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9" r:id="rId3"/>
    <p:sldId id="265" r:id="rId4"/>
    <p:sldId id="258" r:id="rId5"/>
    <p:sldId id="257" r:id="rId6"/>
    <p:sldId id="270" r:id="rId7"/>
    <p:sldId id="271" r:id="rId8"/>
    <p:sldId id="280" r:id="rId9"/>
    <p:sldId id="266" r:id="rId10"/>
    <p:sldId id="260" r:id="rId11"/>
    <p:sldId id="272" r:id="rId12"/>
    <p:sldId id="281" r:id="rId13"/>
    <p:sldId id="273" r:id="rId14"/>
    <p:sldId id="267" r:id="rId15"/>
    <p:sldId id="261" r:id="rId16"/>
    <p:sldId id="274" r:id="rId17"/>
    <p:sldId id="282" r:id="rId18"/>
    <p:sldId id="275" r:id="rId19"/>
    <p:sldId id="285" r:id="rId20"/>
    <p:sldId id="268" r:id="rId21"/>
    <p:sldId id="262" r:id="rId22"/>
    <p:sldId id="276" r:id="rId23"/>
    <p:sldId id="277" r:id="rId24"/>
    <p:sldId id="284" r:id="rId25"/>
    <p:sldId id="269" r:id="rId26"/>
    <p:sldId id="263" r:id="rId27"/>
    <p:sldId id="278" r:id="rId28"/>
    <p:sldId id="279" r:id="rId29"/>
    <p:sldId id="283" r:id="rId30"/>
    <p:sldId id="26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D77"/>
    <a:srgbClr val="D3D9E3"/>
    <a:srgbClr val="FC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97" y="-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0B2D77"/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3F7-4313-BC86-681DC6C85BD3}"/>
              </c:ext>
            </c:extLst>
          </c:dPt>
          <c:dPt>
            <c:idx val="1"/>
            <c:bubble3D val="0"/>
            <c:explosion val="11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3F7-4313-BC86-681DC6C85BD3}"/>
              </c:ext>
            </c:extLst>
          </c:dPt>
          <c:dPt>
            <c:idx val="2"/>
            <c:bubble3D val="0"/>
            <c:explosion val="18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3F7-4313-BC86-681DC6C85BD3}"/>
              </c:ext>
            </c:extLst>
          </c:dPt>
          <c:dPt>
            <c:idx val="3"/>
            <c:bubble3D val="0"/>
            <c:explosion val="34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3F7-4313-BC86-681DC6C85BD3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F7-4313-BC86-681DC6C85BD3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B2D7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20-4E9B-A6C8-45FA188993B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CC41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20-4E9B-A6C8-45FA188993B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3D9E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20-4E9B-A6C8-45FA18899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01566287"/>
        <c:axId val="1589760847"/>
      </c:barChart>
      <c:catAx>
        <c:axId val="17015662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89760847"/>
        <c:crosses val="autoZero"/>
        <c:auto val="1"/>
        <c:lblAlgn val="ctr"/>
        <c:lblOffset val="100"/>
        <c:noMultiLvlLbl val="0"/>
      </c:catAx>
      <c:valAx>
        <c:axId val="15897608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015662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B66C2-CB23-2A8A-CDFD-4097F4E209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ACBF3C-70B3-DD07-A3ED-EB81A4688B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0E67-966A-4ADF-BD1D-E16704F5C8F7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6388E-20E4-6EA1-7D17-D8441B2CCB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33EF7B-17B1-E5E6-5854-1922E47670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0F574-6C9B-4005-8EC1-A12CF4CD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7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D1A6203-1E27-48BE-791C-88DB9543C2FD}"/>
              </a:ext>
            </a:extLst>
          </p:cNvPr>
          <p:cNvSpPr/>
          <p:nvPr userDrawn="1"/>
        </p:nvSpPr>
        <p:spPr>
          <a:xfrm>
            <a:off x="4727413" y="1"/>
            <a:ext cx="7464587" cy="6853643"/>
          </a:xfrm>
          <a:custGeom>
            <a:avLst/>
            <a:gdLst>
              <a:gd name="connsiteX0" fmla="*/ 1144931 w 7464587"/>
              <a:gd name="connsiteY0" fmla="*/ 0 h 6853643"/>
              <a:gd name="connsiteX1" fmla="*/ 7464587 w 7464587"/>
              <a:gd name="connsiteY1" fmla="*/ 0 h 6853643"/>
              <a:gd name="connsiteX2" fmla="*/ 7464587 w 7464587"/>
              <a:gd name="connsiteY2" fmla="*/ 6853643 h 6853643"/>
              <a:gd name="connsiteX3" fmla="*/ 1141510 w 7464587"/>
              <a:gd name="connsiteY3" fmla="*/ 6853643 h 6853643"/>
              <a:gd name="connsiteX4" fmla="*/ 1133905 w 7464587"/>
              <a:gd name="connsiteY4" fmla="*/ 6843965 h 6853643"/>
              <a:gd name="connsiteX5" fmla="*/ 0 w 7464587"/>
              <a:gd name="connsiteY5" fmla="*/ 3428998 h 6853643"/>
              <a:gd name="connsiteX6" fmla="*/ 1133905 w 7464587"/>
              <a:gd name="connsiteY6" fmla="*/ 14031 h 6853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64587" h="6853643">
                <a:moveTo>
                  <a:pt x="1144931" y="0"/>
                </a:moveTo>
                <a:lnTo>
                  <a:pt x="7464587" y="0"/>
                </a:lnTo>
                <a:lnTo>
                  <a:pt x="7464587" y="6853643"/>
                </a:lnTo>
                <a:lnTo>
                  <a:pt x="1141510" y="6853643"/>
                </a:lnTo>
                <a:lnTo>
                  <a:pt x="1133905" y="6843965"/>
                </a:lnTo>
                <a:cubicBezTo>
                  <a:pt x="421740" y="5891689"/>
                  <a:pt x="0" y="4709595"/>
                  <a:pt x="0" y="3428998"/>
                </a:cubicBezTo>
                <a:cubicBezTo>
                  <a:pt x="0" y="2148402"/>
                  <a:pt x="421740" y="966307"/>
                  <a:pt x="1133905" y="14031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05B40F2E-C9D7-8EBA-1C33-C36D9DA732BC}"/>
              </a:ext>
            </a:extLst>
          </p:cNvPr>
          <p:cNvSpPr/>
          <p:nvPr userDrawn="1"/>
        </p:nvSpPr>
        <p:spPr>
          <a:xfrm>
            <a:off x="442353" y="0"/>
            <a:ext cx="11396500" cy="6858000"/>
          </a:xfrm>
          <a:custGeom>
            <a:avLst/>
            <a:gdLst>
              <a:gd name="connsiteX0" fmla="*/ 1145768 w 11396500"/>
              <a:gd name="connsiteY0" fmla="*/ 0 h 6858000"/>
              <a:gd name="connsiteX1" fmla="*/ 10250733 w 11396500"/>
              <a:gd name="connsiteY1" fmla="*/ 0 h 6858000"/>
              <a:gd name="connsiteX2" fmla="*/ 10264460 w 11396500"/>
              <a:gd name="connsiteY2" fmla="*/ 17468 h 6858000"/>
              <a:gd name="connsiteX3" fmla="*/ 11396500 w 11396500"/>
              <a:gd name="connsiteY3" fmla="*/ 3426822 h 6858000"/>
              <a:gd name="connsiteX4" fmla="*/ 10264460 w 11396500"/>
              <a:gd name="connsiteY4" fmla="*/ 6836176 h 6858000"/>
              <a:gd name="connsiteX5" fmla="*/ 10247309 w 11396500"/>
              <a:gd name="connsiteY5" fmla="*/ 6858000 h 6858000"/>
              <a:gd name="connsiteX6" fmla="*/ 1149191 w 11396500"/>
              <a:gd name="connsiteY6" fmla="*/ 6858000 h 6858000"/>
              <a:gd name="connsiteX7" fmla="*/ 1132041 w 11396500"/>
              <a:gd name="connsiteY7" fmla="*/ 6836176 h 6858000"/>
              <a:gd name="connsiteX8" fmla="*/ 0 w 11396500"/>
              <a:gd name="connsiteY8" fmla="*/ 3426822 h 6858000"/>
              <a:gd name="connsiteX9" fmla="*/ 1132041 w 11396500"/>
              <a:gd name="connsiteY9" fmla="*/ 1746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6858000">
                <a:moveTo>
                  <a:pt x="1145768" y="0"/>
                </a:moveTo>
                <a:lnTo>
                  <a:pt x="10250733" y="0"/>
                </a:lnTo>
                <a:lnTo>
                  <a:pt x="10264460" y="17468"/>
                </a:lnTo>
                <a:cubicBezTo>
                  <a:pt x="10975454" y="968179"/>
                  <a:pt x="11396500" y="2148330"/>
                  <a:pt x="11396500" y="3426822"/>
                </a:cubicBezTo>
                <a:cubicBezTo>
                  <a:pt x="11396500" y="4705314"/>
                  <a:pt x="10975453" y="5885465"/>
                  <a:pt x="10264460" y="6836176"/>
                </a:cubicBezTo>
                <a:lnTo>
                  <a:pt x="10247309" y="6858000"/>
                </a:lnTo>
                <a:lnTo>
                  <a:pt x="1149191" y="6858000"/>
                </a:lnTo>
                <a:lnTo>
                  <a:pt x="1132041" y="6836176"/>
                </a:lnTo>
                <a:cubicBezTo>
                  <a:pt x="421047" y="5885465"/>
                  <a:pt x="0" y="4705314"/>
                  <a:pt x="0" y="3426822"/>
                </a:cubicBezTo>
                <a:cubicBezTo>
                  <a:pt x="0" y="2148330"/>
                  <a:pt x="421047" y="968179"/>
                  <a:pt x="1132041" y="17468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046445-A1D3-D1B7-0C37-3298719CA2C8}"/>
              </a:ext>
            </a:extLst>
          </p:cNvPr>
          <p:cNvGrpSpPr/>
          <p:nvPr userDrawn="1"/>
        </p:nvGrpSpPr>
        <p:grpSpPr>
          <a:xfrm>
            <a:off x="371733" y="148043"/>
            <a:ext cx="11608369" cy="6862357"/>
            <a:chOff x="371733" y="148043"/>
            <a:chExt cx="11608369" cy="6862357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00A0906-E5DD-AD51-4162-7597C4DC7F2C}"/>
                </a:ext>
              </a:extLst>
            </p:cNvPr>
            <p:cNvSpPr/>
            <p:nvPr userDrawn="1"/>
          </p:nvSpPr>
          <p:spPr>
            <a:xfrm>
              <a:off x="583602" y="148043"/>
              <a:ext cx="11396500" cy="6858000"/>
            </a:xfrm>
            <a:custGeom>
              <a:avLst/>
              <a:gdLst>
                <a:gd name="connsiteX0" fmla="*/ 1145768 w 11396500"/>
                <a:gd name="connsiteY0" fmla="*/ 0 h 6858000"/>
                <a:gd name="connsiteX1" fmla="*/ 10250733 w 11396500"/>
                <a:gd name="connsiteY1" fmla="*/ 0 h 6858000"/>
                <a:gd name="connsiteX2" fmla="*/ 10264460 w 11396500"/>
                <a:gd name="connsiteY2" fmla="*/ 17468 h 6858000"/>
                <a:gd name="connsiteX3" fmla="*/ 11396500 w 11396500"/>
                <a:gd name="connsiteY3" fmla="*/ 3426822 h 6858000"/>
                <a:gd name="connsiteX4" fmla="*/ 10264460 w 11396500"/>
                <a:gd name="connsiteY4" fmla="*/ 6836176 h 6858000"/>
                <a:gd name="connsiteX5" fmla="*/ 10247309 w 11396500"/>
                <a:gd name="connsiteY5" fmla="*/ 6858000 h 6858000"/>
                <a:gd name="connsiteX6" fmla="*/ 1149191 w 11396500"/>
                <a:gd name="connsiteY6" fmla="*/ 6858000 h 6858000"/>
                <a:gd name="connsiteX7" fmla="*/ 1132041 w 11396500"/>
                <a:gd name="connsiteY7" fmla="*/ 6836176 h 6858000"/>
                <a:gd name="connsiteX8" fmla="*/ 0 w 11396500"/>
                <a:gd name="connsiteY8" fmla="*/ 3426822 h 6858000"/>
                <a:gd name="connsiteX9" fmla="*/ 1132041 w 11396500"/>
                <a:gd name="connsiteY9" fmla="*/ 174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6858000">
                  <a:moveTo>
                    <a:pt x="1145768" y="0"/>
                  </a:moveTo>
                  <a:lnTo>
                    <a:pt x="10250733" y="0"/>
                  </a:lnTo>
                  <a:lnTo>
                    <a:pt x="10264460" y="17468"/>
                  </a:lnTo>
                  <a:cubicBezTo>
                    <a:pt x="10975454" y="968179"/>
                    <a:pt x="11396500" y="2148330"/>
                    <a:pt x="11396500" y="3426822"/>
                  </a:cubicBezTo>
                  <a:cubicBezTo>
                    <a:pt x="11396500" y="4705314"/>
                    <a:pt x="10975453" y="5885465"/>
                    <a:pt x="10264460" y="6836176"/>
                  </a:cubicBezTo>
                  <a:lnTo>
                    <a:pt x="10247309" y="6858000"/>
                  </a:lnTo>
                  <a:lnTo>
                    <a:pt x="1149191" y="6858000"/>
                  </a:lnTo>
                  <a:lnTo>
                    <a:pt x="1132041" y="6836176"/>
                  </a:lnTo>
                  <a:cubicBezTo>
                    <a:pt x="421047" y="5885465"/>
                    <a:pt x="0" y="4705314"/>
                    <a:pt x="0" y="3426822"/>
                  </a:cubicBezTo>
                  <a:cubicBezTo>
                    <a:pt x="0" y="2148330"/>
                    <a:pt x="421047" y="968179"/>
                    <a:pt x="1132041" y="17468"/>
                  </a:cubicBezTo>
                  <a:close/>
                </a:path>
              </a:pathLst>
            </a:custGeom>
            <a:noFill/>
            <a:ln>
              <a:solidFill>
                <a:srgbClr val="0B2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2DFC4B0-AD06-B756-3A14-C4CB0AB1A30D}"/>
                </a:ext>
              </a:extLst>
            </p:cNvPr>
            <p:cNvSpPr/>
            <p:nvPr userDrawn="1"/>
          </p:nvSpPr>
          <p:spPr>
            <a:xfrm>
              <a:off x="371733" y="152400"/>
              <a:ext cx="11396500" cy="6858000"/>
            </a:xfrm>
            <a:custGeom>
              <a:avLst/>
              <a:gdLst>
                <a:gd name="connsiteX0" fmla="*/ 1145768 w 11396500"/>
                <a:gd name="connsiteY0" fmla="*/ 0 h 6858000"/>
                <a:gd name="connsiteX1" fmla="*/ 10250733 w 11396500"/>
                <a:gd name="connsiteY1" fmla="*/ 0 h 6858000"/>
                <a:gd name="connsiteX2" fmla="*/ 10264460 w 11396500"/>
                <a:gd name="connsiteY2" fmla="*/ 17468 h 6858000"/>
                <a:gd name="connsiteX3" fmla="*/ 11396500 w 11396500"/>
                <a:gd name="connsiteY3" fmla="*/ 3426822 h 6858000"/>
                <a:gd name="connsiteX4" fmla="*/ 10264460 w 11396500"/>
                <a:gd name="connsiteY4" fmla="*/ 6836176 h 6858000"/>
                <a:gd name="connsiteX5" fmla="*/ 10247309 w 11396500"/>
                <a:gd name="connsiteY5" fmla="*/ 6858000 h 6858000"/>
                <a:gd name="connsiteX6" fmla="*/ 1149191 w 11396500"/>
                <a:gd name="connsiteY6" fmla="*/ 6858000 h 6858000"/>
                <a:gd name="connsiteX7" fmla="*/ 1132041 w 11396500"/>
                <a:gd name="connsiteY7" fmla="*/ 6836176 h 6858000"/>
                <a:gd name="connsiteX8" fmla="*/ 0 w 11396500"/>
                <a:gd name="connsiteY8" fmla="*/ 3426822 h 6858000"/>
                <a:gd name="connsiteX9" fmla="*/ 1132041 w 11396500"/>
                <a:gd name="connsiteY9" fmla="*/ 174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6858000">
                  <a:moveTo>
                    <a:pt x="1145768" y="0"/>
                  </a:moveTo>
                  <a:lnTo>
                    <a:pt x="10250733" y="0"/>
                  </a:lnTo>
                  <a:lnTo>
                    <a:pt x="10264460" y="17468"/>
                  </a:lnTo>
                  <a:cubicBezTo>
                    <a:pt x="10975454" y="968179"/>
                    <a:pt x="11396500" y="2148330"/>
                    <a:pt x="11396500" y="3426822"/>
                  </a:cubicBezTo>
                  <a:cubicBezTo>
                    <a:pt x="11396500" y="4705314"/>
                    <a:pt x="10975453" y="5885465"/>
                    <a:pt x="10264460" y="6836176"/>
                  </a:cubicBezTo>
                  <a:lnTo>
                    <a:pt x="10247309" y="6858000"/>
                  </a:lnTo>
                  <a:lnTo>
                    <a:pt x="1149191" y="6858000"/>
                  </a:lnTo>
                  <a:lnTo>
                    <a:pt x="1132041" y="6836176"/>
                  </a:lnTo>
                  <a:cubicBezTo>
                    <a:pt x="421047" y="5885465"/>
                    <a:pt x="0" y="4705314"/>
                    <a:pt x="0" y="3426822"/>
                  </a:cubicBezTo>
                  <a:cubicBezTo>
                    <a:pt x="0" y="2148330"/>
                    <a:pt x="421047" y="968179"/>
                    <a:pt x="1132041" y="1746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0CF4AC6-2E03-ACBF-DD4A-7896A664BAAC}"/>
              </a:ext>
            </a:extLst>
          </p:cNvPr>
          <p:cNvGrpSpPr/>
          <p:nvPr userDrawn="1"/>
        </p:nvGrpSpPr>
        <p:grpSpPr>
          <a:xfrm rot="10800000">
            <a:off x="360582" y="152400"/>
            <a:ext cx="11608369" cy="6862357"/>
            <a:chOff x="371733" y="148043"/>
            <a:chExt cx="11608369" cy="686235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EEB0AB9-8B1E-113A-BFE6-029303E509A0}"/>
                </a:ext>
              </a:extLst>
            </p:cNvPr>
            <p:cNvSpPr/>
            <p:nvPr userDrawn="1"/>
          </p:nvSpPr>
          <p:spPr>
            <a:xfrm>
              <a:off x="583602" y="148043"/>
              <a:ext cx="11396500" cy="6858000"/>
            </a:xfrm>
            <a:custGeom>
              <a:avLst/>
              <a:gdLst>
                <a:gd name="connsiteX0" fmla="*/ 1145768 w 11396500"/>
                <a:gd name="connsiteY0" fmla="*/ 0 h 6858000"/>
                <a:gd name="connsiteX1" fmla="*/ 10250733 w 11396500"/>
                <a:gd name="connsiteY1" fmla="*/ 0 h 6858000"/>
                <a:gd name="connsiteX2" fmla="*/ 10264460 w 11396500"/>
                <a:gd name="connsiteY2" fmla="*/ 17468 h 6858000"/>
                <a:gd name="connsiteX3" fmla="*/ 11396500 w 11396500"/>
                <a:gd name="connsiteY3" fmla="*/ 3426822 h 6858000"/>
                <a:gd name="connsiteX4" fmla="*/ 10264460 w 11396500"/>
                <a:gd name="connsiteY4" fmla="*/ 6836176 h 6858000"/>
                <a:gd name="connsiteX5" fmla="*/ 10247309 w 11396500"/>
                <a:gd name="connsiteY5" fmla="*/ 6858000 h 6858000"/>
                <a:gd name="connsiteX6" fmla="*/ 1149191 w 11396500"/>
                <a:gd name="connsiteY6" fmla="*/ 6858000 h 6858000"/>
                <a:gd name="connsiteX7" fmla="*/ 1132041 w 11396500"/>
                <a:gd name="connsiteY7" fmla="*/ 6836176 h 6858000"/>
                <a:gd name="connsiteX8" fmla="*/ 0 w 11396500"/>
                <a:gd name="connsiteY8" fmla="*/ 3426822 h 6858000"/>
                <a:gd name="connsiteX9" fmla="*/ 1132041 w 11396500"/>
                <a:gd name="connsiteY9" fmla="*/ 174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6858000">
                  <a:moveTo>
                    <a:pt x="1145768" y="0"/>
                  </a:moveTo>
                  <a:lnTo>
                    <a:pt x="10250733" y="0"/>
                  </a:lnTo>
                  <a:lnTo>
                    <a:pt x="10264460" y="17468"/>
                  </a:lnTo>
                  <a:cubicBezTo>
                    <a:pt x="10975454" y="968179"/>
                    <a:pt x="11396500" y="2148330"/>
                    <a:pt x="11396500" y="3426822"/>
                  </a:cubicBezTo>
                  <a:cubicBezTo>
                    <a:pt x="11396500" y="4705314"/>
                    <a:pt x="10975453" y="5885465"/>
                    <a:pt x="10264460" y="6836176"/>
                  </a:cubicBezTo>
                  <a:lnTo>
                    <a:pt x="10247309" y="6858000"/>
                  </a:lnTo>
                  <a:lnTo>
                    <a:pt x="1149191" y="6858000"/>
                  </a:lnTo>
                  <a:lnTo>
                    <a:pt x="1132041" y="6836176"/>
                  </a:lnTo>
                  <a:cubicBezTo>
                    <a:pt x="421047" y="5885465"/>
                    <a:pt x="0" y="4705314"/>
                    <a:pt x="0" y="3426822"/>
                  </a:cubicBezTo>
                  <a:cubicBezTo>
                    <a:pt x="0" y="2148330"/>
                    <a:pt x="421047" y="968179"/>
                    <a:pt x="1132041" y="17468"/>
                  </a:cubicBezTo>
                  <a:close/>
                </a:path>
              </a:pathLst>
            </a:custGeom>
            <a:noFill/>
            <a:ln>
              <a:solidFill>
                <a:srgbClr val="0B2D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4E6FAD1-26A0-DD27-7050-200DF2223268}"/>
                </a:ext>
              </a:extLst>
            </p:cNvPr>
            <p:cNvSpPr/>
            <p:nvPr userDrawn="1"/>
          </p:nvSpPr>
          <p:spPr>
            <a:xfrm>
              <a:off x="371733" y="152400"/>
              <a:ext cx="11396500" cy="6858000"/>
            </a:xfrm>
            <a:custGeom>
              <a:avLst/>
              <a:gdLst>
                <a:gd name="connsiteX0" fmla="*/ 1145768 w 11396500"/>
                <a:gd name="connsiteY0" fmla="*/ 0 h 6858000"/>
                <a:gd name="connsiteX1" fmla="*/ 10250733 w 11396500"/>
                <a:gd name="connsiteY1" fmla="*/ 0 h 6858000"/>
                <a:gd name="connsiteX2" fmla="*/ 10264460 w 11396500"/>
                <a:gd name="connsiteY2" fmla="*/ 17468 h 6858000"/>
                <a:gd name="connsiteX3" fmla="*/ 11396500 w 11396500"/>
                <a:gd name="connsiteY3" fmla="*/ 3426822 h 6858000"/>
                <a:gd name="connsiteX4" fmla="*/ 10264460 w 11396500"/>
                <a:gd name="connsiteY4" fmla="*/ 6836176 h 6858000"/>
                <a:gd name="connsiteX5" fmla="*/ 10247309 w 11396500"/>
                <a:gd name="connsiteY5" fmla="*/ 6858000 h 6858000"/>
                <a:gd name="connsiteX6" fmla="*/ 1149191 w 11396500"/>
                <a:gd name="connsiteY6" fmla="*/ 6858000 h 6858000"/>
                <a:gd name="connsiteX7" fmla="*/ 1132041 w 11396500"/>
                <a:gd name="connsiteY7" fmla="*/ 6836176 h 6858000"/>
                <a:gd name="connsiteX8" fmla="*/ 0 w 11396500"/>
                <a:gd name="connsiteY8" fmla="*/ 3426822 h 6858000"/>
                <a:gd name="connsiteX9" fmla="*/ 1132041 w 11396500"/>
                <a:gd name="connsiteY9" fmla="*/ 174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6858000">
                  <a:moveTo>
                    <a:pt x="1145768" y="0"/>
                  </a:moveTo>
                  <a:lnTo>
                    <a:pt x="10250733" y="0"/>
                  </a:lnTo>
                  <a:lnTo>
                    <a:pt x="10264460" y="17468"/>
                  </a:lnTo>
                  <a:cubicBezTo>
                    <a:pt x="10975454" y="968179"/>
                    <a:pt x="11396500" y="2148330"/>
                    <a:pt x="11396500" y="3426822"/>
                  </a:cubicBezTo>
                  <a:cubicBezTo>
                    <a:pt x="11396500" y="4705314"/>
                    <a:pt x="10975453" y="5885465"/>
                    <a:pt x="10264460" y="6836176"/>
                  </a:cubicBezTo>
                  <a:lnTo>
                    <a:pt x="10247309" y="6858000"/>
                  </a:lnTo>
                  <a:lnTo>
                    <a:pt x="1149191" y="6858000"/>
                  </a:lnTo>
                  <a:lnTo>
                    <a:pt x="1132041" y="6836176"/>
                  </a:lnTo>
                  <a:cubicBezTo>
                    <a:pt x="421047" y="5885465"/>
                    <a:pt x="0" y="4705314"/>
                    <a:pt x="0" y="3426822"/>
                  </a:cubicBezTo>
                  <a:cubicBezTo>
                    <a:pt x="0" y="2148330"/>
                    <a:pt x="421047" y="968179"/>
                    <a:pt x="1132041" y="17468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054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60E5CD8-8BE8-AEA0-EE3A-0DF46F604356}"/>
              </a:ext>
            </a:extLst>
          </p:cNvPr>
          <p:cNvSpPr/>
          <p:nvPr userDrawn="1"/>
        </p:nvSpPr>
        <p:spPr>
          <a:xfrm>
            <a:off x="397749" y="1973767"/>
            <a:ext cx="11396500" cy="2910469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E07DA1-8A65-E4F2-8D48-4C337A256324}"/>
              </a:ext>
            </a:extLst>
          </p:cNvPr>
          <p:cNvSpPr/>
          <p:nvPr userDrawn="1"/>
        </p:nvSpPr>
        <p:spPr>
          <a:xfrm>
            <a:off x="297390" y="1884559"/>
            <a:ext cx="11396500" cy="2910469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48914BA-D8C4-A109-86D5-F330DEF19E57}"/>
              </a:ext>
            </a:extLst>
          </p:cNvPr>
          <p:cNvSpPr/>
          <p:nvPr userDrawn="1"/>
        </p:nvSpPr>
        <p:spPr>
          <a:xfrm>
            <a:off x="271372" y="1936598"/>
            <a:ext cx="11396500" cy="2910469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noFill/>
          <a:ln>
            <a:solidFill>
              <a:srgbClr val="0B2D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60E5CD8-8BE8-AEA0-EE3A-0DF46F604356}"/>
              </a:ext>
            </a:extLst>
          </p:cNvPr>
          <p:cNvSpPr/>
          <p:nvPr userDrawn="1"/>
        </p:nvSpPr>
        <p:spPr>
          <a:xfrm>
            <a:off x="163551" y="2294363"/>
            <a:ext cx="11864897" cy="2269273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2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60E5CD8-8BE8-AEA0-EE3A-0DF46F604356}"/>
              </a:ext>
            </a:extLst>
          </p:cNvPr>
          <p:cNvSpPr/>
          <p:nvPr userDrawn="1"/>
        </p:nvSpPr>
        <p:spPr>
          <a:xfrm>
            <a:off x="163551" y="2581507"/>
            <a:ext cx="11864897" cy="1694986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0D17CB-AF8B-0308-57AC-BF1A0A30FA1D}"/>
              </a:ext>
            </a:extLst>
          </p:cNvPr>
          <p:cNvGrpSpPr/>
          <p:nvPr userDrawn="1"/>
        </p:nvGrpSpPr>
        <p:grpSpPr>
          <a:xfrm>
            <a:off x="4229826" y="5903857"/>
            <a:ext cx="3732345" cy="679700"/>
            <a:chOff x="148684" y="5990593"/>
            <a:chExt cx="3732345" cy="67970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C090F7C-ACF6-5B32-A874-5773684CBCD4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946D94B-B6A5-2F34-750E-ACF5F138FF55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900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598E42C-24B3-DD35-B9CB-835A3D8BDC3A}"/>
              </a:ext>
            </a:extLst>
          </p:cNvPr>
          <p:cNvSpPr/>
          <p:nvPr userDrawn="1"/>
        </p:nvSpPr>
        <p:spPr>
          <a:xfrm>
            <a:off x="7285463" y="5990594"/>
            <a:ext cx="4757854" cy="679693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42F363A-0DA8-D8BF-DC98-97754E2DDC82}"/>
              </a:ext>
            </a:extLst>
          </p:cNvPr>
          <p:cNvSpPr/>
          <p:nvPr userDrawn="1"/>
        </p:nvSpPr>
        <p:spPr>
          <a:xfrm>
            <a:off x="3319842" y="5990594"/>
            <a:ext cx="4757854" cy="679693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DCA327-4FC4-24A8-392C-5C25431D6B99}"/>
              </a:ext>
            </a:extLst>
          </p:cNvPr>
          <p:cNvGrpSpPr/>
          <p:nvPr userDrawn="1"/>
        </p:nvGrpSpPr>
        <p:grpSpPr>
          <a:xfrm>
            <a:off x="148684" y="5990593"/>
            <a:ext cx="3000916" cy="679693"/>
            <a:chOff x="148684" y="5990593"/>
            <a:chExt cx="3000916" cy="67969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8446423-A733-4107-5B14-AB417B5F8846}"/>
                </a:ext>
              </a:extLst>
            </p:cNvPr>
            <p:cNvSpPr/>
            <p:nvPr userDrawn="1"/>
          </p:nvSpPr>
          <p:spPr>
            <a:xfrm>
              <a:off x="1153532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400472-2808-2203-238D-3756E3658DA3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E0A3-AFC3-FB73-EE94-82454F17F30C}"/>
              </a:ext>
            </a:extLst>
          </p:cNvPr>
          <p:cNvGrpSpPr/>
          <p:nvPr userDrawn="1"/>
        </p:nvGrpSpPr>
        <p:grpSpPr>
          <a:xfrm rot="5400000">
            <a:off x="-1249146" y="2966693"/>
            <a:ext cx="3732345" cy="679700"/>
            <a:chOff x="148684" y="5990593"/>
            <a:chExt cx="3732345" cy="6797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84E82C8-B4B2-3915-3ADA-787B830EDDBE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805082-311C-C44D-75C2-81DC3C733F8A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284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DBBAA38-A077-B462-8CB7-D9A9545D42B5}"/>
              </a:ext>
            </a:extLst>
          </p:cNvPr>
          <p:cNvSpPr/>
          <p:nvPr userDrawn="1"/>
        </p:nvSpPr>
        <p:spPr>
          <a:xfrm>
            <a:off x="11168015" y="5990594"/>
            <a:ext cx="875302" cy="679693"/>
          </a:xfrm>
          <a:custGeom>
            <a:avLst/>
            <a:gdLst>
              <a:gd name="connsiteX0" fmla="*/ 0 w 875302"/>
              <a:gd name="connsiteY0" fmla="*/ 0 h 679693"/>
              <a:gd name="connsiteX1" fmla="*/ 796279 w 875302"/>
              <a:gd name="connsiteY1" fmla="*/ 0 h 679693"/>
              <a:gd name="connsiteX2" fmla="*/ 804031 w 875302"/>
              <a:gd name="connsiteY2" fmla="*/ 14749 h 679693"/>
              <a:gd name="connsiteX3" fmla="*/ 875302 w 875302"/>
              <a:gd name="connsiteY3" fmla="*/ 339338 h 679693"/>
              <a:gd name="connsiteX4" fmla="*/ 804031 w 875302"/>
              <a:gd name="connsiteY4" fmla="*/ 663927 h 679693"/>
              <a:gd name="connsiteX5" fmla="*/ 795745 w 875302"/>
              <a:gd name="connsiteY5" fmla="*/ 679693 h 679693"/>
              <a:gd name="connsiteX6" fmla="*/ 0 w 875302"/>
              <a:gd name="connsiteY6" fmla="*/ 679693 h 6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5302" h="679693">
                <a:moveTo>
                  <a:pt x="0" y="0"/>
                </a:moveTo>
                <a:lnTo>
                  <a:pt x="796279" y="0"/>
                </a:lnTo>
                <a:lnTo>
                  <a:pt x="804031" y="14749"/>
                </a:lnTo>
                <a:cubicBezTo>
                  <a:pt x="850583" y="118639"/>
                  <a:pt x="875302" y="227374"/>
                  <a:pt x="875302" y="339338"/>
                </a:cubicBezTo>
                <a:cubicBezTo>
                  <a:pt x="875302" y="451302"/>
                  <a:pt x="850583" y="560037"/>
                  <a:pt x="804031" y="663927"/>
                </a:cubicBezTo>
                <a:lnTo>
                  <a:pt x="795745" y="679693"/>
                </a:lnTo>
                <a:lnTo>
                  <a:pt x="0" y="679693"/>
                </a:ln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42F363A-0DA8-D8BF-DC98-97754E2DDC82}"/>
              </a:ext>
            </a:extLst>
          </p:cNvPr>
          <p:cNvSpPr/>
          <p:nvPr userDrawn="1"/>
        </p:nvSpPr>
        <p:spPr>
          <a:xfrm>
            <a:off x="2618802" y="5990594"/>
            <a:ext cx="4757854" cy="679693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5DCA327-4FC4-24A8-392C-5C25431D6B99}"/>
              </a:ext>
            </a:extLst>
          </p:cNvPr>
          <p:cNvGrpSpPr/>
          <p:nvPr userDrawn="1"/>
        </p:nvGrpSpPr>
        <p:grpSpPr>
          <a:xfrm>
            <a:off x="148684" y="5990593"/>
            <a:ext cx="2320196" cy="679693"/>
            <a:chOff x="148684" y="5990593"/>
            <a:chExt cx="2320196" cy="67969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8446423-A733-4107-5B14-AB417B5F8846}"/>
                </a:ext>
              </a:extLst>
            </p:cNvPr>
            <p:cNvSpPr/>
            <p:nvPr userDrawn="1"/>
          </p:nvSpPr>
          <p:spPr>
            <a:xfrm>
              <a:off x="472812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400472-2808-2203-238D-3756E3658DA3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E0A3-AFC3-FB73-EE94-82454F17F30C}"/>
              </a:ext>
            </a:extLst>
          </p:cNvPr>
          <p:cNvGrpSpPr/>
          <p:nvPr userDrawn="1"/>
        </p:nvGrpSpPr>
        <p:grpSpPr>
          <a:xfrm rot="5400000">
            <a:off x="-1249146" y="2966693"/>
            <a:ext cx="3732345" cy="679700"/>
            <a:chOff x="148684" y="5990593"/>
            <a:chExt cx="3732345" cy="6797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84E82C8-B4B2-3915-3ADA-787B830EDDBE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805082-311C-C44D-75C2-81DC3C733F8A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B0D9F06-E331-D0D7-BB4D-4D9F7958370E}"/>
              </a:ext>
            </a:extLst>
          </p:cNvPr>
          <p:cNvSpPr/>
          <p:nvPr userDrawn="1"/>
        </p:nvSpPr>
        <p:spPr>
          <a:xfrm>
            <a:off x="6139576" y="5990593"/>
            <a:ext cx="4757854" cy="679693"/>
          </a:xfrm>
          <a:custGeom>
            <a:avLst/>
            <a:gdLst>
              <a:gd name="connsiteX0" fmla="*/ 189283 w 11396500"/>
              <a:gd name="connsiteY0" fmla="*/ 0 h 2910469"/>
              <a:gd name="connsiteX1" fmla="*/ 11207217 w 11396500"/>
              <a:gd name="connsiteY1" fmla="*/ 0 h 2910469"/>
              <a:gd name="connsiteX2" fmla="*/ 11225785 w 11396500"/>
              <a:gd name="connsiteY2" fmla="*/ 63154 h 2910469"/>
              <a:gd name="connsiteX3" fmla="*/ 11396500 w 11396500"/>
              <a:gd name="connsiteY3" fmla="*/ 1453056 h 2910469"/>
              <a:gd name="connsiteX4" fmla="*/ 11225784 w 11396500"/>
              <a:gd name="connsiteY4" fmla="*/ 2842959 h 2910469"/>
              <a:gd name="connsiteX5" fmla="*/ 11205936 w 11396500"/>
              <a:gd name="connsiteY5" fmla="*/ 2910469 h 2910469"/>
              <a:gd name="connsiteX6" fmla="*/ 190564 w 11396500"/>
              <a:gd name="connsiteY6" fmla="*/ 2910469 h 2910469"/>
              <a:gd name="connsiteX7" fmla="*/ 170716 w 11396500"/>
              <a:gd name="connsiteY7" fmla="*/ 2842959 h 2910469"/>
              <a:gd name="connsiteX8" fmla="*/ 0 w 11396500"/>
              <a:gd name="connsiteY8" fmla="*/ 1453056 h 2910469"/>
              <a:gd name="connsiteX9" fmla="*/ 170716 w 11396500"/>
              <a:gd name="connsiteY9" fmla="*/ 63154 h 29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396500" h="2910469">
                <a:moveTo>
                  <a:pt x="189283" y="0"/>
                </a:moveTo>
                <a:lnTo>
                  <a:pt x="11207217" y="0"/>
                </a:lnTo>
                <a:lnTo>
                  <a:pt x="11225785" y="63154"/>
                </a:lnTo>
                <a:cubicBezTo>
                  <a:pt x="11337290" y="508016"/>
                  <a:pt x="11396500" y="973622"/>
                  <a:pt x="11396500" y="1453056"/>
                </a:cubicBezTo>
                <a:cubicBezTo>
                  <a:pt x="11396500" y="1932491"/>
                  <a:pt x="11337290" y="2398096"/>
                  <a:pt x="11225784" y="2842959"/>
                </a:cubicBezTo>
                <a:lnTo>
                  <a:pt x="11205936" y="2910469"/>
                </a:lnTo>
                <a:lnTo>
                  <a:pt x="190564" y="2910469"/>
                </a:lnTo>
                <a:lnTo>
                  <a:pt x="170716" y="2842959"/>
                </a:lnTo>
                <a:cubicBezTo>
                  <a:pt x="59210" y="2398096"/>
                  <a:pt x="0" y="1932491"/>
                  <a:pt x="0" y="1453056"/>
                </a:cubicBezTo>
                <a:cubicBezTo>
                  <a:pt x="0" y="973622"/>
                  <a:pt x="59210" y="508016"/>
                  <a:pt x="170716" y="63154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1C7B86D-C4A7-7B5E-6274-07C50EF3D205}"/>
              </a:ext>
            </a:extLst>
          </p:cNvPr>
          <p:cNvSpPr/>
          <p:nvPr userDrawn="1"/>
        </p:nvSpPr>
        <p:spPr>
          <a:xfrm rot="10800000">
            <a:off x="11071188" y="5990593"/>
            <a:ext cx="875302" cy="679693"/>
          </a:xfrm>
          <a:custGeom>
            <a:avLst/>
            <a:gdLst>
              <a:gd name="connsiteX0" fmla="*/ 0 w 875302"/>
              <a:gd name="connsiteY0" fmla="*/ 0 h 679693"/>
              <a:gd name="connsiteX1" fmla="*/ 796279 w 875302"/>
              <a:gd name="connsiteY1" fmla="*/ 0 h 679693"/>
              <a:gd name="connsiteX2" fmla="*/ 804031 w 875302"/>
              <a:gd name="connsiteY2" fmla="*/ 14749 h 679693"/>
              <a:gd name="connsiteX3" fmla="*/ 875302 w 875302"/>
              <a:gd name="connsiteY3" fmla="*/ 339338 h 679693"/>
              <a:gd name="connsiteX4" fmla="*/ 804031 w 875302"/>
              <a:gd name="connsiteY4" fmla="*/ 663927 h 679693"/>
              <a:gd name="connsiteX5" fmla="*/ 795745 w 875302"/>
              <a:gd name="connsiteY5" fmla="*/ 679693 h 679693"/>
              <a:gd name="connsiteX6" fmla="*/ 0 w 875302"/>
              <a:gd name="connsiteY6" fmla="*/ 679693 h 679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5302" h="679693">
                <a:moveTo>
                  <a:pt x="0" y="0"/>
                </a:moveTo>
                <a:lnTo>
                  <a:pt x="796279" y="0"/>
                </a:lnTo>
                <a:lnTo>
                  <a:pt x="804031" y="14749"/>
                </a:lnTo>
                <a:cubicBezTo>
                  <a:pt x="850583" y="118639"/>
                  <a:pt x="875302" y="227374"/>
                  <a:pt x="875302" y="339338"/>
                </a:cubicBezTo>
                <a:cubicBezTo>
                  <a:pt x="875302" y="451302"/>
                  <a:pt x="850583" y="560037"/>
                  <a:pt x="804031" y="663927"/>
                </a:cubicBezTo>
                <a:lnTo>
                  <a:pt x="795745" y="679693"/>
                </a:lnTo>
                <a:lnTo>
                  <a:pt x="0" y="679693"/>
                </a:lnTo>
                <a:close/>
              </a:path>
            </a:pathLst>
          </a:cu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2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E0A3-AFC3-FB73-EE94-82454F17F30C}"/>
              </a:ext>
            </a:extLst>
          </p:cNvPr>
          <p:cNvGrpSpPr/>
          <p:nvPr userDrawn="1"/>
        </p:nvGrpSpPr>
        <p:grpSpPr>
          <a:xfrm rot="5400000">
            <a:off x="-1249146" y="2966693"/>
            <a:ext cx="3732345" cy="679700"/>
            <a:chOff x="148684" y="5990593"/>
            <a:chExt cx="3732345" cy="6797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84E82C8-B4B2-3915-3ADA-787B830EDDBE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805082-311C-C44D-75C2-81DC3C733F8A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45EE5B8-7912-0852-C4AA-A0E2D362EBF2}"/>
              </a:ext>
            </a:extLst>
          </p:cNvPr>
          <p:cNvGrpSpPr/>
          <p:nvPr userDrawn="1"/>
        </p:nvGrpSpPr>
        <p:grpSpPr>
          <a:xfrm>
            <a:off x="1860166" y="5990593"/>
            <a:ext cx="8471668" cy="679694"/>
            <a:chOff x="1856802" y="5990593"/>
            <a:chExt cx="8471668" cy="6796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42F363A-0DA8-D8BF-DC98-97754E2DDC82}"/>
                </a:ext>
              </a:extLst>
            </p:cNvPr>
            <p:cNvSpPr/>
            <p:nvPr userDrawn="1"/>
          </p:nvSpPr>
          <p:spPr>
            <a:xfrm>
              <a:off x="1856802" y="5990594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B0D9F06-E331-D0D7-BB4D-4D9F7958370E}"/>
                </a:ext>
              </a:extLst>
            </p:cNvPr>
            <p:cNvSpPr/>
            <p:nvPr userDrawn="1"/>
          </p:nvSpPr>
          <p:spPr>
            <a:xfrm>
              <a:off x="5570616" y="5990593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422E895-7D31-E594-FBBD-C116271777A1}"/>
              </a:ext>
            </a:extLst>
          </p:cNvPr>
          <p:cNvGrpSpPr/>
          <p:nvPr userDrawn="1"/>
        </p:nvGrpSpPr>
        <p:grpSpPr>
          <a:xfrm>
            <a:off x="10481908" y="5990593"/>
            <a:ext cx="1561409" cy="679694"/>
            <a:chOff x="10481908" y="5990593"/>
            <a:chExt cx="1561409" cy="67969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DBBAA38-A077-B462-8CB7-D9A9545D42B5}"/>
                </a:ext>
              </a:extLst>
            </p:cNvPr>
            <p:cNvSpPr/>
            <p:nvPr userDrawn="1"/>
          </p:nvSpPr>
          <p:spPr>
            <a:xfrm>
              <a:off x="11168015" y="5990594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C7B86D-C4A7-7B5E-6274-07C50EF3D205}"/>
                </a:ext>
              </a:extLst>
            </p:cNvPr>
            <p:cNvSpPr/>
            <p:nvPr userDrawn="1"/>
          </p:nvSpPr>
          <p:spPr>
            <a:xfrm rot="10800000">
              <a:off x="10481908" y="5990593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28099EE-F2AA-50E2-DF62-F70DA3D9833B}"/>
              </a:ext>
            </a:extLst>
          </p:cNvPr>
          <p:cNvGrpSpPr/>
          <p:nvPr userDrawn="1"/>
        </p:nvGrpSpPr>
        <p:grpSpPr>
          <a:xfrm>
            <a:off x="148683" y="5998314"/>
            <a:ext cx="1561409" cy="679694"/>
            <a:chOff x="10481908" y="5990593"/>
            <a:chExt cx="1561409" cy="679694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2767DD-A57E-AD18-5048-43DD009B7198}"/>
                </a:ext>
              </a:extLst>
            </p:cNvPr>
            <p:cNvSpPr/>
            <p:nvPr userDrawn="1"/>
          </p:nvSpPr>
          <p:spPr>
            <a:xfrm>
              <a:off x="11168015" y="5990594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CCD017-7A6E-363D-DE5F-516CA1788111}"/>
                </a:ext>
              </a:extLst>
            </p:cNvPr>
            <p:cNvSpPr/>
            <p:nvPr userDrawn="1"/>
          </p:nvSpPr>
          <p:spPr>
            <a:xfrm rot="10800000">
              <a:off x="10481908" y="5990593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890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E0A3-AFC3-FB73-EE94-82454F17F30C}"/>
              </a:ext>
            </a:extLst>
          </p:cNvPr>
          <p:cNvGrpSpPr/>
          <p:nvPr userDrawn="1"/>
        </p:nvGrpSpPr>
        <p:grpSpPr>
          <a:xfrm rot="5400000">
            <a:off x="-1249146" y="2966693"/>
            <a:ext cx="3732345" cy="679700"/>
            <a:chOff x="148684" y="5990593"/>
            <a:chExt cx="3732345" cy="6797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84E82C8-B4B2-3915-3ADA-787B830EDDBE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805082-311C-C44D-75C2-81DC3C733F8A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647BF6C-CA9D-E5F0-650C-93616F3060AB}"/>
              </a:ext>
            </a:extLst>
          </p:cNvPr>
          <p:cNvGrpSpPr/>
          <p:nvPr userDrawn="1"/>
        </p:nvGrpSpPr>
        <p:grpSpPr>
          <a:xfrm flipH="1">
            <a:off x="148684" y="5990593"/>
            <a:ext cx="11894633" cy="679694"/>
            <a:chOff x="148684" y="5990593"/>
            <a:chExt cx="11894633" cy="67969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4DBBAA38-A077-B462-8CB7-D9A9545D42B5}"/>
                </a:ext>
              </a:extLst>
            </p:cNvPr>
            <p:cNvSpPr/>
            <p:nvPr userDrawn="1"/>
          </p:nvSpPr>
          <p:spPr>
            <a:xfrm>
              <a:off x="11168015" y="5990594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42F363A-0DA8-D8BF-DC98-97754E2DDC82}"/>
                </a:ext>
              </a:extLst>
            </p:cNvPr>
            <p:cNvSpPr/>
            <p:nvPr userDrawn="1"/>
          </p:nvSpPr>
          <p:spPr>
            <a:xfrm>
              <a:off x="2618802" y="5990594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5DCA327-4FC4-24A8-392C-5C25431D6B99}"/>
                </a:ext>
              </a:extLst>
            </p:cNvPr>
            <p:cNvGrpSpPr/>
            <p:nvPr userDrawn="1"/>
          </p:nvGrpSpPr>
          <p:grpSpPr>
            <a:xfrm>
              <a:off x="148684" y="5990593"/>
              <a:ext cx="2320196" cy="679693"/>
              <a:chOff x="148684" y="5990593"/>
              <a:chExt cx="2320196" cy="679693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C8446423-A733-4107-5B14-AB417B5F8846}"/>
                  </a:ext>
                </a:extLst>
              </p:cNvPr>
              <p:cNvSpPr/>
              <p:nvPr userDrawn="1"/>
            </p:nvSpPr>
            <p:spPr>
              <a:xfrm>
                <a:off x="472812" y="5990593"/>
                <a:ext cx="1996068" cy="679693"/>
              </a:xfrm>
              <a:custGeom>
                <a:avLst/>
                <a:gdLst>
                  <a:gd name="connsiteX0" fmla="*/ 0 w 1996068"/>
                  <a:gd name="connsiteY0" fmla="*/ 0 h 679693"/>
                  <a:gd name="connsiteX1" fmla="*/ 1917046 w 1996068"/>
                  <a:gd name="connsiteY1" fmla="*/ 0 h 679693"/>
                  <a:gd name="connsiteX2" fmla="*/ 1924798 w 1996068"/>
                  <a:gd name="connsiteY2" fmla="*/ 14749 h 679693"/>
                  <a:gd name="connsiteX3" fmla="*/ 1996068 w 1996068"/>
                  <a:gd name="connsiteY3" fmla="*/ 339338 h 679693"/>
                  <a:gd name="connsiteX4" fmla="*/ 1924797 w 1996068"/>
                  <a:gd name="connsiteY4" fmla="*/ 663927 h 679693"/>
                  <a:gd name="connsiteX5" fmla="*/ 1916511 w 1996068"/>
                  <a:gd name="connsiteY5" fmla="*/ 679693 h 679693"/>
                  <a:gd name="connsiteX6" fmla="*/ 0 w 1996068"/>
                  <a:gd name="connsiteY6" fmla="*/ 679693 h 679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068" h="679693">
                    <a:moveTo>
                      <a:pt x="0" y="0"/>
                    </a:moveTo>
                    <a:lnTo>
                      <a:pt x="1917046" y="0"/>
                    </a:lnTo>
                    <a:lnTo>
                      <a:pt x="1924798" y="14749"/>
                    </a:lnTo>
                    <a:cubicBezTo>
                      <a:pt x="1971349" y="118639"/>
                      <a:pt x="1996068" y="227374"/>
                      <a:pt x="1996068" y="339338"/>
                    </a:cubicBezTo>
                    <a:cubicBezTo>
                      <a:pt x="1996068" y="451302"/>
                      <a:pt x="1971349" y="560037"/>
                      <a:pt x="1924797" y="663927"/>
                    </a:cubicBezTo>
                    <a:lnTo>
                      <a:pt x="1916511" y="679693"/>
                    </a:lnTo>
                    <a:lnTo>
                      <a:pt x="0" y="679693"/>
                    </a:lnTo>
                    <a:close/>
                  </a:path>
                </a:pathLst>
              </a:custGeom>
              <a:solidFill>
                <a:srgbClr val="0B2D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6400472-2808-2203-238D-3756E3658DA3}"/>
                  </a:ext>
                </a:extLst>
              </p:cNvPr>
              <p:cNvSpPr/>
              <p:nvPr userDrawn="1"/>
            </p:nvSpPr>
            <p:spPr>
              <a:xfrm flipH="1">
                <a:off x="148684" y="5990593"/>
                <a:ext cx="1996068" cy="679693"/>
              </a:xfrm>
              <a:custGeom>
                <a:avLst/>
                <a:gdLst>
                  <a:gd name="connsiteX0" fmla="*/ 0 w 1996068"/>
                  <a:gd name="connsiteY0" fmla="*/ 0 h 679693"/>
                  <a:gd name="connsiteX1" fmla="*/ 1917046 w 1996068"/>
                  <a:gd name="connsiteY1" fmla="*/ 0 h 679693"/>
                  <a:gd name="connsiteX2" fmla="*/ 1924798 w 1996068"/>
                  <a:gd name="connsiteY2" fmla="*/ 14749 h 679693"/>
                  <a:gd name="connsiteX3" fmla="*/ 1996068 w 1996068"/>
                  <a:gd name="connsiteY3" fmla="*/ 339338 h 679693"/>
                  <a:gd name="connsiteX4" fmla="*/ 1924797 w 1996068"/>
                  <a:gd name="connsiteY4" fmla="*/ 663927 h 679693"/>
                  <a:gd name="connsiteX5" fmla="*/ 1916511 w 1996068"/>
                  <a:gd name="connsiteY5" fmla="*/ 679693 h 679693"/>
                  <a:gd name="connsiteX6" fmla="*/ 0 w 1996068"/>
                  <a:gd name="connsiteY6" fmla="*/ 679693 h 679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068" h="679693">
                    <a:moveTo>
                      <a:pt x="0" y="0"/>
                    </a:moveTo>
                    <a:lnTo>
                      <a:pt x="1917046" y="0"/>
                    </a:lnTo>
                    <a:lnTo>
                      <a:pt x="1924798" y="14749"/>
                    </a:lnTo>
                    <a:cubicBezTo>
                      <a:pt x="1971349" y="118639"/>
                      <a:pt x="1996068" y="227374"/>
                      <a:pt x="1996068" y="339338"/>
                    </a:cubicBezTo>
                    <a:cubicBezTo>
                      <a:pt x="1996068" y="451302"/>
                      <a:pt x="1971349" y="560037"/>
                      <a:pt x="1924797" y="663927"/>
                    </a:cubicBezTo>
                    <a:lnTo>
                      <a:pt x="1916511" y="679693"/>
                    </a:lnTo>
                    <a:lnTo>
                      <a:pt x="0" y="679693"/>
                    </a:lnTo>
                    <a:close/>
                  </a:path>
                </a:pathLst>
              </a:custGeom>
              <a:solidFill>
                <a:srgbClr val="0B2D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B0D9F06-E331-D0D7-BB4D-4D9F7958370E}"/>
                </a:ext>
              </a:extLst>
            </p:cNvPr>
            <p:cNvSpPr/>
            <p:nvPr userDrawn="1"/>
          </p:nvSpPr>
          <p:spPr>
            <a:xfrm>
              <a:off x="6139576" y="5990593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C7B86D-C4A7-7B5E-6274-07C50EF3D205}"/>
                </a:ext>
              </a:extLst>
            </p:cNvPr>
            <p:cNvSpPr/>
            <p:nvPr userDrawn="1"/>
          </p:nvSpPr>
          <p:spPr>
            <a:xfrm rot="10800000">
              <a:off x="11071188" y="5990593"/>
              <a:ext cx="875302" cy="679693"/>
            </a:xfrm>
            <a:custGeom>
              <a:avLst/>
              <a:gdLst>
                <a:gd name="connsiteX0" fmla="*/ 0 w 875302"/>
                <a:gd name="connsiteY0" fmla="*/ 0 h 679693"/>
                <a:gd name="connsiteX1" fmla="*/ 796279 w 875302"/>
                <a:gd name="connsiteY1" fmla="*/ 0 h 679693"/>
                <a:gd name="connsiteX2" fmla="*/ 804031 w 875302"/>
                <a:gd name="connsiteY2" fmla="*/ 14749 h 679693"/>
                <a:gd name="connsiteX3" fmla="*/ 875302 w 875302"/>
                <a:gd name="connsiteY3" fmla="*/ 339338 h 679693"/>
                <a:gd name="connsiteX4" fmla="*/ 804031 w 875302"/>
                <a:gd name="connsiteY4" fmla="*/ 663927 h 679693"/>
                <a:gd name="connsiteX5" fmla="*/ 795745 w 875302"/>
                <a:gd name="connsiteY5" fmla="*/ 679693 h 679693"/>
                <a:gd name="connsiteX6" fmla="*/ 0 w 875302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302" h="679693">
                  <a:moveTo>
                    <a:pt x="0" y="0"/>
                  </a:moveTo>
                  <a:lnTo>
                    <a:pt x="796279" y="0"/>
                  </a:lnTo>
                  <a:lnTo>
                    <a:pt x="804031" y="14749"/>
                  </a:lnTo>
                  <a:cubicBezTo>
                    <a:pt x="850583" y="118639"/>
                    <a:pt x="875302" y="227374"/>
                    <a:pt x="875302" y="339338"/>
                  </a:cubicBezTo>
                  <a:cubicBezTo>
                    <a:pt x="875302" y="451302"/>
                    <a:pt x="850583" y="560037"/>
                    <a:pt x="804031" y="663927"/>
                  </a:cubicBezTo>
                  <a:lnTo>
                    <a:pt x="795745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929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0CEA92A-5A1C-D8F3-B5CA-0E75A6F86B75}"/>
              </a:ext>
            </a:extLst>
          </p:cNvPr>
          <p:cNvGrpSpPr/>
          <p:nvPr userDrawn="1"/>
        </p:nvGrpSpPr>
        <p:grpSpPr>
          <a:xfrm flipH="1">
            <a:off x="148684" y="5990593"/>
            <a:ext cx="11894633" cy="679694"/>
            <a:chOff x="148684" y="5990593"/>
            <a:chExt cx="11894633" cy="679694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E598E42C-24B3-DD35-B9CB-835A3D8BDC3A}"/>
                </a:ext>
              </a:extLst>
            </p:cNvPr>
            <p:cNvSpPr/>
            <p:nvPr userDrawn="1"/>
          </p:nvSpPr>
          <p:spPr>
            <a:xfrm>
              <a:off x="7285463" y="5990594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42F363A-0DA8-D8BF-DC98-97754E2DDC82}"/>
                </a:ext>
              </a:extLst>
            </p:cNvPr>
            <p:cNvSpPr/>
            <p:nvPr userDrawn="1"/>
          </p:nvSpPr>
          <p:spPr>
            <a:xfrm>
              <a:off x="3319842" y="5990594"/>
              <a:ext cx="4757854" cy="679693"/>
            </a:xfrm>
            <a:custGeom>
              <a:avLst/>
              <a:gdLst>
                <a:gd name="connsiteX0" fmla="*/ 189283 w 11396500"/>
                <a:gd name="connsiteY0" fmla="*/ 0 h 2910469"/>
                <a:gd name="connsiteX1" fmla="*/ 11207217 w 11396500"/>
                <a:gd name="connsiteY1" fmla="*/ 0 h 2910469"/>
                <a:gd name="connsiteX2" fmla="*/ 11225785 w 11396500"/>
                <a:gd name="connsiteY2" fmla="*/ 63154 h 2910469"/>
                <a:gd name="connsiteX3" fmla="*/ 11396500 w 11396500"/>
                <a:gd name="connsiteY3" fmla="*/ 1453056 h 2910469"/>
                <a:gd name="connsiteX4" fmla="*/ 11225784 w 11396500"/>
                <a:gd name="connsiteY4" fmla="*/ 2842959 h 2910469"/>
                <a:gd name="connsiteX5" fmla="*/ 11205936 w 11396500"/>
                <a:gd name="connsiteY5" fmla="*/ 2910469 h 2910469"/>
                <a:gd name="connsiteX6" fmla="*/ 190564 w 11396500"/>
                <a:gd name="connsiteY6" fmla="*/ 2910469 h 2910469"/>
                <a:gd name="connsiteX7" fmla="*/ 170716 w 11396500"/>
                <a:gd name="connsiteY7" fmla="*/ 2842959 h 2910469"/>
                <a:gd name="connsiteX8" fmla="*/ 0 w 11396500"/>
                <a:gd name="connsiteY8" fmla="*/ 1453056 h 2910469"/>
                <a:gd name="connsiteX9" fmla="*/ 170716 w 11396500"/>
                <a:gd name="connsiteY9" fmla="*/ 63154 h 29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6500" h="2910469">
                  <a:moveTo>
                    <a:pt x="189283" y="0"/>
                  </a:moveTo>
                  <a:lnTo>
                    <a:pt x="11207217" y="0"/>
                  </a:lnTo>
                  <a:lnTo>
                    <a:pt x="11225785" y="63154"/>
                  </a:lnTo>
                  <a:cubicBezTo>
                    <a:pt x="11337290" y="508016"/>
                    <a:pt x="11396500" y="973622"/>
                    <a:pt x="11396500" y="1453056"/>
                  </a:cubicBezTo>
                  <a:cubicBezTo>
                    <a:pt x="11396500" y="1932491"/>
                    <a:pt x="11337290" y="2398096"/>
                    <a:pt x="11225784" y="2842959"/>
                  </a:cubicBezTo>
                  <a:lnTo>
                    <a:pt x="11205936" y="2910469"/>
                  </a:lnTo>
                  <a:lnTo>
                    <a:pt x="190564" y="2910469"/>
                  </a:lnTo>
                  <a:lnTo>
                    <a:pt x="170716" y="2842959"/>
                  </a:lnTo>
                  <a:cubicBezTo>
                    <a:pt x="59210" y="2398096"/>
                    <a:pt x="0" y="1932491"/>
                    <a:pt x="0" y="1453056"/>
                  </a:cubicBezTo>
                  <a:cubicBezTo>
                    <a:pt x="0" y="973622"/>
                    <a:pt x="59210" y="508016"/>
                    <a:pt x="170716" y="63154"/>
                  </a:cubicBez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5DCA327-4FC4-24A8-392C-5C25431D6B99}"/>
                </a:ext>
              </a:extLst>
            </p:cNvPr>
            <p:cNvGrpSpPr/>
            <p:nvPr userDrawn="1"/>
          </p:nvGrpSpPr>
          <p:grpSpPr>
            <a:xfrm>
              <a:off x="148684" y="5990593"/>
              <a:ext cx="3000916" cy="679693"/>
              <a:chOff x="148684" y="5990593"/>
              <a:chExt cx="3000916" cy="679693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C8446423-A733-4107-5B14-AB417B5F8846}"/>
                  </a:ext>
                </a:extLst>
              </p:cNvPr>
              <p:cNvSpPr/>
              <p:nvPr userDrawn="1"/>
            </p:nvSpPr>
            <p:spPr>
              <a:xfrm>
                <a:off x="1153532" y="5990593"/>
                <a:ext cx="1996068" cy="679693"/>
              </a:xfrm>
              <a:custGeom>
                <a:avLst/>
                <a:gdLst>
                  <a:gd name="connsiteX0" fmla="*/ 0 w 1996068"/>
                  <a:gd name="connsiteY0" fmla="*/ 0 h 679693"/>
                  <a:gd name="connsiteX1" fmla="*/ 1917046 w 1996068"/>
                  <a:gd name="connsiteY1" fmla="*/ 0 h 679693"/>
                  <a:gd name="connsiteX2" fmla="*/ 1924798 w 1996068"/>
                  <a:gd name="connsiteY2" fmla="*/ 14749 h 679693"/>
                  <a:gd name="connsiteX3" fmla="*/ 1996068 w 1996068"/>
                  <a:gd name="connsiteY3" fmla="*/ 339338 h 679693"/>
                  <a:gd name="connsiteX4" fmla="*/ 1924797 w 1996068"/>
                  <a:gd name="connsiteY4" fmla="*/ 663927 h 679693"/>
                  <a:gd name="connsiteX5" fmla="*/ 1916511 w 1996068"/>
                  <a:gd name="connsiteY5" fmla="*/ 679693 h 679693"/>
                  <a:gd name="connsiteX6" fmla="*/ 0 w 1996068"/>
                  <a:gd name="connsiteY6" fmla="*/ 679693 h 679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068" h="679693">
                    <a:moveTo>
                      <a:pt x="0" y="0"/>
                    </a:moveTo>
                    <a:lnTo>
                      <a:pt x="1917046" y="0"/>
                    </a:lnTo>
                    <a:lnTo>
                      <a:pt x="1924798" y="14749"/>
                    </a:lnTo>
                    <a:cubicBezTo>
                      <a:pt x="1971349" y="118639"/>
                      <a:pt x="1996068" y="227374"/>
                      <a:pt x="1996068" y="339338"/>
                    </a:cubicBezTo>
                    <a:cubicBezTo>
                      <a:pt x="1996068" y="451302"/>
                      <a:pt x="1971349" y="560037"/>
                      <a:pt x="1924797" y="663927"/>
                    </a:cubicBezTo>
                    <a:lnTo>
                      <a:pt x="1916511" y="679693"/>
                    </a:lnTo>
                    <a:lnTo>
                      <a:pt x="0" y="679693"/>
                    </a:lnTo>
                    <a:close/>
                  </a:path>
                </a:pathLst>
              </a:custGeom>
              <a:solidFill>
                <a:srgbClr val="0B2D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6400472-2808-2203-238D-3756E3658DA3}"/>
                  </a:ext>
                </a:extLst>
              </p:cNvPr>
              <p:cNvSpPr/>
              <p:nvPr userDrawn="1"/>
            </p:nvSpPr>
            <p:spPr>
              <a:xfrm flipH="1">
                <a:off x="148684" y="5990593"/>
                <a:ext cx="1996068" cy="679693"/>
              </a:xfrm>
              <a:custGeom>
                <a:avLst/>
                <a:gdLst>
                  <a:gd name="connsiteX0" fmla="*/ 0 w 1996068"/>
                  <a:gd name="connsiteY0" fmla="*/ 0 h 679693"/>
                  <a:gd name="connsiteX1" fmla="*/ 1917046 w 1996068"/>
                  <a:gd name="connsiteY1" fmla="*/ 0 h 679693"/>
                  <a:gd name="connsiteX2" fmla="*/ 1924798 w 1996068"/>
                  <a:gd name="connsiteY2" fmla="*/ 14749 h 679693"/>
                  <a:gd name="connsiteX3" fmla="*/ 1996068 w 1996068"/>
                  <a:gd name="connsiteY3" fmla="*/ 339338 h 679693"/>
                  <a:gd name="connsiteX4" fmla="*/ 1924797 w 1996068"/>
                  <a:gd name="connsiteY4" fmla="*/ 663927 h 679693"/>
                  <a:gd name="connsiteX5" fmla="*/ 1916511 w 1996068"/>
                  <a:gd name="connsiteY5" fmla="*/ 679693 h 679693"/>
                  <a:gd name="connsiteX6" fmla="*/ 0 w 1996068"/>
                  <a:gd name="connsiteY6" fmla="*/ 679693 h 679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6068" h="679693">
                    <a:moveTo>
                      <a:pt x="0" y="0"/>
                    </a:moveTo>
                    <a:lnTo>
                      <a:pt x="1917046" y="0"/>
                    </a:lnTo>
                    <a:lnTo>
                      <a:pt x="1924798" y="14749"/>
                    </a:lnTo>
                    <a:cubicBezTo>
                      <a:pt x="1971349" y="118639"/>
                      <a:pt x="1996068" y="227374"/>
                      <a:pt x="1996068" y="339338"/>
                    </a:cubicBezTo>
                    <a:cubicBezTo>
                      <a:pt x="1996068" y="451302"/>
                      <a:pt x="1971349" y="560037"/>
                      <a:pt x="1924797" y="663927"/>
                    </a:cubicBezTo>
                    <a:lnTo>
                      <a:pt x="1916511" y="679693"/>
                    </a:lnTo>
                    <a:lnTo>
                      <a:pt x="0" y="679693"/>
                    </a:lnTo>
                    <a:close/>
                  </a:path>
                </a:pathLst>
              </a:custGeom>
              <a:solidFill>
                <a:srgbClr val="0B2D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38E0A3-AFC3-FB73-EE94-82454F17F30C}"/>
              </a:ext>
            </a:extLst>
          </p:cNvPr>
          <p:cNvGrpSpPr/>
          <p:nvPr userDrawn="1"/>
        </p:nvGrpSpPr>
        <p:grpSpPr>
          <a:xfrm rot="5400000">
            <a:off x="-1249146" y="2966693"/>
            <a:ext cx="3732345" cy="679700"/>
            <a:chOff x="148684" y="5990593"/>
            <a:chExt cx="3732345" cy="6797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84E82C8-B4B2-3915-3ADA-787B830EDDBE}"/>
                </a:ext>
              </a:extLst>
            </p:cNvPr>
            <p:cNvSpPr/>
            <p:nvPr userDrawn="1"/>
          </p:nvSpPr>
          <p:spPr>
            <a:xfrm>
              <a:off x="1884961" y="5990600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805082-311C-C44D-75C2-81DC3C733F8A}"/>
                </a:ext>
              </a:extLst>
            </p:cNvPr>
            <p:cNvSpPr/>
            <p:nvPr userDrawn="1"/>
          </p:nvSpPr>
          <p:spPr>
            <a:xfrm flipH="1">
              <a:off x="148684" y="5990593"/>
              <a:ext cx="1996068" cy="679693"/>
            </a:xfrm>
            <a:custGeom>
              <a:avLst/>
              <a:gdLst>
                <a:gd name="connsiteX0" fmla="*/ 0 w 1996068"/>
                <a:gd name="connsiteY0" fmla="*/ 0 h 679693"/>
                <a:gd name="connsiteX1" fmla="*/ 1917046 w 1996068"/>
                <a:gd name="connsiteY1" fmla="*/ 0 h 679693"/>
                <a:gd name="connsiteX2" fmla="*/ 1924798 w 1996068"/>
                <a:gd name="connsiteY2" fmla="*/ 14749 h 679693"/>
                <a:gd name="connsiteX3" fmla="*/ 1996068 w 1996068"/>
                <a:gd name="connsiteY3" fmla="*/ 339338 h 679693"/>
                <a:gd name="connsiteX4" fmla="*/ 1924797 w 1996068"/>
                <a:gd name="connsiteY4" fmla="*/ 663927 h 679693"/>
                <a:gd name="connsiteX5" fmla="*/ 1916511 w 1996068"/>
                <a:gd name="connsiteY5" fmla="*/ 679693 h 679693"/>
                <a:gd name="connsiteX6" fmla="*/ 0 w 1996068"/>
                <a:gd name="connsiteY6" fmla="*/ 679693 h 6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6068" h="679693">
                  <a:moveTo>
                    <a:pt x="0" y="0"/>
                  </a:moveTo>
                  <a:lnTo>
                    <a:pt x="1917046" y="0"/>
                  </a:lnTo>
                  <a:lnTo>
                    <a:pt x="1924798" y="14749"/>
                  </a:lnTo>
                  <a:cubicBezTo>
                    <a:pt x="1971349" y="118639"/>
                    <a:pt x="1996068" y="227374"/>
                    <a:pt x="1996068" y="339338"/>
                  </a:cubicBezTo>
                  <a:cubicBezTo>
                    <a:pt x="1996068" y="451302"/>
                    <a:pt x="1971349" y="560037"/>
                    <a:pt x="1924797" y="663927"/>
                  </a:cubicBezTo>
                  <a:lnTo>
                    <a:pt x="1916511" y="679693"/>
                  </a:lnTo>
                  <a:lnTo>
                    <a:pt x="0" y="679693"/>
                  </a:lnTo>
                  <a:close/>
                </a:path>
              </a:pathLst>
            </a:custGeom>
            <a:solidFill>
              <a:srgbClr val="0B2D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391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28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Relationship Id="rId9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openxmlformats.org/officeDocument/2006/relationships/chart" Target="../charts/chart3.xml"/><Relationship Id="rId4" Type="http://schemas.openxmlformats.org/officeDocument/2006/relationships/image" Target="../media/image12.png"/><Relationship Id="rId9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F257AE-ED7C-8386-4F8D-F76A87170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521" y="305657"/>
            <a:ext cx="8136958" cy="650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69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5F199AD-C160-8221-12B1-C33514791E9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BDE8B2-0CB4-9D89-8BA5-337ECBC51D25}"/>
              </a:ext>
            </a:extLst>
          </p:cNvPr>
          <p:cNvSpPr/>
          <p:nvPr/>
        </p:nvSpPr>
        <p:spPr>
          <a:xfrm rot="5400000" flipH="1">
            <a:off x="10158166" y="6037199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6B91973-6727-F666-9DB6-E8F0EC3C5634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58E219-9430-9FCF-5BFB-38D064B5D9F4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1AD2235-E622-543B-D1D0-ED5D0119B4BC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E8F067-2818-398A-7F06-5CFDE979B0B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A54310-C2F4-E603-3DD7-74FF2EB4399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2A396F-5884-9E23-11B1-658FBCE7A45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9781" y="6150443"/>
            <a:ext cx="345525" cy="345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2780FB-A170-1F7B-F519-5A58C61F700A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09F803-6CC6-68C0-9CF4-6EFF77265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9C2CF6-F322-E3F3-962C-C87CFB060A0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8588" y="1379912"/>
            <a:ext cx="2957517" cy="295751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254C9C7-D8DB-0A51-6B1D-24495983261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ABED665-A1E0-6745-E705-81C5AF679A6F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5D26F4-4D64-FD5A-7E96-A67B89B35276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2179A5E-34BD-5BED-5310-A1B25F594305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AC3CE6-E96B-ADEF-8E9D-4A090DC9278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B27441-604C-1351-0CB4-58494388B597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8CBADE-B6AF-9AAB-AC63-4055DD60D2B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B259A4-208E-F8C8-A020-62B8DB468414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69FF63D-2BEC-EED0-874E-CA1A8D356512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7169AF-2070-8349-845D-C78FD82A521A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239F1EF-6D93-2DD8-EDE3-C52F0AE060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A2A811-1A40-E945-1B5D-6922AFCE7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85A4D9B-6DAC-FC86-62F0-8202F7D45DA9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10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D1C2830-9DC7-736C-6D0A-AA32525DFD43}"/>
              </a:ext>
            </a:extLst>
          </p:cNvPr>
          <p:cNvSpPr txBox="1"/>
          <p:nvPr/>
        </p:nvSpPr>
        <p:spPr>
          <a:xfrm>
            <a:off x="3730274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ادبیات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CE3548-E5BC-AA63-26AF-72BC1B90F7FF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A5ACA4-B52F-9F25-0B70-24640A5E0020}"/>
              </a:ext>
            </a:extLst>
          </p:cNvPr>
          <p:cNvSpPr txBox="1"/>
          <p:nvPr/>
        </p:nvSpPr>
        <p:spPr>
          <a:xfrm>
            <a:off x="6768789" y="961496"/>
            <a:ext cx="5091064" cy="4859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FF8878-9683-7C2C-6B1F-8638EEE4AEDC}"/>
              </a:ext>
            </a:extLst>
          </p:cNvPr>
          <p:cNvSpPr txBox="1"/>
          <p:nvPr/>
        </p:nvSpPr>
        <p:spPr>
          <a:xfrm>
            <a:off x="1451852" y="961496"/>
            <a:ext cx="5091064" cy="4859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76C2EB1-E3DE-AA7B-5F85-16A098CDC882}"/>
              </a:ext>
            </a:extLst>
          </p:cNvPr>
          <p:cNvCxnSpPr>
            <a:cxnSpLocks/>
          </p:cNvCxnSpPr>
          <p:nvPr/>
        </p:nvCxnSpPr>
        <p:spPr>
          <a:xfrm flipV="1">
            <a:off x="6657279" y="1895266"/>
            <a:ext cx="0" cy="3470649"/>
          </a:xfrm>
          <a:prstGeom prst="line">
            <a:avLst/>
          </a:prstGeom>
          <a:ln w="19050">
            <a:solidFill>
              <a:srgbClr val="0B2D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09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5F199AD-C160-8221-12B1-C33514791E9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BDE8B2-0CB4-9D89-8BA5-337ECBC51D25}"/>
              </a:ext>
            </a:extLst>
          </p:cNvPr>
          <p:cNvSpPr/>
          <p:nvPr/>
        </p:nvSpPr>
        <p:spPr>
          <a:xfrm rot="5400000" flipH="1">
            <a:off x="10158166" y="6037199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6B91973-6727-F666-9DB6-E8F0EC3C5634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58E219-9430-9FCF-5BFB-38D064B5D9F4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1AD2235-E622-543B-D1D0-ED5D0119B4BC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E8F067-2818-398A-7F06-5CFDE979B0B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A54310-C2F4-E603-3DD7-74FF2EB4399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2A396F-5884-9E23-11B1-658FBCE7A45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9781" y="6150443"/>
            <a:ext cx="345525" cy="345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2780FB-A170-1F7B-F519-5A58C61F700A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09F803-6CC6-68C0-9CF4-6EFF77265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254C9C7-D8DB-0A51-6B1D-24495983261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ABED665-A1E0-6745-E705-81C5AF679A6F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5D26F4-4D64-FD5A-7E96-A67B89B35276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2179A5E-34BD-5BED-5310-A1B25F594305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AC3CE6-E96B-ADEF-8E9D-4A090DC9278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B27441-604C-1351-0CB4-58494388B597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8CBADE-B6AF-9AAB-AC63-4055DD60D2B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B259A4-208E-F8C8-A020-62B8DB468414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69FF63D-2BEC-EED0-874E-CA1A8D356512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7169AF-2070-8349-845D-C78FD82A521A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239F1EF-6D93-2DD8-EDE3-C52F0AE060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A2A811-1A40-E945-1B5D-6922AFCE7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D1C2830-9DC7-736C-6D0A-AA32525DFD43}"/>
              </a:ext>
            </a:extLst>
          </p:cNvPr>
          <p:cNvSpPr txBox="1"/>
          <p:nvPr/>
        </p:nvSpPr>
        <p:spPr>
          <a:xfrm>
            <a:off x="3730274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ادبیات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EC66A0-3EB3-FB8F-46CE-92A97BE60108}"/>
              </a:ext>
            </a:extLst>
          </p:cNvPr>
          <p:cNvSpPr txBox="1"/>
          <p:nvPr/>
        </p:nvSpPr>
        <p:spPr>
          <a:xfrm>
            <a:off x="332741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11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33C3008-528B-919F-5D08-640F3B6ED1DD}"/>
              </a:ext>
            </a:extLst>
          </p:cNvPr>
          <p:cNvSpPr/>
          <p:nvPr/>
        </p:nvSpPr>
        <p:spPr>
          <a:xfrm>
            <a:off x="11159613" y="3269960"/>
            <a:ext cx="551868" cy="551868"/>
          </a:xfrm>
          <a:prstGeom prst="roundRect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01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008E946-E8EA-CC2B-4074-6CEE6E79BE49}"/>
              </a:ext>
            </a:extLst>
          </p:cNvPr>
          <p:cNvSpPr/>
          <p:nvPr/>
        </p:nvSpPr>
        <p:spPr>
          <a:xfrm>
            <a:off x="11159613" y="4754773"/>
            <a:ext cx="551868" cy="551868"/>
          </a:xfrm>
          <a:prstGeom prst="roundRect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03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4705770-21C4-FC1E-E878-E8005B821B16}"/>
              </a:ext>
            </a:extLst>
          </p:cNvPr>
          <p:cNvSpPr/>
          <p:nvPr/>
        </p:nvSpPr>
        <p:spPr>
          <a:xfrm>
            <a:off x="5655668" y="3246082"/>
            <a:ext cx="551868" cy="551868"/>
          </a:xfrm>
          <a:prstGeom prst="roundRect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>
                <a:cs typeface="B Titr" panose="00000700000000000000" pitchFamily="2" charset="-78"/>
              </a:rPr>
              <a:t>02</a:t>
            </a:r>
            <a:endParaRPr lang="en-US" b="1" dirty="0">
              <a:cs typeface="B Titr" panose="00000700000000000000" pitchFamily="2" charset="-78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CFFD9DBC-4DFB-F730-F453-146F7BB9DA32}"/>
              </a:ext>
            </a:extLst>
          </p:cNvPr>
          <p:cNvSpPr/>
          <p:nvPr/>
        </p:nvSpPr>
        <p:spPr>
          <a:xfrm>
            <a:off x="5655668" y="4730895"/>
            <a:ext cx="551868" cy="551868"/>
          </a:xfrm>
          <a:prstGeom prst="roundRect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04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64D96DF-6945-251B-780B-B733664A7D0A}"/>
              </a:ext>
            </a:extLst>
          </p:cNvPr>
          <p:cNvSpPr txBox="1"/>
          <p:nvPr/>
        </p:nvSpPr>
        <p:spPr>
          <a:xfrm>
            <a:off x="6889682" y="3005701"/>
            <a:ext cx="4160372" cy="11099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100" dirty="0">
              <a:cs typeface="B Yekan" panose="00000400000000000000" pitchFamily="2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E9F4D0D-8AA7-764E-CFBE-6FDDC7DBD0A8}"/>
              </a:ext>
            </a:extLst>
          </p:cNvPr>
          <p:cNvSpPr txBox="1"/>
          <p:nvPr/>
        </p:nvSpPr>
        <p:spPr>
          <a:xfrm>
            <a:off x="6889682" y="4376610"/>
            <a:ext cx="4160372" cy="108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60FCB2-EAC0-2C40-049D-AEBB011E0C67}"/>
              </a:ext>
            </a:extLst>
          </p:cNvPr>
          <p:cNvSpPr txBox="1"/>
          <p:nvPr/>
        </p:nvSpPr>
        <p:spPr>
          <a:xfrm>
            <a:off x="1413413" y="2983789"/>
            <a:ext cx="4160372" cy="108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B8B4A48-DD16-AEAA-E73F-CCED6575C324}"/>
              </a:ext>
            </a:extLst>
          </p:cNvPr>
          <p:cNvSpPr txBox="1"/>
          <p:nvPr/>
        </p:nvSpPr>
        <p:spPr>
          <a:xfrm>
            <a:off x="1413413" y="4398912"/>
            <a:ext cx="4160372" cy="108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1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8926D81-9468-3966-541D-481501112F25}"/>
              </a:ext>
            </a:extLst>
          </p:cNvPr>
          <p:cNvSpPr txBox="1"/>
          <p:nvPr/>
        </p:nvSpPr>
        <p:spPr>
          <a:xfrm>
            <a:off x="1382751" y="1181238"/>
            <a:ext cx="10421347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B28B72-5DB6-093A-F22D-0F0071AD87C3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582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5F199AD-C160-8221-12B1-C33514791E9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BDE8B2-0CB4-9D89-8BA5-337ECBC51D25}"/>
              </a:ext>
            </a:extLst>
          </p:cNvPr>
          <p:cNvSpPr/>
          <p:nvPr/>
        </p:nvSpPr>
        <p:spPr>
          <a:xfrm rot="5400000" flipH="1">
            <a:off x="10158166" y="6037199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6B91973-6727-F666-9DB6-E8F0EC3C5634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58E219-9430-9FCF-5BFB-38D064B5D9F4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1AD2235-E622-543B-D1D0-ED5D0119B4BC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E8F067-2818-398A-7F06-5CFDE979B0B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A54310-C2F4-E603-3DD7-74FF2EB4399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2A396F-5884-9E23-11B1-658FBCE7A45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9781" y="6150443"/>
            <a:ext cx="345525" cy="345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2780FB-A170-1F7B-F519-5A58C61F700A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09F803-6CC6-68C0-9CF4-6EFF77265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9C2CF6-F322-E3F3-962C-C87CFB060A0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8588" y="1379912"/>
            <a:ext cx="2957517" cy="295751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254C9C7-D8DB-0A51-6B1D-24495983261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ABED665-A1E0-6745-E705-81C5AF679A6F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5D26F4-4D64-FD5A-7E96-A67B89B35276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2179A5E-34BD-5BED-5310-A1B25F594305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AC3CE6-E96B-ADEF-8E9D-4A090DC9278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B27441-604C-1351-0CB4-58494388B597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8CBADE-B6AF-9AAB-AC63-4055DD60D2B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B259A4-208E-F8C8-A020-62B8DB468414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69FF63D-2BEC-EED0-874E-CA1A8D356512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7169AF-2070-8349-845D-C78FD82A521A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239F1EF-6D93-2DD8-EDE3-C52F0AE060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A2A811-1A40-E945-1B5D-6922AFCE7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D1C2830-9DC7-736C-6D0A-AA32525DFD43}"/>
              </a:ext>
            </a:extLst>
          </p:cNvPr>
          <p:cNvSpPr txBox="1"/>
          <p:nvPr/>
        </p:nvSpPr>
        <p:spPr>
          <a:xfrm>
            <a:off x="3730274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ادبیات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265EA7-52B8-A566-285B-8B7108B354FF}"/>
              </a:ext>
            </a:extLst>
          </p:cNvPr>
          <p:cNvSpPr txBox="1"/>
          <p:nvPr/>
        </p:nvSpPr>
        <p:spPr>
          <a:xfrm>
            <a:off x="332741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12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DF25B60-E2C4-C0B2-2D5C-F16C8379D0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165" y="1743148"/>
            <a:ext cx="3588165" cy="3072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69FC678-3B9F-2502-43AC-90734398B7AD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9B01E35-E5B8-AA7B-72B7-1D7A31DD0057}"/>
              </a:ext>
            </a:extLst>
          </p:cNvPr>
          <p:cNvSpPr txBox="1"/>
          <p:nvPr/>
        </p:nvSpPr>
        <p:spPr>
          <a:xfrm>
            <a:off x="1176677" y="1026425"/>
            <a:ext cx="6827797" cy="2704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6C70D29-25B8-87A8-A7CB-77F3A7DEED74}"/>
              </a:ext>
            </a:extLst>
          </p:cNvPr>
          <p:cNvSpPr txBox="1"/>
          <p:nvPr/>
        </p:nvSpPr>
        <p:spPr>
          <a:xfrm>
            <a:off x="1154452" y="3876455"/>
            <a:ext cx="6827797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344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5F199AD-C160-8221-12B1-C33514791E9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FBDE8B2-0CB4-9D89-8BA5-337ECBC51D25}"/>
              </a:ext>
            </a:extLst>
          </p:cNvPr>
          <p:cNvSpPr/>
          <p:nvPr/>
        </p:nvSpPr>
        <p:spPr>
          <a:xfrm rot="5400000" flipH="1">
            <a:off x="10158166" y="6037199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6B91973-6727-F666-9DB6-E8F0EC3C5634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158E219-9430-9FCF-5BFB-38D064B5D9F4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1AD2235-E622-543B-D1D0-ED5D0119B4BC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E8F067-2818-398A-7F06-5CFDE979B0B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A54310-C2F4-E603-3DD7-74FF2EB43994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2A396F-5884-9E23-11B1-658FBCE7A451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9781" y="6150443"/>
            <a:ext cx="345525" cy="3455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2780FB-A170-1F7B-F519-5A58C61F700A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09F803-6CC6-68C0-9CF4-6EFF772654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69C2CF6-F322-E3F3-962C-C87CFB060A0E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8588" y="1379912"/>
            <a:ext cx="2957517" cy="295751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254C9C7-D8DB-0A51-6B1D-24495983261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ABED665-A1E0-6745-E705-81C5AF679A6F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85D26F4-4D64-FD5A-7E96-A67B89B35276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2179A5E-34BD-5BED-5310-A1B25F594305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1AC3CE6-E96B-ADEF-8E9D-4A090DC9278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9FB27441-604C-1351-0CB4-58494388B597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08CBADE-B6AF-9AAB-AC63-4055DD60D2B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DB259A4-208E-F8C8-A020-62B8DB468414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69FF63D-2BEC-EED0-874E-CA1A8D356512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C7169AF-2070-8349-845D-C78FD82A521A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239F1EF-6D93-2DD8-EDE3-C52F0AE0601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4A2A811-1A40-E945-1B5D-6922AFCE7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D1C2830-9DC7-736C-6D0A-AA32525DFD43}"/>
              </a:ext>
            </a:extLst>
          </p:cNvPr>
          <p:cNvSpPr txBox="1"/>
          <p:nvPr/>
        </p:nvSpPr>
        <p:spPr>
          <a:xfrm>
            <a:off x="3730274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ادبیات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10318E6-D7B9-B9BF-D23E-EB9ECE160B67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13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8" name="Google Shape;585;p38">
            <a:extLst>
              <a:ext uri="{FF2B5EF4-FFF2-40B4-BE49-F238E27FC236}">
                <a16:creationId xmlns:a16="http://schemas.microsoft.com/office/drawing/2014/main" id="{7CCE3B21-29B7-0C4B-F02D-1F50919D396F}"/>
              </a:ext>
            </a:extLst>
          </p:cNvPr>
          <p:cNvSpPr/>
          <p:nvPr/>
        </p:nvSpPr>
        <p:spPr>
          <a:xfrm>
            <a:off x="4997713" y="2047930"/>
            <a:ext cx="3032000" cy="3031999"/>
          </a:xfrm>
          <a:prstGeom prst="ellipse">
            <a:avLst/>
          </a:prstGeom>
          <a:noFill/>
          <a:ln w="9525" cap="flat" cmpd="sng">
            <a:solidFill>
              <a:srgbClr val="0B2D7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" name="Google Shape;586;p38">
            <a:extLst>
              <a:ext uri="{FF2B5EF4-FFF2-40B4-BE49-F238E27FC236}">
                <a16:creationId xmlns:a16="http://schemas.microsoft.com/office/drawing/2014/main" id="{719D41D7-77CB-96B5-C89A-28FA9A1615D4}"/>
              </a:ext>
            </a:extLst>
          </p:cNvPr>
          <p:cNvSpPr/>
          <p:nvPr/>
        </p:nvSpPr>
        <p:spPr>
          <a:xfrm>
            <a:off x="5395903" y="2458230"/>
            <a:ext cx="2234906" cy="2235030"/>
          </a:xfrm>
          <a:custGeom>
            <a:avLst/>
            <a:gdLst/>
            <a:ahLst/>
            <a:cxnLst/>
            <a:rect l="l" t="t" r="r" b="b"/>
            <a:pathLst>
              <a:path w="18167" h="18168" extrusionOk="0">
                <a:moveTo>
                  <a:pt x="9084" y="1"/>
                </a:moveTo>
                <a:cubicBezTo>
                  <a:pt x="4067" y="1"/>
                  <a:pt x="0" y="4068"/>
                  <a:pt x="0" y="9084"/>
                </a:cubicBezTo>
                <a:cubicBezTo>
                  <a:pt x="0" y="14101"/>
                  <a:pt x="4067" y="18167"/>
                  <a:pt x="9084" y="18167"/>
                </a:cubicBezTo>
                <a:cubicBezTo>
                  <a:pt x="14100" y="18167"/>
                  <a:pt x="18167" y="14101"/>
                  <a:pt x="18167" y="9084"/>
                </a:cubicBezTo>
                <a:cubicBezTo>
                  <a:pt x="18167" y="4068"/>
                  <a:pt x="14100" y="1"/>
                  <a:pt x="9084" y="1"/>
                </a:cubicBezTo>
                <a:close/>
              </a:path>
            </a:pathLst>
          </a:custGeom>
          <a:solidFill>
            <a:srgbClr val="0B2D7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588;p38">
            <a:extLst>
              <a:ext uri="{FF2B5EF4-FFF2-40B4-BE49-F238E27FC236}">
                <a16:creationId xmlns:a16="http://schemas.microsoft.com/office/drawing/2014/main" id="{5E8E4DF5-FF00-F3D1-6390-9C00071BB14D}"/>
              </a:ext>
            </a:extLst>
          </p:cNvPr>
          <p:cNvSpPr/>
          <p:nvPr/>
        </p:nvSpPr>
        <p:spPr>
          <a:xfrm>
            <a:off x="5357504" y="1916294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589;p38">
            <a:extLst>
              <a:ext uri="{FF2B5EF4-FFF2-40B4-BE49-F238E27FC236}">
                <a16:creationId xmlns:a16="http://schemas.microsoft.com/office/drawing/2014/main" id="{7F6E5ADF-4978-221F-16B4-D70EB4BC26E7}"/>
              </a:ext>
            </a:extLst>
          </p:cNvPr>
          <p:cNvSpPr/>
          <p:nvPr/>
        </p:nvSpPr>
        <p:spPr>
          <a:xfrm>
            <a:off x="6778424" y="1916294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" name="Google Shape;590;p38">
            <a:extLst>
              <a:ext uri="{FF2B5EF4-FFF2-40B4-BE49-F238E27FC236}">
                <a16:creationId xmlns:a16="http://schemas.microsoft.com/office/drawing/2014/main" id="{292E7848-B60E-17B1-CF94-468A4CF1B0FC}"/>
              </a:ext>
            </a:extLst>
          </p:cNvPr>
          <p:cNvCxnSpPr>
            <a:stCxn id="30" idx="2"/>
          </p:cNvCxnSpPr>
          <p:nvPr/>
        </p:nvCxnSpPr>
        <p:spPr>
          <a:xfrm rot="10800000">
            <a:off x="4091916" y="2351298"/>
            <a:ext cx="1265588" cy="0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" name="Google Shape;591;p38">
            <a:extLst>
              <a:ext uri="{FF2B5EF4-FFF2-40B4-BE49-F238E27FC236}">
                <a16:creationId xmlns:a16="http://schemas.microsoft.com/office/drawing/2014/main" id="{EB360E5E-66B0-106A-84C2-65A330B96E7C}"/>
              </a:ext>
            </a:extLst>
          </p:cNvPr>
          <p:cNvSpPr/>
          <p:nvPr/>
        </p:nvSpPr>
        <p:spPr>
          <a:xfrm>
            <a:off x="5378302" y="4377406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592;p38">
            <a:extLst>
              <a:ext uri="{FF2B5EF4-FFF2-40B4-BE49-F238E27FC236}">
                <a16:creationId xmlns:a16="http://schemas.microsoft.com/office/drawing/2014/main" id="{0A7674DF-BBDB-EB9F-D070-D70E0C5D421F}"/>
              </a:ext>
            </a:extLst>
          </p:cNvPr>
          <p:cNvSpPr/>
          <p:nvPr/>
        </p:nvSpPr>
        <p:spPr>
          <a:xfrm>
            <a:off x="6799207" y="4365671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593;p38">
            <a:extLst>
              <a:ext uri="{FF2B5EF4-FFF2-40B4-BE49-F238E27FC236}">
                <a16:creationId xmlns:a16="http://schemas.microsoft.com/office/drawing/2014/main" id="{76CF3815-BC2B-EBE7-A9D8-8C7BE3AB155E}"/>
              </a:ext>
            </a:extLst>
          </p:cNvPr>
          <p:cNvSpPr/>
          <p:nvPr/>
        </p:nvSpPr>
        <p:spPr>
          <a:xfrm>
            <a:off x="4657138" y="3146857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594;p38">
            <a:extLst>
              <a:ext uri="{FF2B5EF4-FFF2-40B4-BE49-F238E27FC236}">
                <a16:creationId xmlns:a16="http://schemas.microsoft.com/office/drawing/2014/main" id="{8F6DA76B-46C1-7715-4548-4CD0CB42E9BD}"/>
              </a:ext>
            </a:extLst>
          </p:cNvPr>
          <p:cNvSpPr/>
          <p:nvPr/>
        </p:nvSpPr>
        <p:spPr>
          <a:xfrm>
            <a:off x="7498976" y="3146857"/>
            <a:ext cx="870009" cy="870008"/>
          </a:xfrm>
          <a:prstGeom prst="ellipse">
            <a:avLst/>
          </a:prstGeom>
          <a:solidFill>
            <a:schemeClr val="lt1"/>
          </a:solidFill>
          <a:ln w="19050" cap="flat" cmpd="sng">
            <a:noFill/>
            <a:prstDash val="solid"/>
            <a:round/>
            <a:headEnd type="none" w="sm" len="sm"/>
            <a:tailEnd type="none" w="sm" len="sm"/>
          </a:ln>
          <a:effectLst>
            <a:outerShdw blurRad="63500" algn="ctr" rotWithShape="0">
              <a:prstClr val="black">
                <a:alpha val="65000"/>
              </a:prst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37" name="Google Shape;595;p38">
            <a:extLst>
              <a:ext uri="{FF2B5EF4-FFF2-40B4-BE49-F238E27FC236}">
                <a16:creationId xmlns:a16="http://schemas.microsoft.com/office/drawing/2014/main" id="{76B296FA-C152-D31B-9959-B26084C98EEB}"/>
              </a:ext>
            </a:extLst>
          </p:cNvPr>
          <p:cNvCxnSpPr>
            <a:stCxn id="33" idx="2"/>
          </p:cNvCxnSpPr>
          <p:nvPr/>
        </p:nvCxnSpPr>
        <p:spPr>
          <a:xfrm rot="10800000">
            <a:off x="4092000" y="4812410"/>
            <a:ext cx="1286303" cy="0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" name="Google Shape;596;p38">
            <a:extLst>
              <a:ext uri="{FF2B5EF4-FFF2-40B4-BE49-F238E27FC236}">
                <a16:creationId xmlns:a16="http://schemas.microsoft.com/office/drawing/2014/main" id="{66A213D1-8B94-A608-59E3-510A54BF12B2}"/>
              </a:ext>
            </a:extLst>
          </p:cNvPr>
          <p:cNvCxnSpPr>
            <a:stCxn id="35" idx="2"/>
          </p:cNvCxnSpPr>
          <p:nvPr/>
        </p:nvCxnSpPr>
        <p:spPr>
          <a:xfrm rot="10800000">
            <a:off x="4092167" y="3581861"/>
            <a:ext cx="564971" cy="0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9" name="Google Shape;597;p38">
            <a:extLst>
              <a:ext uri="{FF2B5EF4-FFF2-40B4-BE49-F238E27FC236}">
                <a16:creationId xmlns:a16="http://schemas.microsoft.com/office/drawing/2014/main" id="{0AE062E8-921A-35CE-AB76-34F5EED0FD6C}"/>
              </a:ext>
            </a:extLst>
          </p:cNvPr>
          <p:cNvCxnSpPr>
            <a:stCxn id="31" idx="6"/>
          </p:cNvCxnSpPr>
          <p:nvPr/>
        </p:nvCxnSpPr>
        <p:spPr>
          <a:xfrm>
            <a:off x="7648432" y="2351298"/>
            <a:ext cx="1276280" cy="0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" name="Google Shape;598;p38">
            <a:extLst>
              <a:ext uri="{FF2B5EF4-FFF2-40B4-BE49-F238E27FC236}">
                <a16:creationId xmlns:a16="http://schemas.microsoft.com/office/drawing/2014/main" id="{C2B41DF4-24AE-B824-D124-1CB72090F9DE}"/>
              </a:ext>
            </a:extLst>
          </p:cNvPr>
          <p:cNvCxnSpPr>
            <a:stCxn id="34" idx="6"/>
          </p:cNvCxnSpPr>
          <p:nvPr/>
        </p:nvCxnSpPr>
        <p:spPr>
          <a:xfrm>
            <a:off x="7669216" y="4800675"/>
            <a:ext cx="1255565" cy="11694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" name="Google Shape;599;p38">
            <a:extLst>
              <a:ext uri="{FF2B5EF4-FFF2-40B4-BE49-F238E27FC236}">
                <a16:creationId xmlns:a16="http://schemas.microsoft.com/office/drawing/2014/main" id="{7E7E1B50-FCD3-CEC1-7D53-1259894F5A89}"/>
              </a:ext>
            </a:extLst>
          </p:cNvPr>
          <p:cNvCxnSpPr>
            <a:stCxn id="36" idx="6"/>
          </p:cNvCxnSpPr>
          <p:nvPr/>
        </p:nvCxnSpPr>
        <p:spPr>
          <a:xfrm>
            <a:off x="8368985" y="3581861"/>
            <a:ext cx="555616" cy="0"/>
          </a:xfrm>
          <a:prstGeom prst="straightConnector1">
            <a:avLst/>
          </a:prstGeom>
          <a:noFill/>
          <a:ln w="9525" cap="flat" cmpd="sng">
            <a:solidFill>
              <a:srgbClr val="001D3D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42" name="Google Shape;620;p38">
            <a:extLst>
              <a:ext uri="{FF2B5EF4-FFF2-40B4-BE49-F238E27FC236}">
                <a16:creationId xmlns:a16="http://schemas.microsoft.com/office/drawing/2014/main" id="{33B094AB-5ED2-9B19-9F38-7B5FC849E704}"/>
              </a:ext>
            </a:extLst>
          </p:cNvPr>
          <p:cNvGrpSpPr/>
          <p:nvPr/>
        </p:nvGrpSpPr>
        <p:grpSpPr>
          <a:xfrm>
            <a:off x="7017462" y="2155872"/>
            <a:ext cx="391949" cy="390897"/>
            <a:chOff x="944600" y="3981825"/>
            <a:chExt cx="297750" cy="296950"/>
          </a:xfrm>
          <a:solidFill>
            <a:srgbClr val="0B2D77"/>
          </a:solidFill>
        </p:grpSpPr>
        <p:sp>
          <p:nvSpPr>
            <p:cNvPr id="43" name="Google Shape;621;p38">
              <a:extLst>
                <a:ext uri="{FF2B5EF4-FFF2-40B4-BE49-F238E27FC236}">
                  <a16:creationId xmlns:a16="http://schemas.microsoft.com/office/drawing/2014/main" id="{BC167C1D-F83B-225F-3F1B-CF4C0C8E637C}"/>
                </a:ext>
              </a:extLst>
            </p:cNvPr>
            <p:cNvSpPr/>
            <p:nvPr/>
          </p:nvSpPr>
          <p:spPr>
            <a:xfrm>
              <a:off x="944600" y="3981825"/>
              <a:ext cx="297750" cy="296950"/>
            </a:xfrm>
            <a:custGeom>
              <a:avLst/>
              <a:gdLst/>
              <a:ahLst/>
              <a:cxnLst/>
              <a:rect l="l" t="t" r="r" b="b"/>
              <a:pathLst>
                <a:path w="11910" h="11878" extrusionOk="0">
                  <a:moveTo>
                    <a:pt x="6333" y="1418"/>
                  </a:moveTo>
                  <a:cubicBezTo>
                    <a:pt x="8539" y="1575"/>
                    <a:pt x="10303" y="3340"/>
                    <a:pt x="10461" y="5545"/>
                  </a:cubicBezTo>
                  <a:lnTo>
                    <a:pt x="10146" y="5545"/>
                  </a:lnTo>
                  <a:cubicBezTo>
                    <a:pt x="9957" y="5545"/>
                    <a:pt x="9799" y="5702"/>
                    <a:pt x="9799" y="5892"/>
                  </a:cubicBezTo>
                  <a:cubicBezTo>
                    <a:pt x="9799" y="6081"/>
                    <a:pt x="9957" y="6238"/>
                    <a:pt x="10146" y="6238"/>
                  </a:cubicBezTo>
                  <a:lnTo>
                    <a:pt x="10461" y="6238"/>
                  </a:lnTo>
                  <a:cubicBezTo>
                    <a:pt x="10303" y="8443"/>
                    <a:pt x="8539" y="10239"/>
                    <a:pt x="6333" y="10397"/>
                  </a:cubicBezTo>
                  <a:lnTo>
                    <a:pt x="6333" y="10082"/>
                  </a:lnTo>
                  <a:cubicBezTo>
                    <a:pt x="6333" y="9861"/>
                    <a:pt x="6176" y="9704"/>
                    <a:pt x="5955" y="9704"/>
                  </a:cubicBezTo>
                  <a:cubicBezTo>
                    <a:pt x="5766" y="9704"/>
                    <a:pt x="5609" y="9861"/>
                    <a:pt x="5609" y="10082"/>
                  </a:cubicBezTo>
                  <a:lnTo>
                    <a:pt x="5609" y="10397"/>
                  </a:lnTo>
                  <a:cubicBezTo>
                    <a:pt x="3403" y="10239"/>
                    <a:pt x="1639" y="8443"/>
                    <a:pt x="1482" y="6238"/>
                  </a:cubicBezTo>
                  <a:lnTo>
                    <a:pt x="1797" y="6238"/>
                  </a:lnTo>
                  <a:cubicBezTo>
                    <a:pt x="1986" y="6238"/>
                    <a:pt x="2143" y="6081"/>
                    <a:pt x="2143" y="5892"/>
                  </a:cubicBezTo>
                  <a:cubicBezTo>
                    <a:pt x="2143" y="5702"/>
                    <a:pt x="1986" y="5545"/>
                    <a:pt x="1797" y="5545"/>
                  </a:cubicBezTo>
                  <a:lnTo>
                    <a:pt x="1482" y="5545"/>
                  </a:lnTo>
                  <a:cubicBezTo>
                    <a:pt x="1639" y="3340"/>
                    <a:pt x="3403" y="1575"/>
                    <a:pt x="5609" y="1418"/>
                  </a:cubicBezTo>
                  <a:lnTo>
                    <a:pt x="5609" y="1733"/>
                  </a:lnTo>
                  <a:cubicBezTo>
                    <a:pt x="5609" y="1922"/>
                    <a:pt x="5766" y="2079"/>
                    <a:pt x="5955" y="2079"/>
                  </a:cubicBezTo>
                  <a:cubicBezTo>
                    <a:pt x="6176" y="2079"/>
                    <a:pt x="6333" y="1922"/>
                    <a:pt x="6333" y="1733"/>
                  </a:cubicBezTo>
                  <a:lnTo>
                    <a:pt x="6333" y="1418"/>
                  </a:lnTo>
                  <a:close/>
                  <a:moveTo>
                    <a:pt x="5955" y="0"/>
                  </a:moveTo>
                  <a:cubicBezTo>
                    <a:pt x="5766" y="0"/>
                    <a:pt x="5609" y="126"/>
                    <a:pt x="5609" y="347"/>
                  </a:cubicBezTo>
                  <a:lnTo>
                    <a:pt x="5609" y="725"/>
                  </a:lnTo>
                  <a:cubicBezTo>
                    <a:pt x="2994" y="882"/>
                    <a:pt x="946" y="2962"/>
                    <a:pt x="757" y="5576"/>
                  </a:cubicBezTo>
                  <a:lnTo>
                    <a:pt x="379" y="5576"/>
                  </a:lnTo>
                  <a:cubicBezTo>
                    <a:pt x="158" y="5576"/>
                    <a:pt x="1" y="5734"/>
                    <a:pt x="1" y="5923"/>
                  </a:cubicBezTo>
                  <a:cubicBezTo>
                    <a:pt x="1" y="6112"/>
                    <a:pt x="158" y="6270"/>
                    <a:pt x="379" y="6270"/>
                  </a:cubicBezTo>
                  <a:lnTo>
                    <a:pt x="757" y="6270"/>
                  </a:lnTo>
                  <a:cubicBezTo>
                    <a:pt x="915" y="8884"/>
                    <a:pt x="2994" y="10932"/>
                    <a:pt x="5609" y="11121"/>
                  </a:cubicBezTo>
                  <a:lnTo>
                    <a:pt x="5609" y="11531"/>
                  </a:lnTo>
                  <a:cubicBezTo>
                    <a:pt x="5609" y="11720"/>
                    <a:pt x="5766" y="11877"/>
                    <a:pt x="5955" y="11877"/>
                  </a:cubicBezTo>
                  <a:cubicBezTo>
                    <a:pt x="6176" y="11877"/>
                    <a:pt x="6333" y="11720"/>
                    <a:pt x="6333" y="11531"/>
                  </a:cubicBezTo>
                  <a:lnTo>
                    <a:pt x="6333" y="11121"/>
                  </a:lnTo>
                  <a:cubicBezTo>
                    <a:pt x="8917" y="10964"/>
                    <a:pt x="10965" y="8884"/>
                    <a:pt x="11154" y="6270"/>
                  </a:cubicBezTo>
                  <a:lnTo>
                    <a:pt x="11563" y="6270"/>
                  </a:lnTo>
                  <a:cubicBezTo>
                    <a:pt x="11752" y="6270"/>
                    <a:pt x="11910" y="6112"/>
                    <a:pt x="11910" y="5923"/>
                  </a:cubicBezTo>
                  <a:cubicBezTo>
                    <a:pt x="11910" y="5734"/>
                    <a:pt x="11752" y="5576"/>
                    <a:pt x="11563" y="5576"/>
                  </a:cubicBezTo>
                  <a:lnTo>
                    <a:pt x="11154" y="5576"/>
                  </a:lnTo>
                  <a:cubicBezTo>
                    <a:pt x="10996" y="2962"/>
                    <a:pt x="8917" y="914"/>
                    <a:pt x="6333" y="725"/>
                  </a:cubicBezTo>
                  <a:lnTo>
                    <a:pt x="6333" y="347"/>
                  </a:lnTo>
                  <a:cubicBezTo>
                    <a:pt x="6333" y="126"/>
                    <a:pt x="6176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22;p38">
              <a:extLst>
                <a:ext uri="{FF2B5EF4-FFF2-40B4-BE49-F238E27FC236}">
                  <a16:creationId xmlns:a16="http://schemas.microsoft.com/office/drawing/2014/main" id="{609B2DD5-C8C8-FEEC-B876-55469D274073}"/>
                </a:ext>
              </a:extLst>
            </p:cNvPr>
            <p:cNvSpPr/>
            <p:nvPr/>
          </p:nvSpPr>
          <p:spPr>
            <a:xfrm>
              <a:off x="1058025" y="4155875"/>
              <a:ext cx="72500" cy="52000"/>
            </a:xfrm>
            <a:custGeom>
              <a:avLst/>
              <a:gdLst/>
              <a:ahLst/>
              <a:cxnLst/>
              <a:rect l="l" t="t" r="r" b="b"/>
              <a:pathLst>
                <a:path w="2900" h="2080" extrusionOk="0">
                  <a:moveTo>
                    <a:pt x="1418" y="1"/>
                  </a:moveTo>
                  <a:cubicBezTo>
                    <a:pt x="851" y="1"/>
                    <a:pt x="316" y="347"/>
                    <a:pt x="127" y="914"/>
                  </a:cubicBezTo>
                  <a:cubicBezTo>
                    <a:pt x="1" y="1166"/>
                    <a:pt x="1" y="1450"/>
                    <a:pt x="95" y="1765"/>
                  </a:cubicBezTo>
                  <a:cubicBezTo>
                    <a:pt x="473" y="1954"/>
                    <a:pt x="946" y="2080"/>
                    <a:pt x="1418" y="2080"/>
                  </a:cubicBezTo>
                  <a:cubicBezTo>
                    <a:pt x="1891" y="2080"/>
                    <a:pt x="2332" y="1954"/>
                    <a:pt x="2773" y="1765"/>
                  </a:cubicBezTo>
                  <a:cubicBezTo>
                    <a:pt x="2899" y="1387"/>
                    <a:pt x="2805" y="946"/>
                    <a:pt x="2616" y="599"/>
                  </a:cubicBezTo>
                  <a:cubicBezTo>
                    <a:pt x="2332" y="221"/>
                    <a:pt x="1891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23;p38">
              <a:extLst>
                <a:ext uri="{FF2B5EF4-FFF2-40B4-BE49-F238E27FC236}">
                  <a16:creationId xmlns:a16="http://schemas.microsoft.com/office/drawing/2014/main" id="{E9D2990F-8217-0496-6B1F-8F1A6C2978AE}"/>
                </a:ext>
              </a:extLst>
            </p:cNvPr>
            <p:cNvSpPr/>
            <p:nvPr/>
          </p:nvSpPr>
          <p:spPr>
            <a:xfrm>
              <a:off x="1076150" y="4103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693" y="0"/>
                  </a:moveTo>
                  <a:cubicBezTo>
                    <a:pt x="315" y="0"/>
                    <a:pt x="0" y="315"/>
                    <a:pt x="0" y="693"/>
                  </a:cubicBezTo>
                  <a:cubicBezTo>
                    <a:pt x="0" y="1103"/>
                    <a:pt x="315" y="1418"/>
                    <a:pt x="693" y="1418"/>
                  </a:cubicBezTo>
                  <a:cubicBezTo>
                    <a:pt x="1103" y="1355"/>
                    <a:pt x="1418" y="1040"/>
                    <a:pt x="1418" y="693"/>
                  </a:cubicBezTo>
                  <a:cubicBezTo>
                    <a:pt x="1418" y="315"/>
                    <a:pt x="1103" y="0"/>
                    <a:pt x="6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24;p38">
              <a:extLst>
                <a:ext uri="{FF2B5EF4-FFF2-40B4-BE49-F238E27FC236}">
                  <a16:creationId xmlns:a16="http://schemas.microsoft.com/office/drawing/2014/main" id="{BF29D0DA-597F-4B99-F7EC-EC2CCD2880DC}"/>
                </a:ext>
              </a:extLst>
            </p:cNvPr>
            <p:cNvSpPr/>
            <p:nvPr/>
          </p:nvSpPr>
          <p:spPr>
            <a:xfrm>
              <a:off x="1016275" y="4051125"/>
              <a:ext cx="155975" cy="137075"/>
            </a:xfrm>
            <a:custGeom>
              <a:avLst/>
              <a:gdLst/>
              <a:ahLst/>
              <a:cxnLst/>
              <a:rect l="l" t="t" r="r" b="b"/>
              <a:pathLst>
                <a:path w="6239" h="5483" extrusionOk="0">
                  <a:moveTo>
                    <a:pt x="3088" y="1"/>
                  </a:moveTo>
                  <a:cubicBezTo>
                    <a:pt x="1356" y="1"/>
                    <a:pt x="1" y="1387"/>
                    <a:pt x="1" y="3120"/>
                  </a:cubicBezTo>
                  <a:cubicBezTo>
                    <a:pt x="1" y="4033"/>
                    <a:pt x="379" y="4852"/>
                    <a:pt x="1041" y="5451"/>
                  </a:cubicBezTo>
                  <a:cubicBezTo>
                    <a:pt x="1041" y="5262"/>
                    <a:pt x="1104" y="5041"/>
                    <a:pt x="1167" y="4852"/>
                  </a:cubicBezTo>
                  <a:cubicBezTo>
                    <a:pt x="1324" y="4380"/>
                    <a:pt x="1671" y="4002"/>
                    <a:pt x="2112" y="3750"/>
                  </a:cubicBezTo>
                  <a:cubicBezTo>
                    <a:pt x="1891" y="3498"/>
                    <a:pt x="1734" y="3151"/>
                    <a:pt x="1734" y="2804"/>
                  </a:cubicBezTo>
                  <a:cubicBezTo>
                    <a:pt x="1734" y="2048"/>
                    <a:pt x="2364" y="1418"/>
                    <a:pt x="3088" y="1418"/>
                  </a:cubicBezTo>
                  <a:cubicBezTo>
                    <a:pt x="3845" y="1418"/>
                    <a:pt x="4475" y="2048"/>
                    <a:pt x="4475" y="2804"/>
                  </a:cubicBezTo>
                  <a:cubicBezTo>
                    <a:pt x="4475" y="3151"/>
                    <a:pt x="4317" y="3529"/>
                    <a:pt x="4097" y="3750"/>
                  </a:cubicBezTo>
                  <a:cubicBezTo>
                    <a:pt x="4349" y="3907"/>
                    <a:pt x="4632" y="4128"/>
                    <a:pt x="4790" y="4411"/>
                  </a:cubicBezTo>
                  <a:cubicBezTo>
                    <a:pt x="4979" y="4726"/>
                    <a:pt x="5105" y="5073"/>
                    <a:pt x="5136" y="5482"/>
                  </a:cubicBezTo>
                  <a:cubicBezTo>
                    <a:pt x="5766" y="4884"/>
                    <a:pt x="6207" y="4096"/>
                    <a:pt x="6207" y="3151"/>
                  </a:cubicBezTo>
                  <a:cubicBezTo>
                    <a:pt x="6239" y="1418"/>
                    <a:pt x="4821" y="1"/>
                    <a:pt x="30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" name="Google Shape;625;p38">
            <a:extLst>
              <a:ext uri="{FF2B5EF4-FFF2-40B4-BE49-F238E27FC236}">
                <a16:creationId xmlns:a16="http://schemas.microsoft.com/office/drawing/2014/main" id="{0D21A198-DE85-7628-ED89-AB73D28DECDE}"/>
              </a:ext>
            </a:extLst>
          </p:cNvPr>
          <p:cNvGrpSpPr/>
          <p:nvPr/>
        </p:nvGrpSpPr>
        <p:grpSpPr>
          <a:xfrm>
            <a:off x="7039279" y="4616780"/>
            <a:ext cx="389877" cy="391259"/>
            <a:chOff x="4991425" y="3234750"/>
            <a:chExt cx="296175" cy="297225"/>
          </a:xfrm>
          <a:solidFill>
            <a:srgbClr val="0B2D77"/>
          </a:solidFill>
        </p:grpSpPr>
        <p:sp>
          <p:nvSpPr>
            <p:cNvPr id="48" name="Google Shape;626;p38">
              <a:extLst>
                <a:ext uri="{FF2B5EF4-FFF2-40B4-BE49-F238E27FC236}">
                  <a16:creationId xmlns:a16="http://schemas.microsoft.com/office/drawing/2014/main" id="{60B7DED4-18DF-0BF7-3A7D-61AF72C71381}"/>
                </a:ext>
              </a:extLst>
            </p:cNvPr>
            <p:cNvSpPr/>
            <p:nvPr/>
          </p:nvSpPr>
          <p:spPr>
            <a:xfrm>
              <a:off x="5077275" y="3304450"/>
              <a:ext cx="122100" cy="99275"/>
            </a:xfrm>
            <a:custGeom>
              <a:avLst/>
              <a:gdLst/>
              <a:ahLst/>
              <a:cxnLst/>
              <a:rect l="l" t="t" r="r" b="b"/>
              <a:pathLst>
                <a:path w="4884" h="3971" extrusionOk="0">
                  <a:moveTo>
                    <a:pt x="2426" y="1"/>
                  </a:moveTo>
                  <a:cubicBezTo>
                    <a:pt x="1103" y="1"/>
                    <a:pt x="0" y="1104"/>
                    <a:pt x="0" y="2427"/>
                  </a:cubicBezTo>
                  <a:cubicBezTo>
                    <a:pt x="0" y="3025"/>
                    <a:pt x="190" y="3530"/>
                    <a:pt x="536" y="3971"/>
                  </a:cubicBezTo>
                  <a:cubicBezTo>
                    <a:pt x="820" y="3624"/>
                    <a:pt x="1103" y="3309"/>
                    <a:pt x="1481" y="3057"/>
                  </a:cubicBezTo>
                  <a:cubicBezTo>
                    <a:pt x="1261" y="2805"/>
                    <a:pt x="1103" y="2458"/>
                    <a:pt x="1103" y="2112"/>
                  </a:cubicBezTo>
                  <a:cubicBezTo>
                    <a:pt x="1103" y="1356"/>
                    <a:pt x="1733" y="726"/>
                    <a:pt x="2489" y="726"/>
                  </a:cubicBezTo>
                  <a:cubicBezTo>
                    <a:pt x="3214" y="726"/>
                    <a:pt x="3844" y="1356"/>
                    <a:pt x="3844" y="2112"/>
                  </a:cubicBezTo>
                  <a:cubicBezTo>
                    <a:pt x="3844" y="2458"/>
                    <a:pt x="3687" y="2805"/>
                    <a:pt x="3466" y="3057"/>
                  </a:cubicBezTo>
                  <a:cubicBezTo>
                    <a:pt x="3844" y="3246"/>
                    <a:pt x="4128" y="3561"/>
                    <a:pt x="4317" y="3971"/>
                  </a:cubicBezTo>
                  <a:cubicBezTo>
                    <a:pt x="4695" y="3530"/>
                    <a:pt x="4884" y="3025"/>
                    <a:pt x="4884" y="2427"/>
                  </a:cubicBezTo>
                  <a:cubicBezTo>
                    <a:pt x="4884" y="1104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27;p38">
              <a:extLst>
                <a:ext uri="{FF2B5EF4-FFF2-40B4-BE49-F238E27FC236}">
                  <a16:creationId xmlns:a16="http://schemas.microsoft.com/office/drawing/2014/main" id="{E0889BEA-3727-521A-7AF5-620F7FD03969}"/>
                </a:ext>
              </a:extLst>
            </p:cNvPr>
            <p:cNvSpPr/>
            <p:nvPr/>
          </p:nvSpPr>
          <p:spPr>
            <a:xfrm>
              <a:off x="5121375" y="3339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28;p38">
              <a:extLst>
                <a:ext uri="{FF2B5EF4-FFF2-40B4-BE49-F238E27FC236}">
                  <a16:creationId xmlns:a16="http://schemas.microsoft.com/office/drawing/2014/main" id="{FF2B0A42-03DB-3664-3910-ED75C3FA9412}"/>
                </a:ext>
              </a:extLst>
            </p:cNvPr>
            <p:cNvSpPr/>
            <p:nvPr/>
          </p:nvSpPr>
          <p:spPr>
            <a:xfrm>
              <a:off x="5009550" y="3234750"/>
              <a:ext cx="259150" cy="261125"/>
            </a:xfrm>
            <a:custGeom>
              <a:avLst/>
              <a:gdLst/>
              <a:ahLst/>
              <a:cxnLst/>
              <a:rect l="l" t="t" r="r" b="b"/>
              <a:pathLst>
                <a:path w="10366" h="10445" extrusionOk="0">
                  <a:moveTo>
                    <a:pt x="5198" y="2159"/>
                  </a:moveTo>
                  <a:cubicBezTo>
                    <a:pt x="6931" y="2159"/>
                    <a:pt x="8286" y="3514"/>
                    <a:pt x="8286" y="5246"/>
                  </a:cubicBezTo>
                  <a:cubicBezTo>
                    <a:pt x="8286" y="6916"/>
                    <a:pt x="6931" y="8365"/>
                    <a:pt x="5198" y="8365"/>
                  </a:cubicBezTo>
                  <a:cubicBezTo>
                    <a:pt x="3340" y="8365"/>
                    <a:pt x="2079" y="6822"/>
                    <a:pt x="2079" y="5246"/>
                  </a:cubicBezTo>
                  <a:cubicBezTo>
                    <a:pt x="2079" y="3514"/>
                    <a:pt x="3497" y="2159"/>
                    <a:pt x="5198" y="2159"/>
                  </a:cubicBezTo>
                  <a:close/>
                  <a:moveTo>
                    <a:pt x="5167" y="1"/>
                  </a:moveTo>
                  <a:cubicBezTo>
                    <a:pt x="5088" y="1"/>
                    <a:pt x="5009" y="17"/>
                    <a:pt x="4946" y="48"/>
                  </a:cubicBezTo>
                  <a:lnTo>
                    <a:pt x="4001" y="836"/>
                  </a:lnTo>
                  <a:lnTo>
                    <a:pt x="2773" y="678"/>
                  </a:lnTo>
                  <a:cubicBezTo>
                    <a:pt x="2756" y="675"/>
                    <a:pt x="2739" y="673"/>
                    <a:pt x="2723" y="673"/>
                  </a:cubicBezTo>
                  <a:cubicBezTo>
                    <a:pt x="2583" y="673"/>
                    <a:pt x="2454" y="786"/>
                    <a:pt x="2426" y="899"/>
                  </a:cubicBezTo>
                  <a:lnTo>
                    <a:pt x="1953" y="2033"/>
                  </a:lnTo>
                  <a:lnTo>
                    <a:pt x="819" y="2505"/>
                  </a:lnTo>
                  <a:cubicBezTo>
                    <a:pt x="662" y="2568"/>
                    <a:pt x="567" y="2694"/>
                    <a:pt x="630" y="2852"/>
                  </a:cubicBezTo>
                  <a:lnTo>
                    <a:pt x="788" y="4081"/>
                  </a:lnTo>
                  <a:lnTo>
                    <a:pt x="32" y="5026"/>
                  </a:lnTo>
                  <a:cubicBezTo>
                    <a:pt x="0" y="5183"/>
                    <a:pt x="0" y="5341"/>
                    <a:pt x="63" y="5467"/>
                  </a:cubicBezTo>
                  <a:lnTo>
                    <a:pt x="819" y="6381"/>
                  </a:lnTo>
                  <a:lnTo>
                    <a:pt x="662" y="7609"/>
                  </a:lnTo>
                  <a:cubicBezTo>
                    <a:pt x="630" y="7767"/>
                    <a:pt x="725" y="7924"/>
                    <a:pt x="851" y="7956"/>
                  </a:cubicBezTo>
                  <a:lnTo>
                    <a:pt x="1985" y="8428"/>
                  </a:lnTo>
                  <a:lnTo>
                    <a:pt x="2457" y="9594"/>
                  </a:lnTo>
                  <a:cubicBezTo>
                    <a:pt x="2536" y="9725"/>
                    <a:pt x="2637" y="9791"/>
                    <a:pt x="2741" y="9791"/>
                  </a:cubicBezTo>
                  <a:cubicBezTo>
                    <a:pt x="2762" y="9791"/>
                    <a:pt x="2783" y="9788"/>
                    <a:pt x="2804" y="9783"/>
                  </a:cubicBezTo>
                  <a:lnTo>
                    <a:pt x="4033" y="9626"/>
                  </a:lnTo>
                  <a:lnTo>
                    <a:pt x="4978" y="10382"/>
                  </a:lnTo>
                  <a:cubicBezTo>
                    <a:pt x="5072" y="10413"/>
                    <a:pt x="5104" y="10445"/>
                    <a:pt x="5167" y="10445"/>
                  </a:cubicBezTo>
                  <a:cubicBezTo>
                    <a:pt x="5261" y="10445"/>
                    <a:pt x="5324" y="10413"/>
                    <a:pt x="5387" y="10382"/>
                  </a:cubicBezTo>
                  <a:lnTo>
                    <a:pt x="6333" y="9626"/>
                  </a:lnTo>
                  <a:lnTo>
                    <a:pt x="7530" y="9783"/>
                  </a:lnTo>
                  <a:cubicBezTo>
                    <a:pt x="7687" y="9783"/>
                    <a:pt x="7876" y="9689"/>
                    <a:pt x="7908" y="9594"/>
                  </a:cubicBezTo>
                  <a:lnTo>
                    <a:pt x="8380" y="8428"/>
                  </a:lnTo>
                  <a:lnTo>
                    <a:pt x="9515" y="7956"/>
                  </a:lnTo>
                  <a:cubicBezTo>
                    <a:pt x="9672" y="7893"/>
                    <a:pt x="9735" y="7767"/>
                    <a:pt x="9704" y="7609"/>
                  </a:cubicBezTo>
                  <a:lnTo>
                    <a:pt x="9546" y="6381"/>
                  </a:lnTo>
                  <a:lnTo>
                    <a:pt x="10302" y="5467"/>
                  </a:lnTo>
                  <a:cubicBezTo>
                    <a:pt x="10365" y="5341"/>
                    <a:pt x="10365" y="5120"/>
                    <a:pt x="10302" y="5026"/>
                  </a:cubicBezTo>
                  <a:lnTo>
                    <a:pt x="9546" y="4081"/>
                  </a:lnTo>
                  <a:lnTo>
                    <a:pt x="9704" y="2852"/>
                  </a:lnTo>
                  <a:cubicBezTo>
                    <a:pt x="9735" y="2694"/>
                    <a:pt x="9641" y="2537"/>
                    <a:pt x="9515" y="2505"/>
                  </a:cubicBezTo>
                  <a:lnTo>
                    <a:pt x="8380" y="2033"/>
                  </a:lnTo>
                  <a:lnTo>
                    <a:pt x="7908" y="899"/>
                  </a:lnTo>
                  <a:cubicBezTo>
                    <a:pt x="7826" y="762"/>
                    <a:pt x="7719" y="672"/>
                    <a:pt x="7589" y="672"/>
                  </a:cubicBezTo>
                  <a:cubicBezTo>
                    <a:pt x="7570" y="672"/>
                    <a:pt x="7550" y="674"/>
                    <a:pt x="7530" y="678"/>
                  </a:cubicBezTo>
                  <a:lnTo>
                    <a:pt x="6333" y="836"/>
                  </a:lnTo>
                  <a:lnTo>
                    <a:pt x="5387" y="48"/>
                  </a:lnTo>
                  <a:cubicBezTo>
                    <a:pt x="5324" y="17"/>
                    <a:pt x="5246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629;p38">
              <a:extLst>
                <a:ext uri="{FF2B5EF4-FFF2-40B4-BE49-F238E27FC236}">
                  <a16:creationId xmlns:a16="http://schemas.microsoft.com/office/drawing/2014/main" id="{EEDFAEBD-7FE0-4551-F2B4-187AA6202F98}"/>
                </a:ext>
              </a:extLst>
            </p:cNvPr>
            <p:cNvSpPr/>
            <p:nvPr/>
          </p:nvSpPr>
          <p:spPr>
            <a:xfrm>
              <a:off x="5105625" y="3391900"/>
              <a:ext cx="66975" cy="34675"/>
            </a:xfrm>
            <a:custGeom>
              <a:avLst/>
              <a:gdLst/>
              <a:ahLst/>
              <a:cxnLst/>
              <a:rect l="l" t="t" r="r" b="b"/>
              <a:pathLst>
                <a:path w="2679" h="1387" extrusionOk="0">
                  <a:moveTo>
                    <a:pt x="1355" y="0"/>
                  </a:moveTo>
                  <a:cubicBezTo>
                    <a:pt x="725" y="0"/>
                    <a:pt x="190" y="441"/>
                    <a:pt x="1" y="977"/>
                  </a:cubicBezTo>
                  <a:cubicBezTo>
                    <a:pt x="410" y="1229"/>
                    <a:pt x="820" y="1386"/>
                    <a:pt x="1355" y="1386"/>
                  </a:cubicBezTo>
                  <a:cubicBezTo>
                    <a:pt x="1859" y="1386"/>
                    <a:pt x="2301" y="1229"/>
                    <a:pt x="2679" y="977"/>
                  </a:cubicBezTo>
                  <a:cubicBezTo>
                    <a:pt x="2521" y="410"/>
                    <a:pt x="1985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630;p38">
              <a:extLst>
                <a:ext uri="{FF2B5EF4-FFF2-40B4-BE49-F238E27FC236}">
                  <a16:creationId xmlns:a16="http://schemas.microsoft.com/office/drawing/2014/main" id="{08B139FB-35F2-4A52-A024-EE7E754C8798}"/>
                </a:ext>
              </a:extLst>
            </p:cNvPr>
            <p:cNvSpPr/>
            <p:nvPr/>
          </p:nvSpPr>
          <p:spPr>
            <a:xfrm>
              <a:off x="5192275" y="3443075"/>
              <a:ext cx="95325" cy="86975"/>
            </a:xfrm>
            <a:custGeom>
              <a:avLst/>
              <a:gdLst/>
              <a:ahLst/>
              <a:cxnLst/>
              <a:rect l="l" t="t" r="r" b="b"/>
              <a:pathLst>
                <a:path w="3813" h="3479" extrusionOk="0">
                  <a:moveTo>
                    <a:pt x="2867" y="1"/>
                  </a:moveTo>
                  <a:cubicBezTo>
                    <a:pt x="2741" y="127"/>
                    <a:pt x="2647" y="221"/>
                    <a:pt x="2489" y="284"/>
                  </a:cubicBezTo>
                  <a:lnTo>
                    <a:pt x="1607" y="631"/>
                  </a:lnTo>
                  <a:lnTo>
                    <a:pt x="1260" y="1482"/>
                  </a:lnTo>
                  <a:cubicBezTo>
                    <a:pt x="1103" y="1891"/>
                    <a:pt x="693" y="2112"/>
                    <a:pt x="284" y="2112"/>
                  </a:cubicBezTo>
                  <a:lnTo>
                    <a:pt x="158" y="2112"/>
                  </a:lnTo>
                  <a:lnTo>
                    <a:pt x="0" y="2080"/>
                  </a:lnTo>
                  <a:lnTo>
                    <a:pt x="1166" y="3372"/>
                  </a:lnTo>
                  <a:cubicBezTo>
                    <a:pt x="1237" y="3443"/>
                    <a:pt x="1343" y="3478"/>
                    <a:pt x="1445" y="3478"/>
                  </a:cubicBezTo>
                  <a:cubicBezTo>
                    <a:pt x="1479" y="3478"/>
                    <a:pt x="1512" y="3474"/>
                    <a:pt x="1544" y="3466"/>
                  </a:cubicBezTo>
                  <a:cubicBezTo>
                    <a:pt x="1638" y="3403"/>
                    <a:pt x="1764" y="3340"/>
                    <a:pt x="1764" y="3183"/>
                  </a:cubicBezTo>
                  <a:lnTo>
                    <a:pt x="2080" y="1639"/>
                  </a:lnTo>
                  <a:lnTo>
                    <a:pt x="3497" y="1324"/>
                  </a:lnTo>
                  <a:cubicBezTo>
                    <a:pt x="3532" y="1338"/>
                    <a:pt x="3563" y="1344"/>
                    <a:pt x="3592" y="1344"/>
                  </a:cubicBezTo>
                  <a:cubicBezTo>
                    <a:pt x="3693" y="1344"/>
                    <a:pt x="3756" y="1265"/>
                    <a:pt x="3781" y="1167"/>
                  </a:cubicBezTo>
                  <a:cubicBezTo>
                    <a:pt x="3812" y="1072"/>
                    <a:pt x="3781" y="946"/>
                    <a:pt x="3686" y="820"/>
                  </a:cubicBezTo>
                  <a:lnTo>
                    <a:pt x="28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631;p38">
              <a:extLst>
                <a:ext uri="{FF2B5EF4-FFF2-40B4-BE49-F238E27FC236}">
                  <a16:creationId xmlns:a16="http://schemas.microsoft.com/office/drawing/2014/main" id="{36535549-F6B6-71B7-0CD6-D971F0790E78}"/>
                </a:ext>
              </a:extLst>
            </p:cNvPr>
            <p:cNvSpPr/>
            <p:nvPr/>
          </p:nvSpPr>
          <p:spPr>
            <a:xfrm>
              <a:off x="4991425" y="3444650"/>
              <a:ext cx="95325" cy="87325"/>
            </a:xfrm>
            <a:custGeom>
              <a:avLst/>
              <a:gdLst/>
              <a:ahLst/>
              <a:cxnLst/>
              <a:rect l="l" t="t" r="r" b="b"/>
              <a:pathLst>
                <a:path w="3813" h="3493" extrusionOk="0">
                  <a:moveTo>
                    <a:pt x="946" y="1"/>
                  </a:moveTo>
                  <a:lnTo>
                    <a:pt x="126" y="851"/>
                  </a:lnTo>
                  <a:cubicBezTo>
                    <a:pt x="0" y="851"/>
                    <a:pt x="0" y="1009"/>
                    <a:pt x="32" y="1104"/>
                  </a:cubicBezTo>
                  <a:cubicBezTo>
                    <a:pt x="95" y="1230"/>
                    <a:pt x="158" y="1324"/>
                    <a:pt x="315" y="1356"/>
                  </a:cubicBezTo>
                  <a:lnTo>
                    <a:pt x="1733" y="1671"/>
                  </a:lnTo>
                  <a:lnTo>
                    <a:pt x="2048" y="3214"/>
                  </a:lnTo>
                  <a:cubicBezTo>
                    <a:pt x="2080" y="3309"/>
                    <a:pt x="2174" y="3435"/>
                    <a:pt x="2300" y="3466"/>
                  </a:cubicBezTo>
                  <a:cubicBezTo>
                    <a:pt x="2328" y="3485"/>
                    <a:pt x="2361" y="3492"/>
                    <a:pt x="2396" y="3492"/>
                  </a:cubicBezTo>
                  <a:cubicBezTo>
                    <a:pt x="2482" y="3492"/>
                    <a:pt x="2580" y="3448"/>
                    <a:pt x="2647" y="3403"/>
                  </a:cubicBezTo>
                  <a:lnTo>
                    <a:pt x="3813" y="2112"/>
                  </a:lnTo>
                  <a:lnTo>
                    <a:pt x="3813" y="2112"/>
                  </a:lnTo>
                  <a:lnTo>
                    <a:pt x="3624" y="2143"/>
                  </a:lnTo>
                  <a:lnTo>
                    <a:pt x="3561" y="2143"/>
                  </a:lnTo>
                  <a:cubicBezTo>
                    <a:pt x="3119" y="2143"/>
                    <a:pt x="2773" y="1891"/>
                    <a:pt x="2552" y="1513"/>
                  </a:cubicBezTo>
                  <a:lnTo>
                    <a:pt x="2206" y="631"/>
                  </a:lnTo>
                  <a:lnTo>
                    <a:pt x="1355" y="284"/>
                  </a:lnTo>
                  <a:cubicBezTo>
                    <a:pt x="1198" y="221"/>
                    <a:pt x="1072" y="127"/>
                    <a:pt x="9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" name="Google Shape;632;p38">
            <a:extLst>
              <a:ext uri="{FF2B5EF4-FFF2-40B4-BE49-F238E27FC236}">
                <a16:creationId xmlns:a16="http://schemas.microsoft.com/office/drawing/2014/main" id="{853CA8B0-6930-4111-542E-8C5BD15F05EE}"/>
              </a:ext>
            </a:extLst>
          </p:cNvPr>
          <p:cNvGrpSpPr/>
          <p:nvPr/>
        </p:nvGrpSpPr>
        <p:grpSpPr>
          <a:xfrm>
            <a:off x="7751493" y="3409376"/>
            <a:ext cx="364997" cy="388264"/>
            <a:chOff x="5364750" y="3235150"/>
            <a:chExt cx="277275" cy="294950"/>
          </a:xfrm>
          <a:solidFill>
            <a:srgbClr val="0B2D77"/>
          </a:solidFill>
        </p:grpSpPr>
        <p:sp>
          <p:nvSpPr>
            <p:cNvPr id="55" name="Google Shape;633;p38">
              <a:extLst>
                <a:ext uri="{FF2B5EF4-FFF2-40B4-BE49-F238E27FC236}">
                  <a16:creationId xmlns:a16="http://schemas.microsoft.com/office/drawing/2014/main" id="{D66E0511-2D6F-2713-22B3-72872BEAC6D5}"/>
                </a:ext>
              </a:extLst>
            </p:cNvPr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634;p38">
              <a:extLst>
                <a:ext uri="{FF2B5EF4-FFF2-40B4-BE49-F238E27FC236}">
                  <a16:creationId xmlns:a16="http://schemas.microsoft.com/office/drawing/2014/main" id="{060F6433-A84B-8DFB-0C50-67C39F69A155}"/>
                </a:ext>
              </a:extLst>
            </p:cNvPr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635;p38">
              <a:extLst>
                <a:ext uri="{FF2B5EF4-FFF2-40B4-BE49-F238E27FC236}">
                  <a16:creationId xmlns:a16="http://schemas.microsoft.com/office/drawing/2014/main" id="{B58661D3-8A0C-C749-FA4C-3CCC7C7FF0A9}"/>
                </a:ext>
              </a:extLst>
            </p:cNvPr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636;p38">
              <a:extLst>
                <a:ext uri="{FF2B5EF4-FFF2-40B4-BE49-F238E27FC236}">
                  <a16:creationId xmlns:a16="http://schemas.microsoft.com/office/drawing/2014/main" id="{71840992-8187-E529-BAF3-337D36BCC853}"/>
                </a:ext>
              </a:extLst>
            </p:cNvPr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637;p38">
              <a:extLst>
                <a:ext uri="{FF2B5EF4-FFF2-40B4-BE49-F238E27FC236}">
                  <a16:creationId xmlns:a16="http://schemas.microsoft.com/office/drawing/2014/main" id="{459F69E6-9026-7C48-4D97-44BADE725B00}"/>
                </a:ext>
              </a:extLst>
            </p:cNvPr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38;p38">
              <a:extLst>
                <a:ext uri="{FF2B5EF4-FFF2-40B4-BE49-F238E27FC236}">
                  <a16:creationId xmlns:a16="http://schemas.microsoft.com/office/drawing/2014/main" id="{88AAAD74-C28F-92A3-5D7F-F664629BBBE9}"/>
                </a:ext>
              </a:extLst>
            </p:cNvPr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39;p38">
              <a:extLst>
                <a:ext uri="{FF2B5EF4-FFF2-40B4-BE49-F238E27FC236}">
                  <a16:creationId xmlns:a16="http://schemas.microsoft.com/office/drawing/2014/main" id="{0C17C5AA-C36D-D8F9-39B8-F21D240EE284}"/>
                </a:ext>
              </a:extLst>
            </p:cNvPr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40;p38">
              <a:extLst>
                <a:ext uri="{FF2B5EF4-FFF2-40B4-BE49-F238E27FC236}">
                  <a16:creationId xmlns:a16="http://schemas.microsoft.com/office/drawing/2014/main" id="{B67B39F5-2303-C64F-14A4-012BB9B4DE16}"/>
                </a:ext>
              </a:extLst>
            </p:cNvPr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" name="Google Shape;641;p38">
            <a:extLst>
              <a:ext uri="{FF2B5EF4-FFF2-40B4-BE49-F238E27FC236}">
                <a16:creationId xmlns:a16="http://schemas.microsoft.com/office/drawing/2014/main" id="{2309C9F8-24FE-6542-7306-DC86CF67D714}"/>
              </a:ext>
            </a:extLst>
          </p:cNvPr>
          <p:cNvGrpSpPr/>
          <p:nvPr/>
        </p:nvGrpSpPr>
        <p:grpSpPr>
          <a:xfrm>
            <a:off x="4897221" y="3444343"/>
            <a:ext cx="389877" cy="318332"/>
            <a:chOff x="3860400" y="3254050"/>
            <a:chExt cx="296175" cy="241825"/>
          </a:xfrm>
          <a:solidFill>
            <a:srgbClr val="0B2D77"/>
          </a:solidFill>
        </p:grpSpPr>
        <p:sp>
          <p:nvSpPr>
            <p:cNvPr id="64" name="Google Shape;642;p38">
              <a:extLst>
                <a:ext uri="{FF2B5EF4-FFF2-40B4-BE49-F238E27FC236}">
                  <a16:creationId xmlns:a16="http://schemas.microsoft.com/office/drawing/2014/main" id="{728F674D-1AF7-DF19-CA89-9525BC2EDB35}"/>
                </a:ext>
              </a:extLst>
            </p:cNvPr>
            <p:cNvSpPr/>
            <p:nvPr/>
          </p:nvSpPr>
          <p:spPr>
            <a:xfrm>
              <a:off x="4112425" y="3358025"/>
              <a:ext cx="44150" cy="18125"/>
            </a:xfrm>
            <a:custGeom>
              <a:avLst/>
              <a:gdLst/>
              <a:ahLst/>
              <a:cxnLst/>
              <a:rect l="l" t="t" r="r" b="b"/>
              <a:pathLst>
                <a:path w="1766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78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419" y="725"/>
                  </a:lnTo>
                  <a:cubicBezTo>
                    <a:pt x="1608" y="725"/>
                    <a:pt x="1765" y="567"/>
                    <a:pt x="1765" y="378"/>
                  </a:cubicBezTo>
                  <a:cubicBezTo>
                    <a:pt x="1734" y="158"/>
                    <a:pt x="1608" y="0"/>
                    <a:pt x="14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43;p38">
              <a:extLst>
                <a:ext uri="{FF2B5EF4-FFF2-40B4-BE49-F238E27FC236}">
                  <a16:creationId xmlns:a16="http://schemas.microsoft.com/office/drawing/2014/main" id="{D3BA214F-9A1E-2DC9-A780-431460D8460D}"/>
                </a:ext>
              </a:extLst>
            </p:cNvPr>
            <p:cNvSpPr/>
            <p:nvPr/>
          </p:nvSpPr>
          <p:spPr>
            <a:xfrm>
              <a:off x="4102200" y="3393475"/>
              <a:ext cx="37050" cy="33875"/>
            </a:xfrm>
            <a:custGeom>
              <a:avLst/>
              <a:gdLst/>
              <a:ahLst/>
              <a:cxnLst/>
              <a:rect l="l" t="t" r="r" b="b"/>
              <a:pathLst>
                <a:path w="1482" h="1355" extrusionOk="0">
                  <a:moveTo>
                    <a:pt x="394" y="0"/>
                  </a:moveTo>
                  <a:cubicBezTo>
                    <a:pt x="308" y="0"/>
                    <a:pt x="221" y="32"/>
                    <a:pt x="158" y="95"/>
                  </a:cubicBezTo>
                  <a:cubicBezTo>
                    <a:pt x="0" y="221"/>
                    <a:pt x="0" y="410"/>
                    <a:pt x="158" y="567"/>
                  </a:cubicBezTo>
                  <a:lnTo>
                    <a:pt x="882" y="1260"/>
                  </a:lnTo>
                  <a:cubicBezTo>
                    <a:pt x="945" y="1323"/>
                    <a:pt x="1032" y="1355"/>
                    <a:pt x="1119" y="1355"/>
                  </a:cubicBezTo>
                  <a:cubicBezTo>
                    <a:pt x="1205" y="1355"/>
                    <a:pt x="1292" y="1323"/>
                    <a:pt x="1355" y="1260"/>
                  </a:cubicBezTo>
                  <a:cubicBezTo>
                    <a:pt x="1481" y="1134"/>
                    <a:pt x="1481" y="914"/>
                    <a:pt x="1355" y="788"/>
                  </a:cubicBezTo>
                  <a:lnTo>
                    <a:pt x="630" y="95"/>
                  </a:lnTo>
                  <a:cubicBezTo>
                    <a:pt x="567" y="32"/>
                    <a:pt x="481" y="0"/>
                    <a:pt x="3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44;p38">
              <a:extLst>
                <a:ext uri="{FF2B5EF4-FFF2-40B4-BE49-F238E27FC236}">
                  <a16:creationId xmlns:a16="http://schemas.microsoft.com/office/drawing/2014/main" id="{68E4E259-5871-E40C-D827-EFA7E0D81273}"/>
                </a:ext>
              </a:extLst>
            </p:cNvPr>
            <p:cNvSpPr/>
            <p:nvPr/>
          </p:nvSpPr>
          <p:spPr>
            <a:xfrm>
              <a:off x="4103775" y="3306025"/>
              <a:ext cx="35475" cy="34500"/>
            </a:xfrm>
            <a:custGeom>
              <a:avLst/>
              <a:gdLst/>
              <a:ahLst/>
              <a:cxnLst/>
              <a:rect l="l" t="t" r="r" b="b"/>
              <a:pathLst>
                <a:path w="1419" h="1380" extrusionOk="0">
                  <a:moveTo>
                    <a:pt x="1056" y="1"/>
                  </a:moveTo>
                  <a:cubicBezTo>
                    <a:pt x="969" y="1"/>
                    <a:pt x="882" y="32"/>
                    <a:pt x="819" y="96"/>
                  </a:cubicBezTo>
                  <a:lnTo>
                    <a:pt x="95" y="789"/>
                  </a:lnTo>
                  <a:cubicBezTo>
                    <a:pt x="0" y="915"/>
                    <a:pt x="0" y="1135"/>
                    <a:pt x="95" y="1261"/>
                  </a:cubicBezTo>
                  <a:cubicBezTo>
                    <a:pt x="158" y="1340"/>
                    <a:pt x="252" y="1379"/>
                    <a:pt x="343" y="1379"/>
                  </a:cubicBezTo>
                  <a:cubicBezTo>
                    <a:pt x="434" y="1379"/>
                    <a:pt x="520" y="1340"/>
                    <a:pt x="567" y="1261"/>
                  </a:cubicBezTo>
                  <a:lnTo>
                    <a:pt x="1292" y="568"/>
                  </a:lnTo>
                  <a:cubicBezTo>
                    <a:pt x="1418" y="442"/>
                    <a:pt x="1418" y="190"/>
                    <a:pt x="1292" y="96"/>
                  </a:cubicBezTo>
                  <a:cubicBezTo>
                    <a:pt x="1229" y="32"/>
                    <a:pt x="1142" y="1"/>
                    <a:pt x="105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45;p38">
              <a:extLst>
                <a:ext uri="{FF2B5EF4-FFF2-40B4-BE49-F238E27FC236}">
                  <a16:creationId xmlns:a16="http://schemas.microsoft.com/office/drawing/2014/main" id="{D963AD65-8967-AF91-4569-A81B9EC12325}"/>
                </a:ext>
              </a:extLst>
            </p:cNvPr>
            <p:cNvSpPr/>
            <p:nvPr/>
          </p:nvSpPr>
          <p:spPr>
            <a:xfrm>
              <a:off x="3860400" y="3306025"/>
              <a:ext cx="105550" cy="104800"/>
            </a:xfrm>
            <a:custGeom>
              <a:avLst/>
              <a:gdLst/>
              <a:ahLst/>
              <a:cxnLst/>
              <a:rect l="l" t="t" r="r" b="b"/>
              <a:pathLst>
                <a:path w="4222" h="4192" extrusionOk="0">
                  <a:moveTo>
                    <a:pt x="2489" y="1"/>
                  </a:moveTo>
                  <a:cubicBezTo>
                    <a:pt x="2048" y="1"/>
                    <a:pt x="1639" y="285"/>
                    <a:pt x="1481" y="726"/>
                  </a:cubicBezTo>
                  <a:lnTo>
                    <a:pt x="1418" y="726"/>
                  </a:lnTo>
                  <a:cubicBezTo>
                    <a:pt x="662" y="726"/>
                    <a:pt x="0" y="1356"/>
                    <a:pt x="0" y="2080"/>
                  </a:cubicBezTo>
                  <a:cubicBezTo>
                    <a:pt x="0" y="2836"/>
                    <a:pt x="630" y="3467"/>
                    <a:pt x="1418" y="3467"/>
                  </a:cubicBezTo>
                  <a:lnTo>
                    <a:pt x="1481" y="3467"/>
                  </a:lnTo>
                  <a:cubicBezTo>
                    <a:pt x="1639" y="3845"/>
                    <a:pt x="2017" y="4191"/>
                    <a:pt x="2489" y="4191"/>
                  </a:cubicBezTo>
                  <a:lnTo>
                    <a:pt x="4222" y="4191"/>
                  </a:lnTo>
                  <a:lnTo>
                    <a:pt x="422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46;p38">
              <a:extLst>
                <a:ext uri="{FF2B5EF4-FFF2-40B4-BE49-F238E27FC236}">
                  <a16:creationId xmlns:a16="http://schemas.microsoft.com/office/drawing/2014/main" id="{74D3E3BD-93AD-1F4A-264B-87F8F5B54CB6}"/>
                </a:ext>
              </a:extLst>
            </p:cNvPr>
            <p:cNvSpPr/>
            <p:nvPr/>
          </p:nvSpPr>
          <p:spPr>
            <a:xfrm>
              <a:off x="4050225" y="3254050"/>
              <a:ext cx="35450" cy="208750"/>
            </a:xfrm>
            <a:custGeom>
              <a:avLst/>
              <a:gdLst/>
              <a:ahLst/>
              <a:cxnLst/>
              <a:rect l="l" t="t" r="r" b="b"/>
              <a:pathLst>
                <a:path w="1418" h="8350" extrusionOk="0">
                  <a:moveTo>
                    <a:pt x="725" y="1"/>
                  </a:moveTo>
                  <a:cubicBezTo>
                    <a:pt x="315" y="1"/>
                    <a:pt x="0" y="316"/>
                    <a:pt x="0" y="694"/>
                  </a:cubicBezTo>
                  <a:lnTo>
                    <a:pt x="0" y="7625"/>
                  </a:lnTo>
                  <a:cubicBezTo>
                    <a:pt x="0" y="8034"/>
                    <a:pt x="315" y="8349"/>
                    <a:pt x="725" y="8349"/>
                  </a:cubicBezTo>
                  <a:cubicBezTo>
                    <a:pt x="1134" y="8286"/>
                    <a:pt x="1418" y="8003"/>
                    <a:pt x="1418" y="7625"/>
                  </a:cubicBezTo>
                  <a:lnTo>
                    <a:pt x="1418" y="694"/>
                  </a:ln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47;p38">
              <a:extLst>
                <a:ext uri="{FF2B5EF4-FFF2-40B4-BE49-F238E27FC236}">
                  <a16:creationId xmlns:a16="http://schemas.microsoft.com/office/drawing/2014/main" id="{E0A9BDEF-9A61-3199-DAEC-0004359CCE6A}"/>
                </a:ext>
              </a:extLst>
            </p:cNvPr>
            <p:cNvSpPr/>
            <p:nvPr/>
          </p:nvSpPr>
          <p:spPr>
            <a:xfrm>
              <a:off x="3912375" y="3426550"/>
              <a:ext cx="51225" cy="69325"/>
            </a:xfrm>
            <a:custGeom>
              <a:avLst/>
              <a:gdLst/>
              <a:ahLst/>
              <a:cxnLst/>
              <a:rect l="l" t="t" r="r" b="b"/>
              <a:pathLst>
                <a:path w="2049" h="2773" extrusionOk="0">
                  <a:moveTo>
                    <a:pt x="1" y="0"/>
                  </a:moveTo>
                  <a:lnTo>
                    <a:pt x="1" y="1764"/>
                  </a:lnTo>
                  <a:cubicBezTo>
                    <a:pt x="1" y="2363"/>
                    <a:pt x="473" y="2773"/>
                    <a:pt x="1040" y="2773"/>
                  </a:cubicBezTo>
                  <a:cubicBezTo>
                    <a:pt x="1607" y="2773"/>
                    <a:pt x="2048" y="2300"/>
                    <a:pt x="2048" y="1764"/>
                  </a:cubicBezTo>
                  <a:lnTo>
                    <a:pt x="2048" y="32"/>
                  </a:lnTo>
                  <a:lnTo>
                    <a:pt x="316" y="32"/>
                  </a:lnTo>
                  <a:cubicBezTo>
                    <a:pt x="253" y="32"/>
                    <a:pt x="127" y="32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648;p38">
              <a:extLst>
                <a:ext uri="{FF2B5EF4-FFF2-40B4-BE49-F238E27FC236}">
                  <a16:creationId xmlns:a16="http://schemas.microsoft.com/office/drawing/2014/main" id="{9E1B4F95-009B-CE0F-1EE0-E31DED3C7F08}"/>
                </a:ext>
              </a:extLst>
            </p:cNvPr>
            <p:cNvSpPr/>
            <p:nvPr/>
          </p:nvSpPr>
          <p:spPr>
            <a:xfrm>
              <a:off x="3982475" y="3275325"/>
              <a:ext cx="52000" cy="163850"/>
            </a:xfrm>
            <a:custGeom>
              <a:avLst/>
              <a:gdLst/>
              <a:ahLst/>
              <a:cxnLst/>
              <a:rect l="l" t="t" r="r" b="b"/>
              <a:pathLst>
                <a:path w="2080" h="6554" extrusionOk="0">
                  <a:moveTo>
                    <a:pt x="2080" y="0"/>
                  </a:moveTo>
                  <a:lnTo>
                    <a:pt x="1765" y="315"/>
                  </a:lnTo>
                  <a:cubicBezTo>
                    <a:pt x="1292" y="788"/>
                    <a:pt x="662" y="1071"/>
                    <a:pt x="1" y="1166"/>
                  </a:cubicBezTo>
                  <a:lnTo>
                    <a:pt x="1" y="5419"/>
                  </a:lnTo>
                  <a:cubicBezTo>
                    <a:pt x="662" y="5482"/>
                    <a:pt x="1292" y="5766"/>
                    <a:pt x="1765" y="6238"/>
                  </a:cubicBezTo>
                  <a:lnTo>
                    <a:pt x="2080" y="6553"/>
                  </a:lnTo>
                  <a:lnTo>
                    <a:pt x="208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649;p38">
            <a:extLst>
              <a:ext uri="{FF2B5EF4-FFF2-40B4-BE49-F238E27FC236}">
                <a16:creationId xmlns:a16="http://schemas.microsoft.com/office/drawing/2014/main" id="{95DF1057-2BF2-4EFB-3C0C-E9685855DFB8}"/>
              </a:ext>
            </a:extLst>
          </p:cNvPr>
          <p:cNvGrpSpPr/>
          <p:nvPr/>
        </p:nvGrpSpPr>
        <p:grpSpPr>
          <a:xfrm>
            <a:off x="5616830" y="4629080"/>
            <a:ext cx="393003" cy="388823"/>
            <a:chOff x="4263650" y="3963700"/>
            <a:chExt cx="298550" cy="295375"/>
          </a:xfrm>
          <a:solidFill>
            <a:srgbClr val="0B2D77"/>
          </a:solidFill>
        </p:grpSpPr>
        <p:sp>
          <p:nvSpPr>
            <p:cNvPr id="72" name="Google Shape;650;p38">
              <a:extLst>
                <a:ext uri="{FF2B5EF4-FFF2-40B4-BE49-F238E27FC236}">
                  <a16:creationId xmlns:a16="http://schemas.microsoft.com/office/drawing/2014/main" id="{A5C808A1-11E7-268F-57B9-14ED95294008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651;p38">
              <a:extLst>
                <a:ext uri="{FF2B5EF4-FFF2-40B4-BE49-F238E27FC236}">
                  <a16:creationId xmlns:a16="http://schemas.microsoft.com/office/drawing/2014/main" id="{815406FE-391C-926A-1876-3EAE5604B7F6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652;p38">
              <a:extLst>
                <a:ext uri="{FF2B5EF4-FFF2-40B4-BE49-F238E27FC236}">
                  <a16:creationId xmlns:a16="http://schemas.microsoft.com/office/drawing/2014/main" id="{18D03829-390D-A67E-9F95-5ADF1221829E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653;p38">
              <a:extLst>
                <a:ext uri="{FF2B5EF4-FFF2-40B4-BE49-F238E27FC236}">
                  <a16:creationId xmlns:a16="http://schemas.microsoft.com/office/drawing/2014/main" id="{EA812173-5D20-8B73-1AD3-516AFB86C880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654;p38">
              <a:extLst>
                <a:ext uri="{FF2B5EF4-FFF2-40B4-BE49-F238E27FC236}">
                  <a16:creationId xmlns:a16="http://schemas.microsoft.com/office/drawing/2014/main" id="{EA9FE633-3E33-B5B6-6B22-EFFDA04AF760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655;p38">
              <a:extLst>
                <a:ext uri="{FF2B5EF4-FFF2-40B4-BE49-F238E27FC236}">
                  <a16:creationId xmlns:a16="http://schemas.microsoft.com/office/drawing/2014/main" id="{E568050E-5145-BAF8-9BFC-4A9D7D994912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656;p38">
              <a:extLst>
                <a:ext uri="{FF2B5EF4-FFF2-40B4-BE49-F238E27FC236}">
                  <a16:creationId xmlns:a16="http://schemas.microsoft.com/office/drawing/2014/main" id="{8632885C-1248-F6AC-F8AF-A569760743FD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657;p38">
            <a:extLst>
              <a:ext uri="{FF2B5EF4-FFF2-40B4-BE49-F238E27FC236}">
                <a16:creationId xmlns:a16="http://schemas.microsoft.com/office/drawing/2014/main" id="{518C9B76-CB8B-4D94-7391-369368F5CE11}"/>
              </a:ext>
            </a:extLst>
          </p:cNvPr>
          <p:cNvGrpSpPr/>
          <p:nvPr/>
        </p:nvGrpSpPr>
        <p:grpSpPr>
          <a:xfrm>
            <a:off x="5597574" y="2156374"/>
            <a:ext cx="389877" cy="389877"/>
            <a:chOff x="3860400" y="3955025"/>
            <a:chExt cx="296175" cy="296175"/>
          </a:xfrm>
          <a:solidFill>
            <a:srgbClr val="0B2D77"/>
          </a:solidFill>
        </p:grpSpPr>
        <p:sp>
          <p:nvSpPr>
            <p:cNvPr id="80" name="Google Shape;658;p38">
              <a:extLst>
                <a:ext uri="{FF2B5EF4-FFF2-40B4-BE49-F238E27FC236}">
                  <a16:creationId xmlns:a16="http://schemas.microsoft.com/office/drawing/2014/main" id="{27627742-D9C5-60D0-F063-218FDDEF094F}"/>
                </a:ext>
              </a:extLst>
            </p:cNvPr>
            <p:cNvSpPr/>
            <p:nvPr/>
          </p:nvSpPr>
          <p:spPr>
            <a:xfrm>
              <a:off x="3973825" y="3955025"/>
              <a:ext cx="68525" cy="68550"/>
            </a:xfrm>
            <a:custGeom>
              <a:avLst/>
              <a:gdLst/>
              <a:ahLst/>
              <a:cxnLst/>
              <a:rect l="l" t="t" r="r" b="b"/>
              <a:pathLst>
                <a:path w="2741" h="2742" extrusionOk="0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2"/>
                    <a:pt x="630" y="2742"/>
                    <a:pt x="1355" y="2742"/>
                  </a:cubicBezTo>
                  <a:cubicBezTo>
                    <a:pt x="2111" y="2742"/>
                    <a:pt x="2741" y="2112"/>
                    <a:pt x="2741" y="1387"/>
                  </a:cubicBezTo>
                  <a:cubicBezTo>
                    <a:pt x="2741" y="631"/>
                    <a:pt x="2142" y="1"/>
                    <a:pt x="13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659;p38">
              <a:extLst>
                <a:ext uri="{FF2B5EF4-FFF2-40B4-BE49-F238E27FC236}">
                  <a16:creationId xmlns:a16="http://schemas.microsoft.com/office/drawing/2014/main" id="{44E62A15-277A-56D7-0A2F-25257E36526A}"/>
                </a:ext>
              </a:extLst>
            </p:cNvPr>
            <p:cNvSpPr/>
            <p:nvPr/>
          </p:nvSpPr>
          <p:spPr>
            <a:xfrm>
              <a:off x="3947025" y="4021975"/>
              <a:ext cx="122125" cy="71700"/>
            </a:xfrm>
            <a:custGeom>
              <a:avLst/>
              <a:gdLst/>
              <a:ahLst/>
              <a:cxnLst/>
              <a:rect l="l" t="t" r="r" b="b"/>
              <a:pathLst>
                <a:path w="4885" h="2868" extrusionOk="0">
                  <a:moveTo>
                    <a:pt x="820" y="1"/>
                  </a:moveTo>
                  <a:cubicBezTo>
                    <a:pt x="316" y="442"/>
                    <a:pt x="1" y="1104"/>
                    <a:pt x="1" y="1797"/>
                  </a:cubicBezTo>
                  <a:lnTo>
                    <a:pt x="1" y="2521"/>
                  </a:lnTo>
                  <a:cubicBezTo>
                    <a:pt x="1" y="2710"/>
                    <a:pt x="158" y="2868"/>
                    <a:pt x="347" y="2868"/>
                  </a:cubicBezTo>
                  <a:lnTo>
                    <a:pt x="4506" y="2868"/>
                  </a:lnTo>
                  <a:cubicBezTo>
                    <a:pt x="4727" y="2868"/>
                    <a:pt x="4884" y="2710"/>
                    <a:pt x="4884" y="2521"/>
                  </a:cubicBezTo>
                  <a:lnTo>
                    <a:pt x="4884" y="1860"/>
                  </a:lnTo>
                  <a:cubicBezTo>
                    <a:pt x="4884" y="1135"/>
                    <a:pt x="4569" y="473"/>
                    <a:pt x="4034" y="32"/>
                  </a:cubicBezTo>
                  <a:cubicBezTo>
                    <a:pt x="3655" y="473"/>
                    <a:pt x="3120" y="788"/>
                    <a:pt x="2427" y="788"/>
                  </a:cubicBezTo>
                  <a:cubicBezTo>
                    <a:pt x="1797" y="788"/>
                    <a:pt x="1198" y="473"/>
                    <a:pt x="8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660;p38">
              <a:extLst>
                <a:ext uri="{FF2B5EF4-FFF2-40B4-BE49-F238E27FC236}">
                  <a16:creationId xmlns:a16="http://schemas.microsoft.com/office/drawing/2014/main" id="{3BEA5E40-F398-0B83-9651-B17172F228CA}"/>
                </a:ext>
              </a:extLst>
            </p:cNvPr>
            <p:cNvSpPr/>
            <p:nvPr/>
          </p:nvSpPr>
          <p:spPr>
            <a:xfrm>
              <a:off x="4086450" y="4145650"/>
              <a:ext cx="70125" cy="104775"/>
            </a:xfrm>
            <a:custGeom>
              <a:avLst/>
              <a:gdLst/>
              <a:ahLst/>
              <a:cxnLst/>
              <a:rect l="l" t="t" r="r" b="b"/>
              <a:pathLst>
                <a:path w="2805" h="4191" extrusionOk="0">
                  <a:moveTo>
                    <a:pt x="0" y="0"/>
                  </a:moveTo>
                  <a:lnTo>
                    <a:pt x="0" y="4190"/>
                  </a:lnTo>
                  <a:lnTo>
                    <a:pt x="2458" y="4190"/>
                  </a:lnTo>
                  <a:cubicBezTo>
                    <a:pt x="2647" y="4190"/>
                    <a:pt x="2804" y="4033"/>
                    <a:pt x="2804" y="3844"/>
                  </a:cubicBezTo>
                  <a:lnTo>
                    <a:pt x="2804" y="315"/>
                  </a:lnTo>
                  <a:cubicBezTo>
                    <a:pt x="2773" y="158"/>
                    <a:pt x="2647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661;p38">
              <a:extLst>
                <a:ext uri="{FF2B5EF4-FFF2-40B4-BE49-F238E27FC236}">
                  <a16:creationId xmlns:a16="http://schemas.microsoft.com/office/drawing/2014/main" id="{ECE07B34-AA90-77D1-88D7-AAAFF4C0C38C}"/>
                </a:ext>
              </a:extLst>
            </p:cNvPr>
            <p:cNvSpPr/>
            <p:nvPr/>
          </p:nvSpPr>
          <p:spPr>
            <a:xfrm>
              <a:off x="3860400" y="4180300"/>
              <a:ext cx="70125" cy="70125"/>
            </a:xfrm>
            <a:custGeom>
              <a:avLst/>
              <a:gdLst/>
              <a:ahLst/>
              <a:cxnLst/>
              <a:rect l="l" t="t" r="r" b="b"/>
              <a:pathLst>
                <a:path w="2805" h="2805" extrusionOk="0">
                  <a:moveTo>
                    <a:pt x="347" y="0"/>
                  </a:moveTo>
                  <a:cubicBezTo>
                    <a:pt x="158" y="0"/>
                    <a:pt x="0" y="189"/>
                    <a:pt x="0" y="347"/>
                  </a:cubicBezTo>
                  <a:lnTo>
                    <a:pt x="0" y="2458"/>
                  </a:lnTo>
                  <a:cubicBezTo>
                    <a:pt x="0" y="2678"/>
                    <a:pt x="158" y="2804"/>
                    <a:pt x="347" y="2804"/>
                  </a:cubicBezTo>
                  <a:lnTo>
                    <a:pt x="2804" y="2804"/>
                  </a:lnTo>
                  <a:lnTo>
                    <a:pt x="280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662;p38">
              <a:extLst>
                <a:ext uri="{FF2B5EF4-FFF2-40B4-BE49-F238E27FC236}">
                  <a16:creationId xmlns:a16="http://schemas.microsoft.com/office/drawing/2014/main" id="{D29F3D0D-B961-B6F1-BBE7-2454470B3ACC}"/>
                </a:ext>
              </a:extLst>
            </p:cNvPr>
            <p:cNvSpPr/>
            <p:nvPr/>
          </p:nvSpPr>
          <p:spPr>
            <a:xfrm>
              <a:off x="3947025" y="4111775"/>
              <a:ext cx="122125" cy="139425"/>
            </a:xfrm>
            <a:custGeom>
              <a:avLst/>
              <a:gdLst/>
              <a:ahLst/>
              <a:cxnLst/>
              <a:rect l="l" t="t" r="r" b="b"/>
              <a:pathLst>
                <a:path w="4885" h="5577" extrusionOk="0">
                  <a:moveTo>
                    <a:pt x="2466" y="1377"/>
                  </a:moveTo>
                  <a:cubicBezTo>
                    <a:pt x="2522" y="1377"/>
                    <a:pt x="2582" y="1392"/>
                    <a:pt x="2647" y="1418"/>
                  </a:cubicBezTo>
                  <a:cubicBezTo>
                    <a:pt x="2742" y="1450"/>
                    <a:pt x="2836" y="1607"/>
                    <a:pt x="2836" y="1733"/>
                  </a:cubicBezTo>
                  <a:lnTo>
                    <a:pt x="2836" y="3497"/>
                  </a:lnTo>
                  <a:lnTo>
                    <a:pt x="3183" y="3497"/>
                  </a:lnTo>
                  <a:cubicBezTo>
                    <a:pt x="3372" y="3497"/>
                    <a:pt x="3529" y="3655"/>
                    <a:pt x="3529" y="3844"/>
                  </a:cubicBezTo>
                  <a:cubicBezTo>
                    <a:pt x="3529" y="4033"/>
                    <a:pt x="3340" y="4159"/>
                    <a:pt x="3151" y="4159"/>
                  </a:cubicBezTo>
                  <a:lnTo>
                    <a:pt x="1765" y="4159"/>
                  </a:lnTo>
                  <a:cubicBezTo>
                    <a:pt x="1576" y="4159"/>
                    <a:pt x="1419" y="4002"/>
                    <a:pt x="1419" y="3812"/>
                  </a:cubicBezTo>
                  <a:cubicBezTo>
                    <a:pt x="1419" y="3623"/>
                    <a:pt x="1576" y="3466"/>
                    <a:pt x="1765" y="3466"/>
                  </a:cubicBezTo>
                  <a:lnTo>
                    <a:pt x="2112" y="3466"/>
                  </a:lnTo>
                  <a:lnTo>
                    <a:pt x="2112" y="2552"/>
                  </a:lnTo>
                  <a:lnTo>
                    <a:pt x="1986" y="2678"/>
                  </a:lnTo>
                  <a:cubicBezTo>
                    <a:pt x="1938" y="2726"/>
                    <a:pt x="1852" y="2749"/>
                    <a:pt x="1765" y="2749"/>
                  </a:cubicBezTo>
                  <a:cubicBezTo>
                    <a:pt x="1679" y="2749"/>
                    <a:pt x="1592" y="2726"/>
                    <a:pt x="1545" y="2678"/>
                  </a:cubicBezTo>
                  <a:cubicBezTo>
                    <a:pt x="1419" y="2552"/>
                    <a:pt x="1419" y="2300"/>
                    <a:pt x="1545" y="2206"/>
                  </a:cubicBezTo>
                  <a:lnTo>
                    <a:pt x="2238" y="1481"/>
                  </a:lnTo>
                  <a:cubicBezTo>
                    <a:pt x="2312" y="1407"/>
                    <a:pt x="2385" y="1377"/>
                    <a:pt x="2466" y="1377"/>
                  </a:cubicBezTo>
                  <a:close/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5577"/>
                  </a:lnTo>
                  <a:lnTo>
                    <a:pt x="4853" y="5577"/>
                  </a:lnTo>
                  <a:cubicBezTo>
                    <a:pt x="4884" y="3245"/>
                    <a:pt x="4884" y="2678"/>
                    <a:pt x="4884" y="347"/>
                  </a:cubicBezTo>
                  <a:cubicBezTo>
                    <a:pt x="4884" y="158"/>
                    <a:pt x="4727" y="0"/>
                    <a:pt x="45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66C139D-6A05-516A-E9A8-9076D8267672}"/>
              </a:ext>
            </a:extLst>
          </p:cNvPr>
          <p:cNvGrpSpPr/>
          <p:nvPr/>
        </p:nvGrpSpPr>
        <p:grpSpPr>
          <a:xfrm>
            <a:off x="5986644" y="3075269"/>
            <a:ext cx="1156288" cy="837067"/>
            <a:chOff x="4014788" y="2011363"/>
            <a:chExt cx="776288" cy="561975"/>
          </a:xfrm>
          <a:solidFill>
            <a:schemeClr val="bg1"/>
          </a:solidFill>
        </p:grpSpPr>
        <p:sp>
          <p:nvSpPr>
            <p:cNvPr id="86" name="Freeform 15">
              <a:extLst>
                <a:ext uri="{FF2B5EF4-FFF2-40B4-BE49-F238E27FC236}">
                  <a16:creationId xmlns:a16="http://schemas.microsoft.com/office/drawing/2014/main" id="{9F128A1A-120E-780F-BBFA-6B904C9A56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4651" y="2058988"/>
              <a:ext cx="414338" cy="514350"/>
            </a:xfrm>
            <a:custGeom>
              <a:avLst/>
              <a:gdLst>
                <a:gd name="T0" fmla="*/ 109 w 374"/>
                <a:gd name="T1" fmla="*/ 251 h 465"/>
                <a:gd name="T2" fmla="*/ 81 w 374"/>
                <a:gd name="T3" fmla="*/ 152 h 465"/>
                <a:gd name="T4" fmla="*/ 79 w 374"/>
                <a:gd name="T5" fmla="*/ 77 h 465"/>
                <a:gd name="T6" fmla="*/ 72 w 374"/>
                <a:gd name="T7" fmla="*/ 35 h 465"/>
                <a:gd name="T8" fmla="*/ 68 w 374"/>
                <a:gd name="T9" fmla="*/ 4 h 465"/>
                <a:gd name="T10" fmla="*/ 96 w 374"/>
                <a:gd name="T11" fmla="*/ 3 h 465"/>
                <a:gd name="T12" fmla="*/ 195 w 374"/>
                <a:gd name="T13" fmla="*/ 1 h 465"/>
                <a:gd name="T14" fmla="*/ 253 w 374"/>
                <a:gd name="T15" fmla="*/ 4 h 465"/>
                <a:gd name="T16" fmla="*/ 293 w 374"/>
                <a:gd name="T17" fmla="*/ 52 h 465"/>
                <a:gd name="T18" fmla="*/ 262 w 374"/>
                <a:gd name="T19" fmla="*/ 251 h 465"/>
                <a:gd name="T20" fmla="*/ 307 w 374"/>
                <a:gd name="T21" fmla="*/ 274 h 465"/>
                <a:gd name="T22" fmla="*/ 360 w 374"/>
                <a:gd name="T23" fmla="*/ 348 h 465"/>
                <a:gd name="T24" fmla="*/ 371 w 374"/>
                <a:gd name="T25" fmla="*/ 429 h 465"/>
                <a:gd name="T26" fmla="*/ 350 w 374"/>
                <a:gd name="T27" fmla="*/ 456 h 465"/>
                <a:gd name="T28" fmla="*/ 132 w 374"/>
                <a:gd name="T29" fmla="*/ 465 h 465"/>
                <a:gd name="T30" fmla="*/ 27 w 374"/>
                <a:gd name="T31" fmla="*/ 457 h 465"/>
                <a:gd name="T32" fmla="*/ 3 w 374"/>
                <a:gd name="T33" fmla="*/ 426 h 465"/>
                <a:gd name="T34" fmla="*/ 16 w 374"/>
                <a:gd name="T35" fmla="*/ 339 h 465"/>
                <a:gd name="T36" fmla="*/ 51 w 374"/>
                <a:gd name="T37" fmla="*/ 284 h 465"/>
                <a:gd name="T38" fmla="*/ 109 w 374"/>
                <a:gd name="T39" fmla="*/ 251 h 465"/>
                <a:gd name="T40" fmla="*/ 268 w 374"/>
                <a:gd name="T41" fmla="*/ 162 h 465"/>
                <a:gd name="T42" fmla="*/ 255 w 374"/>
                <a:gd name="T43" fmla="*/ 108 h 465"/>
                <a:gd name="T44" fmla="*/ 235 w 374"/>
                <a:gd name="T45" fmla="*/ 95 h 465"/>
                <a:gd name="T46" fmla="*/ 138 w 374"/>
                <a:gd name="T47" fmla="*/ 91 h 465"/>
                <a:gd name="T48" fmla="*/ 123 w 374"/>
                <a:gd name="T49" fmla="*/ 97 h 465"/>
                <a:gd name="T50" fmla="*/ 135 w 374"/>
                <a:gd name="T51" fmla="*/ 245 h 465"/>
                <a:gd name="T52" fmla="*/ 228 w 374"/>
                <a:gd name="T53" fmla="*/ 255 h 465"/>
                <a:gd name="T54" fmla="*/ 268 w 374"/>
                <a:gd name="T55" fmla="*/ 162 h 465"/>
                <a:gd name="T56" fmla="*/ 232 w 374"/>
                <a:gd name="T57" fmla="*/ 269 h 465"/>
                <a:gd name="T58" fmla="*/ 200 w 374"/>
                <a:gd name="T59" fmla="*/ 283 h 465"/>
                <a:gd name="T60" fmla="*/ 193 w 374"/>
                <a:gd name="T61" fmla="*/ 310 h 465"/>
                <a:gd name="T62" fmla="*/ 176 w 374"/>
                <a:gd name="T63" fmla="*/ 311 h 465"/>
                <a:gd name="T64" fmla="*/ 168 w 374"/>
                <a:gd name="T65" fmla="*/ 281 h 465"/>
                <a:gd name="T66" fmla="*/ 141 w 374"/>
                <a:gd name="T67" fmla="*/ 269 h 465"/>
                <a:gd name="T68" fmla="*/ 156 w 374"/>
                <a:gd name="T69" fmla="*/ 403 h 465"/>
                <a:gd name="T70" fmla="*/ 160 w 374"/>
                <a:gd name="T71" fmla="*/ 403 h 465"/>
                <a:gd name="T72" fmla="*/ 171 w 374"/>
                <a:gd name="T73" fmla="*/ 322 h 465"/>
                <a:gd name="T74" fmla="*/ 198 w 374"/>
                <a:gd name="T75" fmla="*/ 341 h 465"/>
                <a:gd name="T76" fmla="*/ 207 w 374"/>
                <a:gd name="T77" fmla="*/ 409 h 465"/>
                <a:gd name="T78" fmla="*/ 211 w 374"/>
                <a:gd name="T79" fmla="*/ 409 h 465"/>
                <a:gd name="T80" fmla="*/ 232 w 374"/>
                <a:gd name="T81" fmla="*/ 26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4" h="465">
                  <a:moveTo>
                    <a:pt x="109" y="251"/>
                  </a:moveTo>
                  <a:cubicBezTo>
                    <a:pt x="99" y="218"/>
                    <a:pt x="87" y="185"/>
                    <a:pt x="81" y="152"/>
                  </a:cubicBezTo>
                  <a:cubicBezTo>
                    <a:pt x="76" y="128"/>
                    <a:pt x="77" y="102"/>
                    <a:pt x="79" y="77"/>
                  </a:cubicBezTo>
                  <a:cubicBezTo>
                    <a:pt x="80" y="62"/>
                    <a:pt x="80" y="49"/>
                    <a:pt x="72" y="35"/>
                  </a:cubicBezTo>
                  <a:cubicBezTo>
                    <a:pt x="67" y="27"/>
                    <a:pt x="69" y="15"/>
                    <a:pt x="68" y="4"/>
                  </a:cubicBezTo>
                  <a:cubicBezTo>
                    <a:pt x="78" y="4"/>
                    <a:pt x="87" y="4"/>
                    <a:pt x="96" y="3"/>
                  </a:cubicBezTo>
                  <a:cubicBezTo>
                    <a:pt x="129" y="3"/>
                    <a:pt x="162" y="2"/>
                    <a:pt x="195" y="1"/>
                  </a:cubicBezTo>
                  <a:cubicBezTo>
                    <a:pt x="215" y="1"/>
                    <a:pt x="234" y="0"/>
                    <a:pt x="253" y="4"/>
                  </a:cubicBezTo>
                  <a:cubicBezTo>
                    <a:pt x="279" y="9"/>
                    <a:pt x="288" y="26"/>
                    <a:pt x="293" y="52"/>
                  </a:cubicBezTo>
                  <a:cubicBezTo>
                    <a:pt x="307" y="122"/>
                    <a:pt x="289" y="186"/>
                    <a:pt x="262" y="251"/>
                  </a:cubicBezTo>
                  <a:cubicBezTo>
                    <a:pt x="277" y="258"/>
                    <a:pt x="292" y="266"/>
                    <a:pt x="307" y="274"/>
                  </a:cubicBezTo>
                  <a:cubicBezTo>
                    <a:pt x="337" y="290"/>
                    <a:pt x="358" y="311"/>
                    <a:pt x="360" y="348"/>
                  </a:cubicBezTo>
                  <a:cubicBezTo>
                    <a:pt x="361" y="375"/>
                    <a:pt x="366" y="402"/>
                    <a:pt x="371" y="429"/>
                  </a:cubicBezTo>
                  <a:cubicBezTo>
                    <a:pt x="374" y="447"/>
                    <a:pt x="367" y="455"/>
                    <a:pt x="350" y="456"/>
                  </a:cubicBezTo>
                  <a:cubicBezTo>
                    <a:pt x="277" y="459"/>
                    <a:pt x="205" y="464"/>
                    <a:pt x="132" y="465"/>
                  </a:cubicBezTo>
                  <a:cubicBezTo>
                    <a:pt x="97" y="465"/>
                    <a:pt x="62" y="461"/>
                    <a:pt x="27" y="457"/>
                  </a:cubicBezTo>
                  <a:cubicBezTo>
                    <a:pt x="2" y="455"/>
                    <a:pt x="0" y="450"/>
                    <a:pt x="3" y="426"/>
                  </a:cubicBezTo>
                  <a:cubicBezTo>
                    <a:pt x="8" y="397"/>
                    <a:pt x="13" y="368"/>
                    <a:pt x="16" y="339"/>
                  </a:cubicBezTo>
                  <a:cubicBezTo>
                    <a:pt x="18" y="314"/>
                    <a:pt x="31" y="296"/>
                    <a:pt x="51" y="284"/>
                  </a:cubicBezTo>
                  <a:cubicBezTo>
                    <a:pt x="70" y="272"/>
                    <a:pt x="91" y="261"/>
                    <a:pt x="109" y="251"/>
                  </a:cubicBezTo>
                  <a:close/>
                  <a:moveTo>
                    <a:pt x="268" y="162"/>
                  </a:moveTo>
                  <a:cubicBezTo>
                    <a:pt x="264" y="145"/>
                    <a:pt x="258" y="127"/>
                    <a:pt x="255" y="108"/>
                  </a:cubicBezTo>
                  <a:cubicBezTo>
                    <a:pt x="252" y="96"/>
                    <a:pt x="246" y="95"/>
                    <a:pt x="235" y="95"/>
                  </a:cubicBezTo>
                  <a:cubicBezTo>
                    <a:pt x="202" y="94"/>
                    <a:pt x="170" y="92"/>
                    <a:pt x="138" y="91"/>
                  </a:cubicBezTo>
                  <a:cubicBezTo>
                    <a:pt x="133" y="91"/>
                    <a:pt x="125" y="94"/>
                    <a:pt x="123" y="97"/>
                  </a:cubicBezTo>
                  <a:cubicBezTo>
                    <a:pt x="100" y="138"/>
                    <a:pt x="105" y="208"/>
                    <a:pt x="135" y="245"/>
                  </a:cubicBezTo>
                  <a:cubicBezTo>
                    <a:pt x="161" y="277"/>
                    <a:pt x="196" y="281"/>
                    <a:pt x="228" y="255"/>
                  </a:cubicBezTo>
                  <a:cubicBezTo>
                    <a:pt x="256" y="232"/>
                    <a:pt x="261" y="198"/>
                    <a:pt x="268" y="162"/>
                  </a:cubicBezTo>
                  <a:close/>
                  <a:moveTo>
                    <a:pt x="232" y="269"/>
                  </a:moveTo>
                  <a:cubicBezTo>
                    <a:pt x="218" y="275"/>
                    <a:pt x="207" y="280"/>
                    <a:pt x="200" y="283"/>
                  </a:cubicBezTo>
                  <a:cubicBezTo>
                    <a:pt x="198" y="293"/>
                    <a:pt x="197" y="303"/>
                    <a:pt x="193" y="310"/>
                  </a:cubicBezTo>
                  <a:cubicBezTo>
                    <a:pt x="192" y="313"/>
                    <a:pt x="177" y="313"/>
                    <a:pt x="176" y="311"/>
                  </a:cubicBezTo>
                  <a:cubicBezTo>
                    <a:pt x="172" y="303"/>
                    <a:pt x="171" y="293"/>
                    <a:pt x="168" y="281"/>
                  </a:cubicBezTo>
                  <a:cubicBezTo>
                    <a:pt x="162" y="278"/>
                    <a:pt x="153" y="274"/>
                    <a:pt x="141" y="269"/>
                  </a:cubicBezTo>
                  <a:cubicBezTo>
                    <a:pt x="146" y="315"/>
                    <a:pt x="151" y="359"/>
                    <a:pt x="156" y="403"/>
                  </a:cubicBezTo>
                  <a:cubicBezTo>
                    <a:pt x="157" y="403"/>
                    <a:pt x="158" y="403"/>
                    <a:pt x="160" y="403"/>
                  </a:cubicBezTo>
                  <a:cubicBezTo>
                    <a:pt x="164" y="376"/>
                    <a:pt x="167" y="348"/>
                    <a:pt x="171" y="322"/>
                  </a:cubicBezTo>
                  <a:cubicBezTo>
                    <a:pt x="195" y="319"/>
                    <a:pt x="195" y="319"/>
                    <a:pt x="198" y="341"/>
                  </a:cubicBezTo>
                  <a:cubicBezTo>
                    <a:pt x="201" y="364"/>
                    <a:pt x="204" y="386"/>
                    <a:pt x="207" y="409"/>
                  </a:cubicBezTo>
                  <a:cubicBezTo>
                    <a:pt x="209" y="409"/>
                    <a:pt x="210" y="409"/>
                    <a:pt x="211" y="409"/>
                  </a:cubicBezTo>
                  <a:cubicBezTo>
                    <a:pt x="218" y="364"/>
                    <a:pt x="225" y="319"/>
                    <a:pt x="232" y="2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87" name="Freeform 34">
              <a:extLst>
                <a:ext uri="{FF2B5EF4-FFF2-40B4-BE49-F238E27FC236}">
                  <a16:creationId xmlns:a16="http://schemas.microsoft.com/office/drawing/2014/main" id="{4957FECF-7224-EC36-8E18-0C5B6A5523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4788" y="2014538"/>
              <a:ext cx="238125" cy="344488"/>
            </a:xfrm>
            <a:custGeom>
              <a:avLst/>
              <a:gdLst>
                <a:gd name="T0" fmla="*/ 193 w 214"/>
                <a:gd name="T1" fmla="*/ 199 h 312"/>
                <a:gd name="T2" fmla="*/ 164 w 214"/>
                <a:gd name="T3" fmla="*/ 197 h 312"/>
                <a:gd name="T4" fmla="*/ 169 w 214"/>
                <a:gd name="T5" fmla="*/ 202 h 312"/>
                <a:gd name="T6" fmla="*/ 208 w 214"/>
                <a:gd name="T7" fmla="*/ 261 h 312"/>
                <a:gd name="T8" fmla="*/ 166 w 214"/>
                <a:gd name="T9" fmla="*/ 311 h 312"/>
                <a:gd name="T10" fmla="*/ 22 w 214"/>
                <a:gd name="T11" fmla="*/ 310 h 312"/>
                <a:gd name="T12" fmla="*/ 4 w 214"/>
                <a:gd name="T13" fmla="*/ 286 h 312"/>
                <a:gd name="T14" fmla="*/ 7 w 214"/>
                <a:gd name="T15" fmla="*/ 262 h 312"/>
                <a:gd name="T16" fmla="*/ 44 w 214"/>
                <a:gd name="T17" fmla="*/ 202 h 312"/>
                <a:gd name="T18" fmla="*/ 22 w 214"/>
                <a:gd name="T19" fmla="*/ 195 h 312"/>
                <a:gd name="T20" fmla="*/ 23 w 214"/>
                <a:gd name="T21" fmla="*/ 161 h 312"/>
                <a:gd name="T22" fmla="*/ 40 w 214"/>
                <a:gd name="T23" fmla="*/ 46 h 312"/>
                <a:gd name="T24" fmla="*/ 179 w 214"/>
                <a:gd name="T25" fmla="*/ 49 h 312"/>
                <a:gd name="T26" fmla="*/ 201 w 214"/>
                <a:gd name="T27" fmla="*/ 122 h 312"/>
                <a:gd name="T28" fmla="*/ 193 w 214"/>
                <a:gd name="T29" fmla="*/ 199 h 312"/>
                <a:gd name="T30" fmla="*/ 193 w 214"/>
                <a:gd name="T31" fmla="*/ 293 h 312"/>
                <a:gd name="T32" fmla="*/ 146 w 214"/>
                <a:gd name="T33" fmla="*/ 213 h 312"/>
                <a:gd name="T34" fmla="*/ 144 w 214"/>
                <a:gd name="T35" fmla="*/ 245 h 312"/>
                <a:gd name="T36" fmla="*/ 71 w 214"/>
                <a:gd name="T37" fmla="*/ 244 h 312"/>
                <a:gd name="T38" fmla="*/ 69 w 214"/>
                <a:gd name="T39" fmla="*/ 212 h 312"/>
                <a:gd name="T40" fmla="*/ 23 w 214"/>
                <a:gd name="T41" fmla="*/ 293 h 312"/>
                <a:gd name="T42" fmla="*/ 193 w 214"/>
                <a:gd name="T43" fmla="*/ 293 h 312"/>
                <a:gd name="T44" fmla="*/ 67 w 214"/>
                <a:gd name="T45" fmla="*/ 83 h 312"/>
                <a:gd name="T46" fmla="*/ 55 w 214"/>
                <a:gd name="T47" fmla="*/ 148 h 312"/>
                <a:gd name="T48" fmla="*/ 124 w 214"/>
                <a:gd name="T49" fmla="*/ 187 h 312"/>
                <a:gd name="T50" fmla="*/ 166 w 214"/>
                <a:gd name="T51" fmla="*/ 110 h 312"/>
                <a:gd name="T52" fmla="*/ 154 w 214"/>
                <a:gd name="T53" fmla="*/ 103 h 312"/>
                <a:gd name="T54" fmla="*/ 67 w 214"/>
                <a:gd name="T55" fmla="*/ 8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4" h="312">
                  <a:moveTo>
                    <a:pt x="193" y="199"/>
                  </a:moveTo>
                  <a:cubicBezTo>
                    <a:pt x="185" y="198"/>
                    <a:pt x="175" y="198"/>
                    <a:pt x="164" y="197"/>
                  </a:cubicBezTo>
                  <a:cubicBezTo>
                    <a:pt x="166" y="199"/>
                    <a:pt x="167" y="201"/>
                    <a:pt x="169" y="202"/>
                  </a:cubicBezTo>
                  <a:cubicBezTo>
                    <a:pt x="194" y="213"/>
                    <a:pt x="205" y="232"/>
                    <a:pt x="208" y="261"/>
                  </a:cubicBezTo>
                  <a:cubicBezTo>
                    <a:pt x="212" y="309"/>
                    <a:pt x="214" y="310"/>
                    <a:pt x="166" y="311"/>
                  </a:cubicBezTo>
                  <a:cubicBezTo>
                    <a:pt x="118" y="312"/>
                    <a:pt x="70" y="310"/>
                    <a:pt x="22" y="310"/>
                  </a:cubicBezTo>
                  <a:cubicBezTo>
                    <a:pt x="5" y="310"/>
                    <a:pt x="0" y="302"/>
                    <a:pt x="4" y="286"/>
                  </a:cubicBezTo>
                  <a:cubicBezTo>
                    <a:pt x="6" y="278"/>
                    <a:pt x="7" y="270"/>
                    <a:pt x="7" y="262"/>
                  </a:cubicBezTo>
                  <a:cubicBezTo>
                    <a:pt x="9" y="237"/>
                    <a:pt x="14" y="214"/>
                    <a:pt x="44" y="202"/>
                  </a:cubicBezTo>
                  <a:cubicBezTo>
                    <a:pt x="32" y="198"/>
                    <a:pt x="24" y="196"/>
                    <a:pt x="22" y="195"/>
                  </a:cubicBezTo>
                  <a:cubicBezTo>
                    <a:pt x="22" y="182"/>
                    <a:pt x="25" y="171"/>
                    <a:pt x="23" y="161"/>
                  </a:cubicBezTo>
                  <a:cubicBezTo>
                    <a:pt x="12" y="120"/>
                    <a:pt x="18" y="82"/>
                    <a:pt x="40" y="46"/>
                  </a:cubicBezTo>
                  <a:cubicBezTo>
                    <a:pt x="70" y="0"/>
                    <a:pt x="144" y="2"/>
                    <a:pt x="179" y="49"/>
                  </a:cubicBezTo>
                  <a:cubicBezTo>
                    <a:pt x="195" y="71"/>
                    <a:pt x="202" y="96"/>
                    <a:pt x="201" y="122"/>
                  </a:cubicBezTo>
                  <a:cubicBezTo>
                    <a:pt x="200" y="148"/>
                    <a:pt x="196" y="173"/>
                    <a:pt x="193" y="199"/>
                  </a:cubicBezTo>
                  <a:close/>
                  <a:moveTo>
                    <a:pt x="193" y="293"/>
                  </a:moveTo>
                  <a:cubicBezTo>
                    <a:pt x="191" y="255"/>
                    <a:pt x="190" y="221"/>
                    <a:pt x="146" y="213"/>
                  </a:cubicBezTo>
                  <a:cubicBezTo>
                    <a:pt x="146" y="221"/>
                    <a:pt x="145" y="230"/>
                    <a:pt x="144" y="245"/>
                  </a:cubicBezTo>
                  <a:cubicBezTo>
                    <a:pt x="119" y="219"/>
                    <a:pt x="96" y="221"/>
                    <a:pt x="71" y="244"/>
                  </a:cubicBezTo>
                  <a:cubicBezTo>
                    <a:pt x="70" y="230"/>
                    <a:pt x="70" y="221"/>
                    <a:pt x="69" y="212"/>
                  </a:cubicBezTo>
                  <a:cubicBezTo>
                    <a:pt x="26" y="226"/>
                    <a:pt x="26" y="232"/>
                    <a:pt x="23" y="293"/>
                  </a:cubicBezTo>
                  <a:cubicBezTo>
                    <a:pt x="80" y="293"/>
                    <a:pt x="136" y="293"/>
                    <a:pt x="193" y="293"/>
                  </a:cubicBezTo>
                  <a:close/>
                  <a:moveTo>
                    <a:pt x="67" y="83"/>
                  </a:moveTo>
                  <a:cubicBezTo>
                    <a:pt x="56" y="100"/>
                    <a:pt x="50" y="131"/>
                    <a:pt x="55" y="148"/>
                  </a:cubicBezTo>
                  <a:cubicBezTo>
                    <a:pt x="64" y="178"/>
                    <a:pt x="96" y="196"/>
                    <a:pt x="124" y="187"/>
                  </a:cubicBezTo>
                  <a:cubicBezTo>
                    <a:pt x="154" y="178"/>
                    <a:pt x="176" y="138"/>
                    <a:pt x="166" y="110"/>
                  </a:cubicBezTo>
                  <a:cubicBezTo>
                    <a:pt x="164" y="107"/>
                    <a:pt x="158" y="104"/>
                    <a:pt x="154" y="103"/>
                  </a:cubicBezTo>
                  <a:cubicBezTo>
                    <a:pt x="126" y="96"/>
                    <a:pt x="98" y="90"/>
                    <a:pt x="67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88" name="Freeform 38">
              <a:extLst>
                <a:ext uri="{FF2B5EF4-FFF2-40B4-BE49-F238E27FC236}">
                  <a16:creationId xmlns:a16="http://schemas.microsoft.com/office/drawing/2014/main" id="{3E9AC5E1-C407-F677-8DE5-7EC83845EA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6" y="2011363"/>
              <a:ext cx="260350" cy="352425"/>
            </a:xfrm>
            <a:custGeom>
              <a:avLst/>
              <a:gdLst>
                <a:gd name="T0" fmla="*/ 67 w 235"/>
                <a:gd name="T1" fmla="*/ 185 h 319"/>
                <a:gd name="T2" fmla="*/ 46 w 235"/>
                <a:gd name="T3" fmla="*/ 94 h 319"/>
                <a:gd name="T4" fmla="*/ 74 w 235"/>
                <a:gd name="T5" fmla="*/ 24 h 319"/>
                <a:gd name="T6" fmla="*/ 151 w 235"/>
                <a:gd name="T7" fmla="*/ 19 h 319"/>
                <a:gd name="T8" fmla="*/ 183 w 235"/>
                <a:gd name="T9" fmla="*/ 134 h 319"/>
                <a:gd name="T10" fmla="*/ 164 w 235"/>
                <a:gd name="T11" fmla="*/ 183 h 319"/>
                <a:gd name="T12" fmla="*/ 196 w 235"/>
                <a:gd name="T13" fmla="*/ 199 h 319"/>
                <a:gd name="T14" fmla="*/ 225 w 235"/>
                <a:gd name="T15" fmla="*/ 244 h 319"/>
                <a:gd name="T16" fmla="*/ 232 w 235"/>
                <a:gd name="T17" fmla="*/ 291 h 319"/>
                <a:gd name="T18" fmla="*/ 218 w 235"/>
                <a:gd name="T19" fmla="*/ 311 h 319"/>
                <a:gd name="T20" fmla="*/ 19 w 235"/>
                <a:gd name="T21" fmla="*/ 312 h 319"/>
                <a:gd name="T22" fmla="*/ 3 w 235"/>
                <a:gd name="T23" fmla="*/ 289 h 319"/>
                <a:gd name="T24" fmla="*/ 9 w 235"/>
                <a:gd name="T25" fmla="*/ 252 h 319"/>
                <a:gd name="T26" fmla="*/ 53 w 235"/>
                <a:gd name="T27" fmla="*/ 192 h 319"/>
                <a:gd name="T28" fmla="*/ 67 w 235"/>
                <a:gd name="T29" fmla="*/ 185 h 319"/>
                <a:gd name="T30" fmla="*/ 20 w 235"/>
                <a:gd name="T31" fmla="*/ 295 h 319"/>
                <a:gd name="T32" fmla="*/ 100 w 235"/>
                <a:gd name="T33" fmla="*/ 299 h 319"/>
                <a:gd name="T34" fmla="*/ 108 w 235"/>
                <a:gd name="T35" fmla="*/ 231 h 319"/>
                <a:gd name="T36" fmla="*/ 116 w 235"/>
                <a:gd name="T37" fmla="*/ 218 h 319"/>
                <a:gd name="T38" fmla="*/ 122 w 235"/>
                <a:gd name="T39" fmla="*/ 231 h 319"/>
                <a:gd name="T40" fmla="*/ 131 w 235"/>
                <a:gd name="T41" fmla="*/ 300 h 319"/>
                <a:gd name="T42" fmla="*/ 213 w 235"/>
                <a:gd name="T43" fmla="*/ 295 h 319"/>
                <a:gd name="T44" fmla="*/ 115 w 235"/>
                <a:gd name="T45" fmla="*/ 214 h 319"/>
                <a:gd name="T46" fmla="*/ 71 w 235"/>
                <a:gd name="T47" fmla="*/ 203 h 319"/>
                <a:gd name="T48" fmla="*/ 31 w 235"/>
                <a:gd name="T49" fmla="*/ 234 h 319"/>
                <a:gd name="T50" fmla="*/ 20 w 235"/>
                <a:gd name="T51" fmla="*/ 295 h 319"/>
                <a:gd name="T52" fmla="*/ 154 w 235"/>
                <a:gd name="T53" fmla="*/ 93 h 319"/>
                <a:gd name="T54" fmla="*/ 88 w 235"/>
                <a:gd name="T55" fmla="*/ 94 h 319"/>
                <a:gd name="T56" fmla="*/ 77 w 235"/>
                <a:gd name="T57" fmla="*/ 102 h 319"/>
                <a:gd name="T58" fmla="*/ 86 w 235"/>
                <a:gd name="T59" fmla="*/ 175 h 319"/>
                <a:gd name="T60" fmla="*/ 148 w 235"/>
                <a:gd name="T61" fmla="*/ 176 h 319"/>
                <a:gd name="T62" fmla="*/ 154 w 235"/>
                <a:gd name="T63" fmla="*/ 9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319">
                  <a:moveTo>
                    <a:pt x="67" y="185"/>
                  </a:moveTo>
                  <a:cubicBezTo>
                    <a:pt x="59" y="152"/>
                    <a:pt x="51" y="124"/>
                    <a:pt x="46" y="94"/>
                  </a:cubicBezTo>
                  <a:cubicBezTo>
                    <a:pt x="42" y="67"/>
                    <a:pt x="56" y="44"/>
                    <a:pt x="74" y="24"/>
                  </a:cubicBezTo>
                  <a:cubicBezTo>
                    <a:pt x="94" y="1"/>
                    <a:pt x="127" y="0"/>
                    <a:pt x="151" y="19"/>
                  </a:cubicBezTo>
                  <a:cubicBezTo>
                    <a:pt x="189" y="49"/>
                    <a:pt x="199" y="85"/>
                    <a:pt x="183" y="134"/>
                  </a:cubicBezTo>
                  <a:cubicBezTo>
                    <a:pt x="178" y="150"/>
                    <a:pt x="171" y="165"/>
                    <a:pt x="164" y="183"/>
                  </a:cubicBezTo>
                  <a:cubicBezTo>
                    <a:pt x="174" y="188"/>
                    <a:pt x="185" y="194"/>
                    <a:pt x="196" y="199"/>
                  </a:cubicBezTo>
                  <a:cubicBezTo>
                    <a:pt x="214" y="209"/>
                    <a:pt x="224" y="223"/>
                    <a:pt x="225" y="244"/>
                  </a:cubicBezTo>
                  <a:cubicBezTo>
                    <a:pt x="227" y="260"/>
                    <a:pt x="229" y="275"/>
                    <a:pt x="232" y="291"/>
                  </a:cubicBezTo>
                  <a:cubicBezTo>
                    <a:pt x="235" y="303"/>
                    <a:pt x="232" y="310"/>
                    <a:pt x="218" y="311"/>
                  </a:cubicBezTo>
                  <a:cubicBezTo>
                    <a:pt x="152" y="319"/>
                    <a:pt x="85" y="319"/>
                    <a:pt x="19" y="312"/>
                  </a:cubicBezTo>
                  <a:cubicBezTo>
                    <a:pt x="4" y="310"/>
                    <a:pt x="0" y="303"/>
                    <a:pt x="3" y="289"/>
                  </a:cubicBezTo>
                  <a:cubicBezTo>
                    <a:pt x="6" y="277"/>
                    <a:pt x="9" y="264"/>
                    <a:pt x="9" y="252"/>
                  </a:cubicBezTo>
                  <a:cubicBezTo>
                    <a:pt x="9" y="220"/>
                    <a:pt x="27" y="203"/>
                    <a:pt x="53" y="192"/>
                  </a:cubicBezTo>
                  <a:cubicBezTo>
                    <a:pt x="59" y="189"/>
                    <a:pt x="65" y="186"/>
                    <a:pt x="67" y="185"/>
                  </a:cubicBezTo>
                  <a:close/>
                  <a:moveTo>
                    <a:pt x="20" y="295"/>
                  </a:moveTo>
                  <a:cubicBezTo>
                    <a:pt x="49" y="297"/>
                    <a:pt x="74" y="298"/>
                    <a:pt x="100" y="299"/>
                  </a:cubicBezTo>
                  <a:cubicBezTo>
                    <a:pt x="103" y="275"/>
                    <a:pt x="105" y="253"/>
                    <a:pt x="108" y="231"/>
                  </a:cubicBezTo>
                  <a:cubicBezTo>
                    <a:pt x="109" y="227"/>
                    <a:pt x="113" y="222"/>
                    <a:pt x="116" y="218"/>
                  </a:cubicBezTo>
                  <a:cubicBezTo>
                    <a:pt x="118" y="222"/>
                    <a:pt x="122" y="226"/>
                    <a:pt x="122" y="231"/>
                  </a:cubicBezTo>
                  <a:cubicBezTo>
                    <a:pt x="126" y="253"/>
                    <a:pt x="128" y="275"/>
                    <a:pt x="131" y="300"/>
                  </a:cubicBezTo>
                  <a:cubicBezTo>
                    <a:pt x="160" y="298"/>
                    <a:pt x="186" y="296"/>
                    <a:pt x="213" y="295"/>
                  </a:cubicBezTo>
                  <a:cubicBezTo>
                    <a:pt x="217" y="210"/>
                    <a:pt x="160" y="181"/>
                    <a:pt x="115" y="214"/>
                  </a:cubicBezTo>
                  <a:cubicBezTo>
                    <a:pt x="101" y="205"/>
                    <a:pt x="89" y="191"/>
                    <a:pt x="71" y="203"/>
                  </a:cubicBezTo>
                  <a:cubicBezTo>
                    <a:pt x="57" y="213"/>
                    <a:pt x="38" y="220"/>
                    <a:pt x="31" y="234"/>
                  </a:cubicBezTo>
                  <a:cubicBezTo>
                    <a:pt x="22" y="250"/>
                    <a:pt x="24" y="272"/>
                    <a:pt x="20" y="295"/>
                  </a:cubicBezTo>
                  <a:close/>
                  <a:moveTo>
                    <a:pt x="154" y="93"/>
                  </a:moveTo>
                  <a:cubicBezTo>
                    <a:pt x="133" y="93"/>
                    <a:pt x="110" y="93"/>
                    <a:pt x="88" y="94"/>
                  </a:cubicBezTo>
                  <a:cubicBezTo>
                    <a:pt x="84" y="94"/>
                    <a:pt x="79" y="98"/>
                    <a:pt x="77" y="102"/>
                  </a:cubicBezTo>
                  <a:cubicBezTo>
                    <a:pt x="66" y="128"/>
                    <a:pt x="69" y="152"/>
                    <a:pt x="86" y="175"/>
                  </a:cubicBezTo>
                  <a:cubicBezTo>
                    <a:pt x="104" y="200"/>
                    <a:pt x="129" y="201"/>
                    <a:pt x="148" y="176"/>
                  </a:cubicBezTo>
                  <a:cubicBezTo>
                    <a:pt x="169" y="151"/>
                    <a:pt x="168" y="123"/>
                    <a:pt x="154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>
                <a:solidFill>
                  <a:schemeClr val="bg1"/>
                </a:solidFill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F3E0C08E-14DB-5EBA-931E-E040C6AF010B}"/>
              </a:ext>
            </a:extLst>
          </p:cNvPr>
          <p:cNvSpPr txBox="1"/>
          <p:nvPr/>
        </p:nvSpPr>
        <p:spPr>
          <a:xfrm>
            <a:off x="1630226" y="1974148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B74B131-648A-2F28-8501-21ABE8A807A5}"/>
              </a:ext>
            </a:extLst>
          </p:cNvPr>
          <p:cNvSpPr txBox="1"/>
          <p:nvPr/>
        </p:nvSpPr>
        <p:spPr>
          <a:xfrm>
            <a:off x="1582188" y="3188169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F2AA815-781A-8247-E018-3AFA26143F3F}"/>
              </a:ext>
            </a:extLst>
          </p:cNvPr>
          <p:cNvSpPr txBox="1"/>
          <p:nvPr/>
        </p:nvSpPr>
        <p:spPr>
          <a:xfrm>
            <a:off x="1638637" y="4448521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BFC5B44-0C77-E1F0-8632-378A7A41D09C}"/>
              </a:ext>
            </a:extLst>
          </p:cNvPr>
          <p:cNvSpPr txBox="1"/>
          <p:nvPr/>
        </p:nvSpPr>
        <p:spPr>
          <a:xfrm>
            <a:off x="8916569" y="1979505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C7BE480-E3DF-0673-18C2-E25E0F6F0D0E}"/>
              </a:ext>
            </a:extLst>
          </p:cNvPr>
          <p:cNvSpPr txBox="1"/>
          <p:nvPr/>
        </p:nvSpPr>
        <p:spPr>
          <a:xfrm>
            <a:off x="8868531" y="3193526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A387A68-4E4E-6C8E-9DA8-1FB5DC875184}"/>
              </a:ext>
            </a:extLst>
          </p:cNvPr>
          <p:cNvSpPr txBox="1"/>
          <p:nvPr/>
        </p:nvSpPr>
        <p:spPr>
          <a:xfrm>
            <a:off x="8924980" y="4453878"/>
            <a:ext cx="2481647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5B1BAAE-D79F-0D69-614D-C42ED8ABBC1E}"/>
              </a:ext>
            </a:extLst>
          </p:cNvPr>
          <p:cNvSpPr txBox="1"/>
          <p:nvPr/>
        </p:nvSpPr>
        <p:spPr>
          <a:xfrm>
            <a:off x="4063835" y="442495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72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89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04A6E-18CB-4829-26BB-6F31A03438FC}"/>
              </a:ext>
            </a:extLst>
          </p:cNvPr>
          <p:cNvGrpSpPr/>
          <p:nvPr/>
        </p:nvGrpSpPr>
        <p:grpSpPr>
          <a:xfrm flipH="1">
            <a:off x="4394620" y="5945047"/>
            <a:ext cx="3347339" cy="570558"/>
            <a:chOff x="4394620" y="5945047"/>
            <a:chExt cx="3347339" cy="5705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9FBC0E0-9B4B-642A-1FF4-57B0C8F41756}"/>
                </a:ext>
              </a:extLst>
            </p:cNvPr>
            <p:cNvGrpSpPr/>
            <p:nvPr/>
          </p:nvGrpSpPr>
          <p:grpSpPr>
            <a:xfrm rot="16200000">
              <a:off x="5783011" y="4556656"/>
              <a:ext cx="570558" cy="3347339"/>
              <a:chOff x="327828" y="1605637"/>
              <a:chExt cx="570558" cy="3347339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C9C5A3C-EFE0-1417-62CE-B3BBBEC021ED}"/>
                  </a:ext>
                </a:extLst>
              </p:cNvPr>
              <p:cNvSpPr/>
              <p:nvPr/>
            </p:nvSpPr>
            <p:spPr>
              <a:xfrm>
                <a:off x="335678" y="1605637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422338F-3BEF-C28E-54BA-35116B3E0026}"/>
                  </a:ext>
                </a:extLst>
              </p:cNvPr>
              <p:cNvSpPr/>
              <p:nvPr/>
            </p:nvSpPr>
            <p:spPr>
              <a:xfrm>
                <a:off x="335678" y="2301795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CF5F1C8-BC0B-E7AA-9E1B-E9199C77AA20}"/>
                  </a:ext>
                </a:extLst>
              </p:cNvPr>
              <p:cNvSpPr/>
              <p:nvPr/>
            </p:nvSpPr>
            <p:spPr>
              <a:xfrm>
                <a:off x="335678" y="2997953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E48CE77-1AEC-6794-288C-82040E42B2E2}"/>
                  </a:ext>
                </a:extLst>
              </p:cNvPr>
              <p:cNvSpPr/>
              <p:nvPr/>
            </p:nvSpPr>
            <p:spPr>
              <a:xfrm>
                <a:off x="335678" y="3694111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86710AE-2DFB-8182-AAA3-9DBB4A144BD6}"/>
                  </a:ext>
                </a:extLst>
              </p:cNvPr>
              <p:cNvSpPr/>
              <p:nvPr/>
            </p:nvSpPr>
            <p:spPr>
              <a:xfrm>
                <a:off x="327828" y="4390268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1319C4-0DF3-4BD6-C3A9-ECDC5D8B7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551" y="6055841"/>
              <a:ext cx="350424" cy="350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554D7D-030A-DBDC-2861-668E437AB0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736" y="6057578"/>
              <a:ext cx="346950" cy="346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60128B1-8332-E716-5F7D-C42A5D7604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346" y="6058291"/>
              <a:ext cx="345525" cy="3455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78C928-75B4-2E5C-ADAE-44FD691945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057" y="6055841"/>
              <a:ext cx="350424" cy="3504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CCAD31-A535-6059-AA74-3CAC5E74E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8841" y="6055841"/>
              <a:ext cx="350424" cy="35042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39E5E2-01D0-10A5-415C-D4D00CDF5865}"/>
              </a:ext>
            </a:extLst>
          </p:cNvPr>
          <p:cNvSpPr txBox="1"/>
          <p:nvPr/>
        </p:nvSpPr>
        <p:spPr>
          <a:xfrm>
            <a:off x="144967" y="2744978"/>
            <a:ext cx="11876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solidFill>
                  <a:schemeClr val="bg1"/>
                </a:solidFill>
                <a:cs typeface="B Yekan" panose="00000400000000000000" pitchFamily="2" charset="-78"/>
              </a:rPr>
              <a:t>فصل سوم: روش شناسی</a:t>
            </a:r>
            <a:endParaRPr lang="en-US" sz="8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41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2C2415A-C643-85F2-A68E-902D4E6C59E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E05295E-9CA5-77C9-C378-FA292579AB7D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CEC301-8E2A-2CA4-1A89-C9FDDEC91479}"/>
              </a:ext>
            </a:extLst>
          </p:cNvPr>
          <p:cNvSpPr/>
          <p:nvPr/>
        </p:nvSpPr>
        <p:spPr>
          <a:xfrm rot="5400000" flipH="1">
            <a:off x="9596461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47B361-BA39-7D21-2CC0-5A7B76565E5D}"/>
              </a:ext>
            </a:extLst>
          </p:cNvPr>
          <p:cNvSpPr/>
          <p:nvPr/>
        </p:nvSpPr>
        <p:spPr>
          <a:xfrm rot="5400000" flipH="1">
            <a:off x="99350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7463F5-0DBD-E5D7-FA55-8E54C8386763}"/>
              </a:ext>
            </a:extLst>
          </p:cNvPr>
          <p:cNvSpPr/>
          <p:nvPr/>
        </p:nvSpPr>
        <p:spPr>
          <a:xfrm rot="5400000" flipH="1">
            <a:off x="29734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56333-EEFE-09FB-8DE2-A44EBDB8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33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DC47F-46D9-4240-4619-834EA22F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97419" y="6156868"/>
            <a:ext cx="346950" cy="34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247A3-EBD7-4E1A-AC85-5445B284AB4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042" y="6147281"/>
            <a:ext cx="350424" cy="350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FBD8E-36DB-187D-8B48-4305B1F36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728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18DE7B-3D8D-404E-1120-3496AE5744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ADE64B-E4AF-1F8F-BF96-DB9AEA35D26C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F54845-DCE9-1712-F618-28651C7792A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FEEDCE-8D4D-3029-88D6-95C85EF1884A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2DF52B-4066-C9AA-7404-E383B08D0908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274C9F-2378-2399-2B84-6D611A14573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14BCFE-75BC-32CF-4B6B-888C88F1236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8AA6E8-D9FB-DF41-D9B1-037A89F48CBE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CD631B-2440-5284-EB26-50EFB252F747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CDDBE9-4C5A-F43E-AB46-FE7D8D29E9F3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2DC253-7AD0-F52D-9390-1F372BE9E288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1EC977-7313-15FA-8FBF-253C8A14A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7A2582-FCDE-D8D8-68FE-732DB90C1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BAE638-3D83-D89B-4727-2519B5610548}"/>
              </a:ext>
            </a:extLst>
          </p:cNvPr>
          <p:cNvSpPr txBox="1"/>
          <p:nvPr/>
        </p:nvSpPr>
        <p:spPr>
          <a:xfrm>
            <a:off x="3161563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AD7648-5504-479B-9E5D-B428A57A4FAB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15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416AFE-EC51-DAAC-C8D3-35760CBBB546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0E4C6C-027B-A519-62A0-F31AD6985F60}"/>
              </a:ext>
            </a:extLst>
          </p:cNvPr>
          <p:cNvSpPr txBox="1"/>
          <p:nvPr/>
        </p:nvSpPr>
        <p:spPr>
          <a:xfrm>
            <a:off x="1090332" y="961496"/>
            <a:ext cx="1071376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81C5742-2FE1-3ED5-7DE1-ECE598C2FF63}"/>
              </a:ext>
            </a:extLst>
          </p:cNvPr>
          <p:cNvSpPr txBox="1"/>
          <p:nvPr/>
        </p:nvSpPr>
        <p:spPr>
          <a:xfrm>
            <a:off x="1111016" y="3480027"/>
            <a:ext cx="1071376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670481-7F22-8BD5-3612-D82ACED941CC}"/>
              </a:ext>
            </a:extLst>
          </p:cNvPr>
          <p:cNvCxnSpPr>
            <a:cxnSpLocks/>
          </p:cNvCxnSpPr>
          <p:nvPr/>
        </p:nvCxnSpPr>
        <p:spPr>
          <a:xfrm flipV="1">
            <a:off x="2040673" y="3418017"/>
            <a:ext cx="8876371" cy="10983"/>
          </a:xfrm>
          <a:prstGeom prst="line">
            <a:avLst/>
          </a:prstGeom>
          <a:ln w="19050">
            <a:solidFill>
              <a:srgbClr val="0B2D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759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2C2415A-C643-85F2-A68E-902D4E6C59E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E05295E-9CA5-77C9-C378-FA292579AB7D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CEC301-8E2A-2CA4-1A89-C9FDDEC91479}"/>
              </a:ext>
            </a:extLst>
          </p:cNvPr>
          <p:cNvSpPr/>
          <p:nvPr/>
        </p:nvSpPr>
        <p:spPr>
          <a:xfrm rot="5400000" flipH="1">
            <a:off x="9596461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47B361-BA39-7D21-2CC0-5A7B76565E5D}"/>
              </a:ext>
            </a:extLst>
          </p:cNvPr>
          <p:cNvSpPr/>
          <p:nvPr/>
        </p:nvSpPr>
        <p:spPr>
          <a:xfrm rot="5400000" flipH="1">
            <a:off x="99350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7463F5-0DBD-E5D7-FA55-8E54C8386763}"/>
              </a:ext>
            </a:extLst>
          </p:cNvPr>
          <p:cNvSpPr/>
          <p:nvPr/>
        </p:nvSpPr>
        <p:spPr>
          <a:xfrm rot="5400000" flipH="1">
            <a:off x="29734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56333-EEFE-09FB-8DE2-A44EBDB8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33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DC47F-46D9-4240-4619-834EA22F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97419" y="6156868"/>
            <a:ext cx="346950" cy="34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247A3-EBD7-4E1A-AC85-5445B284AB4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042" y="6147281"/>
            <a:ext cx="350424" cy="350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FBD8E-36DB-187D-8B48-4305B1F36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728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18DE7B-3D8D-404E-1120-3496AE5744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ADE64B-E4AF-1F8F-BF96-DB9AEA35D26C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F54845-DCE9-1712-F618-28651C7792A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FEEDCE-8D4D-3029-88D6-95C85EF1884A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2DF52B-4066-C9AA-7404-E383B08D0908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274C9F-2378-2399-2B84-6D611A14573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14BCFE-75BC-32CF-4B6B-888C88F1236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8AA6E8-D9FB-DF41-D9B1-037A89F48CBE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CD631B-2440-5284-EB26-50EFB252F747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CDDBE9-4C5A-F43E-AB46-FE7D8D29E9F3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2DC253-7AD0-F52D-9390-1F372BE9E288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1EC977-7313-15FA-8FBF-253C8A14A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7A2582-FCDE-D8D8-68FE-732DB90C1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BAE638-3D83-D89B-4727-2519B5610548}"/>
              </a:ext>
            </a:extLst>
          </p:cNvPr>
          <p:cNvSpPr txBox="1"/>
          <p:nvPr/>
        </p:nvSpPr>
        <p:spPr>
          <a:xfrm>
            <a:off x="3161563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1B0142-CFE2-45F9-A620-2946E32DE5A2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16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grpSp>
        <p:nvGrpSpPr>
          <p:cNvPr id="75" name="Graphic 25">
            <a:extLst>
              <a:ext uri="{FF2B5EF4-FFF2-40B4-BE49-F238E27FC236}">
                <a16:creationId xmlns:a16="http://schemas.microsoft.com/office/drawing/2014/main" id="{CFFCFB67-4C5A-3B0C-F14C-86E6A9DA78D4}"/>
              </a:ext>
            </a:extLst>
          </p:cNvPr>
          <p:cNvGrpSpPr/>
          <p:nvPr/>
        </p:nvGrpSpPr>
        <p:grpSpPr>
          <a:xfrm>
            <a:off x="5224337" y="1714427"/>
            <a:ext cx="2440281" cy="1224602"/>
            <a:chOff x="4758132" y="3185134"/>
            <a:chExt cx="1953291" cy="980217"/>
          </a:xfrm>
        </p:grpSpPr>
        <p:grpSp>
          <p:nvGrpSpPr>
            <p:cNvPr id="76" name="Graphic 25">
              <a:extLst>
                <a:ext uri="{FF2B5EF4-FFF2-40B4-BE49-F238E27FC236}">
                  <a16:creationId xmlns:a16="http://schemas.microsoft.com/office/drawing/2014/main" id="{E97498A3-CD90-EE88-9598-295B35B8BD55}"/>
                </a:ext>
              </a:extLst>
            </p:cNvPr>
            <p:cNvGrpSpPr/>
            <p:nvPr/>
          </p:nvGrpSpPr>
          <p:grpSpPr>
            <a:xfrm>
              <a:off x="4783754" y="3209899"/>
              <a:ext cx="1910905" cy="955452"/>
              <a:chOff x="4783754" y="3209899"/>
              <a:chExt cx="1910905" cy="955452"/>
            </a:xfrm>
            <a:no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24D7BA6-D642-ABA4-E2A1-8377CAEF6781}"/>
                  </a:ext>
                </a:extLst>
              </p:cNvPr>
              <p:cNvSpPr/>
              <p:nvPr/>
            </p:nvSpPr>
            <p:spPr>
              <a:xfrm>
                <a:off x="4783754" y="3209899"/>
                <a:ext cx="146018" cy="507968"/>
              </a:xfrm>
              <a:custGeom>
                <a:avLst/>
                <a:gdLst>
                  <a:gd name="connsiteX0" fmla="*/ 146018 w 146018"/>
                  <a:gd name="connsiteY0" fmla="*/ 507968 h 507968"/>
                  <a:gd name="connsiteX1" fmla="*/ 0 w 146018"/>
                  <a:gd name="connsiteY1" fmla="*/ 0 h 50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6018" h="507968">
                    <a:moveTo>
                      <a:pt x="146018" y="507968"/>
                    </a:moveTo>
                    <a:cubicBezTo>
                      <a:pt x="53530" y="360807"/>
                      <a:pt x="0" y="18669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3EAEA93A-46EB-33BF-C5A7-5D8050F8A48F}"/>
                  </a:ext>
                </a:extLst>
              </p:cNvPr>
              <p:cNvSpPr/>
              <p:nvPr/>
            </p:nvSpPr>
            <p:spPr>
              <a:xfrm>
                <a:off x="4929772" y="3717867"/>
                <a:ext cx="423957" cy="366617"/>
              </a:xfrm>
              <a:custGeom>
                <a:avLst/>
                <a:gdLst>
                  <a:gd name="connsiteX0" fmla="*/ 423958 w 423957"/>
                  <a:gd name="connsiteY0" fmla="*/ 366617 h 366617"/>
                  <a:gd name="connsiteX1" fmla="*/ 0 w 423957"/>
                  <a:gd name="connsiteY1" fmla="*/ 0 h 36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957" h="366617">
                    <a:moveTo>
                      <a:pt x="423958" y="366617"/>
                    </a:moveTo>
                    <a:cubicBezTo>
                      <a:pt x="248698" y="289274"/>
                      <a:pt x="101060" y="160782"/>
                      <a:pt x="0" y="0"/>
                    </a:cubicBezTo>
                  </a:path>
                </a:pathLst>
              </a:custGeom>
              <a:noFill/>
              <a:ln w="28575" cap="flat">
                <a:solidFill>
                  <a:srgbClr val="25C5D9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327D9F9D-2E3D-60F3-B410-75DE3338A5F4}"/>
                  </a:ext>
                </a:extLst>
              </p:cNvPr>
              <p:cNvSpPr/>
              <p:nvPr/>
            </p:nvSpPr>
            <p:spPr>
              <a:xfrm>
                <a:off x="5353730" y="4082103"/>
                <a:ext cx="776192" cy="83248"/>
              </a:xfrm>
              <a:custGeom>
                <a:avLst/>
                <a:gdLst>
                  <a:gd name="connsiteX0" fmla="*/ 776192 w 776192"/>
                  <a:gd name="connsiteY0" fmla="*/ 0 h 83248"/>
                  <a:gd name="connsiteX1" fmla="*/ 385477 w 776192"/>
                  <a:gd name="connsiteY1" fmla="*/ 83248 h 83248"/>
                  <a:gd name="connsiteX2" fmla="*/ 0 w 776192"/>
                  <a:gd name="connsiteY2" fmla="*/ 2286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6192" h="83248">
                    <a:moveTo>
                      <a:pt x="776192" y="0"/>
                    </a:moveTo>
                    <a:cubicBezTo>
                      <a:pt x="656939" y="53530"/>
                      <a:pt x="524637" y="83248"/>
                      <a:pt x="385477" y="83248"/>
                    </a:cubicBezTo>
                    <a:cubicBezTo>
                      <a:pt x="248317" y="83248"/>
                      <a:pt x="117920" y="54388"/>
                      <a:pt x="0" y="2286"/>
                    </a:cubicBezTo>
                  </a:path>
                </a:pathLst>
              </a:custGeom>
              <a:noFill/>
              <a:ln w="57150" cap="flat">
                <a:solidFill>
                  <a:srgbClr val="0B2D7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60EC6225-98AE-D1B3-E5CB-27249E84A339}"/>
                  </a:ext>
                </a:extLst>
              </p:cNvPr>
              <p:cNvSpPr/>
              <p:nvPr/>
            </p:nvSpPr>
            <p:spPr>
              <a:xfrm>
                <a:off x="6129922" y="3729678"/>
                <a:ext cx="411194" cy="352520"/>
              </a:xfrm>
              <a:custGeom>
                <a:avLst/>
                <a:gdLst>
                  <a:gd name="connsiteX0" fmla="*/ 411194 w 411194"/>
                  <a:gd name="connsiteY0" fmla="*/ 0 h 352520"/>
                  <a:gd name="connsiteX1" fmla="*/ 0 w 411194"/>
                  <a:gd name="connsiteY1" fmla="*/ 352520 h 35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1194" h="352520">
                    <a:moveTo>
                      <a:pt x="411194" y="0"/>
                    </a:moveTo>
                    <a:cubicBezTo>
                      <a:pt x="311372" y="153638"/>
                      <a:pt x="168688" y="276797"/>
                      <a:pt x="0" y="352520"/>
                    </a:cubicBezTo>
                  </a:path>
                </a:pathLst>
              </a:custGeom>
              <a:noFill/>
              <a:ln w="47625" cap="flat">
                <a:solidFill>
                  <a:srgbClr val="0B2D77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0C89AB10-1567-7BFB-D64B-618BB655F091}"/>
                  </a:ext>
                </a:extLst>
              </p:cNvPr>
              <p:cNvSpPr/>
              <p:nvPr/>
            </p:nvSpPr>
            <p:spPr>
              <a:xfrm>
                <a:off x="6541116" y="3209899"/>
                <a:ext cx="153542" cy="519683"/>
              </a:xfrm>
              <a:custGeom>
                <a:avLst/>
                <a:gdLst>
                  <a:gd name="connsiteX0" fmla="*/ 153543 w 153542"/>
                  <a:gd name="connsiteY0" fmla="*/ 0 h 519683"/>
                  <a:gd name="connsiteX1" fmla="*/ 0 w 153542"/>
                  <a:gd name="connsiteY1" fmla="*/ 519684 h 51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542" h="519683">
                    <a:moveTo>
                      <a:pt x="153543" y="0"/>
                    </a:moveTo>
                    <a:cubicBezTo>
                      <a:pt x="153543" y="191643"/>
                      <a:pt x="97155" y="370142"/>
                      <a:pt x="0" y="519684"/>
                    </a:cubicBezTo>
                  </a:path>
                </a:pathLst>
              </a:custGeom>
              <a:noFill/>
              <a:ln w="9525" cap="flat">
                <a:solidFill>
                  <a:srgbClr val="673BB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0E458778-E88D-BA75-D102-2101547F2793}"/>
                </a:ext>
              </a:extLst>
            </p:cNvPr>
            <p:cNvSpPr/>
            <p:nvPr/>
          </p:nvSpPr>
          <p:spPr>
            <a:xfrm>
              <a:off x="6677705" y="3193325"/>
              <a:ext cx="33718" cy="33718"/>
            </a:xfrm>
            <a:custGeom>
              <a:avLst/>
              <a:gdLst>
                <a:gd name="connsiteX0" fmla="*/ 33719 w 33718"/>
                <a:gd name="connsiteY0" fmla="*/ 16859 h 33718"/>
                <a:gd name="connsiteX1" fmla="*/ 16859 w 33718"/>
                <a:gd name="connsiteY1" fmla="*/ 33719 h 33718"/>
                <a:gd name="connsiteX2" fmla="*/ 0 w 33718"/>
                <a:gd name="connsiteY2" fmla="*/ 16859 h 33718"/>
                <a:gd name="connsiteX3" fmla="*/ 16859 w 33718"/>
                <a:gd name="connsiteY3" fmla="*/ 0 h 33718"/>
                <a:gd name="connsiteX4" fmla="*/ 33719 w 33718"/>
                <a:gd name="connsiteY4" fmla="*/ 16859 h 3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" h="33718">
                  <a:moveTo>
                    <a:pt x="33719" y="16859"/>
                  </a:moveTo>
                  <a:cubicBezTo>
                    <a:pt x="33719" y="26194"/>
                    <a:pt x="26194" y="33719"/>
                    <a:pt x="16859" y="33719"/>
                  </a:cubicBezTo>
                  <a:cubicBezTo>
                    <a:pt x="7525" y="33719"/>
                    <a:pt x="0" y="26194"/>
                    <a:pt x="0" y="16859"/>
                  </a:cubicBezTo>
                  <a:cubicBezTo>
                    <a:pt x="0" y="7525"/>
                    <a:pt x="7525" y="0"/>
                    <a:pt x="16859" y="0"/>
                  </a:cubicBezTo>
                  <a:cubicBezTo>
                    <a:pt x="26194" y="0"/>
                    <a:pt x="33719" y="7525"/>
                    <a:pt x="33719" y="168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673BB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2A4D0DB-6A1C-AAE8-C75D-1A7168A38A2C}"/>
                </a:ext>
              </a:extLst>
            </p:cNvPr>
            <p:cNvSpPr/>
            <p:nvPr/>
          </p:nvSpPr>
          <p:spPr>
            <a:xfrm>
              <a:off x="4758132" y="3185134"/>
              <a:ext cx="50101" cy="50101"/>
            </a:xfrm>
            <a:custGeom>
              <a:avLst/>
              <a:gdLst>
                <a:gd name="connsiteX0" fmla="*/ 50101 w 50101"/>
                <a:gd name="connsiteY0" fmla="*/ 25051 h 50101"/>
                <a:gd name="connsiteX1" fmla="*/ 25051 w 50101"/>
                <a:gd name="connsiteY1" fmla="*/ 50102 h 50101"/>
                <a:gd name="connsiteX2" fmla="*/ 0 w 50101"/>
                <a:gd name="connsiteY2" fmla="*/ 25051 h 50101"/>
                <a:gd name="connsiteX3" fmla="*/ 25051 w 50101"/>
                <a:gd name="connsiteY3" fmla="*/ 0 h 50101"/>
                <a:gd name="connsiteX4" fmla="*/ 50101 w 50101"/>
                <a:gd name="connsiteY4" fmla="*/ 25051 h 5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01" h="50101">
                  <a:moveTo>
                    <a:pt x="50101" y="25051"/>
                  </a:moveTo>
                  <a:cubicBezTo>
                    <a:pt x="50101" y="38862"/>
                    <a:pt x="38862" y="50102"/>
                    <a:pt x="25051" y="50102"/>
                  </a:cubicBezTo>
                  <a:cubicBezTo>
                    <a:pt x="11239" y="50102"/>
                    <a:pt x="0" y="38862"/>
                    <a:pt x="0" y="25051"/>
                  </a:cubicBezTo>
                  <a:cubicBezTo>
                    <a:pt x="0" y="11240"/>
                    <a:pt x="11239" y="0"/>
                    <a:pt x="25051" y="0"/>
                  </a:cubicBezTo>
                  <a:cubicBezTo>
                    <a:pt x="38862" y="0"/>
                    <a:pt x="50101" y="11144"/>
                    <a:pt x="50101" y="25051"/>
                  </a:cubicBezTo>
                  <a:close/>
                </a:path>
              </a:pathLst>
            </a:custGeom>
            <a:solidFill>
              <a:srgbClr val="FE97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D593765-FE30-4FA9-C71B-2BE190336197}"/>
                </a:ext>
              </a:extLst>
            </p:cNvPr>
            <p:cNvSpPr/>
            <p:nvPr/>
          </p:nvSpPr>
          <p:spPr>
            <a:xfrm>
              <a:off x="6507207" y="3695674"/>
              <a:ext cx="68199" cy="68199"/>
            </a:xfrm>
            <a:custGeom>
              <a:avLst/>
              <a:gdLst>
                <a:gd name="connsiteX0" fmla="*/ 68199 w 68199"/>
                <a:gd name="connsiteY0" fmla="*/ 34100 h 68199"/>
                <a:gd name="connsiteX1" fmla="*/ 34100 w 68199"/>
                <a:gd name="connsiteY1" fmla="*/ 68199 h 68199"/>
                <a:gd name="connsiteX2" fmla="*/ 0 w 68199"/>
                <a:gd name="connsiteY2" fmla="*/ 34100 h 68199"/>
                <a:gd name="connsiteX3" fmla="*/ 34100 w 68199"/>
                <a:gd name="connsiteY3" fmla="*/ 0 h 68199"/>
                <a:gd name="connsiteX4" fmla="*/ 68199 w 68199"/>
                <a:gd name="connsiteY4" fmla="*/ 34100 h 6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99" h="68199">
                  <a:moveTo>
                    <a:pt x="68199" y="34100"/>
                  </a:moveTo>
                  <a:cubicBezTo>
                    <a:pt x="68199" y="52959"/>
                    <a:pt x="52959" y="68199"/>
                    <a:pt x="34100" y="68199"/>
                  </a:cubicBezTo>
                  <a:cubicBezTo>
                    <a:pt x="15240" y="68199"/>
                    <a:pt x="0" y="52959"/>
                    <a:pt x="0" y="34100"/>
                  </a:cubicBezTo>
                  <a:cubicBezTo>
                    <a:pt x="0" y="15240"/>
                    <a:pt x="15240" y="0"/>
                    <a:pt x="34100" y="0"/>
                  </a:cubicBezTo>
                  <a:cubicBezTo>
                    <a:pt x="52959" y="0"/>
                    <a:pt x="68199" y="15240"/>
                    <a:pt x="68199" y="34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EB40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5E525DC-18D8-34E3-C13E-66B89D7A2F09}"/>
                </a:ext>
              </a:extLst>
            </p:cNvPr>
            <p:cNvSpPr/>
            <p:nvPr/>
          </p:nvSpPr>
          <p:spPr>
            <a:xfrm>
              <a:off x="4909675" y="3706055"/>
              <a:ext cx="57150" cy="57150"/>
            </a:xfrm>
            <a:custGeom>
              <a:avLst/>
              <a:gdLst>
                <a:gd name="connsiteX0" fmla="*/ 57150 w 57150"/>
                <a:gd name="connsiteY0" fmla="*/ 28576 h 57150"/>
                <a:gd name="connsiteX1" fmla="*/ 28575 w 57150"/>
                <a:gd name="connsiteY1" fmla="*/ 57151 h 57150"/>
                <a:gd name="connsiteX2" fmla="*/ 0 w 57150"/>
                <a:gd name="connsiteY2" fmla="*/ 28576 h 57150"/>
                <a:gd name="connsiteX3" fmla="*/ 28575 w 57150"/>
                <a:gd name="connsiteY3" fmla="*/ 1 h 57150"/>
                <a:gd name="connsiteX4" fmla="*/ 57150 w 57150"/>
                <a:gd name="connsiteY4" fmla="*/ 2857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6"/>
                  </a:moveTo>
                  <a:cubicBezTo>
                    <a:pt x="57150" y="44387"/>
                    <a:pt x="44386" y="57151"/>
                    <a:pt x="28575" y="57151"/>
                  </a:cubicBezTo>
                  <a:cubicBezTo>
                    <a:pt x="12763" y="57151"/>
                    <a:pt x="0" y="44387"/>
                    <a:pt x="0" y="28576"/>
                  </a:cubicBezTo>
                  <a:cubicBezTo>
                    <a:pt x="0" y="12764"/>
                    <a:pt x="12763" y="1"/>
                    <a:pt x="28575" y="1"/>
                  </a:cubicBezTo>
                  <a:cubicBezTo>
                    <a:pt x="44291" y="-95"/>
                    <a:pt x="57150" y="12764"/>
                    <a:pt x="57150" y="28576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FE97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75D5391-CB33-B922-D678-9C53C2545F2B}"/>
                </a:ext>
              </a:extLst>
            </p:cNvPr>
            <p:cNvSpPr/>
            <p:nvPr/>
          </p:nvSpPr>
          <p:spPr>
            <a:xfrm>
              <a:off x="6088393" y="4039240"/>
              <a:ext cx="85915" cy="85915"/>
            </a:xfrm>
            <a:custGeom>
              <a:avLst/>
              <a:gdLst>
                <a:gd name="connsiteX0" fmla="*/ 85916 w 85915"/>
                <a:gd name="connsiteY0" fmla="*/ 42958 h 85915"/>
                <a:gd name="connsiteX1" fmla="*/ 42958 w 85915"/>
                <a:gd name="connsiteY1" fmla="*/ 85915 h 85915"/>
                <a:gd name="connsiteX2" fmla="*/ 0 w 85915"/>
                <a:gd name="connsiteY2" fmla="*/ 42958 h 85915"/>
                <a:gd name="connsiteX3" fmla="*/ 42958 w 85915"/>
                <a:gd name="connsiteY3" fmla="*/ 0 h 85915"/>
                <a:gd name="connsiteX4" fmla="*/ 85916 w 85915"/>
                <a:gd name="connsiteY4" fmla="*/ 42958 h 8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15" h="85915">
                  <a:moveTo>
                    <a:pt x="85916" y="42958"/>
                  </a:moveTo>
                  <a:cubicBezTo>
                    <a:pt x="85916" y="66675"/>
                    <a:pt x="66675" y="85915"/>
                    <a:pt x="42958" y="85915"/>
                  </a:cubicBezTo>
                  <a:cubicBezTo>
                    <a:pt x="19241" y="85915"/>
                    <a:pt x="0" y="66675"/>
                    <a:pt x="0" y="42958"/>
                  </a:cubicBezTo>
                  <a:cubicBezTo>
                    <a:pt x="0" y="19240"/>
                    <a:pt x="19241" y="0"/>
                    <a:pt x="42958" y="0"/>
                  </a:cubicBezTo>
                  <a:cubicBezTo>
                    <a:pt x="66770" y="0"/>
                    <a:pt x="85916" y="19240"/>
                    <a:pt x="85916" y="42958"/>
                  </a:cubicBezTo>
                  <a:close/>
                </a:path>
              </a:pathLst>
            </a:custGeom>
            <a:solidFill>
              <a:srgbClr val="FFFFFF"/>
            </a:solidFill>
            <a:ln w="12001" cap="flat">
              <a:solidFill>
                <a:srgbClr val="42A4F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D380E17-33EA-D2C4-7E9D-E965A01F97C1}"/>
                </a:ext>
              </a:extLst>
            </p:cNvPr>
            <p:cNvSpPr/>
            <p:nvPr/>
          </p:nvSpPr>
          <p:spPr>
            <a:xfrm>
              <a:off x="5319345" y="4047336"/>
              <a:ext cx="69722" cy="69723"/>
            </a:xfrm>
            <a:custGeom>
              <a:avLst/>
              <a:gdLst>
                <a:gd name="connsiteX0" fmla="*/ 69723 w 69722"/>
                <a:gd name="connsiteY0" fmla="*/ 34862 h 69723"/>
                <a:gd name="connsiteX1" fmla="*/ 34862 w 69722"/>
                <a:gd name="connsiteY1" fmla="*/ 69723 h 69723"/>
                <a:gd name="connsiteX2" fmla="*/ 0 w 69722"/>
                <a:gd name="connsiteY2" fmla="*/ 34862 h 69723"/>
                <a:gd name="connsiteX3" fmla="*/ 34862 w 69722"/>
                <a:gd name="connsiteY3" fmla="*/ 0 h 69723"/>
                <a:gd name="connsiteX4" fmla="*/ 69723 w 69722"/>
                <a:gd name="connsiteY4" fmla="*/ 34862 h 6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22" h="69723">
                  <a:moveTo>
                    <a:pt x="69723" y="34862"/>
                  </a:moveTo>
                  <a:cubicBezTo>
                    <a:pt x="69723" y="54102"/>
                    <a:pt x="54102" y="69723"/>
                    <a:pt x="34862" y="69723"/>
                  </a:cubicBezTo>
                  <a:cubicBezTo>
                    <a:pt x="15621" y="69723"/>
                    <a:pt x="0" y="54102"/>
                    <a:pt x="0" y="34862"/>
                  </a:cubicBezTo>
                  <a:cubicBezTo>
                    <a:pt x="0" y="15621"/>
                    <a:pt x="15621" y="0"/>
                    <a:pt x="34862" y="0"/>
                  </a:cubicBezTo>
                  <a:cubicBezTo>
                    <a:pt x="54102" y="0"/>
                    <a:pt x="69723" y="15621"/>
                    <a:pt x="69723" y="34862"/>
                  </a:cubicBezTo>
                  <a:close/>
                </a:path>
              </a:pathLst>
            </a:custGeom>
            <a:solidFill>
              <a:srgbClr val="FFFFFF"/>
            </a:solidFill>
            <a:ln w="15473" cap="flat">
              <a:solidFill>
                <a:srgbClr val="25C5D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25">
            <a:extLst>
              <a:ext uri="{FF2B5EF4-FFF2-40B4-BE49-F238E27FC236}">
                <a16:creationId xmlns:a16="http://schemas.microsoft.com/office/drawing/2014/main" id="{541798F5-BF15-9CBF-9078-A1992F11A68E}"/>
              </a:ext>
            </a:extLst>
          </p:cNvPr>
          <p:cNvGrpSpPr/>
          <p:nvPr/>
        </p:nvGrpSpPr>
        <p:grpSpPr>
          <a:xfrm>
            <a:off x="4402660" y="4067364"/>
            <a:ext cx="4094704" cy="985418"/>
            <a:chOff x="4100431" y="5068512"/>
            <a:chExt cx="3277552" cy="788765"/>
          </a:xfrm>
          <a:noFill/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C3450AA-7E6C-C092-488E-9DF427253874}"/>
                </a:ext>
              </a:extLst>
            </p:cNvPr>
            <p:cNvSpPr/>
            <p:nvPr/>
          </p:nvSpPr>
          <p:spPr>
            <a:xfrm>
              <a:off x="4100431" y="5068512"/>
              <a:ext cx="102108" cy="788765"/>
            </a:xfrm>
            <a:custGeom>
              <a:avLst/>
              <a:gdLst>
                <a:gd name="connsiteX0" fmla="*/ 0 w 102108"/>
                <a:gd name="connsiteY0" fmla="*/ 788765 h 788765"/>
                <a:gd name="connsiteX1" fmla="*/ 0 w 102108"/>
                <a:gd name="connsiteY1" fmla="*/ 102108 h 788765"/>
                <a:gd name="connsiteX2" fmla="*/ 102108 w 102108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108" h="788765">
                  <a:moveTo>
                    <a:pt x="0" y="788765"/>
                  </a:moveTo>
                  <a:lnTo>
                    <a:pt x="0" y="102108"/>
                  </a:lnTo>
                  <a:lnTo>
                    <a:pt x="102108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FE1F472-00E4-2614-9FD6-0BF22821FCCC}"/>
                </a:ext>
              </a:extLst>
            </p:cNvPr>
            <p:cNvSpPr/>
            <p:nvPr/>
          </p:nvSpPr>
          <p:spPr>
            <a:xfrm>
              <a:off x="7275780" y="5068512"/>
              <a:ext cx="102203" cy="788765"/>
            </a:xfrm>
            <a:custGeom>
              <a:avLst/>
              <a:gdLst>
                <a:gd name="connsiteX0" fmla="*/ 102203 w 102203"/>
                <a:gd name="connsiteY0" fmla="*/ 788765 h 788765"/>
                <a:gd name="connsiteX1" fmla="*/ 102203 w 102203"/>
                <a:gd name="connsiteY1" fmla="*/ 102108 h 788765"/>
                <a:gd name="connsiteX2" fmla="*/ 0 w 102203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203" h="788765">
                  <a:moveTo>
                    <a:pt x="102203" y="788765"/>
                  </a:moveTo>
                  <a:lnTo>
                    <a:pt x="102203" y="10210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4" name="Graphic 25">
            <a:extLst>
              <a:ext uri="{FF2B5EF4-FFF2-40B4-BE49-F238E27FC236}">
                <a16:creationId xmlns:a16="http://schemas.microsoft.com/office/drawing/2014/main" id="{3B9EC7FF-AAFF-BD8A-6A09-61522C96411E}"/>
              </a:ext>
            </a:extLst>
          </p:cNvPr>
          <p:cNvGrpSpPr/>
          <p:nvPr/>
        </p:nvGrpSpPr>
        <p:grpSpPr>
          <a:xfrm>
            <a:off x="3218634" y="2171377"/>
            <a:ext cx="6462754" cy="857853"/>
            <a:chOff x="3152693" y="3550894"/>
            <a:chExt cx="5173027" cy="686657"/>
          </a:xfrm>
          <a:noFill/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B262D2-B851-C7A0-F78F-88ABD26F5ECF}"/>
                </a:ext>
              </a:extLst>
            </p:cNvPr>
            <p:cNvSpPr/>
            <p:nvPr/>
          </p:nvSpPr>
          <p:spPr>
            <a:xfrm>
              <a:off x="3152693" y="3550894"/>
              <a:ext cx="122491" cy="686657"/>
            </a:xfrm>
            <a:custGeom>
              <a:avLst/>
              <a:gdLst>
                <a:gd name="connsiteX0" fmla="*/ 0 w 122491"/>
                <a:gd name="connsiteY0" fmla="*/ 686657 h 686657"/>
                <a:gd name="connsiteX1" fmla="*/ 0 w 122491"/>
                <a:gd name="connsiteY1" fmla="*/ 0 h 686657"/>
                <a:gd name="connsiteX2" fmla="*/ 122492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0" y="686657"/>
                  </a:moveTo>
                  <a:lnTo>
                    <a:pt x="0" y="0"/>
                  </a:lnTo>
                  <a:lnTo>
                    <a:pt x="122492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20A63DF-74BA-BCD2-F598-00F95185E446}"/>
                </a:ext>
              </a:extLst>
            </p:cNvPr>
            <p:cNvSpPr/>
            <p:nvPr/>
          </p:nvSpPr>
          <p:spPr>
            <a:xfrm>
              <a:off x="8203229" y="3550894"/>
              <a:ext cx="122491" cy="686657"/>
            </a:xfrm>
            <a:custGeom>
              <a:avLst/>
              <a:gdLst>
                <a:gd name="connsiteX0" fmla="*/ 122491 w 122491"/>
                <a:gd name="connsiteY0" fmla="*/ 686657 h 686657"/>
                <a:gd name="connsiteX1" fmla="*/ 122491 w 122491"/>
                <a:gd name="connsiteY1" fmla="*/ 0 h 686657"/>
                <a:gd name="connsiteX2" fmla="*/ 0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122491" y="686657"/>
                  </a:moveTo>
                  <a:lnTo>
                    <a:pt x="122491" y="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F38FF225-5BE9-6518-A096-0C414BB4CFDA}"/>
              </a:ext>
            </a:extLst>
          </p:cNvPr>
          <p:cNvSpPr/>
          <p:nvPr/>
        </p:nvSpPr>
        <p:spPr>
          <a:xfrm>
            <a:off x="6450012" y="4738747"/>
            <a:ext cx="11900" cy="270837"/>
          </a:xfrm>
          <a:custGeom>
            <a:avLst/>
            <a:gdLst>
              <a:gd name="connsiteX0" fmla="*/ 0 w 9525"/>
              <a:gd name="connsiteY0" fmla="*/ 216789 h 216788"/>
              <a:gd name="connsiteX1" fmla="*/ 0 w 9525"/>
              <a:gd name="connsiteY1" fmla="*/ 0 h 21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16788">
                <a:moveTo>
                  <a:pt x="0" y="216789"/>
                </a:moveTo>
                <a:lnTo>
                  <a:pt x="0" y="0"/>
                </a:lnTo>
              </a:path>
            </a:pathLst>
          </a:custGeom>
          <a:ln w="9525" cap="rnd">
            <a:solidFill>
              <a:srgbClr val="474A54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94A641D-47BE-C649-3F80-1AB19583E3FF}"/>
              </a:ext>
            </a:extLst>
          </p:cNvPr>
          <p:cNvSpPr txBox="1"/>
          <p:nvPr/>
        </p:nvSpPr>
        <p:spPr>
          <a:xfrm>
            <a:off x="9715744" y="2060780"/>
            <a:ext cx="1375900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815328-E823-08AF-F266-4B02F28192D1}"/>
              </a:ext>
            </a:extLst>
          </p:cNvPr>
          <p:cNvSpPr txBox="1"/>
          <p:nvPr/>
        </p:nvSpPr>
        <p:spPr>
          <a:xfrm>
            <a:off x="8582913" y="4051529"/>
            <a:ext cx="1375900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5E3737D-1F58-E6E6-4C0C-34AA55A8DCDE}"/>
              </a:ext>
            </a:extLst>
          </p:cNvPr>
          <p:cNvSpPr txBox="1"/>
          <p:nvPr/>
        </p:nvSpPr>
        <p:spPr>
          <a:xfrm>
            <a:off x="3020366" y="4022602"/>
            <a:ext cx="1375900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87F91A3-C0E8-53EA-332A-C4C5171755C2}"/>
              </a:ext>
            </a:extLst>
          </p:cNvPr>
          <p:cNvSpPr txBox="1"/>
          <p:nvPr/>
        </p:nvSpPr>
        <p:spPr>
          <a:xfrm>
            <a:off x="1790099" y="1989588"/>
            <a:ext cx="1375900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1FA82F0-12E3-FB88-B6B9-E01B20880E25}"/>
              </a:ext>
            </a:extLst>
          </p:cNvPr>
          <p:cNvSpPr txBox="1"/>
          <p:nvPr/>
        </p:nvSpPr>
        <p:spPr>
          <a:xfrm>
            <a:off x="5057687" y="5087206"/>
            <a:ext cx="2754496" cy="7771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123" name="Google Shape;649;p38">
            <a:extLst>
              <a:ext uri="{FF2B5EF4-FFF2-40B4-BE49-F238E27FC236}">
                <a16:creationId xmlns:a16="http://schemas.microsoft.com/office/drawing/2014/main" id="{C2A470AA-6E54-0035-2C2D-BE99625D22E2}"/>
              </a:ext>
            </a:extLst>
          </p:cNvPr>
          <p:cNvGrpSpPr/>
          <p:nvPr/>
        </p:nvGrpSpPr>
        <p:grpSpPr>
          <a:xfrm>
            <a:off x="5983513" y="1167277"/>
            <a:ext cx="932830" cy="922909"/>
            <a:chOff x="4263650" y="3963700"/>
            <a:chExt cx="298550" cy="295375"/>
          </a:xfrm>
          <a:solidFill>
            <a:srgbClr val="0B2D77"/>
          </a:solidFill>
        </p:grpSpPr>
        <p:sp>
          <p:nvSpPr>
            <p:cNvPr id="124" name="Google Shape;650;p38">
              <a:extLst>
                <a:ext uri="{FF2B5EF4-FFF2-40B4-BE49-F238E27FC236}">
                  <a16:creationId xmlns:a16="http://schemas.microsoft.com/office/drawing/2014/main" id="{5E4C26C7-5E24-B39C-7659-B3630A63A65B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25" name="Google Shape;651;p38">
              <a:extLst>
                <a:ext uri="{FF2B5EF4-FFF2-40B4-BE49-F238E27FC236}">
                  <a16:creationId xmlns:a16="http://schemas.microsoft.com/office/drawing/2014/main" id="{779F6F10-1888-1CD2-2D6D-5C98250EC738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26" name="Google Shape;652;p38">
              <a:extLst>
                <a:ext uri="{FF2B5EF4-FFF2-40B4-BE49-F238E27FC236}">
                  <a16:creationId xmlns:a16="http://schemas.microsoft.com/office/drawing/2014/main" id="{A80D971C-B251-C325-788A-9D53507AA19C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27" name="Google Shape;653;p38">
              <a:extLst>
                <a:ext uri="{FF2B5EF4-FFF2-40B4-BE49-F238E27FC236}">
                  <a16:creationId xmlns:a16="http://schemas.microsoft.com/office/drawing/2014/main" id="{0B79F487-7679-B8D5-3F98-40E2E0039D4A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28" name="Google Shape;654;p38">
              <a:extLst>
                <a:ext uri="{FF2B5EF4-FFF2-40B4-BE49-F238E27FC236}">
                  <a16:creationId xmlns:a16="http://schemas.microsoft.com/office/drawing/2014/main" id="{A4DE8192-2B91-689A-2A67-D4E945AB281E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29" name="Google Shape;655;p38">
              <a:extLst>
                <a:ext uri="{FF2B5EF4-FFF2-40B4-BE49-F238E27FC236}">
                  <a16:creationId xmlns:a16="http://schemas.microsoft.com/office/drawing/2014/main" id="{5103F71F-C471-C9A9-E862-6D1763DFFE00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  <p:sp>
          <p:nvSpPr>
            <p:cNvPr id="130" name="Google Shape;656;p38">
              <a:extLst>
                <a:ext uri="{FF2B5EF4-FFF2-40B4-BE49-F238E27FC236}">
                  <a16:creationId xmlns:a16="http://schemas.microsoft.com/office/drawing/2014/main" id="{BB5F3E61-5AB3-DC0C-5ADF-322C09F1FA31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003566"/>
                </a:solidFill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8DA5DA57-FAFE-90A6-AF4B-0D95A4CA34A6}"/>
              </a:ext>
            </a:extLst>
          </p:cNvPr>
          <p:cNvSpPr txBox="1"/>
          <p:nvPr/>
        </p:nvSpPr>
        <p:spPr>
          <a:xfrm>
            <a:off x="4168494" y="286993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FD0C9D-9F4E-2334-A07B-EBE25C918132}"/>
              </a:ext>
            </a:extLst>
          </p:cNvPr>
          <p:cNvGrpSpPr/>
          <p:nvPr/>
        </p:nvGrpSpPr>
        <p:grpSpPr>
          <a:xfrm>
            <a:off x="3601724" y="1834138"/>
            <a:ext cx="5696576" cy="2772166"/>
            <a:chOff x="3601724" y="1834138"/>
            <a:chExt cx="5696576" cy="2772166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A9F4DB3-C664-0121-79D6-9CC0B6F5F826}"/>
                </a:ext>
              </a:extLst>
            </p:cNvPr>
            <p:cNvSpPr/>
            <p:nvPr/>
          </p:nvSpPr>
          <p:spPr>
            <a:xfrm>
              <a:off x="5596949" y="3290425"/>
              <a:ext cx="1705960" cy="1315879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9A01865-C88A-3EE3-7599-149AD17E9721}"/>
                </a:ext>
              </a:extLst>
            </p:cNvPr>
            <p:cNvSpPr/>
            <p:nvPr/>
          </p:nvSpPr>
          <p:spPr>
            <a:xfrm>
              <a:off x="4151435" y="2720090"/>
              <a:ext cx="1645904" cy="1640225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3575296-8E40-AC6B-AF85-22CE446518A7}"/>
                </a:ext>
              </a:extLst>
            </p:cNvPr>
            <p:cNvSpPr/>
            <p:nvPr/>
          </p:nvSpPr>
          <p:spPr>
            <a:xfrm>
              <a:off x="7102684" y="2720083"/>
              <a:ext cx="1645904" cy="1640233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AAA1DC6-B4B7-97BA-C920-A206E0BD5540}"/>
                </a:ext>
              </a:extLst>
            </p:cNvPr>
            <p:cNvSpPr/>
            <p:nvPr/>
          </p:nvSpPr>
          <p:spPr>
            <a:xfrm>
              <a:off x="7867526" y="1834138"/>
              <a:ext cx="1430774" cy="1331446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70BBCB3-E620-30B5-5EA7-C9F3671A9048}"/>
                </a:ext>
              </a:extLst>
            </p:cNvPr>
            <p:cNvSpPr/>
            <p:nvPr/>
          </p:nvSpPr>
          <p:spPr>
            <a:xfrm>
              <a:off x="3601724" y="1834256"/>
              <a:ext cx="1430774" cy="1331446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EB1672F-23D5-A7C4-B580-FAC90E2C05FE}"/>
                </a:ext>
              </a:extLst>
            </p:cNvPr>
            <p:cNvSpPr/>
            <p:nvPr/>
          </p:nvSpPr>
          <p:spPr>
            <a:xfrm>
              <a:off x="4838874" y="3183778"/>
              <a:ext cx="437627" cy="436899"/>
            </a:xfrm>
            <a:custGeom>
              <a:avLst/>
              <a:gdLst>
                <a:gd name="connsiteX0" fmla="*/ 311206 w 350293"/>
                <a:gd name="connsiteY0" fmla="*/ 39076 h 349710"/>
                <a:gd name="connsiteX1" fmla="*/ 122325 w 350293"/>
                <a:gd name="connsiteY1" fmla="*/ 39076 h 349710"/>
                <a:gd name="connsiteX2" fmla="*/ 113562 w 350293"/>
                <a:gd name="connsiteY2" fmla="*/ 218242 h 349710"/>
                <a:gd name="connsiteX3" fmla="*/ 99751 w 350293"/>
                <a:gd name="connsiteY3" fmla="*/ 232053 h 349710"/>
                <a:gd name="connsiteX4" fmla="*/ 97655 w 350293"/>
                <a:gd name="connsiteY4" fmla="*/ 229957 h 349710"/>
                <a:gd name="connsiteX5" fmla="*/ 77176 w 350293"/>
                <a:gd name="connsiteY5" fmla="*/ 229957 h 349710"/>
                <a:gd name="connsiteX6" fmla="*/ 4215 w 350293"/>
                <a:gd name="connsiteY6" fmla="*/ 302919 h 349710"/>
                <a:gd name="connsiteX7" fmla="*/ 4215 w 350293"/>
                <a:gd name="connsiteY7" fmla="*/ 323398 h 349710"/>
                <a:gd name="connsiteX8" fmla="*/ 15264 w 350293"/>
                <a:gd name="connsiteY8" fmla="*/ 334447 h 349710"/>
                <a:gd name="connsiteX9" fmla="*/ 26313 w 350293"/>
                <a:gd name="connsiteY9" fmla="*/ 345496 h 349710"/>
                <a:gd name="connsiteX10" fmla="*/ 46792 w 350293"/>
                <a:gd name="connsiteY10" fmla="*/ 345496 h 349710"/>
                <a:gd name="connsiteX11" fmla="*/ 119753 w 350293"/>
                <a:gd name="connsiteY11" fmla="*/ 272534 h 349710"/>
                <a:gd name="connsiteX12" fmla="*/ 119753 w 350293"/>
                <a:gd name="connsiteY12" fmla="*/ 252055 h 349710"/>
                <a:gd name="connsiteX13" fmla="*/ 118229 w 350293"/>
                <a:gd name="connsiteY13" fmla="*/ 250531 h 349710"/>
                <a:gd name="connsiteX14" fmla="*/ 132040 w 350293"/>
                <a:gd name="connsiteY14" fmla="*/ 236720 h 349710"/>
                <a:gd name="connsiteX15" fmla="*/ 216813 w 350293"/>
                <a:gd name="connsiteY15" fmla="*/ 267010 h 349710"/>
                <a:gd name="connsiteX16" fmla="*/ 311301 w 350293"/>
                <a:gd name="connsiteY16" fmla="*/ 227957 h 349710"/>
                <a:gd name="connsiteX17" fmla="*/ 311206 w 350293"/>
                <a:gd name="connsiteY17" fmla="*/ 39076 h 349710"/>
                <a:gd name="connsiteX18" fmla="*/ 289203 w 350293"/>
                <a:gd name="connsiteY18" fmla="*/ 205954 h 349710"/>
                <a:gd name="connsiteX19" fmla="*/ 144328 w 350293"/>
                <a:gd name="connsiteY19" fmla="*/ 205954 h 349710"/>
                <a:gd name="connsiteX20" fmla="*/ 144328 w 350293"/>
                <a:gd name="connsiteY20" fmla="*/ 61079 h 349710"/>
                <a:gd name="connsiteX21" fmla="*/ 216718 w 350293"/>
                <a:gd name="connsiteY21" fmla="*/ 31171 h 349710"/>
                <a:gd name="connsiteX22" fmla="*/ 289108 w 350293"/>
                <a:gd name="connsiteY22" fmla="*/ 61079 h 349710"/>
                <a:gd name="connsiteX23" fmla="*/ 289203 w 350293"/>
                <a:gd name="connsiteY23" fmla="*/ 205954 h 34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0293" h="349710">
                  <a:moveTo>
                    <a:pt x="311206" y="39076"/>
                  </a:moveTo>
                  <a:cubicBezTo>
                    <a:pt x="259104" y="-13025"/>
                    <a:pt x="174331" y="-13025"/>
                    <a:pt x="122325" y="39076"/>
                  </a:cubicBezTo>
                  <a:cubicBezTo>
                    <a:pt x="73366" y="88035"/>
                    <a:pt x="70414" y="165854"/>
                    <a:pt x="113562" y="218242"/>
                  </a:cubicBezTo>
                  <a:lnTo>
                    <a:pt x="99751" y="232053"/>
                  </a:lnTo>
                  <a:lnTo>
                    <a:pt x="97655" y="229957"/>
                  </a:lnTo>
                  <a:cubicBezTo>
                    <a:pt x="92035" y="224338"/>
                    <a:pt x="82891" y="224338"/>
                    <a:pt x="77176" y="229957"/>
                  </a:cubicBezTo>
                  <a:lnTo>
                    <a:pt x="4215" y="302919"/>
                  </a:lnTo>
                  <a:cubicBezTo>
                    <a:pt x="-1405" y="308539"/>
                    <a:pt x="-1405" y="317683"/>
                    <a:pt x="4215" y="323398"/>
                  </a:cubicBezTo>
                  <a:lnTo>
                    <a:pt x="15264" y="334447"/>
                  </a:lnTo>
                  <a:lnTo>
                    <a:pt x="26313" y="345496"/>
                  </a:lnTo>
                  <a:cubicBezTo>
                    <a:pt x="31933" y="351115"/>
                    <a:pt x="41077" y="351115"/>
                    <a:pt x="46792" y="345496"/>
                  </a:cubicBezTo>
                  <a:lnTo>
                    <a:pt x="119753" y="272534"/>
                  </a:lnTo>
                  <a:cubicBezTo>
                    <a:pt x="125373" y="266914"/>
                    <a:pt x="125373" y="257770"/>
                    <a:pt x="119753" y="252055"/>
                  </a:cubicBezTo>
                  <a:lnTo>
                    <a:pt x="118229" y="250531"/>
                  </a:lnTo>
                  <a:lnTo>
                    <a:pt x="132040" y="236720"/>
                  </a:lnTo>
                  <a:cubicBezTo>
                    <a:pt x="156615" y="256913"/>
                    <a:pt x="186714" y="267010"/>
                    <a:pt x="216813" y="267010"/>
                  </a:cubicBezTo>
                  <a:cubicBezTo>
                    <a:pt x="251008" y="267010"/>
                    <a:pt x="285202" y="253960"/>
                    <a:pt x="311301" y="227957"/>
                  </a:cubicBezTo>
                  <a:cubicBezTo>
                    <a:pt x="363307" y="175951"/>
                    <a:pt x="363307" y="91178"/>
                    <a:pt x="311206" y="39076"/>
                  </a:cubicBezTo>
                  <a:close/>
                  <a:moveTo>
                    <a:pt x="289203" y="205954"/>
                  </a:moveTo>
                  <a:cubicBezTo>
                    <a:pt x="249293" y="245864"/>
                    <a:pt x="184333" y="245864"/>
                    <a:pt x="144328" y="205954"/>
                  </a:cubicBezTo>
                  <a:cubicBezTo>
                    <a:pt x="104418" y="166045"/>
                    <a:pt x="104418" y="101084"/>
                    <a:pt x="144328" y="61079"/>
                  </a:cubicBezTo>
                  <a:cubicBezTo>
                    <a:pt x="164330" y="41077"/>
                    <a:pt x="190524" y="31171"/>
                    <a:pt x="216718" y="31171"/>
                  </a:cubicBezTo>
                  <a:cubicBezTo>
                    <a:pt x="242911" y="31171"/>
                    <a:pt x="269200" y="41172"/>
                    <a:pt x="289108" y="61079"/>
                  </a:cubicBezTo>
                  <a:cubicBezTo>
                    <a:pt x="329113" y="101084"/>
                    <a:pt x="329113" y="166045"/>
                    <a:pt x="289203" y="205954"/>
                  </a:cubicBezTo>
                  <a:close/>
                </a:path>
              </a:pathLst>
            </a:custGeom>
            <a:solidFill>
              <a:srgbClr val="0B2D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3566"/>
                </a:solidFill>
              </a:endParaRPr>
            </a:p>
          </p:txBody>
        </p:sp>
        <p:grpSp>
          <p:nvGrpSpPr>
            <p:cNvPr id="49" name="Graphic 25">
              <a:extLst>
                <a:ext uri="{FF2B5EF4-FFF2-40B4-BE49-F238E27FC236}">
                  <a16:creationId xmlns:a16="http://schemas.microsoft.com/office/drawing/2014/main" id="{C8FBC074-30FF-5759-8E05-9AE924B2C06D}"/>
                </a:ext>
              </a:extLst>
            </p:cNvPr>
            <p:cNvGrpSpPr/>
            <p:nvPr/>
          </p:nvGrpSpPr>
          <p:grpSpPr>
            <a:xfrm>
              <a:off x="4124680" y="2128954"/>
              <a:ext cx="394163" cy="394060"/>
              <a:chOff x="3877926" y="3516937"/>
              <a:chExt cx="315503" cy="315420"/>
            </a:xfrm>
            <a:solidFill>
              <a:srgbClr val="0B2D77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0E6ECF7F-9585-980B-13A2-78B2DF2BA10F}"/>
                  </a:ext>
                </a:extLst>
              </p:cNvPr>
              <p:cNvSpPr/>
              <p:nvPr/>
            </p:nvSpPr>
            <p:spPr>
              <a:xfrm>
                <a:off x="3919456" y="3516937"/>
                <a:ext cx="273974" cy="273891"/>
              </a:xfrm>
              <a:custGeom>
                <a:avLst/>
                <a:gdLst>
                  <a:gd name="connsiteX0" fmla="*/ 260699 w 273974"/>
                  <a:gd name="connsiteY0" fmla="*/ 13287 h 273891"/>
                  <a:gd name="connsiteX1" fmla="*/ 260699 w 273974"/>
                  <a:gd name="connsiteY1" fmla="*/ 13287 h 273891"/>
                  <a:gd name="connsiteX2" fmla="*/ 196501 w 273974"/>
                  <a:gd name="connsiteY2" fmla="*/ 13287 h 273891"/>
                  <a:gd name="connsiteX3" fmla="*/ 173831 w 273974"/>
                  <a:gd name="connsiteY3" fmla="*/ 35957 h 273891"/>
                  <a:gd name="connsiteX4" fmla="*/ 0 w 273974"/>
                  <a:gd name="connsiteY4" fmla="*/ 209693 h 273891"/>
                  <a:gd name="connsiteX5" fmla="*/ 32004 w 273974"/>
                  <a:gd name="connsiteY5" fmla="*/ 241697 h 273891"/>
                  <a:gd name="connsiteX6" fmla="*/ 64198 w 273974"/>
                  <a:gd name="connsiteY6" fmla="*/ 273891 h 273891"/>
                  <a:gd name="connsiteX7" fmla="*/ 237935 w 273974"/>
                  <a:gd name="connsiteY7" fmla="*/ 100155 h 273891"/>
                  <a:gd name="connsiteX8" fmla="*/ 260604 w 273974"/>
                  <a:gd name="connsiteY8" fmla="*/ 77486 h 273891"/>
                  <a:gd name="connsiteX9" fmla="*/ 260699 w 273974"/>
                  <a:gd name="connsiteY9" fmla="*/ 13287 h 27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974" h="273891">
                    <a:moveTo>
                      <a:pt x="260699" y="13287"/>
                    </a:moveTo>
                    <a:cubicBezTo>
                      <a:pt x="260604" y="13287"/>
                      <a:pt x="260604" y="13287"/>
                      <a:pt x="260699" y="13287"/>
                    </a:cubicBezTo>
                    <a:cubicBezTo>
                      <a:pt x="242888" y="-4429"/>
                      <a:pt x="214217" y="-4429"/>
                      <a:pt x="196501" y="13287"/>
                    </a:cubicBezTo>
                    <a:lnTo>
                      <a:pt x="173831" y="35957"/>
                    </a:lnTo>
                    <a:lnTo>
                      <a:pt x="0" y="209693"/>
                    </a:lnTo>
                    <a:lnTo>
                      <a:pt x="32004" y="241697"/>
                    </a:lnTo>
                    <a:lnTo>
                      <a:pt x="64198" y="273891"/>
                    </a:lnTo>
                    <a:lnTo>
                      <a:pt x="237935" y="100155"/>
                    </a:lnTo>
                    <a:lnTo>
                      <a:pt x="260604" y="77486"/>
                    </a:lnTo>
                    <a:cubicBezTo>
                      <a:pt x="278416" y="59769"/>
                      <a:pt x="278416" y="31004"/>
                      <a:pt x="260699" y="13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E4FB2C46-1916-3440-AAA0-E72A73F3E34D}"/>
                  </a:ext>
                </a:extLst>
              </p:cNvPr>
              <p:cNvSpPr/>
              <p:nvPr/>
            </p:nvSpPr>
            <p:spPr>
              <a:xfrm>
                <a:off x="3877926" y="3769873"/>
                <a:ext cx="91249" cy="62484"/>
              </a:xfrm>
              <a:custGeom>
                <a:avLst/>
                <a:gdLst>
                  <a:gd name="connsiteX0" fmla="*/ 62389 w 91249"/>
                  <a:gd name="connsiteY0" fmla="*/ 0 h 62484"/>
                  <a:gd name="connsiteX1" fmla="*/ 0 w 91249"/>
                  <a:gd name="connsiteY1" fmla="*/ 62389 h 62484"/>
                  <a:gd name="connsiteX2" fmla="*/ 0 w 91249"/>
                  <a:gd name="connsiteY2" fmla="*/ 62484 h 62484"/>
                  <a:gd name="connsiteX3" fmla="*/ 91250 w 91249"/>
                  <a:gd name="connsiteY3" fmla="*/ 28861 h 62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249" h="62484">
                    <a:moveTo>
                      <a:pt x="62389" y="0"/>
                    </a:moveTo>
                    <a:lnTo>
                      <a:pt x="0" y="62389"/>
                    </a:lnTo>
                    <a:lnTo>
                      <a:pt x="0" y="62484"/>
                    </a:lnTo>
                    <a:lnTo>
                      <a:pt x="91250" y="2886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6DA83D20-ECE4-9569-93F0-B314D29030DD}"/>
                  </a:ext>
                </a:extLst>
              </p:cNvPr>
              <p:cNvSpPr/>
              <p:nvPr/>
            </p:nvSpPr>
            <p:spPr>
              <a:xfrm>
                <a:off x="3877926" y="3741108"/>
                <a:ext cx="62388" cy="91154"/>
              </a:xfrm>
              <a:custGeom>
                <a:avLst/>
                <a:gdLst>
                  <a:gd name="connsiteX0" fmla="*/ 62389 w 62388"/>
                  <a:gd name="connsiteY0" fmla="*/ 28765 h 91154"/>
                  <a:gd name="connsiteX1" fmla="*/ 33528 w 62388"/>
                  <a:gd name="connsiteY1" fmla="*/ 0 h 91154"/>
                  <a:gd name="connsiteX2" fmla="*/ 4763 w 62388"/>
                  <a:gd name="connsiteY2" fmla="*/ 78296 h 91154"/>
                  <a:gd name="connsiteX3" fmla="*/ 0 w 62388"/>
                  <a:gd name="connsiteY3" fmla="*/ 91154 h 91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88" h="91154">
                    <a:moveTo>
                      <a:pt x="62389" y="28765"/>
                    </a:moveTo>
                    <a:lnTo>
                      <a:pt x="33528" y="0"/>
                    </a:lnTo>
                    <a:lnTo>
                      <a:pt x="4763" y="78296"/>
                    </a:lnTo>
                    <a:lnTo>
                      <a:pt x="0" y="91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</p:grp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78DE179-A313-64B6-EF11-821263B8CD57}"/>
                </a:ext>
              </a:extLst>
            </p:cNvPr>
            <p:cNvSpPr/>
            <p:nvPr/>
          </p:nvSpPr>
          <p:spPr>
            <a:xfrm>
              <a:off x="6231175" y="3711918"/>
              <a:ext cx="415063" cy="422559"/>
            </a:xfrm>
            <a:custGeom>
              <a:avLst/>
              <a:gdLst>
                <a:gd name="connsiteX0" fmla="*/ 166306 w 332232"/>
                <a:gd name="connsiteY0" fmla="*/ 164497 h 338232"/>
                <a:gd name="connsiteX1" fmla="*/ 243935 w 332232"/>
                <a:gd name="connsiteY1" fmla="*/ 109347 h 338232"/>
                <a:gd name="connsiteX2" fmla="*/ 248603 w 332232"/>
                <a:gd name="connsiteY2" fmla="*/ 82296 h 338232"/>
                <a:gd name="connsiteX3" fmla="*/ 166306 w 332232"/>
                <a:gd name="connsiteY3" fmla="*/ 0 h 338232"/>
                <a:gd name="connsiteX4" fmla="*/ 84011 w 332232"/>
                <a:gd name="connsiteY4" fmla="*/ 82296 h 338232"/>
                <a:gd name="connsiteX5" fmla="*/ 88963 w 332232"/>
                <a:gd name="connsiteY5" fmla="*/ 110109 h 338232"/>
                <a:gd name="connsiteX6" fmla="*/ 166306 w 332232"/>
                <a:gd name="connsiteY6" fmla="*/ 164497 h 338232"/>
                <a:gd name="connsiteX7" fmla="*/ 193738 w 332232"/>
                <a:gd name="connsiteY7" fmla="*/ 174403 h 338232"/>
                <a:gd name="connsiteX8" fmla="*/ 175165 w 332232"/>
                <a:gd name="connsiteY8" fmla="*/ 192119 h 338232"/>
                <a:gd name="connsiteX9" fmla="*/ 199263 w 332232"/>
                <a:gd name="connsiteY9" fmla="*/ 299180 h 338232"/>
                <a:gd name="connsiteX10" fmla="*/ 166211 w 332232"/>
                <a:gd name="connsiteY10" fmla="*/ 331946 h 338232"/>
                <a:gd name="connsiteX11" fmla="*/ 133160 w 332232"/>
                <a:gd name="connsiteY11" fmla="*/ 299180 h 338232"/>
                <a:gd name="connsiteX12" fmla="*/ 157258 w 332232"/>
                <a:gd name="connsiteY12" fmla="*/ 192119 h 338232"/>
                <a:gd name="connsiteX13" fmla="*/ 138684 w 332232"/>
                <a:gd name="connsiteY13" fmla="*/ 174403 h 338232"/>
                <a:gd name="connsiteX14" fmla="*/ 0 w 332232"/>
                <a:gd name="connsiteY14" fmla="*/ 338233 h 338232"/>
                <a:gd name="connsiteX15" fmla="*/ 332232 w 332232"/>
                <a:gd name="connsiteY15" fmla="*/ 338233 h 338232"/>
                <a:gd name="connsiteX16" fmla="*/ 193738 w 332232"/>
                <a:gd name="connsiteY16" fmla="*/ 174403 h 33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2232" h="338232">
                  <a:moveTo>
                    <a:pt x="166306" y="164497"/>
                  </a:moveTo>
                  <a:cubicBezTo>
                    <a:pt x="202216" y="164497"/>
                    <a:pt x="232696" y="141446"/>
                    <a:pt x="243935" y="109347"/>
                  </a:cubicBezTo>
                  <a:cubicBezTo>
                    <a:pt x="246888" y="100870"/>
                    <a:pt x="248603" y="91821"/>
                    <a:pt x="248603" y="82296"/>
                  </a:cubicBezTo>
                  <a:cubicBezTo>
                    <a:pt x="248603" y="36862"/>
                    <a:pt x="211741" y="0"/>
                    <a:pt x="166306" y="0"/>
                  </a:cubicBezTo>
                  <a:cubicBezTo>
                    <a:pt x="120872" y="0"/>
                    <a:pt x="84011" y="36862"/>
                    <a:pt x="84011" y="82296"/>
                  </a:cubicBezTo>
                  <a:cubicBezTo>
                    <a:pt x="84011" y="92107"/>
                    <a:pt x="85820" y="101441"/>
                    <a:pt x="88963" y="110109"/>
                  </a:cubicBezTo>
                  <a:cubicBezTo>
                    <a:pt x="100298" y="141732"/>
                    <a:pt x="130588" y="164497"/>
                    <a:pt x="166306" y="164497"/>
                  </a:cubicBezTo>
                  <a:close/>
                  <a:moveTo>
                    <a:pt x="193738" y="174403"/>
                  </a:moveTo>
                  <a:lnTo>
                    <a:pt x="175165" y="192119"/>
                  </a:lnTo>
                  <a:lnTo>
                    <a:pt x="199263" y="299180"/>
                  </a:lnTo>
                  <a:lnTo>
                    <a:pt x="166211" y="331946"/>
                  </a:lnTo>
                  <a:lnTo>
                    <a:pt x="133160" y="299180"/>
                  </a:lnTo>
                  <a:lnTo>
                    <a:pt x="157258" y="192119"/>
                  </a:lnTo>
                  <a:lnTo>
                    <a:pt x="138684" y="174403"/>
                  </a:lnTo>
                  <a:cubicBezTo>
                    <a:pt x="60007" y="187547"/>
                    <a:pt x="0" y="255842"/>
                    <a:pt x="0" y="338233"/>
                  </a:cubicBezTo>
                  <a:lnTo>
                    <a:pt x="332232" y="338233"/>
                  </a:lnTo>
                  <a:cubicBezTo>
                    <a:pt x="332422" y="255842"/>
                    <a:pt x="272415" y="187452"/>
                    <a:pt x="193738" y="174403"/>
                  </a:cubicBezTo>
                  <a:close/>
                </a:path>
              </a:pathLst>
            </a:custGeom>
            <a:solidFill>
              <a:srgbClr val="0B2D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3566"/>
                </a:solidFill>
              </a:endParaRPr>
            </a:p>
          </p:txBody>
        </p:sp>
        <p:grpSp>
          <p:nvGrpSpPr>
            <p:cNvPr id="54" name="Graphic 25">
              <a:extLst>
                <a:ext uri="{FF2B5EF4-FFF2-40B4-BE49-F238E27FC236}">
                  <a16:creationId xmlns:a16="http://schemas.microsoft.com/office/drawing/2014/main" id="{CE013C93-8217-ECAD-E6EB-5B1C42408447}"/>
                </a:ext>
              </a:extLst>
            </p:cNvPr>
            <p:cNvGrpSpPr/>
            <p:nvPr/>
          </p:nvGrpSpPr>
          <p:grpSpPr>
            <a:xfrm>
              <a:off x="7633560" y="3257229"/>
              <a:ext cx="463137" cy="426130"/>
              <a:chOff x="6686563" y="4420050"/>
              <a:chExt cx="370712" cy="341090"/>
            </a:xfrm>
            <a:solidFill>
              <a:srgbClr val="0B2D77"/>
            </a:solidFill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1C305081-8A70-9843-FA83-08B39582D3C8}"/>
                  </a:ext>
                </a:extLst>
              </p:cNvPr>
              <p:cNvSpPr/>
              <p:nvPr/>
            </p:nvSpPr>
            <p:spPr>
              <a:xfrm>
                <a:off x="6703518" y="4468627"/>
                <a:ext cx="337375" cy="219456"/>
              </a:xfrm>
              <a:custGeom>
                <a:avLst/>
                <a:gdLst>
                  <a:gd name="connsiteX0" fmla="*/ 0 w 337375"/>
                  <a:gd name="connsiteY0" fmla="*/ 0 h 219456"/>
                  <a:gd name="connsiteX1" fmla="*/ 0 w 337375"/>
                  <a:gd name="connsiteY1" fmla="*/ 219456 h 219456"/>
                  <a:gd name="connsiteX2" fmla="*/ 337375 w 337375"/>
                  <a:gd name="connsiteY2" fmla="*/ 219456 h 219456"/>
                  <a:gd name="connsiteX3" fmla="*/ 337375 w 337375"/>
                  <a:gd name="connsiteY3" fmla="*/ 0 h 219456"/>
                  <a:gd name="connsiteX4" fmla="*/ 0 w 337375"/>
                  <a:gd name="connsiteY4" fmla="*/ 0 h 219456"/>
                  <a:gd name="connsiteX5" fmla="*/ 266319 w 337375"/>
                  <a:gd name="connsiteY5" fmla="*/ 107537 h 219456"/>
                  <a:gd name="connsiteX6" fmla="*/ 259937 w 337375"/>
                  <a:gd name="connsiteY6" fmla="*/ 101156 h 219456"/>
                  <a:gd name="connsiteX7" fmla="*/ 259937 w 337375"/>
                  <a:gd name="connsiteY7" fmla="*/ 69628 h 219456"/>
                  <a:gd name="connsiteX8" fmla="*/ 182594 w 337375"/>
                  <a:gd name="connsiteY8" fmla="*/ 146971 h 219456"/>
                  <a:gd name="connsiteX9" fmla="*/ 173546 w 337375"/>
                  <a:gd name="connsiteY9" fmla="*/ 146971 h 219456"/>
                  <a:gd name="connsiteX10" fmla="*/ 146304 w 337375"/>
                  <a:gd name="connsiteY10" fmla="*/ 119729 h 219456"/>
                  <a:gd name="connsiteX11" fmla="*/ 78296 w 337375"/>
                  <a:gd name="connsiteY11" fmla="*/ 187738 h 219456"/>
                  <a:gd name="connsiteX12" fmla="*/ 73819 w 337375"/>
                  <a:gd name="connsiteY12" fmla="*/ 189643 h 219456"/>
                  <a:gd name="connsiteX13" fmla="*/ 69342 w 337375"/>
                  <a:gd name="connsiteY13" fmla="*/ 187738 h 219456"/>
                  <a:gd name="connsiteX14" fmla="*/ 69342 w 337375"/>
                  <a:gd name="connsiteY14" fmla="*/ 178689 h 219456"/>
                  <a:gd name="connsiteX15" fmla="*/ 141827 w 337375"/>
                  <a:gd name="connsiteY15" fmla="*/ 106204 h 219456"/>
                  <a:gd name="connsiteX16" fmla="*/ 150876 w 337375"/>
                  <a:gd name="connsiteY16" fmla="*/ 106204 h 219456"/>
                  <a:gd name="connsiteX17" fmla="*/ 178117 w 337375"/>
                  <a:gd name="connsiteY17" fmla="*/ 133445 h 219456"/>
                  <a:gd name="connsiteX18" fmla="*/ 252031 w 337375"/>
                  <a:gd name="connsiteY18" fmla="*/ 59531 h 219456"/>
                  <a:gd name="connsiteX19" fmla="*/ 218694 w 337375"/>
                  <a:gd name="connsiteY19" fmla="*/ 59531 h 219456"/>
                  <a:gd name="connsiteX20" fmla="*/ 212312 w 337375"/>
                  <a:gd name="connsiteY20" fmla="*/ 53150 h 219456"/>
                  <a:gd name="connsiteX21" fmla="*/ 218694 w 337375"/>
                  <a:gd name="connsiteY21" fmla="*/ 46768 h 219456"/>
                  <a:gd name="connsiteX22" fmla="*/ 266414 w 337375"/>
                  <a:gd name="connsiteY22" fmla="*/ 46768 h 219456"/>
                  <a:gd name="connsiteX23" fmla="*/ 272796 w 337375"/>
                  <a:gd name="connsiteY23" fmla="*/ 53150 h 219456"/>
                  <a:gd name="connsiteX24" fmla="*/ 272796 w 337375"/>
                  <a:gd name="connsiteY24" fmla="*/ 101156 h 219456"/>
                  <a:gd name="connsiteX25" fmla="*/ 266319 w 337375"/>
                  <a:gd name="connsiteY25" fmla="*/ 107537 h 21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7375" h="219456">
                    <a:moveTo>
                      <a:pt x="0" y="0"/>
                    </a:moveTo>
                    <a:lnTo>
                      <a:pt x="0" y="219456"/>
                    </a:lnTo>
                    <a:lnTo>
                      <a:pt x="337375" y="219456"/>
                    </a:lnTo>
                    <a:lnTo>
                      <a:pt x="337375" y="0"/>
                    </a:lnTo>
                    <a:lnTo>
                      <a:pt x="0" y="0"/>
                    </a:lnTo>
                    <a:close/>
                    <a:moveTo>
                      <a:pt x="266319" y="107537"/>
                    </a:moveTo>
                    <a:cubicBezTo>
                      <a:pt x="262795" y="107537"/>
                      <a:pt x="259937" y="104680"/>
                      <a:pt x="259937" y="101156"/>
                    </a:cubicBezTo>
                    <a:lnTo>
                      <a:pt x="259937" y="69628"/>
                    </a:lnTo>
                    <a:lnTo>
                      <a:pt x="182594" y="146971"/>
                    </a:lnTo>
                    <a:cubicBezTo>
                      <a:pt x="180118" y="149447"/>
                      <a:pt x="176022" y="149447"/>
                      <a:pt x="173546" y="146971"/>
                    </a:cubicBezTo>
                    <a:lnTo>
                      <a:pt x="146304" y="119729"/>
                    </a:lnTo>
                    <a:lnTo>
                      <a:pt x="78296" y="187738"/>
                    </a:lnTo>
                    <a:cubicBezTo>
                      <a:pt x="77057" y="188976"/>
                      <a:pt x="75438" y="189643"/>
                      <a:pt x="73819" y="189643"/>
                    </a:cubicBezTo>
                    <a:cubicBezTo>
                      <a:pt x="72199" y="189643"/>
                      <a:pt x="70580" y="188976"/>
                      <a:pt x="69342" y="187738"/>
                    </a:cubicBezTo>
                    <a:cubicBezTo>
                      <a:pt x="66865" y="185261"/>
                      <a:pt x="66865" y="181166"/>
                      <a:pt x="69342" y="178689"/>
                    </a:cubicBezTo>
                    <a:lnTo>
                      <a:pt x="141827" y="106204"/>
                    </a:lnTo>
                    <a:cubicBezTo>
                      <a:pt x="144304" y="103727"/>
                      <a:pt x="148399" y="103727"/>
                      <a:pt x="150876" y="106204"/>
                    </a:cubicBezTo>
                    <a:lnTo>
                      <a:pt x="178117" y="133445"/>
                    </a:lnTo>
                    <a:lnTo>
                      <a:pt x="252031" y="59531"/>
                    </a:lnTo>
                    <a:lnTo>
                      <a:pt x="218694" y="59531"/>
                    </a:lnTo>
                    <a:cubicBezTo>
                      <a:pt x="215170" y="59531"/>
                      <a:pt x="212312" y="56674"/>
                      <a:pt x="212312" y="53150"/>
                    </a:cubicBezTo>
                    <a:cubicBezTo>
                      <a:pt x="212312" y="49625"/>
                      <a:pt x="215170" y="46768"/>
                      <a:pt x="218694" y="46768"/>
                    </a:cubicBezTo>
                    <a:lnTo>
                      <a:pt x="266414" y="46768"/>
                    </a:lnTo>
                    <a:cubicBezTo>
                      <a:pt x="269938" y="46768"/>
                      <a:pt x="272796" y="49625"/>
                      <a:pt x="272796" y="53150"/>
                    </a:cubicBezTo>
                    <a:lnTo>
                      <a:pt x="272796" y="101156"/>
                    </a:lnTo>
                    <a:cubicBezTo>
                      <a:pt x="272701" y="104680"/>
                      <a:pt x="269843" y="107537"/>
                      <a:pt x="266319" y="107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B10CCFE-FFC1-91FA-01E6-5145258D5399}"/>
                  </a:ext>
                </a:extLst>
              </p:cNvPr>
              <p:cNvSpPr/>
              <p:nvPr/>
            </p:nvSpPr>
            <p:spPr>
              <a:xfrm>
                <a:off x="6703518" y="4699037"/>
                <a:ext cx="337375" cy="62103"/>
              </a:xfrm>
              <a:custGeom>
                <a:avLst/>
                <a:gdLst>
                  <a:gd name="connsiteX0" fmla="*/ 0 w 337375"/>
                  <a:gd name="connsiteY0" fmla="*/ 5906 h 62103"/>
                  <a:gd name="connsiteX1" fmla="*/ 0 w 337375"/>
                  <a:gd name="connsiteY1" fmla="*/ 0 h 62103"/>
                  <a:gd name="connsiteX2" fmla="*/ 0 w 337375"/>
                  <a:gd name="connsiteY2" fmla="*/ 0 h 62103"/>
                  <a:gd name="connsiteX3" fmla="*/ 0 w 337375"/>
                  <a:gd name="connsiteY3" fmla="*/ 11716 h 62103"/>
                  <a:gd name="connsiteX4" fmla="*/ 162306 w 337375"/>
                  <a:gd name="connsiteY4" fmla="*/ 11716 h 62103"/>
                  <a:gd name="connsiteX5" fmla="*/ 162306 w 337375"/>
                  <a:gd name="connsiteY5" fmla="*/ 20098 h 62103"/>
                  <a:gd name="connsiteX6" fmla="*/ 133064 w 337375"/>
                  <a:gd name="connsiteY6" fmla="*/ 49340 h 62103"/>
                  <a:gd name="connsiteX7" fmla="*/ 66008 w 337375"/>
                  <a:gd name="connsiteY7" fmla="*/ 49340 h 62103"/>
                  <a:gd name="connsiteX8" fmla="*/ 66008 w 337375"/>
                  <a:gd name="connsiteY8" fmla="*/ 62103 h 62103"/>
                  <a:gd name="connsiteX9" fmla="*/ 271367 w 337375"/>
                  <a:gd name="connsiteY9" fmla="*/ 62103 h 62103"/>
                  <a:gd name="connsiteX10" fmla="*/ 271367 w 337375"/>
                  <a:gd name="connsiteY10" fmla="*/ 49340 h 62103"/>
                  <a:gd name="connsiteX11" fmla="*/ 204311 w 337375"/>
                  <a:gd name="connsiteY11" fmla="*/ 49340 h 62103"/>
                  <a:gd name="connsiteX12" fmla="*/ 175070 w 337375"/>
                  <a:gd name="connsiteY12" fmla="*/ 20098 h 62103"/>
                  <a:gd name="connsiteX13" fmla="*/ 175070 w 337375"/>
                  <a:gd name="connsiteY13" fmla="*/ 11716 h 62103"/>
                  <a:gd name="connsiteX14" fmla="*/ 337375 w 337375"/>
                  <a:gd name="connsiteY14" fmla="*/ 11716 h 62103"/>
                  <a:gd name="connsiteX15" fmla="*/ 337375 w 337375"/>
                  <a:gd name="connsiteY15" fmla="*/ 0 h 62103"/>
                  <a:gd name="connsiteX16" fmla="*/ 337375 w 337375"/>
                  <a:gd name="connsiteY16" fmla="*/ 0 h 62103"/>
                  <a:gd name="connsiteX17" fmla="*/ 337375 w 337375"/>
                  <a:gd name="connsiteY17" fmla="*/ 5906 h 62103"/>
                  <a:gd name="connsiteX18" fmla="*/ 0 w 337375"/>
                  <a:gd name="connsiteY18" fmla="*/ 5906 h 6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37375" h="62103">
                    <a:moveTo>
                      <a:pt x="0" y="590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1716"/>
                    </a:lnTo>
                    <a:lnTo>
                      <a:pt x="162306" y="11716"/>
                    </a:lnTo>
                    <a:lnTo>
                      <a:pt x="162306" y="20098"/>
                    </a:lnTo>
                    <a:cubicBezTo>
                      <a:pt x="162306" y="36290"/>
                      <a:pt x="149162" y="49340"/>
                      <a:pt x="133064" y="49340"/>
                    </a:cubicBezTo>
                    <a:lnTo>
                      <a:pt x="66008" y="49340"/>
                    </a:lnTo>
                    <a:lnTo>
                      <a:pt x="66008" y="62103"/>
                    </a:lnTo>
                    <a:lnTo>
                      <a:pt x="271367" y="62103"/>
                    </a:lnTo>
                    <a:lnTo>
                      <a:pt x="271367" y="49340"/>
                    </a:lnTo>
                    <a:lnTo>
                      <a:pt x="204311" y="49340"/>
                    </a:lnTo>
                    <a:cubicBezTo>
                      <a:pt x="188119" y="49340"/>
                      <a:pt x="175070" y="36195"/>
                      <a:pt x="175070" y="20098"/>
                    </a:cubicBezTo>
                    <a:lnTo>
                      <a:pt x="175070" y="11716"/>
                    </a:lnTo>
                    <a:lnTo>
                      <a:pt x="337375" y="11716"/>
                    </a:lnTo>
                    <a:lnTo>
                      <a:pt x="337375" y="0"/>
                    </a:lnTo>
                    <a:lnTo>
                      <a:pt x="337375" y="0"/>
                    </a:lnTo>
                    <a:lnTo>
                      <a:pt x="337375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A96939A3-789A-A2F0-1C57-B56555836C49}"/>
                  </a:ext>
                </a:extLst>
              </p:cNvPr>
              <p:cNvSpPr/>
              <p:nvPr/>
            </p:nvSpPr>
            <p:spPr>
              <a:xfrm>
                <a:off x="6686563" y="4420050"/>
                <a:ext cx="370712" cy="48577"/>
              </a:xfrm>
              <a:custGeom>
                <a:avLst/>
                <a:gdLst>
                  <a:gd name="connsiteX0" fmla="*/ 370713 w 370712"/>
                  <a:gd name="connsiteY0" fmla="*/ 48577 h 48577"/>
                  <a:gd name="connsiteX1" fmla="*/ 370713 w 370712"/>
                  <a:gd name="connsiteY1" fmla="*/ 0 h 48577"/>
                  <a:gd name="connsiteX2" fmla="*/ 0 w 370712"/>
                  <a:gd name="connsiteY2" fmla="*/ 0 h 48577"/>
                  <a:gd name="connsiteX3" fmla="*/ 0 w 370712"/>
                  <a:gd name="connsiteY3" fmla="*/ 48577 h 48577"/>
                  <a:gd name="connsiteX4" fmla="*/ 16954 w 370712"/>
                  <a:gd name="connsiteY4" fmla="*/ 37338 h 48577"/>
                  <a:gd name="connsiteX5" fmla="*/ 354330 w 370712"/>
                  <a:gd name="connsiteY5" fmla="*/ 37338 h 4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712" h="48577">
                    <a:moveTo>
                      <a:pt x="370713" y="48577"/>
                    </a:moveTo>
                    <a:lnTo>
                      <a:pt x="370713" y="0"/>
                    </a:lnTo>
                    <a:lnTo>
                      <a:pt x="0" y="0"/>
                    </a:lnTo>
                    <a:lnTo>
                      <a:pt x="0" y="48577"/>
                    </a:lnTo>
                    <a:lnTo>
                      <a:pt x="16954" y="37338"/>
                    </a:lnTo>
                    <a:lnTo>
                      <a:pt x="354330" y="37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C6DA215-8FD0-C059-7B81-5D1E910304F3}"/>
                  </a:ext>
                </a:extLst>
              </p:cNvPr>
              <p:cNvSpPr/>
              <p:nvPr/>
            </p:nvSpPr>
            <p:spPr>
              <a:xfrm>
                <a:off x="6703518" y="4699132"/>
                <a:ext cx="337375" cy="5905"/>
              </a:xfrm>
              <a:custGeom>
                <a:avLst/>
                <a:gdLst>
                  <a:gd name="connsiteX0" fmla="*/ 0 w 337375"/>
                  <a:gd name="connsiteY0" fmla="*/ 0 h 5905"/>
                  <a:gd name="connsiteX1" fmla="*/ 337376 w 337375"/>
                  <a:gd name="connsiteY1" fmla="*/ 0 h 5905"/>
                  <a:gd name="connsiteX2" fmla="*/ 337376 w 337375"/>
                  <a:gd name="connsiteY2" fmla="*/ 5906 h 5905"/>
                  <a:gd name="connsiteX3" fmla="*/ 0 w 337375"/>
                  <a:gd name="connsiteY3" fmla="*/ 5906 h 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7375" h="5905">
                    <a:moveTo>
                      <a:pt x="0" y="0"/>
                    </a:moveTo>
                    <a:lnTo>
                      <a:pt x="337376" y="0"/>
                    </a:lnTo>
                    <a:lnTo>
                      <a:pt x="337376" y="5906"/>
                    </a:lnTo>
                    <a:lnTo>
                      <a:pt x="0" y="5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rgbClr val="003566"/>
                  </a:solidFill>
                </a:endParaRPr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9EB54D6-2D14-AC09-7E93-D9CFE3BBED83}"/>
                </a:ext>
              </a:extLst>
            </p:cNvPr>
            <p:cNvSpPr/>
            <p:nvPr/>
          </p:nvSpPr>
          <p:spPr>
            <a:xfrm>
              <a:off x="8369322" y="2136867"/>
              <a:ext cx="514903" cy="410422"/>
            </a:xfrm>
            <a:custGeom>
              <a:avLst/>
              <a:gdLst>
                <a:gd name="connsiteX0" fmla="*/ 43339 w 412147"/>
                <a:gd name="connsiteY0" fmla="*/ 122777 h 328517"/>
                <a:gd name="connsiteX1" fmla="*/ 0 w 412147"/>
                <a:gd name="connsiteY1" fmla="*/ 166116 h 328517"/>
                <a:gd name="connsiteX2" fmla="*/ 43339 w 412147"/>
                <a:gd name="connsiteY2" fmla="*/ 209455 h 328517"/>
                <a:gd name="connsiteX3" fmla="*/ 86678 w 412147"/>
                <a:gd name="connsiteY3" fmla="*/ 166116 h 328517"/>
                <a:gd name="connsiteX4" fmla="*/ 43339 w 412147"/>
                <a:gd name="connsiteY4" fmla="*/ 122777 h 328517"/>
                <a:gd name="connsiteX5" fmla="*/ 71819 w 412147"/>
                <a:gd name="connsiteY5" fmla="*/ 156210 h 328517"/>
                <a:gd name="connsiteX6" fmla="*/ 37433 w 412147"/>
                <a:gd name="connsiteY6" fmla="*/ 190595 h 328517"/>
                <a:gd name="connsiteX7" fmla="*/ 32576 w 412147"/>
                <a:gd name="connsiteY7" fmla="*/ 192596 h 328517"/>
                <a:gd name="connsiteX8" fmla="*/ 27718 w 412147"/>
                <a:gd name="connsiteY8" fmla="*/ 190595 h 328517"/>
                <a:gd name="connsiteX9" fmla="*/ 12573 w 412147"/>
                <a:gd name="connsiteY9" fmla="*/ 175450 h 328517"/>
                <a:gd name="connsiteX10" fmla="*/ 12573 w 412147"/>
                <a:gd name="connsiteY10" fmla="*/ 165735 h 328517"/>
                <a:gd name="connsiteX11" fmla="*/ 22288 w 412147"/>
                <a:gd name="connsiteY11" fmla="*/ 165735 h 328517"/>
                <a:gd name="connsiteX12" fmla="*/ 32576 w 412147"/>
                <a:gd name="connsiteY12" fmla="*/ 176022 h 328517"/>
                <a:gd name="connsiteX13" fmla="*/ 62103 w 412147"/>
                <a:gd name="connsiteY13" fmla="*/ 146494 h 328517"/>
                <a:gd name="connsiteX14" fmla="*/ 71819 w 412147"/>
                <a:gd name="connsiteY14" fmla="*/ 146494 h 328517"/>
                <a:gd name="connsiteX15" fmla="*/ 71819 w 412147"/>
                <a:gd name="connsiteY15" fmla="*/ 156210 h 328517"/>
                <a:gd name="connsiteX16" fmla="*/ 43339 w 412147"/>
                <a:gd name="connsiteY16" fmla="*/ 241840 h 328517"/>
                <a:gd name="connsiteX17" fmla="*/ 0 w 412147"/>
                <a:gd name="connsiteY17" fmla="*/ 285178 h 328517"/>
                <a:gd name="connsiteX18" fmla="*/ 43339 w 412147"/>
                <a:gd name="connsiteY18" fmla="*/ 328517 h 328517"/>
                <a:gd name="connsiteX19" fmla="*/ 86678 w 412147"/>
                <a:gd name="connsiteY19" fmla="*/ 285178 h 328517"/>
                <a:gd name="connsiteX20" fmla="*/ 43339 w 412147"/>
                <a:gd name="connsiteY20" fmla="*/ 241840 h 328517"/>
                <a:gd name="connsiteX21" fmla="*/ 177641 w 412147"/>
                <a:gd name="connsiteY21" fmla="*/ 77152 h 328517"/>
                <a:gd name="connsiteX22" fmla="*/ 378333 w 412147"/>
                <a:gd name="connsiteY22" fmla="*/ 77152 h 328517"/>
                <a:gd name="connsiteX23" fmla="*/ 412147 w 412147"/>
                <a:gd name="connsiteY23" fmla="*/ 43244 h 328517"/>
                <a:gd name="connsiteX24" fmla="*/ 378333 w 412147"/>
                <a:gd name="connsiteY24" fmla="*/ 9430 h 328517"/>
                <a:gd name="connsiteX25" fmla="*/ 177641 w 412147"/>
                <a:gd name="connsiteY25" fmla="*/ 9430 h 328517"/>
                <a:gd name="connsiteX26" fmla="*/ 143828 w 412147"/>
                <a:gd name="connsiteY26" fmla="*/ 43244 h 328517"/>
                <a:gd name="connsiteX27" fmla="*/ 177641 w 412147"/>
                <a:gd name="connsiteY27" fmla="*/ 77152 h 328517"/>
                <a:gd name="connsiteX28" fmla="*/ 378333 w 412147"/>
                <a:gd name="connsiteY28" fmla="*/ 129254 h 328517"/>
                <a:gd name="connsiteX29" fmla="*/ 177641 w 412147"/>
                <a:gd name="connsiteY29" fmla="*/ 129254 h 328517"/>
                <a:gd name="connsiteX30" fmla="*/ 143828 w 412147"/>
                <a:gd name="connsiteY30" fmla="*/ 163068 h 328517"/>
                <a:gd name="connsiteX31" fmla="*/ 177641 w 412147"/>
                <a:gd name="connsiteY31" fmla="*/ 196882 h 328517"/>
                <a:gd name="connsiteX32" fmla="*/ 378333 w 412147"/>
                <a:gd name="connsiteY32" fmla="*/ 196882 h 328517"/>
                <a:gd name="connsiteX33" fmla="*/ 412147 w 412147"/>
                <a:gd name="connsiteY33" fmla="*/ 163068 h 328517"/>
                <a:gd name="connsiteX34" fmla="*/ 378333 w 412147"/>
                <a:gd name="connsiteY34" fmla="*/ 129254 h 328517"/>
                <a:gd name="connsiteX35" fmla="*/ 378333 w 412147"/>
                <a:gd name="connsiteY35" fmla="*/ 249079 h 328517"/>
                <a:gd name="connsiteX36" fmla="*/ 177641 w 412147"/>
                <a:gd name="connsiteY36" fmla="*/ 249079 h 328517"/>
                <a:gd name="connsiteX37" fmla="*/ 143828 w 412147"/>
                <a:gd name="connsiteY37" fmla="*/ 282893 h 328517"/>
                <a:gd name="connsiteX38" fmla="*/ 177641 w 412147"/>
                <a:gd name="connsiteY38" fmla="*/ 316706 h 328517"/>
                <a:gd name="connsiteX39" fmla="*/ 378333 w 412147"/>
                <a:gd name="connsiteY39" fmla="*/ 316706 h 328517"/>
                <a:gd name="connsiteX40" fmla="*/ 412147 w 412147"/>
                <a:gd name="connsiteY40" fmla="*/ 282893 h 328517"/>
                <a:gd name="connsiteX41" fmla="*/ 378333 w 412147"/>
                <a:gd name="connsiteY41" fmla="*/ 249079 h 328517"/>
                <a:gd name="connsiteX42" fmla="*/ 43339 w 412147"/>
                <a:gd name="connsiteY42" fmla="*/ 0 h 328517"/>
                <a:gd name="connsiteX43" fmla="*/ 0 w 412147"/>
                <a:gd name="connsiteY43" fmla="*/ 43339 h 328517"/>
                <a:gd name="connsiteX44" fmla="*/ 43339 w 412147"/>
                <a:gd name="connsiteY44" fmla="*/ 86677 h 328517"/>
                <a:gd name="connsiteX45" fmla="*/ 86678 w 412147"/>
                <a:gd name="connsiteY45" fmla="*/ 43339 h 328517"/>
                <a:gd name="connsiteX46" fmla="*/ 43339 w 412147"/>
                <a:gd name="connsiteY46" fmla="*/ 0 h 328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2147" h="328517">
                  <a:moveTo>
                    <a:pt x="43339" y="122777"/>
                  </a:moveTo>
                  <a:cubicBezTo>
                    <a:pt x="19431" y="122777"/>
                    <a:pt x="0" y="142208"/>
                    <a:pt x="0" y="166116"/>
                  </a:cubicBezTo>
                  <a:cubicBezTo>
                    <a:pt x="0" y="190024"/>
                    <a:pt x="19431" y="209455"/>
                    <a:pt x="43339" y="209455"/>
                  </a:cubicBezTo>
                  <a:cubicBezTo>
                    <a:pt x="67246" y="209455"/>
                    <a:pt x="86678" y="190024"/>
                    <a:pt x="86678" y="166116"/>
                  </a:cubicBezTo>
                  <a:cubicBezTo>
                    <a:pt x="86678" y="142113"/>
                    <a:pt x="67246" y="122777"/>
                    <a:pt x="43339" y="122777"/>
                  </a:cubicBezTo>
                  <a:close/>
                  <a:moveTo>
                    <a:pt x="71819" y="156210"/>
                  </a:moveTo>
                  <a:lnTo>
                    <a:pt x="37433" y="190595"/>
                  </a:lnTo>
                  <a:cubicBezTo>
                    <a:pt x="36100" y="191929"/>
                    <a:pt x="34290" y="192596"/>
                    <a:pt x="32576" y="192596"/>
                  </a:cubicBezTo>
                  <a:cubicBezTo>
                    <a:pt x="30861" y="192596"/>
                    <a:pt x="29051" y="191929"/>
                    <a:pt x="27718" y="190595"/>
                  </a:cubicBezTo>
                  <a:lnTo>
                    <a:pt x="12573" y="175450"/>
                  </a:lnTo>
                  <a:cubicBezTo>
                    <a:pt x="9906" y="172784"/>
                    <a:pt x="9906" y="168402"/>
                    <a:pt x="12573" y="165735"/>
                  </a:cubicBezTo>
                  <a:cubicBezTo>
                    <a:pt x="15240" y="163068"/>
                    <a:pt x="19621" y="163068"/>
                    <a:pt x="22288" y="165735"/>
                  </a:cubicBezTo>
                  <a:lnTo>
                    <a:pt x="32576" y="176022"/>
                  </a:lnTo>
                  <a:lnTo>
                    <a:pt x="62103" y="146494"/>
                  </a:lnTo>
                  <a:cubicBezTo>
                    <a:pt x="64770" y="143827"/>
                    <a:pt x="69152" y="143827"/>
                    <a:pt x="71819" y="146494"/>
                  </a:cubicBezTo>
                  <a:cubicBezTo>
                    <a:pt x="74486" y="149257"/>
                    <a:pt x="74486" y="153543"/>
                    <a:pt x="71819" y="156210"/>
                  </a:cubicBezTo>
                  <a:close/>
                  <a:moveTo>
                    <a:pt x="43339" y="241840"/>
                  </a:moveTo>
                  <a:cubicBezTo>
                    <a:pt x="19431" y="241840"/>
                    <a:pt x="0" y="261271"/>
                    <a:pt x="0" y="285178"/>
                  </a:cubicBezTo>
                  <a:cubicBezTo>
                    <a:pt x="0" y="309086"/>
                    <a:pt x="19431" y="328517"/>
                    <a:pt x="43339" y="328517"/>
                  </a:cubicBezTo>
                  <a:cubicBezTo>
                    <a:pt x="67246" y="328517"/>
                    <a:pt x="86678" y="309086"/>
                    <a:pt x="86678" y="285178"/>
                  </a:cubicBezTo>
                  <a:cubicBezTo>
                    <a:pt x="86678" y="261176"/>
                    <a:pt x="67246" y="241840"/>
                    <a:pt x="43339" y="241840"/>
                  </a:cubicBezTo>
                  <a:close/>
                  <a:moveTo>
                    <a:pt x="177641" y="77152"/>
                  </a:moveTo>
                  <a:lnTo>
                    <a:pt x="378333" y="77152"/>
                  </a:lnTo>
                  <a:cubicBezTo>
                    <a:pt x="397002" y="77152"/>
                    <a:pt x="412147" y="61913"/>
                    <a:pt x="412147" y="43244"/>
                  </a:cubicBezTo>
                  <a:cubicBezTo>
                    <a:pt x="412147" y="24575"/>
                    <a:pt x="396907" y="9430"/>
                    <a:pt x="378333" y="9430"/>
                  </a:cubicBezTo>
                  <a:lnTo>
                    <a:pt x="177641" y="9430"/>
                  </a:lnTo>
                  <a:cubicBezTo>
                    <a:pt x="158972" y="9430"/>
                    <a:pt x="143828" y="24670"/>
                    <a:pt x="143828" y="43244"/>
                  </a:cubicBezTo>
                  <a:cubicBezTo>
                    <a:pt x="143828" y="61913"/>
                    <a:pt x="159068" y="77152"/>
                    <a:pt x="177641" y="77152"/>
                  </a:cubicBezTo>
                  <a:close/>
                  <a:moveTo>
                    <a:pt x="378333" y="129254"/>
                  </a:moveTo>
                  <a:lnTo>
                    <a:pt x="177641" y="129254"/>
                  </a:lnTo>
                  <a:cubicBezTo>
                    <a:pt x="158972" y="129254"/>
                    <a:pt x="143828" y="144494"/>
                    <a:pt x="143828" y="163068"/>
                  </a:cubicBezTo>
                  <a:cubicBezTo>
                    <a:pt x="143828" y="181642"/>
                    <a:pt x="159068" y="196882"/>
                    <a:pt x="177641" y="196882"/>
                  </a:cubicBezTo>
                  <a:lnTo>
                    <a:pt x="378333" y="196882"/>
                  </a:lnTo>
                  <a:cubicBezTo>
                    <a:pt x="397002" y="196882"/>
                    <a:pt x="412147" y="181642"/>
                    <a:pt x="412147" y="163068"/>
                  </a:cubicBezTo>
                  <a:cubicBezTo>
                    <a:pt x="412147" y="144494"/>
                    <a:pt x="397002" y="129254"/>
                    <a:pt x="378333" y="129254"/>
                  </a:cubicBezTo>
                  <a:close/>
                  <a:moveTo>
                    <a:pt x="378333" y="249079"/>
                  </a:moveTo>
                  <a:lnTo>
                    <a:pt x="177641" y="249079"/>
                  </a:lnTo>
                  <a:cubicBezTo>
                    <a:pt x="158972" y="249079"/>
                    <a:pt x="143828" y="264319"/>
                    <a:pt x="143828" y="282893"/>
                  </a:cubicBezTo>
                  <a:cubicBezTo>
                    <a:pt x="143828" y="301561"/>
                    <a:pt x="159068" y="316706"/>
                    <a:pt x="177641" y="316706"/>
                  </a:cubicBezTo>
                  <a:lnTo>
                    <a:pt x="378333" y="316706"/>
                  </a:lnTo>
                  <a:cubicBezTo>
                    <a:pt x="397002" y="316706"/>
                    <a:pt x="412147" y="301466"/>
                    <a:pt x="412147" y="282893"/>
                  </a:cubicBezTo>
                  <a:cubicBezTo>
                    <a:pt x="412242" y="264319"/>
                    <a:pt x="397002" y="249079"/>
                    <a:pt x="378333" y="249079"/>
                  </a:cubicBezTo>
                  <a:close/>
                  <a:moveTo>
                    <a:pt x="43339" y="0"/>
                  </a:moveTo>
                  <a:cubicBezTo>
                    <a:pt x="19431" y="0"/>
                    <a:pt x="0" y="19431"/>
                    <a:pt x="0" y="43339"/>
                  </a:cubicBezTo>
                  <a:cubicBezTo>
                    <a:pt x="0" y="67246"/>
                    <a:pt x="19431" y="86677"/>
                    <a:pt x="43339" y="86677"/>
                  </a:cubicBezTo>
                  <a:cubicBezTo>
                    <a:pt x="67246" y="86677"/>
                    <a:pt x="86678" y="67246"/>
                    <a:pt x="86678" y="43339"/>
                  </a:cubicBezTo>
                  <a:cubicBezTo>
                    <a:pt x="86678" y="19431"/>
                    <a:pt x="67246" y="0"/>
                    <a:pt x="43339" y="0"/>
                  </a:cubicBezTo>
                  <a:close/>
                </a:path>
              </a:pathLst>
            </a:custGeom>
            <a:solidFill>
              <a:srgbClr val="0B2D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0035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33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/>
      <p:bldP spid="119" grpId="0"/>
      <p:bldP spid="120" grpId="0"/>
      <p:bldP spid="121" grpId="0"/>
      <p:bldP spid="122" grpId="0"/>
      <p:bldP spid="1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2C2415A-C643-85F2-A68E-902D4E6C59E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E05295E-9CA5-77C9-C378-FA292579AB7D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CEC301-8E2A-2CA4-1A89-C9FDDEC91479}"/>
              </a:ext>
            </a:extLst>
          </p:cNvPr>
          <p:cNvSpPr/>
          <p:nvPr/>
        </p:nvSpPr>
        <p:spPr>
          <a:xfrm rot="5400000" flipH="1">
            <a:off x="9596461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47B361-BA39-7D21-2CC0-5A7B76565E5D}"/>
              </a:ext>
            </a:extLst>
          </p:cNvPr>
          <p:cNvSpPr/>
          <p:nvPr/>
        </p:nvSpPr>
        <p:spPr>
          <a:xfrm rot="5400000" flipH="1">
            <a:off x="99350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7463F5-0DBD-E5D7-FA55-8E54C8386763}"/>
              </a:ext>
            </a:extLst>
          </p:cNvPr>
          <p:cNvSpPr/>
          <p:nvPr/>
        </p:nvSpPr>
        <p:spPr>
          <a:xfrm rot="5400000" flipH="1">
            <a:off x="29734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56333-EEFE-09FB-8DE2-A44EBDB8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33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DC47F-46D9-4240-4619-834EA22F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97419" y="6156868"/>
            <a:ext cx="346950" cy="34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247A3-EBD7-4E1A-AC85-5445B284AB4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042" y="6147281"/>
            <a:ext cx="350424" cy="350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FBD8E-36DB-187D-8B48-4305B1F36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728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18DE7B-3D8D-404E-1120-3496AE5744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ADE64B-E4AF-1F8F-BF96-DB9AEA35D26C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F54845-DCE9-1712-F618-28651C7792A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FEEDCE-8D4D-3029-88D6-95C85EF1884A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2DF52B-4066-C9AA-7404-E383B08D0908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274C9F-2378-2399-2B84-6D611A14573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14BCFE-75BC-32CF-4B6B-888C88F1236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8AA6E8-D9FB-DF41-D9B1-037A89F48CBE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CD631B-2440-5284-EB26-50EFB252F747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CDDBE9-4C5A-F43E-AB46-FE7D8D29E9F3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2DC253-7AD0-F52D-9390-1F372BE9E288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1EC977-7313-15FA-8FBF-253C8A14A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7A2582-FCDE-D8D8-68FE-732DB90C1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BAE638-3D83-D89B-4727-2519B5610548}"/>
              </a:ext>
            </a:extLst>
          </p:cNvPr>
          <p:cNvSpPr txBox="1"/>
          <p:nvPr/>
        </p:nvSpPr>
        <p:spPr>
          <a:xfrm>
            <a:off x="3161563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EC4720-2C46-DB0A-D40F-448B9236AAA5}"/>
              </a:ext>
            </a:extLst>
          </p:cNvPr>
          <p:cNvSpPr txBox="1"/>
          <p:nvPr/>
        </p:nvSpPr>
        <p:spPr>
          <a:xfrm>
            <a:off x="332741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17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074E4401-EC35-EFE0-9372-EA2B5F6E2524}"/>
              </a:ext>
            </a:extLst>
          </p:cNvPr>
          <p:cNvSpPr/>
          <p:nvPr/>
        </p:nvSpPr>
        <p:spPr>
          <a:xfrm>
            <a:off x="3597884" y="2856766"/>
            <a:ext cx="5636863" cy="672202"/>
          </a:xfrm>
          <a:custGeom>
            <a:avLst/>
            <a:gdLst>
              <a:gd name="connsiteX0" fmla="*/ 0 w 5636863"/>
              <a:gd name="connsiteY0" fmla="*/ 670967 h 672202"/>
              <a:gd name="connsiteX1" fmla="*/ 1395320 w 5636863"/>
              <a:gd name="connsiteY1" fmla="*/ 0 h 672202"/>
              <a:gd name="connsiteX2" fmla="*/ 2809168 w 5636863"/>
              <a:gd name="connsiteY2" fmla="*/ 672202 h 672202"/>
              <a:gd name="connsiteX3" fmla="*/ 4223016 w 5636863"/>
              <a:gd name="connsiteY3" fmla="*/ 0 h 672202"/>
              <a:gd name="connsiteX4" fmla="*/ 5636863 w 5636863"/>
              <a:gd name="connsiteY4" fmla="*/ 672202 h 67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36863" h="672202">
                <a:moveTo>
                  <a:pt x="0" y="670967"/>
                </a:moveTo>
                <a:cubicBezTo>
                  <a:pt x="748233" y="670967"/>
                  <a:pt x="637618" y="0"/>
                  <a:pt x="1395320" y="0"/>
                </a:cubicBezTo>
                <a:cubicBezTo>
                  <a:pt x="2110479" y="0"/>
                  <a:pt x="2090030" y="672202"/>
                  <a:pt x="2809168" y="672202"/>
                </a:cubicBezTo>
                <a:cubicBezTo>
                  <a:pt x="3538874" y="672202"/>
                  <a:pt x="3499760" y="0"/>
                  <a:pt x="4223016" y="0"/>
                </a:cubicBezTo>
                <a:cubicBezTo>
                  <a:pt x="4957388" y="0"/>
                  <a:pt x="4914157" y="672202"/>
                  <a:pt x="5636863" y="672202"/>
                </a:cubicBezTo>
              </a:path>
            </a:pathLst>
          </a:custGeom>
          <a:noFill/>
          <a:ln w="38394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4CB1CF5-6312-5BDF-3DB6-B2CEA4BBE315}"/>
              </a:ext>
            </a:extLst>
          </p:cNvPr>
          <p:cNvSpPr/>
          <p:nvPr/>
        </p:nvSpPr>
        <p:spPr>
          <a:xfrm>
            <a:off x="7664035" y="2733661"/>
            <a:ext cx="246208" cy="246208"/>
          </a:xfrm>
          <a:custGeom>
            <a:avLst/>
            <a:gdLst>
              <a:gd name="connsiteX0" fmla="*/ 246209 w 246208"/>
              <a:gd name="connsiteY0" fmla="*/ 123104 h 246208"/>
              <a:gd name="connsiteX1" fmla="*/ 123104 w 246208"/>
              <a:gd name="connsiteY1" fmla="*/ 246209 h 246208"/>
              <a:gd name="connsiteX2" fmla="*/ 0 w 246208"/>
              <a:gd name="connsiteY2" fmla="*/ 123104 h 246208"/>
              <a:gd name="connsiteX3" fmla="*/ 123104 w 246208"/>
              <a:gd name="connsiteY3" fmla="*/ 0 h 246208"/>
              <a:gd name="connsiteX4" fmla="*/ 246209 w 246208"/>
              <a:gd name="connsiteY4" fmla="*/ 123104 h 24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208" h="246208">
                <a:moveTo>
                  <a:pt x="246209" y="123104"/>
                </a:moveTo>
                <a:cubicBezTo>
                  <a:pt x="246209" y="191093"/>
                  <a:pt x="191093" y="246209"/>
                  <a:pt x="123104" y="246209"/>
                </a:cubicBezTo>
                <a:cubicBezTo>
                  <a:pt x="55116" y="246209"/>
                  <a:pt x="0" y="191093"/>
                  <a:pt x="0" y="123104"/>
                </a:cubicBezTo>
                <a:cubicBezTo>
                  <a:pt x="0" y="55116"/>
                  <a:pt x="55115" y="0"/>
                  <a:pt x="123104" y="0"/>
                </a:cubicBezTo>
                <a:cubicBezTo>
                  <a:pt x="191093" y="0"/>
                  <a:pt x="246209" y="55116"/>
                  <a:pt x="246209" y="123104"/>
                </a:cubicBezTo>
                <a:close/>
              </a:path>
            </a:pathLst>
          </a:custGeom>
          <a:solidFill>
            <a:schemeClr val="bg1"/>
          </a:solidFill>
          <a:ln w="54092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E1B42A24-BE28-AE10-4AB9-BEC99B9CE38E}"/>
              </a:ext>
            </a:extLst>
          </p:cNvPr>
          <p:cNvSpPr/>
          <p:nvPr/>
        </p:nvSpPr>
        <p:spPr>
          <a:xfrm>
            <a:off x="6269401" y="3404628"/>
            <a:ext cx="246208" cy="246208"/>
          </a:xfrm>
          <a:custGeom>
            <a:avLst/>
            <a:gdLst>
              <a:gd name="connsiteX0" fmla="*/ 246209 w 246208"/>
              <a:gd name="connsiteY0" fmla="*/ 123104 h 246208"/>
              <a:gd name="connsiteX1" fmla="*/ 123104 w 246208"/>
              <a:gd name="connsiteY1" fmla="*/ 246209 h 246208"/>
              <a:gd name="connsiteX2" fmla="*/ 0 w 246208"/>
              <a:gd name="connsiteY2" fmla="*/ 123104 h 246208"/>
              <a:gd name="connsiteX3" fmla="*/ 123104 w 246208"/>
              <a:gd name="connsiteY3" fmla="*/ 0 h 246208"/>
              <a:gd name="connsiteX4" fmla="*/ 246209 w 246208"/>
              <a:gd name="connsiteY4" fmla="*/ 123104 h 24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208" h="246208">
                <a:moveTo>
                  <a:pt x="246209" y="123104"/>
                </a:moveTo>
                <a:cubicBezTo>
                  <a:pt x="246209" y="191093"/>
                  <a:pt x="191093" y="246209"/>
                  <a:pt x="123104" y="246209"/>
                </a:cubicBezTo>
                <a:cubicBezTo>
                  <a:pt x="55116" y="246209"/>
                  <a:pt x="0" y="191093"/>
                  <a:pt x="0" y="123104"/>
                </a:cubicBezTo>
                <a:cubicBezTo>
                  <a:pt x="0" y="55116"/>
                  <a:pt x="55115" y="0"/>
                  <a:pt x="123104" y="0"/>
                </a:cubicBezTo>
                <a:cubicBezTo>
                  <a:pt x="191093" y="0"/>
                  <a:pt x="246209" y="55116"/>
                  <a:pt x="246209" y="123104"/>
                </a:cubicBezTo>
                <a:close/>
              </a:path>
            </a:pathLst>
          </a:custGeom>
          <a:solidFill>
            <a:schemeClr val="bg1"/>
          </a:solidFill>
          <a:ln w="54092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3661ECC-844F-2771-D279-BE4226619E97}"/>
              </a:ext>
            </a:extLst>
          </p:cNvPr>
          <p:cNvSpPr/>
          <p:nvPr/>
        </p:nvSpPr>
        <p:spPr>
          <a:xfrm>
            <a:off x="4826870" y="2733661"/>
            <a:ext cx="246208" cy="246208"/>
          </a:xfrm>
          <a:custGeom>
            <a:avLst/>
            <a:gdLst>
              <a:gd name="connsiteX0" fmla="*/ 246209 w 246208"/>
              <a:gd name="connsiteY0" fmla="*/ 123104 h 246208"/>
              <a:gd name="connsiteX1" fmla="*/ 123104 w 246208"/>
              <a:gd name="connsiteY1" fmla="*/ 246209 h 246208"/>
              <a:gd name="connsiteX2" fmla="*/ 0 w 246208"/>
              <a:gd name="connsiteY2" fmla="*/ 123104 h 246208"/>
              <a:gd name="connsiteX3" fmla="*/ 123104 w 246208"/>
              <a:gd name="connsiteY3" fmla="*/ 0 h 246208"/>
              <a:gd name="connsiteX4" fmla="*/ 246209 w 246208"/>
              <a:gd name="connsiteY4" fmla="*/ 123104 h 24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208" h="246208">
                <a:moveTo>
                  <a:pt x="246209" y="123104"/>
                </a:moveTo>
                <a:cubicBezTo>
                  <a:pt x="246209" y="191093"/>
                  <a:pt x="191093" y="246209"/>
                  <a:pt x="123104" y="246209"/>
                </a:cubicBezTo>
                <a:cubicBezTo>
                  <a:pt x="55116" y="246209"/>
                  <a:pt x="0" y="191093"/>
                  <a:pt x="0" y="123104"/>
                </a:cubicBezTo>
                <a:cubicBezTo>
                  <a:pt x="0" y="55116"/>
                  <a:pt x="55116" y="0"/>
                  <a:pt x="123104" y="0"/>
                </a:cubicBezTo>
                <a:cubicBezTo>
                  <a:pt x="191093" y="0"/>
                  <a:pt x="246209" y="55116"/>
                  <a:pt x="246209" y="123104"/>
                </a:cubicBezTo>
                <a:close/>
              </a:path>
            </a:pathLst>
          </a:custGeom>
          <a:solidFill>
            <a:schemeClr val="bg1"/>
          </a:solidFill>
          <a:ln w="54092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B9F2117-18B0-91A8-9D4E-69B7CD6E7AED}"/>
              </a:ext>
            </a:extLst>
          </p:cNvPr>
          <p:cNvSpPr/>
          <p:nvPr/>
        </p:nvSpPr>
        <p:spPr>
          <a:xfrm rot="16997148">
            <a:off x="3425446" y="3404806"/>
            <a:ext cx="246199" cy="246199"/>
          </a:xfrm>
          <a:custGeom>
            <a:avLst/>
            <a:gdLst>
              <a:gd name="connsiteX0" fmla="*/ 246200 w 246199"/>
              <a:gd name="connsiteY0" fmla="*/ 123100 h 246199"/>
              <a:gd name="connsiteX1" fmla="*/ 123100 w 246199"/>
              <a:gd name="connsiteY1" fmla="*/ 246200 h 246199"/>
              <a:gd name="connsiteX2" fmla="*/ 0 w 246199"/>
              <a:gd name="connsiteY2" fmla="*/ 123100 h 246199"/>
              <a:gd name="connsiteX3" fmla="*/ 123100 w 246199"/>
              <a:gd name="connsiteY3" fmla="*/ 0 h 246199"/>
              <a:gd name="connsiteX4" fmla="*/ 246200 w 246199"/>
              <a:gd name="connsiteY4" fmla="*/ 123100 h 24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199" h="246199">
                <a:moveTo>
                  <a:pt x="246200" y="123100"/>
                </a:moveTo>
                <a:cubicBezTo>
                  <a:pt x="246200" y="191086"/>
                  <a:pt x="191086" y="246200"/>
                  <a:pt x="123100" y="246200"/>
                </a:cubicBezTo>
                <a:cubicBezTo>
                  <a:pt x="55114" y="246200"/>
                  <a:pt x="0" y="191086"/>
                  <a:pt x="0" y="123100"/>
                </a:cubicBezTo>
                <a:cubicBezTo>
                  <a:pt x="0" y="55114"/>
                  <a:pt x="55114" y="0"/>
                  <a:pt x="123100" y="0"/>
                </a:cubicBezTo>
                <a:cubicBezTo>
                  <a:pt x="191086" y="0"/>
                  <a:pt x="246200" y="55114"/>
                  <a:pt x="246200" y="123100"/>
                </a:cubicBezTo>
                <a:close/>
              </a:path>
            </a:pathLst>
          </a:custGeom>
          <a:solidFill>
            <a:schemeClr val="bg1"/>
          </a:solidFill>
          <a:ln w="54090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31C7174-1BA1-D1AA-C8F6-EF4FBBF399B5}"/>
              </a:ext>
            </a:extLst>
          </p:cNvPr>
          <p:cNvSpPr/>
          <p:nvPr/>
        </p:nvSpPr>
        <p:spPr>
          <a:xfrm>
            <a:off x="3153775" y="3528968"/>
            <a:ext cx="271735" cy="13724"/>
          </a:xfrm>
          <a:custGeom>
            <a:avLst/>
            <a:gdLst>
              <a:gd name="connsiteX0" fmla="*/ 271735 w 271735"/>
              <a:gd name="connsiteY0" fmla="*/ 0 h 13724"/>
              <a:gd name="connsiteX1" fmla="*/ 0 w 271735"/>
              <a:gd name="connsiteY1" fmla="*/ 0 h 1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1735" h="13724">
                <a:moveTo>
                  <a:pt x="271735" y="0"/>
                </a:moveTo>
                <a:lnTo>
                  <a:pt x="0" y="0"/>
                </a:lnTo>
              </a:path>
            </a:pathLst>
          </a:custGeom>
          <a:ln w="38394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BF499AD6-A07A-1F28-7B7B-09B7526DA2BC}"/>
              </a:ext>
            </a:extLst>
          </p:cNvPr>
          <p:cNvSpPr/>
          <p:nvPr/>
        </p:nvSpPr>
        <p:spPr>
          <a:xfrm>
            <a:off x="9110546" y="3404628"/>
            <a:ext cx="248679" cy="248679"/>
          </a:xfrm>
          <a:custGeom>
            <a:avLst/>
            <a:gdLst>
              <a:gd name="connsiteX0" fmla="*/ 247307 w 248679"/>
              <a:gd name="connsiteY0" fmla="*/ 106635 h 248679"/>
              <a:gd name="connsiteX1" fmla="*/ 142043 w 248679"/>
              <a:gd name="connsiteY1" fmla="*/ 1372 h 248679"/>
              <a:gd name="connsiteX2" fmla="*/ 124340 w 248679"/>
              <a:gd name="connsiteY2" fmla="*/ 0 h 248679"/>
              <a:gd name="connsiteX3" fmla="*/ 0 w 248679"/>
              <a:gd name="connsiteY3" fmla="*/ 124340 h 248679"/>
              <a:gd name="connsiteX4" fmla="*/ 124340 w 248679"/>
              <a:gd name="connsiteY4" fmla="*/ 248679 h 248679"/>
              <a:gd name="connsiteX5" fmla="*/ 248679 w 248679"/>
              <a:gd name="connsiteY5" fmla="*/ 124340 h 248679"/>
              <a:gd name="connsiteX6" fmla="*/ 247307 w 248679"/>
              <a:gd name="connsiteY6" fmla="*/ 106635 h 24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679" h="248679">
                <a:moveTo>
                  <a:pt x="247307" y="106635"/>
                </a:moveTo>
                <a:cubicBezTo>
                  <a:pt x="239484" y="52151"/>
                  <a:pt x="196528" y="9195"/>
                  <a:pt x="142043" y="1372"/>
                </a:cubicBezTo>
                <a:cubicBezTo>
                  <a:pt x="136279" y="549"/>
                  <a:pt x="130378" y="0"/>
                  <a:pt x="124340" y="0"/>
                </a:cubicBezTo>
                <a:cubicBezTo>
                  <a:pt x="55719" y="0"/>
                  <a:pt x="0" y="55719"/>
                  <a:pt x="0" y="124340"/>
                </a:cubicBezTo>
                <a:cubicBezTo>
                  <a:pt x="0" y="192960"/>
                  <a:pt x="55719" y="248679"/>
                  <a:pt x="124340" y="248679"/>
                </a:cubicBezTo>
                <a:cubicBezTo>
                  <a:pt x="192960" y="248679"/>
                  <a:pt x="248679" y="192960"/>
                  <a:pt x="248679" y="124340"/>
                </a:cubicBezTo>
                <a:cubicBezTo>
                  <a:pt x="248679" y="118301"/>
                  <a:pt x="248130" y="112537"/>
                  <a:pt x="247307" y="106635"/>
                </a:cubicBezTo>
                <a:close/>
              </a:path>
            </a:pathLst>
          </a:custGeom>
          <a:solidFill>
            <a:schemeClr val="bg1"/>
          </a:solidFill>
          <a:ln w="52199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DEF30776-E7B6-9099-BEEB-A49C2DDBB2F3}"/>
              </a:ext>
            </a:extLst>
          </p:cNvPr>
          <p:cNvSpPr/>
          <p:nvPr/>
        </p:nvSpPr>
        <p:spPr>
          <a:xfrm>
            <a:off x="9359225" y="3528968"/>
            <a:ext cx="246071" cy="13724"/>
          </a:xfrm>
          <a:custGeom>
            <a:avLst/>
            <a:gdLst>
              <a:gd name="connsiteX0" fmla="*/ 0 w 246071"/>
              <a:gd name="connsiteY0" fmla="*/ 0 h 13724"/>
              <a:gd name="connsiteX1" fmla="*/ 246071 w 246071"/>
              <a:gd name="connsiteY1" fmla="*/ 0 h 13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6071" h="13724">
                <a:moveTo>
                  <a:pt x="0" y="0"/>
                </a:moveTo>
                <a:lnTo>
                  <a:pt x="246071" y="0"/>
                </a:lnTo>
              </a:path>
            </a:pathLst>
          </a:custGeom>
          <a:ln w="38394" cap="rnd">
            <a:solidFill>
              <a:srgbClr val="33333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FA4CA4B-ED49-AAE9-3133-C1F452A832E4}"/>
              </a:ext>
            </a:extLst>
          </p:cNvPr>
          <p:cNvSpPr/>
          <p:nvPr/>
        </p:nvSpPr>
        <p:spPr>
          <a:xfrm>
            <a:off x="9584161" y="3178319"/>
            <a:ext cx="1303368" cy="669731"/>
          </a:xfrm>
          <a:custGeom>
            <a:avLst/>
            <a:gdLst>
              <a:gd name="connsiteX0" fmla="*/ 968504 w 1303368"/>
              <a:gd name="connsiteY0" fmla="*/ 669732 h 669731"/>
              <a:gd name="connsiteX1" fmla="*/ 334865 w 1303368"/>
              <a:gd name="connsiteY1" fmla="*/ 669732 h 669731"/>
              <a:gd name="connsiteX2" fmla="*/ 0 w 1303368"/>
              <a:gd name="connsiteY2" fmla="*/ 334866 h 669731"/>
              <a:gd name="connsiteX3" fmla="*/ 0 w 1303368"/>
              <a:gd name="connsiteY3" fmla="*/ 334866 h 669731"/>
              <a:gd name="connsiteX4" fmla="*/ 334865 w 1303368"/>
              <a:gd name="connsiteY4" fmla="*/ 0 h 669731"/>
              <a:gd name="connsiteX5" fmla="*/ 968504 w 1303368"/>
              <a:gd name="connsiteY5" fmla="*/ 0 h 669731"/>
              <a:gd name="connsiteX6" fmla="*/ 1303369 w 1303368"/>
              <a:gd name="connsiteY6" fmla="*/ 334866 h 669731"/>
              <a:gd name="connsiteX7" fmla="*/ 1303369 w 1303368"/>
              <a:gd name="connsiteY7" fmla="*/ 334866 h 669731"/>
              <a:gd name="connsiteX8" fmla="*/ 968504 w 1303368"/>
              <a:gd name="connsiteY8" fmla="*/ 669732 h 66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3368" h="669731">
                <a:moveTo>
                  <a:pt x="968504" y="669732"/>
                </a:moveTo>
                <a:lnTo>
                  <a:pt x="334865" y="669732"/>
                </a:lnTo>
                <a:cubicBezTo>
                  <a:pt x="150689" y="669732"/>
                  <a:pt x="0" y="519042"/>
                  <a:pt x="0" y="334866"/>
                </a:cubicBezTo>
                <a:lnTo>
                  <a:pt x="0" y="334866"/>
                </a:lnTo>
                <a:cubicBezTo>
                  <a:pt x="0" y="150690"/>
                  <a:pt x="150689" y="0"/>
                  <a:pt x="334865" y="0"/>
                </a:cubicBezTo>
                <a:lnTo>
                  <a:pt x="968504" y="0"/>
                </a:lnTo>
                <a:cubicBezTo>
                  <a:pt x="1152680" y="0"/>
                  <a:pt x="1303369" y="150690"/>
                  <a:pt x="1303369" y="334866"/>
                </a:cubicBezTo>
                <a:lnTo>
                  <a:pt x="1303369" y="334866"/>
                </a:lnTo>
                <a:cubicBezTo>
                  <a:pt x="1303369" y="519042"/>
                  <a:pt x="1152680" y="669732"/>
                  <a:pt x="968504" y="669732"/>
                </a:cubicBezTo>
                <a:close/>
              </a:path>
            </a:pathLst>
          </a:custGeom>
          <a:solidFill>
            <a:srgbClr val="FFFFFF"/>
          </a:solidFill>
          <a:ln w="13712" cap="flat">
            <a:noFill/>
            <a:prstDash val="solid"/>
            <a:miter/>
          </a:ln>
          <a:effectLst>
            <a:outerShdw blurRad="63500" algn="ctr" rotWithShape="0">
              <a:prstClr val="black">
                <a:alpha val="17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95" name="Graphic 35">
            <a:extLst>
              <a:ext uri="{FF2B5EF4-FFF2-40B4-BE49-F238E27FC236}">
                <a16:creationId xmlns:a16="http://schemas.microsoft.com/office/drawing/2014/main" id="{DA0F5724-91F9-47A4-B39C-0CB9E05C4A10}"/>
              </a:ext>
            </a:extLst>
          </p:cNvPr>
          <p:cNvGrpSpPr/>
          <p:nvPr/>
        </p:nvGrpSpPr>
        <p:grpSpPr>
          <a:xfrm>
            <a:off x="2945308" y="1524988"/>
            <a:ext cx="1206340" cy="1804707"/>
            <a:chOff x="2842388" y="2329959"/>
            <a:chExt cx="1206340" cy="1804707"/>
          </a:xfrm>
          <a:solidFill>
            <a:srgbClr val="0B2D77"/>
          </a:solidFill>
          <a:effectLst>
            <a:outerShdw blurRad="63500" algn="ctr" rotWithShape="0">
              <a:prstClr val="black">
                <a:alpha val="17000"/>
              </a:prstClr>
            </a:outerShdw>
          </a:effectLst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26C58CB-8ABD-D276-158E-8401F3064B51}"/>
                </a:ext>
              </a:extLst>
            </p:cNvPr>
            <p:cNvSpPr/>
            <p:nvPr/>
          </p:nvSpPr>
          <p:spPr>
            <a:xfrm>
              <a:off x="2842388" y="2329959"/>
              <a:ext cx="1206340" cy="1510636"/>
            </a:xfrm>
            <a:custGeom>
              <a:avLst/>
              <a:gdLst>
                <a:gd name="connsiteX0" fmla="*/ 0 w 1206340"/>
                <a:gd name="connsiteY0" fmla="*/ 104714 h 1510636"/>
                <a:gd name="connsiteX1" fmla="*/ 0 w 1206340"/>
                <a:gd name="connsiteY1" fmla="*/ 822343 h 1510636"/>
                <a:gd name="connsiteX2" fmla="*/ 80148 w 1206340"/>
                <a:gd name="connsiteY2" fmla="*/ 1015989 h 1510636"/>
                <a:gd name="connsiteX3" fmla="*/ 554725 w 1206340"/>
                <a:gd name="connsiteY3" fmla="*/ 1490565 h 1510636"/>
                <a:gd name="connsiteX4" fmla="*/ 651616 w 1206340"/>
                <a:gd name="connsiteY4" fmla="*/ 1490565 h 1510636"/>
                <a:gd name="connsiteX5" fmla="*/ 1126192 w 1206340"/>
                <a:gd name="connsiteY5" fmla="*/ 1015989 h 1510636"/>
                <a:gd name="connsiteX6" fmla="*/ 1206341 w 1206340"/>
                <a:gd name="connsiteY6" fmla="*/ 822343 h 1510636"/>
                <a:gd name="connsiteX7" fmla="*/ 1206341 w 1206340"/>
                <a:gd name="connsiteY7" fmla="*/ 104714 h 1510636"/>
                <a:gd name="connsiteX8" fmla="*/ 1101627 w 1206340"/>
                <a:gd name="connsiteY8" fmla="*/ 0 h 1510636"/>
                <a:gd name="connsiteX9" fmla="*/ 104577 w 1206340"/>
                <a:gd name="connsiteY9" fmla="*/ 0 h 1510636"/>
                <a:gd name="connsiteX10" fmla="*/ 0 w 1206340"/>
                <a:gd name="connsiteY10" fmla="*/ 104714 h 151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340" h="1510636">
                  <a:moveTo>
                    <a:pt x="0" y="104714"/>
                  </a:moveTo>
                  <a:lnTo>
                    <a:pt x="0" y="822343"/>
                  </a:lnTo>
                  <a:cubicBezTo>
                    <a:pt x="0" y="894943"/>
                    <a:pt x="28821" y="964524"/>
                    <a:pt x="80148" y="1015989"/>
                  </a:cubicBezTo>
                  <a:lnTo>
                    <a:pt x="554725" y="1490565"/>
                  </a:lnTo>
                  <a:cubicBezTo>
                    <a:pt x="581487" y="1517327"/>
                    <a:pt x="624854" y="1517327"/>
                    <a:pt x="651616" y="1490565"/>
                  </a:cubicBezTo>
                  <a:lnTo>
                    <a:pt x="1126192" y="1015989"/>
                  </a:lnTo>
                  <a:cubicBezTo>
                    <a:pt x="1177520" y="964661"/>
                    <a:pt x="1206341" y="895080"/>
                    <a:pt x="1206341" y="822343"/>
                  </a:cubicBezTo>
                  <a:lnTo>
                    <a:pt x="1206341" y="104714"/>
                  </a:lnTo>
                  <a:cubicBezTo>
                    <a:pt x="1206341" y="46799"/>
                    <a:pt x="1159405" y="0"/>
                    <a:pt x="1101627" y="0"/>
                  </a:cubicBezTo>
                  <a:lnTo>
                    <a:pt x="104577" y="0"/>
                  </a:lnTo>
                  <a:cubicBezTo>
                    <a:pt x="46936" y="0"/>
                    <a:pt x="0" y="46936"/>
                    <a:pt x="0" y="104714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7" name="Graphic 35">
              <a:extLst>
                <a:ext uri="{FF2B5EF4-FFF2-40B4-BE49-F238E27FC236}">
                  <a16:creationId xmlns:a16="http://schemas.microsoft.com/office/drawing/2014/main" id="{9A9F0824-FFF6-0AB9-D673-92F354B5B33D}"/>
                </a:ext>
              </a:extLst>
            </p:cNvPr>
            <p:cNvGrpSpPr/>
            <p:nvPr/>
          </p:nvGrpSpPr>
          <p:grpSpPr>
            <a:xfrm>
              <a:off x="3421541" y="3907808"/>
              <a:ext cx="48034" cy="226857"/>
              <a:chOff x="3421541" y="3907808"/>
              <a:chExt cx="48034" cy="226857"/>
            </a:xfrm>
            <a:grpFill/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8EE207E9-7CF6-9E30-637C-AAD37CFC9A53}"/>
                  </a:ext>
                </a:extLst>
              </p:cNvPr>
              <p:cNvSpPr/>
              <p:nvPr/>
            </p:nvSpPr>
            <p:spPr>
              <a:xfrm>
                <a:off x="3421541" y="3907808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842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0"/>
                      <a:pt x="48034" y="10705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AA57497E-CE14-28D4-B205-B79ED7059F5F}"/>
                  </a:ext>
                </a:extLst>
              </p:cNvPr>
              <p:cNvSpPr/>
              <p:nvPr/>
            </p:nvSpPr>
            <p:spPr>
              <a:xfrm>
                <a:off x="3421541" y="399715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842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137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F2B7A9CD-A325-D4F6-804D-E16063FF979F}"/>
                  </a:ext>
                </a:extLst>
              </p:cNvPr>
              <p:cNvSpPr/>
              <p:nvPr/>
            </p:nvSpPr>
            <p:spPr>
              <a:xfrm>
                <a:off x="3421541" y="408663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842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137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1" name="Graphic 35">
            <a:extLst>
              <a:ext uri="{FF2B5EF4-FFF2-40B4-BE49-F238E27FC236}">
                <a16:creationId xmlns:a16="http://schemas.microsoft.com/office/drawing/2014/main" id="{0728DAD9-96AA-EF19-34F1-BAB3AD78AD72}"/>
              </a:ext>
            </a:extLst>
          </p:cNvPr>
          <p:cNvGrpSpPr/>
          <p:nvPr/>
        </p:nvGrpSpPr>
        <p:grpSpPr>
          <a:xfrm>
            <a:off x="5789197" y="1524988"/>
            <a:ext cx="1206340" cy="1804707"/>
            <a:chOff x="5686277" y="2329959"/>
            <a:chExt cx="1206340" cy="1804707"/>
          </a:xfrm>
          <a:solidFill>
            <a:srgbClr val="0B2D77"/>
          </a:solidFill>
          <a:effectLst>
            <a:outerShdw blurRad="63500" algn="ctr" rotWithShape="0">
              <a:prstClr val="black">
                <a:alpha val="17000"/>
              </a:prstClr>
            </a:outerShdw>
          </a:effectLst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A38BE6C-8F9E-7D44-7A2B-5B6E20190ED7}"/>
                </a:ext>
              </a:extLst>
            </p:cNvPr>
            <p:cNvSpPr/>
            <p:nvPr/>
          </p:nvSpPr>
          <p:spPr>
            <a:xfrm>
              <a:off x="5686277" y="2329959"/>
              <a:ext cx="1206340" cy="1510636"/>
            </a:xfrm>
            <a:custGeom>
              <a:avLst/>
              <a:gdLst>
                <a:gd name="connsiteX0" fmla="*/ 0 w 1206340"/>
                <a:gd name="connsiteY0" fmla="*/ 104714 h 1510636"/>
                <a:gd name="connsiteX1" fmla="*/ 0 w 1206340"/>
                <a:gd name="connsiteY1" fmla="*/ 822343 h 1510636"/>
                <a:gd name="connsiteX2" fmla="*/ 80148 w 1206340"/>
                <a:gd name="connsiteY2" fmla="*/ 1015989 h 1510636"/>
                <a:gd name="connsiteX3" fmla="*/ 554725 w 1206340"/>
                <a:gd name="connsiteY3" fmla="*/ 1490565 h 1510636"/>
                <a:gd name="connsiteX4" fmla="*/ 651616 w 1206340"/>
                <a:gd name="connsiteY4" fmla="*/ 1490565 h 1510636"/>
                <a:gd name="connsiteX5" fmla="*/ 1126192 w 1206340"/>
                <a:gd name="connsiteY5" fmla="*/ 1015989 h 1510636"/>
                <a:gd name="connsiteX6" fmla="*/ 1206341 w 1206340"/>
                <a:gd name="connsiteY6" fmla="*/ 822343 h 1510636"/>
                <a:gd name="connsiteX7" fmla="*/ 1206341 w 1206340"/>
                <a:gd name="connsiteY7" fmla="*/ 104714 h 1510636"/>
                <a:gd name="connsiteX8" fmla="*/ 1101626 w 1206340"/>
                <a:gd name="connsiteY8" fmla="*/ 0 h 1510636"/>
                <a:gd name="connsiteX9" fmla="*/ 104577 w 1206340"/>
                <a:gd name="connsiteY9" fmla="*/ 0 h 1510636"/>
                <a:gd name="connsiteX10" fmla="*/ 0 w 1206340"/>
                <a:gd name="connsiteY10" fmla="*/ 104714 h 151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340" h="1510636">
                  <a:moveTo>
                    <a:pt x="0" y="104714"/>
                  </a:moveTo>
                  <a:lnTo>
                    <a:pt x="0" y="822343"/>
                  </a:lnTo>
                  <a:cubicBezTo>
                    <a:pt x="0" y="894943"/>
                    <a:pt x="28821" y="964524"/>
                    <a:pt x="80148" y="1015989"/>
                  </a:cubicBezTo>
                  <a:lnTo>
                    <a:pt x="554725" y="1490565"/>
                  </a:lnTo>
                  <a:cubicBezTo>
                    <a:pt x="581486" y="1517327"/>
                    <a:pt x="624854" y="1517327"/>
                    <a:pt x="651616" y="1490565"/>
                  </a:cubicBezTo>
                  <a:lnTo>
                    <a:pt x="1126192" y="1015989"/>
                  </a:lnTo>
                  <a:cubicBezTo>
                    <a:pt x="1177520" y="964661"/>
                    <a:pt x="1206341" y="895080"/>
                    <a:pt x="1206341" y="822343"/>
                  </a:cubicBezTo>
                  <a:lnTo>
                    <a:pt x="1206341" y="104714"/>
                  </a:lnTo>
                  <a:cubicBezTo>
                    <a:pt x="1206341" y="46799"/>
                    <a:pt x="1159405" y="0"/>
                    <a:pt x="1101626" y="0"/>
                  </a:cubicBezTo>
                  <a:lnTo>
                    <a:pt x="104577" y="0"/>
                  </a:lnTo>
                  <a:cubicBezTo>
                    <a:pt x="46936" y="0"/>
                    <a:pt x="0" y="46936"/>
                    <a:pt x="0" y="104714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3" name="Graphic 35">
              <a:extLst>
                <a:ext uri="{FF2B5EF4-FFF2-40B4-BE49-F238E27FC236}">
                  <a16:creationId xmlns:a16="http://schemas.microsoft.com/office/drawing/2014/main" id="{DADAAE98-97B4-7A9E-C825-C175F98685A5}"/>
                </a:ext>
              </a:extLst>
            </p:cNvPr>
            <p:cNvGrpSpPr/>
            <p:nvPr/>
          </p:nvGrpSpPr>
          <p:grpSpPr>
            <a:xfrm>
              <a:off x="6265431" y="3907808"/>
              <a:ext cx="48034" cy="226857"/>
              <a:chOff x="6265431" y="3907808"/>
              <a:chExt cx="48034" cy="226857"/>
            </a:xfrm>
            <a:grpFill/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B5643889-E183-5F99-F3F5-7D6F271D1A58}"/>
                  </a:ext>
                </a:extLst>
              </p:cNvPr>
              <p:cNvSpPr/>
              <p:nvPr/>
            </p:nvSpPr>
            <p:spPr>
              <a:xfrm>
                <a:off x="6265431" y="3907808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705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0"/>
                      <a:pt x="48034" y="10705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99C4299C-1101-DEA3-1D1E-A4EDBD81F228}"/>
                  </a:ext>
                </a:extLst>
              </p:cNvPr>
              <p:cNvSpPr/>
              <p:nvPr/>
            </p:nvSpPr>
            <p:spPr>
              <a:xfrm>
                <a:off x="6265431" y="399715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705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0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2D4EBFD7-057B-EB39-216C-9F3E539DC0C1}"/>
                  </a:ext>
                </a:extLst>
              </p:cNvPr>
              <p:cNvSpPr/>
              <p:nvPr/>
            </p:nvSpPr>
            <p:spPr>
              <a:xfrm>
                <a:off x="6265431" y="408663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29" y="48034"/>
                      <a:pt x="24017" y="48034"/>
                    </a:cubicBezTo>
                    <a:cubicBezTo>
                      <a:pt x="10705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329" y="0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7" name="Graphic 35">
            <a:extLst>
              <a:ext uri="{FF2B5EF4-FFF2-40B4-BE49-F238E27FC236}">
                <a16:creationId xmlns:a16="http://schemas.microsoft.com/office/drawing/2014/main" id="{EC22ACD3-4BEA-7EED-C600-4376E5BA4A62}"/>
              </a:ext>
            </a:extLst>
          </p:cNvPr>
          <p:cNvGrpSpPr/>
          <p:nvPr/>
        </p:nvGrpSpPr>
        <p:grpSpPr>
          <a:xfrm>
            <a:off x="8633224" y="1524988"/>
            <a:ext cx="1206340" cy="1804707"/>
            <a:chOff x="8530304" y="2329959"/>
            <a:chExt cx="1206340" cy="1804707"/>
          </a:xfrm>
          <a:solidFill>
            <a:srgbClr val="0B2D77"/>
          </a:solidFill>
          <a:effectLst>
            <a:outerShdw blurRad="63500" algn="ctr" rotWithShape="0">
              <a:prstClr val="black">
                <a:alpha val="17000"/>
              </a:prstClr>
            </a:outerShdw>
          </a:effectLst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0DC5720-A905-B4F2-9C90-4FE90A5FA3E5}"/>
                </a:ext>
              </a:extLst>
            </p:cNvPr>
            <p:cNvSpPr/>
            <p:nvPr/>
          </p:nvSpPr>
          <p:spPr>
            <a:xfrm>
              <a:off x="8530304" y="2329959"/>
              <a:ext cx="1206340" cy="1510636"/>
            </a:xfrm>
            <a:custGeom>
              <a:avLst/>
              <a:gdLst>
                <a:gd name="connsiteX0" fmla="*/ 0 w 1206340"/>
                <a:gd name="connsiteY0" fmla="*/ 104714 h 1510636"/>
                <a:gd name="connsiteX1" fmla="*/ 0 w 1206340"/>
                <a:gd name="connsiteY1" fmla="*/ 822343 h 1510636"/>
                <a:gd name="connsiteX2" fmla="*/ 80148 w 1206340"/>
                <a:gd name="connsiteY2" fmla="*/ 1015989 h 1510636"/>
                <a:gd name="connsiteX3" fmla="*/ 554725 w 1206340"/>
                <a:gd name="connsiteY3" fmla="*/ 1490565 h 1510636"/>
                <a:gd name="connsiteX4" fmla="*/ 651616 w 1206340"/>
                <a:gd name="connsiteY4" fmla="*/ 1490565 h 1510636"/>
                <a:gd name="connsiteX5" fmla="*/ 1126192 w 1206340"/>
                <a:gd name="connsiteY5" fmla="*/ 1015989 h 1510636"/>
                <a:gd name="connsiteX6" fmla="*/ 1206341 w 1206340"/>
                <a:gd name="connsiteY6" fmla="*/ 822343 h 1510636"/>
                <a:gd name="connsiteX7" fmla="*/ 1206341 w 1206340"/>
                <a:gd name="connsiteY7" fmla="*/ 104714 h 1510636"/>
                <a:gd name="connsiteX8" fmla="*/ 1101626 w 1206340"/>
                <a:gd name="connsiteY8" fmla="*/ 0 h 1510636"/>
                <a:gd name="connsiteX9" fmla="*/ 104576 w 1206340"/>
                <a:gd name="connsiteY9" fmla="*/ 0 h 1510636"/>
                <a:gd name="connsiteX10" fmla="*/ 0 w 1206340"/>
                <a:gd name="connsiteY10" fmla="*/ 104714 h 151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340" h="1510636">
                  <a:moveTo>
                    <a:pt x="0" y="104714"/>
                  </a:moveTo>
                  <a:lnTo>
                    <a:pt x="0" y="822343"/>
                  </a:lnTo>
                  <a:cubicBezTo>
                    <a:pt x="0" y="894943"/>
                    <a:pt x="28821" y="964524"/>
                    <a:pt x="80148" y="1015989"/>
                  </a:cubicBezTo>
                  <a:lnTo>
                    <a:pt x="554725" y="1490565"/>
                  </a:lnTo>
                  <a:cubicBezTo>
                    <a:pt x="581486" y="1517327"/>
                    <a:pt x="624854" y="1517327"/>
                    <a:pt x="651616" y="1490565"/>
                  </a:cubicBezTo>
                  <a:lnTo>
                    <a:pt x="1126192" y="1015989"/>
                  </a:lnTo>
                  <a:cubicBezTo>
                    <a:pt x="1177521" y="964661"/>
                    <a:pt x="1206341" y="895080"/>
                    <a:pt x="1206341" y="822343"/>
                  </a:cubicBezTo>
                  <a:lnTo>
                    <a:pt x="1206341" y="104714"/>
                  </a:lnTo>
                  <a:cubicBezTo>
                    <a:pt x="1206341" y="46799"/>
                    <a:pt x="1159405" y="0"/>
                    <a:pt x="1101626" y="0"/>
                  </a:cubicBezTo>
                  <a:lnTo>
                    <a:pt x="104576" y="0"/>
                  </a:lnTo>
                  <a:cubicBezTo>
                    <a:pt x="46799" y="0"/>
                    <a:pt x="0" y="46936"/>
                    <a:pt x="0" y="104714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aphic 35">
              <a:extLst>
                <a:ext uri="{FF2B5EF4-FFF2-40B4-BE49-F238E27FC236}">
                  <a16:creationId xmlns:a16="http://schemas.microsoft.com/office/drawing/2014/main" id="{50998793-0016-BD8B-FAC0-1442AD933F21}"/>
                </a:ext>
              </a:extLst>
            </p:cNvPr>
            <p:cNvGrpSpPr/>
            <p:nvPr/>
          </p:nvGrpSpPr>
          <p:grpSpPr>
            <a:xfrm>
              <a:off x="9109458" y="3907808"/>
              <a:ext cx="48034" cy="226857"/>
              <a:chOff x="9109458" y="3907808"/>
              <a:chExt cx="48034" cy="226857"/>
            </a:xfrm>
            <a:grpFill/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F38E09D0-B50B-D182-1A7C-C9086B92A390}"/>
                  </a:ext>
                </a:extLst>
              </p:cNvPr>
              <p:cNvSpPr/>
              <p:nvPr/>
            </p:nvSpPr>
            <p:spPr>
              <a:xfrm>
                <a:off x="9109458" y="3907808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30" y="48034"/>
                      <a:pt x="24017" y="48034"/>
                    </a:cubicBezTo>
                    <a:cubicBezTo>
                      <a:pt x="10843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192" y="0"/>
                      <a:pt x="48034" y="10705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66833F4B-D464-D599-3455-5D54ABBB7BB2}"/>
                  </a:ext>
                </a:extLst>
              </p:cNvPr>
              <p:cNvSpPr/>
              <p:nvPr/>
            </p:nvSpPr>
            <p:spPr>
              <a:xfrm>
                <a:off x="9109458" y="399715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30" y="48034"/>
                      <a:pt x="24017" y="48034"/>
                    </a:cubicBezTo>
                    <a:cubicBezTo>
                      <a:pt x="10843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192" y="137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72AA00EF-850B-048D-7866-D35E35FD7130}"/>
                  </a:ext>
                </a:extLst>
              </p:cNvPr>
              <p:cNvSpPr/>
              <p:nvPr/>
            </p:nvSpPr>
            <p:spPr>
              <a:xfrm>
                <a:off x="9109458" y="4086632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48034 h 48034"/>
                  <a:gd name="connsiteX2" fmla="*/ 0 w 48034"/>
                  <a:gd name="connsiteY2" fmla="*/ 24017 h 48034"/>
                  <a:gd name="connsiteX3" fmla="*/ 24017 w 48034"/>
                  <a:gd name="connsiteY3" fmla="*/ 0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37192"/>
                      <a:pt x="37330" y="48034"/>
                      <a:pt x="24017" y="48034"/>
                    </a:cubicBezTo>
                    <a:cubicBezTo>
                      <a:pt x="10843" y="48034"/>
                      <a:pt x="0" y="37329"/>
                      <a:pt x="0" y="24017"/>
                    </a:cubicBezTo>
                    <a:cubicBezTo>
                      <a:pt x="0" y="10842"/>
                      <a:pt x="10705" y="0"/>
                      <a:pt x="24017" y="0"/>
                    </a:cubicBezTo>
                    <a:cubicBezTo>
                      <a:pt x="37192" y="137"/>
                      <a:pt x="48034" y="1084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3" name="Graphic 35">
            <a:extLst>
              <a:ext uri="{FF2B5EF4-FFF2-40B4-BE49-F238E27FC236}">
                <a16:creationId xmlns:a16="http://schemas.microsoft.com/office/drawing/2014/main" id="{CFCC79D9-0EBF-3E3F-416C-1BBF86858283}"/>
              </a:ext>
            </a:extLst>
          </p:cNvPr>
          <p:cNvGrpSpPr/>
          <p:nvPr/>
        </p:nvGrpSpPr>
        <p:grpSpPr>
          <a:xfrm>
            <a:off x="7183831" y="3064959"/>
            <a:ext cx="1206477" cy="1804707"/>
            <a:chOff x="7080911" y="3869930"/>
            <a:chExt cx="1206477" cy="1804707"/>
          </a:xfrm>
          <a:solidFill>
            <a:srgbClr val="0B2D77"/>
          </a:solidFill>
          <a:effectLst>
            <a:outerShdw blurRad="63500" algn="ctr" rotWithShape="0">
              <a:prstClr val="black">
                <a:alpha val="17000"/>
              </a:prstClr>
            </a:outerShdw>
          </a:effectLst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57E6B115-13F6-8F61-1947-383F9586483F}"/>
                </a:ext>
              </a:extLst>
            </p:cNvPr>
            <p:cNvSpPr/>
            <p:nvPr/>
          </p:nvSpPr>
          <p:spPr>
            <a:xfrm>
              <a:off x="7080911" y="4164001"/>
              <a:ext cx="1206477" cy="1510636"/>
            </a:xfrm>
            <a:custGeom>
              <a:avLst/>
              <a:gdLst>
                <a:gd name="connsiteX0" fmla="*/ 0 w 1206477"/>
                <a:gd name="connsiteY0" fmla="*/ 1405922 h 1510636"/>
                <a:gd name="connsiteX1" fmla="*/ 0 w 1206477"/>
                <a:gd name="connsiteY1" fmla="*/ 688294 h 1510636"/>
                <a:gd name="connsiteX2" fmla="*/ 80148 w 1206477"/>
                <a:gd name="connsiteY2" fmla="*/ 494648 h 1510636"/>
                <a:gd name="connsiteX3" fmla="*/ 554725 w 1206477"/>
                <a:gd name="connsiteY3" fmla="*/ 20071 h 1510636"/>
                <a:gd name="connsiteX4" fmla="*/ 651616 w 1206477"/>
                <a:gd name="connsiteY4" fmla="*/ 20071 h 1510636"/>
                <a:gd name="connsiteX5" fmla="*/ 1126330 w 1206477"/>
                <a:gd name="connsiteY5" fmla="*/ 494648 h 1510636"/>
                <a:gd name="connsiteX6" fmla="*/ 1206478 w 1206477"/>
                <a:gd name="connsiteY6" fmla="*/ 688294 h 1510636"/>
                <a:gd name="connsiteX7" fmla="*/ 1206478 w 1206477"/>
                <a:gd name="connsiteY7" fmla="*/ 1405922 h 1510636"/>
                <a:gd name="connsiteX8" fmla="*/ 1101764 w 1206477"/>
                <a:gd name="connsiteY8" fmla="*/ 1510637 h 1510636"/>
                <a:gd name="connsiteX9" fmla="*/ 104714 w 1206477"/>
                <a:gd name="connsiteY9" fmla="*/ 1510637 h 1510636"/>
                <a:gd name="connsiteX10" fmla="*/ 0 w 1206477"/>
                <a:gd name="connsiteY10" fmla="*/ 1405922 h 151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477" h="1510636">
                  <a:moveTo>
                    <a:pt x="0" y="1405922"/>
                  </a:moveTo>
                  <a:lnTo>
                    <a:pt x="0" y="688294"/>
                  </a:lnTo>
                  <a:cubicBezTo>
                    <a:pt x="0" y="615694"/>
                    <a:pt x="28821" y="546113"/>
                    <a:pt x="80148" y="494648"/>
                  </a:cubicBezTo>
                  <a:lnTo>
                    <a:pt x="554725" y="20071"/>
                  </a:lnTo>
                  <a:cubicBezTo>
                    <a:pt x="581486" y="-6690"/>
                    <a:pt x="624854" y="-6690"/>
                    <a:pt x="651616" y="20071"/>
                  </a:cubicBezTo>
                  <a:lnTo>
                    <a:pt x="1126330" y="494648"/>
                  </a:lnTo>
                  <a:cubicBezTo>
                    <a:pt x="1177657" y="545976"/>
                    <a:pt x="1206478" y="615556"/>
                    <a:pt x="1206478" y="688294"/>
                  </a:cubicBezTo>
                  <a:lnTo>
                    <a:pt x="1206478" y="1405922"/>
                  </a:lnTo>
                  <a:cubicBezTo>
                    <a:pt x="1206478" y="1463838"/>
                    <a:pt x="1159542" y="1510637"/>
                    <a:pt x="1101764" y="1510637"/>
                  </a:cubicBezTo>
                  <a:lnTo>
                    <a:pt x="104714" y="1510637"/>
                  </a:lnTo>
                  <a:cubicBezTo>
                    <a:pt x="46936" y="1510637"/>
                    <a:pt x="0" y="1463700"/>
                    <a:pt x="0" y="1405922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5" name="Graphic 35">
              <a:extLst>
                <a:ext uri="{FF2B5EF4-FFF2-40B4-BE49-F238E27FC236}">
                  <a16:creationId xmlns:a16="http://schemas.microsoft.com/office/drawing/2014/main" id="{F4ABADE9-BBBC-FAE5-95D0-E335F373EC85}"/>
                </a:ext>
              </a:extLst>
            </p:cNvPr>
            <p:cNvGrpSpPr/>
            <p:nvPr/>
          </p:nvGrpSpPr>
          <p:grpSpPr>
            <a:xfrm>
              <a:off x="7660065" y="3869930"/>
              <a:ext cx="48034" cy="226858"/>
              <a:chOff x="7660065" y="3869930"/>
              <a:chExt cx="48034" cy="226858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C3D993ED-8A06-DE85-A88F-9011DC94636C}"/>
                  </a:ext>
                </a:extLst>
              </p:cNvPr>
              <p:cNvSpPr/>
              <p:nvPr/>
            </p:nvSpPr>
            <p:spPr>
              <a:xfrm>
                <a:off x="7660065" y="4048754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705" y="0"/>
                      <a:pt x="0" y="10705"/>
                      <a:pt x="0" y="24017"/>
                    </a:cubicBezTo>
                    <a:cubicBezTo>
                      <a:pt x="0" y="37192"/>
                      <a:pt x="10705" y="48034"/>
                      <a:pt x="24017" y="48034"/>
                    </a:cubicBezTo>
                    <a:cubicBezTo>
                      <a:pt x="37329" y="48034"/>
                      <a:pt x="48034" y="37329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9D91370E-CCC5-4BDA-1E2D-A4A8EEBA185B}"/>
                  </a:ext>
                </a:extLst>
              </p:cNvPr>
              <p:cNvSpPr/>
              <p:nvPr/>
            </p:nvSpPr>
            <p:spPr>
              <a:xfrm>
                <a:off x="7660065" y="3959411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705" y="0"/>
                      <a:pt x="0" y="10705"/>
                      <a:pt x="0" y="24017"/>
                    </a:cubicBezTo>
                    <a:cubicBezTo>
                      <a:pt x="0" y="37329"/>
                      <a:pt x="10705" y="48034"/>
                      <a:pt x="24017" y="48034"/>
                    </a:cubicBezTo>
                    <a:cubicBezTo>
                      <a:pt x="37329" y="48034"/>
                      <a:pt x="48034" y="3719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F704A0D8-9D53-81E7-CBE5-7AC349DA5921}"/>
                  </a:ext>
                </a:extLst>
              </p:cNvPr>
              <p:cNvSpPr/>
              <p:nvPr/>
            </p:nvSpPr>
            <p:spPr>
              <a:xfrm>
                <a:off x="7660065" y="3869930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705" y="0"/>
                      <a:pt x="0" y="10705"/>
                      <a:pt x="0" y="24017"/>
                    </a:cubicBezTo>
                    <a:cubicBezTo>
                      <a:pt x="0" y="37329"/>
                      <a:pt x="10705" y="48034"/>
                      <a:pt x="24017" y="48034"/>
                    </a:cubicBezTo>
                    <a:cubicBezTo>
                      <a:pt x="37329" y="48034"/>
                      <a:pt x="48034" y="3719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9" name="Graphic 35">
            <a:extLst>
              <a:ext uri="{FF2B5EF4-FFF2-40B4-BE49-F238E27FC236}">
                <a16:creationId xmlns:a16="http://schemas.microsoft.com/office/drawing/2014/main" id="{0CE0E76C-E527-3202-0234-EE1BDBB41342}"/>
              </a:ext>
            </a:extLst>
          </p:cNvPr>
          <p:cNvGrpSpPr/>
          <p:nvPr/>
        </p:nvGrpSpPr>
        <p:grpSpPr>
          <a:xfrm>
            <a:off x="4346804" y="3064959"/>
            <a:ext cx="1206340" cy="1804707"/>
            <a:chOff x="4243884" y="3869930"/>
            <a:chExt cx="1206340" cy="1804707"/>
          </a:xfrm>
          <a:solidFill>
            <a:srgbClr val="0B2D77"/>
          </a:solidFill>
          <a:effectLst>
            <a:outerShdw blurRad="63500" algn="ctr" rotWithShape="0">
              <a:prstClr val="black">
                <a:alpha val="17000"/>
              </a:prstClr>
            </a:outerShdw>
          </a:effectLst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2020AEA-E28D-ABD8-D86E-D536D4511235}"/>
                </a:ext>
              </a:extLst>
            </p:cNvPr>
            <p:cNvSpPr/>
            <p:nvPr/>
          </p:nvSpPr>
          <p:spPr>
            <a:xfrm>
              <a:off x="4243884" y="4164001"/>
              <a:ext cx="1206340" cy="1510636"/>
            </a:xfrm>
            <a:custGeom>
              <a:avLst/>
              <a:gdLst>
                <a:gd name="connsiteX0" fmla="*/ 0 w 1206340"/>
                <a:gd name="connsiteY0" fmla="*/ 1405922 h 1510636"/>
                <a:gd name="connsiteX1" fmla="*/ 0 w 1206340"/>
                <a:gd name="connsiteY1" fmla="*/ 688294 h 1510636"/>
                <a:gd name="connsiteX2" fmla="*/ 80148 w 1206340"/>
                <a:gd name="connsiteY2" fmla="*/ 494648 h 1510636"/>
                <a:gd name="connsiteX3" fmla="*/ 554725 w 1206340"/>
                <a:gd name="connsiteY3" fmla="*/ 20071 h 1510636"/>
                <a:gd name="connsiteX4" fmla="*/ 651616 w 1206340"/>
                <a:gd name="connsiteY4" fmla="*/ 20071 h 1510636"/>
                <a:gd name="connsiteX5" fmla="*/ 1126192 w 1206340"/>
                <a:gd name="connsiteY5" fmla="*/ 494648 h 1510636"/>
                <a:gd name="connsiteX6" fmla="*/ 1206340 w 1206340"/>
                <a:gd name="connsiteY6" fmla="*/ 688294 h 1510636"/>
                <a:gd name="connsiteX7" fmla="*/ 1206340 w 1206340"/>
                <a:gd name="connsiteY7" fmla="*/ 1405922 h 1510636"/>
                <a:gd name="connsiteX8" fmla="*/ 1101627 w 1206340"/>
                <a:gd name="connsiteY8" fmla="*/ 1510637 h 1510636"/>
                <a:gd name="connsiteX9" fmla="*/ 104577 w 1206340"/>
                <a:gd name="connsiteY9" fmla="*/ 1510637 h 1510636"/>
                <a:gd name="connsiteX10" fmla="*/ 0 w 1206340"/>
                <a:gd name="connsiteY10" fmla="*/ 1405922 h 151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6340" h="1510636">
                  <a:moveTo>
                    <a:pt x="0" y="1405922"/>
                  </a:moveTo>
                  <a:lnTo>
                    <a:pt x="0" y="688294"/>
                  </a:lnTo>
                  <a:cubicBezTo>
                    <a:pt x="0" y="615694"/>
                    <a:pt x="28820" y="546113"/>
                    <a:pt x="80148" y="494648"/>
                  </a:cubicBezTo>
                  <a:lnTo>
                    <a:pt x="554725" y="20071"/>
                  </a:lnTo>
                  <a:cubicBezTo>
                    <a:pt x="581486" y="-6690"/>
                    <a:pt x="624854" y="-6690"/>
                    <a:pt x="651616" y="20071"/>
                  </a:cubicBezTo>
                  <a:lnTo>
                    <a:pt x="1126192" y="494648"/>
                  </a:lnTo>
                  <a:cubicBezTo>
                    <a:pt x="1177520" y="545976"/>
                    <a:pt x="1206340" y="615556"/>
                    <a:pt x="1206340" y="688294"/>
                  </a:cubicBezTo>
                  <a:lnTo>
                    <a:pt x="1206340" y="1405922"/>
                  </a:lnTo>
                  <a:cubicBezTo>
                    <a:pt x="1206340" y="1463838"/>
                    <a:pt x="1159405" y="1510637"/>
                    <a:pt x="1101627" y="1510637"/>
                  </a:cubicBezTo>
                  <a:lnTo>
                    <a:pt x="104577" y="1510637"/>
                  </a:lnTo>
                  <a:cubicBezTo>
                    <a:pt x="46936" y="1510637"/>
                    <a:pt x="0" y="1463700"/>
                    <a:pt x="0" y="1405922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1" name="Graphic 35">
              <a:extLst>
                <a:ext uri="{FF2B5EF4-FFF2-40B4-BE49-F238E27FC236}">
                  <a16:creationId xmlns:a16="http://schemas.microsoft.com/office/drawing/2014/main" id="{F8C76FE9-AD3A-77FC-B0FB-F03806724BE7}"/>
                </a:ext>
              </a:extLst>
            </p:cNvPr>
            <p:cNvGrpSpPr/>
            <p:nvPr/>
          </p:nvGrpSpPr>
          <p:grpSpPr>
            <a:xfrm>
              <a:off x="4823037" y="3869930"/>
              <a:ext cx="48034" cy="226858"/>
              <a:chOff x="4823037" y="3869930"/>
              <a:chExt cx="48034" cy="226858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1ECDB311-AE30-2BE2-58D8-573E7D546453}"/>
                  </a:ext>
                </a:extLst>
              </p:cNvPr>
              <p:cNvSpPr/>
              <p:nvPr/>
            </p:nvSpPr>
            <p:spPr>
              <a:xfrm>
                <a:off x="4823037" y="4048754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842" y="0"/>
                      <a:pt x="0" y="10705"/>
                      <a:pt x="0" y="24017"/>
                    </a:cubicBezTo>
                    <a:cubicBezTo>
                      <a:pt x="0" y="37192"/>
                      <a:pt x="10705" y="48034"/>
                      <a:pt x="24017" y="48034"/>
                    </a:cubicBezTo>
                    <a:cubicBezTo>
                      <a:pt x="37329" y="48034"/>
                      <a:pt x="48034" y="37329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CC97DAD6-2BFC-0727-ABE4-D81848DB277B}"/>
                  </a:ext>
                </a:extLst>
              </p:cNvPr>
              <p:cNvSpPr/>
              <p:nvPr/>
            </p:nvSpPr>
            <p:spPr>
              <a:xfrm>
                <a:off x="4823037" y="3959411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842" y="0"/>
                      <a:pt x="0" y="10705"/>
                      <a:pt x="0" y="24017"/>
                    </a:cubicBezTo>
                    <a:cubicBezTo>
                      <a:pt x="0" y="37329"/>
                      <a:pt x="10705" y="48034"/>
                      <a:pt x="24017" y="48034"/>
                    </a:cubicBezTo>
                    <a:cubicBezTo>
                      <a:pt x="37329" y="47897"/>
                      <a:pt x="48034" y="3719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8E6E5878-28B2-5427-3F68-972FF89B6164}"/>
                  </a:ext>
                </a:extLst>
              </p:cNvPr>
              <p:cNvSpPr/>
              <p:nvPr/>
            </p:nvSpPr>
            <p:spPr>
              <a:xfrm>
                <a:off x="4823037" y="3869930"/>
                <a:ext cx="48034" cy="48034"/>
              </a:xfrm>
              <a:custGeom>
                <a:avLst/>
                <a:gdLst>
                  <a:gd name="connsiteX0" fmla="*/ 48034 w 48034"/>
                  <a:gd name="connsiteY0" fmla="*/ 24017 h 48034"/>
                  <a:gd name="connsiteX1" fmla="*/ 24017 w 48034"/>
                  <a:gd name="connsiteY1" fmla="*/ 0 h 48034"/>
                  <a:gd name="connsiteX2" fmla="*/ 0 w 48034"/>
                  <a:gd name="connsiteY2" fmla="*/ 24017 h 48034"/>
                  <a:gd name="connsiteX3" fmla="*/ 24017 w 48034"/>
                  <a:gd name="connsiteY3" fmla="*/ 48034 h 48034"/>
                  <a:gd name="connsiteX4" fmla="*/ 48034 w 48034"/>
                  <a:gd name="connsiteY4" fmla="*/ 24017 h 48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34" h="48034">
                    <a:moveTo>
                      <a:pt x="48034" y="24017"/>
                    </a:moveTo>
                    <a:cubicBezTo>
                      <a:pt x="48034" y="10842"/>
                      <a:pt x="37329" y="0"/>
                      <a:pt x="24017" y="0"/>
                    </a:cubicBezTo>
                    <a:cubicBezTo>
                      <a:pt x="10842" y="0"/>
                      <a:pt x="0" y="10705"/>
                      <a:pt x="0" y="24017"/>
                    </a:cubicBezTo>
                    <a:cubicBezTo>
                      <a:pt x="0" y="37329"/>
                      <a:pt x="10705" y="48034"/>
                      <a:pt x="24017" y="48034"/>
                    </a:cubicBezTo>
                    <a:cubicBezTo>
                      <a:pt x="37329" y="47897"/>
                      <a:pt x="48034" y="37192"/>
                      <a:pt x="48034" y="24017"/>
                    </a:cubicBezTo>
                    <a:close/>
                  </a:path>
                </a:pathLst>
              </a:custGeom>
              <a:grpFill/>
              <a:ln w="137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9D431265-50FA-A1F8-214A-BA73D748DFD2}"/>
              </a:ext>
            </a:extLst>
          </p:cNvPr>
          <p:cNvSpPr/>
          <p:nvPr/>
        </p:nvSpPr>
        <p:spPr>
          <a:xfrm>
            <a:off x="1850406" y="3178319"/>
            <a:ext cx="1303369" cy="669731"/>
          </a:xfrm>
          <a:custGeom>
            <a:avLst/>
            <a:gdLst>
              <a:gd name="connsiteX0" fmla="*/ 968503 w 1303369"/>
              <a:gd name="connsiteY0" fmla="*/ 669732 h 669731"/>
              <a:gd name="connsiteX1" fmla="*/ 334866 w 1303369"/>
              <a:gd name="connsiteY1" fmla="*/ 669732 h 669731"/>
              <a:gd name="connsiteX2" fmla="*/ 0 w 1303369"/>
              <a:gd name="connsiteY2" fmla="*/ 334866 h 669731"/>
              <a:gd name="connsiteX3" fmla="*/ 0 w 1303369"/>
              <a:gd name="connsiteY3" fmla="*/ 334866 h 669731"/>
              <a:gd name="connsiteX4" fmla="*/ 334866 w 1303369"/>
              <a:gd name="connsiteY4" fmla="*/ 0 h 669731"/>
              <a:gd name="connsiteX5" fmla="*/ 968503 w 1303369"/>
              <a:gd name="connsiteY5" fmla="*/ 0 h 669731"/>
              <a:gd name="connsiteX6" fmla="*/ 1303369 w 1303369"/>
              <a:gd name="connsiteY6" fmla="*/ 334866 h 669731"/>
              <a:gd name="connsiteX7" fmla="*/ 1303369 w 1303369"/>
              <a:gd name="connsiteY7" fmla="*/ 334866 h 669731"/>
              <a:gd name="connsiteX8" fmla="*/ 968503 w 1303369"/>
              <a:gd name="connsiteY8" fmla="*/ 669732 h 66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3369" h="669731">
                <a:moveTo>
                  <a:pt x="968503" y="669732"/>
                </a:moveTo>
                <a:lnTo>
                  <a:pt x="334866" y="669732"/>
                </a:lnTo>
                <a:cubicBezTo>
                  <a:pt x="150690" y="669732"/>
                  <a:pt x="0" y="519042"/>
                  <a:pt x="0" y="334866"/>
                </a:cubicBezTo>
                <a:lnTo>
                  <a:pt x="0" y="334866"/>
                </a:lnTo>
                <a:cubicBezTo>
                  <a:pt x="0" y="150690"/>
                  <a:pt x="150690" y="0"/>
                  <a:pt x="334866" y="0"/>
                </a:cubicBezTo>
                <a:lnTo>
                  <a:pt x="968503" y="0"/>
                </a:lnTo>
                <a:cubicBezTo>
                  <a:pt x="1152680" y="0"/>
                  <a:pt x="1303369" y="150690"/>
                  <a:pt x="1303369" y="334866"/>
                </a:cubicBezTo>
                <a:lnTo>
                  <a:pt x="1303369" y="334866"/>
                </a:lnTo>
                <a:cubicBezTo>
                  <a:pt x="1303369" y="519042"/>
                  <a:pt x="1152680" y="669732"/>
                  <a:pt x="968503" y="669732"/>
                </a:cubicBezTo>
                <a:close/>
              </a:path>
            </a:pathLst>
          </a:custGeom>
          <a:solidFill>
            <a:srgbClr val="FFFFFF"/>
          </a:solidFill>
          <a:ln w="13712" cap="flat">
            <a:noFill/>
            <a:prstDash val="solid"/>
            <a:miter/>
          </a:ln>
          <a:effectLst>
            <a:outerShdw blurRad="63500" algn="ctr" rotWithShape="0">
              <a:prstClr val="black">
                <a:alpha val="17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9FBF0AF4-7776-E4A9-3B50-2EAD99D577C1}"/>
              </a:ext>
            </a:extLst>
          </p:cNvPr>
          <p:cNvSpPr/>
          <p:nvPr/>
        </p:nvSpPr>
        <p:spPr>
          <a:xfrm>
            <a:off x="3305220" y="1812934"/>
            <a:ext cx="526453" cy="525681"/>
          </a:xfrm>
          <a:custGeom>
            <a:avLst/>
            <a:gdLst>
              <a:gd name="connsiteX0" fmla="*/ 467783 w 526453"/>
              <a:gd name="connsiteY0" fmla="*/ 58722 h 525681"/>
              <a:gd name="connsiteX1" fmla="*/ 183833 w 526453"/>
              <a:gd name="connsiteY1" fmla="*/ 58722 h 525681"/>
              <a:gd name="connsiteX2" fmla="*/ 170658 w 526453"/>
              <a:gd name="connsiteY2" fmla="*/ 328124 h 525681"/>
              <a:gd name="connsiteX3" fmla="*/ 149935 w 526453"/>
              <a:gd name="connsiteY3" fmla="*/ 348847 h 525681"/>
              <a:gd name="connsiteX4" fmla="*/ 146778 w 526453"/>
              <a:gd name="connsiteY4" fmla="*/ 345691 h 525681"/>
              <a:gd name="connsiteX5" fmla="*/ 116036 w 526453"/>
              <a:gd name="connsiteY5" fmla="*/ 345691 h 525681"/>
              <a:gd name="connsiteX6" fmla="*/ 6382 w 526453"/>
              <a:gd name="connsiteY6" fmla="*/ 455346 h 525681"/>
              <a:gd name="connsiteX7" fmla="*/ 6382 w 526453"/>
              <a:gd name="connsiteY7" fmla="*/ 486087 h 525681"/>
              <a:gd name="connsiteX8" fmla="*/ 22988 w 526453"/>
              <a:gd name="connsiteY8" fmla="*/ 502693 h 525681"/>
              <a:gd name="connsiteX9" fmla="*/ 39594 w 526453"/>
              <a:gd name="connsiteY9" fmla="*/ 519299 h 525681"/>
              <a:gd name="connsiteX10" fmla="*/ 70336 w 526453"/>
              <a:gd name="connsiteY10" fmla="*/ 519299 h 525681"/>
              <a:gd name="connsiteX11" fmla="*/ 179990 w 526453"/>
              <a:gd name="connsiteY11" fmla="*/ 409645 h 525681"/>
              <a:gd name="connsiteX12" fmla="*/ 179990 w 526453"/>
              <a:gd name="connsiteY12" fmla="*/ 378903 h 525681"/>
              <a:gd name="connsiteX13" fmla="*/ 177657 w 526453"/>
              <a:gd name="connsiteY13" fmla="*/ 376570 h 525681"/>
              <a:gd name="connsiteX14" fmla="*/ 198381 w 526453"/>
              <a:gd name="connsiteY14" fmla="*/ 355847 h 525681"/>
              <a:gd name="connsiteX15" fmla="*/ 325739 w 526453"/>
              <a:gd name="connsiteY15" fmla="*/ 401273 h 525681"/>
              <a:gd name="connsiteX16" fmla="*/ 467783 w 526453"/>
              <a:gd name="connsiteY16" fmla="*/ 342534 h 525681"/>
              <a:gd name="connsiteX17" fmla="*/ 467783 w 526453"/>
              <a:gd name="connsiteY17" fmla="*/ 58722 h 525681"/>
              <a:gd name="connsiteX18" fmla="*/ 434571 w 526453"/>
              <a:gd name="connsiteY18" fmla="*/ 309597 h 525681"/>
              <a:gd name="connsiteX19" fmla="*/ 216908 w 526453"/>
              <a:gd name="connsiteY19" fmla="*/ 309597 h 525681"/>
              <a:gd name="connsiteX20" fmla="*/ 216908 w 526453"/>
              <a:gd name="connsiteY20" fmla="*/ 91934 h 525681"/>
              <a:gd name="connsiteX21" fmla="*/ 325739 w 526453"/>
              <a:gd name="connsiteY21" fmla="*/ 46919 h 525681"/>
              <a:gd name="connsiteX22" fmla="*/ 434571 w 526453"/>
              <a:gd name="connsiteY22" fmla="*/ 91934 h 525681"/>
              <a:gd name="connsiteX23" fmla="*/ 434571 w 526453"/>
              <a:gd name="connsiteY23" fmla="*/ 309597 h 525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6453" h="525681">
                <a:moveTo>
                  <a:pt x="467783" y="58722"/>
                </a:moveTo>
                <a:cubicBezTo>
                  <a:pt x="389556" y="-19642"/>
                  <a:pt x="262060" y="-19505"/>
                  <a:pt x="183833" y="58722"/>
                </a:cubicBezTo>
                <a:cubicBezTo>
                  <a:pt x="110272" y="132282"/>
                  <a:pt x="105881" y="249211"/>
                  <a:pt x="170658" y="328124"/>
                </a:cubicBezTo>
                <a:lnTo>
                  <a:pt x="149935" y="348847"/>
                </a:lnTo>
                <a:lnTo>
                  <a:pt x="146778" y="345691"/>
                </a:lnTo>
                <a:cubicBezTo>
                  <a:pt x="138269" y="337182"/>
                  <a:pt x="124545" y="337182"/>
                  <a:pt x="116036" y="345691"/>
                </a:cubicBezTo>
                <a:lnTo>
                  <a:pt x="6382" y="455346"/>
                </a:lnTo>
                <a:cubicBezTo>
                  <a:pt x="-2127" y="463854"/>
                  <a:pt x="-2127" y="477578"/>
                  <a:pt x="6382" y="486087"/>
                </a:cubicBezTo>
                <a:lnTo>
                  <a:pt x="22988" y="502693"/>
                </a:lnTo>
                <a:lnTo>
                  <a:pt x="39594" y="519299"/>
                </a:lnTo>
                <a:cubicBezTo>
                  <a:pt x="48103" y="527808"/>
                  <a:pt x="61827" y="527808"/>
                  <a:pt x="70336" y="519299"/>
                </a:cubicBezTo>
                <a:lnTo>
                  <a:pt x="179990" y="409645"/>
                </a:lnTo>
                <a:cubicBezTo>
                  <a:pt x="188499" y="401136"/>
                  <a:pt x="188499" y="387412"/>
                  <a:pt x="179990" y="378903"/>
                </a:cubicBezTo>
                <a:lnTo>
                  <a:pt x="177657" y="376570"/>
                </a:lnTo>
                <a:lnTo>
                  <a:pt x="198381" y="355847"/>
                </a:lnTo>
                <a:cubicBezTo>
                  <a:pt x="235298" y="386177"/>
                  <a:pt x="280450" y="401273"/>
                  <a:pt x="325739" y="401273"/>
                </a:cubicBezTo>
                <a:cubicBezTo>
                  <a:pt x="377204" y="401273"/>
                  <a:pt x="428532" y="381648"/>
                  <a:pt x="467783" y="342534"/>
                </a:cubicBezTo>
                <a:cubicBezTo>
                  <a:pt x="546010" y="264445"/>
                  <a:pt x="546010" y="137086"/>
                  <a:pt x="467783" y="58722"/>
                </a:cubicBezTo>
                <a:close/>
                <a:moveTo>
                  <a:pt x="434571" y="309597"/>
                </a:moveTo>
                <a:cubicBezTo>
                  <a:pt x="374597" y="369571"/>
                  <a:pt x="276882" y="369571"/>
                  <a:pt x="216908" y="309597"/>
                </a:cubicBezTo>
                <a:cubicBezTo>
                  <a:pt x="156934" y="249623"/>
                  <a:pt x="156934" y="151908"/>
                  <a:pt x="216908" y="91934"/>
                </a:cubicBezTo>
                <a:cubicBezTo>
                  <a:pt x="246964" y="61878"/>
                  <a:pt x="286351" y="46919"/>
                  <a:pt x="325739" y="46919"/>
                </a:cubicBezTo>
                <a:cubicBezTo>
                  <a:pt x="365127" y="46919"/>
                  <a:pt x="404653" y="61878"/>
                  <a:pt x="434571" y="91934"/>
                </a:cubicBezTo>
                <a:cubicBezTo>
                  <a:pt x="494682" y="151908"/>
                  <a:pt x="494682" y="249485"/>
                  <a:pt x="434571" y="309597"/>
                </a:cubicBezTo>
                <a:close/>
              </a:path>
            </a:pathLst>
          </a:custGeom>
          <a:solidFill>
            <a:schemeClr val="bg1"/>
          </a:solidFill>
          <a:ln w="137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7" name="Graphic 35">
            <a:extLst>
              <a:ext uri="{FF2B5EF4-FFF2-40B4-BE49-F238E27FC236}">
                <a16:creationId xmlns:a16="http://schemas.microsoft.com/office/drawing/2014/main" id="{AA09E242-E736-D300-54BD-DF64759EB9D4}"/>
              </a:ext>
            </a:extLst>
          </p:cNvPr>
          <p:cNvGrpSpPr/>
          <p:nvPr/>
        </p:nvGrpSpPr>
        <p:grpSpPr>
          <a:xfrm>
            <a:off x="6189801" y="1848531"/>
            <a:ext cx="454607" cy="454470"/>
            <a:chOff x="6086881" y="2653502"/>
            <a:chExt cx="454607" cy="454470"/>
          </a:xfrm>
          <a:solidFill>
            <a:schemeClr val="bg1"/>
          </a:solidFill>
        </p:grpSpPr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AA648A-B5E7-CD89-1626-B0B6EB6C61B0}"/>
                </a:ext>
              </a:extLst>
            </p:cNvPr>
            <p:cNvSpPr/>
            <p:nvPr/>
          </p:nvSpPr>
          <p:spPr>
            <a:xfrm>
              <a:off x="6146855" y="2653502"/>
              <a:ext cx="394634" cy="394771"/>
            </a:xfrm>
            <a:custGeom>
              <a:avLst/>
              <a:gdLst>
                <a:gd name="connsiteX0" fmla="*/ 375489 w 394634"/>
                <a:gd name="connsiteY0" fmla="*/ 19145 h 394771"/>
                <a:gd name="connsiteX1" fmla="*/ 375489 w 394634"/>
                <a:gd name="connsiteY1" fmla="*/ 19145 h 394771"/>
                <a:gd name="connsiteX2" fmla="*/ 282989 w 394634"/>
                <a:gd name="connsiteY2" fmla="*/ 19145 h 394771"/>
                <a:gd name="connsiteX3" fmla="*/ 250326 w 394634"/>
                <a:gd name="connsiteY3" fmla="*/ 51808 h 394771"/>
                <a:gd name="connsiteX4" fmla="*/ 0 w 394634"/>
                <a:gd name="connsiteY4" fmla="*/ 302271 h 394771"/>
                <a:gd name="connsiteX5" fmla="*/ 46113 w 394634"/>
                <a:gd name="connsiteY5" fmla="*/ 348384 h 394771"/>
                <a:gd name="connsiteX6" fmla="*/ 92500 w 394634"/>
                <a:gd name="connsiteY6" fmla="*/ 394771 h 394771"/>
                <a:gd name="connsiteX7" fmla="*/ 342826 w 394634"/>
                <a:gd name="connsiteY7" fmla="*/ 144445 h 394771"/>
                <a:gd name="connsiteX8" fmla="*/ 375489 w 394634"/>
                <a:gd name="connsiteY8" fmla="*/ 111782 h 394771"/>
                <a:gd name="connsiteX9" fmla="*/ 375489 w 394634"/>
                <a:gd name="connsiteY9" fmla="*/ 19145 h 394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4634" h="394771">
                  <a:moveTo>
                    <a:pt x="375489" y="19145"/>
                  </a:moveTo>
                  <a:cubicBezTo>
                    <a:pt x="375489" y="19145"/>
                    <a:pt x="375352" y="19145"/>
                    <a:pt x="375489" y="19145"/>
                  </a:cubicBezTo>
                  <a:cubicBezTo>
                    <a:pt x="349825" y="-6382"/>
                    <a:pt x="308516" y="-6382"/>
                    <a:pt x="282989" y="19145"/>
                  </a:cubicBezTo>
                  <a:lnTo>
                    <a:pt x="250326" y="51808"/>
                  </a:lnTo>
                  <a:lnTo>
                    <a:pt x="0" y="302271"/>
                  </a:lnTo>
                  <a:lnTo>
                    <a:pt x="46113" y="348384"/>
                  </a:lnTo>
                  <a:lnTo>
                    <a:pt x="92500" y="394771"/>
                  </a:lnTo>
                  <a:lnTo>
                    <a:pt x="342826" y="144445"/>
                  </a:lnTo>
                  <a:lnTo>
                    <a:pt x="375489" y="111782"/>
                  </a:lnTo>
                  <a:cubicBezTo>
                    <a:pt x="401016" y="86118"/>
                    <a:pt x="401016" y="44809"/>
                    <a:pt x="375489" y="19145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08DDAF6-EAE3-08EC-3ED8-4340BB144759}"/>
                </a:ext>
              </a:extLst>
            </p:cNvPr>
            <p:cNvSpPr/>
            <p:nvPr/>
          </p:nvSpPr>
          <p:spPr>
            <a:xfrm>
              <a:off x="6086881" y="3017943"/>
              <a:ext cx="131475" cy="90029"/>
            </a:xfrm>
            <a:custGeom>
              <a:avLst/>
              <a:gdLst>
                <a:gd name="connsiteX0" fmla="*/ 89892 w 131475"/>
                <a:gd name="connsiteY0" fmla="*/ 0 h 90029"/>
                <a:gd name="connsiteX1" fmla="*/ 0 w 131475"/>
                <a:gd name="connsiteY1" fmla="*/ 89892 h 90029"/>
                <a:gd name="connsiteX2" fmla="*/ 0 w 131475"/>
                <a:gd name="connsiteY2" fmla="*/ 90029 h 90029"/>
                <a:gd name="connsiteX3" fmla="*/ 131476 w 131475"/>
                <a:gd name="connsiteY3" fmla="*/ 41584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475" h="90029">
                  <a:moveTo>
                    <a:pt x="89892" y="0"/>
                  </a:moveTo>
                  <a:lnTo>
                    <a:pt x="0" y="89892"/>
                  </a:lnTo>
                  <a:lnTo>
                    <a:pt x="0" y="90029"/>
                  </a:lnTo>
                  <a:lnTo>
                    <a:pt x="131476" y="41584"/>
                  </a:ln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21001DA-C4C4-0FE6-6000-7749A92BE92F}"/>
                </a:ext>
              </a:extLst>
            </p:cNvPr>
            <p:cNvSpPr/>
            <p:nvPr/>
          </p:nvSpPr>
          <p:spPr>
            <a:xfrm>
              <a:off x="6086881" y="2976497"/>
              <a:ext cx="89892" cy="131338"/>
            </a:xfrm>
            <a:custGeom>
              <a:avLst/>
              <a:gdLst>
                <a:gd name="connsiteX0" fmla="*/ 89892 w 89892"/>
                <a:gd name="connsiteY0" fmla="*/ 41447 h 131338"/>
                <a:gd name="connsiteX1" fmla="*/ 48446 w 89892"/>
                <a:gd name="connsiteY1" fmla="*/ 0 h 131338"/>
                <a:gd name="connsiteX2" fmla="*/ 6862 w 89892"/>
                <a:gd name="connsiteY2" fmla="*/ 112811 h 131338"/>
                <a:gd name="connsiteX3" fmla="*/ 0 w 89892"/>
                <a:gd name="connsiteY3" fmla="*/ 131339 h 131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892" h="131338">
                  <a:moveTo>
                    <a:pt x="89892" y="41447"/>
                  </a:moveTo>
                  <a:lnTo>
                    <a:pt x="48446" y="0"/>
                  </a:lnTo>
                  <a:lnTo>
                    <a:pt x="6862" y="112811"/>
                  </a:lnTo>
                  <a:lnTo>
                    <a:pt x="0" y="131339"/>
                  </a:ln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DA1BD3E-8F50-77EB-135F-AEE850319435}"/>
              </a:ext>
            </a:extLst>
          </p:cNvPr>
          <p:cNvSpPr/>
          <p:nvPr/>
        </p:nvSpPr>
        <p:spPr>
          <a:xfrm>
            <a:off x="9012968" y="1832131"/>
            <a:ext cx="478694" cy="487339"/>
          </a:xfrm>
          <a:custGeom>
            <a:avLst/>
            <a:gdLst>
              <a:gd name="connsiteX0" fmla="*/ 239621 w 478694"/>
              <a:gd name="connsiteY0" fmla="*/ 237014 h 487339"/>
              <a:gd name="connsiteX1" fmla="*/ 351472 w 478694"/>
              <a:gd name="connsiteY1" fmla="*/ 157552 h 487339"/>
              <a:gd name="connsiteX2" fmla="*/ 358196 w 478694"/>
              <a:gd name="connsiteY2" fmla="*/ 118575 h 487339"/>
              <a:gd name="connsiteX3" fmla="*/ 239621 w 478694"/>
              <a:gd name="connsiteY3" fmla="*/ 0 h 487339"/>
              <a:gd name="connsiteX4" fmla="*/ 121046 w 478694"/>
              <a:gd name="connsiteY4" fmla="*/ 118575 h 487339"/>
              <a:gd name="connsiteX5" fmla="*/ 128182 w 478694"/>
              <a:gd name="connsiteY5" fmla="*/ 158650 h 487339"/>
              <a:gd name="connsiteX6" fmla="*/ 239621 w 478694"/>
              <a:gd name="connsiteY6" fmla="*/ 237014 h 487339"/>
              <a:gd name="connsiteX7" fmla="*/ 279146 w 478694"/>
              <a:gd name="connsiteY7" fmla="*/ 251287 h 487339"/>
              <a:gd name="connsiteX8" fmla="*/ 252384 w 478694"/>
              <a:gd name="connsiteY8" fmla="*/ 276813 h 487339"/>
              <a:gd name="connsiteX9" fmla="*/ 287106 w 478694"/>
              <a:gd name="connsiteY9" fmla="*/ 431071 h 487339"/>
              <a:gd name="connsiteX10" fmla="*/ 239483 w 478694"/>
              <a:gd name="connsiteY10" fmla="*/ 478282 h 487339"/>
              <a:gd name="connsiteX11" fmla="*/ 191861 w 478694"/>
              <a:gd name="connsiteY11" fmla="*/ 431071 h 487339"/>
              <a:gd name="connsiteX12" fmla="*/ 226583 w 478694"/>
              <a:gd name="connsiteY12" fmla="*/ 276813 h 487339"/>
              <a:gd name="connsiteX13" fmla="*/ 199822 w 478694"/>
              <a:gd name="connsiteY13" fmla="*/ 251287 h 487339"/>
              <a:gd name="connsiteX14" fmla="*/ 0 w 478694"/>
              <a:gd name="connsiteY14" fmla="*/ 487340 h 487339"/>
              <a:gd name="connsiteX15" fmla="*/ 478694 w 478694"/>
              <a:gd name="connsiteY15" fmla="*/ 487340 h 487339"/>
              <a:gd name="connsiteX16" fmla="*/ 279146 w 478694"/>
              <a:gd name="connsiteY16" fmla="*/ 251287 h 487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78694" h="487339">
                <a:moveTo>
                  <a:pt x="239621" y="237014"/>
                </a:moveTo>
                <a:cubicBezTo>
                  <a:pt x="291361" y="237014"/>
                  <a:pt x="335278" y="203802"/>
                  <a:pt x="351472" y="157552"/>
                </a:cubicBezTo>
                <a:cubicBezTo>
                  <a:pt x="355726" y="145337"/>
                  <a:pt x="358196" y="132300"/>
                  <a:pt x="358196" y="118575"/>
                </a:cubicBezTo>
                <a:cubicBezTo>
                  <a:pt x="358196" y="53112"/>
                  <a:pt x="305085" y="0"/>
                  <a:pt x="239621" y="0"/>
                </a:cubicBezTo>
                <a:cubicBezTo>
                  <a:pt x="174158" y="0"/>
                  <a:pt x="121046" y="53112"/>
                  <a:pt x="121046" y="118575"/>
                </a:cubicBezTo>
                <a:cubicBezTo>
                  <a:pt x="121046" y="132711"/>
                  <a:pt x="123653" y="146161"/>
                  <a:pt x="128182" y="158650"/>
                </a:cubicBezTo>
                <a:cubicBezTo>
                  <a:pt x="144651" y="204351"/>
                  <a:pt x="188156" y="237014"/>
                  <a:pt x="239621" y="237014"/>
                </a:cubicBezTo>
                <a:close/>
                <a:moveTo>
                  <a:pt x="279146" y="251287"/>
                </a:moveTo>
                <a:lnTo>
                  <a:pt x="252384" y="276813"/>
                </a:lnTo>
                <a:lnTo>
                  <a:pt x="287106" y="431071"/>
                </a:lnTo>
                <a:lnTo>
                  <a:pt x="239483" y="478282"/>
                </a:lnTo>
                <a:lnTo>
                  <a:pt x="191861" y="431071"/>
                </a:lnTo>
                <a:lnTo>
                  <a:pt x="226583" y="276813"/>
                </a:lnTo>
                <a:lnTo>
                  <a:pt x="199822" y="251287"/>
                </a:lnTo>
                <a:cubicBezTo>
                  <a:pt x="86461" y="270226"/>
                  <a:pt x="0" y="368627"/>
                  <a:pt x="0" y="487340"/>
                </a:cubicBezTo>
                <a:lnTo>
                  <a:pt x="478694" y="487340"/>
                </a:lnTo>
                <a:cubicBezTo>
                  <a:pt x="478968" y="368627"/>
                  <a:pt x="392506" y="270226"/>
                  <a:pt x="279146" y="251287"/>
                </a:cubicBezTo>
                <a:close/>
              </a:path>
            </a:pathLst>
          </a:custGeom>
          <a:solidFill>
            <a:schemeClr val="bg1"/>
          </a:solidFill>
          <a:ln w="137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2" name="Graphic 35">
            <a:extLst>
              <a:ext uri="{FF2B5EF4-FFF2-40B4-BE49-F238E27FC236}">
                <a16:creationId xmlns:a16="http://schemas.microsoft.com/office/drawing/2014/main" id="{A15933EC-7506-F69E-021B-E5822CAE9EDD}"/>
              </a:ext>
            </a:extLst>
          </p:cNvPr>
          <p:cNvGrpSpPr/>
          <p:nvPr/>
        </p:nvGrpSpPr>
        <p:grpSpPr>
          <a:xfrm>
            <a:off x="7516090" y="4075046"/>
            <a:ext cx="564331" cy="519591"/>
            <a:chOff x="7413170" y="4880017"/>
            <a:chExt cx="564331" cy="519591"/>
          </a:xfrm>
          <a:solidFill>
            <a:schemeClr val="bg1"/>
          </a:solidFill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B56731F7-F5C2-2D61-909F-09BFFC36C91A}"/>
                </a:ext>
              </a:extLst>
            </p:cNvPr>
            <p:cNvSpPr/>
            <p:nvPr/>
          </p:nvSpPr>
          <p:spPr>
            <a:xfrm>
              <a:off x="7438834" y="4953852"/>
              <a:ext cx="513689" cy="334179"/>
            </a:xfrm>
            <a:custGeom>
              <a:avLst/>
              <a:gdLst>
                <a:gd name="connsiteX0" fmla="*/ 0 w 513689"/>
                <a:gd name="connsiteY0" fmla="*/ 0 h 334179"/>
                <a:gd name="connsiteX1" fmla="*/ 0 w 513689"/>
                <a:gd name="connsiteY1" fmla="*/ 334180 h 334179"/>
                <a:gd name="connsiteX2" fmla="*/ 513690 w 513689"/>
                <a:gd name="connsiteY2" fmla="*/ 334180 h 334179"/>
                <a:gd name="connsiteX3" fmla="*/ 513690 w 513689"/>
                <a:gd name="connsiteY3" fmla="*/ 0 h 334179"/>
                <a:gd name="connsiteX4" fmla="*/ 0 w 513689"/>
                <a:gd name="connsiteY4" fmla="*/ 0 h 334179"/>
                <a:gd name="connsiteX5" fmla="*/ 405682 w 513689"/>
                <a:gd name="connsiteY5" fmla="*/ 163727 h 334179"/>
                <a:gd name="connsiteX6" fmla="*/ 395937 w 513689"/>
                <a:gd name="connsiteY6" fmla="*/ 153983 h 334179"/>
                <a:gd name="connsiteX7" fmla="*/ 395937 w 513689"/>
                <a:gd name="connsiteY7" fmla="*/ 105949 h 334179"/>
                <a:gd name="connsiteX8" fmla="*/ 278186 w 513689"/>
                <a:gd name="connsiteY8" fmla="*/ 223701 h 334179"/>
                <a:gd name="connsiteX9" fmla="*/ 264462 w 513689"/>
                <a:gd name="connsiteY9" fmla="*/ 223701 h 334179"/>
                <a:gd name="connsiteX10" fmla="*/ 223015 w 513689"/>
                <a:gd name="connsiteY10" fmla="*/ 182255 h 334179"/>
                <a:gd name="connsiteX11" fmla="*/ 119536 w 513689"/>
                <a:gd name="connsiteY11" fmla="*/ 285734 h 334179"/>
                <a:gd name="connsiteX12" fmla="*/ 112674 w 513689"/>
                <a:gd name="connsiteY12" fmla="*/ 288616 h 334179"/>
                <a:gd name="connsiteX13" fmla="*/ 105812 w 513689"/>
                <a:gd name="connsiteY13" fmla="*/ 285734 h 334179"/>
                <a:gd name="connsiteX14" fmla="*/ 105812 w 513689"/>
                <a:gd name="connsiteY14" fmla="*/ 272010 h 334179"/>
                <a:gd name="connsiteX15" fmla="*/ 216153 w 513689"/>
                <a:gd name="connsiteY15" fmla="*/ 161669 h 334179"/>
                <a:gd name="connsiteX16" fmla="*/ 229877 w 513689"/>
                <a:gd name="connsiteY16" fmla="*/ 161669 h 334179"/>
                <a:gd name="connsiteX17" fmla="*/ 271324 w 513689"/>
                <a:gd name="connsiteY17" fmla="*/ 203115 h 334179"/>
                <a:gd name="connsiteX18" fmla="*/ 383861 w 513689"/>
                <a:gd name="connsiteY18" fmla="*/ 90578 h 334179"/>
                <a:gd name="connsiteX19" fmla="*/ 333082 w 513689"/>
                <a:gd name="connsiteY19" fmla="*/ 90578 h 334179"/>
                <a:gd name="connsiteX20" fmla="*/ 323338 w 513689"/>
                <a:gd name="connsiteY20" fmla="*/ 80834 h 334179"/>
                <a:gd name="connsiteX21" fmla="*/ 333082 w 513689"/>
                <a:gd name="connsiteY21" fmla="*/ 71090 h 334179"/>
                <a:gd name="connsiteX22" fmla="*/ 405682 w 513689"/>
                <a:gd name="connsiteY22" fmla="*/ 71090 h 334179"/>
                <a:gd name="connsiteX23" fmla="*/ 415426 w 513689"/>
                <a:gd name="connsiteY23" fmla="*/ 80834 h 334179"/>
                <a:gd name="connsiteX24" fmla="*/ 415426 w 513689"/>
                <a:gd name="connsiteY24" fmla="*/ 153846 h 334179"/>
                <a:gd name="connsiteX25" fmla="*/ 405682 w 513689"/>
                <a:gd name="connsiteY25" fmla="*/ 163727 h 33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3689" h="334179">
                  <a:moveTo>
                    <a:pt x="0" y="0"/>
                  </a:moveTo>
                  <a:lnTo>
                    <a:pt x="0" y="334180"/>
                  </a:lnTo>
                  <a:lnTo>
                    <a:pt x="513690" y="334180"/>
                  </a:lnTo>
                  <a:lnTo>
                    <a:pt x="513690" y="0"/>
                  </a:lnTo>
                  <a:lnTo>
                    <a:pt x="0" y="0"/>
                  </a:lnTo>
                  <a:close/>
                  <a:moveTo>
                    <a:pt x="405682" y="163727"/>
                  </a:moveTo>
                  <a:cubicBezTo>
                    <a:pt x="400329" y="163727"/>
                    <a:pt x="395937" y="159336"/>
                    <a:pt x="395937" y="153983"/>
                  </a:cubicBezTo>
                  <a:lnTo>
                    <a:pt x="395937" y="105949"/>
                  </a:lnTo>
                  <a:lnTo>
                    <a:pt x="278186" y="223701"/>
                  </a:lnTo>
                  <a:cubicBezTo>
                    <a:pt x="274343" y="227544"/>
                    <a:pt x="268304" y="227544"/>
                    <a:pt x="264462" y="223701"/>
                  </a:cubicBezTo>
                  <a:lnTo>
                    <a:pt x="223015" y="182255"/>
                  </a:lnTo>
                  <a:lnTo>
                    <a:pt x="119536" y="285734"/>
                  </a:lnTo>
                  <a:cubicBezTo>
                    <a:pt x="117614" y="287655"/>
                    <a:pt x="115144" y="288616"/>
                    <a:pt x="112674" y="288616"/>
                  </a:cubicBezTo>
                  <a:cubicBezTo>
                    <a:pt x="110204" y="288616"/>
                    <a:pt x="107733" y="287655"/>
                    <a:pt x="105812" y="285734"/>
                  </a:cubicBezTo>
                  <a:cubicBezTo>
                    <a:pt x="101969" y="281891"/>
                    <a:pt x="101969" y="275853"/>
                    <a:pt x="105812" y="272010"/>
                  </a:cubicBezTo>
                  <a:lnTo>
                    <a:pt x="216153" y="161669"/>
                  </a:lnTo>
                  <a:cubicBezTo>
                    <a:pt x="219996" y="157826"/>
                    <a:pt x="226034" y="157826"/>
                    <a:pt x="229877" y="161669"/>
                  </a:cubicBezTo>
                  <a:lnTo>
                    <a:pt x="271324" y="203115"/>
                  </a:lnTo>
                  <a:lnTo>
                    <a:pt x="383861" y="90578"/>
                  </a:lnTo>
                  <a:lnTo>
                    <a:pt x="333082" y="90578"/>
                  </a:lnTo>
                  <a:cubicBezTo>
                    <a:pt x="327729" y="90578"/>
                    <a:pt x="323338" y="86187"/>
                    <a:pt x="323338" y="80834"/>
                  </a:cubicBezTo>
                  <a:cubicBezTo>
                    <a:pt x="323338" y="75482"/>
                    <a:pt x="327729" y="71090"/>
                    <a:pt x="333082" y="71090"/>
                  </a:cubicBezTo>
                  <a:lnTo>
                    <a:pt x="405682" y="71090"/>
                  </a:lnTo>
                  <a:cubicBezTo>
                    <a:pt x="411034" y="71090"/>
                    <a:pt x="415426" y="75482"/>
                    <a:pt x="415426" y="80834"/>
                  </a:cubicBezTo>
                  <a:lnTo>
                    <a:pt x="415426" y="153846"/>
                  </a:lnTo>
                  <a:cubicBezTo>
                    <a:pt x="415288" y="159473"/>
                    <a:pt x="411034" y="163727"/>
                    <a:pt x="405682" y="163727"/>
                  </a:cubicBez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3046DCB5-F5DA-E713-AC1A-EE7E9FF80DBD}"/>
                </a:ext>
              </a:extLst>
            </p:cNvPr>
            <p:cNvSpPr/>
            <p:nvPr/>
          </p:nvSpPr>
          <p:spPr>
            <a:xfrm>
              <a:off x="7438834" y="5304913"/>
              <a:ext cx="513689" cy="94695"/>
            </a:xfrm>
            <a:custGeom>
              <a:avLst/>
              <a:gdLst>
                <a:gd name="connsiteX0" fmla="*/ 0 w 513689"/>
                <a:gd name="connsiteY0" fmla="*/ 8921 h 94695"/>
                <a:gd name="connsiteX1" fmla="*/ 0 w 513689"/>
                <a:gd name="connsiteY1" fmla="*/ 0 h 94695"/>
                <a:gd name="connsiteX2" fmla="*/ 0 w 513689"/>
                <a:gd name="connsiteY2" fmla="*/ 0 h 94695"/>
                <a:gd name="connsiteX3" fmla="*/ 0 w 513689"/>
                <a:gd name="connsiteY3" fmla="*/ 17841 h 94695"/>
                <a:gd name="connsiteX4" fmla="*/ 247169 w 513689"/>
                <a:gd name="connsiteY4" fmla="*/ 17841 h 94695"/>
                <a:gd name="connsiteX5" fmla="*/ 247169 w 513689"/>
                <a:gd name="connsiteY5" fmla="*/ 30604 h 94695"/>
                <a:gd name="connsiteX6" fmla="*/ 202566 w 513689"/>
                <a:gd name="connsiteY6" fmla="*/ 75208 h 94695"/>
                <a:gd name="connsiteX7" fmla="*/ 100459 w 513689"/>
                <a:gd name="connsiteY7" fmla="*/ 75208 h 94695"/>
                <a:gd name="connsiteX8" fmla="*/ 100459 w 513689"/>
                <a:gd name="connsiteY8" fmla="*/ 94696 h 94695"/>
                <a:gd name="connsiteX9" fmla="*/ 413230 w 513689"/>
                <a:gd name="connsiteY9" fmla="*/ 94696 h 94695"/>
                <a:gd name="connsiteX10" fmla="*/ 413230 w 513689"/>
                <a:gd name="connsiteY10" fmla="*/ 75208 h 94695"/>
                <a:gd name="connsiteX11" fmla="*/ 311123 w 513689"/>
                <a:gd name="connsiteY11" fmla="*/ 75208 h 94695"/>
                <a:gd name="connsiteX12" fmla="*/ 266520 w 513689"/>
                <a:gd name="connsiteY12" fmla="*/ 30604 h 94695"/>
                <a:gd name="connsiteX13" fmla="*/ 266520 w 513689"/>
                <a:gd name="connsiteY13" fmla="*/ 17841 h 94695"/>
                <a:gd name="connsiteX14" fmla="*/ 513690 w 513689"/>
                <a:gd name="connsiteY14" fmla="*/ 17841 h 94695"/>
                <a:gd name="connsiteX15" fmla="*/ 513690 w 513689"/>
                <a:gd name="connsiteY15" fmla="*/ 0 h 94695"/>
                <a:gd name="connsiteX16" fmla="*/ 513690 w 513689"/>
                <a:gd name="connsiteY16" fmla="*/ 0 h 94695"/>
                <a:gd name="connsiteX17" fmla="*/ 513690 w 513689"/>
                <a:gd name="connsiteY17" fmla="*/ 8921 h 94695"/>
                <a:gd name="connsiteX18" fmla="*/ 0 w 513689"/>
                <a:gd name="connsiteY18" fmla="*/ 8921 h 94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13689" h="94695">
                  <a:moveTo>
                    <a:pt x="0" y="892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7841"/>
                  </a:lnTo>
                  <a:lnTo>
                    <a:pt x="247169" y="17841"/>
                  </a:lnTo>
                  <a:lnTo>
                    <a:pt x="247169" y="30604"/>
                  </a:lnTo>
                  <a:cubicBezTo>
                    <a:pt x="247169" y="55170"/>
                    <a:pt x="227270" y="75208"/>
                    <a:pt x="202566" y="75208"/>
                  </a:cubicBezTo>
                  <a:lnTo>
                    <a:pt x="100459" y="75208"/>
                  </a:lnTo>
                  <a:lnTo>
                    <a:pt x="100459" y="94696"/>
                  </a:lnTo>
                  <a:lnTo>
                    <a:pt x="413230" y="94696"/>
                  </a:lnTo>
                  <a:lnTo>
                    <a:pt x="413230" y="75208"/>
                  </a:lnTo>
                  <a:lnTo>
                    <a:pt x="311123" y="75208"/>
                  </a:lnTo>
                  <a:cubicBezTo>
                    <a:pt x="286557" y="75208"/>
                    <a:pt x="266520" y="55308"/>
                    <a:pt x="266520" y="30604"/>
                  </a:cubicBezTo>
                  <a:lnTo>
                    <a:pt x="266520" y="17841"/>
                  </a:lnTo>
                  <a:lnTo>
                    <a:pt x="513690" y="17841"/>
                  </a:lnTo>
                  <a:lnTo>
                    <a:pt x="513690" y="0"/>
                  </a:lnTo>
                  <a:lnTo>
                    <a:pt x="513690" y="0"/>
                  </a:lnTo>
                  <a:lnTo>
                    <a:pt x="513690" y="8921"/>
                  </a:lnTo>
                  <a:lnTo>
                    <a:pt x="0" y="8921"/>
                  </a:ln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5E4EA9DC-E1E5-A0B9-386E-133C8B093C82}"/>
                </a:ext>
              </a:extLst>
            </p:cNvPr>
            <p:cNvSpPr/>
            <p:nvPr/>
          </p:nvSpPr>
          <p:spPr>
            <a:xfrm>
              <a:off x="7413170" y="4880017"/>
              <a:ext cx="564331" cy="73835"/>
            </a:xfrm>
            <a:custGeom>
              <a:avLst/>
              <a:gdLst>
                <a:gd name="connsiteX0" fmla="*/ 564331 w 564331"/>
                <a:gd name="connsiteY0" fmla="*/ 73835 h 73835"/>
                <a:gd name="connsiteX1" fmla="*/ 564331 w 564331"/>
                <a:gd name="connsiteY1" fmla="*/ 0 h 73835"/>
                <a:gd name="connsiteX2" fmla="*/ 0 w 564331"/>
                <a:gd name="connsiteY2" fmla="*/ 0 h 73835"/>
                <a:gd name="connsiteX3" fmla="*/ 0 w 564331"/>
                <a:gd name="connsiteY3" fmla="*/ 73835 h 73835"/>
                <a:gd name="connsiteX4" fmla="*/ 25664 w 564331"/>
                <a:gd name="connsiteY4" fmla="*/ 56817 h 73835"/>
                <a:gd name="connsiteX5" fmla="*/ 539354 w 564331"/>
                <a:gd name="connsiteY5" fmla="*/ 56817 h 7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331" h="73835">
                  <a:moveTo>
                    <a:pt x="564331" y="73835"/>
                  </a:moveTo>
                  <a:lnTo>
                    <a:pt x="564331" y="0"/>
                  </a:lnTo>
                  <a:lnTo>
                    <a:pt x="0" y="0"/>
                  </a:lnTo>
                  <a:lnTo>
                    <a:pt x="0" y="73835"/>
                  </a:lnTo>
                  <a:lnTo>
                    <a:pt x="25664" y="56817"/>
                  </a:lnTo>
                  <a:lnTo>
                    <a:pt x="539354" y="56817"/>
                  </a:ln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AFB8E29C-A653-2989-F577-4320D156D8D7}"/>
                </a:ext>
              </a:extLst>
            </p:cNvPr>
            <p:cNvSpPr/>
            <p:nvPr/>
          </p:nvSpPr>
          <p:spPr>
            <a:xfrm>
              <a:off x="7438834" y="5304913"/>
              <a:ext cx="513689" cy="8920"/>
            </a:xfrm>
            <a:custGeom>
              <a:avLst/>
              <a:gdLst>
                <a:gd name="connsiteX0" fmla="*/ 0 w 513689"/>
                <a:gd name="connsiteY0" fmla="*/ 0 h 8920"/>
                <a:gd name="connsiteX1" fmla="*/ 513690 w 513689"/>
                <a:gd name="connsiteY1" fmla="*/ 0 h 8920"/>
                <a:gd name="connsiteX2" fmla="*/ 513690 w 513689"/>
                <a:gd name="connsiteY2" fmla="*/ 8921 h 8920"/>
                <a:gd name="connsiteX3" fmla="*/ 0 w 513689"/>
                <a:gd name="connsiteY3" fmla="*/ 8921 h 8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689" h="8920">
                  <a:moveTo>
                    <a:pt x="0" y="0"/>
                  </a:moveTo>
                  <a:lnTo>
                    <a:pt x="513690" y="0"/>
                  </a:lnTo>
                  <a:lnTo>
                    <a:pt x="513690" y="8921"/>
                  </a:lnTo>
                  <a:lnTo>
                    <a:pt x="0" y="8921"/>
                  </a:lnTo>
                  <a:close/>
                </a:path>
              </a:pathLst>
            </a:custGeom>
            <a:grpFill/>
            <a:ln w="137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AFD9D376-D502-36A2-2C39-CF14111BE3F1}"/>
              </a:ext>
            </a:extLst>
          </p:cNvPr>
          <p:cNvSpPr/>
          <p:nvPr/>
        </p:nvSpPr>
        <p:spPr>
          <a:xfrm>
            <a:off x="4678650" y="4076693"/>
            <a:ext cx="593838" cy="473341"/>
          </a:xfrm>
          <a:custGeom>
            <a:avLst/>
            <a:gdLst>
              <a:gd name="connsiteX0" fmla="*/ 62444 w 593838"/>
              <a:gd name="connsiteY0" fmla="*/ 176903 h 473341"/>
              <a:gd name="connsiteX1" fmla="*/ 0 w 593838"/>
              <a:gd name="connsiteY1" fmla="*/ 239347 h 473341"/>
              <a:gd name="connsiteX2" fmla="*/ 62444 w 593838"/>
              <a:gd name="connsiteY2" fmla="*/ 301791 h 473341"/>
              <a:gd name="connsiteX3" fmla="*/ 124889 w 593838"/>
              <a:gd name="connsiteY3" fmla="*/ 239347 h 473341"/>
              <a:gd name="connsiteX4" fmla="*/ 62444 w 593838"/>
              <a:gd name="connsiteY4" fmla="*/ 176903 h 473341"/>
              <a:gd name="connsiteX5" fmla="*/ 103479 w 593838"/>
              <a:gd name="connsiteY5" fmla="*/ 225074 h 473341"/>
              <a:gd name="connsiteX6" fmla="*/ 53935 w 593838"/>
              <a:gd name="connsiteY6" fmla="*/ 274618 h 473341"/>
              <a:gd name="connsiteX7" fmla="*/ 46936 w 593838"/>
              <a:gd name="connsiteY7" fmla="*/ 277500 h 473341"/>
              <a:gd name="connsiteX8" fmla="*/ 39937 w 593838"/>
              <a:gd name="connsiteY8" fmla="*/ 274618 h 473341"/>
              <a:gd name="connsiteX9" fmla="*/ 18116 w 593838"/>
              <a:gd name="connsiteY9" fmla="*/ 252796 h 473341"/>
              <a:gd name="connsiteX10" fmla="*/ 18116 w 593838"/>
              <a:gd name="connsiteY10" fmla="*/ 238798 h 473341"/>
              <a:gd name="connsiteX11" fmla="*/ 32114 w 593838"/>
              <a:gd name="connsiteY11" fmla="*/ 238798 h 473341"/>
              <a:gd name="connsiteX12" fmla="*/ 46936 w 593838"/>
              <a:gd name="connsiteY12" fmla="*/ 253620 h 473341"/>
              <a:gd name="connsiteX13" fmla="*/ 89481 w 593838"/>
              <a:gd name="connsiteY13" fmla="*/ 211075 h 473341"/>
              <a:gd name="connsiteX14" fmla="*/ 103479 w 593838"/>
              <a:gd name="connsiteY14" fmla="*/ 211075 h 473341"/>
              <a:gd name="connsiteX15" fmla="*/ 103479 w 593838"/>
              <a:gd name="connsiteY15" fmla="*/ 225074 h 473341"/>
              <a:gd name="connsiteX16" fmla="*/ 62444 w 593838"/>
              <a:gd name="connsiteY16" fmla="*/ 348453 h 473341"/>
              <a:gd name="connsiteX17" fmla="*/ 0 w 593838"/>
              <a:gd name="connsiteY17" fmla="*/ 410897 h 473341"/>
              <a:gd name="connsiteX18" fmla="*/ 62444 w 593838"/>
              <a:gd name="connsiteY18" fmla="*/ 473341 h 473341"/>
              <a:gd name="connsiteX19" fmla="*/ 124889 w 593838"/>
              <a:gd name="connsiteY19" fmla="*/ 410897 h 473341"/>
              <a:gd name="connsiteX20" fmla="*/ 62444 w 593838"/>
              <a:gd name="connsiteY20" fmla="*/ 348453 h 473341"/>
              <a:gd name="connsiteX21" fmla="*/ 255953 w 593838"/>
              <a:gd name="connsiteY21" fmla="*/ 111165 h 473341"/>
              <a:gd name="connsiteX22" fmla="*/ 545118 w 593838"/>
              <a:gd name="connsiteY22" fmla="*/ 111165 h 473341"/>
              <a:gd name="connsiteX23" fmla="*/ 593838 w 593838"/>
              <a:gd name="connsiteY23" fmla="*/ 62444 h 473341"/>
              <a:gd name="connsiteX24" fmla="*/ 545118 w 593838"/>
              <a:gd name="connsiteY24" fmla="*/ 13724 h 473341"/>
              <a:gd name="connsiteX25" fmla="*/ 255953 w 593838"/>
              <a:gd name="connsiteY25" fmla="*/ 13724 h 473341"/>
              <a:gd name="connsiteX26" fmla="*/ 207233 w 593838"/>
              <a:gd name="connsiteY26" fmla="*/ 62444 h 473341"/>
              <a:gd name="connsiteX27" fmla="*/ 255953 w 593838"/>
              <a:gd name="connsiteY27" fmla="*/ 111165 h 473341"/>
              <a:gd name="connsiteX28" fmla="*/ 545118 w 593838"/>
              <a:gd name="connsiteY28" fmla="*/ 186235 h 473341"/>
              <a:gd name="connsiteX29" fmla="*/ 255953 w 593838"/>
              <a:gd name="connsiteY29" fmla="*/ 186235 h 473341"/>
              <a:gd name="connsiteX30" fmla="*/ 207233 w 593838"/>
              <a:gd name="connsiteY30" fmla="*/ 234955 h 473341"/>
              <a:gd name="connsiteX31" fmla="*/ 255953 w 593838"/>
              <a:gd name="connsiteY31" fmla="*/ 283676 h 473341"/>
              <a:gd name="connsiteX32" fmla="*/ 545118 w 593838"/>
              <a:gd name="connsiteY32" fmla="*/ 283676 h 473341"/>
              <a:gd name="connsiteX33" fmla="*/ 593838 w 593838"/>
              <a:gd name="connsiteY33" fmla="*/ 234955 h 473341"/>
              <a:gd name="connsiteX34" fmla="*/ 545118 w 593838"/>
              <a:gd name="connsiteY34" fmla="*/ 186235 h 473341"/>
              <a:gd name="connsiteX35" fmla="*/ 545118 w 593838"/>
              <a:gd name="connsiteY35" fmla="*/ 358883 h 473341"/>
              <a:gd name="connsiteX36" fmla="*/ 255953 w 593838"/>
              <a:gd name="connsiteY36" fmla="*/ 358883 h 473341"/>
              <a:gd name="connsiteX37" fmla="*/ 207233 w 593838"/>
              <a:gd name="connsiteY37" fmla="*/ 407603 h 473341"/>
              <a:gd name="connsiteX38" fmla="*/ 255953 w 593838"/>
              <a:gd name="connsiteY38" fmla="*/ 456323 h 473341"/>
              <a:gd name="connsiteX39" fmla="*/ 545118 w 593838"/>
              <a:gd name="connsiteY39" fmla="*/ 456323 h 473341"/>
              <a:gd name="connsiteX40" fmla="*/ 593838 w 593838"/>
              <a:gd name="connsiteY40" fmla="*/ 407603 h 473341"/>
              <a:gd name="connsiteX41" fmla="*/ 545118 w 593838"/>
              <a:gd name="connsiteY41" fmla="*/ 358883 h 473341"/>
              <a:gd name="connsiteX42" fmla="*/ 62444 w 593838"/>
              <a:gd name="connsiteY42" fmla="*/ 0 h 473341"/>
              <a:gd name="connsiteX43" fmla="*/ 0 w 593838"/>
              <a:gd name="connsiteY43" fmla="*/ 62444 h 473341"/>
              <a:gd name="connsiteX44" fmla="*/ 62444 w 593838"/>
              <a:gd name="connsiteY44" fmla="*/ 124889 h 473341"/>
              <a:gd name="connsiteX45" fmla="*/ 124889 w 593838"/>
              <a:gd name="connsiteY45" fmla="*/ 62444 h 473341"/>
              <a:gd name="connsiteX46" fmla="*/ 62444 w 593838"/>
              <a:gd name="connsiteY46" fmla="*/ 0 h 473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93838" h="473341">
                <a:moveTo>
                  <a:pt x="62444" y="176903"/>
                </a:moveTo>
                <a:cubicBezTo>
                  <a:pt x="27997" y="176903"/>
                  <a:pt x="0" y="204900"/>
                  <a:pt x="0" y="239347"/>
                </a:cubicBezTo>
                <a:cubicBezTo>
                  <a:pt x="0" y="273794"/>
                  <a:pt x="27997" y="301791"/>
                  <a:pt x="62444" y="301791"/>
                </a:cubicBezTo>
                <a:cubicBezTo>
                  <a:pt x="96891" y="301791"/>
                  <a:pt x="124889" y="273794"/>
                  <a:pt x="124889" y="239347"/>
                </a:cubicBezTo>
                <a:cubicBezTo>
                  <a:pt x="124889" y="204762"/>
                  <a:pt x="96891" y="176903"/>
                  <a:pt x="62444" y="176903"/>
                </a:cubicBezTo>
                <a:close/>
                <a:moveTo>
                  <a:pt x="103479" y="225074"/>
                </a:moveTo>
                <a:lnTo>
                  <a:pt x="53935" y="274618"/>
                </a:lnTo>
                <a:cubicBezTo>
                  <a:pt x="52014" y="276539"/>
                  <a:pt x="49544" y="277500"/>
                  <a:pt x="46936" y="277500"/>
                </a:cubicBezTo>
                <a:cubicBezTo>
                  <a:pt x="44329" y="277500"/>
                  <a:pt x="41858" y="276539"/>
                  <a:pt x="39937" y="274618"/>
                </a:cubicBezTo>
                <a:lnTo>
                  <a:pt x="18116" y="252796"/>
                </a:lnTo>
                <a:cubicBezTo>
                  <a:pt x="14273" y="248954"/>
                  <a:pt x="14273" y="242641"/>
                  <a:pt x="18116" y="238798"/>
                </a:cubicBezTo>
                <a:cubicBezTo>
                  <a:pt x="21959" y="234955"/>
                  <a:pt x="28271" y="234955"/>
                  <a:pt x="32114" y="238798"/>
                </a:cubicBezTo>
                <a:lnTo>
                  <a:pt x="46936" y="253620"/>
                </a:lnTo>
                <a:lnTo>
                  <a:pt x="89481" y="211075"/>
                </a:lnTo>
                <a:cubicBezTo>
                  <a:pt x="93323" y="207233"/>
                  <a:pt x="99636" y="207233"/>
                  <a:pt x="103479" y="211075"/>
                </a:cubicBezTo>
                <a:cubicBezTo>
                  <a:pt x="107322" y="214918"/>
                  <a:pt x="107322" y="221231"/>
                  <a:pt x="103479" y="225074"/>
                </a:cubicBezTo>
                <a:close/>
                <a:moveTo>
                  <a:pt x="62444" y="348453"/>
                </a:moveTo>
                <a:cubicBezTo>
                  <a:pt x="27997" y="348453"/>
                  <a:pt x="0" y="376450"/>
                  <a:pt x="0" y="410897"/>
                </a:cubicBezTo>
                <a:cubicBezTo>
                  <a:pt x="0" y="445344"/>
                  <a:pt x="27997" y="473341"/>
                  <a:pt x="62444" y="473341"/>
                </a:cubicBezTo>
                <a:cubicBezTo>
                  <a:pt x="96891" y="473341"/>
                  <a:pt x="124889" y="445344"/>
                  <a:pt x="124889" y="410897"/>
                </a:cubicBezTo>
                <a:cubicBezTo>
                  <a:pt x="124889" y="376313"/>
                  <a:pt x="96891" y="348453"/>
                  <a:pt x="62444" y="348453"/>
                </a:cubicBezTo>
                <a:close/>
                <a:moveTo>
                  <a:pt x="255953" y="111165"/>
                </a:moveTo>
                <a:lnTo>
                  <a:pt x="545118" y="111165"/>
                </a:lnTo>
                <a:cubicBezTo>
                  <a:pt x="571880" y="111165"/>
                  <a:pt x="593838" y="89206"/>
                  <a:pt x="593838" y="62444"/>
                </a:cubicBezTo>
                <a:cubicBezTo>
                  <a:pt x="593838" y="35545"/>
                  <a:pt x="571880" y="13724"/>
                  <a:pt x="545118" y="13724"/>
                </a:cubicBezTo>
                <a:lnTo>
                  <a:pt x="255953" y="13724"/>
                </a:lnTo>
                <a:cubicBezTo>
                  <a:pt x="229054" y="13724"/>
                  <a:pt x="207233" y="35683"/>
                  <a:pt x="207233" y="62444"/>
                </a:cubicBezTo>
                <a:cubicBezTo>
                  <a:pt x="207233" y="89206"/>
                  <a:pt x="229191" y="111165"/>
                  <a:pt x="255953" y="111165"/>
                </a:cubicBezTo>
                <a:close/>
                <a:moveTo>
                  <a:pt x="545118" y="186235"/>
                </a:moveTo>
                <a:lnTo>
                  <a:pt x="255953" y="186235"/>
                </a:lnTo>
                <a:cubicBezTo>
                  <a:pt x="229054" y="186235"/>
                  <a:pt x="207233" y="208193"/>
                  <a:pt x="207233" y="234955"/>
                </a:cubicBezTo>
                <a:cubicBezTo>
                  <a:pt x="207233" y="261717"/>
                  <a:pt x="229191" y="283676"/>
                  <a:pt x="255953" y="283676"/>
                </a:cubicBezTo>
                <a:lnTo>
                  <a:pt x="545118" y="283676"/>
                </a:lnTo>
                <a:cubicBezTo>
                  <a:pt x="572017" y="283676"/>
                  <a:pt x="593838" y="261717"/>
                  <a:pt x="593838" y="234955"/>
                </a:cubicBezTo>
                <a:cubicBezTo>
                  <a:pt x="593838" y="208193"/>
                  <a:pt x="572017" y="186235"/>
                  <a:pt x="545118" y="186235"/>
                </a:cubicBezTo>
                <a:close/>
                <a:moveTo>
                  <a:pt x="545118" y="358883"/>
                </a:moveTo>
                <a:lnTo>
                  <a:pt x="255953" y="358883"/>
                </a:lnTo>
                <a:cubicBezTo>
                  <a:pt x="229054" y="358883"/>
                  <a:pt x="207233" y="380841"/>
                  <a:pt x="207233" y="407603"/>
                </a:cubicBezTo>
                <a:cubicBezTo>
                  <a:pt x="207233" y="434502"/>
                  <a:pt x="229191" y="456323"/>
                  <a:pt x="255953" y="456323"/>
                </a:cubicBezTo>
                <a:lnTo>
                  <a:pt x="545118" y="456323"/>
                </a:lnTo>
                <a:cubicBezTo>
                  <a:pt x="572017" y="456323"/>
                  <a:pt x="593838" y="434365"/>
                  <a:pt x="593838" y="407603"/>
                </a:cubicBezTo>
                <a:cubicBezTo>
                  <a:pt x="593975" y="380841"/>
                  <a:pt x="572017" y="358883"/>
                  <a:pt x="545118" y="358883"/>
                </a:cubicBezTo>
                <a:close/>
                <a:moveTo>
                  <a:pt x="62444" y="0"/>
                </a:moveTo>
                <a:cubicBezTo>
                  <a:pt x="27997" y="0"/>
                  <a:pt x="0" y="27997"/>
                  <a:pt x="0" y="62444"/>
                </a:cubicBezTo>
                <a:cubicBezTo>
                  <a:pt x="0" y="96892"/>
                  <a:pt x="27997" y="124889"/>
                  <a:pt x="62444" y="124889"/>
                </a:cubicBezTo>
                <a:cubicBezTo>
                  <a:pt x="96891" y="124889"/>
                  <a:pt x="124889" y="96892"/>
                  <a:pt x="124889" y="62444"/>
                </a:cubicBezTo>
                <a:cubicBezTo>
                  <a:pt x="124889" y="27860"/>
                  <a:pt x="96891" y="0"/>
                  <a:pt x="62444" y="0"/>
                </a:cubicBezTo>
                <a:close/>
              </a:path>
            </a:pathLst>
          </a:custGeom>
          <a:solidFill>
            <a:schemeClr val="bg1"/>
          </a:solidFill>
          <a:ln w="1371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279DA68-3AB9-BCC2-376B-70A157F300AF}"/>
              </a:ext>
            </a:extLst>
          </p:cNvPr>
          <p:cNvSpPr txBox="1"/>
          <p:nvPr/>
        </p:nvSpPr>
        <p:spPr>
          <a:xfrm>
            <a:off x="4256217" y="1315209"/>
            <a:ext cx="1507801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3CBD6576-6D75-1290-237F-D02690B7E7CF}"/>
              </a:ext>
            </a:extLst>
          </p:cNvPr>
          <p:cNvSpPr txBox="1"/>
          <p:nvPr/>
        </p:nvSpPr>
        <p:spPr>
          <a:xfrm>
            <a:off x="7078734" y="1298167"/>
            <a:ext cx="1507801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5A31675-532F-BE63-C60A-96A48A831A67}"/>
              </a:ext>
            </a:extLst>
          </p:cNvPr>
          <p:cNvSpPr txBox="1"/>
          <p:nvPr/>
        </p:nvSpPr>
        <p:spPr>
          <a:xfrm>
            <a:off x="2814545" y="3881258"/>
            <a:ext cx="1507801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cs typeface="B Yekan" panose="00000400000000000000" pitchFamily="2" charset="-78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D63948AD-E816-6373-EC78-ADCCB0BF9992}"/>
              </a:ext>
            </a:extLst>
          </p:cNvPr>
          <p:cNvSpPr txBox="1"/>
          <p:nvPr/>
        </p:nvSpPr>
        <p:spPr>
          <a:xfrm>
            <a:off x="5638466" y="3881258"/>
            <a:ext cx="1507801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9327DEF-7589-69FA-1D3C-FA961173CD04}"/>
              </a:ext>
            </a:extLst>
          </p:cNvPr>
          <p:cNvSpPr txBox="1"/>
          <p:nvPr/>
        </p:nvSpPr>
        <p:spPr>
          <a:xfrm>
            <a:off x="8517967" y="3881258"/>
            <a:ext cx="1507801" cy="1238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0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B01F15-B101-1D01-1D94-0A6761AB9D45}"/>
              </a:ext>
            </a:extLst>
          </p:cNvPr>
          <p:cNvSpPr txBox="1"/>
          <p:nvPr/>
        </p:nvSpPr>
        <p:spPr>
          <a:xfrm>
            <a:off x="9712142" y="3293392"/>
            <a:ext cx="101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 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CE4A98B-F797-54E5-FC33-AD2510C66AB4}"/>
              </a:ext>
            </a:extLst>
          </p:cNvPr>
          <p:cNvSpPr txBox="1"/>
          <p:nvPr/>
        </p:nvSpPr>
        <p:spPr>
          <a:xfrm>
            <a:off x="1993737" y="3296729"/>
            <a:ext cx="101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 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290CADF9-8D39-B7CD-E229-73CFA0FD272F}"/>
              </a:ext>
            </a:extLst>
          </p:cNvPr>
          <p:cNvSpPr txBox="1"/>
          <p:nvPr/>
        </p:nvSpPr>
        <p:spPr>
          <a:xfrm>
            <a:off x="4168494" y="286993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8708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125" grpId="0" animBg="1"/>
      <p:bldP spid="126" grpId="0" animBg="1"/>
      <p:bldP spid="131" grpId="0" animBg="1"/>
      <p:bldP spid="137" grpId="0" animBg="1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2C2415A-C643-85F2-A68E-902D4E6C59E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E05295E-9CA5-77C9-C378-FA292579AB7D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CEC301-8E2A-2CA4-1A89-C9FDDEC91479}"/>
              </a:ext>
            </a:extLst>
          </p:cNvPr>
          <p:cNvSpPr/>
          <p:nvPr/>
        </p:nvSpPr>
        <p:spPr>
          <a:xfrm rot="5400000" flipH="1">
            <a:off x="9596461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47B361-BA39-7D21-2CC0-5A7B76565E5D}"/>
              </a:ext>
            </a:extLst>
          </p:cNvPr>
          <p:cNvSpPr/>
          <p:nvPr/>
        </p:nvSpPr>
        <p:spPr>
          <a:xfrm rot="5400000" flipH="1">
            <a:off x="99350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7463F5-0DBD-E5D7-FA55-8E54C8386763}"/>
              </a:ext>
            </a:extLst>
          </p:cNvPr>
          <p:cNvSpPr/>
          <p:nvPr/>
        </p:nvSpPr>
        <p:spPr>
          <a:xfrm rot="5400000" flipH="1">
            <a:off x="29734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56333-EEFE-09FB-8DE2-A44EBDB8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33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DC47F-46D9-4240-4619-834EA22F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97419" y="6156868"/>
            <a:ext cx="346950" cy="34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247A3-EBD7-4E1A-AC85-5445B284AB4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042" y="6147281"/>
            <a:ext cx="350424" cy="350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FBD8E-36DB-187D-8B48-4305B1F36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728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18DE7B-3D8D-404E-1120-3496AE5744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ADE64B-E4AF-1F8F-BF96-DB9AEA35D26C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F54845-DCE9-1712-F618-28651C7792A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FEEDCE-8D4D-3029-88D6-95C85EF1884A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2DF52B-4066-C9AA-7404-E383B08D0908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274C9F-2378-2399-2B84-6D611A14573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14BCFE-75BC-32CF-4B6B-888C88F1236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8AA6E8-D9FB-DF41-D9B1-037A89F48CBE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CD631B-2440-5284-EB26-50EFB252F747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CDDBE9-4C5A-F43E-AB46-FE7D8D29E9F3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2DC253-7AD0-F52D-9390-1F372BE9E288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1EC977-7313-15FA-8FBF-253C8A14A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7A2582-FCDE-D8D8-68FE-732DB90C1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BAE638-3D83-D89B-4727-2519B5610548}"/>
              </a:ext>
            </a:extLst>
          </p:cNvPr>
          <p:cNvSpPr txBox="1"/>
          <p:nvPr/>
        </p:nvSpPr>
        <p:spPr>
          <a:xfrm>
            <a:off x="3161563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072202-D980-588E-D38F-C3D3A0D14142}"/>
              </a:ext>
            </a:extLst>
          </p:cNvPr>
          <p:cNvSpPr txBox="1"/>
          <p:nvPr/>
        </p:nvSpPr>
        <p:spPr>
          <a:xfrm>
            <a:off x="332741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18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C652F6-0F21-41E8-F438-C6DA4F560A12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3905A3-1117-D920-204A-D27ECC12E473}"/>
              </a:ext>
            </a:extLst>
          </p:cNvPr>
          <p:cNvSpPr txBox="1"/>
          <p:nvPr/>
        </p:nvSpPr>
        <p:spPr>
          <a:xfrm>
            <a:off x="1090332" y="961496"/>
            <a:ext cx="1071376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B25DC50-BBA3-3F9A-2DCC-6D8BC9E09D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960" y="3429000"/>
            <a:ext cx="2491620" cy="213341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DFC3BF3-DD50-52F8-93F3-51892A0E88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75" y="3429000"/>
            <a:ext cx="2491620" cy="213341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B67A9AD-965F-8E85-42C3-45FAC8334C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183" y="3429000"/>
            <a:ext cx="2491620" cy="213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2C2415A-C643-85F2-A68E-902D4E6C59E1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E05295E-9CA5-77C9-C378-FA292579AB7D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5CEC301-8E2A-2CA4-1A89-C9FDDEC91479}"/>
              </a:ext>
            </a:extLst>
          </p:cNvPr>
          <p:cNvSpPr/>
          <p:nvPr/>
        </p:nvSpPr>
        <p:spPr>
          <a:xfrm rot="5400000" flipH="1">
            <a:off x="9596461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47B361-BA39-7D21-2CC0-5A7B76565E5D}"/>
              </a:ext>
            </a:extLst>
          </p:cNvPr>
          <p:cNvSpPr/>
          <p:nvPr/>
        </p:nvSpPr>
        <p:spPr>
          <a:xfrm rot="5400000" flipH="1">
            <a:off x="99350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77463F5-0DBD-E5D7-FA55-8E54C8386763}"/>
              </a:ext>
            </a:extLst>
          </p:cNvPr>
          <p:cNvSpPr/>
          <p:nvPr/>
        </p:nvSpPr>
        <p:spPr>
          <a:xfrm rot="5400000" flipH="1">
            <a:off x="29734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56333-EEFE-09FB-8DE2-A44EBDB8DE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0332" y="6147281"/>
            <a:ext cx="350424" cy="350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EDC47F-46D9-4240-4619-834EA22F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97419" y="6156868"/>
            <a:ext cx="346950" cy="346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247A3-EBD7-4E1A-AC85-5445B284AB42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0042" y="6147281"/>
            <a:ext cx="350424" cy="3504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EFBD8E-36DB-187D-8B48-4305B1F361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728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18DE7B-3D8D-404E-1120-3496AE5744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BADE64B-E4AF-1F8F-BF96-DB9AEA35D26C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F54845-DCE9-1712-F618-28651C7792A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FEEDCE-8D4D-3029-88D6-95C85EF1884A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2DF52B-4066-C9AA-7404-E383B08D0908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274C9F-2378-2399-2B84-6D611A14573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514BCFE-75BC-32CF-4B6B-888C88F1236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B8AA6E8-D9FB-DF41-D9B1-037A89F48CBE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CD631B-2440-5284-EB26-50EFB252F747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FCDDBE9-4C5A-F43E-AB46-FE7D8D29E9F3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42DC253-7AD0-F52D-9390-1F372BE9E288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11EC977-7313-15FA-8FBF-253C8A14A93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07A2582-FCDE-D8D8-68FE-732DB90C12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CBAE638-3D83-D89B-4727-2519B5610548}"/>
              </a:ext>
            </a:extLst>
          </p:cNvPr>
          <p:cNvSpPr txBox="1"/>
          <p:nvPr/>
        </p:nvSpPr>
        <p:spPr>
          <a:xfrm>
            <a:off x="3161563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46740D-DF44-C961-5623-A1BD80EDD0C7}"/>
              </a:ext>
            </a:extLst>
          </p:cNvPr>
          <p:cNvSpPr txBox="1"/>
          <p:nvPr/>
        </p:nvSpPr>
        <p:spPr>
          <a:xfrm>
            <a:off x="332741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19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24A4E23-76D2-F2C9-293D-7644FC0A9FD7}"/>
              </a:ext>
            </a:extLst>
          </p:cNvPr>
          <p:cNvSpPr/>
          <p:nvPr/>
        </p:nvSpPr>
        <p:spPr>
          <a:xfrm>
            <a:off x="2745252" y="5280479"/>
            <a:ext cx="2021439" cy="354339"/>
          </a:xfrm>
          <a:custGeom>
            <a:avLst/>
            <a:gdLst>
              <a:gd name="connsiteX0" fmla="*/ 0 w 2021439"/>
              <a:gd name="connsiteY0" fmla="*/ 0 h 354339"/>
              <a:gd name="connsiteX1" fmla="*/ 1895524 w 2021439"/>
              <a:gd name="connsiteY1" fmla="*/ 0 h 354339"/>
              <a:gd name="connsiteX2" fmla="*/ 2021439 w 2021439"/>
              <a:gd name="connsiteY2" fmla="*/ 125916 h 354339"/>
              <a:gd name="connsiteX3" fmla="*/ 2021439 w 2021439"/>
              <a:gd name="connsiteY3" fmla="*/ 354339 h 354339"/>
              <a:gd name="connsiteX4" fmla="*/ 125916 w 2021439"/>
              <a:gd name="connsiteY4" fmla="*/ 354339 h 354339"/>
              <a:gd name="connsiteX5" fmla="*/ 0 w 2021439"/>
              <a:gd name="connsiteY5" fmla="*/ 228423 h 354339"/>
              <a:gd name="connsiteX6" fmla="*/ 0 w 2021439"/>
              <a:gd name="connsiteY6" fmla="*/ 0 h 354339"/>
              <a:gd name="connsiteX7" fmla="*/ 0 w 2021439"/>
              <a:gd name="connsiteY7" fmla="*/ 0 h 354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1439" h="354339">
                <a:moveTo>
                  <a:pt x="0" y="0"/>
                </a:moveTo>
                <a:lnTo>
                  <a:pt x="1895524" y="0"/>
                </a:lnTo>
                <a:cubicBezTo>
                  <a:pt x="1964758" y="0"/>
                  <a:pt x="2021439" y="56682"/>
                  <a:pt x="2021439" y="125916"/>
                </a:cubicBezTo>
                <a:lnTo>
                  <a:pt x="2021439" y="354339"/>
                </a:lnTo>
                <a:lnTo>
                  <a:pt x="125916" y="354339"/>
                </a:lnTo>
                <a:cubicBezTo>
                  <a:pt x="56681" y="354339"/>
                  <a:pt x="0" y="297658"/>
                  <a:pt x="0" y="228423"/>
                </a:cubicBez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B2D77"/>
          </a:solidFill>
          <a:ln w="35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F2125AD-5380-4267-771A-794FDD6B6943}"/>
              </a:ext>
            </a:extLst>
          </p:cNvPr>
          <p:cNvSpPr/>
          <p:nvPr/>
        </p:nvSpPr>
        <p:spPr>
          <a:xfrm>
            <a:off x="9336888" y="2841690"/>
            <a:ext cx="2021439" cy="354338"/>
          </a:xfrm>
          <a:custGeom>
            <a:avLst/>
            <a:gdLst>
              <a:gd name="connsiteX0" fmla="*/ 0 w 2021439"/>
              <a:gd name="connsiteY0" fmla="*/ 0 h 354338"/>
              <a:gd name="connsiteX1" fmla="*/ 1895524 w 2021439"/>
              <a:gd name="connsiteY1" fmla="*/ 0 h 354338"/>
              <a:gd name="connsiteX2" fmla="*/ 2021439 w 2021439"/>
              <a:gd name="connsiteY2" fmla="*/ 125916 h 354338"/>
              <a:gd name="connsiteX3" fmla="*/ 2021439 w 2021439"/>
              <a:gd name="connsiteY3" fmla="*/ 354339 h 354338"/>
              <a:gd name="connsiteX4" fmla="*/ 125881 w 2021439"/>
              <a:gd name="connsiteY4" fmla="*/ 354339 h 354338"/>
              <a:gd name="connsiteX5" fmla="*/ 0 w 2021439"/>
              <a:gd name="connsiteY5" fmla="*/ 228423 h 354338"/>
              <a:gd name="connsiteX6" fmla="*/ 0 w 2021439"/>
              <a:gd name="connsiteY6" fmla="*/ 0 h 354338"/>
              <a:gd name="connsiteX7" fmla="*/ 0 w 2021439"/>
              <a:gd name="connsiteY7" fmla="*/ 0 h 35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1439" h="354338">
                <a:moveTo>
                  <a:pt x="0" y="0"/>
                </a:moveTo>
                <a:lnTo>
                  <a:pt x="1895524" y="0"/>
                </a:lnTo>
                <a:cubicBezTo>
                  <a:pt x="1964793" y="0"/>
                  <a:pt x="2021439" y="56681"/>
                  <a:pt x="2021439" y="125916"/>
                </a:cubicBezTo>
                <a:lnTo>
                  <a:pt x="2021439" y="354339"/>
                </a:lnTo>
                <a:lnTo>
                  <a:pt x="125881" y="354339"/>
                </a:lnTo>
                <a:cubicBezTo>
                  <a:pt x="56682" y="354339"/>
                  <a:pt x="0" y="297657"/>
                  <a:pt x="0" y="228423"/>
                </a:cubicBez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B2D77"/>
          </a:solidFill>
          <a:ln w="35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5C86766-5046-C999-FD95-6EBBEB1C1070}"/>
              </a:ext>
            </a:extLst>
          </p:cNvPr>
          <p:cNvSpPr/>
          <p:nvPr/>
        </p:nvSpPr>
        <p:spPr>
          <a:xfrm>
            <a:off x="1366828" y="3005370"/>
            <a:ext cx="2021439" cy="354338"/>
          </a:xfrm>
          <a:custGeom>
            <a:avLst/>
            <a:gdLst>
              <a:gd name="connsiteX0" fmla="*/ 0 w 2021439"/>
              <a:gd name="connsiteY0" fmla="*/ 0 h 354338"/>
              <a:gd name="connsiteX1" fmla="*/ 1895524 w 2021439"/>
              <a:gd name="connsiteY1" fmla="*/ 0 h 354338"/>
              <a:gd name="connsiteX2" fmla="*/ 2021439 w 2021439"/>
              <a:gd name="connsiteY2" fmla="*/ 125916 h 354338"/>
              <a:gd name="connsiteX3" fmla="*/ 2021439 w 2021439"/>
              <a:gd name="connsiteY3" fmla="*/ 354339 h 354338"/>
              <a:gd name="connsiteX4" fmla="*/ 125916 w 2021439"/>
              <a:gd name="connsiteY4" fmla="*/ 354339 h 354338"/>
              <a:gd name="connsiteX5" fmla="*/ 0 w 2021439"/>
              <a:gd name="connsiteY5" fmla="*/ 228423 h 354338"/>
              <a:gd name="connsiteX6" fmla="*/ 0 w 2021439"/>
              <a:gd name="connsiteY6" fmla="*/ 0 h 354338"/>
              <a:gd name="connsiteX7" fmla="*/ 0 w 2021439"/>
              <a:gd name="connsiteY7" fmla="*/ 0 h 35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1439" h="354338">
                <a:moveTo>
                  <a:pt x="0" y="0"/>
                </a:moveTo>
                <a:lnTo>
                  <a:pt x="1895524" y="0"/>
                </a:lnTo>
                <a:cubicBezTo>
                  <a:pt x="1964793" y="0"/>
                  <a:pt x="2021439" y="56682"/>
                  <a:pt x="2021439" y="125916"/>
                </a:cubicBezTo>
                <a:lnTo>
                  <a:pt x="2021439" y="354339"/>
                </a:lnTo>
                <a:lnTo>
                  <a:pt x="125916" y="354339"/>
                </a:lnTo>
                <a:cubicBezTo>
                  <a:pt x="56681" y="354339"/>
                  <a:pt x="0" y="297693"/>
                  <a:pt x="0" y="228423"/>
                </a:cubicBez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B2D77"/>
          </a:solidFill>
          <a:ln w="35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D703FD2-E0D3-A09C-7800-B0021508EC13}"/>
              </a:ext>
            </a:extLst>
          </p:cNvPr>
          <p:cNvGrpSpPr/>
          <p:nvPr/>
        </p:nvGrpSpPr>
        <p:grpSpPr>
          <a:xfrm>
            <a:off x="4500893" y="1241419"/>
            <a:ext cx="4353194" cy="4353195"/>
            <a:chOff x="4500893" y="1241419"/>
            <a:chExt cx="4353194" cy="4353195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7B904D6-5F70-0749-54DC-63B90D42DCAE}"/>
                </a:ext>
              </a:extLst>
            </p:cNvPr>
            <p:cNvSpPr/>
            <p:nvPr/>
          </p:nvSpPr>
          <p:spPr>
            <a:xfrm>
              <a:off x="6437221" y="2052344"/>
              <a:ext cx="915480" cy="2284669"/>
            </a:xfrm>
            <a:custGeom>
              <a:avLst/>
              <a:gdLst>
                <a:gd name="connsiteX0" fmla="*/ 245255 w 915480"/>
                <a:gd name="connsiteY0" fmla="*/ 1609831 h 2284669"/>
                <a:gd name="connsiteX1" fmla="*/ 544503 w 915480"/>
                <a:gd name="connsiteY1" fmla="*/ 2224487 h 2284669"/>
                <a:gd name="connsiteX2" fmla="*/ 687321 w 915480"/>
                <a:gd name="connsiteY2" fmla="*/ 2273849 h 2284669"/>
                <a:gd name="connsiteX3" fmla="*/ 736647 w 915480"/>
                <a:gd name="connsiteY3" fmla="*/ 2130926 h 2284669"/>
                <a:gd name="connsiteX4" fmla="*/ 436762 w 915480"/>
                <a:gd name="connsiteY4" fmla="*/ 1515067 h 2284669"/>
                <a:gd name="connsiteX5" fmla="*/ 400660 w 915480"/>
                <a:gd name="connsiteY5" fmla="*/ 1178337 h 2284669"/>
                <a:gd name="connsiteX6" fmla="*/ 904429 w 915480"/>
                <a:gd name="connsiteY6" fmla="*/ 153969 h 2284669"/>
                <a:gd name="connsiteX7" fmla="*/ 855951 w 915480"/>
                <a:gd name="connsiteY7" fmla="*/ 11010 h 2284669"/>
                <a:gd name="connsiteX8" fmla="*/ 712780 w 915480"/>
                <a:gd name="connsiteY8" fmla="*/ 59558 h 2284669"/>
                <a:gd name="connsiteX9" fmla="*/ 187300 w 915480"/>
                <a:gd name="connsiteY9" fmla="*/ 1127879 h 2284669"/>
                <a:gd name="connsiteX10" fmla="*/ 245255 w 915480"/>
                <a:gd name="connsiteY10" fmla="*/ 1609831 h 2284669"/>
                <a:gd name="connsiteX11" fmla="*/ 245255 w 915480"/>
                <a:gd name="connsiteY11" fmla="*/ 1609831 h 2284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5480" h="2284669">
                  <a:moveTo>
                    <a:pt x="245255" y="1609831"/>
                  </a:moveTo>
                  <a:lnTo>
                    <a:pt x="544503" y="2224487"/>
                  </a:lnTo>
                  <a:cubicBezTo>
                    <a:pt x="570386" y="2277668"/>
                    <a:pt x="634246" y="2299697"/>
                    <a:pt x="687321" y="2273849"/>
                  </a:cubicBezTo>
                  <a:cubicBezTo>
                    <a:pt x="740431" y="2248001"/>
                    <a:pt x="762531" y="2184071"/>
                    <a:pt x="736647" y="2130926"/>
                  </a:cubicBezTo>
                  <a:lnTo>
                    <a:pt x="436762" y="1515067"/>
                  </a:lnTo>
                  <a:cubicBezTo>
                    <a:pt x="516109" y="1412312"/>
                    <a:pt x="504229" y="1264756"/>
                    <a:pt x="400660" y="1178337"/>
                  </a:cubicBezTo>
                  <a:lnTo>
                    <a:pt x="904429" y="153969"/>
                  </a:lnTo>
                  <a:cubicBezTo>
                    <a:pt x="930560" y="101141"/>
                    <a:pt x="908742" y="36893"/>
                    <a:pt x="855951" y="11010"/>
                  </a:cubicBezTo>
                  <a:cubicBezTo>
                    <a:pt x="802805" y="-15086"/>
                    <a:pt x="738698" y="6837"/>
                    <a:pt x="712780" y="59558"/>
                  </a:cubicBezTo>
                  <a:lnTo>
                    <a:pt x="187300" y="1127879"/>
                  </a:lnTo>
                  <a:cubicBezTo>
                    <a:pt x="-93915" y="1194991"/>
                    <a:pt x="-45331" y="1611068"/>
                    <a:pt x="245255" y="1609831"/>
                  </a:cubicBezTo>
                  <a:lnTo>
                    <a:pt x="245255" y="1609831"/>
                  </a:lnTo>
                  <a:close/>
                </a:path>
              </a:pathLst>
            </a:custGeom>
            <a:solidFill>
              <a:srgbClr val="0B2D77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31DE88D-F933-BF0A-E5FF-CF9E1F2C76B7}"/>
                </a:ext>
              </a:extLst>
            </p:cNvPr>
            <p:cNvGrpSpPr/>
            <p:nvPr/>
          </p:nvGrpSpPr>
          <p:grpSpPr>
            <a:xfrm>
              <a:off x="4500893" y="1241419"/>
              <a:ext cx="4353194" cy="4353195"/>
              <a:chOff x="4500893" y="1241419"/>
              <a:chExt cx="4353194" cy="4353195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0D566811-3AE7-18F4-F4DA-C70126387044}"/>
                  </a:ext>
                </a:extLst>
              </p:cNvPr>
              <p:cNvSpPr/>
              <p:nvPr/>
            </p:nvSpPr>
            <p:spPr>
              <a:xfrm>
                <a:off x="4500893" y="1241419"/>
                <a:ext cx="4353194" cy="4353195"/>
              </a:xfrm>
              <a:custGeom>
                <a:avLst/>
                <a:gdLst>
                  <a:gd name="connsiteX0" fmla="*/ 2176633 w 4353194"/>
                  <a:gd name="connsiteY0" fmla="*/ 4030750 h 4353195"/>
                  <a:gd name="connsiteX1" fmla="*/ 322763 w 4353194"/>
                  <a:gd name="connsiteY1" fmla="*/ 2176668 h 4353195"/>
                  <a:gd name="connsiteX2" fmla="*/ 2176633 w 4353194"/>
                  <a:gd name="connsiteY2" fmla="*/ 322763 h 4353195"/>
                  <a:gd name="connsiteX3" fmla="*/ 4030467 w 4353194"/>
                  <a:gd name="connsiteY3" fmla="*/ 2176668 h 4353195"/>
                  <a:gd name="connsiteX4" fmla="*/ 2176633 w 4353194"/>
                  <a:gd name="connsiteY4" fmla="*/ 4030750 h 4353195"/>
                  <a:gd name="connsiteX5" fmla="*/ 2176633 w 4353194"/>
                  <a:gd name="connsiteY5" fmla="*/ 4030750 h 4353195"/>
                  <a:gd name="connsiteX6" fmla="*/ 2176633 w 4353194"/>
                  <a:gd name="connsiteY6" fmla="*/ 0 h 4353195"/>
                  <a:gd name="connsiteX7" fmla="*/ 0 w 4353194"/>
                  <a:gd name="connsiteY7" fmla="*/ 2176633 h 4353195"/>
                  <a:gd name="connsiteX8" fmla="*/ 2176633 w 4353194"/>
                  <a:gd name="connsiteY8" fmla="*/ 4353195 h 4353195"/>
                  <a:gd name="connsiteX9" fmla="*/ 4353195 w 4353194"/>
                  <a:gd name="connsiteY9" fmla="*/ 2176633 h 4353195"/>
                  <a:gd name="connsiteX10" fmla="*/ 2176633 w 4353194"/>
                  <a:gd name="connsiteY10" fmla="*/ 0 h 4353195"/>
                  <a:gd name="connsiteX11" fmla="*/ 2176633 w 4353194"/>
                  <a:gd name="connsiteY11" fmla="*/ 0 h 435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53194" h="4353195">
                    <a:moveTo>
                      <a:pt x="2176633" y="4030750"/>
                    </a:moveTo>
                    <a:cubicBezTo>
                      <a:pt x="1154315" y="4030750"/>
                      <a:pt x="322763" y="3198951"/>
                      <a:pt x="322763" y="2176668"/>
                    </a:cubicBezTo>
                    <a:cubicBezTo>
                      <a:pt x="322833" y="1154563"/>
                      <a:pt x="1154280" y="322763"/>
                      <a:pt x="2176633" y="322763"/>
                    </a:cubicBezTo>
                    <a:cubicBezTo>
                      <a:pt x="3198950" y="322763"/>
                      <a:pt x="4030467" y="1154527"/>
                      <a:pt x="4030467" y="2176668"/>
                    </a:cubicBezTo>
                    <a:cubicBezTo>
                      <a:pt x="4030467" y="3198951"/>
                      <a:pt x="3198950" y="4030750"/>
                      <a:pt x="2176633" y="4030750"/>
                    </a:cubicBezTo>
                    <a:lnTo>
                      <a:pt x="2176633" y="4030750"/>
                    </a:lnTo>
                    <a:close/>
                    <a:moveTo>
                      <a:pt x="2176633" y="0"/>
                    </a:moveTo>
                    <a:cubicBezTo>
                      <a:pt x="976421" y="0"/>
                      <a:pt x="0" y="976421"/>
                      <a:pt x="0" y="2176633"/>
                    </a:cubicBezTo>
                    <a:cubicBezTo>
                      <a:pt x="71" y="3376810"/>
                      <a:pt x="976421" y="4353195"/>
                      <a:pt x="2176633" y="4353195"/>
                    </a:cubicBezTo>
                    <a:cubicBezTo>
                      <a:pt x="3376844" y="4353195"/>
                      <a:pt x="4353195" y="3376845"/>
                      <a:pt x="4353195" y="2176633"/>
                    </a:cubicBezTo>
                    <a:cubicBezTo>
                      <a:pt x="4353265" y="976421"/>
                      <a:pt x="3376774" y="0"/>
                      <a:pt x="2176633" y="0"/>
                    </a:cubicBezTo>
                    <a:lnTo>
                      <a:pt x="2176633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  <a:alpha val="64000"/>
                </a:schemeClr>
              </a:solidFill>
              <a:ln w="35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90D07DB-C5C1-3030-44EE-318A38227D32}"/>
                  </a:ext>
                </a:extLst>
              </p:cNvPr>
              <p:cNvSpPr/>
              <p:nvPr/>
            </p:nvSpPr>
            <p:spPr>
              <a:xfrm>
                <a:off x="4593995" y="2865346"/>
                <a:ext cx="406140" cy="1594436"/>
              </a:xfrm>
              <a:custGeom>
                <a:avLst/>
                <a:gdLst>
                  <a:gd name="connsiteX0" fmla="*/ 279341 w 406140"/>
                  <a:gd name="connsiteY0" fmla="*/ 1594436 h 1594436"/>
                  <a:gd name="connsiteX1" fmla="*/ 71073 w 406140"/>
                  <a:gd name="connsiteY1" fmla="*/ 1091870 h 1594436"/>
                  <a:gd name="connsiteX2" fmla="*/ 0 w 406140"/>
                  <a:gd name="connsiteY2" fmla="*/ 552706 h 1594436"/>
                  <a:gd name="connsiteX3" fmla="*/ 18069 w 406140"/>
                  <a:gd name="connsiteY3" fmla="*/ 280862 h 1594436"/>
                  <a:gd name="connsiteX4" fmla="*/ 71073 w 406140"/>
                  <a:gd name="connsiteY4" fmla="*/ 13507 h 1594436"/>
                  <a:gd name="connsiteX5" fmla="*/ 150385 w 406140"/>
                  <a:gd name="connsiteY5" fmla="*/ 0 h 1594436"/>
                  <a:gd name="connsiteX6" fmla="*/ 212794 w 406140"/>
                  <a:gd name="connsiteY6" fmla="*/ 51377 h 1594436"/>
                  <a:gd name="connsiteX7" fmla="*/ 163220 w 406140"/>
                  <a:gd name="connsiteY7" fmla="*/ 299779 h 1594436"/>
                  <a:gd name="connsiteX8" fmla="*/ 146884 w 406140"/>
                  <a:gd name="connsiteY8" fmla="*/ 552671 h 1594436"/>
                  <a:gd name="connsiteX9" fmla="*/ 212794 w 406140"/>
                  <a:gd name="connsiteY9" fmla="*/ 1053965 h 1594436"/>
                  <a:gd name="connsiteX10" fmla="*/ 406141 w 406140"/>
                  <a:gd name="connsiteY10" fmla="*/ 1520959 h 1594436"/>
                  <a:gd name="connsiteX11" fmla="*/ 279341 w 406140"/>
                  <a:gd name="connsiteY11" fmla="*/ 1594436 h 1594436"/>
                  <a:gd name="connsiteX12" fmla="*/ 279341 w 406140"/>
                  <a:gd name="connsiteY12" fmla="*/ 1594436 h 15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6140" h="1594436">
                    <a:moveTo>
                      <a:pt x="279341" y="1594436"/>
                    </a:moveTo>
                    <a:cubicBezTo>
                      <a:pt x="187795" y="1435849"/>
                      <a:pt x="117960" y="1266794"/>
                      <a:pt x="71073" y="1091870"/>
                    </a:cubicBezTo>
                    <a:cubicBezTo>
                      <a:pt x="24080" y="916557"/>
                      <a:pt x="0" y="735304"/>
                      <a:pt x="0" y="552706"/>
                    </a:cubicBezTo>
                    <a:cubicBezTo>
                      <a:pt x="0" y="462893"/>
                      <a:pt x="6047" y="372089"/>
                      <a:pt x="18069" y="280862"/>
                    </a:cubicBezTo>
                    <a:cubicBezTo>
                      <a:pt x="30020" y="189987"/>
                      <a:pt x="47736" y="100669"/>
                      <a:pt x="71073" y="13507"/>
                    </a:cubicBezTo>
                    <a:lnTo>
                      <a:pt x="150385" y="0"/>
                    </a:lnTo>
                    <a:lnTo>
                      <a:pt x="212794" y="51377"/>
                    </a:lnTo>
                    <a:cubicBezTo>
                      <a:pt x="190694" y="133907"/>
                      <a:pt x="174146" y="216896"/>
                      <a:pt x="163220" y="299779"/>
                    </a:cubicBezTo>
                    <a:cubicBezTo>
                      <a:pt x="152365" y="382344"/>
                      <a:pt x="146884" y="466818"/>
                      <a:pt x="146884" y="552671"/>
                    </a:cubicBezTo>
                    <a:cubicBezTo>
                      <a:pt x="146884" y="722892"/>
                      <a:pt x="169231" y="891381"/>
                      <a:pt x="212794" y="1053965"/>
                    </a:cubicBezTo>
                    <a:cubicBezTo>
                      <a:pt x="256463" y="1216902"/>
                      <a:pt x="321278" y="1374005"/>
                      <a:pt x="406141" y="1520959"/>
                    </a:cubicBezTo>
                    <a:lnTo>
                      <a:pt x="279341" y="1594436"/>
                    </a:lnTo>
                    <a:lnTo>
                      <a:pt x="279341" y="1594436"/>
                    </a:lnTo>
                    <a:close/>
                  </a:path>
                </a:pathLst>
              </a:custGeom>
              <a:solidFill>
                <a:srgbClr val="0B2D77"/>
              </a:solidFill>
              <a:ln w="35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7D1402A4-A091-FEE7-6399-73B20E34EE91}"/>
                  </a:ext>
                </a:extLst>
              </p:cNvPr>
              <p:cNvSpPr/>
              <p:nvPr/>
            </p:nvSpPr>
            <p:spPr>
              <a:xfrm>
                <a:off x="4873336" y="1334557"/>
                <a:ext cx="1844994" cy="1115207"/>
              </a:xfrm>
              <a:custGeom>
                <a:avLst/>
                <a:gdLst>
                  <a:gd name="connsiteX0" fmla="*/ 0 w 1844994"/>
                  <a:gd name="connsiteY0" fmla="*/ 1041730 h 1115207"/>
                  <a:gd name="connsiteX1" fmla="*/ 762389 w 1844994"/>
                  <a:gd name="connsiteY1" fmla="*/ 279341 h 1115207"/>
                  <a:gd name="connsiteX2" fmla="*/ 1804119 w 1844994"/>
                  <a:gd name="connsiteY2" fmla="*/ 0 h 1115207"/>
                  <a:gd name="connsiteX3" fmla="*/ 1844995 w 1844994"/>
                  <a:gd name="connsiteY3" fmla="*/ 75069 h 1115207"/>
                  <a:gd name="connsiteX4" fmla="*/ 1804119 w 1844994"/>
                  <a:gd name="connsiteY4" fmla="*/ 146919 h 1115207"/>
                  <a:gd name="connsiteX5" fmla="*/ 835831 w 1844994"/>
                  <a:gd name="connsiteY5" fmla="*/ 406176 h 1115207"/>
                  <a:gd name="connsiteX6" fmla="*/ 126800 w 1844994"/>
                  <a:gd name="connsiteY6" fmla="*/ 1115207 h 1115207"/>
                  <a:gd name="connsiteX7" fmla="*/ 0 w 1844994"/>
                  <a:gd name="connsiteY7" fmla="*/ 1041730 h 1115207"/>
                  <a:gd name="connsiteX8" fmla="*/ 0 w 1844994"/>
                  <a:gd name="connsiteY8" fmla="*/ 1041730 h 1115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4994" h="1115207">
                    <a:moveTo>
                      <a:pt x="0" y="1041730"/>
                    </a:moveTo>
                    <a:cubicBezTo>
                      <a:pt x="186027" y="719498"/>
                      <a:pt x="450977" y="459145"/>
                      <a:pt x="762389" y="279341"/>
                    </a:cubicBezTo>
                    <a:cubicBezTo>
                      <a:pt x="1074155" y="99361"/>
                      <a:pt x="1432206" y="0"/>
                      <a:pt x="1804119" y="0"/>
                    </a:cubicBezTo>
                    <a:lnTo>
                      <a:pt x="1844995" y="75069"/>
                    </a:lnTo>
                    <a:lnTo>
                      <a:pt x="1804119" y="146919"/>
                    </a:lnTo>
                    <a:cubicBezTo>
                      <a:pt x="1457948" y="146919"/>
                      <a:pt x="1125143" y="239137"/>
                      <a:pt x="835831" y="406176"/>
                    </a:cubicBezTo>
                    <a:cubicBezTo>
                      <a:pt x="546200" y="573392"/>
                      <a:pt x="299814" y="815535"/>
                      <a:pt x="126800" y="1115207"/>
                    </a:cubicBezTo>
                    <a:lnTo>
                      <a:pt x="0" y="1041730"/>
                    </a:lnTo>
                    <a:lnTo>
                      <a:pt x="0" y="1041730"/>
                    </a:lnTo>
                    <a:close/>
                  </a:path>
                </a:pathLst>
              </a:custGeom>
              <a:solidFill>
                <a:srgbClr val="0B2D77"/>
              </a:solidFill>
              <a:ln w="35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34943EC-1700-BACC-E982-024A0E369256}"/>
                  </a:ext>
                </a:extLst>
              </p:cNvPr>
              <p:cNvSpPr/>
              <p:nvPr/>
            </p:nvSpPr>
            <p:spPr>
              <a:xfrm>
                <a:off x="7645778" y="1944793"/>
                <a:ext cx="1115206" cy="3277378"/>
              </a:xfrm>
              <a:custGeom>
                <a:avLst/>
                <a:gdLst>
                  <a:gd name="connsiteX0" fmla="*/ 504971 w 1115206"/>
                  <a:gd name="connsiteY0" fmla="*/ 0 h 3277378"/>
                  <a:gd name="connsiteX1" fmla="*/ 956478 w 1115206"/>
                  <a:gd name="connsiteY1" fmla="*/ 676218 h 3277378"/>
                  <a:gd name="connsiteX2" fmla="*/ 1115207 w 1115206"/>
                  <a:gd name="connsiteY2" fmla="*/ 1473259 h 3277378"/>
                  <a:gd name="connsiteX3" fmla="*/ 835866 w 1115206"/>
                  <a:gd name="connsiteY3" fmla="*/ 2514989 h 3277378"/>
                  <a:gd name="connsiteX4" fmla="*/ 73442 w 1115206"/>
                  <a:gd name="connsiteY4" fmla="*/ 3277378 h 3277378"/>
                  <a:gd name="connsiteX5" fmla="*/ 7320 w 1115206"/>
                  <a:gd name="connsiteY5" fmla="*/ 3239826 h 3277378"/>
                  <a:gd name="connsiteX6" fmla="*/ 0 w 1115206"/>
                  <a:gd name="connsiteY6" fmla="*/ 3150543 h 3277378"/>
                  <a:gd name="connsiteX7" fmla="*/ 709067 w 1115206"/>
                  <a:gd name="connsiteY7" fmla="*/ 2441512 h 3277378"/>
                  <a:gd name="connsiteX8" fmla="*/ 968288 w 1115206"/>
                  <a:gd name="connsiteY8" fmla="*/ 1473224 h 3277378"/>
                  <a:gd name="connsiteX9" fmla="*/ 821015 w 1115206"/>
                  <a:gd name="connsiteY9" fmla="*/ 731838 h 3277378"/>
                  <a:gd name="connsiteX10" fmla="*/ 401084 w 1115206"/>
                  <a:gd name="connsiteY10" fmla="*/ 103816 h 3277378"/>
                  <a:gd name="connsiteX11" fmla="*/ 504971 w 1115206"/>
                  <a:gd name="connsiteY11" fmla="*/ 0 h 3277378"/>
                  <a:gd name="connsiteX12" fmla="*/ 504971 w 1115206"/>
                  <a:gd name="connsiteY12" fmla="*/ 0 h 3277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5206" h="3277378">
                    <a:moveTo>
                      <a:pt x="504971" y="0"/>
                    </a:moveTo>
                    <a:cubicBezTo>
                      <a:pt x="700050" y="195079"/>
                      <a:pt x="852556" y="425341"/>
                      <a:pt x="956478" y="676218"/>
                    </a:cubicBezTo>
                    <a:cubicBezTo>
                      <a:pt x="1060259" y="926847"/>
                      <a:pt x="1115207" y="1197383"/>
                      <a:pt x="1115207" y="1473259"/>
                    </a:cubicBezTo>
                    <a:cubicBezTo>
                      <a:pt x="1115207" y="1845207"/>
                      <a:pt x="1015847" y="2203259"/>
                      <a:pt x="835866" y="2514989"/>
                    </a:cubicBezTo>
                    <a:cubicBezTo>
                      <a:pt x="656027" y="2826401"/>
                      <a:pt x="395674" y="3091351"/>
                      <a:pt x="73442" y="3277378"/>
                    </a:cubicBezTo>
                    <a:lnTo>
                      <a:pt x="7320" y="3239826"/>
                    </a:lnTo>
                    <a:lnTo>
                      <a:pt x="0" y="3150543"/>
                    </a:lnTo>
                    <a:cubicBezTo>
                      <a:pt x="299673" y="2977529"/>
                      <a:pt x="541816" y="2731143"/>
                      <a:pt x="709067" y="2441512"/>
                    </a:cubicBezTo>
                    <a:cubicBezTo>
                      <a:pt x="876106" y="2152200"/>
                      <a:pt x="968288" y="1819395"/>
                      <a:pt x="968288" y="1473224"/>
                    </a:cubicBezTo>
                    <a:cubicBezTo>
                      <a:pt x="968288" y="1215982"/>
                      <a:pt x="917335" y="964363"/>
                      <a:pt x="821015" y="731838"/>
                    </a:cubicBezTo>
                    <a:cubicBezTo>
                      <a:pt x="724802" y="499561"/>
                      <a:pt x="582939" y="285706"/>
                      <a:pt x="401084" y="103816"/>
                    </a:cubicBezTo>
                    <a:lnTo>
                      <a:pt x="504971" y="0"/>
                    </a:lnTo>
                    <a:lnTo>
                      <a:pt x="504971" y="0"/>
                    </a:lnTo>
                    <a:close/>
                  </a:path>
                </a:pathLst>
              </a:custGeom>
              <a:solidFill>
                <a:srgbClr val="0B2D77"/>
              </a:solidFill>
              <a:ln w="35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65A75B1-4FAF-1E2E-55F0-76F6D6D2C285}"/>
                  </a:ext>
                </a:extLst>
              </p:cNvPr>
              <p:cNvSpPr/>
              <p:nvPr/>
            </p:nvSpPr>
            <p:spPr>
              <a:xfrm>
                <a:off x="5204231" y="4787425"/>
                <a:ext cx="1516574" cy="714087"/>
              </a:xfrm>
              <a:custGeom>
                <a:avLst/>
                <a:gdLst>
                  <a:gd name="connsiteX0" fmla="*/ 1516575 w 1516574"/>
                  <a:gd name="connsiteY0" fmla="*/ 713628 h 714087"/>
                  <a:gd name="connsiteX1" fmla="*/ 1473259 w 1516574"/>
                  <a:gd name="connsiteY1" fmla="*/ 714088 h 714087"/>
                  <a:gd name="connsiteX2" fmla="*/ 676218 w 1516574"/>
                  <a:gd name="connsiteY2" fmla="*/ 555358 h 714087"/>
                  <a:gd name="connsiteX3" fmla="*/ 0 w 1516574"/>
                  <a:gd name="connsiteY3" fmla="*/ 103851 h 714087"/>
                  <a:gd name="connsiteX4" fmla="*/ 23655 w 1516574"/>
                  <a:gd name="connsiteY4" fmla="*/ 29101 h 714087"/>
                  <a:gd name="connsiteX5" fmla="*/ 103887 w 1516574"/>
                  <a:gd name="connsiteY5" fmla="*/ 0 h 714087"/>
                  <a:gd name="connsiteX6" fmla="*/ 731874 w 1516574"/>
                  <a:gd name="connsiteY6" fmla="*/ 419931 h 714087"/>
                  <a:gd name="connsiteX7" fmla="*/ 1473259 w 1516574"/>
                  <a:gd name="connsiteY7" fmla="*/ 567204 h 714087"/>
                  <a:gd name="connsiteX8" fmla="*/ 1516575 w 1516574"/>
                  <a:gd name="connsiteY8" fmla="*/ 566744 h 714087"/>
                  <a:gd name="connsiteX9" fmla="*/ 1516575 w 1516574"/>
                  <a:gd name="connsiteY9" fmla="*/ 713628 h 714087"/>
                  <a:gd name="connsiteX10" fmla="*/ 1516575 w 1516574"/>
                  <a:gd name="connsiteY10" fmla="*/ 713628 h 71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16574" h="714087">
                    <a:moveTo>
                      <a:pt x="1516575" y="713628"/>
                    </a:moveTo>
                    <a:cubicBezTo>
                      <a:pt x="1502113" y="713946"/>
                      <a:pt x="1487650" y="714088"/>
                      <a:pt x="1473259" y="714088"/>
                    </a:cubicBezTo>
                    <a:cubicBezTo>
                      <a:pt x="1197383" y="714088"/>
                      <a:pt x="926847" y="659139"/>
                      <a:pt x="676218" y="555358"/>
                    </a:cubicBezTo>
                    <a:cubicBezTo>
                      <a:pt x="425377" y="451436"/>
                      <a:pt x="195079" y="298930"/>
                      <a:pt x="0" y="103851"/>
                    </a:cubicBezTo>
                    <a:lnTo>
                      <a:pt x="23655" y="29101"/>
                    </a:lnTo>
                    <a:lnTo>
                      <a:pt x="103887" y="0"/>
                    </a:lnTo>
                    <a:cubicBezTo>
                      <a:pt x="285776" y="181890"/>
                      <a:pt x="499632" y="323717"/>
                      <a:pt x="731874" y="419931"/>
                    </a:cubicBezTo>
                    <a:cubicBezTo>
                      <a:pt x="964363" y="516251"/>
                      <a:pt x="1216018" y="567204"/>
                      <a:pt x="1473259" y="567204"/>
                    </a:cubicBezTo>
                    <a:cubicBezTo>
                      <a:pt x="1487756" y="567204"/>
                      <a:pt x="1502183" y="567062"/>
                      <a:pt x="1516575" y="566744"/>
                    </a:cubicBezTo>
                    <a:lnTo>
                      <a:pt x="1516575" y="713628"/>
                    </a:lnTo>
                    <a:lnTo>
                      <a:pt x="1516575" y="713628"/>
                    </a:lnTo>
                    <a:close/>
                  </a:path>
                </a:pathLst>
              </a:custGeom>
              <a:solidFill>
                <a:srgbClr val="0B2D77"/>
              </a:solidFill>
              <a:ln w="35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D0DA668-9519-B929-1898-66D44FD4DA90}"/>
              </a:ext>
            </a:extLst>
          </p:cNvPr>
          <p:cNvSpPr/>
          <p:nvPr/>
        </p:nvSpPr>
        <p:spPr>
          <a:xfrm>
            <a:off x="2748257" y="484052"/>
            <a:ext cx="2021439" cy="354338"/>
          </a:xfrm>
          <a:custGeom>
            <a:avLst/>
            <a:gdLst>
              <a:gd name="connsiteX0" fmla="*/ 0 w 2021439"/>
              <a:gd name="connsiteY0" fmla="*/ 0 h 354338"/>
              <a:gd name="connsiteX1" fmla="*/ 1895524 w 2021439"/>
              <a:gd name="connsiteY1" fmla="*/ 0 h 354338"/>
              <a:gd name="connsiteX2" fmla="*/ 2021439 w 2021439"/>
              <a:gd name="connsiteY2" fmla="*/ 125916 h 354338"/>
              <a:gd name="connsiteX3" fmla="*/ 2021439 w 2021439"/>
              <a:gd name="connsiteY3" fmla="*/ 354339 h 354338"/>
              <a:gd name="connsiteX4" fmla="*/ 125916 w 2021439"/>
              <a:gd name="connsiteY4" fmla="*/ 354339 h 354338"/>
              <a:gd name="connsiteX5" fmla="*/ 0 w 2021439"/>
              <a:gd name="connsiteY5" fmla="*/ 228423 h 354338"/>
              <a:gd name="connsiteX6" fmla="*/ 0 w 2021439"/>
              <a:gd name="connsiteY6" fmla="*/ 0 h 354338"/>
              <a:gd name="connsiteX7" fmla="*/ 0 w 2021439"/>
              <a:gd name="connsiteY7" fmla="*/ 0 h 354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21439" h="354338">
                <a:moveTo>
                  <a:pt x="0" y="0"/>
                </a:moveTo>
                <a:lnTo>
                  <a:pt x="1895524" y="0"/>
                </a:lnTo>
                <a:cubicBezTo>
                  <a:pt x="1964793" y="0"/>
                  <a:pt x="2021439" y="56681"/>
                  <a:pt x="2021439" y="125916"/>
                </a:cubicBezTo>
                <a:lnTo>
                  <a:pt x="2021439" y="354339"/>
                </a:lnTo>
                <a:lnTo>
                  <a:pt x="125916" y="354339"/>
                </a:lnTo>
                <a:cubicBezTo>
                  <a:pt x="56681" y="354339"/>
                  <a:pt x="0" y="297693"/>
                  <a:pt x="0" y="228423"/>
                </a:cubicBez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B2D77"/>
          </a:solidFill>
          <a:ln w="35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CD6A0E3-B9F9-3AE2-540B-DBCA65197E47}"/>
              </a:ext>
            </a:extLst>
          </p:cNvPr>
          <p:cNvSpPr/>
          <p:nvPr/>
        </p:nvSpPr>
        <p:spPr>
          <a:xfrm>
            <a:off x="5256776" y="1305314"/>
            <a:ext cx="772996" cy="772961"/>
          </a:xfrm>
          <a:custGeom>
            <a:avLst/>
            <a:gdLst>
              <a:gd name="connsiteX0" fmla="*/ 772997 w 772996"/>
              <a:gd name="connsiteY0" fmla="*/ 386481 h 772961"/>
              <a:gd name="connsiteX1" fmla="*/ 386516 w 772996"/>
              <a:gd name="connsiteY1" fmla="*/ 772962 h 772961"/>
              <a:gd name="connsiteX2" fmla="*/ 0 w 772996"/>
              <a:gd name="connsiteY2" fmla="*/ 386481 h 772961"/>
              <a:gd name="connsiteX3" fmla="*/ 386516 w 772996"/>
              <a:gd name="connsiteY3" fmla="*/ 0 h 772961"/>
              <a:gd name="connsiteX4" fmla="*/ 772997 w 772996"/>
              <a:gd name="connsiteY4" fmla="*/ 386481 h 772961"/>
              <a:gd name="connsiteX5" fmla="*/ 772997 w 772996"/>
              <a:gd name="connsiteY5" fmla="*/ 386481 h 77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996" h="772961">
                <a:moveTo>
                  <a:pt x="772997" y="386481"/>
                </a:moveTo>
                <a:cubicBezTo>
                  <a:pt x="772997" y="599947"/>
                  <a:pt x="599982" y="772962"/>
                  <a:pt x="386516" y="772962"/>
                </a:cubicBezTo>
                <a:cubicBezTo>
                  <a:pt x="173050" y="772962"/>
                  <a:pt x="0" y="599912"/>
                  <a:pt x="0" y="386481"/>
                </a:cubicBezTo>
                <a:cubicBezTo>
                  <a:pt x="0" y="173015"/>
                  <a:pt x="173050" y="0"/>
                  <a:pt x="386516" y="0"/>
                </a:cubicBezTo>
                <a:cubicBezTo>
                  <a:pt x="599982" y="-35"/>
                  <a:pt x="772997" y="173015"/>
                  <a:pt x="772997" y="386481"/>
                </a:cubicBezTo>
                <a:lnTo>
                  <a:pt x="772997" y="386481"/>
                </a:lnTo>
                <a:close/>
              </a:path>
            </a:pathLst>
          </a:custGeom>
          <a:solidFill>
            <a:schemeClr val="bg1"/>
          </a:solidFill>
          <a:ln w="35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38" name="Graphic 36">
            <a:extLst>
              <a:ext uri="{FF2B5EF4-FFF2-40B4-BE49-F238E27FC236}">
                <a16:creationId xmlns:a16="http://schemas.microsoft.com/office/drawing/2014/main" id="{1CA26EE7-12B6-1A52-A975-AFB9646F58AD}"/>
              </a:ext>
            </a:extLst>
          </p:cNvPr>
          <p:cNvGrpSpPr/>
          <p:nvPr/>
        </p:nvGrpSpPr>
        <p:grpSpPr>
          <a:xfrm>
            <a:off x="5399346" y="1418469"/>
            <a:ext cx="526504" cy="449063"/>
            <a:chOff x="4032518" y="1251769"/>
            <a:chExt cx="526504" cy="449063"/>
          </a:xfrm>
          <a:solidFill>
            <a:srgbClr val="0B2D77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498201-2B3A-DD38-D928-1485FCAD4614}"/>
                </a:ext>
              </a:extLst>
            </p:cNvPr>
            <p:cNvSpPr/>
            <p:nvPr/>
          </p:nvSpPr>
          <p:spPr>
            <a:xfrm>
              <a:off x="4032518" y="1688421"/>
              <a:ext cx="207914" cy="12411"/>
            </a:xfrm>
            <a:custGeom>
              <a:avLst/>
              <a:gdLst>
                <a:gd name="connsiteX0" fmla="*/ 207914 w 207914"/>
                <a:gd name="connsiteY0" fmla="*/ 12411 h 12411"/>
                <a:gd name="connsiteX1" fmla="*/ 0 w 207914"/>
                <a:gd name="connsiteY1" fmla="*/ 12411 h 12411"/>
                <a:gd name="connsiteX2" fmla="*/ 0 w 207914"/>
                <a:gd name="connsiteY2" fmla="*/ 0 h 12411"/>
                <a:gd name="connsiteX3" fmla="*/ 207914 w 207914"/>
                <a:gd name="connsiteY3" fmla="*/ 0 h 12411"/>
                <a:gd name="connsiteX4" fmla="*/ 207914 w 207914"/>
                <a:gd name="connsiteY4" fmla="*/ 12411 h 1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914" h="12411">
                  <a:moveTo>
                    <a:pt x="207914" y="12411"/>
                  </a:moveTo>
                  <a:lnTo>
                    <a:pt x="0" y="12411"/>
                  </a:lnTo>
                  <a:lnTo>
                    <a:pt x="0" y="0"/>
                  </a:lnTo>
                  <a:lnTo>
                    <a:pt x="207914" y="0"/>
                  </a:lnTo>
                  <a:lnTo>
                    <a:pt x="207914" y="12411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0381DCC-B51B-19CF-85D9-299457C216CB}"/>
                </a:ext>
              </a:extLst>
            </p:cNvPr>
            <p:cNvSpPr/>
            <p:nvPr/>
          </p:nvSpPr>
          <p:spPr>
            <a:xfrm>
              <a:off x="4287937" y="1251769"/>
              <a:ext cx="113045" cy="136659"/>
            </a:xfrm>
            <a:custGeom>
              <a:avLst/>
              <a:gdLst>
                <a:gd name="connsiteX0" fmla="*/ 105214 w 113045"/>
                <a:gd name="connsiteY0" fmla="*/ 4239 h 136659"/>
                <a:gd name="connsiteX1" fmla="*/ 104895 w 113045"/>
                <a:gd name="connsiteY1" fmla="*/ 3992 h 136659"/>
                <a:gd name="connsiteX2" fmla="*/ 77280 w 113045"/>
                <a:gd name="connsiteY2" fmla="*/ 7846 h 136659"/>
                <a:gd name="connsiteX3" fmla="*/ 3979 w 113045"/>
                <a:gd name="connsiteY3" fmla="*/ 104802 h 136659"/>
                <a:gd name="connsiteX4" fmla="*/ 7798 w 113045"/>
                <a:gd name="connsiteY4" fmla="*/ 132418 h 136659"/>
                <a:gd name="connsiteX5" fmla="*/ 8116 w 113045"/>
                <a:gd name="connsiteY5" fmla="*/ 132665 h 136659"/>
                <a:gd name="connsiteX6" fmla="*/ 35732 w 113045"/>
                <a:gd name="connsiteY6" fmla="*/ 128847 h 136659"/>
                <a:gd name="connsiteX7" fmla="*/ 108997 w 113045"/>
                <a:gd name="connsiteY7" fmla="*/ 31890 h 136659"/>
                <a:gd name="connsiteX8" fmla="*/ 105214 w 113045"/>
                <a:gd name="connsiteY8" fmla="*/ 4239 h 136659"/>
                <a:gd name="connsiteX9" fmla="*/ 105214 w 113045"/>
                <a:gd name="connsiteY9" fmla="*/ 4239 h 13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045" h="136659">
                  <a:moveTo>
                    <a:pt x="105214" y="4239"/>
                  </a:moveTo>
                  <a:lnTo>
                    <a:pt x="104895" y="3992"/>
                  </a:lnTo>
                  <a:cubicBezTo>
                    <a:pt x="96232" y="-2585"/>
                    <a:pt x="83856" y="-853"/>
                    <a:pt x="77280" y="7846"/>
                  </a:cubicBezTo>
                  <a:lnTo>
                    <a:pt x="3979" y="104802"/>
                  </a:lnTo>
                  <a:cubicBezTo>
                    <a:pt x="-2563" y="113500"/>
                    <a:pt x="-865" y="125841"/>
                    <a:pt x="7798" y="132418"/>
                  </a:cubicBezTo>
                  <a:lnTo>
                    <a:pt x="8116" y="132665"/>
                  </a:lnTo>
                  <a:cubicBezTo>
                    <a:pt x="16815" y="139242"/>
                    <a:pt x="29155" y="137510"/>
                    <a:pt x="35732" y="128847"/>
                  </a:cubicBezTo>
                  <a:lnTo>
                    <a:pt x="108997" y="31890"/>
                  </a:lnTo>
                  <a:cubicBezTo>
                    <a:pt x="115645" y="23157"/>
                    <a:pt x="113912" y="10816"/>
                    <a:pt x="105214" y="4239"/>
                  </a:cubicBezTo>
                  <a:lnTo>
                    <a:pt x="105214" y="4239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B486C33-2CB8-D1D6-C736-60AD48AC28A8}"/>
                </a:ext>
              </a:extLst>
            </p:cNvPr>
            <p:cNvSpPr/>
            <p:nvPr/>
          </p:nvSpPr>
          <p:spPr>
            <a:xfrm>
              <a:off x="4064881" y="1635912"/>
              <a:ext cx="47726" cy="53091"/>
            </a:xfrm>
            <a:custGeom>
              <a:avLst/>
              <a:gdLst>
                <a:gd name="connsiteX0" fmla="*/ 167 w 47726"/>
                <a:gd name="connsiteY0" fmla="*/ 48761 h 53091"/>
                <a:gd name="connsiteX1" fmla="*/ 5153 w 47726"/>
                <a:gd name="connsiteY1" fmla="*/ 52509 h 53091"/>
                <a:gd name="connsiteX2" fmla="*/ 47726 w 47726"/>
                <a:gd name="connsiteY2" fmla="*/ 24009 h 53091"/>
                <a:gd name="connsiteX3" fmla="*/ 15973 w 47726"/>
                <a:gd name="connsiteY3" fmla="*/ 0 h 53091"/>
                <a:gd name="connsiteX4" fmla="*/ 167 w 47726"/>
                <a:gd name="connsiteY4" fmla="*/ 48761 h 53091"/>
                <a:gd name="connsiteX5" fmla="*/ 167 w 47726"/>
                <a:gd name="connsiteY5" fmla="*/ 48761 h 53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726" h="53091">
                  <a:moveTo>
                    <a:pt x="167" y="48761"/>
                  </a:moveTo>
                  <a:cubicBezTo>
                    <a:pt x="-787" y="51731"/>
                    <a:pt x="2537" y="54277"/>
                    <a:pt x="5153" y="52509"/>
                  </a:cubicBezTo>
                  <a:lnTo>
                    <a:pt x="47726" y="24009"/>
                  </a:lnTo>
                  <a:lnTo>
                    <a:pt x="15973" y="0"/>
                  </a:lnTo>
                  <a:lnTo>
                    <a:pt x="167" y="48761"/>
                  </a:lnTo>
                  <a:lnTo>
                    <a:pt x="167" y="48761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CA0F06-D7A7-1A2D-25D0-FF17C7DBF5EC}"/>
                </a:ext>
              </a:extLst>
            </p:cNvPr>
            <p:cNvSpPr/>
            <p:nvPr/>
          </p:nvSpPr>
          <p:spPr>
            <a:xfrm>
              <a:off x="4069579" y="1404744"/>
              <a:ext cx="168165" cy="205056"/>
            </a:xfrm>
            <a:custGeom>
              <a:avLst/>
              <a:gdLst>
                <a:gd name="connsiteX0" fmla="*/ 160988 w 168165"/>
                <a:gd name="connsiteY0" fmla="*/ 8898 h 205056"/>
                <a:gd name="connsiteX1" fmla="*/ 104872 w 168165"/>
                <a:gd name="connsiteY1" fmla="*/ 21592 h 205056"/>
                <a:gd name="connsiteX2" fmla="*/ 55263 w 168165"/>
                <a:gd name="connsiteY2" fmla="*/ 93089 h 205056"/>
                <a:gd name="connsiteX3" fmla="*/ 47943 w 168165"/>
                <a:gd name="connsiteY3" fmla="*/ 98747 h 205056"/>
                <a:gd name="connsiteX4" fmla="*/ 42144 w 168165"/>
                <a:gd name="connsiteY4" fmla="*/ 109072 h 205056"/>
                <a:gd name="connsiteX5" fmla="*/ 5123 w 168165"/>
                <a:gd name="connsiteY5" fmla="*/ 174522 h 205056"/>
                <a:gd name="connsiteX6" fmla="*/ 21070 w 168165"/>
                <a:gd name="connsiteY6" fmla="*/ 204684 h 205056"/>
                <a:gd name="connsiteX7" fmla="*/ 23899 w 168165"/>
                <a:gd name="connsiteY7" fmla="*/ 204083 h 205056"/>
                <a:gd name="connsiteX8" fmla="*/ 168166 w 168165"/>
                <a:gd name="connsiteY8" fmla="*/ 13212 h 205056"/>
                <a:gd name="connsiteX9" fmla="*/ 160988 w 168165"/>
                <a:gd name="connsiteY9" fmla="*/ 8898 h 205056"/>
                <a:gd name="connsiteX10" fmla="*/ 160988 w 168165"/>
                <a:gd name="connsiteY10" fmla="*/ 8898 h 20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165" h="205056">
                  <a:moveTo>
                    <a:pt x="160988" y="8898"/>
                  </a:moveTo>
                  <a:cubicBezTo>
                    <a:pt x="137863" y="-6554"/>
                    <a:pt x="120749" y="-1604"/>
                    <a:pt x="104872" y="21592"/>
                  </a:cubicBezTo>
                  <a:cubicBezTo>
                    <a:pt x="88147" y="46026"/>
                    <a:pt x="80899" y="75480"/>
                    <a:pt x="55263" y="93089"/>
                  </a:cubicBezTo>
                  <a:cubicBezTo>
                    <a:pt x="52717" y="94822"/>
                    <a:pt x="50030" y="96484"/>
                    <a:pt x="47943" y="98747"/>
                  </a:cubicBezTo>
                  <a:cubicBezTo>
                    <a:pt x="45256" y="101646"/>
                    <a:pt x="43700" y="105430"/>
                    <a:pt x="42144" y="109072"/>
                  </a:cubicBezTo>
                  <a:cubicBezTo>
                    <a:pt x="32102" y="132515"/>
                    <a:pt x="19620" y="153943"/>
                    <a:pt x="5123" y="174522"/>
                  </a:cubicBezTo>
                  <a:cubicBezTo>
                    <a:pt x="-5273" y="189232"/>
                    <a:pt x="208" y="207937"/>
                    <a:pt x="21070" y="204684"/>
                  </a:cubicBezTo>
                  <a:cubicBezTo>
                    <a:pt x="22025" y="204543"/>
                    <a:pt x="22979" y="204331"/>
                    <a:pt x="23899" y="204083"/>
                  </a:cubicBezTo>
                  <a:lnTo>
                    <a:pt x="168166" y="13212"/>
                  </a:lnTo>
                  <a:cubicBezTo>
                    <a:pt x="165797" y="11833"/>
                    <a:pt x="163322" y="10454"/>
                    <a:pt x="160988" y="8898"/>
                  </a:cubicBezTo>
                  <a:lnTo>
                    <a:pt x="160988" y="8898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DD9444A-1C65-DE15-6690-388F02555E17}"/>
                </a:ext>
              </a:extLst>
            </p:cNvPr>
            <p:cNvSpPr/>
            <p:nvPr/>
          </p:nvSpPr>
          <p:spPr>
            <a:xfrm>
              <a:off x="4084426" y="1377539"/>
              <a:ext cx="223473" cy="277679"/>
            </a:xfrm>
            <a:custGeom>
              <a:avLst/>
              <a:gdLst>
                <a:gd name="connsiteX0" fmla="*/ 39497 w 223473"/>
                <a:gd name="connsiteY0" fmla="*/ 235601 h 277679"/>
                <a:gd name="connsiteX1" fmla="*/ 56752 w 223473"/>
                <a:gd name="connsiteY1" fmla="*/ 219760 h 277679"/>
                <a:gd name="connsiteX2" fmla="*/ 76518 w 223473"/>
                <a:gd name="connsiteY2" fmla="*/ 206712 h 277679"/>
                <a:gd name="connsiteX3" fmla="*/ 94127 w 223473"/>
                <a:gd name="connsiteY3" fmla="*/ 195115 h 277679"/>
                <a:gd name="connsiteX4" fmla="*/ 133200 w 223473"/>
                <a:gd name="connsiteY4" fmla="*/ 143419 h 277679"/>
                <a:gd name="connsiteX5" fmla="*/ 133200 w 223473"/>
                <a:gd name="connsiteY5" fmla="*/ 143419 h 277679"/>
                <a:gd name="connsiteX6" fmla="*/ 134225 w 223473"/>
                <a:gd name="connsiteY6" fmla="*/ 142110 h 277679"/>
                <a:gd name="connsiteX7" fmla="*/ 195220 w 223473"/>
                <a:gd name="connsiteY7" fmla="*/ 61384 h 277679"/>
                <a:gd name="connsiteX8" fmla="*/ 195220 w 223473"/>
                <a:gd name="connsiteY8" fmla="*/ 61384 h 277679"/>
                <a:gd name="connsiteX9" fmla="*/ 223473 w 223473"/>
                <a:gd name="connsiteY9" fmla="*/ 24009 h 277679"/>
                <a:gd name="connsiteX10" fmla="*/ 203707 w 223473"/>
                <a:gd name="connsiteY10" fmla="*/ 17468 h 277679"/>
                <a:gd name="connsiteX11" fmla="*/ 203389 w 223473"/>
                <a:gd name="connsiteY11" fmla="*/ 17220 h 277679"/>
                <a:gd name="connsiteX12" fmla="*/ 191720 w 223473"/>
                <a:gd name="connsiteY12" fmla="*/ 0 h 277679"/>
                <a:gd name="connsiteX13" fmla="*/ 0 w 223473"/>
                <a:gd name="connsiteY13" fmla="*/ 253670 h 277679"/>
                <a:gd name="connsiteX14" fmla="*/ 31753 w 223473"/>
                <a:gd name="connsiteY14" fmla="*/ 277679 h 277679"/>
                <a:gd name="connsiteX15" fmla="*/ 40275 w 223473"/>
                <a:gd name="connsiteY15" fmla="*/ 266364 h 277679"/>
                <a:gd name="connsiteX16" fmla="*/ 37128 w 223473"/>
                <a:gd name="connsiteY16" fmla="*/ 262156 h 277679"/>
                <a:gd name="connsiteX17" fmla="*/ 39497 w 223473"/>
                <a:gd name="connsiteY17" fmla="*/ 235601 h 277679"/>
                <a:gd name="connsiteX18" fmla="*/ 39497 w 223473"/>
                <a:gd name="connsiteY18" fmla="*/ 235601 h 27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3473" h="277679">
                  <a:moveTo>
                    <a:pt x="39497" y="235601"/>
                  </a:moveTo>
                  <a:cubicBezTo>
                    <a:pt x="44129" y="228671"/>
                    <a:pt x="50847" y="223933"/>
                    <a:pt x="56752" y="219760"/>
                  </a:cubicBezTo>
                  <a:cubicBezTo>
                    <a:pt x="63152" y="215234"/>
                    <a:pt x="69941" y="210920"/>
                    <a:pt x="76518" y="206712"/>
                  </a:cubicBezTo>
                  <a:cubicBezTo>
                    <a:pt x="82424" y="202929"/>
                    <a:pt x="88364" y="199110"/>
                    <a:pt x="94127" y="195115"/>
                  </a:cubicBezTo>
                  <a:lnTo>
                    <a:pt x="133200" y="143419"/>
                  </a:lnTo>
                  <a:lnTo>
                    <a:pt x="133200" y="143419"/>
                  </a:lnTo>
                  <a:lnTo>
                    <a:pt x="134225" y="142110"/>
                  </a:lnTo>
                  <a:lnTo>
                    <a:pt x="195220" y="61384"/>
                  </a:lnTo>
                  <a:lnTo>
                    <a:pt x="195220" y="61384"/>
                  </a:lnTo>
                  <a:lnTo>
                    <a:pt x="223473" y="24009"/>
                  </a:lnTo>
                  <a:cubicBezTo>
                    <a:pt x="216578" y="24009"/>
                    <a:pt x="209612" y="21958"/>
                    <a:pt x="203707" y="17468"/>
                  </a:cubicBezTo>
                  <a:lnTo>
                    <a:pt x="203389" y="17220"/>
                  </a:lnTo>
                  <a:cubicBezTo>
                    <a:pt x="197448" y="12765"/>
                    <a:pt x="193594" y="6612"/>
                    <a:pt x="191720" y="0"/>
                  </a:cubicBezTo>
                  <a:lnTo>
                    <a:pt x="0" y="253670"/>
                  </a:lnTo>
                  <a:lnTo>
                    <a:pt x="31753" y="277679"/>
                  </a:lnTo>
                  <a:lnTo>
                    <a:pt x="40275" y="266364"/>
                  </a:lnTo>
                  <a:cubicBezTo>
                    <a:pt x="39073" y="265091"/>
                    <a:pt x="37976" y="263712"/>
                    <a:pt x="37128" y="262156"/>
                  </a:cubicBezTo>
                  <a:cubicBezTo>
                    <a:pt x="32885" y="254519"/>
                    <a:pt x="33839" y="244088"/>
                    <a:pt x="39497" y="235601"/>
                  </a:cubicBezTo>
                  <a:lnTo>
                    <a:pt x="39497" y="235601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8620032-6362-EB97-72ED-4DCA53E5C7B2}"/>
                </a:ext>
              </a:extLst>
            </p:cNvPr>
            <p:cNvSpPr/>
            <p:nvPr/>
          </p:nvSpPr>
          <p:spPr>
            <a:xfrm>
              <a:off x="4125056" y="1442636"/>
              <a:ext cx="305434" cy="202822"/>
            </a:xfrm>
            <a:custGeom>
              <a:avLst/>
              <a:gdLst>
                <a:gd name="connsiteX0" fmla="*/ 254764 w 305434"/>
                <a:gd name="connsiteY0" fmla="*/ 46816 h 202822"/>
                <a:gd name="connsiteX1" fmla="*/ 159576 w 305434"/>
                <a:gd name="connsiteY1" fmla="*/ 0 h 202822"/>
                <a:gd name="connsiteX2" fmla="*/ 159470 w 305434"/>
                <a:gd name="connsiteY2" fmla="*/ 35 h 202822"/>
                <a:gd name="connsiteX3" fmla="*/ 98474 w 305434"/>
                <a:gd name="connsiteY3" fmla="*/ 80761 h 202822"/>
                <a:gd name="connsiteX4" fmla="*/ 89387 w 305434"/>
                <a:gd name="connsiteY4" fmla="*/ 105902 h 202822"/>
                <a:gd name="connsiteX5" fmla="*/ 19693 w 305434"/>
                <a:gd name="connsiteY5" fmla="*/ 159755 h 202822"/>
                <a:gd name="connsiteX6" fmla="*/ 3994 w 305434"/>
                <a:gd name="connsiteY6" fmla="*/ 173969 h 202822"/>
                <a:gd name="connsiteX7" fmla="*/ 1907 w 305434"/>
                <a:gd name="connsiteY7" fmla="*/ 194089 h 202822"/>
                <a:gd name="connsiteX8" fmla="*/ 18915 w 305434"/>
                <a:gd name="connsiteY8" fmla="*/ 202823 h 202822"/>
                <a:gd name="connsiteX9" fmla="*/ 20896 w 305434"/>
                <a:gd name="connsiteY9" fmla="*/ 202752 h 202822"/>
                <a:gd name="connsiteX10" fmla="*/ 69727 w 305434"/>
                <a:gd name="connsiteY10" fmla="*/ 184188 h 202822"/>
                <a:gd name="connsiteX11" fmla="*/ 128813 w 305434"/>
                <a:gd name="connsiteY11" fmla="*/ 168276 h 202822"/>
                <a:gd name="connsiteX12" fmla="*/ 176124 w 305434"/>
                <a:gd name="connsiteY12" fmla="*/ 156113 h 202822"/>
                <a:gd name="connsiteX13" fmla="*/ 305434 w 305434"/>
                <a:gd name="connsiteY13" fmla="*/ 150172 h 202822"/>
                <a:gd name="connsiteX14" fmla="*/ 294473 w 305434"/>
                <a:gd name="connsiteY14" fmla="*/ 47028 h 202822"/>
                <a:gd name="connsiteX15" fmla="*/ 254764 w 305434"/>
                <a:gd name="connsiteY15" fmla="*/ 46816 h 202822"/>
                <a:gd name="connsiteX16" fmla="*/ 254764 w 305434"/>
                <a:gd name="connsiteY16" fmla="*/ 46816 h 2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5434" h="202822">
                  <a:moveTo>
                    <a:pt x="254764" y="46816"/>
                  </a:moveTo>
                  <a:cubicBezTo>
                    <a:pt x="240514" y="45579"/>
                    <a:pt x="162723" y="0"/>
                    <a:pt x="159576" y="0"/>
                  </a:cubicBezTo>
                  <a:cubicBezTo>
                    <a:pt x="159540" y="0"/>
                    <a:pt x="159505" y="0"/>
                    <a:pt x="159470" y="35"/>
                  </a:cubicBezTo>
                  <a:lnTo>
                    <a:pt x="98474" y="80761"/>
                  </a:lnTo>
                  <a:cubicBezTo>
                    <a:pt x="97272" y="90273"/>
                    <a:pt x="93418" y="100598"/>
                    <a:pt x="89387" y="105902"/>
                  </a:cubicBezTo>
                  <a:cubicBezTo>
                    <a:pt x="71495" y="129416"/>
                    <a:pt x="43349" y="143065"/>
                    <a:pt x="19693" y="159755"/>
                  </a:cubicBezTo>
                  <a:cubicBezTo>
                    <a:pt x="13894" y="163857"/>
                    <a:pt x="7954" y="168064"/>
                    <a:pt x="3994" y="173969"/>
                  </a:cubicBezTo>
                  <a:cubicBezTo>
                    <a:pt x="33" y="179874"/>
                    <a:pt x="-1558" y="187901"/>
                    <a:pt x="1907" y="194089"/>
                  </a:cubicBezTo>
                  <a:cubicBezTo>
                    <a:pt x="5161" y="199959"/>
                    <a:pt x="12162" y="202823"/>
                    <a:pt x="18915" y="202823"/>
                  </a:cubicBezTo>
                  <a:cubicBezTo>
                    <a:pt x="19552" y="202823"/>
                    <a:pt x="20259" y="202788"/>
                    <a:pt x="20896" y="202752"/>
                  </a:cubicBezTo>
                  <a:cubicBezTo>
                    <a:pt x="37267" y="201373"/>
                    <a:pt x="54593" y="190058"/>
                    <a:pt x="69727" y="184188"/>
                  </a:cubicBezTo>
                  <a:cubicBezTo>
                    <a:pt x="88786" y="176798"/>
                    <a:pt x="108623" y="171459"/>
                    <a:pt x="128813" y="168276"/>
                  </a:cubicBezTo>
                  <a:cubicBezTo>
                    <a:pt x="144972" y="165766"/>
                    <a:pt x="160248" y="159861"/>
                    <a:pt x="176124" y="156113"/>
                  </a:cubicBezTo>
                  <a:cubicBezTo>
                    <a:pt x="183797" y="154309"/>
                    <a:pt x="262260" y="150738"/>
                    <a:pt x="305434" y="150172"/>
                  </a:cubicBezTo>
                  <a:lnTo>
                    <a:pt x="294473" y="47028"/>
                  </a:lnTo>
                  <a:cubicBezTo>
                    <a:pt x="286659" y="47134"/>
                    <a:pt x="258406" y="47134"/>
                    <a:pt x="254764" y="46816"/>
                  </a:cubicBezTo>
                  <a:lnTo>
                    <a:pt x="254764" y="46816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A4C1B5A-76A4-52DF-8201-491A4C5A4943}"/>
                </a:ext>
              </a:extLst>
            </p:cNvPr>
            <p:cNvSpPr/>
            <p:nvPr/>
          </p:nvSpPr>
          <p:spPr>
            <a:xfrm>
              <a:off x="4430637" y="1446844"/>
              <a:ext cx="128384" cy="170009"/>
            </a:xfrm>
            <a:custGeom>
              <a:avLst/>
              <a:gdLst>
                <a:gd name="connsiteX0" fmla="*/ 78705 w 128384"/>
                <a:gd name="connsiteY0" fmla="*/ 45190 h 170009"/>
                <a:gd name="connsiteX1" fmla="*/ 68380 w 128384"/>
                <a:gd name="connsiteY1" fmla="*/ 34865 h 170009"/>
                <a:gd name="connsiteX2" fmla="*/ 78705 w 128384"/>
                <a:gd name="connsiteY2" fmla="*/ 24540 h 170009"/>
                <a:gd name="connsiteX3" fmla="*/ 89065 w 128384"/>
                <a:gd name="connsiteY3" fmla="*/ 34865 h 170009"/>
                <a:gd name="connsiteX4" fmla="*/ 78705 w 128384"/>
                <a:gd name="connsiteY4" fmla="*/ 45190 h 170009"/>
                <a:gd name="connsiteX5" fmla="*/ 78705 w 128384"/>
                <a:gd name="connsiteY5" fmla="*/ 45190 h 170009"/>
                <a:gd name="connsiteX6" fmla="*/ 110740 w 128384"/>
                <a:gd name="connsiteY6" fmla="*/ 0 h 170009"/>
                <a:gd name="connsiteX7" fmla="*/ 9470 w 128384"/>
                <a:gd name="connsiteY7" fmla="*/ 17786 h 170009"/>
                <a:gd name="connsiteX8" fmla="*/ 65 w 128384"/>
                <a:gd name="connsiteY8" fmla="*/ 30268 h 170009"/>
                <a:gd name="connsiteX9" fmla="*/ 13820 w 128384"/>
                <a:gd name="connsiteY9" fmla="*/ 159790 h 170009"/>
                <a:gd name="connsiteX10" fmla="*/ 25206 w 128384"/>
                <a:gd name="connsiteY10" fmla="*/ 170009 h 170009"/>
                <a:gd name="connsiteX11" fmla="*/ 25630 w 128384"/>
                <a:gd name="connsiteY11" fmla="*/ 170009 h 170009"/>
                <a:gd name="connsiteX12" fmla="*/ 128385 w 128384"/>
                <a:gd name="connsiteY12" fmla="*/ 166120 h 170009"/>
                <a:gd name="connsiteX13" fmla="*/ 110740 w 128384"/>
                <a:gd name="connsiteY13" fmla="*/ 0 h 170009"/>
                <a:gd name="connsiteX14" fmla="*/ 110740 w 128384"/>
                <a:gd name="connsiteY14" fmla="*/ 0 h 170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8384" h="170009">
                  <a:moveTo>
                    <a:pt x="78705" y="45190"/>
                  </a:moveTo>
                  <a:cubicBezTo>
                    <a:pt x="73012" y="45190"/>
                    <a:pt x="68380" y="40558"/>
                    <a:pt x="68380" y="34865"/>
                  </a:cubicBezTo>
                  <a:cubicBezTo>
                    <a:pt x="68380" y="29172"/>
                    <a:pt x="73012" y="24540"/>
                    <a:pt x="78705" y="24540"/>
                  </a:cubicBezTo>
                  <a:cubicBezTo>
                    <a:pt x="84433" y="24540"/>
                    <a:pt x="89065" y="29172"/>
                    <a:pt x="89065" y="34865"/>
                  </a:cubicBezTo>
                  <a:cubicBezTo>
                    <a:pt x="89065" y="40558"/>
                    <a:pt x="84433" y="45190"/>
                    <a:pt x="78705" y="45190"/>
                  </a:cubicBezTo>
                  <a:lnTo>
                    <a:pt x="78705" y="45190"/>
                  </a:lnTo>
                  <a:close/>
                  <a:moveTo>
                    <a:pt x="110740" y="0"/>
                  </a:moveTo>
                  <a:lnTo>
                    <a:pt x="9470" y="17786"/>
                  </a:lnTo>
                  <a:cubicBezTo>
                    <a:pt x="3530" y="18811"/>
                    <a:pt x="-572" y="24292"/>
                    <a:pt x="65" y="30268"/>
                  </a:cubicBezTo>
                  <a:lnTo>
                    <a:pt x="13820" y="159790"/>
                  </a:lnTo>
                  <a:cubicBezTo>
                    <a:pt x="14456" y="165625"/>
                    <a:pt x="19371" y="170009"/>
                    <a:pt x="25206" y="170009"/>
                  </a:cubicBezTo>
                  <a:cubicBezTo>
                    <a:pt x="25347" y="170009"/>
                    <a:pt x="25488" y="170009"/>
                    <a:pt x="25630" y="170009"/>
                  </a:cubicBezTo>
                  <a:lnTo>
                    <a:pt x="128385" y="166120"/>
                  </a:lnTo>
                  <a:lnTo>
                    <a:pt x="110740" y="0"/>
                  </a:lnTo>
                  <a:lnTo>
                    <a:pt x="110740" y="0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1D15EB5-E24A-B08B-36D8-B73C237B7B93}"/>
              </a:ext>
            </a:extLst>
          </p:cNvPr>
          <p:cNvGrpSpPr/>
          <p:nvPr/>
        </p:nvGrpSpPr>
        <p:grpSpPr>
          <a:xfrm>
            <a:off x="4901093" y="656748"/>
            <a:ext cx="846792" cy="569219"/>
            <a:chOff x="4901093" y="656748"/>
            <a:chExt cx="846792" cy="569219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113C381-E705-37B1-27AC-E5F1F65578C3}"/>
                </a:ext>
              </a:extLst>
            </p:cNvPr>
            <p:cNvSpPr/>
            <p:nvPr/>
          </p:nvSpPr>
          <p:spPr>
            <a:xfrm>
              <a:off x="4901093" y="656748"/>
              <a:ext cx="772961" cy="411869"/>
            </a:xfrm>
            <a:custGeom>
              <a:avLst/>
              <a:gdLst>
                <a:gd name="connsiteX0" fmla="*/ 750755 w 772961"/>
                <a:gd name="connsiteY0" fmla="*/ 366008 h 411869"/>
                <a:gd name="connsiteX1" fmla="*/ 772961 w 772961"/>
                <a:gd name="connsiteY1" fmla="*/ 387542 h 411869"/>
                <a:gd name="connsiteX2" fmla="*/ 772961 w 772961"/>
                <a:gd name="connsiteY2" fmla="*/ 389663 h 411869"/>
                <a:gd name="connsiteX3" fmla="*/ 750755 w 772961"/>
                <a:gd name="connsiteY3" fmla="*/ 411869 h 411869"/>
                <a:gd name="connsiteX4" fmla="*/ 728550 w 772961"/>
                <a:gd name="connsiteY4" fmla="*/ 389663 h 411869"/>
                <a:gd name="connsiteX5" fmla="*/ 750755 w 772961"/>
                <a:gd name="connsiteY5" fmla="*/ 389663 h 411869"/>
                <a:gd name="connsiteX6" fmla="*/ 728550 w 772961"/>
                <a:gd name="connsiteY6" fmla="*/ 388885 h 411869"/>
                <a:gd name="connsiteX7" fmla="*/ 750048 w 772961"/>
                <a:gd name="connsiteY7" fmla="*/ 366008 h 411869"/>
                <a:gd name="connsiteX8" fmla="*/ 750755 w 772961"/>
                <a:gd name="connsiteY8" fmla="*/ 366008 h 411869"/>
                <a:gd name="connsiteX9" fmla="*/ 750755 w 772961"/>
                <a:gd name="connsiteY9" fmla="*/ 366008 h 411869"/>
                <a:gd name="connsiteX10" fmla="*/ 735091 w 772961"/>
                <a:gd name="connsiteY10" fmla="*/ 263606 h 411869"/>
                <a:gd name="connsiteX11" fmla="*/ 756519 w 772961"/>
                <a:gd name="connsiteY11" fmla="*/ 279978 h 411869"/>
                <a:gd name="connsiteX12" fmla="*/ 741527 w 772961"/>
                <a:gd name="connsiteY12" fmla="*/ 307841 h 411869"/>
                <a:gd name="connsiteX13" fmla="*/ 714300 w 772961"/>
                <a:gd name="connsiteY13" fmla="*/ 293839 h 411869"/>
                <a:gd name="connsiteX14" fmla="*/ 713663 w 772961"/>
                <a:gd name="connsiteY14" fmla="*/ 291646 h 411869"/>
                <a:gd name="connsiteX15" fmla="*/ 729257 w 772961"/>
                <a:gd name="connsiteY15" fmla="*/ 264384 h 411869"/>
                <a:gd name="connsiteX16" fmla="*/ 735091 w 772961"/>
                <a:gd name="connsiteY16" fmla="*/ 263606 h 411869"/>
                <a:gd name="connsiteX17" fmla="*/ 735091 w 772961"/>
                <a:gd name="connsiteY17" fmla="*/ 263606 h 411869"/>
                <a:gd name="connsiteX18" fmla="*/ 691528 w 772961"/>
                <a:gd name="connsiteY18" fmla="*/ 169585 h 411869"/>
                <a:gd name="connsiteX19" fmla="*/ 710127 w 772961"/>
                <a:gd name="connsiteY19" fmla="*/ 179627 h 411869"/>
                <a:gd name="connsiteX20" fmla="*/ 711011 w 772961"/>
                <a:gd name="connsiteY20" fmla="*/ 181006 h 411869"/>
                <a:gd name="connsiteX21" fmla="*/ 704328 w 772961"/>
                <a:gd name="connsiteY21" fmla="*/ 211733 h 411869"/>
                <a:gd name="connsiteX22" fmla="*/ 673636 w 772961"/>
                <a:gd name="connsiteY22" fmla="*/ 205051 h 411869"/>
                <a:gd name="connsiteX23" fmla="*/ 692306 w 772961"/>
                <a:gd name="connsiteY23" fmla="*/ 193028 h 411869"/>
                <a:gd name="connsiteX24" fmla="*/ 672929 w 772961"/>
                <a:gd name="connsiteY24" fmla="*/ 203954 h 411869"/>
                <a:gd name="connsiteX25" fmla="*/ 679329 w 772961"/>
                <a:gd name="connsiteY25" fmla="*/ 173191 h 411869"/>
                <a:gd name="connsiteX26" fmla="*/ 691528 w 772961"/>
                <a:gd name="connsiteY26" fmla="*/ 169585 h 411869"/>
                <a:gd name="connsiteX27" fmla="*/ 691528 w 772961"/>
                <a:gd name="connsiteY27" fmla="*/ 169585 h 411869"/>
                <a:gd name="connsiteX28" fmla="*/ 623673 w 772961"/>
                <a:gd name="connsiteY28" fmla="*/ 91263 h 411869"/>
                <a:gd name="connsiteX29" fmla="*/ 638383 w 772961"/>
                <a:gd name="connsiteY29" fmla="*/ 96850 h 411869"/>
                <a:gd name="connsiteX30" fmla="*/ 640858 w 772961"/>
                <a:gd name="connsiteY30" fmla="*/ 128638 h 411869"/>
                <a:gd name="connsiteX31" fmla="*/ 610060 w 772961"/>
                <a:gd name="connsiteY31" fmla="*/ 131114 h 411869"/>
                <a:gd name="connsiteX32" fmla="*/ 608928 w 772961"/>
                <a:gd name="connsiteY32" fmla="*/ 130123 h 411869"/>
                <a:gd name="connsiteX33" fmla="*/ 607019 w 772961"/>
                <a:gd name="connsiteY33" fmla="*/ 98759 h 411869"/>
                <a:gd name="connsiteX34" fmla="*/ 623673 w 772961"/>
                <a:gd name="connsiteY34" fmla="*/ 91263 h 411869"/>
                <a:gd name="connsiteX35" fmla="*/ 623673 w 772961"/>
                <a:gd name="connsiteY35" fmla="*/ 91263 h 411869"/>
                <a:gd name="connsiteX36" fmla="*/ 536936 w 772961"/>
                <a:gd name="connsiteY36" fmla="*/ 34723 h 411869"/>
                <a:gd name="connsiteX37" fmla="*/ 546589 w 772961"/>
                <a:gd name="connsiteY37" fmla="*/ 36951 h 411869"/>
                <a:gd name="connsiteX38" fmla="*/ 557621 w 772961"/>
                <a:gd name="connsiteY38" fmla="*/ 66794 h 411869"/>
                <a:gd name="connsiteX39" fmla="*/ 528803 w 772961"/>
                <a:gd name="connsiteY39" fmla="*/ 77685 h 411869"/>
                <a:gd name="connsiteX40" fmla="*/ 527212 w 772961"/>
                <a:gd name="connsiteY40" fmla="*/ 76943 h 411869"/>
                <a:gd name="connsiteX41" fmla="*/ 516887 w 772961"/>
                <a:gd name="connsiteY41" fmla="*/ 47276 h 411869"/>
                <a:gd name="connsiteX42" fmla="*/ 536936 w 772961"/>
                <a:gd name="connsiteY42" fmla="*/ 34723 h 411869"/>
                <a:gd name="connsiteX43" fmla="*/ 536936 w 772961"/>
                <a:gd name="connsiteY43" fmla="*/ 34723 h 411869"/>
                <a:gd name="connsiteX44" fmla="*/ 437787 w 772961"/>
                <a:gd name="connsiteY44" fmla="*/ 4455 h 411869"/>
                <a:gd name="connsiteX45" fmla="*/ 441677 w 772961"/>
                <a:gd name="connsiteY45" fmla="*/ 4809 h 411869"/>
                <a:gd name="connsiteX46" fmla="*/ 460488 w 772961"/>
                <a:gd name="connsiteY46" fmla="*/ 30409 h 411869"/>
                <a:gd name="connsiteX47" fmla="*/ 435949 w 772961"/>
                <a:gd name="connsiteY47" fmla="*/ 48867 h 411869"/>
                <a:gd name="connsiteX48" fmla="*/ 433969 w 772961"/>
                <a:gd name="connsiteY48" fmla="*/ 48549 h 411869"/>
                <a:gd name="connsiteX49" fmla="*/ 415935 w 772961"/>
                <a:gd name="connsiteY49" fmla="*/ 22807 h 411869"/>
                <a:gd name="connsiteX50" fmla="*/ 437787 w 772961"/>
                <a:gd name="connsiteY50" fmla="*/ 4455 h 411869"/>
                <a:gd name="connsiteX51" fmla="*/ 437787 w 772961"/>
                <a:gd name="connsiteY51" fmla="*/ 4455 h 411869"/>
                <a:gd name="connsiteX52" fmla="*/ 334113 w 772961"/>
                <a:gd name="connsiteY52" fmla="*/ 0 h 411869"/>
                <a:gd name="connsiteX53" fmla="*/ 357061 w 772961"/>
                <a:gd name="connsiteY53" fmla="*/ 22206 h 411869"/>
                <a:gd name="connsiteX54" fmla="*/ 335598 w 772961"/>
                <a:gd name="connsiteY54" fmla="*/ 44412 h 411869"/>
                <a:gd name="connsiteX55" fmla="*/ 334113 w 772961"/>
                <a:gd name="connsiteY55" fmla="*/ 44412 h 411869"/>
                <a:gd name="connsiteX56" fmla="*/ 311907 w 772961"/>
                <a:gd name="connsiteY56" fmla="*/ 22206 h 411869"/>
                <a:gd name="connsiteX57" fmla="*/ 334113 w 772961"/>
                <a:gd name="connsiteY57" fmla="*/ 0 h 411869"/>
                <a:gd name="connsiteX58" fmla="*/ 334113 w 772961"/>
                <a:gd name="connsiteY58" fmla="*/ 0 h 411869"/>
                <a:gd name="connsiteX59" fmla="*/ 230156 w 772961"/>
                <a:gd name="connsiteY59" fmla="*/ 0 h 411869"/>
                <a:gd name="connsiteX60" fmla="*/ 253104 w 772961"/>
                <a:gd name="connsiteY60" fmla="*/ 22206 h 411869"/>
                <a:gd name="connsiteX61" fmla="*/ 231606 w 772961"/>
                <a:gd name="connsiteY61" fmla="*/ 44412 h 411869"/>
                <a:gd name="connsiteX62" fmla="*/ 230120 w 772961"/>
                <a:gd name="connsiteY62" fmla="*/ 44412 h 411869"/>
                <a:gd name="connsiteX63" fmla="*/ 207914 w 772961"/>
                <a:gd name="connsiteY63" fmla="*/ 22206 h 411869"/>
                <a:gd name="connsiteX64" fmla="*/ 230156 w 772961"/>
                <a:gd name="connsiteY64" fmla="*/ 0 h 411869"/>
                <a:gd name="connsiteX65" fmla="*/ 230156 w 772961"/>
                <a:gd name="connsiteY65" fmla="*/ 0 h 411869"/>
                <a:gd name="connsiteX66" fmla="*/ 126163 w 772961"/>
                <a:gd name="connsiteY66" fmla="*/ 0 h 411869"/>
                <a:gd name="connsiteX67" fmla="*/ 149111 w 772961"/>
                <a:gd name="connsiteY67" fmla="*/ 22206 h 411869"/>
                <a:gd name="connsiteX68" fmla="*/ 127613 w 772961"/>
                <a:gd name="connsiteY68" fmla="*/ 44412 h 411869"/>
                <a:gd name="connsiteX69" fmla="*/ 126128 w 772961"/>
                <a:gd name="connsiteY69" fmla="*/ 44412 h 411869"/>
                <a:gd name="connsiteX70" fmla="*/ 103922 w 772961"/>
                <a:gd name="connsiteY70" fmla="*/ 22206 h 411869"/>
                <a:gd name="connsiteX71" fmla="*/ 126163 w 772961"/>
                <a:gd name="connsiteY71" fmla="*/ 0 h 411869"/>
                <a:gd name="connsiteX72" fmla="*/ 126163 w 772961"/>
                <a:gd name="connsiteY72" fmla="*/ 0 h 411869"/>
                <a:gd name="connsiteX73" fmla="*/ 45154 w 772961"/>
                <a:gd name="connsiteY73" fmla="*/ 22206 h 411869"/>
                <a:gd name="connsiteX74" fmla="*/ 0 w 772961"/>
                <a:gd name="connsiteY74" fmla="*/ 22206 h 411869"/>
                <a:gd name="connsiteX75" fmla="*/ 45154 w 772961"/>
                <a:gd name="connsiteY75" fmla="*/ 22206 h 411869"/>
                <a:gd name="connsiteX76" fmla="*/ 45154 w 772961"/>
                <a:gd name="connsiteY76" fmla="*/ 22206 h 41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772961" h="411869">
                  <a:moveTo>
                    <a:pt x="750755" y="366008"/>
                  </a:moveTo>
                  <a:cubicBezTo>
                    <a:pt x="762742" y="366008"/>
                    <a:pt x="772608" y="375519"/>
                    <a:pt x="772961" y="387542"/>
                  </a:cubicBezTo>
                  <a:cubicBezTo>
                    <a:pt x="772961" y="387754"/>
                    <a:pt x="772961" y="389451"/>
                    <a:pt x="772961" y="389663"/>
                  </a:cubicBezTo>
                  <a:cubicBezTo>
                    <a:pt x="772961" y="401933"/>
                    <a:pt x="763026" y="411869"/>
                    <a:pt x="750755" y="411869"/>
                  </a:cubicBezTo>
                  <a:cubicBezTo>
                    <a:pt x="738486" y="411869"/>
                    <a:pt x="728550" y="401933"/>
                    <a:pt x="728550" y="389663"/>
                  </a:cubicBezTo>
                  <a:lnTo>
                    <a:pt x="750755" y="389663"/>
                  </a:lnTo>
                  <a:lnTo>
                    <a:pt x="728550" y="388885"/>
                  </a:lnTo>
                  <a:cubicBezTo>
                    <a:pt x="728196" y="376615"/>
                    <a:pt x="737849" y="366361"/>
                    <a:pt x="750048" y="366008"/>
                  </a:cubicBezTo>
                  <a:cubicBezTo>
                    <a:pt x="750296" y="366008"/>
                    <a:pt x="750544" y="366008"/>
                    <a:pt x="750755" y="366008"/>
                  </a:cubicBezTo>
                  <a:lnTo>
                    <a:pt x="750755" y="366008"/>
                  </a:lnTo>
                  <a:close/>
                  <a:moveTo>
                    <a:pt x="735091" y="263606"/>
                  </a:moveTo>
                  <a:cubicBezTo>
                    <a:pt x="744851" y="263606"/>
                    <a:pt x="753832" y="270077"/>
                    <a:pt x="756519" y="279978"/>
                  </a:cubicBezTo>
                  <a:cubicBezTo>
                    <a:pt x="759702" y="291646"/>
                    <a:pt x="753125" y="304446"/>
                    <a:pt x="741527" y="307841"/>
                  </a:cubicBezTo>
                  <a:cubicBezTo>
                    <a:pt x="729893" y="311235"/>
                    <a:pt x="717907" y="305437"/>
                    <a:pt x="714300" y="293839"/>
                  </a:cubicBezTo>
                  <a:cubicBezTo>
                    <a:pt x="714229" y="293591"/>
                    <a:pt x="713734" y="291929"/>
                    <a:pt x="713663" y="291646"/>
                  </a:cubicBezTo>
                  <a:cubicBezTo>
                    <a:pt x="710410" y="279801"/>
                    <a:pt x="717412" y="267602"/>
                    <a:pt x="729257" y="264384"/>
                  </a:cubicBezTo>
                  <a:cubicBezTo>
                    <a:pt x="731202" y="263854"/>
                    <a:pt x="733182" y="263606"/>
                    <a:pt x="735091" y="263606"/>
                  </a:cubicBezTo>
                  <a:lnTo>
                    <a:pt x="735091" y="263606"/>
                  </a:lnTo>
                  <a:close/>
                  <a:moveTo>
                    <a:pt x="691528" y="169585"/>
                  </a:moveTo>
                  <a:cubicBezTo>
                    <a:pt x="698742" y="169585"/>
                    <a:pt x="705849" y="173085"/>
                    <a:pt x="710127" y="179627"/>
                  </a:cubicBezTo>
                  <a:cubicBezTo>
                    <a:pt x="710163" y="179698"/>
                    <a:pt x="711011" y="180971"/>
                    <a:pt x="711011" y="181006"/>
                  </a:cubicBezTo>
                  <a:cubicBezTo>
                    <a:pt x="717659" y="191331"/>
                    <a:pt x="714653" y="205051"/>
                    <a:pt x="704328" y="211733"/>
                  </a:cubicBezTo>
                  <a:cubicBezTo>
                    <a:pt x="694039" y="218346"/>
                    <a:pt x="680284" y="215376"/>
                    <a:pt x="673636" y="205051"/>
                  </a:cubicBezTo>
                  <a:lnTo>
                    <a:pt x="692306" y="193028"/>
                  </a:lnTo>
                  <a:lnTo>
                    <a:pt x="672929" y="203954"/>
                  </a:lnTo>
                  <a:cubicBezTo>
                    <a:pt x="666176" y="193700"/>
                    <a:pt x="669075" y="179945"/>
                    <a:pt x="679329" y="173191"/>
                  </a:cubicBezTo>
                  <a:cubicBezTo>
                    <a:pt x="683112" y="170752"/>
                    <a:pt x="687356" y="169585"/>
                    <a:pt x="691528" y="169585"/>
                  </a:cubicBezTo>
                  <a:lnTo>
                    <a:pt x="691528" y="169585"/>
                  </a:lnTo>
                  <a:close/>
                  <a:moveTo>
                    <a:pt x="623673" y="91263"/>
                  </a:moveTo>
                  <a:cubicBezTo>
                    <a:pt x="628906" y="91263"/>
                    <a:pt x="634139" y="93102"/>
                    <a:pt x="638383" y="96850"/>
                  </a:cubicBezTo>
                  <a:cubicBezTo>
                    <a:pt x="647541" y="104947"/>
                    <a:pt x="648955" y="119445"/>
                    <a:pt x="640858" y="128638"/>
                  </a:cubicBezTo>
                  <a:cubicBezTo>
                    <a:pt x="632760" y="137832"/>
                    <a:pt x="619253" y="139211"/>
                    <a:pt x="610060" y="131114"/>
                  </a:cubicBezTo>
                  <a:cubicBezTo>
                    <a:pt x="610060" y="131114"/>
                    <a:pt x="608963" y="130123"/>
                    <a:pt x="608928" y="130123"/>
                  </a:cubicBezTo>
                  <a:cubicBezTo>
                    <a:pt x="599735" y="121991"/>
                    <a:pt x="598851" y="107953"/>
                    <a:pt x="607019" y="98759"/>
                  </a:cubicBezTo>
                  <a:cubicBezTo>
                    <a:pt x="611438" y="93809"/>
                    <a:pt x="617556" y="91263"/>
                    <a:pt x="623673" y="91263"/>
                  </a:cubicBezTo>
                  <a:lnTo>
                    <a:pt x="623673" y="91263"/>
                  </a:lnTo>
                  <a:close/>
                  <a:moveTo>
                    <a:pt x="536936" y="34723"/>
                  </a:moveTo>
                  <a:cubicBezTo>
                    <a:pt x="540189" y="34723"/>
                    <a:pt x="543477" y="35430"/>
                    <a:pt x="546589" y="36951"/>
                  </a:cubicBezTo>
                  <a:cubicBezTo>
                    <a:pt x="557586" y="42255"/>
                    <a:pt x="562854" y="55762"/>
                    <a:pt x="557621" y="66794"/>
                  </a:cubicBezTo>
                  <a:cubicBezTo>
                    <a:pt x="552388" y="77827"/>
                    <a:pt x="539871" y="82848"/>
                    <a:pt x="528803" y="77685"/>
                  </a:cubicBezTo>
                  <a:cubicBezTo>
                    <a:pt x="528733" y="77650"/>
                    <a:pt x="527283" y="76978"/>
                    <a:pt x="527212" y="76943"/>
                  </a:cubicBezTo>
                  <a:cubicBezTo>
                    <a:pt x="516180" y="71603"/>
                    <a:pt x="511547" y="58308"/>
                    <a:pt x="516887" y="47276"/>
                  </a:cubicBezTo>
                  <a:cubicBezTo>
                    <a:pt x="520777" y="39320"/>
                    <a:pt x="528697" y="34723"/>
                    <a:pt x="536936" y="34723"/>
                  </a:cubicBezTo>
                  <a:lnTo>
                    <a:pt x="536936" y="34723"/>
                  </a:lnTo>
                  <a:close/>
                  <a:moveTo>
                    <a:pt x="437787" y="4455"/>
                  </a:moveTo>
                  <a:cubicBezTo>
                    <a:pt x="439096" y="4455"/>
                    <a:pt x="440404" y="4561"/>
                    <a:pt x="441677" y="4809"/>
                  </a:cubicBezTo>
                  <a:cubicBezTo>
                    <a:pt x="453664" y="6930"/>
                    <a:pt x="462398" y="18387"/>
                    <a:pt x="460488" y="30409"/>
                  </a:cubicBezTo>
                  <a:cubicBezTo>
                    <a:pt x="458508" y="42396"/>
                    <a:pt x="448006" y="50635"/>
                    <a:pt x="435949" y="48867"/>
                  </a:cubicBezTo>
                  <a:cubicBezTo>
                    <a:pt x="435772" y="48867"/>
                    <a:pt x="434146" y="48584"/>
                    <a:pt x="433969" y="48549"/>
                  </a:cubicBezTo>
                  <a:cubicBezTo>
                    <a:pt x="421876" y="46427"/>
                    <a:pt x="413814" y="34865"/>
                    <a:pt x="415935" y="22807"/>
                  </a:cubicBezTo>
                  <a:cubicBezTo>
                    <a:pt x="417880" y="12022"/>
                    <a:pt x="427250" y="4455"/>
                    <a:pt x="437787" y="4455"/>
                  </a:cubicBezTo>
                  <a:lnTo>
                    <a:pt x="437787" y="4455"/>
                  </a:lnTo>
                  <a:close/>
                  <a:moveTo>
                    <a:pt x="334113" y="0"/>
                  </a:moveTo>
                  <a:cubicBezTo>
                    <a:pt x="346383" y="0"/>
                    <a:pt x="357061" y="9936"/>
                    <a:pt x="357061" y="22206"/>
                  </a:cubicBezTo>
                  <a:cubicBezTo>
                    <a:pt x="357061" y="34476"/>
                    <a:pt x="347868" y="44412"/>
                    <a:pt x="335598" y="44412"/>
                  </a:cubicBezTo>
                  <a:lnTo>
                    <a:pt x="334113" y="44412"/>
                  </a:lnTo>
                  <a:cubicBezTo>
                    <a:pt x="321843" y="44412"/>
                    <a:pt x="311907" y="34476"/>
                    <a:pt x="311907" y="22206"/>
                  </a:cubicBezTo>
                  <a:cubicBezTo>
                    <a:pt x="311907" y="9936"/>
                    <a:pt x="321843" y="0"/>
                    <a:pt x="334113" y="0"/>
                  </a:cubicBezTo>
                  <a:lnTo>
                    <a:pt x="334113" y="0"/>
                  </a:lnTo>
                  <a:close/>
                  <a:moveTo>
                    <a:pt x="230156" y="0"/>
                  </a:moveTo>
                  <a:cubicBezTo>
                    <a:pt x="242425" y="0"/>
                    <a:pt x="253104" y="9936"/>
                    <a:pt x="253104" y="22206"/>
                  </a:cubicBezTo>
                  <a:cubicBezTo>
                    <a:pt x="253069" y="34476"/>
                    <a:pt x="243875" y="44412"/>
                    <a:pt x="231606" y="44412"/>
                  </a:cubicBezTo>
                  <a:lnTo>
                    <a:pt x="230120" y="44412"/>
                  </a:lnTo>
                  <a:cubicBezTo>
                    <a:pt x="217851" y="44412"/>
                    <a:pt x="207914" y="34476"/>
                    <a:pt x="207914" y="22206"/>
                  </a:cubicBezTo>
                  <a:cubicBezTo>
                    <a:pt x="207950" y="9936"/>
                    <a:pt x="217886" y="0"/>
                    <a:pt x="230156" y="0"/>
                  </a:cubicBezTo>
                  <a:lnTo>
                    <a:pt x="230156" y="0"/>
                  </a:lnTo>
                  <a:close/>
                  <a:moveTo>
                    <a:pt x="126163" y="0"/>
                  </a:moveTo>
                  <a:cubicBezTo>
                    <a:pt x="138433" y="0"/>
                    <a:pt x="149111" y="9936"/>
                    <a:pt x="149111" y="22206"/>
                  </a:cubicBezTo>
                  <a:cubicBezTo>
                    <a:pt x="149111" y="34476"/>
                    <a:pt x="139882" y="44412"/>
                    <a:pt x="127613" y="44412"/>
                  </a:cubicBezTo>
                  <a:lnTo>
                    <a:pt x="126128" y="44412"/>
                  </a:lnTo>
                  <a:cubicBezTo>
                    <a:pt x="113858" y="44412"/>
                    <a:pt x="103922" y="34476"/>
                    <a:pt x="103922" y="22206"/>
                  </a:cubicBezTo>
                  <a:cubicBezTo>
                    <a:pt x="103957" y="9936"/>
                    <a:pt x="113929" y="0"/>
                    <a:pt x="126163" y="0"/>
                  </a:cubicBezTo>
                  <a:lnTo>
                    <a:pt x="126163" y="0"/>
                  </a:lnTo>
                  <a:close/>
                  <a:moveTo>
                    <a:pt x="45154" y="22206"/>
                  </a:moveTo>
                  <a:cubicBezTo>
                    <a:pt x="45154" y="52403"/>
                    <a:pt x="0" y="51165"/>
                    <a:pt x="0" y="22206"/>
                  </a:cubicBezTo>
                  <a:cubicBezTo>
                    <a:pt x="0" y="-7567"/>
                    <a:pt x="45154" y="-6329"/>
                    <a:pt x="45154" y="22206"/>
                  </a:cubicBezTo>
                  <a:lnTo>
                    <a:pt x="45154" y="22206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2F69598-C150-2E67-EB59-C54EE3F1A1A3}"/>
                </a:ext>
              </a:extLst>
            </p:cNvPr>
            <p:cNvSpPr/>
            <p:nvPr/>
          </p:nvSpPr>
          <p:spPr>
            <a:xfrm>
              <a:off x="5548988" y="1126501"/>
              <a:ext cx="198897" cy="99466"/>
            </a:xfrm>
            <a:custGeom>
              <a:avLst/>
              <a:gdLst>
                <a:gd name="connsiteX0" fmla="*/ 198898 w 198897"/>
                <a:gd name="connsiteY0" fmla="*/ 0 h 99466"/>
                <a:gd name="connsiteX1" fmla="*/ 99431 w 198897"/>
                <a:gd name="connsiteY1" fmla="*/ 99467 h 99466"/>
                <a:gd name="connsiteX2" fmla="*/ 0 w 198897"/>
                <a:gd name="connsiteY2" fmla="*/ 0 h 99466"/>
                <a:gd name="connsiteX3" fmla="*/ 198898 w 198897"/>
                <a:gd name="connsiteY3" fmla="*/ 0 h 99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97" h="99466">
                  <a:moveTo>
                    <a:pt x="198898" y="0"/>
                  </a:moveTo>
                  <a:lnTo>
                    <a:pt x="99431" y="99467"/>
                  </a:lnTo>
                  <a:lnTo>
                    <a:pt x="0" y="0"/>
                  </a:lnTo>
                  <a:lnTo>
                    <a:pt x="198898" y="0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2D26ADA6-34DF-CC17-EFAE-8C483BEF4A73}"/>
              </a:ext>
            </a:extLst>
          </p:cNvPr>
          <p:cNvSpPr/>
          <p:nvPr/>
        </p:nvSpPr>
        <p:spPr>
          <a:xfrm>
            <a:off x="8303680" y="3009224"/>
            <a:ext cx="772996" cy="772996"/>
          </a:xfrm>
          <a:custGeom>
            <a:avLst/>
            <a:gdLst>
              <a:gd name="connsiteX0" fmla="*/ 772996 w 772996"/>
              <a:gd name="connsiteY0" fmla="*/ 386481 h 772996"/>
              <a:gd name="connsiteX1" fmla="*/ 386516 w 772996"/>
              <a:gd name="connsiteY1" fmla="*/ 772997 h 772996"/>
              <a:gd name="connsiteX2" fmla="*/ 0 w 772996"/>
              <a:gd name="connsiteY2" fmla="*/ 386481 h 772996"/>
              <a:gd name="connsiteX3" fmla="*/ 386516 w 772996"/>
              <a:gd name="connsiteY3" fmla="*/ 0 h 772996"/>
              <a:gd name="connsiteX4" fmla="*/ 772996 w 772996"/>
              <a:gd name="connsiteY4" fmla="*/ 386481 h 772996"/>
              <a:gd name="connsiteX5" fmla="*/ 772996 w 772996"/>
              <a:gd name="connsiteY5" fmla="*/ 386481 h 77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996" h="772996">
                <a:moveTo>
                  <a:pt x="772996" y="386481"/>
                </a:moveTo>
                <a:cubicBezTo>
                  <a:pt x="772996" y="599947"/>
                  <a:pt x="599982" y="772997"/>
                  <a:pt x="386516" y="772997"/>
                </a:cubicBezTo>
                <a:cubicBezTo>
                  <a:pt x="173050" y="772997"/>
                  <a:pt x="0" y="599947"/>
                  <a:pt x="0" y="386481"/>
                </a:cubicBezTo>
                <a:cubicBezTo>
                  <a:pt x="0" y="173015"/>
                  <a:pt x="173050" y="0"/>
                  <a:pt x="386516" y="0"/>
                </a:cubicBezTo>
                <a:cubicBezTo>
                  <a:pt x="599982" y="0"/>
                  <a:pt x="772996" y="173050"/>
                  <a:pt x="772996" y="386481"/>
                </a:cubicBezTo>
                <a:lnTo>
                  <a:pt x="772996" y="386481"/>
                </a:lnTo>
                <a:close/>
              </a:path>
            </a:pathLst>
          </a:custGeom>
          <a:solidFill>
            <a:schemeClr val="bg1"/>
          </a:solidFill>
          <a:ln w="35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aphic 36">
            <a:extLst>
              <a:ext uri="{FF2B5EF4-FFF2-40B4-BE49-F238E27FC236}">
                <a16:creationId xmlns:a16="http://schemas.microsoft.com/office/drawing/2014/main" id="{F3941718-8B20-7C46-D941-736CE5853AEE}"/>
              </a:ext>
            </a:extLst>
          </p:cNvPr>
          <p:cNvGrpSpPr/>
          <p:nvPr/>
        </p:nvGrpSpPr>
        <p:grpSpPr>
          <a:xfrm>
            <a:off x="8448017" y="3131533"/>
            <a:ext cx="476254" cy="504617"/>
            <a:chOff x="7081189" y="2964833"/>
            <a:chExt cx="476254" cy="504617"/>
          </a:xfrm>
          <a:solidFill>
            <a:srgbClr val="0B2D77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99C408D-B9A6-5258-D32C-95FD55EFFEB9}"/>
                </a:ext>
              </a:extLst>
            </p:cNvPr>
            <p:cNvSpPr/>
            <p:nvPr/>
          </p:nvSpPr>
          <p:spPr>
            <a:xfrm>
              <a:off x="7081189" y="3301634"/>
              <a:ext cx="165447" cy="167816"/>
            </a:xfrm>
            <a:custGeom>
              <a:avLst/>
              <a:gdLst>
                <a:gd name="connsiteX0" fmla="*/ 103887 w 165447"/>
                <a:gd name="connsiteY0" fmla="*/ 167817 h 167816"/>
                <a:gd name="connsiteX1" fmla="*/ 0 w 165447"/>
                <a:gd name="connsiteY1" fmla="*/ 68032 h 167816"/>
                <a:gd name="connsiteX2" fmla="*/ 61526 w 165447"/>
                <a:gd name="connsiteY2" fmla="*/ 0 h 167816"/>
                <a:gd name="connsiteX3" fmla="*/ 165447 w 165447"/>
                <a:gd name="connsiteY3" fmla="*/ 99785 h 167816"/>
                <a:gd name="connsiteX4" fmla="*/ 103887 w 165447"/>
                <a:gd name="connsiteY4" fmla="*/ 167817 h 167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447" h="167816">
                  <a:moveTo>
                    <a:pt x="103887" y="167817"/>
                  </a:moveTo>
                  <a:lnTo>
                    <a:pt x="0" y="68032"/>
                  </a:lnTo>
                  <a:lnTo>
                    <a:pt x="61526" y="0"/>
                  </a:lnTo>
                  <a:lnTo>
                    <a:pt x="165447" y="99785"/>
                  </a:lnTo>
                  <a:lnTo>
                    <a:pt x="103887" y="167817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F9FACF7-EACE-A039-0D99-B04B492DE2EC}"/>
                </a:ext>
              </a:extLst>
            </p:cNvPr>
            <p:cNvSpPr/>
            <p:nvPr/>
          </p:nvSpPr>
          <p:spPr>
            <a:xfrm>
              <a:off x="7160324" y="3201248"/>
              <a:ext cx="397119" cy="184400"/>
            </a:xfrm>
            <a:custGeom>
              <a:avLst/>
              <a:gdLst>
                <a:gd name="connsiteX0" fmla="*/ 389946 w 397119"/>
                <a:gd name="connsiteY0" fmla="*/ 38118 h 184400"/>
                <a:gd name="connsiteX1" fmla="*/ 392421 w 397119"/>
                <a:gd name="connsiteY1" fmla="*/ 7461 h 184400"/>
                <a:gd name="connsiteX2" fmla="*/ 377606 w 397119"/>
                <a:gd name="connsiteY2" fmla="*/ 0 h 184400"/>
                <a:gd name="connsiteX3" fmla="*/ 365124 w 397119"/>
                <a:gd name="connsiteY3" fmla="*/ 4986 h 184400"/>
                <a:gd name="connsiteX4" fmla="*/ 287792 w 397119"/>
                <a:gd name="connsiteY4" fmla="*/ 78569 h 184400"/>
                <a:gd name="connsiteX5" fmla="*/ 210744 w 397119"/>
                <a:gd name="connsiteY5" fmla="*/ 83873 h 184400"/>
                <a:gd name="connsiteX6" fmla="*/ 155972 w 397119"/>
                <a:gd name="connsiteY6" fmla="*/ 70366 h 184400"/>
                <a:gd name="connsiteX7" fmla="*/ 159861 w 397119"/>
                <a:gd name="connsiteY7" fmla="*/ 54136 h 184400"/>
                <a:gd name="connsiteX8" fmla="*/ 161028 w 397119"/>
                <a:gd name="connsiteY8" fmla="*/ 52686 h 184400"/>
                <a:gd name="connsiteX9" fmla="*/ 255155 w 397119"/>
                <a:gd name="connsiteY9" fmla="*/ 52686 h 184400"/>
                <a:gd name="connsiteX10" fmla="*/ 272552 w 397119"/>
                <a:gd name="connsiteY10" fmla="*/ 33485 h 184400"/>
                <a:gd name="connsiteX11" fmla="*/ 255155 w 397119"/>
                <a:gd name="connsiteY11" fmla="*/ 14321 h 184400"/>
                <a:gd name="connsiteX12" fmla="*/ 111312 w 397119"/>
                <a:gd name="connsiteY12" fmla="*/ 14285 h 184400"/>
                <a:gd name="connsiteX13" fmla="*/ 100068 w 397119"/>
                <a:gd name="connsiteY13" fmla="*/ 14285 h 184400"/>
                <a:gd name="connsiteX14" fmla="*/ 99643 w 397119"/>
                <a:gd name="connsiteY14" fmla="*/ 14321 h 184400"/>
                <a:gd name="connsiteX15" fmla="*/ 95790 w 397119"/>
                <a:gd name="connsiteY15" fmla="*/ 14321 h 184400"/>
                <a:gd name="connsiteX16" fmla="*/ 85889 w 397119"/>
                <a:gd name="connsiteY16" fmla="*/ 17786 h 184400"/>
                <a:gd name="connsiteX17" fmla="*/ 85075 w 397119"/>
                <a:gd name="connsiteY17" fmla="*/ 18281 h 184400"/>
                <a:gd name="connsiteX18" fmla="*/ 66405 w 397119"/>
                <a:gd name="connsiteY18" fmla="*/ 31647 h 184400"/>
                <a:gd name="connsiteX19" fmla="*/ 0 w 397119"/>
                <a:gd name="connsiteY19" fmla="*/ 103674 h 184400"/>
                <a:gd name="connsiteX20" fmla="*/ 83590 w 397119"/>
                <a:gd name="connsiteY20" fmla="*/ 184400 h 184400"/>
                <a:gd name="connsiteX21" fmla="*/ 132988 w 397119"/>
                <a:gd name="connsiteY21" fmla="*/ 130760 h 184400"/>
                <a:gd name="connsiteX22" fmla="*/ 287439 w 397119"/>
                <a:gd name="connsiteY22" fmla="*/ 130760 h 184400"/>
                <a:gd name="connsiteX23" fmla="*/ 304022 w 397119"/>
                <a:gd name="connsiteY23" fmla="*/ 124112 h 184400"/>
                <a:gd name="connsiteX24" fmla="*/ 304552 w 397119"/>
                <a:gd name="connsiteY24" fmla="*/ 123653 h 184400"/>
                <a:gd name="connsiteX25" fmla="*/ 305154 w 397119"/>
                <a:gd name="connsiteY25" fmla="*/ 123405 h 184400"/>
                <a:gd name="connsiteX26" fmla="*/ 310493 w 397119"/>
                <a:gd name="connsiteY26" fmla="*/ 119975 h 184400"/>
                <a:gd name="connsiteX27" fmla="*/ 389946 w 397119"/>
                <a:gd name="connsiteY27" fmla="*/ 38118 h 184400"/>
                <a:gd name="connsiteX28" fmla="*/ 389946 w 397119"/>
                <a:gd name="connsiteY28" fmla="*/ 38118 h 18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97119" h="184400">
                  <a:moveTo>
                    <a:pt x="389946" y="38118"/>
                  </a:moveTo>
                  <a:cubicBezTo>
                    <a:pt x="398467" y="30268"/>
                    <a:pt x="399528" y="16584"/>
                    <a:pt x="392421" y="7461"/>
                  </a:cubicBezTo>
                  <a:cubicBezTo>
                    <a:pt x="388708" y="2723"/>
                    <a:pt x="383298" y="0"/>
                    <a:pt x="377606" y="0"/>
                  </a:cubicBezTo>
                  <a:cubicBezTo>
                    <a:pt x="373079" y="0"/>
                    <a:pt x="368624" y="1768"/>
                    <a:pt x="365124" y="4986"/>
                  </a:cubicBezTo>
                  <a:cubicBezTo>
                    <a:pt x="295995" y="74821"/>
                    <a:pt x="289949" y="78392"/>
                    <a:pt x="287792" y="78569"/>
                  </a:cubicBezTo>
                  <a:cubicBezTo>
                    <a:pt x="284787" y="78958"/>
                    <a:pt x="245113" y="83873"/>
                    <a:pt x="210744" y="83873"/>
                  </a:cubicBezTo>
                  <a:cubicBezTo>
                    <a:pt x="167428" y="83873"/>
                    <a:pt x="158729" y="76165"/>
                    <a:pt x="155972" y="70366"/>
                  </a:cubicBezTo>
                  <a:cubicBezTo>
                    <a:pt x="153673" y="65592"/>
                    <a:pt x="154982" y="60111"/>
                    <a:pt x="159861" y="54136"/>
                  </a:cubicBezTo>
                  <a:lnTo>
                    <a:pt x="161028" y="52686"/>
                  </a:lnTo>
                  <a:lnTo>
                    <a:pt x="255155" y="52686"/>
                  </a:lnTo>
                  <a:cubicBezTo>
                    <a:pt x="264738" y="52686"/>
                    <a:pt x="272552" y="44093"/>
                    <a:pt x="272552" y="33485"/>
                  </a:cubicBezTo>
                  <a:cubicBezTo>
                    <a:pt x="272552" y="22913"/>
                    <a:pt x="264738" y="14321"/>
                    <a:pt x="255155" y="14321"/>
                  </a:cubicBezTo>
                  <a:lnTo>
                    <a:pt x="111312" y="14285"/>
                  </a:lnTo>
                  <a:cubicBezTo>
                    <a:pt x="107564" y="13896"/>
                    <a:pt x="103781" y="13896"/>
                    <a:pt x="100068" y="14285"/>
                  </a:cubicBezTo>
                  <a:lnTo>
                    <a:pt x="99643" y="14321"/>
                  </a:lnTo>
                  <a:lnTo>
                    <a:pt x="95790" y="14321"/>
                  </a:lnTo>
                  <a:cubicBezTo>
                    <a:pt x="92289" y="14321"/>
                    <a:pt x="88858" y="15523"/>
                    <a:pt x="85889" y="17786"/>
                  </a:cubicBezTo>
                  <a:lnTo>
                    <a:pt x="85075" y="18281"/>
                  </a:lnTo>
                  <a:cubicBezTo>
                    <a:pt x="78039" y="21322"/>
                    <a:pt x="71780" y="25812"/>
                    <a:pt x="66405" y="31647"/>
                  </a:cubicBezTo>
                  <a:lnTo>
                    <a:pt x="0" y="103674"/>
                  </a:lnTo>
                  <a:lnTo>
                    <a:pt x="83590" y="184400"/>
                  </a:lnTo>
                  <a:lnTo>
                    <a:pt x="132988" y="130760"/>
                  </a:lnTo>
                  <a:lnTo>
                    <a:pt x="287439" y="130760"/>
                  </a:lnTo>
                  <a:cubicBezTo>
                    <a:pt x="293485" y="130760"/>
                    <a:pt x="299354" y="128391"/>
                    <a:pt x="304022" y="124112"/>
                  </a:cubicBezTo>
                  <a:lnTo>
                    <a:pt x="304552" y="123653"/>
                  </a:lnTo>
                  <a:lnTo>
                    <a:pt x="305154" y="123405"/>
                  </a:lnTo>
                  <a:cubicBezTo>
                    <a:pt x="307170" y="122521"/>
                    <a:pt x="308972" y="121354"/>
                    <a:pt x="310493" y="119975"/>
                  </a:cubicBezTo>
                  <a:lnTo>
                    <a:pt x="389946" y="38118"/>
                  </a:lnTo>
                  <a:lnTo>
                    <a:pt x="389946" y="38118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865CE52-DF89-E74E-BF26-4F93F018B0EB}"/>
                </a:ext>
              </a:extLst>
            </p:cNvPr>
            <p:cNvSpPr/>
            <p:nvPr/>
          </p:nvSpPr>
          <p:spPr>
            <a:xfrm>
              <a:off x="7254240" y="3215246"/>
              <a:ext cx="83095" cy="54811"/>
            </a:xfrm>
            <a:custGeom>
              <a:avLst/>
              <a:gdLst>
                <a:gd name="connsiteX0" fmla="*/ 6117 w 83095"/>
                <a:gd name="connsiteY0" fmla="*/ 287 h 54811"/>
                <a:gd name="connsiteX1" fmla="*/ 5692 w 83095"/>
                <a:gd name="connsiteY1" fmla="*/ 323 h 54811"/>
                <a:gd name="connsiteX2" fmla="*/ 1839 w 83095"/>
                <a:gd name="connsiteY2" fmla="*/ 323 h 54811"/>
                <a:gd name="connsiteX3" fmla="*/ 0 w 83095"/>
                <a:gd name="connsiteY3" fmla="*/ 500 h 54811"/>
                <a:gd name="connsiteX4" fmla="*/ 61455 w 83095"/>
                <a:gd name="connsiteY4" fmla="*/ 54812 h 54811"/>
                <a:gd name="connsiteX5" fmla="*/ 65945 w 83095"/>
                <a:gd name="connsiteY5" fmla="*/ 40138 h 54811"/>
                <a:gd name="connsiteX6" fmla="*/ 67113 w 83095"/>
                <a:gd name="connsiteY6" fmla="*/ 38688 h 54811"/>
                <a:gd name="connsiteX7" fmla="*/ 83095 w 83095"/>
                <a:gd name="connsiteY7" fmla="*/ 38688 h 54811"/>
                <a:gd name="connsiteX8" fmla="*/ 29489 w 83095"/>
                <a:gd name="connsiteY8" fmla="*/ 323 h 54811"/>
                <a:gd name="connsiteX9" fmla="*/ 17361 w 83095"/>
                <a:gd name="connsiteY9" fmla="*/ 323 h 54811"/>
                <a:gd name="connsiteX10" fmla="*/ 6117 w 83095"/>
                <a:gd name="connsiteY10" fmla="*/ 287 h 54811"/>
                <a:gd name="connsiteX11" fmla="*/ 6117 w 83095"/>
                <a:gd name="connsiteY11" fmla="*/ 287 h 54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095" h="54811">
                  <a:moveTo>
                    <a:pt x="6117" y="287"/>
                  </a:moveTo>
                  <a:lnTo>
                    <a:pt x="5692" y="323"/>
                  </a:lnTo>
                  <a:lnTo>
                    <a:pt x="1839" y="323"/>
                  </a:lnTo>
                  <a:cubicBezTo>
                    <a:pt x="1237" y="323"/>
                    <a:pt x="636" y="393"/>
                    <a:pt x="0" y="500"/>
                  </a:cubicBezTo>
                  <a:cubicBezTo>
                    <a:pt x="15452" y="23483"/>
                    <a:pt x="36597" y="42259"/>
                    <a:pt x="61455" y="54812"/>
                  </a:cubicBezTo>
                  <a:cubicBezTo>
                    <a:pt x="60111" y="50427"/>
                    <a:pt x="61596" y="45477"/>
                    <a:pt x="65945" y="40138"/>
                  </a:cubicBezTo>
                  <a:lnTo>
                    <a:pt x="67113" y="38688"/>
                  </a:lnTo>
                  <a:lnTo>
                    <a:pt x="83095" y="38688"/>
                  </a:lnTo>
                  <a:cubicBezTo>
                    <a:pt x="62232" y="30343"/>
                    <a:pt x="43916" y="17083"/>
                    <a:pt x="29489" y="323"/>
                  </a:cubicBezTo>
                  <a:lnTo>
                    <a:pt x="17361" y="323"/>
                  </a:lnTo>
                  <a:cubicBezTo>
                    <a:pt x="13648" y="-102"/>
                    <a:pt x="9865" y="-102"/>
                    <a:pt x="6117" y="287"/>
                  </a:cubicBezTo>
                  <a:lnTo>
                    <a:pt x="6117" y="287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9557569-5337-A0BB-2BEA-6E7E592C2942}"/>
                </a:ext>
              </a:extLst>
            </p:cNvPr>
            <p:cNvSpPr/>
            <p:nvPr/>
          </p:nvSpPr>
          <p:spPr>
            <a:xfrm>
              <a:off x="7460598" y="3203298"/>
              <a:ext cx="69128" cy="66794"/>
            </a:xfrm>
            <a:custGeom>
              <a:avLst/>
              <a:gdLst>
                <a:gd name="connsiteX0" fmla="*/ 69128 w 69128"/>
                <a:gd name="connsiteY0" fmla="*/ 0 h 66794"/>
                <a:gd name="connsiteX1" fmla="*/ 64850 w 69128"/>
                <a:gd name="connsiteY1" fmla="*/ 2900 h 66794"/>
                <a:gd name="connsiteX2" fmla="*/ 0 w 69128"/>
                <a:gd name="connsiteY2" fmla="*/ 66794 h 66794"/>
                <a:gd name="connsiteX3" fmla="*/ 69128 w 69128"/>
                <a:gd name="connsiteY3" fmla="*/ 0 h 66794"/>
                <a:gd name="connsiteX4" fmla="*/ 69128 w 69128"/>
                <a:gd name="connsiteY4" fmla="*/ 0 h 66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128" h="66794">
                  <a:moveTo>
                    <a:pt x="69128" y="0"/>
                  </a:moveTo>
                  <a:cubicBezTo>
                    <a:pt x="67608" y="778"/>
                    <a:pt x="66158" y="1697"/>
                    <a:pt x="64850" y="2900"/>
                  </a:cubicBezTo>
                  <a:cubicBezTo>
                    <a:pt x="29030" y="39072"/>
                    <a:pt x="10184" y="57459"/>
                    <a:pt x="0" y="66794"/>
                  </a:cubicBezTo>
                  <a:cubicBezTo>
                    <a:pt x="29242" y="52049"/>
                    <a:pt x="53429" y="28677"/>
                    <a:pt x="69128" y="0"/>
                  </a:cubicBezTo>
                  <a:lnTo>
                    <a:pt x="69128" y="0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FBE4F37-4D18-1DEC-2CCD-99FB7A8D21DB}"/>
                </a:ext>
              </a:extLst>
            </p:cNvPr>
            <p:cNvSpPr/>
            <p:nvPr/>
          </p:nvSpPr>
          <p:spPr>
            <a:xfrm>
              <a:off x="7226906" y="2964833"/>
              <a:ext cx="322480" cy="312437"/>
            </a:xfrm>
            <a:custGeom>
              <a:avLst/>
              <a:gdLst>
                <a:gd name="connsiteX0" fmla="*/ 29172 w 322480"/>
                <a:gd name="connsiteY0" fmla="*/ 242885 h 312437"/>
                <a:gd name="connsiteX1" fmla="*/ 32814 w 322480"/>
                <a:gd name="connsiteY1" fmla="*/ 242885 h 312437"/>
                <a:gd name="connsiteX2" fmla="*/ 45331 w 322480"/>
                <a:gd name="connsiteY2" fmla="*/ 242885 h 312437"/>
                <a:gd name="connsiteX3" fmla="*/ 50529 w 322480"/>
                <a:gd name="connsiteY3" fmla="*/ 242885 h 312437"/>
                <a:gd name="connsiteX4" fmla="*/ 23620 w 322480"/>
                <a:gd name="connsiteY4" fmla="*/ 161240 h 312437"/>
                <a:gd name="connsiteX5" fmla="*/ 161275 w 322480"/>
                <a:gd name="connsiteY5" fmla="*/ 23585 h 312437"/>
                <a:gd name="connsiteX6" fmla="*/ 298931 w 322480"/>
                <a:gd name="connsiteY6" fmla="*/ 161240 h 312437"/>
                <a:gd name="connsiteX7" fmla="*/ 202010 w 322480"/>
                <a:gd name="connsiteY7" fmla="*/ 292743 h 312437"/>
                <a:gd name="connsiteX8" fmla="*/ 188502 w 322480"/>
                <a:gd name="connsiteY8" fmla="*/ 296986 h 312437"/>
                <a:gd name="connsiteX9" fmla="*/ 138398 w 322480"/>
                <a:gd name="connsiteY9" fmla="*/ 296986 h 312437"/>
                <a:gd name="connsiteX10" fmla="*/ 98194 w 322480"/>
                <a:gd name="connsiteY10" fmla="*/ 296986 h 312437"/>
                <a:gd name="connsiteX11" fmla="*/ 96391 w 322480"/>
                <a:gd name="connsiteY11" fmla="*/ 303421 h 312437"/>
                <a:gd name="connsiteX12" fmla="*/ 144091 w 322480"/>
                <a:gd name="connsiteY12" fmla="*/ 312438 h 312437"/>
                <a:gd name="connsiteX13" fmla="*/ 219619 w 322480"/>
                <a:gd name="connsiteY13" fmla="*/ 307240 h 312437"/>
                <a:gd name="connsiteX14" fmla="*/ 293025 w 322480"/>
                <a:gd name="connsiteY14" fmla="*/ 235707 h 312437"/>
                <a:gd name="connsiteX15" fmla="*/ 307629 w 322480"/>
                <a:gd name="connsiteY15" fmla="*/ 228777 h 312437"/>
                <a:gd name="connsiteX16" fmla="*/ 322480 w 322480"/>
                <a:gd name="connsiteY16" fmla="*/ 161240 h 312437"/>
                <a:gd name="connsiteX17" fmla="*/ 161240 w 322480"/>
                <a:gd name="connsiteY17" fmla="*/ 0 h 312437"/>
                <a:gd name="connsiteX18" fmla="*/ 0 w 322480"/>
                <a:gd name="connsiteY18" fmla="*/ 161240 h 312437"/>
                <a:gd name="connsiteX19" fmla="*/ 22807 w 322480"/>
                <a:gd name="connsiteY19" fmla="*/ 243805 h 312437"/>
                <a:gd name="connsiteX20" fmla="*/ 29172 w 322480"/>
                <a:gd name="connsiteY20" fmla="*/ 242885 h 312437"/>
                <a:gd name="connsiteX21" fmla="*/ 29172 w 322480"/>
                <a:gd name="connsiteY21" fmla="*/ 242885 h 31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2480" h="312437">
                  <a:moveTo>
                    <a:pt x="29172" y="242885"/>
                  </a:moveTo>
                  <a:lnTo>
                    <a:pt x="32814" y="242885"/>
                  </a:lnTo>
                  <a:cubicBezTo>
                    <a:pt x="36951" y="242426"/>
                    <a:pt x="41159" y="242461"/>
                    <a:pt x="45331" y="242885"/>
                  </a:cubicBezTo>
                  <a:lnTo>
                    <a:pt x="50529" y="242885"/>
                  </a:lnTo>
                  <a:cubicBezTo>
                    <a:pt x="33627" y="220043"/>
                    <a:pt x="23620" y="191791"/>
                    <a:pt x="23620" y="161240"/>
                  </a:cubicBezTo>
                  <a:cubicBezTo>
                    <a:pt x="23620" y="85358"/>
                    <a:pt x="85358" y="23585"/>
                    <a:pt x="161275" y="23585"/>
                  </a:cubicBezTo>
                  <a:cubicBezTo>
                    <a:pt x="237157" y="23585"/>
                    <a:pt x="298931" y="85323"/>
                    <a:pt x="298931" y="161240"/>
                  </a:cubicBezTo>
                  <a:cubicBezTo>
                    <a:pt x="298931" y="222978"/>
                    <a:pt x="258090" y="275345"/>
                    <a:pt x="202010" y="292743"/>
                  </a:cubicBezTo>
                  <a:cubicBezTo>
                    <a:pt x="198085" y="295395"/>
                    <a:pt x="193488" y="296986"/>
                    <a:pt x="188502" y="296986"/>
                  </a:cubicBezTo>
                  <a:cubicBezTo>
                    <a:pt x="188502" y="296986"/>
                    <a:pt x="188502" y="296986"/>
                    <a:pt x="138398" y="296986"/>
                  </a:cubicBezTo>
                  <a:lnTo>
                    <a:pt x="98194" y="296986"/>
                  </a:lnTo>
                  <a:cubicBezTo>
                    <a:pt x="96709" y="299107"/>
                    <a:pt x="95578" y="301582"/>
                    <a:pt x="96391" y="303421"/>
                  </a:cubicBezTo>
                  <a:cubicBezTo>
                    <a:pt x="97416" y="305543"/>
                    <a:pt x="103816" y="312438"/>
                    <a:pt x="144091" y="312438"/>
                  </a:cubicBezTo>
                  <a:cubicBezTo>
                    <a:pt x="176692" y="312438"/>
                    <a:pt x="214208" y="307912"/>
                    <a:pt x="219619" y="307240"/>
                  </a:cubicBezTo>
                  <a:cubicBezTo>
                    <a:pt x="225842" y="302855"/>
                    <a:pt x="267566" y="261414"/>
                    <a:pt x="293025" y="235707"/>
                  </a:cubicBezTo>
                  <a:cubicBezTo>
                    <a:pt x="297233" y="231818"/>
                    <a:pt x="302325" y="229449"/>
                    <a:pt x="307629" y="228777"/>
                  </a:cubicBezTo>
                  <a:cubicBezTo>
                    <a:pt x="317141" y="208198"/>
                    <a:pt x="322480" y="185355"/>
                    <a:pt x="322480" y="161240"/>
                  </a:cubicBezTo>
                  <a:cubicBezTo>
                    <a:pt x="322480" y="72310"/>
                    <a:pt x="250134" y="0"/>
                    <a:pt x="161240" y="0"/>
                  </a:cubicBezTo>
                  <a:cubicBezTo>
                    <a:pt x="72346" y="0"/>
                    <a:pt x="0" y="72346"/>
                    <a:pt x="0" y="161240"/>
                  </a:cubicBezTo>
                  <a:cubicBezTo>
                    <a:pt x="0" y="191402"/>
                    <a:pt x="8345" y="219654"/>
                    <a:pt x="22807" y="243805"/>
                  </a:cubicBezTo>
                  <a:cubicBezTo>
                    <a:pt x="24928" y="243239"/>
                    <a:pt x="27050" y="242885"/>
                    <a:pt x="29172" y="242885"/>
                  </a:cubicBezTo>
                  <a:lnTo>
                    <a:pt x="29172" y="242885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303EDA8-F7A7-5A62-C0B0-F1BDF5D49045}"/>
                </a:ext>
              </a:extLst>
            </p:cNvPr>
            <p:cNvSpPr/>
            <p:nvPr/>
          </p:nvSpPr>
          <p:spPr>
            <a:xfrm>
              <a:off x="7360601" y="3281797"/>
              <a:ext cx="69517" cy="5551"/>
            </a:xfrm>
            <a:custGeom>
              <a:avLst/>
              <a:gdLst>
                <a:gd name="connsiteX0" fmla="*/ 10467 w 69517"/>
                <a:gd name="connsiteY0" fmla="*/ 3324 h 5551"/>
                <a:gd name="connsiteX1" fmla="*/ 0 w 69517"/>
                <a:gd name="connsiteY1" fmla="*/ 3147 h 5551"/>
                <a:gd name="connsiteX2" fmla="*/ 27616 w 69517"/>
                <a:gd name="connsiteY2" fmla="*/ 5551 h 5551"/>
                <a:gd name="connsiteX3" fmla="*/ 69518 w 69517"/>
                <a:gd name="connsiteY3" fmla="*/ 0 h 5551"/>
                <a:gd name="connsiteX4" fmla="*/ 10467 w 69517"/>
                <a:gd name="connsiteY4" fmla="*/ 3324 h 5551"/>
                <a:gd name="connsiteX5" fmla="*/ 10467 w 69517"/>
                <a:gd name="connsiteY5" fmla="*/ 3324 h 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517" h="5551">
                  <a:moveTo>
                    <a:pt x="10467" y="3324"/>
                  </a:moveTo>
                  <a:cubicBezTo>
                    <a:pt x="6719" y="3324"/>
                    <a:pt x="3254" y="3253"/>
                    <a:pt x="0" y="3147"/>
                  </a:cubicBezTo>
                  <a:cubicBezTo>
                    <a:pt x="8981" y="4703"/>
                    <a:pt x="18175" y="5551"/>
                    <a:pt x="27616" y="5551"/>
                  </a:cubicBezTo>
                  <a:cubicBezTo>
                    <a:pt x="42114" y="5551"/>
                    <a:pt x="56152" y="3571"/>
                    <a:pt x="69518" y="0"/>
                  </a:cubicBezTo>
                  <a:cubicBezTo>
                    <a:pt x="54171" y="1485"/>
                    <a:pt x="31364" y="3324"/>
                    <a:pt x="10467" y="3324"/>
                  </a:cubicBezTo>
                  <a:lnTo>
                    <a:pt x="10467" y="3324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84023F4-504F-8474-6422-E1D718E10527}"/>
                </a:ext>
              </a:extLst>
            </p:cNvPr>
            <p:cNvSpPr/>
            <p:nvPr/>
          </p:nvSpPr>
          <p:spPr>
            <a:xfrm>
              <a:off x="7263115" y="3000193"/>
              <a:ext cx="251335" cy="240339"/>
            </a:xfrm>
            <a:custGeom>
              <a:avLst/>
              <a:gdLst>
                <a:gd name="connsiteX0" fmla="*/ 41087 w 251335"/>
                <a:gd name="connsiteY0" fmla="*/ 207526 h 240339"/>
                <a:gd name="connsiteX1" fmla="*/ 7885 w 251335"/>
                <a:gd name="connsiteY1" fmla="*/ 125668 h 240339"/>
                <a:gd name="connsiteX2" fmla="*/ 125668 w 251335"/>
                <a:gd name="connsiteY2" fmla="*/ 7885 h 240339"/>
                <a:gd name="connsiteX3" fmla="*/ 243451 w 251335"/>
                <a:gd name="connsiteY3" fmla="*/ 125668 h 240339"/>
                <a:gd name="connsiteX4" fmla="*/ 177399 w 251335"/>
                <a:gd name="connsiteY4" fmla="*/ 231464 h 240339"/>
                <a:gd name="connsiteX5" fmla="*/ 177576 w 251335"/>
                <a:gd name="connsiteY5" fmla="*/ 234540 h 240339"/>
                <a:gd name="connsiteX6" fmla="*/ 176975 w 251335"/>
                <a:gd name="connsiteY6" fmla="*/ 240340 h 240339"/>
                <a:gd name="connsiteX7" fmla="*/ 251336 w 251335"/>
                <a:gd name="connsiteY7" fmla="*/ 125668 h 240339"/>
                <a:gd name="connsiteX8" fmla="*/ 125668 w 251335"/>
                <a:gd name="connsiteY8" fmla="*/ 0 h 240339"/>
                <a:gd name="connsiteX9" fmla="*/ 0 w 251335"/>
                <a:gd name="connsiteY9" fmla="*/ 125668 h 240339"/>
                <a:gd name="connsiteX10" fmla="*/ 30444 w 251335"/>
                <a:gd name="connsiteY10" fmla="*/ 207526 h 240339"/>
                <a:gd name="connsiteX11" fmla="*/ 41087 w 251335"/>
                <a:gd name="connsiteY11" fmla="*/ 207526 h 240339"/>
                <a:gd name="connsiteX12" fmla="*/ 41087 w 251335"/>
                <a:gd name="connsiteY12" fmla="*/ 207526 h 24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335" h="240339">
                  <a:moveTo>
                    <a:pt x="41087" y="207526"/>
                  </a:moveTo>
                  <a:cubicBezTo>
                    <a:pt x="20543" y="186310"/>
                    <a:pt x="7885" y="157457"/>
                    <a:pt x="7885" y="125668"/>
                  </a:cubicBezTo>
                  <a:cubicBezTo>
                    <a:pt x="7885" y="60713"/>
                    <a:pt x="60748" y="7885"/>
                    <a:pt x="125668" y="7885"/>
                  </a:cubicBezTo>
                  <a:cubicBezTo>
                    <a:pt x="190623" y="7885"/>
                    <a:pt x="243451" y="60713"/>
                    <a:pt x="243451" y="125668"/>
                  </a:cubicBezTo>
                  <a:cubicBezTo>
                    <a:pt x="243451" y="172060"/>
                    <a:pt x="216472" y="212299"/>
                    <a:pt x="177399" y="231464"/>
                  </a:cubicBezTo>
                  <a:cubicBezTo>
                    <a:pt x="177470" y="232490"/>
                    <a:pt x="177576" y="233515"/>
                    <a:pt x="177576" y="234540"/>
                  </a:cubicBezTo>
                  <a:cubicBezTo>
                    <a:pt x="177576" y="236521"/>
                    <a:pt x="177328" y="238465"/>
                    <a:pt x="176975" y="240340"/>
                  </a:cubicBezTo>
                  <a:cubicBezTo>
                    <a:pt x="220750" y="220680"/>
                    <a:pt x="251336" y="176692"/>
                    <a:pt x="251336" y="125668"/>
                  </a:cubicBezTo>
                  <a:cubicBezTo>
                    <a:pt x="251336" y="56363"/>
                    <a:pt x="194973" y="0"/>
                    <a:pt x="125668" y="0"/>
                  </a:cubicBezTo>
                  <a:cubicBezTo>
                    <a:pt x="56363" y="0"/>
                    <a:pt x="0" y="56363"/>
                    <a:pt x="0" y="125668"/>
                  </a:cubicBezTo>
                  <a:cubicBezTo>
                    <a:pt x="0" y="156926"/>
                    <a:pt x="11492" y="185497"/>
                    <a:pt x="30444" y="207526"/>
                  </a:cubicBezTo>
                  <a:lnTo>
                    <a:pt x="41087" y="207526"/>
                  </a:lnTo>
                  <a:lnTo>
                    <a:pt x="41087" y="207526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824F7DC-9464-9EB0-668A-045A51C3BE88}"/>
                </a:ext>
              </a:extLst>
            </p:cNvPr>
            <p:cNvSpPr/>
            <p:nvPr/>
          </p:nvSpPr>
          <p:spPr>
            <a:xfrm>
              <a:off x="7327363" y="3033537"/>
              <a:ext cx="114176" cy="174146"/>
            </a:xfrm>
            <a:custGeom>
              <a:avLst/>
              <a:gdLst>
                <a:gd name="connsiteX0" fmla="*/ 33627 w 114176"/>
                <a:gd name="connsiteY0" fmla="*/ 38401 h 174146"/>
                <a:gd name="connsiteX1" fmla="*/ 51165 w 114176"/>
                <a:gd name="connsiteY1" fmla="*/ 33132 h 174146"/>
                <a:gd name="connsiteX2" fmla="*/ 53146 w 114176"/>
                <a:gd name="connsiteY2" fmla="*/ 33097 h 174146"/>
                <a:gd name="connsiteX3" fmla="*/ 53146 w 114176"/>
                <a:gd name="connsiteY3" fmla="*/ 75245 h 174146"/>
                <a:gd name="connsiteX4" fmla="*/ 50918 w 114176"/>
                <a:gd name="connsiteY4" fmla="*/ 74962 h 174146"/>
                <a:gd name="connsiteX5" fmla="*/ 26166 w 114176"/>
                <a:gd name="connsiteY5" fmla="*/ 54171 h 174146"/>
                <a:gd name="connsiteX6" fmla="*/ 33627 w 114176"/>
                <a:gd name="connsiteY6" fmla="*/ 38401 h 174146"/>
                <a:gd name="connsiteX7" fmla="*/ 33627 w 114176"/>
                <a:gd name="connsiteY7" fmla="*/ 38401 h 174146"/>
                <a:gd name="connsiteX8" fmla="*/ 64425 w 114176"/>
                <a:gd name="connsiteY8" fmla="*/ 99856 h 174146"/>
                <a:gd name="connsiteX9" fmla="*/ 66759 w 114176"/>
                <a:gd name="connsiteY9" fmla="*/ 100280 h 174146"/>
                <a:gd name="connsiteX10" fmla="*/ 93314 w 114176"/>
                <a:gd name="connsiteY10" fmla="*/ 123299 h 174146"/>
                <a:gd name="connsiteX11" fmla="*/ 85464 w 114176"/>
                <a:gd name="connsiteY11" fmla="*/ 140696 h 174146"/>
                <a:gd name="connsiteX12" fmla="*/ 66441 w 114176"/>
                <a:gd name="connsiteY12" fmla="*/ 147379 h 174146"/>
                <a:gd name="connsiteX13" fmla="*/ 64461 w 114176"/>
                <a:gd name="connsiteY13" fmla="*/ 147379 h 174146"/>
                <a:gd name="connsiteX14" fmla="*/ 64461 w 114176"/>
                <a:gd name="connsiteY14" fmla="*/ 99856 h 174146"/>
                <a:gd name="connsiteX15" fmla="*/ 64425 w 114176"/>
                <a:gd name="connsiteY15" fmla="*/ 99856 h 174146"/>
                <a:gd name="connsiteX16" fmla="*/ 5198 w 114176"/>
                <a:gd name="connsiteY16" fmla="*/ 58237 h 174146"/>
                <a:gd name="connsiteX17" fmla="*/ 13755 w 114176"/>
                <a:gd name="connsiteY17" fmla="*/ 82176 h 174146"/>
                <a:gd name="connsiteX18" fmla="*/ 51625 w 114176"/>
                <a:gd name="connsiteY18" fmla="*/ 98972 h 174146"/>
                <a:gd name="connsiteX19" fmla="*/ 53146 w 114176"/>
                <a:gd name="connsiteY19" fmla="*/ 99325 h 174146"/>
                <a:gd name="connsiteX20" fmla="*/ 53146 w 114176"/>
                <a:gd name="connsiteY20" fmla="*/ 147591 h 174146"/>
                <a:gd name="connsiteX21" fmla="*/ 51024 w 114176"/>
                <a:gd name="connsiteY21" fmla="*/ 147414 h 174146"/>
                <a:gd name="connsiteX22" fmla="*/ 20367 w 114176"/>
                <a:gd name="connsiteY22" fmla="*/ 122168 h 174146"/>
                <a:gd name="connsiteX23" fmla="*/ 0 w 114176"/>
                <a:gd name="connsiteY23" fmla="*/ 126906 h 174146"/>
                <a:gd name="connsiteX24" fmla="*/ 51342 w 114176"/>
                <a:gd name="connsiteY24" fmla="*/ 164140 h 174146"/>
                <a:gd name="connsiteX25" fmla="*/ 53146 w 114176"/>
                <a:gd name="connsiteY25" fmla="*/ 164281 h 174146"/>
                <a:gd name="connsiteX26" fmla="*/ 53146 w 114176"/>
                <a:gd name="connsiteY26" fmla="*/ 174146 h 174146"/>
                <a:gd name="connsiteX27" fmla="*/ 64425 w 114176"/>
                <a:gd name="connsiteY27" fmla="*/ 174146 h 174146"/>
                <a:gd name="connsiteX28" fmla="*/ 64425 w 114176"/>
                <a:gd name="connsiteY28" fmla="*/ 164281 h 174146"/>
                <a:gd name="connsiteX29" fmla="*/ 66229 w 114176"/>
                <a:gd name="connsiteY29" fmla="*/ 164140 h 174146"/>
                <a:gd name="connsiteX30" fmla="*/ 102048 w 114176"/>
                <a:gd name="connsiteY30" fmla="*/ 150137 h 174146"/>
                <a:gd name="connsiteX31" fmla="*/ 114176 w 114176"/>
                <a:gd name="connsiteY31" fmla="*/ 120400 h 174146"/>
                <a:gd name="connsiteX32" fmla="*/ 108342 w 114176"/>
                <a:gd name="connsiteY32" fmla="*/ 98406 h 174146"/>
                <a:gd name="connsiteX33" fmla="*/ 95400 w 114176"/>
                <a:gd name="connsiteY33" fmla="*/ 85959 h 174146"/>
                <a:gd name="connsiteX34" fmla="*/ 65875 w 114176"/>
                <a:gd name="connsiteY34" fmla="*/ 76342 h 174146"/>
                <a:gd name="connsiteX35" fmla="*/ 64425 w 114176"/>
                <a:gd name="connsiteY35" fmla="*/ 75953 h 174146"/>
                <a:gd name="connsiteX36" fmla="*/ 64425 w 114176"/>
                <a:gd name="connsiteY36" fmla="*/ 32920 h 174146"/>
                <a:gd name="connsiteX37" fmla="*/ 66547 w 114176"/>
                <a:gd name="connsiteY37" fmla="*/ 33097 h 174146"/>
                <a:gd name="connsiteX38" fmla="*/ 89106 w 114176"/>
                <a:gd name="connsiteY38" fmla="*/ 51519 h 174146"/>
                <a:gd name="connsiteX39" fmla="*/ 108201 w 114176"/>
                <a:gd name="connsiteY39" fmla="*/ 47453 h 174146"/>
                <a:gd name="connsiteX40" fmla="*/ 66158 w 114176"/>
                <a:gd name="connsiteY40" fmla="*/ 16230 h 174146"/>
                <a:gd name="connsiteX41" fmla="*/ 64425 w 114176"/>
                <a:gd name="connsiteY41" fmla="*/ 16018 h 174146"/>
                <a:gd name="connsiteX42" fmla="*/ 64425 w 114176"/>
                <a:gd name="connsiteY42" fmla="*/ 0 h 174146"/>
                <a:gd name="connsiteX43" fmla="*/ 53146 w 114176"/>
                <a:gd name="connsiteY43" fmla="*/ 0 h 174146"/>
                <a:gd name="connsiteX44" fmla="*/ 53146 w 114176"/>
                <a:gd name="connsiteY44" fmla="*/ 16018 h 174146"/>
                <a:gd name="connsiteX45" fmla="*/ 51413 w 114176"/>
                <a:gd name="connsiteY45" fmla="*/ 16230 h 174146"/>
                <a:gd name="connsiteX46" fmla="*/ 5198 w 114176"/>
                <a:gd name="connsiteY46" fmla="*/ 58237 h 174146"/>
                <a:gd name="connsiteX47" fmla="*/ 5198 w 114176"/>
                <a:gd name="connsiteY47" fmla="*/ 58237 h 17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4176" h="174146">
                  <a:moveTo>
                    <a:pt x="33627" y="38401"/>
                  </a:moveTo>
                  <a:cubicBezTo>
                    <a:pt x="38330" y="34971"/>
                    <a:pt x="44235" y="33203"/>
                    <a:pt x="51165" y="33132"/>
                  </a:cubicBezTo>
                  <a:lnTo>
                    <a:pt x="53146" y="33097"/>
                  </a:lnTo>
                  <a:lnTo>
                    <a:pt x="53146" y="75245"/>
                  </a:lnTo>
                  <a:lnTo>
                    <a:pt x="50918" y="74962"/>
                  </a:lnTo>
                  <a:cubicBezTo>
                    <a:pt x="34511" y="72806"/>
                    <a:pt x="26166" y="65804"/>
                    <a:pt x="26166" y="54171"/>
                  </a:cubicBezTo>
                  <a:cubicBezTo>
                    <a:pt x="26166" y="47276"/>
                    <a:pt x="28712" y="41972"/>
                    <a:pt x="33627" y="38401"/>
                  </a:cubicBezTo>
                  <a:lnTo>
                    <a:pt x="33627" y="38401"/>
                  </a:lnTo>
                  <a:close/>
                  <a:moveTo>
                    <a:pt x="64425" y="99856"/>
                  </a:moveTo>
                  <a:lnTo>
                    <a:pt x="66759" y="100280"/>
                  </a:lnTo>
                  <a:cubicBezTo>
                    <a:pt x="84368" y="103533"/>
                    <a:pt x="93314" y="111312"/>
                    <a:pt x="93314" y="123299"/>
                  </a:cubicBezTo>
                  <a:cubicBezTo>
                    <a:pt x="93314" y="130442"/>
                    <a:pt x="90662" y="136276"/>
                    <a:pt x="85464" y="140696"/>
                  </a:cubicBezTo>
                  <a:cubicBezTo>
                    <a:pt x="80337" y="145045"/>
                    <a:pt x="73972" y="147273"/>
                    <a:pt x="66441" y="147379"/>
                  </a:cubicBezTo>
                  <a:lnTo>
                    <a:pt x="64461" y="147379"/>
                  </a:lnTo>
                  <a:lnTo>
                    <a:pt x="64461" y="99856"/>
                  </a:lnTo>
                  <a:lnTo>
                    <a:pt x="64425" y="99856"/>
                  </a:lnTo>
                  <a:close/>
                  <a:moveTo>
                    <a:pt x="5198" y="58237"/>
                  </a:moveTo>
                  <a:cubicBezTo>
                    <a:pt x="5198" y="67502"/>
                    <a:pt x="8062" y="75564"/>
                    <a:pt x="13755" y="82176"/>
                  </a:cubicBezTo>
                  <a:cubicBezTo>
                    <a:pt x="19448" y="88824"/>
                    <a:pt x="32213" y="94481"/>
                    <a:pt x="51625" y="98972"/>
                  </a:cubicBezTo>
                  <a:lnTo>
                    <a:pt x="53146" y="99325"/>
                  </a:lnTo>
                  <a:lnTo>
                    <a:pt x="53146" y="147591"/>
                  </a:lnTo>
                  <a:lnTo>
                    <a:pt x="51024" y="147414"/>
                  </a:lnTo>
                  <a:cubicBezTo>
                    <a:pt x="35501" y="146212"/>
                    <a:pt x="25212" y="137726"/>
                    <a:pt x="20367" y="122168"/>
                  </a:cubicBezTo>
                  <a:lnTo>
                    <a:pt x="0" y="126906"/>
                  </a:lnTo>
                  <a:cubicBezTo>
                    <a:pt x="7921" y="149748"/>
                    <a:pt x="24752" y="161912"/>
                    <a:pt x="51342" y="164140"/>
                  </a:cubicBezTo>
                  <a:lnTo>
                    <a:pt x="53146" y="164281"/>
                  </a:lnTo>
                  <a:lnTo>
                    <a:pt x="53146" y="174146"/>
                  </a:lnTo>
                  <a:lnTo>
                    <a:pt x="64425" y="174146"/>
                  </a:lnTo>
                  <a:lnTo>
                    <a:pt x="64425" y="164281"/>
                  </a:lnTo>
                  <a:lnTo>
                    <a:pt x="66229" y="164140"/>
                  </a:lnTo>
                  <a:cubicBezTo>
                    <a:pt x="81893" y="162760"/>
                    <a:pt x="93951" y="158058"/>
                    <a:pt x="102048" y="150137"/>
                  </a:cubicBezTo>
                  <a:cubicBezTo>
                    <a:pt x="110110" y="142287"/>
                    <a:pt x="114176" y="132281"/>
                    <a:pt x="114176" y="120400"/>
                  </a:cubicBezTo>
                  <a:cubicBezTo>
                    <a:pt x="114176" y="112020"/>
                    <a:pt x="112231" y="104629"/>
                    <a:pt x="108342" y="98406"/>
                  </a:cubicBezTo>
                  <a:cubicBezTo>
                    <a:pt x="104452" y="92218"/>
                    <a:pt x="100103" y="88046"/>
                    <a:pt x="95400" y="85959"/>
                  </a:cubicBezTo>
                  <a:cubicBezTo>
                    <a:pt x="90379" y="83732"/>
                    <a:pt x="80443" y="80514"/>
                    <a:pt x="65875" y="76342"/>
                  </a:cubicBezTo>
                  <a:lnTo>
                    <a:pt x="64425" y="75953"/>
                  </a:lnTo>
                  <a:lnTo>
                    <a:pt x="64425" y="32920"/>
                  </a:lnTo>
                  <a:lnTo>
                    <a:pt x="66547" y="33097"/>
                  </a:lnTo>
                  <a:cubicBezTo>
                    <a:pt x="77226" y="34016"/>
                    <a:pt x="84792" y="40239"/>
                    <a:pt x="89106" y="51519"/>
                  </a:cubicBezTo>
                  <a:lnTo>
                    <a:pt x="108201" y="47453"/>
                  </a:lnTo>
                  <a:cubicBezTo>
                    <a:pt x="101871" y="29278"/>
                    <a:pt x="88081" y="19059"/>
                    <a:pt x="66158" y="16230"/>
                  </a:cubicBezTo>
                  <a:lnTo>
                    <a:pt x="64425" y="16018"/>
                  </a:lnTo>
                  <a:lnTo>
                    <a:pt x="64425" y="0"/>
                  </a:lnTo>
                  <a:lnTo>
                    <a:pt x="53146" y="0"/>
                  </a:lnTo>
                  <a:lnTo>
                    <a:pt x="53146" y="16018"/>
                  </a:lnTo>
                  <a:lnTo>
                    <a:pt x="51413" y="16230"/>
                  </a:lnTo>
                  <a:cubicBezTo>
                    <a:pt x="20296" y="20084"/>
                    <a:pt x="5198" y="33804"/>
                    <a:pt x="5198" y="58237"/>
                  </a:cubicBezTo>
                  <a:lnTo>
                    <a:pt x="5198" y="58237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931481D-EADE-A6DD-71D1-502A7F6308CD}"/>
              </a:ext>
            </a:extLst>
          </p:cNvPr>
          <p:cNvSpPr/>
          <p:nvPr/>
        </p:nvSpPr>
        <p:spPr>
          <a:xfrm>
            <a:off x="5576745" y="4902520"/>
            <a:ext cx="772996" cy="772961"/>
          </a:xfrm>
          <a:custGeom>
            <a:avLst/>
            <a:gdLst>
              <a:gd name="connsiteX0" fmla="*/ 772997 w 772996"/>
              <a:gd name="connsiteY0" fmla="*/ 386481 h 772961"/>
              <a:gd name="connsiteX1" fmla="*/ 386516 w 772996"/>
              <a:gd name="connsiteY1" fmla="*/ 772962 h 772961"/>
              <a:gd name="connsiteX2" fmla="*/ 0 w 772996"/>
              <a:gd name="connsiteY2" fmla="*/ 386481 h 772961"/>
              <a:gd name="connsiteX3" fmla="*/ 386516 w 772996"/>
              <a:gd name="connsiteY3" fmla="*/ 0 h 772961"/>
              <a:gd name="connsiteX4" fmla="*/ 772997 w 772996"/>
              <a:gd name="connsiteY4" fmla="*/ 386481 h 772961"/>
              <a:gd name="connsiteX5" fmla="*/ 772997 w 772996"/>
              <a:gd name="connsiteY5" fmla="*/ 386481 h 77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996" h="772961">
                <a:moveTo>
                  <a:pt x="772997" y="386481"/>
                </a:moveTo>
                <a:cubicBezTo>
                  <a:pt x="772997" y="599947"/>
                  <a:pt x="599947" y="772962"/>
                  <a:pt x="386516" y="772962"/>
                </a:cubicBezTo>
                <a:cubicBezTo>
                  <a:pt x="173050" y="772962"/>
                  <a:pt x="0" y="599912"/>
                  <a:pt x="0" y="386481"/>
                </a:cubicBezTo>
                <a:cubicBezTo>
                  <a:pt x="0" y="173015"/>
                  <a:pt x="173050" y="0"/>
                  <a:pt x="386516" y="0"/>
                </a:cubicBezTo>
                <a:cubicBezTo>
                  <a:pt x="599947" y="0"/>
                  <a:pt x="772997" y="173050"/>
                  <a:pt x="772997" y="386481"/>
                </a:cubicBezTo>
                <a:lnTo>
                  <a:pt x="772997" y="386481"/>
                </a:lnTo>
                <a:close/>
              </a:path>
            </a:pathLst>
          </a:custGeom>
          <a:solidFill>
            <a:schemeClr val="bg1"/>
          </a:solidFill>
          <a:ln w="35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59" name="Graphic 36">
            <a:extLst>
              <a:ext uri="{FF2B5EF4-FFF2-40B4-BE49-F238E27FC236}">
                <a16:creationId xmlns:a16="http://schemas.microsoft.com/office/drawing/2014/main" id="{C16BA302-EAF6-D0E0-0257-30398A876CCE}"/>
              </a:ext>
            </a:extLst>
          </p:cNvPr>
          <p:cNvGrpSpPr/>
          <p:nvPr/>
        </p:nvGrpSpPr>
        <p:grpSpPr>
          <a:xfrm>
            <a:off x="5813796" y="5071928"/>
            <a:ext cx="361679" cy="431493"/>
            <a:chOff x="4446968" y="4905228"/>
            <a:chExt cx="361679" cy="431493"/>
          </a:xfrm>
          <a:solidFill>
            <a:srgbClr val="0B2D77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E05BB2C-B794-471E-4864-7870CD7554AA}"/>
                </a:ext>
              </a:extLst>
            </p:cNvPr>
            <p:cNvSpPr/>
            <p:nvPr/>
          </p:nvSpPr>
          <p:spPr>
            <a:xfrm>
              <a:off x="4446968" y="4905228"/>
              <a:ext cx="272587" cy="431493"/>
            </a:xfrm>
            <a:custGeom>
              <a:avLst/>
              <a:gdLst>
                <a:gd name="connsiteX0" fmla="*/ 135251 w 272587"/>
                <a:gd name="connsiteY0" fmla="*/ 373009 h 431493"/>
                <a:gd name="connsiteX1" fmla="*/ 159684 w 272587"/>
                <a:gd name="connsiteY1" fmla="*/ 397124 h 431493"/>
                <a:gd name="connsiteX2" fmla="*/ 135251 w 272587"/>
                <a:gd name="connsiteY2" fmla="*/ 421239 h 431493"/>
                <a:gd name="connsiteX3" fmla="*/ 110817 w 272587"/>
                <a:gd name="connsiteY3" fmla="*/ 397124 h 431493"/>
                <a:gd name="connsiteX4" fmla="*/ 135251 w 272587"/>
                <a:gd name="connsiteY4" fmla="*/ 373009 h 431493"/>
                <a:gd name="connsiteX5" fmla="*/ 135251 w 272587"/>
                <a:gd name="connsiteY5" fmla="*/ 373009 h 431493"/>
                <a:gd name="connsiteX6" fmla="*/ 22559 w 272587"/>
                <a:gd name="connsiteY6" fmla="*/ 34758 h 431493"/>
                <a:gd name="connsiteX7" fmla="*/ 250063 w 272587"/>
                <a:gd name="connsiteY7" fmla="*/ 34758 h 431493"/>
                <a:gd name="connsiteX8" fmla="*/ 250063 w 272587"/>
                <a:gd name="connsiteY8" fmla="*/ 166756 h 431493"/>
                <a:gd name="connsiteX9" fmla="*/ 272587 w 272587"/>
                <a:gd name="connsiteY9" fmla="*/ 166756 h 431493"/>
                <a:gd name="connsiteX10" fmla="*/ 272587 w 272587"/>
                <a:gd name="connsiteY10" fmla="*/ 21852 h 431493"/>
                <a:gd name="connsiteX11" fmla="*/ 254236 w 272587"/>
                <a:gd name="connsiteY11" fmla="*/ 0 h 431493"/>
                <a:gd name="connsiteX12" fmla="*/ 18351 w 272587"/>
                <a:gd name="connsiteY12" fmla="*/ 0 h 431493"/>
                <a:gd name="connsiteX13" fmla="*/ 0 w 272587"/>
                <a:gd name="connsiteY13" fmla="*/ 21852 h 431493"/>
                <a:gd name="connsiteX14" fmla="*/ 0 w 272587"/>
                <a:gd name="connsiteY14" fmla="*/ 409677 h 431493"/>
                <a:gd name="connsiteX15" fmla="*/ 18351 w 272587"/>
                <a:gd name="connsiteY15" fmla="*/ 431494 h 431493"/>
                <a:gd name="connsiteX16" fmla="*/ 254236 w 272587"/>
                <a:gd name="connsiteY16" fmla="*/ 431494 h 431493"/>
                <a:gd name="connsiteX17" fmla="*/ 272587 w 272587"/>
                <a:gd name="connsiteY17" fmla="*/ 409677 h 431493"/>
                <a:gd name="connsiteX18" fmla="*/ 272587 w 272587"/>
                <a:gd name="connsiteY18" fmla="*/ 363957 h 431493"/>
                <a:gd name="connsiteX19" fmla="*/ 22559 w 272587"/>
                <a:gd name="connsiteY19" fmla="*/ 364240 h 431493"/>
                <a:gd name="connsiteX20" fmla="*/ 22559 w 272587"/>
                <a:gd name="connsiteY20" fmla="*/ 34758 h 431493"/>
                <a:gd name="connsiteX21" fmla="*/ 22559 w 272587"/>
                <a:gd name="connsiteY21" fmla="*/ 34758 h 43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2587" h="431493">
                  <a:moveTo>
                    <a:pt x="135251" y="373009"/>
                  </a:moveTo>
                  <a:cubicBezTo>
                    <a:pt x="148722" y="373009"/>
                    <a:pt x="159684" y="383794"/>
                    <a:pt x="159684" y="397124"/>
                  </a:cubicBezTo>
                  <a:cubicBezTo>
                    <a:pt x="159684" y="410454"/>
                    <a:pt x="148722" y="421239"/>
                    <a:pt x="135251" y="421239"/>
                  </a:cubicBezTo>
                  <a:cubicBezTo>
                    <a:pt x="121743" y="421239"/>
                    <a:pt x="110817" y="410454"/>
                    <a:pt x="110817" y="397124"/>
                  </a:cubicBezTo>
                  <a:cubicBezTo>
                    <a:pt x="110817" y="383794"/>
                    <a:pt x="121743" y="373009"/>
                    <a:pt x="135251" y="373009"/>
                  </a:cubicBezTo>
                  <a:lnTo>
                    <a:pt x="135251" y="373009"/>
                  </a:lnTo>
                  <a:close/>
                  <a:moveTo>
                    <a:pt x="22559" y="34758"/>
                  </a:moveTo>
                  <a:lnTo>
                    <a:pt x="250063" y="34758"/>
                  </a:lnTo>
                  <a:lnTo>
                    <a:pt x="250063" y="166756"/>
                  </a:lnTo>
                  <a:lnTo>
                    <a:pt x="272587" y="166756"/>
                  </a:lnTo>
                  <a:lnTo>
                    <a:pt x="272587" y="21852"/>
                  </a:lnTo>
                  <a:cubicBezTo>
                    <a:pt x="272587" y="9759"/>
                    <a:pt x="264384" y="0"/>
                    <a:pt x="254236" y="0"/>
                  </a:cubicBezTo>
                  <a:lnTo>
                    <a:pt x="18351" y="0"/>
                  </a:lnTo>
                  <a:cubicBezTo>
                    <a:pt x="8239" y="0"/>
                    <a:pt x="0" y="9795"/>
                    <a:pt x="0" y="21852"/>
                  </a:cubicBezTo>
                  <a:lnTo>
                    <a:pt x="0" y="409677"/>
                  </a:lnTo>
                  <a:cubicBezTo>
                    <a:pt x="0" y="421699"/>
                    <a:pt x="8239" y="431494"/>
                    <a:pt x="18351" y="431494"/>
                  </a:cubicBezTo>
                  <a:lnTo>
                    <a:pt x="254236" y="431494"/>
                  </a:lnTo>
                  <a:cubicBezTo>
                    <a:pt x="264384" y="431494"/>
                    <a:pt x="272587" y="421699"/>
                    <a:pt x="272587" y="409677"/>
                  </a:cubicBezTo>
                  <a:lnTo>
                    <a:pt x="272587" y="363957"/>
                  </a:lnTo>
                  <a:lnTo>
                    <a:pt x="22559" y="364240"/>
                  </a:lnTo>
                  <a:lnTo>
                    <a:pt x="22559" y="34758"/>
                  </a:lnTo>
                  <a:lnTo>
                    <a:pt x="22559" y="34758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00DBF0C-8DF4-0FFF-AEDB-5C6C43F7F87D}"/>
                </a:ext>
              </a:extLst>
            </p:cNvPr>
            <p:cNvSpPr/>
            <p:nvPr/>
          </p:nvSpPr>
          <p:spPr>
            <a:xfrm>
              <a:off x="4589213" y="5006328"/>
              <a:ext cx="219435" cy="248761"/>
            </a:xfrm>
            <a:custGeom>
              <a:avLst/>
              <a:gdLst>
                <a:gd name="connsiteX0" fmla="*/ 216832 w 219435"/>
                <a:gd name="connsiteY0" fmla="*/ 162612 h 248761"/>
                <a:gd name="connsiteX1" fmla="*/ 214888 w 219435"/>
                <a:gd name="connsiteY1" fmla="*/ 157379 h 248761"/>
                <a:gd name="connsiteX2" fmla="*/ 214888 w 219435"/>
                <a:gd name="connsiteY2" fmla="*/ 157379 h 248761"/>
                <a:gd name="connsiteX3" fmla="*/ 188226 w 219435"/>
                <a:gd name="connsiteY3" fmla="*/ 85316 h 248761"/>
                <a:gd name="connsiteX4" fmla="*/ 188226 w 219435"/>
                <a:gd name="connsiteY4" fmla="*/ 85316 h 248761"/>
                <a:gd name="connsiteX5" fmla="*/ 187060 w 219435"/>
                <a:gd name="connsiteY5" fmla="*/ 82134 h 248761"/>
                <a:gd name="connsiteX6" fmla="*/ 186742 w 219435"/>
                <a:gd name="connsiteY6" fmla="*/ 82240 h 248761"/>
                <a:gd name="connsiteX7" fmla="*/ 164960 w 219435"/>
                <a:gd name="connsiteY7" fmla="*/ 74567 h 248761"/>
                <a:gd name="connsiteX8" fmla="*/ 153150 w 219435"/>
                <a:gd name="connsiteY8" fmla="*/ 90691 h 248761"/>
                <a:gd name="connsiteX9" fmla="*/ 150604 w 219435"/>
                <a:gd name="connsiteY9" fmla="*/ 83761 h 248761"/>
                <a:gd name="connsiteX10" fmla="*/ 127337 w 219435"/>
                <a:gd name="connsiteY10" fmla="*/ 73047 h 248761"/>
                <a:gd name="connsiteX11" fmla="*/ 115527 w 219435"/>
                <a:gd name="connsiteY11" fmla="*/ 89171 h 248761"/>
                <a:gd name="connsiteX12" fmla="*/ 114961 w 219435"/>
                <a:gd name="connsiteY12" fmla="*/ 87650 h 248761"/>
                <a:gd name="connsiteX13" fmla="*/ 91695 w 219435"/>
                <a:gd name="connsiteY13" fmla="*/ 76936 h 248761"/>
                <a:gd name="connsiteX14" fmla="*/ 80981 w 219435"/>
                <a:gd name="connsiteY14" fmla="*/ 100203 h 248761"/>
                <a:gd name="connsiteX15" fmla="*/ 48273 w 219435"/>
                <a:gd name="connsiteY15" fmla="*/ 11839 h 248761"/>
                <a:gd name="connsiteX16" fmla="*/ 25006 w 219435"/>
                <a:gd name="connsiteY16" fmla="*/ 1125 h 248761"/>
                <a:gd name="connsiteX17" fmla="*/ 14293 w 219435"/>
                <a:gd name="connsiteY17" fmla="*/ 24392 h 248761"/>
                <a:gd name="connsiteX18" fmla="*/ 63089 w 219435"/>
                <a:gd name="connsiteY18" fmla="*/ 156283 h 248761"/>
                <a:gd name="connsiteX19" fmla="*/ 63089 w 219435"/>
                <a:gd name="connsiteY19" fmla="*/ 156283 h 248761"/>
                <a:gd name="connsiteX20" fmla="*/ 73414 w 219435"/>
                <a:gd name="connsiteY20" fmla="*/ 184147 h 248761"/>
                <a:gd name="connsiteX21" fmla="*/ 33422 w 219435"/>
                <a:gd name="connsiteY21" fmla="*/ 156743 h 248761"/>
                <a:gd name="connsiteX22" fmla="*/ 9696 w 219435"/>
                <a:gd name="connsiteY22" fmla="*/ 191431 h 248761"/>
                <a:gd name="connsiteX23" fmla="*/ 87416 w 219435"/>
                <a:gd name="connsiteY23" fmla="*/ 244682 h 248761"/>
                <a:gd name="connsiteX24" fmla="*/ 88901 w 219435"/>
                <a:gd name="connsiteY24" fmla="*/ 245637 h 248761"/>
                <a:gd name="connsiteX25" fmla="*/ 107253 w 219435"/>
                <a:gd name="connsiteY25" fmla="*/ 247440 h 248761"/>
                <a:gd name="connsiteX26" fmla="*/ 192293 w 219435"/>
                <a:gd name="connsiteY26" fmla="*/ 216006 h 248761"/>
                <a:gd name="connsiteX27" fmla="*/ 216832 w 219435"/>
                <a:gd name="connsiteY27" fmla="*/ 162612 h 248761"/>
                <a:gd name="connsiteX28" fmla="*/ 216832 w 219435"/>
                <a:gd name="connsiteY28" fmla="*/ 162612 h 24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9435" h="248761">
                  <a:moveTo>
                    <a:pt x="216832" y="162612"/>
                  </a:moveTo>
                  <a:lnTo>
                    <a:pt x="214888" y="157379"/>
                  </a:lnTo>
                  <a:lnTo>
                    <a:pt x="214888" y="157379"/>
                  </a:lnTo>
                  <a:lnTo>
                    <a:pt x="188226" y="85316"/>
                  </a:lnTo>
                  <a:lnTo>
                    <a:pt x="188226" y="85316"/>
                  </a:lnTo>
                  <a:lnTo>
                    <a:pt x="187060" y="82134"/>
                  </a:lnTo>
                  <a:lnTo>
                    <a:pt x="186742" y="82240"/>
                  </a:lnTo>
                  <a:cubicBezTo>
                    <a:pt x="182357" y="74921"/>
                    <a:pt x="173234" y="71526"/>
                    <a:pt x="164960" y="74567"/>
                  </a:cubicBezTo>
                  <a:cubicBezTo>
                    <a:pt x="157923" y="77184"/>
                    <a:pt x="153503" y="83654"/>
                    <a:pt x="153150" y="90691"/>
                  </a:cubicBezTo>
                  <a:lnTo>
                    <a:pt x="150604" y="83761"/>
                  </a:lnTo>
                  <a:cubicBezTo>
                    <a:pt x="147138" y="74355"/>
                    <a:pt x="136708" y="69581"/>
                    <a:pt x="127337" y="73047"/>
                  </a:cubicBezTo>
                  <a:cubicBezTo>
                    <a:pt x="120301" y="75663"/>
                    <a:pt x="115845" y="82134"/>
                    <a:pt x="115527" y="89171"/>
                  </a:cubicBezTo>
                  <a:lnTo>
                    <a:pt x="114961" y="87650"/>
                  </a:lnTo>
                  <a:cubicBezTo>
                    <a:pt x="111496" y="78280"/>
                    <a:pt x="101065" y="73471"/>
                    <a:pt x="91695" y="76936"/>
                  </a:cubicBezTo>
                  <a:cubicBezTo>
                    <a:pt x="82289" y="80401"/>
                    <a:pt x="77516" y="90833"/>
                    <a:pt x="80981" y="100203"/>
                  </a:cubicBezTo>
                  <a:lnTo>
                    <a:pt x="48273" y="11839"/>
                  </a:lnTo>
                  <a:cubicBezTo>
                    <a:pt x="44808" y="2469"/>
                    <a:pt x="34377" y="-2340"/>
                    <a:pt x="25006" y="1125"/>
                  </a:cubicBezTo>
                  <a:cubicBezTo>
                    <a:pt x="15601" y="4590"/>
                    <a:pt x="10827" y="15021"/>
                    <a:pt x="14293" y="24392"/>
                  </a:cubicBezTo>
                  <a:lnTo>
                    <a:pt x="63089" y="156283"/>
                  </a:lnTo>
                  <a:lnTo>
                    <a:pt x="63089" y="156283"/>
                  </a:lnTo>
                  <a:lnTo>
                    <a:pt x="73414" y="184147"/>
                  </a:lnTo>
                  <a:lnTo>
                    <a:pt x="33422" y="156743"/>
                  </a:lnTo>
                  <a:cubicBezTo>
                    <a:pt x="11216" y="141538"/>
                    <a:pt x="-14349" y="174988"/>
                    <a:pt x="9696" y="191431"/>
                  </a:cubicBezTo>
                  <a:lnTo>
                    <a:pt x="87416" y="244682"/>
                  </a:lnTo>
                  <a:cubicBezTo>
                    <a:pt x="87840" y="244965"/>
                    <a:pt x="88335" y="245283"/>
                    <a:pt x="88901" y="245637"/>
                  </a:cubicBezTo>
                  <a:cubicBezTo>
                    <a:pt x="94417" y="249031"/>
                    <a:pt x="101206" y="249703"/>
                    <a:pt x="107253" y="247440"/>
                  </a:cubicBezTo>
                  <a:lnTo>
                    <a:pt x="192293" y="216006"/>
                  </a:lnTo>
                  <a:cubicBezTo>
                    <a:pt x="213791" y="208120"/>
                    <a:pt x="224823" y="184182"/>
                    <a:pt x="216832" y="162612"/>
                  </a:cubicBezTo>
                  <a:lnTo>
                    <a:pt x="216832" y="162612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EA40F93-5692-58C1-BAD0-E5522639CCD8}"/>
              </a:ext>
            </a:extLst>
          </p:cNvPr>
          <p:cNvSpPr/>
          <p:nvPr/>
        </p:nvSpPr>
        <p:spPr>
          <a:xfrm>
            <a:off x="4313522" y="3320283"/>
            <a:ext cx="773032" cy="772961"/>
          </a:xfrm>
          <a:custGeom>
            <a:avLst/>
            <a:gdLst>
              <a:gd name="connsiteX0" fmla="*/ 773032 w 773032"/>
              <a:gd name="connsiteY0" fmla="*/ 386481 h 772961"/>
              <a:gd name="connsiteX1" fmla="*/ 386516 w 773032"/>
              <a:gd name="connsiteY1" fmla="*/ 772962 h 772961"/>
              <a:gd name="connsiteX2" fmla="*/ 0 w 773032"/>
              <a:gd name="connsiteY2" fmla="*/ 386481 h 772961"/>
              <a:gd name="connsiteX3" fmla="*/ 386516 w 773032"/>
              <a:gd name="connsiteY3" fmla="*/ 0 h 772961"/>
              <a:gd name="connsiteX4" fmla="*/ 773032 w 773032"/>
              <a:gd name="connsiteY4" fmla="*/ 386481 h 772961"/>
              <a:gd name="connsiteX5" fmla="*/ 773032 w 773032"/>
              <a:gd name="connsiteY5" fmla="*/ 386481 h 77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032" h="772961">
                <a:moveTo>
                  <a:pt x="773032" y="386481"/>
                </a:moveTo>
                <a:cubicBezTo>
                  <a:pt x="773032" y="599947"/>
                  <a:pt x="599982" y="772962"/>
                  <a:pt x="386516" y="772962"/>
                </a:cubicBezTo>
                <a:cubicBezTo>
                  <a:pt x="173050" y="772962"/>
                  <a:pt x="0" y="599912"/>
                  <a:pt x="0" y="386481"/>
                </a:cubicBezTo>
                <a:cubicBezTo>
                  <a:pt x="0" y="173015"/>
                  <a:pt x="173050" y="0"/>
                  <a:pt x="386516" y="0"/>
                </a:cubicBezTo>
                <a:cubicBezTo>
                  <a:pt x="600018" y="0"/>
                  <a:pt x="773032" y="173050"/>
                  <a:pt x="773032" y="386481"/>
                </a:cubicBezTo>
                <a:lnTo>
                  <a:pt x="773032" y="386481"/>
                </a:lnTo>
                <a:close/>
              </a:path>
            </a:pathLst>
          </a:custGeom>
          <a:solidFill>
            <a:schemeClr val="bg1"/>
          </a:solidFill>
          <a:ln w="35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63" name="Graphic 36">
            <a:extLst>
              <a:ext uri="{FF2B5EF4-FFF2-40B4-BE49-F238E27FC236}">
                <a16:creationId xmlns:a16="http://schemas.microsoft.com/office/drawing/2014/main" id="{370BB70C-8313-DEF1-6BF1-6FCCF2E7CEEA}"/>
              </a:ext>
            </a:extLst>
          </p:cNvPr>
          <p:cNvGrpSpPr/>
          <p:nvPr/>
        </p:nvGrpSpPr>
        <p:grpSpPr>
          <a:xfrm>
            <a:off x="4428512" y="3555389"/>
            <a:ext cx="495918" cy="370038"/>
            <a:chOff x="3061684" y="3388689"/>
            <a:chExt cx="495918" cy="370038"/>
          </a:xfrm>
          <a:solidFill>
            <a:srgbClr val="0B2D77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839DC32-32C8-985F-356C-3903950E329C}"/>
                </a:ext>
              </a:extLst>
            </p:cNvPr>
            <p:cNvSpPr/>
            <p:nvPr/>
          </p:nvSpPr>
          <p:spPr>
            <a:xfrm>
              <a:off x="3061684" y="3412769"/>
              <a:ext cx="52049" cy="135533"/>
            </a:xfrm>
            <a:custGeom>
              <a:avLst/>
              <a:gdLst>
                <a:gd name="connsiteX0" fmla="*/ 0 w 52049"/>
                <a:gd name="connsiteY0" fmla="*/ 0 h 135533"/>
                <a:gd name="connsiteX1" fmla="*/ 0 w 52049"/>
                <a:gd name="connsiteY1" fmla="*/ 135534 h 135533"/>
                <a:gd name="connsiteX2" fmla="*/ 52049 w 52049"/>
                <a:gd name="connsiteY2" fmla="*/ 135534 h 135533"/>
                <a:gd name="connsiteX3" fmla="*/ 52049 w 52049"/>
                <a:gd name="connsiteY3" fmla="*/ 0 h 135533"/>
                <a:gd name="connsiteX4" fmla="*/ 0 w 52049"/>
                <a:gd name="connsiteY4" fmla="*/ 0 h 135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49" h="135533">
                  <a:moveTo>
                    <a:pt x="0" y="0"/>
                  </a:moveTo>
                  <a:lnTo>
                    <a:pt x="0" y="135534"/>
                  </a:lnTo>
                  <a:lnTo>
                    <a:pt x="52049" y="135534"/>
                  </a:lnTo>
                  <a:lnTo>
                    <a:pt x="5204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B32192E-CE6C-08EF-7A5F-3D3FC33AE854}"/>
                </a:ext>
              </a:extLst>
            </p:cNvPr>
            <p:cNvSpPr/>
            <p:nvPr/>
          </p:nvSpPr>
          <p:spPr>
            <a:xfrm>
              <a:off x="3128195" y="3393144"/>
              <a:ext cx="100704" cy="19624"/>
            </a:xfrm>
            <a:custGeom>
              <a:avLst/>
              <a:gdLst>
                <a:gd name="connsiteX0" fmla="*/ 93668 w 100704"/>
                <a:gd name="connsiteY0" fmla="*/ 0 h 19624"/>
                <a:gd name="connsiteX1" fmla="*/ 7072 w 100704"/>
                <a:gd name="connsiteY1" fmla="*/ 0 h 19624"/>
                <a:gd name="connsiteX2" fmla="*/ 0 w 100704"/>
                <a:gd name="connsiteY2" fmla="*/ 7532 h 19624"/>
                <a:gd name="connsiteX3" fmla="*/ 0 w 100704"/>
                <a:gd name="connsiteY3" fmla="*/ 19625 h 19624"/>
                <a:gd name="connsiteX4" fmla="*/ 100704 w 100704"/>
                <a:gd name="connsiteY4" fmla="*/ 19625 h 19624"/>
                <a:gd name="connsiteX5" fmla="*/ 100704 w 100704"/>
                <a:gd name="connsiteY5" fmla="*/ 7532 h 19624"/>
                <a:gd name="connsiteX6" fmla="*/ 93668 w 100704"/>
                <a:gd name="connsiteY6" fmla="*/ 0 h 19624"/>
                <a:gd name="connsiteX7" fmla="*/ 93668 w 100704"/>
                <a:gd name="connsiteY7" fmla="*/ 0 h 19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704" h="19624">
                  <a:moveTo>
                    <a:pt x="93668" y="0"/>
                  </a:moveTo>
                  <a:lnTo>
                    <a:pt x="7072" y="0"/>
                  </a:lnTo>
                  <a:cubicBezTo>
                    <a:pt x="3182" y="0"/>
                    <a:pt x="0" y="3359"/>
                    <a:pt x="0" y="7532"/>
                  </a:cubicBezTo>
                  <a:lnTo>
                    <a:pt x="0" y="19625"/>
                  </a:lnTo>
                  <a:lnTo>
                    <a:pt x="100704" y="19625"/>
                  </a:lnTo>
                  <a:lnTo>
                    <a:pt x="100704" y="7532"/>
                  </a:lnTo>
                  <a:cubicBezTo>
                    <a:pt x="100740" y="3359"/>
                    <a:pt x="97557" y="0"/>
                    <a:pt x="93668" y="0"/>
                  </a:cubicBezTo>
                  <a:lnTo>
                    <a:pt x="93668" y="0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1E9645F-CC5E-150B-DAF9-A3C57A7EEC5A}"/>
                </a:ext>
              </a:extLst>
            </p:cNvPr>
            <p:cNvSpPr/>
            <p:nvPr/>
          </p:nvSpPr>
          <p:spPr>
            <a:xfrm>
              <a:off x="3128231" y="3427302"/>
              <a:ext cx="429371" cy="331425"/>
            </a:xfrm>
            <a:custGeom>
              <a:avLst/>
              <a:gdLst>
                <a:gd name="connsiteX0" fmla="*/ 72346 w 429371"/>
                <a:gd name="connsiteY0" fmla="*/ 60182 h 331425"/>
                <a:gd name="connsiteX1" fmla="*/ 71992 w 429371"/>
                <a:gd name="connsiteY1" fmla="*/ 60536 h 331425"/>
                <a:gd name="connsiteX2" fmla="*/ 66016 w 429371"/>
                <a:gd name="connsiteY2" fmla="*/ 60960 h 331425"/>
                <a:gd name="connsiteX3" fmla="*/ 54100 w 429371"/>
                <a:gd name="connsiteY3" fmla="*/ 57070 h 331425"/>
                <a:gd name="connsiteX4" fmla="*/ 42184 w 429371"/>
                <a:gd name="connsiteY4" fmla="*/ 60960 h 331425"/>
                <a:gd name="connsiteX5" fmla="*/ 36208 w 429371"/>
                <a:gd name="connsiteY5" fmla="*/ 60536 h 331425"/>
                <a:gd name="connsiteX6" fmla="*/ 35855 w 429371"/>
                <a:gd name="connsiteY6" fmla="*/ 60182 h 331425"/>
                <a:gd name="connsiteX7" fmla="*/ 36385 w 429371"/>
                <a:gd name="connsiteY7" fmla="*/ 53499 h 331425"/>
                <a:gd name="connsiteX8" fmla="*/ 54065 w 429371"/>
                <a:gd name="connsiteY8" fmla="*/ 47629 h 331425"/>
                <a:gd name="connsiteX9" fmla="*/ 71851 w 429371"/>
                <a:gd name="connsiteY9" fmla="*/ 53605 h 331425"/>
                <a:gd name="connsiteX10" fmla="*/ 72346 w 429371"/>
                <a:gd name="connsiteY10" fmla="*/ 60182 h 331425"/>
                <a:gd name="connsiteX11" fmla="*/ 72346 w 429371"/>
                <a:gd name="connsiteY11" fmla="*/ 60182 h 331425"/>
                <a:gd name="connsiteX12" fmla="*/ 54136 w 429371"/>
                <a:gd name="connsiteY12" fmla="*/ 82812 h 331425"/>
                <a:gd name="connsiteX13" fmla="*/ 48478 w 429371"/>
                <a:gd name="connsiteY13" fmla="*/ 77155 h 331425"/>
                <a:gd name="connsiteX14" fmla="*/ 54136 w 429371"/>
                <a:gd name="connsiteY14" fmla="*/ 71497 h 331425"/>
                <a:gd name="connsiteX15" fmla="*/ 59793 w 429371"/>
                <a:gd name="connsiteY15" fmla="*/ 77155 h 331425"/>
                <a:gd name="connsiteX16" fmla="*/ 54136 w 429371"/>
                <a:gd name="connsiteY16" fmla="*/ 82812 h 331425"/>
                <a:gd name="connsiteX17" fmla="*/ 54136 w 429371"/>
                <a:gd name="connsiteY17" fmla="*/ 82812 h 331425"/>
                <a:gd name="connsiteX18" fmla="*/ 21640 w 429371"/>
                <a:gd name="connsiteY18" fmla="*/ 45437 h 331425"/>
                <a:gd name="connsiteX19" fmla="*/ 21569 w 429371"/>
                <a:gd name="connsiteY19" fmla="*/ 45366 h 331425"/>
                <a:gd name="connsiteX20" fmla="*/ 22029 w 429371"/>
                <a:gd name="connsiteY20" fmla="*/ 38471 h 331425"/>
                <a:gd name="connsiteX21" fmla="*/ 54100 w 429371"/>
                <a:gd name="connsiteY21" fmla="*/ 26873 h 331425"/>
                <a:gd name="connsiteX22" fmla="*/ 86348 w 429371"/>
                <a:gd name="connsiteY22" fmla="*/ 38613 h 331425"/>
                <a:gd name="connsiteX23" fmla="*/ 86631 w 429371"/>
                <a:gd name="connsiteY23" fmla="*/ 45366 h 331425"/>
                <a:gd name="connsiteX24" fmla="*/ 86560 w 429371"/>
                <a:gd name="connsiteY24" fmla="*/ 45437 h 331425"/>
                <a:gd name="connsiteX25" fmla="*/ 80125 w 429371"/>
                <a:gd name="connsiteY25" fmla="*/ 45720 h 331425"/>
                <a:gd name="connsiteX26" fmla="*/ 54100 w 429371"/>
                <a:gd name="connsiteY26" fmla="*/ 36314 h 331425"/>
                <a:gd name="connsiteX27" fmla="*/ 28040 w 429371"/>
                <a:gd name="connsiteY27" fmla="*/ 45720 h 331425"/>
                <a:gd name="connsiteX28" fmla="*/ 21640 w 429371"/>
                <a:gd name="connsiteY28" fmla="*/ 45437 h 331425"/>
                <a:gd name="connsiteX29" fmla="*/ 21640 w 429371"/>
                <a:gd name="connsiteY29" fmla="*/ 45437 h 331425"/>
                <a:gd name="connsiteX30" fmla="*/ 406636 w 429371"/>
                <a:gd name="connsiteY30" fmla="*/ 210955 h 331425"/>
                <a:gd name="connsiteX31" fmla="*/ 368271 w 429371"/>
                <a:gd name="connsiteY31" fmla="*/ 142428 h 331425"/>
                <a:gd name="connsiteX32" fmla="*/ 274709 w 429371"/>
                <a:gd name="connsiteY32" fmla="*/ 55514 h 331425"/>
                <a:gd name="connsiteX33" fmla="*/ 265303 w 429371"/>
                <a:gd name="connsiteY33" fmla="*/ 51448 h 331425"/>
                <a:gd name="connsiteX34" fmla="*/ 246987 w 429371"/>
                <a:gd name="connsiteY34" fmla="*/ 60677 h 331425"/>
                <a:gd name="connsiteX35" fmla="*/ 245820 w 429371"/>
                <a:gd name="connsiteY35" fmla="*/ 84015 h 331425"/>
                <a:gd name="connsiteX36" fmla="*/ 257277 w 429371"/>
                <a:gd name="connsiteY36" fmla="*/ 94658 h 331425"/>
                <a:gd name="connsiteX37" fmla="*/ 253670 w 429371"/>
                <a:gd name="connsiteY37" fmla="*/ 98512 h 331425"/>
                <a:gd name="connsiteX38" fmla="*/ 237687 w 429371"/>
                <a:gd name="connsiteY38" fmla="*/ 83661 h 331425"/>
                <a:gd name="connsiteX39" fmla="*/ 228353 w 429371"/>
                <a:gd name="connsiteY39" fmla="*/ 79630 h 331425"/>
                <a:gd name="connsiteX40" fmla="*/ 210001 w 429371"/>
                <a:gd name="connsiteY40" fmla="*/ 88823 h 331425"/>
                <a:gd name="connsiteX41" fmla="*/ 208869 w 429371"/>
                <a:gd name="connsiteY41" fmla="*/ 112196 h 331425"/>
                <a:gd name="connsiteX42" fmla="*/ 221775 w 429371"/>
                <a:gd name="connsiteY42" fmla="*/ 124183 h 331425"/>
                <a:gd name="connsiteX43" fmla="*/ 218169 w 429371"/>
                <a:gd name="connsiteY43" fmla="*/ 128037 h 331425"/>
                <a:gd name="connsiteX44" fmla="*/ 200737 w 429371"/>
                <a:gd name="connsiteY44" fmla="*/ 111843 h 331425"/>
                <a:gd name="connsiteX45" fmla="*/ 191366 w 429371"/>
                <a:gd name="connsiteY45" fmla="*/ 107811 h 331425"/>
                <a:gd name="connsiteX46" fmla="*/ 173015 w 429371"/>
                <a:gd name="connsiteY46" fmla="*/ 117040 h 331425"/>
                <a:gd name="connsiteX47" fmla="*/ 171848 w 429371"/>
                <a:gd name="connsiteY47" fmla="*/ 140378 h 331425"/>
                <a:gd name="connsiteX48" fmla="*/ 185709 w 429371"/>
                <a:gd name="connsiteY48" fmla="*/ 153249 h 331425"/>
                <a:gd name="connsiteX49" fmla="*/ 182173 w 429371"/>
                <a:gd name="connsiteY49" fmla="*/ 157067 h 331425"/>
                <a:gd name="connsiteX50" fmla="*/ 111454 w 429371"/>
                <a:gd name="connsiteY50" fmla="*/ 91334 h 331425"/>
                <a:gd name="connsiteX51" fmla="*/ 100704 w 429371"/>
                <a:gd name="connsiteY51" fmla="*/ 86242 h 331425"/>
                <a:gd name="connsiteX52" fmla="*/ 100704 w 429371"/>
                <a:gd name="connsiteY52" fmla="*/ 9087 h 331425"/>
                <a:gd name="connsiteX53" fmla="*/ 91617 w 429371"/>
                <a:gd name="connsiteY53" fmla="*/ 0 h 331425"/>
                <a:gd name="connsiteX54" fmla="*/ 9087 w 429371"/>
                <a:gd name="connsiteY54" fmla="*/ 0 h 331425"/>
                <a:gd name="connsiteX55" fmla="*/ 0 w 429371"/>
                <a:gd name="connsiteY55" fmla="*/ 9087 h 331425"/>
                <a:gd name="connsiteX56" fmla="*/ 0 w 429371"/>
                <a:gd name="connsiteY56" fmla="*/ 97451 h 331425"/>
                <a:gd name="connsiteX57" fmla="*/ 9087 w 429371"/>
                <a:gd name="connsiteY57" fmla="*/ 106539 h 331425"/>
                <a:gd name="connsiteX58" fmla="*/ 77473 w 429371"/>
                <a:gd name="connsiteY58" fmla="*/ 106539 h 331425"/>
                <a:gd name="connsiteX59" fmla="*/ 83838 w 429371"/>
                <a:gd name="connsiteY59" fmla="*/ 121107 h 331425"/>
                <a:gd name="connsiteX60" fmla="*/ 198898 w 429371"/>
                <a:gd name="connsiteY60" fmla="*/ 227999 h 331425"/>
                <a:gd name="connsiteX61" fmla="*/ 194124 w 429371"/>
                <a:gd name="connsiteY61" fmla="*/ 233161 h 331425"/>
                <a:gd name="connsiteX62" fmla="*/ 159613 w 429371"/>
                <a:gd name="connsiteY62" fmla="*/ 201090 h 331425"/>
                <a:gd name="connsiteX63" fmla="*/ 155299 w 429371"/>
                <a:gd name="connsiteY63" fmla="*/ 199322 h 331425"/>
                <a:gd name="connsiteX64" fmla="*/ 147909 w 429371"/>
                <a:gd name="connsiteY64" fmla="*/ 245537 h 331425"/>
                <a:gd name="connsiteX65" fmla="*/ 194655 w 429371"/>
                <a:gd name="connsiteY65" fmla="*/ 288959 h 331425"/>
                <a:gd name="connsiteX66" fmla="*/ 208763 w 429371"/>
                <a:gd name="connsiteY66" fmla="*/ 295642 h 331425"/>
                <a:gd name="connsiteX67" fmla="*/ 314382 w 429371"/>
                <a:gd name="connsiteY67" fmla="*/ 310281 h 331425"/>
                <a:gd name="connsiteX68" fmla="*/ 337119 w 429371"/>
                <a:gd name="connsiteY68" fmla="*/ 331426 h 331425"/>
                <a:gd name="connsiteX69" fmla="*/ 429372 w 429371"/>
                <a:gd name="connsiteY69" fmla="*/ 232136 h 331425"/>
                <a:gd name="connsiteX70" fmla="*/ 406636 w 429371"/>
                <a:gd name="connsiteY70" fmla="*/ 210955 h 331425"/>
                <a:gd name="connsiteX71" fmla="*/ 406636 w 429371"/>
                <a:gd name="connsiteY71" fmla="*/ 210955 h 33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29371" h="331425">
                  <a:moveTo>
                    <a:pt x="72346" y="60182"/>
                  </a:moveTo>
                  <a:lnTo>
                    <a:pt x="71992" y="60536"/>
                  </a:lnTo>
                  <a:cubicBezTo>
                    <a:pt x="70401" y="62197"/>
                    <a:pt x="67855" y="62304"/>
                    <a:pt x="66016" y="60960"/>
                  </a:cubicBezTo>
                  <a:cubicBezTo>
                    <a:pt x="62693" y="58520"/>
                    <a:pt x="58556" y="57070"/>
                    <a:pt x="54100" y="57070"/>
                  </a:cubicBezTo>
                  <a:cubicBezTo>
                    <a:pt x="49645" y="57070"/>
                    <a:pt x="45543" y="58520"/>
                    <a:pt x="42184" y="60960"/>
                  </a:cubicBezTo>
                  <a:cubicBezTo>
                    <a:pt x="40345" y="62304"/>
                    <a:pt x="37799" y="62197"/>
                    <a:pt x="36208" y="60536"/>
                  </a:cubicBezTo>
                  <a:lnTo>
                    <a:pt x="35855" y="60182"/>
                  </a:lnTo>
                  <a:cubicBezTo>
                    <a:pt x="34016" y="58273"/>
                    <a:pt x="34228" y="55126"/>
                    <a:pt x="36385" y="53499"/>
                  </a:cubicBezTo>
                  <a:cubicBezTo>
                    <a:pt x="41335" y="49822"/>
                    <a:pt x="47453" y="47629"/>
                    <a:pt x="54065" y="47629"/>
                  </a:cubicBezTo>
                  <a:cubicBezTo>
                    <a:pt x="60748" y="47629"/>
                    <a:pt x="66900" y="49857"/>
                    <a:pt x="71851" y="53605"/>
                  </a:cubicBezTo>
                  <a:cubicBezTo>
                    <a:pt x="74008" y="55196"/>
                    <a:pt x="74184" y="58308"/>
                    <a:pt x="72346" y="60182"/>
                  </a:cubicBezTo>
                  <a:lnTo>
                    <a:pt x="72346" y="60182"/>
                  </a:lnTo>
                  <a:close/>
                  <a:moveTo>
                    <a:pt x="54136" y="82812"/>
                  </a:moveTo>
                  <a:cubicBezTo>
                    <a:pt x="50989" y="82812"/>
                    <a:pt x="48478" y="80266"/>
                    <a:pt x="48478" y="77155"/>
                  </a:cubicBezTo>
                  <a:cubicBezTo>
                    <a:pt x="48478" y="74043"/>
                    <a:pt x="51024" y="71497"/>
                    <a:pt x="54136" y="71497"/>
                  </a:cubicBezTo>
                  <a:cubicBezTo>
                    <a:pt x="57283" y="71497"/>
                    <a:pt x="59793" y="74043"/>
                    <a:pt x="59793" y="77155"/>
                  </a:cubicBezTo>
                  <a:cubicBezTo>
                    <a:pt x="59793" y="80266"/>
                    <a:pt x="57247" y="82812"/>
                    <a:pt x="54136" y="82812"/>
                  </a:cubicBezTo>
                  <a:lnTo>
                    <a:pt x="54136" y="82812"/>
                  </a:lnTo>
                  <a:close/>
                  <a:moveTo>
                    <a:pt x="21640" y="45437"/>
                  </a:moveTo>
                  <a:lnTo>
                    <a:pt x="21569" y="45366"/>
                  </a:lnTo>
                  <a:cubicBezTo>
                    <a:pt x="19660" y="43386"/>
                    <a:pt x="19907" y="40239"/>
                    <a:pt x="22029" y="38471"/>
                  </a:cubicBezTo>
                  <a:cubicBezTo>
                    <a:pt x="30728" y="31222"/>
                    <a:pt x="41936" y="26873"/>
                    <a:pt x="54100" y="26873"/>
                  </a:cubicBezTo>
                  <a:cubicBezTo>
                    <a:pt x="66370" y="26873"/>
                    <a:pt x="77614" y="31293"/>
                    <a:pt x="86348" y="38613"/>
                  </a:cubicBezTo>
                  <a:cubicBezTo>
                    <a:pt x="88399" y="40345"/>
                    <a:pt x="88470" y="43457"/>
                    <a:pt x="86631" y="45366"/>
                  </a:cubicBezTo>
                  <a:lnTo>
                    <a:pt x="86560" y="45437"/>
                  </a:lnTo>
                  <a:cubicBezTo>
                    <a:pt x="84828" y="47240"/>
                    <a:pt x="82034" y="47311"/>
                    <a:pt x="80125" y="45720"/>
                  </a:cubicBezTo>
                  <a:cubicBezTo>
                    <a:pt x="73053" y="39850"/>
                    <a:pt x="63966" y="36314"/>
                    <a:pt x="54100" y="36314"/>
                  </a:cubicBezTo>
                  <a:cubicBezTo>
                    <a:pt x="44235" y="36314"/>
                    <a:pt x="35147" y="39850"/>
                    <a:pt x="28040" y="45720"/>
                  </a:cubicBezTo>
                  <a:cubicBezTo>
                    <a:pt x="26166" y="47276"/>
                    <a:pt x="23373" y="47205"/>
                    <a:pt x="21640" y="45437"/>
                  </a:cubicBezTo>
                  <a:lnTo>
                    <a:pt x="21640" y="45437"/>
                  </a:lnTo>
                  <a:close/>
                  <a:moveTo>
                    <a:pt x="406636" y="210955"/>
                  </a:moveTo>
                  <a:lnTo>
                    <a:pt x="368271" y="142428"/>
                  </a:lnTo>
                  <a:lnTo>
                    <a:pt x="274709" y="55514"/>
                  </a:lnTo>
                  <a:cubicBezTo>
                    <a:pt x="271562" y="52580"/>
                    <a:pt x="268415" y="51448"/>
                    <a:pt x="265303" y="51448"/>
                  </a:cubicBezTo>
                  <a:cubicBezTo>
                    <a:pt x="258833" y="51448"/>
                    <a:pt x="252538" y="56398"/>
                    <a:pt x="246987" y="60677"/>
                  </a:cubicBezTo>
                  <a:cubicBezTo>
                    <a:pt x="239420" y="66405"/>
                    <a:pt x="238890" y="77544"/>
                    <a:pt x="245820" y="84015"/>
                  </a:cubicBezTo>
                  <a:lnTo>
                    <a:pt x="257277" y="94658"/>
                  </a:lnTo>
                  <a:lnTo>
                    <a:pt x="253670" y="98512"/>
                  </a:lnTo>
                  <a:lnTo>
                    <a:pt x="237687" y="83661"/>
                  </a:lnTo>
                  <a:cubicBezTo>
                    <a:pt x="234576" y="80761"/>
                    <a:pt x="231464" y="79630"/>
                    <a:pt x="228353" y="79630"/>
                  </a:cubicBezTo>
                  <a:cubicBezTo>
                    <a:pt x="221882" y="79630"/>
                    <a:pt x="215552" y="84616"/>
                    <a:pt x="210001" y="88823"/>
                  </a:cubicBezTo>
                  <a:cubicBezTo>
                    <a:pt x="202469" y="94622"/>
                    <a:pt x="201939" y="105725"/>
                    <a:pt x="208869" y="112196"/>
                  </a:cubicBezTo>
                  <a:lnTo>
                    <a:pt x="221775" y="124183"/>
                  </a:lnTo>
                  <a:lnTo>
                    <a:pt x="218169" y="128037"/>
                  </a:lnTo>
                  <a:lnTo>
                    <a:pt x="200737" y="111843"/>
                  </a:lnTo>
                  <a:cubicBezTo>
                    <a:pt x="197590" y="108943"/>
                    <a:pt x="194443" y="107811"/>
                    <a:pt x="191366" y="107811"/>
                  </a:cubicBezTo>
                  <a:cubicBezTo>
                    <a:pt x="184860" y="107811"/>
                    <a:pt x="178566" y="112797"/>
                    <a:pt x="173015" y="117040"/>
                  </a:cubicBezTo>
                  <a:cubicBezTo>
                    <a:pt x="165448" y="122769"/>
                    <a:pt x="164917" y="133942"/>
                    <a:pt x="171848" y="140378"/>
                  </a:cubicBezTo>
                  <a:lnTo>
                    <a:pt x="185709" y="153249"/>
                  </a:lnTo>
                  <a:lnTo>
                    <a:pt x="182173" y="157067"/>
                  </a:lnTo>
                  <a:lnTo>
                    <a:pt x="111454" y="91334"/>
                  </a:lnTo>
                  <a:cubicBezTo>
                    <a:pt x="108342" y="88470"/>
                    <a:pt x="104594" y="86808"/>
                    <a:pt x="100704" y="86242"/>
                  </a:cubicBezTo>
                  <a:lnTo>
                    <a:pt x="100704" y="9087"/>
                  </a:lnTo>
                  <a:cubicBezTo>
                    <a:pt x="100704" y="4066"/>
                    <a:pt x="96638" y="0"/>
                    <a:pt x="91617" y="0"/>
                  </a:cubicBezTo>
                  <a:lnTo>
                    <a:pt x="9087" y="0"/>
                  </a:lnTo>
                  <a:cubicBezTo>
                    <a:pt x="4066" y="0"/>
                    <a:pt x="0" y="4066"/>
                    <a:pt x="0" y="9087"/>
                  </a:cubicBezTo>
                  <a:lnTo>
                    <a:pt x="0" y="97451"/>
                  </a:lnTo>
                  <a:cubicBezTo>
                    <a:pt x="0" y="102472"/>
                    <a:pt x="4066" y="106539"/>
                    <a:pt x="9087" y="106539"/>
                  </a:cubicBezTo>
                  <a:lnTo>
                    <a:pt x="77473" y="106539"/>
                  </a:lnTo>
                  <a:cubicBezTo>
                    <a:pt x="77508" y="111878"/>
                    <a:pt x="79630" y="117182"/>
                    <a:pt x="83838" y="121107"/>
                  </a:cubicBezTo>
                  <a:lnTo>
                    <a:pt x="198898" y="227999"/>
                  </a:lnTo>
                  <a:lnTo>
                    <a:pt x="194124" y="233161"/>
                  </a:lnTo>
                  <a:lnTo>
                    <a:pt x="159613" y="201090"/>
                  </a:lnTo>
                  <a:cubicBezTo>
                    <a:pt x="158305" y="199888"/>
                    <a:pt x="156820" y="199322"/>
                    <a:pt x="155299" y="199322"/>
                  </a:cubicBezTo>
                  <a:cubicBezTo>
                    <a:pt x="144161" y="199322"/>
                    <a:pt x="129593" y="228529"/>
                    <a:pt x="147909" y="245537"/>
                  </a:cubicBezTo>
                  <a:lnTo>
                    <a:pt x="194655" y="288959"/>
                  </a:lnTo>
                  <a:cubicBezTo>
                    <a:pt x="198544" y="292566"/>
                    <a:pt x="203495" y="294935"/>
                    <a:pt x="208763" y="295642"/>
                  </a:cubicBezTo>
                  <a:lnTo>
                    <a:pt x="314382" y="310281"/>
                  </a:lnTo>
                  <a:lnTo>
                    <a:pt x="337119" y="331426"/>
                  </a:lnTo>
                  <a:lnTo>
                    <a:pt x="429372" y="232136"/>
                  </a:lnTo>
                  <a:lnTo>
                    <a:pt x="406636" y="210955"/>
                  </a:lnTo>
                  <a:lnTo>
                    <a:pt x="406636" y="210955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666EE44-CFD1-162C-6D19-D1E86170C619}"/>
                </a:ext>
              </a:extLst>
            </p:cNvPr>
            <p:cNvSpPr/>
            <p:nvPr/>
          </p:nvSpPr>
          <p:spPr>
            <a:xfrm>
              <a:off x="3477902" y="3526061"/>
              <a:ext cx="49927" cy="39956"/>
            </a:xfrm>
            <a:custGeom>
              <a:avLst/>
              <a:gdLst>
                <a:gd name="connsiteX0" fmla="*/ 33981 w 49927"/>
                <a:gd name="connsiteY0" fmla="*/ 31576 h 39956"/>
                <a:gd name="connsiteX1" fmla="*/ 35466 w 49927"/>
                <a:gd name="connsiteY1" fmla="*/ 34228 h 39956"/>
                <a:gd name="connsiteX2" fmla="*/ 38683 w 49927"/>
                <a:gd name="connsiteY2" fmla="*/ 39956 h 39956"/>
                <a:gd name="connsiteX3" fmla="*/ 49928 w 49927"/>
                <a:gd name="connsiteY3" fmla="*/ 25282 h 39956"/>
                <a:gd name="connsiteX4" fmla="*/ 34652 w 49927"/>
                <a:gd name="connsiteY4" fmla="*/ 0 h 39956"/>
                <a:gd name="connsiteX5" fmla="*/ 0 w 49927"/>
                <a:gd name="connsiteY5" fmla="*/ 0 h 39956"/>
                <a:gd name="connsiteX6" fmla="*/ 31753 w 49927"/>
                <a:gd name="connsiteY6" fmla="*/ 29525 h 39956"/>
                <a:gd name="connsiteX7" fmla="*/ 33981 w 49927"/>
                <a:gd name="connsiteY7" fmla="*/ 31576 h 39956"/>
                <a:gd name="connsiteX8" fmla="*/ 33981 w 49927"/>
                <a:gd name="connsiteY8" fmla="*/ 31576 h 39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927" h="39956">
                  <a:moveTo>
                    <a:pt x="33981" y="31576"/>
                  </a:moveTo>
                  <a:lnTo>
                    <a:pt x="35466" y="34228"/>
                  </a:lnTo>
                  <a:lnTo>
                    <a:pt x="38683" y="39956"/>
                  </a:lnTo>
                  <a:cubicBezTo>
                    <a:pt x="45154" y="38188"/>
                    <a:pt x="49928" y="32283"/>
                    <a:pt x="49928" y="25282"/>
                  </a:cubicBezTo>
                  <a:cubicBezTo>
                    <a:pt x="49928" y="14321"/>
                    <a:pt x="49362" y="0"/>
                    <a:pt x="34652" y="0"/>
                  </a:cubicBezTo>
                  <a:lnTo>
                    <a:pt x="0" y="0"/>
                  </a:lnTo>
                  <a:lnTo>
                    <a:pt x="31753" y="29525"/>
                  </a:lnTo>
                  <a:lnTo>
                    <a:pt x="33981" y="31576"/>
                  </a:lnTo>
                  <a:lnTo>
                    <a:pt x="33981" y="31576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239EDFB-6FA3-7D42-D075-3A930F440BEB}"/>
                </a:ext>
              </a:extLst>
            </p:cNvPr>
            <p:cNvSpPr/>
            <p:nvPr/>
          </p:nvSpPr>
          <p:spPr>
            <a:xfrm>
              <a:off x="3243468" y="3388689"/>
              <a:ext cx="266320" cy="145080"/>
            </a:xfrm>
            <a:custGeom>
              <a:avLst/>
              <a:gdLst>
                <a:gd name="connsiteX0" fmla="*/ 40911 w 266320"/>
                <a:gd name="connsiteY0" fmla="*/ 145081 h 145080"/>
                <a:gd name="connsiteX1" fmla="*/ 46569 w 266320"/>
                <a:gd name="connsiteY1" fmla="*/ 139918 h 145080"/>
                <a:gd name="connsiteX2" fmla="*/ 71674 w 266320"/>
                <a:gd name="connsiteY2" fmla="*/ 127365 h 145080"/>
                <a:gd name="connsiteX3" fmla="*/ 83696 w 266320"/>
                <a:gd name="connsiteY3" fmla="*/ 111560 h 145080"/>
                <a:gd name="connsiteX4" fmla="*/ 108625 w 266320"/>
                <a:gd name="connsiteY4" fmla="*/ 99219 h 145080"/>
                <a:gd name="connsiteX5" fmla="*/ 120010 w 266320"/>
                <a:gd name="connsiteY5" fmla="*/ 83944 h 145080"/>
                <a:gd name="connsiteX6" fmla="*/ 120470 w 266320"/>
                <a:gd name="connsiteY6" fmla="*/ 83590 h 145080"/>
                <a:gd name="connsiteX7" fmla="*/ 172626 w 266320"/>
                <a:gd name="connsiteY7" fmla="*/ 79983 h 145080"/>
                <a:gd name="connsiteX8" fmla="*/ 232136 w 266320"/>
                <a:gd name="connsiteY8" fmla="*/ 135251 h 145080"/>
                <a:gd name="connsiteX9" fmla="*/ 232136 w 266320"/>
                <a:gd name="connsiteY9" fmla="*/ 132174 h 145080"/>
                <a:gd name="connsiteX10" fmla="*/ 251053 w 266320"/>
                <a:gd name="connsiteY10" fmla="*/ 132174 h 145080"/>
                <a:gd name="connsiteX11" fmla="*/ 266081 w 266320"/>
                <a:gd name="connsiteY11" fmla="*/ 114282 h 145080"/>
                <a:gd name="connsiteX12" fmla="*/ 249285 w 266320"/>
                <a:gd name="connsiteY12" fmla="*/ 91582 h 145080"/>
                <a:gd name="connsiteX13" fmla="*/ 225488 w 266320"/>
                <a:gd name="connsiteY13" fmla="*/ 91582 h 145080"/>
                <a:gd name="connsiteX14" fmla="*/ 225488 w 266320"/>
                <a:gd name="connsiteY14" fmla="*/ 86313 h 145080"/>
                <a:gd name="connsiteX15" fmla="*/ 243097 w 266320"/>
                <a:gd name="connsiteY15" fmla="*/ 86313 h 145080"/>
                <a:gd name="connsiteX16" fmla="*/ 258196 w 266320"/>
                <a:gd name="connsiteY16" fmla="*/ 68421 h 145080"/>
                <a:gd name="connsiteX17" fmla="*/ 241400 w 266320"/>
                <a:gd name="connsiteY17" fmla="*/ 45791 h 145080"/>
                <a:gd name="connsiteX18" fmla="*/ 219583 w 266320"/>
                <a:gd name="connsiteY18" fmla="*/ 45791 h 145080"/>
                <a:gd name="connsiteX19" fmla="*/ 219583 w 266320"/>
                <a:gd name="connsiteY19" fmla="*/ 40522 h 145080"/>
                <a:gd name="connsiteX20" fmla="*/ 235212 w 266320"/>
                <a:gd name="connsiteY20" fmla="*/ 40522 h 145080"/>
                <a:gd name="connsiteX21" fmla="*/ 250240 w 266320"/>
                <a:gd name="connsiteY21" fmla="*/ 22630 h 145080"/>
                <a:gd name="connsiteX22" fmla="*/ 233444 w 266320"/>
                <a:gd name="connsiteY22" fmla="*/ 0 h 145080"/>
                <a:gd name="connsiteX23" fmla="*/ 105796 w 266320"/>
                <a:gd name="connsiteY23" fmla="*/ 0 h 145080"/>
                <a:gd name="connsiteX24" fmla="*/ 31046 w 266320"/>
                <a:gd name="connsiteY24" fmla="*/ 24080 h 145080"/>
                <a:gd name="connsiteX25" fmla="*/ 0 w 266320"/>
                <a:gd name="connsiteY25" fmla="*/ 24080 h 145080"/>
                <a:gd name="connsiteX26" fmla="*/ 0 w 266320"/>
                <a:gd name="connsiteY26" fmla="*/ 109297 h 145080"/>
                <a:gd name="connsiteX27" fmla="*/ 9406 w 266320"/>
                <a:gd name="connsiteY27" fmla="*/ 115768 h 145080"/>
                <a:gd name="connsiteX28" fmla="*/ 40911 w 266320"/>
                <a:gd name="connsiteY28" fmla="*/ 145081 h 145080"/>
                <a:gd name="connsiteX29" fmla="*/ 40911 w 266320"/>
                <a:gd name="connsiteY29" fmla="*/ 145081 h 145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6320" h="145080">
                  <a:moveTo>
                    <a:pt x="40911" y="145081"/>
                  </a:moveTo>
                  <a:cubicBezTo>
                    <a:pt x="42432" y="143313"/>
                    <a:pt x="46569" y="139918"/>
                    <a:pt x="46569" y="139918"/>
                  </a:cubicBezTo>
                  <a:cubicBezTo>
                    <a:pt x="52792" y="135145"/>
                    <a:pt x="61031" y="128815"/>
                    <a:pt x="71674" y="127365"/>
                  </a:cubicBezTo>
                  <a:cubicBezTo>
                    <a:pt x="73937" y="121354"/>
                    <a:pt x="83696" y="111560"/>
                    <a:pt x="83696" y="111560"/>
                  </a:cubicBezTo>
                  <a:cubicBezTo>
                    <a:pt x="89884" y="106857"/>
                    <a:pt x="98088" y="100669"/>
                    <a:pt x="108625" y="99219"/>
                  </a:cubicBezTo>
                  <a:cubicBezTo>
                    <a:pt x="110888" y="93173"/>
                    <a:pt x="114813" y="87869"/>
                    <a:pt x="120010" y="83944"/>
                  </a:cubicBezTo>
                  <a:lnTo>
                    <a:pt x="120470" y="83590"/>
                  </a:lnTo>
                  <a:cubicBezTo>
                    <a:pt x="136099" y="71603"/>
                    <a:pt x="156466" y="64920"/>
                    <a:pt x="172626" y="79983"/>
                  </a:cubicBezTo>
                  <a:lnTo>
                    <a:pt x="232136" y="135251"/>
                  </a:lnTo>
                  <a:lnTo>
                    <a:pt x="232136" y="132174"/>
                  </a:lnTo>
                  <a:lnTo>
                    <a:pt x="251053" y="132174"/>
                  </a:lnTo>
                  <a:cubicBezTo>
                    <a:pt x="260530" y="132174"/>
                    <a:pt x="267743" y="123617"/>
                    <a:pt x="266081" y="114282"/>
                  </a:cubicBezTo>
                  <a:cubicBezTo>
                    <a:pt x="264348" y="104099"/>
                    <a:pt x="262510" y="91582"/>
                    <a:pt x="249285" y="91582"/>
                  </a:cubicBezTo>
                  <a:lnTo>
                    <a:pt x="225488" y="91582"/>
                  </a:lnTo>
                  <a:lnTo>
                    <a:pt x="225488" y="86313"/>
                  </a:lnTo>
                  <a:lnTo>
                    <a:pt x="243097" y="86313"/>
                  </a:lnTo>
                  <a:cubicBezTo>
                    <a:pt x="252574" y="86313"/>
                    <a:pt x="259787" y="77791"/>
                    <a:pt x="258196" y="68421"/>
                  </a:cubicBezTo>
                  <a:cubicBezTo>
                    <a:pt x="256428" y="58273"/>
                    <a:pt x="254554" y="45791"/>
                    <a:pt x="241400" y="45791"/>
                  </a:cubicBezTo>
                  <a:lnTo>
                    <a:pt x="219583" y="45791"/>
                  </a:lnTo>
                  <a:lnTo>
                    <a:pt x="219583" y="40522"/>
                  </a:lnTo>
                  <a:lnTo>
                    <a:pt x="235212" y="40522"/>
                  </a:lnTo>
                  <a:cubicBezTo>
                    <a:pt x="244688" y="40522"/>
                    <a:pt x="251902" y="31965"/>
                    <a:pt x="250240" y="22630"/>
                  </a:cubicBezTo>
                  <a:cubicBezTo>
                    <a:pt x="248507" y="12411"/>
                    <a:pt x="246669" y="0"/>
                    <a:pt x="233444" y="0"/>
                  </a:cubicBezTo>
                  <a:lnTo>
                    <a:pt x="105796" y="0"/>
                  </a:lnTo>
                  <a:lnTo>
                    <a:pt x="31046" y="24080"/>
                  </a:lnTo>
                  <a:lnTo>
                    <a:pt x="0" y="24080"/>
                  </a:lnTo>
                  <a:lnTo>
                    <a:pt x="0" y="109297"/>
                  </a:lnTo>
                  <a:cubicBezTo>
                    <a:pt x="3394" y="110959"/>
                    <a:pt x="6577" y="113151"/>
                    <a:pt x="9406" y="115768"/>
                  </a:cubicBezTo>
                  <a:lnTo>
                    <a:pt x="40911" y="145081"/>
                  </a:lnTo>
                  <a:lnTo>
                    <a:pt x="40911" y="145081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43185B-E642-7652-DE86-BE36F2FCED0F}"/>
                </a:ext>
              </a:extLst>
            </p:cNvPr>
            <p:cNvSpPr/>
            <p:nvPr/>
          </p:nvSpPr>
          <p:spPr>
            <a:xfrm>
              <a:off x="3128231" y="3548302"/>
              <a:ext cx="76518" cy="19624"/>
            </a:xfrm>
            <a:custGeom>
              <a:avLst/>
              <a:gdLst>
                <a:gd name="connsiteX0" fmla="*/ 60960 w 76518"/>
                <a:gd name="connsiteY0" fmla="*/ 0 h 19624"/>
                <a:gd name="connsiteX1" fmla="*/ 0 w 76518"/>
                <a:gd name="connsiteY1" fmla="*/ 0 h 19624"/>
                <a:gd name="connsiteX2" fmla="*/ 0 w 76518"/>
                <a:gd name="connsiteY2" fmla="*/ 12093 h 19624"/>
                <a:gd name="connsiteX3" fmla="*/ 7072 w 76518"/>
                <a:gd name="connsiteY3" fmla="*/ 19625 h 19624"/>
                <a:gd name="connsiteX4" fmla="*/ 76518 w 76518"/>
                <a:gd name="connsiteY4" fmla="*/ 19625 h 19624"/>
                <a:gd name="connsiteX5" fmla="*/ 70684 w 76518"/>
                <a:gd name="connsiteY5" fmla="*/ 14215 h 19624"/>
                <a:gd name="connsiteX6" fmla="*/ 60960 w 76518"/>
                <a:gd name="connsiteY6" fmla="*/ 0 h 19624"/>
                <a:gd name="connsiteX7" fmla="*/ 60960 w 76518"/>
                <a:gd name="connsiteY7" fmla="*/ 0 h 19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518" h="19624">
                  <a:moveTo>
                    <a:pt x="60960" y="0"/>
                  </a:moveTo>
                  <a:lnTo>
                    <a:pt x="0" y="0"/>
                  </a:lnTo>
                  <a:lnTo>
                    <a:pt x="0" y="12093"/>
                  </a:lnTo>
                  <a:cubicBezTo>
                    <a:pt x="0" y="16266"/>
                    <a:pt x="3147" y="19625"/>
                    <a:pt x="7072" y="19625"/>
                  </a:cubicBezTo>
                  <a:lnTo>
                    <a:pt x="76518" y="19625"/>
                  </a:lnTo>
                  <a:lnTo>
                    <a:pt x="70684" y="14215"/>
                  </a:lnTo>
                  <a:cubicBezTo>
                    <a:pt x="66264" y="10113"/>
                    <a:pt x="63046" y="5233"/>
                    <a:pt x="60960" y="0"/>
                  </a:cubicBezTo>
                  <a:lnTo>
                    <a:pt x="60960" y="0"/>
                  </a:lnTo>
                  <a:close/>
                </a:path>
              </a:pathLst>
            </a:custGeom>
            <a:grpFill/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685627A-2C72-3659-F465-F4328A840415}"/>
              </a:ext>
            </a:extLst>
          </p:cNvPr>
          <p:cNvGrpSpPr/>
          <p:nvPr/>
        </p:nvGrpSpPr>
        <p:grpSpPr>
          <a:xfrm>
            <a:off x="8922367" y="2564482"/>
            <a:ext cx="870041" cy="360621"/>
            <a:chOff x="8922367" y="2564482"/>
            <a:chExt cx="870041" cy="360621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EFD31CB-59DC-6AB2-6E81-FC40DB80DB4C}"/>
                </a:ext>
              </a:extLst>
            </p:cNvPr>
            <p:cNvSpPr/>
            <p:nvPr/>
          </p:nvSpPr>
          <p:spPr>
            <a:xfrm>
              <a:off x="9023356" y="2564482"/>
              <a:ext cx="769052" cy="225667"/>
            </a:xfrm>
            <a:custGeom>
              <a:avLst/>
              <a:gdLst>
                <a:gd name="connsiteX0" fmla="*/ 34049 w 769052"/>
                <a:gd name="connsiteY0" fmla="*/ 182940 h 225667"/>
                <a:gd name="connsiteX1" fmla="*/ 4064 w 769052"/>
                <a:gd name="connsiteY1" fmla="*/ 190507 h 225667"/>
                <a:gd name="connsiteX2" fmla="*/ 2968 w 769052"/>
                <a:gd name="connsiteY2" fmla="*/ 192346 h 225667"/>
                <a:gd name="connsiteX3" fmla="*/ 11101 w 769052"/>
                <a:gd name="connsiteY3" fmla="*/ 222684 h 225667"/>
                <a:gd name="connsiteX4" fmla="*/ 41440 w 769052"/>
                <a:gd name="connsiteY4" fmla="*/ 214551 h 225667"/>
                <a:gd name="connsiteX5" fmla="*/ 22204 w 769052"/>
                <a:gd name="connsiteY5" fmla="*/ 203448 h 225667"/>
                <a:gd name="connsiteX6" fmla="*/ 41828 w 769052"/>
                <a:gd name="connsiteY6" fmla="*/ 213879 h 225667"/>
                <a:gd name="connsiteX7" fmla="*/ 34616 w 769052"/>
                <a:gd name="connsiteY7" fmla="*/ 183293 h 225667"/>
                <a:gd name="connsiteX8" fmla="*/ 34049 w 769052"/>
                <a:gd name="connsiteY8" fmla="*/ 182940 h 225667"/>
                <a:gd name="connsiteX9" fmla="*/ 34049 w 769052"/>
                <a:gd name="connsiteY9" fmla="*/ 182940 h 225667"/>
                <a:gd name="connsiteX10" fmla="*/ 98793 w 769052"/>
                <a:gd name="connsiteY10" fmla="*/ 102108 h 225667"/>
                <a:gd name="connsiteX11" fmla="*/ 72061 w 769052"/>
                <a:gd name="connsiteY11" fmla="*/ 105573 h 225667"/>
                <a:gd name="connsiteX12" fmla="*/ 71106 w 769052"/>
                <a:gd name="connsiteY12" fmla="*/ 137184 h 225667"/>
                <a:gd name="connsiteX13" fmla="*/ 101657 w 769052"/>
                <a:gd name="connsiteY13" fmla="*/ 138670 h 225667"/>
                <a:gd name="connsiteX14" fmla="*/ 103319 w 769052"/>
                <a:gd name="connsiteY14" fmla="*/ 137114 h 225667"/>
                <a:gd name="connsiteX15" fmla="*/ 103461 w 769052"/>
                <a:gd name="connsiteY15" fmla="*/ 105679 h 225667"/>
                <a:gd name="connsiteX16" fmla="*/ 98793 w 769052"/>
                <a:gd name="connsiteY16" fmla="*/ 102108 h 225667"/>
                <a:gd name="connsiteX17" fmla="*/ 98793 w 769052"/>
                <a:gd name="connsiteY17" fmla="*/ 102108 h 225667"/>
                <a:gd name="connsiteX18" fmla="*/ 183550 w 769052"/>
                <a:gd name="connsiteY18" fmla="*/ 42456 h 225667"/>
                <a:gd name="connsiteX19" fmla="*/ 162405 w 769052"/>
                <a:gd name="connsiteY19" fmla="*/ 41855 h 225667"/>
                <a:gd name="connsiteX20" fmla="*/ 160920 w 769052"/>
                <a:gd name="connsiteY20" fmla="*/ 42597 h 225667"/>
                <a:gd name="connsiteX21" fmla="*/ 151337 w 769052"/>
                <a:gd name="connsiteY21" fmla="*/ 72512 h 225667"/>
                <a:gd name="connsiteX22" fmla="*/ 181252 w 769052"/>
                <a:gd name="connsiteY22" fmla="*/ 82094 h 225667"/>
                <a:gd name="connsiteX23" fmla="*/ 171068 w 769052"/>
                <a:gd name="connsiteY23" fmla="*/ 62363 h 225667"/>
                <a:gd name="connsiteX24" fmla="*/ 182383 w 769052"/>
                <a:gd name="connsiteY24" fmla="*/ 81528 h 225667"/>
                <a:gd name="connsiteX25" fmla="*/ 192213 w 769052"/>
                <a:gd name="connsiteY25" fmla="*/ 51685 h 225667"/>
                <a:gd name="connsiteX26" fmla="*/ 183550 w 769052"/>
                <a:gd name="connsiteY26" fmla="*/ 42456 h 225667"/>
                <a:gd name="connsiteX27" fmla="*/ 183550 w 769052"/>
                <a:gd name="connsiteY27" fmla="*/ 42456 h 225667"/>
                <a:gd name="connsiteX28" fmla="*/ 281461 w 769052"/>
                <a:gd name="connsiteY28" fmla="*/ 8546 h 225667"/>
                <a:gd name="connsiteX29" fmla="*/ 265938 w 769052"/>
                <a:gd name="connsiteY29" fmla="*/ 6036 h 225667"/>
                <a:gd name="connsiteX30" fmla="*/ 247904 w 769052"/>
                <a:gd name="connsiteY30" fmla="*/ 32343 h 225667"/>
                <a:gd name="connsiteX31" fmla="*/ 273328 w 769052"/>
                <a:gd name="connsiteY31" fmla="*/ 49881 h 225667"/>
                <a:gd name="connsiteX32" fmla="*/ 274849 w 769052"/>
                <a:gd name="connsiteY32" fmla="*/ 49563 h 225667"/>
                <a:gd name="connsiteX33" fmla="*/ 292175 w 769052"/>
                <a:gd name="connsiteY33" fmla="*/ 23362 h 225667"/>
                <a:gd name="connsiteX34" fmla="*/ 281461 w 769052"/>
                <a:gd name="connsiteY34" fmla="*/ 8546 h 225667"/>
                <a:gd name="connsiteX35" fmla="*/ 281461 w 769052"/>
                <a:gd name="connsiteY35" fmla="*/ 8546 h 225667"/>
                <a:gd name="connsiteX36" fmla="*/ 384852 w 769052"/>
                <a:gd name="connsiteY36" fmla="*/ 2959 h 225667"/>
                <a:gd name="connsiteX37" fmla="*/ 375376 w 769052"/>
                <a:gd name="connsiteY37" fmla="*/ 60 h 225667"/>
                <a:gd name="connsiteX38" fmla="*/ 350872 w 769052"/>
                <a:gd name="connsiteY38" fmla="*/ 20392 h 225667"/>
                <a:gd name="connsiteX39" fmla="*/ 370355 w 769052"/>
                <a:gd name="connsiteY39" fmla="*/ 44224 h 225667"/>
                <a:gd name="connsiteX40" fmla="*/ 372123 w 769052"/>
                <a:gd name="connsiteY40" fmla="*/ 44365 h 225667"/>
                <a:gd name="connsiteX41" fmla="*/ 395920 w 769052"/>
                <a:gd name="connsiteY41" fmla="*/ 23821 h 225667"/>
                <a:gd name="connsiteX42" fmla="*/ 384852 w 769052"/>
                <a:gd name="connsiteY42" fmla="*/ 2959 h 225667"/>
                <a:gd name="connsiteX43" fmla="*/ 384852 w 769052"/>
                <a:gd name="connsiteY43" fmla="*/ 2959 h 225667"/>
                <a:gd name="connsiteX44" fmla="*/ 485839 w 769052"/>
                <a:gd name="connsiteY44" fmla="*/ 26297 h 225667"/>
                <a:gd name="connsiteX45" fmla="*/ 482268 w 769052"/>
                <a:gd name="connsiteY45" fmla="*/ 24635 h 225667"/>
                <a:gd name="connsiteX46" fmla="*/ 453202 w 769052"/>
                <a:gd name="connsiteY46" fmla="*/ 37400 h 225667"/>
                <a:gd name="connsiteX47" fmla="*/ 465189 w 769052"/>
                <a:gd name="connsiteY47" fmla="*/ 65652 h 225667"/>
                <a:gd name="connsiteX48" fmla="*/ 467028 w 769052"/>
                <a:gd name="connsiteY48" fmla="*/ 66359 h 225667"/>
                <a:gd name="connsiteX49" fmla="*/ 495528 w 769052"/>
                <a:gd name="connsiteY49" fmla="*/ 53064 h 225667"/>
                <a:gd name="connsiteX50" fmla="*/ 485839 w 769052"/>
                <a:gd name="connsiteY50" fmla="*/ 26297 h 225667"/>
                <a:gd name="connsiteX51" fmla="*/ 485839 w 769052"/>
                <a:gd name="connsiteY51" fmla="*/ 26297 h 225667"/>
                <a:gd name="connsiteX52" fmla="*/ 577881 w 769052"/>
                <a:gd name="connsiteY52" fmla="*/ 74315 h 225667"/>
                <a:gd name="connsiteX53" fmla="*/ 546870 w 769052"/>
                <a:gd name="connsiteY53" fmla="*/ 82059 h 225667"/>
                <a:gd name="connsiteX54" fmla="*/ 554367 w 769052"/>
                <a:gd name="connsiteY54" fmla="*/ 112008 h 225667"/>
                <a:gd name="connsiteX55" fmla="*/ 555675 w 769052"/>
                <a:gd name="connsiteY55" fmla="*/ 112751 h 225667"/>
                <a:gd name="connsiteX56" fmla="*/ 586013 w 769052"/>
                <a:gd name="connsiteY56" fmla="*/ 104618 h 225667"/>
                <a:gd name="connsiteX57" fmla="*/ 577881 w 769052"/>
                <a:gd name="connsiteY57" fmla="*/ 74315 h 225667"/>
                <a:gd name="connsiteX58" fmla="*/ 577881 w 769052"/>
                <a:gd name="connsiteY58" fmla="*/ 74315 h 225667"/>
                <a:gd name="connsiteX59" fmla="*/ 667906 w 769052"/>
                <a:gd name="connsiteY59" fmla="*/ 126294 h 225667"/>
                <a:gd name="connsiteX60" fmla="*/ 636896 w 769052"/>
                <a:gd name="connsiteY60" fmla="*/ 134038 h 225667"/>
                <a:gd name="connsiteX61" fmla="*/ 644428 w 769052"/>
                <a:gd name="connsiteY61" fmla="*/ 164022 h 225667"/>
                <a:gd name="connsiteX62" fmla="*/ 645700 w 769052"/>
                <a:gd name="connsiteY62" fmla="*/ 164765 h 225667"/>
                <a:gd name="connsiteX63" fmla="*/ 676039 w 769052"/>
                <a:gd name="connsiteY63" fmla="*/ 156632 h 225667"/>
                <a:gd name="connsiteX64" fmla="*/ 667906 w 769052"/>
                <a:gd name="connsiteY64" fmla="*/ 126294 h 225667"/>
                <a:gd name="connsiteX65" fmla="*/ 667906 w 769052"/>
                <a:gd name="connsiteY65" fmla="*/ 126294 h 225667"/>
                <a:gd name="connsiteX66" fmla="*/ 757967 w 769052"/>
                <a:gd name="connsiteY66" fmla="*/ 178272 h 225667"/>
                <a:gd name="connsiteX67" fmla="*/ 726992 w 769052"/>
                <a:gd name="connsiteY67" fmla="*/ 186051 h 225667"/>
                <a:gd name="connsiteX68" fmla="*/ 734489 w 769052"/>
                <a:gd name="connsiteY68" fmla="*/ 216001 h 225667"/>
                <a:gd name="connsiteX69" fmla="*/ 735761 w 769052"/>
                <a:gd name="connsiteY69" fmla="*/ 216744 h 225667"/>
                <a:gd name="connsiteX70" fmla="*/ 766100 w 769052"/>
                <a:gd name="connsiteY70" fmla="*/ 208611 h 225667"/>
                <a:gd name="connsiteX71" fmla="*/ 757967 w 769052"/>
                <a:gd name="connsiteY71" fmla="*/ 178272 h 225667"/>
                <a:gd name="connsiteX72" fmla="*/ 757967 w 769052"/>
                <a:gd name="connsiteY72" fmla="*/ 178272 h 22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69052" h="225667">
                  <a:moveTo>
                    <a:pt x="34049" y="182940"/>
                  </a:moveTo>
                  <a:cubicBezTo>
                    <a:pt x="23654" y="176964"/>
                    <a:pt x="10394" y="180253"/>
                    <a:pt x="4064" y="190507"/>
                  </a:cubicBezTo>
                  <a:cubicBezTo>
                    <a:pt x="3958" y="190719"/>
                    <a:pt x="3074" y="192133"/>
                    <a:pt x="2968" y="192346"/>
                  </a:cubicBezTo>
                  <a:cubicBezTo>
                    <a:pt x="-3149" y="202953"/>
                    <a:pt x="493" y="216567"/>
                    <a:pt x="11101" y="222684"/>
                  </a:cubicBezTo>
                  <a:cubicBezTo>
                    <a:pt x="21709" y="228837"/>
                    <a:pt x="35323" y="225159"/>
                    <a:pt x="41440" y="214551"/>
                  </a:cubicBezTo>
                  <a:lnTo>
                    <a:pt x="22204" y="203448"/>
                  </a:lnTo>
                  <a:lnTo>
                    <a:pt x="41828" y="213879"/>
                  </a:lnTo>
                  <a:cubicBezTo>
                    <a:pt x="48264" y="203448"/>
                    <a:pt x="45047" y="189764"/>
                    <a:pt x="34616" y="183293"/>
                  </a:cubicBezTo>
                  <a:cubicBezTo>
                    <a:pt x="34403" y="183152"/>
                    <a:pt x="34262" y="183046"/>
                    <a:pt x="34049" y="182940"/>
                  </a:cubicBezTo>
                  <a:lnTo>
                    <a:pt x="34049" y="182940"/>
                  </a:lnTo>
                  <a:close/>
                  <a:moveTo>
                    <a:pt x="98793" y="102108"/>
                  </a:moveTo>
                  <a:cubicBezTo>
                    <a:pt x="90342" y="97228"/>
                    <a:pt x="79345" y="98360"/>
                    <a:pt x="72061" y="105573"/>
                  </a:cubicBezTo>
                  <a:cubicBezTo>
                    <a:pt x="63469" y="114095"/>
                    <a:pt x="62762" y="128451"/>
                    <a:pt x="71106" y="137184"/>
                  </a:cubicBezTo>
                  <a:cubicBezTo>
                    <a:pt x="79451" y="145954"/>
                    <a:pt x="92782" y="146873"/>
                    <a:pt x="101657" y="138670"/>
                  </a:cubicBezTo>
                  <a:cubicBezTo>
                    <a:pt x="101869" y="138493"/>
                    <a:pt x="103142" y="137326"/>
                    <a:pt x="103319" y="137114"/>
                  </a:cubicBezTo>
                  <a:cubicBezTo>
                    <a:pt x="112053" y="128486"/>
                    <a:pt x="112124" y="114413"/>
                    <a:pt x="103461" y="105679"/>
                  </a:cubicBezTo>
                  <a:cubicBezTo>
                    <a:pt x="102081" y="104265"/>
                    <a:pt x="100490" y="103062"/>
                    <a:pt x="98793" y="102108"/>
                  </a:cubicBezTo>
                  <a:lnTo>
                    <a:pt x="98793" y="102108"/>
                  </a:lnTo>
                  <a:close/>
                  <a:moveTo>
                    <a:pt x="183550" y="42456"/>
                  </a:moveTo>
                  <a:cubicBezTo>
                    <a:pt x="177291" y="38849"/>
                    <a:pt x="169335" y="38354"/>
                    <a:pt x="162405" y="41855"/>
                  </a:cubicBezTo>
                  <a:cubicBezTo>
                    <a:pt x="162334" y="41890"/>
                    <a:pt x="160991" y="42562"/>
                    <a:pt x="160920" y="42597"/>
                  </a:cubicBezTo>
                  <a:cubicBezTo>
                    <a:pt x="150029" y="48220"/>
                    <a:pt x="145751" y="61621"/>
                    <a:pt x="151337" y="72512"/>
                  </a:cubicBezTo>
                  <a:cubicBezTo>
                    <a:pt x="156959" y="83367"/>
                    <a:pt x="170361" y="87716"/>
                    <a:pt x="181252" y="82094"/>
                  </a:cubicBezTo>
                  <a:lnTo>
                    <a:pt x="171068" y="62363"/>
                  </a:lnTo>
                  <a:lnTo>
                    <a:pt x="182383" y="81528"/>
                  </a:lnTo>
                  <a:cubicBezTo>
                    <a:pt x="193345" y="76012"/>
                    <a:pt x="197729" y="62646"/>
                    <a:pt x="192213" y="51685"/>
                  </a:cubicBezTo>
                  <a:cubicBezTo>
                    <a:pt x="190233" y="47654"/>
                    <a:pt x="187157" y="44542"/>
                    <a:pt x="183550" y="42456"/>
                  </a:cubicBezTo>
                  <a:lnTo>
                    <a:pt x="183550" y="42456"/>
                  </a:lnTo>
                  <a:close/>
                  <a:moveTo>
                    <a:pt x="281461" y="8546"/>
                  </a:moveTo>
                  <a:cubicBezTo>
                    <a:pt x="276934" y="5929"/>
                    <a:pt x="271454" y="4904"/>
                    <a:pt x="265938" y="6036"/>
                  </a:cubicBezTo>
                  <a:cubicBezTo>
                    <a:pt x="253915" y="8475"/>
                    <a:pt x="245465" y="20321"/>
                    <a:pt x="247904" y="32343"/>
                  </a:cubicBezTo>
                  <a:cubicBezTo>
                    <a:pt x="250309" y="44330"/>
                    <a:pt x="261306" y="52286"/>
                    <a:pt x="273328" y="49881"/>
                  </a:cubicBezTo>
                  <a:cubicBezTo>
                    <a:pt x="273363" y="49881"/>
                    <a:pt x="274813" y="49563"/>
                    <a:pt x="274849" y="49563"/>
                  </a:cubicBezTo>
                  <a:cubicBezTo>
                    <a:pt x="286835" y="47123"/>
                    <a:pt x="294614" y="35419"/>
                    <a:pt x="292175" y="23362"/>
                  </a:cubicBezTo>
                  <a:cubicBezTo>
                    <a:pt x="290796" y="16856"/>
                    <a:pt x="286764" y="11587"/>
                    <a:pt x="281461" y="8546"/>
                  </a:cubicBezTo>
                  <a:lnTo>
                    <a:pt x="281461" y="8546"/>
                  </a:lnTo>
                  <a:close/>
                  <a:moveTo>
                    <a:pt x="384852" y="2959"/>
                  </a:moveTo>
                  <a:cubicBezTo>
                    <a:pt x="382058" y="1333"/>
                    <a:pt x="378841" y="307"/>
                    <a:pt x="375376" y="60"/>
                  </a:cubicBezTo>
                  <a:cubicBezTo>
                    <a:pt x="363212" y="-824"/>
                    <a:pt x="351897" y="8192"/>
                    <a:pt x="350872" y="20392"/>
                  </a:cubicBezTo>
                  <a:cubicBezTo>
                    <a:pt x="349882" y="32555"/>
                    <a:pt x="358262" y="43163"/>
                    <a:pt x="370355" y="44224"/>
                  </a:cubicBezTo>
                  <a:cubicBezTo>
                    <a:pt x="370461" y="44224"/>
                    <a:pt x="372017" y="44365"/>
                    <a:pt x="372123" y="44365"/>
                  </a:cubicBezTo>
                  <a:cubicBezTo>
                    <a:pt x="384393" y="45249"/>
                    <a:pt x="395001" y="36056"/>
                    <a:pt x="395920" y="23821"/>
                  </a:cubicBezTo>
                  <a:cubicBezTo>
                    <a:pt x="396556" y="15052"/>
                    <a:pt x="391995" y="7061"/>
                    <a:pt x="384852" y="2959"/>
                  </a:cubicBezTo>
                  <a:lnTo>
                    <a:pt x="384852" y="2959"/>
                  </a:lnTo>
                  <a:close/>
                  <a:moveTo>
                    <a:pt x="485839" y="26297"/>
                  </a:moveTo>
                  <a:cubicBezTo>
                    <a:pt x="484708" y="25660"/>
                    <a:pt x="483541" y="25094"/>
                    <a:pt x="482268" y="24635"/>
                  </a:cubicBezTo>
                  <a:cubicBezTo>
                    <a:pt x="470847" y="20498"/>
                    <a:pt x="457516" y="26014"/>
                    <a:pt x="453202" y="37400"/>
                  </a:cubicBezTo>
                  <a:cubicBezTo>
                    <a:pt x="448924" y="48785"/>
                    <a:pt x="453874" y="61161"/>
                    <a:pt x="465189" y="65652"/>
                  </a:cubicBezTo>
                  <a:cubicBezTo>
                    <a:pt x="465331" y="65723"/>
                    <a:pt x="466887" y="66324"/>
                    <a:pt x="467028" y="66359"/>
                  </a:cubicBezTo>
                  <a:cubicBezTo>
                    <a:pt x="478555" y="70567"/>
                    <a:pt x="491320" y="64591"/>
                    <a:pt x="495528" y="53064"/>
                  </a:cubicBezTo>
                  <a:cubicBezTo>
                    <a:pt x="499312" y="42845"/>
                    <a:pt x="494998" y="31601"/>
                    <a:pt x="485839" y="26297"/>
                  </a:cubicBezTo>
                  <a:lnTo>
                    <a:pt x="485839" y="26297"/>
                  </a:lnTo>
                  <a:close/>
                  <a:moveTo>
                    <a:pt x="577881" y="74315"/>
                  </a:moveTo>
                  <a:cubicBezTo>
                    <a:pt x="567273" y="68162"/>
                    <a:pt x="553023" y="71451"/>
                    <a:pt x="546870" y="82059"/>
                  </a:cubicBezTo>
                  <a:cubicBezTo>
                    <a:pt x="540753" y="92667"/>
                    <a:pt x="543759" y="105891"/>
                    <a:pt x="554367" y="112008"/>
                  </a:cubicBezTo>
                  <a:lnTo>
                    <a:pt x="555675" y="112751"/>
                  </a:lnTo>
                  <a:cubicBezTo>
                    <a:pt x="566283" y="118868"/>
                    <a:pt x="579896" y="115226"/>
                    <a:pt x="586013" y="104618"/>
                  </a:cubicBezTo>
                  <a:cubicBezTo>
                    <a:pt x="592131" y="94010"/>
                    <a:pt x="588488" y="80432"/>
                    <a:pt x="577881" y="74315"/>
                  </a:cubicBezTo>
                  <a:lnTo>
                    <a:pt x="577881" y="74315"/>
                  </a:lnTo>
                  <a:close/>
                  <a:moveTo>
                    <a:pt x="667906" y="126294"/>
                  </a:moveTo>
                  <a:cubicBezTo>
                    <a:pt x="657298" y="120176"/>
                    <a:pt x="643048" y="123430"/>
                    <a:pt x="636896" y="134038"/>
                  </a:cubicBezTo>
                  <a:cubicBezTo>
                    <a:pt x="630778" y="144645"/>
                    <a:pt x="633784" y="157870"/>
                    <a:pt x="644428" y="164022"/>
                  </a:cubicBezTo>
                  <a:lnTo>
                    <a:pt x="645700" y="164765"/>
                  </a:lnTo>
                  <a:cubicBezTo>
                    <a:pt x="656308" y="170882"/>
                    <a:pt x="669922" y="167240"/>
                    <a:pt x="676039" y="156632"/>
                  </a:cubicBezTo>
                  <a:cubicBezTo>
                    <a:pt x="682156" y="145989"/>
                    <a:pt x="678514" y="132411"/>
                    <a:pt x="667906" y="126294"/>
                  </a:cubicBezTo>
                  <a:lnTo>
                    <a:pt x="667906" y="126294"/>
                  </a:lnTo>
                  <a:close/>
                  <a:moveTo>
                    <a:pt x="757967" y="178272"/>
                  </a:moveTo>
                  <a:cubicBezTo>
                    <a:pt x="747324" y="172155"/>
                    <a:pt x="733109" y="175408"/>
                    <a:pt x="726992" y="186051"/>
                  </a:cubicBezTo>
                  <a:cubicBezTo>
                    <a:pt x="720875" y="196659"/>
                    <a:pt x="723845" y="209884"/>
                    <a:pt x="734489" y="216001"/>
                  </a:cubicBezTo>
                  <a:lnTo>
                    <a:pt x="735761" y="216744"/>
                  </a:lnTo>
                  <a:cubicBezTo>
                    <a:pt x="746369" y="222861"/>
                    <a:pt x="759947" y="219219"/>
                    <a:pt x="766100" y="208611"/>
                  </a:cubicBezTo>
                  <a:cubicBezTo>
                    <a:pt x="772182" y="198003"/>
                    <a:pt x="768575" y="184390"/>
                    <a:pt x="757967" y="178272"/>
                  </a:cubicBezTo>
                  <a:lnTo>
                    <a:pt x="757967" y="178272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E382CF-9BD5-8AC8-39B4-988E18D01698}"/>
                </a:ext>
              </a:extLst>
            </p:cNvPr>
            <p:cNvSpPr/>
            <p:nvPr/>
          </p:nvSpPr>
          <p:spPr>
            <a:xfrm>
              <a:off x="8922367" y="2789287"/>
              <a:ext cx="172236" cy="135816"/>
            </a:xfrm>
            <a:custGeom>
              <a:avLst/>
              <a:gdLst>
                <a:gd name="connsiteX0" fmla="*/ 0 w 172236"/>
                <a:gd name="connsiteY0" fmla="*/ 0 h 135816"/>
                <a:gd name="connsiteX1" fmla="*/ 36385 w 172236"/>
                <a:gd name="connsiteY1" fmla="*/ 135816 h 135816"/>
                <a:gd name="connsiteX2" fmla="*/ 172237 w 172236"/>
                <a:gd name="connsiteY2" fmla="*/ 99431 h 135816"/>
                <a:gd name="connsiteX3" fmla="*/ 0 w 172236"/>
                <a:gd name="connsiteY3" fmla="*/ 0 h 13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36" h="135816">
                  <a:moveTo>
                    <a:pt x="0" y="0"/>
                  </a:moveTo>
                  <a:lnTo>
                    <a:pt x="36385" y="135816"/>
                  </a:lnTo>
                  <a:lnTo>
                    <a:pt x="172237" y="994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C1F7202-76B1-A31B-CF47-2BC1C6E85BA5}"/>
              </a:ext>
            </a:extLst>
          </p:cNvPr>
          <p:cNvGrpSpPr/>
          <p:nvPr/>
        </p:nvGrpSpPr>
        <p:grpSpPr>
          <a:xfrm>
            <a:off x="4888753" y="5390377"/>
            <a:ext cx="616212" cy="198897"/>
            <a:chOff x="4888753" y="5390377"/>
            <a:chExt cx="616212" cy="198897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CF6AE8E-1CB0-9511-A91D-54240DE771DD}"/>
                </a:ext>
              </a:extLst>
            </p:cNvPr>
            <p:cNvSpPr/>
            <p:nvPr/>
          </p:nvSpPr>
          <p:spPr>
            <a:xfrm>
              <a:off x="5405534" y="5390377"/>
              <a:ext cx="99431" cy="198897"/>
            </a:xfrm>
            <a:custGeom>
              <a:avLst/>
              <a:gdLst>
                <a:gd name="connsiteX0" fmla="*/ 0 w 99431"/>
                <a:gd name="connsiteY0" fmla="*/ 198898 h 198897"/>
                <a:gd name="connsiteX1" fmla="*/ 99431 w 99431"/>
                <a:gd name="connsiteY1" fmla="*/ 99467 h 198897"/>
                <a:gd name="connsiteX2" fmla="*/ 0 w 99431"/>
                <a:gd name="connsiteY2" fmla="*/ 0 h 198897"/>
                <a:gd name="connsiteX3" fmla="*/ 0 w 99431"/>
                <a:gd name="connsiteY3" fmla="*/ 198898 h 198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431" h="198897">
                  <a:moveTo>
                    <a:pt x="0" y="198898"/>
                  </a:moveTo>
                  <a:lnTo>
                    <a:pt x="99431" y="99467"/>
                  </a:lnTo>
                  <a:lnTo>
                    <a:pt x="0" y="0"/>
                  </a:lnTo>
                  <a:lnTo>
                    <a:pt x="0" y="198898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CBB3179-D9E3-F6D2-7D92-55E2D98A262B}"/>
                </a:ext>
              </a:extLst>
            </p:cNvPr>
            <p:cNvSpPr/>
            <p:nvPr/>
          </p:nvSpPr>
          <p:spPr>
            <a:xfrm>
              <a:off x="4888753" y="5467590"/>
              <a:ext cx="519892" cy="44459"/>
            </a:xfrm>
            <a:custGeom>
              <a:avLst/>
              <a:gdLst>
                <a:gd name="connsiteX0" fmla="*/ 519893 w 519892"/>
                <a:gd name="connsiteY0" fmla="*/ 22254 h 44459"/>
                <a:gd name="connsiteX1" fmla="*/ 519893 w 519892"/>
                <a:gd name="connsiteY1" fmla="*/ 22254 h 44459"/>
                <a:gd name="connsiteX2" fmla="*/ 519893 w 519892"/>
                <a:gd name="connsiteY2" fmla="*/ 22254 h 44459"/>
                <a:gd name="connsiteX3" fmla="*/ 438106 w 519892"/>
                <a:gd name="connsiteY3" fmla="*/ 44459 h 44459"/>
                <a:gd name="connsiteX4" fmla="*/ 461054 w 519892"/>
                <a:gd name="connsiteY4" fmla="*/ 22254 h 44459"/>
                <a:gd name="connsiteX5" fmla="*/ 439555 w 519892"/>
                <a:gd name="connsiteY5" fmla="*/ 48 h 44459"/>
                <a:gd name="connsiteX6" fmla="*/ 438071 w 519892"/>
                <a:gd name="connsiteY6" fmla="*/ 48 h 44459"/>
                <a:gd name="connsiteX7" fmla="*/ 415865 w 519892"/>
                <a:gd name="connsiteY7" fmla="*/ 22289 h 44459"/>
                <a:gd name="connsiteX8" fmla="*/ 438106 w 519892"/>
                <a:gd name="connsiteY8" fmla="*/ 44459 h 44459"/>
                <a:gd name="connsiteX9" fmla="*/ 438106 w 519892"/>
                <a:gd name="connsiteY9" fmla="*/ 44459 h 44459"/>
                <a:gd name="connsiteX10" fmla="*/ 334149 w 519892"/>
                <a:gd name="connsiteY10" fmla="*/ 44459 h 44459"/>
                <a:gd name="connsiteX11" fmla="*/ 357097 w 519892"/>
                <a:gd name="connsiteY11" fmla="*/ 22254 h 44459"/>
                <a:gd name="connsiteX12" fmla="*/ 335598 w 519892"/>
                <a:gd name="connsiteY12" fmla="*/ 48 h 44459"/>
                <a:gd name="connsiteX13" fmla="*/ 334149 w 519892"/>
                <a:gd name="connsiteY13" fmla="*/ 48 h 44459"/>
                <a:gd name="connsiteX14" fmla="*/ 311943 w 519892"/>
                <a:gd name="connsiteY14" fmla="*/ 22289 h 44459"/>
                <a:gd name="connsiteX15" fmla="*/ 334149 w 519892"/>
                <a:gd name="connsiteY15" fmla="*/ 44459 h 44459"/>
                <a:gd name="connsiteX16" fmla="*/ 334149 w 519892"/>
                <a:gd name="connsiteY16" fmla="*/ 44459 h 44459"/>
                <a:gd name="connsiteX17" fmla="*/ 230191 w 519892"/>
                <a:gd name="connsiteY17" fmla="*/ 44459 h 44459"/>
                <a:gd name="connsiteX18" fmla="*/ 253104 w 519892"/>
                <a:gd name="connsiteY18" fmla="*/ 22254 h 44459"/>
                <a:gd name="connsiteX19" fmla="*/ 231641 w 519892"/>
                <a:gd name="connsiteY19" fmla="*/ 48 h 44459"/>
                <a:gd name="connsiteX20" fmla="*/ 230191 w 519892"/>
                <a:gd name="connsiteY20" fmla="*/ 48 h 44459"/>
                <a:gd name="connsiteX21" fmla="*/ 207985 w 519892"/>
                <a:gd name="connsiteY21" fmla="*/ 22289 h 44459"/>
                <a:gd name="connsiteX22" fmla="*/ 230191 w 519892"/>
                <a:gd name="connsiteY22" fmla="*/ 44459 h 44459"/>
                <a:gd name="connsiteX23" fmla="*/ 230191 w 519892"/>
                <a:gd name="connsiteY23" fmla="*/ 44459 h 44459"/>
                <a:gd name="connsiteX24" fmla="*/ 126234 w 519892"/>
                <a:gd name="connsiteY24" fmla="*/ 44459 h 44459"/>
                <a:gd name="connsiteX25" fmla="*/ 149182 w 519892"/>
                <a:gd name="connsiteY25" fmla="*/ 22254 h 44459"/>
                <a:gd name="connsiteX26" fmla="*/ 127684 w 519892"/>
                <a:gd name="connsiteY26" fmla="*/ 48 h 44459"/>
                <a:gd name="connsiteX27" fmla="*/ 126198 w 519892"/>
                <a:gd name="connsiteY27" fmla="*/ 48 h 44459"/>
                <a:gd name="connsiteX28" fmla="*/ 103992 w 519892"/>
                <a:gd name="connsiteY28" fmla="*/ 22289 h 44459"/>
                <a:gd name="connsiteX29" fmla="*/ 126234 w 519892"/>
                <a:gd name="connsiteY29" fmla="*/ 44459 h 44459"/>
                <a:gd name="connsiteX30" fmla="*/ 126234 w 519892"/>
                <a:gd name="connsiteY30" fmla="*/ 44459 h 44459"/>
                <a:gd name="connsiteX31" fmla="*/ 22241 w 519892"/>
                <a:gd name="connsiteY31" fmla="*/ 44459 h 44459"/>
                <a:gd name="connsiteX32" fmla="*/ 45189 w 519892"/>
                <a:gd name="connsiteY32" fmla="*/ 22254 h 44459"/>
                <a:gd name="connsiteX33" fmla="*/ 23691 w 519892"/>
                <a:gd name="connsiteY33" fmla="*/ 48 h 44459"/>
                <a:gd name="connsiteX34" fmla="*/ 22206 w 519892"/>
                <a:gd name="connsiteY34" fmla="*/ 48 h 44459"/>
                <a:gd name="connsiteX35" fmla="*/ 0 w 519892"/>
                <a:gd name="connsiteY35" fmla="*/ 22289 h 44459"/>
                <a:gd name="connsiteX36" fmla="*/ 22241 w 519892"/>
                <a:gd name="connsiteY36" fmla="*/ 44459 h 44459"/>
                <a:gd name="connsiteX37" fmla="*/ 22241 w 519892"/>
                <a:gd name="connsiteY37" fmla="*/ 44459 h 44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19892" h="44459">
                  <a:moveTo>
                    <a:pt x="519893" y="22254"/>
                  </a:moveTo>
                  <a:cubicBezTo>
                    <a:pt x="519893" y="97746"/>
                    <a:pt x="519893" y="-54406"/>
                    <a:pt x="519893" y="22254"/>
                  </a:cubicBezTo>
                  <a:lnTo>
                    <a:pt x="519893" y="22254"/>
                  </a:lnTo>
                  <a:close/>
                  <a:moveTo>
                    <a:pt x="438106" y="44459"/>
                  </a:moveTo>
                  <a:cubicBezTo>
                    <a:pt x="450411" y="44459"/>
                    <a:pt x="461054" y="34488"/>
                    <a:pt x="461054" y="22254"/>
                  </a:cubicBezTo>
                  <a:cubicBezTo>
                    <a:pt x="461054" y="9984"/>
                    <a:pt x="451825" y="48"/>
                    <a:pt x="439555" y="48"/>
                  </a:cubicBezTo>
                  <a:lnTo>
                    <a:pt x="438071" y="48"/>
                  </a:lnTo>
                  <a:cubicBezTo>
                    <a:pt x="425800" y="48"/>
                    <a:pt x="415865" y="10019"/>
                    <a:pt x="415865" y="22289"/>
                  </a:cubicBezTo>
                  <a:cubicBezTo>
                    <a:pt x="415900" y="34488"/>
                    <a:pt x="425871" y="44459"/>
                    <a:pt x="438106" y="44459"/>
                  </a:cubicBezTo>
                  <a:lnTo>
                    <a:pt x="438106" y="44459"/>
                  </a:lnTo>
                  <a:close/>
                  <a:moveTo>
                    <a:pt x="334149" y="44459"/>
                  </a:moveTo>
                  <a:cubicBezTo>
                    <a:pt x="346383" y="44459"/>
                    <a:pt x="357097" y="34488"/>
                    <a:pt x="357097" y="22254"/>
                  </a:cubicBezTo>
                  <a:cubicBezTo>
                    <a:pt x="357097" y="9984"/>
                    <a:pt x="347868" y="48"/>
                    <a:pt x="335598" y="48"/>
                  </a:cubicBezTo>
                  <a:lnTo>
                    <a:pt x="334149" y="48"/>
                  </a:lnTo>
                  <a:cubicBezTo>
                    <a:pt x="321879" y="48"/>
                    <a:pt x="311943" y="10019"/>
                    <a:pt x="311943" y="22289"/>
                  </a:cubicBezTo>
                  <a:cubicBezTo>
                    <a:pt x="311943" y="34488"/>
                    <a:pt x="321914" y="44459"/>
                    <a:pt x="334149" y="44459"/>
                  </a:cubicBezTo>
                  <a:lnTo>
                    <a:pt x="334149" y="44459"/>
                  </a:lnTo>
                  <a:close/>
                  <a:moveTo>
                    <a:pt x="230191" y="44459"/>
                  </a:moveTo>
                  <a:cubicBezTo>
                    <a:pt x="242425" y="44459"/>
                    <a:pt x="253104" y="34488"/>
                    <a:pt x="253104" y="22254"/>
                  </a:cubicBezTo>
                  <a:cubicBezTo>
                    <a:pt x="253104" y="9984"/>
                    <a:pt x="243875" y="48"/>
                    <a:pt x="231641" y="48"/>
                  </a:cubicBezTo>
                  <a:lnTo>
                    <a:pt x="230191" y="48"/>
                  </a:lnTo>
                  <a:cubicBezTo>
                    <a:pt x="217886" y="48"/>
                    <a:pt x="207985" y="10019"/>
                    <a:pt x="207985" y="22289"/>
                  </a:cubicBezTo>
                  <a:cubicBezTo>
                    <a:pt x="207985" y="34488"/>
                    <a:pt x="217921" y="44459"/>
                    <a:pt x="230191" y="44459"/>
                  </a:cubicBezTo>
                  <a:lnTo>
                    <a:pt x="230191" y="44459"/>
                  </a:lnTo>
                  <a:close/>
                  <a:moveTo>
                    <a:pt x="126234" y="44459"/>
                  </a:moveTo>
                  <a:cubicBezTo>
                    <a:pt x="138503" y="44459"/>
                    <a:pt x="149182" y="34488"/>
                    <a:pt x="149182" y="22254"/>
                  </a:cubicBezTo>
                  <a:cubicBezTo>
                    <a:pt x="149182" y="9984"/>
                    <a:pt x="139953" y="48"/>
                    <a:pt x="127684" y="48"/>
                  </a:cubicBezTo>
                  <a:lnTo>
                    <a:pt x="126198" y="48"/>
                  </a:lnTo>
                  <a:cubicBezTo>
                    <a:pt x="113929" y="48"/>
                    <a:pt x="103992" y="10019"/>
                    <a:pt x="103992" y="22289"/>
                  </a:cubicBezTo>
                  <a:cubicBezTo>
                    <a:pt x="103992" y="34488"/>
                    <a:pt x="113964" y="44459"/>
                    <a:pt x="126234" y="44459"/>
                  </a:cubicBezTo>
                  <a:lnTo>
                    <a:pt x="126234" y="44459"/>
                  </a:lnTo>
                  <a:close/>
                  <a:moveTo>
                    <a:pt x="22241" y="44459"/>
                  </a:moveTo>
                  <a:cubicBezTo>
                    <a:pt x="34511" y="44459"/>
                    <a:pt x="45189" y="34488"/>
                    <a:pt x="45189" y="22254"/>
                  </a:cubicBezTo>
                  <a:cubicBezTo>
                    <a:pt x="45189" y="9984"/>
                    <a:pt x="35961" y="48"/>
                    <a:pt x="23691" y="48"/>
                  </a:cubicBezTo>
                  <a:lnTo>
                    <a:pt x="22206" y="48"/>
                  </a:lnTo>
                  <a:cubicBezTo>
                    <a:pt x="9936" y="48"/>
                    <a:pt x="0" y="10019"/>
                    <a:pt x="0" y="22289"/>
                  </a:cubicBezTo>
                  <a:cubicBezTo>
                    <a:pt x="35" y="34488"/>
                    <a:pt x="10007" y="44459"/>
                    <a:pt x="22241" y="44459"/>
                  </a:cubicBezTo>
                  <a:lnTo>
                    <a:pt x="22241" y="44459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E9D11AC-8E4A-368F-8D77-61A60BE4DDC5}"/>
              </a:ext>
            </a:extLst>
          </p:cNvPr>
          <p:cNvGrpSpPr/>
          <p:nvPr/>
        </p:nvGrpSpPr>
        <p:grpSpPr>
          <a:xfrm>
            <a:off x="3493004" y="2965319"/>
            <a:ext cx="870056" cy="360656"/>
            <a:chOff x="3493004" y="2965319"/>
            <a:chExt cx="870056" cy="360656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885D4FB-6410-A9B8-8300-4D6344C4CFD8}"/>
                </a:ext>
              </a:extLst>
            </p:cNvPr>
            <p:cNvSpPr/>
            <p:nvPr/>
          </p:nvSpPr>
          <p:spPr>
            <a:xfrm>
              <a:off x="3493004" y="2965319"/>
              <a:ext cx="769067" cy="225675"/>
            </a:xfrm>
            <a:custGeom>
              <a:avLst/>
              <a:gdLst>
                <a:gd name="connsiteX0" fmla="*/ 735019 w 769067"/>
                <a:gd name="connsiteY0" fmla="*/ 182975 h 225675"/>
                <a:gd name="connsiteX1" fmla="*/ 765004 w 769067"/>
                <a:gd name="connsiteY1" fmla="*/ 190542 h 225675"/>
                <a:gd name="connsiteX2" fmla="*/ 766100 w 769067"/>
                <a:gd name="connsiteY2" fmla="*/ 192345 h 225675"/>
                <a:gd name="connsiteX3" fmla="*/ 757967 w 769067"/>
                <a:gd name="connsiteY3" fmla="*/ 222684 h 225675"/>
                <a:gd name="connsiteX4" fmla="*/ 727628 w 769067"/>
                <a:gd name="connsiteY4" fmla="*/ 214551 h 225675"/>
                <a:gd name="connsiteX5" fmla="*/ 746864 w 769067"/>
                <a:gd name="connsiteY5" fmla="*/ 203448 h 225675"/>
                <a:gd name="connsiteX6" fmla="*/ 727239 w 769067"/>
                <a:gd name="connsiteY6" fmla="*/ 213879 h 225675"/>
                <a:gd name="connsiteX7" fmla="*/ 734453 w 769067"/>
                <a:gd name="connsiteY7" fmla="*/ 183329 h 225675"/>
                <a:gd name="connsiteX8" fmla="*/ 735019 w 769067"/>
                <a:gd name="connsiteY8" fmla="*/ 182975 h 225675"/>
                <a:gd name="connsiteX9" fmla="*/ 735019 w 769067"/>
                <a:gd name="connsiteY9" fmla="*/ 182975 h 225675"/>
                <a:gd name="connsiteX10" fmla="*/ 670240 w 769067"/>
                <a:gd name="connsiteY10" fmla="*/ 102107 h 225675"/>
                <a:gd name="connsiteX11" fmla="*/ 696972 w 769067"/>
                <a:gd name="connsiteY11" fmla="*/ 105573 h 225675"/>
                <a:gd name="connsiteX12" fmla="*/ 697926 w 769067"/>
                <a:gd name="connsiteY12" fmla="*/ 137184 h 225675"/>
                <a:gd name="connsiteX13" fmla="*/ 667340 w 769067"/>
                <a:gd name="connsiteY13" fmla="*/ 138669 h 225675"/>
                <a:gd name="connsiteX14" fmla="*/ 665678 w 769067"/>
                <a:gd name="connsiteY14" fmla="*/ 137114 h 225675"/>
                <a:gd name="connsiteX15" fmla="*/ 665537 w 769067"/>
                <a:gd name="connsiteY15" fmla="*/ 105679 h 225675"/>
                <a:gd name="connsiteX16" fmla="*/ 670240 w 769067"/>
                <a:gd name="connsiteY16" fmla="*/ 102107 h 225675"/>
                <a:gd name="connsiteX17" fmla="*/ 670240 w 769067"/>
                <a:gd name="connsiteY17" fmla="*/ 102107 h 225675"/>
                <a:gd name="connsiteX18" fmla="*/ 585518 w 769067"/>
                <a:gd name="connsiteY18" fmla="*/ 42491 h 225675"/>
                <a:gd name="connsiteX19" fmla="*/ 606628 w 769067"/>
                <a:gd name="connsiteY19" fmla="*/ 41890 h 225675"/>
                <a:gd name="connsiteX20" fmla="*/ 608113 w 769067"/>
                <a:gd name="connsiteY20" fmla="*/ 42633 h 225675"/>
                <a:gd name="connsiteX21" fmla="*/ 617695 w 769067"/>
                <a:gd name="connsiteY21" fmla="*/ 72582 h 225675"/>
                <a:gd name="connsiteX22" fmla="*/ 587781 w 769067"/>
                <a:gd name="connsiteY22" fmla="*/ 82129 h 225675"/>
                <a:gd name="connsiteX23" fmla="*/ 597965 w 769067"/>
                <a:gd name="connsiteY23" fmla="*/ 62399 h 225675"/>
                <a:gd name="connsiteX24" fmla="*/ 586650 w 769067"/>
                <a:gd name="connsiteY24" fmla="*/ 81564 h 225675"/>
                <a:gd name="connsiteX25" fmla="*/ 576820 w 769067"/>
                <a:gd name="connsiteY25" fmla="*/ 51720 h 225675"/>
                <a:gd name="connsiteX26" fmla="*/ 585518 w 769067"/>
                <a:gd name="connsiteY26" fmla="*/ 42491 h 225675"/>
                <a:gd name="connsiteX27" fmla="*/ 585518 w 769067"/>
                <a:gd name="connsiteY27" fmla="*/ 42491 h 225675"/>
                <a:gd name="connsiteX28" fmla="*/ 487607 w 769067"/>
                <a:gd name="connsiteY28" fmla="*/ 8546 h 225675"/>
                <a:gd name="connsiteX29" fmla="*/ 503130 w 769067"/>
                <a:gd name="connsiteY29" fmla="*/ 6035 h 225675"/>
                <a:gd name="connsiteX30" fmla="*/ 521199 w 769067"/>
                <a:gd name="connsiteY30" fmla="*/ 32308 h 225675"/>
                <a:gd name="connsiteX31" fmla="*/ 495775 w 769067"/>
                <a:gd name="connsiteY31" fmla="*/ 49846 h 225675"/>
                <a:gd name="connsiteX32" fmla="*/ 494290 w 769067"/>
                <a:gd name="connsiteY32" fmla="*/ 49528 h 225675"/>
                <a:gd name="connsiteX33" fmla="*/ 476964 w 769067"/>
                <a:gd name="connsiteY33" fmla="*/ 23326 h 225675"/>
                <a:gd name="connsiteX34" fmla="*/ 487607 w 769067"/>
                <a:gd name="connsiteY34" fmla="*/ 8546 h 225675"/>
                <a:gd name="connsiteX35" fmla="*/ 487607 w 769067"/>
                <a:gd name="connsiteY35" fmla="*/ 8546 h 225675"/>
                <a:gd name="connsiteX36" fmla="*/ 384180 w 769067"/>
                <a:gd name="connsiteY36" fmla="*/ 2959 h 225675"/>
                <a:gd name="connsiteX37" fmla="*/ 393657 w 769067"/>
                <a:gd name="connsiteY37" fmla="*/ 60 h 225675"/>
                <a:gd name="connsiteX38" fmla="*/ 418161 w 769067"/>
                <a:gd name="connsiteY38" fmla="*/ 20391 h 225675"/>
                <a:gd name="connsiteX39" fmla="*/ 398678 w 769067"/>
                <a:gd name="connsiteY39" fmla="*/ 44224 h 225675"/>
                <a:gd name="connsiteX40" fmla="*/ 396910 w 769067"/>
                <a:gd name="connsiteY40" fmla="*/ 44365 h 225675"/>
                <a:gd name="connsiteX41" fmla="*/ 373113 w 769067"/>
                <a:gd name="connsiteY41" fmla="*/ 23821 h 225675"/>
                <a:gd name="connsiteX42" fmla="*/ 384180 w 769067"/>
                <a:gd name="connsiteY42" fmla="*/ 2959 h 225675"/>
                <a:gd name="connsiteX43" fmla="*/ 384180 w 769067"/>
                <a:gd name="connsiteY43" fmla="*/ 2959 h 225675"/>
                <a:gd name="connsiteX44" fmla="*/ 283229 w 769067"/>
                <a:gd name="connsiteY44" fmla="*/ 26332 h 225675"/>
                <a:gd name="connsiteX45" fmla="*/ 286765 w 769067"/>
                <a:gd name="connsiteY45" fmla="*/ 24670 h 225675"/>
                <a:gd name="connsiteX46" fmla="*/ 315830 w 769067"/>
                <a:gd name="connsiteY46" fmla="*/ 37435 h 225675"/>
                <a:gd name="connsiteX47" fmla="*/ 303808 w 769067"/>
                <a:gd name="connsiteY47" fmla="*/ 65687 h 225675"/>
                <a:gd name="connsiteX48" fmla="*/ 301934 w 769067"/>
                <a:gd name="connsiteY48" fmla="*/ 66394 h 225675"/>
                <a:gd name="connsiteX49" fmla="*/ 273469 w 769067"/>
                <a:gd name="connsiteY49" fmla="*/ 53134 h 225675"/>
                <a:gd name="connsiteX50" fmla="*/ 283229 w 769067"/>
                <a:gd name="connsiteY50" fmla="*/ 26332 h 225675"/>
                <a:gd name="connsiteX51" fmla="*/ 283229 w 769067"/>
                <a:gd name="connsiteY51" fmla="*/ 26332 h 225675"/>
                <a:gd name="connsiteX52" fmla="*/ 191187 w 769067"/>
                <a:gd name="connsiteY52" fmla="*/ 74315 h 225675"/>
                <a:gd name="connsiteX53" fmla="*/ 222163 w 769067"/>
                <a:gd name="connsiteY53" fmla="*/ 82094 h 225675"/>
                <a:gd name="connsiteX54" fmla="*/ 214666 w 769067"/>
                <a:gd name="connsiteY54" fmla="*/ 112043 h 225675"/>
                <a:gd name="connsiteX55" fmla="*/ 213393 w 769067"/>
                <a:gd name="connsiteY55" fmla="*/ 112786 h 225675"/>
                <a:gd name="connsiteX56" fmla="*/ 183055 w 769067"/>
                <a:gd name="connsiteY56" fmla="*/ 104653 h 225675"/>
                <a:gd name="connsiteX57" fmla="*/ 191187 w 769067"/>
                <a:gd name="connsiteY57" fmla="*/ 74315 h 225675"/>
                <a:gd name="connsiteX58" fmla="*/ 191187 w 769067"/>
                <a:gd name="connsiteY58" fmla="*/ 74315 h 225675"/>
                <a:gd name="connsiteX59" fmla="*/ 101162 w 769067"/>
                <a:gd name="connsiteY59" fmla="*/ 126294 h 225675"/>
                <a:gd name="connsiteX60" fmla="*/ 132137 w 769067"/>
                <a:gd name="connsiteY60" fmla="*/ 134073 h 225675"/>
                <a:gd name="connsiteX61" fmla="*/ 124641 w 769067"/>
                <a:gd name="connsiteY61" fmla="*/ 164022 h 225675"/>
                <a:gd name="connsiteX62" fmla="*/ 123368 w 769067"/>
                <a:gd name="connsiteY62" fmla="*/ 164765 h 225675"/>
                <a:gd name="connsiteX63" fmla="*/ 93029 w 769067"/>
                <a:gd name="connsiteY63" fmla="*/ 156632 h 225675"/>
                <a:gd name="connsiteX64" fmla="*/ 101162 w 769067"/>
                <a:gd name="connsiteY64" fmla="*/ 126294 h 225675"/>
                <a:gd name="connsiteX65" fmla="*/ 101162 w 769067"/>
                <a:gd name="connsiteY65" fmla="*/ 126294 h 225675"/>
                <a:gd name="connsiteX66" fmla="*/ 11101 w 769067"/>
                <a:gd name="connsiteY66" fmla="*/ 178308 h 225675"/>
                <a:gd name="connsiteX67" fmla="*/ 42076 w 769067"/>
                <a:gd name="connsiteY67" fmla="*/ 186087 h 225675"/>
                <a:gd name="connsiteX68" fmla="*/ 34580 w 769067"/>
                <a:gd name="connsiteY68" fmla="*/ 216036 h 225675"/>
                <a:gd name="connsiteX69" fmla="*/ 33307 w 769067"/>
                <a:gd name="connsiteY69" fmla="*/ 216779 h 225675"/>
                <a:gd name="connsiteX70" fmla="*/ 2968 w 769067"/>
                <a:gd name="connsiteY70" fmla="*/ 208646 h 225675"/>
                <a:gd name="connsiteX71" fmla="*/ 11101 w 769067"/>
                <a:gd name="connsiteY71" fmla="*/ 178308 h 225675"/>
                <a:gd name="connsiteX72" fmla="*/ 11101 w 769067"/>
                <a:gd name="connsiteY72" fmla="*/ 178308 h 22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69067" h="225675">
                  <a:moveTo>
                    <a:pt x="735019" y="182975"/>
                  </a:moveTo>
                  <a:cubicBezTo>
                    <a:pt x="745379" y="176999"/>
                    <a:pt x="758674" y="180288"/>
                    <a:pt x="765004" y="190542"/>
                  </a:cubicBezTo>
                  <a:cubicBezTo>
                    <a:pt x="765145" y="190719"/>
                    <a:pt x="765958" y="192169"/>
                    <a:pt x="766100" y="192345"/>
                  </a:cubicBezTo>
                  <a:cubicBezTo>
                    <a:pt x="772217" y="202989"/>
                    <a:pt x="768575" y="216567"/>
                    <a:pt x="757967" y="222684"/>
                  </a:cubicBezTo>
                  <a:cubicBezTo>
                    <a:pt x="747359" y="228836"/>
                    <a:pt x="733746" y="225194"/>
                    <a:pt x="727628" y="214551"/>
                  </a:cubicBezTo>
                  <a:lnTo>
                    <a:pt x="746864" y="203448"/>
                  </a:lnTo>
                  <a:lnTo>
                    <a:pt x="727239" y="213879"/>
                  </a:lnTo>
                  <a:cubicBezTo>
                    <a:pt x="720804" y="203448"/>
                    <a:pt x="724022" y="189729"/>
                    <a:pt x="734453" y="183329"/>
                  </a:cubicBezTo>
                  <a:cubicBezTo>
                    <a:pt x="734630" y="183187"/>
                    <a:pt x="734806" y="183046"/>
                    <a:pt x="735019" y="182975"/>
                  </a:cubicBezTo>
                  <a:lnTo>
                    <a:pt x="735019" y="182975"/>
                  </a:lnTo>
                  <a:close/>
                  <a:moveTo>
                    <a:pt x="670240" y="102107"/>
                  </a:moveTo>
                  <a:cubicBezTo>
                    <a:pt x="678691" y="97228"/>
                    <a:pt x="689723" y="98359"/>
                    <a:pt x="696972" y="105573"/>
                  </a:cubicBezTo>
                  <a:cubicBezTo>
                    <a:pt x="705564" y="114094"/>
                    <a:pt x="706271" y="128450"/>
                    <a:pt x="697926" y="137184"/>
                  </a:cubicBezTo>
                  <a:cubicBezTo>
                    <a:pt x="689546" y="145953"/>
                    <a:pt x="676251" y="146908"/>
                    <a:pt x="667340" y="138669"/>
                  </a:cubicBezTo>
                  <a:cubicBezTo>
                    <a:pt x="667128" y="138493"/>
                    <a:pt x="665890" y="137290"/>
                    <a:pt x="665678" y="137114"/>
                  </a:cubicBezTo>
                  <a:cubicBezTo>
                    <a:pt x="656945" y="128486"/>
                    <a:pt x="656909" y="114413"/>
                    <a:pt x="665537" y="105679"/>
                  </a:cubicBezTo>
                  <a:cubicBezTo>
                    <a:pt x="666987" y="104300"/>
                    <a:pt x="668578" y="103098"/>
                    <a:pt x="670240" y="102107"/>
                  </a:cubicBezTo>
                  <a:lnTo>
                    <a:pt x="670240" y="102107"/>
                  </a:lnTo>
                  <a:close/>
                  <a:moveTo>
                    <a:pt x="585518" y="42491"/>
                  </a:moveTo>
                  <a:cubicBezTo>
                    <a:pt x="591777" y="38884"/>
                    <a:pt x="599697" y="38354"/>
                    <a:pt x="606628" y="41890"/>
                  </a:cubicBezTo>
                  <a:cubicBezTo>
                    <a:pt x="606698" y="41925"/>
                    <a:pt x="608042" y="42597"/>
                    <a:pt x="608113" y="42633"/>
                  </a:cubicBezTo>
                  <a:cubicBezTo>
                    <a:pt x="619004" y="48255"/>
                    <a:pt x="623282" y="61656"/>
                    <a:pt x="617695" y="72582"/>
                  </a:cubicBezTo>
                  <a:cubicBezTo>
                    <a:pt x="612073" y="83438"/>
                    <a:pt x="598672" y="87787"/>
                    <a:pt x="587781" y="82129"/>
                  </a:cubicBezTo>
                  <a:lnTo>
                    <a:pt x="597965" y="62399"/>
                  </a:lnTo>
                  <a:lnTo>
                    <a:pt x="586650" y="81564"/>
                  </a:lnTo>
                  <a:cubicBezTo>
                    <a:pt x="575688" y="76047"/>
                    <a:pt x="571303" y="62682"/>
                    <a:pt x="576820" y="51720"/>
                  </a:cubicBezTo>
                  <a:cubicBezTo>
                    <a:pt x="578835" y="47689"/>
                    <a:pt x="581911" y="44577"/>
                    <a:pt x="585518" y="42491"/>
                  </a:cubicBezTo>
                  <a:lnTo>
                    <a:pt x="585518" y="42491"/>
                  </a:lnTo>
                  <a:close/>
                  <a:moveTo>
                    <a:pt x="487607" y="8546"/>
                  </a:moveTo>
                  <a:cubicBezTo>
                    <a:pt x="492133" y="5929"/>
                    <a:pt x="497614" y="4904"/>
                    <a:pt x="503130" y="6035"/>
                  </a:cubicBezTo>
                  <a:cubicBezTo>
                    <a:pt x="515117" y="8475"/>
                    <a:pt x="523603" y="20321"/>
                    <a:pt x="521199" y="32308"/>
                  </a:cubicBezTo>
                  <a:cubicBezTo>
                    <a:pt x="518759" y="44295"/>
                    <a:pt x="507797" y="52250"/>
                    <a:pt x="495775" y="49846"/>
                  </a:cubicBezTo>
                  <a:cubicBezTo>
                    <a:pt x="495740" y="49846"/>
                    <a:pt x="494290" y="49563"/>
                    <a:pt x="494290" y="49528"/>
                  </a:cubicBezTo>
                  <a:cubicBezTo>
                    <a:pt x="482268" y="47088"/>
                    <a:pt x="474489" y="35384"/>
                    <a:pt x="476964" y="23326"/>
                  </a:cubicBezTo>
                  <a:cubicBezTo>
                    <a:pt x="478237" y="16891"/>
                    <a:pt x="482303" y="11622"/>
                    <a:pt x="487607" y="8546"/>
                  </a:cubicBezTo>
                  <a:lnTo>
                    <a:pt x="487607" y="8546"/>
                  </a:lnTo>
                  <a:close/>
                  <a:moveTo>
                    <a:pt x="384180" y="2959"/>
                  </a:moveTo>
                  <a:cubicBezTo>
                    <a:pt x="386974" y="1332"/>
                    <a:pt x="390192" y="307"/>
                    <a:pt x="393657" y="60"/>
                  </a:cubicBezTo>
                  <a:cubicBezTo>
                    <a:pt x="405820" y="-824"/>
                    <a:pt x="417171" y="8228"/>
                    <a:pt x="418161" y="20391"/>
                  </a:cubicBezTo>
                  <a:cubicBezTo>
                    <a:pt x="419151" y="32555"/>
                    <a:pt x="410806" y="43163"/>
                    <a:pt x="398678" y="44224"/>
                  </a:cubicBezTo>
                  <a:cubicBezTo>
                    <a:pt x="398572" y="44224"/>
                    <a:pt x="397016" y="44365"/>
                    <a:pt x="396910" y="44365"/>
                  </a:cubicBezTo>
                  <a:cubicBezTo>
                    <a:pt x="384675" y="45249"/>
                    <a:pt x="374032" y="36056"/>
                    <a:pt x="373113" y="23821"/>
                  </a:cubicBezTo>
                  <a:cubicBezTo>
                    <a:pt x="372476" y="15052"/>
                    <a:pt x="377038" y="7096"/>
                    <a:pt x="384180" y="2959"/>
                  </a:cubicBezTo>
                  <a:lnTo>
                    <a:pt x="384180" y="2959"/>
                  </a:lnTo>
                  <a:close/>
                  <a:moveTo>
                    <a:pt x="283229" y="26332"/>
                  </a:moveTo>
                  <a:cubicBezTo>
                    <a:pt x="284325" y="25695"/>
                    <a:pt x="285527" y="25130"/>
                    <a:pt x="286765" y="24670"/>
                  </a:cubicBezTo>
                  <a:cubicBezTo>
                    <a:pt x="298186" y="20533"/>
                    <a:pt x="311516" y="26084"/>
                    <a:pt x="315830" y="37435"/>
                  </a:cubicBezTo>
                  <a:cubicBezTo>
                    <a:pt x="320109" y="48821"/>
                    <a:pt x="315158" y="61197"/>
                    <a:pt x="303808" y="65687"/>
                  </a:cubicBezTo>
                  <a:cubicBezTo>
                    <a:pt x="303666" y="65758"/>
                    <a:pt x="302111" y="66324"/>
                    <a:pt x="301934" y="66394"/>
                  </a:cubicBezTo>
                  <a:cubicBezTo>
                    <a:pt x="290407" y="70602"/>
                    <a:pt x="277642" y="64626"/>
                    <a:pt x="273469" y="53134"/>
                  </a:cubicBezTo>
                  <a:cubicBezTo>
                    <a:pt x="269757" y="42845"/>
                    <a:pt x="274070" y="31636"/>
                    <a:pt x="283229" y="26332"/>
                  </a:cubicBezTo>
                  <a:lnTo>
                    <a:pt x="283229" y="26332"/>
                  </a:lnTo>
                  <a:close/>
                  <a:moveTo>
                    <a:pt x="191187" y="74315"/>
                  </a:moveTo>
                  <a:cubicBezTo>
                    <a:pt x="201795" y="68198"/>
                    <a:pt x="216045" y="71451"/>
                    <a:pt x="222163" y="82094"/>
                  </a:cubicBezTo>
                  <a:cubicBezTo>
                    <a:pt x="228280" y="92702"/>
                    <a:pt x="225274" y="105926"/>
                    <a:pt x="214666" y="112043"/>
                  </a:cubicBezTo>
                  <a:lnTo>
                    <a:pt x="213393" y="112786"/>
                  </a:lnTo>
                  <a:cubicBezTo>
                    <a:pt x="202785" y="118903"/>
                    <a:pt x="189172" y="115261"/>
                    <a:pt x="183055" y="104653"/>
                  </a:cubicBezTo>
                  <a:cubicBezTo>
                    <a:pt x="176938" y="94046"/>
                    <a:pt x="180580" y="80467"/>
                    <a:pt x="191187" y="74315"/>
                  </a:cubicBezTo>
                  <a:lnTo>
                    <a:pt x="191187" y="74315"/>
                  </a:lnTo>
                  <a:close/>
                  <a:moveTo>
                    <a:pt x="101162" y="126294"/>
                  </a:moveTo>
                  <a:cubicBezTo>
                    <a:pt x="111770" y="120176"/>
                    <a:pt x="126020" y="123429"/>
                    <a:pt x="132137" y="134073"/>
                  </a:cubicBezTo>
                  <a:cubicBezTo>
                    <a:pt x="138254" y="144681"/>
                    <a:pt x="135248" y="157905"/>
                    <a:pt x="124641" y="164022"/>
                  </a:cubicBezTo>
                  <a:lnTo>
                    <a:pt x="123368" y="164765"/>
                  </a:lnTo>
                  <a:cubicBezTo>
                    <a:pt x="112760" y="170917"/>
                    <a:pt x="99146" y="167240"/>
                    <a:pt x="93029" y="156632"/>
                  </a:cubicBezTo>
                  <a:cubicBezTo>
                    <a:pt x="86912" y="146024"/>
                    <a:pt x="90554" y="132411"/>
                    <a:pt x="101162" y="126294"/>
                  </a:cubicBezTo>
                  <a:lnTo>
                    <a:pt x="101162" y="126294"/>
                  </a:lnTo>
                  <a:close/>
                  <a:moveTo>
                    <a:pt x="11101" y="178308"/>
                  </a:moveTo>
                  <a:cubicBezTo>
                    <a:pt x="21709" y="172190"/>
                    <a:pt x="35959" y="175444"/>
                    <a:pt x="42076" y="186087"/>
                  </a:cubicBezTo>
                  <a:cubicBezTo>
                    <a:pt x="48193" y="196730"/>
                    <a:pt x="45188" y="209919"/>
                    <a:pt x="34580" y="216036"/>
                  </a:cubicBezTo>
                  <a:lnTo>
                    <a:pt x="33307" y="216779"/>
                  </a:lnTo>
                  <a:cubicBezTo>
                    <a:pt x="22699" y="222896"/>
                    <a:pt x="9121" y="219254"/>
                    <a:pt x="2968" y="208646"/>
                  </a:cubicBezTo>
                  <a:cubicBezTo>
                    <a:pt x="-3149" y="198003"/>
                    <a:pt x="493" y="184425"/>
                    <a:pt x="11101" y="178308"/>
                  </a:cubicBezTo>
                  <a:lnTo>
                    <a:pt x="11101" y="178308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4513DCE-DB28-8236-4504-19732E90D0C2}"/>
                </a:ext>
              </a:extLst>
            </p:cNvPr>
            <p:cNvSpPr/>
            <p:nvPr/>
          </p:nvSpPr>
          <p:spPr>
            <a:xfrm>
              <a:off x="4190824" y="3190124"/>
              <a:ext cx="172236" cy="135851"/>
            </a:xfrm>
            <a:custGeom>
              <a:avLst/>
              <a:gdLst>
                <a:gd name="connsiteX0" fmla="*/ 172237 w 172236"/>
                <a:gd name="connsiteY0" fmla="*/ 0 h 135851"/>
                <a:gd name="connsiteX1" fmla="*/ 135852 w 172236"/>
                <a:gd name="connsiteY1" fmla="*/ 135852 h 135851"/>
                <a:gd name="connsiteX2" fmla="*/ 0 w 172236"/>
                <a:gd name="connsiteY2" fmla="*/ 99467 h 135851"/>
                <a:gd name="connsiteX3" fmla="*/ 172237 w 172236"/>
                <a:gd name="connsiteY3" fmla="*/ 0 h 135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36" h="135851">
                  <a:moveTo>
                    <a:pt x="172237" y="0"/>
                  </a:moveTo>
                  <a:lnTo>
                    <a:pt x="135852" y="135852"/>
                  </a:lnTo>
                  <a:lnTo>
                    <a:pt x="0" y="99467"/>
                  </a:lnTo>
                  <a:lnTo>
                    <a:pt x="172237" y="0"/>
                  </a:lnTo>
                  <a:close/>
                </a:path>
              </a:pathLst>
            </a:custGeom>
            <a:solidFill>
              <a:srgbClr val="B0B0B0"/>
            </a:solidFill>
            <a:ln w="3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0A33A0A-C6A9-AC8F-025B-FBE4FD48D67A}"/>
              </a:ext>
            </a:extLst>
          </p:cNvPr>
          <p:cNvSpPr txBox="1"/>
          <p:nvPr/>
        </p:nvSpPr>
        <p:spPr>
          <a:xfrm>
            <a:off x="9243785" y="2812874"/>
            <a:ext cx="1874592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2E51E09-BD36-4949-6CF4-6E6964E9DE49}"/>
              </a:ext>
            </a:extLst>
          </p:cNvPr>
          <p:cNvSpPr txBox="1"/>
          <p:nvPr/>
        </p:nvSpPr>
        <p:spPr>
          <a:xfrm>
            <a:off x="2722952" y="420722"/>
            <a:ext cx="1874592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5A2F80C-0090-58EC-3ABB-29AC1020C91E}"/>
              </a:ext>
            </a:extLst>
          </p:cNvPr>
          <p:cNvSpPr txBox="1"/>
          <p:nvPr/>
        </p:nvSpPr>
        <p:spPr>
          <a:xfrm>
            <a:off x="1355277" y="2957014"/>
            <a:ext cx="1874592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CA8CEBB-503F-16AF-477B-D31487AB01DC}"/>
              </a:ext>
            </a:extLst>
          </p:cNvPr>
          <p:cNvSpPr txBox="1"/>
          <p:nvPr/>
        </p:nvSpPr>
        <p:spPr>
          <a:xfrm>
            <a:off x="2740864" y="5238121"/>
            <a:ext cx="1874592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78652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6" grpId="0" animBg="1"/>
      <p:bldP spid="37" grpId="0" animBg="1"/>
      <p:bldP spid="48" grpId="0" animBg="1"/>
      <p:bldP spid="58" grpId="0" animBg="1"/>
      <p:bldP spid="62" grpId="0" animBg="1"/>
      <p:bldP spid="76" grpId="0"/>
      <p:bldP spid="77" grpId="0"/>
      <p:bldP spid="78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15F1A36-A0E5-547C-8FAB-03A93C476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96" y="777797"/>
            <a:ext cx="2010007" cy="20100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F0DC05-2523-9A5B-1CEB-27B231E9B102}"/>
              </a:ext>
            </a:extLst>
          </p:cNvPr>
          <p:cNvSpPr txBox="1"/>
          <p:nvPr/>
        </p:nvSpPr>
        <p:spPr>
          <a:xfrm>
            <a:off x="3083547" y="2832408"/>
            <a:ext cx="6047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موضوع: قالب پاورپوینت جلسه دفاع پروپوزال کارشناسی ارشد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21ED8B-BDD4-FB0E-3C9A-09555CCEC56B}"/>
              </a:ext>
            </a:extLst>
          </p:cNvPr>
          <p:cNvSpPr txBox="1"/>
          <p:nvPr/>
        </p:nvSpPr>
        <p:spPr>
          <a:xfrm>
            <a:off x="379142" y="3341679"/>
            <a:ext cx="112850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نام پژوهشگران: ...........................                                                              استاد راهنما: ...........................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ctr"/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E08592-67C4-055E-AD56-C821B2352016}"/>
              </a:ext>
            </a:extLst>
          </p:cNvPr>
          <p:cNvSpPr txBox="1"/>
          <p:nvPr/>
        </p:nvSpPr>
        <p:spPr>
          <a:xfrm>
            <a:off x="512956" y="4284080"/>
            <a:ext cx="11062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سال تحصیلی: بهار 1402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256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04A6E-18CB-4829-26BB-6F31A03438FC}"/>
              </a:ext>
            </a:extLst>
          </p:cNvPr>
          <p:cNvGrpSpPr/>
          <p:nvPr/>
        </p:nvGrpSpPr>
        <p:grpSpPr>
          <a:xfrm flipH="1">
            <a:off x="4394620" y="5945047"/>
            <a:ext cx="3347339" cy="570558"/>
            <a:chOff x="4394620" y="5945047"/>
            <a:chExt cx="3347339" cy="5705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9FBC0E0-9B4B-642A-1FF4-57B0C8F41756}"/>
                </a:ext>
              </a:extLst>
            </p:cNvPr>
            <p:cNvGrpSpPr/>
            <p:nvPr/>
          </p:nvGrpSpPr>
          <p:grpSpPr>
            <a:xfrm rot="16200000">
              <a:off x="5783011" y="4556656"/>
              <a:ext cx="570558" cy="3347339"/>
              <a:chOff x="327828" y="1605637"/>
              <a:chExt cx="570558" cy="3347339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C9C5A3C-EFE0-1417-62CE-B3BBBEC021ED}"/>
                  </a:ext>
                </a:extLst>
              </p:cNvPr>
              <p:cNvSpPr/>
              <p:nvPr/>
            </p:nvSpPr>
            <p:spPr>
              <a:xfrm>
                <a:off x="335678" y="1605637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422338F-3BEF-C28E-54BA-35116B3E0026}"/>
                  </a:ext>
                </a:extLst>
              </p:cNvPr>
              <p:cNvSpPr/>
              <p:nvPr/>
            </p:nvSpPr>
            <p:spPr>
              <a:xfrm>
                <a:off x="335678" y="2301795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CF5F1C8-BC0B-E7AA-9E1B-E9199C77AA20}"/>
                  </a:ext>
                </a:extLst>
              </p:cNvPr>
              <p:cNvSpPr/>
              <p:nvPr/>
            </p:nvSpPr>
            <p:spPr>
              <a:xfrm>
                <a:off x="335678" y="2997953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E48CE77-1AEC-6794-288C-82040E42B2E2}"/>
                  </a:ext>
                </a:extLst>
              </p:cNvPr>
              <p:cNvSpPr/>
              <p:nvPr/>
            </p:nvSpPr>
            <p:spPr>
              <a:xfrm>
                <a:off x="335678" y="3694111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86710AE-2DFB-8182-AAA3-9DBB4A144BD6}"/>
                  </a:ext>
                </a:extLst>
              </p:cNvPr>
              <p:cNvSpPr/>
              <p:nvPr/>
            </p:nvSpPr>
            <p:spPr>
              <a:xfrm>
                <a:off x="327828" y="4390268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1319C4-0DF3-4BD6-C3A9-ECDC5D8B7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551" y="6055841"/>
              <a:ext cx="350424" cy="350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554D7D-030A-DBDC-2861-668E437AB0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736" y="6057578"/>
              <a:ext cx="346950" cy="346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60128B1-8332-E716-5F7D-C42A5D7604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346" y="6058291"/>
              <a:ext cx="345525" cy="3455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78C928-75B4-2E5C-ADAE-44FD691945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057" y="6055841"/>
              <a:ext cx="350424" cy="3504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CCAD31-A535-6059-AA74-3CAC5E74E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8841" y="6055841"/>
              <a:ext cx="350424" cy="35042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39E5E2-01D0-10A5-415C-D4D00CDF5865}"/>
              </a:ext>
            </a:extLst>
          </p:cNvPr>
          <p:cNvSpPr txBox="1"/>
          <p:nvPr/>
        </p:nvSpPr>
        <p:spPr>
          <a:xfrm>
            <a:off x="144967" y="2744978"/>
            <a:ext cx="11876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solidFill>
                  <a:schemeClr val="bg1"/>
                </a:solidFill>
                <a:cs typeface="B Yekan" panose="00000400000000000000" pitchFamily="2" charset="-78"/>
              </a:rPr>
              <a:t>فصل چهارم: تحیلیل داده ها</a:t>
            </a:r>
            <a:endParaRPr lang="en-US" sz="8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1084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D8205BF-31F6-96D5-02A5-151C4E26A62D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67E5F7F-60AC-3188-EA17-AF3518A22A17}"/>
              </a:ext>
            </a:extLst>
          </p:cNvPr>
          <p:cNvSpPr/>
          <p:nvPr/>
        </p:nvSpPr>
        <p:spPr>
          <a:xfrm rot="5400000" flipH="1">
            <a:off x="8815899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03605E-F5DF-3CC5-48D0-CCF729AF4B7A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6DE8DD-A944-8591-E63C-1324FC99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2726" y="6155131"/>
            <a:ext cx="350424" cy="350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AA2D27-590C-C9BA-5AC2-53557BC96E9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14A0482-1BFB-44F1-A9C8-0E3386802898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9DD29C-D22A-0ED5-1F7F-3693980A5409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5A2B0E-B760-66B1-4CD9-7A4E4FE61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1D8862-4B4B-AB70-67BA-7A3F99A33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EF57D5-93E5-EE6D-90E3-4149E0023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CEE7E3C-8DB7-BE79-6E44-41BF0633F144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B8AB9E-5B78-04D2-F052-91CE9C7FB4B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307D78-93E0-42FC-BF4D-610149477CC1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452280-0184-A7F9-6580-6EBF3FD8CB40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2E9D77-CDCF-AB33-4E14-29CF2123CEA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BCEE20B-8519-AF56-D996-FA1568E2EA35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99C8A-E0F0-9BAF-F505-EEA8740EE19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390BC7C-61CC-BA24-0680-5E7F157F356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5CB663D-15E0-2A7A-EF24-EE7C2F6CFC6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5AEBEA-FDAA-BE92-6E69-FAAFF20823CB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19F7DB8-AEAD-E266-811B-1B73A56994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73E2004-4DDB-9161-AEBD-B5E051186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EB7655B-BAD3-858D-EC5C-09AD8F2202DE}"/>
              </a:ext>
            </a:extLst>
          </p:cNvPr>
          <p:cNvSpPr txBox="1"/>
          <p:nvPr/>
        </p:nvSpPr>
        <p:spPr>
          <a:xfrm>
            <a:off x="2302920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تحلیل داده ها: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5B40FC-5B6B-A2BC-8790-0FBA0F23EB25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21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57702C-3D4D-6497-6AAA-4480A76421CE}"/>
              </a:ext>
            </a:extLst>
          </p:cNvPr>
          <p:cNvSpPr txBox="1"/>
          <p:nvPr/>
        </p:nvSpPr>
        <p:spPr>
          <a:xfrm>
            <a:off x="6768789" y="961496"/>
            <a:ext cx="5091064" cy="4859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80F6BF-3B90-098B-9227-B388D538896A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2EFEED-BDFF-237B-9523-1D4691017458}"/>
              </a:ext>
            </a:extLst>
          </p:cNvPr>
          <p:cNvSpPr txBox="1"/>
          <p:nvPr/>
        </p:nvSpPr>
        <p:spPr>
          <a:xfrm>
            <a:off x="1451852" y="961496"/>
            <a:ext cx="5091064" cy="4859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ABEAE8-D200-F8A0-DD8A-4124E7BC7821}"/>
              </a:ext>
            </a:extLst>
          </p:cNvPr>
          <p:cNvCxnSpPr>
            <a:cxnSpLocks/>
          </p:cNvCxnSpPr>
          <p:nvPr/>
        </p:nvCxnSpPr>
        <p:spPr>
          <a:xfrm flipV="1">
            <a:off x="6657279" y="1895266"/>
            <a:ext cx="0" cy="3470649"/>
          </a:xfrm>
          <a:prstGeom prst="line">
            <a:avLst/>
          </a:prstGeom>
          <a:ln w="19050">
            <a:solidFill>
              <a:srgbClr val="0B2D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34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D8205BF-31F6-96D5-02A5-151C4E26A62D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67E5F7F-60AC-3188-EA17-AF3518A22A17}"/>
              </a:ext>
            </a:extLst>
          </p:cNvPr>
          <p:cNvSpPr/>
          <p:nvPr/>
        </p:nvSpPr>
        <p:spPr>
          <a:xfrm rot="5400000" flipH="1">
            <a:off x="8815899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03605E-F5DF-3CC5-48D0-CCF729AF4B7A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6DE8DD-A944-8591-E63C-1324FC99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2726" y="6155131"/>
            <a:ext cx="350424" cy="350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AA2D27-590C-C9BA-5AC2-53557BC96E9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14A0482-1BFB-44F1-A9C8-0E3386802898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9DD29C-D22A-0ED5-1F7F-3693980A5409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5A2B0E-B760-66B1-4CD9-7A4E4FE61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1D8862-4B4B-AB70-67BA-7A3F99A33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EF57D5-93E5-EE6D-90E3-4149E0023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CEE7E3C-8DB7-BE79-6E44-41BF0633F144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B8AB9E-5B78-04D2-F052-91CE9C7FB4B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307D78-93E0-42FC-BF4D-610149477CC1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452280-0184-A7F9-6580-6EBF3FD8CB40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2E9D77-CDCF-AB33-4E14-29CF2123CEA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BCEE20B-8519-AF56-D996-FA1568E2EA35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99C8A-E0F0-9BAF-F505-EEA8740EE19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390BC7C-61CC-BA24-0680-5E7F157F356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5CB663D-15E0-2A7A-EF24-EE7C2F6CFC6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5AEBEA-FDAA-BE92-6E69-FAAFF20823CB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19F7DB8-AEAD-E266-811B-1B73A56994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73E2004-4DDB-9161-AEBD-B5E051186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EB7655B-BAD3-858D-EC5C-09AD8F2202DE}"/>
              </a:ext>
            </a:extLst>
          </p:cNvPr>
          <p:cNvSpPr txBox="1"/>
          <p:nvPr/>
        </p:nvSpPr>
        <p:spPr>
          <a:xfrm>
            <a:off x="2302920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تحلیل داده ها: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938CF2D-F922-F8CB-D9E6-3C38FC9768FD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22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85B4916-ADFF-C7FA-83E2-D69633DB9CEF}"/>
              </a:ext>
            </a:extLst>
          </p:cNvPr>
          <p:cNvSpPr/>
          <p:nvPr/>
        </p:nvSpPr>
        <p:spPr>
          <a:xfrm>
            <a:off x="2695207" y="1674051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B2D77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B4E96EC-9DCF-EFD4-A384-8719116ED515}"/>
              </a:ext>
            </a:extLst>
          </p:cNvPr>
          <p:cNvSpPr/>
          <p:nvPr/>
        </p:nvSpPr>
        <p:spPr>
          <a:xfrm>
            <a:off x="4845549" y="1674051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B2D77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B6733BD-2B32-B0E0-A094-2E647C513510}"/>
              </a:ext>
            </a:extLst>
          </p:cNvPr>
          <p:cNvSpPr/>
          <p:nvPr/>
        </p:nvSpPr>
        <p:spPr>
          <a:xfrm>
            <a:off x="6995891" y="1674051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0B2D77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EE586E6-71FD-F8ED-4C07-519FBE0A2E18}"/>
              </a:ext>
            </a:extLst>
          </p:cNvPr>
          <p:cNvSpPr/>
          <p:nvPr/>
        </p:nvSpPr>
        <p:spPr>
          <a:xfrm>
            <a:off x="9146292" y="1674051"/>
            <a:ext cx="1204198" cy="1354494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0B2D77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2" name="Graphic 2">
            <a:extLst>
              <a:ext uri="{FF2B5EF4-FFF2-40B4-BE49-F238E27FC236}">
                <a16:creationId xmlns:a16="http://schemas.microsoft.com/office/drawing/2014/main" id="{927E4224-D184-30B8-C594-767EB63502D2}"/>
              </a:ext>
            </a:extLst>
          </p:cNvPr>
          <p:cNvGrpSpPr/>
          <p:nvPr/>
        </p:nvGrpSpPr>
        <p:grpSpPr>
          <a:xfrm>
            <a:off x="3135223" y="2022567"/>
            <a:ext cx="349365" cy="463345"/>
            <a:chOff x="1734555" y="3249109"/>
            <a:chExt cx="349365" cy="463345"/>
          </a:xfrm>
          <a:solidFill>
            <a:schemeClr val="tx1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9F22EE8-2FA7-261D-AE24-0BC270CFB68D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FD8BCA7-0876-E97A-D143-7F771EAF0AE1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6ACC266-E963-7AC9-C48E-91953801F522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0833C69-A808-6B8C-99F7-90874F29350E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" name="Graphic 2">
            <a:extLst>
              <a:ext uri="{FF2B5EF4-FFF2-40B4-BE49-F238E27FC236}">
                <a16:creationId xmlns:a16="http://schemas.microsoft.com/office/drawing/2014/main" id="{8934EDBF-144F-3D27-37DE-CDF026AD0ECB}"/>
              </a:ext>
            </a:extLst>
          </p:cNvPr>
          <p:cNvGrpSpPr/>
          <p:nvPr/>
        </p:nvGrpSpPr>
        <p:grpSpPr>
          <a:xfrm>
            <a:off x="5255492" y="2035080"/>
            <a:ext cx="409826" cy="447143"/>
            <a:chOff x="3854824" y="3261622"/>
            <a:chExt cx="409826" cy="447143"/>
          </a:xfrm>
          <a:solidFill>
            <a:schemeClr val="tx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E75E5B9-6DA8-A616-2B1C-D8B530F67B8F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71A22E7-C23C-0F08-4BB4-C0A2CC3249D2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24DCD4A-D4F4-0D84-3B97-A2869DB023B4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486E9C0-CAC2-22DE-EC82-514D16731B42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599DE4C-CE1B-9126-F687-4E8D5A98180F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CF0828BE-23B0-C763-8167-AC8FA0037E73}"/>
              </a:ext>
            </a:extLst>
          </p:cNvPr>
          <p:cNvGrpSpPr/>
          <p:nvPr/>
        </p:nvGrpSpPr>
        <p:grpSpPr>
          <a:xfrm>
            <a:off x="7354140" y="2028130"/>
            <a:ext cx="487818" cy="487818"/>
            <a:chOff x="5953472" y="3254672"/>
            <a:chExt cx="487818" cy="487818"/>
          </a:xfrm>
          <a:solidFill>
            <a:schemeClr val="tx1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0F659D0-BA5D-4B61-5829-B8E454327D2F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2FD4608-D09A-4696-13FF-273EFE2EA30E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9A879A6-0976-9DB7-20F4-9784571B156F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39B517B-E997-B611-B7A0-1F69F8EC2BBC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F21C5A-6EA1-D80A-D111-380EA4CA9597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C15CD47-AEB7-FC7D-E8D9-45032353C1E6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39742DE-341F-A366-F8DB-E1E19D4037E7}"/>
              </a:ext>
            </a:extLst>
          </p:cNvPr>
          <p:cNvGrpSpPr/>
          <p:nvPr/>
        </p:nvGrpSpPr>
        <p:grpSpPr>
          <a:xfrm>
            <a:off x="9573289" y="2051578"/>
            <a:ext cx="348184" cy="410282"/>
            <a:chOff x="8172621" y="3278120"/>
            <a:chExt cx="348184" cy="410282"/>
          </a:xfrm>
          <a:solidFill>
            <a:schemeClr val="tx1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AE8924C-45C3-37F3-E027-6590E69429C6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13F47DD-4E93-4C0B-CE3A-C48F99898CB4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4" name="Graphic 2">
            <a:extLst>
              <a:ext uri="{FF2B5EF4-FFF2-40B4-BE49-F238E27FC236}">
                <a16:creationId xmlns:a16="http://schemas.microsoft.com/office/drawing/2014/main" id="{F7216095-EF1A-F738-41DE-F229A44AB20F}"/>
              </a:ext>
            </a:extLst>
          </p:cNvPr>
          <p:cNvGrpSpPr/>
          <p:nvPr/>
        </p:nvGrpSpPr>
        <p:grpSpPr>
          <a:xfrm>
            <a:off x="8296932" y="2205562"/>
            <a:ext cx="780708" cy="185228"/>
            <a:chOff x="6896264" y="3432104"/>
            <a:chExt cx="780708" cy="185228"/>
          </a:xfrm>
          <a:solidFill>
            <a:srgbClr val="013D9D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2176C6-5570-CF7E-5A6B-89D054C67AB6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F7C3756-45FF-140C-E53E-FD79EA9AF318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aphic 2">
            <a:extLst>
              <a:ext uri="{FF2B5EF4-FFF2-40B4-BE49-F238E27FC236}">
                <a16:creationId xmlns:a16="http://schemas.microsoft.com/office/drawing/2014/main" id="{2A4EDE2E-F75C-A3BE-6531-FF93ADFDC550}"/>
              </a:ext>
            </a:extLst>
          </p:cNvPr>
          <p:cNvGrpSpPr/>
          <p:nvPr/>
        </p:nvGrpSpPr>
        <p:grpSpPr>
          <a:xfrm>
            <a:off x="6146650" y="2205562"/>
            <a:ext cx="780709" cy="185228"/>
            <a:chOff x="4745982" y="3432104"/>
            <a:chExt cx="780709" cy="185228"/>
          </a:xfrm>
          <a:solidFill>
            <a:srgbClr val="013D9D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4A223A2-E10A-A512-E521-0B0F408AF8A7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916F829-B11D-491E-481B-77BD77E9A29A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0" name="Graphic 2">
            <a:extLst>
              <a:ext uri="{FF2B5EF4-FFF2-40B4-BE49-F238E27FC236}">
                <a16:creationId xmlns:a16="http://schemas.microsoft.com/office/drawing/2014/main" id="{4249F44E-2421-E841-4C30-C8B943CCB766}"/>
              </a:ext>
            </a:extLst>
          </p:cNvPr>
          <p:cNvGrpSpPr/>
          <p:nvPr/>
        </p:nvGrpSpPr>
        <p:grpSpPr>
          <a:xfrm>
            <a:off x="3981442" y="2205562"/>
            <a:ext cx="780709" cy="185228"/>
            <a:chOff x="2580774" y="3432104"/>
            <a:chExt cx="780709" cy="185228"/>
          </a:xfrm>
          <a:solidFill>
            <a:srgbClr val="013D9D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738922A-9C7E-E981-FE0E-18187D72C368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64DB8E1-2B80-1083-629A-6B6EF799ED5A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3" name="Graphic 2">
            <a:extLst>
              <a:ext uri="{FF2B5EF4-FFF2-40B4-BE49-F238E27FC236}">
                <a16:creationId xmlns:a16="http://schemas.microsoft.com/office/drawing/2014/main" id="{BC8DAB38-3886-B418-9B99-194D8233C82C}"/>
              </a:ext>
            </a:extLst>
          </p:cNvPr>
          <p:cNvGrpSpPr/>
          <p:nvPr/>
        </p:nvGrpSpPr>
        <p:grpSpPr>
          <a:xfrm>
            <a:off x="2044219" y="2223978"/>
            <a:ext cx="3060166" cy="2707598"/>
            <a:chOff x="643551" y="3432104"/>
            <a:chExt cx="3060166" cy="2707598"/>
          </a:xfrm>
          <a:solidFill>
            <a:srgbClr val="013D9D"/>
          </a:solidFill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8ECA732-2BD9-534D-D052-77BA51669C3B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714B076-E1AD-2A6C-08D7-ED273773BB8D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6" name="Graphic 2">
            <a:extLst>
              <a:ext uri="{FF2B5EF4-FFF2-40B4-BE49-F238E27FC236}">
                <a16:creationId xmlns:a16="http://schemas.microsoft.com/office/drawing/2014/main" id="{402CA492-4F9F-9B17-5B25-788E85E9EC20}"/>
              </a:ext>
            </a:extLst>
          </p:cNvPr>
          <p:cNvGrpSpPr/>
          <p:nvPr/>
        </p:nvGrpSpPr>
        <p:grpSpPr>
          <a:xfrm>
            <a:off x="8073902" y="2279703"/>
            <a:ext cx="3017742" cy="2707659"/>
            <a:chOff x="8673580" y="3504081"/>
            <a:chExt cx="3017742" cy="2707659"/>
          </a:xfrm>
          <a:solidFill>
            <a:srgbClr val="013D9D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CAADED0-4C9C-B0E3-403F-593380F0CC68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7D7F181-0BDB-91E0-2131-E0E8CAF03F7A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784BB965-D702-BE9F-B04D-E92C2C8A90F2}"/>
              </a:ext>
            </a:extLst>
          </p:cNvPr>
          <p:cNvSpPr txBox="1"/>
          <p:nvPr/>
        </p:nvSpPr>
        <p:spPr>
          <a:xfrm>
            <a:off x="2282995" y="3182328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cs typeface="B Yekan" panose="00000400000000000000" pitchFamily="2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9270070-EE94-0208-DF4E-A15484684516}"/>
              </a:ext>
            </a:extLst>
          </p:cNvPr>
          <p:cNvSpPr txBox="1"/>
          <p:nvPr/>
        </p:nvSpPr>
        <p:spPr>
          <a:xfrm>
            <a:off x="4345106" y="3182328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FFF25E3-6862-2322-CF94-E1287625EB87}"/>
              </a:ext>
            </a:extLst>
          </p:cNvPr>
          <p:cNvSpPr txBox="1"/>
          <p:nvPr/>
        </p:nvSpPr>
        <p:spPr>
          <a:xfrm>
            <a:off x="6479387" y="3182328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9110E86-9051-782D-5500-2741E9E0E90C}"/>
              </a:ext>
            </a:extLst>
          </p:cNvPr>
          <p:cNvSpPr txBox="1"/>
          <p:nvPr/>
        </p:nvSpPr>
        <p:spPr>
          <a:xfrm>
            <a:off x="8613668" y="3182328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A3BDE05-7BFC-BCC9-32C9-25BD204C7D64}"/>
              </a:ext>
            </a:extLst>
          </p:cNvPr>
          <p:cNvSpPr/>
          <p:nvPr/>
        </p:nvSpPr>
        <p:spPr>
          <a:xfrm>
            <a:off x="4153165" y="4671188"/>
            <a:ext cx="4720876" cy="448839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0B2D77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A72F683-21F3-5E6E-CEFC-570B4DB1C128}"/>
              </a:ext>
            </a:extLst>
          </p:cNvPr>
          <p:cNvSpPr txBox="1"/>
          <p:nvPr/>
        </p:nvSpPr>
        <p:spPr>
          <a:xfrm>
            <a:off x="4204538" y="592534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63F8163-9767-358D-7927-1CBC021A66CB}"/>
              </a:ext>
            </a:extLst>
          </p:cNvPr>
          <p:cNvSpPr txBox="1"/>
          <p:nvPr/>
        </p:nvSpPr>
        <p:spPr>
          <a:xfrm>
            <a:off x="4176968" y="4691560"/>
            <a:ext cx="463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تیتر عنوان نمودار را وارد نمایید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422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79" grpId="0"/>
      <p:bldP spid="80" grpId="0"/>
      <p:bldP spid="81" grpId="0"/>
      <p:bldP spid="82" grpId="0"/>
      <p:bldP spid="84" grpId="0" animBg="1"/>
      <p:bldP spid="85" grpId="0"/>
      <p:bldP spid="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D8205BF-31F6-96D5-02A5-151C4E26A62D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67E5F7F-60AC-3188-EA17-AF3518A22A17}"/>
              </a:ext>
            </a:extLst>
          </p:cNvPr>
          <p:cNvSpPr/>
          <p:nvPr/>
        </p:nvSpPr>
        <p:spPr>
          <a:xfrm rot="5400000" flipH="1">
            <a:off x="8815899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03605E-F5DF-3CC5-48D0-CCF729AF4B7A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6DE8DD-A944-8591-E63C-1324FC99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2726" y="6155131"/>
            <a:ext cx="350424" cy="350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AA2D27-590C-C9BA-5AC2-53557BC96E9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14A0482-1BFB-44F1-A9C8-0E3386802898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9DD29C-D22A-0ED5-1F7F-3693980A5409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5A2B0E-B760-66B1-4CD9-7A4E4FE61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1D8862-4B4B-AB70-67BA-7A3F99A33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EF57D5-93E5-EE6D-90E3-4149E0023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CEE7E3C-8DB7-BE79-6E44-41BF0633F144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B8AB9E-5B78-04D2-F052-91CE9C7FB4B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307D78-93E0-42FC-BF4D-610149477CC1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452280-0184-A7F9-6580-6EBF3FD8CB40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2E9D77-CDCF-AB33-4E14-29CF2123CEA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BCEE20B-8519-AF56-D996-FA1568E2EA35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99C8A-E0F0-9BAF-F505-EEA8740EE19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390BC7C-61CC-BA24-0680-5E7F157F356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5CB663D-15E0-2A7A-EF24-EE7C2F6CFC6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5AEBEA-FDAA-BE92-6E69-FAAFF20823CB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19F7DB8-AEAD-E266-811B-1B73A56994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73E2004-4DDB-9161-AEBD-B5E051186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EB7655B-BAD3-858D-EC5C-09AD8F2202DE}"/>
              </a:ext>
            </a:extLst>
          </p:cNvPr>
          <p:cNvSpPr txBox="1"/>
          <p:nvPr/>
        </p:nvSpPr>
        <p:spPr>
          <a:xfrm>
            <a:off x="2302920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تحلیل داده ها: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A6A50F-F630-6272-4266-C0F9B15A6793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23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DBAF13E8-0762-9C80-70E2-2E5071A1FB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3244625"/>
              </p:ext>
            </p:extLst>
          </p:nvPr>
        </p:nvGraphicFramePr>
        <p:xfrm>
          <a:off x="6909851" y="816122"/>
          <a:ext cx="5695805" cy="4926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7DBDA7CB-EB93-363C-43EA-F66CFD6159A6}"/>
              </a:ext>
            </a:extLst>
          </p:cNvPr>
          <p:cNvSpPr txBox="1"/>
          <p:nvPr/>
        </p:nvSpPr>
        <p:spPr>
          <a:xfrm>
            <a:off x="4160995" y="43297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28AB3-28FD-3071-503C-C56C5294683F}"/>
              </a:ext>
            </a:extLst>
          </p:cNvPr>
          <p:cNvSpPr txBox="1"/>
          <p:nvPr/>
        </p:nvSpPr>
        <p:spPr>
          <a:xfrm>
            <a:off x="1436914" y="1115508"/>
            <a:ext cx="5763853" cy="4320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071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  <p:bldP spid="28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D8205BF-31F6-96D5-02A5-151C4E26A62D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67E5F7F-60AC-3188-EA17-AF3518A22A17}"/>
              </a:ext>
            </a:extLst>
          </p:cNvPr>
          <p:cNvSpPr/>
          <p:nvPr/>
        </p:nvSpPr>
        <p:spPr>
          <a:xfrm rot="5400000" flipH="1">
            <a:off x="8815899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03605E-F5DF-3CC5-48D0-CCF729AF4B7A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6DE8DD-A944-8591-E63C-1324FC99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12726" y="6155131"/>
            <a:ext cx="350424" cy="3504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AA2D27-590C-C9BA-5AC2-53557BC96E93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14A0482-1BFB-44F1-A9C8-0E3386802898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9DD29C-D22A-0ED5-1F7F-3693980A5409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5A2B0E-B760-66B1-4CD9-7A4E4FE61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1D8862-4B4B-AB70-67BA-7A3F99A333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6EF57D5-93E5-EE6D-90E3-4149E00239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CEE7E3C-8DB7-BE79-6E44-41BF0633F144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B8AB9E-5B78-04D2-F052-91CE9C7FB4B9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C307D78-93E0-42FC-BF4D-610149477CC1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5452280-0184-A7F9-6580-6EBF3FD8CB40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D2E9D77-CDCF-AB33-4E14-29CF2123CEAE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8BCEE20B-8519-AF56-D996-FA1568E2EA35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99C8A-E0F0-9BAF-F505-EEA8740EE19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390BC7C-61CC-BA24-0680-5E7F157F356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5CB663D-15E0-2A7A-EF24-EE7C2F6CFC6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65AEBEA-FDAA-BE92-6E69-FAAFF20823CB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19F7DB8-AEAD-E266-811B-1B73A56994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73E2004-4DDB-9161-AEBD-B5E051186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EB7655B-BAD3-858D-EC5C-09AD8F2202DE}"/>
              </a:ext>
            </a:extLst>
          </p:cNvPr>
          <p:cNvSpPr txBox="1"/>
          <p:nvPr/>
        </p:nvSpPr>
        <p:spPr>
          <a:xfrm>
            <a:off x="2302920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تحلیل داده ها: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66CBD1-FBA5-FB97-D7D5-3937C0A2F9E0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24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3D3744AB-E1F8-ACC8-AD57-6872DC40ED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0298240"/>
              </p:ext>
            </p:extLst>
          </p:nvPr>
        </p:nvGraphicFramePr>
        <p:xfrm>
          <a:off x="1416390" y="868725"/>
          <a:ext cx="10431125" cy="4821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445C8355-916A-968A-5F43-C6F0E13BD7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8050260"/>
              </p:ext>
            </p:extLst>
          </p:nvPr>
        </p:nvGraphicFramePr>
        <p:xfrm>
          <a:off x="6909851" y="816122"/>
          <a:ext cx="5695805" cy="4926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B0649491-A6D6-C8B0-3544-FE50901044D2}"/>
              </a:ext>
            </a:extLst>
          </p:cNvPr>
          <p:cNvSpPr txBox="1"/>
          <p:nvPr/>
        </p:nvSpPr>
        <p:spPr>
          <a:xfrm>
            <a:off x="4266202" y="363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260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Graphic spid="30" grpId="0">
        <p:bldAsOne/>
      </p:bldGraphic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04A6E-18CB-4829-26BB-6F31A03438FC}"/>
              </a:ext>
            </a:extLst>
          </p:cNvPr>
          <p:cNvGrpSpPr/>
          <p:nvPr/>
        </p:nvGrpSpPr>
        <p:grpSpPr>
          <a:xfrm flipH="1">
            <a:off x="4394620" y="5945047"/>
            <a:ext cx="3347339" cy="570558"/>
            <a:chOff x="4394620" y="5945047"/>
            <a:chExt cx="3347339" cy="5705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9FBC0E0-9B4B-642A-1FF4-57B0C8F41756}"/>
                </a:ext>
              </a:extLst>
            </p:cNvPr>
            <p:cNvGrpSpPr/>
            <p:nvPr/>
          </p:nvGrpSpPr>
          <p:grpSpPr>
            <a:xfrm rot="16200000">
              <a:off x="5783011" y="4556656"/>
              <a:ext cx="570558" cy="3347339"/>
              <a:chOff x="327828" y="1605637"/>
              <a:chExt cx="570558" cy="3347339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C9C5A3C-EFE0-1417-62CE-B3BBBEC021ED}"/>
                  </a:ext>
                </a:extLst>
              </p:cNvPr>
              <p:cNvSpPr/>
              <p:nvPr/>
            </p:nvSpPr>
            <p:spPr>
              <a:xfrm>
                <a:off x="335678" y="1605637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422338F-3BEF-C28E-54BA-35116B3E0026}"/>
                  </a:ext>
                </a:extLst>
              </p:cNvPr>
              <p:cNvSpPr/>
              <p:nvPr/>
            </p:nvSpPr>
            <p:spPr>
              <a:xfrm>
                <a:off x="335678" y="2301795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CF5F1C8-BC0B-E7AA-9E1B-E9199C77AA20}"/>
                  </a:ext>
                </a:extLst>
              </p:cNvPr>
              <p:cNvSpPr/>
              <p:nvPr/>
            </p:nvSpPr>
            <p:spPr>
              <a:xfrm>
                <a:off x="335678" y="2997953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E48CE77-1AEC-6794-288C-82040E42B2E2}"/>
                  </a:ext>
                </a:extLst>
              </p:cNvPr>
              <p:cNvSpPr/>
              <p:nvPr/>
            </p:nvSpPr>
            <p:spPr>
              <a:xfrm>
                <a:off x="335678" y="3694111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86710AE-2DFB-8182-AAA3-9DBB4A144BD6}"/>
                  </a:ext>
                </a:extLst>
              </p:cNvPr>
              <p:cNvSpPr/>
              <p:nvPr/>
            </p:nvSpPr>
            <p:spPr>
              <a:xfrm>
                <a:off x="327828" y="4390268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1319C4-0DF3-4BD6-C3A9-ECDC5D8B7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551" y="6055841"/>
              <a:ext cx="350424" cy="350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554D7D-030A-DBDC-2861-668E437AB0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736" y="6057578"/>
              <a:ext cx="346950" cy="346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60128B1-8332-E716-5F7D-C42A5D7604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346" y="6058291"/>
              <a:ext cx="345525" cy="3455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78C928-75B4-2E5C-ADAE-44FD691945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057" y="6055841"/>
              <a:ext cx="350424" cy="3504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CCAD31-A535-6059-AA74-3CAC5E74E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8841" y="6055841"/>
              <a:ext cx="350424" cy="35042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39E5E2-01D0-10A5-415C-D4D00CDF5865}"/>
              </a:ext>
            </a:extLst>
          </p:cNvPr>
          <p:cNvSpPr txBox="1"/>
          <p:nvPr/>
        </p:nvSpPr>
        <p:spPr>
          <a:xfrm>
            <a:off x="144967" y="2744978"/>
            <a:ext cx="11876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solidFill>
                  <a:schemeClr val="bg1"/>
                </a:solidFill>
                <a:cs typeface="B Yekan" panose="00000400000000000000" pitchFamily="2" charset="-78"/>
              </a:rPr>
              <a:t>فصل پنجم: منابع و ماخذ</a:t>
            </a:r>
            <a:endParaRPr lang="en-US" sz="8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1444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C29A1360-3FF3-2396-786D-881169C082B7}"/>
              </a:ext>
            </a:extLst>
          </p:cNvPr>
          <p:cNvSpPr/>
          <p:nvPr/>
        </p:nvSpPr>
        <p:spPr>
          <a:xfrm rot="5400000" flipH="1">
            <a:off x="9235003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BFF12A-CBE0-D2CB-2269-C1CF5F34975C}"/>
              </a:ext>
            </a:extLst>
          </p:cNvPr>
          <p:cNvSpPr/>
          <p:nvPr/>
        </p:nvSpPr>
        <p:spPr>
          <a:xfrm rot="5400000" flipH="1">
            <a:off x="8119239" y="60521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6B544B-701A-F23B-D33A-61D2DF1ACA5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1933" y="615513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A75ACC9-83A9-07DA-F201-A933C9CB7E2B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680A5D-3D8D-946F-6D69-3DCC3B13105A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E487BB-CE31-78CC-34AB-BD8EB651344E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A3116D-9357-8C34-386A-C887DA9A1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354867-B607-8BA5-AE83-D099C357E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303831-FBF5-56A3-C41A-BEE131CB8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654BBD-5692-A117-5E08-106F587C7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83" y="6132985"/>
            <a:ext cx="342857" cy="3523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BDEC478-85FB-5939-5053-ED2B19AB56EF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C3682E-B038-DEDF-A84B-657DB9755ACA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14449FA-B2FE-E90C-EE9B-C5512927A4D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2EE1E6-418B-AEF0-E075-7D901A73A227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57901C-C5F6-ED91-93ED-DDD6D1998E4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7D3CA2-D273-DBC8-2127-BB8693FB3340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0A35AB3-C509-E6F5-E303-448F15F9C895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CDBF55F-B220-5E68-3407-820BAFAFCB1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52F0B8-EC43-B9DC-8CE2-0001A9D37D3D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2DC268F-F12B-58F4-3734-165A079E4BD1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ED71F4-7E28-85FC-7263-3D050767B4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F37EEE7-6F45-0830-6492-14C02BC2B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5062D99-4F38-E23B-1CC1-9E075D9DF9A9}"/>
              </a:ext>
            </a:extLst>
          </p:cNvPr>
          <p:cNvSpPr txBox="1"/>
          <p:nvPr/>
        </p:nvSpPr>
        <p:spPr>
          <a:xfrm>
            <a:off x="1731294" y="6125636"/>
            <a:ext cx="6459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منابع و ماخذ: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0B97BE-0DCD-B634-D7AC-3A715ED7BA5C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26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07BD6B-A55A-CB97-8D86-5EFA5BEF8174}"/>
              </a:ext>
            </a:extLst>
          </p:cNvPr>
          <p:cNvSpPr txBox="1"/>
          <p:nvPr/>
        </p:nvSpPr>
        <p:spPr>
          <a:xfrm>
            <a:off x="1090332" y="961496"/>
            <a:ext cx="1071376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384676-6295-021A-71CA-E8B9A2AE6B63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BD4D9D9-DCDC-7632-5624-B24878C25104}"/>
              </a:ext>
            </a:extLst>
          </p:cNvPr>
          <p:cNvSpPr txBox="1"/>
          <p:nvPr/>
        </p:nvSpPr>
        <p:spPr>
          <a:xfrm>
            <a:off x="1111016" y="3480027"/>
            <a:ext cx="1071376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4C48BAF-9D12-4685-7EAC-0754CF45E6C7}"/>
              </a:ext>
            </a:extLst>
          </p:cNvPr>
          <p:cNvCxnSpPr>
            <a:cxnSpLocks/>
          </p:cNvCxnSpPr>
          <p:nvPr/>
        </p:nvCxnSpPr>
        <p:spPr>
          <a:xfrm flipV="1">
            <a:off x="2040673" y="3418017"/>
            <a:ext cx="8876371" cy="10983"/>
          </a:xfrm>
          <a:prstGeom prst="line">
            <a:avLst/>
          </a:prstGeom>
          <a:ln w="19050">
            <a:solidFill>
              <a:srgbClr val="0B2D7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36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C29A1360-3FF3-2396-786D-881169C082B7}"/>
              </a:ext>
            </a:extLst>
          </p:cNvPr>
          <p:cNvSpPr/>
          <p:nvPr/>
        </p:nvSpPr>
        <p:spPr>
          <a:xfrm rot="5400000" flipH="1">
            <a:off x="9235003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BFF12A-CBE0-D2CB-2269-C1CF5F34975C}"/>
              </a:ext>
            </a:extLst>
          </p:cNvPr>
          <p:cNvSpPr/>
          <p:nvPr/>
        </p:nvSpPr>
        <p:spPr>
          <a:xfrm rot="5400000" flipH="1">
            <a:off x="8119239" y="60521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6B544B-701A-F23B-D33A-61D2DF1ACA5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1933" y="615513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A75ACC9-83A9-07DA-F201-A933C9CB7E2B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680A5D-3D8D-946F-6D69-3DCC3B13105A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E487BB-CE31-78CC-34AB-BD8EB651344E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A3116D-9357-8C34-386A-C887DA9A1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354867-B607-8BA5-AE83-D099C357E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303831-FBF5-56A3-C41A-BEE131CB8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654BBD-5692-A117-5E08-106F587C7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83" y="6132985"/>
            <a:ext cx="342857" cy="3523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BDEC478-85FB-5939-5053-ED2B19AB56EF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C3682E-B038-DEDF-A84B-657DB9755ACA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14449FA-B2FE-E90C-EE9B-C5512927A4D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2EE1E6-418B-AEF0-E075-7D901A73A227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57901C-C5F6-ED91-93ED-DDD6D1998E4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7D3CA2-D273-DBC8-2127-BB8693FB3340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0A35AB3-C509-E6F5-E303-448F15F9C895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CDBF55F-B220-5E68-3407-820BAFAFCB1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52F0B8-EC43-B9DC-8CE2-0001A9D37D3D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2DC268F-F12B-58F4-3734-165A079E4BD1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ED71F4-7E28-85FC-7263-3D050767B4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F37EEE7-6F45-0830-6492-14C02BC2B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5062D99-4F38-E23B-1CC1-9E075D9DF9A9}"/>
              </a:ext>
            </a:extLst>
          </p:cNvPr>
          <p:cNvSpPr txBox="1"/>
          <p:nvPr/>
        </p:nvSpPr>
        <p:spPr>
          <a:xfrm>
            <a:off x="1731294" y="6125636"/>
            <a:ext cx="6459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منابع و ماخذ: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70F476-DCEF-E58B-2B04-B88B145D10DE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27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5B0347E-A1A2-0BC4-FA09-2DB430C7D455}"/>
              </a:ext>
            </a:extLst>
          </p:cNvPr>
          <p:cNvSpPr/>
          <p:nvPr/>
        </p:nvSpPr>
        <p:spPr>
          <a:xfrm>
            <a:off x="4210434" y="1498122"/>
            <a:ext cx="1621489" cy="1621352"/>
          </a:xfrm>
          <a:custGeom>
            <a:avLst/>
            <a:gdLst>
              <a:gd name="connsiteX0" fmla="*/ 564277 w 1621489"/>
              <a:gd name="connsiteY0" fmla="*/ 109 h 1621352"/>
              <a:gd name="connsiteX1" fmla="*/ 1056747 w 1621489"/>
              <a:gd name="connsiteY1" fmla="*/ 0 h 1621352"/>
              <a:gd name="connsiteX2" fmla="*/ 1621270 w 1621489"/>
              <a:gd name="connsiteY2" fmla="*/ 564277 h 1621352"/>
              <a:gd name="connsiteX3" fmla="*/ 1621489 w 1621489"/>
              <a:gd name="connsiteY3" fmla="*/ 1621134 h 1621352"/>
              <a:gd name="connsiteX4" fmla="*/ 564633 w 1621489"/>
              <a:gd name="connsiteY4" fmla="*/ 1621352 h 1621352"/>
              <a:gd name="connsiteX5" fmla="*/ 109 w 1621489"/>
              <a:gd name="connsiteY5" fmla="*/ 1057075 h 1621352"/>
              <a:gd name="connsiteX6" fmla="*/ 0 w 1621489"/>
              <a:gd name="connsiteY6" fmla="*/ 564605 h 1621352"/>
              <a:gd name="connsiteX7" fmla="*/ 564277 w 1621489"/>
              <a:gd name="connsiteY7" fmla="*/ 109 h 1621352"/>
              <a:gd name="connsiteX8" fmla="*/ 564277 w 1621489"/>
              <a:gd name="connsiteY8" fmla="*/ 109 h 1621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1489" h="1621352">
                <a:moveTo>
                  <a:pt x="564277" y="109"/>
                </a:moveTo>
                <a:lnTo>
                  <a:pt x="1056747" y="0"/>
                </a:lnTo>
                <a:cubicBezTo>
                  <a:pt x="1367154" y="-55"/>
                  <a:pt x="1621188" y="253843"/>
                  <a:pt x="1621270" y="564277"/>
                </a:cubicBezTo>
                <a:lnTo>
                  <a:pt x="1621489" y="1621134"/>
                </a:lnTo>
                <a:lnTo>
                  <a:pt x="564633" y="1621352"/>
                </a:lnTo>
                <a:cubicBezTo>
                  <a:pt x="254226" y="1621435"/>
                  <a:pt x="192" y="1367510"/>
                  <a:pt x="109" y="1057075"/>
                </a:cubicBezTo>
                <a:lnTo>
                  <a:pt x="0" y="564605"/>
                </a:lnTo>
                <a:cubicBezTo>
                  <a:pt x="-55" y="254198"/>
                  <a:pt x="253870" y="192"/>
                  <a:pt x="564277" y="109"/>
                </a:cubicBezTo>
                <a:lnTo>
                  <a:pt x="564277" y="109"/>
                </a:lnTo>
                <a:close/>
              </a:path>
            </a:pathLst>
          </a:custGeom>
          <a:solidFill>
            <a:srgbClr val="E4E4E4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1666E9A-2CC6-2989-C86C-3D099F3FA64D}"/>
              </a:ext>
            </a:extLst>
          </p:cNvPr>
          <p:cNvSpPr/>
          <p:nvPr/>
        </p:nvSpPr>
        <p:spPr>
          <a:xfrm>
            <a:off x="4556635" y="3398111"/>
            <a:ext cx="1275534" cy="1275616"/>
          </a:xfrm>
          <a:custGeom>
            <a:avLst/>
            <a:gdLst>
              <a:gd name="connsiteX0" fmla="*/ 398305 w 1275534"/>
              <a:gd name="connsiteY0" fmla="*/ 192 h 1275616"/>
              <a:gd name="connsiteX1" fmla="*/ 1275343 w 1275534"/>
              <a:gd name="connsiteY1" fmla="*/ 0 h 1275616"/>
              <a:gd name="connsiteX2" fmla="*/ 1275534 w 1275534"/>
              <a:gd name="connsiteY2" fmla="*/ 877038 h 1275616"/>
              <a:gd name="connsiteX3" fmla="*/ 877229 w 1275534"/>
              <a:gd name="connsiteY3" fmla="*/ 1275507 h 1275616"/>
              <a:gd name="connsiteX4" fmla="*/ 398579 w 1275534"/>
              <a:gd name="connsiteY4" fmla="*/ 1275617 h 1275616"/>
              <a:gd name="connsiteX5" fmla="*/ 109 w 1275534"/>
              <a:gd name="connsiteY5" fmla="*/ 877311 h 1275616"/>
              <a:gd name="connsiteX6" fmla="*/ 0 w 1275534"/>
              <a:gd name="connsiteY6" fmla="*/ 398661 h 1275616"/>
              <a:gd name="connsiteX7" fmla="*/ 398305 w 1275534"/>
              <a:gd name="connsiteY7" fmla="*/ 192 h 1275616"/>
              <a:gd name="connsiteX8" fmla="*/ 398305 w 1275534"/>
              <a:gd name="connsiteY8" fmla="*/ 192 h 1275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75534" h="1275616">
                <a:moveTo>
                  <a:pt x="398305" y="192"/>
                </a:moveTo>
                <a:lnTo>
                  <a:pt x="1275343" y="0"/>
                </a:lnTo>
                <a:lnTo>
                  <a:pt x="1275534" y="877038"/>
                </a:lnTo>
                <a:cubicBezTo>
                  <a:pt x="1275589" y="1096153"/>
                  <a:pt x="1096345" y="1275452"/>
                  <a:pt x="877229" y="1275507"/>
                </a:cubicBezTo>
                <a:lnTo>
                  <a:pt x="398579" y="1275617"/>
                </a:lnTo>
                <a:cubicBezTo>
                  <a:pt x="179463" y="1275671"/>
                  <a:pt x="137" y="1096427"/>
                  <a:pt x="109" y="877311"/>
                </a:cubicBezTo>
                <a:lnTo>
                  <a:pt x="0" y="398661"/>
                </a:lnTo>
                <a:cubicBezTo>
                  <a:pt x="-55" y="179573"/>
                  <a:pt x="179189" y="246"/>
                  <a:pt x="398305" y="192"/>
                </a:cubicBezTo>
                <a:lnTo>
                  <a:pt x="398305" y="192"/>
                </a:lnTo>
                <a:close/>
              </a:path>
            </a:pathLst>
          </a:custGeom>
          <a:solidFill>
            <a:srgbClr val="E4E4E4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09C1D7C-A188-A290-C936-0A1BF1016B71}"/>
              </a:ext>
            </a:extLst>
          </p:cNvPr>
          <p:cNvSpPr/>
          <p:nvPr/>
        </p:nvSpPr>
        <p:spPr>
          <a:xfrm>
            <a:off x="6110503" y="1217297"/>
            <a:ext cx="1901766" cy="1901903"/>
          </a:xfrm>
          <a:custGeom>
            <a:avLst/>
            <a:gdLst>
              <a:gd name="connsiteX0" fmla="*/ 564250 w 1901766"/>
              <a:gd name="connsiteY0" fmla="*/ 164 h 1901903"/>
              <a:gd name="connsiteX1" fmla="*/ 1337079 w 1901766"/>
              <a:gd name="connsiteY1" fmla="*/ 0 h 1901903"/>
              <a:gd name="connsiteX2" fmla="*/ 1901603 w 1901766"/>
              <a:gd name="connsiteY2" fmla="*/ 564277 h 1901903"/>
              <a:gd name="connsiteX3" fmla="*/ 1901767 w 1901766"/>
              <a:gd name="connsiteY3" fmla="*/ 1337107 h 1901903"/>
              <a:gd name="connsiteX4" fmla="*/ 1337490 w 1901766"/>
              <a:gd name="connsiteY4" fmla="*/ 1901603 h 1901903"/>
              <a:gd name="connsiteX5" fmla="*/ 301 w 1901766"/>
              <a:gd name="connsiteY5" fmla="*/ 1901904 h 1901903"/>
              <a:gd name="connsiteX6" fmla="*/ 0 w 1901766"/>
              <a:gd name="connsiteY6" fmla="*/ 564688 h 1901903"/>
              <a:gd name="connsiteX7" fmla="*/ 564250 w 1901766"/>
              <a:gd name="connsiteY7" fmla="*/ 164 h 1901903"/>
              <a:gd name="connsiteX8" fmla="*/ 564250 w 1901766"/>
              <a:gd name="connsiteY8" fmla="*/ 164 h 190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1766" h="1901903">
                <a:moveTo>
                  <a:pt x="564250" y="164"/>
                </a:moveTo>
                <a:lnTo>
                  <a:pt x="1337079" y="0"/>
                </a:lnTo>
                <a:cubicBezTo>
                  <a:pt x="1647486" y="-55"/>
                  <a:pt x="1901521" y="253843"/>
                  <a:pt x="1901603" y="564277"/>
                </a:cubicBezTo>
                <a:lnTo>
                  <a:pt x="1901767" y="1337107"/>
                </a:lnTo>
                <a:cubicBezTo>
                  <a:pt x="1901822" y="1647514"/>
                  <a:pt x="1647897" y="1901548"/>
                  <a:pt x="1337490" y="1901603"/>
                </a:cubicBezTo>
                <a:lnTo>
                  <a:pt x="301" y="1901904"/>
                </a:lnTo>
                <a:lnTo>
                  <a:pt x="0" y="564688"/>
                </a:lnTo>
                <a:cubicBezTo>
                  <a:pt x="-55" y="254280"/>
                  <a:pt x="253843" y="246"/>
                  <a:pt x="564250" y="164"/>
                </a:cubicBezTo>
                <a:lnTo>
                  <a:pt x="564250" y="164"/>
                </a:lnTo>
                <a:close/>
              </a:path>
            </a:pathLst>
          </a:custGeom>
          <a:solidFill>
            <a:srgbClr val="E4E4E4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0308618-B7E8-56D7-99B7-54CEBFAF0FA6}"/>
              </a:ext>
            </a:extLst>
          </p:cNvPr>
          <p:cNvSpPr/>
          <p:nvPr/>
        </p:nvSpPr>
        <p:spPr>
          <a:xfrm>
            <a:off x="6110859" y="3397700"/>
            <a:ext cx="2158318" cy="2158181"/>
          </a:xfrm>
          <a:custGeom>
            <a:avLst/>
            <a:gdLst>
              <a:gd name="connsiteX0" fmla="*/ 0 w 2158318"/>
              <a:gd name="connsiteY0" fmla="*/ 356 h 2158181"/>
              <a:gd name="connsiteX1" fmla="*/ 1593576 w 2158318"/>
              <a:gd name="connsiteY1" fmla="*/ 0 h 2158181"/>
              <a:gd name="connsiteX2" fmla="*/ 2158100 w 2158318"/>
              <a:gd name="connsiteY2" fmla="*/ 564277 h 2158181"/>
              <a:gd name="connsiteX3" fmla="*/ 2158319 w 2158318"/>
              <a:gd name="connsiteY3" fmla="*/ 1593467 h 2158181"/>
              <a:gd name="connsiteX4" fmla="*/ 1594042 w 2158318"/>
              <a:gd name="connsiteY4" fmla="*/ 2157963 h 2158181"/>
              <a:gd name="connsiteX5" fmla="*/ 564852 w 2158318"/>
              <a:gd name="connsiteY5" fmla="*/ 2158182 h 2158181"/>
              <a:gd name="connsiteX6" fmla="*/ 356 w 2158318"/>
              <a:gd name="connsiteY6" fmla="*/ 1593932 h 2158181"/>
              <a:gd name="connsiteX7" fmla="*/ 0 w 2158318"/>
              <a:gd name="connsiteY7" fmla="*/ 356 h 2158181"/>
              <a:gd name="connsiteX8" fmla="*/ 0 w 2158318"/>
              <a:gd name="connsiteY8" fmla="*/ 356 h 2158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318" h="2158181">
                <a:moveTo>
                  <a:pt x="0" y="356"/>
                </a:moveTo>
                <a:lnTo>
                  <a:pt x="1593576" y="0"/>
                </a:lnTo>
                <a:cubicBezTo>
                  <a:pt x="1903984" y="-82"/>
                  <a:pt x="2158018" y="253843"/>
                  <a:pt x="2158100" y="564277"/>
                </a:cubicBezTo>
                <a:lnTo>
                  <a:pt x="2158319" y="1593467"/>
                </a:lnTo>
                <a:cubicBezTo>
                  <a:pt x="2158373" y="1903874"/>
                  <a:pt x="1904449" y="2157908"/>
                  <a:pt x="1594042" y="2157963"/>
                </a:cubicBezTo>
                <a:lnTo>
                  <a:pt x="564852" y="2158182"/>
                </a:lnTo>
                <a:cubicBezTo>
                  <a:pt x="254445" y="2158236"/>
                  <a:pt x="411" y="1904339"/>
                  <a:pt x="356" y="1593932"/>
                </a:cubicBezTo>
                <a:lnTo>
                  <a:pt x="0" y="356"/>
                </a:lnTo>
                <a:lnTo>
                  <a:pt x="0" y="356"/>
                </a:lnTo>
                <a:close/>
              </a:path>
            </a:pathLst>
          </a:custGeom>
          <a:solidFill>
            <a:srgbClr val="E4E4E4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F510EE7-509D-27B0-F129-CE5118545B53}"/>
              </a:ext>
            </a:extLst>
          </p:cNvPr>
          <p:cNvSpPr/>
          <p:nvPr/>
        </p:nvSpPr>
        <p:spPr>
          <a:xfrm>
            <a:off x="4379197" y="1666393"/>
            <a:ext cx="1284318" cy="1284318"/>
          </a:xfrm>
          <a:custGeom>
            <a:avLst/>
            <a:gdLst>
              <a:gd name="connsiteX0" fmla="*/ 447098 w 1284318"/>
              <a:gd name="connsiteY0" fmla="*/ 0 h 1284318"/>
              <a:gd name="connsiteX1" fmla="*/ 837221 w 1284318"/>
              <a:gd name="connsiteY1" fmla="*/ 0 h 1284318"/>
              <a:gd name="connsiteX2" fmla="*/ 1284319 w 1284318"/>
              <a:gd name="connsiteY2" fmla="*/ 447098 h 1284318"/>
              <a:gd name="connsiteX3" fmla="*/ 1284319 w 1284318"/>
              <a:gd name="connsiteY3" fmla="*/ 837221 h 1284318"/>
              <a:gd name="connsiteX4" fmla="*/ 837221 w 1284318"/>
              <a:gd name="connsiteY4" fmla="*/ 1284319 h 1284318"/>
              <a:gd name="connsiteX5" fmla="*/ 447098 w 1284318"/>
              <a:gd name="connsiteY5" fmla="*/ 1284319 h 1284318"/>
              <a:gd name="connsiteX6" fmla="*/ 0 w 1284318"/>
              <a:gd name="connsiteY6" fmla="*/ 837221 h 1284318"/>
              <a:gd name="connsiteX7" fmla="*/ 0 w 1284318"/>
              <a:gd name="connsiteY7" fmla="*/ 447071 h 1284318"/>
              <a:gd name="connsiteX8" fmla="*/ 447098 w 1284318"/>
              <a:gd name="connsiteY8" fmla="*/ 0 h 1284318"/>
              <a:gd name="connsiteX9" fmla="*/ 447098 w 1284318"/>
              <a:gd name="connsiteY9" fmla="*/ 0 h 1284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4318" h="1284318">
                <a:moveTo>
                  <a:pt x="447098" y="0"/>
                </a:moveTo>
                <a:lnTo>
                  <a:pt x="837221" y="0"/>
                </a:lnTo>
                <a:cubicBezTo>
                  <a:pt x="1083127" y="0"/>
                  <a:pt x="1284319" y="201191"/>
                  <a:pt x="1284319" y="447098"/>
                </a:cubicBezTo>
                <a:lnTo>
                  <a:pt x="1284319" y="837221"/>
                </a:lnTo>
                <a:cubicBezTo>
                  <a:pt x="1284319" y="1083127"/>
                  <a:pt x="1083127" y="1284319"/>
                  <a:pt x="837221" y="1284319"/>
                </a:cubicBezTo>
                <a:lnTo>
                  <a:pt x="447098" y="1284319"/>
                </a:lnTo>
                <a:cubicBezTo>
                  <a:pt x="201191" y="1284319"/>
                  <a:pt x="0" y="1083127"/>
                  <a:pt x="0" y="837221"/>
                </a:cubicBezTo>
                <a:lnTo>
                  <a:pt x="0" y="447071"/>
                </a:lnTo>
                <a:cubicBezTo>
                  <a:pt x="0" y="201191"/>
                  <a:pt x="201191" y="0"/>
                  <a:pt x="447098" y="0"/>
                </a:cubicBezTo>
                <a:lnTo>
                  <a:pt x="447098" y="0"/>
                </a:lnTo>
                <a:close/>
              </a:path>
            </a:pathLst>
          </a:custGeom>
          <a:solidFill>
            <a:srgbClr val="0B2D77"/>
          </a:solidFill>
          <a:ln w="27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6AE9801-B4F1-0EFA-3B6C-0DF2258235B2}"/>
              </a:ext>
            </a:extLst>
          </p:cNvPr>
          <p:cNvSpPr/>
          <p:nvPr/>
        </p:nvSpPr>
        <p:spPr>
          <a:xfrm>
            <a:off x="6279404" y="1386088"/>
            <a:ext cx="1564513" cy="1564514"/>
          </a:xfrm>
          <a:custGeom>
            <a:avLst/>
            <a:gdLst>
              <a:gd name="connsiteX0" fmla="*/ 464338 w 1564513"/>
              <a:gd name="connsiteY0" fmla="*/ 0 h 1564514"/>
              <a:gd name="connsiteX1" fmla="*/ 1100176 w 1564513"/>
              <a:gd name="connsiteY1" fmla="*/ 0 h 1564514"/>
              <a:gd name="connsiteX2" fmla="*/ 1564514 w 1564513"/>
              <a:gd name="connsiteY2" fmla="*/ 464338 h 1564514"/>
              <a:gd name="connsiteX3" fmla="*/ 1564514 w 1564513"/>
              <a:gd name="connsiteY3" fmla="*/ 1100176 h 1564514"/>
              <a:gd name="connsiteX4" fmla="*/ 1100176 w 1564513"/>
              <a:gd name="connsiteY4" fmla="*/ 1564514 h 1564514"/>
              <a:gd name="connsiteX5" fmla="*/ 464338 w 1564513"/>
              <a:gd name="connsiteY5" fmla="*/ 1564514 h 1564514"/>
              <a:gd name="connsiteX6" fmla="*/ 0 w 1564513"/>
              <a:gd name="connsiteY6" fmla="*/ 1100176 h 1564514"/>
              <a:gd name="connsiteX7" fmla="*/ 0 w 1564513"/>
              <a:gd name="connsiteY7" fmla="*/ 464366 h 1564514"/>
              <a:gd name="connsiteX8" fmla="*/ 464338 w 1564513"/>
              <a:gd name="connsiteY8" fmla="*/ 0 h 1564514"/>
              <a:gd name="connsiteX9" fmla="*/ 464338 w 1564513"/>
              <a:gd name="connsiteY9" fmla="*/ 0 h 156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64513" h="1564514">
                <a:moveTo>
                  <a:pt x="464338" y="0"/>
                </a:moveTo>
                <a:lnTo>
                  <a:pt x="1100176" y="0"/>
                </a:lnTo>
                <a:cubicBezTo>
                  <a:pt x="1355551" y="0"/>
                  <a:pt x="1564514" y="208936"/>
                  <a:pt x="1564514" y="464338"/>
                </a:cubicBezTo>
                <a:lnTo>
                  <a:pt x="1564514" y="1100176"/>
                </a:lnTo>
                <a:cubicBezTo>
                  <a:pt x="1564514" y="1355578"/>
                  <a:pt x="1355551" y="1564514"/>
                  <a:pt x="1100176" y="1564514"/>
                </a:cubicBezTo>
                <a:lnTo>
                  <a:pt x="464338" y="1564514"/>
                </a:lnTo>
                <a:cubicBezTo>
                  <a:pt x="208936" y="1564514"/>
                  <a:pt x="0" y="1355551"/>
                  <a:pt x="0" y="1100176"/>
                </a:cubicBezTo>
                <a:lnTo>
                  <a:pt x="0" y="464366"/>
                </a:lnTo>
                <a:cubicBezTo>
                  <a:pt x="0" y="208963"/>
                  <a:pt x="208936" y="0"/>
                  <a:pt x="464338" y="0"/>
                </a:cubicBezTo>
                <a:lnTo>
                  <a:pt x="464338" y="0"/>
                </a:lnTo>
                <a:close/>
              </a:path>
            </a:pathLst>
          </a:custGeom>
          <a:solidFill>
            <a:schemeClr val="bg1"/>
          </a:solidFill>
          <a:ln w="27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16CF99B-75C8-6661-22FA-7797ED59A62A}"/>
              </a:ext>
            </a:extLst>
          </p:cNvPr>
          <p:cNvSpPr/>
          <p:nvPr/>
        </p:nvSpPr>
        <p:spPr>
          <a:xfrm>
            <a:off x="6289748" y="3576944"/>
            <a:ext cx="1800158" cy="1800158"/>
          </a:xfrm>
          <a:custGeom>
            <a:avLst/>
            <a:gdLst>
              <a:gd name="connsiteX0" fmla="*/ 470796 w 1800158"/>
              <a:gd name="connsiteY0" fmla="*/ 0 h 1800158"/>
              <a:gd name="connsiteX1" fmla="*/ 1329362 w 1800158"/>
              <a:gd name="connsiteY1" fmla="*/ 0 h 1800158"/>
              <a:gd name="connsiteX2" fmla="*/ 1800158 w 1800158"/>
              <a:gd name="connsiteY2" fmla="*/ 470797 h 1800158"/>
              <a:gd name="connsiteX3" fmla="*/ 1800158 w 1800158"/>
              <a:gd name="connsiteY3" fmla="*/ 1329335 h 1800158"/>
              <a:gd name="connsiteX4" fmla="*/ 1329362 w 1800158"/>
              <a:gd name="connsiteY4" fmla="*/ 1800159 h 1800158"/>
              <a:gd name="connsiteX5" fmla="*/ 470796 w 1800158"/>
              <a:gd name="connsiteY5" fmla="*/ 1800159 h 1800158"/>
              <a:gd name="connsiteX6" fmla="*/ 0 w 1800158"/>
              <a:gd name="connsiteY6" fmla="*/ 1329335 h 1800158"/>
              <a:gd name="connsiteX7" fmla="*/ 0 w 1800158"/>
              <a:gd name="connsiteY7" fmla="*/ 470797 h 1800158"/>
              <a:gd name="connsiteX8" fmla="*/ 470796 w 1800158"/>
              <a:gd name="connsiteY8" fmla="*/ 0 h 1800158"/>
              <a:gd name="connsiteX9" fmla="*/ 470796 w 1800158"/>
              <a:gd name="connsiteY9" fmla="*/ 0 h 1800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00158" h="1800158">
                <a:moveTo>
                  <a:pt x="470796" y="0"/>
                </a:moveTo>
                <a:lnTo>
                  <a:pt x="1329362" y="0"/>
                </a:lnTo>
                <a:cubicBezTo>
                  <a:pt x="1588294" y="0"/>
                  <a:pt x="1800158" y="211836"/>
                  <a:pt x="1800158" y="470797"/>
                </a:cubicBezTo>
                <a:lnTo>
                  <a:pt x="1800158" y="1329335"/>
                </a:lnTo>
                <a:cubicBezTo>
                  <a:pt x="1800158" y="1588295"/>
                  <a:pt x="1588294" y="1800159"/>
                  <a:pt x="1329362" y="1800159"/>
                </a:cubicBezTo>
                <a:lnTo>
                  <a:pt x="470796" y="1800159"/>
                </a:lnTo>
                <a:cubicBezTo>
                  <a:pt x="211864" y="1800159"/>
                  <a:pt x="0" y="1588295"/>
                  <a:pt x="0" y="1329335"/>
                </a:cubicBezTo>
                <a:lnTo>
                  <a:pt x="0" y="470797"/>
                </a:lnTo>
                <a:cubicBezTo>
                  <a:pt x="0" y="211836"/>
                  <a:pt x="211864" y="0"/>
                  <a:pt x="470796" y="0"/>
                </a:cubicBezTo>
                <a:lnTo>
                  <a:pt x="470796" y="0"/>
                </a:lnTo>
                <a:close/>
              </a:path>
            </a:pathLst>
          </a:custGeom>
          <a:solidFill>
            <a:srgbClr val="0B2D77"/>
          </a:solidFill>
          <a:ln w="27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2DA9A2A9-3ADE-D6FE-39C7-2FEECA3946C1}"/>
              </a:ext>
            </a:extLst>
          </p:cNvPr>
          <p:cNvSpPr/>
          <p:nvPr/>
        </p:nvSpPr>
        <p:spPr>
          <a:xfrm>
            <a:off x="4702630" y="3544133"/>
            <a:ext cx="983243" cy="983242"/>
          </a:xfrm>
          <a:custGeom>
            <a:avLst/>
            <a:gdLst>
              <a:gd name="connsiteX0" fmla="*/ 324610 w 983243"/>
              <a:gd name="connsiteY0" fmla="*/ 0 h 983242"/>
              <a:gd name="connsiteX1" fmla="*/ 658633 w 983243"/>
              <a:gd name="connsiteY1" fmla="*/ 0 h 983242"/>
              <a:gd name="connsiteX2" fmla="*/ 983243 w 983243"/>
              <a:gd name="connsiteY2" fmla="*/ 324610 h 983242"/>
              <a:gd name="connsiteX3" fmla="*/ 983243 w 983243"/>
              <a:gd name="connsiteY3" fmla="*/ 658633 h 983242"/>
              <a:gd name="connsiteX4" fmla="*/ 658633 w 983243"/>
              <a:gd name="connsiteY4" fmla="*/ 983243 h 983242"/>
              <a:gd name="connsiteX5" fmla="*/ 324610 w 983243"/>
              <a:gd name="connsiteY5" fmla="*/ 983243 h 983242"/>
              <a:gd name="connsiteX6" fmla="*/ 0 w 983243"/>
              <a:gd name="connsiteY6" fmla="*/ 658633 h 983242"/>
              <a:gd name="connsiteX7" fmla="*/ 0 w 983243"/>
              <a:gd name="connsiteY7" fmla="*/ 324610 h 983242"/>
              <a:gd name="connsiteX8" fmla="*/ 324610 w 983243"/>
              <a:gd name="connsiteY8" fmla="*/ 0 h 983242"/>
              <a:gd name="connsiteX9" fmla="*/ 324610 w 983243"/>
              <a:gd name="connsiteY9" fmla="*/ 0 h 98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3243" h="983242">
                <a:moveTo>
                  <a:pt x="324610" y="0"/>
                </a:moveTo>
                <a:lnTo>
                  <a:pt x="658633" y="0"/>
                </a:lnTo>
                <a:cubicBezTo>
                  <a:pt x="837166" y="0"/>
                  <a:pt x="983243" y="146077"/>
                  <a:pt x="983243" y="324610"/>
                </a:cubicBezTo>
                <a:lnTo>
                  <a:pt x="983243" y="658633"/>
                </a:lnTo>
                <a:cubicBezTo>
                  <a:pt x="983243" y="837166"/>
                  <a:pt x="837166" y="983243"/>
                  <a:pt x="658633" y="983243"/>
                </a:cubicBezTo>
                <a:lnTo>
                  <a:pt x="324610" y="983243"/>
                </a:lnTo>
                <a:cubicBezTo>
                  <a:pt x="146077" y="983243"/>
                  <a:pt x="0" y="837166"/>
                  <a:pt x="0" y="658633"/>
                </a:cubicBezTo>
                <a:lnTo>
                  <a:pt x="0" y="324610"/>
                </a:lnTo>
                <a:cubicBezTo>
                  <a:pt x="27" y="146050"/>
                  <a:pt x="146077" y="0"/>
                  <a:pt x="324610" y="0"/>
                </a:cubicBezTo>
                <a:lnTo>
                  <a:pt x="324610" y="0"/>
                </a:lnTo>
                <a:close/>
              </a:path>
            </a:pathLst>
          </a:custGeom>
          <a:solidFill>
            <a:schemeClr val="bg1"/>
          </a:solidFill>
          <a:ln w="2736" cap="flat">
            <a:noFill/>
            <a:prstDash val="solid"/>
            <a:miter/>
          </a:ln>
          <a:effectLst>
            <a:outerShdw blurRad="63500" algn="ctr" rotWithShape="0">
              <a:prstClr val="black">
                <a:alpha val="21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9413C66-E51E-3AAA-E13C-8B84F9C1F02B}"/>
              </a:ext>
            </a:extLst>
          </p:cNvPr>
          <p:cNvSpPr/>
          <p:nvPr/>
        </p:nvSpPr>
        <p:spPr>
          <a:xfrm>
            <a:off x="5053565" y="3733831"/>
            <a:ext cx="281618" cy="275160"/>
          </a:xfrm>
          <a:custGeom>
            <a:avLst/>
            <a:gdLst>
              <a:gd name="connsiteX0" fmla="*/ 276282 w 281618"/>
              <a:gd name="connsiteY0" fmla="*/ 82754 h 275160"/>
              <a:gd name="connsiteX1" fmla="*/ 140796 w 281618"/>
              <a:gd name="connsiteY1" fmla="*/ 114415 h 275160"/>
              <a:gd name="connsiteX2" fmla="*/ 5309 w 281618"/>
              <a:gd name="connsiteY2" fmla="*/ 82808 h 275160"/>
              <a:gd name="connsiteX3" fmla="*/ 14668 w 281618"/>
              <a:gd name="connsiteY3" fmla="*/ 71917 h 275160"/>
              <a:gd name="connsiteX4" fmla="*/ 140796 w 281618"/>
              <a:gd name="connsiteY4" fmla="*/ 91702 h 275160"/>
              <a:gd name="connsiteX5" fmla="*/ 266951 w 281618"/>
              <a:gd name="connsiteY5" fmla="*/ 71835 h 275160"/>
              <a:gd name="connsiteX6" fmla="*/ 276282 w 281618"/>
              <a:gd name="connsiteY6" fmla="*/ 82754 h 275160"/>
              <a:gd name="connsiteX7" fmla="*/ 276282 w 281618"/>
              <a:gd name="connsiteY7" fmla="*/ 82754 h 275160"/>
              <a:gd name="connsiteX8" fmla="*/ 276282 w 281618"/>
              <a:gd name="connsiteY8" fmla="*/ 128618 h 275160"/>
              <a:gd name="connsiteX9" fmla="*/ 140796 w 281618"/>
              <a:gd name="connsiteY9" fmla="*/ 160253 h 275160"/>
              <a:gd name="connsiteX10" fmla="*/ 5309 w 281618"/>
              <a:gd name="connsiteY10" fmla="*/ 128673 h 275160"/>
              <a:gd name="connsiteX11" fmla="*/ 14640 w 281618"/>
              <a:gd name="connsiteY11" fmla="*/ 117781 h 275160"/>
              <a:gd name="connsiteX12" fmla="*/ 140796 w 281618"/>
              <a:gd name="connsiteY12" fmla="*/ 137594 h 275160"/>
              <a:gd name="connsiteX13" fmla="*/ 266951 w 281618"/>
              <a:gd name="connsiteY13" fmla="*/ 117727 h 275160"/>
              <a:gd name="connsiteX14" fmla="*/ 276282 w 281618"/>
              <a:gd name="connsiteY14" fmla="*/ 128618 h 275160"/>
              <a:gd name="connsiteX15" fmla="*/ 276282 w 281618"/>
              <a:gd name="connsiteY15" fmla="*/ 128618 h 275160"/>
              <a:gd name="connsiteX16" fmla="*/ 276310 w 281618"/>
              <a:gd name="connsiteY16" fmla="*/ 174455 h 275160"/>
              <a:gd name="connsiteX17" fmla="*/ 140823 w 281618"/>
              <a:gd name="connsiteY17" fmla="*/ 206090 h 275160"/>
              <a:gd name="connsiteX18" fmla="*/ 5336 w 281618"/>
              <a:gd name="connsiteY18" fmla="*/ 174510 h 275160"/>
              <a:gd name="connsiteX19" fmla="*/ 14695 w 281618"/>
              <a:gd name="connsiteY19" fmla="*/ 163619 h 275160"/>
              <a:gd name="connsiteX20" fmla="*/ 140850 w 281618"/>
              <a:gd name="connsiteY20" fmla="*/ 183404 h 275160"/>
              <a:gd name="connsiteX21" fmla="*/ 266978 w 281618"/>
              <a:gd name="connsiteY21" fmla="*/ 163564 h 275160"/>
              <a:gd name="connsiteX22" fmla="*/ 276310 w 281618"/>
              <a:gd name="connsiteY22" fmla="*/ 174455 h 275160"/>
              <a:gd name="connsiteX23" fmla="*/ 276310 w 281618"/>
              <a:gd name="connsiteY23" fmla="*/ 174455 h 275160"/>
              <a:gd name="connsiteX24" fmla="*/ 276310 w 281618"/>
              <a:gd name="connsiteY24" fmla="*/ 220292 h 275160"/>
              <a:gd name="connsiteX25" fmla="*/ 140823 w 281618"/>
              <a:gd name="connsiteY25" fmla="*/ 251954 h 275160"/>
              <a:gd name="connsiteX26" fmla="*/ 5336 w 281618"/>
              <a:gd name="connsiteY26" fmla="*/ 220375 h 275160"/>
              <a:gd name="connsiteX27" fmla="*/ 14695 w 281618"/>
              <a:gd name="connsiteY27" fmla="*/ 209483 h 275160"/>
              <a:gd name="connsiteX28" fmla="*/ 140850 w 281618"/>
              <a:gd name="connsiteY28" fmla="*/ 229268 h 275160"/>
              <a:gd name="connsiteX29" fmla="*/ 266978 w 281618"/>
              <a:gd name="connsiteY29" fmla="*/ 209428 h 275160"/>
              <a:gd name="connsiteX30" fmla="*/ 276310 w 281618"/>
              <a:gd name="connsiteY30" fmla="*/ 220292 h 275160"/>
              <a:gd name="connsiteX31" fmla="*/ 276310 w 281618"/>
              <a:gd name="connsiteY31" fmla="*/ 220292 h 275160"/>
              <a:gd name="connsiteX32" fmla="*/ 140768 w 281618"/>
              <a:gd name="connsiteY32" fmla="*/ 5309 h 275160"/>
              <a:gd name="connsiteX33" fmla="*/ 276255 w 281618"/>
              <a:gd name="connsiteY33" fmla="*/ 36889 h 275160"/>
              <a:gd name="connsiteX34" fmla="*/ 140768 w 281618"/>
              <a:gd name="connsiteY34" fmla="*/ 68551 h 275160"/>
              <a:gd name="connsiteX35" fmla="*/ 5282 w 281618"/>
              <a:gd name="connsiteY35" fmla="*/ 36943 h 275160"/>
              <a:gd name="connsiteX36" fmla="*/ 140768 w 281618"/>
              <a:gd name="connsiteY36" fmla="*/ 5309 h 275160"/>
              <a:gd name="connsiteX37" fmla="*/ 140768 w 281618"/>
              <a:gd name="connsiteY37" fmla="*/ 5309 h 275160"/>
              <a:gd name="connsiteX38" fmla="*/ 281591 w 281618"/>
              <a:gd name="connsiteY38" fmla="*/ 54758 h 275160"/>
              <a:gd name="connsiteX39" fmla="*/ 281591 w 281618"/>
              <a:gd name="connsiteY39" fmla="*/ 36889 h 275160"/>
              <a:gd name="connsiteX40" fmla="*/ 140796 w 281618"/>
              <a:gd name="connsiteY40" fmla="*/ 0 h 275160"/>
              <a:gd name="connsiteX41" fmla="*/ 0 w 281618"/>
              <a:gd name="connsiteY41" fmla="*/ 36971 h 275160"/>
              <a:gd name="connsiteX42" fmla="*/ 0 w 281618"/>
              <a:gd name="connsiteY42" fmla="*/ 54841 h 275160"/>
              <a:gd name="connsiteX43" fmla="*/ 9441 w 281618"/>
              <a:gd name="connsiteY43" fmla="*/ 68852 h 275160"/>
              <a:gd name="connsiteX44" fmla="*/ 0 w 281618"/>
              <a:gd name="connsiteY44" fmla="*/ 82836 h 275160"/>
              <a:gd name="connsiteX45" fmla="*/ 0 w 281618"/>
              <a:gd name="connsiteY45" fmla="*/ 100705 h 275160"/>
              <a:gd name="connsiteX46" fmla="*/ 9469 w 281618"/>
              <a:gd name="connsiteY46" fmla="*/ 114716 h 275160"/>
              <a:gd name="connsiteX47" fmla="*/ 0 w 281618"/>
              <a:gd name="connsiteY47" fmla="*/ 128700 h 275160"/>
              <a:gd name="connsiteX48" fmla="*/ 0 w 281618"/>
              <a:gd name="connsiteY48" fmla="*/ 146543 h 275160"/>
              <a:gd name="connsiteX49" fmla="*/ 9469 w 281618"/>
              <a:gd name="connsiteY49" fmla="*/ 160581 h 275160"/>
              <a:gd name="connsiteX50" fmla="*/ 0 w 281618"/>
              <a:gd name="connsiteY50" fmla="*/ 174565 h 275160"/>
              <a:gd name="connsiteX51" fmla="*/ 0 w 281618"/>
              <a:gd name="connsiteY51" fmla="*/ 192407 h 275160"/>
              <a:gd name="connsiteX52" fmla="*/ 9441 w 281618"/>
              <a:gd name="connsiteY52" fmla="*/ 206418 h 275160"/>
              <a:gd name="connsiteX53" fmla="*/ 0 w 281618"/>
              <a:gd name="connsiteY53" fmla="*/ 220402 h 275160"/>
              <a:gd name="connsiteX54" fmla="*/ 0 w 281618"/>
              <a:gd name="connsiteY54" fmla="*/ 238272 h 275160"/>
              <a:gd name="connsiteX55" fmla="*/ 140823 w 281618"/>
              <a:gd name="connsiteY55" fmla="*/ 275161 h 275160"/>
              <a:gd name="connsiteX56" fmla="*/ 281618 w 281618"/>
              <a:gd name="connsiteY56" fmla="*/ 238190 h 275160"/>
              <a:gd name="connsiteX57" fmla="*/ 281618 w 281618"/>
              <a:gd name="connsiteY57" fmla="*/ 220320 h 275160"/>
              <a:gd name="connsiteX58" fmla="*/ 272150 w 281618"/>
              <a:gd name="connsiteY58" fmla="*/ 206364 h 275160"/>
              <a:gd name="connsiteX59" fmla="*/ 281591 w 281618"/>
              <a:gd name="connsiteY59" fmla="*/ 192325 h 275160"/>
              <a:gd name="connsiteX60" fmla="*/ 281591 w 281618"/>
              <a:gd name="connsiteY60" fmla="*/ 174483 h 275160"/>
              <a:gd name="connsiteX61" fmla="*/ 272123 w 281618"/>
              <a:gd name="connsiteY61" fmla="*/ 160499 h 275160"/>
              <a:gd name="connsiteX62" fmla="*/ 281591 w 281618"/>
              <a:gd name="connsiteY62" fmla="*/ 146460 h 275160"/>
              <a:gd name="connsiteX63" fmla="*/ 281591 w 281618"/>
              <a:gd name="connsiteY63" fmla="*/ 128618 h 275160"/>
              <a:gd name="connsiteX64" fmla="*/ 272123 w 281618"/>
              <a:gd name="connsiteY64" fmla="*/ 114634 h 275160"/>
              <a:gd name="connsiteX65" fmla="*/ 281564 w 281618"/>
              <a:gd name="connsiteY65" fmla="*/ 100623 h 275160"/>
              <a:gd name="connsiteX66" fmla="*/ 281564 w 281618"/>
              <a:gd name="connsiteY66" fmla="*/ 82754 h 275160"/>
              <a:gd name="connsiteX67" fmla="*/ 272123 w 281618"/>
              <a:gd name="connsiteY67" fmla="*/ 68770 h 275160"/>
              <a:gd name="connsiteX68" fmla="*/ 281591 w 281618"/>
              <a:gd name="connsiteY68" fmla="*/ 54758 h 275160"/>
              <a:gd name="connsiteX69" fmla="*/ 281591 w 281618"/>
              <a:gd name="connsiteY69" fmla="*/ 54758 h 27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81618" h="275160">
                <a:moveTo>
                  <a:pt x="276282" y="82754"/>
                </a:moveTo>
                <a:cubicBezTo>
                  <a:pt x="276282" y="97695"/>
                  <a:pt x="220648" y="114388"/>
                  <a:pt x="140796" y="114415"/>
                </a:cubicBezTo>
                <a:cubicBezTo>
                  <a:pt x="60916" y="114443"/>
                  <a:pt x="5309" y="97750"/>
                  <a:pt x="5309" y="82808"/>
                </a:cubicBezTo>
                <a:cubicBezTo>
                  <a:pt x="5309" y="79169"/>
                  <a:pt x="8620" y="75502"/>
                  <a:pt x="14668" y="71917"/>
                </a:cubicBezTo>
                <a:cubicBezTo>
                  <a:pt x="39297" y="84833"/>
                  <a:pt x="91155" y="91702"/>
                  <a:pt x="140796" y="91702"/>
                </a:cubicBezTo>
                <a:cubicBezTo>
                  <a:pt x="190464" y="91702"/>
                  <a:pt x="242322" y="84806"/>
                  <a:pt x="266951" y="71835"/>
                </a:cubicBezTo>
                <a:cubicBezTo>
                  <a:pt x="273026" y="75419"/>
                  <a:pt x="276282" y="79114"/>
                  <a:pt x="276282" y="82754"/>
                </a:cubicBezTo>
                <a:lnTo>
                  <a:pt x="276282" y="82754"/>
                </a:lnTo>
                <a:close/>
                <a:moveTo>
                  <a:pt x="276282" y="128618"/>
                </a:moveTo>
                <a:cubicBezTo>
                  <a:pt x="276282" y="143560"/>
                  <a:pt x="220648" y="160225"/>
                  <a:pt x="140796" y="160253"/>
                </a:cubicBezTo>
                <a:cubicBezTo>
                  <a:pt x="60916" y="160280"/>
                  <a:pt x="5309" y="143614"/>
                  <a:pt x="5309" y="128673"/>
                </a:cubicBezTo>
                <a:cubicBezTo>
                  <a:pt x="5309" y="125033"/>
                  <a:pt x="8593" y="121339"/>
                  <a:pt x="14640" y="117781"/>
                </a:cubicBezTo>
                <a:cubicBezTo>
                  <a:pt x="39269" y="130725"/>
                  <a:pt x="91127" y="137594"/>
                  <a:pt x="140796" y="137594"/>
                </a:cubicBezTo>
                <a:cubicBezTo>
                  <a:pt x="190464" y="137594"/>
                  <a:pt x="242322" y="130698"/>
                  <a:pt x="266951" y="117727"/>
                </a:cubicBezTo>
                <a:cubicBezTo>
                  <a:pt x="273026" y="121284"/>
                  <a:pt x="276282" y="124978"/>
                  <a:pt x="276282" y="128618"/>
                </a:cubicBezTo>
                <a:lnTo>
                  <a:pt x="276282" y="128618"/>
                </a:lnTo>
                <a:close/>
                <a:moveTo>
                  <a:pt x="276310" y="174455"/>
                </a:moveTo>
                <a:cubicBezTo>
                  <a:pt x="276310" y="189397"/>
                  <a:pt x="220676" y="206063"/>
                  <a:pt x="140823" y="206090"/>
                </a:cubicBezTo>
                <a:cubicBezTo>
                  <a:pt x="60943" y="206117"/>
                  <a:pt x="5336" y="189452"/>
                  <a:pt x="5336" y="174510"/>
                </a:cubicBezTo>
                <a:cubicBezTo>
                  <a:pt x="5336" y="170870"/>
                  <a:pt x="8620" y="167176"/>
                  <a:pt x="14695" y="163619"/>
                </a:cubicBezTo>
                <a:cubicBezTo>
                  <a:pt x="39324" y="176562"/>
                  <a:pt x="91182" y="183404"/>
                  <a:pt x="140850" y="183404"/>
                </a:cubicBezTo>
                <a:cubicBezTo>
                  <a:pt x="190491" y="183404"/>
                  <a:pt x="242349" y="176535"/>
                  <a:pt x="266978" y="163564"/>
                </a:cubicBezTo>
                <a:cubicBezTo>
                  <a:pt x="272998" y="167121"/>
                  <a:pt x="276310" y="170843"/>
                  <a:pt x="276310" y="174455"/>
                </a:cubicBezTo>
                <a:lnTo>
                  <a:pt x="276310" y="174455"/>
                </a:lnTo>
                <a:close/>
                <a:moveTo>
                  <a:pt x="276310" y="220292"/>
                </a:moveTo>
                <a:cubicBezTo>
                  <a:pt x="276310" y="235234"/>
                  <a:pt x="220676" y="251927"/>
                  <a:pt x="140823" y="251954"/>
                </a:cubicBezTo>
                <a:cubicBezTo>
                  <a:pt x="60943" y="251982"/>
                  <a:pt x="5336" y="235316"/>
                  <a:pt x="5336" y="220375"/>
                </a:cubicBezTo>
                <a:cubicBezTo>
                  <a:pt x="5336" y="216762"/>
                  <a:pt x="8620" y="213068"/>
                  <a:pt x="14695" y="209483"/>
                </a:cubicBezTo>
                <a:cubicBezTo>
                  <a:pt x="39324" y="222427"/>
                  <a:pt x="91182" y="229268"/>
                  <a:pt x="140850" y="229268"/>
                </a:cubicBezTo>
                <a:cubicBezTo>
                  <a:pt x="190491" y="229268"/>
                  <a:pt x="242349" y="222400"/>
                  <a:pt x="266978" y="209428"/>
                </a:cubicBezTo>
                <a:cubicBezTo>
                  <a:pt x="272998" y="212986"/>
                  <a:pt x="276310" y="216708"/>
                  <a:pt x="276310" y="220292"/>
                </a:cubicBezTo>
                <a:lnTo>
                  <a:pt x="276310" y="220292"/>
                </a:lnTo>
                <a:close/>
                <a:moveTo>
                  <a:pt x="140768" y="5309"/>
                </a:moveTo>
                <a:cubicBezTo>
                  <a:pt x="220621" y="5282"/>
                  <a:pt x="276255" y="21920"/>
                  <a:pt x="276255" y="36889"/>
                </a:cubicBezTo>
                <a:cubicBezTo>
                  <a:pt x="276255" y="51830"/>
                  <a:pt x="220621" y="68523"/>
                  <a:pt x="140768" y="68551"/>
                </a:cubicBezTo>
                <a:cubicBezTo>
                  <a:pt x="60888" y="68578"/>
                  <a:pt x="5282" y="51885"/>
                  <a:pt x="5282" y="36943"/>
                </a:cubicBezTo>
                <a:cubicBezTo>
                  <a:pt x="5282" y="21975"/>
                  <a:pt x="60916" y="5336"/>
                  <a:pt x="140768" y="5309"/>
                </a:cubicBezTo>
                <a:lnTo>
                  <a:pt x="140768" y="5309"/>
                </a:lnTo>
                <a:close/>
                <a:moveTo>
                  <a:pt x="281591" y="54758"/>
                </a:moveTo>
                <a:lnTo>
                  <a:pt x="281591" y="36889"/>
                </a:lnTo>
                <a:cubicBezTo>
                  <a:pt x="281591" y="12944"/>
                  <a:pt x="209073" y="-27"/>
                  <a:pt x="140796" y="0"/>
                </a:cubicBezTo>
                <a:cubicBezTo>
                  <a:pt x="72519" y="0"/>
                  <a:pt x="0" y="12999"/>
                  <a:pt x="0" y="36971"/>
                </a:cubicBezTo>
                <a:lnTo>
                  <a:pt x="0" y="54841"/>
                </a:lnTo>
                <a:cubicBezTo>
                  <a:pt x="0" y="60040"/>
                  <a:pt x="3421" y="64720"/>
                  <a:pt x="9441" y="68852"/>
                </a:cubicBezTo>
                <a:cubicBezTo>
                  <a:pt x="3421" y="72984"/>
                  <a:pt x="0" y="77636"/>
                  <a:pt x="0" y="82836"/>
                </a:cubicBezTo>
                <a:lnTo>
                  <a:pt x="0" y="100705"/>
                </a:lnTo>
                <a:cubicBezTo>
                  <a:pt x="0" y="105905"/>
                  <a:pt x="3421" y="110584"/>
                  <a:pt x="9469" y="114716"/>
                </a:cubicBezTo>
                <a:cubicBezTo>
                  <a:pt x="3448" y="118849"/>
                  <a:pt x="0" y="123501"/>
                  <a:pt x="0" y="128700"/>
                </a:cubicBezTo>
                <a:lnTo>
                  <a:pt x="0" y="146543"/>
                </a:lnTo>
                <a:cubicBezTo>
                  <a:pt x="0" y="151769"/>
                  <a:pt x="3421" y="156449"/>
                  <a:pt x="9469" y="160581"/>
                </a:cubicBezTo>
                <a:cubicBezTo>
                  <a:pt x="3448" y="164713"/>
                  <a:pt x="0" y="169365"/>
                  <a:pt x="0" y="174565"/>
                </a:cubicBezTo>
                <a:lnTo>
                  <a:pt x="0" y="192407"/>
                </a:lnTo>
                <a:cubicBezTo>
                  <a:pt x="0" y="197607"/>
                  <a:pt x="3421" y="202286"/>
                  <a:pt x="9441" y="206418"/>
                </a:cubicBezTo>
                <a:cubicBezTo>
                  <a:pt x="3421" y="210550"/>
                  <a:pt x="0" y="215230"/>
                  <a:pt x="0" y="220402"/>
                </a:cubicBezTo>
                <a:lnTo>
                  <a:pt x="0" y="238272"/>
                </a:lnTo>
                <a:cubicBezTo>
                  <a:pt x="0" y="262244"/>
                  <a:pt x="72546" y="275188"/>
                  <a:pt x="140823" y="275161"/>
                </a:cubicBezTo>
                <a:cubicBezTo>
                  <a:pt x="209100" y="275133"/>
                  <a:pt x="281618" y="262162"/>
                  <a:pt x="281618" y="238190"/>
                </a:cubicBezTo>
                <a:lnTo>
                  <a:pt x="281618" y="220320"/>
                </a:lnTo>
                <a:cubicBezTo>
                  <a:pt x="281618" y="215148"/>
                  <a:pt x="278171" y="210468"/>
                  <a:pt x="272150" y="206364"/>
                </a:cubicBezTo>
                <a:cubicBezTo>
                  <a:pt x="278198" y="202231"/>
                  <a:pt x="281591" y="197552"/>
                  <a:pt x="281591" y="192325"/>
                </a:cubicBezTo>
                <a:lnTo>
                  <a:pt x="281591" y="174483"/>
                </a:lnTo>
                <a:cubicBezTo>
                  <a:pt x="281591" y="169283"/>
                  <a:pt x="278143" y="164631"/>
                  <a:pt x="272123" y="160499"/>
                </a:cubicBezTo>
                <a:cubicBezTo>
                  <a:pt x="278171" y="156367"/>
                  <a:pt x="281591" y="151687"/>
                  <a:pt x="281591" y="146460"/>
                </a:cubicBezTo>
                <a:lnTo>
                  <a:pt x="281591" y="128618"/>
                </a:lnTo>
                <a:cubicBezTo>
                  <a:pt x="281591" y="123419"/>
                  <a:pt x="278143" y="118766"/>
                  <a:pt x="272123" y="114634"/>
                </a:cubicBezTo>
                <a:cubicBezTo>
                  <a:pt x="278171" y="110502"/>
                  <a:pt x="281564" y="105823"/>
                  <a:pt x="281564" y="100623"/>
                </a:cubicBezTo>
                <a:lnTo>
                  <a:pt x="281564" y="82754"/>
                </a:lnTo>
                <a:cubicBezTo>
                  <a:pt x="281564" y="77554"/>
                  <a:pt x="278143" y="72902"/>
                  <a:pt x="272123" y="68770"/>
                </a:cubicBezTo>
                <a:cubicBezTo>
                  <a:pt x="278171" y="64610"/>
                  <a:pt x="281591" y="59931"/>
                  <a:pt x="281591" y="54758"/>
                </a:cubicBezTo>
                <a:lnTo>
                  <a:pt x="281591" y="54758"/>
                </a:lnTo>
                <a:close/>
              </a:path>
            </a:pathLst>
          </a:custGeom>
          <a:solidFill>
            <a:schemeClr val="tx1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6" name="Graphic 34">
            <a:extLst>
              <a:ext uri="{FF2B5EF4-FFF2-40B4-BE49-F238E27FC236}">
                <a16:creationId xmlns:a16="http://schemas.microsoft.com/office/drawing/2014/main" id="{19119872-5FA5-62AF-89D0-305A0436A490}"/>
              </a:ext>
            </a:extLst>
          </p:cNvPr>
          <p:cNvGrpSpPr/>
          <p:nvPr/>
        </p:nvGrpSpPr>
        <p:grpSpPr>
          <a:xfrm>
            <a:off x="4847065" y="2280995"/>
            <a:ext cx="348226" cy="396471"/>
            <a:chOff x="4459257" y="2524130"/>
            <a:chExt cx="348226" cy="396471"/>
          </a:xfrm>
          <a:solidFill>
            <a:schemeClr val="bg1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0B50756-DD7A-0D79-7916-DC55DF4DAE7C}"/>
                </a:ext>
              </a:extLst>
            </p:cNvPr>
            <p:cNvSpPr/>
            <p:nvPr/>
          </p:nvSpPr>
          <p:spPr>
            <a:xfrm>
              <a:off x="4584810" y="2524130"/>
              <a:ext cx="97010" cy="97010"/>
            </a:xfrm>
            <a:custGeom>
              <a:avLst/>
              <a:gdLst>
                <a:gd name="connsiteX0" fmla="*/ 48519 w 97010"/>
                <a:gd name="connsiteY0" fmla="*/ 72874 h 97010"/>
                <a:gd name="connsiteX1" fmla="*/ 24136 w 97010"/>
                <a:gd name="connsiteY1" fmla="*/ 48519 h 97010"/>
                <a:gd name="connsiteX2" fmla="*/ 48492 w 97010"/>
                <a:gd name="connsiteY2" fmla="*/ 24136 h 97010"/>
                <a:gd name="connsiteX3" fmla="*/ 72874 w 97010"/>
                <a:gd name="connsiteY3" fmla="*/ 48519 h 97010"/>
                <a:gd name="connsiteX4" fmla="*/ 48519 w 97010"/>
                <a:gd name="connsiteY4" fmla="*/ 72874 h 97010"/>
                <a:gd name="connsiteX5" fmla="*/ 48519 w 97010"/>
                <a:gd name="connsiteY5" fmla="*/ 72874 h 97010"/>
                <a:gd name="connsiteX6" fmla="*/ 97011 w 97010"/>
                <a:gd name="connsiteY6" fmla="*/ 48492 h 97010"/>
                <a:gd name="connsiteX7" fmla="*/ 48492 w 97010"/>
                <a:gd name="connsiteY7" fmla="*/ 0 h 97010"/>
                <a:gd name="connsiteX8" fmla="*/ 0 w 97010"/>
                <a:gd name="connsiteY8" fmla="*/ 48519 h 97010"/>
                <a:gd name="connsiteX9" fmla="*/ 32373 w 97010"/>
                <a:gd name="connsiteY9" fmla="*/ 94192 h 97010"/>
                <a:gd name="connsiteX10" fmla="*/ 48519 w 97010"/>
                <a:gd name="connsiteY10" fmla="*/ 97011 h 97010"/>
                <a:gd name="connsiteX11" fmla="*/ 64665 w 97010"/>
                <a:gd name="connsiteY11" fmla="*/ 94192 h 97010"/>
                <a:gd name="connsiteX12" fmla="*/ 97011 w 97010"/>
                <a:gd name="connsiteY12" fmla="*/ 48492 h 97010"/>
                <a:gd name="connsiteX13" fmla="*/ 97011 w 97010"/>
                <a:gd name="connsiteY13" fmla="*/ 48492 h 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010" h="97010">
                  <a:moveTo>
                    <a:pt x="48519" y="72874"/>
                  </a:moveTo>
                  <a:cubicBezTo>
                    <a:pt x="35083" y="72874"/>
                    <a:pt x="24136" y="61928"/>
                    <a:pt x="24136" y="48519"/>
                  </a:cubicBezTo>
                  <a:cubicBezTo>
                    <a:pt x="24136" y="35055"/>
                    <a:pt x="35083" y="24136"/>
                    <a:pt x="48492" y="24136"/>
                  </a:cubicBezTo>
                  <a:cubicBezTo>
                    <a:pt x="61956" y="24136"/>
                    <a:pt x="72874" y="35055"/>
                    <a:pt x="72874" y="48519"/>
                  </a:cubicBezTo>
                  <a:cubicBezTo>
                    <a:pt x="72902" y="61901"/>
                    <a:pt x="61956" y="72847"/>
                    <a:pt x="48519" y="72874"/>
                  </a:cubicBezTo>
                  <a:lnTo>
                    <a:pt x="48519" y="72874"/>
                  </a:lnTo>
                  <a:close/>
                  <a:moveTo>
                    <a:pt x="97011" y="48492"/>
                  </a:moveTo>
                  <a:cubicBezTo>
                    <a:pt x="97011" y="21756"/>
                    <a:pt x="75255" y="-27"/>
                    <a:pt x="48492" y="0"/>
                  </a:cubicBezTo>
                  <a:cubicBezTo>
                    <a:pt x="21756" y="0"/>
                    <a:pt x="0" y="21783"/>
                    <a:pt x="0" y="48519"/>
                  </a:cubicBezTo>
                  <a:cubicBezTo>
                    <a:pt x="27" y="69591"/>
                    <a:pt x="13573" y="87515"/>
                    <a:pt x="32373" y="94192"/>
                  </a:cubicBezTo>
                  <a:cubicBezTo>
                    <a:pt x="37436" y="95971"/>
                    <a:pt x="42854" y="97011"/>
                    <a:pt x="48519" y="97011"/>
                  </a:cubicBezTo>
                  <a:cubicBezTo>
                    <a:pt x="54211" y="97011"/>
                    <a:pt x="59602" y="95971"/>
                    <a:pt x="64665" y="94192"/>
                  </a:cubicBezTo>
                  <a:cubicBezTo>
                    <a:pt x="83492" y="87488"/>
                    <a:pt x="97011" y="69536"/>
                    <a:pt x="97011" y="48492"/>
                  </a:cubicBezTo>
                  <a:lnTo>
                    <a:pt x="97011" y="48492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A62381A-8EA6-6349-67E9-5565BA1A7752}"/>
                </a:ext>
              </a:extLst>
            </p:cNvPr>
            <p:cNvSpPr/>
            <p:nvPr/>
          </p:nvSpPr>
          <p:spPr>
            <a:xfrm>
              <a:off x="4459257" y="2737362"/>
              <a:ext cx="63570" cy="58151"/>
            </a:xfrm>
            <a:custGeom>
              <a:avLst/>
              <a:gdLst>
                <a:gd name="connsiteX0" fmla="*/ 39516 w 63570"/>
                <a:gd name="connsiteY0" fmla="*/ 0 h 58151"/>
                <a:gd name="connsiteX1" fmla="*/ 19785 w 63570"/>
                <a:gd name="connsiteY1" fmla="*/ 24492 h 58151"/>
                <a:gd name="connsiteX2" fmla="*/ 0 w 63570"/>
                <a:gd name="connsiteY2" fmla="*/ 48984 h 58151"/>
                <a:gd name="connsiteX3" fmla="*/ 31799 w 63570"/>
                <a:gd name="connsiteY3" fmla="*/ 53582 h 58151"/>
                <a:gd name="connsiteX4" fmla="*/ 63570 w 63570"/>
                <a:gd name="connsiteY4" fmla="*/ 58152 h 58151"/>
                <a:gd name="connsiteX5" fmla="*/ 51529 w 63570"/>
                <a:gd name="connsiteY5" fmla="*/ 29062 h 58151"/>
                <a:gd name="connsiteX6" fmla="*/ 39516 w 63570"/>
                <a:gd name="connsiteY6" fmla="*/ 0 h 5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70" h="58151">
                  <a:moveTo>
                    <a:pt x="39516" y="0"/>
                  </a:moveTo>
                  <a:lnTo>
                    <a:pt x="19785" y="24492"/>
                  </a:lnTo>
                  <a:lnTo>
                    <a:pt x="0" y="48984"/>
                  </a:lnTo>
                  <a:lnTo>
                    <a:pt x="31799" y="53582"/>
                  </a:lnTo>
                  <a:lnTo>
                    <a:pt x="63570" y="58152"/>
                  </a:lnTo>
                  <a:lnTo>
                    <a:pt x="51529" y="29062"/>
                  </a:lnTo>
                  <a:lnTo>
                    <a:pt x="39516" y="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C7A02AA-2CAA-0405-0B0F-148AE3E43078}"/>
                </a:ext>
              </a:extLst>
            </p:cNvPr>
            <p:cNvSpPr/>
            <p:nvPr/>
          </p:nvSpPr>
          <p:spPr>
            <a:xfrm>
              <a:off x="4743940" y="2737308"/>
              <a:ext cx="63542" cy="58151"/>
            </a:xfrm>
            <a:custGeom>
              <a:avLst/>
              <a:gdLst>
                <a:gd name="connsiteX0" fmla="*/ 63543 w 63542"/>
                <a:gd name="connsiteY0" fmla="*/ 48957 h 58151"/>
                <a:gd name="connsiteX1" fmla="*/ 43785 w 63542"/>
                <a:gd name="connsiteY1" fmla="*/ 24465 h 58151"/>
                <a:gd name="connsiteX2" fmla="*/ 24000 w 63542"/>
                <a:gd name="connsiteY2" fmla="*/ 0 h 58151"/>
                <a:gd name="connsiteX3" fmla="*/ 12014 w 63542"/>
                <a:gd name="connsiteY3" fmla="*/ 29062 h 58151"/>
                <a:gd name="connsiteX4" fmla="*/ 0 w 63542"/>
                <a:gd name="connsiteY4" fmla="*/ 58152 h 58151"/>
                <a:gd name="connsiteX5" fmla="*/ 31771 w 63542"/>
                <a:gd name="connsiteY5" fmla="*/ 53554 h 58151"/>
                <a:gd name="connsiteX6" fmla="*/ 63543 w 63542"/>
                <a:gd name="connsiteY6" fmla="*/ 48957 h 5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542" h="58151">
                  <a:moveTo>
                    <a:pt x="63543" y="48957"/>
                  </a:moveTo>
                  <a:lnTo>
                    <a:pt x="43785" y="24465"/>
                  </a:lnTo>
                  <a:lnTo>
                    <a:pt x="24000" y="0"/>
                  </a:lnTo>
                  <a:lnTo>
                    <a:pt x="12014" y="29062"/>
                  </a:lnTo>
                  <a:lnTo>
                    <a:pt x="0" y="58152"/>
                  </a:lnTo>
                  <a:lnTo>
                    <a:pt x="31771" y="53554"/>
                  </a:lnTo>
                  <a:lnTo>
                    <a:pt x="63543" y="48957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0C7B71-82EF-CC01-DFD0-1334392BE923}"/>
                </a:ext>
              </a:extLst>
            </p:cNvPr>
            <p:cNvSpPr/>
            <p:nvPr/>
          </p:nvSpPr>
          <p:spPr>
            <a:xfrm>
              <a:off x="4471886" y="2628229"/>
              <a:ext cx="322941" cy="292373"/>
            </a:xfrm>
            <a:custGeom>
              <a:avLst/>
              <a:gdLst>
                <a:gd name="connsiteX0" fmla="*/ 322736 w 322941"/>
                <a:gd name="connsiteY0" fmla="*/ 186496 h 292373"/>
                <a:gd name="connsiteX1" fmla="*/ 318713 w 322941"/>
                <a:gd name="connsiteY1" fmla="*/ 170241 h 292373"/>
                <a:gd name="connsiteX2" fmla="*/ 305167 w 322941"/>
                <a:gd name="connsiteY2" fmla="*/ 172184 h 292373"/>
                <a:gd name="connsiteX3" fmla="*/ 291730 w 322941"/>
                <a:gd name="connsiteY3" fmla="*/ 174127 h 292373"/>
                <a:gd name="connsiteX4" fmla="*/ 275202 w 322941"/>
                <a:gd name="connsiteY4" fmla="*/ 194541 h 292373"/>
                <a:gd name="connsiteX5" fmla="*/ 188891 w 322941"/>
                <a:gd name="connsiteY5" fmla="*/ 194049 h 292373"/>
                <a:gd name="connsiteX6" fmla="*/ 179559 w 322941"/>
                <a:gd name="connsiteY6" fmla="*/ 42608 h 292373"/>
                <a:gd name="connsiteX7" fmla="*/ 218117 w 322941"/>
                <a:gd name="connsiteY7" fmla="*/ 42608 h 292373"/>
                <a:gd name="connsiteX8" fmla="*/ 229501 w 322941"/>
                <a:gd name="connsiteY8" fmla="*/ 30649 h 292373"/>
                <a:gd name="connsiteX9" fmla="*/ 229501 w 322941"/>
                <a:gd name="connsiteY9" fmla="*/ 30403 h 292373"/>
                <a:gd name="connsiteX10" fmla="*/ 218090 w 322941"/>
                <a:gd name="connsiteY10" fmla="*/ 18472 h 292373"/>
                <a:gd name="connsiteX11" fmla="*/ 178683 w 322941"/>
                <a:gd name="connsiteY11" fmla="*/ 18472 h 292373"/>
                <a:gd name="connsiteX12" fmla="*/ 177972 w 322941"/>
                <a:gd name="connsiteY12" fmla="*/ 0 h 292373"/>
                <a:gd name="connsiteX13" fmla="*/ 161416 w 322941"/>
                <a:gd name="connsiteY13" fmla="*/ 2518 h 292373"/>
                <a:gd name="connsiteX14" fmla="*/ 144887 w 322941"/>
                <a:gd name="connsiteY14" fmla="*/ 27 h 292373"/>
                <a:gd name="connsiteX15" fmla="*/ 144176 w 322941"/>
                <a:gd name="connsiteY15" fmla="*/ 18499 h 292373"/>
                <a:gd name="connsiteX16" fmla="*/ 104769 w 322941"/>
                <a:gd name="connsiteY16" fmla="*/ 18499 h 292373"/>
                <a:gd name="connsiteX17" fmla="*/ 93358 w 322941"/>
                <a:gd name="connsiteY17" fmla="*/ 30430 h 292373"/>
                <a:gd name="connsiteX18" fmla="*/ 93358 w 322941"/>
                <a:gd name="connsiteY18" fmla="*/ 30677 h 292373"/>
                <a:gd name="connsiteX19" fmla="*/ 104742 w 322941"/>
                <a:gd name="connsiteY19" fmla="*/ 42636 h 292373"/>
                <a:gd name="connsiteX20" fmla="*/ 143272 w 322941"/>
                <a:gd name="connsiteY20" fmla="*/ 42636 h 292373"/>
                <a:gd name="connsiteX21" fmla="*/ 133995 w 322941"/>
                <a:gd name="connsiteY21" fmla="*/ 194076 h 292373"/>
                <a:gd name="connsiteX22" fmla="*/ 47712 w 322941"/>
                <a:gd name="connsiteY22" fmla="*/ 194624 h 292373"/>
                <a:gd name="connsiteX23" fmla="*/ 31156 w 322941"/>
                <a:gd name="connsiteY23" fmla="*/ 174209 h 292373"/>
                <a:gd name="connsiteX24" fmla="*/ 17719 w 322941"/>
                <a:gd name="connsiteY24" fmla="*/ 172266 h 292373"/>
                <a:gd name="connsiteX25" fmla="*/ 4228 w 322941"/>
                <a:gd name="connsiteY25" fmla="*/ 170323 h 292373"/>
                <a:gd name="connsiteX26" fmla="*/ 205 w 322941"/>
                <a:gd name="connsiteY26" fmla="*/ 186605 h 292373"/>
                <a:gd name="connsiteX27" fmla="*/ 47548 w 322941"/>
                <a:gd name="connsiteY27" fmla="*/ 242322 h 292373"/>
                <a:gd name="connsiteX28" fmla="*/ 68729 w 322941"/>
                <a:gd name="connsiteY28" fmla="*/ 249108 h 292373"/>
                <a:gd name="connsiteX29" fmla="*/ 152905 w 322941"/>
                <a:gd name="connsiteY29" fmla="*/ 288433 h 292373"/>
                <a:gd name="connsiteX30" fmla="*/ 170009 w 322941"/>
                <a:gd name="connsiteY30" fmla="*/ 288433 h 292373"/>
                <a:gd name="connsiteX31" fmla="*/ 254185 w 322941"/>
                <a:gd name="connsiteY31" fmla="*/ 249081 h 292373"/>
                <a:gd name="connsiteX32" fmla="*/ 275366 w 322941"/>
                <a:gd name="connsiteY32" fmla="*/ 242294 h 292373"/>
                <a:gd name="connsiteX33" fmla="*/ 322736 w 322941"/>
                <a:gd name="connsiteY33" fmla="*/ 186496 h 292373"/>
                <a:gd name="connsiteX34" fmla="*/ 322736 w 322941"/>
                <a:gd name="connsiteY34" fmla="*/ 186496 h 29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22941" h="292373">
                  <a:moveTo>
                    <a:pt x="322736" y="186496"/>
                  </a:moveTo>
                  <a:cubicBezTo>
                    <a:pt x="322243" y="180831"/>
                    <a:pt x="320793" y="175386"/>
                    <a:pt x="318713" y="170241"/>
                  </a:cubicBezTo>
                  <a:lnTo>
                    <a:pt x="305167" y="172184"/>
                  </a:lnTo>
                  <a:lnTo>
                    <a:pt x="291730" y="174127"/>
                  </a:lnTo>
                  <a:cubicBezTo>
                    <a:pt x="288994" y="182118"/>
                    <a:pt x="283740" y="189178"/>
                    <a:pt x="275202" y="194541"/>
                  </a:cubicBezTo>
                  <a:cubicBezTo>
                    <a:pt x="257332" y="205816"/>
                    <a:pt x="196006" y="216653"/>
                    <a:pt x="188891" y="194049"/>
                  </a:cubicBezTo>
                  <a:cubicBezTo>
                    <a:pt x="184594" y="180229"/>
                    <a:pt x="181803" y="104509"/>
                    <a:pt x="179559" y="42608"/>
                  </a:cubicBezTo>
                  <a:lnTo>
                    <a:pt x="218117" y="42608"/>
                  </a:lnTo>
                  <a:cubicBezTo>
                    <a:pt x="224411" y="42608"/>
                    <a:pt x="229501" y="37245"/>
                    <a:pt x="229501" y="30649"/>
                  </a:cubicBezTo>
                  <a:lnTo>
                    <a:pt x="229501" y="30403"/>
                  </a:lnTo>
                  <a:cubicBezTo>
                    <a:pt x="229501" y="23808"/>
                    <a:pt x="224384" y="18472"/>
                    <a:pt x="218090" y="18472"/>
                  </a:cubicBezTo>
                  <a:lnTo>
                    <a:pt x="178683" y="18472"/>
                  </a:lnTo>
                  <a:cubicBezTo>
                    <a:pt x="178437" y="11959"/>
                    <a:pt x="178191" y="5747"/>
                    <a:pt x="177972" y="0"/>
                  </a:cubicBezTo>
                  <a:cubicBezTo>
                    <a:pt x="172554" y="1615"/>
                    <a:pt x="166971" y="2490"/>
                    <a:pt x="161416" y="2518"/>
                  </a:cubicBezTo>
                  <a:cubicBezTo>
                    <a:pt x="155861" y="2518"/>
                    <a:pt x="150305" y="1642"/>
                    <a:pt x="144887" y="27"/>
                  </a:cubicBezTo>
                  <a:cubicBezTo>
                    <a:pt x="144641" y="5774"/>
                    <a:pt x="144422" y="11986"/>
                    <a:pt x="144176" y="18499"/>
                  </a:cubicBezTo>
                  <a:lnTo>
                    <a:pt x="104769" y="18499"/>
                  </a:lnTo>
                  <a:cubicBezTo>
                    <a:pt x="98475" y="18499"/>
                    <a:pt x="93358" y="23835"/>
                    <a:pt x="93358" y="30430"/>
                  </a:cubicBezTo>
                  <a:lnTo>
                    <a:pt x="93358" y="30677"/>
                  </a:lnTo>
                  <a:cubicBezTo>
                    <a:pt x="93358" y="37272"/>
                    <a:pt x="98448" y="42636"/>
                    <a:pt x="104742" y="42636"/>
                  </a:cubicBezTo>
                  <a:lnTo>
                    <a:pt x="143272" y="42636"/>
                  </a:lnTo>
                  <a:cubicBezTo>
                    <a:pt x="141056" y="104564"/>
                    <a:pt x="138292" y="180257"/>
                    <a:pt x="133995" y="194076"/>
                  </a:cubicBezTo>
                  <a:cubicBezTo>
                    <a:pt x="126935" y="216680"/>
                    <a:pt x="65582" y="205871"/>
                    <a:pt x="47712" y="194624"/>
                  </a:cubicBezTo>
                  <a:cubicBezTo>
                    <a:pt x="39174" y="189260"/>
                    <a:pt x="33892" y="182200"/>
                    <a:pt x="31156" y="174209"/>
                  </a:cubicBezTo>
                  <a:lnTo>
                    <a:pt x="17719" y="172266"/>
                  </a:lnTo>
                  <a:lnTo>
                    <a:pt x="4228" y="170323"/>
                  </a:lnTo>
                  <a:cubicBezTo>
                    <a:pt x="2121" y="175495"/>
                    <a:pt x="698" y="180941"/>
                    <a:pt x="205" y="186605"/>
                  </a:cubicBezTo>
                  <a:cubicBezTo>
                    <a:pt x="-2558" y="217091"/>
                    <a:pt x="23056" y="232306"/>
                    <a:pt x="47548" y="242322"/>
                  </a:cubicBezTo>
                  <a:cubicBezTo>
                    <a:pt x="54389" y="245140"/>
                    <a:pt x="61586" y="247165"/>
                    <a:pt x="68729" y="249108"/>
                  </a:cubicBezTo>
                  <a:cubicBezTo>
                    <a:pt x="103565" y="258905"/>
                    <a:pt x="132791" y="264597"/>
                    <a:pt x="152905" y="288433"/>
                  </a:cubicBezTo>
                  <a:cubicBezTo>
                    <a:pt x="157338" y="293687"/>
                    <a:pt x="165575" y="293687"/>
                    <a:pt x="170009" y="288433"/>
                  </a:cubicBezTo>
                  <a:cubicBezTo>
                    <a:pt x="190150" y="264597"/>
                    <a:pt x="219321" y="258878"/>
                    <a:pt x="254185" y="249081"/>
                  </a:cubicBezTo>
                  <a:cubicBezTo>
                    <a:pt x="261327" y="247138"/>
                    <a:pt x="268497" y="245113"/>
                    <a:pt x="275366" y="242294"/>
                  </a:cubicBezTo>
                  <a:cubicBezTo>
                    <a:pt x="299913" y="232224"/>
                    <a:pt x="325499" y="216981"/>
                    <a:pt x="322736" y="186496"/>
                  </a:cubicBezTo>
                  <a:lnTo>
                    <a:pt x="322736" y="186496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aphic 34">
            <a:extLst>
              <a:ext uri="{FF2B5EF4-FFF2-40B4-BE49-F238E27FC236}">
                <a16:creationId xmlns:a16="http://schemas.microsoft.com/office/drawing/2014/main" id="{903A94AE-A4A2-E8E8-FB35-D55FEE3EFD9F}"/>
              </a:ext>
            </a:extLst>
          </p:cNvPr>
          <p:cNvGrpSpPr/>
          <p:nvPr/>
        </p:nvGrpSpPr>
        <p:grpSpPr>
          <a:xfrm>
            <a:off x="6810817" y="2038756"/>
            <a:ext cx="501194" cy="507986"/>
            <a:chOff x="6423009" y="2281891"/>
            <a:chExt cx="501194" cy="507986"/>
          </a:xfrm>
          <a:solidFill>
            <a:schemeClr val="tx1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B640388-35B0-8D03-98E1-730CA032EA34}"/>
                </a:ext>
              </a:extLst>
            </p:cNvPr>
            <p:cNvSpPr/>
            <p:nvPr/>
          </p:nvSpPr>
          <p:spPr>
            <a:xfrm>
              <a:off x="6659198" y="2281891"/>
              <a:ext cx="14476" cy="55250"/>
            </a:xfrm>
            <a:custGeom>
              <a:avLst/>
              <a:gdLst>
                <a:gd name="connsiteX0" fmla="*/ 14476 w 14476"/>
                <a:gd name="connsiteY0" fmla="*/ 49231 h 55250"/>
                <a:gd name="connsiteX1" fmla="*/ 7252 w 14476"/>
                <a:gd name="connsiteY1" fmla="*/ 55251 h 55250"/>
                <a:gd name="connsiteX2" fmla="*/ 7279 w 14476"/>
                <a:gd name="connsiteY2" fmla="*/ 55251 h 55250"/>
                <a:gd name="connsiteX3" fmla="*/ 0 w 14476"/>
                <a:gd name="connsiteY3" fmla="*/ 49231 h 55250"/>
                <a:gd name="connsiteX4" fmla="*/ 27 w 14476"/>
                <a:gd name="connsiteY4" fmla="*/ 6048 h 55250"/>
                <a:gd name="connsiteX5" fmla="*/ 7252 w 14476"/>
                <a:gd name="connsiteY5" fmla="*/ 0 h 55250"/>
                <a:gd name="connsiteX6" fmla="*/ 7279 w 14476"/>
                <a:gd name="connsiteY6" fmla="*/ 0 h 55250"/>
                <a:gd name="connsiteX7" fmla="*/ 14476 w 14476"/>
                <a:gd name="connsiteY7" fmla="*/ 6048 h 55250"/>
                <a:gd name="connsiteX8" fmla="*/ 14476 w 14476"/>
                <a:gd name="connsiteY8" fmla="*/ 49231 h 55250"/>
                <a:gd name="connsiteX9" fmla="*/ 14476 w 14476"/>
                <a:gd name="connsiteY9" fmla="*/ 49231 h 5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76" h="55250">
                  <a:moveTo>
                    <a:pt x="14476" y="49231"/>
                  </a:moveTo>
                  <a:cubicBezTo>
                    <a:pt x="14476" y="52569"/>
                    <a:pt x="11247" y="55251"/>
                    <a:pt x="7252" y="55251"/>
                  </a:cubicBezTo>
                  <a:lnTo>
                    <a:pt x="7279" y="55251"/>
                  </a:lnTo>
                  <a:cubicBezTo>
                    <a:pt x="3256" y="55251"/>
                    <a:pt x="0" y="52569"/>
                    <a:pt x="0" y="49231"/>
                  </a:cubicBezTo>
                  <a:lnTo>
                    <a:pt x="27" y="6048"/>
                  </a:lnTo>
                  <a:cubicBezTo>
                    <a:pt x="27" y="2709"/>
                    <a:pt x="3229" y="0"/>
                    <a:pt x="7252" y="0"/>
                  </a:cubicBezTo>
                  <a:lnTo>
                    <a:pt x="7279" y="0"/>
                  </a:lnTo>
                  <a:cubicBezTo>
                    <a:pt x="11275" y="0"/>
                    <a:pt x="14476" y="2709"/>
                    <a:pt x="14476" y="6048"/>
                  </a:cubicBezTo>
                  <a:lnTo>
                    <a:pt x="14476" y="49231"/>
                  </a:lnTo>
                  <a:lnTo>
                    <a:pt x="14476" y="49231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39B4B0D-4CE6-3DF4-662D-31656D886A2F}"/>
                </a:ext>
              </a:extLst>
            </p:cNvPr>
            <p:cNvSpPr/>
            <p:nvPr/>
          </p:nvSpPr>
          <p:spPr>
            <a:xfrm>
              <a:off x="6479252" y="2367384"/>
              <a:ext cx="45290" cy="42354"/>
            </a:xfrm>
            <a:custGeom>
              <a:avLst/>
              <a:gdLst>
                <a:gd name="connsiteX0" fmla="*/ 43557 w 45290"/>
                <a:gd name="connsiteY0" fmla="*/ 30235 h 42354"/>
                <a:gd name="connsiteX1" fmla="*/ 43174 w 45290"/>
                <a:gd name="connsiteY1" fmla="*/ 39676 h 42354"/>
                <a:gd name="connsiteX2" fmla="*/ 43174 w 45290"/>
                <a:gd name="connsiteY2" fmla="*/ 39676 h 42354"/>
                <a:gd name="connsiteX3" fmla="*/ 33842 w 45290"/>
                <a:gd name="connsiteY3" fmla="*/ 41017 h 42354"/>
                <a:gd name="connsiteX4" fmla="*/ 1770 w 45290"/>
                <a:gd name="connsiteY4" fmla="*/ 12119 h 42354"/>
                <a:gd name="connsiteX5" fmla="*/ 2098 w 45290"/>
                <a:gd name="connsiteY5" fmla="*/ 2678 h 42354"/>
                <a:gd name="connsiteX6" fmla="*/ 2125 w 45290"/>
                <a:gd name="connsiteY6" fmla="*/ 2678 h 42354"/>
                <a:gd name="connsiteX7" fmla="*/ 11430 w 45290"/>
                <a:gd name="connsiteY7" fmla="*/ 1337 h 42354"/>
                <a:gd name="connsiteX8" fmla="*/ 43557 w 45290"/>
                <a:gd name="connsiteY8" fmla="*/ 30235 h 42354"/>
                <a:gd name="connsiteX9" fmla="*/ 43557 w 45290"/>
                <a:gd name="connsiteY9" fmla="*/ 30235 h 42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90" h="42354">
                  <a:moveTo>
                    <a:pt x="43557" y="30235"/>
                  </a:moveTo>
                  <a:cubicBezTo>
                    <a:pt x="46019" y="32479"/>
                    <a:pt x="45828" y="36693"/>
                    <a:pt x="43174" y="39676"/>
                  </a:cubicBezTo>
                  <a:lnTo>
                    <a:pt x="43174" y="39676"/>
                  </a:lnTo>
                  <a:cubicBezTo>
                    <a:pt x="40519" y="42632"/>
                    <a:pt x="36332" y="43234"/>
                    <a:pt x="33842" y="41017"/>
                  </a:cubicBezTo>
                  <a:lnTo>
                    <a:pt x="1770" y="12119"/>
                  </a:lnTo>
                  <a:cubicBezTo>
                    <a:pt x="-721" y="9875"/>
                    <a:pt x="-556" y="5661"/>
                    <a:pt x="2098" y="2678"/>
                  </a:cubicBezTo>
                  <a:lnTo>
                    <a:pt x="2125" y="2678"/>
                  </a:lnTo>
                  <a:cubicBezTo>
                    <a:pt x="4807" y="-277"/>
                    <a:pt x="8967" y="-879"/>
                    <a:pt x="11430" y="1337"/>
                  </a:cubicBezTo>
                  <a:lnTo>
                    <a:pt x="43557" y="30235"/>
                  </a:lnTo>
                  <a:lnTo>
                    <a:pt x="43557" y="30235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B86005B-4136-DA66-8140-CC4E0ADD1A59}"/>
                </a:ext>
              </a:extLst>
            </p:cNvPr>
            <p:cNvSpPr/>
            <p:nvPr/>
          </p:nvSpPr>
          <p:spPr>
            <a:xfrm>
              <a:off x="6423009" y="2554203"/>
              <a:ext cx="55081" cy="18991"/>
            </a:xfrm>
            <a:custGeom>
              <a:avLst/>
              <a:gdLst>
                <a:gd name="connsiteX0" fmla="*/ 48243 w 55081"/>
                <a:gd name="connsiteY0" fmla="*/ 29 h 18991"/>
                <a:gd name="connsiteX1" fmla="*/ 55030 w 55081"/>
                <a:gd name="connsiteY1" fmla="*/ 6597 h 18991"/>
                <a:gd name="connsiteX2" fmla="*/ 55030 w 55081"/>
                <a:gd name="connsiteY2" fmla="*/ 6597 h 18991"/>
                <a:gd name="connsiteX3" fmla="*/ 49776 w 55081"/>
                <a:gd name="connsiteY3" fmla="*/ 14451 h 18991"/>
                <a:gd name="connsiteX4" fmla="*/ 6839 w 55081"/>
                <a:gd name="connsiteY4" fmla="*/ 18966 h 18991"/>
                <a:gd name="connsiteX5" fmla="*/ 52 w 55081"/>
                <a:gd name="connsiteY5" fmla="*/ 12371 h 18991"/>
                <a:gd name="connsiteX6" fmla="*/ 52 w 55081"/>
                <a:gd name="connsiteY6" fmla="*/ 12371 h 18991"/>
                <a:gd name="connsiteX7" fmla="*/ 5279 w 55081"/>
                <a:gd name="connsiteY7" fmla="*/ 4544 h 18991"/>
                <a:gd name="connsiteX8" fmla="*/ 48243 w 55081"/>
                <a:gd name="connsiteY8" fmla="*/ 29 h 18991"/>
                <a:gd name="connsiteX9" fmla="*/ 48243 w 55081"/>
                <a:gd name="connsiteY9" fmla="*/ 29 h 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81" h="18991">
                  <a:moveTo>
                    <a:pt x="48243" y="29"/>
                  </a:moveTo>
                  <a:cubicBezTo>
                    <a:pt x="51582" y="-327"/>
                    <a:pt x="54592" y="2629"/>
                    <a:pt x="55030" y="6597"/>
                  </a:cubicBezTo>
                  <a:lnTo>
                    <a:pt x="55030" y="6597"/>
                  </a:lnTo>
                  <a:cubicBezTo>
                    <a:pt x="55468" y="10592"/>
                    <a:pt x="53087" y="14095"/>
                    <a:pt x="49776" y="14451"/>
                  </a:cubicBezTo>
                  <a:lnTo>
                    <a:pt x="6839" y="18966"/>
                  </a:lnTo>
                  <a:cubicBezTo>
                    <a:pt x="3500" y="19294"/>
                    <a:pt x="463" y="16366"/>
                    <a:pt x="52" y="12371"/>
                  </a:cubicBezTo>
                  <a:lnTo>
                    <a:pt x="52" y="12371"/>
                  </a:lnTo>
                  <a:cubicBezTo>
                    <a:pt x="-385" y="8403"/>
                    <a:pt x="1968" y="4900"/>
                    <a:pt x="5279" y="4544"/>
                  </a:cubicBezTo>
                  <a:lnTo>
                    <a:pt x="48243" y="29"/>
                  </a:lnTo>
                  <a:lnTo>
                    <a:pt x="48243" y="29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1025C82-0BC5-310F-19A3-4567364C9F49}"/>
                </a:ext>
              </a:extLst>
            </p:cNvPr>
            <p:cNvSpPr/>
            <p:nvPr/>
          </p:nvSpPr>
          <p:spPr>
            <a:xfrm>
              <a:off x="6869122" y="2541287"/>
              <a:ext cx="55081" cy="18967"/>
            </a:xfrm>
            <a:custGeom>
              <a:avLst/>
              <a:gdLst>
                <a:gd name="connsiteX0" fmla="*/ 5279 w 55081"/>
                <a:gd name="connsiteY0" fmla="*/ 14451 h 18967"/>
                <a:gd name="connsiteX1" fmla="*/ 52 w 55081"/>
                <a:gd name="connsiteY1" fmla="*/ 6624 h 18967"/>
                <a:gd name="connsiteX2" fmla="*/ 52 w 55081"/>
                <a:gd name="connsiteY2" fmla="*/ 6624 h 18967"/>
                <a:gd name="connsiteX3" fmla="*/ 6839 w 55081"/>
                <a:gd name="connsiteY3" fmla="*/ 29 h 18967"/>
                <a:gd name="connsiteX4" fmla="*/ 49775 w 55081"/>
                <a:gd name="connsiteY4" fmla="*/ 4544 h 18967"/>
                <a:gd name="connsiteX5" fmla="*/ 55029 w 55081"/>
                <a:gd name="connsiteY5" fmla="*/ 12344 h 18967"/>
                <a:gd name="connsiteX6" fmla="*/ 55029 w 55081"/>
                <a:gd name="connsiteY6" fmla="*/ 12344 h 18967"/>
                <a:gd name="connsiteX7" fmla="*/ 48270 w 55081"/>
                <a:gd name="connsiteY7" fmla="*/ 18939 h 18967"/>
                <a:gd name="connsiteX8" fmla="*/ 5279 w 55081"/>
                <a:gd name="connsiteY8" fmla="*/ 14451 h 18967"/>
                <a:gd name="connsiteX9" fmla="*/ 5279 w 55081"/>
                <a:gd name="connsiteY9" fmla="*/ 14451 h 18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81" h="18967">
                  <a:moveTo>
                    <a:pt x="5279" y="14451"/>
                  </a:moveTo>
                  <a:cubicBezTo>
                    <a:pt x="1995" y="14095"/>
                    <a:pt x="-386" y="10592"/>
                    <a:pt x="52" y="6624"/>
                  </a:cubicBezTo>
                  <a:lnTo>
                    <a:pt x="52" y="6624"/>
                  </a:lnTo>
                  <a:cubicBezTo>
                    <a:pt x="490" y="2629"/>
                    <a:pt x="3527" y="-327"/>
                    <a:pt x="6839" y="29"/>
                  </a:cubicBezTo>
                  <a:lnTo>
                    <a:pt x="49775" y="4544"/>
                  </a:lnTo>
                  <a:cubicBezTo>
                    <a:pt x="53114" y="4900"/>
                    <a:pt x="55467" y="8403"/>
                    <a:pt x="55029" y="12344"/>
                  </a:cubicBezTo>
                  <a:lnTo>
                    <a:pt x="55029" y="12344"/>
                  </a:lnTo>
                  <a:cubicBezTo>
                    <a:pt x="54619" y="16339"/>
                    <a:pt x="51581" y="19294"/>
                    <a:pt x="48270" y="18939"/>
                  </a:cubicBezTo>
                  <a:lnTo>
                    <a:pt x="5279" y="14451"/>
                  </a:lnTo>
                  <a:lnTo>
                    <a:pt x="5279" y="14451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D957333-CE54-C0E5-7425-08F72AB334E0}"/>
                </a:ext>
              </a:extLst>
            </p:cNvPr>
            <p:cNvSpPr/>
            <p:nvPr/>
          </p:nvSpPr>
          <p:spPr>
            <a:xfrm>
              <a:off x="6812628" y="2357689"/>
              <a:ext cx="45276" cy="42382"/>
            </a:xfrm>
            <a:custGeom>
              <a:avLst/>
              <a:gdLst>
                <a:gd name="connsiteX0" fmla="*/ 11447 w 45276"/>
                <a:gd name="connsiteY0" fmla="*/ 41025 h 42382"/>
                <a:gd name="connsiteX1" fmla="*/ 2088 w 45276"/>
                <a:gd name="connsiteY1" fmla="*/ 39684 h 42382"/>
                <a:gd name="connsiteX2" fmla="*/ 2088 w 45276"/>
                <a:gd name="connsiteY2" fmla="*/ 39684 h 42382"/>
                <a:gd name="connsiteX3" fmla="*/ 1760 w 45276"/>
                <a:gd name="connsiteY3" fmla="*/ 30271 h 42382"/>
                <a:gd name="connsiteX4" fmla="*/ 33832 w 45276"/>
                <a:gd name="connsiteY4" fmla="*/ 1345 h 42382"/>
                <a:gd name="connsiteX5" fmla="*/ 43136 w 45276"/>
                <a:gd name="connsiteY5" fmla="*/ 2686 h 42382"/>
                <a:gd name="connsiteX6" fmla="*/ 43136 w 45276"/>
                <a:gd name="connsiteY6" fmla="*/ 2686 h 42382"/>
                <a:gd name="connsiteX7" fmla="*/ 43547 w 45276"/>
                <a:gd name="connsiteY7" fmla="*/ 12127 h 42382"/>
                <a:gd name="connsiteX8" fmla="*/ 11447 w 45276"/>
                <a:gd name="connsiteY8" fmla="*/ 41025 h 42382"/>
                <a:gd name="connsiteX9" fmla="*/ 11447 w 45276"/>
                <a:gd name="connsiteY9" fmla="*/ 41025 h 4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76" h="42382">
                  <a:moveTo>
                    <a:pt x="11447" y="41025"/>
                  </a:moveTo>
                  <a:cubicBezTo>
                    <a:pt x="8984" y="43269"/>
                    <a:pt x="4770" y="42667"/>
                    <a:pt x="2088" y="39684"/>
                  </a:cubicBezTo>
                  <a:lnTo>
                    <a:pt x="2088" y="39684"/>
                  </a:lnTo>
                  <a:cubicBezTo>
                    <a:pt x="-539" y="36702"/>
                    <a:pt x="-730" y="32487"/>
                    <a:pt x="1760" y="30271"/>
                  </a:cubicBezTo>
                  <a:lnTo>
                    <a:pt x="33832" y="1345"/>
                  </a:lnTo>
                  <a:cubicBezTo>
                    <a:pt x="36322" y="-871"/>
                    <a:pt x="40509" y="-297"/>
                    <a:pt x="43136" y="2686"/>
                  </a:cubicBezTo>
                  <a:lnTo>
                    <a:pt x="43136" y="2686"/>
                  </a:lnTo>
                  <a:cubicBezTo>
                    <a:pt x="45845" y="5669"/>
                    <a:pt x="45982" y="9911"/>
                    <a:pt x="43547" y="12127"/>
                  </a:cubicBezTo>
                  <a:lnTo>
                    <a:pt x="11447" y="41025"/>
                  </a:lnTo>
                  <a:lnTo>
                    <a:pt x="11447" y="41025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627381-A787-56C5-064F-A929D988B88C}"/>
                </a:ext>
              </a:extLst>
            </p:cNvPr>
            <p:cNvSpPr/>
            <p:nvPr/>
          </p:nvSpPr>
          <p:spPr>
            <a:xfrm>
              <a:off x="6511808" y="2359937"/>
              <a:ext cx="308053" cy="429939"/>
            </a:xfrm>
            <a:custGeom>
              <a:avLst/>
              <a:gdLst>
                <a:gd name="connsiteX0" fmla="*/ 202970 w 308053"/>
                <a:gd name="connsiteY0" fmla="*/ 367820 h 429939"/>
                <a:gd name="connsiteX1" fmla="*/ 197470 w 308053"/>
                <a:gd name="connsiteY1" fmla="*/ 379177 h 429939"/>
                <a:gd name="connsiteX2" fmla="*/ 191121 w 308053"/>
                <a:gd name="connsiteY2" fmla="*/ 381311 h 429939"/>
                <a:gd name="connsiteX3" fmla="*/ 117042 w 308053"/>
                <a:gd name="connsiteY3" fmla="*/ 381338 h 429939"/>
                <a:gd name="connsiteX4" fmla="*/ 110639 w 308053"/>
                <a:gd name="connsiteY4" fmla="*/ 379204 h 429939"/>
                <a:gd name="connsiteX5" fmla="*/ 105138 w 308053"/>
                <a:gd name="connsiteY5" fmla="*/ 367847 h 429939"/>
                <a:gd name="connsiteX6" fmla="*/ 105138 w 308053"/>
                <a:gd name="connsiteY6" fmla="*/ 326197 h 429939"/>
                <a:gd name="connsiteX7" fmla="*/ 202970 w 308053"/>
                <a:gd name="connsiteY7" fmla="*/ 326170 h 429939"/>
                <a:gd name="connsiteX8" fmla="*/ 202970 w 308053"/>
                <a:gd name="connsiteY8" fmla="*/ 367820 h 429939"/>
                <a:gd name="connsiteX9" fmla="*/ 202970 w 308053"/>
                <a:gd name="connsiteY9" fmla="*/ 367820 h 429939"/>
                <a:gd name="connsiteX10" fmla="*/ 96600 w 308053"/>
                <a:gd name="connsiteY10" fmla="*/ 77034 h 429939"/>
                <a:gd name="connsiteX11" fmla="*/ 57933 w 308053"/>
                <a:gd name="connsiteY11" fmla="*/ 154040 h 429939"/>
                <a:gd name="connsiteX12" fmla="*/ 92304 w 308053"/>
                <a:gd name="connsiteY12" fmla="*/ 227599 h 429939"/>
                <a:gd name="connsiteX13" fmla="*/ 93481 w 308053"/>
                <a:gd name="connsiteY13" fmla="*/ 237040 h 429939"/>
                <a:gd name="connsiteX14" fmla="*/ 93399 w 308053"/>
                <a:gd name="connsiteY14" fmla="*/ 237177 h 429939"/>
                <a:gd name="connsiteX15" fmla="*/ 82835 w 308053"/>
                <a:gd name="connsiteY15" fmla="*/ 238573 h 429939"/>
                <a:gd name="connsiteX16" fmla="*/ 43429 w 308053"/>
                <a:gd name="connsiteY16" fmla="*/ 154040 h 429939"/>
                <a:gd name="connsiteX17" fmla="*/ 87843 w 308053"/>
                <a:gd name="connsiteY17" fmla="*/ 65513 h 429939"/>
                <a:gd name="connsiteX18" fmla="*/ 98078 w 308053"/>
                <a:gd name="connsiteY18" fmla="*/ 67155 h 429939"/>
                <a:gd name="connsiteX19" fmla="*/ 98160 w 308053"/>
                <a:gd name="connsiteY19" fmla="*/ 67264 h 429939"/>
                <a:gd name="connsiteX20" fmla="*/ 96600 w 308053"/>
                <a:gd name="connsiteY20" fmla="*/ 77034 h 429939"/>
                <a:gd name="connsiteX21" fmla="*/ 96600 w 308053"/>
                <a:gd name="connsiteY21" fmla="*/ 77034 h 429939"/>
                <a:gd name="connsiteX22" fmla="*/ 308054 w 308053"/>
                <a:gd name="connsiteY22" fmla="*/ 153986 h 429939"/>
                <a:gd name="connsiteX23" fmla="*/ 153986 w 308053"/>
                <a:gd name="connsiteY23" fmla="*/ 0 h 429939"/>
                <a:gd name="connsiteX24" fmla="*/ 0 w 308053"/>
                <a:gd name="connsiteY24" fmla="*/ 154068 h 429939"/>
                <a:gd name="connsiteX25" fmla="*/ 90635 w 308053"/>
                <a:gd name="connsiteY25" fmla="*/ 294398 h 429939"/>
                <a:gd name="connsiteX26" fmla="*/ 90635 w 308053"/>
                <a:gd name="connsiteY26" fmla="*/ 326170 h 429939"/>
                <a:gd name="connsiteX27" fmla="*/ 90635 w 308053"/>
                <a:gd name="connsiteY27" fmla="*/ 367820 h 429939"/>
                <a:gd name="connsiteX28" fmla="*/ 112718 w 308053"/>
                <a:gd name="connsiteY28" fmla="*/ 395322 h 429939"/>
                <a:gd name="connsiteX29" fmla="*/ 116550 w 308053"/>
                <a:gd name="connsiteY29" fmla="*/ 406378 h 429939"/>
                <a:gd name="connsiteX30" fmla="*/ 143669 w 308053"/>
                <a:gd name="connsiteY30" fmla="*/ 429940 h 429939"/>
                <a:gd name="connsiteX31" fmla="*/ 164521 w 308053"/>
                <a:gd name="connsiteY31" fmla="*/ 429940 h 429939"/>
                <a:gd name="connsiteX32" fmla="*/ 191586 w 308053"/>
                <a:gd name="connsiteY32" fmla="*/ 406351 h 429939"/>
                <a:gd name="connsiteX33" fmla="*/ 195417 w 308053"/>
                <a:gd name="connsiteY33" fmla="*/ 395295 h 429939"/>
                <a:gd name="connsiteX34" fmla="*/ 217501 w 308053"/>
                <a:gd name="connsiteY34" fmla="*/ 367765 h 429939"/>
                <a:gd name="connsiteX35" fmla="*/ 217501 w 308053"/>
                <a:gd name="connsiteY35" fmla="*/ 311420 h 429939"/>
                <a:gd name="connsiteX36" fmla="*/ 217501 w 308053"/>
                <a:gd name="connsiteY36" fmla="*/ 294316 h 429939"/>
                <a:gd name="connsiteX37" fmla="*/ 308054 w 308053"/>
                <a:gd name="connsiteY37" fmla="*/ 153986 h 429939"/>
                <a:gd name="connsiteX38" fmla="*/ 308054 w 308053"/>
                <a:gd name="connsiteY38" fmla="*/ 153986 h 42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08053" h="429939">
                  <a:moveTo>
                    <a:pt x="202970" y="367820"/>
                  </a:moveTo>
                  <a:cubicBezTo>
                    <a:pt x="202970" y="372554"/>
                    <a:pt x="200808" y="376768"/>
                    <a:pt x="197470" y="379177"/>
                  </a:cubicBezTo>
                  <a:cubicBezTo>
                    <a:pt x="195663" y="380490"/>
                    <a:pt x="193474" y="381311"/>
                    <a:pt x="191121" y="381311"/>
                  </a:cubicBezTo>
                  <a:lnTo>
                    <a:pt x="117042" y="381338"/>
                  </a:lnTo>
                  <a:cubicBezTo>
                    <a:pt x="114716" y="381338"/>
                    <a:pt x="112500" y="380572"/>
                    <a:pt x="110639" y="379204"/>
                  </a:cubicBezTo>
                  <a:cubicBezTo>
                    <a:pt x="107355" y="376851"/>
                    <a:pt x="105138" y="372582"/>
                    <a:pt x="105138" y="367847"/>
                  </a:cubicBezTo>
                  <a:lnTo>
                    <a:pt x="105138" y="326197"/>
                  </a:lnTo>
                  <a:lnTo>
                    <a:pt x="202970" y="326170"/>
                  </a:lnTo>
                  <a:lnTo>
                    <a:pt x="202970" y="367820"/>
                  </a:lnTo>
                  <a:lnTo>
                    <a:pt x="202970" y="367820"/>
                  </a:lnTo>
                  <a:close/>
                  <a:moveTo>
                    <a:pt x="96600" y="77034"/>
                  </a:moveTo>
                  <a:cubicBezTo>
                    <a:pt x="73121" y="94575"/>
                    <a:pt x="57933" y="122570"/>
                    <a:pt x="57933" y="154040"/>
                  </a:cubicBezTo>
                  <a:cubicBezTo>
                    <a:pt x="57933" y="183540"/>
                    <a:pt x="71287" y="210003"/>
                    <a:pt x="92304" y="227599"/>
                  </a:cubicBezTo>
                  <a:cubicBezTo>
                    <a:pt x="95068" y="229925"/>
                    <a:pt x="95560" y="234057"/>
                    <a:pt x="93481" y="237040"/>
                  </a:cubicBezTo>
                  <a:lnTo>
                    <a:pt x="93399" y="237177"/>
                  </a:lnTo>
                  <a:cubicBezTo>
                    <a:pt x="90990" y="240680"/>
                    <a:pt x="86092" y="241309"/>
                    <a:pt x="82835" y="238573"/>
                  </a:cubicBezTo>
                  <a:cubicBezTo>
                    <a:pt x="58754" y="218267"/>
                    <a:pt x="43429" y="187919"/>
                    <a:pt x="43429" y="154040"/>
                  </a:cubicBezTo>
                  <a:cubicBezTo>
                    <a:pt x="43429" y="117836"/>
                    <a:pt x="60888" y="85681"/>
                    <a:pt x="87843" y="65513"/>
                  </a:cubicBezTo>
                  <a:cubicBezTo>
                    <a:pt x="91073" y="63077"/>
                    <a:pt x="95752" y="63816"/>
                    <a:pt x="98078" y="67155"/>
                  </a:cubicBezTo>
                  <a:lnTo>
                    <a:pt x="98160" y="67264"/>
                  </a:lnTo>
                  <a:cubicBezTo>
                    <a:pt x="100322" y="70411"/>
                    <a:pt x="99665" y="74735"/>
                    <a:pt x="96600" y="77034"/>
                  </a:cubicBezTo>
                  <a:lnTo>
                    <a:pt x="96600" y="77034"/>
                  </a:lnTo>
                  <a:close/>
                  <a:moveTo>
                    <a:pt x="308054" y="153986"/>
                  </a:moveTo>
                  <a:cubicBezTo>
                    <a:pt x="308026" y="68934"/>
                    <a:pt x="239065" y="0"/>
                    <a:pt x="153986" y="0"/>
                  </a:cubicBezTo>
                  <a:cubicBezTo>
                    <a:pt x="68934" y="0"/>
                    <a:pt x="-27" y="68988"/>
                    <a:pt x="0" y="154068"/>
                  </a:cubicBezTo>
                  <a:cubicBezTo>
                    <a:pt x="27" y="216516"/>
                    <a:pt x="37190" y="270235"/>
                    <a:pt x="90635" y="294398"/>
                  </a:cubicBezTo>
                  <a:lnTo>
                    <a:pt x="90635" y="326170"/>
                  </a:lnTo>
                  <a:lnTo>
                    <a:pt x="90635" y="367820"/>
                  </a:lnTo>
                  <a:cubicBezTo>
                    <a:pt x="90635" y="381694"/>
                    <a:pt x="100158" y="393242"/>
                    <a:pt x="112718" y="395322"/>
                  </a:cubicBezTo>
                  <a:cubicBezTo>
                    <a:pt x="113649" y="399126"/>
                    <a:pt x="114935" y="402848"/>
                    <a:pt x="116550" y="406378"/>
                  </a:cubicBezTo>
                  <a:cubicBezTo>
                    <a:pt x="123281" y="421292"/>
                    <a:pt x="134583" y="429940"/>
                    <a:pt x="143669" y="429940"/>
                  </a:cubicBezTo>
                  <a:lnTo>
                    <a:pt x="164521" y="429940"/>
                  </a:lnTo>
                  <a:cubicBezTo>
                    <a:pt x="173579" y="429940"/>
                    <a:pt x="184909" y="421265"/>
                    <a:pt x="191586" y="406351"/>
                  </a:cubicBezTo>
                  <a:cubicBezTo>
                    <a:pt x="193228" y="402820"/>
                    <a:pt x="194514" y="399099"/>
                    <a:pt x="195417" y="395295"/>
                  </a:cubicBezTo>
                  <a:cubicBezTo>
                    <a:pt x="207951" y="393188"/>
                    <a:pt x="217501" y="381640"/>
                    <a:pt x="217501" y="367765"/>
                  </a:cubicBezTo>
                  <a:lnTo>
                    <a:pt x="217501" y="311420"/>
                  </a:lnTo>
                  <a:lnTo>
                    <a:pt x="217501" y="294316"/>
                  </a:lnTo>
                  <a:cubicBezTo>
                    <a:pt x="270891" y="270180"/>
                    <a:pt x="308054" y="216434"/>
                    <a:pt x="308054" y="153986"/>
                  </a:cubicBezTo>
                  <a:lnTo>
                    <a:pt x="308054" y="153986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34">
            <a:extLst>
              <a:ext uri="{FF2B5EF4-FFF2-40B4-BE49-F238E27FC236}">
                <a16:creationId xmlns:a16="http://schemas.microsoft.com/office/drawing/2014/main" id="{DCF16ABA-A23C-2962-BD94-4A78B9FEB982}"/>
              </a:ext>
            </a:extLst>
          </p:cNvPr>
          <p:cNvGrpSpPr/>
          <p:nvPr/>
        </p:nvGrpSpPr>
        <p:grpSpPr>
          <a:xfrm>
            <a:off x="6918033" y="3996841"/>
            <a:ext cx="543999" cy="544026"/>
            <a:chOff x="6530225" y="4239976"/>
            <a:chExt cx="543999" cy="544026"/>
          </a:xfrm>
          <a:solidFill>
            <a:schemeClr val="bg1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C534F5A-EEA7-CCAD-924F-3850AF04B22E}"/>
                </a:ext>
              </a:extLst>
            </p:cNvPr>
            <p:cNvSpPr/>
            <p:nvPr/>
          </p:nvSpPr>
          <p:spPr>
            <a:xfrm>
              <a:off x="6530225" y="4239976"/>
              <a:ext cx="543999" cy="544026"/>
            </a:xfrm>
            <a:custGeom>
              <a:avLst/>
              <a:gdLst>
                <a:gd name="connsiteX0" fmla="*/ 272041 w 543999"/>
                <a:gd name="connsiteY0" fmla="*/ 503690 h 544026"/>
                <a:gd name="connsiteX1" fmla="*/ 40282 w 543999"/>
                <a:gd name="connsiteY1" fmla="*/ 272041 h 544026"/>
                <a:gd name="connsiteX2" fmla="*/ 271931 w 543999"/>
                <a:gd name="connsiteY2" fmla="*/ 40282 h 544026"/>
                <a:gd name="connsiteX3" fmla="*/ 503663 w 543999"/>
                <a:gd name="connsiteY3" fmla="*/ 271931 h 544026"/>
                <a:gd name="connsiteX4" fmla="*/ 272041 w 543999"/>
                <a:gd name="connsiteY4" fmla="*/ 503690 h 544026"/>
                <a:gd name="connsiteX5" fmla="*/ 272041 w 543999"/>
                <a:gd name="connsiteY5" fmla="*/ 503690 h 544026"/>
                <a:gd name="connsiteX6" fmla="*/ 271931 w 543999"/>
                <a:gd name="connsiteY6" fmla="*/ 0 h 544026"/>
                <a:gd name="connsiteX7" fmla="*/ 0 w 543999"/>
                <a:gd name="connsiteY7" fmla="*/ 272068 h 544026"/>
                <a:gd name="connsiteX8" fmla="*/ 272068 w 543999"/>
                <a:gd name="connsiteY8" fmla="*/ 544027 h 544026"/>
                <a:gd name="connsiteX9" fmla="*/ 543999 w 543999"/>
                <a:gd name="connsiteY9" fmla="*/ 271931 h 544026"/>
                <a:gd name="connsiteX10" fmla="*/ 271931 w 543999"/>
                <a:gd name="connsiteY10" fmla="*/ 0 h 544026"/>
                <a:gd name="connsiteX11" fmla="*/ 271931 w 543999"/>
                <a:gd name="connsiteY11" fmla="*/ 0 h 54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999" h="544026">
                  <a:moveTo>
                    <a:pt x="272041" y="503690"/>
                  </a:moveTo>
                  <a:cubicBezTo>
                    <a:pt x="144271" y="503717"/>
                    <a:pt x="40309" y="399810"/>
                    <a:pt x="40282" y="272041"/>
                  </a:cubicBezTo>
                  <a:cubicBezTo>
                    <a:pt x="40255" y="144298"/>
                    <a:pt x="144162" y="40337"/>
                    <a:pt x="271931" y="40282"/>
                  </a:cubicBezTo>
                  <a:cubicBezTo>
                    <a:pt x="399674" y="40255"/>
                    <a:pt x="503635" y="144162"/>
                    <a:pt x="503663" y="271931"/>
                  </a:cubicBezTo>
                  <a:cubicBezTo>
                    <a:pt x="503717" y="399701"/>
                    <a:pt x="399783" y="503662"/>
                    <a:pt x="272041" y="503690"/>
                  </a:cubicBezTo>
                  <a:lnTo>
                    <a:pt x="272041" y="503690"/>
                  </a:lnTo>
                  <a:close/>
                  <a:moveTo>
                    <a:pt x="271931" y="0"/>
                  </a:moveTo>
                  <a:cubicBezTo>
                    <a:pt x="121941" y="27"/>
                    <a:pt x="-55" y="122077"/>
                    <a:pt x="0" y="272068"/>
                  </a:cubicBezTo>
                  <a:cubicBezTo>
                    <a:pt x="27" y="422058"/>
                    <a:pt x="122078" y="544054"/>
                    <a:pt x="272068" y="544027"/>
                  </a:cubicBezTo>
                  <a:cubicBezTo>
                    <a:pt x="422058" y="543999"/>
                    <a:pt x="544054" y="421922"/>
                    <a:pt x="543999" y="271931"/>
                  </a:cubicBezTo>
                  <a:cubicBezTo>
                    <a:pt x="543944" y="121968"/>
                    <a:pt x="421894" y="-27"/>
                    <a:pt x="271931" y="0"/>
                  </a:cubicBezTo>
                  <a:lnTo>
                    <a:pt x="271931" y="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684A147-F965-20C3-E91E-AB709E57377D}"/>
                </a:ext>
              </a:extLst>
            </p:cNvPr>
            <p:cNvSpPr/>
            <p:nvPr/>
          </p:nvSpPr>
          <p:spPr>
            <a:xfrm>
              <a:off x="6788856" y="4293530"/>
              <a:ext cx="26681" cy="53390"/>
            </a:xfrm>
            <a:custGeom>
              <a:avLst/>
              <a:gdLst>
                <a:gd name="connsiteX0" fmla="*/ 13327 w 26681"/>
                <a:gd name="connsiteY0" fmla="*/ 53390 h 53390"/>
                <a:gd name="connsiteX1" fmla="*/ 26681 w 26681"/>
                <a:gd name="connsiteY1" fmla="*/ 40036 h 53390"/>
                <a:gd name="connsiteX2" fmla="*/ 26681 w 26681"/>
                <a:gd name="connsiteY2" fmla="*/ 13327 h 53390"/>
                <a:gd name="connsiteX3" fmla="*/ 13327 w 26681"/>
                <a:gd name="connsiteY3" fmla="*/ 0 h 53390"/>
                <a:gd name="connsiteX4" fmla="*/ 0 w 26681"/>
                <a:gd name="connsiteY4" fmla="*/ 13354 h 53390"/>
                <a:gd name="connsiteX5" fmla="*/ 0 w 26681"/>
                <a:gd name="connsiteY5" fmla="*/ 40063 h 53390"/>
                <a:gd name="connsiteX6" fmla="*/ 13327 w 26681"/>
                <a:gd name="connsiteY6" fmla="*/ 53390 h 53390"/>
                <a:gd name="connsiteX7" fmla="*/ 13327 w 26681"/>
                <a:gd name="connsiteY7" fmla="*/ 53390 h 5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81" h="53390">
                  <a:moveTo>
                    <a:pt x="13327" y="53390"/>
                  </a:moveTo>
                  <a:cubicBezTo>
                    <a:pt x="20716" y="53390"/>
                    <a:pt x="26681" y="47424"/>
                    <a:pt x="26681" y="40036"/>
                  </a:cubicBezTo>
                  <a:lnTo>
                    <a:pt x="26681" y="13327"/>
                  </a:lnTo>
                  <a:cubicBezTo>
                    <a:pt x="26681" y="5965"/>
                    <a:pt x="20688" y="0"/>
                    <a:pt x="13327" y="0"/>
                  </a:cubicBezTo>
                  <a:cubicBezTo>
                    <a:pt x="5966" y="0"/>
                    <a:pt x="0" y="5993"/>
                    <a:pt x="0" y="13354"/>
                  </a:cubicBezTo>
                  <a:lnTo>
                    <a:pt x="0" y="40063"/>
                  </a:lnTo>
                  <a:cubicBezTo>
                    <a:pt x="-27" y="47397"/>
                    <a:pt x="5966" y="53390"/>
                    <a:pt x="13327" y="53390"/>
                  </a:cubicBezTo>
                  <a:lnTo>
                    <a:pt x="13327" y="5339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D823FB-B1EC-0C25-8D72-FFE7415F361F}"/>
                </a:ext>
              </a:extLst>
            </p:cNvPr>
            <p:cNvSpPr/>
            <p:nvPr/>
          </p:nvSpPr>
          <p:spPr>
            <a:xfrm>
              <a:off x="6788911" y="4674020"/>
              <a:ext cx="26708" cy="53417"/>
            </a:xfrm>
            <a:custGeom>
              <a:avLst/>
              <a:gdLst>
                <a:gd name="connsiteX0" fmla="*/ 13327 w 26708"/>
                <a:gd name="connsiteY0" fmla="*/ 0 h 53417"/>
                <a:gd name="connsiteX1" fmla="*/ 0 w 26708"/>
                <a:gd name="connsiteY1" fmla="*/ 13354 h 53417"/>
                <a:gd name="connsiteX2" fmla="*/ 0 w 26708"/>
                <a:gd name="connsiteY2" fmla="*/ 40063 h 53417"/>
                <a:gd name="connsiteX3" fmla="*/ 13354 w 26708"/>
                <a:gd name="connsiteY3" fmla="*/ 53418 h 53417"/>
                <a:gd name="connsiteX4" fmla="*/ 26709 w 26708"/>
                <a:gd name="connsiteY4" fmla="*/ 40063 h 53417"/>
                <a:gd name="connsiteX5" fmla="*/ 26709 w 26708"/>
                <a:gd name="connsiteY5" fmla="*/ 13354 h 53417"/>
                <a:gd name="connsiteX6" fmla="*/ 13327 w 26708"/>
                <a:gd name="connsiteY6" fmla="*/ 0 h 53417"/>
                <a:gd name="connsiteX7" fmla="*/ 13327 w 26708"/>
                <a:gd name="connsiteY7" fmla="*/ 0 h 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08" h="53417">
                  <a:moveTo>
                    <a:pt x="13327" y="0"/>
                  </a:moveTo>
                  <a:cubicBezTo>
                    <a:pt x="5965" y="0"/>
                    <a:pt x="0" y="5966"/>
                    <a:pt x="0" y="13354"/>
                  </a:cubicBezTo>
                  <a:lnTo>
                    <a:pt x="0" y="40063"/>
                  </a:lnTo>
                  <a:cubicBezTo>
                    <a:pt x="0" y="47452"/>
                    <a:pt x="5965" y="53418"/>
                    <a:pt x="13354" y="53418"/>
                  </a:cubicBezTo>
                  <a:cubicBezTo>
                    <a:pt x="20743" y="53418"/>
                    <a:pt x="26709" y="47452"/>
                    <a:pt x="26709" y="40063"/>
                  </a:cubicBezTo>
                  <a:lnTo>
                    <a:pt x="26709" y="13354"/>
                  </a:lnTo>
                  <a:cubicBezTo>
                    <a:pt x="26709" y="5966"/>
                    <a:pt x="20716" y="0"/>
                    <a:pt x="13327" y="0"/>
                  </a:cubicBezTo>
                  <a:lnTo>
                    <a:pt x="13327" y="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5706551-E95D-EBC3-6592-01628CA8B113}"/>
                </a:ext>
              </a:extLst>
            </p:cNvPr>
            <p:cNvSpPr/>
            <p:nvPr/>
          </p:nvSpPr>
          <p:spPr>
            <a:xfrm>
              <a:off x="6585257" y="4497157"/>
              <a:ext cx="53417" cy="26708"/>
            </a:xfrm>
            <a:custGeom>
              <a:avLst/>
              <a:gdLst>
                <a:gd name="connsiteX0" fmla="*/ 40036 w 53417"/>
                <a:gd name="connsiteY0" fmla="*/ 0 h 26708"/>
                <a:gd name="connsiteX1" fmla="*/ 13327 w 53417"/>
                <a:gd name="connsiteY1" fmla="*/ 0 h 26708"/>
                <a:gd name="connsiteX2" fmla="*/ 0 w 53417"/>
                <a:gd name="connsiteY2" fmla="*/ 13354 h 26708"/>
                <a:gd name="connsiteX3" fmla="*/ 13354 w 53417"/>
                <a:gd name="connsiteY3" fmla="*/ 26709 h 26708"/>
                <a:gd name="connsiteX4" fmla="*/ 40063 w 53417"/>
                <a:gd name="connsiteY4" fmla="*/ 26709 h 26708"/>
                <a:gd name="connsiteX5" fmla="*/ 53418 w 53417"/>
                <a:gd name="connsiteY5" fmla="*/ 13354 h 26708"/>
                <a:gd name="connsiteX6" fmla="*/ 40036 w 53417"/>
                <a:gd name="connsiteY6" fmla="*/ 0 h 26708"/>
                <a:gd name="connsiteX7" fmla="*/ 40036 w 53417"/>
                <a:gd name="connsiteY7" fmla="*/ 0 h 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17" h="26708">
                  <a:moveTo>
                    <a:pt x="40036" y="0"/>
                  </a:moveTo>
                  <a:lnTo>
                    <a:pt x="13327" y="0"/>
                  </a:lnTo>
                  <a:cubicBezTo>
                    <a:pt x="5966" y="0"/>
                    <a:pt x="-27" y="5993"/>
                    <a:pt x="0" y="13354"/>
                  </a:cubicBezTo>
                  <a:cubicBezTo>
                    <a:pt x="0" y="20743"/>
                    <a:pt x="5966" y="26709"/>
                    <a:pt x="13354" y="26709"/>
                  </a:cubicBezTo>
                  <a:lnTo>
                    <a:pt x="40063" y="26709"/>
                  </a:lnTo>
                  <a:cubicBezTo>
                    <a:pt x="47452" y="26709"/>
                    <a:pt x="53418" y="20716"/>
                    <a:pt x="53418" y="13354"/>
                  </a:cubicBezTo>
                  <a:cubicBezTo>
                    <a:pt x="53418" y="5966"/>
                    <a:pt x="47424" y="0"/>
                    <a:pt x="40036" y="0"/>
                  </a:cubicBezTo>
                  <a:lnTo>
                    <a:pt x="40036" y="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A3F443B-884B-B84C-9909-5E03483E3AEE}"/>
                </a:ext>
              </a:extLst>
            </p:cNvPr>
            <p:cNvSpPr/>
            <p:nvPr/>
          </p:nvSpPr>
          <p:spPr>
            <a:xfrm>
              <a:off x="6965747" y="4497075"/>
              <a:ext cx="53417" cy="26708"/>
            </a:xfrm>
            <a:custGeom>
              <a:avLst/>
              <a:gdLst>
                <a:gd name="connsiteX0" fmla="*/ 40063 w 53417"/>
                <a:gd name="connsiteY0" fmla="*/ 0 h 26708"/>
                <a:gd name="connsiteX1" fmla="*/ 13354 w 53417"/>
                <a:gd name="connsiteY1" fmla="*/ 0 h 26708"/>
                <a:gd name="connsiteX2" fmla="*/ 0 w 53417"/>
                <a:gd name="connsiteY2" fmla="*/ 13354 h 26708"/>
                <a:gd name="connsiteX3" fmla="*/ 13354 w 53417"/>
                <a:gd name="connsiteY3" fmla="*/ 26709 h 26708"/>
                <a:gd name="connsiteX4" fmla="*/ 40063 w 53417"/>
                <a:gd name="connsiteY4" fmla="*/ 26709 h 26708"/>
                <a:gd name="connsiteX5" fmla="*/ 53418 w 53417"/>
                <a:gd name="connsiteY5" fmla="*/ 13354 h 26708"/>
                <a:gd name="connsiteX6" fmla="*/ 40063 w 53417"/>
                <a:gd name="connsiteY6" fmla="*/ 0 h 26708"/>
                <a:gd name="connsiteX7" fmla="*/ 40063 w 53417"/>
                <a:gd name="connsiteY7" fmla="*/ 0 h 2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17" h="26708">
                  <a:moveTo>
                    <a:pt x="40063" y="0"/>
                  </a:moveTo>
                  <a:lnTo>
                    <a:pt x="13354" y="0"/>
                  </a:lnTo>
                  <a:cubicBezTo>
                    <a:pt x="5993" y="0"/>
                    <a:pt x="0" y="5965"/>
                    <a:pt x="0" y="13354"/>
                  </a:cubicBezTo>
                  <a:cubicBezTo>
                    <a:pt x="27" y="20743"/>
                    <a:pt x="5993" y="26709"/>
                    <a:pt x="13354" y="26709"/>
                  </a:cubicBezTo>
                  <a:lnTo>
                    <a:pt x="40063" y="26709"/>
                  </a:lnTo>
                  <a:cubicBezTo>
                    <a:pt x="47452" y="26709"/>
                    <a:pt x="53418" y="20743"/>
                    <a:pt x="53418" y="13354"/>
                  </a:cubicBezTo>
                  <a:cubicBezTo>
                    <a:pt x="53418" y="5965"/>
                    <a:pt x="47452" y="0"/>
                    <a:pt x="40063" y="0"/>
                  </a:cubicBezTo>
                  <a:lnTo>
                    <a:pt x="40063" y="0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DEB9CCA7-658C-A9D2-E4C4-C8A23B0CE447}"/>
                </a:ext>
              </a:extLst>
            </p:cNvPr>
            <p:cNvSpPr/>
            <p:nvPr/>
          </p:nvSpPr>
          <p:spPr>
            <a:xfrm>
              <a:off x="6656720" y="4383645"/>
              <a:ext cx="176252" cy="250218"/>
            </a:xfrm>
            <a:custGeom>
              <a:avLst/>
              <a:gdLst>
                <a:gd name="connsiteX0" fmla="*/ 158845 w 176252"/>
                <a:gd name="connsiteY0" fmla="*/ 98762 h 250218"/>
                <a:gd name="connsiteX1" fmla="*/ 158817 w 176252"/>
                <a:gd name="connsiteY1" fmla="*/ 13327 h 250218"/>
                <a:gd name="connsiteX2" fmla="*/ 145463 w 176252"/>
                <a:gd name="connsiteY2" fmla="*/ 0 h 250218"/>
                <a:gd name="connsiteX3" fmla="*/ 132136 w 176252"/>
                <a:gd name="connsiteY3" fmla="*/ 13354 h 250218"/>
                <a:gd name="connsiteX4" fmla="*/ 132163 w 176252"/>
                <a:gd name="connsiteY4" fmla="*/ 98954 h 250218"/>
                <a:gd name="connsiteX5" fmla="*/ 117796 w 176252"/>
                <a:gd name="connsiteY5" fmla="*/ 138771 h 250218"/>
                <a:gd name="connsiteX6" fmla="*/ 5160 w 176252"/>
                <a:gd name="connsiteY6" fmla="*/ 226313 h 250218"/>
                <a:gd name="connsiteX7" fmla="*/ 2806 w 176252"/>
                <a:gd name="connsiteY7" fmla="*/ 245058 h 250218"/>
                <a:gd name="connsiteX8" fmla="*/ 21552 w 176252"/>
                <a:gd name="connsiteY8" fmla="*/ 247412 h 250218"/>
                <a:gd name="connsiteX9" fmla="*/ 139005 w 176252"/>
                <a:gd name="connsiteY9" fmla="*/ 156093 h 250218"/>
                <a:gd name="connsiteX10" fmla="*/ 158845 w 176252"/>
                <a:gd name="connsiteY10" fmla="*/ 98762 h 250218"/>
                <a:gd name="connsiteX11" fmla="*/ 158845 w 176252"/>
                <a:gd name="connsiteY11" fmla="*/ 98762 h 2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252" h="250218">
                  <a:moveTo>
                    <a:pt x="158845" y="98762"/>
                  </a:moveTo>
                  <a:lnTo>
                    <a:pt x="158817" y="13327"/>
                  </a:lnTo>
                  <a:cubicBezTo>
                    <a:pt x="158817" y="5966"/>
                    <a:pt x="152824" y="0"/>
                    <a:pt x="145463" y="0"/>
                  </a:cubicBezTo>
                  <a:cubicBezTo>
                    <a:pt x="138101" y="0"/>
                    <a:pt x="132108" y="5993"/>
                    <a:pt x="132136" y="13354"/>
                  </a:cubicBezTo>
                  <a:lnTo>
                    <a:pt x="132163" y="98954"/>
                  </a:lnTo>
                  <a:cubicBezTo>
                    <a:pt x="117632" y="106151"/>
                    <a:pt x="110873" y="123391"/>
                    <a:pt x="117796" y="138771"/>
                  </a:cubicBezTo>
                  <a:lnTo>
                    <a:pt x="5160" y="226313"/>
                  </a:lnTo>
                  <a:cubicBezTo>
                    <a:pt x="-669" y="230855"/>
                    <a:pt x="-1709" y="239257"/>
                    <a:pt x="2806" y="245058"/>
                  </a:cubicBezTo>
                  <a:cubicBezTo>
                    <a:pt x="7322" y="250887"/>
                    <a:pt x="15723" y="251927"/>
                    <a:pt x="21552" y="247412"/>
                  </a:cubicBezTo>
                  <a:lnTo>
                    <a:pt x="139005" y="156093"/>
                  </a:lnTo>
                  <a:cubicBezTo>
                    <a:pt x="174279" y="163920"/>
                    <a:pt x="191574" y="114498"/>
                    <a:pt x="158845" y="98762"/>
                  </a:cubicBezTo>
                  <a:lnTo>
                    <a:pt x="158845" y="98762"/>
                  </a:lnTo>
                  <a:close/>
                </a:path>
              </a:pathLst>
            </a:custGeom>
            <a:grpFill/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2A93A1E-009F-4221-6037-EA26E0D415A4}"/>
              </a:ext>
            </a:extLst>
          </p:cNvPr>
          <p:cNvSpPr/>
          <p:nvPr/>
        </p:nvSpPr>
        <p:spPr>
          <a:xfrm>
            <a:off x="3409418" y="2253684"/>
            <a:ext cx="916279" cy="127386"/>
          </a:xfrm>
          <a:custGeom>
            <a:avLst/>
            <a:gdLst>
              <a:gd name="connsiteX0" fmla="*/ 831665 w 916279"/>
              <a:gd name="connsiteY0" fmla="*/ 63680 h 127386"/>
              <a:gd name="connsiteX1" fmla="*/ 873973 w 916279"/>
              <a:gd name="connsiteY1" fmla="*/ 105987 h 127386"/>
              <a:gd name="connsiteX2" fmla="*/ 916280 w 916279"/>
              <a:gd name="connsiteY2" fmla="*/ 63680 h 127386"/>
              <a:gd name="connsiteX3" fmla="*/ 873973 w 916279"/>
              <a:gd name="connsiteY3" fmla="*/ 21372 h 127386"/>
              <a:gd name="connsiteX4" fmla="*/ 831665 w 916279"/>
              <a:gd name="connsiteY4" fmla="*/ 63680 h 127386"/>
              <a:gd name="connsiteX5" fmla="*/ 831665 w 916279"/>
              <a:gd name="connsiteY5" fmla="*/ 63680 h 127386"/>
              <a:gd name="connsiteX6" fmla="*/ 115756 w 916279"/>
              <a:gd name="connsiteY6" fmla="*/ 127386 h 127386"/>
              <a:gd name="connsiteX7" fmla="*/ 0 w 916279"/>
              <a:gd name="connsiteY7" fmla="*/ 63680 h 127386"/>
              <a:gd name="connsiteX8" fmla="*/ 115756 w 916279"/>
              <a:gd name="connsiteY8" fmla="*/ 0 h 127386"/>
              <a:gd name="connsiteX9" fmla="*/ 115756 w 916279"/>
              <a:gd name="connsiteY9" fmla="*/ 127386 h 127386"/>
              <a:gd name="connsiteX10" fmla="*/ 115756 w 916279"/>
              <a:gd name="connsiteY10" fmla="*/ 127386 h 127386"/>
              <a:gd name="connsiteX11" fmla="*/ 177192 w 916279"/>
              <a:gd name="connsiteY11" fmla="*/ 75885 h 127386"/>
              <a:gd name="connsiteX12" fmla="*/ 165014 w 916279"/>
              <a:gd name="connsiteY12" fmla="*/ 63707 h 127386"/>
              <a:gd name="connsiteX13" fmla="*/ 177192 w 916279"/>
              <a:gd name="connsiteY13" fmla="*/ 51529 h 127386"/>
              <a:gd name="connsiteX14" fmla="*/ 201547 w 916279"/>
              <a:gd name="connsiteY14" fmla="*/ 51529 h 127386"/>
              <a:gd name="connsiteX15" fmla="*/ 213725 w 916279"/>
              <a:gd name="connsiteY15" fmla="*/ 63707 h 127386"/>
              <a:gd name="connsiteX16" fmla="*/ 201547 w 916279"/>
              <a:gd name="connsiteY16" fmla="*/ 75885 h 127386"/>
              <a:gd name="connsiteX17" fmla="*/ 177192 w 916279"/>
              <a:gd name="connsiteY17" fmla="*/ 75885 h 127386"/>
              <a:gd name="connsiteX18" fmla="*/ 177192 w 916279"/>
              <a:gd name="connsiteY18" fmla="*/ 75885 h 127386"/>
              <a:gd name="connsiteX19" fmla="*/ 274640 w 916279"/>
              <a:gd name="connsiteY19" fmla="*/ 75885 h 127386"/>
              <a:gd name="connsiteX20" fmla="*/ 262463 w 916279"/>
              <a:gd name="connsiteY20" fmla="*/ 63707 h 127386"/>
              <a:gd name="connsiteX21" fmla="*/ 274640 w 916279"/>
              <a:gd name="connsiteY21" fmla="*/ 51529 h 127386"/>
              <a:gd name="connsiteX22" fmla="*/ 298996 w 916279"/>
              <a:gd name="connsiteY22" fmla="*/ 51529 h 127386"/>
              <a:gd name="connsiteX23" fmla="*/ 311173 w 916279"/>
              <a:gd name="connsiteY23" fmla="*/ 63707 h 127386"/>
              <a:gd name="connsiteX24" fmla="*/ 298996 w 916279"/>
              <a:gd name="connsiteY24" fmla="*/ 75885 h 127386"/>
              <a:gd name="connsiteX25" fmla="*/ 274640 w 916279"/>
              <a:gd name="connsiteY25" fmla="*/ 75885 h 127386"/>
              <a:gd name="connsiteX26" fmla="*/ 274640 w 916279"/>
              <a:gd name="connsiteY26" fmla="*/ 75885 h 127386"/>
              <a:gd name="connsiteX27" fmla="*/ 372089 w 916279"/>
              <a:gd name="connsiteY27" fmla="*/ 75885 h 127386"/>
              <a:gd name="connsiteX28" fmla="*/ 359911 w 916279"/>
              <a:gd name="connsiteY28" fmla="*/ 63707 h 127386"/>
              <a:gd name="connsiteX29" fmla="*/ 372089 w 916279"/>
              <a:gd name="connsiteY29" fmla="*/ 51529 h 127386"/>
              <a:gd name="connsiteX30" fmla="*/ 396444 w 916279"/>
              <a:gd name="connsiteY30" fmla="*/ 51529 h 127386"/>
              <a:gd name="connsiteX31" fmla="*/ 408622 w 916279"/>
              <a:gd name="connsiteY31" fmla="*/ 63707 h 127386"/>
              <a:gd name="connsiteX32" fmla="*/ 396444 w 916279"/>
              <a:gd name="connsiteY32" fmla="*/ 75885 h 127386"/>
              <a:gd name="connsiteX33" fmla="*/ 372089 w 916279"/>
              <a:gd name="connsiteY33" fmla="*/ 75885 h 127386"/>
              <a:gd name="connsiteX34" fmla="*/ 372089 w 916279"/>
              <a:gd name="connsiteY34" fmla="*/ 75885 h 127386"/>
              <a:gd name="connsiteX35" fmla="*/ 469538 w 916279"/>
              <a:gd name="connsiteY35" fmla="*/ 75885 h 127386"/>
              <a:gd name="connsiteX36" fmla="*/ 457360 w 916279"/>
              <a:gd name="connsiteY36" fmla="*/ 63707 h 127386"/>
              <a:gd name="connsiteX37" fmla="*/ 469538 w 916279"/>
              <a:gd name="connsiteY37" fmla="*/ 51529 h 127386"/>
              <a:gd name="connsiteX38" fmla="*/ 493893 w 916279"/>
              <a:gd name="connsiteY38" fmla="*/ 51529 h 127386"/>
              <a:gd name="connsiteX39" fmla="*/ 506071 w 916279"/>
              <a:gd name="connsiteY39" fmla="*/ 63707 h 127386"/>
              <a:gd name="connsiteX40" fmla="*/ 493893 w 916279"/>
              <a:gd name="connsiteY40" fmla="*/ 75885 h 127386"/>
              <a:gd name="connsiteX41" fmla="*/ 469538 w 916279"/>
              <a:gd name="connsiteY41" fmla="*/ 75885 h 127386"/>
              <a:gd name="connsiteX42" fmla="*/ 469538 w 916279"/>
              <a:gd name="connsiteY42" fmla="*/ 75885 h 127386"/>
              <a:gd name="connsiteX43" fmla="*/ 566986 w 916279"/>
              <a:gd name="connsiteY43" fmla="*/ 75885 h 127386"/>
              <a:gd name="connsiteX44" fmla="*/ 554809 w 916279"/>
              <a:gd name="connsiteY44" fmla="*/ 63707 h 127386"/>
              <a:gd name="connsiteX45" fmla="*/ 566986 w 916279"/>
              <a:gd name="connsiteY45" fmla="*/ 51529 h 127386"/>
              <a:gd name="connsiteX46" fmla="*/ 591341 w 916279"/>
              <a:gd name="connsiteY46" fmla="*/ 51529 h 127386"/>
              <a:gd name="connsiteX47" fmla="*/ 603519 w 916279"/>
              <a:gd name="connsiteY47" fmla="*/ 63707 h 127386"/>
              <a:gd name="connsiteX48" fmla="*/ 591341 w 916279"/>
              <a:gd name="connsiteY48" fmla="*/ 75885 h 127386"/>
              <a:gd name="connsiteX49" fmla="*/ 566986 w 916279"/>
              <a:gd name="connsiteY49" fmla="*/ 75885 h 127386"/>
              <a:gd name="connsiteX50" fmla="*/ 566986 w 916279"/>
              <a:gd name="connsiteY50" fmla="*/ 75885 h 127386"/>
              <a:gd name="connsiteX51" fmla="*/ 664435 w 916279"/>
              <a:gd name="connsiteY51" fmla="*/ 75885 h 127386"/>
              <a:gd name="connsiteX52" fmla="*/ 652257 w 916279"/>
              <a:gd name="connsiteY52" fmla="*/ 63707 h 127386"/>
              <a:gd name="connsiteX53" fmla="*/ 664435 w 916279"/>
              <a:gd name="connsiteY53" fmla="*/ 51529 h 127386"/>
              <a:gd name="connsiteX54" fmla="*/ 688790 w 916279"/>
              <a:gd name="connsiteY54" fmla="*/ 51529 h 127386"/>
              <a:gd name="connsiteX55" fmla="*/ 700968 w 916279"/>
              <a:gd name="connsiteY55" fmla="*/ 63707 h 127386"/>
              <a:gd name="connsiteX56" fmla="*/ 688790 w 916279"/>
              <a:gd name="connsiteY56" fmla="*/ 75885 h 127386"/>
              <a:gd name="connsiteX57" fmla="*/ 664435 w 916279"/>
              <a:gd name="connsiteY57" fmla="*/ 75885 h 127386"/>
              <a:gd name="connsiteX58" fmla="*/ 664435 w 916279"/>
              <a:gd name="connsiteY58" fmla="*/ 75885 h 127386"/>
              <a:gd name="connsiteX59" fmla="*/ 761883 w 916279"/>
              <a:gd name="connsiteY59" fmla="*/ 75885 h 127386"/>
              <a:gd name="connsiteX60" fmla="*/ 749706 w 916279"/>
              <a:gd name="connsiteY60" fmla="*/ 63707 h 127386"/>
              <a:gd name="connsiteX61" fmla="*/ 761883 w 916279"/>
              <a:gd name="connsiteY61" fmla="*/ 51529 h 127386"/>
              <a:gd name="connsiteX62" fmla="*/ 786239 w 916279"/>
              <a:gd name="connsiteY62" fmla="*/ 51529 h 127386"/>
              <a:gd name="connsiteX63" fmla="*/ 798416 w 916279"/>
              <a:gd name="connsiteY63" fmla="*/ 63707 h 127386"/>
              <a:gd name="connsiteX64" fmla="*/ 786239 w 916279"/>
              <a:gd name="connsiteY64" fmla="*/ 75885 h 127386"/>
              <a:gd name="connsiteX65" fmla="*/ 761883 w 916279"/>
              <a:gd name="connsiteY65" fmla="*/ 75885 h 127386"/>
              <a:gd name="connsiteX66" fmla="*/ 761883 w 916279"/>
              <a:gd name="connsiteY66" fmla="*/ 75885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916279" h="127386">
                <a:moveTo>
                  <a:pt x="831665" y="63680"/>
                </a:moveTo>
                <a:cubicBezTo>
                  <a:pt x="831665" y="87050"/>
                  <a:pt x="850602" y="105987"/>
                  <a:pt x="873973" y="105987"/>
                </a:cubicBezTo>
                <a:cubicBezTo>
                  <a:pt x="897343" y="105987"/>
                  <a:pt x="916280" y="87050"/>
                  <a:pt x="916280" y="63680"/>
                </a:cubicBezTo>
                <a:cubicBezTo>
                  <a:pt x="916280" y="40337"/>
                  <a:pt x="897343" y="21372"/>
                  <a:pt x="873973" y="21372"/>
                </a:cubicBezTo>
                <a:cubicBezTo>
                  <a:pt x="850602" y="21400"/>
                  <a:pt x="831665" y="40337"/>
                  <a:pt x="831665" y="63680"/>
                </a:cubicBezTo>
                <a:lnTo>
                  <a:pt x="831665" y="63680"/>
                </a:lnTo>
                <a:close/>
                <a:moveTo>
                  <a:pt x="115756" y="127386"/>
                </a:moveTo>
                <a:lnTo>
                  <a:pt x="0" y="63680"/>
                </a:lnTo>
                <a:lnTo>
                  <a:pt x="115756" y="0"/>
                </a:lnTo>
                <a:lnTo>
                  <a:pt x="115756" y="127386"/>
                </a:lnTo>
                <a:lnTo>
                  <a:pt x="115756" y="127386"/>
                </a:lnTo>
                <a:close/>
                <a:moveTo>
                  <a:pt x="177192" y="75885"/>
                </a:moveTo>
                <a:cubicBezTo>
                  <a:pt x="170460" y="75885"/>
                  <a:pt x="165014" y="70439"/>
                  <a:pt x="165014" y="63707"/>
                </a:cubicBezTo>
                <a:cubicBezTo>
                  <a:pt x="165014" y="56975"/>
                  <a:pt x="170460" y="51529"/>
                  <a:pt x="177192" y="51529"/>
                </a:cubicBezTo>
                <a:lnTo>
                  <a:pt x="201547" y="51529"/>
                </a:lnTo>
                <a:cubicBezTo>
                  <a:pt x="208279" y="51529"/>
                  <a:pt x="213725" y="56975"/>
                  <a:pt x="213725" y="63707"/>
                </a:cubicBezTo>
                <a:cubicBezTo>
                  <a:pt x="213725" y="70439"/>
                  <a:pt x="208279" y="75885"/>
                  <a:pt x="201547" y="75885"/>
                </a:cubicBezTo>
                <a:lnTo>
                  <a:pt x="177192" y="75885"/>
                </a:lnTo>
                <a:lnTo>
                  <a:pt x="177192" y="75885"/>
                </a:lnTo>
                <a:close/>
                <a:moveTo>
                  <a:pt x="274640" y="75885"/>
                </a:moveTo>
                <a:cubicBezTo>
                  <a:pt x="267908" y="75885"/>
                  <a:pt x="262463" y="70439"/>
                  <a:pt x="262463" y="63707"/>
                </a:cubicBezTo>
                <a:cubicBezTo>
                  <a:pt x="262463" y="56975"/>
                  <a:pt x="267908" y="51529"/>
                  <a:pt x="274640" y="51529"/>
                </a:cubicBezTo>
                <a:lnTo>
                  <a:pt x="298996" y="51529"/>
                </a:lnTo>
                <a:cubicBezTo>
                  <a:pt x="305728" y="51529"/>
                  <a:pt x="311173" y="56975"/>
                  <a:pt x="311173" y="63707"/>
                </a:cubicBezTo>
                <a:cubicBezTo>
                  <a:pt x="311173" y="70439"/>
                  <a:pt x="305728" y="75885"/>
                  <a:pt x="298996" y="75885"/>
                </a:cubicBezTo>
                <a:lnTo>
                  <a:pt x="274640" y="75885"/>
                </a:lnTo>
                <a:lnTo>
                  <a:pt x="274640" y="75885"/>
                </a:lnTo>
                <a:close/>
                <a:moveTo>
                  <a:pt x="372089" y="75885"/>
                </a:moveTo>
                <a:cubicBezTo>
                  <a:pt x="365357" y="75885"/>
                  <a:pt x="359911" y="70439"/>
                  <a:pt x="359911" y="63707"/>
                </a:cubicBezTo>
                <a:cubicBezTo>
                  <a:pt x="359911" y="56975"/>
                  <a:pt x="365357" y="51529"/>
                  <a:pt x="372089" y="51529"/>
                </a:cubicBezTo>
                <a:lnTo>
                  <a:pt x="396444" y="51529"/>
                </a:lnTo>
                <a:cubicBezTo>
                  <a:pt x="403176" y="51529"/>
                  <a:pt x="408622" y="56975"/>
                  <a:pt x="408622" y="63707"/>
                </a:cubicBezTo>
                <a:cubicBezTo>
                  <a:pt x="408622" y="70439"/>
                  <a:pt x="403176" y="75885"/>
                  <a:pt x="396444" y="75885"/>
                </a:cubicBezTo>
                <a:lnTo>
                  <a:pt x="372089" y="75885"/>
                </a:lnTo>
                <a:lnTo>
                  <a:pt x="372089" y="75885"/>
                </a:lnTo>
                <a:close/>
                <a:moveTo>
                  <a:pt x="469538" y="75885"/>
                </a:moveTo>
                <a:cubicBezTo>
                  <a:pt x="462806" y="75885"/>
                  <a:pt x="457360" y="70439"/>
                  <a:pt x="457360" y="63707"/>
                </a:cubicBezTo>
                <a:cubicBezTo>
                  <a:pt x="457360" y="56975"/>
                  <a:pt x="462806" y="51529"/>
                  <a:pt x="469538" y="51529"/>
                </a:cubicBezTo>
                <a:lnTo>
                  <a:pt x="493893" y="51529"/>
                </a:lnTo>
                <a:cubicBezTo>
                  <a:pt x="500625" y="51529"/>
                  <a:pt x="506071" y="56975"/>
                  <a:pt x="506071" y="63707"/>
                </a:cubicBezTo>
                <a:cubicBezTo>
                  <a:pt x="506071" y="70439"/>
                  <a:pt x="500625" y="75885"/>
                  <a:pt x="493893" y="75885"/>
                </a:cubicBezTo>
                <a:lnTo>
                  <a:pt x="469538" y="75885"/>
                </a:lnTo>
                <a:lnTo>
                  <a:pt x="469538" y="75885"/>
                </a:lnTo>
                <a:close/>
                <a:moveTo>
                  <a:pt x="566986" y="75885"/>
                </a:moveTo>
                <a:cubicBezTo>
                  <a:pt x="560254" y="75885"/>
                  <a:pt x="554809" y="70439"/>
                  <a:pt x="554809" y="63707"/>
                </a:cubicBezTo>
                <a:cubicBezTo>
                  <a:pt x="554809" y="56975"/>
                  <a:pt x="560254" y="51529"/>
                  <a:pt x="566986" y="51529"/>
                </a:cubicBezTo>
                <a:lnTo>
                  <a:pt x="591341" y="51529"/>
                </a:lnTo>
                <a:cubicBezTo>
                  <a:pt x="598073" y="51529"/>
                  <a:pt x="603519" y="56975"/>
                  <a:pt x="603519" y="63707"/>
                </a:cubicBezTo>
                <a:cubicBezTo>
                  <a:pt x="603519" y="70439"/>
                  <a:pt x="598073" y="75885"/>
                  <a:pt x="591341" y="75885"/>
                </a:cubicBezTo>
                <a:lnTo>
                  <a:pt x="566986" y="75885"/>
                </a:lnTo>
                <a:lnTo>
                  <a:pt x="566986" y="75885"/>
                </a:lnTo>
                <a:close/>
                <a:moveTo>
                  <a:pt x="664435" y="75885"/>
                </a:moveTo>
                <a:cubicBezTo>
                  <a:pt x="657703" y="75885"/>
                  <a:pt x="652257" y="70439"/>
                  <a:pt x="652257" y="63707"/>
                </a:cubicBezTo>
                <a:cubicBezTo>
                  <a:pt x="652257" y="56975"/>
                  <a:pt x="657703" y="51529"/>
                  <a:pt x="664435" y="51529"/>
                </a:cubicBezTo>
                <a:lnTo>
                  <a:pt x="688790" y="51529"/>
                </a:lnTo>
                <a:cubicBezTo>
                  <a:pt x="695522" y="51529"/>
                  <a:pt x="700968" y="56975"/>
                  <a:pt x="700968" y="63707"/>
                </a:cubicBezTo>
                <a:cubicBezTo>
                  <a:pt x="700968" y="70439"/>
                  <a:pt x="695522" y="75885"/>
                  <a:pt x="688790" y="75885"/>
                </a:cubicBezTo>
                <a:lnTo>
                  <a:pt x="664435" y="75885"/>
                </a:lnTo>
                <a:lnTo>
                  <a:pt x="664435" y="75885"/>
                </a:lnTo>
                <a:close/>
                <a:moveTo>
                  <a:pt x="761883" y="75885"/>
                </a:moveTo>
                <a:cubicBezTo>
                  <a:pt x="755152" y="75885"/>
                  <a:pt x="749706" y="70439"/>
                  <a:pt x="749706" y="63707"/>
                </a:cubicBezTo>
                <a:cubicBezTo>
                  <a:pt x="749706" y="56975"/>
                  <a:pt x="755152" y="51529"/>
                  <a:pt x="761883" y="51529"/>
                </a:cubicBezTo>
                <a:lnTo>
                  <a:pt x="786239" y="51529"/>
                </a:lnTo>
                <a:cubicBezTo>
                  <a:pt x="792971" y="51529"/>
                  <a:pt x="798416" y="56975"/>
                  <a:pt x="798416" y="63707"/>
                </a:cubicBezTo>
                <a:cubicBezTo>
                  <a:pt x="798416" y="70439"/>
                  <a:pt x="792971" y="75885"/>
                  <a:pt x="786239" y="75885"/>
                </a:cubicBezTo>
                <a:lnTo>
                  <a:pt x="761883" y="75885"/>
                </a:lnTo>
                <a:lnTo>
                  <a:pt x="761883" y="75885"/>
                </a:lnTo>
                <a:close/>
              </a:path>
            </a:pathLst>
          </a:custGeom>
          <a:solidFill>
            <a:schemeClr val="tx1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A9B4A4F9-7649-6D9B-AB35-E7E2DA2E265C}"/>
              </a:ext>
            </a:extLst>
          </p:cNvPr>
          <p:cNvSpPr/>
          <p:nvPr/>
        </p:nvSpPr>
        <p:spPr>
          <a:xfrm>
            <a:off x="3409418" y="4011345"/>
            <a:ext cx="1260592" cy="127386"/>
          </a:xfrm>
          <a:custGeom>
            <a:avLst/>
            <a:gdLst>
              <a:gd name="connsiteX0" fmla="*/ 1175978 w 1260592"/>
              <a:gd name="connsiteY0" fmla="*/ 63707 h 127386"/>
              <a:gd name="connsiteX1" fmla="*/ 1218286 w 1260592"/>
              <a:gd name="connsiteY1" fmla="*/ 105987 h 127386"/>
              <a:gd name="connsiteX2" fmla="*/ 1260593 w 1260592"/>
              <a:gd name="connsiteY2" fmla="*/ 63707 h 127386"/>
              <a:gd name="connsiteX3" fmla="*/ 1218286 w 1260592"/>
              <a:gd name="connsiteY3" fmla="*/ 21400 h 127386"/>
              <a:gd name="connsiteX4" fmla="*/ 1175978 w 1260592"/>
              <a:gd name="connsiteY4" fmla="*/ 63707 h 127386"/>
              <a:gd name="connsiteX5" fmla="*/ 1175978 w 1260592"/>
              <a:gd name="connsiteY5" fmla="*/ 63707 h 127386"/>
              <a:gd name="connsiteX6" fmla="*/ 1112901 w 1260592"/>
              <a:gd name="connsiteY6" fmla="*/ 51502 h 127386"/>
              <a:gd name="connsiteX7" fmla="*/ 1125079 w 1260592"/>
              <a:gd name="connsiteY7" fmla="*/ 63707 h 127386"/>
              <a:gd name="connsiteX8" fmla="*/ 1112901 w 1260592"/>
              <a:gd name="connsiteY8" fmla="*/ 75885 h 127386"/>
              <a:gd name="connsiteX9" fmla="*/ 1088546 w 1260592"/>
              <a:gd name="connsiteY9" fmla="*/ 75885 h 127386"/>
              <a:gd name="connsiteX10" fmla="*/ 1076368 w 1260592"/>
              <a:gd name="connsiteY10" fmla="*/ 63707 h 127386"/>
              <a:gd name="connsiteX11" fmla="*/ 1088546 w 1260592"/>
              <a:gd name="connsiteY11" fmla="*/ 51502 h 127386"/>
              <a:gd name="connsiteX12" fmla="*/ 1112901 w 1260592"/>
              <a:gd name="connsiteY12" fmla="*/ 51502 h 127386"/>
              <a:gd name="connsiteX13" fmla="*/ 1112901 w 1260592"/>
              <a:gd name="connsiteY13" fmla="*/ 51502 h 127386"/>
              <a:gd name="connsiteX14" fmla="*/ 115756 w 1260592"/>
              <a:gd name="connsiteY14" fmla="*/ 127387 h 127386"/>
              <a:gd name="connsiteX15" fmla="*/ 0 w 1260592"/>
              <a:gd name="connsiteY15" fmla="*/ 63707 h 127386"/>
              <a:gd name="connsiteX16" fmla="*/ 115756 w 1260592"/>
              <a:gd name="connsiteY16" fmla="*/ 0 h 127386"/>
              <a:gd name="connsiteX17" fmla="*/ 115756 w 1260592"/>
              <a:gd name="connsiteY17" fmla="*/ 51502 h 127386"/>
              <a:gd name="connsiteX18" fmla="*/ 138415 w 1260592"/>
              <a:gd name="connsiteY18" fmla="*/ 51502 h 127386"/>
              <a:gd name="connsiteX19" fmla="*/ 150592 w 1260592"/>
              <a:gd name="connsiteY19" fmla="*/ 63707 h 127386"/>
              <a:gd name="connsiteX20" fmla="*/ 138415 w 1260592"/>
              <a:gd name="connsiteY20" fmla="*/ 75885 h 127386"/>
              <a:gd name="connsiteX21" fmla="*/ 115756 w 1260592"/>
              <a:gd name="connsiteY21" fmla="*/ 75885 h 127386"/>
              <a:gd name="connsiteX22" fmla="*/ 115756 w 1260592"/>
              <a:gd name="connsiteY22" fmla="*/ 127387 h 127386"/>
              <a:gd name="connsiteX23" fmla="*/ 115756 w 1260592"/>
              <a:gd name="connsiteY23" fmla="*/ 127387 h 127386"/>
              <a:gd name="connsiteX24" fmla="*/ 211508 w 1260592"/>
              <a:gd name="connsiteY24" fmla="*/ 75885 h 127386"/>
              <a:gd name="connsiteX25" fmla="*/ 199330 w 1260592"/>
              <a:gd name="connsiteY25" fmla="*/ 63707 h 127386"/>
              <a:gd name="connsiteX26" fmla="*/ 211508 w 1260592"/>
              <a:gd name="connsiteY26" fmla="*/ 51502 h 127386"/>
              <a:gd name="connsiteX27" fmla="*/ 235863 w 1260592"/>
              <a:gd name="connsiteY27" fmla="*/ 51502 h 127386"/>
              <a:gd name="connsiteX28" fmla="*/ 248041 w 1260592"/>
              <a:gd name="connsiteY28" fmla="*/ 63707 h 127386"/>
              <a:gd name="connsiteX29" fmla="*/ 235863 w 1260592"/>
              <a:gd name="connsiteY29" fmla="*/ 75885 h 127386"/>
              <a:gd name="connsiteX30" fmla="*/ 211508 w 1260592"/>
              <a:gd name="connsiteY30" fmla="*/ 75885 h 127386"/>
              <a:gd name="connsiteX31" fmla="*/ 211508 w 1260592"/>
              <a:gd name="connsiteY31" fmla="*/ 75885 h 127386"/>
              <a:gd name="connsiteX32" fmla="*/ 308957 w 1260592"/>
              <a:gd name="connsiteY32" fmla="*/ 75885 h 127386"/>
              <a:gd name="connsiteX33" fmla="*/ 296779 w 1260592"/>
              <a:gd name="connsiteY33" fmla="*/ 63707 h 127386"/>
              <a:gd name="connsiteX34" fmla="*/ 308957 w 1260592"/>
              <a:gd name="connsiteY34" fmla="*/ 51502 h 127386"/>
              <a:gd name="connsiteX35" fmla="*/ 333312 w 1260592"/>
              <a:gd name="connsiteY35" fmla="*/ 51502 h 127386"/>
              <a:gd name="connsiteX36" fmla="*/ 345490 w 1260592"/>
              <a:gd name="connsiteY36" fmla="*/ 63707 h 127386"/>
              <a:gd name="connsiteX37" fmla="*/ 333312 w 1260592"/>
              <a:gd name="connsiteY37" fmla="*/ 75885 h 127386"/>
              <a:gd name="connsiteX38" fmla="*/ 308957 w 1260592"/>
              <a:gd name="connsiteY38" fmla="*/ 75885 h 127386"/>
              <a:gd name="connsiteX39" fmla="*/ 308957 w 1260592"/>
              <a:gd name="connsiteY39" fmla="*/ 75885 h 127386"/>
              <a:gd name="connsiteX40" fmla="*/ 406405 w 1260592"/>
              <a:gd name="connsiteY40" fmla="*/ 75885 h 127386"/>
              <a:gd name="connsiteX41" fmla="*/ 394228 w 1260592"/>
              <a:gd name="connsiteY41" fmla="*/ 63707 h 127386"/>
              <a:gd name="connsiteX42" fmla="*/ 406405 w 1260592"/>
              <a:gd name="connsiteY42" fmla="*/ 51502 h 127386"/>
              <a:gd name="connsiteX43" fmla="*/ 430761 w 1260592"/>
              <a:gd name="connsiteY43" fmla="*/ 51502 h 127386"/>
              <a:gd name="connsiteX44" fmla="*/ 442938 w 1260592"/>
              <a:gd name="connsiteY44" fmla="*/ 63707 h 127386"/>
              <a:gd name="connsiteX45" fmla="*/ 430761 w 1260592"/>
              <a:gd name="connsiteY45" fmla="*/ 75885 h 127386"/>
              <a:gd name="connsiteX46" fmla="*/ 406405 w 1260592"/>
              <a:gd name="connsiteY46" fmla="*/ 75885 h 127386"/>
              <a:gd name="connsiteX47" fmla="*/ 406405 w 1260592"/>
              <a:gd name="connsiteY47" fmla="*/ 75885 h 127386"/>
              <a:gd name="connsiteX48" fmla="*/ 503854 w 1260592"/>
              <a:gd name="connsiteY48" fmla="*/ 75885 h 127386"/>
              <a:gd name="connsiteX49" fmla="*/ 491676 w 1260592"/>
              <a:gd name="connsiteY49" fmla="*/ 63707 h 127386"/>
              <a:gd name="connsiteX50" fmla="*/ 503854 w 1260592"/>
              <a:gd name="connsiteY50" fmla="*/ 51502 h 127386"/>
              <a:gd name="connsiteX51" fmla="*/ 528209 w 1260592"/>
              <a:gd name="connsiteY51" fmla="*/ 51502 h 127386"/>
              <a:gd name="connsiteX52" fmla="*/ 540387 w 1260592"/>
              <a:gd name="connsiteY52" fmla="*/ 63707 h 127386"/>
              <a:gd name="connsiteX53" fmla="*/ 528209 w 1260592"/>
              <a:gd name="connsiteY53" fmla="*/ 75885 h 127386"/>
              <a:gd name="connsiteX54" fmla="*/ 503854 w 1260592"/>
              <a:gd name="connsiteY54" fmla="*/ 75885 h 127386"/>
              <a:gd name="connsiteX55" fmla="*/ 503854 w 1260592"/>
              <a:gd name="connsiteY55" fmla="*/ 75885 h 127386"/>
              <a:gd name="connsiteX56" fmla="*/ 601303 w 1260592"/>
              <a:gd name="connsiteY56" fmla="*/ 75885 h 127386"/>
              <a:gd name="connsiteX57" fmla="*/ 589125 w 1260592"/>
              <a:gd name="connsiteY57" fmla="*/ 63707 h 127386"/>
              <a:gd name="connsiteX58" fmla="*/ 601303 w 1260592"/>
              <a:gd name="connsiteY58" fmla="*/ 51502 h 127386"/>
              <a:gd name="connsiteX59" fmla="*/ 625658 w 1260592"/>
              <a:gd name="connsiteY59" fmla="*/ 51502 h 127386"/>
              <a:gd name="connsiteX60" fmla="*/ 637836 w 1260592"/>
              <a:gd name="connsiteY60" fmla="*/ 63707 h 127386"/>
              <a:gd name="connsiteX61" fmla="*/ 625658 w 1260592"/>
              <a:gd name="connsiteY61" fmla="*/ 75885 h 127386"/>
              <a:gd name="connsiteX62" fmla="*/ 601303 w 1260592"/>
              <a:gd name="connsiteY62" fmla="*/ 75885 h 127386"/>
              <a:gd name="connsiteX63" fmla="*/ 601303 w 1260592"/>
              <a:gd name="connsiteY63" fmla="*/ 75885 h 127386"/>
              <a:gd name="connsiteX64" fmla="*/ 698751 w 1260592"/>
              <a:gd name="connsiteY64" fmla="*/ 75885 h 127386"/>
              <a:gd name="connsiteX65" fmla="*/ 686573 w 1260592"/>
              <a:gd name="connsiteY65" fmla="*/ 63707 h 127386"/>
              <a:gd name="connsiteX66" fmla="*/ 698751 w 1260592"/>
              <a:gd name="connsiteY66" fmla="*/ 51502 h 127386"/>
              <a:gd name="connsiteX67" fmla="*/ 723106 w 1260592"/>
              <a:gd name="connsiteY67" fmla="*/ 51502 h 127386"/>
              <a:gd name="connsiteX68" fmla="*/ 735284 w 1260592"/>
              <a:gd name="connsiteY68" fmla="*/ 63707 h 127386"/>
              <a:gd name="connsiteX69" fmla="*/ 723106 w 1260592"/>
              <a:gd name="connsiteY69" fmla="*/ 75885 h 127386"/>
              <a:gd name="connsiteX70" fmla="*/ 698751 w 1260592"/>
              <a:gd name="connsiteY70" fmla="*/ 75885 h 127386"/>
              <a:gd name="connsiteX71" fmla="*/ 698751 w 1260592"/>
              <a:gd name="connsiteY71" fmla="*/ 75885 h 127386"/>
              <a:gd name="connsiteX72" fmla="*/ 796200 w 1260592"/>
              <a:gd name="connsiteY72" fmla="*/ 75885 h 127386"/>
              <a:gd name="connsiteX73" fmla="*/ 784022 w 1260592"/>
              <a:gd name="connsiteY73" fmla="*/ 63707 h 127386"/>
              <a:gd name="connsiteX74" fmla="*/ 796200 w 1260592"/>
              <a:gd name="connsiteY74" fmla="*/ 51502 h 127386"/>
              <a:gd name="connsiteX75" fmla="*/ 820555 w 1260592"/>
              <a:gd name="connsiteY75" fmla="*/ 51502 h 127386"/>
              <a:gd name="connsiteX76" fmla="*/ 832733 w 1260592"/>
              <a:gd name="connsiteY76" fmla="*/ 63707 h 127386"/>
              <a:gd name="connsiteX77" fmla="*/ 820555 w 1260592"/>
              <a:gd name="connsiteY77" fmla="*/ 75885 h 127386"/>
              <a:gd name="connsiteX78" fmla="*/ 796200 w 1260592"/>
              <a:gd name="connsiteY78" fmla="*/ 75885 h 127386"/>
              <a:gd name="connsiteX79" fmla="*/ 796200 w 1260592"/>
              <a:gd name="connsiteY79" fmla="*/ 75885 h 127386"/>
              <a:gd name="connsiteX80" fmla="*/ 893648 w 1260592"/>
              <a:gd name="connsiteY80" fmla="*/ 75885 h 127386"/>
              <a:gd name="connsiteX81" fmla="*/ 881471 w 1260592"/>
              <a:gd name="connsiteY81" fmla="*/ 63707 h 127386"/>
              <a:gd name="connsiteX82" fmla="*/ 893648 w 1260592"/>
              <a:gd name="connsiteY82" fmla="*/ 51502 h 127386"/>
              <a:gd name="connsiteX83" fmla="*/ 918004 w 1260592"/>
              <a:gd name="connsiteY83" fmla="*/ 51502 h 127386"/>
              <a:gd name="connsiteX84" fmla="*/ 930181 w 1260592"/>
              <a:gd name="connsiteY84" fmla="*/ 63707 h 127386"/>
              <a:gd name="connsiteX85" fmla="*/ 918004 w 1260592"/>
              <a:gd name="connsiteY85" fmla="*/ 75885 h 127386"/>
              <a:gd name="connsiteX86" fmla="*/ 893648 w 1260592"/>
              <a:gd name="connsiteY86" fmla="*/ 75885 h 127386"/>
              <a:gd name="connsiteX87" fmla="*/ 893648 w 1260592"/>
              <a:gd name="connsiteY87" fmla="*/ 75885 h 127386"/>
              <a:gd name="connsiteX88" fmla="*/ 991097 w 1260592"/>
              <a:gd name="connsiteY88" fmla="*/ 75885 h 127386"/>
              <a:gd name="connsiteX89" fmla="*/ 978919 w 1260592"/>
              <a:gd name="connsiteY89" fmla="*/ 63707 h 127386"/>
              <a:gd name="connsiteX90" fmla="*/ 991097 w 1260592"/>
              <a:gd name="connsiteY90" fmla="*/ 51502 h 127386"/>
              <a:gd name="connsiteX91" fmla="*/ 1015452 w 1260592"/>
              <a:gd name="connsiteY91" fmla="*/ 51502 h 127386"/>
              <a:gd name="connsiteX92" fmla="*/ 1027630 w 1260592"/>
              <a:gd name="connsiteY92" fmla="*/ 63707 h 127386"/>
              <a:gd name="connsiteX93" fmla="*/ 1015452 w 1260592"/>
              <a:gd name="connsiteY93" fmla="*/ 75885 h 127386"/>
              <a:gd name="connsiteX94" fmla="*/ 991097 w 1260592"/>
              <a:gd name="connsiteY94" fmla="*/ 75885 h 127386"/>
              <a:gd name="connsiteX95" fmla="*/ 991097 w 1260592"/>
              <a:gd name="connsiteY95" fmla="*/ 75885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60592" h="127386">
                <a:moveTo>
                  <a:pt x="1175978" y="63707"/>
                </a:moveTo>
                <a:cubicBezTo>
                  <a:pt x="1175978" y="87050"/>
                  <a:pt x="1194915" y="105987"/>
                  <a:pt x="1218286" y="105987"/>
                </a:cubicBezTo>
                <a:cubicBezTo>
                  <a:pt x="1241656" y="105987"/>
                  <a:pt x="1260593" y="87050"/>
                  <a:pt x="1260593" y="63707"/>
                </a:cubicBezTo>
                <a:cubicBezTo>
                  <a:pt x="1260593" y="40337"/>
                  <a:pt x="1241656" y="21400"/>
                  <a:pt x="1218286" y="21400"/>
                </a:cubicBezTo>
                <a:cubicBezTo>
                  <a:pt x="1194915" y="21400"/>
                  <a:pt x="1175978" y="40337"/>
                  <a:pt x="1175978" y="63707"/>
                </a:cubicBezTo>
                <a:lnTo>
                  <a:pt x="1175978" y="63707"/>
                </a:lnTo>
                <a:close/>
                <a:moveTo>
                  <a:pt x="1112901" y="51502"/>
                </a:moveTo>
                <a:cubicBezTo>
                  <a:pt x="1119633" y="51502"/>
                  <a:pt x="1125079" y="56975"/>
                  <a:pt x="1125079" y="63707"/>
                </a:cubicBezTo>
                <a:cubicBezTo>
                  <a:pt x="1125079" y="70411"/>
                  <a:pt x="1119633" y="75885"/>
                  <a:pt x="1112901" y="75885"/>
                </a:cubicBezTo>
                <a:lnTo>
                  <a:pt x="1088546" y="75885"/>
                </a:lnTo>
                <a:cubicBezTo>
                  <a:pt x="1081814" y="75885"/>
                  <a:pt x="1076368" y="70411"/>
                  <a:pt x="1076368" y="63707"/>
                </a:cubicBezTo>
                <a:cubicBezTo>
                  <a:pt x="1076368" y="56975"/>
                  <a:pt x="1081814" y="51502"/>
                  <a:pt x="1088546" y="51502"/>
                </a:cubicBezTo>
                <a:lnTo>
                  <a:pt x="1112901" y="51502"/>
                </a:lnTo>
                <a:lnTo>
                  <a:pt x="1112901" y="51502"/>
                </a:lnTo>
                <a:close/>
                <a:moveTo>
                  <a:pt x="115756" y="127387"/>
                </a:moveTo>
                <a:lnTo>
                  <a:pt x="0" y="63707"/>
                </a:lnTo>
                <a:lnTo>
                  <a:pt x="115756" y="0"/>
                </a:lnTo>
                <a:lnTo>
                  <a:pt x="115756" y="51502"/>
                </a:lnTo>
                <a:lnTo>
                  <a:pt x="138415" y="51502"/>
                </a:lnTo>
                <a:cubicBezTo>
                  <a:pt x="145147" y="51502"/>
                  <a:pt x="150592" y="56975"/>
                  <a:pt x="150592" y="63707"/>
                </a:cubicBezTo>
                <a:cubicBezTo>
                  <a:pt x="150592" y="70411"/>
                  <a:pt x="145147" y="75885"/>
                  <a:pt x="138415" y="75885"/>
                </a:cubicBezTo>
                <a:lnTo>
                  <a:pt x="115756" y="75885"/>
                </a:lnTo>
                <a:lnTo>
                  <a:pt x="115756" y="127387"/>
                </a:lnTo>
                <a:lnTo>
                  <a:pt x="115756" y="127387"/>
                </a:lnTo>
                <a:close/>
                <a:moveTo>
                  <a:pt x="211508" y="75885"/>
                </a:moveTo>
                <a:cubicBezTo>
                  <a:pt x="204776" y="75885"/>
                  <a:pt x="199330" y="70411"/>
                  <a:pt x="199330" y="63707"/>
                </a:cubicBezTo>
                <a:cubicBezTo>
                  <a:pt x="199330" y="56975"/>
                  <a:pt x="204776" y="51502"/>
                  <a:pt x="211508" y="51502"/>
                </a:cubicBezTo>
                <a:lnTo>
                  <a:pt x="235863" y="51502"/>
                </a:lnTo>
                <a:cubicBezTo>
                  <a:pt x="242595" y="51502"/>
                  <a:pt x="248041" y="56975"/>
                  <a:pt x="248041" y="63707"/>
                </a:cubicBezTo>
                <a:cubicBezTo>
                  <a:pt x="248041" y="70411"/>
                  <a:pt x="242595" y="75885"/>
                  <a:pt x="235863" y="75885"/>
                </a:cubicBezTo>
                <a:lnTo>
                  <a:pt x="211508" y="75885"/>
                </a:lnTo>
                <a:lnTo>
                  <a:pt x="211508" y="75885"/>
                </a:lnTo>
                <a:close/>
                <a:moveTo>
                  <a:pt x="308957" y="75885"/>
                </a:moveTo>
                <a:cubicBezTo>
                  <a:pt x="302225" y="75885"/>
                  <a:pt x="296779" y="70411"/>
                  <a:pt x="296779" y="63707"/>
                </a:cubicBezTo>
                <a:cubicBezTo>
                  <a:pt x="296779" y="56975"/>
                  <a:pt x="302225" y="51502"/>
                  <a:pt x="308957" y="51502"/>
                </a:cubicBezTo>
                <a:lnTo>
                  <a:pt x="333312" y="51502"/>
                </a:lnTo>
                <a:cubicBezTo>
                  <a:pt x="340044" y="51502"/>
                  <a:pt x="345490" y="56975"/>
                  <a:pt x="345490" y="63707"/>
                </a:cubicBezTo>
                <a:cubicBezTo>
                  <a:pt x="345490" y="70411"/>
                  <a:pt x="340044" y="75885"/>
                  <a:pt x="333312" y="75885"/>
                </a:cubicBezTo>
                <a:lnTo>
                  <a:pt x="308957" y="75885"/>
                </a:lnTo>
                <a:lnTo>
                  <a:pt x="308957" y="75885"/>
                </a:lnTo>
                <a:close/>
                <a:moveTo>
                  <a:pt x="406405" y="75885"/>
                </a:moveTo>
                <a:cubicBezTo>
                  <a:pt x="399673" y="75885"/>
                  <a:pt x="394228" y="70411"/>
                  <a:pt x="394228" y="63707"/>
                </a:cubicBezTo>
                <a:cubicBezTo>
                  <a:pt x="394228" y="56975"/>
                  <a:pt x="399673" y="51502"/>
                  <a:pt x="406405" y="51502"/>
                </a:cubicBezTo>
                <a:lnTo>
                  <a:pt x="430761" y="51502"/>
                </a:lnTo>
                <a:cubicBezTo>
                  <a:pt x="437493" y="51502"/>
                  <a:pt x="442938" y="56975"/>
                  <a:pt x="442938" y="63707"/>
                </a:cubicBezTo>
                <a:cubicBezTo>
                  <a:pt x="442938" y="70411"/>
                  <a:pt x="437493" y="75885"/>
                  <a:pt x="430761" y="75885"/>
                </a:cubicBezTo>
                <a:lnTo>
                  <a:pt x="406405" y="75885"/>
                </a:lnTo>
                <a:lnTo>
                  <a:pt x="406405" y="75885"/>
                </a:lnTo>
                <a:close/>
                <a:moveTo>
                  <a:pt x="503854" y="75885"/>
                </a:moveTo>
                <a:cubicBezTo>
                  <a:pt x="497122" y="75885"/>
                  <a:pt x="491676" y="70411"/>
                  <a:pt x="491676" y="63707"/>
                </a:cubicBezTo>
                <a:cubicBezTo>
                  <a:pt x="491676" y="56975"/>
                  <a:pt x="497122" y="51502"/>
                  <a:pt x="503854" y="51502"/>
                </a:cubicBezTo>
                <a:lnTo>
                  <a:pt x="528209" y="51502"/>
                </a:lnTo>
                <a:cubicBezTo>
                  <a:pt x="534941" y="51502"/>
                  <a:pt x="540387" y="56975"/>
                  <a:pt x="540387" y="63707"/>
                </a:cubicBezTo>
                <a:cubicBezTo>
                  <a:pt x="540387" y="70411"/>
                  <a:pt x="534941" y="75885"/>
                  <a:pt x="528209" y="75885"/>
                </a:cubicBezTo>
                <a:lnTo>
                  <a:pt x="503854" y="75885"/>
                </a:lnTo>
                <a:lnTo>
                  <a:pt x="503854" y="75885"/>
                </a:lnTo>
                <a:close/>
                <a:moveTo>
                  <a:pt x="601303" y="75885"/>
                </a:moveTo>
                <a:cubicBezTo>
                  <a:pt x="594571" y="75885"/>
                  <a:pt x="589125" y="70411"/>
                  <a:pt x="589125" y="63707"/>
                </a:cubicBezTo>
                <a:cubicBezTo>
                  <a:pt x="589125" y="56975"/>
                  <a:pt x="594571" y="51502"/>
                  <a:pt x="601303" y="51502"/>
                </a:cubicBezTo>
                <a:lnTo>
                  <a:pt x="625658" y="51502"/>
                </a:lnTo>
                <a:cubicBezTo>
                  <a:pt x="632390" y="51502"/>
                  <a:pt x="637836" y="56975"/>
                  <a:pt x="637836" y="63707"/>
                </a:cubicBezTo>
                <a:cubicBezTo>
                  <a:pt x="637836" y="70411"/>
                  <a:pt x="632390" y="75885"/>
                  <a:pt x="625658" y="75885"/>
                </a:cubicBezTo>
                <a:lnTo>
                  <a:pt x="601303" y="75885"/>
                </a:lnTo>
                <a:lnTo>
                  <a:pt x="601303" y="75885"/>
                </a:lnTo>
                <a:close/>
                <a:moveTo>
                  <a:pt x="698751" y="75885"/>
                </a:moveTo>
                <a:cubicBezTo>
                  <a:pt x="692019" y="75885"/>
                  <a:pt x="686573" y="70411"/>
                  <a:pt x="686573" y="63707"/>
                </a:cubicBezTo>
                <a:cubicBezTo>
                  <a:pt x="686573" y="56975"/>
                  <a:pt x="692019" y="51502"/>
                  <a:pt x="698751" y="51502"/>
                </a:cubicBezTo>
                <a:lnTo>
                  <a:pt x="723106" y="51502"/>
                </a:lnTo>
                <a:cubicBezTo>
                  <a:pt x="729838" y="51502"/>
                  <a:pt x="735284" y="56975"/>
                  <a:pt x="735284" y="63707"/>
                </a:cubicBezTo>
                <a:cubicBezTo>
                  <a:pt x="735284" y="70411"/>
                  <a:pt x="729838" y="75885"/>
                  <a:pt x="723106" y="75885"/>
                </a:cubicBezTo>
                <a:lnTo>
                  <a:pt x="698751" y="75885"/>
                </a:lnTo>
                <a:lnTo>
                  <a:pt x="698751" y="75885"/>
                </a:lnTo>
                <a:close/>
                <a:moveTo>
                  <a:pt x="796200" y="75885"/>
                </a:moveTo>
                <a:cubicBezTo>
                  <a:pt x="789468" y="75885"/>
                  <a:pt x="784022" y="70411"/>
                  <a:pt x="784022" y="63707"/>
                </a:cubicBezTo>
                <a:cubicBezTo>
                  <a:pt x="784022" y="56975"/>
                  <a:pt x="789468" y="51502"/>
                  <a:pt x="796200" y="51502"/>
                </a:cubicBezTo>
                <a:lnTo>
                  <a:pt x="820555" y="51502"/>
                </a:lnTo>
                <a:cubicBezTo>
                  <a:pt x="827287" y="51502"/>
                  <a:pt x="832733" y="56975"/>
                  <a:pt x="832733" y="63707"/>
                </a:cubicBezTo>
                <a:cubicBezTo>
                  <a:pt x="832733" y="70411"/>
                  <a:pt x="827287" y="75885"/>
                  <a:pt x="820555" y="75885"/>
                </a:cubicBezTo>
                <a:lnTo>
                  <a:pt x="796200" y="75885"/>
                </a:lnTo>
                <a:lnTo>
                  <a:pt x="796200" y="75885"/>
                </a:lnTo>
                <a:close/>
                <a:moveTo>
                  <a:pt x="893648" y="75885"/>
                </a:moveTo>
                <a:cubicBezTo>
                  <a:pt x="886916" y="75885"/>
                  <a:pt x="881471" y="70411"/>
                  <a:pt x="881471" y="63707"/>
                </a:cubicBezTo>
                <a:cubicBezTo>
                  <a:pt x="881471" y="56975"/>
                  <a:pt x="886916" y="51502"/>
                  <a:pt x="893648" y="51502"/>
                </a:cubicBezTo>
                <a:lnTo>
                  <a:pt x="918004" y="51502"/>
                </a:lnTo>
                <a:cubicBezTo>
                  <a:pt x="924736" y="51502"/>
                  <a:pt x="930181" y="56975"/>
                  <a:pt x="930181" y="63707"/>
                </a:cubicBezTo>
                <a:cubicBezTo>
                  <a:pt x="930181" y="70411"/>
                  <a:pt x="924736" y="75885"/>
                  <a:pt x="918004" y="75885"/>
                </a:cubicBezTo>
                <a:lnTo>
                  <a:pt x="893648" y="75885"/>
                </a:lnTo>
                <a:lnTo>
                  <a:pt x="893648" y="75885"/>
                </a:lnTo>
                <a:close/>
                <a:moveTo>
                  <a:pt x="991097" y="75885"/>
                </a:moveTo>
                <a:cubicBezTo>
                  <a:pt x="984365" y="75885"/>
                  <a:pt x="978919" y="70411"/>
                  <a:pt x="978919" y="63707"/>
                </a:cubicBezTo>
                <a:cubicBezTo>
                  <a:pt x="978919" y="56975"/>
                  <a:pt x="984365" y="51502"/>
                  <a:pt x="991097" y="51502"/>
                </a:cubicBezTo>
                <a:lnTo>
                  <a:pt x="1015452" y="51502"/>
                </a:lnTo>
                <a:cubicBezTo>
                  <a:pt x="1022184" y="51502"/>
                  <a:pt x="1027630" y="56975"/>
                  <a:pt x="1027630" y="63707"/>
                </a:cubicBezTo>
                <a:cubicBezTo>
                  <a:pt x="1027630" y="70411"/>
                  <a:pt x="1022184" y="75885"/>
                  <a:pt x="1015452" y="75885"/>
                </a:cubicBezTo>
                <a:lnTo>
                  <a:pt x="991097" y="75885"/>
                </a:lnTo>
                <a:lnTo>
                  <a:pt x="991097" y="75885"/>
                </a:lnTo>
                <a:close/>
              </a:path>
            </a:pathLst>
          </a:custGeom>
          <a:solidFill>
            <a:schemeClr val="tx1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0FCDA15-5A1D-9763-B24D-F60A60E95E74}"/>
              </a:ext>
            </a:extLst>
          </p:cNvPr>
          <p:cNvSpPr/>
          <p:nvPr/>
        </p:nvSpPr>
        <p:spPr>
          <a:xfrm>
            <a:off x="8138261" y="4408227"/>
            <a:ext cx="1273590" cy="127386"/>
          </a:xfrm>
          <a:custGeom>
            <a:avLst/>
            <a:gdLst>
              <a:gd name="connsiteX0" fmla="*/ 84614 w 1273590"/>
              <a:gd name="connsiteY0" fmla="*/ 63680 h 127386"/>
              <a:gd name="connsiteX1" fmla="*/ 42307 w 1273590"/>
              <a:gd name="connsiteY1" fmla="*/ 105959 h 127386"/>
              <a:gd name="connsiteX2" fmla="*/ 0 w 1273590"/>
              <a:gd name="connsiteY2" fmla="*/ 63680 h 127386"/>
              <a:gd name="connsiteX3" fmla="*/ 42307 w 1273590"/>
              <a:gd name="connsiteY3" fmla="*/ 21372 h 127386"/>
              <a:gd name="connsiteX4" fmla="*/ 84614 w 1273590"/>
              <a:gd name="connsiteY4" fmla="*/ 63680 h 127386"/>
              <a:gd name="connsiteX5" fmla="*/ 84614 w 1273590"/>
              <a:gd name="connsiteY5" fmla="*/ 63680 h 127386"/>
              <a:gd name="connsiteX6" fmla="*/ 160690 w 1273590"/>
              <a:gd name="connsiteY6" fmla="*/ 75857 h 127386"/>
              <a:gd name="connsiteX7" fmla="*/ 148513 w 1273590"/>
              <a:gd name="connsiteY7" fmla="*/ 63680 h 127386"/>
              <a:gd name="connsiteX8" fmla="*/ 160690 w 1273590"/>
              <a:gd name="connsiteY8" fmla="*/ 51474 h 127386"/>
              <a:gd name="connsiteX9" fmla="*/ 185073 w 1273590"/>
              <a:gd name="connsiteY9" fmla="*/ 51474 h 127386"/>
              <a:gd name="connsiteX10" fmla="*/ 197251 w 1273590"/>
              <a:gd name="connsiteY10" fmla="*/ 63680 h 127386"/>
              <a:gd name="connsiteX11" fmla="*/ 185073 w 1273590"/>
              <a:gd name="connsiteY11" fmla="*/ 75857 h 127386"/>
              <a:gd name="connsiteX12" fmla="*/ 160690 w 1273590"/>
              <a:gd name="connsiteY12" fmla="*/ 75857 h 127386"/>
              <a:gd name="connsiteX13" fmla="*/ 160690 w 1273590"/>
              <a:gd name="connsiteY13" fmla="*/ 75857 h 127386"/>
              <a:gd name="connsiteX14" fmla="*/ 1157808 w 1273590"/>
              <a:gd name="connsiteY14" fmla="*/ 0 h 127386"/>
              <a:gd name="connsiteX15" fmla="*/ 1273591 w 1273590"/>
              <a:gd name="connsiteY15" fmla="*/ 63707 h 127386"/>
              <a:gd name="connsiteX16" fmla="*/ 1157808 w 1273590"/>
              <a:gd name="connsiteY16" fmla="*/ 127386 h 127386"/>
              <a:gd name="connsiteX17" fmla="*/ 1157808 w 1273590"/>
              <a:gd name="connsiteY17" fmla="*/ 75885 h 127386"/>
              <a:gd name="connsiteX18" fmla="*/ 1135149 w 1273590"/>
              <a:gd name="connsiteY18" fmla="*/ 75885 h 127386"/>
              <a:gd name="connsiteX19" fmla="*/ 1122971 w 1273590"/>
              <a:gd name="connsiteY19" fmla="*/ 63707 h 127386"/>
              <a:gd name="connsiteX20" fmla="*/ 1135149 w 1273590"/>
              <a:gd name="connsiteY20" fmla="*/ 51502 h 127386"/>
              <a:gd name="connsiteX21" fmla="*/ 1157808 w 1273590"/>
              <a:gd name="connsiteY21" fmla="*/ 51502 h 127386"/>
              <a:gd name="connsiteX22" fmla="*/ 1157808 w 1273590"/>
              <a:gd name="connsiteY22" fmla="*/ 0 h 127386"/>
              <a:gd name="connsiteX23" fmla="*/ 1157808 w 1273590"/>
              <a:gd name="connsiteY23" fmla="*/ 0 h 127386"/>
              <a:gd name="connsiteX24" fmla="*/ 1062083 w 1273590"/>
              <a:gd name="connsiteY24" fmla="*/ 51502 h 127386"/>
              <a:gd name="connsiteX25" fmla="*/ 1074261 w 1273590"/>
              <a:gd name="connsiteY25" fmla="*/ 63707 h 127386"/>
              <a:gd name="connsiteX26" fmla="*/ 1062083 w 1273590"/>
              <a:gd name="connsiteY26" fmla="*/ 75885 h 127386"/>
              <a:gd name="connsiteX27" fmla="*/ 1037700 w 1273590"/>
              <a:gd name="connsiteY27" fmla="*/ 75885 h 127386"/>
              <a:gd name="connsiteX28" fmla="*/ 1025523 w 1273590"/>
              <a:gd name="connsiteY28" fmla="*/ 63707 h 127386"/>
              <a:gd name="connsiteX29" fmla="*/ 1037700 w 1273590"/>
              <a:gd name="connsiteY29" fmla="*/ 51502 h 127386"/>
              <a:gd name="connsiteX30" fmla="*/ 1062083 w 1273590"/>
              <a:gd name="connsiteY30" fmla="*/ 51502 h 127386"/>
              <a:gd name="connsiteX31" fmla="*/ 1062083 w 1273590"/>
              <a:gd name="connsiteY31" fmla="*/ 51502 h 127386"/>
              <a:gd name="connsiteX32" fmla="*/ 964607 w 1273590"/>
              <a:gd name="connsiteY32" fmla="*/ 51502 h 127386"/>
              <a:gd name="connsiteX33" fmla="*/ 976812 w 1273590"/>
              <a:gd name="connsiteY33" fmla="*/ 63707 h 127386"/>
              <a:gd name="connsiteX34" fmla="*/ 964607 w 1273590"/>
              <a:gd name="connsiteY34" fmla="*/ 75885 h 127386"/>
              <a:gd name="connsiteX35" fmla="*/ 940252 w 1273590"/>
              <a:gd name="connsiteY35" fmla="*/ 75885 h 127386"/>
              <a:gd name="connsiteX36" fmla="*/ 928074 w 1273590"/>
              <a:gd name="connsiteY36" fmla="*/ 63707 h 127386"/>
              <a:gd name="connsiteX37" fmla="*/ 940252 w 1273590"/>
              <a:gd name="connsiteY37" fmla="*/ 51502 h 127386"/>
              <a:gd name="connsiteX38" fmla="*/ 964607 w 1273590"/>
              <a:gd name="connsiteY38" fmla="*/ 51502 h 127386"/>
              <a:gd name="connsiteX39" fmla="*/ 964607 w 1273590"/>
              <a:gd name="connsiteY39" fmla="*/ 51502 h 127386"/>
              <a:gd name="connsiteX40" fmla="*/ 867159 w 1273590"/>
              <a:gd name="connsiteY40" fmla="*/ 51502 h 127386"/>
              <a:gd name="connsiteX41" fmla="*/ 879364 w 1273590"/>
              <a:gd name="connsiteY41" fmla="*/ 63707 h 127386"/>
              <a:gd name="connsiteX42" fmla="*/ 867159 w 1273590"/>
              <a:gd name="connsiteY42" fmla="*/ 75885 h 127386"/>
              <a:gd name="connsiteX43" fmla="*/ 842803 w 1273590"/>
              <a:gd name="connsiteY43" fmla="*/ 75885 h 127386"/>
              <a:gd name="connsiteX44" fmla="*/ 830626 w 1273590"/>
              <a:gd name="connsiteY44" fmla="*/ 63707 h 127386"/>
              <a:gd name="connsiteX45" fmla="*/ 842803 w 1273590"/>
              <a:gd name="connsiteY45" fmla="*/ 51502 h 127386"/>
              <a:gd name="connsiteX46" fmla="*/ 867159 w 1273590"/>
              <a:gd name="connsiteY46" fmla="*/ 51502 h 127386"/>
              <a:gd name="connsiteX47" fmla="*/ 867159 w 1273590"/>
              <a:gd name="connsiteY47" fmla="*/ 51502 h 127386"/>
              <a:gd name="connsiteX48" fmla="*/ 769737 w 1273590"/>
              <a:gd name="connsiteY48" fmla="*/ 51502 h 127386"/>
              <a:gd name="connsiteX49" fmla="*/ 781942 w 1273590"/>
              <a:gd name="connsiteY49" fmla="*/ 63707 h 127386"/>
              <a:gd name="connsiteX50" fmla="*/ 769737 w 1273590"/>
              <a:gd name="connsiteY50" fmla="*/ 75885 h 127386"/>
              <a:gd name="connsiteX51" fmla="*/ 745382 w 1273590"/>
              <a:gd name="connsiteY51" fmla="*/ 75885 h 127386"/>
              <a:gd name="connsiteX52" fmla="*/ 733204 w 1273590"/>
              <a:gd name="connsiteY52" fmla="*/ 63707 h 127386"/>
              <a:gd name="connsiteX53" fmla="*/ 745382 w 1273590"/>
              <a:gd name="connsiteY53" fmla="*/ 51502 h 127386"/>
              <a:gd name="connsiteX54" fmla="*/ 769737 w 1273590"/>
              <a:gd name="connsiteY54" fmla="*/ 51502 h 127386"/>
              <a:gd name="connsiteX55" fmla="*/ 769737 w 1273590"/>
              <a:gd name="connsiteY55" fmla="*/ 51502 h 127386"/>
              <a:gd name="connsiteX56" fmla="*/ 672261 w 1273590"/>
              <a:gd name="connsiteY56" fmla="*/ 51502 h 127386"/>
              <a:gd name="connsiteX57" fmla="*/ 684466 w 1273590"/>
              <a:gd name="connsiteY57" fmla="*/ 63707 h 127386"/>
              <a:gd name="connsiteX58" fmla="*/ 672261 w 1273590"/>
              <a:gd name="connsiteY58" fmla="*/ 75885 h 127386"/>
              <a:gd name="connsiteX59" fmla="*/ 647906 w 1273590"/>
              <a:gd name="connsiteY59" fmla="*/ 75885 h 127386"/>
              <a:gd name="connsiteX60" fmla="*/ 635728 w 1273590"/>
              <a:gd name="connsiteY60" fmla="*/ 63707 h 127386"/>
              <a:gd name="connsiteX61" fmla="*/ 647906 w 1273590"/>
              <a:gd name="connsiteY61" fmla="*/ 51502 h 127386"/>
              <a:gd name="connsiteX62" fmla="*/ 672261 w 1273590"/>
              <a:gd name="connsiteY62" fmla="*/ 51502 h 127386"/>
              <a:gd name="connsiteX63" fmla="*/ 672261 w 1273590"/>
              <a:gd name="connsiteY63" fmla="*/ 51502 h 127386"/>
              <a:gd name="connsiteX64" fmla="*/ 574813 w 1273590"/>
              <a:gd name="connsiteY64" fmla="*/ 51502 h 127386"/>
              <a:gd name="connsiteX65" fmla="*/ 587018 w 1273590"/>
              <a:gd name="connsiteY65" fmla="*/ 63707 h 127386"/>
              <a:gd name="connsiteX66" fmla="*/ 574813 w 1273590"/>
              <a:gd name="connsiteY66" fmla="*/ 75885 h 127386"/>
              <a:gd name="connsiteX67" fmla="*/ 550457 w 1273590"/>
              <a:gd name="connsiteY67" fmla="*/ 75885 h 127386"/>
              <a:gd name="connsiteX68" fmla="*/ 538280 w 1273590"/>
              <a:gd name="connsiteY68" fmla="*/ 63707 h 127386"/>
              <a:gd name="connsiteX69" fmla="*/ 550457 w 1273590"/>
              <a:gd name="connsiteY69" fmla="*/ 51502 h 127386"/>
              <a:gd name="connsiteX70" fmla="*/ 574813 w 1273590"/>
              <a:gd name="connsiteY70" fmla="*/ 51502 h 127386"/>
              <a:gd name="connsiteX71" fmla="*/ 574813 w 1273590"/>
              <a:gd name="connsiteY71" fmla="*/ 51502 h 127386"/>
              <a:gd name="connsiteX72" fmla="*/ 477364 w 1273590"/>
              <a:gd name="connsiteY72" fmla="*/ 51502 h 127386"/>
              <a:gd name="connsiteX73" fmla="*/ 489569 w 1273590"/>
              <a:gd name="connsiteY73" fmla="*/ 63707 h 127386"/>
              <a:gd name="connsiteX74" fmla="*/ 477364 w 1273590"/>
              <a:gd name="connsiteY74" fmla="*/ 75885 h 127386"/>
              <a:gd name="connsiteX75" fmla="*/ 453009 w 1273590"/>
              <a:gd name="connsiteY75" fmla="*/ 75885 h 127386"/>
              <a:gd name="connsiteX76" fmla="*/ 440831 w 1273590"/>
              <a:gd name="connsiteY76" fmla="*/ 63707 h 127386"/>
              <a:gd name="connsiteX77" fmla="*/ 453009 w 1273590"/>
              <a:gd name="connsiteY77" fmla="*/ 51502 h 127386"/>
              <a:gd name="connsiteX78" fmla="*/ 477364 w 1273590"/>
              <a:gd name="connsiteY78" fmla="*/ 51502 h 127386"/>
              <a:gd name="connsiteX79" fmla="*/ 477364 w 1273590"/>
              <a:gd name="connsiteY79" fmla="*/ 51502 h 127386"/>
              <a:gd name="connsiteX80" fmla="*/ 379943 w 1273590"/>
              <a:gd name="connsiteY80" fmla="*/ 51502 h 127386"/>
              <a:gd name="connsiteX81" fmla="*/ 392120 w 1273590"/>
              <a:gd name="connsiteY81" fmla="*/ 63707 h 127386"/>
              <a:gd name="connsiteX82" fmla="*/ 379943 w 1273590"/>
              <a:gd name="connsiteY82" fmla="*/ 75885 h 127386"/>
              <a:gd name="connsiteX83" fmla="*/ 355560 w 1273590"/>
              <a:gd name="connsiteY83" fmla="*/ 75885 h 127386"/>
              <a:gd name="connsiteX84" fmla="*/ 343382 w 1273590"/>
              <a:gd name="connsiteY84" fmla="*/ 63707 h 127386"/>
              <a:gd name="connsiteX85" fmla="*/ 355560 w 1273590"/>
              <a:gd name="connsiteY85" fmla="*/ 51502 h 127386"/>
              <a:gd name="connsiteX86" fmla="*/ 379943 w 1273590"/>
              <a:gd name="connsiteY86" fmla="*/ 51502 h 127386"/>
              <a:gd name="connsiteX87" fmla="*/ 379943 w 1273590"/>
              <a:gd name="connsiteY87" fmla="*/ 51502 h 127386"/>
              <a:gd name="connsiteX88" fmla="*/ 282494 w 1273590"/>
              <a:gd name="connsiteY88" fmla="*/ 51502 h 127386"/>
              <a:gd name="connsiteX89" fmla="*/ 294672 w 1273590"/>
              <a:gd name="connsiteY89" fmla="*/ 63707 h 127386"/>
              <a:gd name="connsiteX90" fmla="*/ 282494 w 1273590"/>
              <a:gd name="connsiteY90" fmla="*/ 75885 h 127386"/>
              <a:gd name="connsiteX91" fmla="*/ 258111 w 1273590"/>
              <a:gd name="connsiteY91" fmla="*/ 75885 h 127386"/>
              <a:gd name="connsiteX92" fmla="*/ 245934 w 1273590"/>
              <a:gd name="connsiteY92" fmla="*/ 63707 h 127386"/>
              <a:gd name="connsiteX93" fmla="*/ 258111 w 1273590"/>
              <a:gd name="connsiteY93" fmla="*/ 51502 h 127386"/>
              <a:gd name="connsiteX94" fmla="*/ 282494 w 1273590"/>
              <a:gd name="connsiteY94" fmla="*/ 51502 h 127386"/>
              <a:gd name="connsiteX95" fmla="*/ 282494 w 1273590"/>
              <a:gd name="connsiteY95" fmla="*/ 51502 h 127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73590" h="127386">
                <a:moveTo>
                  <a:pt x="84614" y="63680"/>
                </a:moveTo>
                <a:cubicBezTo>
                  <a:pt x="84614" y="87022"/>
                  <a:pt x="65650" y="105959"/>
                  <a:pt x="42307" y="105959"/>
                </a:cubicBezTo>
                <a:cubicBezTo>
                  <a:pt x="18937" y="105959"/>
                  <a:pt x="0" y="87022"/>
                  <a:pt x="0" y="63680"/>
                </a:cubicBezTo>
                <a:cubicBezTo>
                  <a:pt x="0" y="40309"/>
                  <a:pt x="18937" y="21372"/>
                  <a:pt x="42307" y="21372"/>
                </a:cubicBezTo>
                <a:cubicBezTo>
                  <a:pt x="65677" y="21372"/>
                  <a:pt x="84614" y="40309"/>
                  <a:pt x="84614" y="63680"/>
                </a:cubicBezTo>
                <a:lnTo>
                  <a:pt x="84614" y="63680"/>
                </a:lnTo>
                <a:close/>
                <a:moveTo>
                  <a:pt x="160690" y="75857"/>
                </a:moveTo>
                <a:cubicBezTo>
                  <a:pt x="153958" y="75857"/>
                  <a:pt x="148513" y="70384"/>
                  <a:pt x="148513" y="63680"/>
                </a:cubicBezTo>
                <a:cubicBezTo>
                  <a:pt x="148513" y="56947"/>
                  <a:pt x="153958" y="51474"/>
                  <a:pt x="160690" y="51474"/>
                </a:cubicBezTo>
                <a:lnTo>
                  <a:pt x="185073" y="51474"/>
                </a:lnTo>
                <a:cubicBezTo>
                  <a:pt x="191777" y="51474"/>
                  <a:pt x="197251" y="56920"/>
                  <a:pt x="197251" y="63680"/>
                </a:cubicBezTo>
                <a:cubicBezTo>
                  <a:pt x="197251" y="70384"/>
                  <a:pt x="191777" y="75857"/>
                  <a:pt x="185073" y="75857"/>
                </a:cubicBezTo>
                <a:lnTo>
                  <a:pt x="160690" y="75857"/>
                </a:lnTo>
                <a:lnTo>
                  <a:pt x="160690" y="75857"/>
                </a:lnTo>
                <a:close/>
                <a:moveTo>
                  <a:pt x="1157808" y="0"/>
                </a:moveTo>
                <a:lnTo>
                  <a:pt x="1273591" y="63707"/>
                </a:lnTo>
                <a:lnTo>
                  <a:pt x="1157808" y="127386"/>
                </a:lnTo>
                <a:lnTo>
                  <a:pt x="1157808" y="75885"/>
                </a:lnTo>
                <a:lnTo>
                  <a:pt x="1135149" y="75885"/>
                </a:lnTo>
                <a:cubicBezTo>
                  <a:pt x="1128417" y="75885"/>
                  <a:pt x="1122971" y="70411"/>
                  <a:pt x="1122971" y="63707"/>
                </a:cubicBezTo>
                <a:cubicBezTo>
                  <a:pt x="1122971" y="56975"/>
                  <a:pt x="1128417" y="51502"/>
                  <a:pt x="1135149" y="51502"/>
                </a:cubicBezTo>
                <a:lnTo>
                  <a:pt x="1157808" y="51502"/>
                </a:lnTo>
                <a:lnTo>
                  <a:pt x="1157808" y="0"/>
                </a:lnTo>
                <a:lnTo>
                  <a:pt x="1157808" y="0"/>
                </a:lnTo>
                <a:close/>
                <a:moveTo>
                  <a:pt x="1062083" y="51502"/>
                </a:moveTo>
                <a:cubicBezTo>
                  <a:pt x="1068788" y="51502"/>
                  <a:pt x="1074261" y="56947"/>
                  <a:pt x="1074261" y="63707"/>
                </a:cubicBezTo>
                <a:cubicBezTo>
                  <a:pt x="1074261" y="70411"/>
                  <a:pt x="1068788" y="75885"/>
                  <a:pt x="1062083" y="75885"/>
                </a:cubicBezTo>
                <a:lnTo>
                  <a:pt x="1037700" y="75885"/>
                </a:lnTo>
                <a:cubicBezTo>
                  <a:pt x="1030969" y="75885"/>
                  <a:pt x="1025523" y="70411"/>
                  <a:pt x="1025523" y="63707"/>
                </a:cubicBezTo>
                <a:cubicBezTo>
                  <a:pt x="1025523" y="56975"/>
                  <a:pt x="1030969" y="51502"/>
                  <a:pt x="1037700" y="51502"/>
                </a:cubicBezTo>
                <a:lnTo>
                  <a:pt x="1062083" y="51502"/>
                </a:lnTo>
                <a:lnTo>
                  <a:pt x="1062083" y="51502"/>
                </a:lnTo>
                <a:close/>
                <a:moveTo>
                  <a:pt x="964607" y="51502"/>
                </a:moveTo>
                <a:cubicBezTo>
                  <a:pt x="971339" y="51502"/>
                  <a:pt x="976812" y="56947"/>
                  <a:pt x="976812" y="63707"/>
                </a:cubicBezTo>
                <a:cubicBezTo>
                  <a:pt x="976812" y="70411"/>
                  <a:pt x="971339" y="75885"/>
                  <a:pt x="964607" y="75885"/>
                </a:cubicBezTo>
                <a:lnTo>
                  <a:pt x="940252" y="75885"/>
                </a:lnTo>
                <a:cubicBezTo>
                  <a:pt x="933520" y="75885"/>
                  <a:pt x="928074" y="70411"/>
                  <a:pt x="928074" y="63707"/>
                </a:cubicBezTo>
                <a:cubicBezTo>
                  <a:pt x="928074" y="56975"/>
                  <a:pt x="933520" y="51502"/>
                  <a:pt x="940252" y="51502"/>
                </a:cubicBezTo>
                <a:lnTo>
                  <a:pt x="964607" y="51502"/>
                </a:lnTo>
                <a:lnTo>
                  <a:pt x="964607" y="51502"/>
                </a:lnTo>
                <a:close/>
                <a:moveTo>
                  <a:pt x="867159" y="51502"/>
                </a:moveTo>
                <a:cubicBezTo>
                  <a:pt x="873890" y="51502"/>
                  <a:pt x="879364" y="56947"/>
                  <a:pt x="879364" y="63707"/>
                </a:cubicBezTo>
                <a:cubicBezTo>
                  <a:pt x="879364" y="70411"/>
                  <a:pt x="873890" y="75885"/>
                  <a:pt x="867159" y="75885"/>
                </a:cubicBezTo>
                <a:lnTo>
                  <a:pt x="842803" y="75885"/>
                </a:lnTo>
                <a:cubicBezTo>
                  <a:pt x="836071" y="75885"/>
                  <a:pt x="830626" y="70411"/>
                  <a:pt x="830626" y="63707"/>
                </a:cubicBezTo>
                <a:cubicBezTo>
                  <a:pt x="830626" y="56975"/>
                  <a:pt x="836071" y="51502"/>
                  <a:pt x="842803" y="51502"/>
                </a:cubicBezTo>
                <a:lnTo>
                  <a:pt x="867159" y="51502"/>
                </a:lnTo>
                <a:lnTo>
                  <a:pt x="867159" y="51502"/>
                </a:lnTo>
                <a:close/>
                <a:moveTo>
                  <a:pt x="769737" y="51502"/>
                </a:moveTo>
                <a:cubicBezTo>
                  <a:pt x="776469" y="51502"/>
                  <a:pt x="781942" y="56947"/>
                  <a:pt x="781942" y="63707"/>
                </a:cubicBezTo>
                <a:cubicBezTo>
                  <a:pt x="781942" y="70411"/>
                  <a:pt x="776469" y="75885"/>
                  <a:pt x="769737" y="75885"/>
                </a:cubicBezTo>
                <a:lnTo>
                  <a:pt x="745382" y="75885"/>
                </a:lnTo>
                <a:cubicBezTo>
                  <a:pt x="738650" y="75885"/>
                  <a:pt x="733204" y="70411"/>
                  <a:pt x="733204" y="63707"/>
                </a:cubicBezTo>
                <a:cubicBezTo>
                  <a:pt x="733204" y="56975"/>
                  <a:pt x="738650" y="51502"/>
                  <a:pt x="745382" y="51502"/>
                </a:cubicBezTo>
                <a:lnTo>
                  <a:pt x="769737" y="51502"/>
                </a:lnTo>
                <a:lnTo>
                  <a:pt x="769737" y="51502"/>
                </a:lnTo>
                <a:close/>
                <a:moveTo>
                  <a:pt x="672261" y="51502"/>
                </a:moveTo>
                <a:cubicBezTo>
                  <a:pt x="678993" y="51502"/>
                  <a:pt x="684466" y="56947"/>
                  <a:pt x="684466" y="63707"/>
                </a:cubicBezTo>
                <a:cubicBezTo>
                  <a:pt x="684466" y="70411"/>
                  <a:pt x="678993" y="75885"/>
                  <a:pt x="672261" y="75885"/>
                </a:cubicBezTo>
                <a:lnTo>
                  <a:pt x="647906" y="75885"/>
                </a:lnTo>
                <a:cubicBezTo>
                  <a:pt x="641174" y="75885"/>
                  <a:pt x="635728" y="70411"/>
                  <a:pt x="635728" y="63707"/>
                </a:cubicBezTo>
                <a:cubicBezTo>
                  <a:pt x="635728" y="56975"/>
                  <a:pt x="641174" y="51502"/>
                  <a:pt x="647906" y="51502"/>
                </a:cubicBezTo>
                <a:lnTo>
                  <a:pt x="672261" y="51502"/>
                </a:lnTo>
                <a:lnTo>
                  <a:pt x="672261" y="51502"/>
                </a:lnTo>
                <a:close/>
                <a:moveTo>
                  <a:pt x="574813" y="51502"/>
                </a:moveTo>
                <a:cubicBezTo>
                  <a:pt x="581545" y="51502"/>
                  <a:pt x="587018" y="56947"/>
                  <a:pt x="587018" y="63707"/>
                </a:cubicBezTo>
                <a:cubicBezTo>
                  <a:pt x="587018" y="70411"/>
                  <a:pt x="581572" y="75885"/>
                  <a:pt x="574813" y="75885"/>
                </a:cubicBezTo>
                <a:lnTo>
                  <a:pt x="550457" y="75885"/>
                </a:lnTo>
                <a:cubicBezTo>
                  <a:pt x="543725" y="75885"/>
                  <a:pt x="538280" y="70411"/>
                  <a:pt x="538280" y="63707"/>
                </a:cubicBezTo>
                <a:cubicBezTo>
                  <a:pt x="538280" y="56975"/>
                  <a:pt x="543725" y="51502"/>
                  <a:pt x="550457" y="51502"/>
                </a:cubicBezTo>
                <a:lnTo>
                  <a:pt x="574813" y="51502"/>
                </a:lnTo>
                <a:lnTo>
                  <a:pt x="574813" y="51502"/>
                </a:lnTo>
                <a:close/>
                <a:moveTo>
                  <a:pt x="477364" y="51502"/>
                </a:moveTo>
                <a:cubicBezTo>
                  <a:pt x="484096" y="51502"/>
                  <a:pt x="489569" y="56947"/>
                  <a:pt x="489569" y="63707"/>
                </a:cubicBezTo>
                <a:cubicBezTo>
                  <a:pt x="489569" y="70411"/>
                  <a:pt x="484096" y="75885"/>
                  <a:pt x="477364" y="75885"/>
                </a:cubicBezTo>
                <a:lnTo>
                  <a:pt x="453009" y="75885"/>
                </a:lnTo>
                <a:cubicBezTo>
                  <a:pt x="446277" y="75885"/>
                  <a:pt x="440831" y="70411"/>
                  <a:pt x="440831" y="63707"/>
                </a:cubicBezTo>
                <a:cubicBezTo>
                  <a:pt x="440831" y="56975"/>
                  <a:pt x="446277" y="51502"/>
                  <a:pt x="453009" y="51502"/>
                </a:cubicBezTo>
                <a:lnTo>
                  <a:pt x="477364" y="51502"/>
                </a:lnTo>
                <a:lnTo>
                  <a:pt x="477364" y="51502"/>
                </a:lnTo>
                <a:close/>
                <a:moveTo>
                  <a:pt x="379943" y="51502"/>
                </a:moveTo>
                <a:cubicBezTo>
                  <a:pt x="386675" y="51502"/>
                  <a:pt x="392120" y="56947"/>
                  <a:pt x="392120" y="63707"/>
                </a:cubicBezTo>
                <a:cubicBezTo>
                  <a:pt x="392120" y="70411"/>
                  <a:pt x="386675" y="75885"/>
                  <a:pt x="379943" y="75885"/>
                </a:cubicBezTo>
                <a:lnTo>
                  <a:pt x="355560" y="75885"/>
                </a:lnTo>
                <a:cubicBezTo>
                  <a:pt x="348828" y="75885"/>
                  <a:pt x="343382" y="70411"/>
                  <a:pt x="343382" y="63707"/>
                </a:cubicBezTo>
                <a:cubicBezTo>
                  <a:pt x="343382" y="56975"/>
                  <a:pt x="348828" y="51502"/>
                  <a:pt x="355560" y="51502"/>
                </a:cubicBezTo>
                <a:lnTo>
                  <a:pt x="379943" y="51502"/>
                </a:lnTo>
                <a:lnTo>
                  <a:pt x="379943" y="51502"/>
                </a:lnTo>
                <a:close/>
                <a:moveTo>
                  <a:pt x="282494" y="51502"/>
                </a:moveTo>
                <a:cubicBezTo>
                  <a:pt x="289199" y="51502"/>
                  <a:pt x="294672" y="56947"/>
                  <a:pt x="294672" y="63707"/>
                </a:cubicBezTo>
                <a:cubicBezTo>
                  <a:pt x="294672" y="70411"/>
                  <a:pt x="289199" y="75885"/>
                  <a:pt x="282494" y="75885"/>
                </a:cubicBezTo>
                <a:lnTo>
                  <a:pt x="258111" y="75885"/>
                </a:lnTo>
                <a:cubicBezTo>
                  <a:pt x="251380" y="75885"/>
                  <a:pt x="245934" y="70411"/>
                  <a:pt x="245934" y="63707"/>
                </a:cubicBezTo>
                <a:cubicBezTo>
                  <a:pt x="245934" y="56975"/>
                  <a:pt x="251380" y="51502"/>
                  <a:pt x="258111" y="51502"/>
                </a:cubicBezTo>
                <a:lnTo>
                  <a:pt x="282494" y="51502"/>
                </a:lnTo>
                <a:lnTo>
                  <a:pt x="282494" y="51502"/>
                </a:lnTo>
                <a:close/>
              </a:path>
            </a:pathLst>
          </a:custGeom>
          <a:solidFill>
            <a:schemeClr val="tx1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3D8B1FBB-7F9B-D19F-8F4A-004CBEF7BD92}"/>
              </a:ext>
            </a:extLst>
          </p:cNvPr>
          <p:cNvSpPr/>
          <p:nvPr/>
        </p:nvSpPr>
        <p:spPr>
          <a:xfrm>
            <a:off x="7887867" y="2095840"/>
            <a:ext cx="1523985" cy="127359"/>
          </a:xfrm>
          <a:custGeom>
            <a:avLst/>
            <a:gdLst>
              <a:gd name="connsiteX0" fmla="*/ 183239 w 1523985"/>
              <a:gd name="connsiteY0" fmla="*/ 75857 h 127359"/>
              <a:gd name="connsiteX1" fmla="*/ 171062 w 1523985"/>
              <a:gd name="connsiteY1" fmla="*/ 63680 h 127359"/>
              <a:gd name="connsiteX2" fmla="*/ 183239 w 1523985"/>
              <a:gd name="connsiteY2" fmla="*/ 51502 h 127359"/>
              <a:gd name="connsiteX3" fmla="*/ 207622 w 1523985"/>
              <a:gd name="connsiteY3" fmla="*/ 51502 h 127359"/>
              <a:gd name="connsiteX4" fmla="*/ 219800 w 1523985"/>
              <a:gd name="connsiteY4" fmla="*/ 63680 h 127359"/>
              <a:gd name="connsiteX5" fmla="*/ 207622 w 1523985"/>
              <a:gd name="connsiteY5" fmla="*/ 75857 h 127359"/>
              <a:gd name="connsiteX6" fmla="*/ 183239 w 1523985"/>
              <a:gd name="connsiteY6" fmla="*/ 75857 h 127359"/>
              <a:gd name="connsiteX7" fmla="*/ 183239 w 1523985"/>
              <a:gd name="connsiteY7" fmla="*/ 75857 h 127359"/>
              <a:gd name="connsiteX8" fmla="*/ 84614 w 1523985"/>
              <a:gd name="connsiteY8" fmla="*/ 63680 h 127359"/>
              <a:gd name="connsiteX9" fmla="*/ 42307 w 1523985"/>
              <a:gd name="connsiteY9" fmla="*/ 105987 h 127359"/>
              <a:gd name="connsiteX10" fmla="*/ 0 w 1523985"/>
              <a:gd name="connsiteY10" fmla="*/ 63680 h 127359"/>
              <a:gd name="connsiteX11" fmla="*/ 42307 w 1523985"/>
              <a:gd name="connsiteY11" fmla="*/ 21372 h 127359"/>
              <a:gd name="connsiteX12" fmla="*/ 84614 w 1523985"/>
              <a:gd name="connsiteY12" fmla="*/ 63680 h 127359"/>
              <a:gd name="connsiteX13" fmla="*/ 84614 w 1523985"/>
              <a:gd name="connsiteY13" fmla="*/ 63680 h 127359"/>
              <a:gd name="connsiteX14" fmla="*/ 1408202 w 1523985"/>
              <a:gd name="connsiteY14" fmla="*/ 0 h 127359"/>
              <a:gd name="connsiteX15" fmla="*/ 1523985 w 1523985"/>
              <a:gd name="connsiteY15" fmla="*/ 63680 h 127359"/>
              <a:gd name="connsiteX16" fmla="*/ 1408202 w 1523985"/>
              <a:gd name="connsiteY16" fmla="*/ 127359 h 127359"/>
              <a:gd name="connsiteX17" fmla="*/ 1408202 w 1523985"/>
              <a:gd name="connsiteY17" fmla="*/ 0 h 127359"/>
              <a:gd name="connsiteX18" fmla="*/ 1408202 w 1523985"/>
              <a:gd name="connsiteY18" fmla="*/ 0 h 127359"/>
              <a:gd name="connsiteX19" fmla="*/ 1377005 w 1523985"/>
              <a:gd name="connsiteY19" fmla="*/ 51502 h 127359"/>
              <a:gd name="connsiteX20" fmla="*/ 1389183 w 1523985"/>
              <a:gd name="connsiteY20" fmla="*/ 63680 h 127359"/>
              <a:gd name="connsiteX21" fmla="*/ 1377005 w 1523985"/>
              <a:gd name="connsiteY21" fmla="*/ 75857 h 127359"/>
              <a:gd name="connsiteX22" fmla="*/ 1352623 w 1523985"/>
              <a:gd name="connsiteY22" fmla="*/ 75857 h 127359"/>
              <a:gd name="connsiteX23" fmla="*/ 1340445 w 1523985"/>
              <a:gd name="connsiteY23" fmla="*/ 63680 h 127359"/>
              <a:gd name="connsiteX24" fmla="*/ 1352623 w 1523985"/>
              <a:gd name="connsiteY24" fmla="*/ 51502 h 127359"/>
              <a:gd name="connsiteX25" fmla="*/ 1377005 w 1523985"/>
              <a:gd name="connsiteY25" fmla="*/ 51502 h 127359"/>
              <a:gd name="connsiteX26" fmla="*/ 1377005 w 1523985"/>
              <a:gd name="connsiteY26" fmla="*/ 51502 h 127359"/>
              <a:gd name="connsiteX27" fmla="*/ 1279557 w 1523985"/>
              <a:gd name="connsiteY27" fmla="*/ 51502 h 127359"/>
              <a:gd name="connsiteX28" fmla="*/ 1291735 w 1523985"/>
              <a:gd name="connsiteY28" fmla="*/ 63680 h 127359"/>
              <a:gd name="connsiteX29" fmla="*/ 1279557 w 1523985"/>
              <a:gd name="connsiteY29" fmla="*/ 75857 h 127359"/>
              <a:gd name="connsiteX30" fmla="*/ 1255174 w 1523985"/>
              <a:gd name="connsiteY30" fmla="*/ 75857 h 127359"/>
              <a:gd name="connsiteX31" fmla="*/ 1242997 w 1523985"/>
              <a:gd name="connsiteY31" fmla="*/ 63680 h 127359"/>
              <a:gd name="connsiteX32" fmla="*/ 1255174 w 1523985"/>
              <a:gd name="connsiteY32" fmla="*/ 51502 h 127359"/>
              <a:gd name="connsiteX33" fmla="*/ 1279557 w 1523985"/>
              <a:gd name="connsiteY33" fmla="*/ 51502 h 127359"/>
              <a:gd name="connsiteX34" fmla="*/ 1279557 w 1523985"/>
              <a:gd name="connsiteY34" fmla="*/ 51502 h 127359"/>
              <a:gd name="connsiteX35" fmla="*/ 1182108 w 1523985"/>
              <a:gd name="connsiteY35" fmla="*/ 51502 h 127359"/>
              <a:gd name="connsiteX36" fmla="*/ 1194286 w 1523985"/>
              <a:gd name="connsiteY36" fmla="*/ 63680 h 127359"/>
              <a:gd name="connsiteX37" fmla="*/ 1182108 w 1523985"/>
              <a:gd name="connsiteY37" fmla="*/ 75857 h 127359"/>
              <a:gd name="connsiteX38" fmla="*/ 1157726 w 1523985"/>
              <a:gd name="connsiteY38" fmla="*/ 75857 h 127359"/>
              <a:gd name="connsiteX39" fmla="*/ 1145548 w 1523985"/>
              <a:gd name="connsiteY39" fmla="*/ 63680 h 127359"/>
              <a:gd name="connsiteX40" fmla="*/ 1157726 w 1523985"/>
              <a:gd name="connsiteY40" fmla="*/ 51502 h 127359"/>
              <a:gd name="connsiteX41" fmla="*/ 1182108 w 1523985"/>
              <a:gd name="connsiteY41" fmla="*/ 51502 h 127359"/>
              <a:gd name="connsiteX42" fmla="*/ 1182108 w 1523985"/>
              <a:gd name="connsiteY42" fmla="*/ 51502 h 127359"/>
              <a:gd name="connsiteX43" fmla="*/ 1084660 w 1523985"/>
              <a:gd name="connsiteY43" fmla="*/ 51502 h 127359"/>
              <a:gd name="connsiteX44" fmla="*/ 1096837 w 1523985"/>
              <a:gd name="connsiteY44" fmla="*/ 63680 h 127359"/>
              <a:gd name="connsiteX45" fmla="*/ 1084660 w 1523985"/>
              <a:gd name="connsiteY45" fmla="*/ 75857 h 127359"/>
              <a:gd name="connsiteX46" fmla="*/ 1060277 w 1523985"/>
              <a:gd name="connsiteY46" fmla="*/ 75857 h 127359"/>
              <a:gd name="connsiteX47" fmla="*/ 1048099 w 1523985"/>
              <a:gd name="connsiteY47" fmla="*/ 63680 h 127359"/>
              <a:gd name="connsiteX48" fmla="*/ 1060277 w 1523985"/>
              <a:gd name="connsiteY48" fmla="*/ 51502 h 127359"/>
              <a:gd name="connsiteX49" fmla="*/ 1084660 w 1523985"/>
              <a:gd name="connsiteY49" fmla="*/ 51502 h 127359"/>
              <a:gd name="connsiteX50" fmla="*/ 1084660 w 1523985"/>
              <a:gd name="connsiteY50" fmla="*/ 51502 h 127359"/>
              <a:gd name="connsiteX51" fmla="*/ 987211 w 1523985"/>
              <a:gd name="connsiteY51" fmla="*/ 51502 h 127359"/>
              <a:gd name="connsiteX52" fmla="*/ 999389 w 1523985"/>
              <a:gd name="connsiteY52" fmla="*/ 63680 h 127359"/>
              <a:gd name="connsiteX53" fmla="*/ 987211 w 1523985"/>
              <a:gd name="connsiteY53" fmla="*/ 75857 h 127359"/>
              <a:gd name="connsiteX54" fmla="*/ 962828 w 1523985"/>
              <a:gd name="connsiteY54" fmla="*/ 75857 h 127359"/>
              <a:gd name="connsiteX55" fmla="*/ 950651 w 1523985"/>
              <a:gd name="connsiteY55" fmla="*/ 63680 h 127359"/>
              <a:gd name="connsiteX56" fmla="*/ 962828 w 1523985"/>
              <a:gd name="connsiteY56" fmla="*/ 51502 h 127359"/>
              <a:gd name="connsiteX57" fmla="*/ 987211 w 1523985"/>
              <a:gd name="connsiteY57" fmla="*/ 51502 h 127359"/>
              <a:gd name="connsiteX58" fmla="*/ 987211 w 1523985"/>
              <a:gd name="connsiteY58" fmla="*/ 51502 h 127359"/>
              <a:gd name="connsiteX59" fmla="*/ 889763 w 1523985"/>
              <a:gd name="connsiteY59" fmla="*/ 51502 h 127359"/>
              <a:gd name="connsiteX60" fmla="*/ 901940 w 1523985"/>
              <a:gd name="connsiteY60" fmla="*/ 63680 h 127359"/>
              <a:gd name="connsiteX61" fmla="*/ 889763 w 1523985"/>
              <a:gd name="connsiteY61" fmla="*/ 75857 h 127359"/>
              <a:gd name="connsiteX62" fmla="*/ 865380 w 1523985"/>
              <a:gd name="connsiteY62" fmla="*/ 75857 h 127359"/>
              <a:gd name="connsiteX63" fmla="*/ 853202 w 1523985"/>
              <a:gd name="connsiteY63" fmla="*/ 63680 h 127359"/>
              <a:gd name="connsiteX64" fmla="*/ 865380 w 1523985"/>
              <a:gd name="connsiteY64" fmla="*/ 51502 h 127359"/>
              <a:gd name="connsiteX65" fmla="*/ 889763 w 1523985"/>
              <a:gd name="connsiteY65" fmla="*/ 51502 h 127359"/>
              <a:gd name="connsiteX66" fmla="*/ 889763 w 1523985"/>
              <a:gd name="connsiteY66" fmla="*/ 51502 h 127359"/>
              <a:gd name="connsiteX67" fmla="*/ 792314 w 1523985"/>
              <a:gd name="connsiteY67" fmla="*/ 51502 h 127359"/>
              <a:gd name="connsiteX68" fmla="*/ 804491 w 1523985"/>
              <a:gd name="connsiteY68" fmla="*/ 63680 h 127359"/>
              <a:gd name="connsiteX69" fmla="*/ 792314 w 1523985"/>
              <a:gd name="connsiteY69" fmla="*/ 75857 h 127359"/>
              <a:gd name="connsiteX70" fmla="*/ 767931 w 1523985"/>
              <a:gd name="connsiteY70" fmla="*/ 75857 h 127359"/>
              <a:gd name="connsiteX71" fmla="*/ 755753 w 1523985"/>
              <a:gd name="connsiteY71" fmla="*/ 63680 h 127359"/>
              <a:gd name="connsiteX72" fmla="*/ 767931 w 1523985"/>
              <a:gd name="connsiteY72" fmla="*/ 51502 h 127359"/>
              <a:gd name="connsiteX73" fmla="*/ 792314 w 1523985"/>
              <a:gd name="connsiteY73" fmla="*/ 51502 h 127359"/>
              <a:gd name="connsiteX74" fmla="*/ 792314 w 1523985"/>
              <a:gd name="connsiteY74" fmla="*/ 51502 h 127359"/>
              <a:gd name="connsiteX75" fmla="*/ 694865 w 1523985"/>
              <a:gd name="connsiteY75" fmla="*/ 51502 h 127359"/>
              <a:gd name="connsiteX76" fmla="*/ 707043 w 1523985"/>
              <a:gd name="connsiteY76" fmla="*/ 63680 h 127359"/>
              <a:gd name="connsiteX77" fmla="*/ 694865 w 1523985"/>
              <a:gd name="connsiteY77" fmla="*/ 75857 h 127359"/>
              <a:gd name="connsiteX78" fmla="*/ 670483 w 1523985"/>
              <a:gd name="connsiteY78" fmla="*/ 75857 h 127359"/>
              <a:gd name="connsiteX79" fmla="*/ 658305 w 1523985"/>
              <a:gd name="connsiteY79" fmla="*/ 63680 h 127359"/>
              <a:gd name="connsiteX80" fmla="*/ 670483 w 1523985"/>
              <a:gd name="connsiteY80" fmla="*/ 51502 h 127359"/>
              <a:gd name="connsiteX81" fmla="*/ 694865 w 1523985"/>
              <a:gd name="connsiteY81" fmla="*/ 51502 h 127359"/>
              <a:gd name="connsiteX82" fmla="*/ 694865 w 1523985"/>
              <a:gd name="connsiteY82" fmla="*/ 51502 h 127359"/>
              <a:gd name="connsiteX83" fmla="*/ 597416 w 1523985"/>
              <a:gd name="connsiteY83" fmla="*/ 51502 h 127359"/>
              <a:gd name="connsiteX84" fmla="*/ 609594 w 1523985"/>
              <a:gd name="connsiteY84" fmla="*/ 63680 h 127359"/>
              <a:gd name="connsiteX85" fmla="*/ 597416 w 1523985"/>
              <a:gd name="connsiteY85" fmla="*/ 75857 h 127359"/>
              <a:gd name="connsiteX86" fmla="*/ 573034 w 1523985"/>
              <a:gd name="connsiteY86" fmla="*/ 75857 h 127359"/>
              <a:gd name="connsiteX87" fmla="*/ 560856 w 1523985"/>
              <a:gd name="connsiteY87" fmla="*/ 63680 h 127359"/>
              <a:gd name="connsiteX88" fmla="*/ 573034 w 1523985"/>
              <a:gd name="connsiteY88" fmla="*/ 51502 h 127359"/>
              <a:gd name="connsiteX89" fmla="*/ 597416 w 1523985"/>
              <a:gd name="connsiteY89" fmla="*/ 51502 h 127359"/>
              <a:gd name="connsiteX90" fmla="*/ 597416 w 1523985"/>
              <a:gd name="connsiteY90" fmla="*/ 51502 h 127359"/>
              <a:gd name="connsiteX91" fmla="*/ 499968 w 1523985"/>
              <a:gd name="connsiteY91" fmla="*/ 51502 h 127359"/>
              <a:gd name="connsiteX92" fmla="*/ 512146 w 1523985"/>
              <a:gd name="connsiteY92" fmla="*/ 63680 h 127359"/>
              <a:gd name="connsiteX93" fmla="*/ 499968 w 1523985"/>
              <a:gd name="connsiteY93" fmla="*/ 75857 h 127359"/>
              <a:gd name="connsiteX94" fmla="*/ 475585 w 1523985"/>
              <a:gd name="connsiteY94" fmla="*/ 75857 h 127359"/>
              <a:gd name="connsiteX95" fmla="*/ 463408 w 1523985"/>
              <a:gd name="connsiteY95" fmla="*/ 63680 h 127359"/>
              <a:gd name="connsiteX96" fmla="*/ 475585 w 1523985"/>
              <a:gd name="connsiteY96" fmla="*/ 51502 h 127359"/>
              <a:gd name="connsiteX97" fmla="*/ 499968 w 1523985"/>
              <a:gd name="connsiteY97" fmla="*/ 51502 h 127359"/>
              <a:gd name="connsiteX98" fmla="*/ 499968 w 1523985"/>
              <a:gd name="connsiteY98" fmla="*/ 51502 h 127359"/>
              <a:gd name="connsiteX99" fmla="*/ 402519 w 1523985"/>
              <a:gd name="connsiteY99" fmla="*/ 51502 h 127359"/>
              <a:gd name="connsiteX100" fmla="*/ 414697 w 1523985"/>
              <a:gd name="connsiteY100" fmla="*/ 63680 h 127359"/>
              <a:gd name="connsiteX101" fmla="*/ 402519 w 1523985"/>
              <a:gd name="connsiteY101" fmla="*/ 75857 h 127359"/>
              <a:gd name="connsiteX102" fmla="*/ 378137 w 1523985"/>
              <a:gd name="connsiteY102" fmla="*/ 75857 h 127359"/>
              <a:gd name="connsiteX103" fmla="*/ 365959 w 1523985"/>
              <a:gd name="connsiteY103" fmla="*/ 63680 h 127359"/>
              <a:gd name="connsiteX104" fmla="*/ 378137 w 1523985"/>
              <a:gd name="connsiteY104" fmla="*/ 51502 h 127359"/>
              <a:gd name="connsiteX105" fmla="*/ 402519 w 1523985"/>
              <a:gd name="connsiteY105" fmla="*/ 51502 h 127359"/>
              <a:gd name="connsiteX106" fmla="*/ 402519 w 1523985"/>
              <a:gd name="connsiteY106" fmla="*/ 51502 h 127359"/>
              <a:gd name="connsiteX107" fmla="*/ 305071 w 1523985"/>
              <a:gd name="connsiteY107" fmla="*/ 51502 h 127359"/>
              <a:gd name="connsiteX108" fmla="*/ 317248 w 1523985"/>
              <a:gd name="connsiteY108" fmla="*/ 63680 h 127359"/>
              <a:gd name="connsiteX109" fmla="*/ 305071 w 1523985"/>
              <a:gd name="connsiteY109" fmla="*/ 75857 h 127359"/>
              <a:gd name="connsiteX110" fmla="*/ 280688 w 1523985"/>
              <a:gd name="connsiteY110" fmla="*/ 75857 h 127359"/>
              <a:gd name="connsiteX111" fmla="*/ 268510 w 1523985"/>
              <a:gd name="connsiteY111" fmla="*/ 63680 h 127359"/>
              <a:gd name="connsiteX112" fmla="*/ 280688 w 1523985"/>
              <a:gd name="connsiteY112" fmla="*/ 51502 h 127359"/>
              <a:gd name="connsiteX113" fmla="*/ 305071 w 1523985"/>
              <a:gd name="connsiteY113" fmla="*/ 51502 h 127359"/>
              <a:gd name="connsiteX114" fmla="*/ 305071 w 1523985"/>
              <a:gd name="connsiteY114" fmla="*/ 51502 h 127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523985" h="127359">
                <a:moveTo>
                  <a:pt x="183239" y="75857"/>
                </a:moveTo>
                <a:cubicBezTo>
                  <a:pt x="176535" y="75857"/>
                  <a:pt x="171062" y="70411"/>
                  <a:pt x="171062" y="63680"/>
                </a:cubicBezTo>
                <a:cubicBezTo>
                  <a:pt x="171062" y="56948"/>
                  <a:pt x="176535" y="51502"/>
                  <a:pt x="183239" y="51502"/>
                </a:cubicBezTo>
                <a:lnTo>
                  <a:pt x="207622" y="51502"/>
                </a:lnTo>
                <a:cubicBezTo>
                  <a:pt x="214327" y="51502"/>
                  <a:pt x="219800" y="56948"/>
                  <a:pt x="219800" y="63680"/>
                </a:cubicBezTo>
                <a:cubicBezTo>
                  <a:pt x="219800" y="70411"/>
                  <a:pt x="214327" y="75857"/>
                  <a:pt x="207622" y="75857"/>
                </a:cubicBezTo>
                <a:lnTo>
                  <a:pt x="183239" y="75857"/>
                </a:lnTo>
                <a:lnTo>
                  <a:pt x="183239" y="75857"/>
                </a:lnTo>
                <a:close/>
                <a:moveTo>
                  <a:pt x="84614" y="63680"/>
                </a:moveTo>
                <a:cubicBezTo>
                  <a:pt x="84614" y="87022"/>
                  <a:pt x="65677" y="105987"/>
                  <a:pt x="42307" y="105987"/>
                </a:cubicBezTo>
                <a:cubicBezTo>
                  <a:pt x="18937" y="105987"/>
                  <a:pt x="0" y="87050"/>
                  <a:pt x="0" y="63680"/>
                </a:cubicBezTo>
                <a:cubicBezTo>
                  <a:pt x="0" y="40309"/>
                  <a:pt x="18937" y="21372"/>
                  <a:pt x="42307" y="21372"/>
                </a:cubicBezTo>
                <a:cubicBezTo>
                  <a:pt x="65677" y="21400"/>
                  <a:pt x="84614" y="40337"/>
                  <a:pt x="84614" y="63680"/>
                </a:cubicBezTo>
                <a:lnTo>
                  <a:pt x="84614" y="63680"/>
                </a:lnTo>
                <a:close/>
                <a:moveTo>
                  <a:pt x="1408202" y="0"/>
                </a:moveTo>
                <a:lnTo>
                  <a:pt x="1523985" y="63680"/>
                </a:lnTo>
                <a:lnTo>
                  <a:pt x="1408202" y="127359"/>
                </a:lnTo>
                <a:lnTo>
                  <a:pt x="1408202" y="0"/>
                </a:lnTo>
                <a:lnTo>
                  <a:pt x="1408202" y="0"/>
                </a:lnTo>
                <a:close/>
                <a:moveTo>
                  <a:pt x="1377005" y="51502"/>
                </a:moveTo>
                <a:cubicBezTo>
                  <a:pt x="1383710" y="51502"/>
                  <a:pt x="1389183" y="56948"/>
                  <a:pt x="1389183" y="63680"/>
                </a:cubicBezTo>
                <a:cubicBezTo>
                  <a:pt x="1389183" y="70411"/>
                  <a:pt x="1383710" y="75857"/>
                  <a:pt x="1377005" y="75857"/>
                </a:cubicBezTo>
                <a:lnTo>
                  <a:pt x="1352623" y="75857"/>
                </a:lnTo>
                <a:cubicBezTo>
                  <a:pt x="1345919" y="75857"/>
                  <a:pt x="1340445" y="70411"/>
                  <a:pt x="1340445" y="63680"/>
                </a:cubicBezTo>
                <a:cubicBezTo>
                  <a:pt x="1340445" y="56948"/>
                  <a:pt x="1345919" y="51502"/>
                  <a:pt x="1352623" y="51502"/>
                </a:cubicBezTo>
                <a:lnTo>
                  <a:pt x="1377005" y="51502"/>
                </a:lnTo>
                <a:lnTo>
                  <a:pt x="1377005" y="51502"/>
                </a:lnTo>
                <a:close/>
                <a:moveTo>
                  <a:pt x="1279557" y="51502"/>
                </a:moveTo>
                <a:cubicBezTo>
                  <a:pt x="1286289" y="51502"/>
                  <a:pt x="1291735" y="56948"/>
                  <a:pt x="1291735" y="63680"/>
                </a:cubicBezTo>
                <a:cubicBezTo>
                  <a:pt x="1291735" y="70411"/>
                  <a:pt x="1286289" y="75857"/>
                  <a:pt x="1279557" y="75857"/>
                </a:cubicBezTo>
                <a:lnTo>
                  <a:pt x="1255174" y="75857"/>
                </a:lnTo>
                <a:cubicBezTo>
                  <a:pt x="1248470" y="75857"/>
                  <a:pt x="1242997" y="70411"/>
                  <a:pt x="1242997" y="63680"/>
                </a:cubicBezTo>
                <a:cubicBezTo>
                  <a:pt x="1242997" y="56948"/>
                  <a:pt x="1248470" y="51502"/>
                  <a:pt x="1255174" y="51502"/>
                </a:cubicBezTo>
                <a:lnTo>
                  <a:pt x="1279557" y="51502"/>
                </a:lnTo>
                <a:lnTo>
                  <a:pt x="1279557" y="51502"/>
                </a:lnTo>
                <a:close/>
                <a:moveTo>
                  <a:pt x="1182108" y="51502"/>
                </a:moveTo>
                <a:cubicBezTo>
                  <a:pt x="1188813" y="51502"/>
                  <a:pt x="1194286" y="56948"/>
                  <a:pt x="1194286" y="63680"/>
                </a:cubicBezTo>
                <a:cubicBezTo>
                  <a:pt x="1194286" y="70411"/>
                  <a:pt x="1188813" y="75857"/>
                  <a:pt x="1182108" y="75857"/>
                </a:cubicBezTo>
                <a:lnTo>
                  <a:pt x="1157726" y="75857"/>
                </a:lnTo>
                <a:cubicBezTo>
                  <a:pt x="1151021" y="75857"/>
                  <a:pt x="1145548" y="70411"/>
                  <a:pt x="1145548" y="63680"/>
                </a:cubicBezTo>
                <a:cubicBezTo>
                  <a:pt x="1145548" y="56948"/>
                  <a:pt x="1151021" y="51502"/>
                  <a:pt x="1157726" y="51502"/>
                </a:cubicBezTo>
                <a:lnTo>
                  <a:pt x="1182108" y="51502"/>
                </a:lnTo>
                <a:lnTo>
                  <a:pt x="1182108" y="51502"/>
                </a:lnTo>
                <a:close/>
                <a:moveTo>
                  <a:pt x="1084660" y="51502"/>
                </a:moveTo>
                <a:cubicBezTo>
                  <a:pt x="1091364" y="51502"/>
                  <a:pt x="1096837" y="56948"/>
                  <a:pt x="1096837" y="63680"/>
                </a:cubicBezTo>
                <a:cubicBezTo>
                  <a:pt x="1096837" y="70411"/>
                  <a:pt x="1091364" y="75857"/>
                  <a:pt x="1084660" y="75857"/>
                </a:cubicBezTo>
                <a:lnTo>
                  <a:pt x="1060277" y="75857"/>
                </a:lnTo>
                <a:cubicBezTo>
                  <a:pt x="1053572" y="75857"/>
                  <a:pt x="1048099" y="70411"/>
                  <a:pt x="1048099" y="63680"/>
                </a:cubicBezTo>
                <a:cubicBezTo>
                  <a:pt x="1048099" y="56948"/>
                  <a:pt x="1053572" y="51502"/>
                  <a:pt x="1060277" y="51502"/>
                </a:cubicBezTo>
                <a:lnTo>
                  <a:pt x="1084660" y="51502"/>
                </a:lnTo>
                <a:lnTo>
                  <a:pt x="1084660" y="51502"/>
                </a:lnTo>
                <a:close/>
                <a:moveTo>
                  <a:pt x="987211" y="51502"/>
                </a:moveTo>
                <a:cubicBezTo>
                  <a:pt x="993915" y="51502"/>
                  <a:pt x="999389" y="56948"/>
                  <a:pt x="999389" y="63680"/>
                </a:cubicBezTo>
                <a:cubicBezTo>
                  <a:pt x="999389" y="70411"/>
                  <a:pt x="993915" y="75857"/>
                  <a:pt x="987211" y="75857"/>
                </a:cubicBezTo>
                <a:lnTo>
                  <a:pt x="962828" y="75857"/>
                </a:lnTo>
                <a:cubicBezTo>
                  <a:pt x="956124" y="75857"/>
                  <a:pt x="950651" y="70411"/>
                  <a:pt x="950651" y="63680"/>
                </a:cubicBezTo>
                <a:cubicBezTo>
                  <a:pt x="950651" y="56948"/>
                  <a:pt x="956124" y="51502"/>
                  <a:pt x="962828" y="51502"/>
                </a:cubicBezTo>
                <a:lnTo>
                  <a:pt x="987211" y="51502"/>
                </a:lnTo>
                <a:lnTo>
                  <a:pt x="987211" y="51502"/>
                </a:lnTo>
                <a:close/>
                <a:moveTo>
                  <a:pt x="889763" y="51502"/>
                </a:moveTo>
                <a:cubicBezTo>
                  <a:pt x="896467" y="51502"/>
                  <a:pt x="901940" y="56948"/>
                  <a:pt x="901940" y="63680"/>
                </a:cubicBezTo>
                <a:cubicBezTo>
                  <a:pt x="901940" y="70411"/>
                  <a:pt x="896467" y="75857"/>
                  <a:pt x="889763" y="75857"/>
                </a:cubicBezTo>
                <a:lnTo>
                  <a:pt x="865380" y="75857"/>
                </a:lnTo>
                <a:cubicBezTo>
                  <a:pt x="858675" y="75857"/>
                  <a:pt x="853202" y="70411"/>
                  <a:pt x="853202" y="63680"/>
                </a:cubicBezTo>
                <a:cubicBezTo>
                  <a:pt x="853202" y="56948"/>
                  <a:pt x="858675" y="51502"/>
                  <a:pt x="865380" y="51502"/>
                </a:cubicBezTo>
                <a:lnTo>
                  <a:pt x="889763" y="51502"/>
                </a:lnTo>
                <a:lnTo>
                  <a:pt x="889763" y="51502"/>
                </a:lnTo>
                <a:close/>
                <a:moveTo>
                  <a:pt x="792314" y="51502"/>
                </a:moveTo>
                <a:cubicBezTo>
                  <a:pt x="799018" y="51502"/>
                  <a:pt x="804491" y="56948"/>
                  <a:pt x="804491" y="63680"/>
                </a:cubicBezTo>
                <a:cubicBezTo>
                  <a:pt x="804491" y="70411"/>
                  <a:pt x="799018" y="75857"/>
                  <a:pt x="792314" y="75857"/>
                </a:cubicBezTo>
                <a:lnTo>
                  <a:pt x="767931" y="75857"/>
                </a:lnTo>
                <a:cubicBezTo>
                  <a:pt x="761226" y="75857"/>
                  <a:pt x="755753" y="70411"/>
                  <a:pt x="755753" y="63680"/>
                </a:cubicBezTo>
                <a:cubicBezTo>
                  <a:pt x="755753" y="56948"/>
                  <a:pt x="761226" y="51502"/>
                  <a:pt x="767931" y="51502"/>
                </a:cubicBezTo>
                <a:lnTo>
                  <a:pt x="792314" y="51502"/>
                </a:lnTo>
                <a:lnTo>
                  <a:pt x="792314" y="51502"/>
                </a:lnTo>
                <a:close/>
                <a:moveTo>
                  <a:pt x="694865" y="51502"/>
                </a:moveTo>
                <a:cubicBezTo>
                  <a:pt x="701570" y="51502"/>
                  <a:pt x="707043" y="56948"/>
                  <a:pt x="707043" y="63680"/>
                </a:cubicBezTo>
                <a:cubicBezTo>
                  <a:pt x="707043" y="70411"/>
                  <a:pt x="701570" y="75857"/>
                  <a:pt x="694865" y="75857"/>
                </a:cubicBezTo>
                <a:lnTo>
                  <a:pt x="670483" y="75857"/>
                </a:lnTo>
                <a:cubicBezTo>
                  <a:pt x="663778" y="75857"/>
                  <a:pt x="658305" y="70411"/>
                  <a:pt x="658305" y="63680"/>
                </a:cubicBezTo>
                <a:cubicBezTo>
                  <a:pt x="658305" y="56948"/>
                  <a:pt x="663778" y="51502"/>
                  <a:pt x="670483" y="51502"/>
                </a:cubicBezTo>
                <a:lnTo>
                  <a:pt x="694865" y="51502"/>
                </a:lnTo>
                <a:lnTo>
                  <a:pt x="694865" y="51502"/>
                </a:lnTo>
                <a:close/>
                <a:moveTo>
                  <a:pt x="597416" y="51502"/>
                </a:moveTo>
                <a:cubicBezTo>
                  <a:pt x="604121" y="51502"/>
                  <a:pt x="609594" y="56948"/>
                  <a:pt x="609594" y="63680"/>
                </a:cubicBezTo>
                <a:cubicBezTo>
                  <a:pt x="609594" y="70411"/>
                  <a:pt x="604121" y="75857"/>
                  <a:pt x="597416" y="75857"/>
                </a:cubicBezTo>
                <a:lnTo>
                  <a:pt x="573034" y="75857"/>
                </a:lnTo>
                <a:cubicBezTo>
                  <a:pt x="566329" y="75857"/>
                  <a:pt x="560856" y="70411"/>
                  <a:pt x="560856" y="63680"/>
                </a:cubicBezTo>
                <a:cubicBezTo>
                  <a:pt x="560856" y="56948"/>
                  <a:pt x="566329" y="51502"/>
                  <a:pt x="573034" y="51502"/>
                </a:cubicBezTo>
                <a:lnTo>
                  <a:pt x="597416" y="51502"/>
                </a:lnTo>
                <a:lnTo>
                  <a:pt x="597416" y="51502"/>
                </a:lnTo>
                <a:close/>
                <a:moveTo>
                  <a:pt x="499968" y="51502"/>
                </a:moveTo>
                <a:cubicBezTo>
                  <a:pt x="506673" y="51502"/>
                  <a:pt x="512146" y="56948"/>
                  <a:pt x="512146" y="63680"/>
                </a:cubicBezTo>
                <a:cubicBezTo>
                  <a:pt x="512146" y="70411"/>
                  <a:pt x="506700" y="75857"/>
                  <a:pt x="499968" y="75857"/>
                </a:cubicBezTo>
                <a:lnTo>
                  <a:pt x="475585" y="75857"/>
                </a:lnTo>
                <a:cubicBezTo>
                  <a:pt x="468881" y="75857"/>
                  <a:pt x="463408" y="70411"/>
                  <a:pt x="463408" y="63680"/>
                </a:cubicBezTo>
                <a:cubicBezTo>
                  <a:pt x="463408" y="56948"/>
                  <a:pt x="468881" y="51502"/>
                  <a:pt x="475585" y="51502"/>
                </a:cubicBezTo>
                <a:lnTo>
                  <a:pt x="499968" y="51502"/>
                </a:lnTo>
                <a:lnTo>
                  <a:pt x="499968" y="51502"/>
                </a:lnTo>
                <a:close/>
                <a:moveTo>
                  <a:pt x="402519" y="51502"/>
                </a:moveTo>
                <a:cubicBezTo>
                  <a:pt x="409224" y="51502"/>
                  <a:pt x="414697" y="56948"/>
                  <a:pt x="414697" y="63680"/>
                </a:cubicBezTo>
                <a:cubicBezTo>
                  <a:pt x="414697" y="70411"/>
                  <a:pt x="409224" y="75857"/>
                  <a:pt x="402519" y="75857"/>
                </a:cubicBezTo>
                <a:lnTo>
                  <a:pt x="378137" y="75857"/>
                </a:lnTo>
                <a:cubicBezTo>
                  <a:pt x="371405" y="75857"/>
                  <a:pt x="365959" y="70411"/>
                  <a:pt x="365959" y="63680"/>
                </a:cubicBezTo>
                <a:cubicBezTo>
                  <a:pt x="365959" y="56948"/>
                  <a:pt x="371405" y="51502"/>
                  <a:pt x="378137" y="51502"/>
                </a:cubicBezTo>
                <a:lnTo>
                  <a:pt x="402519" y="51502"/>
                </a:lnTo>
                <a:lnTo>
                  <a:pt x="402519" y="51502"/>
                </a:lnTo>
                <a:close/>
                <a:moveTo>
                  <a:pt x="305071" y="51502"/>
                </a:moveTo>
                <a:cubicBezTo>
                  <a:pt x="311775" y="51502"/>
                  <a:pt x="317248" y="56948"/>
                  <a:pt x="317248" y="63680"/>
                </a:cubicBezTo>
                <a:cubicBezTo>
                  <a:pt x="317248" y="70411"/>
                  <a:pt x="311775" y="75857"/>
                  <a:pt x="305071" y="75857"/>
                </a:cubicBezTo>
                <a:lnTo>
                  <a:pt x="280688" y="75857"/>
                </a:lnTo>
                <a:cubicBezTo>
                  <a:pt x="273956" y="75857"/>
                  <a:pt x="268510" y="70411"/>
                  <a:pt x="268510" y="63680"/>
                </a:cubicBezTo>
                <a:cubicBezTo>
                  <a:pt x="268510" y="56948"/>
                  <a:pt x="273956" y="51502"/>
                  <a:pt x="280688" y="51502"/>
                </a:cubicBezTo>
                <a:lnTo>
                  <a:pt x="305071" y="51502"/>
                </a:lnTo>
                <a:lnTo>
                  <a:pt x="305071" y="51502"/>
                </a:lnTo>
                <a:close/>
              </a:path>
            </a:pathLst>
          </a:custGeom>
          <a:solidFill>
            <a:schemeClr val="tx1"/>
          </a:solidFill>
          <a:ln w="27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E5021FF-0B95-CF50-490A-EB312A6602B3}"/>
              </a:ext>
            </a:extLst>
          </p:cNvPr>
          <p:cNvSpPr txBox="1"/>
          <p:nvPr/>
        </p:nvSpPr>
        <p:spPr>
          <a:xfrm>
            <a:off x="6468156" y="1583414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0EA0246-B231-C523-03E3-8A5A69E6B764}"/>
              </a:ext>
            </a:extLst>
          </p:cNvPr>
          <p:cNvSpPr txBox="1"/>
          <p:nvPr/>
        </p:nvSpPr>
        <p:spPr>
          <a:xfrm>
            <a:off x="4444751" y="1821385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تیترعنوان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D7770E5-BF68-58C4-1634-E676B2467ADE}"/>
              </a:ext>
            </a:extLst>
          </p:cNvPr>
          <p:cNvSpPr txBox="1"/>
          <p:nvPr/>
        </p:nvSpPr>
        <p:spPr>
          <a:xfrm>
            <a:off x="4606263" y="4153853"/>
            <a:ext cx="1152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dirty="0">
                <a:cs typeface="B Titr" panose="00000700000000000000" pitchFamily="2" charset="-78"/>
              </a:rPr>
              <a:t>تیترعنوان</a:t>
            </a:r>
            <a:endParaRPr lang="en-US" sz="1400" dirty="0">
              <a:cs typeface="B Titr" panose="00000700000000000000" pitchFamily="2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D37D8B5-9DBD-9C9B-4BAE-BB1C6319CA6A}"/>
              </a:ext>
            </a:extLst>
          </p:cNvPr>
          <p:cNvSpPr txBox="1"/>
          <p:nvPr/>
        </p:nvSpPr>
        <p:spPr>
          <a:xfrm>
            <a:off x="6584331" y="4814196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solidFill>
                  <a:schemeClr val="bg1"/>
                </a:solidFill>
                <a:cs typeface="B Titr" panose="00000700000000000000" pitchFamily="2" charset="-78"/>
              </a:rPr>
              <a:t>تیترعنوان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7CA8F36-BAF2-EF13-D55D-7BEC1007893E}"/>
              </a:ext>
            </a:extLst>
          </p:cNvPr>
          <p:cNvSpPr txBox="1"/>
          <p:nvPr/>
        </p:nvSpPr>
        <p:spPr>
          <a:xfrm>
            <a:off x="9468589" y="1546286"/>
            <a:ext cx="213819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E2E4BB4-76B5-4E25-93A5-F1873ADDF60A}"/>
              </a:ext>
            </a:extLst>
          </p:cNvPr>
          <p:cNvSpPr txBox="1"/>
          <p:nvPr/>
        </p:nvSpPr>
        <p:spPr>
          <a:xfrm>
            <a:off x="9394185" y="3848996"/>
            <a:ext cx="213819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3FD47F-1B8D-1D2B-77EE-59939F381273}"/>
              </a:ext>
            </a:extLst>
          </p:cNvPr>
          <p:cNvSpPr txBox="1"/>
          <p:nvPr/>
        </p:nvSpPr>
        <p:spPr>
          <a:xfrm>
            <a:off x="1254703" y="1716604"/>
            <a:ext cx="213819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2DFBEC0-F407-C6EE-D6E6-83B7FF6AEA39}"/>
              </a:ext>
            </a:extLst>
          </p:cNvPr>
          <p:cNvSpPr txBox="1"/>
          <p:nvPr/>
        </p:nvSpPr>
        <p:spPr>
          <a:xfrm>
            <a:off x="1217723" y="3457334"/>
            <a:ext cx="2138193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78A1A7-B1B8-2F57-928A-7177EB74FD7F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5107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C29A1360-3FF3-2396-786D-881169C082B7}"/>
              </a:ext>
            </a:extLst>
          </p:cNvPr>
          <p:cNvSpPr/>
          <p:nvPr/>
        </p:nvSpPr>
        <p:spPr>
          <a:xfrm rot="5400000" flipH="1">
            <a:off x="9235003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BFF12A-CBE0-D2CB-2269-C1CF5F34975C}"/>
              </a:ext>
            </a:extLst>
          </p:cNvPr>
          <p:cNvSpPr/>
          <p:nvPr/>
        </p:nvSpPr>
        <p:spPr>
          <a:xfrm rot="5400000" flipH="1">
            <a:off x="8119239" y="60521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6B544B-701A-F23B-D33A-61D2DF1ACA5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1933" y="615513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A75ACC9-83A9-07DA-F201-A933C9CB7E2B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680A5D-3D8D-946F-6D69-3DCC3B13105A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E487BB-CE31-78CC-34AB-BD8EB651344E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A3116D-9357-8C34-386A-C887DA9A1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354867-B607-8BA5-AE83-D099C357E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303831-FBF5-56A3-C41A-BEE131CB8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654BBD-5692-A117-5E08-106F587C7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83" y="6132985"/>
            <a:ext cx="342857" cy="3523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BDEC478-85FB-5939-5053-ED2B19AB56EF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C3682E-B038-DEDF-A84B-657DB9755ACA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14449FA-B2FE-E90C-EE9B-C5512927A4D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2EE1E6-418B-AEF0-E075-7D901A73A227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57901C-C5F6-ED91-93ED-DDD6D1998E4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7D3CA2-D273-DBC8-2127-BB8693FB3340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0A35AB3-C509-E6F5-E303-448F15F9C895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CDBF55F-B220-5E68-3407-820BAFAFCB1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52F0B8-EC43-B9DC-8CE2-0001A9D37D3D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2DC268F-F12B-58F4-3734-165A079E4BD1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ED71F4-7E28-85FC-7263-3D050767B4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F37EEE7-6F45-0830-6492-14C02BC2B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5062D99-4F38-E23B-1CC1-9E075D9DF9A9}"/>
              </a:ext>
            </a:extLst>
          </p:cNvPr>
          <p:cNvSpPr txBox="1"/>
          <p:nvPr/>
        </p:nvSpPr>
        <p:spPr>
          <a:xfrm>
            <a:off x="1731294" y="6125636"/>
            <a:ext cx="6459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منابع و ماخذ: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CED51B-CCF3-AAC6-1EAB-B5E85CF8A9A4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28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9B8E48E-2003-C869-95C4-C8A2DF242B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908" y="1398441"/>
            <a:ext cx="3296090" cy="2822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A06E8A0-A119-9BC6-FEB0-D11D696AEB23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F4D535-1909-02DA-6520-3E383EF1E6CB}"/>
              </a:ext>
            </a:extLst>
          </p:cNvPr>
          <p:cNvSpPr txBox="1"/>
          <p:nvPr/>
        </p:nvSpPr>
        <p:spPr>
          <a:xfrm>
            <a:off x="5148458" y="1064326"/>
            <a:ext cx="6827797" cy="27045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A7045F-CBE6-B1F6-E921-DAF8C09FBEDA}"/>
              </a:ext>
            </a:extLst>
          </p:cNvPr>
          <p:cNvSpPr txBox="1"/>
          <p:nvPr/>
        </p:nvSpPr>
        <p:spPr>
          <a:xfrm>
            <a:off x="5126233" y="3914356"/>
            <a:ext cx="6827797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298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1" grpId="0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C29A1360-3FF3-2396-786D-881169C082B7}"/>
              </a:ext>
            </a:extLst>
          </p:cNvPr>
          <p:cNvSpPr/>
          <p:nvPr/>
        </p:nvSpPr>
        <p:spPr>
          <a:xfrm rot="5400000" flipH="1">
            <a:off x="9235003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BFF12A-CBE0-D2CB-2269-C1CF5F34975C}"/>
              </a:ext>
            </a:extLst>
          </p:cNvPr>
          <p:cNvSpPr/>
          <p:nvPr/>
        </p:nvSpPr>
        <p:spPr>
          <a:xfrm rot="5400000" flipH="1">
            <a:off x="8119239" y="60521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6B544B-701A-F23B-D33A-61D2DF1ACA54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11933" y="6155131"/>
            <a:ext cx="350424" cy="35042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A75ACC9-83A9-07DA-F201-A933C9CB7E2B}"/>
              </a:ext>
            </a:extLst>
          </p:cNvPr>
          <p:cNvSpPr/>
          <p:nvPr/>
        </p:nvSpPr>
        <p:spPr>
          <a:xfrm rot="5400000" flipH="1">
            <a:off x="9909149" y="60340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E680A5D-3D8D-946F-6D69-3DCC3B13105A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E487BB-CE31-78CC-34AB-BD8EB651344E}"/>
              </a:ext>
            </a:extLst>
          </p:cNvPr>
          <p:cNvSpPr/>
          <p:nvPr/>
        </p:nvSpPr>
        <p:spPr>
          <a:xfrm rot="5400000" flipH="1">
            <a:off x="10623394" y="6044337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A3116D-9357-8C34-386A-C887DA9A1C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852" y="6145621"/>
            <a:ext cx="373792" cy="37379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354867-B607-8BA5-AE83-D099C357EC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627" y="6141650"/>
            <a:ext cx="352381" cy="3523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303831-FBF5-56A3-C41A-BEE131CB8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168" y="6161089"/>
            <a:ext cx="352381" cy="3428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654BBD-5692-A117-5E08-106F587C76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0383" y="6132985"/>
            <a:ext cx="342857" cy="35238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BDEC478-85FB-5939-5053-ED2B19AB56EF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EC3682E-B038-DEDF-A84B-657DB9755ACA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14449FA-B2FE-E90C-EE9B-C5512927A4D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E2EE1E6-418B-AEF0-E075-7D901A73A227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57901C-C5F6-ED91-93ED-DDD6D1998E4F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327D3CA2-D273-DBC8-2127-BB8693FB3340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0A35AB3-C509-E6F5-E303-448F15F9C895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CDBF55F-B220-5E68-3407-820BAFAFCB1F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4952F0B8-EC43-B9DC-8CE2-0001A9D37D3D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2DC268F-F12B-58F4-3734-165A079E4BD1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1ED71F4-7E28-85FC-7263-3D050767B4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F37EEE7-6F45-0830-6492-14C02BC2B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5062D99-4F38-E23B-1CC1-9E075D9DF9A9}"/>
              </a:ext>
            </a:extLst>
          </p:cNvPr>
          <p:cNvSpPr txBox="1"/>
          <p:nvPr/>
        </p:nvSpPr>
        <p:spPr>
          <a:xfrm>
            <a:off x="1731294" y="6125636"/>
            <a:ext cx="64594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منابع و ماخذ: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E4AA08-2886-BE13-5F5D-35384815C4A3}"/>
              </a:ext>
            </a:extLst>
          </p:cNvPr>
          <p:cNvSpPr txBox="1"/>
          <p:nvPr/>
        </p:nvSpPr>
        <p:spPr>
          <a:xfrm>
            <a:off x="343892" y="3731012"/>
            <a:ext cx="557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spc="-150" dirty="0">
                <a:solidFill>
                  <a:srgbClr val="0B2D77"/>
                </a:solidFill>
                <a:cs typeface="B Yekan" panose="00000400000000000000" pitchFamily="2" charset="-78"/>
              </a:rPr>
              <a:t>29</a:t>
            </a:r>
            <a:endParaRPr lang="en-US" sz="2400" b="1" spc="-15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02F576-83CA-04B3-8E04-94E764414EB1}"/>
              </a:ext>
            </a:extLst>
          </p:cNvPr>
          <p:cNvSpPr txBox="1"/>
          <p:nvPr/>
        </p:nvSpPr>
        <p:spPr>
          <a:xfrm>
            <a:off x="1378018" y="777986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69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0F9107-A0C2-1152-B2FB-69ED221B0F60}"/>
              </a:ext>
            </a:extLst>
          </p:cNvPr>
          <p:cNvSpPr txBox="1"/>
          <p:nvPr/>
        </p:nvSpPr>
        <p:spPr>
          <a:xfrm>
            <a:off x="0" y="602167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solidFill>
                  <a:srgbClr val="0B2D77"/>
                </a:solidFill>
                <a:cs typeface="B Yekan" panose="00000400000000000000" pitchFamily="2" charset="-78"/>
              </a:rPr>
              <a:t>فهرست نامه پروپوزال</a:t>
            </a:r>
            <a:endParaRPr lang="en-US" sz="2400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CEDF0EC-FAB5-FB77-6923-976CE0C39F18}"/>
              </a:ext>
            </a:extLst>
          </p:cNvPr>
          <p:cNvGrpSpPr/>
          <p:nvPr/>
        </p:nvGrpSpPr>
        <p:grpSpPr>
          <a:xfrm>
            <a:off x="3305520" y="2420782"/>
            <a:ext cx="1606347" cy="1606347"/>
            <a:chOff x="3305520" y="2521141"/>
            <a:chExt cx="1606347" cy="160634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47D8D6A-04A2-A2DB-9819-9F0C520763AA}"/>
                </a:ext>
              </a:extLst>
            </p:cNvPr>
            <p:cNvSpPr/>
            <p:nvPr/>
          </p:nvSpPr>
          <p:spPr>
            <a:xfrm rot="5400000" flipH="1">
              <a:off x="3305520" y="2521141"/>
              <a:ext cx="1606347" cy="160634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A48F22D-8F3B-9653-11F0-AF53CB0938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81931" y="2837424"/>
              <a:ext cx="1000346" cy="1000346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FBD8E4-5AA2-8EC7-7757-D4DDB3C6B18A}"/>
              </a:ext>
            </a:extLst>
          </p:cNvPr>
          <p:cNvGrpSpPr/>
          <p:nvPr/>
        </p:nvGrpSpPr>
        <p:grpSpPr>
          <a:xfrm>
            <a:off x="5292823" y="2420782"/>
            <a:ext cx="1606347" cy="1606347"/>
            <a:chOff x="5292823" y="2521141"/>
            <a:chExt cx="1606347" cy="1606347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AB211A4-BA54-A22B-1E97-E950CACB70FF}"/>
                </a:ext>
              </a:extLst>
            </p:cNvPr>
            <p:cNvSpPr/>
            <p:nvPr/>
          </p:nvSpPr>
          <p:spPr>
            <a:xfrm rot="5400000" flipH="1">
              <a:off x="5292823" y="2521141"/>
              <a:ext cx="1606347" cy="160634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AD1FDC6-E5AF-025E-53D6-EB97878E0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581027" y="2842382"/>
              <a:ext cx="990429" cy="990428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692D0A-47E6-A422-F334-09381189F223}"/>
              </a:ext>
            </a:extLst>
          </p:cNvPr>
          <p:cNvGrpSpPr/>
          <p:nvPr/>
        </p:nvGrpSpPr>
        <p:grpSpPr>
          <a:xfrm>
            <a:off x="7280126" y="2420782"/>
            <a:ext cx="1606347" cy="1606347"/>
            <a:chOff x="7280126" y="2521141"/>
            <a:chExt cx="1606347" cy="160634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1189648-AC11-56E5-27C6-EB37374AD6E9}"/>
                </a:ext>
              </a:extLst>
            </p:cNvPr>
            <p:cNvSpPr/>
            <p:nvPr/>
          </p:nvSpPr>
          <p:spPr>
            <a:xfrm rot="5400000" flipH="1">
              <a:off x="7280126" y="2521141"/>
              <a:ext cx="1606347" cy="160634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4A8CA23-E9AA-1361-B501-BCB49FA2A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570205" y="2844417"/>
              <a:ext cx="986361" cy="986361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C266A76-AA0F-F227-8995-53AB8308B9D7}"/>
              </a:ext>
            </a:extLst>
          </p:cNvPr>
          <p:cNvGrpSpPr/>
          <p:nvPr/>
        </p:nvGrpSpPr>
        <p:grpSpPr>
          <a:xfrm>
            <a:off x="9267430" y="2420782"/>
            <a:ext cx="1606347" cy="1606347"/>
            <a:chOff x="9267430" y="2521141"/>
            <a:chExt cx="1606347" cy="160634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5BECB3-59B7-5F50-EB93-967E8B127980}"/>
                </a:ext>
              </a:extLst>
            </p:cNvPr>
            <p:cNvSpPr/>
            <p:nvPr/>
          </p:nvSpPr>
          <p:spPr>
            <a:xfrm rot="5400000" flipH="1">
              <a:off x="9267430" y="2521141"/>
              <a:ext cx="1606347" cy="160634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6D36404-373D-F6AA-F7F7-A6738BE7D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55316" y="2837424"/>
              <a:ext cx="1000346" cy="1000346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C6E7ED4-A168-BFE8-92B3-E099139336C3}"/>
              </a:ext>
            </a:extLst>
          </p:cNvPr>
          <p:cNvGrpSpPr/>
          <p:nvPr/>
        </p:nvGrpSpPr>
        <p:grpSpPr>
          <a:xfrm>
            <a:off x="1318220" y="2443192"/>
            <a:ext cx="1606347" cy="1606347"/>
            <a:chOff x="1318220" y="2543551"/>
            <a:chExt cx="1606347" cy="1606347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D5E50CB-97D0-408C-3608-D87BC6F74FF4}"/>
                </a:ext>
              </a:extLst>
            </p:cNvPr>
            <p:cNvSpPr/>
            <p:nvPr/>
          </p:nvSpPr>
          <p:spPr>
            <a:xfrm rot="5400000" flipH="1">
              <a:off x="1318220" y="2543551"/>
              <a:ext cx="1606347" cy="160634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EA01962-C36B-E852-70A4-5847E3744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582832" y="2837424"/>
              <a:ext cx="1000346" cy="1000346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6B07EED-F832-EEC5-7F55-A803652DE8FD}"/>
              </a:ext>
            </a:extLst>
          </p:cNvPr>
          <p:cNvSpPr txBox="1"/>
          <p:nvPr/>
        </p:nvSpPr>
        <p:spPr>
          <a:xfrm>
            <a:off x="9278580" y="4107600"/>
            <a:ext cx="170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کلیات تحقیق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EF4A91-D0FE-D641-446B-A9F3DA5519B7}"/>
              </a:ext>
            </a:extLst>
          </p:cNvPr>
          <p:cNvSpPr txBox="1"/>
          <p:nvPr/>
        </p:nvSpPr>
        <p:spPr>
          <a:xfrm>
            <a:off x="7284733" y="4107600"/>
            <a:ext cx="170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ادبیات تحقیق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9BD9E6-904F-F97A-699B-B01397A4744C}"/>
              </a:ext>
            </a:extLst>
          </p:cNvPr>
          <p:cNvSpPr txBox="1"/>
          <p:nvPr/>
        </p:nvSpPr>
        <p:spPr>
          <a:xfrm>
            <a:off x="5290885" y="4107600"/>
            <a:ext cx="170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روش شناسی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DBACB3-ACCE-C6DE-4639-F3B57BD5BB78}"/>
              </a:ext>
            </a:extLst>
          </p:cNvPr>
          <p:cNvSpPr txBox="1"/>
          <p:nvPr/>
        </p:nvSpPr>
        <p:spPr>
          <a:xfrm>
            <a:off x="3297037" y="4107600"/>
            <a:ext cx="170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تحلیل  داده ها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BCD5853-5566-35CB-431F-7FFD9AF3DB80}"/>
              </a:ext>
            </a:extLst>
          </p:cNvPr>
          <p:cNvSpPr txBox="1"/>
          <p:nvPr/>
        </p:nvSpPr>
        <p:spPr>
          <a:xfrm>
            <a:off x="1303189" y="4107600"/>
            <a:ext cx="1705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منابع و ماخد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5913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  <p:bldP spid="21" grpId="0"/>
      <p:bldP spid="22" grpId="0"/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4D06893-A84F-D9D3-5F80-295CD37E34F4}"/>
              </a:ext>
            </a:extLst>
          </p:cNvPr>
          <p:cNvSpPr/>
          <p:nvPr/>
        </p:nvSpPr>
        <p:spPr>
          <a:xfrm rot="5400000" flipH="1">
            <a:off x="5090777" y="5954775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424ED95-55D9-D744-BF2E-214DEF5CCAB6}"/>
              </a:ext>
            </a:extLst>
          </p:cNvPr>
          <p:cNvSpPr/>
          <p:nvPr/>
        </p:nvSpPr>
        <p:spPr>
          <a:xfrm rot="5400000" flipH="1">
            <a:off x="5764923" y="5944475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DEB540B-A19C-EE43-ED9D-60B5D13DA872}"/>
              </a:ext>
            </a:extLst>
          </p:cNvPr>
          <p:cNvSpPr/>
          <p:nvPr/>
        </p:nvSpPr>
        <p:spPr>
          <a:xfrm rot="5400000" flipH="1">
            <a:off x="7157238" y="5946925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32921C7-0212-80C2-2CA4-C7F482BD127B}"/>
              </a:ext>
            </a:extLst>
          </p:cNvPr>
          <p:cNvSpPr/>
          <p:nvPr/>
        </p:nvSpPr>
        <p:spPr>
          <a:xfrm rot="5400000" flipH="1">
            <a:off x="6479168" y="5954775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81A36E-C1AA-1DC6-78B0-A7AA04C17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6" y="6056059"/>
            <a:ext cx="373792" cy="3737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BD908C-71EE-9A4C-2E4D-594231CEF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401" y="6052088"/>
            <a:ext cx="352381" cy="3523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9ABC7B-7B9E-C206-1341-811FDD7601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942" y="6071527"/>
            <a:ext cx="352381" cy="342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CF4F5F-6382-360F-56F5-E512D0E94A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157" y="6043423"/>
            <a:ext cx="342857" cy="35238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2E231F0-2A1E-5A49-6CAC-EE7F9FA8D377}"/>
              </a:ext>
            </a:extLst>
          </p:cNvPr>
          <p:cNvSpPr/>
          <p:nvPr/>
        </p:nvSpPr>
        <p:spPr>
          <a:xfrm rot="5400000" flipH="1">
            <a:off x="4419337" y="5944475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0CCEBC-DB86-1156-9287-5A61E0CCB0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40" y="6071527"/>
            <a:ext cx="352381" cy="3523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33F49B-EBBA-D121-A318-1B087F376FD8}"/>
              </a:ext>
            </a:extLst>
          </p:cNvPr>
          <p:cNvSpPr txBox="1"/>
          <p:nvPr/>
        </p:nvSpPr>
        <p:spPr>
          <a:xfrm>
            <a:off x="200722" y="2881841"/>
            <a:ext cx="1183144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6600" b="1" dirty="0">
                <a:solidFill>
                  <a:schemeClr val="bg1"/>
                </a:solidFill>
                <a:cs typeface="B Yekan" panose="00000400000000000000" pitchFamily="2" charset="-78"/>
              </a:rPr>
              <a:t>با تشکر از توجه شما عزیزان</a:t>
            </a:r>
            <a:endParaRPr lang="en-US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2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04A6E-18CB-4829-26BB-6F31A03438FC}"/>
              </a:ext>
            </a:extLst>
          </p:cNvPr>
          <p:cNvGrpSpPr/>
          <p:nvPr/>
        </p:nvGrpSpPr>
        <p:grpSpPr>
          <a:xfrm flipH="1">
            <a:off x="4394620" y="5945047"/>
            <a:ext cx="3347339" cy="570558"/>
            <a:chOff x="4394620" y="5945047"/>
            <a:chExt cx="3347339" cy="5705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9FBC0E0-9B4B-642A-1FF4-57B0C8F41756}"/>
                </a:ext>
              </a:extLst>
            </p:cNvPr>
            <p:cNvGrpSpPr/>
            <p:nvPr/>
          </p:nvGrpSpPr>
          <p:grpSpPr>
            <a:xfrm rot="16200000">
              <a:off x="5783011" y="4556656"/>
              <a:ext cx="570558" cy="3347339"/>
              <a:chOff x="327828" y="1605637"/>
              <a:chExt cx="570558" cy="3347339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C9C5A3C-EFE0-1417-62CE-B3BBBEC021ED}"/>
                  </a:ext>
                </a:extLst>
              </p:cNvPr>
              <p:cNvSpPr/>
              <p:nvPr/>
            </p:nvSpPr>
            <p:spPr>
              <a:xfrm>
                <a:off x="335678" y="1605637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422338F-3BEF-C28E-54BA-35116B3E0026}"/>
                  </a:ext>
                </a:extLst>
              </p:cNvPr>
              <p:cNvSpPr/>
              <p:nvPr/>
            </p:nvSpPr>
            <p:spPr>
              <a:xfrm>
                <a:off x="335678" y="2301795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CF5F1C8-BC0B-E7AA-9E1B-E9199C77AA20}"/>
                  </a:ext>
                </a:extLst>
              </p:cNvPr>
              <p:cNvSpPr/>
              <p:nvPr/>
            </p:nvSpPr>
            <p:spPr>
              <a:xfrm>
                <a:off x="335678" y="2997953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E48CE77-1AEC-6794-288C-82040E42B2E2}"/>
                  </a:ext>
                </a:extLst>
              </p:cNvPr>
              <p:cNvSpPr/>
              <p:nvPr/>
            </p:nvSpPr>
            <p:spPr>
              <a:xfrm>
                <a:off x="335678" y="3694111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86710AE-2DFB-8182-AAA3-9DBB4A144BD6}"/>
                  </a:ext>
                </a:extLst>
              </p:cNvPr>
              <p:cNvSpPr/>
              <p:nvPr/>
            </p:nvSpPr>
            <p:spPr>
              <a:xfrm>
                <a:off x="327828" y="4390268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1319C4-0DF3-4BD6-C3A9-ECDC5D8B7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551" y="6055841"/>
              <a:ext cx="350424" cy="350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554D7D-030A-DBDC-2861-668E437AB0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736" y="6057578"/>
              <a:ext cx="346950" cy="346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60128B1-8332-E716-5F7D-C42A5D7604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346" y="6058291"/>
              <a:ext cx="345525" cy="3455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78C928-75B4-2E5C-ADAE-44FD691945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057" y="6055841"/>
              <a:ext cx="350424" cy="3504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CCAD31-A535-6059-AA74-3CAC5E74E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8841" y="6055841"/>
              <a:ext cx="350424" cy="35042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39E5E2-01D0-10A5-415C-D4D00CDF5865}"/>
              </a:ext>
            </a:extLst>
          </p:cNvPr>
          <p:cNvSpPr txBox="1"/>
          <p:nvPr/>
        </p:nvSpPr>
        <p:spPr>
          <a:xfrm>
            <a:off x="144967" y="2744978"/>
            <a:ext cx="11876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solidFill>
                  <a:schemeClr val="bg1"/>
                </a:solidFill>
                <a:cs typeface="B Yekan" panose="00000400000000000000" pitchFamily="2" charset="-78"/>
              </a:rPr>
              <a:t>فصل اول: کلیات تحقیق</a:t>
            </a:r>
            <a:endParaRPr lang="en-US" sz="8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4441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8E476EE-E11F-F455-D9CD-F2F7F992B93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146B8B0-4C29-32EA-07E3-2E1B8E6172C0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95E56D-5106-D6C4-37D6-006699344B8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E6FCFB-5F7D-D5FB-9655-7D33FA8E0DDD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64CC44-65B1-773B-3997-3100DF47A8A4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EB0B1D-DFE7-6DF2-FAE1-2325A271520D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DA636C-0219-DF4F-5A94-F3BFF8A28E5F}"/>
              </a:ext>
            </a:extLst>
          </p:cNvPr>
          <p:cNvSpPr/>
          <p:nvPr/>
        </p:nvSpPr>
        <p:spPr>
          <a:xfrm rot="5400000" flipH="1">
            <a:off x="2416301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CB1FE95-5B09-A43B-186B-3B516BA21383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42D00DB-2F70-791D-9FDB-07BA94726B10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8DB183-7D57-D9D4-F92E-61940A748D7E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9BBD6D-8C6C-6392-B895-B33DC2A0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A092404-DEB4-4C02-46F3-98EB68794EA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6C748E2-D768-7C87-0A85-E509E6EA6E8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7916" y="6149731"/>
            <a:ext cx="345525" cy="3455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9979820-2EBA-3AFB-2ADC-A5EF4BE349F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2311" y="6147281"/>
            <a:ext cx="350424" cy="3504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CFDCA5-AC4C-2F21-56C9-9B0879167A7E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1A15FF3-0DE0-F048-81E6-395A7DDA95E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C290BCB-E071-4A09-A4B8-D07BFADA892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9122CB5-18E6-F6D6-DE58-56DE2299D59E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3A8B026-D383-B86D-27E7-5D92DB2DC0C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7664F0-21D9-E274-16C2-E35ED70E48F0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293838-6000-F847-79AB-EDF7D03EF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CFEA0A7-5131-83C9-FE3F-46CD5140C8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22E095-C678-4CF5-0A25-0619E217571F}"/>
              </a:ext>
            </a:extLst>
          </p:cNvPr>
          <p:cNvSpPr txBox="1"/>
          <p:nvPr/>
        </p:nvSpPr>
        <p:spPr>
          <a:xfrm>
            <a:off x="466554" y="3731012"/>
            <a:ext cx="31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B2D77"/>
                </a:solidFill>
                <a:cs typeface="B Yekan" panose="00000400000000000000" pitchFamily="2" charset="-78"/>
              </a:rPr>
              <a:t>5</a:t>
            </a:r>
            <a:endParaRPr lang="en-US" sz="2400" b="1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7C7393-260D-C523-E1C5-18EC3147AF64}"/>
              </a:ext>
            </a:extLst>
          </p:cNvPr>
          <p:cNvSpPr txBox="1"/>
          <p:nvPr/>
        </p:nvSpPr>
        <p:spPr>
          <a:xfrm>
            <a:off x="4789639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کلیات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F1BFD2-561D-3D5E-2C5F-E8E0B05F6698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9230A1-E1F3-DB29-A201-7BF1332D886C}"/>
              </a:ext>
            </a:extLst>
          </p:cNvPr>
          <p:cNvSpPr txBox="1"/>
          <p:nvPr/>
        </p:nvSpPr>
        <p:spPr>
          <a:xfrm>
            <a:off x="1120812" y="1149307"/>
            <a:ext cx="10683286" cy="4320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8082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8E476EE-E11F-F455-D9CD-F2F7F992B93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146B8B0-4C29-32EA-07E3-2E1B8E6172C0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95E56D-5106-D6C4-37D6-006699344B8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E6FCFB-5F7D-D5FB-9655-7D33FA8E0DDD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64CC44-65B1-773B-3997-3100DF47A8A4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EB0B1D-DFE7-6DF2-FAE1-2325A271520D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DA636C-0219-DF4F-5A94-F3BFF8A28E5F}"/>
              </a:ext>
            </a:extLst>
          </p:cNvPr>
          <p:cNvSpPr/>
          <p:nvPr/>
        </p:nvSpPr>
        <p:spPr>
          <a:xfrm rot="5400000" flipH="1">
            <a:off x="2416301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CB1FE95-5B09-A43B-186B-3B516BA21383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42D00DB-2F70-791D-9FDB-07BA94726B10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8DB183-7D57-D9D4-F92E-61940A748D7E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9BBD6D-8C6C-6392-B895-B33DC2A0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A092404-DEB4-4C02-46F3-98EB68794EA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6C748E2-D768-7C87-0A85-E509E6EA6E8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7916" y="6149731"/>
            <a:ext cx="345525" cy="3455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9979820-2EBA-3AFB-2ADC-A5EF4BE349F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2311" y="6147281"/>
            <a:ext cx="350424" cy="3504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CFDCA5-AC4C-2F21-56C9-9B0879167A7E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1A15FF3-0DE0-F048-81E6-395A7DDA95E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C290BCB-E071-4A09-A4B8-D07BFADA892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9122CB5-18E6-F6D6-DE58-56DE2299D59E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3A8B026-D383-B86D-27E7-5D92DB2DC0C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7664F0-21D9-E274-16C2-E35ED70E48F0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293838-6000-F847-79AB-EDF7D03EF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CFEA0A7-5131-83C9-FE3F-46CD5140C8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22E095-C678-4CF5-0A25-0619E217571F}"/>
              </a:ext>
            </a:extLst>
          </p:cNvPr>
          <p:cNvSpPr txBox="1"/>
          <p:nvPr/>
        </p:nvSpPr>
        <p:spPr>
          <a:xfrm>
            <a:off x="466554" y="3731012"/>
            <a:ext cx="31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B2D77"/>
                </a:solidFill>
                <a:cs typeface="B Yekan" panose="00000400000000000000" pitchFamily="2" charset="-78"/>
              </a:rPr>
              <a:t>6</a:t>
            </a:r>
            <a:endParaRPr lang="en-US" sz="2400" b="1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7C7393-260D-C523-E1C5-18EC3147AF64}"/>
              </a:ext>
            </a:extLst>
          </p:cNvPr>
          <p:cNvSpPr txBox="1"/>
          <p:nvPr/>
        </p:nvSpPr>
        <p:spPr>
          <a:xfrm>
            <a:off x="4789639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کلیات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567ECF5-89D8-89FC-36F9-14604A678D81}"/>
              </a:ext>
            </a:extLst>
          </p:cNvPr>
          <p:cNvGrpSpPr/>
          <p:nvPr/>
        </p:nvGrpSpPr>
        <p:grpSpPr>
          <a:xfrm>
            <a:off x="8497282" y="1639939"/>
            <a:ext cx="2915630" cy="3707829"/>
            <a:chOff x="8608792" y="1639939"/>
            <a:chExt cx="2915630" cy="370782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CA116BE-E492-CD1D-93E2-1CBF2720E3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8792" y="1639939"/>
              <a:ext cx="2915630" cy="249646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D12B564-86F2-AE5E-81F9-1AAA39045590}"/>
                </a:ext>
              </a:extLst>
            </p:cNvPr>
            <p:cNvSpPr/>
            <p:nvPr/>
          </p:nvSpPr>
          <p:spPr>
            <a:xfrm>
              <a:off x="9024202" y="3808146"/>
              <a:ext cx="1999622" cy="38246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395138-0C8B-9CEE-E1FC-58A9ED117982}"/>
                </a:ext>
              </a:extLst>
            </p:cNvPr>
            <p:cNvSpPr txBox="1"/>
            <p:nvPr/>
          </p:nvSpPr>
          <p:spPr>
            <a:xfrm>
              <a:off x="9138356" y="3819878"/>
              <a:ext cx="17255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cs typeface="B Titr" panose="00000700000000000000" pitchFamily="2" charset="-78"/>
                </a:rPr>
                <a:t>تیتر عنوان تصویر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D18359-B8F0-F9E4-D0CD-13A78ACA0331}"/>
                </a:ext>
              </a:extLst>
            </p:cNvPr>
            <p:cNvSpPr txBox="1"/>
            <p:nvPr/>
          </p:nvSpPr>
          <p:spPr>
            <a:xfrm>
              <a:off x="8608792" y="4312869"/>
              <a:ext cx="2795329" cy="10348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Kalameh" pitchFamily="2" charset="-78"/>
                  <a:cs typeface="B Yekan" panose="00000400000000000000" pitchFamily="2" charset="-78"/>
                </a:rPr>
                <a:t> </a:t>
              </a: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 که شما به راحتی</a:t>
              </a:r>
              <a:endParaRPr lang="en-US" sz="1400" dirty="0">
                <a:cs typeface="B Yekan" panose="00000400000000000000" pitchFamily="2" charset="-78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8FD0796-E8A9-1C18-9773-4BBD3B5ABA7C}"/>
              </a:ext>
            </a:extLst>
          </p:cNvPr>
          <p:cNvGrpSpPr/>
          <p:nvPr/>
        </p:nvGrpSpPr>
        <p:grpSpPr>
          <a:xfrm>
            <a:off x="5082485" y="1631186"/>
            <a:ext cx="2915630" cy="3707829"/>
            <a:chOff x="5092440" y="1631186"/>
            <a:chExt cx="2915630" cy="370782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B02D335-88A9-3989-ABEA-5242C6FFE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440" y="1631186"/>
              <a:ext cx="2915630" cy="249646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5AD4CCA-D963-ACC3-9295-3D2B8681F2A0}"/>
                </a:ext>
              </a:extLst>
            </p:cNvPr>
            <p:cNvSpPr/>
            <p:nvPr/>
          </p:nvSpPr>
          <p:spPr>
            <a:xfrm>
              <a:off x="5507850" y="3799393"/>
              <a:ext cx="1999622" cy="38246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AE3D387-1C95-02D2-9348-D72238E77F7A}"/>
                </a:ext>
              </a:extLst>
            </p:cNvPr>
            <p:cNvSpPr txBox="1"/>
            <p:nvPr/>
          </p:nvSpPr>
          <p:spPr>
            <a:xfrm>
              <a:off x="5622004" y="3811125"/>
              <a:ext cx="17255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cs typeface="B Titr" panose="00000700000000000000" pitchFamily="2" charset="-78"/>
                </a:rPr>
                <a:t>تیتر عنوان تصویر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2C31F9B-EB46-24CA-D8C0-9A66BC5FA163}"/>
                </a:ext>
              </a:extLst>
            </p:cNvPr>
            <p:cNvSpPr txBox="1"/>
            <p:nvPr/>
          </p:nvSpPr>
          <p:spPr>
            <a:xfrm>
              <a:off x="5092440" y="4304116"/>
              <a:ext cx="2795329" cy="10348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Kalameh" pitchFamily="2" charset="-78"/>
                  <a:cs typeface="B Yekan" panose="00000400000000000000" pitchFamily="2" charset="-78"/>
                </a:rPr>
                <a:t> </a:t>
              </a: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 که شما به راحتی</a:t>
              </a:r>
              <a:endParaRPr lang="en-US" sz="1400" dirty="0">
                <a:cs typeface="B Yekan" panose="00000400000000000000" pitchFamily="2" charset="-78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DF58EE-5663-FB2D-17D0-AF91B1D37169}"/>
              </a:ext>
            </a:extLst>
          </p:cNvPr>
          <p:cNvGrpSpPr/>
          <p:nvPr/>
        </p:nvGrpSpPr>
        <p:grpSpPr>
          <a:xfrm>
            <a:off x="1667687" y="1639939"/>
            <a:ext cx="2915630" cy="3707829"/>
            <a:chOff x="1779197" y="1639939"/>
            <a:chExt cx="2915630" cy="3707829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14832BF-29AE-50C1-E0C6-CBD4D3AC7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9197" y="1639939"/>
              <a:ext cx="2915630" cy="249646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F3C1EEC0-A352-3705-BFC1-1A69683557CB}"/>
                </a:ext>
              </a:extLst>
            </p:cNvPr>
            <p:cNvSpPr/>
            <p:nvPr/>
          </p:nvSpPr>
          <p:spPr>
            <a:xfrm>
              <a:off x="2194607" y="3808146"/>
              <a:ext cx="1999622" cy="38246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6CF3969-D484-1597-798C-82085BDABDEA}"/>
                </a:ext>
              </a:extLst>
            </p:cNvPr>
            <p:cNvSpPr txBox="1"/>
            <p:nvPr/>
          </p:nvSpPr>
          <p:spPr>
            <a:xfrm>
              <a:off x="2308761" y="3819878"/>
              <a:ext cx="17255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400" dirty="0">
                  <a:cs typeface="B Titr" panose="00000700000000000000" pitchFamily="2" charset="-78"/>
                </a:rPr>
                <a:t>تیتر عنوان تصویر</a:t>
              </a:r>
              <a:endParaRPr lang="en-US" sz="1400" dirty="0">
                <a:cs typeface="B Titr" panose="00000700000000000000" pitchFamily="2" charset="-78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793B66D-B5EA-8F71-C67B-82A4DAD188E4}"/>
                </a:ext>
              </a:extLst>
            </p:cNvPr>
            <p:cNvSpPr txBox="1"/>
            <p:nvPr/>
          </p:nvSpPr>
          <p:spPr>
            <a:xfrm>
              <a:off x="1779197" y="4312869"/>
              <a:ext cx="2795329" cy="10348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400" dirty="0">
                  <a:latin typeface="Kalameh" pitchFamily="2" charset="-78"/>
                  <a:cs typeface="B Yekan" panose="00000400000000000000" pitchFamily="2" charset="-78"/>
                </a:rPr>
                <a:t> </a:t>
              </a:r>
              <a:r>
                <a:rPr lang="fa-IR" sz="1400" dirty="0">
                  <a:latin typeface="Kalameh" pitchFamily="2" charset="-78"/>
                  <a:cs typeface="B Yekan" panose="00000400000000000000" pitchFamily="2" charset="-78"/>
                </a:rPr>
                <a:t> که شما به راحتی</a:t>
              </a:r>
              <a:endParaRPr lang="en-US" sz="1400" dirty="0">
                <a:cs typeface="B Yekan" panose="00000400000000000000" pitchFamily="2" charset="-78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4897650-C2C0-4FD2-363D-C0E130F73051}"/>
              </a:ext>
            </a:extLst>
          </p:cNvPr>
          <p:cNvSpPr txBox="1"/>
          <p:nvPr/>
        </p:nvSpPr>
        <p:spPr>
          <a:xfrm>
            <a:off x="3821151" y="409408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867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8E476EE-E11F-F455-D9CD-F2F7F992B93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146B8B0-4C29-32EA-07E3-2E1B8E6172C0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95E56D-5106-D6C4-37D6-006699344B8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E6FCFB-5F7D-D5FB-9655-7D33FA8E0DDD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64CC44-65B1-773B-3997-3100DF47A8A4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EB0B1D-DFE7-6DF2-FAE1-2325A271520D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DA636C-0219-DF4F-5A94-F3BFF8A28E5F}"/>
              </a:ext>
            </a:extLst>
          </p:cNvPr>
          <p:cNvSpPr/>
          <p:nvPr/>
        </p:nvSpPr>
        <p:spPr>
          <a:xfrm rot="5400000" flipH="1">
            <a:off x="2416301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CB1FE95-5B09-A43B-186B-3B516BA21383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42D00DB-2F70-791D-9FDB-07BA94726B10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8DB183-7D57-D9D4-F92E-61940A748D7E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9BBD6D-8C6C-6392-B895-B33DC2A0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A092404-DEB4-4C02-46F3-98EB68794EA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6C748E2-D768-7C87-0A85-E509E6EA6E8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7916" y="6149731"/>
            <a:ext cx="345525" cy="3455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9979820-2EBA-3AFB-2ADC-A5EF4BE349F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2311" y="6147281"/>
            <a:ext cx="350424" cy="3504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CFDCA5-AC4C-2F21-56C9-9B0879167A7E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1A15FF3-0DE0-F048-81E6-395A7DDA95E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C290BCB-E071-4A09-A4B8-D07BFADA892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9122CB5-18E6-F6D6-DE58-56DE2299D59E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3A8B026-D383-B86D-27E7-5D92DB2DC0C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7664F0-21D9-E274-16C2-E35ED70E48F0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293838-6000-F847-79AB-EDF7D03EF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CFEA0A7-5131-83C9-FE3F-46CD5140C8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22E095-C678-4CF5-0A25-0619E217571F}"/>
              </a:ext>
            </a:extLst>
          </p:cNvPr>
          <p:cNvSpPr txBox="1"/>
          <p:nvPr/>
        </p:nvSpPr>
        <p:spPr>
          <a:xfrm>
            <a:off x="466554" y="3731012"/>
            <a:ext cx="31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B2D77"/>
                </a:solidFill>
                <a:cs typeface="B Yekan" panose="00000400000000000000" pitchFamily="2" charset="-78"/>
              </a:rPr>
              <a:t>7</a:t>
            </a:r>
            <a:endParaRPr lang="en-US" sz="2400" b="1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7C7393-260D-C523-E1C5-18EC3147AF64}"/>
              </a:ext>
            </a:extLst>
          </p:cNvPr>
          <p:cNvSpPr txBox="1"/>
          <p:nvPr/>
        </p:nvSpPr>
        <p:spPr>
          <a:xfrm>
            <a:off x="4789639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کلیات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2D63E87-D2C1-AF71-A92E-345B776B2933}"/>
              </a:ext>
            </a:extLst>
          </p:cNvPr>
          <p:cNvSpPr/>
          <p:nvPr/>
        </p:nvSpPr>
        <p:spPr>
          <a:xfrm>
            <a:off x="3173362" y="2075670"/>
            <a:ext cx="6846986" cy="14234"/>
          </a:xfrm>
          <a:custGeom>
            <a:avLst/>
            <a:gdLst>
              <a:gd name="connsiteX0" fmla="*/ 0 w 6846986"/>
              <a:gd name="connsiteY0" fmla="*/ 0 h 14234"/>
              <a:gd name="connsiteX1" fmla="*/ 6846987 w 6846986"/>
              <a:gd name="connsiteY1" fmla="*/ 0 h 1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46986" h="14234">
                <a:moveTo>
                  <a:pt x="0" y="0"/>
                </a:moveTo>
                <a:lnTo>
                  <a:pt x="6846987" y="0"/>
                </a:lnTo>
              </a:path>
            </a:pathLst>
          </a:custGeom>
          <a:ln w="14231" cap="rnd">
            <a:solidFill>
              <a:srgbClr val="000000"/>
            </a:solidFill>
            <a:custDash>
              <a:ds d="0" sp="299385"/>
            </a:custDash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20BA314-BBE8-0A27-0022-7FB315B1FB8B}"/>
              </a:ext>
            </a:extLst>
          </p:cNvPr>
          <p:cNvSpPr/>
          <p:nvPr/>
        </p:nvSpPr>
        <p:spPr>
          <a:xfrm>
            <a:off x="10004122" y="3126753"/>
            <a:ext cx="59215" cy="59215"/>
          </a:xfrm>
          <a:custGeom>
            <a:avLst/>
            <a:gdLst>
              <a:gd name="connsiteX0" fmla="*/ 59216 w 59215"/>
              <a:gd name="connsiteY0" fmla="*/ 29608 h 59215"/>
              <a:gd name="connsiteX1" fmla="*/ 29608 w 59215"/>
              <a:gd name="connsiteY1" fmla="*/ 59216 h 59215"/>
              <a:gd name="connsiteX2" fmla="*/ 0 w 59215"/>
              <a:gd name="connsiteY2" fmla="*/ 29608 h 59215"/>
              <a:gd name="connsiteX3" fmla="*/ 29608 w 59215"/>
              <a:gd name="connsiteY3" fmla="*/ 0 h 59215"/>
              <a:gd name="connsiteX4" fmla="*/ 59216 w 59215"/>
              <a:gd name="connsiteY4" fmla="*/ 29608 h 5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215" h="59215">
                <a:moveTo>
                  <a:pt x="59216" y="29608"/>
                </a:moveTo>
                <a:cubicBezTo>
                  <a:pt x="59216" y="45960"/>
                  <a:pt x="45960" y="59216"/>
                  <a:pt x="29608" y="59216"/>
                </a:cubicBezTo>
                <a:cubicBezTo>
                  <a:pt x="13256" y="59216"/>
                  <a:pt x="0" y="45960"/>
                  <a:pt x="0" y="29608"/>
                </a:cubicBezTo>
                <a:cubicBezTo>
                  <a:pt x="0" y="13256"/>
                  <a:pt x="13256" y="0"/>
                  <a:pt x="29608" y="0"/>
                </a:cubicBezTo>
                <a:cubicBezTo>
                  <a:pt x="45960" y="0"/>
                  <a:pt x="59216" y="13256"/>
                  <a:pt x="59216" y="29608"/>
                </a:cubicBezTo>
                <a:close/>
              </a:path>
            </a:pathLst>
          </a:custGeom>
          <a:solidFill>
            <a:srgbClr val="FFFFFF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7874827-A97B-2CE1-79F9-76442A42589D}"/>
              </a:ext>
            </a:extLst>
          </p:cNvPr>
          <p:cNvSpPr/>
          <p:nvPr/>
        </p:nvSpPr>
        <p:spPr>
          <a:xfrm rot="16200000">
            <a:off x="4299890" y="2837449"/>
            <a:ext cx="331808" cy="21494"/>
          </a:xfrm>
          <a:custGeom>
            <a:avLst/>
            <a:gdLst>
              <a:gd name="connsiteX0" fmla="*/ 0 w 331808"/>
              <a:gd name="connsiteY0" fmla="*/ 0 h 21494"/>
              <a:gd name="connsiteX1" fmla="*/ 331809 w 331808"/>
              <a:gd name="connsiteY1" fmla="*/ 0 h 21494"/>
              <a:gd name="connsiteX2" fmla="*/ 331809 w 331808"/>
              <a:gd name="connsiteY2" fmla="*/ 21494 h 21494"/>
              <a:gd name="connsiteX3" fmla="*/ 0 w 331808"/>
              <a:gd name="connsiteY3" fmla="*/ 21494 h 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808" h="21494">
                <a:moveTo>
                  <a:pt x="0" y="0"/>
                </a:moveTo>
                <a:lnTo>
                  <a:pt x="331809" y="0"/>
                </a:lnTo>
                <a:lnTo>
                  <a:pt x="331809" y="21494"/>
                </a:lnTo>
                <a:lnTo>
                  <a:pt x="0" y="21494"/>
                </a:ln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91CABB5-E587-2BF3-B25E-25ED21054EB3}"/>
              </a:ext>
            </a:extLst>
          </p:cNvPr>
          <p:cNvSpPr/>
          <p:nvPr/>
        </p:nvSpPr>
        <p:spPr>
          <a:xfrm rot="16200000">
            <a:off x="8182690" y="2837335"/>
            <a:ext cx="331808" cy="21494"/>
          </a:xfrm>
          <a:custGeom>
            <a:avLst/>
            <a:gdLst>
              <a:gd name="connsiteX0" fmla="*/ 0 w 331808"/>
              <a:gd name="connsiteY0" fmla="*/ 0 h 21494"/>
              <a:gd name="connsiteX1" fmla="*/ 331809 w 331808"/>
              <a:gd name="connsiteY1" fmla="*/ 0 h 21494"/>
              <a:gd name="connsiteX2" fmla="*/ 331809 w 331808"/>
              <a:gd name="connsiteY2" fmla="*/ 21494 h 21494"/>
              <a:gd name="connsiteX3" fmla="*/ 0 w 331808"/>
              <a:gd name="connsiteY3" fmla="*/ 21494 h 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808" h="21494">
                <a:moveTo>
                  <a:pt x="0" y="0"/>
                </a:moveTo>
                <a:lnTo>
                  <a:pt x="331809" y="0"/>
                </a:lnTo>
                <a:lnTo>
                  <a:pt x="331809" y="21494"/>
                </a:lnTo>
                <a:lnTo>
                  <a:pt x="0" y="21494"/>
                </a:ln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FCB79-BA86-0470-F1E1-DD1DD749DC84}"/>
              </a:ext>
            </a:extLst>
          </p:cNvPr>
          <p:cNvSpPr/>
          <p:nvPr/>
        </p:nvSpPr>
        <p:spPr>
          <a:xfrm rot="16200000">
            <a:off x="10123194" y="2841990"/>
            <a:ext cx="322556" cy="21494"/>
          </a:xfrm>
          <a:custGeom>
            <a:avLst/>
            <a:gdLst>
              <a:gd name="connsiteX0" fmla="*/ 0 w 322556"/>
              <a:gd name="connsiteY0" fmla="*/ 0 h 21494"/>
              <a:gd name="connsiteX1" fmla="*/ 322555 w 322556"/>
              <a:gd name="connsiteY1" fmla="*/ 0 h 21494"/>
              <a:gd name="connsiteX2" fmla="*/ 322555 w 322556"/>
              <a:gd name="connsiteY2" fmla="*/ 21494 h 21494"/>
              <a:gd name="connsiteX3" fmla="*/ 0 w 322556"/>
              <a:gd name="connsiteY3" fmla="*/ 21494 h 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56" h="21494">
                <a:moveTo>
                  <a:pt x="0" y="0"/>
                </a:moveTo>
                <a:lnTo>
                  <a:pt x="322555" y="0"/>
                </a:lnTo>
                <a:lnTo>
                  <a:pt x="322555" y="21494"/>
                </a:lnTo>
                <a:lnTo>
                  <a:pt x="0" y="21494"/>
                </a:ln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" name="Graphic 25">
            <a:extLst>
              <a:ext uri="{FF2B5EF4-FFF2-40B4-BE49-F238E27FC236}">
                <a16:creationId xmlns:a16="http://schemas.microsoft.com/office/drawing/2014/main" id="{812BC557-80B3-079D-AE04-960BA3D35CF0}"/>
              </a:ext>
            </a:extLst>
          </p:cNvPr>
          <p:cNvGrpSpPr/>
          <p:nvPr/>
        </p:nvGrpSpPr>
        <p:grpSpPr>
          <a:xfrm>
            <a:off x="1777944" y="1734039"/>
            <a:ext cx="9262884" cy="967810"/>
            <a:chOff x="1004158" y="2691170"/>
            <a:chExt cx="9262884" cy="967810"/>
          </a:xfrm>
          <a:solidFill>
            <a:srgbClr val="D2D2D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FB72454A-4363-6A2C-E85D-2AF724D97641}"/>
                </a:ext>
              </a:extLst>
            </p:cNvPr>
            <p:cNvSpPr/>
            <p:nvPr/>
          </p:nvSpPr>
          <p:spPr>
            <a:xfrm>
              <a:off x="1004158" y="2928888"/>
              <a:ext cx="1505736" cy="730092"/>
            </a:xfrm>
            <a:custGeom>
              <a:avLst/>
              <a:gdLst>
                <a:gd name="connsiteX0" fmla="*/ 1484669 w 1505736"/>
                <a:gd name="connsiteY0" fmla="*/ 0 h 730092"/>
                <a:gd name="connsiteX1" fmla="*/ 752868 w 1505736"/>
                <a:gd name="connsiteY1" fmla="*/ 709026 h 730092"/>
                <a:gd name="connsiteX2" fmla="*/ 20925 w 1505736"/>
                <a:gd name="connsiteY2" fmla="*/ 0 h 730092"/>
                <a:gd name="connsiteX3" fmla="*/ 0 w 1505736"/>
                <a:gd name="connsiteY3" fmla="*/ 0 h 730092"/>
                <a:gd name="connsiteX4" fmla="*/ 752868 w 1505736"/>
                <a:gd name="connsiteY4" fmla="*/ 730093 h 730092"/>
                <a:gd name="connsiteX5" fmla="*/ 1505736 w 1505736"/>
                <a:gd name="connsiteY5" fmla="*/ 0 h 730092"/>
                <a:gd name="connsiteX6" fmla="*/ 1484669 w 1505736"/>
                <a:gd name="connsiteY6" fmla="*/ 0 h 73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736" h="730092">
                  <a:moveTo>
                    <a:pt x="1484669" y="0"/>
                  </a:moveTo>
                  <a:cubicBezTo>
                    <a:pt x="1472428" y="393587"/>
                    <a:pt x="1149587" y="709026"/>
                    <a:pt x="752868" y="709026"/>
                  </a:cubicBezTo>
                  <a:cubicBezTo>
                    <a:pt x="356150" y="709026"/>
                    <a:pt x="33309" y="393587"/>
                    <a:pt x="20925" y="0"/>
                  </a:cubicBezTo>
                  <a:lnTo>
                    <a:pt x="0" y="0"/>
                  </a:lnTo>
                  <a:cubicBezTo>
                    <a:pt x="12384" y="405259"/>
                    <a:pt x="344620" y="730093"/>
                    <a:pt x="752868" y="730093"/>
                  </a:cubicBezTo>
                  <a:cubicBezTo>
                    <a:pt x="1161117" y="730093"/>
                    <a:pt x="1493352" y="405259"/>
                    <a:pt x="1505736" y="0"/>
                  </a:cubicBezTo>
                  <a:lnTo>
                    <a:pt x="1484669" y="0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86E7A46-C701-4080-56F2-5F242DCB8FBA}"/>
                </a:ext>
              </a:extLst>
            </p:cNvPr>
            <p:cNvSpPr/>
            <p:nvPr/>
          </p:nvSpPr>
          <p:spPr>
            <a:xfrm>
              <a:off x="2943480" y="2928746"/>
              <a:ext cx="1505736" cy="730092"/>
            </a:xfrm>
            <a:custGeom>
              <a:avLst/>
              <a:gdLst>
                <a:gd name="connsiteX0" fmla="*/ 1484669 w 1505736"/>
                <a:gd name="connsiteY0" fmla="*/ 142 h 730092"/>
                <a:gd name="connsiteX1" fmla="*/ 752868 w 1505736"/>
                <a:gd name="connsiteY1" fmla="*/ 709168 h 730092"/>
                <a:gd name="connsiteX2" fmla="*/ 20925 w 1505736"/>
                <a:gd name="connsiteY2" fmla="*/ 0 h 730092"/>
                <a:gd name="connsiteX3" fmla="*/ 0 w 1505736"/>
                <a:gd name="connsiteY3" fmla="*/ 0 h 730092"/>
                <a:gd name="connsiteX4" fmla="*/ 752868 w 1505736"/>
                <a:gd name="connsiteY4" fmla="*/ 730093 h 730092"/>
                <a:gd name="connsiteX5" fmla="*/ 1505736 w 1505736"/>
                <a:gd name="connsiteY5" fmla="*/ 0 h 730092"/>
                <a:gd name="connsiteX6" fmla="*/ 1484669 w 1505736"/>
                <a:gd name="connsiteY6" fmla="*/ 0 h 73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736" h="730092">
                  <a:moveTo>
                    <a:pt x="1484669" y="142"/>
                  </a:moveTo>
                  <a:cubicBezTo>
                    <a:pt x="1472285" y="393729"/>
                    <a:pt x="1149444" y="709168"/>
                    <a:pt x="752868" y="709168"/>
                  </a:cubicBezTo>
                  <a:cubicBezTo>
                    <a:pt x="356292" y="709168"/>
                    <a:pt x="33309" y="393729"/>
                    <a:pt x="20925" y="0"/>
                  </a:cubicBezTo>
                  <a:lnTo>
                    <a:pt x="0" y="0"/>
                  </a:lnTo>
                  <a:cubicBezTo>
                    <a:pt x="12384" y="405259"/>
                    <a:pt x="344620" y="730093"/>
                    <a:pt x="752868" y="730093"/>
                  </a:cubicBezTo>
                  <a:cubicBezTo>
                    <a:pt x="1161117" y="730093"/>
                    <a:pt x="1493352" y="405259"/>
                    <a:pt x="1505736" y="0"/>
                  </a:cubicBezTo>
                  <a:lnTo>
                    <a:pt x="1484669" y="0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156A475-C227-75B7-23C0-DC1D298258D2}"/>
                </a:ext>
              </a:extLst>
            </p:cNvPr>
            <p:cNvSpPr/>
            <p:nvPr/>
          </p:nvSpPr>
          <p:spPr>
            <a:xfrm>
              <a:off x="4882660" y="2928746"/>
              <a:ext cx="1505736" cy="730092"/>
            </a:xfrm>
            <a:custGeom>
              <a:avLst/>
              <a:gdLst>
                <a:gd name="connsiteX0" fmla="*/ 1484812 w 1505736"/>
                <a:gd name="connsiteY0" fmla="*/ 142 h 730092"/>
                <a:gd name="connsiteX1" fmla="*/ 752868 w 1505736"/>
                <a:gd name="connsiteY1" fmla="*/ 709168 h 730092"/>
                <a:gd name="connsiteX2" fmla="*/ 20925 w 1505736"/>
                <a:gd name="connsiteY2" fmla="*/ 0 h 730092"/>
                <a:gd name="connsiteX3" fmla="*/ 0 w 1505736"/>
                <a:gd name="connsiteY3" fmla="*/ 0 h 730092"/>
                <a:gd name="connsiteX4" fmla="*/ 752868 w 1505736"/>
                <a:gd name="connsiteY4" fmla="*/ 730093 h 730092"/>
                <a:gd name="connsiteX5" fmla="*/ 1505736 w 1505736"/>
                <a:gd name="connsiteY5" fmla="*/ 0 h 730092"/>
                <a:gd name="connsiteX6" fmla="*/ 1484812 w 1505736"/>
                <a:gd name="connsiteY6" fmla="*/ 0 h 73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736" h="730092">
                  <a:moveTo>
                    <a:pt x="1484812" y="142"/>
                  </a:moveTo>
                  <a:cubicBezTo>
                    <a:pt x="1472428" y="393729"/>
                    <a:pt x="1149587" y="709168"/>
                    <a:pt x="752868" y="709168"/>
                  </a:cubicBezTo>
                  <a:cubicBezTo>
                    <a:pt x="356150" y="709168"/>
                    <a:pt x="33309" y="393729"/>
                    <a:pt x="20925" y="0"/>
                  </a:cubicBezTo>
                  <a:lnTo>
                    <a:pt x="0" y="0"/>
                  </a:lnTo>
                  <a:cubicBezTo>
                    <a:pt x="12384" y="405259"/>
                    <a:pt x="344620" y="730093"/>
                    <a:pt x="752868" y="730093"/>
                  </a:cubicBezTo>
                  <a:cubicBezTo>
                    <a:pt x="1161117" y="730093"/>
                    <a:pt x="1493352" y="405259"/>
                    <a:pt x="1505736" y="0"/>
                  </a:cubicBezTo>
                  <a:lnTo>
                    <a:pt x="1484812" y="0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78284EB-2B7D-DFFA-FC4D-76E0415877CE}"/>
                </a:ext>
              </a:extLst>
            </p:cNvPr>
            <p:cNvSpPr/>
            <p:nvPr/>
          </p:nvSpPr>
          <p:spPr>
            <a:xfrm>
              <a:off x="6821983" y="2928746"/>
              <a:ext cx="1505736" cy="730092"/>
            </a:xfrm>
            <a:custGeom>
              <a:avLst/>
              <a:gdLst>
                <a:gd name="connsiteX0" fmla="*/ 1484811 w 1505736"/>
                <a:gd name="connsiteY0" fmla="*/ 142 h 730092"/>
                <a:gd name="connsiteX1" fmla="*/ 752868 w 1505736"/>
                <a:gd name="connsiteY1" fmla="*/ 709168 h 730092"/>
                <a:gd name="connsiteX2" fmla="*/ 20925 w 1505736"/>
                <a:gd name="connsiteY2" fmla="*/ 0 h 730092"/>
                <a:gd name="connsiteX3" fmla="*/ 0 w 1505736"/>
                <a:gd name="connsiteY3" fmla="*/ 0 h 730092"/>
                <a:gd name="connsiteX4" fmla="*/ 752868 w 1505736"/>
                <a:gd name="connsiteY4" fmla="*/ 730093 h 730092"/>
                <a:gd name="connsiteX5" fmla="*/ 1505736 w 1505736"/>
                <a:gd name="connsiteY5" fmla="*/ 0 h 730092"/>
                <a:gd name="connsiteX6" fmla="*/ 1484811 w 1505736"/>
                <a:gd name="connsiteY6" fmla="*/ 0 h 73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736" h="730092">
                  <a:moveTo>
                    <a:pt x="1484811" y="142"/>
                  </a:moveTo>
                  <a:cubicBezTo>
                    <a:pt x="1472427" y="393729"/>
                    <a:pt x="1149586" y="709168"/>
                    <a:pt x="752868" y="709168"/>
                  </a:cubicBezTo>
                  <a:cubicBezTo>
                    <a:pt x="356150" y="709168"/>
                    <a:pt x="33309" y="393729"/>
                    <a:pt x="20925" y="0"/>
                  </a:cubicBezTo>
                  <a:lnTo>
                    <a:pt x="0" y="0"/>
                  </a:lnTo>
                  <a:cubicBezTo>
                    <a:pt x="12384" y="405259"/>
                    <a:pt x="344620" y="730093"/>
                    <a:pt x="752868" y="730093"/>
                  </a:cubicBezTo>
                  <a:cubicBezTo>
                    <a:pt x="1161116" y="730093"/>
                    <a:pt x="1493352" y="405259"/>
                    <a:pt x="1505736" y="0"/>
                  </a:cubicBezTo>
                  <a:lnTo>
                    <a:pt x="1484811" y="0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EDEC3F9-6451-93FC-8BA3-6504C59803DC}"/>
                </a:ext>
              </a:extLst>
            </p:cNvPr>
            <p:cNvSpPr/>
            <p:nvPr/>
          </p:nvSpPr>
          <p:spPr>
            <a:xfrm>
              <a:off x="8761305" y="2928746"/>
              <a:ext cx="1505736" cy="730092"/>
            </a:xfrm>
            <a:custGeom>
              <a:avLst/>
              <a:gdLst>
                <a:gd name="connsiteX0" fmla="*/ 1484812 w 1505736"/>
                <a:gd name="connsiteY0" fmla="*/ 142 h 730092"/>
                <a:gd name="connsiteX1" fmla="*/ 752868 w 1505736"/>
                <a:gd name="connsiteY1" fmla="*/ 709168 h 730092"/>
                <a:gd name="connsiteX2" fmla="*/ 20925 w 1505736"/>
                <a:gd name="connsiteY2" fmla="*/ 0 h 730092"/>
                <a:gd name="connsiteX3" fmla="*/ 0 w 1505736"/>
                <a:gd name="connsiteY3" fmla="*/ 0 h 730092"/>
                <a:gd name="connsiteX4" fmla="*/ 752868 w 1505736"/>
                <a:gd name="connsiteY4" fmla="*/ 730093 h 730092"/>
                <a:gd name="connsiteX5" fmla="*/ 1505737 w 1505736"/>
                <a:gd name="connsiteY5" fmla="*/ 0 h 730092"/>
                <a:gd name="connsiteX6" fmla="*/ 1484812 w 1505736"/>
                <a:gd name="connsiteY6" fmla="*/ 0 h 730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736" h="730092">
                  <a:moveTo>
                    <a:pt x="1484812" y="142"/>
                  </a:moveTo>
                  <a:cubicBezTo>
                    <a:pt x="1472428" y="393729"/>
                    <a:pt x="1149587" y="709168"/>
                    <a:pt x="752868" y="709168"/>
                  </a:cubicBezTo>
                  <a:cubicBezTo>
                    <a:pt x="356150" y="709168"/>
                    <a:pt x="33309" y="393729"/>
                    <a:pt x="20925" y="0"/>
                  </a:cubicBezTo>
                  <a:lnTo>
                    <a:pt x="0" y="0"/>
                  </a:lnTo>
                  <a:cubicBezTo>
                    <a:pt x="12385" y="405259"/>
                    <a:pt x="344620" y="730093"/>
                    <a:pt x="752868" y="730093"/>
                  </a:cubicBezTo>
                  <a:cubicBezTo>
                    <a:pt x="1161117" y="730093"/>
                    <a:pt x="1493353" y="405259"/>
                    <a:pt x="1505737" y="0"/>
                  </a:cubicBezTo>
                  <a:lnTo>
                    <a:pt x="1484812" y="0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92DCE0D1-1882-B7CE-6CC5-BFD1AAF1261A}"/>
                </a:ext>
              </a:extLst>
            </p:cNvPr>
            <p:cNvSpPr/>
            <p:nvPr/>
          </p:nvSpPr>
          <p:spPr>
            <a:xfrm>
              <a:off x="2488969" y="2691170"/>
              <a:ext cx="475435" cy="237717"/>
            </a:xfrm>
            <a:custGeom>
              <a:avLst/>
              <a:gdLst>
                <a:gd name="connsiteX0" fmla="*/ 20925 w 475435"/>
                <a:gd name="connsiteY0" fmla="*/ 237718 h 237717"/>
                <a:gd name="connsiteX1" fmla="*/ 237718 w 475435"/>
                <a:gd name="connsiteY1" fmla="*/ 20925 h 237717"/>
                <a:gd name="connsiteX2" fmla="*/ 454511 w 475435"/>
                <a:gd name="connsiteY2" fmla="*/ 237718 h 237717"/>
                <a:gd name="connsiteX3" fmla="*/ 475436 w 475435"/>
                <a:gd name="connsiteY3" fmla="*/ 237718 h 237717"/>
                <a:gd name="connsiteX4" fmla="*/ 237718 w 475435"/>
                <a:gd name="connsiteY4" fmla="*/ 0 h 237717"/>
                <a:gd name="connsiteX5" fmla="*/ 0 w 475435"/>
                <a:gd name="connsiteY5" fmla="*/ 237718 h 237717"/>
                <a:gd name="connsiteX6" fmla="*/ 20925 w 475435"/>
                <a:gd name="connsiteY6" fmla="*/ 237718 h 23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435" h="237717">
                  <a:moveTo>
                    <a:pt x="20925" y="237718"/>
                  </a:moveTo>
                  <a:cubicBezTo>
                    <a:pt x="20925" y="118005"/>
                    <a:pt x="118005" y="20925"/>
                    <a:pt x="237718" y="20925"/>
                  </a:cubicBezTo>
                  <a:cubicBezTo>
                    <a:pt x="357431" y="20925"/>
                    <a:pt x="454511" y="118005"/>
                    <a:pt x="454511" y="237718"/>
                  </a:cubicBezTo>
                  <a:lnTo>
                    <a:pt x="475436" y="237718"/>
                  </a:lnTo>
                  <a:cubicBezTo>
                    <a:pt x="475436" y="106475"/>
                    <a:pt x="369103" y="0"/>
                    <a:pt x="237718" y="0"/>
                  </a:cubicBezTo>
                  <a:cubicBezTo>
                    <a:pt x="106475" y="0"/>
                    <a:pt x="0" y="106332"/>
                    <a:pt x="0" y="237718"/>
                  </a:cubicBezTo>
                  <a:lnTo>
                    <a:pt x="20925" y="237718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B37F7C5-AA8D-5584-3D01-8D654888678A}"/>
                </a:ext>
              </a:extLst>
            </p:cNvPr>
            <p:cNvSpPr/>
            <p:nvPr/>
          </p:nvSpPr>
          <p:spPr>
            <a:xfrm>
              <a:off x="4428150" y="2691170"/>
              <a:ext cx="475435" cy="237717"/>
            </a:xfrm>
            <a:custGeom>
              <a:avLst/>
              <a:gdLst>
                <a:gd name="connsiteX0" fmla="*/ 20925 w 475435"/>
                <a:gd name="connsiteY0" fmla="*/ 237718 h 237717"/>
                <a:gd name="connsiteX1" fmla="*/ 237718 w 475435"/>
                <a:gd name="connsiteY1" fmla="*/ 20925 h 237717"/>
                <a:gd name="connsiteX2" fmla="*/ 454511 w 475435"/>
                <a:gd name="connsiteY2" fmla="*/ 237718 h 237717"/>
                <a:gd name="connsiteX3" fmla="*/ 475436 w 475435"/>
                <a:gd name="connsiteY3" fmla="*/ 237718 h 237717"/>
                <a:gd name="connsiteX4" fmla="*/ 237718 w 475435"/>
                <a:gd name="connsiteY4" fmla="*/ 0 h 237717"/>
                <a:gd name="connsiteX5" fmla="*/ 0 w 475435"/>
                <a:gd name="connsiteY5" fmla="*/ 237718 h 237717"/>
                <a:gd name="connsiteX6" fmla="*/ 20925 w 475435"/>
                <a:gd name="connsiteY6" fmla="*/ 237718 h 23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435" h="237717">
                  <a:moveTo>
                    <a:pt x="20925" y="237718"/>
                  </a:moveTo>
                  <a:cubicBezTo>
                    <a:pt x="20925" y="118005"/>
                    <a:pt x="118005" y="20925"/>
                    <a:pt x="237718" y="20925"/>
                  </a:cubicBezTo>
                  <a:cubicBezTo>
                    <a:pt x="357431" y="20925"/>
                    <a:pt x="454511" y="118005"/>
                    <a:pt x="454511" y="237718"/>
                  </a:cubicBezTo>
                  <a:lnTo>
                    <a:pt x="475436" y="237718"/>
                  </a:lnTo>
                  <a:cubicBezTo>
                    <a:pt x="475436" y="106475"/>
                    <a:pt x="368961" y="0"/>
                    <a:pt x="237718" y="0"/>
                  </a:cubicBezTo>
                  <a:cubicBezTo>
                    <a:pt x="106475" y="0"/>
                    <a:pt x="0" y="106332"/>
                    <a:pt x="0" y="237718"/>
                  </a:cubicBezTo>
                  <a:lnTo>
                    <a:pt x="20925" y="237718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BF4C3A5-3CC4-B53A-63AB-F0C5455ABCF2}"/>
                </a:ext>
              </a:extLst>
            </p:cNvPr>
            <p:cNvSpPr/>
            <p:nvPr/>
          </p:nvSpPr>
          <p:spPr>
            <a:xfrm>
              <a:off x="6367472" y="2691170"/>
              <a:ext cx="475436" cy="237717"/>
            </a:xfrm>
            <a:custGeom>
              <a:avLst/>
              <a:gdLst>
                <a:gd name="connsiteX0" fmla="*/ 20925 w 475436"/>
                <a:gd name="connsiteY0" fmla="*/ 237718 h 237717"/>
                <a:gd name="connsiteX1" fmla="*/ 237718 w 475436"/>
                <a:gd name="connsiteY1" fmla="*/ 20925 h 237717"/>
                <a:gd name="connsiteX2" fmla="*/ 454511 w 475436"/>
                <a:gd name="connsiteY2" fmla="*/ 237718 h 237717"/>
                <a:gd name="connsiteX3" fmla="*/ 475436 w 475436"/>
                <a:gd name="connsiteY3" fmla="*/ 237718 h 237717"/>
                <a:gd name="connsiteX4" fmla="*/ 237718 w 475436"/>
                <a:gd name="connsiteY4" fmla="*/ 0 h 237717"/>
                <a:gd name="connsiteX5" fmla="*/ 0 w 475436"/>
                <a:gd name="connsiteY5" fmla="*/ 237718 h 237717"/>
                <a:gd name="connsiteX6" fmla="*/ 20925 w 475436"/>
                <a:gd name="connsiteY6" fmla="*/ 237718 h 23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436" h="237717">
                  <a:moveTo>
                    <a:pt x="20925" y="237718"/>
                  </a:moveTo>
                  <a:cubicBezTo>
                    <a:pt x="20925" y="118005"/>
                    <a:pt x="118005" y="20925"/>
                    <a:pt x="237718" y="20925"/>
                  </a:cubicBezTo>
                  <a:cubicBezTo>
                    <a:pt x="357431" y="20925"/>
                    <a:pt x="454511" y="118005"/>
                    <a:pt x="454511" y="237718"/>
                  </a:cubicBezTo>
                  <a:lnTo>
                    <a:pt x="475436" y="237718"/>
                  </a:lnTo>
                  <a:cubicBezTo>
                    <a:pt x="475436" y="106475"/>
                    <a:pt x="369104" y="0"/>
                    <a:pt x="237718" y="0"/>
                  </a:cubicBezTo>
                  <a:cubicBezTo>
                    <a:pt x="106475" y="0"/>
                    <a:pt x="0" y="106332"/>
                    <a:pt x="0" y="237718"/>
                  </a:cubicBezTo>
                  <a:lnTo>
                    <a:pt x="20925" y="237718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2DB6FE0-C9BC-9A65-A297-D6266D0D9A38}"/>
                </a:ext>
              </a:extLst>
            </p:cNvPr>
            <p:cNvSpPr/>
            <p:nvPr/>
          </p:nvSpPr>
          <p:spPr>
            <a:xfrm>
              <a:off x="8306794" y="2691170"/>
              <a:ext cx="475436" cy="237717"/>
            </a:xfrm>
            <a:custGeom>
              <a:avLst/>
              <a:gdLst>
                <a:gd name="connsiteX0" fmla="*/ 20925 w 475436"/>
                <a:gd name="connsiteY0" fmla="*/ 237718 h 237717"/>
                <a:gd name="connsiteX1" fmla="*/ 237718 w 475436"/>
                <a:gd name="connsiteY1" fmla="*/ 20925 h 237717"/>
                <a:gd name="connsiteX2" fmla="*/ 454511 w 475436"/>
                <a:gd name="connsiteY2" fmla="*/ 237718 h 237717"/>
                <a:gd name="connsiteX3" fmla="*/ 475436 w 475436"/>
                <a:gd name="connsiteY3" fmla="*/ 237718 h 237717"/>
                <a:gd name="connsiteX4" fmla="*/ 237718 w 475436"/>
                <a:gd name="connsiteY4" fmla="*/ 0 h 237717"/>
                <a:gd name="connsiteX5" fmla="*/ 0 w 475436"/>
                <a:gd name="connsiteY5" fmla="*/ 237718 h 237717"/>
                <a:gd name="connsiteX6" fmla="*/ 20925 w 475436"/>
                <a:gd name="connsiteY6" fmla="*/ 237718 h 23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436" h="237717">
                  <a:moveTo>
                    <a:pt x="20925" y="237718"/>
                  </a:moveTo>
                  <a:cubicBezTo>
                    <a:pt x="20925" y="118005"/>
                    <a:pt x="118005" y="20925"/>
                    <a:pt x="237718" y="20925"/>
                  </a:cubicBezTo>
                  <a:cubicBezTo>
                    <a:pt x="357432" y="20925"/>
                    <a:pt x="454511" y="118005"/>
                    <a:pt x="454511" y="237718"/>
                  </a:cubicBezTo>
                  <a:lnTo>
                    <a:pt x="475436" y="237718"/>
                  </a:lnTo>
                  <a:cubicBezTo>
                    <a:pt x="475436" y="106475"/>
                    <a:pt x="369103" y="0"/>
                    <a:pt x="237718" y="0"/>
                  </a:cubicBezTo>
                  <a:cubicBezTo>
                    <a:pt x="106475" y="0"/>
                    <a:pt x="0" y="106332"/>
                    <a:pt x="0" y="237718"/>
                  </a:cubicBezTo>
                  <a:lnTo>
                    <a:pt x="20925" y="237718"/>
                  </a:lnTo>
                  <a:close/>
                </a:path>
              </a:pathLst>
            </a:custGeom>
            <a:solidFill>
              <a:srgbClr val="D2D2D2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90A4546-6EFD-CE7A-B89C-6D886104E02A}"/>
              </a:ext>
            </a:extLst>
          </p:cNvPr>
          <p:cNvSpPr/>
          <p:nvPr/>
        </p:nvSpPr>
        <p:spPr>
          <a:xfrm rot="16200000">
            <a:off x="2364606" y="2837363"/>
            <a:ext cx="331808" cy="21494"/>
          </a:xfrm>
          <a:custGeom>
            <a:avLst/>
            <a:gdLst>
              <a:gd name="connsiteX0" fmla="*/ 0 w 331808"/>
              <a:gd name="connsiteY0" fmla="*/ 0 h 21494"/>
              <a:gd name="connsiteX1" fmla="*/ 331809 w 331808"/>
              <a:gd name="connsiteY1" fmla="*/ 0 h 21494"/>
              <a:gd name="connsiteX2" fmla="*/ 331809 w 331808"/>
              <a:gd name="connsiteY2" fmla="*/ 21494 h 21494"/>
              <a:gd name="connsiteX3" fmla="*/ 0 w 331808"/>
              <a:gd name="connsiteY3" fmla="*/ 21494 h 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808" h="21494">
                <a:moveTo>
                  <a:pt x="0" y="0"/>
                </a:moveTo>
                <a:lnTo>
                  <a:pt x="331809" y="0"/>
                </a:lnTo>
                <a:lnTo>
                  <a:pt x="331809" y="21494"/>
                </a:lnTo>
                <a:lnTo>
                  <a:pt x="0" y="21494"/>
                </a:ln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3F2DBB5-3A11-D2C8-B8A1-9CBB0146AC0E}"/>
              </a:ext>
            </a:extLst>
          </p:cNvPr>
          <p:cNvSpPr/>
          <p:nvPr/>
        </p:nvSpPr>
        <p:spPr>
          <a:xfrm rot="16200000">
            <a:off x="6243410" y="2837378"/>
            <a:ext cx="331808" cy="21494"/>
          </a:xfrm>
          <a:custGeom>
            <a:avLst/>
            <a:gdLst>
              <a:gd name="connsiteX0" fmla="*/ 0 w 331808"/>
              <a:gd name="connsiteY0" fmla="*/ 0 h 21494"/>
              <a:gd name="connsiteX1" fmla="*/ 331809 w 331808"/>
              <a:gd name="connsiteY1" fmla="*/ 0 h 21494"/>
              <a:gd name="connsiteX2" fmla="*/ 331809 w 331808"/>
              <a:gd name="connsiteY2" fmla="*/ 21494 h 21494"/>
              <a:gd name="connsiteX3" fmla="*/ 0 w 331808"/>
              <a:gd name="connsiteY3" fmla="*/ 21494 h 21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808" h="21494">
                <a:moveTo>
                  <a:pt x="0" y="0"/>
                </a:moveTo>
                <a:lnTo>
                  <a:pt x="331809" y="0"/>
                </a:lnTo>
                <a:lnTo>
                  <a:pt x="331809" y="21494"/>
                </a:lnTo>
                <a:lnTo>
                  <a:pt x="0" y="21494"/>
                </a:ln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03FFE8E-61D7-9808-F11F-D602A1B3B189}"/>
              </a:ext>
            </a:extLst>
          </p:cNvPr>
          <p:cNvSpPr/>
          <p:nvPr/>
        </p:nvSpPr>
        <p:spPr>
          <a:xfrm>
            <a:off x="1763140" y="1946704"/>
            <a:ext cx="50105" cy="50105"/>
          </a:xfrm>
          <a:custGeom>
            <a:avLst/>
            <a:gdLst>
              <a:gd name="connsiteX0" fmla="*/ 50106 w 50105"/>
              <a:gd name="connsiteY0" fmla="*/ 25053 h 50105"/>
              <a:gd name="connsiteX1" fmla="*/ 25053 w 50105"/>
              <a:gd name="connsiteY1" fmla="*/ 50106 h 50105"/>
              <a:gd name="connsiteX2" fmla="*/ 0 w 50105"/>
              <a:gd name="connsiteY2" fmla="*/ 25053 h 50105"/>
              <a:gd name="connsiteX3" fmla="*/ 25053 w 50105"/>
              <a:gd name="connsiteY3" fmla="*/ 0 h 50105"/>
              <a:gd name="connsiteX4" fmla="*/ 50106 w 50105"/>
              <a:gd name="connsiteY4" fmla="*/ 25053 h 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05" h="50105">
                <a:moveTo>
                  <a:pt x="50106" y="25053"/>
                </a:moveTo>
                <a:cubicBezTo>
                  <a:pt x="50106" y="38889"/>
                  <a:pt x="38889" y="50106"/>
                  <a:pt x="25053" y="50106"/>
                </a:cubicBezTo>
                <a:cubicBezTo>
                  <a:pt x="11217" y="50106"/>
                  <a:pt x="0" y="38889"/>
                  <a:pt x="0" y="25053"/>
                </a:cubicBezTo>
                <a:cubicBezTo>
                  <a:pt x="0" y="11217"/>
                  <a:pt x="11217" y="0"/>
                  <a:pt x="25053" y="0"/>
                </a:cubicBezTo>
                <a:cubicBezTo>
                  <a:pt x="38889" y="0"/>
                  <a:pt x="50106" y="11217"/>
                  <a:pt x="50106" y="25053"/>
                </a:cubicBez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A32B09F-2F83-E61E-5D06-9CDE3E4D102D}"/>
              </a:ext>
            </a:extLst>
          </p:cNvPr>
          <p:cNvSpPr/>
          <p:nvPr/>
        </p:nvSpPr>
        <p:spPr>
          <a:xfrm>
            <a:off x="10889229" y="1946704"/>
            <a:ext cx="50105" cy="50105"/>
          </a:xfrm>
          <a:custGeom>
            <a:avLst/>
            <a:gdLst>
              <a:gd name="connsiteX0" fmla="*/ 50106 w 50105"/>
              <a:gd name="connsiteY0" fmla="*/ 25053 h 50105"/>
              <a:gd name="connsiteX1" fmla="*/ 25053 w 50105"/>
              <a:gd name="connsiteY1" fmla="*/ 50106 h 50105"/>
              <a:gd name="connsiteX2" fmla="*/ 0 w 50105"/>
              <a:gd name="connsiteY2" fmla="*/ 25053 h 50105"/>
              <a:gd name="connsiteX3" fmla="*/ 25053 w 50105"/>
              <a:gd name="connsiteY3" fmla="*/ 0 h 50105"/>
              <a:gd name="connsiteX4" fmla="*/ 50106 w 50105"/>
              <a:gd name="connsiteY4" fmla="*/ 25053 h 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05" h="50105">
                <a:moveTo>
                  <a:pt x="50106" y="25053"/>
                </a:moveTo>
                <a:cubicBezTo>
                  <a:pt x="50106" y="38889"/>
                  <a:pt x="38889" y="50106"/>
                  <a:pt x="25053" y="50106"/>
                </a:cubicBezTo>
                <a:cubicBezTo>
                  <a:pt x="11216" y="50106"/>
                  <a:pt x="0" y="38889"/>
                  <a:pt x="0" y="25053"/>
                </a:cubicBezTo>
                <a:cubicBezTo>
                  <a:pt x="0" y="11217"/>
                  <a:pt x="11216" y="0"/>
                  <a:pt x="25053" y="0"/>
                </a:cubicBezTo>
                <a:cubicBezTo>
                  <a:pt x="38889" y="0"/>
                  <a:pt x="50106" y="11217"/>
                  <a:pt x="50106" y="25053"/>
                </a:cubicBezTo>
                <a:close/>
              </a:path>
            </a:pathLst>
          </a:custGeom>
          <a:solidFill>
            <a:srgbClr val="D2D2D2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7EEABC2-7FEC-89AE-6CA8-B4D50BFE1304}"/>
              </a:ext>
            </a:extLst>
          </p:cNvPr>
          <p:cNvSpPr/>
          <p:nvPr/>
        </p:nvSpPr>
        <p:spPr>
          <a:xfrm rot="16759375">
            <a:off x="1868267" y="1285824"/>
            <a:ext cx="1324969" cy="1324969"/>
          </a:xfrm>
          <a:custGeom>
            <a:avLst/>
            <a:gdLst>
              <a:gd name="connsiteX0" fmla="*/ 1324969 w 1324969"/>
              <a:gd name="connsiteY0" fmla="*/ 662485 h 1324969"/>
              <a:gd name="connsiteX1" fmla="*/ 662485 w 1324969"/>
              <a:gd name="connsiteY1" fmla="*/ 1324969 h 1324969"/>
              <a:gd name="connsiteX2" fmla="*/ 0 w 1324969"/>
              <a:gd name="connsiteY2" fmla="*/ 662485 h 1324969"/>
              <a:gd name="connsiteX3" fmla="*/ 662485 w 1324969"/>
              <a:gd name="connsiteY3" fmla="*/ 0 h 1324969"/>
              <a:gd name="connsiteX4" fmla="*/ 1324969 w 1324969"/>
              <a:gd name="connsiteY4" fmla="*/ 662485 h 132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969" h="1324969">
                <a:moveTo>
                  <a:pt x="1324969" y="662485"/>
                </a:moveTo>
                <a:cubicBezTo>
                  <a:pt x="1324969" y="1028365"/>
                  <a:pt x="1028365" y="1324969"/>
                  <a:pt x="662485" y="1324969"/>
                </a:cubicBezTo>
                <a:cubicBezTo>
                  <a:pt x="296604" y="1324969"/>
                  <a:pt x="0" y="1028365"/>
                  <a:pt x="0" y="662485"/>
                </a:cubicBezTo>
                <a:cubicBezTo>
                  <a:pt x="0" y="296604"/>
                  <a:pt x="296604" y="0"/>
                  <a:pt x="662485" y="0"/>
                </a:cubicBezTo>
                <a:cubicBezTo>
                  <a:pt x="1028365" y="0"/>
                  <a:pt x="1324969" y="296604"/>
                  <a:pt x="1324969" y="662485"/>
                </a:cubicBezTo>
                <a:close/>
              </a:path>
            </a:pathLst>
          </a:custGeom>
          <a:solidFill>
            <a:srgbClr val="F6F6F4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014C88E1-CD01-A982-2568-2D225D84D0F5}"/>
              </a:ext>
            </a:extLst>
          </p:cNvPr>
          <p:cNvSpPr/>
          <p:nvPr/>
        </p:nvSpPr>
        <p:spPr>
          <a:xfrm rot="18900000">
            <a:off x="1978308" y="1395825"/>
            <a:ext cx="1104879" cy="1104879"/>
          </a:xfrm>
          <a:custGeom>
            <a:avLst/>
            <a:gdLst>
              <a:gd name="connsiteX0" fmla="*/ 1104879 w 1104879"/>
              <a:gd name="connsiteY0" fmla="*/ 552440 h 1104879"/>
              <a:gd name="connsiteX1" fmla="*/ 552440 w 1104879"/>
              <a:gd name="connsiteY1" fmla="*/ 1104879 h 1104879"/>
              <a:gd name="connsiteX2" fmla="*/ 0 w 1104879"/>
              <a:gd name="connsiteY2" fmla="*/ 552440 h 1104879"/>
              <a:gd name="connsiteX3" fmla="*/ 552440 w 1104879"/>
              <a:gd name="connsiteY3" fmla="*/ 0 h 1104879"/>
              <a:gd name="connsiteX4" fmla="*/ 1104879 w 1104879"/>
              <a:gd name="connsiteY4" fmla="*/ 552440 h 110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4879" h="1104879">
                <a:moveTo>
                  <a:pt x="1104879" y="552440"/>
                </a:moveTo>
                <a:cubicBezTo>
                  <a:pt x="1104879" y="857544"/>
                  <a:pt x="857544" y="1104879"/>
                  <a:pt x="552440" y="1104879"/>
                </a:cubicBezTo>
                <a:cubicBezTo>
                  <a:pt x="247336" y="1104879"/>
                  <a:pt x="0" y="857544"/>
                  <a:pt x="0" y="552440"/>
                </a:cubicBezTo>
                <a:cubicBezTo>
                  <a:pt x="0" y="247336"/>
                  <a:pt x="247336" y="0"/>
                  <a:pt x="552440" y="0"/>
                </a:cubicBezTo>
                <a:cubicBezTo>
                  <a:pt x="857544" y="0"/>
                  <a:pt x="1104879" y="247336"/>
                  <a:pt x="1104879" y="552440"/>
                </a:cubicBezTo>
                <a:close/>
              </a:path>
            </a:pathLst>
          </a:custGeom>
          <a:solidFill>
            <a:srgbClr val="0B2D77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6" name="Graphic 25">
            <a:extLst>
              <a:ext uri="{FF2B5EF4-FFF2-40B4-BE49-F238E27FC236}">
                <a16:creationId xmlns:a16="http://schemas.microsoft.com/office/drawing/2014/main" id="{B39017CD-D1A3-438C-C64F-4A5D3C2DD8A1}"/>
              </a:ext>
            </a:extLst>
          </p:cNvPr>
          <p:cNvGrpSpPr/>
          <p:nvPr/>
        </p:nvGrpSpPr>
        <p:grpSpPr>
          <a:xfrm>
            <a:off x="2252953" y="1668702"/>
            <a:ext cx="555149" cy="555149"/>
            <a:chOff x="1479167" y="2625833"/>
            <a:chExt cx="555149" cy="555149"/>
          </a:xfrm>
          <a:solidFill>
            <a:schemeClr val="bg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37741EA-0457-D1A6-1B8F-374273257304}"/>
                </a:ext>
              </a:extLst>
            </p:cNvPr>
            <p:cNvSpPr/>
            <p:nvPr/>
          </p:nvSpPr>
          <p:spPr>
            <a:xfrm>
              <a:off x="1944638" y="2660139"/>
              <a:ext cx="79571" cy="61493"/>
            </a:xfrm>
            <a:custGeom>
              <a:avLst/>
              <a:gdLst>
                <a:gd name="connsiteX0" fmla="*/ 79571 w 79571"/>
                <a:gd name="connsiteY0" fmla="*/ 29039 h 61493"/>
                <a:gd name="connsiteX1" fmla="*/ 14519 w 79571"/>
                <a:gd name="connsiteY1" fmla="*/ 61494 h 61493"/>
                <a:gd name="connsiteX2" fmla="*/ 0 w 79571"/>
                <a:gd name="connsiteY2" fmla="*/ 32455 h 61493"/>
                <a:gd name="connsiteX3" fmla="*/ 65052 w 79571"/>
                <a:gd name="connsiteY3" fmla="*/ 0 h 61493"/>
                <a:gd name="connsiteX4" fmla="*/ 79571 w 79571"/>
                <a:gd name="connsiteY4" fmla="*/ 29039 h 6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71" h="61493">
                  <a:moveTo>
                    <a:pt x="79571" y="29039"/>
                  </a:moveTo>
                  <a:lnTo>
                    <a:pt x="14519" y="61494"/>
                  </a:lnTo>
                  <a:lnTo>
                    <a:pt x="0" y="32455"/>
                  </a:lnTo>
                  <a:lnTo>
                    <a:pt x="65052" y="0"/>
                  </a:lnTo>
                  <a:lnTo>
                    <a:pt x="79571" y="29039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D546467-8C39-91C3-4F12-468F8CD5614E}"/>
                </a:ext>
              </a:extLst>
            </p:cNvPr>
            <p:cNvSpPr/>
            <p:nvPr/>
          </p:nvSpPr>
          <p:spPr>
            <a:xfrm>
              <a:off x="1944638" y="2887892"/>
              <a:ext cx="79571" cy="61493"/>
            </a:xfrm>
            <a:custGeom>
              <a:avLst/>
              <a:gdLst>
                <a:gd name="connsiteX0" fmla="*/ 65052 w 79571"/>
                <a:gd name="connsiteY0" fmla="*/ 61493 h 61493"/>
                <a:gd name="connsiteX1" fmla="*/ 0 w 79571"/>
                <a:gd name="connsiteY1" fmla="*/ 29039 h 61493"/>
                <a:gd name="connsiteX2" fmla="*/ 14519 w 79571"/>
                <a:gd name="connsiteY2" fmla="*/ 0 h 61493"/>
                <a:gd name="connsiteX3" fmla="*/ 79571 w 79571"/>
                <a:gd name="connsiteY3" fmla="*/ 32455 h 61493"/>
                <a:gd name="connsiteX4" fmla="*/ 65052 w 79571"/>
                <a:gd name="connsiteY4" fmla="*/ 61493 h 6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71" h="61493">
                  <a:moveTo>
                    <a:pt x="65052" y="61493"/>
                  </a:moveTo>
                  <a:lnTo>
                    <a:pt x="0" y="29039"/>
                  </a:lnTo>
                  <a:lnTo>
                    <a:pt x="14519" y="0"/>
                  </a:lnTo>
                  <a:lnTo>
                    <a:pt x="79571" y="32455"/>
                  </a:lnTo>
                  <a:lnTo>
                    <a:pt x="65052" y="61493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B1C4B5A-1ADC-66F7-BA9C-3626CCB2D0FD}"/>
                </a:ext>
              </a:extLst>
            </p:cNvPr>
            <p:cNvSpPr/>
            <p:nvPr/>
          </p:nvSpPr>
          <p:spPr>
            <a:xfrm>
              <a:off x="1968125" y="2788535"/>
              <a:ext cx="66190" cy="32454"/>
            </a:xfrm>
            <a:custGeom>
              <a:avLst/>
              <a:gdLst>
                <a:gd name="connsiteX0" fmla="*/ 0 w 66190"/>
                <a:gd name="connsiteY0" fmla="*/ 0 h 32454"/>
                <a:gd name="connsiteX1" fmla="*/ 66191 w 66190"/>
                <a:gd name="connsiteY1" fmla="*/ 0 h 32454"/>
                <a:gd name="connsiteX2" fmla="*/ 66191 w 66190"/>
                <a:gd name="connsiteY2" fmla="*/ 32455 h 32454"/>
                <a:gd name="connsiteX3" fmla="*/ 0 w 66190"/>
                <a:gd name="connsiteY3" fmla="*/ 32455 h 32454"/>
                <a:gd name="connsiteX4" fmla="*/ 0 w 66190"/>
                <a:gd name="connsiteY4" fmla="*/ 0 h 3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90" h="32454">
                  <a:moveTo>
                    <a:pt x="0" y="0"/>
                  </a:moveTo>
                  <a:lnTo>
                    <a:pt x="66191" y="0"/>
                  </a:lnTo>
                  <a:lnTo>
                    <a:pt x="66191" y="32455"/>
                  </a:lnTo>
                  <a:lnTo>
                    <a:pt x="0" y="324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F72E9FE-2967-777A-17EE-0E38580872AA}"/>
                </a:ext>
              </a:extLst>
            </p:cNvPr>
            <p:cNvSpPr/>
            <p:nvPr/>
          </p:nvSpPr>
          <p:spPr>
            <a:xfrm>
              <a:off x="1489273" y="2660139"/>
              <a:ext cx="79571" cy="61493"/>
            </a:xfrm>
            <a:custGeom>
              <a:avLst/>
              <a:gdLst>
                <a:gd name="connsiteX0" fmla="*/ 14519 w 79571"/>
                <a:gd name="connsiteY0" fmla="*/ 0 h 61493"/>
                <a:gd name="connsiteX1" fmla="*/ 79571 w 79571"/>
                <a:gd name="connsiteY1" fmla="*/ 32455 h 61493"/>
                <a:gd name="connsiteX2" fmla="*/ 65052 w 79571"/>
                <a:gd name="connsiteY2" fmla="*/ 61494 h 61493"/>
                <a:gd name="connsiteX3" fmla="*/ 0 w 79571"/>
                <a:gd name="connsiteY3" fmla="*/ 29039 h 61493"/>
                <a:gd name="connsiteX4" fmla="*/ 14519 w 79571"/>
                <a:gd name="connsiteY4" fmla="*/ 0 h 6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71" h="61493">
                  <a:moveTo>
                    <a:pt x="14519" y="0"/>
                  </a:moveTo>
                  <a:lnTo>
                    <a:pt x="79571" y="32455"/>
                  </a:lnTo>
                  <a:lnTo>
                    <a:pt x="65052" y="61494"/>
                  </a:lnTo>
                  <a:lnTo>
                    <a:pt x="0" y="29039"/>
                  </a:lnTo>
                  <a:lnTo>
                    <a:pt x="14519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B98AA5F-9344-52B2-CB17-2EB86799475B}"/>
                </a:ext>
              </a:extLst>
            </p:cNvPr>
            <p:cNvSpPr/>
            <p:nvPr/>
          </p:nvSpPr>
          <p:spPr>
            <a:xfrm>
              <a:off x="1489273" y="2887892"/>
              <a:ext cx="79571" cy="61493"/>
            </a:xfrm>
            <a:custGeom>
              <a:avLst/>
              <a:gdLst>
                <a:gd name="connsiteX0" fmla="*/ 14519 w 79571"/>
                <a:gd name="connsiteY0" fmla="*/ 61493 h 61493"/>
                <a:gd name="connsiteX1" fmla="*/ 0 w 79571"/>
                <a:gd name="connsiteY1" fmla="*/ 32455 h 61493"/>
                <a:gd name="connsiteX2" fmla="*/ 65052 w 79571"/>
                <a:gd name="connsiteY2" fmla="*/ 0 h 61493"/>
                <a:gd name="connsiteX3" fmla="*/ 79571 w 79571"/>
                <a:gd name="connsiteY3" fmla="*/ 29039 h 61493"/>
                <a:gd name="connsiteX4" fmla="*/ 14519 w 79571"/>
                <a:gd name="connsiteY4" fmla="*/ 61493 h 6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71" h="61493">
                  <a:moveTo>
                    <a:pt x="14519" y="61493"/>
                  </a:moveTo>
                  <a:lnTo>
                    <a:pt x="0" y="32455"/>
                  </a:lnTo>
                  <a:lnTo>
                    <a:pt x="65052" y="0"/>
                  </a:lnTo>
                  <a:lnTo>
                    <a:pt x="79571" y="29039"/>
                  </a:lnTo>
                  <a:lnTo>
                    <a:pt x="14519" y="61493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DDE49A5-E1BB-8D95-74BE-D7967C5BD602}"/>
                </a:ext>
              </a:extLst>
            </p:cNvPr>
            <p:cNvSpPr/>
            <p:nvPr/>
          </p:nvSpPr>
          <p:spPr>
            <a:xfrm>
              <a:off x="1479167" y="2788535"/>
              <a:ext cx="66190" cy="32454"/>
            </a:xfrm>
            <a:custGeom>
              <a:avLst/>
              <a:gdLst>
                <a:gd name="connsiteX0" fmla="*/ 0 w 66190"/>
                <a:gd name="connsiteY0" fmla="*/ 0 h 32454"/>
                <a:gd name="connsiteX1" fmla="*/ 66191 w 66190"/>
                <a:gd name="connsiteY1" fmla="*/ 0 h 32454"/>
                <a:gd name="connsiteX2" fmla="*/ 66191 w 66190"/>
                <a:gd name="connsiteY2" fmla="*/ 32455 h 32454"/>
                <a:gd name="connsiteX3" fmla="*/ 0 w 66190"/>
                <a:gd name="connsiteY3" fmla="*/ 32455 h 32454"/>
                <a:gd name="connsiteX4" fmla="*/ 0 w 66190"/>
                <a:gd name="connsiteY4" fmla="*/ 0 h 3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90" h="32454">
                  <a:moveTo>
                    <a:pt x="0" y="0"/>
                  </a:moveTo>
                  <a:lnTo>
                    <a:pt x="66191" y="0"/>
                  </a:lnTo>
                  <a:lnTo>
                    <a:pt x="66191" y="32455"/>
                  </a:lnTo>
                  <a:lnTo>
                    <a:pt x="0" y="324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8E12A91-B48B-897F-67A7-FC37BD699EB2}"/>
                </a:ext>
              </a:extLst>
            </p:cNvPr>
            <p:cNvSpPr/>
            <p:nvPr/>
          </p:nvSpPr>
          <p:spPr>
            <a:xfrm>
              <a:off x="1707917" y="3148528"/>
              <a:ext cx="97507" cy="32454"/>
            </a:xfrm>
            <a:custGeom>
              <a:avLst/>
              <a:gdLst>
                <a:gd name="connsiteX0" fmla="*/ 0 w 97507"/>
                <a:gd name="connsiteY0" fmla="*/ 0 h 32454"/>
                <a:gd name="connsiteX1" fmla="*/ 97507 w 97507"/>
                <a:gd name="connsiteY1" fmla="*/ 0 h 32454"/>
                <a:gd name="connsiteX2" fmla="*/ 97507 w 97507"/>
                <a:gd name="connsiteY2" fmla="*/ 32455 h 32454"/>
                <a:gd name="connsiteX3" fmla="*/ 0 w 97507"/>
                <a:gd name="connsiteY3" fmla="*/ 32455 h 32454"/>
                <a:gd name="connsiteX4" fmla="*/ 0 w 97507"/>
                <a:gd name="connsiteY4" fmla="*/ 0 h 3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507" h="32454">
                  <a:moveTo>
                    <a:pt x="0" y="0"/>
                  </a:moveTo>
                  <a:lnTo>
                    <a:pt x="97507" y="0"/>
                  </a:lnTo>
                  <a:lnTo>
                    <a:pt x="97507" y="32455"/>
                  </a:lnTo>
                  <a:lnTo>
                    <a:pt x="0" y="3245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88457F4-066D-2905-1C1D-E935A3B03299}"/>
                </a:ext>
              </a:extLst>
            </p:cNvPr>
            <p:cNvSpPr/>
            <p:nvPr/>
          </p:nvSpPr>
          <p:spPr>
            <a:xfrm>
              <a:off x="1577812" y="2625833"/>
              <a:ext cx="357857" cy="489955"/>
            </a:xfrm>
            <a:custGeom>
              <a:avLst/>
              <a:gdLst>
                <a:gd name="connsiteX0" fmla="*/ 357858 w 357857"/>
                <a:gd name="connsiteY0" fmla="*/ 178929 h 489955"/>
                <a:gd name="connsiteX1" fmla="*/ 178929 w 357857"/>
                <a:gd name="connsiteY1" fmla="*/ 0 h 489955"/>
                <a:gd name="connsiteX2" fmla="*/ 0 w 357857"/>
                <a:gd name="connsiteY2" fmla="*/ 178929 h 489955"/>
                <a:gd name="connsiteX3" fmla="*/ 97507 w 357857"/>
                <a:gd name="connsiteY3" fmla="*/ 338072 h 489955"/>
                <a:gd name="connsiteX4" fmla="*/ 97507 w 357857"/>
                <a:gd name="connsiteY4" fmla="*/ 390313 h 489955"/>
                <a:gd name="connsiteX5" fmla="*/ 65052 w 357857"/>
                <a:gd name="connsiteY5" fmla="*/ 390313 h 489955"/>
                <a:gd name="connsiteX6" fmla="*/ 65052 w 357857"/>
                <a:gd name="connsiteY6" fmla="*/ 422768 h 489955"/>
                <a:gd name="connsiteX7" fmla="*/ 97507 w 357857"/>
                <a:gd name="connsiteY7" fmla="*/ 422768 h 489955"/>
                <a:gd name="connsiteX8" fmla="*/ 97507 w 357857"/>
                <a:gd name="connsiteY8" fmla="*/ 489955 h 489955"/>
                <a:gd name="connsiteX9" fmla="*/ 260066 w 357857"/>
                <a:gd name="connsiteY9" fmla="*/ 489955 h 489955"/>
                <a:gd name="connsiteX10" fmla="*/ 260066 w 357857"/>
                <a:gd name="connsiteY10" fmla="*/ 422768 h 489955"/>
                <a:gd name="connsiteX11" fmla="*/ 292521 w 357857"/>
                <a:gd name="connsiteY11" fmla="*/ 422768 h 489955"/>
                <a:gd name="connsiteX12" fmla="*/ 292521 w 357857"/>
                <a:gd name="connsiteY12" fmla="*/ 390313 h 489955"/>
                <a:gd name="connsiteX13" fmla="*/ 260066 w 357857"/>
                <a:gd name="connsiteY13" fmla="*/ 390313 h 489955"/>
                <a:gd name="connsiteX14" fmla="*/ 260066 w 357857"/>
                <a:gd name="connsiteY14" fmla="*/ 338072 h 489955"/>
                <a:gd name="connsiteX15" fmla="*/ 357858 w 357857"/>
                <a:gd name="connsiteY15" fmla="*/ 178929 h 489955"/>
                <a:gd name="connsiteX16" fmla="*/ 227754 w 357857"/>
                <a:gd name="connsiteY16" fmla="*/ 457643 h 489955"/>
                <a:gd name="connsiteX17" fmla="*/ 130104 w 357857"/>
                <a:gd name="connsiteY17" fmla="*/ 457643 h 489955"/>
                <a:gd name="connsiteX18" fmla="*/ 130104 w 357857"/>
                <a:gd name="connsiteY18" fmla="*/ 422910 h 489955"/>
                <a:gd name="connsiteX19" fmla="*/ 227611 w 357857"/>
                <a:gd name="connsiteY19" fmla="*/ 422910 h 489955"/>
                <a:gd name="connsiteX20" fmla="*/ 227611 w 357857"/>
                <a:gd name="connsiteY20" fmla="*/ 457643 h 489955"/>
                <a:gd name="connsiteX21" fmla="*/ 162702 w 357857"/>
                <a:gd name="connsiteY21" fmla="*/ 211526 h 489955"/>
                <a:gd name="connsiteX22" fmla="*/ 178929 w 357857"/>
                <a:gd name="connsiteY22" fmla="*/ 195299 h 489955"/>
                <a:gd name="connsiteX23" fmla="*/ 195156 w 357857"/>
                <a:gd name="connsiteY23" fmla="*/ 211526 h 489955"/>
                <a:gd name="connsiteX24" fmla="*/ 178929 w 357857"/>
                <a:gd name="connsiteY24" fmla="*/ 227754 h 489955"/>
                <a:gd name="connsiteX25" fmla="*/ 162702 w 357857"/>
                <a:gd name="connsiteY25" fmla="*/ 211526 h 489955"/>
                <a:gd name="connsiteX26" fmla="*/ 195156 w 357857"/>
                <a:gd name="connsiteY26" fmla="*/ 390313 h 489955"/>
                <a:gd name="connsiteX27" fmla="*/ 195156 w 357857"/>
                <a:gd name="connsiteY27" fmla="*/ 257362 h 489955"/>
                <a:gd name="connsiteX28" fmla="*/ 227611 w 357857"/>
                <a:gd name="connsiteY28" fmla="*/ 211384 h 489955"/>
                <a:gd name="connsiteX29" fmla="*/ 178787 w 357857"/>
                <a:gd name="connsiteY29" fmla="*/ 162559 h 489955"/>
                <a:gd name="connsiteX30" fmla="*/ 129962 w 357857"/>
                <a:gd name="connsiteY30" fmla="*/ 211384 h 489955"/>
                <a:gd name="connsiteX31" fmla="*/ 162559 w 357857"/>
                <a:gd name="connsiteY31" fmla="*/ 257362 h 489955"/>
                <a:gd name="connsiteX32" fmla="*/ 162559 w 357857"/>
                <a:gd name="connsiteY32" fmla="*/ 390313 h 489955"/>
                <a:gd name="connsiteX33" fmla="*/ 130104 w 357857"/>
                <a:gd name="connsiteY33" fmla="*/ 390313 h 489955"/>
                <a:gd name="connsiteX34" fmla="*/ 130104 w 357857"/>
                <a:gd name="connsiteY34" fmla="*/ 317147 h 489955"/>
                <a:gd name="connsiteX35" fmla="*/ 120425 w 357857"/>
                <a:gd name="connsiteY35" fmla="*/ 312877 h 489955"/>
                <a:gd name="connsiteX36" fmla="*/ 32597 w 357857"/>
                <a:gd name="connsiteY36" fmla="*/ 178929 h 489955"/>
                <a:gd name="connsiteX37" fmla="*/ 178929 w 357857"/>
                <a:gd name="connsiteY37" fmla="*/ 32597 h 489955"/>
                <a:gd name="connsiteX38" fmla="*/ 325261 w 357857"/>
                <a:gd name="connsiteY38" fmla="*/ 178929 h 489955"/>
                <a:gd name="connsiteX39" fmla="*/ 237433 w 357857"/>
                <a:gd name="connsiteY39" fmla="*/ 312877 h 489955"/>
                <a:gd name="connsiteX40" fmla="*/ 227754 w 357857"/>
                <a:gd name="connsiteY40" fmla="*/ 317147 h 489955"/>
                <a:gd name="connsiteX41" fmla="*/ 227754 w 357857"/>
                <a:gd name="connsiteY41" fmla="*/ 390313 h 489955"/>
                <a:gd name="connsiteX42" fmla="*/ 195156 w 357857"/>
                <a:gd name="connsiteY42" fmla="*/ 390313 h 48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57857" h="489955">
                  <a:moveTo>
                    <a:pt x="357858" y="178929"/>
                  </a:moveTo>
                  <a:cubicBezTo>
                    <a:pt x="357858" y="80283"/>
                    <a:pt x="277575" y="0"/>
                    <a:pt x="178929" y="0"/>
                  </a:cubicBezTo>
                  <a:cubicBezTo>
                    <a:pt x="80283" y="0"/>
                    <a:pt x="0" y="80283"/>
                    <a:pt x="0" y="178929"/>
                  </a:cubicBezTo>
                  <a:cubicBezTo>
                    <a:pt x="0" y="246259"/>
                    <a:pt x="38006" y="307467"/>
                    <a:pt x="97507" y="338072"/>
                  </a:cubicBezTo>
                  <a:lnTo>
                    <a:pt x="97507" y="390313"/>
                  </a:lnTo>
                  <a:lnTo>
                    <a:pt x="65052" y="390313"/>
                  </a:lnTo>
                  <a:lnTo>
                    <a:pt x="65052" y="422768"/>
                  </a:lnTo>
                  <a:lnTo>
                    <a:pt x="97507" y="422768"/>
                  </a:lnTo>
                  <a:lnTo>
                    <a:pt x="97507" y="489955"/>
                  </a:lnTo>
                  <a:lnTo>
                    <a:pt x="260066" y="489955"/>
                  </a:lnTo>
                  <a:lnTo>
                    <a:pt x="260066" y="422768"/>
                  </a:lnTo>
                  <a:lnTo>
                    <a:pt x="292521" y="422768"/>
                  </a:lnTo>
                  <a:lnTo>
                    <a:pt x="292521" y="390313"/>
                  </a:lnTo>
                  <a:lnTo>
                    <a:pt x="260066" y="390313"/>
                  </a:lnTo>
                  <a:lnTo>
                    <a:pt x="260066" y="338072"/>
                  </a:lnTo>
                  <a:cubicBezTo>
                    <a:pt x="319852" y="307610"/>
                    <a:pt x="357858" y="246259"/>
                    <a:pt x="357858" y="178929"/>
                  </a:cubicBezTo>
                  <a:close/>
                  <a:moveTo>
                    <a:pt x="227754" y="457643"/>
                  </a:moveTo>
                  <a:lnTo>
                    <a:pt x="130104" y="457643"/>
                  </a:lnTo>
                  <a:lnTo>
                    <a:pt x="130104" y="422910"/>
                  </a:lnTo>
                  <a:lnTo>
                    <a:pt x="227611" y="422910"/>
                  </a:lnTo>
                  <a:lnTo>
                    <a:pt x="227611" y="457643"/>
                  </a:lnTo>
                  <a:close/>
                  <a:moveTo>
                    <a:pt x="162702" y="211526"/>
                  </a:moveTo>
                  <a:cubicBezTo>
                    <a:pt x="162702" y="202558"/>
                    <a:pt x="169961" y="195299"/>
                    <a:pt x="178929" y="195299"/>
                  </a:cubicBezTo>
                  <a:cubicBezTo>
                    <a:pt x="187897" y="195299"/>
                    <a:pt x="195156" y="202558"/>
                    <a:pt x="195156" y="211526"/>
                  </a:cubicBezTo>
                  <a:cubicBezTo>
                    <a:pt x="195156" y="220494"/>
                    <a:pt x="187897" y="227754"/>
                    <a:pt x="178929" y="227754"/>
                  </a:cubicBezTo>
                  <a:cubicBezTo>
                    <a:pt x="169961" y="227754"/>
                    <a:pt x="162702" y="220494"/>
                    <a:pt x="162702" y="211526"/>
                  </a:cubicBezTo>
                  <a:close/>
                  <a:moveTo>
                    <a:pt x="195156" y="390313"/>
                  </a:moveTo>
                  <a:lnTo>
                    <a:pt x="195156" y="257362"/>
                  </a:lnTo>
                  <a:cubicBezTo>
                    <a:pt x="214088" y="250671"/>
                    <a:pt x="227611" y="232593"/>
                    <a:pt x="227611" y="211384"/>
                  </a:cubicBezTo>
                  <a:cubicBezTo>
                    <a:pt x="227611" y="184480"/>
                    <a:pt x="205690" y="162559"/>
                    <a:pt x="178787" y="162559"/>
                  </a:cubicBezTo>
                  <a:cubicBezTo>
                    <a:pt x="151883" y="162559"/>
                    <a:pt x="129962" y="184480"/>
                    <a:pt x="129962" y="211384"/>
                  </a:cubicBezTo>
                  <a:cubicBezTo>
                    <a:pt x="129962" y="232593"/>
                    <a:pt x="143627" y="250671"/>
                    <a:pt x="162559" y="257362"/>
                  </a:cubicBezTo>
                  <a:lnTo>
                    <a:pt x="162559" y="390313"/>
                  </a:lnTo>
                  <a:lnTo>
                    <a:pt x="130104" y="390313"/>
                  </a:lnTo>
                  <a:lnTo>
                    <a:pt x="130104" y="317147"/>
                  </a:lnTo>
                  <a:lnTo>
                    <a:pt x="120425" y="312877"/>
                  </a:lnTo>
                  <a:cubicBezTo>
                    <a:pt x="67045" y="289390"/>
                    <a:pt x="32597" y="236864"/>
                    <a:pt x="32597" y="178929"/>
                  </a:cubicBezTo>
                  <a:cubicBezTo>
                    <a:pt x="32597" y="98219"/>
                    <a:pt x="98219" y="32597"/>
                    <a:pt x="178929" y="32597"/>
                  </a:cubicBezTo>
                  <a:cubicBezTo>
                    <a:pt x="259639" y="32597"/>
                    <a:pt x="325261" y="98219"/>
                    <a:pt x="325261" y="178929"/>
                  </a:cubicBezTo>
                  <a:cubicBezTo>
                    <a:pt x="325261" y="236864"/>
                    <a:pt x="290813" y="289390"/>
                    <a:pt x="237433" y="312877"/>
                  </a:cubicBezTo>
                  <a:lnTo>
                    <a:pt x="227754" y="317147"/>
                  </a:lnTo>
                  <a:lnTo>
                    <a:pt x="227754" y="390313"/>
                  </a:lnTo>
                  <a:lnTo>
                    <a:pt x="195156" y="390313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aphic 25">
            <a:extLst>
              <a:ext uri="{FF2B5EF4-FFF2-40B4-BE49-F238E27FC236}">
                <a16:creationId xmlns:a16="http://schemas.microsoft.com/office/drawing/2014/main" id="{33915F3F-C553-1CCA-D073-91EC544BD574}"/>
              </a:ext>
            </a:extLst>
          </p:cNvPr>
          <p:cNvGrpSpPr/>
          <p:nvPr/>
        </p:nvGrpSpPr>
        <p:grpSpPr>
          <a:xfrm>
            <a:off x="3708596" y="1186915"/>
            <a:ext cx="1522640" cy="1522640"/>
            <a:chOff x="2934810" y="2144046"/>
            <a:chExt cx="1522640" cy="1522640"/>
          </a:xfrm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CC468E9-9D49-CCB3-10E9-DF3C2AAE7C64}"/>
                </a:ext>
              </a:extLst>
            </p:cNvPr>
            <p:cNvSpPr/>
            <p:nvPr/>
          </p:nvSpPr>
          <p:spPr>
            <a:xfrm rot="-4838873">
              <a:off x="3033657" y="2242893"/>
              <a:ext cx="1324945" cy="1324945"/>
            </a:xfrm>
            <a:custGeom>
              <a:avLst/>
              <a:gdLst>
                <a:gd name="connsiteX0" fmla="*/ 1324946 w 1324945"/>
                <a:gd name="connsiteY0" fmla="*/ 662473 h 1324945"/>
                <a:gd name="connsiteX1" fmla="*/ 662473 w 1324945"/>
                <a:gd name="connsiteY1" fmla="*/ 1324946 h 1324945"/>
                <a:gd name="connsiteX2" fmla="*/ 0 w 1324945"/>
                <a:gd name="connsiteY2" fmla="*/ 662473 h 1324945"/>
                <a:gd name="connsiteX3" fmla="*/ 662473 w 1324945"/>
                <a:gd name="connsiteY3" fmla="*/ 0 h 1324945"/>
                <a:gd name="connsiteX4" fmla="*/ 1324946 w 1324945"/>
                <a:gd name="connsiteY4" fmla="*/ 662473 h 132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4945" h="1324945">
                  <a:moveTo>
                    <a:pt x="1324946" y="662473"/>
                  </a:moveTo>
                  <a:cubicBezTo>
                    <a:pt x="1324946" y="1028347"/>
                    <a:pt x="1028347" y="1324946"/>
                    <a:pt x="662473" y="1324946"/>
                  </a:cubicBezTo>
                  <a:cubicBezTo>
                    <a:pt x="296599" y="1324946"/>
                    <a:pt x="0" y="1028347"/>
                    <a:pt x="0" y="662473"/>
                  </a:cubicBezTo>
                  <a:cubicBezTo>
                    <a:pt x="0" y="296599"/>
                    <a:pt x="296600" y="0"/>
                    <a:pt x="662473" y="0"/>
                  </a:cubicBezTo>
                  <a:cubicBezTo>
                    <a:pt x="1028347" y="0"/>
                    <a:pt x="1324946" y="296599"/>
                    <a:pt x="1324946" y="662473"/>
                  </a:cubicBezTo>
                  <a:close/>
                </a:path>
              </a:pathLst>
            </a:custGeom>
            <a:solidFill>
              <a:srgbClr val="F6F6F4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D10DD92-3651-F580-BE89-43907C851454}"/>
                </a:ext>
              </a:extLst>
            </p:cNvPr>
            <p:cNvSpPr/>
            <p:nvPr/>
          </p:nvSpPr>
          <p:spPr>
            <a:xfrm rot="-4589427">
              <a:off x="3143709" y="2353011"/>
              <a:ext cx="1104854" cy="1104854"/>
            </a:xfrm>
            <a:custGeom>
              <a:avLst/>
              <a:gdLst>
                <a:gd name="connsiteX0" fmla="*/ 1104855 w 1104854"/>
                <a:gd name="connsiteY0" fmla="*/ 552427 h 1104854"/>
                <a:gd name="connsiteX1" fmla="*/ 552427 w 1104854"/>
                <a:gd name="connsiteY1" fmla="*/ 1104855 h 1104854"/>
                <a:gd name="connsiteX2" fmla="*/ 0 w 1104854"/>
                <a:gd name="connsiteY2" fmla="*/ 552427 h 1104854"/>
                <a:gd name="connsiteX3" fmla="*/ 552427 w 1104854"/>
                <a:gd name="connsiteY3" fmla="*/ 0 h 1104854"/>
                <a:gd name="connsiteX4" fmla="*/ 1104855 w 1104854"/>
                <a:gd name="connsiteY4" fmla="*/ 552427 h 110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854" h="1104854">
                  <a:moveTo>
                    <a:pt x="1104855" y="552427"/>
                  </a:moveTo>
                  <a:cubicBezTo>
                    <a:pt x="1104855" y="857525"/>
                    <a:pt x="857525" y="1104855"/>
                    <a:pt x="552427" y="1104855"/>
                  </a:cubicBezTo>
                  <a:cubicBezTo>
                    <a:pt x="247330" y="1104855"/>
                    <a:pt x="0" y="857525"/>
                    <a:pt x="0" y="552427"/>
                  </a:cubicBezTo>
                  <a:cubicBezTo>
                    <a:pt x="0" y="247330"/>
                    <a:pt x="247330" y="0"/>
                    <a:pt x="552427" y="0"/>
                  </a:cubicBezTo>
                  <a:cubicBezTo>
                    <a:pt x="857525" y="0"/>
                    <a:pt x="1104855" y="247330"/>
                    <a:pt x="1104855" y="552427"/>
                  </a:cubicBez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2" name="Graphic 25">
            <a:extLst>
              <a:ext uri="{FF2B5EF4-FFF2-40B4-BE49-F238E27FC236}">
                <a16:creationId xmlns:a16="http://schemas.microsoft.com/office/drawing/2014/main" id="{D41FAA57-0C0F-9898-00DF-9B445A410383}"/>
              </a:ext>
            </a:extLst>
          </p:cNvPr>
          <p:cNvGrpSpPr/>
          <p:nvPr/>
        </p:nvGrpSpPr>
        <p:grpSpPr>
          <a:xfrm>
            <a:off x="4192133" y="1642795"/>
            <a:ext cx="559562" cy="560131"/>
            <a:chOff x="3418347" y="2599926"/>
            <a:chExt cx="559562" cy="560131"/>
          </a:xfrm>
          <a:solidFill>
            <a:schemeClr val="bg1"/>
          </a:solidFill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D7ED939-9A65-2F6B-F591-2998D3935327}"/>
                </a:ext>
              </a:extLst>
            </p:cNvPr>
            <p:cNvSpPr/>
            <p:nvPr/>
          </p:nvSpPr>
          <p:spPr>
            <a:xfrm>
              <a:off x="3616208" y="2798072"/>
              <a:ext cx="163982" cy="163982"/>
            </a:xfrm>
            <a:custGeom>
              <a:avLst/>
              <a:gdLst>
                <a:gd name="connsiteX0" fmla="*/ 81991 w 163982"/>
                <a:gd name="connsiteY0" fmla="*/ 0 h 163982"/>
                <a:gd name="connsiteX1" fmla="*/ 0 w 163982"/>
                <a:gd name="connsiteY1" fmla="*/ 81991 h 163982"/>
                <a:gd name="connsiteX2" fmla="*/ 81991 w 163982"/>
                <a:gd name="connsiteY2" fmla="*/ 163983 h 163982"/>
                <a:gd name="connsiteX3" fmla="*/ 163982 w 163982"/>
                <a:gd name="connsiteY3" fmla="*/ 81991 h 163982"/>
                <a:gd name="connsiteX4" fmla="*/ 81991 w 163982"/>
                <a:gd name="connsiteY4" fmla="*/ 0 h 163982"/>
                <a:gd name="connsiteX5" fmla="*/ 81991 w 163982"/>
                <a:gd name="connsiteY5" fmla="*/ 131101 h 163982"/>
                <a:gd name="connsiteX6" fmla="*/ 32882 w 163982"/>
                <a:gd name="connsiteY6" fmla="*/ 81991 h 163982"/>
                <a:gd name="connsiteX7" fmla="*/ 81991 w 163982"/>
                <a:gd name="connsiteY7" fmla="*/ 32882 h 163982"/>
                <a:gd name="connsiteX8" fmla="*/ 131101 w 163982"/>
                <a:gd name="connsiteY8" fmla="*/ 81991 h 163982"/>
                <a:gd name="connsiteX9" fmla="*/ 81991 w 163982"/>
                <a:gd name="connsiteY9" fmla="*/ 131101 h 163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982" h="163982">
                  <a:moveTo>
                    <a:pt x="81991" y="0"/>
                  </a:moveTo>
                  <a:cubicBezTo>
                    <a:pt x="36868" y="0"/>
                    <a:pt x="0" y="36725"/>
                    <a:pt x="0" y="81991"/>
                  </a:cubicBezTo>
                  <a:cubicBezTo>
                    <a:pt x="0" y="127115"/>
                    <a:pt x="36725" y="163983"/>
                    <a:pt x="81991" y="163983"/>
                  </a:cubicBezTo>
                  <a:cubicBezTo>
                    <a:pt x="127115" y="163983"/>
                    <a:pt x="163982" y="127257"/>
                    <a:pt x="163982" y="81991"/>
                  </a:cubicBezTo>
                  <a:cubicBezTo>
                    <a:pt x="163840" y="36725"/>
                    <a:pt x="127115" y="0"/>
                    <a:pt x="81991" y="0"/>
                  </a:cubicBezTo>
                  <a:close/>
                  <a:moveTo>
                    <a:pt x="81991" y="131101"/>
                  </a:moveTo>
                  <a:cubicBezTo>
                    <a:pt x="54946" y="131101"/>
                    <a:pt x="32882" y="109037"/>
                    <a:pt x="32882" y="81991"/>
                  </a:cubicBezTo>
                  <a:cubicBezTo>
                    <a:pt x="32882" y="54946"/>
                    <a:pt x="54946" y="32882"/>
                    <a:pt x="81991" y="32882"/>
                  </a:cubicBezTo>
                  <a:cubicBezTo>
                    <a:pt x="109037" y="32882"/>
                    <a:pt x="131101" y="54946"/>
                    <a:pt x="131101" y="81991"/>
                  </a:cubicBezTo>
                  <a:cubicBezTo>
                    <a:pt x="131101" y="109037"/>
                    <a:pt x="109037" y="131101"/>
                    <a:pt x="81991" y="131101"/>
                  </a:cubicBez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AF2A8459-C7AA-2E3D-0A10-19C20B2B68CD}"/>
                </a:ext>
              </a:extLst>
            </p:cNvPr>
            <p:cNvSpPr/>
            <p:nvPr/>
          </p:nvSpPr>
          <p:spPr>
            <a:xfrm>
              <a:off x="3674997" y="2856861"/>
              <a:ext cx="46404" cy="46404"/>
            </a:xfrm>
            <a:custGeom>
              <a:avLst/>
              <a:gdLst>
                <a:gd name="connsiteX0" fmla="*/ 23202 w 46404"/>
                <a:gd name="connsiteY0" fmla="*/ 46405 h 46404"/>
                <a:gd name="connsiteX1" fmla="*/ 0 w 46404"/>
                <a:gd name="connsiteY1" fmla="*/ 23202 h 46404"/>
                <a:gd name="connsiteX2" fmla="*/ 23202 w 46404"/>
                <a:gd name="connsiteY2" fmla="*/ 0 h 46404"/>
                <a:gd name="connsiteX3" fmla="*/ 46405 w 46404"/>
                <a:gd name="connsiteY3" fmla="*/ 23202 h 46404"/>
                <a:gd name="connsiteX4" fmla="*/ 23202 w 46404"/>
                <a:gd name="connsiteY4" fmla="*/ 46405 h 46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04" h="46404">
                  <a:moveTo>
                    <a:pt x="23202" y="46405"/>
                  </a:moveTo>
                  <a:lnTo>
                    <a:pt x="0" y="23202"/>
                  </a:lnTo>
                  <a:lnTo>
                    <a:pt x="23202" y="0"/>
                  </a:lnTo>
                  <a:lnTo>
                    <a:pt x="46405" y="23202"/>
                  </a:lnTo>
                  <a:lnTo>
                    <a:pt x="23202" y="46405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30C093B-A2CA-2B49-6E72-FEE49F4E8C68}"/>
                </a:ext>
              </a:extLst>
            </p:cNvPr>
            <p:cNvSpPr/>
            <p:nvPr/>
          </p:nvSpPr>
          <p:spPr>
            <a:xfrm>
              <a:off x="3485107" y="2599926"/>
              <a:ext cx="426184" cy="560131"/>
            </a:xfrm>
            <a:custGeom>
              <a:avLst/>
              <a:gdLst>
                <a:gd name="connsiteX0" fmla="*/ 359566 w 426184"/>
                <a:gd name="connsiteY0" fmla="*/ 386043 h 560131"/>
                <a:gd name="connsiteX1" fmla="*/ 355011 w 426184"/>
                <a:gd name="connsiteY1" fmla="*/ 287681 h 560131"/>
                <a:gd name="connsiteX2" fmla="*/ 254799 w 426184"/>
                <a:gd name="connsiteY2" fmla="*/ 55657 h 560131"/>
                <a:gd name="connsiteX3" fmla="*/ 213092 w 426184"/>
                <a:gd name="connsiteY3" fmla="*/ 0 h 560131"/>
                <a:gd name="connsiteX4" fmla="*/ 171385 w 426184"/>
                <a:gd name="connsiteY4" fmla="*/ 55657 h 560131"/>
                <a:gd name="connsiteX5" fmla="*/ 71173 w 426184"/>
                <a:gd name="connsiteY5" fmla="*/ 287681 h 560131"/>
                <a:gd name="connsiteX6" fmla="*/ 66618 w 426184"/>
                <a:gd name="connsiteY6" fmla="*/ 386043 h 560131"/>
                <a:gd name="connsiteX7" fmla="*/ 20213 w 426184"/>
                <a:gd name="connsiteY7" fmla="*/ 438141 h 560131"/>
                <a:gd name="connsiteX8" fmla="*/ 0 w 426184"/>
                <a:gd name="connsiteY8" fmla="*/ 516004 h 560131"/>
                <a:gd name="connsiteX9" fmla="*/ 0 w 426184"/>
                <a:gd name="connsiteY9" fmla="*/ 559989 h 560131"/>
                <a:gd name="connsiteX10" fmla="*/ 34021 w 426184"/>
                <a:gd name="connsiteY10" fmla="*/ 535079 h 560131"/>
                <a:gd name="connsiteX11" fmla="*/ 90390 w 426184"/>
                <a:gd name="connsiteY11" fmla="*/ 512873 h 560131"/>
                <a:gd name="connsiteX12" fmla="*/ 107471 w 426184"/>
                <a:gd name="connsiteY12" fmla="*/ 560132 h 560131"/>
                <a:gd name="connsiteX13" fmla="*/ 196722 w 426184"/>
                <a:gd name="connsiteY13" fmla="*/ 514581 h 560131"/>
                <a:gd name="connsiteX14" fmla="*/ 196722 w 426184"/>
                <a:gd name="connsiteY14" fmla="*/ 559989 h 560131"/>
                <a:gd name="connsiteX15" fmla="*/ 229462 w 426184"/>
                <a:gd name="connsiteY15" fmla="*/ 559989 h 560131"/>
                <a:gd name="connsiteX16" fmla="*/ 229462 w 426184"/>
                <a:gd name="connsiteY16" fmla="*/ 514581 h 560131"/>
                <a:gd name="connsiteX17" fmla="*/ 318713 w 426184"/>
                <a:gd name="connsiteY17" fmla="*/ 560132 h 560131"/>
                <a:gd name="connsiteX18" fmla="*/ 335794 w 426184"/>
                <a:gd name="connsiteY18" fmla="*/ 512873 h 560131"/>
                <a:gd name="connsiteX19" fmla="*/ 392163 w 426184"/>
                <a:gd name="connsiteY19" fmla="*/ 535079 h 560131"/>
                <a:gd name="connsiteX20" fmla="*/ 426184 w 426184"/>
                <a:gd name="connsiteY20" fmla="*/ 559989 h 560131"/>
                <a:gd name="connsiteX21" fmla="*/ 426184 w 426184"/>
                <a:gd name="connsiteY21" fmla="*/ 516004 h 560131"/>
                <a:gd name="connsiteX22" fmla="*/ 359566 w 426184"/>
                <a:gd name="connsiteY22" fmla="*/ 386043 h 560131"/>
                <a:gd name="connsiteX23" fmla="*/ 34163 w 426184"/>
                <a:gd name="connsiteY23" fmla="*/ 497072 h 560131"/>
                <a:gd name="connsiteX24" fmla="*/ 70461 w 426184"/>
                <a:gd name="connsiteY24" fmla="*/ 425472 h 560131"/>
                <a:gd name="connsiteX25" fmla="*/ 81422 w 426184"/>
                <a:gd name="connsiteY25" fmla="*/ 480987 h 560131"/>
                <a:gd name="connsiteX26" fmla="*/ 34163 w 426184"/>
                <a:gd name="connsiteY26" fmla="*/ 497072 h 560131"/>
                <a:gd name="connsiteX27" fmla="*/ 303197 w 426184"/>
                <a:gd name="connsiteY27" fmla="*/ 506467 h 560131"/>
                <a:gd name="connsiteX28" fmla="*/ 229462 w 426184"/>
                <a:gd name="connsiteY28" fmla="*/ 481414 h 560131"/>
                <a:gd name="connsiteX29" fmla="*/ 229462 w 426184"/>
                <a:gd name="connsiteY29" fmla="*/ 396007 h 560131"/>
                <a:gd name="connsiteX30" fmla="*/ 196722 w 426184"/>
                <a:gd name="connsiteY30" fmla="*/ 396007 h 560131"/>
                <a:gd name="connsiteX31" fmla="*/ 196722 w 426184"/>
                <a:gd name="connsiteY31" fmla="*/ 481557 h 560131"/>
                <a:gd name="connsiteX32" fmla="*/ 122987 w 426184"/>
                <a:gd name="connsiteY32" fmla="*/ 506610 h 560131"/>
                <a:gd name="connsiteX33" fmla="*/ 197576 w 426184"/>
                <a:gd name="connsiteY33" fmla="*/ 75301 h 560131"/>
                <a:gd name="connsiteX34" fmla="*/ 213092 w 426184"/>
                <a:gd name="connsiteY34" fmla="*/ 54661 h 560131"/>
                <a:gd name="connsiteX35" fmla="*/ 228608 w 426184"/>
                <a:gd name="connsiteY35" fmla="*/ 75301 h 560131"/>
                <a:gd name="connsiteX36" fmla="*/ 303197 w 426184"/>
                <a:gd name="connsiteY36" fmla="*/ 506467 h 560131"/>
                <a:gd name="connsiteX37" fmla="*/ 344762 w 426184"/>
                <a:gd name="connsiteY37" fmla="*/ 481130 h 560131"/>
                <a:gd name="connsiteX38" fmla="*/ 355723 w 426184"/>
                <a:gd name="connsiteY38" fmla="*/ 425615 h 560131"/>
                <a:gd name="connsiteX39" fmla="*/ 392021 w 426184"/>
                <a:gd name="connsiteY39" fmla="*/ 497215 h 560131"/>
                <a:gd name="connsiteX40" fmla="*/ 344762 w 426184"/>
                <a:gd name="connsiteY40" fmla="*/ 481130 h 56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26184" h="560131">
                  <a:moveTo>
                    <a:pt x="359566" y="386043"/>
                  </a:moveTo>
                  <a:cubicBezTo>
                    <a:pt x="361417" y="353161"/>
                    <a:pt x="359993" y="320279"/>
                    <a:pt x="355011" y="287681"/>
                  </a:cubicBezTo>
                  <a:cubicBezTo>
                    <a:pt x="342485" y="205690"/>
                    <a:pt x="308891" y="127684"/>
                    <a:pt x="254799" y="55657"/>
                  </a:cubicBezTo>
                  <a:lnTo>
                    <a:pt x="213092" y="0"/>
                  </a:lnTo>
                  <a:lnTo>
                    <a:pt x="171385" y="55657"/>
                  </a:lnTo>
                  <a:cubicBezTo>
                    <a:pt x="117435" y="127684"/>
                    <a:pt x="83700" y="205690"/>
                    <a:pt x="71173" y="287681"/>
                  </a:cubicBezTo>
                  <a:cubicBezTo>
                    <a:pt x="66191" y="320279"/>
                    <a:pt x="64767" y="353161"/>
                    <a:pt x="66618" y="386043"/>
                  </a:cubicBezTo>
                  <a:cubicBezTo>
                    <a:pt x="47544" y="399708"/>
                    <a:pt x="31743" y="417643"/>
                    <a:pt x="20213" y="438141"/>
                  </a:cubicBezTo>
                  <a:cubicBezTo>
                    <a:pt x="6975" y="461913"/>
                    <a:pt x="0" y="488816"/>
                    <a:pt x="0" y="516004"/>
                  </a:cubicBezTo>
                  <a:lnTo>
                    <a:pt x="0" y="559989"/>
                  </a:lnTo>
                  <a:lnTo>
                    <a:pt x="34021" y="535079"/>
                  </a:lnTo>
                  <a:cubicBezTo>
                    <a:pt x="51102" y="523833"/>
                    <a:pt x="70319" y="516147"/>
                    <a:pt x="90390" y="512873"/>
                  </a:cubicBezTo>
                  <a:cubicBezTo>
                    <a:pt x="96653" y="532232"/>
                    <a:pt x="101208" y="543193"/>
                    <a:pt x="107471" y="560132"/>
                  </a:cubicBezTo>
                  <a:cubicBezTo>
                    <a:pt x="118290" y="552872"/>
                    <a:pt x="144339" y="520844"/>
                    <a:pt x="196722" y="514581"/>
                  </a:cubicBezTo>
                  <a:lnTo>
                    <a:pt x="196722" y="559989"/>
                  </a:lnTo>
                  <a:lnTo>
                    <a:pt x="229462" y="559989"/>
                  </a:lnTo>
                  <a:lnTo>
                    <a:pt x="229462" y="514581"/>
                  </a:lnTo>
                  <a:cubicBezTo>
                    <a:pt x="281987" y="520844"/>
                    <a:pt x="307895" y="553014"/>
                    <a:pt x="318713" y="560132"/>
                  </a:cubicBezTo>
                  <a:cubicBezTo>
                    <a:pt x="324976" y="543193"/>
                    <a:pt x="329531" y="532232"/>
                    <a:pt x="335794" y="512873"/>
                  </a:cubicBezTo>
                  <a:cubicBezTo>
                    <a:pt x="355865" y="516289"/>
                    <a:pt x="375224" y="523833"/>
                    <a:pt x="392163" y="535079"/>
                  </a:cubicBezTo>
                  <a:lnTo>
                    <a:pt x="426184" y="559989"/>
                  </a:lnTo>
                  <a:lnTo>
                    <a:pt x="426184" y="516004"/>
                  </a:lnTo>
                  <a:cubicBezTo>
                    <a:pt x="426042" y="464475"/>
                    <a:pt x="401416" y="416220"/>
                    <a:pt x="359566" y="386043"/>
                  </a:cubicBezTo>
                  <a:close/>
                  <a:moveTo>
                    <a:pt x="34163" y="497072"/>
                  </a:moveTo>
                  <a:cubicBezTo>
                    <a:pt x="38149" y="469742"/>
                    <a:pt x="50960" y="444689"/>
                    <a:pt x="70461" y="425472"/>
                  </a:cubicBezTo>
                  <a:cubicBezTo>
                    <a:pt x="73024" y="443977"/>
                    <a:pt x="76725" y="462482"/>
                    <a:pt x="81422" y="480987"/>
                  </a:cubicBezTo>
                  <a:cubicBezTo>
                    <a:pt x="64910" y="484119"/>
                    <a:pt x="48967" y="489528"/>
                    <a:pt x="34163" y="497072"/>
                  </a:cubicBezTo>
                  <a:close/>
                  <a:moveTo>
                    <a:pt x="303197" y="506467"/>
                  </a:moveTo>
                  <a:cubicBezTo>
                    <a:pt x="280422" y="492233"/>
                    <a:pt x="255226" y="483834"/>
                    <a:pt x="229462" y="481414"/>
                  </a:cubicBezTo>
                  <a:lnTo>
                    <a:pt x="229462" y="396007"/>
                  </a:lnTo>
                  <a:lnTo>
                    <a:pt x="196722" y="396007"/>
                  </a:lnTo>
                  <a:lnTo>
                    <a:pt x="196722" y="481557"/>
                  </a:lnTo>
                  <a:cubicBezTo>
                    <a:pt x="170958" y="483977"/>
                    <a:pt x="145620" y="492375"/>
                    <a:pt x="122987" y="506610"/>
                  </a:cubicBezTo>
                  <a:cubicBezTo>
                    <a:pt x="74020" y="357573"/>
                    <a:pt x="100212" y="205121"/>
                    <a:pt x="197576" y="75301"/>
                  </a:cubicBezTo>
                  <a:lnTo>
                    <a:pt x="213092" y="54661"/>
                  </a:lnTo>
                  <a:lnTo>
                    <a:pt x="228608" y="75301"/>
                  </a:lnTo>
                  <a:cubicBezTo>
                    <a:pt x="325972" y="205121"/>
                    <a:pt x="352164" y="357431"/>
                    <a:pt x="303197" y="506467"/>
                  </a:cubicBezTo>
                  <a:close/>
                  <a:moveTo>
                    <a:pt x="344762" y="481130"/>
                  </a:moveTo>
                  <a:cubicBezTo>
                    <a:pt x="349460" y="462625"/>
                    <a:pt x="353161" y="444120"/>
                    <a:pt x="355723" y="425615"/>
                  </a:cubicBezTo>
                  <a:cubicBezTo>
                    <a:pt x="375224" y="444831"/>
                    <a:pt x="387893" y="469884"/>
                    <a:pt x="392021" y="497215"/>
                  </a:cubicBezTo>
                  <a:cubicBezTo>
                    <a:pt x="377075" y="489528"/>
                    <a:pt x="361132" y="484119"/>
                    <a:pt x="344762" y="481130"/>
                  </a:cubicBez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89296A2-E09B-62E7-8622-90A84FEECAFE}"/>
                </a:ext>
              </a:extLst>
            </p:cNvPr>
            <p:cNvSpPr/>
            <p:nvPr/>
          </p:nvSpPr>
          <p:spPr>
            <a:xfrm>
              <a:off x="3418347" y="2732593"/>
              <a:ext cx="99499" cy="32739"/>
            </a:xfrm>
            <a:custGeom>
              <a:avLst/>
              <a:gdLst>
                <a:gd name="connsiteX0" fmla="*/ 0 w 99499"/>
                <a:gd name="connsiteY0" fmla="*/ 0 h 32739"/>
                <a:gd name="connsiteX1" fmla="*/ 99500 w 99499"/>
                <a:gd name="connsiteY1" fmla="*/ 0 h 32739"/>
                <a:gd name="connsiteX2" fmla="*/ 99500 w 99499"/>
                <a:gd name="connsiteY2" fmla="*/ 32740 h 32739"/>
                <a:gd name="connsiteX3" fmla="*/ 0 w 99499"/>
                <a:gd name="connsiteY3" fmla="*/ 32740 h 32739"/>
                <a:gd name="connsiteX4" fmla="*/ 0 w 99499"/>
                <a:gd name="connsiteY4" fmla="*/ 0 h 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99" h="32739">
                  <a:moveTo>
                    <a:pt x="0" y="0"/>
                  </a:moveTo>
                  <a:lnTo>
                    <a:pt x="99500" y="0"/>
                  </a:lnTo>
                  <a:lnTo>
                    <a:pt x="99500" y="32740"/>
                  </a:lnTo>
                  <a:lnTo>
                    <a:pt x="0" y="327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B4AF944-8F24-A6D6-0CFF-18AF0F96CE9B}"/>
                </a:ext>
              </a:extLst>
            </p:cNvPr>
            <p:cNvSpPr/>
            <p:nvPr/>
          </p:nvSpPr>
          <p:spPr>
            <a:xfrm>
              <a:off x="3878409" y="2732593"/>
              <a:ext cx="99499" cy="32739"/>
            </a:xfrm>
            <a:custGeom>
              <a:avLst/>
              <a:gdLst>
                <a:gd name="connsiteX0" fmla="*/ 0 w 99499"/>
                <a:gd name="connsiteY0" fmla="*/ 0 h 32739"/>
                <a:gd name="connsiteX1" fmla="*/ 99500 w 99499"/>
                <a:gd name="connsiteY1" fmla="*/ 0 h 32739"/>
                <a:gd name="connsiteX2" fmla="*/ 99500 w 99499"/>
                <a:gd name="connsiteY2" fmla="*/ 32740 h 32739"/>
                <a:gd name="connsiteX3" fmla="*/ 0 w 99499"/>
                <a:gd name="connsiteY3" fmla="*/ 32740 h 32739"/>
                <a:gd name="connsiteX4" fmla="*/ 0 w 99499"/>
                <a:gd name="connsiteY4" fmla="*/ 0 h 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499" h="32739">
                  <a:moveTo>
                    <a:pt x="0" y="0"/>
                  </a:moveTo>
                  <a:lnTo>
                    <a:pt x="99500" y="0"/>
                  </a:lnTo>
                  <a:lnTo>
                    <a:pt x="99500" y="32740"/>
                  </a:lnTo>
                  <a:lnTo>
                    <a:pt x="0" y="3274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74C0381-7043-CF03-23DF-74EA66B0B8C9}"/>
                </a:ext>
              </a:extLst>
            </p:cNvPr>
            <p:cNvSpPr/>
            <p:nvPr/>
          </p:nvSpPr>
          <p:spPr>
            <a:xfrm>
              <a:off x="3438702" y="2616296"/>
              <a:ext cx="102916" cy="71315"/>
            </a:xfrm>
            <a:custGeom>
              <a:avLst/>
              <a:gdLst>
                <a:gd name="connsiteX0" fmla="*/ 13808 w 102916"/>
                <a:gd name="connsiteY0" fmla="*/ 0 h 71315"/>
                <a:gd name="connsiteX1" fmla="*/ 102916 w 102916"/>
                <a:gd name="connsiteY1" fmla="*/ 41565 h 71315"/>
                <a:gd name="connsiteX2" fmla="*/ 89109 w 102916"/>
                <a:gd name="connsiteY2" fmla="*/ 71315 h 71315"/>
                <a:gd name="connsiteX3" fmla="*/ 0 w 102916"/>
                <a:gd name="connsiteY3" fmla="*/ 29750 h 71315"/>
                <a:gd name="connsiteX4" fmla="*/ 13808 w 102916"/>
                <a:gd name="connsiteY4" fmla="*/ 0 h 7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16" h="71315">
                  <a:moveTo>
                    <a:pt x="13808" y="0"/>
                  </a:moveTo>
                  <a:lnTo>
                    <a:pt x="102916" y="41565"/>
                  </a:lnTo>
                  <a:lnTo>
                    <a:pt x="89109" y="71315"/>
                  </a:lnTo>
                  <a:lnTo>
                    <a:pt x="0" y="29750"/>
                  </a:lnTo>
                  <a:lnTo>
                    <a:pt x="13808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D1BA80E-DAD4-41AA-50B5-272BB65BA641}"/>
                </a:ext>
              </a:extLst>
            </p:cNvPr>
            <p:cNvSpPr/>
            <p:nvPr/>
          </p:nvSpPr>
          <p:spPr>
            <a:xfrm>
              <a:off x="3854638" y="2810171"/>
              <a:ext cx="102916" cy="71315"/>
            </a:xfrm>
            <a:custGeom>
              <a:avLst/>
              <a:gdLst>
                <a:gd name="connsiteX0" fmla="*/ 89109 w 102916"/>
                <a:gd name="connsiteY0" fmla="*/ 71315 h 71315"/>
                <a:gd name="connsiteX1" fmla="*/ 0 w 102916"/>
                <a:gd name="connsiteY1" fmla="*/ 29750 h 71315"/>
                <a:gd name="connsiteX2" fmla="*/ 13807 w 102916"/>
                <a:gd name="connsiteY2" fmla="*/ 0 h 71315"/>
                <a:gd name="connsiteX3" fmla="*/ 102916 w 102916"/>
                <a:gd name="connsiteY3" fmla="*/ 41565 h 71315"/>
                <a:gd name="connsiteX4" fmla="*/ 89109 w 102916"/>
                <a:gd name="connsiteY4" fmla="*/ 71315 h 7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16" h="71315">
                  <a:moveTo>
                    <a:pt x="89109" y="71315"/>
                  </a:moveTo>
                  <a:lnTo>
                    <a:pt x="0" y="29750"/>
                  </a:lnTo>
                  <a:lnTo>
                    <a:pt x="13807" y="0"/>
                  </a:lnTo>
                  <a:lnTo>
                    <a:pt x="102916" y="41565"/>
                  </a:lnTo>
                  <a:lnTo>
                    <a:pt x="89109" y="71315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38A36B4-2B4B-2B31-B28D-B8D52DC7A20B}"/>
                </a:ext>
              </a:extLst>
            </p:cNvPr>
            <p:cNvSpPr/>
            <p:nvPr/>
          </p:nvSpPr>
          <p:spPr>
            <a:xfrm>
              <a:off x="3438702" y="2810314"/>
              <a:ext cx="102916" cy="71315"/>
            </a:xfrm>
            <a:custGeom>
              <a:avLst/>
              <a:gdLst>
                <a:gd name="connsiteX0" fmla="*/ 0 w 102916"/>
                <a:gd name="connsiteY0" fmla="*/ 41565 h 71315"/>
                <a:gd name="connsiteX1" fmla="*/ 89109 w 102916"/>
                <a:gd name="connsiteY1" fmla="*/ 0 h 71315"/>
                <a:gd name="connsiteX2" fmla="*/ 102916 w 102916"/>
                <a:gd name="connsiteY2" fmla="*/ 29750 h 71315"/>
                <a:gd name="connsiteX3" fmla="*/ 13808 w 102916"/>
                <a:gd name="connsiteY3" fmla="*/ 71315 h 71315"/>
                <a:gd name="connsiteX4" fmla="*/ 0 w 102916"/>
                <a:gd name="connsiteY4" fmla="*/ 41565 h 7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16" h="71315">
                  <a:moveTo>
                    <a:pt x="0" y="41565"/>
                  </a:moveTo>
                  <a:lnTo>
                    <a:pt x="89109" y="0"/>
                  </a:lnTo>
                  <a:lnTo>
                    <a:pt x="102916" y="29750"/>
                  </a:lnTo>
                  <a:lnTo>
                    <a:pt x="13808" y="71315"/>
                  </a:lnTo>
                  <a:lnTo>
                    <a:pt x="0" y="41565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928FAAC-CFE5-F331-F460-CFF8CA812DF0}"/>
                </a:ext>
              </a:extLst>
            </p:cNvPr>
            <p:cNvSpPr/>
            <p:nvPr/>
          </p:nvSpPr>
          <p:spPr>
            <a:xfrm>
              <a:off x="3854638" y="2616296"/>
              <a:ext cx="102916" cy="71315"/>
            </a:xfrm>
            <a:custGeom>
              <a:avLst/>
              <a:gdLst>
                <a:gd name="connsiteX0" fmla="*/ 89109 w 102916"/>
                <a:gd name="connsiteY0" fmla="*/ 0 h 71315"/>
                <a:gd name="connsiteX1" fmla="*/ 102916 w 102916"/>
                <a:gd name="connsiteY1" fmla="*/ 29750 h 71315"/>
                <a:gd name="connsiteX2" fmla="*/ 13807 w 102916"/>
                <a:gd name="connsiteY2" fmla="*/ 71315 h 71315"/>
                <a:gd name="connsiteX3" fmla="*/ 0 w 102916"/>
                <a:gd name="connsiteY3" fmla="*/ 41565 h 71315"/>
                <a:gd name="connsiteX4" fmla="*/ 89109 w 102916"/>
                <a:gd name="connsiteY4" fmla="*/ 0 h 7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916" h="71315">
                  <a:moveTo>
                    <a:pt x="89109" y="0"/>
                  </a:moveTo>
                  <a:lnTo>
                    <a:pt x="102916" y="29750"/>
                  </a:lnTo>
                  <a:lnTo>
                    <a:pt x="13807" y="71315"/>
                  </a:lnTo>
                  <a:lnTo>
                    <a:pt x="0" y="41565"/>
                  </a:lnTo>
                  <a:lnTo>
                    <a:pt x="89109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aphic 25">
            <a:extLst>
              <a:ext uri="{FF2B5EF4-FFF2-40B4-BE49-F238E27FC236}">
                <a16:creationId xmlns:a16="http://schemas.microsoft.com/office/drawing/2014/main" id="{C0E9F7A2-D50C-4B40-F7F6-13282C96C7B0}"/>
              </a:ext>
            </a:extLst>
          </p:cNvPr>
          <p:cNvGrpSpPr/>
          <p:nvPr/>
        </p:nvGrpSpPr>
        <p:grpSpPr>
          <a:xfrm>
            <a:off x="5615198" y="1154305"/>
            <a:ext cx="1588358" cy="1588358"/>
            <a:chOff x="4841412" y="2111436"/>
            <a:chExt cx="1588358" cy="1588358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0A1263D-81A7-2F42-3517-641085A9FEAB}"/>
                </a:ext>
              </a:extLst>
            </p:cNvPr>
            <p:cNvSpPr/>
            <p:nvPr/>
          </p:nvSpPr>
          <p:spPr>
            <a:xfrm rot="-4622281">
              <a:off x="4973126" y="2243150"/>
              <a:ext cx="1324930" cy="1324930"/>
            </a:xfrm>
            <a:custGeom>
              <a:avLst/>
              <a:gdLst>
                <a:gd name="connsiteX0" fmla="*/ 1324931 w 1324930"/>
                <a:gd name="connsiteY0" fmla="*/ 662466 h 1324930"/>
                <a:gd name="connsiteX1" fmla="*/ 662465 w 1324930"/>
                <a:gd name="connsiteY1" fmla="*/ 1324931 h 1324930"/>
                <a:gd name="connsiteX2" fmla="*/ 0 w 1324930"/>
                <a:gd name="connsiteY2" fmla="*/ 662466 h 1324930"/>
                <a:gd name="connsiteX3" fmla="*/ 662465 w 1324930"/>
                <a:gd name="connsiteY3" fmla="*/ 0 h 1324930"/>
                <a:gd name="connsiteX4" fmla="*/ 1324931 w 1324930"/>
                <a:gd name="connsiteY4" fmla="*/ 662466 h 1324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4930" h="1324930">
                  <a:moveTo>
                    <a:pt x="1324931" y="662466"/>
                  </a:moveTo>
                  <a:cubicBezTo>
                    <a:pt x="1324931" y="1028335"/>
                    <a:pt x="1028335" y="1324931"/>
                    <a:pt x="662465" y="1324931"/>
                  </a:cubicBezTo>
                  <a:cubicBezTo>
                    <a:pt x="296595" y="1324931"/>
                    <a:pt x="0" y="1028335"/>
                    <a:pt x="0" y="662466"/>
                  </a:cubicBezTo>
                  <a:cubicBezTo>
                    <a:pt x="0" y="296596"/>
                    <a:pt x="296595" y="0"/>
                    <a:pt x="662465" y="0"/>
                  </a:cubicBezTo>
                  <a:cubicBezTo>
                    <a:pt x="1028335" y="0"/>
                    <a:pt x="1324931" y="296596"/>
                    <a:pt x="1324931" y="662466"/>
                  </a:cubicBezTo>
                  <a:close/>
                </a:path>
              </a:pathLst>
            </a:custGeom>
            <a:solidFill>
              <a:srgbClr val="F6F6F4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AEF4F7-0B46-3DED-D9A2-49C3F7408518}"/>
                </a:ext>
              </a:extLst>
            </p:cNvPr>
            <p:cNvSpPr/>
            <p:nvPr/>
          </p:nvSpPr>
          <p:spPr>
            <a:xfrm rot="-4589427">
              <a:off x="5082922" y="2353162"/>
              <a:ext cx="1104854" cy="1104854"/>
            </a:xfrm>
            <a:custGeom>
              <a:avLst/>
              <a:gdLst>
                <a:gd name="connsiteX0" fmla="*/ 1104855 w 1104854"/>
                <a:gd name="connsiteY0" fmla="*/ 552427 h 1104854"/>
                <a:gd name="connsiteX1" fmla="*/ 552428 w 1104854"/>
                <a:gd name="connsiteY1" fmla="*/ 1104855 h 1104854"/>
                <a:gd name="connsiteX2" fmla="*/ 0 w 1104854"/>
                <a:gd name="connsiteY2" fmla="*/ 552427 h 1104854"/>
                <a:gd name="connsiteX3" fmla="*/ 552428 w 1104854"/>
                <a:gd name="connsiteY3" fmla="*/ 0 h 1104854"/>
                <a:gd name="connsiteX4" fmla="*/ 1104855 w 1104854"/>
                <a:gd name="connsiteY4" fmla="*/ 552427 h 110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854" h="1104854">
                  <a:moveTo>
                    <a:pt x="1104855" y="552427"/>
                  </a:moveTo>
                  <a:cubicBezTo>
                    <a:pt x="1104855" y="857525"/>
                    <a:pt x="857525" y="1104855"/>
                    <a:pt x="552428" y="1104855"/>
                  </a:cubicBezTo>
                  <a:cubicBezTo>
                    <a:pt x="247330" y="1104855"/>
                    <a:pt x="0" y="857525"/>
                    <a:pt x="0" y="552427"/>
                  </a:cubicBezTo>
                  <a:cubicBezTo>
                    <a:pt x="0" y="247330"/>
                    <a:pt x="247330" y="0"/>
                    <a:pt x="552428" y="0"/>
                  </a:cubicBezTo>
                  <a:cubicBezTo>
                    <a:pt x="857525" y="0"/>
                    <a:pt x="1104855" y="247330"/>
                    <a:pt x="1104855" y="552427"/>
                  </a:cubicBez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218EC13-5F4B-B5E1-8CBD-372563BEA897}"/>
              </a:ext>
            </a:extLst>
          </p:cNvPr>
          <p:cNvSpPr/>
          <p:nvPr/>
        </p:nvSpPr>
        <p:spPr>
          <a:xfrm>
            <a:off x="6133021" y="1608348"/>
            <a:ext cx="553156" cy="553156"/>
          </a:xfrm>
          <a:custGeom>
            <a:avLst/>
            <a:gdLst>
              <a:gd name="connsiteX0" fmla="*/ 553014 w 553156"/>
              <a:gd name="connsiteY0" fmla="*/ 520702 h 553156"/>
              <a:gd name="connsiteX1" fmla="*/ 520560 w 553156"/>
              <a:gd name="connsiteY1" fmla="*/ 520702 h 553156"/>
              <a:gd name="connsiteX2" fmla="*/ 520560 w 553156"/>
              <a:gd name="connsiteY2" fmla="*/ 283269 h 553156"/>
              <a:gd name="connsiteX3" fmla="*/ 553014 w 553156"/>
              <a:gd name="connsiteY3" fmla="*/ 315724 h 553156"/>
              <a:gd name="connsiteX4" fmla="*/ 553014 w 553156"/>
              <a:gd name="connsiteY4" fmla="*/ 130674 h 553156"/>
              <a:gd name="connsiteX5" fmla="*/ 368107 w 553156"/>
              <a:gd name="connsiteY5" fmla="*/ 130674 h 553156"/>
              <a:gd name="connsiteX6" fmla="*/ 426184 w 553156"/>
              <a:gd name="connsiteY6" fmla="*/ 188751 h 553156"/>
              <a:gd name="connsiteX7" fmla="*/ 370242 w 553156"/>
              <a:gd name="connsiteY7" fmla="*/ 244693 h 553156"/>
              <a:gd name="connsiteX8" fmla="*/ 244835 w 553156"/>
              <a:gd name="connsiteY8" fmla="*/ 151456 h 553156"/>
              <a:gd name="connsiteX9" fmla="*/ 32455 w 553156"/>
              <a:gd name="connsiteY9" fmla="*/ 302485 h 553156"/>
              <a:gd name="connsiteX10" fmla="*/ 32455 w 553156"/>
              <a:gd name="connsiteY10" fmla="*/ 0 h 553156"/>
              <a:gd name="connsiteX11" fmla="*/ 0 w 553156"/>
              <a:gd name="connsiteY11" fmla="*/ 0 h 553156"/>
              <a:gd name="connsiteX12" fmla="*/ 0 w 553156"/>
              <a:gd name="connsiteY12" fmla="*/ 553157 h 553156"/>
              <a:gd name="connsiteX13" fmla="*/ 553157 w 553156"/>
              <a:gd name="connsiteY13" fmla="*/ 553157 h 553156"/>
              <a:gd name="connsiteX14" fmla="*/ 553157 w 553156"/>
              <a:gd name="connsiteY14" fmla="*/ 520702 h 553156"/>
              <a:gd name="connsiteX15" fmla="*/ 227754 w 553156"/>
              <a:gd name="connsiteY15" fmla="*/ 282984 h 553156"/>
              <a:gd name="connsiteX16" fmla="*/ 227754 w 553156"/>
              <a:gd name="connsiteY16" fmla="*/ 520702 h 553156"/>
              <a:gd name="connsiteX17" fmla="*/ 130531 w 553156"/>
              <a:gd name="connsiteY17" fmla="*/ 520702 h 553156"/>
              <a:gd name="connsiteX18" fmla="*/ 130531 w 553156"/>
              <a:gd name="connsiteY18" fmla="*/ 352022 h 553156"/>
              <a:gd name="connsiteX19" fmla="*/ 227754 w 553156"/>
              <a:gd name="connsiteY19" fmla="*/ 282984 h 553156"/>
              <a:gd name="connsiteX20" fmla="*/ 260209 w 553156"/>
              <a:gd name="connsiteY20" fmla="*/ 284550 h 553156"/>
              <a:gd name="connsiteX21" fmla="*/ 358570 w 553156"/>
              <a:gd name="connsiteY21" fmla="*/ 357716 h 553156"/>
              <a:gd name="connsiteX22" fmla="*/ 358570 w 553156"/>
              <a:gd name="connsiteY22" fmla="*/ 520844 h 553156"/>
              <a:gd name="connsiteX23" fmla="*/ 260209 w 553156"/>
              <a:gd name="connsiteY23" fmla="*/ 520844 h 553156"/>
              <a:gd name="connsiteX24" fmla="*/ 260209 w 553156"/>
              <a:gd name="connsiteY24" fmla="*/ 284550 h 553156"/>
              <a:gd name="connsiteX25" fmla="*/ 390882 w 553156"/>
              <a:gd name="connsiteY25" fmla="*/ 361417 h 553156"/>
              <a:gd name="connsiteX26" fmla="*/ 488105 w 553156"/>
              <a:gd name="connsiteY26" fmla="*/ 264194 h 553156"/>
              <a:gd name="connsiteX27" fmla="*/ 488105 w 553156"/>
              <a:gd name="connsiteY27" fmla="*/ 520560 h 553156"/>
              <a:gd name="connsiteX28" fmla="*/ 390882 w 553156"/>
              <a:gd name="connsiteY28" fmla="*/ 520560 h 553156"/>
              <a:gd name="connsiteX29" fmla="*/ 390882 w 553156"/>
              <a:gd name="connsiteY29" fmla="*/ 361417 h 553156"/>
              <a:gd name="connsiteX30" fmla="*/ 244266 w 553156"/>
              <a:gd name="connsiteY30" fmla="*/ 191598 h 553156"/>
              <a:gd name="connsiteX31" fmla="*/ 373231 w 553156"/>
              <a:gd name="connsiteY31" fmla="*/ 287539 h 553156"/>
              <a:gd name="connsiteX32" fmla="*/ 471877 w 553156"/>
              <a:gd name="connsiteY32" fmla="*/ 188893 h 553156"/>
              <a:gd name="connsiteX33" fmla="*/ 446112 w 553156"/>
              <a:gd name="connsiteY33" fmla="*/ 163129 h 553156"/>
              <a:gd name="connsiteX34" fmla="*/ 520417 w 553156"/>
              <a:gd name="connsiteY34" fmla="*/ 163129 h 553156"/>
              <a:gd name="connsiteX35" fmla="*/ 520417 w 553156"/>
              <a:gd name="connsiteY35" fmla="*/ 237433 h 553156"/>
              <a:gd name="connsiteX36" fmla="*/ 494653 w 553156"/>
              <a:gd name="connsiteY36" fmla="*/ 211669 h 553156"/>
              <a:gd name="connsiteX37" fmla="*/ 375936 w 553156"/>
              <a:gd name="connsiteY37" fmla="*/ 330385 h 553156"/>
              <a:gd name="connsiteX38" fmla="*/ 243554 w 553156"/>
              <a:gd name="connsiteY38" fmla="*/ 231882 h 553156"/>
              <a:gd name="connsiteX39" fmla="*/ 32028 w 553156"/>
              <a:gd name="connsiteY39" fmla="*/ 382199 h 553156"/>
              <a:gd name="connsiteX40" fmla="*/ 32028 w 553156"/>
              <a:gd name="connsiteY40" fmla="*/ 342342 h 553156"/>
              <a:gd name="connsiteX41" fmla="*/ 244266 w 553156"/>
              <a:gd name="connsiteY41" fmla="*/ 191598 h 553156"/>
              <a:gd name="connsiteX42" fmla="*/ 32312 w 553156"/>
              <a:gd name="connsiteY42" fmla="*/ 421914 h 553156"/>
              <a:gd name="connsiteX43" fmla="*/ 98219 w 553156"/>
              <a:gd name="connsiteY43" fmla="*/ 375082 h 553156"/>
              <a:gd name="connsiteX44" fmla="*/ 98219 w 553156"/>
              <a:gd name="connsiteY44" fmla="*/ 520702 h 553156"/>
              <a:gd name="connsiteX45" fmla="*/ 32312 w 553156"/>
              <a:gd name="connsiteY45" fmla="*/ 520702 h 553156"/>
              <a:gd name="connsiteX46" fmla="*/ 32312 w 553156"/>
              <a:gd name="connsiteY46" fmla="*/ 421914 h 553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53156" h="553156">
                <a:moveTo>
                  <a:pt x="553014" y="520702"/>
                </a:moveTo>
                <a:lnTo>
                  <a:pt x="520560" y="520702"/>
                </a:lnTo>
                <a:lnTo>
                  <a:pt x="520560" y="283269"/>
                </a:lnTo>
                <a:lnTo>
                  <a:pt x="553014" y="315724"/>
                </a:lnTo>
                <a:lnTo>
                  <a:pt x="553014" y="130674"/>
                </a:lnTo>
                <a:lnTo>
                  <a:pt x="368107" y="130674"/>
                </a:lnTo>
                <a:lnTo>
                  <a:pt x="426184" y="188751"/>
                </a:lnTo>
                <a:lnTo>
                  <a:pt x="370242" y="244693"/>
                </a:lnTo>
                <a:lnTo>
                  <a:pt x="244835" y="151456"/>
                </a:lnTo>
                <a:lnTo>
                  <a:pt x="32455" y="302485"/>
                </a:lnTo>
                <a:lnTo>
                  <a:pt x="32455" y="0"/>
                </a:lnTo>
                <a:lnTo>
                  <a:pt x="0" y="0"/>
                </a:lnTo>
                <a:lnTo>
                  <a:pt x="0" y="553157"/>
                </a:lnTo>
                <a:lnTo>
                  <a:pt x="553157" y="553157"/>
                </a:lnTo>
                <a:lnTo>
                  <a:pt x="553157" y="520702"/>
                </a:lnTo>
                <a:close/>
                <a:moveTo>
                  <a:pt x="227754" y="282984"/>
                </a:moveTo>
                <a:lnTo>
                  <a:pt x="227754" y="520702"/>
                </a:lnTo>
                <a:lnTo>
                  <a:pt x="130531" y="520702"/>
                </a:lnTo>
                <a:lnTo>
                  <a:pt x="130531" y="352022"/>
                </a:lnTo>
                <a:lnTo>
                  <a:pt x="227754" y="282984"/>
                </a:lnTo>
                <a:close/>
                <a:moveTo>
                  <a:pt x="260209" y="284550"/>
                </a:moveTo>
                <a:lnTo>
                  <a:pt x="358570" y="357716"/>
                </a:lnTo>
                <a:lnTo>
                  <a:pt x="358570" y="520844"/>
                </a:lnTo>
                <a:lnTo>
                  <a:pt x="260209" y="520844"/>
                </a:lnTo>
                <a:lnTo>
                  <a:pt x="260209" y="284550"/>
                </a:lnTo>
                <a:close/>
                <a:moveTo>
                  <a:pt x="390882" y="361417"/>
                </a:moveTo>
                <a:lnTo>
                  <a:pt x="488105" y="264194"/>
                </a:lnTo>
                <a:lnTo>
                  <a:pt x="488105" y="520560"/>
                </a:lnTo>
                <a:lnTo>
                  <a:pt x="390882" y="520560"/>
                </a:lnTo>
                <a:lnTo>
                  <a:pt x="390882" y="361417"/>
                </a:lnTo>
                <a:close/>
                <a:moveTo>
                  <a:pt x="244266" y="191598"/>
                </a:moveTo>
                <a:lnTo>
                  <a:pt x="373231" y="287539"/>
                </a:lnTo>
                <a:lnTo>
                  <a:pt x="471877" y="188893"/>
                </a:lnTo>
                <a:lnTo>
                  <a:pt x="446112" y="163129"/>
                </a:lnTo>
                <a:lnTo>
                  <a:pt x="520417" y="163129"/>
                </a:lnTo>
                <a:lnTo>
                  <a:pt x="520417" y="237433"/>
                </a:lnTo>
                <a:lnTo>
                  <a:pt x="494653" y="211669"/>
                </a:lnTo>
                <a:lnTo>
                  <a:pt x="375936" y="330385"/>
                </a:lnTo>
                <a:lnTo>
                  <a:pt x="243554" y="231882"/>
                </a:lnTo>
                <a:lnTo>
                  <a:pt x="32028" y="382199"/>
                </a:lnTo>
                <a:lnTo>
                  <a:pt x="32028" y="342342"/>
                </a:lnTo>
                <a:lnTo>
                  <a:pt x="244266" y="191598"/>
                </a:lnTo>
                <a:close/>
                <a:moveTo>
                  <a:pt x="32312" y="421914"/>
                </a:moveTo>
                <a:lnTo>
                  <a:pt x="98219" y="375082"/>
                </a:lnTo>
                <a:lnTo>
                  <a:pt x="98219" y="520702"/>
                </a:lnTo>
                <a:lnTo>
                  <a:pt x="32312" y="520702"/>
                </a:lnTo>
                <a:lnTo>
                  <a:pt x="32312" y="421914"/>
                </a:lnTo>
                <a:close/>
              </a:path>
            </a:pathLst>
          </a:custGeom>
          <a:solidFill>
            <a:schemeClr val="bg1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4" name="Graphic 25">
            <a:extLst>
              <a:ext uri="{FF2B5EF4-FFF2-40B4-BE49-F238E27FC236}">
                <a16:creationId xmlns:a16="http://schemas.microsoft.com/office/drawing/2014/main" id="{5C6D0003-8C8E-63DB-548D-4BBC12B33452}"/>
              </a:ext>
            </a:extLst>
          </p:cNvPr>
          <p:cNvGrpSpPr/>
          <p:nvPr/>
        </p:nvGrpSpPr>
        <p:grpSpPr>
          <a:xfrm>
            <a:off x="7411672" y="1011451"/>
            <a:ext cx="1873754" cy="1873754"/>
            <a:chOff x="6637886" y="1968582"/>
            <a:chExt cx="1873754" cy="1873754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1F8F469-86B5-1C38-E851-115FBDF8936F}"/>
                </a:ext>
              </a:extLst>
            </p:cNvPr>
            <p:cNvSpPr/>
            <p:nvPr/>
          </p:nvSpPr>
          <p:spPr>
            <a:xfrm rot="-2700000">
              <a:off x="6912291" y="2242987"/>
              <a:ext cx="1324944" cy="1324944"/>
            </a:xfrm>
            <a:custGeom>
              <a:avLst/>
              <a:gdLst>
                <a:gd name="connsiteX0" fmla="*/ 1324944 w 1324944"/>
                <a:gd name="connsiteY0" fmla="*/ 662472 h 1324944"/>
                <a:gd name="connsiteX1" fmla="*/ 662472 w 1324944"/>
                <a:gd name="connsiteY1" fmla="*/ 1324944 h 1324944"/>
                <a:gd name="connsiteX2" fmla="*/ 0 w 1324944"/>
                <a:gd name="connsiteY2" fmla="*/ 662472 h 1324944"/>
                <a:gd name="connsiteX3" fmla="*/ 662472 w 1324944"/>
                <a:gd name="connsiteY3" fmla="*/ 0 h 1324944"/>
                <a:gd name="connsiteX4" fmla="*/ 1324944 w 1324944"/>
                <a:gd name="connsiteY4" fmla="*/ 662472 h 132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4944" h="1324944">
                  <a:moveTo>
                    <a:pt x="1324944" y="662472"/>
                  </a:moveTo>
                  <a:cubicBezTo>
                    <a:pt x="1324944" y="1028345"/>
                    <a:pt x="1028345" y="1324944"/>
                    <a:pt x="662472" y="1324944"/>
                  </a:cubicBezTo>
                  <a:cubicBezTo>
                    <a:pt x="296599" y="1324944"/>
                    <a:pt x="0" y="1028345"/>
                    <a:pt x="0" y="662472"/>
                  </a:cubicBezTo>
                  <a:cubicBezTo>
                    <a:pt x="0" y="296599"/>
                    <a:pt x="296599" y="0"/>
                    <a:pt x="662472" y="0"/>
                  </a:cubicBezTo>
                  <a:cubicBezTo>
                    <a:pt x="1028345" y="0"/>
                    <a:pt x="1324944" y="296599"/>
                    <a:pt x="1324944" y="662472"/>
                  </a:cubicBezTo>
                  <a:close/>
                </a:path>
              </a:pathLst>
            </a:custGeom>
            <a:solidFill>
              <a:srgbClr val="F6F6F4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BD45541-5504-412B-DDCD-94F9D21691B0}"/>
                </a:ext>
              </a:extLst>
            </p:cNvPr>
            <p:cNvSpPr/>
            <p:nvPr/>
          </p:nvSpPr>
          <p:spPr>
            <a:xfrm rot="-2700000">
              <a:off x="7022323" y="2353019"/>
              <a:ext cx="1104879" cy="1104879"/>
            </a:xfrm>
            <a:custGeom>
              <a:avLst/>
              <a:gdLst>
                <a:gd name="connsiteX0" fmla="*/ 1104879 w 1104879"/>
                <a:gd name="connsiteY0" fmla="*/ 552440 h 1104879"/>
                <a:gd name="connsiteX1" fmla="*/ 552440 w 1104879"/>
                <a:gd name="connsiteY1" fmla="*/ 1104879 h 1104879"/>
                <a:gd name="connsiteX2" fmla="*/ 0 w 1104879"/>
                <a:gd name="connsiteY2" fmla="*/ 552440 h 1104879"/>
                <a:gd name="connsiteX3" fmla="*/ 552440 w 1104879"/>
                <a:gd name="connsiteY3" fmla="*/ 0 h 1104879"/>
                <a:gd name="connsiteX4" fmla="*/ 1104879 w 1104879"/>
                <a:gd name="connsiteY4" fmla="*/ 552440 h 110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879" h="1104879">
                  <a:moveTo>
                    <a:pt x="1104879" y="552440"/>
                  </a:moveTo>
                  <a:cubicBezTo>
                    <a:pt x="1104879" y="857544"/>
                    <a:pt x="857544" y="1104879"/>
                    <a:pt x="552440" y="1104879"/>
                  </a:cubicBezTo>
                  <a:cubicBezTo>
                    <a:pt x="247336" y="1104879"/>
                    <a:pt x="0" y="857544"/>
                    <a:pt x="0" y="552440"/>
                  </a:cubicBezTo>
                  <a:cubicBezTo>
                    <a:pt x="0" y="247336"/>
                    <a:pt x="247336" y="0"/>
                    <a:pt x="552440" y="0"/>
                  </a:cubicBezTo>
                  <a:cubicBezTo>
                    <a:pt x="857544" y="0"/>
                    <a:pt x="1104879" y="247336"/>
                    <a:pt x="1104879" y="552440"/>
                  </a:cubicBez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5" name="Graphic 25">
            <a:extLst>
              <a:ext uri="{FF2B5EF4-FFF2-40B4-BE49-F238E27FC236}">
                <a16:creationId xmlns:a16="http://schemas.microsoft.com/office/drawing/2014/main" id="{6C21C4B0-E044-8B09-C507-0DB01D340890}"/>
              </a:ext>
            </a:extLst>
          </p:cNvPr>
          <p:cNvGrpSpPr/>
          <p:nvPr/>
        </p:nvGrpSpPr>
        <p:grpSpPr>
          <a:xfrm>
            <a:off x="8065796" y="1594255"/>
            <a:ext cx="545327" cy="620201"/>
            <a:chOff x="7292010" y="2551386"/>
            <a:chExt cx="545327" cy="620201"/>
          </a:xfrm>
          <a:solidFill>
            <a:schemeClr val="bg1"/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3E1024B-5AED-E183-927B-0DDE6D7DD553}"/>
                </a:ext>
              </a:extLst>
            </p:cNvPr>
            <p:cNvSpPr/>
            <p:nvPr/>
          </p:nvSpPr>
          <p:spPr>
            <a:xfrm>
              <a:off x="7292010" y="2551386"/>
              <a:ext cx="545327" cy="620201"/>
            </a:xfrm>
            <a:custGeom>
              <a:avLst/>
              <a:gdLst>
                <a:gd name="connsiteX0" fmla="*/ 460063 w 545327"/>
                <a:gd name="connsiteY0" fmla="*/ 148325 h 620201"/>
                <a:gd name="connsiteX1" fmla="*/ 488532 w 545327"/>
                <a:gd name="connsiteY1" fmla="*/ 119855 h 620201"/>
                <a:gd name="connsiteX2" fmla="*/ 514296 w 545327"/>
                <a:gd name="connsiteY2" fmla="*/ 145620 h 620201"/>
                <a:gd name="connsiteX3" fmla="*/ 540061 w 545327"/>
                <a:gd name="connsiteY3" fmla="*/ 119855 h 620201"/>
                <a:gd name="connsiteX4" fmla="*/ 462909 w 545327"/>
                <a:gd name="connsiteY4" fmla="*/ 42704 h 620201"/>
                <a:gd name="connsiteX5" fmla="*/ 437145 w 545327"/>
                <a:gd name="connsiteY5" fmla="*/ 68468 h 620201"/>
                <a:gd name="connsiteX6" fmla="*/ 462909 w 545327"/>
                <a:gd name="connsiteY6" fmla="*/ 94233 h 620201"/>
                <a:gd name="connsiteX7" fmla="*/ 432020 w 545327"/>
                <a:gd name="connsiteY7" fmla="*/ 125122 h 620201"/>
                <a:gd name="connsiteX8" fmla="*/ 327253 w 545327"/>
                <a:gd name="connsiteY8" fmla="*/ 79287 h 620201"/>
                <a:gd name="connsiteX9" fmla="*/ 327253 w 545327"/>
                <a:gd name="connsiteY9" fmla="*/ 36298 h 620201"/>
                <a:gd name="connsiteX10" fmla="*/ 363552 w 545327"/>
                <a:gd name="connsiteY10" fmla="*/ 36298 h 620201"/>
                <a:gd name="connsiteX11" fmla="*/ 363552 w 545327"/>
                <a:gd name="connsiteY11" fmla="*/ 0 h 620201"/>
                <a:gd name="connsiteX12" fmla="*/ 181776 w 545327"/>
                <a:gd name="connsiteY12" fmla="*/ 0 h 620201"/>
                <a:gd name="connsiteX13" fmla="*/ 181776 w 545327"/>
                <a:gd name="connsiteY13" fmla="*/ 36298 h 620201"/>
                <a:gd name="connsiteX14" fmla="*/ 218074 w 545327"/>
                <a:gd name="connsiteY14" fmla="*/ 36298 h 620201"/>
                <a:gd name="connsiteX15" fmla="*/ 218074 w 545327"/>
                <a:gd name="connsiteY15" fmla="*/ 79287 h 620201"/>
                <a:gd name="connsiteX16" fmla="*/ 113307 w 545327"/>
                <a:gd name="connsiteY16" fmla="*/ 125122 h 620201"/>
                <a:gd name="connsiteX17" fmla="*/ 82418 w 545327"/>
                <a:gd name="connsiteY17" fmla="*/ 94233 h 620201"/>
                <a:gd name="connsiteX18" fmla="*/ 108183 w 545327"/>
                <a:gd name="connsiteY18" fmla="*/ 68468 h 620201"/>
                <a:gd name="connsiteX19" fmla="*/ 82418 w 545327"/>
                <a:gd name="connsiteY19" fmla="*/ 42704 h 620201"/>
                <a:gd name="connsiteX20" fmla="*/ 5267 w 545327"/>
                <a:gd name="connsiteY20" fmla="*/ 119855 h 620201"/>
                <a:gd name="connsiteX21" fmla="*/ 31031 w 545327"/>
                <a:gd name="connsiteY21" fmla="*/ 145620 h 620201"/>
                <a:gd name="connsiteX22" fmla="*/ 56796 w 545327"/>
                <a:gd name="connsiteY22" fmla="*/ 119855 h 620201"/>
                <a:gd name="connsiteX23" fmla="*/ 85265 w 545327"/>
                <a:gd name="connsiteY23" fmla="*/ 148325 h 620201"/>
                <a:gd name="connsiteX24" fmla="*/ 0 w 545327"/>
                <a:gd name="connsiteY24" fmla="*/ 346328 h 620201"/>
                <a:gd name="connsiteX25" fmla="*/ 272593 w 545327"/>
                <a:gd name="connsiteY25" fmla="*/ 620202 h 620201"/>
                <a:gd name="connsiteX26" fmla="*/ 545328 w 545327"/>
                <a:gd name="connsiteY26" fmla="*/ 346328 h 620201"/>
                <a:gd name="connsiteX27" fmla="*/ 460063 w 545327"/>
                <a:gd name="connsiteY27" fmla="*/ 148325 h 620201"/>
                <a:gd name="connsiteX28" fmla="*/ 254372 w 545327"/>
                <a:gd name="connsiteY28" fmla="*/ 36156 h 620201"/>
                <a:gd name="connsiteX29" fmla="*/ 290670 w 545327"/>
                <a:gd name="connsiteY29" fmla="*/ 36156 h 620201"/>
                <a:gd name="connsiteX30" fmla="*/ 290670 w 545327"/>
                <a:gd name="connsiteY30" fmla="*/ 74305 h 620201"/>
                <a:gd name="connsiteX31" fmla="*/ 272450 w 545327"/>
                <a:gd name="connsiteY31" fmla="*/ 73735 h 620201"/>
                <a:gd name="connsiteX32" fmla="*/ 254230 w 545327"/>
                <a:gd name="connsiteY32" fmla="*/ 74305 h 620201"/>
                <a:gd name="connsiteX33" fmla="*/ 254230 w 545327"/>
                <a:gd name="connsiteY33" fmla="*/ 36156 h 620201"/>
                <a:gd name="connsiteX34" fmla="*/ 272593 w 545327"/>
                <a:gd name="connsiteY34" fmla="*/ 583903 h 620201"/>
                <a:gd name="connsiteX35" fmla="*/ 36298 w 545327"/>
                <a:gd name="connsiteY35" fmla="*/ 346328 h 620201"/>
                <a:gd name="connsiteX36" fmla="*/ 272593 w 545327"/>
                <a:gd name="connsiteY36" fmla="*/ 110033 h 620201"/>
                <a:gd name="connsiteX37" fmla="*/ 508887 w 545327"/>
                <a:gd name="connsiteY37" fmla="*/ 346328 h 620201"/>
                <a:gd name="connsiteX38" fmla="*/ 272593 w 545327"/>
                <a:gd name="connsiteY38" fmla="*/ 583903 h 62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45327" h="620201">
                  <a:moveTo>
                    <a:pt x="460063" y="148325"/>
                  </a:moveTo>
                  <a:lnTo>
                    <a:pt x="488532" y="119855"/>
                  </a:lnTo>
                  <a:lnTo>
                    <a:pt x="514296" y="145620"/>
                  </a:lnTo>
                  <a:lnTo>
                    <a:pt x="540061" y="119855"/>
                  </a:lnTo>
                  <a:lnTo>
                    <a:pt x="462909" y="42704"/>
                  </a:lnTo>
                  <a:lnTo>
                    <a:pt x="437145" y="68468"/>
                  </a:lnTo>
                  <a:lnTo>
                    <a:pt x="462909" y="94233"/>
                  </a:lnTo>
                  <a:lnTo>
                    <a:pt x="432020" y="125122"/>
                  </a:lnTo>
                  <a:cubicBezTo>
                    <a:pt x="400704" y="102489"/>
                    <a:pt x="365118" y="86831"/>
                    <a:pt x="327253" y="79287"/>
                  </a:cubicBezTo>
                  <a:lnTo>
                    <a:pt x="327253" y="36298"/>
                  </a:lnTo>
                  <a:lnTo>
                    <a:pt x="363552" y="36298"/>
                  </a:lnTo>
                  <a:lnTo>
                    <a:pt x="363552" y="0"/>
                  </a:lnTo>
                  <a:lnTo>
                    <a:pt x="181776" y="0"/>
                  </a:lnTo>
                  <a:lnTo>
                    <a:pt x="181776" y="36298"/>
                  </a:lnTo>
                  <a:lnTo>
                    <a:pt x="218074" y="36298"/>
                  </a:lnTo>
                  <a:lnTo>
                    <a:pt x="218074" y="79287"/>
                  </a:lnTo>
                  <a:cubicBezTo>
                    <a:pt x="180210" y="86973"/>
                    <a:pt x="144624" y="102489"/>
                    <a:pt x="113307" y="125122"/>
                  </a:cubicBezTo>
                  <a:lnTo>
                    <a:pt x="82418" y="94233"/>
                  </a:lnTo>
                  <a:lnTo>
                    <a:pt x="108183" y="68468"/>
                  </a:lnTo>
                  <a:lnTo>
                    <a:pt x="82418" y="42704"/>
                  </a:lnTo>
                  <a:lnTo>
                    <a:pt x="5267" y="119855"/>
                  </a:lnTo>
                  <a:lnTo>
                    <a:pt x="31031" y="145620"/>
                  </a:lnTo>
                  <a:lnTo>
                    <a:pt x="56796" y="119855"/>
                  </a:lnTo>
                  <a:lnTo>
                    <a:pt x="85265" y="148325"/>
                  </a:lnTo>
                  <a:cubicBezTo>
                    <a:pt x="31601" y="199142"/>
                    <a:pt x="0" y="269319"/>
                    <a:pt x="0" y="346328"/>
                  </a:cubicBezTo>
                  <a:cubicBezTo>
                    <a:pt x="0" y="497357"/>
                    <a:pt x="122275" y="620202"/>
                    <a:pt x="272593" y="620202"/>
                  </a:cubicBezTo>
                  <a:cubicBezTo>
                    <a:pt x="422910" y="620202"/>
                    <a:pt x="545328" y="497357"/>
                    <a:pt x="545328" y="346328"/>
                  </a:cubicBezTo>
                  <a:cubicBezTo>
                    <a:pt x="545328" y="272877"/>
                    <a:pt x="516289" y="201704"/>
                    <a:pt x="460063" y="148325"/>
                  </a:cubicBezTo>
                  <a:close/>
                  <a:moveTo>
                    <a:pt x="254372" y="36156"/>
                  </a:moveTo>
                  <a:lnTo>
                    <a:pt x="290670" y="36156"/>
                  </a:lnTo>
                  <a:lnTo>
                    <a:pt x="290670" y="74305"/>
                  </a:lnTo>
                  <a:cubicBezTo>
                    <a:pt x="284692" y="73878"/>
                    <a:pt x="278571" y="73735"/>
                    <a:pt x="272450" y="73735"/>
                  </a:cubicBezTo>
                  <a:cubicBezTo>
                    <a:pt x="266329" y="73735"/>
                    <a:pt x="260351" y="74020"/>
                    <a:pt x="254230" y="74305"/>
                  </a:cubicBezTo>
                  <a:lnTo>
                    <a:pt x="254230" y="36156"/>
                  </a:lnTo>
                  <a:close/>
                  <a:moveTo>
                    <a:pt x="272593" y="583903"/>
                  </a:moveTo>
                  <a:cubicBezTo>
                    <a:pt x="142346" y="583903"/>
                    <a:pt x="36298" y="477286"/>
                    <a:pt x="36298" y="346328"/>
                  </a:cubicBezTo>
                  <a:cubicBezTo>
                    <a:pt x="36298" y="216081"/>
                    <a:pt x="142346" y="110033"/>
                    <a:pt x="272593" y="110033"/>
                  </a:cubicBezTo>
                  <a:cubicBezTo>
                    <a:pt x="402839" y="110033"/>
                    <a:pt x="508887" y="216081"/>
                    <a:pt x="508887" y="346328"/>
                  </a:cubicBezTo>
                  <a:cubicBezTo>
                    <a:pt x="508887" y="477286"/>
                    <a:pt x="402839" y="583903"/>
                    <a:pt x="272593" y="583903"/>
                  </a:cubicBez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014B8C6-F7F3-B359-73D2-5C065400DEBB}"/>
                </a:ext>
              </a:extLst>
            </p:cNvPr>
            <p:cNvSpPr/>
            <p:nvPr/>
          </p:nvSpPr>
          <p:spPr>
            <a:xfrm>
              <a:off x="7510226" y="2697718"/>
              <a:ext cx="109037" cy="254514"/>
            </a:xfrm>
            <a:custGeom>
              <a:avLst/>
              <a:gdLst>
                <a:gd name="connsiteX0" fmla="*/ 72597 w 109037"/>
                <a:gd name="connsiteY0" fmla="*/ 148609 h 254514"/>
                <a:gd name="connsiteX1" fmla="*/ 72597 w 109037"/>
                <a:gd name="connsiteY1" fmla="*/ 0 h 254514"/>
                <a:gd name="connsiteX2" fmla="*/ 36299 w 109037"/>
                <a:gd name="connsiteY2" fmla="*/ 0 h 254514"/>
                <a:gd name="connsiteX3" fmla="*/ 36299 w 109037"/>
                <a:gd name="connsiteY3" fmla="*/ 148609 h 254514"/>
                <a:gd name="connsiteX4" fmla="*/ 0 w 109037"/>
                <a:gd name="connsiteY4" fmla="*/ 199996 h 254514"/>
                <a:gd name="connsiteX5" fmla="*/ 54519 w 109037"/>
                <a:gd name="connsiteY5" fmla="*/ 254515 h 254514"/>
                <a:gd name="connsiteX6" fmla="*/ 109037 w 109037"/>
                <a:gd name="connsiteY6" fmla="*/ 199996 h 254514"/>
                <a:gd name="connsiteX7" fmla="*/ 72597 w 109037"/>
                <a:gd name="connsiteY7" fmla="*/ 148609 h 254514"/>
                <a:gd name="connsiteX8" fmla="*/ 54376 w 109037"/>
                <a:gd name="connsiteY8" fmla="*/ 218216 h 254514"/>
                <a:gd name="connsiteX9" fmla="*/ 36156 w 109037"/>
                <a:gd name="connsiteY9" fmla="*/ 199996 h 254514"/>
                <a:gd name="connsiteX10" fmla="*/ 54376 w 109037"/>
                <a:gd name="connsiteY10" fmla="*/ 181776 h 254514"/>
                <a:gd name="connsiteX11" fmla="*/ 72597 w 109037"/>
                <a:gd name="connsiteY11" fmla="*/ 199996 h 254514"/>
                <a:gd name="connsiteX12" fmla="*/ 54376 w 109037"/>
                <a:gd name="connsiteY12" fmla="*/ 218216 h 25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037" h="254514">
                  <a:moveTo>
                    <a:pt x="72597" y="148609"/>
                  </a:moveTo>
                  <a:lnTo>
                    <a:pt x="72597" y="0"/>
                  </a:lnTo>
                  <a:lnTo>
                    <a:pt x="36299" y="0"/>
                  </a:lnTo>
                  <a:lnTo>
                    <a:pt x="36299" y="148609"/>
                  </a:lnTo>
                  <a:cubicBezTo>
                    <a:pt x="15089" y="156154"/>
                    <a:pt x="0" y="176367"/>
                    <a:pt x="0" y="199996"/>
                  </a:cubicBezTo>
                  <a:cubicBezTo>
                    <a:pt x="0" y="230031"/>
                    <a:pt x="24484" y="254515"/>
                    <a:pt x="54519" y="254515"/>
                  </a:cubicBezTo>
                  <a:cubicBezTo>
                    <a:pt x="84554" y="254515"/>
                    <a:pt x="109037" y="230031"/>
                    <a:pt x="109037" y="199996"/>
                  </a:cubicBezTo>
                  <a:cubicBezTo>
                    <a:pt x="108895" y="176367"/>
                    <a:pt x="93664" y="156154"/>
                    <a:pt x="72597" y="148609"/>
                  </a:cubicBezTo>
                  <a:close/>
                  <a:moveTo>
                    <a:pt x="54376" y="218216"/>
                  </a:moveTo>
                  <a:cubicBezTo>
                    <a:pt x="44412" y="218216"/>
                    <a:pt x="36156" y="210103"/>
                    <a:pt x="36156" y="199996"/>
                  </a:cubicBezTo>
                  <a:cubicBezTo>
                    <a:pt x="36156" y="190032"/>
                    <a:pt x="44270" y="181776"/>
                    <a:pt x="54376" y="181776"/>
                  </a:cubicBezTo>
                  <a:cubicBezTo>
                    <a:pt x="64341" y="181776"/>
                    <a:pt x="72597" y="189890"/>
                    <a:pt x="72597" y="199996"/>
                  </a:cubicBezTo>
                  <a:cubicBezTo>
                    <a:pt x="72597" y="209960"/>
                    <a:pt x="64341" y="218216"/>
                    <a:pt x="54376" y="218216"/>
                  </a:cubicBez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2A131C8-CBCF-101C-6731-498F1B701045}"/>
                </a:ext>
              </a:extLst>
            </p:cNvPr>
            <p:cNvSpPr/>
            <p:nvPr/>
          </p:nvSpPr>
          <p:spPr>
            <a:xfrm>
              <a:off x="7546382" y="3061270"/>
              <a:ext cx="36298" cy="36298"/>
            </a:xfrm>
            <a:custGeom>
              <a:avLst/>
              <a:gdLst>
                <a:gd name="connsiteX0" fmla="*/ 0 w 36298"/>
                <a:gd name="connsiteY0" fmla="*/ 0 h 36298"/>
                <a:gd name="connsiteX1" fmla="*/ 36298 w 36298"/>
                <a:gd name="connsiteY1" fmla="*/ 0 h 36298"/>
                <a:gd name="connsiteX2" fmla="*/ 36298 w 36298"/>
                <a:gd name="connsiteY2" fmla="*/ 36298 h 36298"/>
                <a:gd name="connsiteX3" fmla="*/ 0 w 36298"/>
                <a:gd name="connsiteY3" fmla="*/ 36298 h 36298"/>
                <a:gd name="connsiteX4" fmla="*/ 0 w 36298"/>
                <a:gd name="connsiteY4" fmla="*/ 0 h 3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98" h="36298">
                  <a:moveTo>
                    <a:pt x="0" y="0"/>
                  </a:moveTo>
                  <a:lnTo>
                    <a:pt x="36298" y="0"/>
                  </a:lnTo>
                  <a:lnTo>
                    <a:pt x="36298" y="36298"/>
                  </a:lnTo>
                  <a:lnTo>
                    <a:pt x="0" y="36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10ED259-86A9-AEDD-C0E9-9BD5D77392D8}"/>
                </a:ext>
              </a:extLst>
            </p:cNvPr>
            <p:cNvSpPr/>
            <p:nvPr/>
          </p:nvSpPr>
          <p:spPr>
            <a:xfrm>
              <a:off x="7364606" y="2879494"/>
              <a:ext cx="36298" cy="36298"/>
            </a:xfrm>
            <a:custGeom>
              <a:avLst/>
              <a:gdLst>
                <a:gd name="connsiteX0" fmla="*/ 0 w 36298"/>
                <a:gd name="connsiteY0" fmla="*/ 0 h 36298"/>
                <a:gd name="connsiteX1" fmla="*/ 36298 w 36298"/>
                <a:gd name="connsiteY1" fmla="*/ 0 h 36298"/>
                <a:gd name="connsiteX2" fmla="*/ 36298 w 36298"/>
                <a:gd name="connsiteY2" fmla="*/ 36298 h 36298"/>
                <a:gd name="connsiteX3" fmla="*/ 0 w 36298"/>
                <a:gd name="connsiteY3" fmla="*/ 36298 h 36298"/>
                <a:gd name="connsiteX4" fmla="*/ 0 w 36298"/>
                <a:gd name="connsiteY4" fmla="*/ 0 h 3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98" h="36298">
                  <a:moveTo>
                    <a:pt x="0" y="0"/>
                  </a:moveTo>
                  <a:lnTo>
                    <a:pt x="36298" y="0"/>
                  </a:lnTo>
                  <a:lnTo>
                    <a:pt x="36298" y="36298"/>
                  </a:lnTo>
                  <a:lnTo>
                    <a:pt x="0" y="36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A8F6517-4740-630D-F903-823667BC6BE7}"/>
                </a:ext>
              </a:extLst>
            </p:cNvPr>
            <p:cNvSpPr/>
            <p:nvPr/>
          </p:nvSpPr>
          <p:spPr>
            <a:xfrm>
              <a:off x="7728158" y="2879494"/>
              <a:ext cx="36298" cy="36298"/>
            </a:xfrm>
            <a:custGeom>
              <a:avLst/>
              <a:gdLst>
                <a:gd name="connsiteX0" fmla="*/ 0 w 36298"/>
                <a:gd name="connsiteY0" fmla="*/ 0 h 36298"/>
                <a:gd name="connsiteX1" fmla="*/ 36299 w 36298"/>
                <a:gd name="connsiteY1" fmla="*/ 0 h 36298"/>
                <a:gd name="connsiteX2" fmla="*/ 36299 w 36298"/>
                <a:gd name="connsiteY2" fmla="*/ 36298 h 36298"/>
                <a:gd name="connsiteX3" fmla="*/ 0 w 36298"/>
                <a:gd name="connsiteY3" fmla="*/ 36298 h 36298"/>
                <a:gd name="connsiteX4" fmla="*/ 0 w 36298"/>
                <a:gd name="connsiteY4" fmla="*/ 0 h 3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98" h="36298">
                  <a:moveTo>
                    <a:pt x="0" y="0"/>
                  </a:moveTo>
                  <a:lnTo>
                    <a:pt x="36299" y="0"/>
                  </a:lnTo>
                  <a:lnTo>
                    <a:pt x="36299" y="36298"/>
                  </a:lnTo>
                  <a:lnTo>
                    <a:pt x="0" y="36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BB54E92-AAAD-F6C5-3DC2-2B2B4C9B353D}"/>
                </a:ext>
              </a:extLst>
            </p:cNvPr>
            <p:cNvSpPr/>
            <p:nvPr/>
          </p:nvSpPr>
          <p:spPr>
            <a:xfrm>
              <a:off x="7410299" y="3000488"/>
              <a:ext cx="51529" cy="51529"/>
            </a:xfrm>
            <a:custGeom>
              <a:avLst/>
              <a:gdLst>
                <a:gd name="connsiteX0" fmla="*/ 25765 w 51529"/>
                <a:gd name="connsiteY0" fmla="*/ 51529 h 51529"/>
                <a:gd name="connsiteX1" fmla="*/ 0 w 51529"/>
                <a:gd name="connsiteY1" fmla="*/ 25765 h 51529"/>
                <a:gd name="connsiteX2" fmla="*/ 25765 w 51529"/>
                <a:gd name="connsiteY2" fmla="*/ 0 h 51529"/>
                <a:gd name="connsiteX3" fmla="*/ 51529 w 51529"/>
                <a:gd name="connsiteY3" fmla="*/ 25765 h 51529"/>
                <a:gd name="connsiteX4" fmla="*/ 25765 w 51529"/>
                <a:gd name="connsiteY4" fmla="*/ 51529 h 5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" h="51529">
                  <a:moveTo>
                    <a:pt x="25765" y="51529"/>
                  </a:moveTo>
                  <a:lnTo>
                    <a:pt x="0" y="25765"/>
                  </a:lnTo>
                  <a:lnTo>
                    <a:pt x="25765" y="0"/>
                  </a:lnTo>
                  <a:lnTo>
                    <a:pt x="51529" y="25765"/>
                  </a:lnTo>
                  <a:lnTo>
                    <a:pt x="25765" y="51529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F1D9928-2E11-1C89-1A70-5950E46DC4E3}"/>
                </a:ext>
              </a:extLst>
            </p:cNvPr>
            <p:cNvSpPr/>
            <p:nvPr/>
          </p:nvSpPr>
          <p:spPr>
            <a:xfrm>
              <a:off x="7667376" y="2743411"/>
              <a:ext cx="51529" cy="51529"/>
            </a:xfrm>
            <a:custGeom>
              <a:avLst/>
              <a:gdLst>
                <a:gd name="connsiteX0" fmla="*/ 25765 w 51529"/>
                <a:gd name="connsiteY0" fmla="*/ 51529 h 51529"/>
                <a:gd name="connsiteX1" fmla="*/ 0 w 51529"/>
                <a:gd name="connsiteY1" fmla="*/ 25765 h 51529"/>
                <a:gd name="connsiteX2" fmla="*/ 25765 w 51529"/>
                <a:gd name="connsiteY2" fmla="*/ 0 h 51529"/>
                <a:gd name="connsiteX3" fmla="*/ 51529 w 51529"/>
                <a:gd name="connsiteY3" fmla="*/ 25765 h 51529"/>
                <a:gd name="connsiteX4" fmla="*/ 25765 w 51529"/>
                <a:gd name="connsiteY4" fmla="*/ 51529 h 5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" h="51529">
                  <a:moveTo>
                    <a:pt x="25765" y="51529"/>
                  </a:moveTo>
                  <a:lnTo>
                    <a:pt x="0" y="25765"/>
                  </a:lnTo>
                  <a:lnTo>
                    <a:pt x="25765" y="0"/>
                  </a:lnTo>
                  <a:lnTo>
                    <a:pt x="51529" y="25765"/>
                  </a:lnTo>
                  <a:lnTo>
                    <a:pt x="25765" y="51529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6C30172-23EF-07A8-8011-2C950F8E68CA}"/>
                </a:ext>
              </a:extLst>
            </p:cNvPr>
            <p:cNvSpPr/>
            <p:nvPr/>
          </p:nvSpPr>
          <p:spPr>
            <a:xfrm>
              <a:off x="7667376" y="3000488"/>
              <a:ext cx="51529" cy="51529"/>
            </a:xfrm>
            <a:custGeom>
              <a:avLst/>
              <a:gdLst>
                <a:gd name="connsiteX0" fmla="*/ 25765 w 51529"/>
                <a:gd name="connsiteY0" fmla="*/ 51529 h 51529"/>
                <a:gd name="connsiteX1" fmla="*/ 0 w 51529"/>
                <a:gd name="connsiteY1" fmla="*/ 25765 h 51529"/>
                <a:gd name="connsiteX2" fmla="*/ 25765 w 51529"/>
                <a:gd name="connsiteY2" fmla="*/ 0 h 51529"/>
                <a:gd name="connsiteX3" fmla="*/ 51529 w 51529"/>
                <a:gd name="connsiteY3" fmla="*/ 25765 h 51529"/>
                <a:gd name="connsiteX4" fmla="*/ 25765 w 51529"/>
                <a:gd name="connsiteY4" fmla="*/ 51529 h 5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" h="51529">
                  <a:moveTo>
                    <a:pt x="25765" y="51529"/>
                  </a:moveTo>
                  <a:lnTo>
                    <a:pt x="0" y="25765"/>
                  </a:lnTo>
                  <a:lnTo>
                    <a:pt x="25765" y="0"/>
                  </a:lnTo>
                  <a:lnTo>
                    <a:pt x="51529" y="25765"/>
                  </a:lnTo>
                  <a:lnTo>
                    <a:pt x="25765" y="51529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3D82842-100E-B359-A324-B836DD9CEAC6}"/>
                </a:ext>
              </a:extLst>
            </p:cNvPr>
            <p:cNvSpPr/>
            <p:nvPr/>
          </p:nvSpPr>
          <p:spPr>
            <a:xfrm>
              <a:off x="7410299" y="2743411"/>
              <a:ext cx="51529" cy="51529"/>
            </a:xfrm>
            <a:custGeom>
              <a:avLst/>
              <a:gdLst>
                <a:gd name="connsiteX0" fmla="*/ 25765 w 51529"/>
                <a:gd name="connsiteY0" fmla="*/ 51529 h 51529"/>
                <a:gd name="connsiteX1" fmla="*/ 0 w 51529"/>
                <a:gd name="connsiteY1" fmla="*/ 25765 h 51529"/>
                <a:gd name="connsiteX2" fmla="*/ 25765 w 51529"/>
                <a:gd name="connsiteY2" fmla="*/ 0 h 51529"/>
                <a:gd name="connsiteX3" fmla="*/ 51529 w 51529"/>
                <a:gd name="connsiteY3" fmla="*/ 25765 h 51529"/>
                <a:gd name="connsiteX4" fmla="*/ 25765 w 51529"/>
                <a:gd name="connsiteY4" fmla="*/ 51529 h 51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29" h="51529">
                  <a:moveTo>
                    <a:pt x="25765" y="51529"/>
                  </a:moveTo>
                  <a:lnTo>
                    <a:pt x="0" y="25765"/>
                  </a:lnTo>
                  <a:lnTo>
                    <a:pt x="25765" y="0"/>
                  </a:lnTo>
                  <a:lnTo>
                    <a:pt x="51529" y="25765"/>
                  </a:lnTo>
                  <a:lnTo>
                    <a:pt x="25765" y="51529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aphic 25">
            <a:extLst>
              <a:ext uri="{FF2B5EF4-FFF2-40B4-BE49-F238E27FC236}">
                <a16:creationId xmlns:a16="http://schemas.microsoft.com/office/drawing/2014/main" id="{36D7B594-4831-563C-4B22-6BC371689A01}"/>
              </a:ext>
            </a:extLst>
          </p:cNvPr>
          <p:cNvGrpSpPr/>
          <p:nvPr/>
        </p:nvGrpSpPr>
        <p:grpSpPr>
          <a:xfrm>
            <a:off x="9506580" y="1167056"/>
            <a:ext cx="1562535" cy="1562535"/>
            <a:chOff x="8732794" y="2124187"/>
            <a:chExt cx="1562535" cy="1562535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52A1E7E4-0D21-D399-0A6E-5CBA06888012}"/>
                </a:ext>
              </a:extLst>
            </p:cNvPr>
            <p:cNvSpPr/>
            <p:nvPr/>
          </p:nvSpPr>
          <p:spPr>
            <a:xfrm rot="-4838873">
              <a:off x="8851302" y="2242948"/>
              <a:ext cx="1324945" cy="1324945"/>
            </a:xfrm>
            <a:custGeom>
              <a:avLst/>
              <a:gdLst>
                <a:gd name="connsiteX0" fmla="*/ 1324946 w 1324945"/>
                <a:gd name="connsiteY0" fmla="*/ 662473 h 1324945"/>
                <a:gd name="connsiteX1" fmla="*/ 662474 w 1324945"/>
                <a:gd name="connsiteY1" fmla="*/ 1324946 h 1324945"/>
                <a:gd name="connsiteX2" fmla="*/ 1 w 1324945"/>
                <a:gd name="connsiteY2" fmla="*/ 662473 h 1324945"/>
                <a:gd name="connsiteX3" fmla="*/ 662474 w 1324945"/>
                <a:gd name="connsiteY3" fmla="*/ 0 h 1324945"/>
                <a:gd name="connsiteX4" fmla="*/ 1324946 w 1324945"/>
                <a:gd name="connsiteY4" fmla="*/ 662473 h 132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4945" h="1324945">
                  <a:moveTo>
                    <a:pt x="1324946" y="662473"/>
                  </a:moveTo>
                  <a:cubicBezTo>
                    <a:pt x="1324946" y="1028347"/>
                    <a:pt x="1028347" y="1324946"/>
                    <a:pt x="662474" y="1324946"/>
                  </a:cubicBezTo>
                  <a:cubicBezTo>
                    <a:pt x="296600" y="1324946"/>
                    <a:pt x="1" y="1028347"/>
                    <a:pt x="1" y="662473"/>
                  </a:cubicBezTo>
                  <a:cubicBezTo>
                    <a:pt x="1" y="296599"/>
                    <a:pt x="296600" y="0"/>
                    <a:pt x="662474" y="0"/>
                  </a:cubicBezTo>
                  <a:cubicBezTo>
                    <a:pt x="1028347" y="0"/>
                    <a:pt x="1324946" y="296599"/>
                    <a:pt x="1324946" y="662473"/>
                  </a:cubicBezTo>
                  <a:close/>
                </a:path>
              </a:pathLst>
            </a:custGeom>
            <a:solidFill>
              <a:srgbClr val="F6F6F4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809D7BA-29A8-1B7B-7493-CEADB1A93D28}"/>
                </a:ext>
              </a:extLst>
            </p:cNvPr>
            <p:cNvSpPr/>
            <p:nvPr/>
          </p:nvSpPr>
          <p:spPr>
            <a:xfrm rot="-2700000">
              <a:off x="8961622" y="2353015"/>
              <a:ext cx="1104879" cy="1104879"/>
            </a:xfrm>
            <a:custGeom>
              <a:avLst/>
              <a:gdLst>
                <a:gd name="connsiteX0" fmla="*/ 1104879 w 1104879"/>
                <a:gd name="connsiteY0" fmla="*/ 552440 h 1104879"/>
                <a:gd name="connsiteX1" fmla="*/ 552440 w 1104879"/>
                <a:gd name="connsiteY1" fmla="*/ 1104879 h 1104879"/>
                <a:gd name="connsiteX2" fmla="*/ 0 w 1104879"/>
                <a:gd name="connsiteY2" fmla="*/ 552440 h 1104879"/>
                <a:gd name="connsiteX3" fmla="*/ 552440 w 1104879"/>
                <a:gd name="connsiteY3" fmla="*/ 0 h 1104879"/>
                <a:gd name="connsiteX4" fmla="*/ 1104879 w 1104879"/>
                <a:gd name="connsiteY4" fmla="*/ 552440 h 110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4879" h="1104879">
                  <a:moveTo>
                    <a:pt x="1104879" y="552440"/>
                  </a:moveTo>
                  <a:cubicBezTo>
                    <a:pt x="1104879" y="857544"/>
                    <a:pt x="857543" y="1104879"/>
                    <a:pt x="552440" y="1104879"/>
                  </a:cubicBezTo>
                  <a:cubicBezTo>
                    <a:pt x="247336" y="1104879"/>
                    <a:pt x="0" y="857544"/>
                    <a:pt x="0" y="552440"/>
                  </a:cubicBezTo>
                  <a:cubicBezTo>
                    <a:pt x="0" y="247336"/>
                    <a:pt x="247336" y="0"/>
                    <a:pt x="552440" y="0"/>
                  </a:cubicBezTo>
                  <a:cubicBezTo>
                    <a:pt x="857543" y="0"/>
                    <a:pt x="1104879" y="247336"/>
                    <a:pt x="1104879" y="552440"/>
                  </a:cubicBez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25">
            <a:extLst>
              <a:ext uri="{FF2B5EF4-FFF2-40B4-BE49-F238E27FC236}">
                <a16:creationId xmlns:a16="http://schemas.microsoft.com/office/drawing/2014/main" id="{A2DC696E-3177-27EA-CD59-E6D27FCA38C9}"/>
              </a:ext>
            </a:extLst>
          </p:cNvPr>
          <p:cNvGrpSpPr/>
          <p:nvPr/>
        </p:nvGrpSpPr>
        <p:grpSpPr>
          <a:xfrm>
            <a:off x="9977503" y="1676816"/>
            <a:ext cx="570949" cy="571092"/>
            <a:chOff x="9203717" y="2633947"/>
            <a:chExt cx="570949" cy="571092"/>
          </a:xfrm>
          <a:solidFill>
            <a:schemeClr val="bg1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0B895A-2325-62A3-B589-969F72CF8894}"/>
                </a:ext>
              </a:extLst>
            </p:cNvPr>
            <p:cNvSpPr/>
            <p:nvPr/>
          </p:nvSpPr>
          <p:spPr>
            <a:xfrm>
              <a:off x="9369977" y="2680779"/>
              <a:ext cx="238572" cy="227041"/>
            </a:xfrm>
            <a:custGeom>
              <a:avLst/>
              <a:gdLst>
                <a:gd name="connsiteX0" fmla="*/ 45551 w 238572"/>
                <a:gd name="connsiteY0" fmla="*/ 227042 h 227041"/>
                <a:gd name="connsiteX1" fmla="*/ 119286 w 238572"/>
                <a:gd name="connsiteY1" fmla="*/ 188324 h 227041"/>
                <a:gd name="connsiteX2" fmla="*/ 193021 w 238572"/>
                <a:gd name="connsiteY2" fmla="*/ 227042 h 227041"/>
                <a:gd name="connsiteX3" fmla="*/ 178929 w 238572"/>
                <a:gd name="connsiteY3" fmla="*/ 144908 h 227041"/>
                <a:gd name="connsiteX4" fmla="*/ 238572 w 238572"/>
                <a:gd name="connsiteY4" fmla="*/ 86689 h 227041"/>
                <a:gd name="connsiteX5" fmla="*/ 156154 w 238572"/>
                <a:gd name="connsiteY5" fmla="*/ 74732 h 227041"/>
                <a:gd name="connsiteX6" fmla="*/ 119286 w 238572"/>
                <a:gd name="connsiteY6" fmla="*/ 0 h 227041"/>
                <a:gd name="connsiteX7" fmla="*/ 82419 w 238572"/>
                <a:gd name="connsiteY7" fmla="*/ 74732 h 227041"/>
                <a:gd name="connsiteX8" fmla="*/ 0 w 238572"/>
                <a:gd name="connsiteY8" fmla="*/ 86689 h 227041"/>
                <a:gd name="connsiteX9" fmla="*/ 59643 w 238572"/>
                <a:gd name="connsiteY9" fmla="*/ 144908 h 227041"/>
                <a:gd name="connsiteX10" fmla="*/ 45551 w 238572"/>
                <a:gd name="connsiteY10" fmla="*/ 227042 h 227041"/>
                <a:gd name="connsiteX11" fmla="*/ 104625 w 238572"/>
                <a:gd name="connsiteY11" fmla="*/ 105336 h 227041"/>
                <a:gd name="connsiteX12" fmla="*/ 119286 w 238572"/>
                <a:gd name="connsiteY12" fmla="*/ 75586 h 227041"/>
                <a:gd name="connsiteX13" fmla="*/ 133948 w 238572"/>
                <a:gd name="connsiteY13" fmla="*/ 105336 h 227041"/>
                <a:gd name="connsiteX14" fmla="*/ 166688 w 238572"/>
                <a:gd name="connsiteY14" fmla="*/ 110034 h 227041"/>
                <a:gd name="connsiteX15" fmla="*/ 142916 w 238572"/>
                <a:gd name="connsiteY15" fmla="*/ 133094 h 227041"/>
                <a:gd name="connsiteX16" fmla="*/ 148467 w 238572"/>
                <a:gd name="connsiteY16" fmla="*/ 165691 h 227041"/>
                <a:gd name="connsiteX17" fmla="*/ 119144 w 238572"/>
                <a:gd name="connsiteY17" fmla="*/ 150317 h 227041"/>
                <a:gd name="connsiteX18" fmla="*/ 90105 w 238572"/>
                <a:gd name="connsiteY18" fmla="*/ 165833 h 227041"/>
                <a:gd name="connsiteX19" fmla="*/ 95657 w 238572"/>
                <a:gd name="connsiteY19" fmla="*/ 133236 h 227041"/>
                <a:gd name="connsiteX20" fmla="*/ 71885 w 238572"/>
                <a:gd name="connsiteY20" fmla="*/ 110176 h 227041"/>
                <a:gd name="connsiteX21" fmla="*/ 104625 w 238572"/>
                <a:gd name="connsiteY21" fmla="*/ 105336 h 22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8572" h="227041">
                  <a:moveTo>
                    <a:pt x="45551" y="227042"/>
                  </a:moveTo>
                  <a:lnTo>
                    <a:pt x="119286" y="188324"/>
                  </a:lnTo>
                  <a:lnTo>
                    <a:pt x="193021" y="227042"/>
                  </a:lnTo>
                  <a:lnTo>
                    <a:pt x="178929" y="144908"/>
                  </a:lnTo>
                  <a:lnTo>
                    <a:pt x="238572" y="86689"/>
                  </a:lnTo>
                  <a:lnTo>
                    <a:pt x="156154" y="74732"/>
                  </a:lnTo>
                  <a:lnTo>
                    <a:pt x="119286" y="0"/>
                  </a:lnTo>
                  <a:lnTo>
                    <a:pt x="82419" y="74732"/>
                  </a:lnTo>
                  <a:lnTo>
                    <a:pt x="0" y="86689"/>
                  </a:lnTo>
                  <a:lnTo>
                    <a:pt x="59643" y="144908"/>
                  </a:lnTo>
                  <a:lnTo>
                    <a:pt x="45551" y="227042"/>
                  </a:lnTo>
                  <a:close/>
                  <a:moveTo>
                    <a:pt x="104625" y="105336"/>
                  </a:moveTo>
                  <a:lnTo>
                    <a:pt x="119286" y="75586"/>
                  </a:lnTo>
                  <a:lnTo>
                    <a:pt x="133948" y="105336"/>
                  </a:lnTo>
                  <a:lnTo>
                    <a:pt x="166688" y="110034"/>
                  </a:lnTo>
                  <a:lnTo>
                    <a:pt x="142916" y="133094"/>
                  </a:lnTo>
                  <a:lnTo>
                    <a:pt x="148467" y="165691"/>
                  </a:lnTo>
                  <a:lnTo>
                    <a:pt x="119144" y="150317"/>
                  </a:lnTo>
                  <a:lnTo>
                    <a:pt x="90105" y="165833"/>
                  </a:lnTo>
                  <a:lnTo>
                    <a:pt x="95657" y="133236"/>
                  </a:lnTo>
                  <a:lnTo>
                    <a:pt x="71885" y="110176"/>
                  </a:lnTo>
                  <a:lnTo>
                    <a:pt x="104625" y="105336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446924-8977-CEA5-774C-AAE900185E22}"/>
                </a:ext>
              </a:extLst>
            </p:cNvPr>
            <p:cNvSpPr/>
            <p:nvPr/>
          </p:nvSpPr>
          <p:spPr>
            <a:xfrm>
              <a:off x="9203717" y="2633947"/>
              <a:ext cx="570949" cy="571092"/>
            </a:xfrm>
            <a:custGeom>
              <a:avLst/>
              <a:gdLst>
                <a:gd name="connsiteX0" fmla="*/ 83700 w 570949"/>
                <a:gd name="connsiteY0" fmla="*/ 68041 h 571092"/>
                <a:gd name="connsiteX1" fmla="*/ 0 w 570949"/>
                <a:gd name="connsiteY1" fmla="*/ 151741 h 571092"/>
                <a:gd name="connsiteX2" fmla="*/ 83700 w 570949"/>
                <a:gd name="connsiteY2" fmla="*/ 235440 h 571092"/>
                <a:gd name="connsiteX3" fmla="*/ 107471 w 570949"/>
                <a:gd name="connsiteY3" fmla="*/ 235440 h 571092"/>
                <a:gd name="connsiteX4" fmla="*/ 235441 w 570949"/>
                <a:gd name="connsiteY4" fmla="*/ 362413 h 571092"/>
                <a:gd name="connsiteX5" fmla="*/ 235441 w 570949"/>
                <a:gd name="connsiteY5" fmla="*/ 436148 h 571092"/>
                <a:gd name="connsiteX6" fmla="*/ 173093 w 570949"/>
                <a:gd name="connsiteY6" fmla="*/ 436148 h 571092"/>
                <a:gd name="connsiteX7" fmla="*/ 139641 w 570949"/>
                <a:gd name="connsiteY7" fmla="*/ 537641 h 571092"/>
                <a:gd name="connsiteX8" fmla="*/ 101493 w 570949"/>
                <a:gd name="connsiteY8" fmla="*/ 537641 h 571092"/>
                <a:gd name="connsiteX9" fmla="*/ 101493 w 570949"/>
                <a:gd name="connsiteY9" fmla="*/ 571092 h 571092"/>
                <a:gd name="connsiteX10" fmla="*/ 469599 w 570949"/>
                <a:gd name="connsiteY10" fmla="*/ 571092 h 571092"/>
                <a:gd name="connsiteX11" fmla="*/ 469599 w 570949"/>
                <a:gd name="connsiteY11" fmla="*/ 537641 h 571092"/>
                <a:gd name="connsiteX12" fmla="*/ 431451 w 570949"/>
                <a:gd name="connsiteY12" fmla="*/ 537641 h 571092"/>
                <a:gd name="connsiteX13" fmla="*/ 398000 w 570949"/>
                <a:gd name="connsiteY13" fmla="*/ 436148 h 571092"/>
                <a:gd name="connsiteX14" fmla="*/ 335652 w 570949"/>
                <a:gd name="connsiteY14" fmla="*/ 436148 h 571092"/>
                <a:gd name="connsiteX15" fmla="*/ 335652 w 570949"/>
                <a:gd name="connsiteY15" fmla="*/ 362271 h 571092"/>
                <a:gd name="connsiteX16" fmla="*/ 462482 w 570949"/>
                <a:gd name="connsiteY16" fmla="*/ 235440 h 571092"/>
                <a:gd name="connsiteX17" fmla="*/ 487250 w 570949"/>
                <a:gd name="connsiteY17" fmla="*/ 235440 h 571092"/>
                <a:gd name="connsiteX18" fmla="*/ 570950 w 570949"/>
                <a:gd name="connsiteY18" fmla="*/ 151741 h 571092"/>
                <a:gd name="connsiteX19" fmla="*/ 487250 w 570949"/>
                <a:gd name="connsiteY19" fmla="*/ 68041 h 571092"/>
                <a:gd name="connsiteX20" fmla="*/ 469457 w 570949"/>
                <a:gd name="connsiteY20" fmla="*/ 68041 h 571092"/>
                <a:gd name="connsiteX21" fmla="*/ 469457 w 570949"/>
                <a:gd name="connsiteY21" fmla="*/ 33451 h 571092"/>
                <a:gd name="connsiteX22" fmla="*/ 504048 w 570949"/>
                <a:gd name="connsiteY22" fmla="*/ 33451 h 571092"/>
                <a:gd name="connsiteX23" fmla="*/ 504048 w 570949"/>
                <a:gd name="connsiteY23" fmla="*/ 0 h 571092"/>
                <a:gd name="connsiteX24" fmla="*/ 66760 w 570949"/>
                <a:gd name="connsiteY24" fmla="*/ 0 h 571092"/>
                <a:gd name="connsiteX25" fmla="*/ 66760 w 570949"/>
                <a:gd name="connsiteY25" fmla="*/ 33451 h 571092"/>
                <a:gd name="connsiteX26" fmla="*/ 100212 w 570949"/>
                <a:gd name="connsiteY26" fmla="*/ 33451 h 571092"/>
                <a:gd name="connsiteX27" fmla="*/ 100212 w 570949"/>
                <a:gd name="connsiteY27" fmla="*/ 68041 h 571092"/>
                <a:gd name="connsiteX28" fmla="*/ 83700 w 570949"/>
                <a:gd name="connsiteY28" fmla="*/ 68041 h 571092"/>
                <a:gd name="connsiteX29" fmla="*/ 83700 w 570949"/>
                <a:gd name="connsiteY29" fmla="*/ 201847 h 571092"/>
                <a:gd name="connsiteX30" fmla="*/ 33452 w 570949"/>
                <a:gd name="connsiteY30" fmla="*/ 151599 h 571092"/>
                <a:gd name="connsiteX31" fmla="*/ 83700 w 570949"/>
                <a:gd name="connsiteY31" fmla="*/ 101350 h 571092"/>
                <a:gd name="connsiteX32" fmla="*/ 100496 w 570949"/>
                <a:gd name="connsiteY32" fmla="*/ 101350 h 571092"/>
                <a:gd name="connsiteX33" fmla="*/ 100496 w 570949"/>
                <a:gd name="connsiteY33" fmla="*/ 185050 h 571092"/>
                <a:gd name="connsiteX34" fmla="*/ 101208 w 570949"/>
                <a:gd name="connsiteY34" fmla="*/ 201847 h 571092"/>
                <a:gd name="connsiteX35" fmla="*/ 83700 w 570949"/>
                <a:gd name="connsiteY35" fmla="*/ 201847 h 571092"/>
                <a:gd name="connsiteX36" fmla="*/ 396292 w 570949"/>
                <a:gd name="connsiteY36" fmla="*/ 537641 h 571092"/>
                <a:gd name="connsiteX37" fmla="*/ 174801 w 570949"/>
                <a:gd name="connsiteY37" fmla="*/ 537641 h 571092"/>
                <a:gd name="connsiteX38" fmla="*/ 197291 w 570949"/>
                <a:gd name="connsiteY38" fmla="*/ 469600 h 571092"/>
                <a:gd name="connsiteX39" fmla="*/ 373943 w 570949"/>
                <a:gd name="connsiteY39" fmla="*/ 469600 h 571092"/>
                <a:gd name="connsiteX40" fmla="*/ 396292 w 570949"/>
                <a:gd name="connsiteY40" fmla="*/ 537641 h 571092"/>
                <a:gd name="connsiteX41" fmla="*/ 302343 w 570949"/>
                <a:gd name="connsiteY41" fmla="*/ 436148 h 571092"/>
                <a:gd name="connsiteX42" fmla="*/ 268892 w 570949"/>
                <a:gd name="connsiteY42" fmla="*/ 436148 h 571092"/>
                <a:gd name="connsiteX43" fmla="*/ 268892 w 570949"/>
                <a:gd name="connsiteY43" fmla="*/ 368392 h 571092"/>
                <a:gd name="connsiteX44" fmla="*/ 285689 w 570949"/>
                <a:gd name="connsiteY44" fmla="*/ 369103 h 571092"/>
                <a:gd name="connsiteX45" fmla="*/ 302485 w 570949"/>
                <a:gd name="connsiteY45" fmla="*/ 368392 h 571092"/>
                <a:gd name="connsiteX46" fmla="*/ 302485 w 570949"/>
                <a:gd name="connsiteY46" fmla="*/ 436148 h 571092"/>
                <a:gd name="connsiteX47" fmla="*/ 487535 w 570949"/>
                <a:gd name="connsiteY47" fmla="*/ 101493 h 571092"/>
                <a:gd name="connsiteX48" fmla="*/ 537784 w 570949"/>
                <a:gd name="connsiteY48" fmla="*/ 151741 h 571092"/>
                <a:gd name="connsiteX49" fmla="*/ 487535 w 570949"/>
                <a:gd name="connsiteY49" fmla="*/ 201989 h 571092"/>
                <a:gd name="connsiteX50" fmla="*/ 468888 w 570949"/>
                <a:gd name="connsiteY50" fmla="*/ 201989 h 571092"/>
                <a:gd name="connsiteX51" fmla="*/ 469599 w 570949"/>
                <a:gd name="connsiteY51" fmla="*/ 185192 h 571092"/>
                <a:gd name="connsiteX52" fmla="*/ 469599 w 570949"/>
                <a:gd name="connsiteY52" fmla="*/ 101493 h 571092"/>
                <a:gd name="connsiteX53" fmla="*/ 487535 w 570949"/>
                <a:gd name="connsiteY53" fmla="*/ 101493 h 571092"/>
                <a:gd name="connsiteX54" fmla="*/ 436148 w 570949"/>
                <a:gd name="connsiteY54" fmla="*/ 33451 h 571092"/>
                <a:gd name="connsiteX55" fmla="*/ 436148 w 570949"/>
                <a:gd name="connsiteY55" fmla="*/ 185192 h 571092"/>
                <a:gd name="connsiteX56" fmla="*/ 285546 w 570949"/>
                <a:gd name="connsiteY56" fmla="*/ 335794 h 571092"/>
                <a:gd name="connsiteX57" fmla="*/ 133806 w 570949"/>
                <a:gd name="connsiteY57" fmla="*/ 185192 h 571092"/>
                <a:gd name="connsiteX58" fmla="*/ 133806 w 570949"/>
                <a:gd name="connsiteY58" fmla="*/ 33451 h 571092"/>
                <a:gd name="connsiteX59" fmla="*/ 436148 w 570949"/>
                <a:gd name="connsiteY59" fmla="*/ 33451 h 57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70949" h="571092">
                  <a:moveTo>
                    <a:pt x="83700" y="68041"/>
                  </a:moveTo>
                  <a:cubicBezTo>
                    <a:pt x="37580" y="68041"/>
                    <a:pt x="0" y="105621"/>
                    <a:pt x="0" y="151741"/>
                  </a:cubicBezTo>
                  <a:cubicBezTo>
                    <a:pt x="0" y="197861"/>
                    <a:pt x="37580" y="235440"/>
                    <a:pt x="83700" y="235440"/>
                  </a:cubicBezTo>
                  <a:lnTo>
                    <a:pt x="107471" y="235440"/>
                  </a:lnTo>
                  <a:cubicBezTo>
                    <a:pt x="124980" y="296792"/>
                    <a:pt x="173662" y="345189"/>
                    <a:pt x="235441" y="362413"/>
                  </a:cubicBezTo>
                  <a:lnTo>
                    <a:pt x="235441" y="436148"/>
                  </a:lnTo>
                  <a:lnTo>
                    <a:pt x="173093" y="436148"/>
                  </a:lnTo>
                  <a:lnTo>
                    <a:pt x="139641" y="537641"/>
                  </a:lnTo>
                  <a:lnTo>
                    <a:pt x="101493" y="537641"/>
                  </a:lnTo>
                  <a:lnTo>
                    <a:pt x="101493" y="571092"/>
                  </a:lnTo>
                  <a:lnTo>
                    <a:pt x="469599" y="571092"/>
                  </a:lnTo>
                  <a:lnTo>
                    <a:pt x="469599" y="537641"/>
                  </a:lnTo>
                  <a:lnTo>
                    <a:pt x="431451" y="537641"/>
                  </a:lnTo>
                  <a:lnTo>
                    <a:pt x="398000" y="436148"/>
                  </a:lnTo>
                  <a:lnTo>
                    <a:pt x="335652" y="436148"/>
                  </a:lnTo>
                  <a:lnTo>
                    <a:pt x="335652" y="362271"/>
                  </a:lnTo>
                  <a:cubicBezTo>
                    <a:pt x="396861" y="344905"/>
                    <a:pt x="445116" y="296649"/>
                    <a:pt x="462482" y="235440"/>
                  </a:cubicBezTo>
                  <a:lnTo>
                    <a:pt x="487250" y="235440"/>
                  </a:lnTo>
                  <a:cubicBezTo>
                    <a:pt x="533371" y="235440"/>
                    <a:pt x="570950" y="197861"/>
                    <a:pt x="570950" y="151741"/>
                  </a:cubicBezTo>
                  <a:cubicBezTo>
                    <a:pt x="570950" y="105621"/>
                    <a:pt x="533371" y="68041"/>
                    <a:pt x="487250" y="68041"/>
                  </a:cubicBezTo>
                  <a:lnTo>
                    <a:pt x="469457" y="68041"/>
                  </a:lnTo>
                  <a:lnTo>
                    <a:pt x="469457" y="33451"/>
                  </a:lnTo>
                  <a:lnTo>
                    <a:pt x="504048" y="33451"/>
                  </a:lnTo>
                  <a:lnTo>
                    <a:pt x="504048" y="0"/>
                  </a:lnTo>
                  <a:cubicBezTo>
                    <a:pt x="480418" y="0"/>
                    <a:pt x="101350" y="0"/>
                    <a:pt x="66760" y="0"/>
                  </a:cubicBezTo>
                  <a:lnTo>
                    <a:pt x="66760" y="33451"/>
                  </a:lnTo>
                  <a:lnTo>
                    <a:pt x="100212" y="33451"/>
                  </a:lnTo>
                  <a:lnTo>
                    <a:pt x="100212" y="68041"/>
                  </a:lnTo>
                  <a:lnTo>
                    <a:pt x="83700" y="68041"/>
                  </a:lnTo>
                  <a:close/>
                  <a:moveTo>
                    <a:pt x="83700" y="201847"/>
                  </a:moveTo>
                  <a:cubicBezTo>
                    <a:pt x="56084" y="201847"/>
                    <a:pt x="33452" y="179356"/>
                    <a:pt x="33452" y="151599"/>
                  </a:cubicBezTo>
                  <a:cubicBezTo>
                    <a:pt x="33452" y="123841"/>
                    <a:pt x="55942" y="101350"/>
                    <a:pt x="83700" y="101350"/>
                  </a:cubicBezTo>
                  <a:lnTo>
                    <a:pt x="100496" y="101350"/>
                  </a:lnTo>
                  <a:lnTo>
                    <a:pt x="100496" y="185050"/>
                  </a:lnTo>
                  <a:cubicBezTo>
                    <a:pt x="100496" y="190744"/>
                    <a:pt x="100781" y="196295"/>
                    <a:pt x="101208" y="201847"/>
                  </a:cubicBezTo>
                  <a:lnTo>
                    <a:pt x="83700" y="201847"/>
                  </a:lnTo>
                  <a:close/>
                  <a:moveTo>
                    <a:pt x="396292" y="537641"/>
                  </a:moveTo>
                  <a:lnTo>
                    <a:pt x="174801" y="537641"/>
                  </a:lnTo>
                  <a:lnTo>
                    <a:pt x="197291" y="469600"/>
                  </a:lnTo>
                  <a:lnTo>
                    <a:pt x="373943" y="469600"/>
                  </a:lnTo>
                  <a:lnTo>
                    <a:pt x="396292" y="537641"/>
                  </a:lnTo>
                  <a:close/>
                  <a:moveTo>
                    <a:pt x="302343" y="436148"/>
                  </a:moveTo>
                  <a:lnTo>
                    <a:pt x="268892" y="436148"/>
                  </a:lnTo>
                  <a:lnTo>
                    <a:pt x="268892" y="368392"/>
                  </a:lnTo>
                  <a:cubicBezTo>
                    <a:pt x="274444" y="368819"/>
                    <a:pt x="279994" y="369103"/>
                    <a:pt x="285689" y="369103"/>
                  </a:cubicBezTo>
                  <a:cubicBezTo>
                    <a:pt x="291383" y="369103"/>
                    <a:pt x="296934" y="368819"/>
                    <a:pt x="302485" y="368392"/>
                  </a:cubicBezTo>
                  <a:lnTo>
                    <a:pt x="302485" y="436148"/>
                  </a:lnTo>
                  <a:close/>
                  <a:moveTo>
                    <a:pt x="487535" y="101493"/>
                  </a:moveTo>
                  <a:cubicBezTo>
                    <a:pt x="515150" y="101493"/>
                    <a:pt x="537784" y="123983"/>
                    <a:pt x="537784" y="151741"/>
                  </a:cubicBezTo>
                  <a:cubicBezTo>
                    <a:pt x="537784" y="179498"/>
                    <a:pt x="515293" y="201989"/>
                    <a:pt x="487535" y="201989"/>
                  </a:cubicBezTo>
                  <a:lnTo>
                    <a:pt x="468888" y="201989"/>
                  </a:lnTo>
                  <a:cubicBezTo>
                    <a:pt x="469315" y="196438"/>
                    <a:pt x="469599" y="190886"/>
                    <a:pt x="469599" y="185192"/>
                  </a:cubicBezTo>
                  <a:lnTo>
                    <a:pt x="469599" y="101493"/>
                  </a:lnTo>
                  <a:lnTo>
                    <a:pt x="487535" y="101493"/>
                  </a:lnTo>
                  <a:close/>
                  <a:moveTo>
                    <a:pt x="436148" y="33451"/>
                  </a:moveTo>
                  <a:lnTo>
                    <a:pt x="436148" y="185192"/>
                  </a:lnTo>
                  <a:cubicBezTo>
                    <a:pt x="436148" y="268180"/>
                    <a:pt x="368534" y="335794"/>
                    <a:pt x="285546" y="335794"/>
                  </a:cubicBezTo>
                  <a:cubicBezTo>
                    <a:pt x="201847" y="335794"/>
                    <a:pt x="133806" y="268180"/>
                    <a:pt x="133806" y="185192"/>
                  </a:cubicBezTo>
                  <a:lnTo>
                    <a:pt x="133806" y="33451"/>
                  </a:lnTo>
                  <a:lnTo>
                    <a:pt x="436148" y="33451"/>
                  </a:lnTo>
                  <a:close/>
                </a:path>
              </a:pathLst>
            </a:custGeom>
            <a:grpFill/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54204C0-0F3D-3759-42E4-149D8CDEB6A9}"/>
              </a:ext>
            </a:extLst>
          </p:cNvPr>
          <p:cNvSpPr/>
          <p:nvPr/>
        </p:nvSpPr>
        <p:spPr>
          <a:xfrm>
            <a:off x="1735810" y="3014015"/>
            <a:ext cx="9565654" cy="284692"/>
          </a:xfrm>
          <a:custGeom>
            <a:avLst/>
            <a:gdLst>
              <a:gd name="connsiteX0" fmla="*/ 9565654 w 9565654"/>
              <a:gd name="connsiteY0" fmla="*/ 142346 h 284692"/>
              <a:gd name="connsiteX1" fmla="*/ 9523947 w 9565654"/>
              <a:gd name="connsiteY1" fmla="*/ 242985 h 284692"/>
              <a:gd name="connsiteX2" fmla="*/ 9423308 w 9565654"/>
              <a:gd name="connsiteY2" fmla="*/ 284692 h 284692"/>
              <a:gd name="connsiteX3" fmla="*/ 142346 w 9565654"/>
              <a:gd name="connsiteY3" fmla="*/ 284692 h 284692"/>
              <a:gd name="connsiteX4" fmla="*/ 0 w 9565654"/>
              <a:gd name="connsiteY4" fmla="*/ 142346 h 284692"/>
              <a:gd name="connsiteX5" fmla="*/ 41707 w 9565654"/>
              <a:gd name="connsiteY5" fmla="*/ 41707 h 284692"/>
              <a:gd name="connsiteX6" fmla="*/ 142346 w 9565654"/>
              <a:gd name="connsiteY6" fmla="*/ 0 h 284692"/>
              <a:gd name="connsiteX7" fmla="*/ 9423308 w 9565654"/>
              <a:gd name="connsiteY7" fmla="*/ 0 h 284692"/>
              <a:gd name="connsiteX8" fmla="*/ 9565654 w 9565654"/>
              <a:gd name="connsiteY8" fmla="*/ 142346 h 28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65654" h="284692">
                <a:moveTo>
                  <a:pt x="9565654" y="142346"/>
                </a:moveTo>
                <a:cubicBezTo>
                  <a:pt x="9565654" y="181633"/>
                  <a:pt x="9549711" y="217220"/>
                  <a:pt x="9523947" y="242985"/>
                </a:cubicBezTo>
                <a:cubicBezTo>
                  <a:pt x="9498182" y="268749"/>
                  <a:pt x="9462596" y="284692"/>
                  <a:pt x="9423308" y="284692"/>
                </a:cubicBezTo>
                <a:lnTo>
                  <a:pt x="142346" y="284692"/>
                </a:lnTo>
                <a:cubicBezTo>
                  <a:pt x="63771" y="284692"/>
                  <a:pt x="0" y="220921"/>
                  <a:pt x="0" y="142346"/>
                </a:cubicBezTo>
                <a:cubicBezTo>
                  <a:pt x="0" y="103058"/>
                  <a:pt x="15943" y="67472"/>
                  <a:pt x="41707" y="41707"/>
                </a:cubicBezTo>
                <a:cubicBezTo>
                  <a:pt x="67472" y="15943"/>
                  <a:pt x="103059" y="0"/>
                  <a:pt x="142346" y="0"/>
                </a:cubicBezTo>
                <a:lnTo>
                  <a:pt x="9423308" y="0"/>
                </a:lnTo>
                <a:cubicBezTo>
                  <a:pt x="9501883" y="0"/>
                  <a:pt x="9565654" y="63771"/>
                  <a:pt x="9565654" y="142346"/>
                </a:cubicBezTo>
                <a:close/>
              </a:path>
            </a:pathLst>
          </a:custGeom>
          <a:solidFill>
            <a:srgbClr val="E5E5E5"/>
          </a:solidFill>
          <a:ln w="1423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3" name="Graphic 25">
            <a:extLst>
              <a:ext uri="{FF2B5EF4-FFF2-40B4-BE49-F238E27FC236}">
                <a16:creationId xmlns:a16="http://schemas.microsoft.com/office/drawing/2014/main" id="{EABCD5FB-17D4-A602-015E-BE67AD24DA53}"/>
              </a:ext>
            </a:extLst>
          </p:cNvPr>
          <p:cNvGrpSpPr/>
          <p:nvPr/>
        </p:nvGrpSpPr>
        <p:grpSpPr>
          <a:xfrm>
            <a:off x="1735810" y="3014015"/>
            <a:ext cx="1764663" cy="716996"/>
            <a:chOff x="962024" y="3971146"/>
            <a:chExt cx="1764663" cy="716996"/>
          </a:xfrm>
          <a:solidFill>
            <a:srgbClr val="79BCD3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4B04E06-FF90-64A7-934E-EB2ED5C8CA4E}"/>
                </a:ext>
              </a:extLst>
            </p:cNvPr>
            <p:cNvSpPr/>
            <p:nvPr/>
          </p:nvSpPr>
          <p:spPr>
            <a:xfrm>
              <a:off x="962024" y="3971146"/>
              <a:ext cx="1764663" cy="284692"/>
            </a:xfrm>
            <a:custGeom>
              <a:avLst/>
              <a:gdLst>
                <a:gd name="connsiteX0" fmla="*/ 1764664 w 1764663"/>
                <a:gd name="connsiteY0" fmla="*/ 0 h 284692"/>
                <a:gd name="connsiteX1" fmla="*/ 1764664 w 1764663"/>
                <a:gd name="connsiteY1" fmla="*/ 284692 h 284692"/>
                <a:gd name="connsiteX2" fmla="*/ 142346 w 1764663"/>
                <a:gd name="connsiteY2" fmla="*/ 284692 h 284692"/>
                <a:gd name="connsiteX3" fmla="*/ 0 w 1764663"/>
                <a:gd name="connsiteY3" fmla="*/ 142346 h 284692"/>
                <a:gd name="connsiteX4" fmla="*/ 41707 w 1764663"/>
                <a:gd name="connsiteY4" fmla="*/ 41707 h 284692"/>
                <a:gd name="connsiteX5" fmla="*/ 142346 w 1764663"/>
                <a:gd name="connsiteY5" fmla="*/ 0 h 284692"/>
                <a:gd name="connsiteX6" fmla="*/ 1764664 w 1764663"/>
                <a:gd name="connsiteY6" fmla="*/ 0 h 28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4663" h="284692">
                  <a:moveTo>
                    <a:pt x="1764664" y="0"/>
                  </a:moveTo>
                  <a:lnTo>
                    <a:pt x="1764664" y="284692"/>
                  </a:lnTo>
                  <a:lnTo>
                    <a:pt x="142346" y="284692"/>
                  </a:lnTo>
                  <a:cubicBezTo>
                    <a:pt x="63771" y="284692"/>
                    <a:pt x="0" y="220921"/>
                    <a:pt x="0" y="142346"/>
                  </a:cubicBezTo>
                  <a:cubicBezTo>
                    <a:pt x="0" y="103058"/>
                    <a:pt x="15943" y="67472"/>
                    <a:pt x="41707" y="41707"/>
                  </a:cubicBezTo>
                  <a:cubicBezTo>
                    <a:pt x="67472" y="15943"/>
                    <a:pt x="103059" y="0"/>
                    <a:pt x="142346" y="0"/>
                  </a:cubicBezTo>
                  <a:lnTo>
                    <a:pt x="1764664" y="0"/>
                  </a:ln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720AE94-E1A3-C6F3-05FF-377976C0530B}"/>
                </a:ext>
              </a:extLst>
            </p:cNvPr>
            <p:cNvSpPr/>
            <p:nvPr/>
          </p:nvSpPr>
          <p:spPr>
            <a:xfrm>
              <a:off x="1328138" y="4670919"/>
              <a:ext cx="481414" cy="17223"/>
            </a:xfrm>
            <a:custGeom>
              <a:avLst/>
              <a:gdLst>
                <a:gd name="connsiteX0" fmla="*/ 0 w 481414"/>
                <a:gd name="connsiteY0" fmla="*/ 0 h 17223"/>
                <a:gd name="connsiteX1" fmla="*/ 481414 w 481414"/>
                <a:gd name="connsiteY1" fmla="*/ 0 h 17223"/>
                <a:gd name="connsiteX2" fmla="*/ 481414 w 481414"/>
                <a:gd name="connsiteY2" fmla="*/ 17224 h 17223"/>
                <a:gd name="connsiteX3" fmla="*/ 0 w 481414"/>
                <a:gd name="connsiteY3" fmla="*/ 17224 h 1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414" h="17223">
                  <a:moveTo>
                    <a:pt x="0" y="0"/>
                  </a:moveTo>
                  <a:lnTo>
                    <a:pt x="481414" y="0"/>
                  </a:lnTo>
                  <a:lnTo>
                    <a:pt x="481414" y="17224"/>
                  </a:lnTo>
                  <a:lnTo>
                    <a:pt x="0" y="17224"/>
                  </a:lnTo>
                  <a:close/>
                </a:path>
              </a:pathLst>
            </a:custGeom>
            <a:solidFill>
              <a:srgbClr val="79BCD3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4" name="Graphic 25">
            <a:extLst>
              <a:ext uri="{FF2B5EF4-FFF2-40B4-BE49-F238E27FC236}">
                <a16:creationId xmlns:a16="http://schemas.microsoft.com/office/drawing/2014/main" id="{C0E6DD4F-F2CA-60EC-E94B-B3044902B0C6}"/>
              </a:ext>
            </a:extLst>
          </p:cNvPr>
          <p:cNvGrpSpPr/>
          <p:nvPr/>
        </p:nvGrpSpPr>
        <p:grpSpPr>
          <a:xfrm>
            <a:off x="3500473" y="3014015"/>
            <a:ext cx="1939180" cy="716997"/>
            <a:chOff x="2726687" y="3971146"/>
            <a:chExt cx="1939180" cy="716997"/>
          </a:xfrm>
          <a:solidFill>
            <a:srgbClr val="639DB7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8632C2F-E28B-264E-A688-0EF5C109076D}"/>
                </a:ext>
              </a:extLst>
            </p:cNvPr>
            <p:cNvSpPr/>
            <p:nvPr/>
          </p:nvSpPr>
          <p:spPr>
            <a:xfrm>
              <a:off x="2726687" y="3971146"/>
              <a:ext cx="1939180" cy="284692"/>
            </a:xfrm>
            <a:custGeom>
              <a:avLst/>
              <a:gdLst>
                <a:gd name="connsiteX0" fmla="*/ 0 w 1939180"/>
                <a:gd name="connsiteY0" fmla="*/ 0 h 284692"/>
                <a:gd name="connsiteX1" fmla="*/ 1939180 w 1939180"/>
                <a:gd name="connsiteY1" fmla="*/ 0 h 284692"/>
                <a:gd name="connsiteX2" fmla="*/ 1939180 w 1939180"/>
                <a:gd name="connsiteY2" fmla="*/ 284692 h 284692"/>
                <a:gd name="connsiteX3" fmla="*/ 0 w 1939180"/>
                <a:gd name="connsiteY3" fmla="*/ 284692 h 28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9180" h="284692">
                  <a:moveTo>
                    <a:pt x="0" y="0"/>
                  </a:moveTo>
                  <a:lnTo>
                    <a:pt x="1939180" y="0"/>
                  </a:lnTo>
                  <a:lnTo>
                    <a:pt x="1939180" y="284692"/>
                  </a:lnTo>
                  <a:lnTo>
                    <a:pt x="0" y="284692"/>
                  </a:ln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A835860-9122-DA0D-C11E-EEC2979F0CCF}"/>
                </a:ext>
              </a:extLst>
            </p:cNvPr>
            <p:cNvSpPr/>
            <p:nvPr/>
          </p:nvSpPr>
          <p:spPr>
            <a:xfrm>
              <a:off x="3115150" y="4670919"/>
              <a:ext cx="481414" cy="17223"/>
            </a:xfrm>
            <a:custGeom>
              <a:avLst/>
              <a:gdLst>
                <a:gd name="connsiteX0" fmla="*/ 0 w 481414"/>
                <a:gd name="connsiteY0" fmla="*/ 0 h 17223"/>
                <a:gd name="connsiteX1" fmla="*/ 481414 w 481414"/>
                <a:gd name="connsiteY1" fmla="*/ 0 h 17223"/>
                <a:gd name="connsiteX2" fmla="*/ 481414 w 481414"/>
                <a:gd name="connsiteY2" fmla="*/ 17224 h 17223"/>
                <a:gd name="connsiteX3" fmla="*/ 0 w 481414"/>
                <a:gd name="connsiteY3" fmla="*/ 17224 h 1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414" h="17223">
                  <a:moveTo>
                    <a:pt x="0" y="0"/>
                  </a:moveTo>
                  <a:lnTo>
                    <a:pt x="481414" y="0"/>
                  </a:lnTo>
                  <a:lnTo>
                    <a:pt x="481414" y="17224"/>
                  </a:lnTo>
                  <a:lnTo>
                    <a:pt x="0" y="17224"/>
                  </a:lnTo>
                  <a:close/>
                </a:path>
              </a:pathLst>
            </a:custGeom>
            <a:solidFill>
              <a:srgbClr val="639DB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25">
            <a:extLst>
              <a:ext uri="{FF2B5EF4-FFF2-40B4-BE49-F238E27FC236}">
                <a16:creationId xmlns:a16="http://schemas.microsoft.com/office/drawing/2014/main" id="{37B7396F-DD1E-8234-C62C-BE3E69BC3E61}"/>
              </a:ext>
            </a:extLst>
          </p:cNvPr>
          <p:cNvGrpSpPr/>
          <p:nvPr/>
        </p:nvGrpSpPr>
        <p:grpSpPr>
          <a:xfrm>
            <a:off x="5439654" y="3014015"/>
            <a:ext cx="1939322" cy="716997"/>
            <a:chOff x="4665868" y="3971146"/>
            <a:chExt cx="1939322" cy="716997"/>
          </a:xfrm>
          <a:solidFill>
            <a:srgbClr val="5588A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4D0BC0C-80AB-931E-916F-89CC01CFF08E}"/>
                </a:ext>
              </a:extLst>
            </p:cNvPr>
            <p:cNvSpPr/>
            <p:nvPr/>
          </p:nvSpPr>
          <p:spPr>
            <a:xfrm>
              <a:off x="4665868" y="3971146"/>
              <a:ext cx="1939322" cy="284692"/>
            </a:xfrm>
            <a:custGeom>
              <a:avLst/>
              <a:gdLst>
                <a:gd name="connsiteX0" fmla="*/ 0 w 1939322"/>
                <a:gd name="connsiteY0" fmla="*/ 0 h 284692"/>
                <a:gd name="connsiteX1" fmla="*/ 1939323 w 1939322"/>
                <a:gd name="connsiteY1" fmla="*/ 0 h 284692"/>
                <a:gd name="connsiteX2" fmla="*/ 1939323 w 1939322"/>
                <a:gd name="connsiteY2" fmla="*/ 284692 h 284692"/>
                <a:gd name="connsiteX3" fmla="*/ 0 w 1939322"/>
                <a:gd name="connsiteY3" fmla="*/ 284692 h 28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9322" h="284692">
                  <a:moveTo>
                    <a:pt x="0" y="0"/>
                  </a:moveTo>
                  <a:lnTo>
                    <a:pt x="1939323" y="0"/>
                  </a:lnTo>
                  <a:lnTo>
                    <a:pt x="1939323" y="284692"/>
                  </a:lnTo>
                  <a:lnTo>
                    <a:pt x="0" y="284692"/>
                  </a:ln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C062CB6-E5AF-45A9-3431-2D2DA0BF7AA2}"/>
                </a:ext>
              </a:extLst>
            </p:cNvPr>
            <p:cNvSpPr/>
            <p:nvPr/>
          </p:nvSpPr>
          <p:spPr>
            <a:xfrm>
              <a:off x="5063298" y="4670919"/>
              <a:ext cx="481414" cy="17223"/>
            </a:xfrm>
            <a:custGeom>
              <a:avLst/>
              <a:gdLst>
                <a:gd name="connsiteX0" fmla="*/ 0 w 481414"/>
                <a:gd name="connsiteY0" fmla="*/ 0 h 17223"/>
                <a:gd name="connsiteX1" fmla="*/ 481414 w 481414"/>
                <a:gd name="connsiteY1" fmla="*/ 0 h 17223"/>
                <a:gd name="connsiteX2" fmla="*/ 481414 w 481414"/>
                <a:gd name="connsiteY2" fmla="*/ 17224 h 17223"/>
                <a:gd name="connsiteX3" fmla="*/ 0 w 481414"/>
                <a:gd name="connsiteY3" fmla="*/ 17224 h 1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414" h="17223">
                  <a:moveTo>
                    <a:pt x="0" y="0"/>
                  </a:moveTo>
                  <a:lnTo>
                    <a:pt x="481414" y="0"/>
                  </a:lnTo>
                  <a:lnTo>
                    <a:pt x="481414" y="17224"/>
                  </a:lnTo>
                  <a:lnTo>
                    <a:pt x="0" y="17224"/>
                  </a:lnTo>
                  <a:close/>
                </a:path>
              </a:pathLst>
            </a:custGeom>
            <a:solidFill>
              <a:srgbClr val="5588A3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aphic 25">
            <a:extLst>
              <a:ext uri="{FF2B5EF4-FFF2-40B4-BE49-F238E27FC236}">
                <a16:creationId xmlns:a16="http://schemas.microsoft.com/office/drawing/2014/main" id="{DC158925-6298-0413-34D5-F2AA6C0847DC}"/>
              </a:ext>
            </a:extLst>
          </p:cNvPr>
          <p:cNvGrpSpPr/>
          <p:nvPr/>
        </p:nvGrpSpPr>
        <p:grpSpPr>
          <a:xfrm>
            <a:off x="7378976" y="3014015"/>
            <a:ext cx="1939322" cy="716997"/>
            <a:chOff x="6605190" y="3971146"/>
            <a:chExt cx="1939322" cy="716997"/>
          </a:xfrm>
          <a:solidFill>
            <a:srgbClr val="145374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2FC33F0-C3C9-2F6A-457B-B54DBD1BA50D}"/>
                </a:ext>
              </a:extLst>
            </p:cNvPr>
            <p:cNvSpPr/>
            <p:nvPr/>
          </p:nvSpPr>
          <p:spPr>
            <a:xfrm>
              <a:off x="6605190" y="3971146"/>
              <a:ext cx="1939322" cy="284692"/>
            </a:xfrm>
            <a:custGeom>
              <a:avLst/>
              <a:gdLst>
                <a:gd name="connsiteX0" fmla="*/ 0 w 1939322"/>
                <a:gd name="connsiteY0" fmla="*/ 0 h 284692"/>
                <a:gd name="connsiteX1" fmla="*/ 1939322 w 1939322"/>
                <a:gd name="connsiteY1" fmla="*/ 0 h 284692"/>
                <a:gd name="connsiteX2" fmla="*/ 1939322 w 1939322"/>
                <a:gd name="connsiteY2" fmla="*/ 284692 h 284692"/>
                <a:gd name="connsiteX3" fmla="*/ 0 w 1939322"/>
                <a:gd name="connsiteY3" fmla="*/ 284692 h 28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9322" h="284692">
                  <a:moveTo>
                    <a:pt x="0" y="0"/>
                  </a:moveTo>
                  <a:lnTo>
                    <a:pt x="1939322" y="0"/>
                  </a:lnTo>
                  <a:lnTo>
                    <a:pt x="1939322" y="284692"/>
                  </a:lnTo>
                  <a:lnTo>
                    <a:pt x="0" y="284692"/>
                  </a:ln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45DF413-CFD3-1936-E3A7-624FA302D9B8}"/>
                </a:ext>
              </a:extLst>
            </p:cNvPr>
            <p:cNvSpPr/>
            <p:nvPr/>
          </p:nvSpPr>
          <p:spPr>
            <a:xfrm>
              <a:off x="6991802" y="4670919"/>
              <a:ext cx="481414" cy="17223"/>
            </a:xfrm>
            <a:custGeom>
              <a:avLst/>
              <a:gdLst>
                <a:gd name="connsiteX0" fmla="*/ 0 w 481414"/>
                <a:gd name="connsiteY0" fmla="*/ 0 h 17223"/>
                <a:gd name="connsiteX1" fmla="*/ 481415 w 481414"/>
                <a:gd name="connsiteY1" fmla="*/ 0 h 17223"/>
                <a:gd name="connsiteX2" fmla="*/ 481415 w 481414"/>
                <a:gd name="connsiteY2" fmla="*/ 17224 h 17223"/>
                <a:gd name="connsiteX3" fmla="*/ 0 w 481414"/>
                <a:gd name="connsiteY3" fmla="*/ 17224 h 1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414" h="17223">
                  <a:moveTo>
                    <a:pt x="0" y="0"/>
                  </a:moveTo>
                  <a:lnTo>
                    <a:pt x="481415" y="0"/>
                  </a:lnTo>
                  <a:lnTo>
                    <a:pt x="481415" y="17224"/>
                  </a:lnTo>
                  <a:lnTo>
                    <a:pt x="0" y="17224"/>
                  </a:lnTo>
                  <a:close/>
                </a:path>
              </a:pathLst>
            </a:custGeom>
            <a:solidFill>
              <a:srgbClr val="145374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aphic 25">
            <a:extLst>
              <a:ext uri="{FF2B5EF4-FFF2-40B4-BE49-F238E27FC236}">
                <a16:creationId xmlns:a16="http://schemas.microsoft.com/office/drawing/2014/main" id="{0A58EF16-14D4-4D3D-DBA7-BA7EDA79297F}"/>
              </a:ext>
            </a:extLst>
          </p:cNvPr>
          <p:cNvGrpSpPr/>
          <p:nvPr/>
        </p:nvGrpSpPr>
        <p:grpSpPr>
          <a:xfrm>
            <a:off x="9318298" y="3014015"/>
            <a:ext cx="1983165" cy="716996"/>
            <a:chOff x="8544512" y="3971146"/>
            <a:chExt cx="1983165" cy="716996"/>
          </a:xfrm>
          <a:solidFill>
            <a:srgbClr val="00334E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D0CF954-1B3C-988F-668F-D5F3DD2E2C7F}"/>
                </a:ext>
              </a:extLst>
            </p:cNvPr>
            <p:cNvSpPr/>
            <p:nvPr/>
          </p:nvSpPr>
          <p:spPr>
            <a:xfrm>
              <a:off x="8544512" y="3971146"/>
              <a:ext cx="1983165" cy="284692"/>
            </a:xfrm>
            <a:custGeom>
              <a:avLst/>
              <a:gdLst>
                <a:gd name="connsiteX0" fmla="*/ 1983165 w 1983165"/>
                <a:gd name="connsiteY0" fmla="*/ 142346 h 284692"/>
                <a:gd name="connsiteX1" fmla="*/ 1941458 w 1983165"/>
                <a:gd name="connsiteY1" fmla="*/ 242985 h 284692"/>
                <a:gd name="connsiteX2" fmla="*/ 1840819 w 1983165"/>
                <a:gd name="connsiteY2" fmla="*/ 284692 h 284692"/>
                <a:gd name="connsiteX3" fmla="*/ 0 w 1983165"/>
                <a:gd name="connsiteY3" fmla="*/ 284692 h 284692"/>
                <a:gd name="connsiteX4" fmla="*/ 0 w 1983165"/>
                <a:gd name="connsiteY4" fmla="*/ 0 h 284692"/>
                <a:gd name="connsiteX5" fmla="*/ 1840819 w 1983165"/>
                <a:gd name="connsiteY5" fmla="*/ 0 h 284692"/>
                <a:gd name="connsiteX6" fmla="*/ 1983165 w 1983165"/>
                <a:gd name="connsiteY6" fmla="*/ 142346 h 28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3165" h="284692">
                  <a:moveTo>
                    <a:pt x="1983165" y="142346"/>
                  </a:moveTo>
                  <a:cubicBezTo>
                    <a:pt x="1983165" y="181633"/>
                    <a:pt x="1967223" y="217220"/>
                    <a:pt x="1941458" y="242985"/>
                  </a:cubicBezTo>
                  <a:cubicBezTo>
                    <a:pt x="1915693" y="268749"/>
                    <a:pt x="1880107" y="284692"/>
                    <a:pt x="1840819" y="284692"/>
                  </a:cubicBezTo>
                  <a:lnTo>
                    <a:pt x="0" y="284692"/>
                  </a:lnTo>
                  <a:lnTo>
                    <a:pt x="0" y="0"/>
                  </a:lnTo>
                  <a:lnTo>
                    <a:pt x="1840819" y="0"/>
                  </a:lnTo>
                  <a:cubicBezTo>
                    <a:pt x="1919394" y="0"/>
                    <a:pt x="1983165" y="63771"/>
                    <a:pt x="1983165" y="142346"/>
                  </a:cubicBezTo>
                  <a:close/>
                </a:path>
              </a:pathLst>
            </a:custGeom>
            <a:solidFill>
              <a:srgbClr val="0B2D77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DC4F89A-D946-FB17-A1A4-D3209E2F3FDE}"/>
                </a:ext>
              </a:extLst>
            </p:cNvPr>
            <p:cNvSpPr/>
            <p:nvPr/>
          </p:nvSpPr>
          <p:spPr>
            <a:xfrm>
              <a:off x="8927708" y="4670919"/>
              <a:ext cx="481414" cy="17223"/>
            </a:xfrm>
            <a:custGeom>
              <a:avLst/>
              <a:gdLst>
                <a:gd name="connsiteX0" fmla="*/ 0 w 481414"/>
                <a:gd name="connsiteY0" fmla="*/ 0 h 17223"/>
                <a:gd name="connsiteX1" fmla="*/ 481414 w 481414"/>
                <a:gd name="connsiteY1" fmla="*/ 0 h 17223"/>
                <a:gd name="connsiteX2" fmla="*/ 481414 w 481414"/>
                <a:gd name="connsiteY2" fmla="*/ 17224 h 17223"/>
                <a:gd name="connsiteX3" fmla="*/ 0 w 481414"/>
                <a:gd name="connsiteY3" fmla="*/ 17224 h 1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1414" h="17223">
                  <a:moveTo>
                    <a:pt x="0" y="0"/>
                  </a:moveTo>
                  <a:lnTo>
                    <a:pt x="481414" y="0"/>
                  </a:lnTo>
                  <a:lnTo>
                    <a:pt x="481414" y="17224"/>
                  </a:lnTo>
                  <a:lnTo>
                    <a:pt x="0" y="17224"/>
                  </a:lnTo>
                  <a:close/>
                </a:path>
              </a:pathLst>
            </a:custGeom>
            <a:solidFill>
              <a:srgbClr val="00334E"/>
            </a:solidFill>
            <a:ln w="142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4" name="TextBox 113">
            <a:extLst>
              <a:ext uri="{FF2B5EF4-FFF2-40B4-BE49-F238E27FC236}">
                <a16:creationId xmlns:a16="http://schemas.microsoft.com/office/drawing/2014/main" id="{290CC110-8898-9B8D-B9F8-2D0A529320EC}"/>
              </a:ext>
            </a:extLst>
          </p:cNvPr>
          <p:cNvSpPr txBox="1"/>
          <p:nvPr/>
        </p:nvSpPr>
        <p:spPr>
          <a:xfrm>
            <a:off x="9686605" y="3327843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4D845E4-A4CD-D6E4-1632-6FCCF9E1A223}"/>
              </a:ext>
            </a:extLst>
          </p:cNvPr>
          <p:cNvSpPr txBox="1"/>
          <p:nvPr/>
        </p:nvSpPr>
        <p:spPr>
          <a:xfrm>
            <a:off x="7670630" y="3312400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5B980DC-8FA8-7268-D9A3-5BEB705286B9}"/>
              </a:ext>
            </a:extLst>
          </p:cNvPr>
          <p:cNvSpPr txBox="1"/>
          <p:nvPr/>
        </p:nvSpPr>
        <p:spPr>
          <a:xfrm>
            <a:off x="5819507" y="3341487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7E230AB-1EF1-6926-CFAD-86D962F35FF2}"/>
              </a:ext>
            </a:extLst>
          </p:cNvPr>
          <p:cNvSpPr txBox="1"/>
          <p:nvPr/>
        </p:nvSpPr>
        <p:spPr>
          <a:xfrm>
            <a:off x="3803532" y="3326044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C248A97-E189-63A2-378A-FA9577BD8618}"/>
              </a:ext>
            </a:extLst>
          </p:cNvPr>
          <p:cNvSpPr txBox="1"/>
          <p:nvPr/>
        </p:nvSpPr>
        <p:spPr>
          <a:xfrm>
            <a:off x="2046870" y="3340144"/>
            <a:ext cx="115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cs typeface="B Titr" panose="00000700000000000000" pitchFamily="2" charset="-78"/>
              </a:rPr>
              <a:t>تیترعنوان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06B864E-34ED-A8D0-5D3B-28499ACE9886}"/>
              </a:ext>
            </a:extLst>
          </p:cNvPr>
          <p:cNvSpPr txBox="1"/>
          <p:nvPr/>
        </p:nvSpPr>
        <p:spPr>
          <a:xfrm>
            <a:off x="9288383" y="3758367"/>
            <a:ext cx="1983165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1668760F-E7F6-DC68-E917-0425F6308926}"/>
              </a:ext>
            </a:extLst>
          </p:cNvPr>
          <p:cNvSpPr txBox="1"/>
          <p:nvPr/>
        </p:nvSpPr>
        <p:spPr>
          <a:xfrm>
            <a:off x="7253708" y="3758367"/>
            <a:ext cx="1983165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3E7A7EE-4A19-4797-6A91-1AC2E4CC99E6}"/>
              </a:ext>
            </a:extLst>
          </p:cNvPr>
          <p:cNvSpPr txBox="1"/>
          <p:nvPr/>
        </p:nvSpPr>
        <p:spPr>
          <a:xfrm>
            <a:off x="5433367" y="3758034"/>
            <a:ext cx="1983165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88C42CA-A31A-2FE1-7164-F2623A1E6989}"/>
              </a:ext>
            </a:extLst>
          </p:cNvPr>
          <p:cNvSpPr txBox="1"/>
          <p:nvPr/>
        </p:nvSpPr>
        <p:spPr>
          <a:xfrm>
            <a:off x="3398692" y="3758034"/>
            <a:ext cx="1983165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C36CF93-288F-D66F-F8B4-5B4E2D30FC5D}"/>
              </a:ext>
            </a:extLst>
          </p:cNvPr>
          <p:cNvSpPr txBox="1"/>
          <p:nvPr/>
        </p:nvSpPr>
        <p:spPr>
          <a:xfrm>
            <a:off x="1481123" y="3768907"/>
            <a:ext cx="1983165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A59CED8-6727-6679-0E9D-D8EC765F2395}"/>
              </a:ext>
            </a:extLst>
          </p:cNvPr>
          <p:cNvSpPr txBox="1"/>
          <p:nvPr/>
        </p:nvSpPr>
        <p:spPr>
          <a:xfrm>
            <a:off x="4145212" y="317007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5369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4" grpId="0" animBg="1"/>
      <p:bldP spid="26" grpId="0" animBg="1"/>
      <p:bldP spid="94" grpId="0" animBg="1"/>
      <p:bldP spid="95" grpId="0" animBg="1"/>
      <p:bldP spid="78" grpId="0" animBg="1"/>
      <p:bldP spid="42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8E476EE-E11F-F455-D9CD-F2F7F992B935}"/>
              </a:ext>
            </a:extLst>
          </p:cNvPr>
          <p:cNvSpPr/>
          <p:nvPr/>
        </p:nvSpPr>
        <p:spPr>
          <a:xfrm>
            <a:off x="335678" y="1605637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146B8B0-4C29-32EA-07E3-2E1B8E6172C0}"/>
              </a:ext>
            </a:extLst>
          </p:cNvPr>
          <p:cNvSpPr/>
          <p:nvPr/>
        </p:nvSpPr>
        <p:spPr>
          <a:xfrm>
            <a:off x="335678" y="2301795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495E56D-5106-D6C4-37D6-006699344B82}"/>
              </a:ext>
            </a:extLst>
          </p:cNvPr>
          <p:cNvSpPr/>
          <p:nvPr/>
        </p:nvSpPr>
        <p:spPr>
          <a:xfrm>
            <a:off x="335678" y="2997953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E6FCFB-5F7D-D5FB-9655-7D33FA8E0DDD}"/>
              </a:ext>
            </a:extLst>
          </p:cNvPr>
          <p:cNvSpPr/>
          <p:nvPr/>
        </p:nvSpPr>
        <p:spPr>
          <a:xfrm>
            <a:off x="335678" y="3694111"/>
            <a:ext cx="562708" cy="56270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D64CC44-65B1-773B-3997-3100DF47A8A4}"/>
              </a:ext>
            </a:extLst>
          </p:cNvPr>
          <p:cNvSpPr/>
          <p:nvPr/>
        </p:nvSpPr>
        <p:spPr>
          <a:xfrm>
            <a:off x="327828" y="4390268"/>
            <a:ext cx="562708" cy="56270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EB0B1D-DFE7-6DF2-FAE1-2325A271520D}"/>
              </a:ext>
            </a:extLst>
          </p:cNvPr>
          <p:cNvSpPr/>
          <p:nvPr/>
        </p:nvSpPr>
        <p:spPr>
          <a:xfrm rot="5400000" flipH="1">
            <a:off x="11301464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DA636C-0219-DF4F-5A94-F3BFF8A28E5F}"/>
              </a:ext>
            </a:extLst>
          </p:cNvPr>
          <p:cNvSpPr/>
          <p:nvPr/>
        </p:nvSpPr>
        <p:spPr>
          <a:xfrm rot="5400000" flipH="1">
            <a:off x="2416301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CB1FE95-5B09-A43B-186B-3B516BA21383}"/>
              </a:ext>
            </a:extLst>
          </p:cNvPr>
          <p:cNvSpPr/>
          <p:nvPr/>
        </p:nvSpPr>
        <p:spPr>
          <a:xfrm rot="5400000" flipH="1">
            <a:off x="1720143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42D00DB-2F70-791D-9FDB-07BA94726B10}"/>
              </a:ext>
            </a:extLst>
          </p:cNvPr>
          <p:cNvSpPr/>
          <p:nvPr/>
        </p:nvSpPr>
        <p:spPr>
          <a:xfrm rot="5400000" flipH="1">
            <a:off x="1023985" y="603648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8DB183-7D57-D9D4-F92E-61940A748D7E}"/>
              </a:ext>
            </a:extLst>
          </p:cNvPr>
          <p:cNvSpPr/>
          <p:nvPr/>
        </p:nvSpPr>
        <p:spPr>
          <a:xfrm rot="5400000" flipH="1">
            <a:off x="327828" y="6044337"/>
            <a:ext cx="562708" cy="562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89BBD6D-8C6C-6392-B895-B33DC2A0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0812" y="6147281"/>
            <a:ext cx="350424" cy="3504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A092404-DEB4-4C02-46F3-98EB68794EAF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1101" y="6149018"/>
            <a:ext cx="346950" cy="34695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6C748E2-D768-7C87-0A85-E509E6EA6E86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7916" y="6149731"/>
            <a:ext cx="345525" cy="34552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9979820-2EBA-3AFB-2ADC-A5EF4BE349F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02311" y="6147281"/>
            <a:ext cx="350424" cy="3504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CFDCA5-AC4C-2F21-56C9-9B0879167A7E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0522" y="6147281"/>
            <a:ext cx="350424" cy="350424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51A15FF3-0DE0-F048-81E6-395A7DDA95E8}"/>
              </a:ext>
            </a:extLst>
          </p:cNvPr>
          <p:cNvPicPr>
            <a:picLocks noChangeAspect="1"/>
          </p:cNvPicPr>
          <p:nvPr/>
        </p:nvPicPr>
        <p:blipFill>
          <a:blip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2" y="2351298"/>
            <a:ext cx="458260" cy="458260"/>
          </a:xfrm>
          <a:prstGeom prst="rect">
            <a:avLst/>
          </a:prstGeom>
          <a:ln w="19050"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C290BCB-E071-4A09-A4B8-D07BFADA892D}"/>
              </a:ext>
            </a:extLst>
          </p:cNvPr>
          <p:cNvGrpSpPr/>
          <p:nvPr/>
        </p:nvGrpSpPr>
        <p:grpSpPr>
          <a:xfrm>
            <a:off x="502858" y="1853941"/>
            <a:ext cx="228347" cy="63627"/>
            <a:chOff x="3264222" y="2936081"/>
            <a:chExt cx="307653" cy="85725"/>
          </a:xfrm>
          <a:solidFill>
            <a:schemeClr val="bg1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9122CB5-18E6-F6D6-DE58-56DE2299D59E}"/>
                </a:ext>
              </a:extLst>
            </p:cNvPr>
            <p:cNvSpPr/>
            <p:nvPr/>
          </p:nvSpPr>
          <p:spPr>
            <a:xfrm>
              <a:off x="3486150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3A8B026-D383-B86D-27E7-5D92DB2DC0C4}"/>
                </a:ext>
              </a:extLst>
            </p:cNvPr>
            <p:cNvSpPr/>
            <p:nvPr/>
          </p:nvSpPr>
          <p:spPr>
            <a:xfrm>
              <a:off x="3375186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37664F0-21D9-E274-16C2-E35ED70E48F0}"/>
                </a:ext>
              </a:extLst>
            </p:cNvPr>
            <p:cNvSpPr/>
            <p:nvPr/>
          </p:nvSpPr>
          <p:spPr>
            <a:xfrm>
              <a:off x="3264222" y="2936081"/>
              <a:ext cx="85725" cy="857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293838-6000-F847-79AB-EDF7D03EF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9" y="3146678"/>
            <a:ext cx="273024" cy="271339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CFEA0A7-5131-83C9-FE3F-46CD5140C8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70" y="4531160"/>
            <a:ext cx="273024" cy="2713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822E095-C678-4CF5-0A25-0619E217571F}"/>
              </a:ext>
            </a:extLst>
          </p:cNvPr>
          <p:cNvSpPr txBox="1"/>
          <p:nvPr/>
        </p:nvSpPr>
        <p:spPr>
          <a:xfrm>
            <a:off x="466554" y="3731012"/>
            <a:ext cx="312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b="1" dirty="0">
                <a:solidFill>
                  <a:srgbClr val="0B2D77"/>
                </a:solidFill>
                <a:cs typeface="B Yekan" panose="00000400000000000000" pitchFamily="2" charset="-78"/>
              </a:rPr>
              <a:t>8</a:t>
            </a:r>
            <a:endParaRPr lang="en-US" sz="2400" b="1" dirty="0">
              <a:solidFill>
                <a:srgbClr val="0B2D77"/>
              </a:solidFill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7C7393-260D-C523-E1C5-18EC3147AF64}"/>
              </a:ext>
            </a:extLst>
          </p:cNvPr>
          <p:cNvSpPr txBox="1"/>
          <p:nvPr/>
        </p:nvSpPr>
        <p:spPr>
          <a:xfrm>
            <a:off x="4789639" y="6125636"/>
            <a:ext cx="6612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کلیات تحقیق: تیتر عنوان موضوع خود را در این قسمت وارد نمایید.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4E9F02F-7714-8918-B5C8-71AB6FE188AC}"/>
              </a:ext>
            </a:extLst>
          </p:cNvPr>
          <p:cNvSpPr/>
          <p:nvPr/>
        </p:nvSpPr>
        <p:spPr>
          <a:xfrm>
            <a:off x="11492008" y="1755744"/>
            <a:ext cx="374408" cy="374408"/>
          </a:xfrm>
          <a:prstGeom prst="ellipse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F46CC1-6564-8A04-CCBA-0096B87BA8CF}"/>
              </a:ext>
            </a:extLst>
          </p:cNvPr>
          <p:cNvSpPr txBox="1"/>
          <p:nvPr/>
        </p:nvSpPr>
        <p:spPr>
          <a:xfrm>
            <a:off x="1926771" y="1326323"/>
            <a:ext cx="9446023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FF0D576-A086-87E9-EDD4-4F5686209A43}"/>
              </a:ext>
            </a:extLst>
          </p:cNvPr>
          <p:cNvSpPr/>
          <p:nvPr/>
        </p:nvSpPr>
        <p:spPr>
          <a:xfrm>
            <a:off x="11521525" y="3136116"/>
            <a:ext cx="374408" cy="374408"/>
          </a:xfrm>
          <a:prstGeom prst="ellipse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BA1787-BE40-41E3-DD87-86C3A822986C}"/>
              </a:ext>
            </a:extLst>
          </p:cNvPr>
          <p:cNvSpPr txBox="1"/>
          <p:nvPr/>
        </p:nvSpPr>
        <p:spPr>
          <a:xfrm>
            <a:off x="1956288" y="2706695"/>
            <a:ext cx="9446023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5585DC-DF53-28F2-93B5-C285C764A6FB}"/>
              </a:ext>
            </a:extLst>
          </p:cNvPr>
          <p:cNvSpPr/>
          <p:nvPr/>
        </p:nvSpPr>
        <p:spPr>
          <a:xfrm>
            <a:off x="11521525" y="4428383"/>
            <a:ext cx="374408" cy="374408"/>
          </a:xfrm>
          <a:prstGeom prst="ellipse">
            <a:avLst/>
          </a:prstGeom>
          <a:solidFill>
            <a:srgbClr val="0B2D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671F2F-9760-2844-D393-097DC45E8439}"/>
              </a:ext>
            </a:extLst>
          </p:cNvPr>
          <p:cNvSpPr txBox="1"/>
          <p:nvPr/>
        </p:nvSpPr>
        <p:spPr>
          <a:xfrm>
            <a:off x="1956288" y="3998962"/>
            <a:ext cx="9446023" cy="1269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Kalameh" pitchFamily="2" charset="-78"/>
                <a:cs typeface="B Titr" panose="00000700000000000000" pitchFamily="2" charset="-78"/>
              </a:rPr>
              <a:t>تیتر عنوان را وارد نمایید</a:t>
            </a: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7666E46-3FD6-FD86-9B7C-7C5ACF0DCE7B}"/>
              </a:ext>
            </a:extLst>
          </p:cNvPr>
          <p:cNvSpPr txBox="1"/>
          <p:nvPr/>
        </p:nvSpPr>
        <p:spPr>
          <a:xfrm>
            <a:off x="4188755" y="332254"/>
            <a:ext cx="4549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cs typeface="B Yekan" panose="00000400000000000000" pitchFamily="2" charset="-78"/>
              </a:rPr>
              <a:t>تیتر عنوان اسلاید را در این قسمت وارد نمایید</a:t>
            </a:r>
            <a:endParaRPr lang="en-US" sz="2000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3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9" grpId="0" animBg="1"/>
      <p:bldP spid="20" grpId="0"/>
      <p:bldP spid="24" grpId="0" animBg="1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504A6E-18CB-4829-26BB-6F31A03438FC}"/>
              </a:ext>
            </a:extLst>
          </p:cNvPr>
          <p:cNvGrpSpPr/>
          <p:nvPr/>
        </p:nvGrpSpPr>
        <p:grpSpPr>
          <a:xfrm flipH="1">
            <a:off x="4394620" y="5945047"/>
            <a:ext cx="3347339" cy="570558"/>
            <a:chOff x="4394620" y="5945047"/>
            <a:chExt cx="3347339" cy="5705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9FBC0E0-9B4B-642A-1FF4-57B0C8F41756}"/>
                </a:ext>
              </a:extLst>
            </p:cNvPr>
            <p:cNvGrpSpPr/>
            <p:nvPr/>
          </p:nvGrpSpPr>
          <p:grpSpPr>
            <a:xfrm rot="16200000">
              <a:off x="5783011" y="4556656"/>
              <a:ext cx="570558" cy="3347339"/>
              <a:chOff x="327828" y="1605637"/>
              <a:chExt cx="570558" cy="3347339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EC9C5A3C-EFE0-1417-62CE-B3BBBEC021ED}"/>
                  </a:ext>
                </a:extLst>
              </p:cNvPr>
              <p:cNvSpPr/>
              <p:nvPr/>
            </p:nvSpPr>
            <p:spPr>
              <a:xfrm>
                <a:off x="335678" y="1605637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422338F-3BEF-C28E-54BA-35116B3E0026}"/>
                  </a:ext>
                </a:extLst>
              </p:cNvPr>
              <p:cNvSpPr/>
              <p:nvPr/>
            </p:nvSpPr>
            <p:spPr>
              <a:xfrm>
                <a:off x="335678" y="2301795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3CF5F1C8-BC0B-E7AA-9E1B-E9199C77AA20}"/>
                  </a:ext>
                </a:extLst>
              </p:cNvPr>
              <p:cNvSpPr/>
              <p:nvPr/>
            </p:nvSpPr>
            <p:spPr>
              <a:xfrm>
                <a:off x="335678" y="2997953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DE48CE77-1AEC-6794-288C-82040E42B2E2}"/>
                  </a:ext>
                </a:extLst>
              </p:cNvPr>
              <p:cNvSpPr/>
              <p:nvPr/>
            </p:nvSpPr>
            <p:spPr>
              <a:xfrm>
                <a:off x="335678" y="3694111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86710AE-2DFB-8182-AAA3-9DBB4A144BD6}"/>
                  </a:ext>
                </a:extLst>
              </p:cNvPr>
              <p:cNvSpPr/>
              <p:nvPr/>
            </p:nvSpPr>
            <p:spPr>
              <a:xfrm>
                <a:off x="327828" y="4390268"/>
                <a:ext cx="562708" cy="56270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1319C4-0DF3-4BD6-C3A9-ECDC5D8B7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551" y="6055841"/>
              <a:ext cx="350424" cy="350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4554D7D-030A-DBDC-2861-668E437AB0C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736" y="6057578"/>
              <a:ext cx="346950" cy="3469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60128B1-8332-E716-5F7D-C42A5D7604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6346" y="6058291"/>
              <a:ext cx="345525" cy="3455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678C928-75B4-2E5C-ADAE-44FD691945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6057" y="6055841"/>
              <a:ext cx="350424" cy="35042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CCAD31-A535-6059-AA74-3CAC5E74E2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8841" y="6055841"/>
              <a:ext cx="350424" cy="35042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739E5E2-01D0-10A5-415C-D4D00CDF5865}"/>
              </a:ext>
            </a:extLst>
          </p:cNvPr>
          <p:cNvSpPr txBox="1"/>
          <p:nvPr/>
        </p:nvSpPr>
        <p:spPr>
          <a:xfrm>
            <a:off x="144967" y="2744978"/>
            <a:ext cx="118760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8000" dirty="0">
                <a:solidFill>
                  <a:schemeClr val="bg1"/>
                </a:solidFill>
                <a:cs typeface="B Yekan" panose="00000400000000000000" pitchFamily="2" charset="-78"/>
              </a:rPr>
              <a:t>فصل دوم: ادبیات تحقیق</a:t>
            </a:r>
            <a:endParaRPr lang="en-US" sz="8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133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3495</Words>
  <Application>Microsoft Office PowerPoint</Application>
  <PresentationFormat>Widescreen</PresentationFormat>
  <Paragraphs>190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Kalameh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29</cp:revision>
  <dcterms:created xsi:type="dcterms:W3CDTF">2023-04-04T09:50:15Z</dcterms:created>
  <dcterms:modified xsi:type="dcterms:W3CDTF">2023-04-04T15:53:35Z</dcterms:modified>
</cp:coreProperties>
</file>