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73" r:id="rId2"/>
    <p:sldId id="271" r:id="rId3"/>
    <p:sldId id="256" r:id="rId4"/>
    <p:sldId id="274" r:id="rId5"/>
    <p:sldId id="261" r:id="rId6"/>
    <p:sldId id="262" r:id="rId7"/>
    <p:sldId id="257" r:id="rId8"/>
    <p:sldId id="275" r:id="rId9"/>
    <p:sldId id="263" r:id="rId10"/>
    <p:sldId id="264" r:id="rId11"/>
    <p:sldId id="258" r:id="rId12"/>
    <p:sldId id="276" r:id="rId13"/>
    <p:sldId id="265" r:id="rId14"/>
    <p:sldId id="259" r:id="rId15"/>
    <p:sldId id="277" r:id="rId16"/>
    <p:sldId id="267" r:id="rId17"/>
    <p:sldId id="268" r:id="rId18"/>
    <p:sldId id="260" r:id="rId19"/>
    <p:sldId id="278" r:id="rId20"/>
    <p:sldId id="269" r:id="rId21"/>
    <p:sldId id="270" r:id="rId22"/>
    <p:sldId id="272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34BD4"/>
    <a:srgbClr val="FFE699"/>
    <a:srgbClr val="FFFFFF"/>
    <a:srgbClr val="F7B74B"/>
    <a:srgbClr val="FFF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16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C8F02A-D3EB-4E54-A3A7-988E47C96CBB}" type="datetimeFigureOut">
              <a:rPr lang="en-US" smtClean="0"/>
              <a:t>1/5/2024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F8281A-59DB-4238-973F-29F3B51BA7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3177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F8281A-59DB-4238-973F-29F3B51BA74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1894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F8281A-59DB-4238-973F-29F3B51BA74D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8182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3">
            <a:extLst>
              <a:ext uri="{FF2B5EF4-FFF2-40B4-BE49-F238E27FC236}">
                <a16:creationId xmlns:a16="http://schemas.microsoft.com/office/drawing/2014/main" id="{009E4A9B-05A7-C39E-C909-53021A702D62}"/>
              </a:ext>
            </a:extLst>
          </p:cNvPr>
          <p:cNvSpPr/>
          <p:nvPr userDrawn="1"/>
        </p:nvSpPr>
        <p:spPr>
          <a:xfrm>
            <a:off x="4303095" y="0"/>
            <a:ext cx="3585809" cy="2704830"/>
          </a:xfrm>
          <a:custGeom>
            <a:avLst/>
            <a:gdLst>
              <a:gd name="connsiteX0" fmla="*/ 0 w 1840992"/>
              <a:gd name="connsiteY0" fmla="*/ 0 h 1388688"/>
              <a:gd name="connsiteX1" fmla="*/ 1840992 w 1840992"/>
              <a:gd name="connsiteY1" fmla="*/ 0 h 1388688"/>
              <a:gd name="connsiteX2" fmla="*/ 1840992 w 1840992"/>
              <a:gd name="connsiteY2" fmla="*/ 468192 h 1388688"/>
              <a:gd name="connsiteX3" fmla="*/ 920496 w 1840992"/>
              <a:gd name="connsiteY3" fmla="*/ 1388688 h 1388688"/>
              <a:gd name="connsiteX4" fmla="*/ 0 w 1840992"/>
              <a:gd name="connsiteY4" fmla="*/ 468192 h 1388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40992" h="1388688">
                <a:moveTo>
                  <a:pt x="0" y="0"/>
                </a:moveTo>
                <a:lnTo>
                  <a:pt x="1840992" y="0"/>
                </a:lnTo>
                <a:lnTo>
                  <a:pt x="1840992" y="468192"/>
                </a:lnTo>
                <a:cubicBezTo>
                  <a:pt x="1840992" y="976568"/>
                  <a:pt x="1428872" y="1388688"/>
                  <a:pt x="920496" y="1388688"/>
                </a:cubicBezTo>
                <a:cubicBezTo>
                  <a:pt x="412120" y="1388688"/>
                  <a:pt x="0" y="976568"/>
                  <a:pt x="0" y="46819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E6032ABE-6DB8-985D-C42B-8D93286EC17A}"/>
              </a:ext>
            </a:extLst>
          </p:cNvPr>
          <p:cNvSpPr/>
          <p:nvPr userDrawn="1"/>
        </p:nvSpPr>
        <p:spPr>
          <a:xfrm>
            <a:off x="3044001" y="3034836"/>
            <a:ext cx="6103996" cy="664761"/>
          </a:xfrm>
          <a:prstGeom prst="roundRect">
            <a:avLst>
              <a:gd name="adj" fmla="val 20929"/>
            </a:avLst>
          </a:prstGeom>
          <a:solidFill>
            <a:srgbClr val="134BD4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1DB0F81B-EA18-4C29-E2D7-63A1C43BB51C}"/>
              </a:ext>
            </a:extLst>
          </p:cNvPr>
          <p:cNvGrpSpPr/>
          <p:nvPr userDrawn="1"/>
        </p:nvGrpSpPr>
        <p:grpSpPr>
          <a:xfrm>
            <a:off x="1645628" y="4016192"/>
            <a:ext cx="8900742" cy="664762"/>
            <a:chOff x="2356263" y="3881318"/>
            <a:chExt cx="8900742" cy="664762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22000"/>
              </a:prstClr>
            </a:outerShdw>
          </a:effectLst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3BAD395F-F27E-262A-3219-3690321E60CE}"/>
                </a:ext>
              </a:extLst>
            </p:cNvPr>
            <p:cNvSpPr/>
            <p:nvPr userDrawn="1"/>
          </p:nvSpPr>
          <p:spPr>
            <a:xfrm>
              <a:off x="7060068" y="3881319"/>
              <a:ext cx="4196937" cy="664761"/>
            </a:xfrm>
            <a:prstGeom prst="roundRect">
              <a:avLst>
                <a:gd name="adj" fmla="val 20929"/>
              </a:avLst>
            </a:prstGeom>
            <a:grpFill/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63776DA0-12A7-8E12-41C6-D4D04342DFE6}"/>
                </a:ext>
              </a:extLst>
            </p:cNvPr>
            <p:cNvSpPr/>
            <p:nvPr userDrawn="1"/>
          </p:nvSpPr>
          <p:spPr>
            <a:xfrm>
              <a:off x="2356263" y="3881318"/>
              <a:ext cx="4196937" cy="664761"/>
            </a:xfrm>
            <a:prstGeom prst="roundRect">
              <a:avLst>
                <a:gd name="adj" fmla="val 20929"/>
              </a:avLst>
            </a:prstGeom>
            <a:grpFill/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09FE4B6F-718D-943C-FDC2-2AED20F3077D}"/>
              </a:ext>
            </a:extLst>
          </p:cNvPr>
          <p:cNvSpPr/>
          <p:nvPr userDrawn="1"/>
        </p:nvSpPr>
        <p:spPr>
          <a:xfrm>
            <a:off x="3997530" y="4997548"/>
            <a:ext cx="4196937" cy="664761"/>
          </a:xfrm>
          <a:prstGeom prst="roundRect">
            <a:avLst>
              <a:gd name="adj" fmla="val 20929"/>
            </a:avLst>
          </a:prstGeom>
          <a:solidFill>
            <a:srgbClr val="134BD4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389901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3BAD395F-F27E-262A-3219-3690321E60CE}"/>
              </a:ext>
            </a:extLst>
          </p:cNvPr>
          <p:cNvSpPr/>
          <p:nvPr userDrawn="1"/>
        </p:nvSpPr>
        <p:spPr>
          <a:xfrm>
            <a:off x="606544" y="2354105"/>
            <a:ext cx="10978911" cy="2149789"/>
          </a:xfrm>
          <a:prstGeom prst="roundRect">
            <a:avLst>
              <a:gd name="adj" fmla="val 20929"/>
            </a:avLst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190949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134BD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106B0017-3BB3-961B-E761-0E925F8B0015}"/>
              </a:ext>
            </a:extLst>
          </p:cNvPr>
          <p:cNvSpPr/>
          <p:nvPr userDrawn="1"/>
        </p:nvSpPr>
        <p:spPr>
          <a:xfrm>
            <a:off x="116733" y="194551"/>
            <a:ext cx="8917540" cy="6454901"/>
          </a:xfrm>
          <a:prstGeom prst="roundRect">
            <a:avLst>
              <a:gd name="adj" fmla="val 365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6AEAB60C-2B37-E5BC-8C93-A8C341F59291}"/>
              </a:ext>
            </a:extLst>
          </p:cNvPr>
          <p:cNvSpPr/>
          <p:nvPr userDrawn="1"/>
        </p:nvSpPr>
        <p:spPr>
          <a:xfrm>
            <a:off x="9704831" y="194551"/>
            <a:ext cx="2370437" cy="6454901"/>
          </a:xfrm>
          <a:prstGeom prst="roundRect">
            <a:avLst>
              <a:gd name="adj" fmla="val 891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FACAC802-2C51-B394-877C-7AFBF4FB52F1}"/>
              </a:ext>
            </a:extLst>
          </p:cNvPr>
          <p:cNvSpPr/>
          <p:nvPr userDrawn="1"/>
        </p:nvSpPr>
        <p:spPr>
          <a:xfrm>
            <a:off x="9969553" y="181794"/>
            <a:ext cx="1840992" cy="1388688"/>
          </a:xfrm>
          <a:custGeom>
            <a:avLst/>
            <a:gdLst>
              <a:gd name="connsiteX0" fmla="*/ 0 w 1840992"/>
              <a:gd name="connsiteY0" fmla="*/ 0 h 1388688"/>
              <a:gd name="connsiteX1" fmla="*/ 1840992 w 1840992"/>
              <a:gd name="connsiteY1" fmla="*/ 0 h 1388688"/>
              <a:gd name="connsiteX2" fmla="*/ 1840992 w 1840992"/>
              <a:gd name="connsiteY2" fmla="*/ 468192 h 1388688"/>
              <a:gd name="connsiteX3" fmla="*/ 920496 w 1840992"/>
              <a:gd name="connsiteY3" fmla="*/ 1388688 h 1388688"/>
              <a:gd name="connsiteX4" fmla="*/ 0 w 1840992"/>
              <a:gd name="connsiteY4" fmla="*/ 468192 h 1388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40992" h="1388688">
                <a:moveTo>
                  <a:pt x="0" y="0"/>
                </a:moveTo>
                <a:lnTo>
                  <a:pt x="1840992" y="0"/>
                </a:lnTo>
                <a:lnTo>
                  <a:pt x="1840992" y="468192"/>
                </a:lnTo>
                <a:cubicBezTo>
                  <a:pt x="1840992" y="976568"/>
                  <a:pt x="1428872" y="1388688"/>
                  <a:pt x="920496" y="1388688"/>
                </a:cubicBezTo>
                <a:cubicBezTo>
                  <a:pt x="412120" y="1388688"/>
                  <a:pt x="0" y="976568"/>
                  <a:pt x="0" y="468192"/>
                </a:cubicBezTo>
                <a:close/>
              </a:path>
            </a:pathLst>
          </a:custGeom>
          <a:solidFill>
            <a:srgbClr val="134B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B0D3C2AD-9342-9FB0-EFB3-325357929DE0}"/>
              </a:ext>
            </a:extLst>
          </p:cNvPr>
          <p:cNvGrpSpPr/>
          <p:nvPr userDrawn="1"/>
        </p:nvGrpSpPr>
        <p:grpSpPr>
          <a:xfrm>
            <a:off x="10020434" y="5960820"/>
            <a:ext cx="1739230" cy="504674"/>
            <a:chOff x="10071315" y="6021780"/>
            <a:chExt cx="1739230" cy="504674"/>
          </a:xfrm>
          <a:effectLst>
            <a:outerShdw blurRad="63500" algn="ctr" rotWithShape="0">
              <a:prstClr val="black">
                <a:alpha val="8000"/>
              </a:prstClr>
            </a:outerShdw>
          </a:effectLst>
        </p:grpSpPr>
        <p:sp>
          <p:nvSpPr>
            <p:cNvPr id="20" name="Rectangle: Rounded Corners 19">
              <a:extLst>
                <a:ext uri="{FF2B5EF4-FFF2-40B4-BE49-F238E27FC236}">
                  <a16:creationId xmlns:a16="http://schemas.microsoft.com/office/drawing/2014/main" id="{B9AD3F38-7910-9AA6-C8E8-BF2FF71E41EF}"/>
                </a:ext>
              </a:extLst>
            </p:cNvPr>
            <p:cNvSpPr/>
            <p:nvPr userDrawn="1"/>
          </p:nvSpPr>
          <p:spPr>
            <a:xfrm>
              <a:off x="10071315" y="6021780"/>
              <a:ext cx="504102" cy="504674"/>
            </a:xfrm>
            <a:prstGeom prst="roundRect">
              <a:avLst>
                <a:gd name="adj" fmla="val 20929"/>
              </a:avLst>
            </a:prstGeom>
            <a:solidFill>
              <a:srgbClr val="134BD4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: Rounded Corners 20">
              <a:extLst>
                <a:ext uri="{FF2B5EF4-FFF2-40B4-BE49-F238E27FC236}">
                  <a16:creationId xmlns:a16="http://schemas.microsoft.com/office/drawing/2014/main" id="{DCC89226-B4B7-78D5-38DB-5A468B455530}"/>
                </a:ext>
              </a:extLst>
            </p:cNvPr>
            <p:cNvSpPr/>
            <p:nvPr userDrawn="1"/>
          </p:nvSpPr>
          <p:spPr>
            <a:xfrm>
              <a:off x="10688879" y="6021780"/>
              <a:ext cx="504102" cy="504674"/>
            </a:xfrm>
            <a:prstGeom prst="roundRect">
              <a:avLst>
                <a:gd name="adj" fmla="val 20929"/>
              </a:avLst>
            </a:prstGeom>
            <a:solidFill>
              <a:srgbClr val="134BD4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4AB2CDDF-DA98-B186-9C77-6CBE9FB52CD0}"/>
                </a:ext>
              </a:extLst>
            </p:cNvPr>
            <p:cNvSpPr/>
            <p:nvPr userDrawn="1"/>
          </p:nvSpPr>
          <p:spPr>
            <a:xfrm>
              <a:off x="11306443" y="6021780"/>
              <a:ext cx="504102" cy="504674"/>
            </a:xfrm>
            <a:prstGeom prst="roundRect">
              <a:avLst>
                <a:gd name="adj" fmla="val 20929"/>
              </a:avLst>
            </a:prstGeom>
            <a:solidFill>
              <a:srgbClr val="134BD4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792A5BDF-9E86-18CE-C506-1C4CCEBEDDEE}"/>
              </a:ext>
            </a:extLst>
          </p:cNvPr>
          <p:cNvGrpSpPr/>
          <p:nvPr userDrawn="1"/>
        </p:nvGrpSpPr>
        <p:grpSpPr>
          <a:xfrm>
            <a:off x="9140801" y="1755647"/>
            <a:ext cx="2148978" cy="664761"/>
            <a:chOff x="9107285" y="1755647"/>
            <a:chExt cx="2148978" cy="664761"/>
          </a:xfrm>
        </p:grpSpPr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E5D32284-99D5-74CB-D16F-4D8F2326F937}"/>
                </a:ext>
              </a:extLst>
            </p:cNvPr>
            <p:cNvSpPr/>
            <p:nvPr userDrawn="1"/>
          </p:nvSpPr>
          <p:spPr>
            <a:xfrm>
              <a:off x="9281926" y="1755647"/>
              <a:ext cx="1974337" cy="664761"/>
            </a:xfrm>
            <a:prstGeom prst="roundRect">
              <a:avLst>
                <a:gd name="adj" fmla="val 20929"/>
              </a:avLst>
            </a:prstGeom>
            <a:solidFill>
              <a:srgbClr val="134BD4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7B0B1C81-46C9-9318-94E5-6FD7411CEDF0}"/>
                </a:ext>
              </a:extLst>
            </p:cNvPr>
            <p:cNvSpPr/>
            <p:nvPr userDrawn="1"/>
          </p:nvSpPr>
          <p:spPr>
            <a:xfrm>
              <a:off x="9107285" y="1835690"/>
              <a:ext cx="504102" cy="504674"/>
            </a:xfrm>
            <a:prstGeom prst="roundRect">
              <a:avLst>
                <a:gd name="adj" fmla="val 20929"/>
              </a:avLst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6F0A238-7026-D92A-09EA-DBE38BFCA85C}"/>
              </a:ext>
            </a:extLst>
          </p:cNvPr>
          <p:cNvSpPr/>
          <p:nvPr userDrawn="1"/>
        </p:nvSpPr>
        <p:spPr>
          <a:xfrm>
            <a:off x="9315442" y="2583572"/>
            <a:ext cx="1974337" cy="664761"/>
          </a:xfrm>
          <a:prstGeom prst="roundRect">
            <a:avLst>
              <a:gd name="adj" fmla="val 20929"/>
            </a:avLst>
          </a:prstGeom>
          <a:solidFill>
            <a:srgbClr val="134BD4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E8846DF4-1E66-9BEF-28A8-284B1E081A14}"/>
              </a:ext>
            </a:extLst>
          </p:cNvPr>
          <p:cNvSpPr/>
          <p:nvPr userDrawn="1"/>
        </p:nvSpPr>
        <p:spPr>
          <a:xfrm>
            <a:off x="9315442" y="3411497"/>
            <a:ext cx="1974337" cy="664761"/>
          </a:xfrm>
          <a:prstGeom prst="roundRect">
            <a:avLst>
              <a:gd name="adj" fmla="val 20929"/>
            </a:avLst>
          </a:prstGeom>
          <a:solidFill>
            <a:srgbClr val="134BD4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3ABF085E-103A-7E22-AD24-BC2CEEA88990}"/>
              </a:ext>
            </a:extLst>
          </p:cNvPr>
          <p:cNvSpPr/>
          <p:nvPr userDrawn="1"/>
        </p:nvSpPr>
        <p:spPr>
          <a:xfrm>
            <a:off x="9315442" y="4239422"/>
            <a:ext cx="1974337" cy="664761"/>
          </a:xfrm>
          <a:prstGeom prst="roundRect">
            <a:avLst>
              <a:gd name="adj" fmla="val 20929"/>
            </a:avLst>
          </a:prstGeom>
          <a:solidFill>
            <a:srgbClr val="134BD4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DEC88948-E44C-B115-7DA7-696BFA09AD6E}"/>
              </a:ext>
            </a:extLst>
          </p:cNvPr>
          <p:cNvSpPr/>
          <p:nvPr userDrawn="1"/>
        </p:nvSpPr>
        <p:spPr>
          <a:xfrm>
            <a:off x="9315442" y="5067348"/>
            <a:ext cx="1974337" cy="664761"/>
          </a:xfrm>
          <a:prstGeom prst="roundRect">
            <a:avLst>
              <a:gd name="adj" fmla="val 20929"/>
            </a:avLst>
          </a:prstGeom>
          <a:solidFill>
            <a:srgbClr val="134BD4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lide Number Placeholder 5">
            <a:extLst>
              <a:ext uri="{FF2B5EF4-FFF2-40B4-BE49-F238E27FC236}">
                <a16:creationId xmlns:a16="http://schemas.microsoft.com/office/drawing/2014/main" id="{D4B6CD04-6B64-C9BD-7FDF-96A2DE7FD1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0800" y="1898933"/>
            <a:ext cx="504103" cy="365125"/>
          </a:xfrm>
        </p:spPr>
        <p:txBody>
          <a:bodyPr/>
          <a:lstStyle>
            <a:lvl1pPr algn="ctr">
              <a:defRPr sz="1600" b="1">
                <a:solidFill>
                  <a:srgbClr val="134BD4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406C8DE5-3205-439F-B05B-2CA362994A3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639065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rgbClr val="134BD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106B0017-3BB3-961B-E761-0E925F8B0015}"/>
              </a:ext>
            </a:extLst>
          </p:cNvPr>
          <p:cNvSpPr/>
          <p:nvPr userDrawn="1"/>
        </p:nvSpPr>
        <p:spPr>
          <a:xfrm>
            <a:off x="116733" y="194551"/>
            <a:ext cx="8917540" cy="6454901"/>
          </a:xfrm>
          <a:prstGeom prst="roundRect">
            <a:avLst>
              <a:gd name="adj" fmla="val 365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6AEAB60C-2B37-E5BC-8C93-A8C341F59291}"/>
              </a:ext>
            </a:extLst>
          </p:cNvPr>
          <p:cNvSpPr/>
          <p:nvPr userDrawn="1"/>
        </p:nvSpPr>
        <p:spPr>
          <a:xfrm>
            <a:off x="9704831" y="194551"/>
            <a:ext cx="2370437" cy="6454901"/>
          </a:xfrm>
          <a:prstGeom prst="roundRect">
            <a:avLst>
              <a:gd name="adj" fmla="val 891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FACAC802-2C51-B394-877C-7AFBF4FB52F1}"/>
              </a:ext>
            </a:extLst>
          </p:cNvPr>
          <p:cNvSpPr/>
          <p:nvPr userDrawn="1"/>
        </p:nvSpPr>
        <p:spPr>
          <a:xfrm>
            <a:off x="9969553" y="181794"/>
            <a:ext cx="1840992" cy="1388688"/>
          </a:xfrm>
          <a:custGeom>
            <a:avLst/>
            <a:gdLst>
              <a:gd name="connsiteX0" fmla="*/ 0 w 1840992"/>
              <a:gd name="connsiteY0" fmla="*/ 0 h 1388688"/>
              <a:gd name="connsiteX1" fmla="*/ 1840992 w 1840992"/>
              <a:gd name="connsiteY1" fmla="*/ 0 h 1388688"/>
              <a:gd name="connsiteX2" fmla="*/ 1840992 w 1840992"/>
              <a:gd name="connsiteY2" fmla="*/ 468192 h 1388688"/>
              <a:gd name="connsiteX3" fmla="*/ 920496 w 1840992"/>
              <a:gd name="connsiteY3" fmla="*/ 1388688 h 1388688"/>
              <a:gd name="connsiteX4" fmla="*/ 0 w 1840992"/>
              <a:gd name="connsiteY4" fmla="*/ 468192 h 1388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40992" h="1388688">
                <a:moveTo>
                  <a:pt x="0" y="0"/>
                </a:moveTo>
                <a:lnTo>
                  <a:pt x="1840992" y="0"/>
                </a:lnTo>
                <a:lnTo>
                  <a:pt x="1840992" y="468192"/>
                </a:lnTo>
                <a:cubicBezTo>
                  <a:pt x="1840992" y="976568"/>
                  <a:pt x="1428872" y="1388688"/>
                  <a:pt x="920496" y="1388688"/>
                </a:cubicBezTo>
                <a:cubicBezTo>
                  <a:pt x="412120" y="1388688"/>
                  <a:pt x="0" y="976568"/>
                  <a:pt x="0" y="468192"/>
                </a:cubicBezTo>
                <a:close/>
              </a:path>
            </a:pathLst>
          </a:custGeom>
          <a:solidFill>
            <a:srgbClr val="134B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B0D3C2AD-9342-9FB0-EFB3-325357929DE0}"/>
              </a:ext>
            </a:extLst>
          </p:cNvPr>
          <p:cNvGrpSpPr/>
          <p:nvPr userDrawn="1"/>
        </p:nvGrpSpPr>
        <p:grpSpPr>
          <a:xfrm>
            <a:off x="10020434" y="5960820"/>
            <a:ext cx="1739230" cy="504674"/>
            <a:chOff x="10071315" y="6021780"/>
            <a:chExt cx="1739230" cy="504674"/>
          </a:xfrm>
          <a:effectLst>
            <a:outerShdw blurRad="63500" algn="ctr" rotWithShape="0">
              <a:prstClr val="black">
                <a:alpha val="8000"/>
              </a:prstClr>
            </a:outerShdw>
          </a:effectLst>
        </p:grpSpPr>
        <p:sp>
          <p:nvSpPr>
            <p:cNvPr id="20" name="Rectangle: Rounded Corners 19">
              <a:extLst>
                <a:ext uri="{FF2B5EF4-FFF2-40B4-BE49-F238E27FC236}">
                  <a16:creationId xmlns:a16="http://schemas.microsoft.com/office/drawing/2014/main" id="{B9AD3F38-7910-9AA6-C8E8-BF2FF71E41EF}"/>
                </a:ext>
              </a:extLst>
            </p:cNvPr>
            <p:cNvSpPr/>
            <p:nvPr userDrawn="1"/>
          </p:nvSpPr>
          <p:spPr>
            <a:xfrm>
              <a:off x="10071315" y="6021780"/>
              <a:ext cx="504102" cy="504674"/>
            </a:xfrm>
            <a:prstGeom prst="roundRect">
              <a:avLst>
                <a:gd name="adj" fmla="val 20929"/>
              </a:avLst>
            </a:prstGeom>
            <a:solidFill>
              <a:srgbClr val="134BD4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: Rounded Corners 20">
              <a:extLst>
                <a:ext uri="{FF2B5EF4-FFF2-40B4-BE49-F238E27FC236}">
                  <a16:creationId xmlns:a16="http://schemas.microsoft.com/office/drawing/2014/main" id="{DCC89226-B4B7-78D5-38DB-5A468B455530}"/>
                </a:ext>
              </a:extLst>
            </p:cNvPr>
            <p:cNvSpPr/>
            <p:nvPr userDrawn="1"/>
          </p:nvSpPr>
          <p:spPr>
            <a:xfrm>
              <a:off x="10688879" y="6021780"/>
              <a:ext cx="504102" cy="504674"/>
            </a:xfrm>
            <a:prstGeom prst="roundRect">
              <a:avLst>
                <a:gd name="adj" fmla="val 20929"/>
              </a:avLst>
            </a:prstGeom>
            <a:solidFill>
              <a:srgbClr val="134BD4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4AB2CDDF-DA98-B186-9C77-6CBE9FB52CD0}"/>
                </a:ext>
              </a:extLst>
            </p:cNvPr>
            <p:cNvSpPr/>
            <p:nvPr userDrawn="1"/>
          </p:nvSpPr>
          <p:spPr>
            <a:xfrm>
              <a:off x="11306443" y="6021780"/>
              <a:ext cx="504102" cy="504674"/>
            </a:xfrm>
            <a:prstGeom prst="roundRect">
              <a:avLst>
                <a:gd name="adj" fmla="val 20929"/>
              </a:avLst>
            </a:prstGeom>
            <a:solidFill>
              <a:srgbClr val="134BD4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E5D32284-99D5-74CB-D16F-4D8F2326F937}"/>
              </a:ext>
            </a:extLst>
          </p:cNvPr>
          <p:cNvSpPr/>
          <p:nvPr userDrawn="1"/>
        </p:nvSpPr>
        <p:spPr>
          <a:xfrm>
            <a:off x="9315442" y="1755647"/>
            <a:ext cx="1974337" cy="664761"/>
          </a:xfrm>
          <a:prstGeom prst="roundRect">
            <a:avLst>
              <a:gd name="adj" fmla="val 20929"/>
            </a:avLst>
          </a:prstGeom>
          <a:solidFill>
            <a:srgbClr val="134BD4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7E7CB8A6-7764-ED7F-C618-7076EACA2C58}"/>
              </a:ext>
            </a:extLst>
          </p:cNvPr>
          <p:cNvGrpSpPr/>
          <p:nvPr userDrawn="1"/>
        </p:nvGrpSpPr>
        <p:grpSpPr>
          <a:xfrm>
            <a:off x="9140801" y="2583572"/>
            <a:ext cx="2148978" cy="664761"/>
            <a:chOff x="9259685" y="1908047"/>
            <a:chExt cx="2148978" cy="664761"/>
          </a:xfrm>
        </p:grpSpPr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C6F0A238-7026-D92A-09EA-DBE38BFCA85C}"/>
                </a:ext>
              </a:extLst>
            </p:cNvPr>
            <p:cNvSpPr/>
            <p:nvPr userDrawn="1"/>
          </p:nvSpPr>
          <p:spPr>
            <a:xfrm>
              <a:off x="9434326" y="1908047"/>
              <a:ext cx="1974337" cy="664761"/>
            </a:xfrm>
            <a:prstGeom prst="roundRect">
              <a:avLst>
                <a:gd name="adj" fmla="val 20929"/>
              </a:avLst>
            </a:prstGeom>
            <a:solidFill>
              <a:srgbClr val="134BD4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0E253A65-1E90-EA8F-956B-F5474491811E}"/>
                </a:ext>
              </a:extLst>
            </p:cNvPr>
            <p:cNvSpPr/>
            <p:nvPr userDrawn="1"/>
          </p:nvSpPr>
          <p:spPr>
            <a:xfrm>
              <a:off x="9259685" y="1988090"/>
              <a:ext cx="504102" cy="504674"/>
            </a:xfrm>
            <a:prstGeom prst="roundRect">
              <a:avLst>
                <a:gd name="adj" fmla="val 20929"/>
              </a:avLst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E8846DF4-1E66-9BEF-28A8-284B1E081A14}"/>
              </a:ext>
            </a:extLst>
          </p:cNvPr>
          <p:cNvSpPr/>
          <p:nvPr userDrawn="1"/>
        </p:nvSpPr>
        <p:spPr>
          <a:xfrm>
            <a:off x="9315442" y="3411497"/>
            <a:ext cx="1974337" cy="664761"/>
          </a:xfrm>
          <a:prstGeom prst="roundRect">
            <a:avLst>
              <a:gd name="adj" fmla="val 20929"/>
            </a:avLst>
          </a:prstGeom>
          <a:solidFill>
            <a:srgbClr val="134BD4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3ABF085E-103A-7E22-AD24-BC2CEEA88990}"/>
              </a:ext>
            </a:extLst>
          </p:cNvPr>
          <p:cNvSpPr/>
          <p:nvPr userDrawn="1"/>
        </p:nvSpPr>
        <p:spPr>
          <a:xfrm>
            <a:off x="9315442" y="4239422"/>
            <a:ext cx="1974337" cy="664761"/>
          </a:xfrm>
          <a:prstGeom prst="roundRect">
            <a:avLst>
              <a:gd name="adj" fmla="val 20929"/>
            </a:avLst>
          </a:prstGeom>
          <a:solidFill>
            <a:srgbClr val="134BD4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DEC88948-E44C-B115-7DA7-696BFA09AD6E}"/>
              </a:ext>
            </a:extLst>
          </p:cNvPr>
          <p:cNvSpPr/>
          <p:nvPr userDrawn="1"/>
        </p:nvSpPr>
        <p:spPr>
          <a:xfrm>
            <a:off x="9315442" y="5067348"/>
            <a:ext cx="1974337" cy="664761"/>
          </a:xfrm>
          <a:prstGeom prst="roundRect">
            <a:avLst>
              <a:gd name="adj" fmla="val 20929"/>
            </a:avLst>
          </a:prstGeom>
          <a:solidFill>
            <a:srgbClr val="134BD4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lide Number Placeholder 5">
            <a:extLst>
              <a:ext uri="{FF2B5EF4-FFF2-40B4-BE49-F238E27FC236}">
                <a16:creationId xmlns:a16="http://schemas.microsoft.com/office/drawing/2014/main" id="{D4B6CD04-6B64-C9BD-7FDF-96A2DE7FD1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0800" y="2732053"/>
            <a:ext cx="504103" cy="365125"/>
          </a:xfrm>
        </p:spPr>
        <p:txBody>
          <a:bodyPr/>
          <a:lstStyle>
            <a:lvl1pPr algn="ctr">
              <a:defRPr sz="1600" b="1">
                <a:solidFill>
                  <a:srgbClr val="134BD4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406C8DE5-3205-439F-B05B-2CA362994A3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528954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solidFill>
          <a:srgbClr val="134BD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106B0017-3BB3-961B-E761-0E925F8B0015}"/>
              </a:ext>
            </a:extLst>
          </p:cNvPr>
          <p:cNvSpPr/>
          <p:nvPr userDrawn="1"/>
        </p:nvSpPr>
        <p:spPr>
          <a:xfrm>
            <a:off x="116733" y="194551"/>
            <a:ext cx="8917540" cy="6454901"/>
          </a:xfrm>
          <a:prstGeom prst="roundRect">
            <a:avLst>
              <a:gd name="adj" fmla="val 365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6AEAB60C-2B37-E5BC-8C93-A8C341F59291}"/>
              </a:ext>
            </a:extLst>
          </p:cNvPr>
          <p:cNvSpPr/>
          <p:nvPr userDrawn="1"/>
        </p:nvSpPr>
        <p:spPr>
          <a:xfrm>
            <a:off x="9704831" y="194551"/>
            <a:ext cx="2370437" cy="6454901"/>
          </a:xfrm>
          <a:prstGeom prst="roundRect">
            <a:avLst>
              <a:gd name="adj" fmla="val 891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FACAC802-2C51-B394-877C-7AFBF4FB52F1}"/>
              </a:ext>
            </a:extLst>
          </p:cNvPr>
          <p:cNvSpPr/>
          <p:nvPr userDrawn="1"/>
        </p:nvSpPr>
        <p:spPr>
          <a:xfrm>
            <a:off x="9969553" y="181794"/>
            <a:ext cx="1840992" cy="1388688"/>
          </a:xfrm>
          <a:custGeom>
            <a:avLst/>
            <a:gdLst>
              <a:gd name="connsiteX0" fmla="*/ 0 w 1840992"/>
              <a:gd name="connsiteY0" fmla="*/ 0 h 1388688"/>
              <a:gd name="connsiteX1" fmla="*/ 1840992 w 1840992"/>
              <a:gd name="connsiteY1" fmla="*/ 0 h 1388688"/>
              <a:gd name="connsiteX2" fmla="*/ 1840992 w 1840992"/>
              <a:gd name="connsiteY2" fmla="*/ 468192 h 1388688"/>
              <a:gd name="connsiteX3" fmla="*/ 920496 w 1840992"/>
              <a:gd name="connsiteY3" fmla="*/ 1388688 h 1388688"/>
              <a:gd name="connsiteX4" fmla="*/ 0 w 1840992"/>
              <a:gd name="connsiteY4" fmla="*/ 468192 h 1388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40992" h="1388688">
                <a:moveTo>
                  <a:pt x="0" y="0"/>
                </a:moveTo>
                <a:lnTo>
                  <a:pt x="1840992" y="0"/>
                </a:lnTo>
                <a:lnTo>
                  <a:pt x="1840992" y="468192"/>
                </a:lnTo>
                <a:cubicBezTo>
                  <a:pt x="1840992" y="976568"/>
                  <a:pt x="1428872" y="1388688"/>
                  <a:pt x="920496" y="1388688"/>
                </a:cubicBezTo>
                <a:cubicBezTo>
                  <a:pt x="412120" y="1388688"/>
                  <a:pt x="0" y="976568"/>
                  <a:pt x="0" y="468192"/>
                </a:cubicBezTo>
                <a:close/>
              </a:path>
            </a:pathLst>
          </a:custGeom>
          <a:solidFill>
            <a:srgbClr val="134B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B0D3C2AD-9342-9FB0-EFB3-325357929DE0}"/>
              </a:ext>
            </a:extLst>
          </p:cNvPr>
          <p:cNvGrpSpPr/>
          <p:nvPr userDrawn="1"/>
        </p:nvGrpSpPr>
        <p:grpSpPr>
          <a:xfrm>
            <a:off x="10020434" y="5960820"/>
            <a:ext cx="1739230" cy="504674"/>
            <a:chOff x="10071315" y="6021780"/>
            <a:chExt cx="1739230" cy="504674"/>
          </a:xfrm>
          <a:effectLst>
            <a:outerShdw blurRad="63500" algn="ctr" rotWithShape="0">
              <a:prstClr val="black">
                <a:alpha val="8000"/>
              </a:prstClr>
            </a:outerShdw>
          </a:effectLst>
        </p:grpSpPr>
        <p:sp>
          <p:nvSpPr>
            <p:cNvPr id="20" name="Rectangle: Rounded Corners 19">
              <a:extLst>
                <a:ext uri="{FF2B5EF4-FFF2-40B4-BE49-F238E27FC236}">
                  <a16:creationId xmlns:a16="http://schemas.microsoft.com/office/drawing/2014/main" id="{B9AD3F38-7910-9AA6-C8E8-BF2FF71E41EF}"/>
                </a:ext>
              </a:extLst>
            </p:cNvPr>
            <p:cNvSpPr/>
            <p:nvPr userDrawn="1"/>
          </p:nvSpPr>
          <p:spPr>
            <a:xfrm>
              <a:off x="10071315" y="6021780"/>
              <a:ext cx="504102" cy="504674"/>
            </a:xfrm>
            <a:prstGeom prst="roundRect">
              <a:avLst>
                <a:gd name="adj" fmla="val 20929"/>
              </a:avLst>
            </a:prstGeom>
            <a:solidFill>
              <a:srgbClr val="134BD4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: Rounded Corners 20">
              <a:extLst>
                <a:ext uri="{FF2B5EF4-FFF2-40B4-BE49-F238E27FC236}">
                  <a16:creationId xmlns:a16="http://schemas.microsoft.com/office/drawing/2014/main" id="{DCC89226-B4B7-78D5-38DB-5A468B455530}"/>
                </a:ext>
              </a:extLst>
            </p:cNvPr>
            <p:cNvSpPr/>
            <p:nvPr userDrawn="1"/>
          </p:nvSpPr>
          <p:spPr>
            <a:xfrm>
              <a:off x="10688879" y="6021780"/>
              <a:ext cx="504102" cy="504674"/>
            </a:xfrm>
            <a:prstGeom prst="roundRect">
              <a:avLst>
                <a:gd name="adj" fmla="val 20929"/>
              </a:avLst>
            </a:prstGeom>
            <a:solidFill>
              <a:srgbClr val="134BD4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4AB2CDDF-DA98-B186-9C77-6CBE9FB52CD0}"/>
                </a:ext>
              </a:extLst>
            </p:cNvPr>
            <p:cNvSpPr/>
            <p:nvPr userDrawn="1"/>
          </p:nvSpPr>
          <p:spPr>
            <a:xfrm>
              <a:off x="11306443" y="6021780"/>
              <a:ext cx="504102" cy="504674"/>
            </a:xfrm>
            <a:prstGeom prst="roundRect">
              <a:avLst>
                <a:gd name="adj" fmla="val 20929"/>
              </a:avLst>
            </a:prstGeom>
            <a:solidFill>
              <a:srgbClr val="134BD4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E5D32284-99D5-74CB-D16F-4D8F2326F937}"/>
              </a:ext>
            </a:extLst>
          </p:cNvPr>
          <p:cNvSpPr/>
          <p:nvPr userDrawn="1"/>
        </p:nvSpPr>
        <p:spPr>
          <a:xfrm>
            <a:off x="9315442" y="1755647"/>
            <a:ext cx="1974337" cy="664761"/>
          </a:xfrm>
          <a:prstGeom prst="roundRect">
            <a:avLst>
              <a:gd name="adj" fmla="val 20929"/>
            </a:avLst>
          </a:prstGeom>
          <a:solidFill>
            <a:srgbClr val="134BD4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6F0A238-7026-D92A-09EA-DBE38BFCA85C}"/>
              </a:ext>
            </a:extLst>
          </p:cNvPr>
          <p:cNvSpPr/>
          <p:nvPr userDrawn="1"/>
        </p:nvSpPr>
        <p:spPr>
          <a:xfrm>
            <a:off x="9315442" y="2583572"/>
            <a:ext cx="1974337" cy="664761"/>
          </a:xfrm>
          <a:prstGeom prst="roundRect">
            <a:avLst>
              <a:gd name="adj" fmla="val 20929"/>
            </a:avLst>
          </a:prstGeom>
          <a:solidFill>
            <a:srgbClr val="134BD4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B2A3E5F5-826D-F4D2-4D70-D80E2F92B0DD}"/>
              </a:ext>
            </a:extLst>
          </p:cNvPr>
          <p:cNvGrpSpPr/>
          <p:nvPr userDrawn="1"/>
        </p:nvGrpSpPr>
        <p:grpSpPr>
          <a:xfrm>
            <a:off x="9140801" y="3411497"/>
            <a:ext cx="2148978" cy="664761"/>
            <a:chOff x="9107285" y="1755647"/>
            <a:chExt cx="2148978" cy="664761"/>
          </a:xfrm>
        </p:grpSpPr>
        <p:sp>
          <p:nvSpPr>
            <p:cNvPr id="34" name="Rectangle: Rounded Corners 33">
              <a:extLst>
                <a:ext uri="{FF2B5EF4-FFF2-40B4-BE49-F238E27FC236}">
                  <a16:creationId xmlns:a16="http://schemas.microsoft.com/office/drawing/2014/main" id="{E8846DF4-1E66-9BEF-28A8-284B1E081A14}"/>
                </a:ext>
              </a:extLst>
            </p:cNvPr>
            <p:cNvSpPr/>
            <p:nvPr userDrawn="1"/>
          </p:nvSpPr>
          <p:spPr>
            <a:xfrm>
              <a:off x="9281926" y="1755647"/>
              <a:ext cx="1974337" cy="664761"/>
            </a:xfrm>
            <a:prstGeom prst="roundRect">
              <a:avLst>
                <a:gd name="adj" fmla="val 20929"/>
              </a:avLst>
            </a:prstGeom>
            <a:solidFill>
              <a:srgbClr val="134BD4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: Rounded Corners 34">
              <a:extLst>
                <a:ext uri="{FF2B5EF4-FFF2-40B4-BE49-F238E27FC236}">
                  <a16:creationId xmlns:a16="http://schemas.microsoft.com/office/drawing/2014/main" id="{46E4FDFA-3DF6-8C48-DF27-C80FD41E86EE}"/>
                </a:ext>
              </a:extLst>
            </p:cNvPr>
            <p:cNvSpPr/>
            <p:nvPr userDrawn="1"/>
          </p:nvSpPr>
          <p:spPr>
            <a:xfrm>
              <a:off x="9107285" y="1835690"/>
              <a:ext cx="504102" cy="504674"/>
            </a:xfrm>
            <a:prstGeom prst="roundRect">
              <a:avLst>
                <a:gd name="adj" fmla="val 20929"/>
              </a:avLst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3ABF085E-103A-7E22-AD24-BC2CEEA88990}"/>
              </a:ext>
            </a:extLst>
          </p:cNvPr>
          <p:cNvSpPr/>
          <p:nvPr userDrawn="1"/>
        </p:nvSpPr>
        <p:spPr>
          <a:xfrm>
            <a:off x="9315442" y="4239422"/>
            <a:ext cx="1974337" cy="664761"/>
          </a:xfrm>
          <a:prstGeom prst="roundRect">
            <a:avLst>
              <a:gd name="adj" fmla="val 20929"/>
            </a:avLst>
          </a:prstGeom>
          <a:solidFill>
            <a:srgbClr val="134BD4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DEC88948-E44C-B115-7DA7-696BFA09AD6E}"/>
              </a:ext>
            </a:extLst>
          </p:cNvPr>
          <p:cNvSpPr/>
          <p:nvPr userDrawn="1"/>
        </p:nvSpPr>
        <p:spPr>
          <a:xfrm>
            <a:off x="9315442" y="5067348"/>
            <a:ext cx="1974337" cy="664761"/>
          </a:xfrm>
          <a:prstGeom prst="roundRect">
            <a:avLst>
              <a:gd name="adj" fmla="val 20929"/>
            </a:avLst>
          </a:prstGeom>
          <a:solidFill>
            <a:srgbClr val="134BD4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lide Number Placeholder 5">
            <a:extLst>
              <a:ext uri="{FF2B5EF4-FFF2-40B4-BE49-F238E27FC236}">
                <a16:creationId xmlns:a16="http://schemas.microsoft.com/office/drawing/2014/main" id="{D4B6CD04-6B64-C9BD-7FDF-96A2DE7FD1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0800" y="3555013"/>
            <a:ext cx="504103" cy="365125"/>
          </a:xfrm>
        </p:spPr>
        <p:txBody>
          <a:bodyPr/>
          <a:lstStyle>
            <a:lvl1pPr algn="ctr">
              <a:defRPr sz="1600" b="1">
                <a:solidFill>
                  <a:srgbClr val="134BD4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406C8DE5-3205-439F-B05B-2CA362994A3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355721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bg>
      <p:bgPr>
        <a:solidFill>
          <a:srgbClr val="134BD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106B0017-3BB3-961B-E761-0E925F8B0015}"/>
              </a:ext>
            </a:extLst>
          </p:cNvPr>
          <p:cNvSpPr/>
          <p:nvPr userDrawn="1"/>
        </p:nvSpPr>
        <p:spPr>
          <a:xfrm>
            <a:off x="116733" y="194551"/>
            <a:ext cx="8917540" cy="6454901"/>
          </a:xfrm>
          <a:prstGeom prst="roundRect">
            <a:avLst>
              <a:gd name="adj" fmla="val 365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6AEAB60C-2B37-E5BC-8C93-A8C341F59291}"/>
              </a:ext>
            </a:extLst>
          </p:cNvPr>
          <p:cNvSpPr/>
          <p:nvPr userDrawn="1"/>
        </p:nvSpPr>
        <p:spPr>
          <a:xfrm>
            <a:off x="9704831" y="194551"/>
            <a:ext cx="2370437" cy="6454901"/>
          </a:xfrm>
          <a:prstGeom prst="roundRect">
            <a:avLst>
              <a:gd name="adj" fmla="val 891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FACAC802-2C51-B394-877C-7AFBF4FB52F1}"/>
              </a:ext>
            </a:extLst>
          </p:cNvPr>
          <p:cNvSpPr/>
          <p:nvPr userDrawn="1"/>
        </p:nvSpPr>
        <p:spPr>
          <a:xfrm>
            <a:off x="9969553" y="181794"/>
            <a:ext cx="1840992" cy="1388688"/>
          </a:xfrm>
          <a:custGeom>
            <a:avLst/>
            <a:gdLst>
              <a:gd name="connsiteX0" fmla="*/ 0 w 1840992"/>
              <a:gd name="connsiteY0" fmla="*/ 0 h 1388688"/>
              <a:gd name="connsiteX1" fmla="*/ 1840992 w 1840992"/>
              <a:gd name="connsiteY1" fmla="*/ 0 h 1388688"/>
              <a:gd name="connsiteX2" fmla="*/ 1840992 w 1840992"/>
              <a:gd name="connsiteY2" fmla="*/ 468192 h 1388688"/>
              <a:gd name="connsiteX3" fmla="*/ 920496 w 1840992"/>
              <a:gd name="connsiteY3" fmla="*/ 1388688 h 1388688"/>
              <a:gd name="connsiteX4" fmla="*/ 0 w 1840992"/>
              <a:gd name="connsiteY4" fmla="*/ 468192 h 1388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40992" h="1388688">
                <a:moveTo>
                  <a:pt x="0" y="0"/>
                </a:moveTo>
                <a:lnTo>
                  <a:pt x="1840992" y="0"/>
                </a:lnTo>
                <a:lnTo>
                  <a:pt x="1840992" y="468192"/>
                </a:lnTo>
                <a:cubicBezTo>
                  <a:pt x="1840992" y="976568"/>
                  <a:pt x="1428872" y="1388688"/>
                  <a:pt x="920496" y="1388688"/>
                </a:cubicBezTo>
                <a:cubicBezTo>
                  <a:pt x="412120" y="1388688"/>
                  <a:pt x="0" y="976568"/>
                  <a:pt x="0" y="468192"/>
                </a:cubicBezTo>
                <a:close/>
              </a:path>
            </a:pathLst>
          </a:custGeom>
          <a:solidFill>
            <a:srgbClr val="134B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B0D3C2AD-9342-9FB0-EFB3-325357929DE0}"/>
              </a:ext>
            </a:extLst>
          </p:cNvPr>
          <p:cNvGrpSpPr/>
          <p:nvPr userDrawn="1"/>
        </p:nvGrpSpPr>
        <p:grpSpPr>
          <a:xfrm>
            <a:off x="10020434" y="5960820"/>
            <a:ext cx="1739230" cy="504674"/>
            <a:chOff x="10071315" y="6021780"/>
            <a:chExt cx="1739230" cy="504674"/>
          </a:xfrm>
          <a:effectLst>
            <a:outerShdw blurRad="63500" algn="ctr" rotWithShape="0">
              <a:prstClr val="black">
                <a:alpha val="8000"/>
              </a:prstClr>
            </a:outerShdw>
          </a:effectLst>
        </p:grpSpPr>
        <p:sp>
          <p:nvSpPr>
            <p:cNvPr id="20" name="Rectangle: Rounded Corners 19">
              <a:extLst>
                <a:ext uri="{FF2B5EF4-FFF2-40B4-BE49-F238E27FC236}">
                  <a16:creationId xmlns:a16="http://schemas.microsoft.com/office/drawing/2014/main" id="{B9AD3F38-7910-9AA6-C8E8-BF2FF71E41EF}"/>
                </a:ext>
              </a:extLst>
            </p:cNvPr>
            <p:cNvSpPr/>
            <p:nvPr userDrawn="1"/>
          </p:nvSpPr>
          <p:spPr>
            <a:xfrm>
              <a:off x="10071315" y="6021780"/>
              <a:ext cx="504102" cy="504674"/>
            </a:xfrm>
            <a:prstGeom prst="roundRect">
              <a:avLst>
                <a:gd name="adj" fmla="val 20929"/>
              </a:avLst>
            </a:prstGeom>
            <a:solidFill>
              <a:srgbClr val="134BD4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: Rounded Corners 20">
              <a:extLst>
                <a:ext uri="{FF2B5EF4-FFF2-40B4-BE49-F238E27FC236}">
                  <a16:creationId xmlns:a16="http://schemas.microsoft.com/office/drawing/2014/main" id="{DCC89226-B4B7-78D5-38DB-5A468B455530}"/>
                </a:ext>
              </a:extLst>
            </p:cNvPr>
            <p:cNvSpPr/>
            <p:nvPr userDrawn="1"/>
          </p:nvSpPr>
          <p:spPr>
            <a:xfrm>
              <a:off x="10688879" y="6021780"/>
              <a:ext cx="504102" cy="504674"/>
            </a:xfrm>
            <a:prstGeom prst="roundRect">
              <a:avLst>
                <a:gd name="adj" fmla="val 20929"/>
              </a:avLst>
            </a:prstGeom>
            <a:solidFill>
              <a:srgbClr val="134BD4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4AB2CDDF-DA98-B186-9C77-6CBE9FB52CD0}"/>
                </a:ext>
              </a:extLst>
            </p:cNvPr>
            <p:cNvSpPr/>
            <p:nvPr userDrawn="1"/>
          </p:nvSpPr>
          <p:spPr>
            <a:xfrm>
              <a:off x="11306443" y="6021780"/>
              <a:ext cx="504102" cy="504674"/>
            </a:xfrm>
            <a:prstGeom prst="roundRect">
              <a:avLst>
                <a:gd name="adj" fmla="val 20929"/>
              </a:avLst>
            </a:prstGeom>
            <a:solidFill>
              <a:srgbClr val="134BD4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E5D32284-99D5-74CB-D16F-4D8F2326F937}"/>
              </a:ext>
            </a:extLst>
          </p:cNvPr>
          <p:cNvSpPr/>
          <p:nvPr userDrawn="1"/>
        </p:nvSpPr>
        <p:spPr>
          <a:xfrm>
            <a:off x="9315442" y="1755647"/>
            <a:ext cx="1974337" cy="664761"/>
          </a:xfrm>
          <a:prstGeom prst="roundRect">
            <a:avLst>
              <a:gd name="adj" fmla="val 20929"/>
            </a:avLst>
          </a:prstGeom>
          <a:solidFill>
            <a:srgbClr val="134BD4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6F0A238-7026-D92A-09EA-DBE38BFCA85C}"/>
              </a:ext>
            </a:extLst>
          </p:cNvPr>
          <p:cNvSpPr/>
          <p:nvPr userDrawn="1"/>
        </p:nvSpPr>
        <p:spPr>
          <a:xfrm>
            <a:off x="9315442" y="2583572"/>
            <a:ext cx="1974337" cy="664761"/>
          </a:xfrm>
          <a:prstGeom prst="roundRect">
            <a:avLst>
              <a:gd name="adj" fmla="val 20929"/>
            </a:avLst>
          </a:prstGeom>
          <a:solidFill>
            <a:srgbClr val="134BD4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E8846DF4-1E66-9BEF-28A8-284B1E081A14}"/>
              </a:ext>
            </a:extLst>
          </p:cNvPr>
          <p:cNvSpPr/>
          <p:nvPr userDrawn="1"/>
        </p:nvSpPr>
        <p:spPr>
          <a:xfrm>
            <a:off x="9315442" y="3411497"/>
            <a:ext cx="1974337" cy="664761"/>
          </a:xfrm>
          <a:prstGeom prst="roundRect">
            <a:avLst>
              <a:gd name="adj" fmla="val 20929"/>
            </a:avLst>
          </a:prstGeom>
          <a:solidFill>
            <a:srgbClr val="134BD4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509C901E-0F20-D7B4-C3EB-EFD6048830C1}"/>
              </a:ext>
            </a:extLst>
          </p:cNvPr>
          <p:cNvGrpSpPr/>
          <p:nvPr userDrawn="1"/>
        </p:nvGrpSpPr>
        <p:grpSpPr>
          <a:xfrm>
            <a:off x="9140801" y="4239422"/>
            <a:ext cx="2148978" cy="664761"/>
            <a:chOff x="9259685" y="1908047"/>
            <a:chExt cx="2148978" cy="664761"/>
          </a:xfrm>
        </p:grpSpPr>
        <p:sp>
          <p:nvSpPr>
            <p:cNvPr id="37" name="Rectangle: Rounded Corners 36">
              <a:extLst>
                <a:ext uri="{FF2B5EF4-FFF2-40B4-BE49-F238E27FC236}">
                  <a16:creationId xmlns:a16="http://schemas.microsoft.com/office/drawing/2014/main" id="{3ABF085E-103A-7E22-AD24-BC2CEEA88990}"/>
                </a:ext>
              </a:extLst>
            </p:cNvPr>
            <p:cNvSpPr/>
            <p:nvPr userDrawn="1"/>
          </p:nvSpPr>
          <p:spPr>
            <a:xfrm>
              <a:off x="9434326" y="1908047"/>
              <a:ext cx="1974337" cy="664761"/>
            </a:xfrm>
            <a:prstGeom prst="roundRect">
              <a:avLst>
                <a:gd name="adj" fmla="val 20929"/>
              </a:avLst>
            </a:prstGeom>
            <a:solidFill>
              <a:srgbClr val="134BD4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: Rounded Corners 37">
              <a:extLst>
                <a:ext uri="{FF2B5EF4-FFF2-40B4-BE49-F238E27FC236}">
                  <a16:creationId xmlns:a16="http://schemas.microsoft.com/office/drawing/2014/main" id="{BBF15E92-65D9-071E-411D-26EEFF162B8E}"/>
                </a:ext>
              </a:extLst>
            </p:cNvPr>
            <p:cNvSpPr/>
            <p:nvPr userDrawn="1"/>
          </p:nvSpPr>
          <p:spPr>
            <a:xfrm>
              <a:off x="9259685" y="1988090"/>
              <a:ext cx="504102" cy="504674"/>
            </a:xfrm>
            <a:prstGeom prst="roundRect">
              <a:avLst>
                <a:gd name="adj" fmla="val 20929"/>
              </a:avLst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DEC88948-E44C-B115-7DA7-696BFA09AD6E}"/>
              </a:ext>
            </a:extLst>
          </p:cNvPr>
          <p:cNvSpPr/>
          <p:nvPr userDrawn="1"/>
        </p:nvSpPr>
        <p:spPr>
          <a:xfrm>
            <a:off x="9315442" y="5067348"/>
            <a:ext cx="1974337" cy="664761"/>
          </a:xfrm>
          <a:prstGeom prst="roundRect">
            <a:avLst>
              <a:gd name="adj" fmla="val 20929"/>
            </a:avLst>
          </a:prstGeom>
          <a:solidFill>
            <a:srgbClr val="134BD4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lide Number Placeholder 5">
            <a:extLst>
              <a:ext uri="{FF2B5EF4-FFF2-40B4-BE49-F238E27FC236}">
                <a16:creationId xmlns:a16="http://schemas.microsoft.com/office/drawing/2014/main" id="{D4B6CD04-6B64-C9BD-7FDF-96A2DE7FD1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0800" y="4388133"/>
            <a:ext cx="504103" cy="365125"/>
          </a:xfrm>
        </p:spPr>
        <p:txBody>
          <a:bodyPr/>
          <a:lstStyle>
            <a:lvl1pPr algn="ctr">
              <a:defRPr sz="1600" b="1">
                <a:solidFill>
                  <a:srgbClr val="134BD4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406C8DE5-3205-439F-B05B-2CA362994A3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572452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bg>
      <p:bgPr>
        <a:solidFill>
          <a:srgbClr val="134BD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106B0017-3BB3-961B-E761-0E925F8B0015}"/>
              </a:ext>
            </a:extLst>
          </p:cNvPr>
          <p:cNvSpPr/>
          <p:nvPr userDrawn="1"/>
        </p:nvSpPr>
        <p:spPr>
          <a:xfrm>
            <a:off x="116733" y="194551"/>
            <a:ext cx="8917540" cy="6454901"/>
          </a:xfrm>
          <a:prstGeom prst="roundRect">
            <a:avLst>
              <a:gd name="adj" fmla="val 365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6AEAB60C-2B37-E5BC-8C93-A8C341F59291}"/>
              </a:ext>
            </a:extLst>
          </p:cNvPr>
          <p:cNvSpPr/>
          <p:nvPr userDrawn="1"/>
        </p:nvSpPr>
        <p:spPr>
          <a:xfrm>
            <a:off x="9704831" y="194551"/>
            <a:ext cx="2370437" cy="6454901"/>
          </a:xfrm>
          <a:prstGeom prst="roundRect">
            <a:avLst>
              <a:gd name="adj" fmla="val 891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FACAC802-2C51-B394-877C-7AFBF4FB52F1}"/>
              </a:ext>
            </a:extLst>
          </p:cNvPr>
          <p:cNvSpPr/>
          <p:nvPr userDrawn="1"/>
        </p:nvSpPr>
        <p:spPr>
          <a:xfrm>
            <a:off x="9969553" y="181794"/>
            <a:ext cx="1840992" cy="1388688"/>
          </a:xfrm>
          <a:custGeom>
            <a:avLst/>
            <a:gdLst>
              <a:gd name="connsiteX0" fmla="*/ 0 w 1840992"/>
              <a:gd name="connsiteY0" fmla="*/ 0 h 1388688"/>
              <a:gd name="connsiteX1" fmla="*/ 1840992 w 1840992"/>
              <a:gd name="connsiteY1" fmla="*/ 0 h 1388688"/>
              <a:gd name="connsiteX2" fmla="*/ 1840992 w 1840992"/>
              <a:gd name="connsiteY2" fmla="*/ 468192 h 1388688"/>
              <a:gd name="connsiteX3" fmla="*/ 920496 w 1840992"/>
              <a:gd name="connsiteY3" fmla="*/ 1388688 h 1388688"/>
              <a:gd name="connsiteX4" fmla="*/ 0 w 1840992"/>
              <a:gd name="connsiteY4" fmla="*/ 468192 h 1388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40992" h="1388688">
                <a:moveTo>
                  <a:pt x="0" y="0"/>
                </a:moveTo>
                <a:lnTo>
                  <a:pt x="1840992" y="0"/>
                </a:lnTo>
                <a:lnTo>
                  <a:pt x="1840992" y="468192"/>
                </a:lnTo>
                <a:cubicBezTo>
                  <a:pt x="1840992" y="976568"/>
                  <a:pt x="1428872" y="1388688"/>
                  <a:pt x="920496" y="1388688"/>
                </a:cubicBezTo>
                <a:cubicBezTo>
                  <a:pt x="412120" y="1388688"/>
                  <a:pt x="0" y="976568"/>
                  <a:pt x="0" y="468192"/>
                </a:cubicBezTo>
                <a:close/>
              </a:path>
            </a:pathLst>
          </a:custGeom>
          <a:solidFill>
            <a:srgbClr val="134B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B0D3C2AD-9342-9FB0-EFB3-325357929DE0}"/>
              </a:ext>
            </a:extLst>
          </p:cNvPr>
          <p:cNvGrpSpPr/>
          <p:nvPr userDrawn="1"/>
        </p:nvGrpSpPr>
        <p:grpSpPr>
          <a:xfrm>
            <a:off x="10020434" y="5960820"/>
            <a:ext cx="1739230" cy="504674"/>
            <a:chOff x="10071315" y="6021780"/>
            <a:chExt cx="1739230" cy="504674"/>
          </a:xfrm>
          <a:effectLst>
            <a:outerShdw blurRad="63500" algn="ctr" rotWithShape="0">
              <a:prstClr val="black">
                <a:alpha val="8000"/>
              </a:prstClr>
            </a:outerShdw>
          </a:effectLst>
        </p:grpSpPr>
        <p:sp>
          <p:nvSpPr>
            <p:cNvPr id="20" name="Rectangle: Rounded Corners 19">
              <a:extLst>
                <a:ext uri="{FF2B5EF4-FFF2-40B4-BE49-F238E27FC236}">
                  <a16:creationId xmlns:a16="http://schemas.microsoft.com/office/drawing/2014/main" id="{B9AD3F38-7910-9AA6-C8E8-BF2FF71E41EF}"/>
                </a:ext>
              </a:extLst>
            </p:cNvPr>
            <p:cNvSpPr/>
            <p:nvPr userDrawn="1"/>
          </p:nvSpPr>
          <p:spPr>
            <a:xfrm>
              <a:off x="10071315" y="6021780"/>
              <a:ext cx="504102" cy="504674"/>
            </a:xfrm>
            <a:prstGeom prst="roundRect">
              <a:avLst>
                <a:gd name="adj" fmla="val 20929"/>
              </a:avLst>
            </a:prstGeom>
            <a:solidFill>
              <a:srgbClr val="134BD4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: Rounded Corners 20">
              <a:extLst>
                <a:ext uri="{FF2B5EF4-FFF2-40B4-BE49-F238E27FC236}">
                  <a16:creationId xmlns:a16="http://schemas.microsoft.com/office/drawing/2014/main" id="{DCC89226-B4B7-78D5-38DB-5A468B455530}"/>
                </a:ext>
              </a:extLst>
            </p:cNvPr>
            <p:cNvSpPr/>
            <p:nvPr userDrawn="1"/>
          </p:nvSpPr>
          <p:spPr>
            <a:xfrm>
              <a:off x="10688879" y="6021780"/>
              <a:ext cx="504102" cy="504674"/>
            </a:xfrm>
            <a:prstGeom prst="roundRect">
              <a:avLst>
                <a:gd name="adj" fmla="val 20929"/>
              </a:avLst>
            </a:prstGeom>
            <a:solidFill>
              <a:srgbClr val="134BD4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4AB2CDDF-DA98-B186-9C77-6CBE9FB52CD0}"/>
                </a:ext>
              </a:extLst>
            </p:cNvPr>
            <p:cNvSpPr/>
            <p:nvPr userDrawn="1"/>
          </p:nvSpPr>
          <p:spPr>
            <a:xfrm>
              <a:off x="11306443" y="6021780"/>
              <a:ext cx="504102" cy="504674"/>
            </a:xfrm>
            <a:prstGeom prst="roundRect">
              <a:avLst>
                <a:gd name="adj" fmla="val 20929"/>
              </a:avLst>
            </a:prstGeom>
            <a:solidFill>
              <a:srgbClr val="134BD4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E5D32284-99D5-74CB-D16F-4D8F2326F937}"/>
              </a:ext>
            </a:extLst>
          </p:cNvPr>
          <p:cNvSpPr/>
          <p:nvPr userDrawn="1"/>
        </p:nvSpPr>
        <p:spPr>
          <a:xfrm>
            <a:off x="9315442" y="1755647"/>
            <a:ext cx="1974337" cy="664761"/>
          </a:xfrm>
          <a:prstGeom prst="roundRect">
            <a:avLst>
              <a:gd name="adj" fmla="val 20929"/>
            </a:avLst>
          </a:prstGeom>
          <a:solidFill>
            <a:srgbClr val="134BD4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6F0A238-7026-D92A-09EA-DBE38BFCA85C}"/>
              </a:ext>
            </a:extLst>
          </p:cNvPr>
          <p:cNvSpPr/>
          <p:nvPr userDrawn="1"/>
        </p:nvSpPr>
        <p:spPr>
          <a:xfrm>
            <a:off x="9315442" y="2583572"/>
            <a:ext cx="1974337" cy="664761"/>
          </a:xfrm>
          <a:prstGeom prst="roundRect">
            <a:avLst>
              <a:gd name="adj" fmla="val 20929"/>
            </a:avLst>
          </a:prstGeom>
          <a:solidFill>
            <a:srgbClr val="134BD4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E8846DF4-1E66-9BEF-28A8-284B1E081A14}"/>
              </a:ext>
            </a:extLst>
          </p:cNvPr>
          <p:cNvSpPr/>
          <p:nvPr userDrawn="1"/>
        </p:nvSpPr>
        <p:spPr>
          <a:xfrm>
            <a:off x="9315442" y="3411497"/>
            <a:ext cx="1974337" cy="664761"/>
          </a:xfrm>
          <a:prstGeom prst="roundRect">
            <a:avLst>
              <a:gd name="adj" fmla="val 20929"/>
            </a:avLst>
          </a:prstGeom>
          <a:solidFill>
            <a:srgbClr val="134BD4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3ABF085E-103A-7E22-AD24-BC2CEEA88990}"/>
              </a:ext>
            </a:extLst>
          </p:cNvPr>
          <p:cNvSpPr/>
          <p:nvPr userDrawn="1"/>
        </p:nvSpPr>
        <p:spPr>
          <a:xfrm>
            <a:off x="9315442" y="4239422"/>
            <a:ext cx="1974337" cy="664761"/>
          </a:xfrm>
          <a:prstGeom prst="roundRect">
            <a:avLst>
              <a:gd name="adj" fmla="val 20929"/>
            </a:avLst>
          </a:prstGeom>
          <a:solidFill>
            <a:srgbClr val="134BD4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6E5B5984-442C-DC9A-DB48-103457DEAE16}"/>
              </a:ext>
            </a:extLst>
          </p:cNvPr>
          <p:cNvGrpSpPr/>
          <p:nvPr userDrawn="1"/>
        </p:nvGrpSpPr>
        <p:grpSpPr>
          <a:xfrm>
            <a:off x="9140801" y="5067348"/>
            <a:ext cx="2148978" cy="664761"/>
            <a:chOff x="9259685" y="1908047"/>
            <a:chExt cx="2148978" cy="664761"/>
          </a:xfrm>
        </p:grpSpPr>
        <p:sp>
          <p:nvSpPr>
            <p:cNvPr id="40" name="Rectangle: Rounded Corners 39">
              <a:extLst>
                <a:ext uri="{FF2B5EF4-FFF2-40B4-BE49-F238E27FC236}">
                  <a16:creationId xmlns:a16="http://schemas.microsoft.com/office/drawing/2014/main" id="{DEC88948-E44C-B115-7DA7-696BFA09AD6E}"/>
                </a:ext>
              </a:extLst>
            </p:cNvPr>
            <p:cNvSpPr/>
            <p:nvPr userDrawn="1"/>
          </p:nvSpPr>
          <p:spPr>
            <a:xfrm>
              <a:off x="9434326" y="1908047"/>
              <a:ext cx="1974337" cy="664761"/>
            </a:xfrm>
            <a:prstGeom prst="roundRect">
              <a:avLst>
                <a:gd name="adj" fmla="val 20929"/>
              </a:avLst>
            </a:prstGeom>
            <a:solidFill>
              <a:srgbClr val="134BD4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Rectangle: Rounded Corners 40">
              <a:extLst>
                <a:ext uri="{FF2B5EF4-FFF2-40B4-BE49-F238E27FC236}">
                  <a16:creationId xmlns:a16="http://schemas.microsoft.com/office/drawing/2014/main" id="{29E8C846-D80C-EA7F-D425-55BCB5B797EA}"/>
                </a:ext>
              </a:extLst>
            </p:cNvPr>
            <p:cNvSpPr/>
            <p:nvPr userDrawn="1"/>
          </p:nvSpPr>
          <p:spPr>
            <a:xfrm>
              <a:off x="9259685" y="1988090"/>
              <a:ext cx="504102" cy="504674"/>
            </a:xfrm>
            <a:prstGeom prst="roundRect">
              <a:avLst>
                <a:gd name="adj" fmla="val 20929"/>
              </a:avLst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3" name="Slide Number Placeholder 5">
            <a:extLst>
              <a:ext uri="{FF2B5EF4-FFF2-40B4-BE49-F238E27FC236}">
                <a16:creationId xmlns:a16="http://schemas.microsoft.com/office/drawing/2014/main" id="{D4B6CD04-6B64-C9BD-7FDF-96A2DE7FD1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0800" y="5211093"/>
            <a:ext cx="504103" cy="365125"/>
          </a:xfrm>
        </p:spPr>
        <p:txBody>
          <a:bodyPr/>
          <a:lstStyle>
            <a:lvl1pPr algn="ctr">
              <a:defRPr sz="1600" b="1">
                <a:solidFill>
                  <a:srgbClr val="134BD4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406C8DE5-3205-439F-B05B-2CA362994A3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933407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04D68A-7DC6-5DC1-EE79-EF8F083EED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6C8DE5-3205-439F-B05B-2CA362994A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0232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49" r:id="rId3"/>
    <p:sldLayoutId id="2147483650" r:id="rId4"/>
    <p:sldLayoutId id="2147483651" r:id="rId5"/>
    <p:sldLayoutId id="2147483652" r:id="rId6"/>
    <p:sldLayoutId id="2147483653" r:id="rId7"/>
  </p:sldLayoutIdLst>
  <mc:AlternateContent xmlns:mc="http://schemas.openxmlformats.org/markup-compatibility/2006">
    <mc:Choice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sv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sv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EC1C8F9-D027-F376-52B7-1F1D6FA5FA1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89" t="35555" r="18033" b="37778"/>
          <a:stretch/>
        </p:blipFill>
        <p:spPr>
          <a:xfrm>
            <a:off x="1403500" y="1659835"/>
            <a:ext cx="9897070" cy="3538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29914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8ACFBD8-4656-9244-387E-E8EAA777F0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C8DE5-3205-439F-B05B-2CA362994A36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2699F08-F83D-28E1-B410-B1F70F70E272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3357" y="1839016"/>
            <a:ext cx="431555" cy="43155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556109B-2D86-5CB4-EED6-C579F989BC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2927" y="2769684"/>
            <a:ext cx="332414" cy="33241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AADFF7B-A00C-33BD-7706-D39321C8E35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1955" y="4426905"/>
            <a:ext cx="334358" cy="33435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E76AF86-5DC3-8262-316F-8B40BD43067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5843" y="3601211"/>
            <a:ext cx="326582" cy="32658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5D11184-423E-9761-4666-049EAD8CC3D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9476" y="5260377"/>
            <a:ext cx="339316" cy="339316"/>
          </a:xfrm>
          <a:prstGeom prst="rect">
            <a:avLst/>
          </a:prstGeom>
        </p:spPr>
      </p:pic>
      <p:pic>
        <p:nvPicPr>
          <p:cNvPr id="13" name="Graphic 12">
            <a:extLst>
              <a:ext uri="{FF2B5EF4-FFF2-40B4-BE49-F238E27FC236}">
                <a16:creationId xmlns:a16="http://schemas.microsoft.com/office/drawing/2014/main" id="{4DCA13C3-E456-7288-CE3B-C1BEF6282B4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237508" y="58615"/>
            <a:ext cx="1318755" cy="1318754"/>
          </a:xfrm>
          <a:prstGeom prst="rect">
            <a:avLst/>
          </a:prstGeom>
        </p:spPr>
      </p:pic>
      <p:pic>
        <p:nvPicPr>
          <p:cNvPr id="14" name="Picture 13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88D5ABAF-B6E2-EA67-2557-E62ED6BA682D}"/>
              </a:ext>
            </a:extLst>
          </p:cNvPr>
          <p:cNvPicPr>
            <a:picLocks noChangeAspect="1"/>
          </p:cNvPicPr>
          <p:nvPr/>
        </p:nvPicPr>
        <p:blipFill>
          <a:blip r:embed="rId9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1265" y="6097366"/>
            <a:ext cx="280493" cy="237542"/>
          </a:xfrm>
          <a:prstGeom prst="rect">
            <a:avLst/>
          </a:prstGeom>
        </p:spPr>
      </p:pic>
      <p:pic>
        <p:nvPicPr>
          <p:cNvPr id="15" name="Picture 14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340BE96A-33D1-D550-D1EF-0810714D969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1376777" y="6031413"/>
            <a:ext cx="276730" cy="369449"/>
          </a:xfrm>
          <a:prstGeom prst="rect">
            <a:avLst/>
          </a:prstGeom>
        </p:spPr>
      </p:pic>
      <p:pic>
        <p:nvPicPr>
          <p:cNvPr id="16" name="Picture 15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1B7A9496-12D7-8F6F-E2A5-6B790D18E51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H="1">
            <a:off x="10132555" y="6031413"/>
            <a:ext cx="276730" cy="369449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B11D664C-869F-79AF-4709-B75C45E06778}"/>
              </a:ext>
            </a:extLst>
          </p:cNvPr>
          <p:cNvSpPr txBox="1"/>
          <p:nvPr/>
        </p:nvSpPr>
        <p:spPr>
          <a:xfrm>
            <a:off x="9579449" y="1919101"/>
            <a:ext cx="1735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کلیات پروپوزال</a:t>
            </a:r>
            <a:endParaRPr lang="en-US" b="1" dirty="0">
              <a:solidFill>
                <a:schemeClr val="bg1"/>
              </a:solidFill>
              <a:latin typeface="IRANSans Light" panose="020B0506030804020204" pitchFamily="34" charset="-78"/>
              <a:ea typeface="JameJam" panose="01000504000000020004" pitchFamily="2" charset="-78"/>
              <a:cs typeface="IRANSans Light" panose="020B0506030804020204" pitchFamily="34" charset="-78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757ED7E-D0B4-6AC4-8F5E-FEDABBA2C210}"/>
              </a:ext>
            </a:extLst>
          </p:cNvPr>
          <p:cNvSpPr txBox="1"/>
          <p:nvPr/>
        </p:nvSpPr>
        <p:spPr>
          <a:xfrm>
            <a:off x="9579449" y="2732073"/>
            <a:ext cx="1735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مبانی پروپوزال</a:t>
            </a:r>
            <a:endParaRPr lang="en-US" b="1" dirty="0">
              <a:solidFill>
                <a:schemeClr val="bg1"/>
              </a:solidFill>
              <a:latin typeface="IRANSans Light" panose="020B0506030804020204" pitchFamily="34" charset="-78"/>
              <a:ea typeface="JameJam" panose="01000504000000020004" pitchFamily="2" charset="-78"/>
              <a:cs typeface="IRANSans Light" panose="020B0506030804020204" pitchFamily="34" charset="-78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01321E7-212C-9452-E37B-307EE162349A}"/>
              </a:ext>
            </a:extLst>
          </p:cNvPr>
          <p:cNvSpPr txBox="1"/>
          <p:nvPr/>
        </p:nvSpPr>
        <p:spPr>
          <a:xfrm>
            <a:off x="9579449" y="3561662"/>
            <a:ext cx="1735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روش</a:t>
            </a:r>
            <a:r>
              <a:rPr lang="fa-IR" sz="1400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 </a:t>
            </a:r>
            <a:r>
              <a:rPr lang="fa-IR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پروپوزال</a:t>
            </a:r>
            <a:endParaRPr lang="en-US" b="1" dirty="0">
              <a:solidFill>
                <a:schemeClr val="bg1"/>
              </a:solidFill>
              <a:latin typeface="IRANSans Light" panose="020B0506030804020204" pitchFamily="34" charset="-78"/>
              <a:ea typeface="JameJam" panose="01000504000000020004" pitchFamily="2" charset="-78"/>
              <a:cs typeface="IRANSans Light" panose="020B0506030804020204" pitchFamily="34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6D8962D-EAD6-324A-5D02-D368694E1AF5}"/>
              </a:ext>
            </a:extLst>
          </p:cNvPr>
          <p:cNvSpPr txBox="1"/>
          <p:nvPr/>
        </p:nvSpPr>
        <p:spPr>
          <a:xfrm>
            <a:off x="9579449" y="4382377"/>
            <a:ext cx="1735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تجزیه و تحلیل</a:t>
            </a:r>
            <a:endParaRPr lang="en-US" b="1" dirty="0">
              <a:solidFill>
                <a:schemeClr val="bg1"/>
              </a:solidFill>
              <a:latin typeface="IRANSans Light" panose="020B0506030804020204" pitchFamily="34" charset="-78"/>
              <a:ea typeface="JameJam" panose="01000504000000020004" pitchFamily="2" charset="-78"/>
              <a:cs typeface="IRANSans Light" panose="020B0506030804020204" pitchFamily="34" charset="-78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ABA8092-7D2F-30E2-0BD5-125F54991EA0}"/>
              </a:ext>
            </a:extLst>
          </p:cNvPr>
          <p:cNvSpPr txBox="1"/>
          <p:nvPr/>
        </p:nvSpPr>
        <p:spPr>
          <a:xfrm>
            <a:off x="9554735" y="5224252"/>
            <a:ext cx="1735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نتیجه پروپوزال</a:t>
            </a:r>
            <a:endParaRPr lang="en-US" b="1" dirty="0">
              <a:solidFill>
                <a:schemeClr val="bg1"/>
              </a:solidFill>
              <a:latin typeface="IRANSans Light" panose="020B0506030804020204" pitchFamily="34" charset="-78"/>
              <a:ea typeface="JameJam" panose="01000504000000020004" pitchFamily="2" charset="-78"/>
              <a:cs typeface="IRANSans Light" panose="020B0506030804020204" pitchFamily="34" charset="-78"/>
            </a:endParaRPr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B14B3F16-4EFB-9FED-0E1F-B211E98A223E}"/>
              </a:ext>
            </a:extLst>
          </p:cNvPr>
          <p:cNvGrpSpPr/>
          <p:nvPr/>
        </p:nvGrpSpPr>
        <p:grpSpPr>
          <a:xfrm>
            <a:off x="6645434" y="2248707"/>
            <a:ext cx="1665953" cy="2757320"/>
            <a:chOff x="6645434" y="2248707"/>
            <a:chExt cx="1665953" cy="2757320"/>
          </a:xfrm>
        </p:grpSpPr>
        <p:sp>
          <p:nvSpPr>
            <p:cNvPr id="11" name="Google Shape;1642;p20">
              <a:extLst>
                <a:ext uri="{FF2B5EF4-FFF2-40B4-BE49-F238E27FC236}">
                  <a16:creationId xmlns:a16="http://schemas.microsoft.com/office/drawing/2014/main" id="{C535CC41-C2C9-B12C-D47F-47D1B14DA53C}"/>
                </a:ext>
              </a:extLst>
            </p:cNvPr>
            <p:cNvSpPr/>
            <p:nvPr/>
          </p:nvSpPr>
          <p:spPr>
            <a:xfrm>
              <a:off x="6726122" y="3561662"/>
              <a:ext cx="1518943" cy="1444365"/>
            </a:xfrm>
            <a:custGeom>
              <a:avLst/>
              <a:gdLst/>
              <a:ahLst/>
              <a:cxnLst/>
              <a:rect l="l" t="t" r="r" b="b"/>
              <a:pathLst>
                <a:path w="52888" h="59032" fill="none" extrusionOk="0">
                  <a:moveTo>
                    <a:pt x="50259" y="59032"/>
                  </a:moveTo>
                  <a:lnTo>
                    <a:pt x="2629" y="59032"/>
                  </a:lnTo>
                  <a:cubicBezTo>
                    <a:pt x="1172" y="59032"/>
                    <a:pt x="0" y="57860"/>
                    <a:pt x="0" y="56403"/>
                  </a:cubicBezTo>
                  <a:lnTo>
                    <a:pt x="0" y="2629"/>
                  </a:lnTo>
                  <a:cubicBezTo>
                    <a:pt x="0" y="1173"/>
                    <a:pt x="1172" y="1"/>
                    <a:pt x="2629" y="1"/>
                  </a:cubicBezTo>
                  <a:lnTo>
                    <a:pt x="50259" y="1"/>
                  </a:lnTo>
                  <a:cubicBezTo>
                    <a:pt x="51684" y="1"/>
                    <a:pt x="52888" y="1173"/>
                    <a:pt x="52888" y="2629"/>
                  </a:cubicBezTo>
                  <a:lnTo>
                    <a:pt x="52888" y="56403"/>
                  </a:lnTo>
                  <a:cubicBezTo>
                    <a:pt x="52888" y="57860"/>
                    <a:pt x="51716" y="59032"/>
                    <a:pt x="50259" y="59032"/>
                  </a:cubicBezTo>
                  <a:close/>
                </a:path>
              </a:pathLst>
            </a:custGeom>
            <a:noFill/>
            <a:ln w="10300" cap="flat" cmpd="sng">
              <a:solidFill>
                <a:srgbClr val="30475E"/>
              </a:solidFill>
              <a:prstDash val="solid"/>
              <a:miter lim="3166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2" name="Google Shape;1643;p20">
              <a:extLst>
                <a:ext uri="{FF2B5EF4-FFF2-40B4-BE49-F238E27FC236}">
                  <a16:creationId xmlns:a16="http://schemas.microsoft.com/office/drawing/2014/main" id="{B6320FBB-38F7-206B-698D-72D8B1FFD81E}"/>
                </a:ext>
              </a:extLst>
            </p:cNvPr>
            <p:cNvGrpSpPr/>
            <p:nvPr/>
          </p:nvGrpSpPr>
          <p:grpSpPr>
            <a:xfrm>
              <a:off x="6991643" y="2248707"/>
              <a:ext cx="987877" cy="1111795"/>
              <a:chOff x="7228274" y="1201022"/>
              <a:chExt cx="1260851" cy="1419011"/>
            </a:xfrm>
          </p:grpSpPr>
          <p:sp>
            <p:nvSpPr>
              <p:cNvPr id="22" name="Google Shape;1644;p20">
                <a:extLst>
                  <a:ext uri="{FF2B5EF4-FFF2-40B4-BE49-F238E27FC236}">
                    <a16:creationId xmlns:a16="http://schemas.microsoft.com/office/drawing/2014/main" id="{721BFEC4-8C4E-E719-24ED-3B3093CAFA5A}"/>
                  </a:ext>
                </a:extLst>
              </p:cNvPr>
              <p:cNvSpPr/>
              <p:nvPr/>
            </p:nvSpPr>
            <p:spPr>
              <a:xfrm>
                <a:off x="7682044" y="2249445"/>
                <a:ext cx="335007" cy="370588"/>
              </a:xfrm>
              <a:custGeom>
                <a:avLst/>
                <a:gdLst/>
                <a:ahLst/>
                <a:cxnLst/>
                <a:rect l="l" t="t" r="r" b="b"/>
                <a:pathLst>
                  <a:path w="10451" h="11561" extrusionOk="0">
                    <a:moveTo>
                      <a:pt x="0" y="1"/>
                    </a:moveTo>
                    <a:lnTo>
                      <a:pt x="5226" y="11560"/>
                    </a:lnTo>
                    <a:lnTo>
                      <a:pt x="10451" y="1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" name="Google Shape;1645;p20">
                <a:extLst>
                  <a:ext uri="{FF2B5EF4-FFF2-40B4-BE49-F238E27FC236}">
                    <a16:creationId xmlns:a16="http://schemas.microsoft.com/office/drawing/2014/main" id="{11429744-EB69-48C2-3EE6-920EF2BC70AE}"/>
                  </a:ext>
                </a:extLst>
              </p:cNvPr>
              <p:cNvSpPr/>
              <p:nvPr/>
            </p:nvSpPr>
            <p:spPr>
              <a:xfrm>
                <a:off x="7228274" y="1201022"/>
                <a:ext cx="1260851" cy="1152826"/>
              </a:xfrm>
              <a:custGeom>
                <a:avLst/>
                <a:gdLst/>
                <a:ahLst/>
                <a:cxnLst/>
                <a:rect l="l" t="t" r="r" b="b"/>
                <a:pathLst>
                  <a:path w="39334" h="35964" extrusionOk="0">
                    <a:moveTo>
                      <a:pt x="18888" y="1"/>
                    </a:moveTo>
                    <a:cubicBezTo>
                      <a:pt x="13304" y="1"/>
                      <a:pt x="7787" y="2456"/>
                      <a:pt x="4149" y="7119"/>
                    </a:cubicBezTo>
                    <a:cubicBezTo>
                      <a:pt x="2217" y="9590"/>
                      <a:pt x="1045" y="12377"/>
                      <a:pt x="602" y="15258"/>
                    </a:cubicBezTo>
                    <a:cubicBezTo>
                      <a:pt x="0" y="19027"/>
                      <a:pt x="633" y="22891"/>
                      <a:pt x="2470" y="26279"/>
                    </a:cubicBezTo>
                    <a:cubicBezTo>
                      <a:pt x="3262" y="27799"/>
                      <a:pt x="4307" y="29224"/>
                      <a:pt x="5606" y="30491"/>
                    </a:cubicBezTo>
                    <a:cubicBezTo>
                      <a:pt x="6239" y="31124"/>
                      <a:pt x="6936" y="31758"/>
                      <a:pt x="7696" y="32296"/>
                    </a:cubicBezTo>
                    <a:cubicBezTo>
                      <a:pt x="11040" y="34769"/>
                      <a:pt x="14967" y="35963"/>
                      <a:pt x="18862" y="35963"/>
                    </a:cubicBezTo>
                    <a:cubicBezTo>
                      <a:pt x="24446" y="35963"/>
                      <a:pt x="29963" y="33508"/>
                      <a:pt x="33601" y="28844"/>
                    </a:cubicBezTo>
                    <a:cubicBezTo>
                      <a:pt x="39333" y="21529"/>
                      <a:pt x="38383" y="11300"/>
                      <a:pt x="31764" y="5061"/>
                    </a:cubicBezTo>
                    <a:lnTo>
                      <a:pt x="31733" y="5061"/>
                    </a:lnTo>
                    <a:cubicBezTo>
                      <a:pt x="31226" y="4554"/>
                      <a:pt x="30656" y="4111"/>
                      <a:pt x="30054" y="3668"/>
                    </a:cubicBezTo>
                    <a:cubicBezTo>
                      <a:pt x="26710" y="1195"/>
                      <a:pt x="22782" y="1"/>
                      <a:pt x="18888" y="1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" name="Google Shape;1646;p20">
                <a:extLst>
                  <a:ext uri="{FF2B5EF4-FFF2-40B4-BE49-F238E27FC236}">
                    <a16:creationId xmlns:a16="http://schemas.microsoft.com/office/drawing/2014/main" id="{753EE366-881F-A1FD-05AB-93D99129A4C0}"/>
                  </a:ext>
                </a:extLst>
              </p:cNvPr>
              <p:cNvSpPr/>
              <p:nvPr/>
            </p:nvSpPr>
            <p:spPr>
              <a:xfrm>
                <a:off x="7407942" y="1363221"/>
                <a:ext cx="1081183" cy="990628"/>
              </a:xfrm>
              <a:custGeom>
                <a:avLst/>
                <a:gdLst/>
                <a:ahLst/>
                <a:cxnLst/>
                <a:rect l="l" t="t" r="r" b="b"/>
                <a:pathLst>
                  <a:path w="33729" h="30904" extrusionOk="0">
                    <a:moveTo>
                      <a:pt x="26128" y="1"/>
                    </a:moveTo>
                    <a:lnTo>
                      <a:pt x="19224" y="6746"/>
                    </a:lnTo>
                    <a:lnTo>
                      <a:pt x="8678" y="16976"/>
                    </a:lnTo>
                    <a:lnTo>
                      <a:pt x="1077" y="24386"/>
                    </a:lnTo>
                    <a:lnTo>
                      <a:pt x="1" y="25431"/>
                    </a:lnTo>
                    <a:cubicBezTo>
                      <a:pt x="634" y="26064"/>
                      <a:pt x="1331" y="26698"/>
                      <a:pt x="2091" y="27236"/>
                    </a:cubicBezTo>
                    <a:cubicBezTo>
                      <a:pt x="5435" y="29709"/>
                      <a:pt x="9362" y="30903"/>
                      <a:pt x="13257" y="30903"/>
                    </a:cubicBezTo>
                    <a:cubicBezTo>
                      <a:pt x="18841" y="30903"/>
                      <a:pt x="24358" y="28448"/>
                      <a:pt x="27996" y="23784"/>
                    </a:cubicBezTo>
                    <a:cubicBezTo>
                      <a:pt x="33728" y="16469"/>
                      <a:pt x="32778" y="6240"/>
                      <a:pt x="26159" y="1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" name="Google Shape;1647;p20">
                <a:extLst>
                  <a:ext uri="{FF2B5EF4-FFF2-40B4-BE49-F238E27FC236}">
                    <a16:creationId xmlns:a16="http://schemas.microsoft.com/office/drawing/2014/main" id="{79E9F9EC-0A4C-C9C7-234D-267364391819}"/>
                  </a:ext>
                </a:extLst>
              </p:cNvPr>
              <p:cNvSpPr/>
              <p:nvPr/>
            </p:nvSpPr>
            <p:spPr>
              <a:xfrm>
                <a:off x="7477982" y="1450859"/>
                <a:ext cx="727905" cy="662224"/>
              </a:xfrm>
              <a:custGeom>
                <a:avLst/>
                <a:gdLst/>
                <a:ahLst/>
                <a:cxnLst/>
                <a:rect l="l" t="t" r="r" b="b"/>
                <a:pathLst>
                  <a:path w="22708" h="20659" extrusionOk="0">
                    <a:moveTo>
                      <a:pt x="11334" y="0"/>
                    </a:moveTo>
                    <a:cubicBezTo>
                      <a:pt x="6640" y="0"/>
                      <a:pt x="2412" y="3195"/>
                      <a:pt x="1299" y="7971"/>
                    </a:cubicBezTo>
                    <a:cubicBezTo>
                      <a:pt x="1" y="13513"/>
                      <a:pt x="3421" y="19087"/>
                      <a:pt x="8995" y="20385"/>
                    </a:cubicBezTo>
                    <a:cubicBezTo>
                      <a:pt x="9784" y="20570"/>
                      <a:pt x="10573" y="20659"/>
                      <a:pt x="11351" y="20659"/>
                    </a:cubicBezTo>
                    <a:cubicBezTo>
                      <a:pt x="16037" y="20659"/>
                      <a:pt x="20295" y="17443"/>
                      <a:pt x="21409" y="12690"/>
                    </a:cubicBezTo>
                    <a:cubicBezTo>
                      <a:pt x="22707" y="7148"/>
                      <a:pt x="19256" y="1574"/>
                      <a:pt x="13713" y="276"/>
                    </a:cubicBezTo>
                    <a:cubicBezTo>
                      <a:pt x="12916" y="90"/>
                      <a:pt x="12118" y="0"/>
                      <a:pt x="1133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" name="Google Shape;1648;p20">
                <a:extLst>
                  <a:ext uri="{FF2B5EF4-FFF2-40B4-BE49-F238E27FC236}">
                    <a16:creationId xmlns:a16="http://schemas.microsoft.com/office/drawing/2014/main" id="{3FA94181-1A3E-94FF-CA44-D7A2265D04E2}"/>
                  </a:ext>
                </a:extLst>
              </p:cNvPr>
              <p:cNvSpPr/>
              <p:nvPr/>
            </p:nvSpPr>
            <p:spPr>
              <a:xfrm>
                <a:off x="7692174" y="1657870"/>
                <a:ext cx="287341" cy="274904"/>
              </a:xfrm>
              <a:custGeom>
                <a:avLst/>
                <a:gdLst/>
                <a:ahLst/>
                <a:cxnLst/>
                <a:rect l="l" t="t" r="r" b="b"/>
                <a:pathLst>
                  <a:path w="8964" h="8576" extrusionOk="0">
                    <a:moveTo>
                      <a:pt x="2775" y="0"/>
                    </a:moveTo>
                    <a:cubicBezTo>
                      <a:pt x="2704" y="0"/>
                      <a:pt x="2632" y="19"/>
                      <a:pt x="2566" y="56"/>
                    </a:cubicBezTo>
                    <a:cubicBezTo>
                      <a:pt x="1014" y="785"/>
                      <a:pt x="1" y="2368"/>
                      <a:pt x="1" y="4078"/>
                    </a:cubicBezTo>
                    <a:cubicBezTo>
                      <a:pt x="1" y="6548"/>
                      <a:pt x="2028" y="8575"/>
                      <a:pt x="4498" y="8575"/>
                    </a:cubicBezTo>
                    <a:cubicBezTo>
                      <a:pt x="6936" y="8575"/>
                      <a:pt x="8963" y="6548"/>
                      <a:pt x="8963" y="4078"/>
                    </a:cubicBezTo>
                    <a:cubicBezTo>
                      <a:pt x="8963" y="2368"/>
                      <a:pt x="7950" y="785"/>
                      <a:pt x="6398" y="56"/>
                    </a:cubicBezTo>
                    <a:cubicBezTo>
                      <a:pt x="6332" y="19"/>
                      <a:pt x="6260" y="0"/>
                      <a:pt x="6189" y="0"/>
                    </a:cubicBezTo>
                    <a:cubicBezTo>
                      <a:pt x="6023" y="0"/>
                      <a:pt x="5863" y="100"/>
                      <a:pt x="5796" y="278"/>
                    </a:cubicBezTo>
                    <a:cubicBezTo>
                      <a:pt x="5701" y="500"/>
                      <a:pt x="5796" y="753"/>
                      <a:pt x="6018" y="880"/>
                    </a:cubicBezTo>
                    <a:cubicBezTo>
                      <a:pt x="7253" y="1450"/>
                      <a:pt x="8045" y="2716"/>
                      <a:pt x="8045" y="4078"/>
                    </a:cubicBezTo>
                    <a:cubicBezTo>
                      <a:pt x="8045" y="6042"/>
                      <a:pt x="6461" y="7657"/>
                      <a:pt x="4498" y="7657"/>
                    </a:cubicBezTo>
                    <a:cubicBezTo>
                      <a:pt x="2503" y="7657"/>
                      <a:pt x="919" y="6073"/>
                      <a:pt x="919" y="4078"/>
                    </a:cubicBezTo>
                    <a:cubicBezTo>
                      <a:pt x="919" y="2716"/>
                      <a:pt x="1711" y="1450"/>
                      <a:pt x="2946" y="880"/>
                    </a:cubicBezTo>
                    <a:cubicBezTo>
                      <a:pt x="3168" y="753"/>
                      <a:pt x="3294" y="500"/>
                      <a:pt x="3168" y="278"/>
                    </a:cubicBezTo>
                    <a:cubicBezTo>
                      <a:pt x="3101" y="100"/>
                      <a:pt x="2941" y="0"/>
                      <a:pt x="2775" y="0"/>
                    </a:cubicBezTo>
                    <a:close/>
                  </a:path>
                </a:pathLst>
              </a:custGeom>
              <a:solidFill>
                <a:srgbClr val="134BD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" name="Google Shape;1649;p20">
                <a:extLst>
                  <a:ext uri="{FF2B5EF4-FFF2-40B4-BE49-F238E27FC236}">
                    <a16:creationId xmlns:a16="http://schemas.microsoft.com/office/drawing/2014/main" id="{2382C683-82E6-4BE1-3B40-20FDEB6EA902}"/>
                  </a:ext>
                </a:extLst>
              </p:cNvPr>
              <p:cNvSpPr/>
              <p:nvPr/>
            </p:nvSpPr>
            <p:spPr>
              <a:xfrm>
                <a:off x="7821099" y="1589625"/>
                <a:ext cx="29491" cy="168545"/>
              </a:xfrm>
              <a:custGeom>
                <a:avLst/>
                <a:gdLst/>
                <a:ahLst/>
                <a:cxnLst/>
                <a:rect l="l" t="t" r="r" b="b"/>
                <a:pathLst>
                  <a:path w="920" h="5258" extrusionOk="0">
                    <a:moveTo>
                      <a:pt x="476" y="0"/>
                    </a:moveTo>
                    <a:cubicBezTo>
                      <a:pt x="223" y="0"/>
                      <a:pt x="1" y="190"/>
                      <a:pt x="1" y="444"/>
                    </a:cubicBezTo>
                    <a:lnTo>
                      <a:pt x="1" y="4782"/>
                    </a:lnTo>
                    <a:cubicBezTo>
                      <a:pt x="1" y="5036"/>
                      <a:pt x="223" y="5257"/>
                      <a:pt x="476" y="5257"/>
                    </a:cubicBezTo>
                    <a:cubicBezTo>
                      <a:pt x="698" y="5257"/>
                      <a:pt x="919" y="5036"/>
                      <a:pt x="919" y="4782"/>
                    </a:cubicBezTo>
                    <a:lnTo>
                      <a:pt x="919" y="444"/>
                    </a:lnTo>
                    <a:cubicBezTo>
                      <a:pt x="919" y="190"/>
                      <a:pt x="698" y="0"/>
                      <a:pt x="476" y="0"/>
                    </a:cubicBezTo>
                    <a:close/>
                  </a:path>
                </a:pathLst>
              </a:custGeom>
              <a:solidFill>
                <a:srgbClr val="134BD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62" name="Google Shape;1684;p20">
              <a:extLst>
                <a:ext uri="{FF2B5EF4-FFF2-40B4-BE49-F238E27FC236}">
                  <a16:creationId xmlns:a16="http://schemas.microsoft.com/office/drawing/2014/main" id="{C051A2DC-0635-7D89-D793-4049F0822FB9}"/>
                </a:ext>
              </a:extLst>
            </p:cNvPr>
            <p:cNvSpPr txBox="1"/>
            <p:nvPr/>
          </p:nvSpPr>
          <p:spPr>
            <a:xfrm>
              <a:off x="6725640" y="3561700"/>
              <a:ext cx="1518900" cy="481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500" dirty="0">
                <a:solidFill>
                  <a:srgbClr val="30475E"/>
                </a:solidFill>
                <a:latin typeface="Fira Sans Medium"/>
                <a:ea typeface="Fira Sans Medium"/>
                <a:cs typeface="Fira Sans Medium"/>
                <a:sym typeface="Fira Sans Medium"/>
              </a:endParaRPr>
            </a:p>
          </p:txBody>
        </p:sp>
        <p:sp>
          <p:nvSpPr>
            <p:cNvPr id="63" name="Google Shape;1685;p20">
              <a:extLst>
                <a:ext uri="{FF2B5EF4-FFF2-40B4-BE49-F238E27FC236}">
                  <a16:creationId xmlns:a16="http://schemas.microsoft.com/office/drawing/2014/main" id="{8740A251-C1A9-345D-BAEC-C4B29A96A33C}"/>
                </a:ext>
              </a:extLst>
            </p:cNvPr>
            <p:cNvSpPr txBox="1"/>
            <p:nvPr/>
          </p:nvSpPr>
          <p:spPr>
            <a:xfrm>
              <a:off x="6725638" y="4042949"/>
              <a:ext cx="1518900" cy="963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 dirty="0">
                <a:latin typeface="Fira Sans"/>
                <a:ea typeface="Fira Sans"/>
                <a:cs typeface="Fira Sans"/>
                <a:sym typeface="Fira Sans"/>
              </a:endParaRP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0B454DB2-300F-E177-344F-D8BCF08DAA7F}"/>
                </a:ext>
              </a:extLst>
            </p:cNvPr>
            <p:cNvSpPr txBox="1"/>
            <p:nvPr/>
          </p:nvSpPr>
          <p:spPr>
            <a:xfrm>
              <a:off x="6645434" y="3585983"/>
              <a:ext cx="1665953" cy="13157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>
                <a:lnSpc>
                  <a:spcPct val="200000"/>
                </a:lnSpc>
              </a:pPr>
              <a:r>
                <a:rPr lang="fa-IR" sz="1100" b="1" dirty="0"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 را بنویسید</a:t>
              </a:r>
              <a:endParaRPr lang="en-US" sz="1100" b="1" dirty="0">
                <a:latin typeface="Shabnam" panose="020B0603030804020204" pitchFamily="34" charset="-78"/>
                <a:cs typeface="Shabnam" panose="020B0603030804020204" pitchFamily="34" charset="-78"/>
              </a:endParaRPr>
            </a:p>
            <a:p>
              <a:pPr algn="ctr" rtl="1">
                <a:lnSpc>
                  <a:spcPct val="200000"/>
                </a:lnSpc>
              </a:pPr>
              <a:r>
                <a:rPr lang="fa-IR" sz="1000" dirty="0">
                  <a:latin typeface="Vazir" panose="020B0603030804020204" pitchFamily="34" charset="-78"/>
                  <a:cs typeface="Vazir" panose="020B0603030804020204" pitchFamily="34" charset="-78"/>
                </a:rPr>
                <a:t>فروشگاه مینارو ارائه دهنده انواع فایل های کاربردی با بهترین کیفیت</a:t>
              </a:r>
              <a:endParaRPr lang="en-US" sz="1000" dirty="0">
                <a:latin typeface="Vazir" panose="020B0603030804020204" pitchFamily="34" charset="-78"/>
                <a:cs typeface="Vazir" panose="020B0603030804020204" pitchFamily="34" charset="-78"/>
              </a:endParaRPr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3438A8BB-1CA0-A570-DAAC-78B34825F9CF}"/>
              </a:ext>
            </a:extLst>
          </p:cNvPr>
          <p:cNvGrpSpPr/>
          <p:nvPr/>
        </p:nvGrpSpPr>
        <p:grpSpPr>
          <a:xfrm>
            <a:off x="4704136" y="2248707"/>
            <a:ext cx="1665953" cy="2757320"/>
            <a:chOff x="4704136" y="2248707"/>
            <a:chExt cx="1665953" cy="2757320"/>
          </a:xfrm>
        </p:grpSpPr>
        <p:sp>
          <p:nvSpPr>
            <p:cNvPr id="10" name="Google Shape;1641;p20">
              <a:extLst>
                <a:ext uri="{FF2B5EF4-FFF2-40B4-BE49-F238E27FC236}">
                  <a16:creationId xmlns:a16="http://schemas.microsoft.com/office/drawing/2014/main" id="{185D279F-5A3A-A552-A692-828A003250FE}"/>
                </a:ext>
              </a:extLst>
            </p:cNvPr>
            <p:cNvSpPr/>
            <p:nvPr/>
          </p:nvSpPr>
          <p:spPr>
            <a:xfrm>
              <a:off x="4776045" y="3561662"/>
              <a:ext cx="1518972" cy="1444365"/>
            </a:xfrm>
            <a:custGeom>
              <a:avLst/>
              <a:gdLst/>
              <a:ahLst/>
              <a:cxnLst/>
              <a:rect l="l" t="t" r="r" b="b"/>
              <a:pathLst>
                <a:path w="52889" h="59032" fill="none" extrusionOk="0">
                  <a:moveTo>
                    <a:pt x="50260" y="59032"/>
                  </a:moveTo>
                  <a:lnTo>
                    <a:pt x="2629" y="59032"/>
                  </a:lnTo>
                  <a:cubicBezTo>
                    <a:pt x="1172" y="59032"/>
                    <a:pt x="1" y="57860"/>
                    <a:pt x="1" y="56403"/>
                  </a:cubicBezTo>
                  <a:lnTo>
                    <a:pt x="1" y="2629"/>
                  </a:lnTo>
                  <a:cubicBezTo>
                    <a:pt x="1" y="1173"/>
                    <a:pt x="1172" y="1"/>
                    <a:pt x="2629" y="1"/>
                  </a:cubicBezTo>
                  <a:lnTo>
                    <a:pt x="50260" y="1"/>
                  </a:lnTo>
                  <a:cubicBezTo>
                    <a:pt x="51716" y="1"/>
                    <a:pt x="52888" y="1173"/>
                    <a:pt x="52888" y="2629"/>
                  </a:cubicBezTo>
                  <a:lnTo>
                    <a:pt x="52888" y="56403"/>
                  </a:lnTo>
                  <a:cubicBezTo>
                    <a:pt x="52888" y="57860"/>
                    <a:pt x="51716" y="59032"/>
                    <a:pt x="50260" y="59032"/>
                  </a:cubicBezTo>
                  <a:close/>
                </a:path>
              </a:pathLst>
            </a:custGeom>
            <a:noFill/>
            <a:ln w="10300" cap="flat" cmpd="sng">
              <a:solidFill>
                <a:srgbClr val="C4C4C4"/>
              </a:solidFill>
              <a:prstDash val="solid"/>
              <a:miter lim="3166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35" name="Google Shape;1657;p20">
              <a:extLst>
                <a:ext uri="{FF2B5EF4-FFF2-40B4-BE49-F238E27FC236}">
                  <a16:creationId xmlns:a16="http://schemas.microsoft.com/office/drawing/2014/main" id="{257F5519-329A-67A5-A9BA-A36559E02663}"/>
                </a:ext>
              </a:extLst>
            </p:cNvPr>
            <p:cNvGrpSpPr/>
            <p:nvPr/>
          </p:nvGrpSpPr>
          <p:grpSpPr>
            <a:xfrm>
              <a:off x="5038402" y="2248707"/>
              <a:ext cx="994256" cy="1111795"/>
              <a:chOff x="5044655" y="1201022"/>
              <a:chExt cx="1268993" cy="1419011"/>
            </a:xfrm>
          </p:grpSpPr>
          <p:sp>
            <p:nvSpPr>
              <p:cNvPr id="36" name="Google Shape;1658;p20">
                <a:extLst>
                  <a:ext uri="{FF2B5EF4-FFF2-40B4-BE49-F238E27FC236}">
                    <a16:creationId xmlns:a16="http://schemas.microsoft.com/office/drawing/2014/main" id="{C0A2ACCF-7714-B23B-E756-BD1CC92830A0}"/>
                  </a:ext>
                </a:extLst>
              </p:cNvPr>
              <p:cNvSpPr/>
              <p:nvPr/>
            </p:nvSpPr>
            <p:spPr>
              <a:xfrm>
                <a:off x="5502497" y="2249445"/>
                <a:ext cx="335039" cy="370588"/>
              </a:xfrm>
              <a:custGeom>
                <a:avLst/>
                <a:gdLst/>
                <a:ahLst/>
                <a:cxnLst/>
                <a:rect l="l" t="t" r="r" b="b"/>
                <a:pathLst>
                  <a:path w="10452" h="11561" extrusionOk="0">
                    <a:moveTo>
                      <a:pt x="1" y="1"/>
                    </a:moveTo>
                    <a:lnTo>
                      <a:pt x="5226" y="11560"/>
                    </a:lnTo>
                    <a:lnTo>
                      <a:pt x="10451" y="1"/>
                    </a:lnTo>
                    <a:close/>
                  </a:path>
                </a:pathLst>
              </a:custGeom>
              <a:solidFill>
                <a:srgbClr val="134BD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" name="Google Shape;1659;p20">
                <a:extLst>
                  <a:ext uri="{FF2B5EF4-FFF2-40B4-BE49-F238E27FC236}">
                    <a16:creationId xmlns:a16="http://schemas.microsoft.com/office/drawing/2014/main" id="{2442AE78-8274-3CCD-F2FE-159868F58FD3}"/>
                  </a:ext>
                </a:extLst>
              </p:cNvPr>
              <p:cNvSpPr/>
              <p:nvPr/>
            </p:nvSpPr>
            <p:spPr>
              <a:xfrm>
                <a:off x="5044655" y="1201022"/>
                <a:ext cx="1268993" cy="1152826"/>
              </a:xfrm>
              <a:custGeom>
                <a:avLst/>
                <a:gdLst/>
                <a:ahLst/>
                <a:cxnLst/>
                <a:rect l="l" t="t" r="r" b="b"/>
                <a:pathLst>
                  <a:path w="39588" h="35964" extrusionOk="0">
                    <a:moveTo>
                      <a:pt x="19142" y="1"/>
                    </a:moveTo>
                    <a:cubicBezTo>
                      <a:pt x="13558" y="1"/>
                      <a:pt x="8041" y="2456"/>
                      <a:pt x="4403" y="7119"/>
                    </a:cubicBezTo>
                    <a:cubicBezTo>
                      <a:pt x="2788" y="9210"/>
                      <a:pt x="1679" y="11490"/>
                      <a:pt x="1109" y="13897"/>
                    </a:cubicBezTo>
                    <a:cubicBezTo>
                      <a:pt x="1" y="18520"/>
                      <a:pt x="824" y="23397"/>
                      <a:pt x="3390" y="27451"/>
                    </a:cubicBezTo>
                    <a:cubicBezTo>
                      <a:pt x="4086" y="28496"/>
                      <a:pt x="4878" y="29509"/>
                      <a:pt x="5796" y="30428"/>
                    </a:cubicBezTo>
                    <a:cubicBezTo>
                      <a:pt x="6430" y="31093"/>
                      <a:pt x="7158" y="31726"/>
                      <a:pt x="7950" y="32296"/>
                    </a:cubicBezTo>
                    <a:cubicBezTo>
                      <a:pt x="11294" y="34769"/>
                      <a:pt x="15222" y="35963"/>
                      <a:pt x="19116" y="35963"/>
                    </a:cubicBezTo>
                    <a:cubicBezTo>
                      <a:pt x="24700" y="35963"/>
                      <a:pt x="30217" y="33508"/>
                      <a:pt x="33855" y="28844"/>
                    </a:cubicBezTo>
                    <a:cubicBezTo>
                      <a:pt x="39587" y="21497"/>
                      <a:pt x="38637" y="11236"/>
                      <a:pt x="31955" y="4998"/>
                    </a:cubicBezTo>
                    <a:cubicBezTo>
                      <a:pt x="31448" y="4523"/>
                      <a:pt x="30878" y="4079"/>
                      <a:pt x="30308" y="3668"/>
                    </a:cubicBezTo>
                    <a:cubicBezTo>
                      <a:pt x="26964" y="1195"/>
                      <a:pt x="23037" y="1"/>
                      <a:pt x="19142" y="1"/>
                    </a:cubicBezTo>
                    <a:close/>
                  </a:path>
                </a:pathLst>
              </a:custGeom>
              <a:solidFill>
                <a:srgbClr val="134BD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" name="Google Shape;1660;p20">
                <a:extLst>
                  <a:ext uri="{FF2B5EF4-FFF2-40B4-BE49-F238E27FC236}">
                    <a16:creationId xmlns:a16="http://schemas.microsoft.com/office/drawing/2014/main" id="{5F51C891-28DF-9CF6-4B44-8D2BD9C32B61}"/>
                  </a:ext>
                </a:extLst>
              </p:cNvPr>
              <p:cNvSpPr/>
              <p:nvPr/>
            </p:nvSpPr>
            <p:spPr>
              <a:xfrm>
                <a:off x="5230446" y="1361201"/>
                <a:ext cx="1083203" cy="992647"/>
              </a:xfrm>
              <a:custGeom>
                <a:avLst/>
                <a:gdLst/>
                <a:ahLst/>
                <a:cxnLst/>
                <a:rect l="l" t="t" r="r" b="b"/>
                <a:pathLst>
                  <a:path w="33792" h="30967" extrusionOk="0">
                    <a:moveTo>
                      <a:pt x="26159" y="1"/>
                    </a:moveTo>
                    <a:lnTo>
                      <a:pt x="19255" y="6714"/>
                    </a:lnTo>
                    <a:lnTo>
                      <a:pt x="0" y="25431"/>
                    </a:lnTo>
                    <a:cubicBezTo>
                      <a:pt x="634" y="26096"/>
                      <a:pt x="1362" y="26729"/>
                      <a:pt x="2154" y="27299"/>
                    </a:cubicBezTo>
                    <a:cubicBezTo>
                      <a:pt x="5498" y="29772"/>
                      <a:pt x="9426" y="30966"/>
                      <a:pt x="13320" y="30966"/>
                    </a:cubicBezTo>
                    <a:cubicBezTo>
                      <a:pt x="18904" y="30966"/>
                      <a:pt x="24421" y="28511"/>
                      <a:pt x="28059" y="23847"/>
                    </a:cubicBezTo>
                    <a:cubicBezTo>
                      <a:pt x="33791" y="16500"/>
                      <a:pt x="32841" y="6239"/>
                      <a:pt x="26159" y="1"/>
                    </a:cubicBezTo>
                    <a:close/>
                  </a:path>
                </a:pathLst>
              </a:custGeom>
              <a:solidFill>
                <a:srgbClr val="134BD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" name="Google Shape;1661;p20">
                <a:extLst>
                  <a:ext uri="{FF2B5EF4-FFF2-40B4-BE49-F238E27FC236}">
                    <a16:creationId xmlns:a16="http://schemas.microsoft.com/office/drawing/2014/main" id="{A6506F92-CAE2-6A69-5A79-2112C267E78D}"/>
                  </a:ext>
                </a:extLst>
              </p:cNvPr>
              <p:cNvSpPr/>
              <p:nvPr/>
            </p:nvSpPr>
            <p:spPr>
              <a:xfrm>
                <a:off x="5297441" y="1466470"/>
                <a:ext cx="712679" cy="662513"/>
              </a:xfrm>
              <a:custGeom>
                <a:avLst/>
                <a:gdLst/>
                <a:ahLst/>
                <a:cxnLst/>
                <a:rect l="l" t="t" r="r" b="b"/>
                <a:pathLst>
                  <a:path w="22233" h="20668" extrusionOk="0">
                    <a:moveTo>
                      <a:pt x="11098" y="1"/>
                    </a:moveTo>
                    <a:cubicBezTo>
                      <a:pt x="6140" y="1"/>
                      <a:pt x="1746" y="3610"/>
                      <a:pt x="919" y="8656"/>
                    </a:cubicBezTo>
                    <a:cubicBezTo>
                      <a:pt x="1" y="14293"/>
                      <a:pt x="3833" y="19613"/>
                      <a:pt x="9438" y="20532"/>
                    </a:cubicBezTo>
                    <a:cubicBezTo>
                      <a:pt x="10000" y="20623"/>
                      <a:pt x="10559" y="20668"/>
                      <a:pt x="11111" y="20668"/>
                    </a:cubicBezTo>
                    <a:cubicBezTo>
                      <a:pt x="16093" y="20668"/>
                      <a:pt x="20487" y="17056"/>
                      <a:pt x="21314" y="11981"/>
                    </a:cubicBezTo>
                    <a:cubicBezTo>
                      <a:pt x="22232" y="6376"/>
                      <a:pt x="18400" y="1055"/>
                      <a:pt x="12763" y="137"/>
                    </a:cubicBezTo>
                    <a:cubicBezTo>
                      <a:pt x="12204" y="45"/>
                      <a:pt x="11647" y="1"/>
                      <a:pt x="1109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" name="Google Shape;1662;p20">
                <a:extLst>
                  <a:ext uri="{FF2B5EF4-FFF2-40B4-BE49-F238E27FC236}">
                    <a16:creationId xmlns:a16="http://schemas.microsoft.com/office/drawing/2014/main" id="{F646DF67-B94A-DCE6-8A5F-A87200D7CE46}"/>
                  </a:ext>
                </a:extLst>
              </p:cNvPr>
              <p:cNvSpPr/>
              <p:nvPr/>
            </p:nvSpPr>
            <p:spPr>
              <a:xfrm>
                <a:off x="5746147" y="1705760"/>
                <a:ext cx="40646" cy="180309"/>
              </a:xfrm>
              <a:custGeom>
                <a:avLst/>
                <a:gdLst/>
                <a:ahLst/>
                <a:cxnLst/>
                <a:rect l="l" t="t" r="r" b="b"/>
                <a:pathLst>
                  <a:path w="1268" h="5625" extrusionOk="0">
                    <a:moveTo>
                      <a:pt x="539" y="0"/>
                    </a:moveTo>
                    <a:cubicBezTo>
                      <a:pt x="475" y="0"/>
                      <a:pt x="409" y="16"/>
                      <a:pt x="349" y="51"/>
                    </a:cubicBezTo>
                    <a:cubicBezTo>
                      <a:pt x="127" y="146"/>
                      <a:pt x="0" y="399"/>
                      <a:pt x="95" y="621"/>
                    </a:cubicBezTo>
                    <a:cubicBezTo>
                      <a:pt x="285" y="1032"/>
                      <a:pt x="349" y="1444"/>
                      <a:pt x="349" y="1856"/>
                    </a:cubicBezTo>
                    <a:lnTo>
                      <a:pt x="349" y="5149"/>
                    </a:lnTo>
                    <a:cubicBezTo>
                      <a:pt x="349" y="5403"/>
                      <a:pt x="570" y="5624"/>
                      <a:pt x="792" y="5624"/>
                    </a:cubicBezTo>
                    <a:cubicBezTo>
                      <a:pt x="1045" y="5624"/>
                      <a:pt x="1267" y="5403"/>
                      <a:pt x="1267" y="5149"/>
                    </a:cubicBezTo>
                    <a:lnTo>
                      <a:pt x="1267" y="1856"/>
                    </a:lnTo>
                    <a:cubicBezTo>
                      <a:pt x="1267" y="1317"/>
                      <a:pt x="1140" y="779"/>
                      <a:pt x="950" y="272"/>
                    </a:cubicBezTo>
                    <a:cubicBezTo>
                      <a:pt x="881" y="111"/>
                      <a:pt x="712" y="0"/>
                      <a:pt x="53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" name="Google Shape;1663;p20">
                <a:extLst>
                  <a:ext uri="{FF2B5EF4-FFF2-40B4-BE49-F238E27FC236}">
                    <a16:creationId xmlns:a16="http://schemas.microsoft.com/office/drawing/2014/main" id="{3CEF94B1-534C-1695-A3C6-8511D6729403}"/>
                  </a:ext>
                </a:extLst>
              </p:cNvPr>
              <p:cNvSpPr/>
              <p:nvPr/>
            </p:nvSpPr>
            <p:spPr>
              <a:xfrm>
                <a:off x="5520768" y="1632258"/>
                <a:ext cx="217269" cy="184765"/>
              </a:xfrm>
              <a:custGeom>
                <a:avLst/>
                <a:gdLst/>
                <a:ahLst/>
                <a:cxnLst/>
                <a:rect l="l" t="t" r="r" b="b"/>
                <a:pathLst>
                  <a:path w="6778" h="5764" extrusionOk="0">
                    <a:moveTo>
                      <a:pt x="4149" y="0"/>
                    </a:moveTo>
                    <a:cubicBezTo>
                      <a:pt x="1838" y="0"/>
                      <a:pt x="1" y="1869"/>
                      <a:pt x="1" y="4149"/>
                    </a:cubicBezTo>
                    <a:lnTo>
                      <a:pt x="1" y="5321"/>
                    </a:lnTo>
                    <a:cubicBezTo>
                      <a:pt x="1" y="5574"/>
                      <a:pt x="191" y="5764"/>
                      <a:pt x="444" y="5764"/>
                    </a:cubicBezTo>
                    <a:cubicBezTo>
                      <a:pt x="697" y="5764"/>
                      <a:pt x="887" y="5574"/>
                      <a:pt x="887" y="5321"/>
                    </a:cubicBezTo>
                    <a:lnTo>
                      <a:pt x="887" y="4149"/>
                    </a:lnTo>
                    <a:cubicBezTo>
                      <a:pt x="887" y="2375"/>
                      <a:pt x="2344" y="919"/>
                      <a:pt x="4118" y="919"/>
                    </a:cubicBezTo>
                    <a:cubicBezTo>
                      <a:pt x="4814" y="919"/>
                      <a:pt x="5448" y="1109"/>
                      <a:pt x="6018" y="1489"/>
                    </a:cubicBezTo>
                    <a:cubicBezTo>
                      <a:pt x="6097" y="1555"/>
                      <a:pt x="6193" y="1588"/>
                      <a:pt x="6287" y="1588"/>
                    </a:cubicBezTo>
                    <a:cubicBezTo>
                      <a:pt x="6418" y="1588"/>
                      <a:pt x="6546" y="1523"/>
                      <a:pt x="6620" y="1394"/>
                    </a:cubicBezTo>
                    <a:cubicBezTo>
                      <a:pt x="6778" y="1204"/>
                      <a:pt x="6715" y="919"/>
                      <a:pt x="6525" y="760"/>
                    </a:cubicBezTo>
                    <a:cubicBezTo>
                      <a:pt x="5828" y="254"/>
                      <a:pt x="5004" y="0"/>
                      <a:pt x="414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" name="Google Shape;1664;p20">
                <a:extLst>
                  <a:ext uri="{FF2B5EF4-FFF2-40B4-BE49-F238E27FC236}">
                    <a16:creationId xmlns:a16="http://schemas.microsoft.com/office/drawing/2014/main" id="{44A621B4-EA5B-8F76-3072-27CDE85545D1}"/>
                  </a:ext>
                </a:extLst>
              </p:cNvPr>
              <p:cNvSpPr/>
              <p:nvPr/>
            </p:nvSpPr>
            <p:spPr>
              <a:xfrm>
                <a:off x="5578627" y="1691143"/>
                <a:ext cx="149280" cy="272083"/>
              </a:xfrm>
              <a:custGeom>
                <a:avLst/>
                <a:gdLst/>
                <a:ahLst/>
                <a:cxnLst/>
                <a:rect l="l" t="t" r="r" b="b"/>
                <a:pathLst>
                  <a:path w="4657" h="8488" extrusionOk="0">
                    <a:moveTo>
                      <a:pt x="2344" y="0"/>
                    </a:moveTo>
                    <a:cubicBezTo>
                      <a:pt x="1046" y="0"/>
                      <a:pt x="1" y="1045"/>
                      <a:pt x="1" y="2312"/>
                    </a:cubicBezTo>
                    <a:lnTo>
                      <a:pt x="1" y="6239"/>
                    </a:lnTo>
                    <a:cubicBezTo>
                      <a:pt x="1" y="6460"/>
                      <a:pt x="191" y="6682"/>
                      <a:pt x="444" y="6682"/>
                    </a:cubicBezTo>
                    <a:cubicBezTo>
                      <a:pt x="698" y="6682"/>
                      <a:pt x="888" y="6460"/>
                      <a:pt x="888" y="6239"/>
                    </a:cubicBezTo>
                    <a:lnTo>
                      <a:pt x="888" y="2312"/>
                    </a:lnTo>
                    <a:cubicBezTo>
                      <a:pt x="888" y="1520"/>
                      <a:pt x="1553" y="887"/>
                      <a:pt x="2344" y="887"/>
                    </a:cubicBezTo>
                    <a:cubicBezTo>
                      <a:pt x="2693" y="887"/>
                      <a:pt x="3073" y="1045"/>
                      <a:pt x="3326" y="1298"/>
                    </a:cubicBezTo>
                    <a:cubicBezTo>
                      <a:pt x="3611" y="1583"/>
                      <a:pt x="3738" y="1932"/>
                      <a:pt x="3738" y="2312"/>
                    </a:cubicBezTo>
                    <a:lnTo>
                      <a:pt x="3738" y="8012"/>
                    </a:lnTo>
                    <a:cubicBezTo>
                      <a:pt x="3738" y="8266"/>
                      <a:pt x="3960" y="8487"/>
                      <a:pt x="4213" y="8487"/>
                    </a:cubicBezTo>
                    <a:cubicBezTo>
                      <a:pt x="4466" y="8487"/>
                      <a:pt x="4656" y="8266"/>
                      <a:pt x="4656" y="8012"/>
                    </a:cubicBezTo>
                    <a:lnTo>
                      <a:pt x="4656" y="2312"/>
                    </a:lnTo>
                    <a:cubicBezTo>
                      <a:pt x="4656" y="1710"/>
                      <a:pt x="4403" y="1108"/>
                      <a:pt x="3960" y="665"/>
                    </a:cubicBezTo>
                    <a:cubicBezTo>
                      <a:pt x="3548" y="222"/>
                      <a:pt x="2946" y="0"/>
                      <a:pt x="2344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" name="Google Shape;1665;p20">
                <a:extLst>
                  <a:ext uri="{FF2B5EF4-FFF2-40B4-BE49-F238E27FC236}">
                    <a16:creationId xmlns:a16="http://schemas.microsoft.com/office/drawing/2014/main" id="{58E6A8D7-1EFA-961A-6D30-D8944796ABE7}"/>
                  </a:ext>
                </a:extLst>
              </p:cNvPr>
              <p:cNvSpPr/>
              <p:nvPr/>
            </p:nvSpPr>
            <p:spPr>
              <a:xfrm>
                <a:off x="5521794" y="1841385"/>
                <a:ext cx="29459" cy="120815"/>
              </a:xfrm>
              <a:custGeom>
                <a:avLst/>
                <a:gdLst/>
                <a:ahLst/>
                <a:cxnLst/>
                <a:rect l="l" t="t" r="r" b="b"/>
                <a:pathLst>
                  <a:path w="919" h="3769" extrusionOk="0">
                    <a:moveTo>
                      <a:pt x="444" y="0"/>
                    </a:moveTo>
                    <a:cubicBezTo>
                      <a:pt x="190" y="0"/>
                      <a:pt x="0" y="190"/>
                      <a:pt x="0" y="443"/>
                    </a:cubicBezTo>
                    <a:lnTo>
                      <a:pt x="0" y="3325"/>
                    </a:lnTo>
                    <a:cubicBezTo>
                      <a:pt x="0" y="3579"/>
                      <a:pt x="190" y="3769"/>
                      <a:pt x="444" y="3769"/>
                    </a:cubicBezTo>
                    <a:cubicBezTo>
                      <a:pt x="697" y="3769"/>
                      <a:pt x="919" y="3579"/>
                      <a:pt x="919" y="3325"/>
                    </a:cubicBezTo>
                    <a:lnTo>
                      <a:pt x="919" y="443"/>
                    </a:lnTo>
                    <a:cubicBezTo>
                      <a:pt x="919" y="190"/>
                      <a:pt x="697" y="0"/>
                      <a:pt x="444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" name="Google Shape;1666;p20">
                <a:extLst>
                  <a:ext uri="{FF2B5EF4-FFF2-40B4-BE49-F238E27FC236}">
                    <a16:creationId xmlns:a16="http://schemas.microsoft.com/office/drawing/2014/main" id="{B88E3CBA-A13E-2B26-415B-7189F9A50A5C}"/>
                  </a:ext>
                </a:extLst>
              </p:cNvPr>
              <p:cNvSpPr/>
              <p:nvPr/>
            </p:nvSpPr>
            <p:spPr>
              <a:xfrm>
                <a:off x="5756276" y="1891102"/>
                <a:ext cx="28465" cy="72124"/>
              </a:xfrm>
              <a:custGeom>
                <a:avLst/>
                <a:gdLst/>
                <a:ahLst/>
                <a:cxnLst/>
                <a:rect l="l" t="t" r="r" b="b"/>
                <a:pathLst>
                  <a:path w="888" h="2250" extrusionOk="0">
                    <a:moveTo>
                      <a:pt x="444" y="1"/>
                    </a:moveTo>
                    <a:cubicBezTo>
                      <a:pt x="191" y="1"/>
                      <a:pt x="1" y="191"/>
                      <a:pt x="1" y="444"/>
                    </a:cubicBezTo>
                    <a:lnTo>
                      <a:pt x="1" y="1774"/>
                    </a:lnTo>
                    <a:cubicBezTo>
                      <a:pt x="1" y="2028"/>
                      <a:pt x="191" y="2249"/>
                      <a:pt x="444" y="2249"/>
                    </a:cubicBezTo>
                    <a:cubicBezTo>
                      <a:pt x="698" y="2249"/>
                      <a:pt x="888" y="2028"/>
                      <a:pt x="888" y="1774"/>
                    </a:cubicBezTo>
                    <a:lnTo>
                      <a:pt x="888" y="444"/>
                    </a:lnTo>
                    <a:cubicBezTo>
                      <a:pt x="888" y="191"/>
                      <a:pt x="698" y="1"/>
                      <a:pt x="444" y="1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" name="Google Shape;1667;p20">
                <a:extLst>
                  <a:ext uri="{FF2B5EF4-FFF2-40B4-BE49-F238E27FC236}">
                    <a16:creationId xmlns:a16="http://schemas.microsoft.com/office/drawing/2014/main" id="{D80C51C5-8769-0C7B-4762-8C2115F82A84}"/>
                  </a:ext>
                </a:extLst>
              </p:cNvPr>
              <p:cNvSpPr/>
              <p:nvPr/>
            </p:nvSpPr>
            <p:spPr>
              <a:xfrm>
                <a:off x="5638538" y="1747977"/>
                <a:ext cx="30484" cy="215249"/>
              </a:xfrm>
              <a:custGeom>
                <a:avLst/>
                <a:gdLst/>
                <a:ahLst/>
                <a:cxnLst/>
                <a:rect l="l" t="t" r="r" b="b"/>
                <a:pathLst>
                  <a:path w="951" h="6715" extrusionOk="0">
                    <a:moveTo>
                      <a:pt x="475" y="0"/>
                    </a:moveTo>
                    <a:cubicBezTo>
                      <a:pt x="222" y="0"/>
                      <a:pt x="0" y="222"/>
                      <a:pt x="0" y="476"/>
                    </a:cubicBezTo>
                    <a:lnTo>
                      <a:pt x="0" y="4814"/>
                    </a:lnTo>
                    <a:cubicBezTo>
                      <a:pt x="0" y="5036"/>
                      <a:pt x="159" y="5194"/>
                      <a:pt x="317" y="5258"/>
                    </a:cubicBezTo>
                    <a:cubicBezTo>
                      <a:pt x="159" y="5321"/>
                      <a:pt x="64" y="5479"/>
                      <a:pt x="64" y="5669"/>
                    </a:cubicBezTo>
                    <a:lnTo>
                      <a:pt x="64" y="6239"/>
                    </a:lnTo>
                    <a:cubicBezTo>
                      <a:pt x="64" y="6493"/>
                      <a:pt x="254" y="6714"/>
                      <a:pt x="507" y="6714"/>
                    </a:cubicBezTo>
                    <a:cubicBezTo>
                      <a:pt x="760" y="6714"/>
                      <a:pt x="950" y="6493"/>
                      <a:pt x="950" y="6239"/>
                    </a:cubicBezTo>
                    <a:lnTo>
                      <a:pt x="950" y="5669"/>
                    </a:lnTo>
                    <a:cubicBezTo>
                      <a:pt x="950" y="5448"/>
                      <a:pt x="824" y="5289"/>
                      <a:pt x="634" y="5226"/>
                    </a:cubicBezTo>
                    <a:cubicBezTo>
                      <a:pt x="792" y="5163"/>
                      <a:pt x="919" y="5004"/>
                      <a:pt x="919" y="4814"/>
                    </a:cubicBezTo>
                    <a:lnTo>
                      <a:pt x="919" y="476"/>
                    </a:lnTo>
                    <a:cubicBezTo>
                      <a:pt x="919" y="222"/>
                      <a:pt x="729" y="0"/>
                      <a:pt x="47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" name="Google Shape;1668;p20">
                <a:extLst>
                  <a:ext uri="{FF2B5EF4-FFF2-40B4-BE49-F238E27FC236}">
                    <a16:creationId xmlns:a16="http://schemas.microsoft.com/office/drawing/2014/main" id="{98DEF6E9-C724-D599-AEF5-B0E0971A8591}"/>
                  </a:ext>
                </a:extLst>
              </p:cNvPr>
              <p:cNvSpPr/>
              <p:nvPr/>
            </p:nvSpPr>
            <p:spPr>
              <a:xfrm>
                <a:off x="5576608" y="1905335"/>
                <a:ext cx="29459" cy="56866"/>
              </a:xfrm>
              <a:custGeom>
                <a:avLst/>
                <a:gdLst/>
                <a:ahLst/>
                <a:cxnLst/>
                <a:rect l="l" t="t" r="r" b="b"/>
                <a:pathLst>
                  <a:path w="919" h="1774" extrusionOk="0">
                    <a:moveTo>
                      <a:pt x="444" y="0"/>
                    </a:moveTo>
                    <a:cubicBezTo>
                      <a:pt x="191" y="0"/>
                      <a:pt x="1" y="222"/>
                      <a:pt x="1" y="444"/>
                    </a:cubicBezTo>
                    <a:lnTo>
                      <a:pt x="1" y="1330"/>
                    </a:lnTo>
                    <a:cubicBezTo>
                      <a:pt x="1" y="1584"/>
                      <a:pt x="191" y="1774"/>
                      <a:pt x="444" y="1774"/>
                    </a:cubicBezTo>
                    <a:cubicBezTo>
                      <a:pt x="697" y="1774"/>
                      <a:pt x="919" y="1584"/>
                      <a:pt x="919" y="1330"/>
                    </a:cubicBezTo>
                    <a:lnTo>
                      <a:pt x="919" y="444"/>
                    </a:lnTo>
                    <a:cubicBezTo>
                      <a:pt x="919" y="222"/>
                      <a:pt x="697" y="0"/>
                      <a:pt x="444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60" name="Google Shape;1682;p20">
              <a:extLst>
                <a:ext uri="{FF2B5EF4-FFF2-40B4-BE49-F238E27FC236}">
                  <a16:creationId xmlns:a16="http://schemas.microsoft.com/office/drawing/2014/main" id="{1679CB0F-DDFE-CF26-CB24-89D3FD6572D7}"/>
                </a:ext>
              </a:extLst>
            </p:cNvPr>
            <p:cNvSpPr txBox="1"/>
            <p:nvPr/>
          </p:nvSpPr>
          <p:spPr>
            <a:xfrm>
              <a:off x="4776282" y="3561700"/>
              <a:ext cx="1518900" cy="481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500" dirty="0">
                <a:solidFill>
                  <a:srgbClr val="C4C4C4"/>
                </a:solidFill>
                <a:latin typeface="Fira Sans Medium"/>
                <a:ea typeface="Fira Sans Medium"/>
                <a:cs typeface="Fira Sans Medium"/>
                <a:sym typeface="Fira Sans Medium"/>
              </a:endParaRPr>
            </a:p>
          </p:txBody>
        </p:sp>
        <p:sp>
          <p:nvSpPr>
            <p:cNvPr id="61" name="Google Shape;1683;p20">
              <a:extLst>
                <a:ext uri="{FF2B5EF4-FFF2-40B4-BE49-F238E27FC236}">
                  <a16:creationId xmlns:a16="http://schemas.microsoft.com/office/drawing/2014/main" id="{F61BFDFF-9176-2B31-636B-49EA189DA3AA}"/>
                </a:ext>
              </a:extLst>
            </p:cNvPr>
            <p:cNvSpPr txBox="1"/>
            <p:nvPr/>
          </p:nvSpPr>
          <p:spPr>
            <a:xfrm>
              <a:off x="4776281" y="4042949"/>
              <a:ext cx="1518900" cy="963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 dirty="0">
                <a:latin typeface="Fira Sans"/>
                <a:ea typeface="Fira Sans"/>
                <a:cs typeface="Fira Sans"/>
                <a:sym typeface="Fira Sans"/>
              </a:endParaRP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D7B85FBD-BA87-E316-5C24-E01DA7AA603C}"/>
                </a:ext>
              </a:extLst>
            </p:cNvPr>
            <p:cNvSpPr txBox="1"/>
            <p:nvPr/>
          </p:nvSpPr>
          <p:spPr>
            <a:xfrm>
              <a:off x="4704136" y="3585983"/>
              <a:ext cx="1665953" cy="13157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>
                <a:lnSpc>
                  <a:spcPct val="200000"/>
                </a:lnSpc>
              </a:pPr>
              <a:r>
                <a:rPr lang="fa-IR" sz="1100" b="1" dirty="0"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 را بنویسید</a:t>
              </a:r>
              <a:endParaRPr lang="en-US" sz="1100" b="1" dirty="0">
                <a:latin typeface="Shabnam" panose="020B0603030804020204" pitchFamily="34" charset="-78"/>
                <a:cs typeface="Shabnam" panose="020B0603030804020204" pitchFamily="34" charset="-78"/>
              </a:endParaRPr>
            </a:p>
            <a:p>
              <a:pPr algn="ctr" rtl="1">
                <a:lnSpc>
                  <a:spcPct val="200000"/>
                </a:lnSpc>
              </a:pPr>
              <a:r>
                <a:rPr lang="fa-IR" sz="1000" dirty="0">
                  <a:latin typeface="Vazir" panose="020B0603030804020204" pitchFamily="34" charset="-78"/>
                  <a:cs typeface="Vazir" panose="020B0603030804020204" pitchFamily="34" charset="-78"/>
                </a:rPr>
                <a:t>فروشگاه مینارو ارائه دهنده انواع فایل های کاربردی با بهترین کیفیت</a:t>
              </a:r>
              <a:endParaRPr lang="en-US" sz="1000" dirty="0">
                <a:latin typeface="Vazir" panose="020B0603030804020204" pitchFamily="34" charset="-78"/>
                <a:cs typeface="Vazir" panose="020B0603030804020204" pitchFamily="34" charset="-78"/>
              </a:endParaRPr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33275FD1-AF69-BB70-D85D-85164A1B0CA5}"/>
              </a:ext>
            </a:extLst>
          </p:cNvPr>
          <p:cNvGrpSpPr/>
          <p:nvPr/>
        </p:nvGrpSpPr>
        <p:grpSpPr>
          <a:xfrm>
            <a:off x="2751263" y="2248707"/>
            <a:ext cx="1665953" cy="2757320"/>
            <a:chOff x="2751263" y="2248707"/>
            <a:chExt cx="1665953" cy="2757320"/>
          </a:xfrm>
        </p:grpSpPr>
        <p:sp>
          <p:nvSpPr>
            <p:cNvPr id="9" name="Google Shape;1640;p20">
              <a:extLst>
                <a:ext uri="{FF2B5EF4-FFF2-40B4-BE49-F238E27FC236}">
                  <a16:creationId xmlns:a16="http://schemas.microsoft.com/office/drawing/2014/main" id="{5A6F5B01-D176-EE0E-2EEF-9C4C8ABE4869}"/>
                </a:ext>
              </a:extLst>
            </p:cNvPr>
            <p:cNvSpPr/>
            <p:nvPr/>
          </p:nvSpPr>
          <p:spPr>
            <a:xfrm>
              <a:off x="2826887" y="3561662"/>
              <a:ext cx="1518972" cy="1444365"/>
            </a:xfrm>
            <a:custGeom>
              <a:avLst/>
              <a:gdLst/>
              <a:ahLst/>
              <a:cxnLst/>
              <a:rect l="l" t="t" r="r" b="b"/>
              <a:pathLst>
                <a:path w="52889" h="59032" fill="none" extrusionOk="0">
                  <a:moveTo>
                    <a:pt x="50260" y="59032"/>
                  </a:moveTo>
                  <a:lnTo>
                    <a:pt x="2629" y="59032"/>
                  </a:lnTo>
                  <a:cubicBezTo>
                    <a:pt x="1173" y="59032"/>
                    <a:pt x="1" y="57860"/>
                    <a:pt x="1" y="56403"/>
                  </a:cubicBezTo>
                  <a:lnTo>
                    <a:pt x="1" y="2629"/>
                  </a:lnTo>
                  <a:cubicBezTo>
                    <a:pt x="1" y="1173"/>
                    <a:pt x="1173" y="1"/>
                    <a:pt x="2629" y="1"/>
                  </a:cubicBezTo>
                  <a:lnTo>
                    <a:pt x="50260" y="1"/>
                  </a:lnTo>
                  <a:cubicBezTo>
                    <a:pt x="51685" y="1"/>
                    <a:pt x="52888" y="1173"/>
                    <a:pt x="52888" y="2629"/>
                  </a:cubicBezTo>
                  <a:lnTo>
                    <a:pt x="52888" y="56403"/>
                  </a:lnTo>
                  <a:cubicBezTo>
                    <a:pt x="52857" y="57860"/>
                    <a:pt x="51685" y="59032"/>
                    <a:pt x="50260" y="59032"/>
                  </a:cubicBezTo>
                  <a:close/>
                </a:path>
              </a:pathLst>
            </a:custGeom>
            <a:noFill/>
            <a:ln w="10300" cap="flat" cmpd="sng">
              <a:solidFill>
                <a:srgbClr val="222831"/>
              </a:solidFill>
              <a:prstDash val="solid"/>
              <a:miter lim="3166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47" name="Google Shape;1669;p20">
              <a:extLst>
                <a:ext uri="{FF2B5EF4-FFF2-40B4-BE49-F238E27FC236}">
                  <a16:creationId xmlns:a16="http://schemas.microsoft.com/office/drawing/2014/main" id="{8294F31B-4F35-A734-A441-2FF986042E02}"/>
                </a:ext>
              </a:extLst>
            </p:cNvPr>
            <p:cNvGrpSpPr/>
            <p:nvPr/>
          </p:nvGrpSpPr>
          <p:grpSpPr>
            <a:xfrm>
              <a:off x="3100520" y="2248707"/>
              <a:ext cx="987877" cy="1111795"/>
              <a:chOff x="2870204" y="1201022"/>
              <a:chExt cx="1260851" cy="1419011"/>
            </a:xfrm>
          </p:grpSpPr>
          <p:sp>
            <p:nvSpPr>
              <p:cNvPr id="48" name="Google Shape;1670;p20">
                <a:extLst>
                  <a:ext uri="{FF2B5EF4-FFF2-40B4-BE49-F238E27FC236}">
                    <a16:creationId xmlns:a16="http://schemas.microsoft.com/office/drawing/2014/main" id="{8985B62C-1EC4-E44F-7BDE-CAA98CE5BDFA}"/>
                  </a:ext>
                </a:extLst>
              </p:cNvPr>
              <p:cNvSpPr/>
              <p:nvPr/>
            </p:nvSpPr>
            <p:spPr>
              <a:xfrm>
                <a:off x="3323975" y="2249445"/>
                <a:ext cx="334013" cy="370588"/>
              </a:xfrm>
              <a:custGeom>
                <a:avLst/>
                <a:gdLst/>
                <a:ahLst/>
                <a:cxnLst/>
                <a:rect l="l" t="t" r="r" b="b"/>
                <a:pathLst>
                  <a:path w="10420" h="11561" extrusionOk="0">
                    <a:moveTo>
                      <a:pt x="1" y="1"/>
                    </a:moveTo>
                    <a:lnTo>
                      <a:pt x="5226" y="11560"/>
                    </a:lnTo>
                    <a:lnTo>
                      <a:pt x="10420" y="1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" name="Google Shape;1671;p20">
                <a:extLst>
                  <a:ext uri="{FF2B5EF4-FFF2-40B4-BE49-F238E27FC236}">
                    <a16:creationId xmlns:a16="http://schemas.microsoft.com/office/drawing/2014/main" id="{0FB352AF-014C-51A7-74CD-E6000FF54B9E}"/>
                  </a:ext>
                </a:extLst>
              </p:cNvPr>
              <p:cNvSpPr/>
              <p:nvPr/>
            </p:nvSpPr>
            <p:spPr>
              <a:xfrm>
                <a:off x="2870204" y="1201022"/>
                <a:ext cx="1260851" cy="1152826"/>
              </a:xfrm>
              <a:custGeom>
                <a:avLst/>
                <a:gdLst/>
                <a:ahLst/>
                <a:cxnLst/>
                <a:rect l="l" t="t" r="r" b="b"/>
                <a:pathLst>
                  <a:path w="39334" h="35964" extrusionOk="0">
                    <a:moveTo>
                      <a:pt x="19110" y="1"/>
                    </a:moveTo>
                    <a:cubicBezTo>
                      <a:pt x="13526" y="1"/>
                      <a:pt x="8009" y="2456"/>
                      <a:pt x="4371" y="7119"/>
                    </a:cubicBezTo>
                    <a:cubicBezTo>
                      <a:pt x="2693" y="9241"/>
                      <a:pt x="1616" y="11616"/>
                      <a:pt x="1046" y="14055"/>
                    </a:cubicBezTo>
                    <a:cubicBezTo>
                      <a:pt x="1" y="18584"/>
                      <a:pt x="824" y="23334"/>
                      <a:pt x="3294" y="27324"/>
                    </a:cubicBezTo>
                    <a:cubicBezTo>
                      <a:pt x="4181" y="28749"/>
                      <a:pt x="5290" y="30079"/>
                      <a:pt x="6620" y="31251"/>
                    </a:cubicBezTo>
                    <a:cubicBezTo>
                      <a:pt x="7031" y="31600"/>
                      <a:pt x="7475" y="31980"/>
                      <a:pt x="7918" y="32296"/>
                    </a:cubicBezTo>
                    <a:cubicBezTo>
                      <a:pt x="11262" y="34769"/>
                      <a:pt x="15195" y="35963"/>
                      <a:pt x="19096" y="35963"/>
                    </a:cubicBezTo>
                    <a:cubicBezTo>
                      <a:pt x="24689" y="35963"/>
                      <a:pt x="30217" y="33508"/>
                      <a:pt x="33855" y="28844"/>
                    </a:cubicBezTo>
                    <a:cubicBezTo>
                      <a:pt x="39334" y="21814"/>
                      <a:pt x="38669" y="12123"/>
                      <a:pt x="32747" y="5853"/>
                    </a:cubicBezTo>
                    <a:cubicBezTo>
                      <a:pt x="32018" y="5061"/>
                      <a:pt x="31195" y="4333"/>
                      <a:pt x="30276" y="3668"/>
                    </a:cubicBezTo>
                    <a:cubicBezTo>
                      <a:pt x="26932" y="1195"/>
                      <a:pt x="23005" y="1"/>
                      <a:pt x="19110" y="1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" name="Google Shape;1672;p20">
                <a:extLst>
                  <a:ext uri="{FF2B5EF4-FFF2-40B4-BE49-F238E27FC236}">
                    <a16:creationId xmlns:a16="http://schemas.microsoft.com/office/drawing/2014/main" id="{BE4A03CC-B5F7-AA85-772E-70CC682030A1}"/>
                  </a:ext>
                </a:extLst>
              </p:cNvPr>
              <p:cNvSpPr/>
              <p:nvPr/>
            </p:nvSpPr>
            <p:spPr>
              <a:xfrm>
                <a:off x="3082376" y="1388608"/>
                <a:ext cx="1048679" cy="965240"/>
              </a:xfrm>
              <a:custGeom>
                <a:avLst/>
                <a:gdLst/>
                <a:ahLst/>
                <a:cxnLst/>
                <a:rect l="l" t="t" r="r" b="b"/>
                <a:pathLst>
                  <a:path w="32715" h="30112" extrusionOk="0">
                    <a:moveTo>
                      <a:pt x="26128" y="1"/>
                    </a:moveTo>
                    <a:lnTo>
                      <a:pt x="18685" y="7221"/>
                    </a:lnTo>
                    <a:lnTo>
                      <a:pt x="9216" y="16437"/>
                    </a:lnTo>
                    <a:lnTo>
                      <a:pt x="1" y="25399"/>
                    </a:lnTo>
                    <a:cubicBezTo>
                      <a:pt x="412" y="25748"/>
                      <a:pt x="856" y="26128"/>
                      <a:pt x="1299" y="26444"/>
                    </a:cubicBezTo>
                    <a:cubicBezTo>
                      <a:pt x="4643" y="28917"/>
                      <a:pt x="8571" y="30111"/>
                      <a:pt x="12466" y="30111"/>
                    </a:cubicBezTo>
                    <a:cubicBezTo>
                      <a:pt x="18049" y="30111"/>
                      <a:pt x="23566" y="27656"/>
                      <a:pt x="27204" y="22992"/>
                    </a:cubicBezTo>
                    <a:cubicBezTo>
                      <a:pt x="32715" y="15962"/>
                      <a:pt x="32050" y="6271"/>
                      <a:pt x="26128" y="1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" name="Google Shape;1673;p20">
                <a:extLst>
                  <a:ext uri="{FF2B5EF4-FFF2-40B4-BE49-F238E27FC236}">
                    <a16:creationId xmlns:a16="http://schemas.microsoft.com/office/drawing/2014/main" id="{C1AAFA63-24D0-B5F8-6F77-9696A39E692D}"/>
                  </a:ext>
                </a:extLst>
              </p:cNvPr>
              <p:cNvSpPr/>
              <p:nvPr/>
            </p:nvSpPr>
            <p:spPr>
              <a:xfrm>
                <a:off x="3147352" y="1440377"/>
                <a:ext cx="662929" cy="662929"/>
              </a:xfrm>
              <a:custGeom>
                <a:avLst/>
                <a:gdLst/>
                <a:ahLst/>
                <a:cxnLst/>
                <a:rect l="l" t="t" r="r" b="b"/>
                <a:pathLst>
                  <a:path w="20681" h="20681" extrusionOk="0">
                    <a:moveTo>
                      <a:pt x="10325" y="1"/>
                    </a:moveTo>
                    <a:cubicBezTo>
                      <a:pt x="4624" y="1"/>
                      <a:pt x="0" y="4624"/>
                      <a:pt x="0" y="10357"/>
                    </a:cubicBezTo>
                    <a:cubicBezTo>
                      <a:pt x="0" y="16057"/>
                      <a:pt x="4624" y="20681"/>
                      <a:pt x="10325" y="20681"/>
                    </a:cubicBezTo>
                    <a:cubicBezTo>
                      <a:pt x="16025" y="20681"/>
                      <a:pt x="20680" y="16057"/>
                      <a:pt x="20680" y="10357"/>
                    </a:cubicBezTo>
                    <a:cubicBezTo>
                      <a:pt x="20680" y="4624"/>
                      <a:pt x="16025" y="1"/>
                      <a:pt x="103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" name="Google Shape;1674;p20">
                <a:extLst>
                  <a:ext uri="{FF2B5EF4-FFF2-40B4-BE49-F238E27FC236}">
                    <a16:creationId xmlns:a16="http://schemas.microsoft.com/office/drawing/2014/main" id="{A0481AB3-8512-5B73-91CE-C4D4E5FAF66B}"/>
                  </a:ext>
                </a:extLst>
              </p:cNvPr>
              <p:cNvSpPr/>
              <p:nvPr/>
            </p:nvSpPr>
            <p:spPr>
              <a:xfrm>
                <a:off x="3276277" y="1668801"/>
                <a:ext cx="405079" cy="206114"/>
              </a:xfrm>
              <a:custGeom>
                <a:avLst/>
                <a:gdLst/>
                <a:ahLst/>
                <a:cxnLst/>
                <a:rect l="l" t="t" r="r" b="b"/>
                <a:pathLst>
                  <a:path w="12637" h="6430" extrusionOk="0">
                    <a:moveTo>
                      <a:pt x="11718" y="2154"/>
                    </a:moveTo>
                    <a:lnTo>
                      <a:pt x="11718" y="4307"/>
                    </a:lnTo>
                    <a:lnTo>
                      <a:pt x="11021" y="4307"/>
                    </a:lnTo>
                    <a:lnTo>
                      <a:pt x="11021" y="2154"/>
                    </a:lnTo>
                    <a:close/>
                    <a:moveTo>
                      <a:pt x="10135" y="919"/>
                    </a:moveTo>
                    <a:lnTo>
                      <a:pt x="10135" y="1679"/>
                    </a:lnTo>
                    <a:lnTo>
                      <a:pt x="10135" y="4751"/>
                    </a:lnTo>
                    <a:lnTo>
                      <a:pt x="10135" y="5511"/>
                    </a:lnTo>
                    <a:lnTo>
                      <a:pt x="887" y="5511"/>
                    </a:lnTo>
                    <a:lnTo>
                      <a:pt x="887" y="919"/>
                    </a:lnTo>
                    <a:close/>
                    <a:moveTo>
                      <a:pt x="444" y="0"/>
                    </a:moveTo>
                    <a:cubicBezTo>
                      <a:pt x="190" y="0"/>
                      <a:pt x="0" y="222"/>
                      <a:pt x="0" y="475"/>
                    </a:cubicBezTo>
                    <a:lnTo>
                      <a:pt x="0" y="5954"/>
                    </a:lnTo>
                    <a:cubicBezTo>
                      <a:pt x="0" y="6207"/>
                      <a:pt x="190" y="6429"/>
                      <a:pt x="444" y="6429"/>
                    </a:cubicBezTo>
                    <a:lnTo>
                      <a:pt x="10578" y="6429"/>
                    </a:lnTo>
                    <a:cubicBezTo>
                      <a:pt x="10831" y="6429"/>
                      <a:pt x="11021" y="6207"/>
                      <a:pt x="11021" y="5954"/>
                    </a:cubicBezTo>
                    <a:lnTo>
                      <a:pt x="11021" y="5194"/>
                    </a:lnTo>
                    <a:lnTo>
                      <a:pt x="12193" y="5194"/>
                    </a:lnTo>
                    <a:cubicBezTo>
                      <a:pt x="12415" y="5194"/>
                      <a:pt x="12636" y="5004"/>
                      <a:pt x="12636" y="4751"/>
                    </a:cubicBezTo>
                    <a:lnTo>
                      <a:pt x="12636" y="1679"/>
                    </a:lnTo>
                    <a:cubicBezTo>
                      <a:pt x="12636" y="1425"/>
                      <a:pt x="12415" y="1235"/>
                      <a:pt x="12193" y="1235"/>
                    </a:cubicBezTo>
                    <a:lnTo>
                      <a:pt x="11021" y="1235"/>
                    </a:lnTo>
                    <a:lnTo>
                      <a:pt x="11021" y="475"/>
                    </a:lnTo>
                    <a:cubicBezTo>
                      <a:pt x="11021" y="222"/>
                      <a:pt x="10831" y="0"/>
                      <a:pt x="10578" y="0"/>
                    </a:cubicBezTo>
                    <a:close/>
                  </a:path>
                </a:pathLst>
              </a:custGeom>
              <a:solidFill>
                <a:srgbClr val="134BD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" name="Google Shape;1675;p20">
                <a:extLst>
                  <a:ext uri="{FF2B5EF4-FFF2-40B4-BE49-F238E27FC236}">
                    <a16:creationId xmlns:a16="http://schemas.microsoft.com/office/drawing/2014/main" id="{28A2DE27-0361-7C83-5816-8EB05143A899}"/>
                  </a:ext>
                </a:extLst>
              </p:cNvPr>
              <p:cNvSpPr/>
              <p:nvPr/>
            </p:nvSpPr>
            <p:spPr>
              <a:xfrm>
                <a:off x="3318910" y="1708389"/>
                <a:ext cx="37601" cy="126938"/>
              </a:xfrm>
              <a:custGeom>
                <a:avLst/>
                <a:gdLst/>
                <a:ahLst/>
                <a:cxnLst/>
                <a:rect l="l" t="t" r="r" b="b"/>
                <a:pathLst>
                  <a:path w="1173" h="3960" extrusionOk="0">
                    <a:moveTo>
                      <a:pt x="1" y="0"/>
                    </a:moveTo>
                    <a:lnTo>
                      <a:pt x="1" y="3959"/>
                    </a:lnTo>
                    <a:lnTo>
                      <a:pt x="1172" y="3959"/>
                    </a:lnTo>
                    <a:lnTo>
                      <a:pt x="1172" y="0"/>
                    </a:lnTo>
                    <a:close/>
                  </a:path>
                </a:pathLst>
              </a:custGeom>
              <a:solidFill>
                <a:srgbClr val="134BD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" name="Google Shape;1676;p20">
                <a:extLst>
                  <a:ext uri="{FF2B5EF4-FFF2-40B4-BE49-F238E27FC236}">
                    <a16:creationId xmlns:a16="http://schemas.microsoft.com/office/drawing/2014/main" id="{074B5A14-D5A4-47F8-3BA3-B277DBE49FA0}"/>
                  </a:ext>
                </a:extLst>
              </p:cNvPr>
              <p:cNvSpPr/>
              <p:nvPr/>
            </p:nvSpPr>
            <p:spPr>
              <a:xfrm>
                <a:off x="3373724" y="1708389"/>
                <a:ext cx="37601" cy="126938"/>
              </a:xfrm>
              <a:custGeom>
                <a:avLst/>
                <a:gdLst/>
                <a:ahLst/>
                <a:cxnLst/>
                <a:rect l="l" t="t" r="r" b="b"/>
                <a:pathLst>
                  <a:path w="1173" h="3960" extrusionOk="0">
                    <a:moveTo>
                      <a:pt x="1" y="0"/>
                    </a:moveTo>
                    <a:lnTo>
                      <a:pt x="1" y="3959"/>
                    </a:lnTo>
                    <a:lnTo>
                      <a:pt x="1172" y="3959"/>
                    </a:lnTo>
                    <a:lnTo>
                      <a:pt x="1172" y="0"/>
                    </a:lnTo>
                    <a:close/>
                  </a:path>
                </a:pathLst>
              </a:custGeom>
              <a:solidFill>
                <a:srgbClr val="134BD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" name="Google Shape;1677;p20">
                <a:extLst>
                  <a:ext uri="{FF2B5EF4-FFF2-40B4-BE49-F238E27FC236}">
                    <a16:creationId xmlns:a16="http://schemas.microsoft.com/office/drawing/2014/main" id="{1D44BFB5-0B43-A9D1-88CD-4E1FC6BCBF29}"/>
                  </a:ext>
                </a:extLst>
              </p:cNvPr>
              <p:cNvSpPr/>
              <p:nvPr/>
            </p:nvSpPr>
            <p:spPr>
              <a:xfrm>
                <a:off x="3428538" y="1708389"/>
                <a:ext cx="37601" cy="126938"/>
              </a:xfrm>
              <a:custGeom>
                <a:avLst/>
                <a:gdLst/>
                <a:ahLst/>
                <a:cxnLst/>
                <a:rect l="l" t="t" r="r" b="b"/>
                <a:pathLst>
                  <a:path w="1173" h="3960" extrusionOk="0">
                    <a:moveTo>
                      <a:pt x="1" y="0"/>
                    </a:moveTo>
                    <a:lnTo>
                      <a:pt x="1" y="3959"/>
                    </a:lnTo>
                    <a:lnTo>
                      <a:pt x="1173" y="3959"/>
                    </a:lnTo>
                    <a:lnTo>
                      <a:pt x="1173" y="0"/>
                    </a:lnTo>
                    <a:close/>
                  </a:path>
                </a:pathLst>
              </a:custGeom>
              <a:solidFill>
                <a:srgbClr val="134BD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58" name="Google Shape;1680;p20">
              <a:extLst>
                <a:ext uri="{FF2B5EF4-FFF2-40B4-BE49-F238E27FC236}">
                  <a16:creationId xmlns:a16="http://schemas.microsoft.com/office/drawing/2014/main" id="{BA7DDFD7-983B-5AF3-5C17-132C4E4329F5}"/>
                </a:ext>
              </a:extLst>
            </p:cNvPr>
            <p:cNvSpPr txBox="1"/>
            <p:nvPr/>
          </p:nvSpPr>
          <p:spPr>
            <a:xfrm>
              <a:off x="2826454" y="3561700"/>
              <a:ext cx="1518900" cy="481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500" dirty="0">
                <a:solidFill>
                  <a:srgbClr val="222831"/>
                </a:solidFill>
                <a:latin typeface="Fira Sans Medium"/>
                <a:ea typeface="Fira Sans Medium"/>
                <a:cs typeface="Fira Sans Medium"/>
                <a:sym typeface="Fira Sans Medium"/>
              </a:endParaRPr>
            </a:p>
          </p:txBody>
        </p:sp>
        <p:sp>
          <p:nvSpPr>
            <p:cNvPr id="59" name="Google Shape;1681;p20">
              <a:extLst>
                <a:ext uri="{FF2B5EF4-FFF2-40B4-BE49-F238E27FC236}">
                  <a16:creationId xmlns:a16="http://schemas.microsoft.com/office/drawing/2014/main" id="{D4E72A55-765F-E89A-F73C-7BD28B4C0C3F}"/>
                </a:ext>
              </a:extLst>
            </p:cNvPr>
            <p:cNvSpPr txBox="1"/>
            <p:nvPr/>
          </p:nvSpPr>
          <p:spPr>
            <a:xfrm>
              <a:off x="2826453" y="4042949"/>
              <a:ext cx="1518900" cy="963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 dirty="0">
                <a:latin typeface="Fira Sans"/>
                <a:ea typeface="Fira Sans"/>
                <a:cs typeface="Fira Sans"/>
                <a:sym typeface="Fira Sans"/>
              </a:endParaRP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E01ED234-AD8F-4860-62E2-049A40357EE1}"/>
                </a:ext>
              </a:extLst>
            </p:cNvPr>
            <p:cNvSpPr txBox="1"/>
            <p:nvPr/>
          </p:nvSpPr>
          <p:spPr>
            <a:xfrm>
              <a:off x="2751263" y="3585983"/>
              <a:ext cx="1665953" cy="13157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>
                <a:lnSpc>
                  <a:spcPct val="200000"/>
                </a:lnSpc>
              </a:pPr>
              <a:r>
                <a:rPr lang="fa-IR" sz="1100" b="1" dirty="0"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 را بنویسید</a:t>
              </a:r>
              <a:endParaRPr lang="en-US" sz="1100" b="1" dirty="0">
                <a:latin typeface="Shabnam" panose="020B0603030804020204" pitchFamily="34" charset="-78"/>
                <a:cs typeface="Shabnam" panose="020B0603030804020204" pitchFamily="34" charset="-78"/>
              </a:endParaRPr>
            </a:p>
            <a:p>
              <a:pPr algn="ctr" rtl="1">
                <a:lnSpc>
                  <a:spcPct val="200000"/>
                </a:lnSpc>
              </a:pPr>
              <a:r>
                <a:rPr lang="fa-IR" sz="1000" dirty="0">
                  <a:latin typeface="Vazir" panose="020B0603030804020204" pitchFamily="34" charset="-78"/>
                  <a:cs typeface="Vazir" panose="020B0603030804020204" pitchFamily="34" charset="-78"/>
                </a:rPr>
                <a:t>فروشگاه مینارو ارائه دهنده انواع فایل های کاربردی با بهترین کیفیت</a:t>
              </a:r>
              <a:endParaRPr lang="en-US" sz="1000" dirty="0">
                <a:latin typeface="Vazir" panose="020B0603030804020204" pitchFamily="34" charset="-78"/>
                <a:cs typeface="Vazir" panose="020B0603030804020204" pitchFamily="34" charset="-78"/>
              </a:endParaRPr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585B27D7-C871-4DE0-2710-DCBB8774C162}"/>
              </a:ext>
            </a:extLst>
          </p:cNvPr>
          <p:cNvGrpSpPr/>
          <p:nvPr/>
        </p:nvGrpSpPr>
        <p:grpSpPr>
          <a:xfrm>
            <a:off x="798390" y="2248707"/>
            <a:ext cx="1665953" cy="2757320"/>
            <a:chOff x="798390" y="2248707"/>
            <a:chExt cx="1665953" cy="2757320"/>
          </a:xfrm>
        </p:grpSpPr>
        <p:sp>
          <p:nvSpPr>
            <p:cNvPr id="8" name="Google Shape;1639;p20">
              <a:extLst>
                <a:ext uri="{FF2B5EF4-FFF2-40B4-BE49-F238E27FC236}">
                  <a16:creationId xmlns:a16="http://schemas.microsoft.com/office/drawing/2014/main" id="{FCD4B74F-B695-D021-11BA-02AC3BB78727}"/>
                </a:ext>
              </a:extLst>
            </p:cNvPr>
            <p:cNvSpPr/>
            <p:nvPr/>
          </p:nvSpPr>
          <p:spPr>
            <a:xfrm>
              <a:off x="876838" y="3561662"/>
              <a:ext cx="1518943" cy="1444365"/>
            </a:xfrm>
            <a:custGeom>
              <a:avLst/>
              <a:gdLst/>
              <a:ahLst/>
              <a:cxnLst/>
              <a:rect l="l" t="t" r="r" b="b"/>
              <a:pathLst>
                <a:path w="52888" h="59032" fill="none" extrusionOk="0">
                  <a:moveTo>
                    <a:pt x="50259" y="59032"/>
                  </a:moveTo>
                  <a:lnTo>
                    <a:pt x="2629" y="59032"/>
                  </a:lnTo>
                  <a:cubicBezTo>
                    <a:pt x="1172" y="59032"/>
                    <a:pt x="0" y="57860"/>
                    <a:pt x="0" y="56403"/>
                  </a:cubicBezTo>
                  <a:lnTo>
                    <a:pt x="0" y="2629"/>
                  </a:lnTo>
                  <a:cubicBezTo>
                    <a:pt x="0" y="1173"/>
                    <a:pt x="1172" y="1"/>
                    <a:pt x="2629" y="1"/>
                  </a:cubicBezTo>
                  <a:lnTo>
                    <a:pt x="50259" y="1"/>
                  </a:lnTo>
                  <a:cubicBezTo>
                    <a:pt x="51716" y="1"/>
                    <a:pt x="52888" y="1173"/>
                    <a:pt x="52888" y="2629"/>
                  </a:cubicBezTo>
                  <a:lnTo>
                    <a:pt x="52888" y="56403"/>
                  </a:lnTo>
                  <a:cubicBezTo>
                    <a:pt x="52888" y="57860"/>
                    <a:pt x="51716" y="59032"/>
                    <a:pt x="50259" y="59032"/>
                  </a:cubicBezTo>
                  <a:close/>
                </a:path>
              </a:pathLst>
            </a:custGeom>
            <a:noFill/>
            <a:ln w="10300" cap="flat" cmpd="sng">
              <a:solidFill>
                <a:srgbClr val="F2A365"/>
              </a:solidFill>
              <a:prstDash val="solid"/>
              <a:miter lim="3166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8" name="Google Shape;1650;p20">
              <a:extLst>
                <a:ext uri="{FF2B5EF4-FFF2-40B4-BE49-F238E27FC236}">
                  <a16:creationId xmlns:a16="http://schemas.microsoft.com/office/drawing/2014/main" id="{BCB4B15B-69F8-EE9B-A66B-8DA33F808A5D}"/>
                </a:ext>
              </a:extLst>
            </p:cNvPr>
            <p:cNvGrpSpPr/>
            <p:nvPr/>
          </p:nvGrpSpPr>
          <p:grpSpPr>
            <a:xfrm>
              <a:off x="1122077" y="2248707"/>
              <a:ext cx="1028438" cy="1111795"/>
              <a:chOff x="643984" y="1201022"/>
              <a:chExt cx="1312620" cy="1419011"/>
            </a:xfrm>
          </p:grpSpPr>
          <p:sp>
            <p:nvSpPr>
              <p:cNvPr id="29" name="Google Shape;1651;p20">
                <a:extLst>
                  <a:ext uri="{FF2B5EF4-FFF2-40B4-BE49-F238E27FC236}">
                    <a16:creationId xmlns:a16="http://schemas.microsoft.com/office/drawing/2014/main" id="{8BF0ED46-EFA5-3B21-BBBF-4FC8AEC1C6FD}"/>
                  </a:ext>
                </a:extLst>
              </p:cNvPr>
              <p:cNvSpPr/>
              <p:nvPr/>
            </p:nvSpPr>
            <p:spPr>
              <a:xfrm>
                <a:off x="1135323" y="2249445"/>
                <a:ext cx="334013" cy="370588"/>
              </a:xfrm>
              <a:custGeom>
                <a:avLst/>
                <a:gdLst/>
                <a:ahLst/>
                <a:cxnLst/>
                <a:rect l="l" t="t" r="r" b="b"/>
                <a:pathLst>
                  <a:path w="10420" h="11561" extrusionOk="0">
                    <a:moveTo>
                      <a:pt x="0" y="1"/>
                    </a:moveTo>
                    <a:lnTo>
                      <a:pt x="5226" y="11560"/>
                    </a:lnTo>
                    <a:lnTo>
                      <a:pt x="10419" y="1"/>
                    </a:lnTo>
                    <a:close/>
                  </a:path>
                </a:pathLst>
              </a:custGeom>
              <a:solidFill>
                <a:srgbClr val="134BD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" name="Google Shape;1652;p20">
                <a:extLst>
                  <a:ext uri="{FF2B5EF4-FFF2-40B4-BE49-F238E27FC236}">
                    <a16:creationId xmlns:a16="http://schemas.microsoft.com/office/drawing/2014/main" id="{D4B070B9-0008-C615-1BD0-1D1168E9B452}"/>
                  </a:ext>
                </a:extLst>
              </p:cNvPr>
              <p:cNvSpPr/>
              <p:nvPr/>
            </p:nvSpPr>
            <p:spPr>
              <a:xfrm>
                <a:off x="643984" y="1201022"/>
                <a:ext cx="1307556" cy="1152826"/>
              </a:xfrm>
              <a:custGeom>
                <a:avLst/>
                <a:gdLst/>
                <a:ahLst/>
                <a:cxnLst/>
                <a:rect l="l" t="t" r="r" b="b"/>
                <a:pathLst>
                  <a:path w="40791" h="35964" extrusionOk="0">
                    <a:moveTo>
                      <a:pt x="20535" y="1"/>
                    </a:moveTo>
                    <a:cubicBezTo>
                      <a:pt x="14951" y="1"/>
                      <a:pt x="9434" y="2456"/>
                      <a:pt x="5796" y="7119"/>
                    </a:cubicBezTo>
                    <a:cubicBezTo>
                      <a:pt x="1" y="14530"/>
                      <a:pt x="1046" y="24917"/>
                      <a:pt x="7918" y="31124"/>
                    </a:cubicBezTo>
                    <a:cubicBezTo>
                      <a:pt x="8393" y="31536"/>
                      <a:pt x="8868" y="31948"/>
                      <a:pt x="9375" y="32296"/>
                    </a:cubicBezTo>
                    <a:cubicBezTo>
                      <a:pt x="12719" y="34769"/>
                      <a:pt x="16646" y="35963"/>
                      <a:pt x="20541" y="35963"/>
                    </a:cubicBezTo>
                    <a:cubicBezTo>
                      <a:pt x="26125" y="35963"/>
                      <a:pt x="31642" y="33508"/>
                      <a:pt x="35280" y="28844"/>
                    </a:cubicBezTo>
                    <a:cubicBezTo>
                      <a:pt x="40790" y="21782"/>
                      <a:pt x="40094" y="11996"/>
                      <a:pt x="34076" y="5726"/>
                    </a:cubicBezTo>
                    <a:cubicBezTo>
                      <a:pt x="33348" y="4966"/>
                      <a:pt x="32588" y="4301"/>
                      <a:pt x="31701" y="3668"/>
                    </a:cubicBezTo>
                    <a:cubicBezTo>
                      <a:pt x="28357" y="1195"/>
                      <a:pt x="24430" y="1"/>
                      <a:pt x="20535" y="1"/>
                    </a:cubicBezTo>
                    <a:close/>
                  </a:path>
                </a:pathLst>
              </a:custGeom>
              <a:solidFill>
                <a:srgbClr val="134BD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" name="Google Shape;1653;p20">
                <a:extLst>
                  <a:ext uri="{FF2B5EF4-FFF2-40B4-BE49-F238E27FC236}">
                    <a16:creationId xmlns:a16="http://schemas.microsoft.com/office/drawing/2014/main" id="{478B1BB0-C2CE-0178-FBC2-32430C4AE4B8}"/>
                  </a:ext>
                </a:extLst>
              </p:cNvPr>
              <p:cNvSpPr/>
              <p:nvPr/>
            </p:nvSpPr>
            <p:spPr>
              <a:xfrm>
                <a:off x="902861" y="1384569"/>
                <a:ext cx="1053744" cy="969279"/>
              </a:xfrm>
              <a:custGeom>
                <a:avLst/>
                <a:gdLst/>
                <a:ahLst/>
                <a:cxnLst/>
                <a:rect l="l" t="t" r="r" b="b"/>
                <a:pathLst>
                  <a:path w="32873" h="30238" extrusionOk="0">
                    <a:moveTo>
                      <a:pt x="26159" y="0"/>
                    </a:moveTo>
                    <a:lnTo>
                      <a:pt x="17196" y="8709"/>
                    </a:lnTo>
                    <a:lnTo>
                      <a:pt x="8772" y="16880"/>
                    </a:lnTo>
                    <a:lnTo>
                      <a:pt x="0" y="25398"/>
                    </a:lnTo>
                    <a:cubicBezTo>
                      <a:pt x="444" y="25810"/>
                      <a:pt x="919" y="26222"/>
                      <a:pt x="1425" y="26570"/>
                    </a:cubicBezTo>
                    <a:cubicBezTo>
                      <a:pt x="4770" y="29043"/>
                      <a:pt x="8702" y="30237"/>
                      <a:pt x="12603" y="30237"/>
                    </a:cubicBezTo>
                    <a:cubicBezTo>
                      <a:pt x="18196" y="30237"/>
                      <a:pt x="23724" y="27782"/>
                      <a:pt x="27362" y="23118"/>
                    </a:cubicBezTo>
                    <a:cubicBezTo>
                      <a:pt x="32873" y="16056"/>
                      <a:pt x="32176" y="6270"/>
                      <a:pt x="26159" y="0"/>
                    </a:cubicBezTo>
                    <a:close/>
                  </a:path>
                </a:pathLst>
              </a:custGeom>
              <a:solidFill>
                <a:srgbClr val="134BD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" name="Google Shape;1654;p20">
                <a:extLst>
                  <a:ext uri="{FF2B5EF4-FFF2-40B4-BE49-F238E27FC236}">
                    <a16:creationId xmlns:a16="http://schemas.microsoft.com/office/drawing/2014/main" id="{95A93CCE-227A-6D5C-7110-22B5AF22C32F}"/>
                  </a:ext>
                </a:extLst>
              </p:cNvPr>
              <p:cNvSpPr/>
              <p:nvPr/>
            </p:nvSpPr>
            <p:spPr>
              <a:xfrm>
                <a:off x="933313" y="1436018"/>
                <a:ext cx="712647" cy="662513"/>
              </a:xfrm>
              <a:custGeom>
                <a:avLst/>
                <a:gdLst/>
                <a:ahLst/>
                <a:cxnLst/>
                <a:rect l="l" t="t" r="r" b="b"/>
                <a:pathLst>
                  <a:path w="22232" h="20668" extrusionOk="0">
                    <a:moveTo>
                      <a:pt x="11090" y="1"/>
                    </a:moveTo>
                    <a:cubicBezTo>
                      <a:pt x="6114" y="1"/>
                      <a:pt x="1745" y="3613"/>
                      <a:pt x="919" y="8687"/>
                    </a:cubicBezTo>
                    <a:cubicBezTo>
                      <a:pt x="0" y="14324"/>
                      <a:pt x="3832" y="19613"/>
                      <a:pt x="9469" y="20532"/>
                    </a:cubicBezTo>
                    <a:cubicBezTo>
                      <a:pt x="10032" y="20623"/>
                      <a:pt x="10591" y="20668"/>
                      <a:pt x="11142" y="20668"/>
                    </a:cubicBezTo>
                    <a:cubicBezTo>
                      <a:pt x="16118" y="20668"/>
                      <a:pt x="20487" y="17059"/>
                      <a:pt x="21314" y="12013"/>
                    </a:cubicBezTo>
                    <a:cubicBezTo>
                      <a:pt x="22232" y="6376"/>
                      <a:pt x="18400" y="1055"/>
                      <a:pt x="12763" y="137"/>
                    </a:cubicBezTo>
                    <a:cubicBezTo>
                      <a:pt x="12201" y="45"/>
                      <a:pt x="11642" y="1"/>
                      <a:pt x="1109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" name="Google Shape;1655;p20">
                <a:extLst>
                  <a:ext uri="{FF2B5EF4-FFF2-40B4-BE49-F238E27FC236}">
                    <a16:creationId xmlns:a16="http://schemas.microsoft.com/office/drawing/2014/main" id="{DE8E4C5B-0F1E-3E6B-2D73-A8392FA72BE7}"/>
                  </a:ext>
                </a:extLst>
              </p:cNvPr>
              <p:cNvSpPr/>
              <p:nvPr/>
            </p:nvSpPr>
            <p:spPr>
              <a:xfrm>
                <a:off x="1154621" y="1737719"/>
                <a:ext cx="270063" cy="231597"/>
              </a:xfrm>
              <a:custGeom>
                <a:avLst/>
                <a:gdLst/>
                <a:ahLst/>
                <a:cxnLst/>
                <a:rect l="l" t="t" r="r" b="b"/>
                <a:pathLst>
                  <a:path w="8425" h="7225" extrusionOk="0">
                    <a:moveTo>
                      <a:pt x="486" y="1"/>
                    </a:moveTo>
                    <a:cubicBezTo>
                      <a:pt x="472" y="1"/>
                      <a:pt x="458" y="2"/>
                      <a:pt x="443" y="4"/>
                    </a:cubicBezTo>
                    <a:cubicBezTo>
                      <a:pt x="190" y="35"/>
                      <a:pt x="0" y="225"/>
                      <a:pt x="0" y="479"/>
                    </a:cubicBezTo>
                    <a:cubicBezTo>
                      <a:pt x="127" y="2569"/>
                      <a:pt x="1742" y="4216"/>
                      <a:pt x="3769" y="4437"/>
                    </a:cubicBezTo>
                    <a:lnTo>
                      <a:pt x="3769" y="6781"/>
                    </a:lnTo>
                    <a:cubicBezTo>
                      <a:pt x="3769" y="7003"/>
                      <a:pt x="3959" y="7224"/>
                      <a:pt x="4212" y="7224"/>
                    </a:cubicBezTo>
                    <a:cubicBezTo>
                      <a:pt x="4465" y="7224"/>
                      <a:pt x="4655" y="7003"/>
                      <a:pt x="4655" y="6781"/>
                    </a:cubicBezTo>
                    <a:lnTo>
                      <a:pt x="4655" y="4437"/>
                    </a:lnTo>
                    <a:cubicBezTo>
                      <a:pt x="6682" y="4216"/>
                      <a:pt x="8297" y="2569"/>
                      <a:pt x="8424" y="479"/>
                    </a:cubicBezTo>
                    <a:cubicBezTo>
                      <a:pt x="8424" y="225"/>
                      <a:pt x="8234" y="35"/>
                      <a:pt x="7981" y="4"/>
                    </a:cubicBezTo>
                    <a:cubicBezTo>
                      <a:pt x="7966" y="2"/>
                      <a:pt x="7952" y="1"/>
                      <a:pt x="7938" y="1"/>
                    </a:cubicBezTo>
                    <a:cubicBezTo>
                      <a:pt x="7731" y="1"/>
                      <a:pt x="7535" y="210"/>
                      <a:pt x="7506" y="447"/>
                    </a:cubicBezTo>
                    <a:cubicBezTo>
                      <a:pt x="7411" y="2189"/>
                      <a:pt x="5986" y="3582"/>
                      <a:pt x="4212" y="3582"/>
                    </a:cubicBezTo>
                    <a:cubicBezTo>
                      <a:pt x="2470" y="3582"/>
                      <a:pt x="1013" y="2189"/>
                      <a:pt x="918" y="447"/>
                    </a:cubicBezTo>
                    <a:cubicBezTo>
                      <a:pt x="889" y="210"/>
                      <a:pt x="693" y="1"/>
                      <a:pt x="486" y="1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" name="Google Shape;1656;p20">
                <a:extLst>
                  <a:ext uri="{FF2B5EF4-FFF2-40B4-BE49-F238E27FC236}">
                    <a16:creationId xmlns:a16="http://schemas.microsoft.com/office/drawing/2014/main" id="{0703CBCF-D46B-F9AE-97E8-D601C856C8C2}"/>
                  </a:ext>
                </a:extLst>
              </p:cNvPr>
              <p:cNvSpPr/>
              <p:nvPr/>
            </p:nvSpPr>
            <p:spPr>
              <a:xfrm>
                <a:off x="1207383" y="1566257"/>
                <a:ext cx="165500" cy="261953"/>
              </a:xfrm>
              <a:custGeom>
                <a:avLst/>
                <a:gdLst/>
                <a:ahLst/>
                <a:cxnLst/>
                <a:rect l="l" t="t" r="r" b="b"/>
                <a:pathLst>
                  <a:path w="5163" h="8172" extrusionOk="0">
                    <a:moveTo>
                      <a:pt x="2566" y="887"/>
                    </a:moveTo>
                    <a:cubicBezTo>
                      <a:pt x="3009" y="887"/>
                      <a:pt x="3421" y="1078"/>
                      <a:pt x="3769" y="1394"/>
                    </a:cubicBezTo>
                    <a:cubicBezTo>
                      <a:pt x="4055" y="1711"/>
                      <a:pt x="4245" y="2123"/>
                      <a:pt x="4245" y="2566"/>
                    </a:cubicBezTo>
                    <a:lnTo>
                      <a:pt x="4245" y="5606"/>
                    </a:lnTo>
                    <a:cubicBezTo>
                      <a:pt x="4245" y="5669"/>
                      <a:pt x="4245" y="5701"/>
                      <a:pt x="4245" y="5765"/>
                    </a:cubicBezTo>
                    <a:cubicBezTo>
                      <a:pt x="4150" y="6620"/>
                      <a:pt x="3453" y="7285"/>
                      <a:pt x="2566" y="7285"/>
                    </a:cubicBezTo>
                    <a:cubicBezTo>
                      <a:pt x="1711" y="7285"/>
                      <a:pt x="983" y="6620"/>
                      <a:pt x="919" y="5765"/>
                    </a:cubicBezTo>
                    <a:cubicBezTo>
                      <a:pt x="919" y="5701"/>
                      <a:pt x="888" y="5669"/>
                      <a:pt x="888" y="5606"/>
                    </a:cubicBezTo>
                    <a:lnTo>
                      <a:pt x="888" y="2566"/>
                    </a:lnTo>
                    <a:cubicBezTo>
                      <a:pt x="888" y="1648"/>
                      <a:pt x="1648" y="887"/>
                      <a:pt x="2566" y="887"/>
                    </a:cubicBezTo>
                    <a:close/>
                    <a:moveTo>
                      <a:pt x="2566" y="1"/>
                    </a:moveTo>
                    <a:cubicBezTo>
                      <a:pt x="1141" y="1"/>
                      <a:pt x="1" y="1141"/>
                      <a:pt x="1" y="2566"/>
                    </a:cubicBezTo>
                    <a:lnTo>
                      <a:pt x="1" y="5606"/>
                    </a:lnTo>
                    <a:cubicBezTo>
                      <a:pt x="1" y="5669"/>
                      <a:pt x="1" y="5733"/>
                      <a:pt x="1" y="5860"/>
                    </a:cubicBezTo>
                    <a:cubicBezTo>
                      <a:pt x="128" y="7190"/>
                      <a:pt x="1236" y="8171"/>
                      <a:pt x="2566" y="8171"/>
                    </a:cubicBezTo>
                    <a:cubicBezTo>
                      <a:pt x="3896" y="8171"/>
                      <a:pt x="5005" y="7190"/>
                      <a:pt x="5131" y="5828"/>
                    </a:cubicBezTo>
                    <a:cubicBezTo>
                      <a:pt x="5131" y="5765"/>
                      <a:pt x="5163" y="5669"/>
                      <a:pt x="5163" y="5606"/>
                    </a:cubicBezTo>
                    <a:lnTo>
                      <a:pt x="5163" y="2566"/>
                    </a:lnTo>
                    <a:cubicBezTo>
                      <a:pt x="5163" y="1901"/>
                      <a:pt x="4878" y="1236"/>
                      <a:pt x="4403" y="729"/>
                    </a:cubicBezTo>
                    <a:cubicBezTo>
                      <a:pt x="3896" y="254"/>
                      <a:pt x="3263" y="1"/>
                      <a:pt x="2566" y="1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56" name="Google Shape;1678;p20">
              <a:extLst>
                <a:ext uri="{FF2B5EF4-FFF2-40B4-BE49-F238E27FC236}">
                  <a16:creationId xmlns:a16="http://schemas.microsoft.com/office/drawing/2014/main" id="{467A8F72-054D-2A7F-2F8C-2597DFD12729}"/>
                </a:ext>
              </a:extLst>
            </p:cNvPr>
            <p:cNvSpPr txBox="1"/>
            <p:nvPr/>
          </p:nvSpPr>
          <p:spPr>
            <a:xfrm>
              <a:off x="876838" y="3561663"/>
              <a:ext cx="1518900" cy="481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500" dirty="0">
                <a:solidFill>
                  <a:srgbClr val="FFA66F"/>
                </a:solidFill>
                <a:latin typeface="Fira Sans Medium"/>
                <a:ea typeface="Fira Sans Medium"/>
                <a:cs typeface="Fira Sans Medium"/>
                <a:sym typeface="Fira Sans Medium"/>
              </a:endParaRPr>
            </a:p>
          </p:txBody>
        </p:sp>
        <p:sp>
          <p:nvSpPr>
            <p:cNvPr id="57" name="Google Shape;1679;p20">
              <a:extLst>
                <a:ext uri="{FF2B5EF4-FFF2-40B4-BE49-F238E27FC236}">
                  <a16:creationId xmlns:a16="http://schemas.microsoft.com/office/drawing/2014/main" id="{09B39994-17D0-4C33-9A95-11AEC816FD48}"/>
                </a:ext>
              </a:extLst>
            </p:cNvPr>
            <p:cNvSpPr txBox="1"/>
            <p:nvPr/>
          </p:nvSpPr>
          <p:spPr>
            <a:xfrm>
              <a:off x="876838" y="4042910"/>
              <a:ext cx="1518900" cy="963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 dirty="0">
                <a:latin typeface="Fira Sans"/>
                <a:ea typeface="Fira Sans"/>
                <a:cs typeface="Fira Sans"/>
                <a:sym typeface="Fira Sans"/>
              </a:endParaRP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659185C2-F62C-BBCE-8F53-DC7B4BE09616}"/>
                </a:ext>
              </a:extLst>
            </p:cNvPr>
            <p:cNvSpPr txBox="1"/>
            <p:nvPr/>
          </p:nvSpPr>
          <p:spPr>
            <a:xfrm>
              <a:off x="798390" y="3585983"/>
              <a:ext cx="1665953" cy="13157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>
                <a:lnSpc>
                  <a:spcPct val="200000"/>
                </a:lnSpc>
              </a:pPr>
              <a:r>
                <a:rPr lang="fa-IR" sz="1100" b="1" dirty="0"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 را بنویسید</a:t>
              </a:r>
              <a:endParaRPr lang="en-US" sz="1100" b="1" dirty="0">
                <a:latin typeface="Shabnam" panose="020B0603030804020204" pitchFamily="34" charset="-78"/>
                <a:cs typeface="Shabnam" panose="020B0603030804020204" pitchFamily="34" charset="-78"/>
              </a:endParaRPr>
            </a:p>
            <a:p>
              <a:pPr algn="ctr" rtl="1">
                <a:lnSpc>
                  <a:spcPct val="200000"/>
                </a:lnSpc>
              </a:pPr>
              <a:r>
                <a:rPr lang="fa-IR" sz="1000" dirty="0">
                  <a:latin typeface="Vazir" panose="020B0603030804020204" pitchFamily="34" charset="-78"/>
                  <a:cs typeface="Vazir" panose="020B0603030804020204" pitchFamily="34" charset="-78"/>
                </a:rPr>
                <a:t>فروشگاه مینارو ارائه دهنده انواع فایل های کاربردی با بهترین کیفیت</a:t>
              </a:r>
              <a:endParaRPr lang="en-US" sz="1000" dirty="0">
                <a:latin typeface="Vazir" panose="020B0603030804020204" pitchFamily="34" charset="-78"/>
                <a:cs typeface="Vazir" panose="020B0603030804020204" pitchFamily="34" charset="-78"/>
              </a:endParaRPr>
            </a:p>
          </p:txBody>
        </p:sp>
      </p:grpSp>
      <p:sp>
        <p:nvSpPr>
          <p:cNvPr id="68" name="TextBox 67">
            <a:extLst>
              <a:ext uri="{FF2B5EF4-FFF2-40B4-BE49-F238E27FC236}">
                <a16:creationId xmlns:a16="http://schemas.microsoft.com/office/drawing/2014/main" id="{71717935-7A25-ABC2-91E1-B5BD07E9B22E}"/>
              </a:ext>
            </a:extLst>
          </p:cNvPr>
          <p:cNvSpPr txBox="1"/>
          <p:nvPr/>
        </p:nvSpPr>
        <p:spPr>
          <a:xfrm>
            <a:off x="1775009" y="776145"/>
            <a:ext cx="5713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11846149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DE48468-7AEA-814A-1842-C66BAFBA45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C8DE5-3205-439F-B05B-2CA362994A36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FFA6AD7-20F1-A90E-768F-0058094998C2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3357" y="1839016"/>
            <a:ext cx="431555" cy="43155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17A49B9-B080-5C7B-094A-8AC4F6150E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2927" y="2769684"/>
            <a:ext cx="332414" cy="33241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2FF0B78-40B4-96B7-92AD-6C2786554CC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1955" y="4426905"/>
            <a:ext cx="334358" cy="33435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FCCA31F-7124-98DF-A3A0-2EC39819950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5843" y="3601211"/>
            <a:ext cx="326582" cy="32658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81DBCDB-79FD-C23E-C780-F8361A62EDA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9476" y="5260377"/>
            <a:ext cx="339316" cy="339316"/>
          </a:xfrm>
          <a:prstGeom prst="rect">
            <a:avLst/>
          </a:prstGeom>
        </p:spPr>
      </p:pic>
      <p:pic>
        <p:nvPicPr>
          <p:cNvPr id="13" name="Graphic 12">
            <a:extLst>
              <a:ext uri="{FF2B5EF4-FFF2-40B4-BE49-F238E27FC236}">
                <a16:creationId xmlns:a16="http://schemas.microsoft.com/office/drawing/2014/main" id="{45A37A27-ACF4-54AD-04CE-2265FAB0509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237508" y="58615"/>
            <a:ext cx="1318755" cy="1318754"/>
          </a:xfrm>
          <a:prstGeom prst="rect">
            <a:avLst/>
          </a:prstGeom>
        </p:spPr>
      </p:pic>
      <p:pic>
        <p:nvPicPr>
          <p:cNvPr id="14" name="Picture 13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DEE20BF3-F805-CFE4-BE24-02F5C8BBE1D7}"/>
              </a:ext>
            </a:extLst>
          </p:cNvPr>
          <p:cNvPicPr>
            <a:picLocks noChangeAspect="1"/>
          </p:cNvPicPr>
          <p:nvPr/>
        </p:nvPicPr>
        <p:blipFill>
          <a:blip r:embed="rId9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1265" y="6097366"/>
            <a:ext cx="280493" cy="237542"/>
          </a:xfrm>
          <a:prstGeom prst="rect">
            <a:avLst/>
          </a:prstGeom>
        </p:spPr>
      </p:pic>
      <p:pic>
        <p:nvPicPr>
          <p:cNvPr id="15" name="Picture 14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C639DD16-E7AF-B552-83EC-964682CA361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1376777" y="6031413"/>
            <a:ext cx="276730" cy="369449"/>
          </a:xfrm>
          <a:prstGeom prst="rect">
            <a:avLst/>
          </a:prstGeom>
        </p:spPr>
      </p:pic>
      <p:pic>
        <p:nvPicPr>
          <p:cNvPr id="16" name="Picture 15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967D0DC1-3DC1-501D-173D-65E20ABB127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H="1">
            <a:off x="10132555" y="6031413"/>
            <a:ext cx="276730" cy="369449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F89B7B48-BDD9-A2D4-462F-32FFF584E161}"/>
              </a:ext>
            </a:extLst>
          </p:cNvPr>
          <p:cNvSpPr txBox="1"/>
          <p:nvPr/>
        </p:nvSpPr>
        <p:spPr>
          <a:xfrm>
            <a:off x="9579449" y="1919101"/>
            <a:ext cx="1735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کلیات پروپوزال</a:t>
            </a:r>
            <a:endParaRPr lang="en-US" b="1" dirty="0">
              <a:solidFill>
                <a:schemeClr val="bg1"/>
              </a:solidFill>
              <a:latin typeface="IRANSans Light" panose="020B0506030804020204" pitchFamily="34" charset="-78"/>
              <a:ea typeface="JameJam" panose="01000504000000020004" pitchFamily="2" charset="-78"/>
              <a:cs typeface="IRANSans Light" panose="020B0506030804020204" pitchFamily="34" charset="-78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F8054D3-6E3D-9FF4-CD38-D2BC31089AAF}"/>
              </a:ext>
            </a:extLst>
          </p:cNvPr>
          <p:cNvSpPr txBox="1"/>
          <p:nvPr/>
        </p:nvSpPr>
        <p:spPr>
          <a:xfrm>
            <a:off x="9579449" y="2732073"/>
            <a:ext cx="1735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مبانی پروپوزال</a:t>
            </a:r>
            <a:endParaRPr lang="en-US" b="1" dirty="0">
              <a:solidFill>
                <a:schemeClr val="bg1"/>
              </a:solidFill>
              <a:latin typeface="IRANSans Light" panose="020B0506030804020204" pitchFamily="34" charset="-78"/>
              <a:ea typeface="JameJam" panose="01000504000000020004" pitchFamily="2" charset="-78"/>
              <a:cs typeface="IRANSans Light" panose="020B0506030804020204" pitchFamily="34" charset="-78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9FC9C5C-5551-FB7B-EF58-DE3B78922D36}"/>
              </a:ext>
            </a:extLst>
          </p:cNvPr>
          <p:cNvSpPr txBox="1"/>
          <p:nvPr/>
        </p:nvSpPr>
        <p:spPr>
          <a:xfrm>
            <a:off x="9579449" y="3561662"/>
            <a:ext cx="1735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روش</a:t>
            </a:r>
            <a:r>
              <a:rPr lang="fa-IR" sz="1400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 </a:t>
            </a:r>
            <a:r>
              <a:rPr lang="fa-IR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پروپوزال</a:t>
            </a:r>
            <a:endParaRPr lang="en-US" b="1" dirty="0">
              <a:solidFill>
                <a:schemeClr val="bg1"/>
              </a:solidFill>
              <a:latin typeface="IRANSans Light" panose="020B0506030804020204" pitchFamily="34" charset="-78"/>
              <a:ea typeface="JameJam" panose="01000504000000020004" pitchFamily="2" charset="-78"/>
              <a:cs typeface="IRANSans Light" panose="020B0506030804020204" pitchFamily="34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FA033B9-7F2A-AAD7-0B96-8B33EACB72EF}"/>
              </a:ext>
            </a:extLst>
          </p:cNvPr>
          <p:cNvSpPr txBox="1"/>
          <p:nvPr/>
        </p:nvSpPr>
        <p:spPr>
          <a:xfrm>
            <a:off x="9579449" y="4382377"/>
            <a:ext cx="1735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تجزیه و تحلیل</a:t>
            </a:r>
            <a:endParaRPr lang="en-US" b="1" dirty="0">
              <a:solidFill>
                <a:schemeClr val="bg1"/>
              </a:solidFill>
              <a:latin typeface="IRANSans Light" panose="020B0506030804020204" pitchFamily="34" charset="-78"/>
              <a:ea typeface="JameJam" panose="01000504000000020004" pitchFamily="2" charset="-78"/>
              <a:cs typeface="IRANSans Light" panose="020B0506030804020204" pitchFamily="34" charset="-78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210C8AA-5DBC-F06F-2C54-B6BCEB7E46A4}"/>
              </a:ext>
            </a:extLst>
          </p:cNvPr>
          <p:cNvSpPr txBox="1"/>
          <p:nvPr/>
        </p:nvSpPr>
        <p:spPr>
          <a:xfrm>
            <a:off x="9554735" y="5224252"/>
            <a:ext cx="1735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نتیجه پروپوزال</a:t>
            </a:r>
            <a:endParaRPr lang="en-US" b="1" dirty="0">
              <a:solidFill>
                <a:schemeClr val="bg1"/>
              </a:solidFill>
              <a:latin typeface="IRANSans Light" panose="020B0506030804020204" pitchFamily="34" charset="-78"/>
              <a:ea typeface="JameJam" panose="01000504000000020004" pitchFamily="2" charset="-78"/>
              <a:cs typeface="IRANSans Light" panose="020B0506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5682B42-389D-54C1-27F3-32A18FFA3BA2}"/>
              </a:ext>
            </a:extLst>
          </p:cNvPr>
          <p:cNvSpPr txBox="1"/>
          <p:nvPr/>
        </p:nvSpPr>
        <p:spPr>
          <a:xfrm>
            <a:off x="1775009" y="776145"/>
            <a:ext cx="5713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140CA5-16AC-7F54-A902-13FA6D669D04}"/>
              </a:ext>
            </a:extLst>
          </p:cNvPr>
          <p:cNvSpPr txBox="1"/>
          <p:nvPr/>
        </p:nvSpPr>
        <p:spPr>
          <a:xfrm>
            <a:off x="318807" y="1508017"/>
            <a:ext cx="8484123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6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endParaRPr lang="en-US" sz="16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22991220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DE48468-7AEA-814A-1842-C66BAFBA45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C8DE5-3205-439F-B05B-2CA362994A36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FFA6AD7-20F1-A90E-768F-0058094998C2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3357" y="1839016"/>
            <a:ext cx="431555" cy="43155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17A49B9-B080-5C7B-094A-8AC4F6150E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2927" y="2769684"/>
            <a:ext cx="332414" cy="33241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2FF0B78-40B4-96B7-92AD-6C2786554CC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1955" y="4426905"/>
            <a:ext cx="334358" cy="33435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FCCA31F-7124-98DF-A3A0-2EC39819950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5843" y="3601211"/>
            <a:ext cx="326582" cy="32658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81DBCDB-79FD-C23E-C780-F8361A62EDA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9476" y="5260377"/>
            <a:ext cx="339316" cy="339316"/>
          </a:xfrm>
          <a:prstGeom prst="rect">
            <a:avLst/>
          </a:prstGeom>
        </p:spPr>
      </p:pic>
      <p:pic>
        <p:nvPicPr>
          <p:cNvPr id="13" name="Graphic 12">
            <a:extLst>
              <a:ext uri="{FF2B5EF4-FFF2-40B4-BE49-F238E27FC236}">
                <a16:creationId xmlns:a16="http://schemas.microsoft.com/office/drawing/2014/main" id="{45A37A27-ACF4-54AD-04CE-2265FAB0509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237508" y="58615"/>
            <a:ext cx="1318755" cy="1318754"/>
          </a:xfrm>
          <a:prstGeom prst="rect">
            <a:avLst/>
          </a:prstGeom>
        </p:spPr>
      </p:pic>
      <p:pic>
        <p:nvPicPr>
          <p:cNvPr id="14" name="Picture 13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DEE20BF3-F805-CFE4-BE24-02F5C8BBE1D7}"/>
              </a:ext>
            </a:extLst>
          </p:cNvPr>
          <p:cNvPicPr>
            <a:picLocks noChangeAspect="1"/>
          </p:cNvPicPr>
          <p:nvPr/>
        </p:nvPicPr>
        <p:blipFill>
          <a:blip r:embed="rId9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1265" y="6097366"/>
            <a:ext cx="280493" cy="237542"/>
          </a:xfrm>
          <a:prstGeom prst="rect">
            <a:avLst/>
          </a:prstGeom>
        </p:spPr>
      </p:pic>
      <p:pic>
        <p:nvPicPr>
          <p:cNvPr id="15" name="Picture 14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C639DD16-E7AF-B552-83EC-964682CA361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1376777" y="6031413"/>
            <a:ext cx="276730" cy="369449"/>
          </a:xfrm>
          <a:prstGeom prst="rect">
            <a:avLst/>
          </a:prstGeom>
        </p:spPr>
      </p:pic>
      <p:pic>
        <p:nvPicPr>
          <p:cNvPr id="16" name="Picture 15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967D0DC1-3DC1-501D-173D-65E20ABB127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H="1">
            <a:off x="10132555" y="6031413"/>
            <a:ext cx="276730" cy="369449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F89B7B48-BDD9-A2D4-462F-32FFF584E161}"/>
              </a:ext>
            </a:extLst>
          </p:cNvPr>
          <p:cNvSpPr txBox="1"/>
          <p:nvPr/>
        </p:nvSpPr>
        <p:spPr>
          <a:xfrm>
            <a:off x="9579449" y="1919101"/>
            <a:ext cx="1735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کلیات پروپوزال</a:t>
            </a:r>
            <a:endParaRPr lang="en-US" b="1" dirty="0">
              <a:solidFill>
                <a:schemeClr val="bg1"/>
              </a:solidFill>
              <a:latin typeface="IRANSans Light" panose="020B0506030804020204" pitchFamily="34" charset="-78"/>
              <a:ea typeface="JameJam" panose="01000504000000020004" pitchFamily="2" charset="-78"/>
              <a:cs typeface="IRANSans Light" panose="020B0506030804020204" pitchFamily="34" charset="-78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F8054D3-6E3D-9FF4-CD38-D2BC31089AAF}"/>
              </a:ext>
            </a:extLst>
          </p:cNvPr>
          <p:cNvSpPr txBox="1"/>
          <p:nvPr/>
        </p:nvSpPr>
        <p:spPr>
          <a:xfrm>
            <a:off x="9579449" y="2732073"/>
            <a:ext cx="1735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مبانی پروپوزال</a:t>
            </a:r>
            <a:endParaRPr lang="en-US" b="1" dirty="0">
              <a:solidFill>
                <a:schemeClr val="bg1"/>
              </a:solidFill>
              <a:latin typeface="IRANSans Light" panose="020B0506030804020204" pitchFamily="34" charset="-78"/>
              <a:ea typeface="JameJam" panose="01000504000000020004" pitchFamily="2" charset="-78"/>
              <a:cs typeface="IRANSans Light" panose="020B0506030804020204" pitchFamily="34" charset="-78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9FC9C5C-5551-FB7B-EF58-DE3B78922D36}"/>
              </a:ext>
            </a:extLst>
          </p:cNvPr>
          <p:cNvSpPr txBox="1"/>
          <p:nvPr/>
        </p:nvSpPr>
        <p:spPr>
          <a:xfrm>
            <a:off x="9579449" y="3561662"/>
            <a:ext cx="1735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روش</a:t>
            </a:r>
            <a:r>
              <a:rPr lang="fa-IR" sz="1400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 </a:t>
            </a:r>
            <a:r>
              <a:rPr lang="fa-IR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پروپوزال</a:t>
            </a:r>
            <a:endParaRPr lang="en-US" b="1" dirty="0">
              <a:solidFill>
                <a:schemeClr val="bg1"/>
              </a:solidFill>
              <a:latin typeface="IRANSans Light" panose="020B0506030804020204" pitchFamily="34" charset="-78"/>
              <a:ea typeface="JameJam" panose="01000504000000020004" pitchFamily="2" charset="-78"/>
              <a:cs typeface="IRANSans Light" panose="020B0506030804020204" pitchFamily="34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FA033B9-7F2A-AAD7-0B96-8B33EACB72EF}"/>
              </a:ext>
            </a:extLst>
          </p:cNvPr>
          <p:cNvSpPr txBox="1"/>
          <p:nvPr/>
        </p:nvSpPr>
        <p:spPr>
          <a:xfrm>
            <a:off x="9579449" y="4382377"/>
            <a:ext cx="1735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تجزیه و تحلیل</a:t>
            </a:r>
            <a:endParaRPr lang="en-US" b="1" dirty="0">
              <a:solidFill>
                <a:schemeClr val="bg1"/>
              </a:solidFill>
              <a:latin typeface="IRANSans Light" panose="020B0506030804020204" pitchFamily="34" charset="-78"/>
              <a:ea typeface="JameJam" panose="01000504000000020004" pitchFamily="2" charset="-78"/>
              <a:cs typeface="IRANSans Light" panose="020B0506030804020204" pitchFamily="34" charset="-78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210C8AA-5DBC-F06F-2C54-B6BCEB7E46A4}"/>
              </a:ext>
            </a:extLst>
          </p:cNvPr>
          <p:cNvSpPr txBox="1"/>
          <p:nvPr/>
        </p:nvSpPr>
        <p:spPr>
          <a:xfrm>
            <a:off x="9554735" y="5224252"/>
            <a:ext cx="1735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نتیجه پروپوزال</a:t>
            </a:r>
            <a:endParaRPr lang="en-US" b="1" dirty="0">
              <a:solidFill>
                <a:schemeClr val="bg1"/>
              </a:solidFill>
              <a:latin typeface="IRANSans Light" panose="020B0506030804020204" pitchFamily="34" charset="-78"/>
              <a:ea typeface="JameJam" panose="01000504000000020004" pitchFamily="2" charset="-78"/>
              <a:cs typeface="IRANSans Light" panose="020B0506030804020204" pitchFamily="34" charset="-78"/>
            </a:endParaRP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CCDDC105-3955-756E-1C2A-B08282344ACF}"/>
              </a:ext>
            </a:extLst>
          </p:cNvPr>
          <p:cNvGrpSpPr/>
          <p:nvPr/>
        </p:nvGrpSpPr>
        <p:grpSpPr>
          <a:xfrm>
            <a:off x="2448405" y="1693653"/>
            <a:ext cx="4801706" cy="3470693"/>
            <a:chOff x="2288684" y="1695695"/>
            <a:chExt cx="6002434" cy="4338584"/>
          </a:xfrm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C0E3292-3BC5-082C-B1BC-50CF1E5E712D}"/>
                </a:ext>
              </a:extLst>
            </p:cNvPr>
            <p:cNvSpPr/>
            <p:nvPr/>
          </p:nvSpPr>
          <p:spPr>
            <a:xfrm>
              <a:off x="3089700" y="1976520"/>
              <a:ext cx="1621489" cy="1621352"/>
            </a:xfrm>
            <a:custGeom>
              <a:avLst/>
              <a:gdLst>
                <a:gd name="connsiteX0" fmla="*/ 564277 w 1621489"/>
                <a:gd name="connsiteY0" fmla="*/ 109 h 1621352"/>
                <a:gd name="connsiteX1" fmla="*/ 1056747 w 1621489"/>
                <a:gd name="connsiteY1" fmla="*/ 0 h 1621352"/>
                <a:gd name="connsiteX2" fmla="*/ 1621270 w 1621489"/>
                <a:gd name="connsiteY2" fmla="*/ 564277 h 1621352"/>
                <a:gd name="connsiteX3" fmla="*/ 1621489 w 1621489"/>
                <a:gd name="connsiteY3" fmla="*/ 1621134 h 1621352"/>
                <a:gd name="connsiteX4" fmla="*/ 564633 w 1621489"/>
                <a:gd name="connsiteY4" fmla="*/ 1621352 h 1621352"/>
                <a:gd name="connsiteX5" fmla="*/ 109 w 1621489"/>
                <a:gd name="connsiteY5" fmla="*/ 1057075 h 1621352"/>
                <a:gd name="connsiteX6" fmla="*/ 0 w 1621489"/>
                <a:gd name="connsiteY6" fmla="*/ 564605 h 1621352"/>
                <a:gd name="connsiteX7" fmla="*/ 564277 w 1621489"/>
                <a:gd name="connsiteY7" fmla="*/ 109 h 1621352"/>
                <a:gd name="connsiteX8" fmla="*/ 564277 w 1621489"/>
                <a:gd name="connsiteY8" fmla="*/ 109 h 16213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21489" h="1621352">
                  <a:moveTo>
                    <a:pt x="564277" y="109"/>
                  </a:moveTo>
                  <a:lnTo>
                    <a:pt x="1056747" y="0"/>
                  </a:lnTo>
                  <a:cubicBezTo>
                    <a:pt x="1367154" y="-55"/>
                    <a:pt x="1621188" y="253843"/>
                    <a:pt x="1621270" y="564277"/>
                  </a:cubicBezTo>
                  <a:lnTo>
                    <a:pt x="1621489" y="1621134"/>
                  </a:lnTo>
                  <a:lnTo>
                    <a:pt x="564633" y="1621352"/>
                  </a:lnTo>
                  <a:cubicBezTo>
                    <a:pt x="254226" y="1621435"/>
                    <a:pt x="192" y="1367510"/>
                    <a:pt x="109" y="1057075"/>
                  </a:cubicBezTo>
                  <a:lnTo>
                    <a:pt x="0" y="564605"/>
                  </a:lnTo>
                  <a:cubicBezTo>
                    <a:pt x="-55" y="254198"/>
                    <a:pt x="253870" y="192"/>
                    <a:pt x="564277" y="109"/>
                  </a:cubicBezTo>
                  <a:lnTo>
                    <a:pt x="564277" y="109"/>
                  </a:lnTo>
                  <a:close/>
                </a:path>
              </a:pathLst>
            </a:custGeom>
            <a:solidFill>
              <a:srgbClr val="E4E4E4"/>
            </a:solidFill>
            <a:ln w="27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C9A49772-6C39-1E21-1BF5-BDB8ACB81CCB}"/>
                </a:ext>
              </a:extLst>
            </p:cNvPr>
            <p:cNvSpPr/>
            <p:nvPr/>
          </p:nvSpPr>
          <p:spPr>
            <a:xfrm>
              <a:off x="3435901" y="3876509"/>
              <a:ext cx="1275534" cy="1275616"/>
            </a:xfrm>
            <a:custGeom>
              <a:avLst/>
              <a:gdLst>
                <a:gd name="connsiteX0" fmla="*/ 398305 w 1275534"/>
                <a:gd name="connsiteY0" fmla="*/ 192 h 1275616"/>
                <a:gd name="connsiteX1" fmla="*/ 1275343 w 1275534"/>
                <a:gd name="connsiteY1" fmla="*/ 0 h 1275616"/>
                <a:gd name="connsiteX2" fmla="*/ 1275534 w 1275534"/>
                <a:gd name="connsiteY2" fmla="*/ 877038 h 1275616"/>
                <a:gd name="connsiteX3" fmla="*/ 877229 w 1275534"/>
                <a:gd name="connsiteY3" fmla="*/ 1275507 h 1275616"/>
                <a:gd name="connsiteX4" fmla="*/ 398579 w 1275534"/>
                <a:gd name="connsiteY4" fmla="*/ 1275617 h 1275616"/>
                <a:gd name="connsiteX5" fmla="*/ 109 w 1275534"/>
                <a:gd name="connsiteY5" fmla="*/ 877311 h 1275616"/>
                <a:gd name="connsiteX6" fmla="*/ 0 w 1275534"/>
                <a:gd name="connsiteY6" fmla="*/ 398661 h 1275616"/>
                <a:gd name="connsiteX7" fmla="*/ 398305 w 1275534"/>
                <a:gd name="connsiteY7" fmla="*/ 192 h 1275616"/>
                <a:gd name="connsiteX8" fmla="*/ 398305 w 1275534"/>
                <a:gd name="connsiteY8" fmla="*/ 192 h 1275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75534" h="1275616">
                  <a:moveTo>
                    <a:pt x="398305" y="192"/>
                  </a:moveTo>
                  <a:lnTo>
                    <a:pt x="1275343" y="0"/>
                  </a:lnTo>
                  <a:lnTo>
                    <a:pt x="1275534" y="877038"/>
                  </a:lnTo>
                  <a:cubicBezTo>
                    <a:pt x="1275589" y="1096153"/>
                    <a:pt x="1096345" y="1275452"/>
                    <a:pt x="877229" y="1275507"/>
                  </a:cubicBezTo>
                  <a:lnTo>
                    <a:pt x="398579" y="1275617"/>
                  </a:lnTo>
                  <a:cubicBezTo>
                    <a:pt x="179463" y="1275671"/>
                    <a:pt x="137" y="1096427"/>
                    <a:pt x="109" y="877311"/>
                  </a:cubicBezTo>
                  <a:lnTo>
                    <a:pt x="0" y="398661"/>
                  </a:lnTo>
                  <a:cubicBezTo>
                    <a:pt x="-55" y="179573"/>
                    <a:pt x="179189" y="246"/>
                    <a:pt x="398305" y="192"/>
                  </a:cubicBezTo>
                  <a:lnTo>
                    <a:pt x="398305" y="192"/>
                  </a:lnTo>
                  <a:close/>
                </a:path>
              </a:pathLst>
            </a:custGeom>
            <a:solidFill>
              <a:srgbClr val="E4E4E4"/>
            </a:solidFill>
            <a:ln w="27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B5B8C7A-050D-B62D-4501-D8A3E2A547E6}"/>
                </a:ext>
              </a:extLst>
            </p:cNvPr>
            <p:cNvSpPr/>
            <p:nvPr/>
          </p:nvSpPr>
          <p:spPr>
            <a:xfrm>
              <a:off x="4989769" y="1695695"/>
              <a:ext cx="1901766" cy="1901903"/>
            </a:xfrm>
            <a:custGeom>
              <a:avLst/>
              <a:gdLst>
                <a:gd name="connsiteX0" fmla="*/ 564250 w 1901766"/>
                <a:gd name="connsiteY0" fmla="*/ 164 h 1901903"/>
                <a:gd name="connsiteX1" fmla="*/ 1337079 w 1901766"/>
                <a:gd name="connsiteY1" fmla="*/ 0 h 1901903"/>
                <a:gd name="connsiteX2" fmla="*/ 1901603 w 1901766"/>
                <a:gd name="connsiteY2" fmla="*/ 564277 h 1901903"/>
                <a:gd name="connsiteX3" fmla="*/ 1901767 w 1901766"/>
                <a:gd name="connsiteY3" fmla="*/ 1337107 h 1901903"/>
                <a:gd name="connsiteX4" fmla="*/ 1337490 w 1901766"/>
                <a:gd name="connsiteY4" fmla="*/ 1901603 h 1901903"/>
                <a:gd name="connsiteX5" fmla="*/ 301 w 1901766"/>
                <a:gd name="connsiteY5" fmla="*/ 1901904 h 1901903"/>
                <a:gd name="connsiteX6" fmla="*/ 0 w 1901766"/>
                <a:gd name="connsiteY6" fmla="*/ 564688 h 1901903"/>
                <a:gd name="connsiteX7" fmla="*/ 564250 w 1901766"/>
                <a:gd name="connsiteY7" fmla="*/ 164 h 1901903"/>
                <a:gd name="connsiteX8" fmla="*/ 564250 w 1901766"/>
                <a:gd name="connsiteY8" fmla="*/ 164 h 19019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01766" h="1901903">
                  <a:moveTo>
                    <a:pt x="564250" y="164"/>
                  </a:moveTo>
                  <a:lnTo>
                    <a:pt x="1337079" y="0"/>
                  </a:lnTo>
                  <a:cubicBezTo>
                    <a:pt x="1647486" y="-55"/>
                    <a:pt x="1901521" y="253843"/>
                    <a:pt x="1901603" y="564277"/>
                  </a:cubicBezTo>
                  <a:lnTo>
                    <a:pt x="1901767" y="1337107"/>
                  </a:lnTo>
                  <a:cubicBezTo>
                    <a:pt x="1901822" y="1647514"/>
                    <a:pt x="1647897" y="1901548"/>
                    <a:pt x="1337490" y="1901603"/>
                  </a:cubicBezTo>
                  <a:lnTo>
                    <a:pt x="301" y="1901904"/>
                  </a:lnTo>
                  <a:lnTo>
                    <a:pt x="0" y="564688"/>
                  </a:lnTo>
                  <a:cubicBezTo>
                    <a:pt x="-55" y="254280"/>
                    <a:pt x="253843" y="246"/>
                    <a:pt x="564250" y="164"/>
                  </a:cubicBezTo>
                  <a:lnTo>
                    <a:pt x="564250" y="164"/>
                  </a:lnTo>
                  <a:close/>
                </a:path>
              </a:pathLst>
            </a:custGeom>
            <a:solidFill>
              <a:srgbClr val="E4E4E4"/>
            </a:solidFill>
            <a:ln w="27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DE135B1D-10A5-B3C4-A071-9F16E14FEA1D}"/>
                </a:ext>
              </a:extLst>
            </p:cNvPr>
            <p:cNvSpPr/>
            <p:nvPr/>
          </p:nvSpPr>
          <p:spPr>
            <a:xfrm>
              <a:off x="4990125" y="3876098"/>
              <a:ext cx="2158318" cy="2158181"/>
            </a:xfrm>
            <a:custGeom>
              <a:avLst/>
              <a:gdLst>
                <a:gd name="connsiteX0" fmla="*/ 0 w 2158318"/>
                <a:gd name="connsiteY0" fmla="*/ 356 h 2158181"/>
                <a:gd name="connsiteX1" fmla="*/ 1593576 w 2158318"/>
                <a:gd name="connsiteY1" fmla="*/ 0 h 2158181"/>
                <a:gd name="connsiteX2" fmla="*/ 2158100 w 2158318"/>
                <a:gd name="connsiteY2" fmla="*/ 564277 h 2158181"/>
                <a:gd name="connsiteX3" fmla="*/ 2158319 w 2158318"/>
                <a:gd name="connsiteY3" fmla="*/ 1593467 h 2158181"/>
                <a:gd name="connsiteX4" fmla="*/ 1594042 w 2158318"/>
                <a:gd name="connsiteY4" fmla="*/ 2157963 h 2158181"/>
                <a:gd name="connsiteX5" fmla="*/ 564852 w 2158318"/>
                <a:gd name="connsiteY5" fmla="*/ 2158182 h 2158181"/>
                <a:gd name="connsiteX6" fmla="*/ 356 w 2158318"/>
                <a:gd name="connsiteY6" fmla="*/ 1593932 h 2158181"/>
                <a:gd name="connsiteX7" fmla="*/ 0 w 2158318"/>
                <a:gd name="connsiteY7" fmla="*/ 356 h 2158181"/>
                <a:gd name="connsiteX8" fmla="*/ 0 w 2158318"/>
                <a:gd name="connsiteY8" fmla="*/ 356 h 2158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58318" h="2158181">
                  <a:moveTo>
                    <a:pt x="0" y="356"/>
                  </a:moveTo>
                  <a:lnTo>
                    <a:pt x="1593576" y="0"/>
                  </a:lnTo>
                  <a:cubicBezTo>
                    <a:pt x="1903984" y="-82"/>
                    <a:pt x="2158018" y="253843"/>
                    <a:pt x="2158100" y="564277"/>
                  </a:cubicBezTo>
                  <a:lnTo>
                    <a:pt x="2158319" y="1593467"/>
                  </a:lnTo>
                  <a:cubicBezTo>
                    <a:pt x="2158373" y="1903874"/>
                    <a:pt x="1904449" y="2157908"/>
                    <a:pt x="1594042" y="2157963"/>
                  </a:cubicBezTo>
                  <a:lnTo>
                    <a:pt x="564852" y="2158182"/>
                  </a:lnTo>
                  <a:cubicBezTo>
                    <a:pt x="254445" y="2158236"/>
                    <a:pt x="411" y="1904339"/>
                    <a:pt x="356" y="1593932"/>
                  </a:cubicBezTo>
                  <a:lnTo>
                    <a:pt x="0" y="356"/>
                  </a:lnTo>
                  <a:lnTo>
                    <a:pt x="0" y="356"/>
                  </a:lnTo>
                  <a:close/>
                </a:path>
              </a:pathLst>
            </a:custGeom>
            <a:solidFill>
              <a:srgbClr val="E4E4E4"/>
            </a:solidFill>
            <a:ln w="27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956B69B-B68D-99DE-0B40-C416AF04BD88}"/>
                </a:ext>
              </a:extLst>
            </p:cNvPr>
            <p:cNvSpPr/>
            <p:nvPr/>
          </p:nvSpPr>
          <p:spPr>
            <a:xfrm>
              <a:off x="3258463" y="2144791"/>
              <a:ext cx="1284318" cy="1284318"/>
            </a:xfrm>
            <a:custGeom>
              <a:avLst/>
              <a:gdLst>
                <a:gd name="connsiteX0" fmla="*/ 447098 w 1284318"/>
                <a:gd name="connsiteY0" fmla="*/ 0 h 1284318"/>
                <a:gd name="connsiteX1" fmla="*/ 837221 w 1284318"/>
                <a:gd name="connsiteY1" fmla="*/ 0 h 1284318"/>
                <a:gd name="connsiteX2" fmla="*/ 1284319 w 1284318"/>
                <a:gd name="connsiteY2" fmla="*/ 447098 h 1284318"/>
                <a:gd name="connsiteX3" fmla="*/ 1284319 w 1284318"/>
                <a:gd name="connsiteY3" fmla="*/ 837221 h 1284318"/>
                <a:gd name="connsiteX4" fmla="*/ 837221 w 1284318"/>
                <a:gd name="connsiteY4" fmla="*/ 1284319 h 1284318"/>
                <a:gd name="connsiteX5" fmla="*/ 447098 w 1284318"/>
                <a:gd name="connsiteY5" fmla="*/ 1284319 h 1284318"/>
                <a:gd name="connsiteX6" fmla="*/ 0 w 1284318"/>
                <a:gd name="connsiteY6" fmla="*/ 837221 h 1284318"/>
                <a:gd name="connsiteX7" fmla="*/ 0 w 1284318"/>
                <a:gd name="connsiteY7" fmla="*/ 447071 h 1284318"/>
                <a:gd name="connsiteX8" fmla="*/ 447098 w 1284318"/>
                <a:gd name="connsiteY8" fmla="*/ 0 h 1284318"/>
                <a:gd name="connsiteX9" fmla="*/ 447098 w 1284318"/>
                <a:gd name="connsiteY9" fmla="*/ 0 h 1284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84318" h="1284318">
                  <a:moveTo>
                    <a:pt x="447098" y="0"/>
                  </a:moveTo>
                  <a:lnTo>
                    <a:pt x="837221" y="0"/>
                  </a:lnTo>
                  <a:cubicBezTo>
                    <a:pt x="1083127" y="0"/>
                    <a:pt x="1284319" y="201191"/>
                    <a:pt x="1284319" y="447098"/>
                  </a:cubicBezTo>
                  <a:lnTo>
                    <a:pt x="1284319" y="837221"/>
                  </a:lnTo>
                  <a:cubicBezTo>
                    <a:pt x="1284319" y="1083127"/>
                    <a:pt x="1083127" y="1284319"/>
                    <a:pt x="837221" y="1284319"/>
                  </a:cubicBezTo>
                  <a:lnTo>
                    <a:pt x="447098" y="1284319"/>
                  </a:lnTo>
                  <a:cubicBezTo>
                    <a:pt x="201191" y="1284319"/>
                    <a:pt x="0" y="1083127"/>
                    <a:pt x="0" y="837221"/>
                  </a:cubicBezTo>
                  <a:lnTo>
                    <a:pt x="0" y="447071"/>
                  </a:lnTo>
                  <a:cubicBezTo>
                    <a:pt x="0" y="201191"/>
                    <a:pt x="201191" y="0"/>
                    <a:pt x="447098" y="0"/>
                  </a:cubicBezTo>
                  <a:lnTo>
                    <a:pt x="447098" y="0"/>
                  </a:lnTo>
                  <a:close/>
                </a:path>
              </a:pathLst>
            </a:custGeom>
            <a:solidFill>
              <a:srgbClr val="134BD4"/>
            </a:solidFill>
            <a:ln w="2736" cap="flat">
              <a:noFill/>
              <a:prstDash val="solid"/>
              <a:miter/>
            </a:ln>
            <a:effectLst>
              <a:outerShdw blurRad="63500" algn="ctr" rotWithShape="0">
                <a:prstClr val="black">
                  <a:alpha val="21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2081BC3B-0124-A365-FD2E-633B1E108FFF}"/>
                </a:ext>
              </a:extLst>
            </p:cNvPr>
            <p:cNvSpPr/>
            <p:nvPr/>
          </p:nvSpPr>
          <p:spPr>
            <a:xfrm>
              <a:off x="5158670" y="1864486"/>
              <a:ext cx="1564513" cy="1564514"/>
            </a:xfrm>
            <a:custGeom>
              <a:avLst/>
              <a:gdLst>
                <a:gd name="connsiteX0" fmla="*/ 464338 w 1564513"/>
                <a:gd name="connsiteY0" fmla="*/ 0 h 1564514"/>
                <a:gd name="connsiteX1" fmla="*/ 1100176 w 1564513"/>
                <a:gd name="connsiteY1" fmla="*/ 0 h 1564514"/>
                <a:gd name="connsiteX2" fmla="*/ 1564514 w 1564513"/>
                <a:gd name="connsiteY2" fmla="*/ 464338 h 1564514"/>
                <a:gd name="connsiteX3" fmla="*/ 1564514 w 1564513"/>
                <a:gd name="connsiteY3" fmla="*/ 1100176 h 1564514"/>
                <a:gd name="connsiteX4" fmla="*/ 1100176 w 1564513"/>
                <a:gd name="connsiteY4" fmla="*/ 1564514 h 1564514"/>
                <a:gd name="connsiteX5" fmla="*/ 464338 w 1564513"/>
                <a:gd name="connsiteY5" fmla="*/ 1564514 h 1564514"/>
                <a:gd name="connsiteX6" fmla="*/ 0 w 1564513"/>
                <a:gd name="connsiteY6" fmla="*/ 1100176 h 1564514"/>
                <a:gd name="connsiteX7" fmla="*/ 0 w 1564513"/>
                <a:gd name="connsiteY7" fmla="*/ 464366 h 1564514"/>
                <a:gd name="connsiteX8" fmla="*/ 464338 w 1564513"/>
                <a:gd name="connsiteY8" fmla="*/ 0 h 1564514"/>
                <a:gd name="connsiteX9" fmla="*/ 464338 w 1564513"/>
                <a:gd name="connsiteY9" fmla="*/ 0 h 1564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64513" h="1564514">
                  <a:moveTo>
                    <a:pt x="464338" y="0"/>
                  </a:moveTo>
                  <a:lnTo>
                    <a:pt x="1100176" y="0"/>
                  </a:lnTo>
                  <a:cubicBezTo>
                    <a:pt x="1355551" y="0"/>
                    <a:pt x="1564514" y="208936"/>
                    <a:pt x="1564514" y="464338"/>
                  </a:cubicBezTo>
                  <a:lnTo>
                    <a:pt x="1564514" y="1100176"/>
                  </a:lnTo>
                  <a:cubicBezTo>
                    <a:pt x="1564514" y="1355578"/>
                    <a:pt x="1355551" y="1564514"/>
                    <a:pt x="1100176" y="1564514"/>
                  </a:cubicBezTo>
                  <a:lnTo>
                    <a:pt x="464338" y="1564514"/>
                  </a:lnTo>
                  <a:cubicBezTo>
                    <a:pt x="208936" y="1564514"/>
                    <a:pt x="0" y="1355551"/>
                    <a:pt x="0" y="1100176"/>
                  </a:cubicBezTo>
                  <a:lnTo>
                    <a:pt x="0" y="464366"/>
                  </a:lnTo>
                  <a:cubicBezTo>
                    <a:pt x="0" y="208963"/>
                    <a:pt x="208936" y="0"/>
                    <a:pt x="464338" y="0"/>
                  </a:cubicBezTo>
                  <a:lnTo>
                    <a:pt x="464338" y="0"/>
                  </a:lnTo>
                  <a:close/>
                </a:path>
              </a:pathLst>
            </a:custGeom>
            <a:solidFill>
              <a:schemeClr val="bg1"/>
            </a:solidFill>
            <a:ln w="2736" cap="flat">
              <a:noFill/>
              <a:prstDash val="solid"/>
              <a:miter/>
            </a:ln>
            <a:effectLst>
              <a:outerShdw blurRad="63500" algn="ctr" rotWithShape="0">
                <a:prstClr val="black">
                  <a:alpha val="21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3F55CAC1-E8EF-4CCF-A0C7-470467A79E12}"/>
                </a:ext>
              </a:extLst>
            </p:cNvPr>
            <p:cNvSpPr/>
            <p:nvPr/>
          </p:nvSpPr>
          <p:spPr>
            <a:xfrm>
              <a:off x="5169014" y="4055342"/>
              <a:ext cx="1800158" cy="1800158"/>
            </a:xfrm>
            <a:custGeom>
              <a:avLst/>
              <a:gdLst>
                <a:gd name="connsiteX0" fmla="*/ 470796 w 1800158"/>
                <a:gd name="connsiteY0" fmla="*/ 0 h 1800158"/>
                <a:gd name="connsiteX1" fmla="*/ 1329362 w 1800158"/>
                <a:gd name="connsiteY1" fmla="*/ 0 h 1800158"/>
                <a:gd name="connsiteX2" fmla="*/ 1800158 w 1800158"/>
                <a:gd name="connsiteY2" fmla="*/ 470797 h 1800158"/>
                <a:gd name="connsiteX3" fmla="*/ 1800158 w 1800158"/>
                <a:gd name="connsiteY3" fmla="*/ 1329335 h 1800158"/>
                <a:gd name="connsiteX4" fmla="*/ 1329362 w 1800158"/>
                <a:gd name="connsiteY4" fmla="*/ 1800159 h 1800158"/>
                <a:gd name="connsiteX5" fmla="*/ 470796 w 1800158"/>
                <a:gd name="connsiteY5" fmla="*/ 1800159 h 1800158"/>
                <a:gd name="connsiteX6" fmla="*/ 0 w 1800158"/>
                <a:gd name="connsiteY6" fmla="*/ 1329335 h 1800158"/>
                <a:gd name="connsiteX7" fmla="*/ 0 w 1800158"/>
                <a:gd name="connsiteY7" fmla="*/ 470797 h 1800158"/>
                <a:gd name="connsiteX8" fmla="*/ 470796 w 1800158"/>
                <a:gd name="connsiteY8" fmla="*/ 0 h 1800158"/>
                <a:gd name="connsiteX9" fmla="*/ 470796 w 1800158"/>
                <a:gd name="connsiteY9" fmla="*/ 0 h 1800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0158" h="1800158">
                  <a:moveTo>
                    <a:pt x="470796" y="0"/>
                  </a:moveTo>
                  <a:lnTo>
                    <a:pt x="1329362" y="0"/>
                  </a:lnTo>
                  <a:cubicBezTo>
                    <a:pt x="1588294" y="0"/>
                    <a:pt x="1800158" y="211836"/>
                    <a:pt x="1800158" y="470797"/>
                  </a:cubicBezTo>
                  <a:lnTo>
                    <a:pt x="1800158" y="1329335"/>
                  </a:lnTo>
                  <a:cubicBezTo>
                    <a:pt x="1800158" y="1588295"/>
                    <a:pt x="1588294" y="1800159"/>
                    <a:pt x="1329362" y="1800159"/>
                  </a:cubicBezTo>
                  <a:lnTo>
                    <a:pt x="470796" y="1800159"/>
                  </a:lnTo>
                  <a:cubicBezTo>
                    <a:pt x="211864" y="1800159"/>
                    <a:pt x="0" y="1588295"/>
                    <a:pt x="0" y="1329335"/>
                  </a:cubicBezTo>
                  <a:lnTo>
                    <a:pt x="0" y="470797"/>
                  </a:lnTo>
                  <a:cubicBezTo>
                    <a:pt x="0" y="211836"/>
                    <a:pt x="211864" y="0"/>
                    <a:pt x="470796" y="0"/>
                  </a:cubicBezTo>
                  <a:lnTo>
                    <a:pt x="470796" y="0"/>
                  </a:lnTo>
                  <a:close/>
                </a:path>
              </a:pathLst>
            </a:custGeom>
            <a:solidFill>
              <a:srgbClr val="134BD4"/>
            </a:solidFill>
            <a:ln w="2736" cap="flat">
              <a:noFill/>
              <a:prstDash val="solid"/>
              <a:miter/>
            </a:ln>
            <a:effectLst>
              <a:outerShdw blurRad="63500" algn="ctr" rotWithShape="0">
                <a:prstClr val="black">
                  <a:alpha val="21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764445BA-AB1B-3DD5-D748-866D221B34CF}"/>
                </a:ext>
              </a:extLst>
            </p:cNvPr>
            <p:cNvSpPr/>
            <p:nvPr/>
          </p:nvSpPr>
          <p:spPr>
            <a:xfrm>
              <a:off x="3581896" y="4022531"/>
              <a:ext cx="983243" cy="983242"/>
            </a:xfrm>
            <a:custGeom>
              <a:avLst/>
              <a:gdLst>
                <a:gd name="connsiteX0" fmla="*/ 324610 w 983243"/>
                <a:gd name="connsiteY0" fmla="*/ 0 h 983242"/>
                <a:gd name="connsiteX1" fmla="*/ 658633 w 983243"/>
                <a:gd name="connsiteY1" fmla="*/ 0 h 983242"/>
                <a:gd name="connsiteX2" fmla="*/ 983243 w 983243"/>
                <a:gd name="connsiteY2" fmla="*/ 324610 h 983242"/>
                <a:gd name="connsiteX3" fmla="*/ 983243 w 983243"/>
                <a:gd name="connsiteY3" fmla="*/ 658633 h 983242"/>
                <a:gd name="connsiteX4" fmla="*/ 658633 w 983243"/>
                <a:gd name="connsiteY4" fmla="*/ 983243 h 983242"/>
                <a:gd name="connsiteX5" fmla="*/ 324610 w 983243"/>
                <a:gd name="connsiteY5" fmla="*/ 983243 h 983242"/>
                <a:gd name="connsiteX6" fmla="*/ 0 w 983243"/>
                <a:gd name="connsiteY6" fmla="*/ 658633 h 983242"/>
                <a:gd name="connsiteX7" fmla="*/ 0 w 983243"/>
                <a:gd name="connsiteY7" fmla="*/ 324610 h 983242"/>
                <a:gd name="connsiteX8" fmla="*/ 324610 w 983243"/>
                <a:gd name="connsiteY8" fmla="*/ 0 h 983242"/>
                <a:gd name="connsiteX9" fmla="*/ 324610 w 983243"/>
                <a:gd name="connsiteY9" fmla="*/ 0 h 983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83243" h="983242">
                  <a:moveTo>
                    <a:pt x="324610" y="0"/>
                  </a:moveTo>
                  <a:lnTo>
                    <a:pt x="658633" y="0"/>
                  </a:lnTo>
                  <a:cubicBezTo>
                    <a:pt x="837166" y="0"/>
                    <a:pt x="983243" y="146077"/>
                    <a:pt x="983243" y="324610"/>
                  </a:cubicBezTo>
                  <a:lnTo>
                    <a:pt x="983243" y="658633"/>
                  </a:lnTo>
                  <a:cubicBezTo>
                    <a:pt x="983243" y="837166"/>
                    <a:pt x="837166" y="983243"/>
                    <a:pt x="658633" y="983243"/>
                  </a:cubicBezTo>
                  <a:lnTo>
                    <a:pt x="324610" y="983243"/>
                  </a:lnTo>
                  <a:cubicBezTo>
                    <a:pt x="146077" y="983243"/>
                    <a:pt x="0" y="837166"/>
                    <a:pt x="0" y="658633"/>
                  </a:cubicBezTo>
                  <a:lnTo>
                    <a:pt x="0" y="324610"/>
                  </a:lnTo>
                  <a:cubicBezTo>
                    <a:pt x="27" y="146050"/>
                    <a:pt x="146077" y="0"/>
                    <a:pt x="324610" y="0"/>
                  </a:cubicBezTo>
                  <a:lnTo>
                    <a:pt x="324610" y="0"/>
                  </a:lnTo>
                  <a:close/>
                </a:path>
              </a:pathLst>
            </a:custGeom>
            <a:solidFill>
              <a:schemeClr val="bg1"/>
            </a:solidFill>
            <a:ln w="2736" cap="flat">
              <a:noFill/>
              <a:prstDash val="solid"/>
              <a:miter/>
            </a:ln>
            <a:effectLst>
              <a:outerShdw blurRad="63500" algn="ctr" rotWithShape="0">
                <a:prstClr val="black">
                  <a:alpha val="21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B69E1A0F-958D-2DE8-BE2D-C43A197EE183}"/>
                </a:ext>
              </a:extLst>
            </p:cNvPr>
            <p:cNvSpPr/>
            <p:nvPr/>
          </p:nvSpPr>
          <p:spPr>
            <a:xfrm>
              <a:off x="3932831" y="4212229"/>
              <a:ext cx="281618" cy="275160"/>
            </a:xfrm>
            <a:custGeom>
              <a:avLst/>
              <a:gdLst>
                <a:gd name="connsiteX0" fmla="*/ 276282 w 281618"/>
                <a:gd name="connsiteY0" fmla="*/ 82754 h 275160"/>
                <a:gd name="connsiteX1" fmla="*/ 140796 w 281618"/>
                <a:gd name="connsiteY1" fmla="*/ 114415 h 275160"/>
                <a:gd name="connsiteX2" fmla="*/ 5309 w 281618"/>
                <a:gd name="connsiteY2" fmla="*/ 82808 h 275160"/>
                <a:gd name="connsiteX3" fmla="*/ 14668 w 281618"/>
                <a:gd name="connsiteY3" fmla="*/ 71917 h 275160"/>
                <a:gd name="connsiteX4" fmla="*/ 140796 w 281618"/>
                <a:gd name="connsiteY4" fmla="*/ 91702 h 275160"/>
                <a:gd name="connsiteX5" fmla="*/ 266951 w 281618"/>
                <a:gd name="connsiteY5" fmla="*/ 71835 h 275160"/>
                <a:gd name="connsiteX6" fmla="*/ 276282 w 281618"/>
                <a:gd name="connsiteY6" fmla="*/ 82754 h 275160"/>
                <a:gd name="connsiteX7" fmla="*/ 276282 w 281618"/>
                <a:gd name="connsiteY7" fmla="*/ 82754 h 275160"/>
                <a:gd name="connsiteX8" fmla="*/ 276282 w 281618"/>
                <a:gd name="connsiteY8" fmla="*/ 128618 h 275160"/>
                <a:gd name="connsiteX9" fmla="*/ 140796 w 281618"/>
                <a:gd name="connsiteY9" fmla="*/ 160253 h 275160"/>
                <a:gd name="connsiteX10" fmla="*/ 5309 w 281618"/>
                <a:gd name="connsiteY10" fmla="*/ 128673 h 275160"/>
                <a:gd name="connsiteX11" fmla="*/ 14640 w 281618"/>
                <a:gd name="connsiteY11" fmla="*/ 117781 h 275160"/>
                <a:gd name="connsiteX12" fmla="*/ 140796 w 281618"/>
                <a:gd name="connsiteY12" fmla="*/ 137594 h 275160"/>
                <a:gd name="connsiteX13" fmla="*/ 266951 w 281618"/>
                <a:gd name="connsiteY13" fmla="*/ 117727 h 275160"/>
                <a:gd name="connsiteX14" fmla="*/ 276282 w 281618"/>
                <a:gd name="connsiteY14" fmla="*/ 128618 h 275160"/>
                <a:gd name="connsiteX15" fmla="*/ 276282 w 281618"/>
                <a:gd name="connsiteY15" fmla="*/ 128618 h 275160"/>
                <a:gd name="connsiteX16" fmla="*/ 276310 w 281618"/>
                <a:gd name="connsiteY16" fmla="*/ 174455 h 275160"/>
                <a:gd name="connsiteX17" fmla="*/ 140823 w 281618"/>
                <a:gd name="connsiteY17" fmla="*/ 206090 h 275160"/>
                <a:gd name="connsiteX18" fmla="*/ 5336 w 281618"/>
                <a:gd name="connsiteY18" fmla="*/ 174510 h 275160"/>
                <a:gd name="connsiteX19" fmla="*/ 14695 w 281618"/>
                <a:gd name="connsiteY19" fmla="*/ 163619 h 275160"/>
                <a:gd name="connsiteX20" fmla="*/ 140850 w 281618"/>
                <a:gd name="connsiteY20" fmla="*/ 183404 h 275160"/>
                <a:gd name="connsiteX21" fmla="*/ 266978 w 281618"/>
                <a:gd name="connsiteY21" fmla="*/ 163564 h 275160"/>
                <a:gd name="connsiteX22" fmla="*/ 276310 w 281618"/>
                <a:gd name="connsiteY22" fmla="*/ 174455 h 275160"/>
                <a:gd name="connsiteX23" fmla="*/ 276310 w 281618"/>
                <a:gd name="connsiteY23" fmla="*/ 174455 h 275160"/>
                <a:gd name="connsiteX24" fmla="*/ 276310 w 281618"/>
                <a:gd name="connsiteY24" fmla="*/ 220292 h 275160"/>
                <a:gd name="connsiteX25" fmla="*/ 140823 w 281618"/>
                <a:gd name="connsiteY25" fmla="*/ 251954 h 275160"/>
                <a:gd name="connsiteX26" fmla="*/ 5336 w 281618"/>
                <a:gd name="connsiteY26" fmla="*/ 220375 h 275160"/>
                <a:gd name="connsiteX27" fmla="*/ 14695 w 281618"/>
                <a:gd name="connsiteY27" fmla="*/ 209483 h 275160"/>
                <a:gd name="connsiteX28" fmla="*/ 140850 w 281618"/>
                <a:gd name="connsiteY28" fmla="*/ 229268 h 275160"/>
                <a:gd name="connsiteX29" fmla="*/ 266978 w 281618"/>
                <a:gd name="connsiteY29" fmla="*/ 209428 h 275160"/>
                <a:gd name="connsiteX30" fmla="*/ 276310 w 281618"/>
                <a:gd name="connsiteY30" fmla="*/ 220292 h 275160"/>
                <a:gd name="connsiteX31" fmla="*/ 276310 w 281618"/>
                <a:gd name="connsiteY31" fmla="*/ 220292 h 275160"/>
                <a:gd name="connsiteX32" fmla="*/ 140768 w 281618"/>
                <a:gd name="connsiteY32" fmla="*/ 5309 h 275160"/>
                <a:gd name="connsiteX33" fmla="*/ 276255 w 281618"/>
                <a:gd name="connsiteY33" fmla="*/ 36889 h 275160"/>
                <a:gd name="connsiteX34" fmla="*/ 140768 w 281618"/>
                <a:gd name="connsiteY34" fmla="*/ 68551 h 275160"/>
                <a:gd name="connsiteX35" fmla="*/ 5282 w 281618"/>
                <a:gd name="connsiteY35" fmla="*/ 36943 h 275160"/>
                <a:gd name="connsiteX36" fmla="*/ 140768 w 281618"/>
                <a:gd name="connsiteY36" fmla="*/ 5309 h 275160"/>
                <a:gd name="connsiteX37" fmla="*/ 140768 w 281618"/>
                <a:gd name="connsiteY37" fmla="*/ 5309 h 275160"/>
                <a:gd name="connsiteX38" fmla="*/ 281591 w 281618"/>
                <a:gd name="connsiteY38" fmla="*/ 54758 h 275160"/>
                <a:gd name="connsiteX39" fmla="*/ 281591 w 281618"/>
                <a:gd name="connsiteY39" fmla="*/ 36889 h 275160"/>
                <a:gd name="connsiteX40" fmla="*/ 140796 w 281618"/>
                <a:gd name="connsiteY40" fmla="*/ 0 h 275160"/>
                <a:gd name="connsiteX41" fmla="*/ 0 w 281618"/>
                <a:gd name="connsiteY41" fmla="*/ 36971 h 275160"/>
                <a:gd name="connsiteX42" fmla="*/ 0 w 281618"/>
                <a:gd name="connsiteY42" fmla="*/ 54841 h 275160"/>
                <a:gd name="connsiteX43" fmla="*/ 9441 w 281618"/>
                <a:gd name="connsiteY43" fmla="*/ 68852 h 275160"/>
                <a:gd name="connsiteX44" fmla="*/ 0 w 281618"/>
                <a:gd name="connsiteY44" fmla="*/ 82836 h 275160"/>
                <a:gd name="connsiteX45" fmla="*/ 0 w 281618"/>
                <a:gd name="connsiteY45" fmla="*/ 100705 h 275160"/>
                <a:gd name="connsiteX46" fmla="*/ 9469 w 281618"/>
                <a:gd name="connsiteY46" fmla="*/ 114716 h 275160"/>
                <a:gd name="connsiteX47" fmla="*/ 0 w 281618"/>
                <a:gd name="connsiteY47" fmla="*/ 128700 h 275160"/>
                <a:gd name="connsiteX48" fmla="*/ 0 w 281618"/>
                <a:gd name="connsiteY48" fmla="*/ 146543 h 275160"/>
                <a:gd name="connsiteX49" fmla="*/ 9469 w 281618"/>
                <a:gd name="connsiteY49" fmla="*/ 160581 h 275160"/>
                <a:gd name="connsiteX50" fmla="*/ 0 w 281618"/>
                <a:gd name="connsiteY50" fmla="*/ 174565 h 275160"/>
                <a:gd name="connsiteX51" fmla="*/ 0 w 281618"/>
                <a:gd name="connsiteY51" fmla="*/ 192407 h 275160"/>
                <a:gd name="connsiteX52" fmla="*/ 9441 w 281618"/>
                <a:gd name="connsiteY52" fmla="*/ 206418 h 275160"/>
                <a:gd name="connsiteX53" fmla="*/ 0 w 281618"/>
                <a:gd name="connsiteY53" fmla="*/ 220402 h 275160"/>
                <a:gd name="connsiteX54" fmla="*/ 0 w 281618"/>
                <a:gd name="connsiteY54" fmla="*/ 238272 h 275160"/>
                <a:gd name="connsiteX55" fmla="*/ 140823 w 281618"/>
                <a:gd name="connsiteY55" fmla="*/ 275161 h 275160"/>
                <a:gd name="connsiteX56" fmla="*/ 281618 w 281618"/>
                <a:gd name="connsiteY56" fmla="*/ 238190 h 275160"/>
                <a:gd name="connsiteX57" fmla="*/ 281618 w 281618"/>
                <a:gd name="connsiteY57" fmla="*/ 220320 h 275160"/>
                <a:gd name="connsiteX58" fmla="*/ 272150 w 281618"/>
                <a:gd name="connsiteY58" fmla="*/ 206364 h 275160"/>
                <a:gd name="connsiteX59" fmla="*/ 281591 w 281618"/>
                <a:gd name="connsiteY59" fmla="*/ 192325 h 275160"/>
                <a:gd name="connsiteX60" fmla="*/ 281591 w 281618"/>
                <a:gd name="connsiteY60" fmla="*/ 174483 h 275160"/>
                <a:gd name="connsiteX61" fmla="*/ 272123 w 281618"/>
                <a:gd name="connsiteY61" fmla="*/ 160499 h 275160"/>
                <a:gd name="connsiteX62" fmla="*/ 281591 w 281618"/>
                <a:gd name="connsiteY62" fmla="*/ 146460 h 275160"/>
                <a:gd name="connsiteX63" fmla="*/ 281591 w 281618"/>
                <a:gd name="connsiteY63" fmla="*/ 128618 h 275160"/>
                <a:gd name="connsiteX64" fmla="*/ 272123 w 281618"/>
                <a:gd name="connsiteY64" fmla="*/ 114634 h 275160"/>
                <a:gd name="connsiteX65" fmla="*/ 281564 w 281618"/>
                <a:gd name="connsiteY65" fmla="*/ 100623 h 275160"/>
                <a:gd name="connsiteX66" fmla="*/ 281564 w 281618"/>
                <a:gd name="connsiteY66" fmla="*/ 82754 h 275160"/>
                <a:gd name="connsiteX67" fmla="*/ 272123 w 281618"/>
                <a:gd name="connsiteY67" fmla="*/ 68770 h 275160"/>
                <a:gd name="connsiteX68" fmla="*/ 281591 w 281618"/>
                <a:gd name="connsiteY68" fmla="*/ 54758 h 275160"/>
                <a:gd name="connsiteX69" fmla="*/ 281591 w 281618"/>
                <a:gd name="connsiteY69" fmla="*/ 54758 h 275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281618" h="275160">
                  <a:moveTo>
                    <a:pt x="276282" y="82754"/>
                  </a:moveTo>
                  <a:cubicBezTo>
                    <a:pt x="276282" y="97695"/>
                    <a:pt x="220648" y="114388"/>
                    <a:pt x="140796" y="114415"/>
                  </a:cubicBezTo>
                  <a:cubicBezTo>
                    <a:pt x="60916" y="114443"/>
                    <a:pt x="5309" y="97750"/>
                    <a:pt x="5309" y="82808"/>
                  </a:cubicBezTo>
                  <a:cubicBezTo>
                    <a:pt x="5309" y="79169"/>
                    <a:pt x="8620" y="75502"/>
                    <a:pt x="14668" y="71917"/>
                  </a:cubicBezTo>
                  <a:cubicBezTo>
                    <a:pt x="39297" y="84833"/>
                    <a:pt x="91155" y="91702"/>
                    <a:pt x="140796" y="91702"/>
                  </a:cubicBezTo>
                  <a:cubicBezTo>
                    <a:pt x="190464" y="91702"/>
                    <a:pt x="242322" y="84806"/>
                    <a:pt x="266951" y="71835"/>
                  </a:cubicBezTo>
                  <a:cubicBezTo>
                    <a:pt x="273026" y="75419"/>
                    <a:pt x="276282" y="79114"/>
                    <a:pt x="276282" y="82754"/>
                  </a:cubicBezTo>
                  <a:lnTo>
                    <a:pt x="276282" y="82754"/>
                  </a:lnTo>
                  <a:close/>
                  <a:moveTo>
                    <a:pt x="276282" y="128618"/>
                  </a:moveTo>
                  <a:cubicBezTo>
                    <a:pt x="276282" y="143560"/>
                    <a:pt x="220648" y="160225"/>
                    <a:pt x="140796" y="160253"/>
                  </a:cubicBezTo>
                  <a:cubicBezTo>
                    <a:pt x="60916" y="160280"/>
                    <a:pt x="5309" y="143614"/>
                    <a:pt x="5309" y="128673"/>
                  </a:cubicBezTo>
                  <a:cubicBezTo>
                    <a:pt x="5309" y="125033"/>
                    <a:pt x="8593" y="121339"/>
                    <a:pt x="14640" y="117781"/>
                  </a:cubicBezTo>
                  <a:cubicBezTo>
                    <a:pt x="39269" y="130725"/>
                    <a:pt x="91127" y="137594"/>
                    <a:pt x="140796" y="137594"/>
                  </a:cubicBezTo>
                  <a:cubicBezTo>
                    <a:pt x="190464" y="137594"/>
                    <a:pt x="242322" y="130698"/>
                    <a:pt x="266951" y="117727"/>
                  </a:cubicBezTo>
                  <a:cubicBezTo>
                    <a:pt x="273026" y="121284"/>
                    <a:pt x="276282" y="124978"/>
                    <a:pt x="276282" y="128618"/>
                  </a:cubicBezTo>
                  <a:lnTo>
                    <a:pt x="276282" y="128618"/>
                  </a:lnTo>
                  <a:close/>
                  <a:moveTo>
                    <a:pt x="276310" y="174455"/>
                  </a:moveTo>
                  <a:cubicBezTo>
                    <a:pt x="276310" y="189397"/>
                    <a:pt x="220676" y="206063"/>
                    <a:pt x="140823" y="206090"/>
                  </a:cubicBezTo>
                  <a:cubicBezTo>
                    <a:pt x="60943" y="206117"/>
                    <a:pt x="5336" y="189452"/>
                    <a:pt x="5336" y="174510"/>
                  </a:cubicBezTo>
                  <a:cubicBezTo>
                    <a:pt x="5336" y="170870"/>
                    <a:pt x="8620" y="167176"/>
                    <a:pt x="14695" y="163619"/>
                  </a:cubicBezTo>
                  <a:cubicBezTo>
                    <a:pt x="39324" y="176562"/>
                    <a:pt x="91182" y="183404"/>
                    <a:pt x="140850" y="183404"/>
                  </a:cubicBezTo>
                  <a:cubicBezTo>
                    <a:pt x="190491" y="183404"/>
                    <a:pt x="242349" y="176535"/>
                    <a:pt x="266978" y="163564"/>
                  </a:cubicBezTo>
                  <a:cubicBezTo>
                    <a:pt x="272998" y="167121"/>
                    <a:pt x="276310" y="170843"/>
                    <a:pt x="276310" y="174455"/>
                  </a:cubicBezTo>
                  <a:lnTo>
                    <a:pt x="276310" y="174455"/>
                  </a:lnTo>
                  <a:close/>
                  <a:moveTo>
                    <a:pt x="276310" y="220292"/>
                  </a:moveTo>
                  <a:cubicBezTo>
                    <a:pt x="276310" y="235234"/>
                    <a:pt x="220676" y="251927"/>
                    <a:pt x="140823" y="251954"/>
                  </a:cubicBezTo>
                  <a:cubicBezTo>
                    <a:pt x="60943" y="251982"/>
                    <a:pt x="5336" y="235316"/>
                    <a:pt x="5336" y="220375"/>
                  </a:cubicBezTo>
                  <a:cubicBezTo>
                    <a:pt x="5336" y="216762"/>
                    <a:pt x="8620" y="213068"/>
                    <a:pt x="14695" y="209483"/>
                  </a:cubicBezTo>
                  <a:cubicBezTo>
                    <a:pt x="39324" y="222427"/>
                    <a:pt x="91182" y="229268"/>
                    <a:pt x="140850" y="229268"/>
                  </a:cubicBezTo>
                  <a:cubicBezTo>
                    <a:pt x="190491" y="229268"/>
                    <a:pt x="242349" y="222400"/>
                    <a:pt x="266978" y="209428"/>
                  </a:cubicBezTo>
                  <a:cubicBezTo>
                    <a:pt x="272998" y="212986"/>
                    <a:pt x="276310" y="216708"/>
                    <a:pt x="276310" y="220292"/>
                  </a:cubicBezTo>
                  <a:lnTo>
                    <a:pt x="276310" y="220292"/>
                  </a:lnTo>
                  <a:close/>
                  <a:moveTo>
                    <a:pt x="140768" y="5309"/>
                  </a:moveTo>
                  <a:cubicBezTo>
                    <a:pt x="220621" y="5282"/>
                    <a:pt x="276255" y="21920"/>
                    <a:pt x="276255" y="36889"/>
                  </a:cubicBezTo>
                  <a:cubicBezTo>
                    <a:pt x="276255" y="51830"/>
                    <a:pt x="220621" y="68523"/>
                    <a:pt x="140768" y="68551"/>
                  </a:cubicBezTo>
                  <a:cubicBezTo>
                    <a:pt x="60888" y="68578"/>
                    <a:pt x="5282" y="51885"/>
                    <a:pt x="5282" y="36943"/>
                  </a:cubicBezTo>
                  <a:cubicBezTo>
                    <a:pt x="5282" y="21975"/>
                    <a:pt x="60916" y="5336"/>
                    <a:pt x="140768" y="5309"/>
                  </a:cubicBezTo>
                  <a:lnTo>
                    <a:pt x="140768" y="5309"/>
                  </a:lnTo>
                  <a:close/>
                  <a:moveTo>
                    <a:pt x="281591" y="54758"/>
                  </a:moveTo>
                  <a:lnTo>
                    <a:pt x="281591" y="36889"/>
                  </a:lnTo>
                  <a:cubicBezTo>
                    <a:pt x="281591" y="12944"/>
                    <a:pt x="209073" y="-27"/>
                    <a:pt x="140796" y="0"/>
                  </a:cubicBezTo>
                  <a:cubicBezTo>
                    <a:pt x="72519" y="0"/>
                    <a:pt x="0" y="12999"/>
                    <a:pt x="0" y="36971"/>
                  </a:cubicBezTo>
                  <a:lnTo>
                    <a:pt x="0" y="54841"/>
                  </a:lnTo>
                  <a:cubicBezTo>
                    <a:pt x="0" y="60040"/>
                    <a:pt x="3421" y="64720"/>
                    <a:pt x="9441" y="68852"/>
                  </a:cubicBezTo>
                  <a:cubicBezTo>
                    <a:pt x="3421" y="72984"/>
                    <a:pt x="0" y="77636"/>
                    <a:pt x="0" y="82836"/>
                  </a:cubicBezTo>
                  <a:lnTo>
                    <a:pt x="0" y="100705"/>
                  </a:lnTo>
                  <a:cubicBezTo>
                    <a:pt x="0" y="105905"/>
                    <a:pt x="3421" y="110584"/>
                    <a:pt x="9469" y="114716"/>
                  </a:cubicBezTo>
                  <a:cubicBezTo>
                    <a:pt x="3448" y="118849"/>
                    <a:pt x="0" y="123501"/>
                    <a:pt x="0" y="128700"/>
                  </a:cubicBezTo>
                  <a:lnTo>
                    <a:pt x="0" y="146543"/>
                  </a:lnTo>
                  <a:cubicBezTo>
                    <a:pt x="0" y="151769"/>
                    <a:pt x="3421" y="156449"/>
                    <a:pt x="9469" y="160581"/>
                  </a:cubicBezTo>
                  <a:cubicBezTo>
                    <a:pt x="3448" y="164713"/>
                    <a:pt x="0" y="169365"/>
                    <a:pt x="0" y="174565"/>
                  </a:cubicBezTo>
                  <a:lnTo>
                    <a:pt x="0" y="192407"/>
                  </a:lnTo>
                  <a:cubicBezTo>
                    <a:pt x="0" y="197607"/>
                    <a:pt x="3421" y="202286"/>
                    <a:pt x="9441" y="206418"/>
                  </a:cubicBezTo>
                  <a:cubicBezTo>
                    <a:pt x="3421" y="210550"/>
                    <a:pt x="0" y="215230"/>
                    <a:pt x="0" y="220402"/>
                  </a:cubicBezTo>
                  <a:lnTo>
                    <a:pt x="0" y="238272"/>
                  </a:lnTo>
                  <a:cubicBezTo>
                    <a:pt x="0" y="262244"/>
                    <a:pt x="72546" y="275188"/>
                    <a:pt x="140823" y="275161"/>
                  </a:cubicBezTo>
                  <a:cubicBezTo>
                    <a:pt x="209100" y="275133"/>
                    <a:pt x="281618" y="262162"/>
                    <a:pt x="281618" y="238190"/>
                  </a:cubicBezTo>
                  <a:lnTo>
                    <a:pt x="281618" y="220320"/>
                  </a:lnTo>
                  <a:cubicBezTo>
                    <a:pt x="281618" y="215148"/>
                    <a:pt x="278171" y="210468"/>
                    <a:pt x="272150" y="206364"/>
                  </a:cubicBezTo>
                  <a:cubicBezTo>
                    <a:pt x="278198" y="202231"/>
                    <a:pt x="281591" y="197552"/>
                    <a:pt x="281591" y="192325"/>
                  </a:cubicBezTo>
                  <a:lnTo>
                    <a:pt x="281591" y="174483"/>
                  </a:lnTo>
                  <a:cubicBezTo>
                    <a:pt x="281591" y="169283"/>
                    <a:pt x="278143" y="164631"/>
                    <a:pt x="272123" y="160499"/>
                  </a:cubicBezTo>
                  <a:cubicBezTo>
                    <a:pt x="278171" y="156367"/>
                    <a:pt x="281591" y="151687"/>
                    <a:pt x="281591" y="146460"/>
                  </a:cubicBezTo>
                  <a:lnTo>
                    <a:pt x="281591" y="128618"/>
                  </a:lnTo>
                  <a:cubicBezTo>
                    <a:pt x="281591" y="123419"/>
                    <a:pt x="278143" y="118766"/>
                    <a:pt x="272123" y="114634"/>
                  </a:cubicBezTo>
                  <a:cubicBezTo>
                    <a:pt x="278171" y="110502"/>
                    <a:pt x="281564" y="105823"/>
                    <a:pt x="281564" y="100623"/>
                  </a:cubicBezTo>
                  <a:lnTo>
                    <a:pt x="281564" y="82754"/>
                  </a:lnTo>
                  <a:cubicBezTo>
                    <a:pt x="281564" y="77554"/>
                    <a:pt x="278143" y="72902"/>
                    <a:pt x="272123" y="68770"/>
                  </a:cubicBezTo>
                  <a:cubicBezTo>
                    <a:pt x="278171" y="64610"/>
                    <a:pt x="281591" y="59931"/>
                    <a:pt x="281591" y="54758"/>
                  </a:cubicBezTo>
                  <a:lnTo>
                    <a:pt x="281591" y="54758"/>
                  </a:lnTo>
                  <a:close/>
                </a:path>
              </a:pathLst>
            </a:custGeom>
            <a:solidFill>
              <a:schemeClr val="tx1"/>
            </a:solidFill>
            <a:ln w="27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26" name="Graphic 34">
              <a:extLst>
                <a:ext uri="{FF2B5EF4-FFF2-40B4-BE49-F238E27FC236}">
                  <a16:creationId xmlns:a16="http://schemas.microsoft.com/office/drawing/2014/main" id="{84E1EC84-0ACD-EA3E-B1D9-5A96C106E673}"/>
                </a:ext>
              </a:extLst>
            </p:cNvPr>
            <p:cNvGrpSpPr/>
            <p:nvPr/>
          </p:nvGrpSpPr>
          <p:grpSpPr>
            <a:xfrm>
              <a:off x="3726331" y="2759393"/>
              <a:ext cx="348226" cy="396471"/>
              <a:chOff x="4459257" y="2524130"/>
              <a:chExt cx="348226" cy="396471"/>
            </a:xfrm>
            <a:solidFill>
              <a:schemeClr val="bg1"/>
            </a:solidFill>
          </p:grpSpPr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74CC49A2-0DD0-F962-2A71-A16BFD5A7B70}"/>
                  </a:ext>
                </a:extLst>
              </p:cNvPr>
              <p:cNvSpPr/>
              <p:nvPr/>
            </p:nvSpPr>
            <p:spPr>
              <a:xfrm>
                <a:off x="4584810" y="2524130"/>
                <a:ext cx="97010" cy="97010"/>
              </a:xfrm>
              <a:custGeom>
                <a:avLst/>
                <a:gdLst>
                  <a:gd name="connsiteX0" fmla="*/ 48519 w 97010"/>
                  <a:gd name="connsiteY0" fmla="*/ 72874 h 97010"/>
                  <a:gd name="connsiteX1" fmla="*/ 24136 w 97010"/>
                  <a:gd name="connsiteY1" fmla="*/ 48519 h 97010"/>
                  <a:gd name="connsiteX2" fmla="*/ 48492 w 97010"/>
                  <a:gd name="connsiteY2" fmla="*/ 24136 h 97010"/>
                  <a:gd name="connsiteX3" fmla="*/ 72874 w 97010"/>
                  <a:gd name="connsiteY3" fmla="*/ 48519 h 97010"/>
                  <a:gd name="connsiteX4" fmla="*/ 48519 w 97010"/>
                  <a:gd name="connsiteY4" fmla="*/ 72874 h 97010"/>
                  <a:gd name="connsiteX5" fmla="*/ 48519 w 97010"/>
                  <a:gd name="connsiteY5" fmla="*/ 72874 h 97010"/>
                  <a:gd name="connsiteX6" fmla="*/ 97011 w 97010"/>
                  <a:gd name="connsiteY6" fmla="*/ 48492 h 97010"/>
                  <a:gd name="connsiteX7" fmla="*/ 48492 w 97010"/>
                  <a:gd name="connsiteY7" fmla="*/ 0 h 97010"/>
                  <a:gd name="connsiteX8" fmla="*/ 0 w 97010"/>
                  <a:gd name="connsiteY8" fmla="*/ 48519 h 97010"/>
                  <a:gd name="connsiteX9" fmla="*/ 32373 w 97010"/>
                  <a:gd name="connsiteY9" fmla="*/ 94192 h 97010"/>
                  <a:gd name="connsiteX10" fmla="*/ 48519 w 97010"/>
                  <a:gd name="connsiteY10" fmla="*/ 97011 h 97010"/>
                  <a:gd name="connsiteX11" fmla="*/ 64665 w 97010"/>
                  <a:gd name="connsiteY11" fmla="*/ 94192 h 97010"/>
                  <a:gd name="connsiteX12" fmla="*/ 97011 w 97010"/>
                  <a:gd name="connsiteY12" fmla="*/ 48492 h 97010"/>
                  <a:gd name="connsiteX13" fmla="*/ 97011 w 97010"/>
                  <a:gd name="connsiteY13" fmla="*/ 48492 h 97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7010" h="97010">
                    <a:moveTo>
                      <a:pt x="48519" y="72874"/>
                    </a:moveTo>
                    <a:cubicBezTo>
                      <a:pt x="35083" y="72874"/>
                      <a:pt x="24136" y="61928"/>
                      <a:pt x="24136" y="48519"/>
                    </a:cubicBezTo>
                    <a:cubicBezTo>
                      <a:pt x="24136" y="35055"/>
                      <a:pt x="35083" y="24136"/>
                      <a:pt x="48492" y="24136"/>
                    </a:cubicBezTo>
                    <a:cubicBezTo>
                      <a:pt x="61956" y="24136"/>
                      <a:pt x="72874" y="35055"/>
                      <a:pt x="72874" y="48519"/>
                    </a:cubicBezTo>
                    <a:cubicBezTo>
                      <a:pt x="72902" y="61901"/>
                      <a:pt x="61956" y="72847"/>
                      <a:pt x="48519" y="72874"/>
                    </a:cubicBezTo>
                    <a:lnTo>
                      <a:pt x="48519" y="72874"/>
                    </a:lnTo>
                    <a:close/>
                    <a:moveTo>
                      <a:pt x="97011" y="48492"/>
                    </a:moveTo>
                    <a:cubicBezTo>
                      <a:pt x="97011" y="21756"/>
                      <a:pt x="75255" y="-27"/>
                      <a:pt x="48492" y="0"/>
                    </a:cubicBezTo>
                    <a:cubicBezTo>
                      <a:pt x="21756" y="0"/>
                      <a:pt x="0" y="21783"/>
                      <a:pt x="0" y="48519"/>
                    </a:cubicBezTo>
                    <a:cubicBezTo>
                      <a:pt x="27" y="69591"/>
                      <a:pt x="13573" y="87515"/>
                      <a:pt x="32373" y="94192"/>
                    </a:cubicBezTo>
                    <a:cubicBezTo>
                      <a:pt x="37436" y="95971"/>
                      <a:pt x="42854" y="97011"/>
                      <a:pt x="48519" y="97011"/>
                    </a:cubicBezTo>
                    <a:cubicBezTo>
                      <a:pt x="54211" y="97011"/>
                      <a:pt x="59602" y="95971"/>
                      <a:pt x="64665" y="94192"/>
                    </a:cubicBezTo>
                    <a:cubicBezTo>
                      <a:pt x="83492" y="87488"/>
                      <a:pt x="97011" y="69536"/>
                      <a:pt x="97011" y="48492"/>
                    </a:cubicBezTo>
                    <a:lnTo>
                      <a:pt x="97011" y="48492"/>
                    </a:lnTo>
                    <a:close/>
                  </a:path>
                </a:pathLst>
              </a:custGeom>
              <a:grpFill/>
              <a:ln w="27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71BE2184-578E-9D39-EF55-B9418A7A3D24}"/>
                  </a:ext>
                </a:extLst>
              </p:cNvPr>
              <p:cNvSpPr/>
              <p:nvPr/>
            </p:nvSpPr>
            <p:spPr>
              <a:xfrm>
                <a:off x="4459257" y="2737362"/>
                <a:ext cx="63570" cy="58151"/>
              </a:xfrm>
              <a:custGeom>
                <a:avLst/>
                <a:gdLst>
                  <a:gd name="connsiteX0" fmla="*/ 39516 w 63570"/>
                  <a:gd name="connsiteY0" fmla="*/ 0 h 58151"/>
                  <a:gd name="connsiteX1" fmla="*/ 19785 w 63570"/>
                  <a:gd name="connsiteY1" fmla="*/ 24492 h 58151"/>
                  <a:gd name="connsiteX2" fmla="*/ 0 w 63570"/>
                  <a:gd name="connsiteY2" fmla="*/ 48984 h 58151"/>
                  <a:gd name="connsiteX3" fmla="*/ 31799 w 63570"/>
                  <a:gd name="connsiteY3" fmla="*/ 53582 h 58151"/>
                  <a:gd name="connsiteX4" fmla="*/ 63570 w 63570"/>
                  <a:gd name="connsiteY4" fmla="*/ 58152 h 58151"/>
                  <a:gd name="connsiteX5" fmla="*/ 51529 w 63570"/>
                  <a:gd name="connsiteY5" fmla="*/ 29062 h 58151"/>
                  <a:gd name="connsiteX6" fmla="*/ 39516 w 63570"/>
                  <a:gd name="connsiteY6" fmla="*/ 0 h 58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3570" h="58151">
                    <a:moveTo>
                      <a:pt x="39516" y="0"/>
                    </a:moveTo>
                    <a:lnTo>
                      <a:pt x="19785" y="24492"/>
                    </a:lnTo>
                    <a:lnTo>
                      <a:pt x="0" y="48984"/>
                    </a:lnTo>
                    <a:lnTo>
                      <a:pt x="31799" y="53582"/>
                    </a:lnTo>
                    <a:lnTo>
                      <a:pt x="63570" y="58152"/>
                    </a:lnTo>
                    <a:lnTo>
                      <a:pt x="51529" y="29062"/>
                    </a:lnTo>
                    <a:lnTo>
                      <a:pt x="39516" y="0"/>
                    </a:lnTo>
                    <a:close/>
                  </a:path>
                </a:pathLst>
              </a:custGeom>
              <a:grpFill/>
              <a:ln w="27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3FEDBEF2-EAA2-5147-6951-5E1136022A3C}"/>
                  </a:ext>
                </a:extLst>
              </p:cNvPr>
              <p:cNvSpPr/>
              <p:nvPr/>
            </p:nvSpPr>
            <p:spPr>
              <a:xfrm>
                <a:off x="4743940" y="2737308"/>
                <a:ext cx="63542" cy="58151"/>
              </a:xfrm>
              <a:custGeom>
                <a:avLst/>
                <a:gdLst>
                  <a:gd name="connsiteX0" fmla="*/ 63543 w 63542"/>
                  <a:gd name="connsiteY0" fmla="*/ 48957 h 58151"/>
                  <a:gd name="connsiteX1" fmla="*/ 43785 w 63542"/>
                  <a:gd name="connsiteY1" fmla="*/ 24465 h 58151"/>
                  <a:gd name="connsiteX2" fmla="*/ 24000 w 63542"/>
                  <a:gd name="connsiteY2" fmla="*/ 0 h 58151"/>
                  <a:gd name="connsiteX3" fmla="*/ 12014 w 63542"/>
                  <a:gd name="connsiteY3" fmla="*/ 29062 h 58151"/>
                  <a:gd name="connsiteX4" fmla="*/ 0 w 63542"/>
                  <a:gd name="connsiteY4" fmla="*/ 58152 h 58151"/>
                  <a:gd name="connsiteX5" fmla="*/ 31771 w 63542"/>
                  <a:gd name="connsiteY5" fmla="*/ 53554 h 58151"/>
                  <a:gd name="connsiteX6" fmla="*/ 63543 w 63542"/>
                  <a:gd name="connsiteY6" fmla="*/ 48957 h 58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3542" h="58151">
                    <a:moveTo>
                      <a:pt x="63543" y="48957"/>
                    </a:moveTo>
                    <a:lnTo>
                      <a:pt x="43785" y="24465"/>
                    </a:lnTo>
                    <a:lnTo>
                      <a:pt x="24000" y="0"/>
                    </a:lnTo>
                    <a:lnTo>
                      <a:pt x="12014" y="29062"/>
                    </a:lnTo>
                    <a:lnTo>
                      <a:pt x="0" y="58152"/>
                    </a:lnTo>
                    <a:lnTo>
                      <a:pt x="31771" y="53554"/>
                    </a:lnTo>
                    <a:lnTo>
                      <a:pt x="63543" y="48957"/>
                    </a:lnTo>
                    <a:close/>
                  </a:path>
                </a:pathLst>
              </a:custGeom>
              <a:grpFill/>
              <a:ln w="27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46727C77-7D73-F928-884F-F356357282EB}"/>
                  </a:ext>
                </a:extLst>
              </p:cNvPr>
              <p:cNvSpPr/>
              <p:nvPr/>
            </p:nvSpPr>
            <p:spPr>
              <a:xfrm>
                <a:off x="4471886" y="2628229"/>
                <a:ext cx="322941" cy="292373"/>
              </a:xfrm>
              <a:custGeom>
                <a:avLst/>
                <a:gdLst>
                  <a:gd name="connsiteX0" fmla="*/ 322736 w 322941"/>
                  <a:gd name="connsiteY0" fmla="*/ 186496 h 292373"/>
                  <a:gd name="connsiteX1" fmla="*/ 318713 w 322941"/>
                  <a:gd name="connsiteY1" fmla="*/ 170241 h 292373"/>
                  <a:gd name="connsiteX2" fmla="*/ 305167 w 322941"/>
                  <a:gd name="connsiteY2" fmla="*/ 172184 h 292373"/>
                  <a:gd name="connsiteX3" fmla="*/ 291730 w 322941"/>
                  <a:gd name="connsiteY3" fmla="*/ 174127 h 292373"/>
                  <a:gd name="connsiteX4" fmla="*/ 275202 w 322941"/>
                  <a:gd name="connsiteY4" fmla="*/ 194541 h 292373"/>
                  <a:gd name="connsiteX5" fmla="*/ 188891 w 322941"/>
                  <a:gd name="connsiteY5" fmla="*/ 194049 h 292373"/>
                  <a:gd name="connsiteX6" fmla="*/ 179559 w 322941"/>
                  <a:gd name="connsiteY6" fmla="*/ 42608 h 292373"/>
                  <a:gd name="connsiteX7" fmla="*/ 218117 w 322941"/>
                  <a:gd name="connsiteY7" fmla="*/ 42608 h 292373"/>
                  <a:gd name="connsiteX8" fmla="*/ 229501 w 322941"/>
                  <a:gd name="connsiteY8" fmla="*/ 30649 h 292373"/>
                  <a:gd name="connsiteX9" fmla="*/ 229501 w 322941"/>
                  <a:gd name="connsiteY9" fmla="*/ 30403 h 292373"/>
                  <a:gd name="connsiteX10" fmla="*/ 218090 w 322941"/>
                  <a:gd name="connsiteY10" fmla="*/ 18472 h 292373"/>
                  <a:gd name="connsiteX11" fmla="*/ 178683 w 322941"/>
                  <a:gd name="connsiteY11" fmla="*/ 18472 h 292373"/>
                  <a:gd name="connsiteX12" fmla="*/ 177972 w 322941"/>
                  <a:gd name="connsiteY12" fmla="*/ 0 h 292373"/>
                  <a:gd name="connsiteX13" fmla="*/ 161416 w 322941"/>
                  <a:gd name="connsiteY13" fmla="*/ 2518 h 292373"/>
                  <a:gd name="connsiteX14" fmla="*/ 144887 w 322941"/>
                  <a:gd name="connsiteY14" fmla="*/ 27 h 292373"/>
                  <a:gd name="connsiteX15" fmla="*/ 144176 w 322941"/>
                  <a:gd name="connsiteY15" fmla="*/ 18499 h 292373"/>
                  <a:gd name="connsiteX16" fmla="*/ 104769 w 322941"/>
                  <a:gd name="connsiteY16" fmla="*/ 18499 h 292373"/>
                  <a:gd name="connsiteX17" fmla="*/ 93358 w 322941"/>
                  <a:gd name="connsiteY17" fmla="*/ 30430 h 292373"/>
                  <a:gd name="connsiteX18" fmla="*/ 93358 w 322941"/>
                  <a:gd name="connsiteY18" fmla="*/ 30677 h 292373"/>
                  <a:gd name="connsiteX19" fmla="*/ 104742 w 322941"/>
                  <a:gd name="connsiteY19" fmla="*/ 42636 h 292373"/>
                  <a:gd name="connsiteX20" fmla="*/ 143272 w 322941"/>
                  <a:gd name="connsiteY20" fmla="*/ 42636 h 292373"/>
                  <a:gd name="connsiteX21" fmla="*/ 133995 w 322941"/>
                  <a:gd name="connsiteY21" fmla="*/ 194076 h 292373"/>
                  <a:gd name="connsiteX22" fmla="*/ 47712 w 322941"/>
                  <a:gd name="connsiteY22" fmla="*/ 194624 h 292373"/>
                  <a:gd name="connsiteX23" fmla="*/ 31156 w 322941"/>
                  <a:gd name="connsiteY23" fmla="*/ 174209 h 292373"/>
                  <a:gd name="connsiteX24" fmla="*/ 17719 w 322941"/>
                  <a:gd name="connsiteY24" fmla="*/ 172266 h 292373"/>
                  <a:gd name="connsiteX25" fmla="*/ 4228 w 322941"/>
                  <a:gd name="connsiteY25" fmla="*/ 170323 h 292373"/>
                  <a:gd name="connsiteX26" fmla="*/ 205 w 322941"/>
                  <a:gd name="connsiteY26" fmla="*/ 186605 h 292373"/>
                  <a:gd name="connsiteX27" fmla="*/ 47548 w 322941"/>
                  <a:gd name="connsiteY27" fmla="*/ 242322 h 292373"/>
                  <a:gd name="connsiteX28" fmla="*/ 68729 w 322941"/>
                  <a:gd name="connsiteY28" fmla="*/ 249108 h 292373"/>
                  <a:gd name="connsiteX29" fmla="*/ 152905 w 322941"/>
                  <a:gd name="connsiteY29" fmla="*/ 288433 h 292373"/>
                  <a:gd name="connsiteX30" fmla="*/ 170009 w 322941"/>
                  <a:gd name="connsiteY30" fmla="*/ 288433 h 292373"/>
                  <a:gd name="connsiteX31" fmla="*/ 254185 w 322941"/>
                  <a:gd name="connsiteY31" fmla="*/ 249081 h 292373"/>
                  <a:gd name="connsiteX32" fmla="*/ 275366 w 322941"/>
                  <a:gd name="connsiteY32" fmla="*/ 242294 h 292373"/>
                  <a:gd name="connsiteX33" fmla="*/ 322736 w 322941"/>
                  <a:gd name="connsiteY33" fmla="*/ 186496 h 292373"/>
                  <a:gd name="connsiteX34" fmla="*/ 322736 w 322941"/>
                  <a:gd name="connsiteY34" fmla="*/ 186496 h 29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22941" h="292373">
                    <a:moveTo>
                      <a:pt x="322736" y="186496"/>
                    </a:moveTo>
                    <a:cubicBezTo>
                      <a:pt x="322243" y="180831"/>
                      <a:pt x="320793" y="175386"/>
                      <a:pt x="318713" y="170241"/>
                    </a:cubicBezTo>
                    <a:lnTo>
                      <a:pt x="305167" y="172184"/>
                    </a:lnTo>
                    <a:lnTo>
                      <a:pt x="291730" y="174127"/>
                    </a:lnTo>
                    <a:cubicBezTo>
                      <a:pt x="288994" y="182118"/>
                      <a:pt x="283740" y="189178"/>
                      <a:pt x="275202" y="194541"/>
                    </a:cubicBezTo>
                    <a:cubicBezTo>
                      <a:pt x="257332" y="205816"/>
                      <a:pt x="196006" y="216653"/>
                      <a:pt x="188891" y="194049"/>
                    </a:cubicBezTo>
                    <a:cubicBezTo>
                      <a:pt x="184594" y="180229"/>
                      <a:pt x="181803" y="104509"/>
                      <a:pt x="179559" y="42608"/>
                    </a:cubicBezTo>
                    <a:lnTo>
                      <a:pt x="218117" y="42608"/>
                    </a:lnTo>
                    <a:cubicBezTo>
                      <a:pt x="224411" y="42608"/>
                      <a:pt x="229501" y="37245"/>
                      <a:pt x="229501" y="30649"/>
                    </a:cubicBezTo>
                    <a:lnTo>
                      <a:pt x="229501" y="30403"/>
                    </a:lnTo>
                    <a:cubicBezTo>
                      <a:pt x="229501" y="23808"/>
                      <a:pt x="224384" y="18472"/>
                      <a:pt x="218090" y="18472"/>
                    </a:cubicBezTo>
                    <a:lnTo>
                      <a:pt x="178683" y="18472"/>
                    </a:lnTo>
                    <a:cubicBezTo>
                      <a:pt x="178437" y="11959"/>
                      <a:pt x="178191" y="5747"/>
                      <a:pt x="177972" y="0"/>
                    </a:cubicBezTo>
                    <a:cubicBezTo>
                      <a:pt x="172554" y="1615"/>
                      <a:pt x="166971" y="2490"/>
                      <a:pt x="161416" y="2518"/>
                    </a:cubicBezTo>
                    <a:cubicBezTo>
                      <a:pt x="155861" y="2518"/>
                      <a:pt x="150305" y="1642"/>
                      <a:pt x="144887" y="27"/>
                    </a:cubicBezTo>
                    <a:cubicBezTo>
                      <a:pt x="144641" y="5774"/>
                      <a:pt x="144422" y="11986"/>
                      <a:pt x="144176" y="18499"/>
                    </a:cubicBezTo>
                    <a:lnTo>
                      <a:pt x="104769" y="18499"/>
                    </a:lnTo>
                    <a:cubicBezTo>
                      <a:pt x="98475" y="18499"/>
                      <a:pt x="93358" y="23835"/>
                      <a:pt x="93358" y="30430"/>
                    </a:cubicBezTo>
                    <a:lnTo>
                      <a:pt x="93358" y="30677"/>
                    </a:lnTo>
                    <a:cubicBezTo>
                      <a:pt x="93358" y="37272"/>
                      <a:pt x="98448" y="42636"/>
                      <a:pt x="104742" y="42636"/>
                    </a:cubicBezTo>
                    <a:lnTo>
                      <a:pt x="143272" y="42636"/>
                    </a:lnTo>
                    <a:cubicBezTo>
                      <a:pt x="141056" y="104564"/>
                      <a:pt x="138292" y="180257"/>
                      <a:pt x="133995" y="194076"/>
                    </a:cubicBezTo>
                    <a:cubicBezTo>
                      <a:pt x="126935" y="216680"/>
                      <a:pt x="65582" y="205871"/>
                      <a:pt x="47712" y="194624"/>
                    </a:cubicBezTo>
                    <a:cubicBezTo>
                      <a:pt x="39174" y="189260"/>
                      <a:pt x="33892" y="182200"/>
                      <a:pt x="31156" y="174209"/>
                    </a:cubicBezTo>
                    <a:lnTo>
                      <a:pt x="17719" y="172266"/>
                    </a:lnTo>
                    <a:lnTo>
                      <a:pt x="4228" y="170323"/>
                    </a:lnTo>
                    <a:cubicBezTo>
                      <a:pt x="2121" y="175495"/>
                      <a:pt x="698" y="180941"/>
                      <a:pt x="205" y="186605"/>
                    </a:cubicBezTo>
                    <a:cubicBezTo>
                      <a:pt x="-2558" y="217091"/>
                      <a:pt x="23056" y="232306"/>
                      <a:pt x="47548" y="242322"/>
                    </a:cubicBezTo>
                    <a:cubicBezTo>
                      <a:pt x="54389" y="245140"/>
                      <a:pt x="61586" y="247165"/>
                      <a:pt x="68729" y="249108"/>
                    </a:cubicBezTo>
                    <a:cubicBezTo>
                      <a:pt x="103565" y="258905"/>
                      <a:pt x="132791" y="264597"/>
                      <a:pt x="152905" y="288433"/>
                    </a:cubicBezTo>
                    <a:cubicBezTo>
                      <a:pt x="157338" y="293687"/>
                      <a:pt x="165575" y="293687"/>
                      <a:pt x="170009" y="288433"/>
                    </a:cubicBezTo>
                    <a:cubicBezTo>
                      <a:pt x="190150" y="264597"/>
                      <a:pt x="219321" y="258878"/>
                      <a:pt x="254185" y="249081"/>
                    </a:cubicBezTo>
                    <a:cubicBezTo>
                      <a:pt x="261327" y="247138"/>
                      <a:pt x="268497" y="245113"/>
                      <a:pt x="275366" y="242294"/>
                    </a:cubicBezTo>
                    <a:cubicBezTo>
                      <a:pt x="299913" y="232224"/>
                      <a:pt x="325499" y="216981"/>
                      <a:pt x="322736" y="186496"/>
                    </a:cubicBezTo>
                    <a:lnTo>
                      <a:pt x="322736" y="186496"/>
                    </a:lnTo>
                    <a:close/>
                  </a:path>
                </a:pathLst>
              </a:custGeom>
              <a:grpFill/>
              <a:ln w="27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31" name="Graphic 34">
              <a:extLst>
                <a:ext uri="{FF2B5EF4-FFF2-40B4-BE49-F238E27FC236}">
                  <a16:creationId xmlns:a16="http://schemas.microsoft.com/office/drawing/2014/main" id="{1D15D713-007A-33C1-5979-200DE239ECC4}"/>
                </a:ext>
              </a:extLst>
            </p:cNvPr>
            <p:cNvGrpSpPr/>
            <p:nvPr/>
          </p:nvGrpSpPr>
          <p:grpSpPr>
            <a:xfrm>
              <a:off x="5690083" y="2517154"/>
              <a:ext cx="501194" cy="507986"/>
              <a:chOff x="6423009" y="2281891"/>
              <a:chExt cx="501194" cy="507986"/>
            </a:xfrm>
            <a:solidFill>
              <a:srgbClr val="002E48"/>
            </a:solidFill>
          </p:grpSpPr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AA938AB0-2EB7-05F9-65DB-2B402B700030}"/>
                  </a:ext>
                </a:extLst>
              </p:cNvPr>
              <p:cNvSpPr/>
              <p:nvPr/>
            </p:nvSpPr>
            <p:spPr>
              <a:xfrm>
                <a:off x="6659198" y="2281891"/>
                <a:ext cx="14476" cy="55250"/>
              </a:xfrm>
              <a:custGeom>
                <a:avLst/>
                <a:gdLst>
                  <a:gd name="connsiteX0" fmla="*/ 14476 w 14476"/>
                  <a:gd name="connsiteY0" fmla="*/ 49231 h 55250"/>
                  <a:gd name="connsiteX1" fmla="*/ 7252 w 14476"/>
                  <a:gd name="connsiteY1" fmla="*/ 55251 h 55250"/>
                  <a:gd name="connsiteX2" fmla="*/ 7279 w 14476"/>
                  <a:gd name="connsiteY2" fmla="*/ 55251 h 55250"/>
                  <a:gd name="connsiteX3" fmla="*/ 0 w 14476"/>
                  <a:gd name="connsiteY3" fmla="*/ 49231 h 55250"/>
                  <a:gd name="connsiteX4" fmla="*/ 27 w 14476"/>
                  <a:gd name="connsiteY4" fmla="*/ 6048 h 55250"/>
                  <a:gd name="connsiteX5" fmla="*/ 7252 w 14476"/>
                  <a:gd name="connsiteY5" fmla="*/ 0 h 55250"/>
                  <a:gd name="connsiteX6" fmla="*/ 7279 w 14476"/>
                  <a:gd name="connsiteY6" fmla="*/ 0 h 55250"/>
                  <a:gd name="connsiteX7" fmla="*/ 14476 w 14476"/>
                  <a:gd name="connsiteY7" fmla="*/ 6048 h 55250"/>
                  <a:gd name="connsiteX8" fmla="*/ 14476 w 14476"/>
                  <a:gd name="connsiteY8" fmla="*/ 49231 h 55250"/>
                  <a:gd name="connsiteX9" fmla="*/ 14476 w 14476"/>
                  <a:gd name="connsiteY9" fmla="*/ 49231 h 55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476" h="55250">
                    <a:moveTo>
                      <a:pt x="14476" y="49231"/>
                    </a:moveTo>
                    <a:cubicBezTo>
                      <a:pt x="14476" y="52569"/>
                      <a:pt x="11247" y="55251"/>
                      <a:pt x="7252" y="55251"/>
                    </a:cubicBezTo>
                    <a:lnTo>
                      <a:pt x="7279" y="55251"/>
                    </a:lnTo>
                    <a:cubicBezTo>
                      <a:pt x="3256" y="55251"/>
                      <a:pt x="0" y="52569"/>
                      <a:pt x="0" y="49231"/>
                    </a:cubicBezTo>
                    <a:lnTo>
                      <a:pt x="27" y="6048"/>
                    </a:lnTo>
                    <a:cubicBezTo>
                      <a:pt x="27" y="2709"/>
                      <a:pt x="3229" y="0"/>
                      <a:pt x="7252" y="0"/>
                    </a:cubicBezTo>
                    <a:lnTo>
                      <a:pt x="7279" y="0"/>
                    </a:lnTo>
                    <a:cubicBezTo>
                      <a:pt x="11275" y="0"/>
                      <a:pt x="14476" y="2709"/>
                      <a:pt x="14476" y="6048"/>
                    </a:cubicBezTo>
                    <a:lnTo>
                      <a:pt x="14476" y="49231"/>
                    </a:lnTo>
                    <a:lnTo>
                      <a:pt x="14476" y="49231"/>
                    </a:lnTo>
                    <a:close/>
                  </a:path>
                </a:pathLst>
              </a:custGeom>
              <a:grpFill/>
              <a:ln w="27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B703A3C6-4A7B-F51C-E1C5-3330755566BB}"/>
                  </a:ext>
                </a:extLst>
              </p:cNvPr>
              <p:cNvSpPr/>
              <p:nvPr/>
            </p:nvSpPr>
            <p:spPr>
              <a:xfrm>
                <a:off x="6479252" y="2367384"/>
                <a:ext cx="45290" cy="42354"/>
              </a:xfrm>
              <a:custGeom>
                <a:avLst/>
                <a:gdLst>
                  <a:gd name="connsiteX0" fmla="*/ 43557 w 45290"/>
                  <a:gd name="connsiteY0" fmla="*/ 30235 h 42354"/>
                  <a:gd name="connsiteX1" fmla="*/ 43174 w 45290"/>
                  <a:gd name="connsiteY1" fmla="*/ 39676 h 42354"/>
                  <a:gd name="connsiteX2" fmla="*/ 43174 w 45290"/>
                  <a:gd name="connsiteY2" fmla="*/ 39676 h 42354"/>
                  <a:gd name="connsiteX3" fmla="*/ 33842 w 45290"/>
                  <a:gd name="connsiteY3" fmla="*/ 41017 h 42354"/>
                  <a:gd name="connsiteX4" fmla="*/ 1770 w 45290"/>
                  <a:gd name="connsiteY4" fmla="*/ 12119 h 42354"/>
                  <a:gd name="connsiteX5" fmla="*/ 2098 w 45290"/>
                  <a:gd name="connsiteY5" fmla="*/ 2678 h 42354"/>
                  <a:gd name="connsiteX6" fmla="*/ 2125 w 45290"/>
                  <a:gd name="connsiteY6" fmla="*/ 2678 h 42354"/>
                  <a:gd name="connsiteX7" fmla="*/ 11430 w 45290"/>
                  <a:gd name="connsiteY7" fmla="*/ 1337 h 42354"/>
                  <a:gd name="connsiteX8" fmla="*/ 43557 w 45290"/>
                  <a:gd name="connsiteY8" fmla="*/ 30235 h 42354"/>
                  <a:gd name="connsiteX9" fmla="*/ 43557 w 45290"/>
                  <a:gd name="connsiteY9" fmla="*/ 30235 h 42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5290" h="42354">
                    <a:moveTo>
                      <a:pt x="43557" y="30235"/>
                    </a:moveTo>
                    <a:cubicBezTo>
                      <a:pt x="46019" y="32479"/>
                      <a:pt x="45828" y="36693"/>
                      <a:pt x="43174" y="39676"/>
                    </a:cubicBezTo>
                    <a:lnTo>
                      <a:pt x="43174" y="39676"/>
                    </a:lnTo>
                    <a:cubicBezTo>
                      <a:pt x="40519" y="42632"/>
                      <a:pt x="36332" y="43234"/>
                      <a:pt x="33842" y="41017"/>
                    </a:cubicBezTo>
                    <a:lnTo>
                      <a:pt x="1770" y="12119"/>
                    </a:lnTo>
                    <a:cubicBezTo>
                      <a:pt x="-721" y="9875"/>
                      <a:pt x="-556" y="5661"/>
                      <a:pt x="2098" y="2678"/>
                    </a:cubicBezTo>
                    <a:lnTo>
                      <a:pt x="2125" y="2678"/>
                    </a:lnTo>
                    <a:cubicBezTo>
                      <a:pt x="4807" y="-277"/>
                      <a:pt x="8967" y="-879"/>
                      <a:pt x="11430" y="1337"/>
                    </a:cubicBezTo>
                    <a:lnTo>
                      <a:pt x="43557" y="30235"/>
                    </a:lnTo>
                    <a:lnTo>
                      <a:pt x="43557" y="30235"/>
                    </a:lnTo>
                    <a:close/>
                  </a:path>
                </a:pathLst>
              </a:custGeom>
              <a:grpFill/>
              <a:ln w="27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4" name="Freeform: Shape 33">
                <a:extLst>
                  <a:ext uri="{FF2B5EF4-FFF2-40B4-BE49-F238E27FC236}">
                    <a16:creationId xmlns:a16="http://schemas.microsoft.com/office/drawing/2014/main" id="{265FC2F1-5D1F-C4BA-058C-C3C059AC9262}"/>
                  </a:ext>
                </a:extLst>
              </p:cNvPr>
              <p:cNvSpPr/>
              <p:nvPr/>
            </p:nvSpPr>
            <p:spPr>
              <a:xfrm>
                <a:off x="6423009" y="2554203"/>
                <a:ext cx="55081" cy="18991"/>
              </a:xfrm>
              <a:custGeom>
                <a:avLst/>
                <a:gdLst>
                  <a:gd name="connsiteX0" fmla="*/ 48243 w 55081"/>
                  <a:gd name="connsiteY0" fmla="*/ 29 h 18991"/>
                  <a:gd name="connsiteX1" fmla="*/ 55030 w 55081"/>
                  <a:gd name="connsiteY1" fmla="*/ 6597 h 18991"/>
                  <a:gd name="connsiteX2" fmla="*/ 55030 w 55081"/>
                  <a:gd name="connsiteY2" fmla="*/ 6597 h 18991"/>
                  <a:gd name="connsiteX3" fmla="*/ 49776 w 55081"/>
                  <a:gd name="connsiteY3" fmla="*/ 14451 h 18991"/>
                  <a:gd name="connsiteX4" fmla="*/ 6839 w 55081"/>
                  <a:gd name="connsiteY4" fmla="*/ 18966 h 18991"/>
                  <a:gd name="connsiteX5" fmla="*/ 52 w 55081"/>
                  <a:gd name="connsiteY5" fmla="*/ 12371 h 18991"/>
                  <a:gd name="connsiteX6" fmla="*/ 52 w 55081"/>
                  <a:gd name="connsiteY6" fmla="*/ 12371 h 18991"/>
                  <a:gd name="connsiteX7" fmla="*/ 5279 w 55081"/>
                  <a:gd name="connsiteY7" fmla="*/ 4544 h 18991"/>
                  <a:gd name="connsiteX8" fmla="*/ 48243 w 55081"/>
                  <a:gd name="connsiteY8" fmla="*/ 29 h 18991"/>
                  <a:gd name="connsiteX9" fmla="*/ 48243 w 55081"/>
                  <a:gd name="connsiteY9" fmla="*/ 29 h 18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5081" h="18991">
                    <a:moveTo>
                      <a:pt x="48243" y="29"/>
                    </a:moveTo>
                    <a:cubicBezTo>
                      <a:pt x="51582" y="-327"/>
                      <a:pt x="54592" y="2629"/>
                      <a:pt x="55030" y="6597"/>
                    </a:cubicBezTo>
                    <a:lnTo>
                      <a:pt x="55030" y="6597"/>
                    </a:lnTo>
                    <a:cubicBezTo>
                      <a:pt x="55468" y="10592"/>
                      <a:pt x="53087" y="14095"/>
                      <a:pt x="49776" y="14451"/>
                    </a:cubicBezTo>
                    <a:lnTo>
                      <a:pt x="6839" y="18966"/>
                    </a:lnTo>
                    <a:cubicBezTo>
                      <a:pt x="3500" y="19294"/>
                      <a:pt x="463" y="16366"/>
                      <a:pt x="52" y="12371"/>
                    </a:cubicBezTo>
                    <a:lnTo>
                      <a:pt x="52" y="12371"/>
                    </a:lnTo>
                    <a:cubicBezTo>
                      <a:pt x="-385" y="8403"/>
                      <a:pt x="1968" y="4900"/>
                      <a:pt x="5279" y="4544"/>
                    </a:cubicBezTo>
                    <a:lnTo>
                      <a:pt x="48243" y="29"/>
                    </a:lnTo>
                    <a:lnTo>
                      <a:pt x="48243" y="29"/>
                    </a:lnTo>
                    <a:close/>
                  </a:path>
                </a:pathLst>
              </a:custGeom>
              <a:grpFill/>
              <a:ln w="27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5" name="Freeform: Shape 34">
                <a:extLst>
                  <a:ext uri="{FF2B5EF4-FFF2-40B4-BE49-F238E27FC236}">
                    <a16:creationId xmlns:a16="http://schemas.microsoft.com/office/drawing/2014/main" id="{BC4E2963-B32C-2382-B083-12FB5FBB9782}"/>
                  </a:ext>
                </a:extLst>
              </p:cNvPr>
              <p:cNvSpPr/>
              <p:nvPr/>
            </p:nvSpPr>
            <p:spPr>
              <a:xfrm>
                <a:off x="6869122" y="2541287"/>
                <a:ext cx="55081" cy="18967"/>
              </a:xfrm>
              <a:custGeom>
                <a:avLst/>
                <a:gdLst>
                  <a:gd name="connsiteX0" fmla="*/ 5279 w 55081"/>
                  <a:gd name="connsiteY0" fmla="*/ 14451 h 18967"/>
                  <a:gd name="connsiteX1" fmla="*/ 52 w 55081"/>
                  <a:gd name="connsiteY1" fmla="*/ 6624 h 18967"/>
                  <a:gd name="connsiteX2" fmla="*/ 52 w 55081"/>
                  <a:gd name="connsiteY2" fmla="*/ 6624 h 18967"/>
                  <a:gd name="connsiteX3" fmla="*/ 6839 w 55081"/>
                  <a:gd name="connsiteY3" fmla="*/ 29 h 18967"/>
                  <a:gd name="connsiteX4" fmla="*/ 49775 w 55081"/>
                  <a:gd name="connsiteY4" fmla="*/ 4544 h 18967"/>
                  <a:gd name="connsiteX5" fmla="*/ 55029 w 55081"/>
                  <a:gd name="connsiteY5" fmla="*/ 12344 h 18967"/>
                  <a:gd name="connsiteX6" fmla="*/ 55029 w 55081"/>
                  <a:gd name="connsiteY6" fmla="*/ 12344 h 18967"/>
                  <a:gd name="connsiteX7" fmla="*/ 48270 w 55081"/>
                  <a:gd name="connsiteY7" fmla="*/ 18939 h 18967"/>
                  <a:gd name="connsiteX8" fmla="*/ 5279 w 55081"/>
                  <a:gd name="connsiteY8" fmla="*/ 14451 h 18967"/>
                  <a:gd name="connsiteX9" fmla="*/ 5279 w 55081"/>
                  <a:gd name="connsiteY9" fmla="*/ 14451 h 18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5081" h="18967">
                    <a:moveTo>
                      <a:pt x="5279" y="14451"/>
                    </a:moveTo>
                    <a:cubicBezTo>
                      <a:pt x="1995" y="14095"/>
                      <a:pt x="-386" y="10592"/>
                      <a:pt x="52" y="6624"/>
                    </a:cubicBezTo>
                    <a:lnTo>
                      <a:pt x="52" y="6624"/>
                    </a:lnTo>
                    <a:cubicBezTo>
                      <a:pt x="490" y="2629"/>
                      <a:pt x="3527" y="-327"/>
                      <a:pt x="6839" y="29"/>
                    </a:cubicBezTo>
                    <a:lnTo>
                      <a:pt x="49775" y="4544"/>
                    </a:lnTo>
                    <a:cubicBezTo>
                      <a:pt x="53114" y="4900"/>
                      <a:pt x="55467" y="8403"/>
                      <a:pt x="55029" y="12344"/>
                    </a:cubicBezTo>
                    <a:lnTo>
                      <a:pt x="55029" y="12344"/>
                    </a:lnTo>
                    <a:cubicBezTo>
                      <a:pt x="54619" y="16339"/>
                      <a:pt x="51581" y="19294"/>
                      <a:pt x="48270" y="18939"/>
                    </a:cubicBezTo>
                    <a:lnTo>
                      <a:pt x="5279" y="14451"/>
                    </a:lnTo>
                    <a:lnTo>
                      <a:pt x="5279" y="14451"/>
                    </a:lnTo>
                    <a:close/>
                  </a:path>
                </a:pathLst>
              </a:custGeom>
              <a:grpFill/>
              <a:ln w="27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6" name="Freeform: Shape 35">
                <a:extLst>
                  <a:ext uri="{FF2B5EF4-FFF2-40B4-BE49-F238E27FC236}">
                    <a16:creationId xmlns:a16="http://schemas.microsoft.com/office/drawing/2014/main" id="{04942E99-6D34-E82E-50BA-10AA760F9B15}"/>
                  </a:ext>
                </a:extLst>
              </p:cNvPr>
              <p:cNvSpPr/>
              <p:nvPr/>
            </p:nvSpPr>
            <p:spPr>
              <a:xfrm>
                <a:off x="6812628" y="2357689"/>
                <a:ext cx="45276" cy="42382"/>
              </a:xfrm>
              <a:custGeom>
                <a:avLst/>
                <a:gdLst>
                  <a:gd name="connsiteX0" fmla="*/ 11447 w 45276"/>
                  <a:gd name="connsiteY0" fmla="*/ 41025 h 42382"/>
                  <a:gd name="connsiteX1" fmla="*/ 2088 w 45276"/>
                  <a:gd name="connsiteY1" fmla="*/ 39684 h 42382"/>
                  <a:gd name="connsiteX2" fmla="*/ 2088 w 45276"/>
                  <a:gd name="connsiteY2" fmla="*/ 39684 h 42382"/>
                  <a:gd name="connsiteX3" fmla="*/ 1760 w 45276"/>
                  <a:gd name="connsiteY3" fmla="*/ 30271 h 42382"/>
                  <a:gd name="connsiteX4" fmla="*/ 33832 w 45276"/>
                  <a:gd name="connsiteY4" fmla="*/ 1345 h 42382"/>
                  <a:gd name="connsiteX5" fmla="*/ 43136 w 45276"/>
                  <a:gd name="connsiteY5" fmla="*/ 2686 h 42382"/>
                  <a:gd name="connsiteX6" fmla="*/ 43136 w 45276"/>
                  <a:gd name="connsiteY6" fmla="*/ 2686 h 42382"/>
                  <a:gd name="connsiteX7" fmla="*/ 43547 w 45276"/>
                  <a:gd name="connsiteY7" fmla="*/ 12127 h 42382"/>
                  <a:gd name="connsiteX8" fmla="*/ 11447 w 45276"/>
                  <a:gd name="connsiteY8" fmla="*/ 41025 h 42382"/>
                  <a:gd name="connsiteX9" fmla="*/ 11447 w 45276"/>
                  <a:gd name="connsiteY9" fmla="*/ 41025 h 42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5276" h="42382">
                    <a:moveTo>
                      <a:pt x="11447" y="41025"/>
                    </a:moveTo>
                    <a:cubicBezTo>
                      <a:pt x="8984" y="43269"/>
                      <a:pt x="4770" y="42667"/>
                      <a:pt x="2088" y="39684"/>
                    </a:cubicBezTo>
                    <a:lnTo>
                      <a:pt x="2088" y="39684"/>
                    </a:lnTo>
                    <a:cubicBezTo>
                      <a:pt x="-539" y="36702"/>
                      <a:pt x="-730" y="32487"/>
                      <a:pt x="1760" y="30271"/>
                    </a:cubicBezTo>
                    <a:lnTo>
                      <a:pt x="33832" y="1345"/>
                    </a:lnTo>
                    <a:cubicBezTo>
                      <a:pt x="36322" y="-871"/>
                      <a:pt x="40509" y="-297"/>
                      <a:pt x="43136" y="2686"/>
                    </a:cubicBezTo>
                    <a:lnTo>
                      <a:pt x="43136" y="2686"/>
                    </a:lnTo>
                    <a:cubicBezTo>
                      <a:pt x="45845" y="5669"/>
                      <a:pt x="45982" y="9911"/>
                      <a:pt x="43547" y="12127"/>
                    </a:cubicBezTo>
                    <a:lnTo>
                      <a:pt x="11447" y="41025"/>
                    </a:lnTo>
                    <a:lnTo>
                      <a:pt x="11447" y="41025"/>
                    </a:lnTo>
                    <a:close/>
                  </a:path>
                </a:pathLst>
              </a:custGeom>
              <a:grpFill/>
              <a:ln w="27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7" name="Freeform: Shape 36">
                <a:extLst>
                  <a:ext uri="{FF2B5EF4-FFF2-40B4-BE49-F238E27FC236}">
                    <a16:creationId xmlns:a16="http://schemas.microsoft.com/office/drawing/2014/main" id="{193FC82C-99E3-E42E-E3C5-F0BBDD78DB34}"/>
                  </a:ext>
                </a:extLst>
              </p:cNvPr>
              <p:cNvSpPr/>
              <p:nvPr/>
            </p:nvSpPr>
            <p:spPr>
              <a:xfrm>
                <a:off x="6511808" y="2359937"/>
                <a:ext cx="308053" cy="429939"/>
              </a:xfrm>
              <a:custGeom>
                <a:avLst/>
                <a:gdLst>
                  <a:gd name="connsiteX0" fmla="*/ 202970 w 308053"/>
                  <a:gd name="connsiteY0" fmla="*/ 367820 h 429939"/>
                  <a:gd name="connsiteX1" fmla="*/ 197470 w 308053"/>
                  <a:gd name="connsiteY1" fmla="*/ 379177 h 429939"/>
                  <a:gd name="connsiteX2" fmla="*/ 191121 w 308053"/>
                  <a:gd name="connsiteY2" fmla="*/ 381311 h 429939"/>
                  <a:gd name="connsiteX3" fmla="*/ 117042 w 308053"/>
                  <a:gd name="connsiteY3" fmla="*/ 381338 h 429939"/>
                  <a:gd name="connsiteX4" fmla="*/ 110639 w 308053"/>
                  <a:gd name="connsiteY4" fmla="*/ 379204 h 429939"/>
                  <a:gd name="connsiteX5" fmla="*/ 105138 w 308053"/>
                  <a:gd name="connsiteY5" fmla="*/ 367847 h 429939"/>
                  <a:gd name="connsiteX6" fmla="*/ 105138 w 308053"/>
                  <a:gd name="connsiteY6" fmla="*/ 326197 h 429939"/>
                  <a:gd name="connsiteX7" fmla="*/ 202970 w 308053"/>
                  <a:gd name="connsiteY7" fmla="*/ 326170 h 429939"/>
                  <a:gd name="connsiteX8" fmla="*/ 202970 w 308053"/>
                  <a:gd name="connsiteY8" fmla="*/ 367820 h 429939"/>
                  <a:gd name="connsiteX9" fmla="*/ 202970 w 308053"/>
                  <a:gd name="connsiteY9" fmla="*/ 367820 h 429939"/>
                  <a:gd name="connsiteX10" fmla="*/ 96600 w 308053"/>
                  <a:gd name="connsiteY10" fmla="*/ 77034 h 429939"/>
                  <a:gd name="connsiteX11" fmla="*/ 57933 w 308053"/>
                  <a:gd name="connsiteY11" fmla="*/ 154040 h 429939"/>
                  <a:gd name="connsiteX12" fmla="*/ 92304 w 308053"/>
                  <a:gd name="connsiteY12" fmla="*/ 227599 h 429939"/>
                  <a:gd name="connsiteX13" fmla="*/ 93481 w 308053"/>
                  <a:gd name="connsiteY13" fmla="*/ 237040 h 429939"/>
                  <a:gd name="connsiteX14" fmla="*/ 93399 w 308053"/>
                  <a:gd name="connsiteY14" fmla="*/ 237177 h 429939"/>
                  <a:gd name="connsiteX15" fmla="*/ 82835 w 308053"/>
                  <a:gd name="connsiteY15" fmla="*/ 238573 h 429939"/>
                  <a:gd name="connsiteX16" fmla="*/ 43429 w 308053"/>
                  <a:gd name="connsiteY16" fmla="*/ 154040 h 429939"/>
                  <a:gd name="connsiteX17" fmla="*/ 87843 w 308053"/>
                  <a:gd name="connsiteY17" fmla="*/ 65513 h 429939"/>
                  <a:gd name="connsiteX18" fmla="*/ 98078 w 308053"/>
                  <a:gd name="connsiteY18" fmla="*/ 67155 h 429939"/>
                  <a:gd name="connsiteX19" fmla="*/ 98160 w 308053"/>
                  <a:gd name="connsiteY19" fmla="*/ 67264 h 429939"/>
                  <a:gd name="connsiteX20" fmla="*/ 96600 w 308053"/>
                  <a:gd name="connsiteY20" fmla="*/ 77034 h 429939"/>
                  <a:gd name="connsiteX21" fmla="*/ 96600 w 308053"/>
                  <a:gd name="connsiteY21" fmla="*/ 77034 h 429939"/>
                  <a:gd name="connsiteX22" fmla="*/ 308054 w 308053"/>
                  <a:gd name="connsiteY22" fmla="*/ 153986 h 429939"/>
                  <a:gd name="connsiteX23" fmla="*/ 153986 w 308053"/>
                  <a:gd name="connsiteY23" fmla="*/ 0 h 429939"/>
                  <a:gd name="connsiteX24" fmla="*/ 0 w 308053"/>
                  <a:gd name="connsiteY24" fmla="*/ 154068 h 429939"/>
                  <a:gd name="connsiteX25" fmla="*/ 90635 w 308053"/>
                  <a:gd name="connsiteY25" fmla="*/ 294398 h 429939"/>
                  <a:gd name="connsiteX26" fmla="*/ 90635 w 308053"/>
                  <a:gd name="connsiteY26" fmla="*/ 326170 h 429939"/>
                  <a:gd name="connsiteX27" fmla="*/ 90635 w 308053"/>
                  <a:gd name="connsiteY27" fmla="*/ 367820 h 429939"/>
                  <a:gd name="connsiteX28" fmla="*/ 112718 w 308053"/>
                  <a:gd name="connsiteY28" fmla="*/ 395322 h 429939"/>
                  <a:gd name="connsiteX29" fmla="*/ 116550 w 308053"/>
                  <a:gd name="connsiteY29" fmla="*/ 406378 h 429939"/>
                  <a:gd name="connsiteX30" fmla="*/ 143669 w 308053"/>
                  <a:gd name="connsiteY30" fmla="*/ 429940 h 429939"/>
                  <a:gd name="connsiteX31" fmla="*/ 164521 w 308053"/>
                  <a:gd name="connsiteY31" fmla="*/ 429940 h 429939"/>
                  <a:gd name="connsiteX32" fmla="*/ 191586 w 308053"/>
                  <a:gd name="connsiteY32" fmla="*/ 406351 h 429939"/>
                  <a:gd name="connsiteX33" fmla="*/ 195417 w 308053"/>
                  <a:gd name="connsiteY33" fmla="*/ 395295 h 429939"/>
                  <a:gd name="connsiteX34" fmla="*/ 217501 w 308053"/>
                  <a:gd name="connsiteY34" fmla="*/ 367765 h 429939"/>
                  <a:gd name="connsiteX35" fmla="*/ 217501 w 308053"/>
                  <a:gd name="connsiteY35" fmla="*/ 311420 h 429939"/>
                  <a:gd name="connsiteX36" fmla="*/ 217501 w 308053"/>
                  <a:gd name="connsiteY36" fmla="*/ 294316 h 429939"/>
                  <a:gd name="connsiteX37" fmla="*/ 308054 w 308053"/>
                  <a:gd name="connsiteY37" fmla="*/ 153986 h 429939"/>
                  <a:gd name="connsiteX38" fmla="*/ 308054 w 308053"/>
                  <a:gd name="connsiteY38" fmla="*/ 153986 h 4299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08053" h="429939">
                    <a:moveTo>
                      <a:pt x="202970" y="367820"/>
                    </a:moveTo>
                    <a:cubicBezTo>
                      <a:pt x="202970" y="372554"/>
                      <a:pt x="200808" y="376768"/>
                      <a:pt x="197470" y="379177"/>
                    </a:cubicBezTo>
                    <a:cubicBezTo>
                      <a:pt x="195663" y="380490"/>
                      <a:pt x="193474" y="381311"/>
                      <a:pt x="191121" y="381311"/>
                    </a:cubicBezTo>
                    <a:lnTo>
                      <a:pt x="117042" y="381338"/>
                    </a:lnTo>
                    <a:cubicBezTo>
                      <a:pt x="114716" y="381338"/>
                      <a:pt x="112500" y="380572"/>
                      <a:pt x="110639" y="379204"/>
                    </a:cubicBezTo>
                    <a:cubicBezTo>
                      <a:pt x="107355" y="376851"/>
                      <a:pt x="105138" y="372582"/>
                      <a:pt x="105138" y="367847"/>
                    </a:cubicBezTo>
                    <a:lnTo>
                      <a:pt x="105138" y="326197"/>
                    </a:lnTo>
                    <a:lnTo>
                      <a:pt x="202970" y="326170"/>
                    </a:lnTo>
                    <a:lnTo>
                      <a:pt x="202970" y="367820"/>
                    </a:lnTo>
                    <a:lnTo>
                      <a:pt x="202970" y="367820"/>
                    </a:lnTo>
                    <a:close/>
                    <a:moveTo>
                      <a:pt x="96600" y="77034"/>
                    </a:moveTo>
                    <a:cubicBezTo>
                      <a:pt x="73121" y="94575"/>
                      <a:pt x="57933" y="122570"/>
                      <a:pt x="57933" y="154040"/>
                    </a:cubicBezTo>
                    <a:cubicBezTo>
                      <a:pt x="57933" y="183540"/>
                      <a:pt x="71287" y="210003"/>
                      <a:pt x="92304" y="227599"/>
                    </a:cubicBezTo>
                    <a:cubicBezTo>
                      <a:pt x="95068" y="229925"/>
                      <a:pt x="95560" y="234057"/>
                      <a:pt x="93481" y="237040"/>
                    </a:cubicBezTo>
                    <a:lnTo>
                      <a:pt x="93399" y="237177"/>
                    </a:lnTo>
                    <a:cubicBezTo>
                      <a:pt x="90990" y="240680"/>
                      <a:pt x="86092" y="241309"/>
                      <a:pt x="82835" y="238573"/>
                    </a:cubicBezTo>
                    <a:cubicBezTo>
                      <a:pt x="58754" y="218267"/>
                      <a:pt x="43429" y="187919"/>
                      <a:pt x="43429" y="154040"/>
                    </a:cubicBezTo>
                    <a:cubicBezTo>
                      <a:pt x="43429" y="117836"/>
                      <a:pt x="60888" y="85681"/>
                      <a:pt x="87843" y="65513"/>
                    </a:cubicBezTo>
                    <a:cubicBezTo>
                      <a:pt x="91073" y="63077"/>
                      <a:pt x="95752" y="63816"/>
                      <a:pt x="98078" y="67155"/>
                    </a:cubicBezTo>
                    <a:lnTo>
                      <a:pt x="98160" y="67264"/>
                    </a:lnTo>
                    <a:cubicBezTo>
                      <a:pt x="100322" y="70411"/>
                      <a:pt x="99665" y="74735"/>
                      <a:pt x="96600" y="77034"/>
                    </a:cubicBezTo>
                    <a:lnTo>
                      <a:pt x="96600" y="77034"/>
                    </a:lnTo>
                    <a:close/>
                    <a:moveTo>
                      <a:pt x="308054" y="153986"/>
                    </a:moveTo>
                    <a:cubicBezTo>
                      <a:pt x="308026" y="68934"/>
                      <a:pt x="239065" y="0"/>
                      <a:pt x="153986" y="0"/>
                    </a:cubicBezTo>
                    <a:cubicBezTo>
                      <a:pt x="68934" y="0"/>
                      <a:pt x="-27" y="68988"/>
                      <a:pt x="0" y="154068"/>
                    </a:cubicBezTo>
                    <a:cubicBezTo>
                      <a:pt x="27" y="216516"/>
                      <a:pt x="37190" y="270235"/>
                      <a:pt x="90635" y="294398"/>
                    </a:cubicBezTo>
                    <a:lnTo>
                      <a:pt x="90635" y="326170"/>
                    </a:lnTo>
                    <a:lnTo>
                      <a:pt x="90635" y="367820"/>
                    </a:lnTo>
                    <a:cubicBezTo>
                      <a:pt x="90635" y="381694"/>
                      <a:pt x="100158" y="393242"/>
                      <a:pt x="112718" y="395322"/>
                    </a:cubicBezTo>
                    <a:cubicBezTo>
                      <a:pt x="113649" y="399126"/>
                      <a:pt x="114935" y="402848"/>
                      <a:pt x="116550" y="406378"/>
                    </a:cubicBezTo>
                    <a:cubicBezTo>
                      <a:pt x="123281" y="421292"/>
                      <a:pt x="134583" y="429940"/>
                      <a:pt x="143669" y="429940"/>
                    </a:cubicBezTo>
                    <a:lnTo>
                      <a:pt x="164521" y="429940"/>
                    </a:lnTo>
                    <a:cubicBezTo>
                      <a:pt x="173579" y="429940"/>
                      <a:pt x="184909" y="421265"/>
                      <a:pt x="191586" y="406351"/>
                    </a:cubicBezTo>
                    <a:cubicBezTo>
                      <a:pt x="193228" y="402820"/>
                      <a:pt x="194514" y="399099"/>
                      <a:pt x="195417" y="395295"/>
                    </a:cubicBezTo>
                    <a:cubicBezTo>
                      <a:pt x="207951" y="393188"/>
                      <a:pt x="217501" y="381640"/>
                      <a:pt x="217501" y="367765"/>
                    </a:cubicBezTo>
                    <a:lnTo>
                      <a:pt x="217501" y="311420"/>
                    </a:lnTo>
                    <a:lnTo>
                      <a:pt x="217501" y="294316"/>
                    </a:lnTo>
                    <a:cubicBezTo>
                      <a:pt x="270891" y="270180"/>
                      <a:pt x="308054" y="216434"/>
                      <a:pt x="308054" y="153986"/>
                    </a:cubicBezTo>
                    <a:lnTo>
                      <a:pt x="308054" y="153986"/>
                    </a:lnTo>
                    <a:close/>
                  </a:path>
                </a:pathLst>
              </a:custGeom>
              <a:solidFill>
                <a:schemeClr val="tx1"/>
              </a:solidFill>
              <a:ln w="27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38" name="Graphic 34">
              <a:extLst>
                <a:ext uri="{FF2B5EF4-FFF2-40B4-BE49-F238E27FC236}">
                  <a16:creationId xmlns:a16="http://schemas.microsoft.com/office/drawing/2014/main" id="{7A3AB3DA-6027-A466-C28E-F12BCA775160}"/>
                </a:ext>
              </a:extLst>
            </p:cNvPr>
            <p:cNvGrpSpPr/>
            <p:nvPr/>
          </p:nvGrpSpPr>
          <p:grpSpPr>
            <a:xfrm>
              <a:off x="5797299" y="4475239"/>
              <a:ext cx="543999" cy="544026"/>
              <a:chOff x="6530225" y="4239976"/>
              <a:chExt cx="543999" cy="544026"/>
            </a:xfrm>
            <a:solidFill>
              <a:schemeClr val="bg1"/>
            </a:solidFill>
          </p:grpSpPr>
          <p:sp>
            <p:nvSpPr>
              <p:cNvPr id="39" name="Freeform: Shape 38">
                <a:extLst>
                  <a:ext uri="{FF2B5EF4-FFF2-40B4-BE49-F238E27FC236}">
                    <a16:creationId xmlns:a16="http://schemas.microsoft.com/office/drawing/2014/main" id="{4227ECC0-4CF2-0547-33C8-F9AEDA198C6C}"/>
                  </a:ext>
                </a:extLst>
              </p:cNvPr>
              <p:cNvSpPr/>
              <p:nvPr/>
            </p:nvSpPr>
            <p:spPr>
              <a:xfrm>
                <a:off x="6530225" y="4239976"/>
                <a:ext cx="543999" cy="544026"/>
              </a:xfrm>
              <a:custGeom>
                <a:avLst/>
                <a:gdLst>
                  <a:gd name="connsiteX0" fmla="*/ 272041 w 543999"/>
                  <a:gd name="connsiteY0" fmla="*/ 503690 h 544026"/>
                  <a:gd name="connsiteX1" fmla="*/ 40282 w 543999"/>
                  <a:gd name="connsiteY1" fmla="*/ 272041 h 544026"/>
                  <a:gd name="connsiteX2" fmla="*/ 271931 w 543999"/>
                  <a:gd name="connsiteY2" fmla="*/ 40282 h 544026"/>
                  <a:gd name="connsiteX3" fmla="*/ 503663 w 543999"/>
                  <a:gd name="connsiteY3" fmla="*/ 271931 h 544026"/>
                  <a:gd name="connsiteX4" fmla="*/ 272041 w 543999"/>
                  <a:gd name="connsiteY4" fmla="*/ 503690 h 544026"/>
                  <a:gd name="connsiteX5" fmla="*/ 272041 w 543999"/>
                  <a:gd name="connsiteY5" fmla="*/ 503690 h 544026"/>
                  <a:gd name="connsiteX6" fmla="*/ 271931 w 543999"/>
                  <a:gd name="connsiteY6" fmla="*/ 0 h 544026"/>
                  <a:gd name="connsiteX7" fmla="*/ 0 w 543999"/>
                  <a:gd name="connsiteY7" fmla="*/ 272068 h 544026"/>
                  <a:gd name="connsiteX8" fmla="*/ 272068 w 543999"/>
                  <a:gd name="connsiteY8" fmla="*/ 544027 h 544026"/>
                  <a:gd name="connsiteX9" fmla="*/ 543999 w 543999"/>
                  <a:gd name="connsiteY9" fmla="*/ 271931 h 544026"/>
                  <a:gd name="connsiteX10" fmla="*/ 271931 w 543999"/>
                  <a:gd name="connsiteY10" fmla="*/ 0 h 544026"/>
                  <a:gd name="connsiteX11" fmla="*/ 271931 w 543999"/>
                  <a:gd name="connsiteY11" fmla="*/ 0 h 544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43999" h="544026">
                    <a:moveTo>
                      <a:pt x="272041" y="503690"/>
                    </a:moveTo>
                    <a:cubicBezTo>
                      <a:pt x="144271" y="503717"/>
                      <a:pt x="40309" y="399810"/>
                      <a:pt x="40282" y="272041"/>
                    </a:cubicBezTo>
                    <a:cubicBezTo>
                      <a:pt x="40255" y="144298"/>
                      <a:pt x="144162" y="40337"/>
                      <a:pt x="271931" y="40282"/>
                    </a:cubicBezTo>
                    <a:cubicBezTo>
                      <a:pt x="399674" y="40255"/>
                      <a:pt x="503635" y="144162"/>
                      <a:pt x="503663" y="271931"/>
                    </a:cubicBezTo>
                    <a:cubicBezTo>
                      <a:pt x="503717" y="399701"/>
                      <a:pt x="399783" y="503662"/>
                      <a:pt x="272041" y="503690"/>
                    </a:cubicBezTo>
                    <a:lnTo>
                      <a:pt x="272041" y="503690"/>
                    </a:lnTo>
                    <a:close/>
                    <a:moveTo>
                      <a:pt x="271931" y="0"/>
                    </a:moveTo>
                    <a:cubicBezTo>
                      <a:pt x="121941" y="27"/>
                      <a:pt x="-55" y="122077"/>
                      <a:pt x="0" y="272068"/>
                    </a:cubicBezTo>
                    <a:cubicBezTo>
                      <a:pt x="27" y="422058"/>
                      <a:pt x="122078" y="544054"/>
                      <a:pt x="272068" y="544027"/>
                    </a:cubicBezTo>
                    <a:cubicBezTo>
                      <a:pt x="422058" y="543999"/>
                      <a:pt x="544054" y="421922"/>
                      <a:pt x="543999" y="271931"/>
                    </a:cubicBezTo>
                    <a:cubicBezTo>
                      <a:pt x="543944" y="121968"/>
                      <a:pt x="421894" y="-27"/>
                      <a:pt x="271931" y="0"/>
                    </a:cubicBezTo>
                    <a:lnTo>
                      <a:pt x="271931" y="0"/>
                    </a:lnTo>
                    <a:close/>
                  </a:path>
                </a:pathLst>
              </a:custGeom>
              <a:grpFill/>
              <a:ln w="27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0" name="Freeform: Shape 39">
                <a:extLst>
                  <a:ext uri="{FF2B5EF4-FFF2-40B4-BE49-F238E27FC236}">
                    <a16:creationId xmlns:a16="http://schemas.microsoft.com/office/drawing/2014/main" id="{442CB883-24E3-5523-7A77-23AB7AEE4442}"/>
                  </a:ext>
                </a:extLst>
              </p:cNvPr>
              <p:cNvSpPr/>
              <p:nvPr/>
            </p:nvSpPr>
            <p:spPr>
              <a:xfrm>
                <a:off x="6788856" y="4293530"/>
                <a:ext cx="26681" cy="53390"/>
              </a:xfrm>
              <a:custGeom>
                <a:avLst/>
                <a:gdLst>
                  <a:gd name="connsiteX0" fmla="*/ 13327 w 26681"/>
                  <a:gd name="connsiteY0" fmla="*/ 53390 h 53390"/>
                  <a:gd name="connsiteX1" fmla="*/ 26681 w 26681"/>
                  <a:gd name="connsiteY1" fmla="*/ 40036 h 53390"/>
                  <a:gd name="connsiteX2" fmla="*/ 26681 w 26681"/>
                  <a:gd name="connsiteY2" fmla="*/ 13327 h 53390"/>
                  <a:gd name="connsiteX3" fmla="*/ 13327 w 26681"/>
                  <a:gd name="connsiteY3" fmla="*/ 0 h 53390"/>
                  <a:gd name="connsiteX4" fmla="*/ 0 w 26681"/>
                  <a:gd name="connsiteY4" fmla="*/ 13354 h 53390"/>
                  <a:gd name="connsiteX5" fmla="*/ 0 w 26681"/>
                  <a:gd name="connsiteY5" fmla="*/ 40063 h 53390"/>
                  <a:gd name="connsiteX6" fmla="*/ 13327 w 26681"/>
                  <a:gd name="connsiteY6" fmla="*/ 53390 h 53390"/>
                  <a:gd name="connsiteX7" fmla="*/ 13327 w 26681"/>
                  <a:gd name="connsiteY7" fmla="*/ 53390 h 533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681" h="53390">
                    <a:moveTo>
                      <a:pt x="13327" y="53390"/>
                    </a:moveTo>
                    <a:cubicBezTo>
                      <a:pt x="20716" y="53390"/>
                      <a:pt x="26681" y="47424"/>
                      <a:pt x="26681" y="40036"/>
                    </a:cubicBezTo>
                    <a:lnTo>
                      <a:pt x="26681" y="13327"/>
                    </a:lnTo>
                    <a:cubicBezTo>
                      <a:pt x="26681" y="5965"/>
                      <a:pt x="20688" y="0"/>
                      <a:pt x="13327" y="0"/>
                    </a:cubicBezTo>
                    <a:cubicBezTo>
                      <a:pt x="5966" y="0"/>
                      <a:pt x="0" y="5993"/>
                      <a:pt x="0" y="13354"/>
                    </a:cubicBezTo>
                    <a:lnTo>
                      <a:pt x="0" y="40063"/>
                    </a:lnTo>
                    <a:cubicBezTo>
                      <a:pt x="-27" y="47397"/>
                      <a:pt x="5966" y="53390"/>
                      <a:pt x="13327" y="53390"/>
                    </a:cubicBezTo>
                    <a:lnTo>
                      <a:pt x="13327" y="53390"/>
                    </a:lnTo>
                    <a:close/>
                  </a:path>
                </a:pathLst>
              </a:custGeom>
              <a:grpFill/>
              <a:ln w="27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1" name="Freeform: Shape 40">
                <a:extLst>
                  <a:ext uri="{FF2B5EF4-FFF2-40B4-BE49-F238E27FC236}">
                    <a16:creationId xmlns:a16="http://schemas.microsoft.com/office/drawing/2014/main" id="{FF3544A4-6933-30C7-F23E-06F0D2FD0CF7}"/>
                  </a:ext>
                </a:extLst>
              </p:cNvPr>
              <p:cNvSpPr/>
              <p:nvPr/>
            </p:nvSpPr>
            <p:spPr>
              <a:xfrm>
                <a:off x="6788911" y="4674020"/>
                <a:ext cx="26708" cy="53417"/>
              </a:xfrm>
              <a:custGeom>
                <a:avLst/>
                <a:gdLst>
                  <a:gd name="connsiteX0" fmla="*/ 13327 w 26708"/>
                  <a:gd name="connsiteY0" fmla="*/ 0 h 53417"/>
                  <a:gd name="connsiteX1" fmla="*/ 0 w 26708"/>
                  <a:gd name="connsiteY1" fmla="*/ 13354 h 53417"/>
                  <a:gd name="connsiteX2" fmla="*/ 0 w 26708"/>
                  <a:gd name="connsiteY2" fmla="*/ 40063 h 53417"/>
                  <a:gd name="connsiteX3" fmla="*/ 13354 w 26708"/>
                  <a:gd name="connsiteY3" fmla="*/ 53418 h 53417"/>
                  <a:gd name="connsiteX4" fmla="*/ 26709 w 26708"/>
                  <a:gd name="connsiteY4" fmla="*/ 40063 h 53417"/>
                  <a:gd name="connsiteX5" fmla="*/ 26709 w 26708"/>
                  <a:gd name="connsiteY5" fmla="*/ 13354 h 53417"/>
                  <a:gd name="connsiteX6" fmla="*/ 13327 w 26708"/>
                  <a:gd name="connsiteY6" fmla="*/ 0 h 53417"/>
                  <a:gd name="connsiteX7" fmla="*/ 13327 w 26708"/>
                  <a:gd name="connsiteY7" fmla="*/ 0 h 53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708" h="53417">
                    <a:moveTo>
                      <a:pt x="13327" y="0"/>
                    </a:moveTo>
                    <a:cubicBezTo>
                      <a:pt x="5965" y="0"/>
                      <a:pt x="0" y="5966"/>
                      <a:pt x="0" y="13354"/>
                    </a:cubicBezTo>
                    <a:lnTo>
                      <a:pt x="0" y="40063"/>
                    </a:lnTo>
                    <a:cubicBezTo>
                      <a:pt x="0" y="47452"/>
                      <a:pt x="5965" y="53418"/>
                      <a:pt x="13354" y="53418"/>
                    </a:cubicBezTo>
                    <a:cubicBezTo>
                      <a:pt x="20743" y="53418"/>
                      <a:pt x="26709" y="47452"/>
                      <a:pt x="26709" y="40063"/>
                    </a:cubicBezTo>
                    <a:lnTo>
                      <a:pt x="26709" y="13354"/>
                    </a:lnTo>
                    <a:cubicBezTo>
                      <a:pt x="26709" y="5966"/>
                      <a:pt x="20716" y="0"/>
                      <a:pt x="13327" y="0"/>
                    </a:cubicBezTo>
                    <a:lnTo>
                      <a:pt x="13327" y="0"/>
                    </a:lnTo>
                    <a:close/>
                  </a:path>
                </a:pathLst>
              </a:custGeom>
              <a:grpFill/>
              <a:ln w="27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2" name="Freeform: Shape 41">
                <a:extLst>
                  <a:ext uri="{FF2B5EF4-FFF2-40B4-BE49-F238E27FC236}">
                    <a16:creationId xmlns:a16="http://schemas.microsoft.com/office/drawing/2014/main" id="{87CCFCF6-A115-6C07-E9D7-3E14382E40E5}"/>
                  </a:ext>
                </a:extLst>
              </p:cNvPr>
              <p:cNvSpPr/>
              <p:nvPr/>
            </p:nvSpPr>
            <p:spPr>
              <a:xfrm>
                <a:off x="6585257" y="4497157"/>
                <a:ext cx="53417" cy="26708"/>
              </a:xfrm>
              <a:custGeom>
                <a:avLst/>
                <a:gdLst>
                  <a:gd name="connsiteX0" fmla="*/ 40036 w 53417"/>
                  <a:gd name="connsiteY0" fmla="*/ 0 h 26708"/>
                  <a:gd name="connsiteX1" fmla="*/ 13327 w 53417"/>
                  <a:gd name="connsiteY1" fmla="*/ 0 h 26708"/>
                  <a:gd name="connsiteX2" fmla="*/ 0 w 53417"/>
                  <a:gd name="connsiteY2" fmla="*/ 13354 h 26708"/>
                  <a:gd name="connsiteX3" fmla="*/ 13354 w 53417"/>
                  <a:gd name="connsiteY3" fmla="*/ 26709 h 26708"/>
                  <a:gd name="connsiteX4" fmla="*/ 40063 w 53417"/>
                  <a:gd name="connsiteY4" fmla="*/ 26709 h 26708"/>
                  <a:gd name="connsiteX5" fmla="*/ 53418 w 53417"/>
                  <a:gd name="connsiteY5" fmla="*/ 13354 h 26708"/>
                  <a:gd name="connsiteX6" fmla="*/ 40036 w 53417"/>
                  <a:gd name="connsiteY6" fmla="*/ 0 h 26708"/>
                  <a:gd name="connsiteX7" fmla="*/ 40036 w 53417"/>
                  <a:gd name="connsiteY7" fmla="*/ 0 h 26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3417" h="26708">
                    <a:moveTo>
                      <a:pt x="40036" y="0"/>
                    </a:moveTo>
                    <a:lnTo>
                      <a:pt x="13327" y="0"/>
                    </a:lnTo>
                    <a:cubicBezTo>
                      <a:pt x="5966" y="0"/>
                      <a:pt x="-27" y="5993"/>
                      <a:pt x="0" y="13354"/>
                    </a:cubicBezTo>
                    <a:cubicBezTo>
                      <a:pt x="0" y="20743"/>
                      <a:pt x="5966" y="26709"/>
                      <a:pt x="13354" y="26709"/>
                    </a:cubicBezTo>
                    <a:lnTo>
                      <a:pt x="40063" y="26709"/>
                    </a:lnTo>
                    <a:cubicBezTo>
                      <a:pt x="47452" y="26709"/>
                      <a:pt x="53418" y="20716"/>
                      <a:pt x="53418" y="13354"/>
                    </a:cubicBezTo>
                    <a:cubicBezTo>
                      <a:pt x="53418" y="5966"/>
                      <a:pt x="47424" y="0"/>
                      <a:pt x="40036" y="0"/>
                    </a:cubicBezTo>
                    <a:lnTo>
                      <a:pt x="40036" y="0"/>
                    </a:lnTo>
                    <a:close/>
                  </a:path>
                </a:pathLst>
              </a:custGeom>
              <a:grpFill/>
              <a:ln w="27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3" name="Freeform: Shape 42">
                <a:extLst>
                  <a:ext uri="{FF2B5EF4-FFF2-40B4-BE49-F238E27FC236}">
                    <a16:creationId xmlns:a16="http://schemas.microsoft.com/office/drawing/2014/main" id="{383FF376-D2AE-B35C-9318-EBDF02FA67E8}"/>
                  </a:ext>
                </a:extLst>
              </p:cNvPr>
              <p:cNvSpPr/>
              <p:nvPr/>
            </p:nvSpPr>
            <p:spPr>
              <a:xfrm>
                <a:off x="6965747" y="4497075"/>
                <a:ext cx="53417" cy="26708"/>
              </a:xfrm>
              <a:custGeom>
                <a:avLst/>
                <a:gdLst>
                  <a:gd name="connsiteX0" fmla="*/ 40063 w 53417"/>
                  <a:gd name="connsiteY0" fmla="*/ 0 h 26708"/>
                  <a:gd name="connsiteX1" fmla="*/ 13354 w 53417"/>
                  <a:gd name="connsiteY1" fmla="*/ 0 h 26708"/>
                  <a:gd name="connsiteX2" fmla="*/ 0 w 53417"/>
                  <a:gd name="connsiteY2" fmla="*/ 13354 h 26708"/>
                  <a:gd name="connsiteX3" fmla="*/ 13354 w 53417"/>
                  <a:gd name="connsiteY3" fmla="*/ 26709 h 26708"/>
                  <a:gd name="connsiteX4" fmla="*/ 40063 w 53417"/>
                  <a:gd name="connsiteY4" fmla="*/ 26709 h 26708"/>
                  <a:gd name="connsiteX5" fmla="*/ 53418 w 53417"/>
                  <a:gd name="connsiteY5" fmla="*/ 13354 h 26708"/>
                  <a:gd name="connsiteX6" fmla="*/ 40063 w 53417"/>
                  <a:gd name="connsiteY6" fmla="*/ 0 h 26708"/>
                  <a:gd name="connsiteX7" fmla="*/ 40063 w 53417"/>
                  <a:gd name="connsiteY7" fmla="*/ 0 h 26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3417" h="26708">
                    <a:moveTo>
                      <a:pt x="40063" y="0"/>
                    </a:moveTo>
                    <a:lnTo>
                      <a:pt x="13354" y="0"/>
                    </a:lnTo>
                    <a:cubicBezTo>
                      <a:pt x="5993" y="0"/>
                      <a:pt x="0" y="5965"/>
                      <a:pt x="0" y="13354"/>
                    </a:cubicBezTo>
                    <a:cubicBezTo>
                      <a:pt x="27" y="20743"/>
                      <a:pt x="5993" y="26709"/>
                      <a:pt x="13354" y="26709"/>
                    </a:cubicBezTo>
                    <a:lnTo>
                      <a:pt x="40063" y="26709"/>
                    </a:lnTo>
                    <a:cubicBezTo>
                      <a:pt x="47452" y="26709"/>
                      <a:pt x="53418" y="20743"/>
                      <a:pt x="53418" y="13354"/>
                    </a:cubicBezTo>
                    <a:cubicBezTo>
                      <a:pt x="53418" y="5965"/>
                      <a:pt x="47452" y="0"/>
                      <a:pt x="40063" y="0"/>
                    </a:cubicBezTo>
                    <a:lnTo>
                      <a:pt x="40063" y="0"/>
                    </a:lnTo>
                    <a:close/>
                  </a:path>
                </a:pathLst>
              </a:custGeom>
              <a:grpFill/>
              <a:ln w="27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4" name="Freeform: Shape 43">
                <a:extLst>
                  <a:ext uri="{FF2B5EF4-FFF2-40B4-BE49-F238E27FC236}">
                    <a16:creationId xmlns:a16="http://schemas.microsoft.com/office/drawing/2014/main" id="{29493800-5773-2700-3B73-049660DF4814}"/>
                  </a:ext>
                </a:extLst>
              </p:cNvPr>
              <p:cNvSpPr/>
              <p:nvPr/>
            </p:nvSpPr>
            <p:spPr>
              <a:xfrm>
                <a:off x="6656720" y="4383645"/>
                <a:ext cx="176252" cy="250218"/>
              </a:xfrm>
              <a:custGeom>
                <a:avLst/>
                <a:gdLst>
                  <a:gd name="connsiteX0" fmla="*/ 158845 w 176252"/>
                  <a:gd name="connsiteY0" fmla="*/ 98762 h 250218"/>
                  <a:gd name="connsiteX1" fmla="*/ 158817 w 176252"/>
                  <a:gd name="connsiteY1" fmla="*/ 13327 h 250218"/>
                  <a:gd name="connsiteX2" fmla="*/ 145463 w 176252"/>
                  <a:gd name="connsiteY2" fmla="*/ 0 h 250218"/>
                  <a:gd name="connsiteX3" fmla="*/ 132136 w 176252"/>
                  <a:gd name="connsiteY3" fmla="*/ 13354 h 250218"/>
                  <a:gd name="connsiteX4" fmla="*/ 132163 w 176252"/>
                  <a:gd name="connsiteY4" fmla="*/ 98954 h 250218"/>
                  <a:gd name="connsiteX5" fmla="*/ 117796 w 176252"/>
                  <a:gd name="connsiteY5" fmla="*/ 138771 h 250218"/>
                  <a:gd name="connsiteX6" fmla="*/ 5160 w 176252"/>
                  <a:gd name="connsiteY6" fmla="*/ 226313 h 250218"/>
                  <a:gd name="connsiteX7" fmla="*/ 2806 w 176252"/>
                  <a:gd name="connsiteY7" fmla="*/ 245058 h 250218"/>
                  <a:gd name="connsiteX8" fmla="*/ 21552 w 176252"/>
                  <a:gd name="connsiteY8" fmla="*/ 247412 h 250218"/>
                  <a:gd name="connsiteX9" fmla="*/ 139005 w 176252"/>
                  <a:gd name="connsiteY9" fmla="*/ 156093 h 250218"/>
                  <a:gd name="connsiteX10" fmla="*/ 158845 w 176252"/>
                  <a:gd name="connsiteY10" fmla="*/ 98762 h 250218"/>
                  <a:gd name="connsiteX11" fmla="*/ 158845 w 176252"/>
                  <a:gd name="connsiteY11" fmla="*/ 98762 h 250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76252" h="250218">
                    <a:moveTo>
                      <a:pt x="158845" y="98762"/>
                    </a:moveTo>
                    <a:lnTo>
                      <a:pt x="158817" y="13327"/>
                    </a:lnTo>
                    <a:cubicBezTo>
                      <a:pt x="158817" y="5966"/>
                      <a:pt x="152824" y="0"/>
                      <a:pt x="145463" y="0"/>
                    </a:cubicBezTo>
                    <a:cubicBezTo>
                      <a:pt x="138101" y="0"/>
                      <a:pt x="132108" y="5993"/>
                      <a:pt x="132136" y="13354"/>
                    </a:cubicBezTo>
                    <a:lnTo>
                      <a:pt x="132163" y="98954"/>
                    </a:lnTo>
                    <a:cubicBezTo>
                      <a:pt x="117632" y="106151"/>
                      <a:pt x="110873" y="123391"/>
                      <a:pt x="117796" y="138771"/>
                    </a:cubicBezTo>
                    <a:lnTo>
                      <a:pt x="5160" y="226313"/>
                    </a:lnTo>
                    <a:cubicBezTo>
                      <a:pt x="-669" y="230855"/>
                      <a:pt x="-1709" y="239257"/>
                      <a:pt x="2806" y="245058"/>
                    </a:cubicBezTo>
                    <a:cubicBezTo>
                      <a:pt x="7322" y="250887"/>
                      <a:pt x="15723" y="251927"/>
                      <a:pt x="21552" y="247412"/>
                    </a:cubicBezTo>
                    <a:lnTo>
                      <a:pt x="139005" y="156093"/>
                    </a:lnTo>
                    <a:cubicBezTo>
                      <a:pt x="174279" y="163920"/>
                      <a:pt x="191574" y="114498"/>
                      <a:pt x="158845" y="98762"/>
                    </a:cubicBezTo>
                    <a:lnTo>
                      <a:pt x="158845" y="98762"/>
                    </a:lnTo>
                    <a:close/>
                  </a:path>
                </a:pathLst>
              </a:custGeom>
              <a:grpFill/>
              <a:ln w="27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F4E50EBB-0B17-4200-D90A-9FFB9C322E19}"/>
                </a:ext>
              </a:extLst>
            </p:cNvPr>
            <p:cNvSpPr/>
            <p:nvPr/>
          </p:nvSpPr>
          <p:spPr>
            <a:xfrm>
              <a:off x="2288684" y="2732082"/>
              <a:ext cx="916279" cy="127386"/>
            </a:xfrm>
            <a:custGeom>
              <a:avLst/>
              <a:gdLst>
                <a:gd name="connsiteX0" fmla="*/ 831665 w 916279"/>
                <a:gd name="connsiteY0" fmla="*/ 63680 h 127386"/>
                <a:gd name="connsiteX1" fmla="*/ 873973 w 916279"/>
                <a:gd name="connsiteY1" fmla="*/ 105987 h 127386"/>
                <a:gd name="connsiteX2" fmla="*/ 916280 w 916279"/>
                <a:gd name="connsiteY2" fmla="*/ 63680 h 127386"/>
                <a:gd name="connsiteX3" fmla="*/ 873973 w 916279"/>
                <a:gd name="connsiteY3" fmla="*/ 21372 h 127386"/>
                <a:gd name="connsiteX4" fmla="*/ 831665 w 916279"/>
                <a:gd name="connsiteY4" fmla="*/ 63680 h 127386"/>
                <a:gd name="connsiteX5" fmla="*/ 831665 w 916279"/>
                <a:gd name="connsiteY5" fmla="*/ 63680 h 127386"/>
                <a:gd name="connsiteX6" fmla="*/ 115756 w 916279"/>
                <a:gd name="connsiteY6" fmla="*/ 127386 h 127386"/>
                <a:gd name="connsiteX7" fmla="*/ 0 w 916279"/>
                <a:gd name="connsiteY7" fmla="*/ 63680 h 127386"/>
                <a:gd name="connsiteX8" fmla="*/ 115756 w 916279"/>
                <a:gd name="connsiteY8" fmla="*/ 0 h 127386"/>
                <a:gd name="connsiteX9" fmla="*/ 115756 w 916279"/>
                <a:gd name="connsiteY9" fmla="*/ 127386 h 127386"/>
                <a:gd name="connsiteX10" fmla="*/ 115756 w 916279"/>
                <a:gd name="connsiteY10" fmla="*/ 127386 h 127386"/>
                <a:gd name="connsiteX11" fmla="*/ 177192 w 916279"/>
                <a:gd name="connsiteY11" fmla="*/ 75885 h 127386"/>
                <a:gd name="connsiteX12" fmla="*/ 165014 w 916279"/>
                <a:gd name="connsiteY12" fmla="*/ 63707 h 127386"/>
                <a:gd name="connsiteX13" fmla="*/ 177192 w 916279"/>
                <a:gd name="connsiteY13" fmla="*/ 51529 h 127386"/>
                <a:gd name="connsiteX14" fmla="*/ 201547 w 916279"/>
                <a:gd name="connsiteY14" fmla="*/ 51529 h 127386"/>
                <a:gd name="connsiteX15" fmla="*/ 213725 w 916279"/>
                <a:gd name="connsiteY15" fmla="*/ 63707 h 127386"/>
                <a:gd name="connsiteX16" fmla="*/ 201547 w 916279"/>
                <a:gd name="connsiteY16" fmla="*/ 75885 h 127386"/>
                <a:gd name="connsiteX17" fmla="*/ 177192 w 916279"/>
                <a:gd name="connsiteY17" fmla="*/ 75885 h 127386"/>
                <a:gd name="connsiteX18" fmla="*/ 177192 w 916279"/>
                <a:gd name="connsiteY18" fmla="*/ 75885 h 127386"/>
                <a:gd name="connsiteX19" fmla="*/ 274640 w 916279"/>
                <a:gd name="connsiteY19" fmla="*/ 75885 h 127386"/>
                <a:gd name="connsiteX20" fmla="*/ 262463 w 916279"/>
                <a:gd name="connsiteY20" fmla="*/ 63707 h 127386"/>
                <a:gd name="connsiteX21" fmla="*/ 274640 w 916279"/>
                <a:gd name="connsiteY21" fmla="*/ 51529 h 127386"/>
                <a:gd name="connsiteX22" fmla="*/ 298996 w 916279"/>
                <a:gd name="connsiteY22" fmla="*/ 51529 h 127386"/>
                <a:gd name="connsiteX23" fmla="*/ 311173 w 916279"/>
                <a:gd name="connsiteY23" fmla="*/ 63707 h 127386"/>
                <a:gd name="connsiteX24" fmla="*/ 298996 w 916279"/>
                <a:gd name="connsiteY24" fmla="*/ 75885 h 127386"/>
                <a:gd name="connsiteX25" fmla="*/ 274640 w 916279"/>
                <a:gd name="connsiteY25" fmla="*/ 75885 h 127386"/>
                <a:gd name="connsiteX26" fmla="*/ 274640 w 916279"/>
                <a:gd name="connsiteY26" fmla="*/ 75885 h 127386"/>
                <a:gd name="connsiteX27" fmla="*/ 372089 w 916279"/>
                <a:gd name="connsiteY27" fmla="*/ 75885 h 127386"/>
                <a:gd name="connsiteX28" fmla="*/ 359911 w 916279"/>
                <a:gd name="connsiteY28" fmla="*/ 63707 h 127386"/>
                <a:gd name="connsiteX29" fmla="*/ 372089 w 916279"/>
                <a:gd name="connsiteY29" fmla="*/ 51529 h 127386"/>
                <a:gd name="connsiteX30" fmla="*/ 396444 w 916279"/>
                <a:gd name="connsiteY30" fmla="*/ 51529 h 127386"/>
                <a:gd name="connsiteX31" fmla="*/ 408622 w 916279"/>
                <a:gd name="connsiteY31" fmla="*/ 63707 h 127386"/>
                <a:gd name="connsiteX32" fmla="*/ 396444 w 916279"/>
                <a:gd name="connsiteY32" fmla="*/ 75885 h 127386"/>
                <a:gd name="connsiteX33" fmla="*/ 372089 w 916279"/>
                <a:gd name="connsiteY33" fmla="*/ 75885 h 127386"/>
                <a:gd name="connsiteX34" fmla="*/ 372089 w 916279"/>
                <a:gd name="connsiteY34" fmla="*/ 75885 h 127386"/>
                <a:gd name="connsiteX35" fmla="*/ 469538 w 916279"/>
                <a:gd name="connsiteY35" fmla="*/ 75885 h 127386"/>
                <a:gd name="connsiteX36" fmla="*/ 457360 w 916279"/>
                <a:gd name="connsiteY36" fmla="*/ 63707 h 127386"/>
                <a:gd name="connsiteX37" fmla="*/ 469538 w 916279"/>
                <a:gd name="connsiteY37" fmla="*/ 51529 h 127386"/>
                <a:gd name="connsiteX38" fmla="*/ 493893 w 916279"/>
                <a:gd name="connsiteY38" fmla="*/ 51529 h 127386"/>
                <a:gd name="connsiteX39" fmla="*/ 506071 w 916279"/>
                <a:gd name="connsiteY39" fmla="*/ 63707 h 127386"/>
                <a:gd name="connsiteX40" fmla="*/ 493893 w 916279"/>
                <a:gd name="connsiteY40" fmla="*/ 75885 h 127386"/>
                <a:gd name="connsiteX41" fmla="*/ 469538 w 916279"/>
                <a:gd name="connsiteY41" fmla="*/ 75885 h 127386"/>
                <a:gd name="connsiteX42" fmla="*/ 469538 w 916279"/>
                <a:gd name="connsiteY42" fmla="*/ 75885 h 127386"/>
                <a:gd name="connsiteX43" fmla="*/ 566986 w 916279"/>
                <a:gd name="connsiteY43" fmla="*/ 75885 h 127386"/>
                <a:gd name="connsiteX44" fmla="*/ 554809 w 916279"/>
                <a:gd name="connsiteY44" fmla="*/ 63707 h 127386"/>
                <a:gd name="connsiteX45" fmla="*/ 566986 w 916279"/>
                <a:gd name="connsiteY45" fmla="*/ 51529 h 127386"/>
                <a:gd name="connsiteX46" fmla="*/ 591341 w 916279"/>
                <a:gd name="connsiteY46" fmla="*/ 51529 h 127386"/>
                <a:gd name="connsiteX47" fmla="*/ 603519 w 916279"/>
                <a:gd name="connsiteY47" fmla="*/ 63707 h 127386"/>
                <a:gd name="connsiteX48" fmla="*/ 591341 w 916279"/>
                <a:gd name="connsiteY48" fmla="*/ 75885 h 127386"/>
                <a:gd name="connsiteX49" fmla="*/ 566986 w 916279"/>
                <a:gd name="connsiteY49" fmla="*/ 75885 h 127386"/>
                <a:gd name="connsiteX50" fmla="*/ 566986 w 916279"/>
                <a:gd name="connsiteY50" fmla="*/ 75885 h 127386"/>
                <a:gd name="connsiteX51" fmla="*/ 664435 w 916279"/>
                <a:gd name="connsiteY51" fmla="*/ 75885 h 127386"/>
                <a:gd name="connsiteX52" fmla="*/ 652257 w 916279"/>
                <a:gd name="connsiteY52" fmla="*/ 63707 h 127386"/>
                <a:gd name="connsiteX53" fmla="*/ 664435 w 916279"/>
                <a:gd name="connsiteY53" fmla="*/ 51529 h 127386"/>
                <a:gd name="connsiteX54" fmla="*/ 688790 w 916279"/>
                <a:gd name="connsiteY54" fmla="*/ 51529 h 127386"/>
                <a:gd name="connsiteX55" fmla="*/ 700968 w 916279"/>
                <a:gd name="connsiteY55" fmla="*/ 63707 h 127386"/>
                <a:gd name="connsiteX56" fmla="*/ 688790 w 916279"/>
                <a:gd name="connsiteY56" fmla="*/ 75885 h 127386"/>
                <a:gd name="connsiteX57" fmla="*/ 664435 w 916279"/>
                <a:gd name="connsiteY57" fmla="*/ 75885 h 127386"/>
                <a:gd name="connsiteX58" fmla="*/ 664435 w 916279"/>
                <a:gd name="connsiteY58" fmla="*/ 75885 h 127386"/>
                <a:gd name="connsiteX59" fmla="*/ 761883 w 916279"/>
                <a:gd name="connsiteY59" fmla="*/ 75885 h 127386"/>
                <a:gd name="connsiteX60" fmla="*/ 749706 w 916279"/>
                <a:gd name="connsiteY60" fmla="*/ 63707 h 127386"/>
                <a:gd name="connsiteX61" fmla="*/ 761883 w 916279"/>
                <a:gd name="connsiteY61" fmla="*/ 51529 h 127386"/>
                <a:gd name="connsiteX62" fmla="*/ 786239 w 916279"/>
                <a:gd name="connsiteY62" fmla="*/ 51529 h 127386"/>
                <a:gd name="connsiteX63" fmla="*/ 798416 w 916279"/>
                <a:gd name="connsiteY63" fmla="*/ 63707 h 127386"/>
                <a:gd name="connsiteX64" fmla="*/ 786239 w 916279"/>
                <a:gd name="connsiteY64" fmla="*/ 75885 h 127386"/>
                <a:gd name="connsiteX65" fmla="*/ 761883 w 916279"/>
                <a:gd name="connsiteY65" fmla="*/ 75885 h 127386"/>
                <a:gd name="connsiteX66" fmla="*/ 761883 w 916279"/>
                <a:gd name="connsiteY66" fmla="*/ 75885 h 127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916279" h="127386">
                  <a:moveTo>
                    <a:pt x="831665" y="63680"/>
                  </a:moveTo>
                  <a:cubicBezTo>
                    <a:pt x="831665" y="87050"/>
                    <a:pt x="850602" y="105987"/>
                    <a:pt x="873973" y="105987"/>
                  </a:cubicBezTo>
                  <a:cubicBezTo>
                    <a:pt x="897343" y="105987"/>
                    <a:pt x="916280" y="87050"/>
                    <a:pt x="916280" y="63680"/>
                  </a:cubicBezTo>
                  <a:cubicBezTo>
                    <a:pt x="916280" y="40337"/>
                    <a:pt x="897343" y="21372"/>
                    <a:pt x="873973" y="21372"/>
                  </a:cubicBezTo>
                  <a:cubicBezTo>
                    <a:pt x="850602" y="21400"/>
                    <a:pt x="831665" y="40337"/>
                    <a:pt x="831665" y="63680"/>
                  </a:cubicBezTo>
                  <a:lnTo>
                    <a:pt x="831665" y="63680"/>
                  </a:lnTo>
                  <a:close/>
                  <a:moveTo>
                    <a:pt x="115756" y="127386"/>
                  </a:moveTo>
                  <a:lnTo>
                    <a:pt x="0" y="63680"/>
                  </a:lnTo>
                  <a:lnTo>
                    <a:pt x="115756" y="0"/>
                  </a:lnTo>
                  <a:lnTo>
                    <a:pt x="115756" y="127386"/>
                  </a:lnTo>
                  <a:lnTo>
                    <a:pt x="115756" y="127386"/>
                  </a:lnTo>
                  <a:close/>
                  <a:moveTo>
                    <a:pt x="177192" y="75885"/>
                  </a:moveTo>
                  <a:cubicBezTo>
                    <a:pt x="170460" y="75885"/>
                    <a:pt x="165014" y="70439"/>
                    <a:pt x="165014" y="63707"/>
                  </a:cubicBezTo>
                  <a:cubicBezTo>
                    <a:pt x="165014" y="56975"/>
                    <a:pt x="170460" y="51529"/>
                    <a:pt x="177192" y="51529"/>
                  </a:cubicBezTo>
                  <a:lnTo>
                    <a:pt x="201547" y="51529"/>
                  </a:lnTo>
                  <a:cubicBezTo>
                    <a:pt x="208279" y="51529"/>
                    <a:pt x="213725" y="56975"/>
                    <a:pt x="213725" y="63707"/>
                  </a:cubicBezTo>
                  <a:cubicBezTo>
                    <a:pt x="213725" y="70439"/>
                    <a:pt x="208279" y="75885"/>
                    <a:pt x="201547" y="75885"/>
                  </a:cubicBezTo>
                  <a:lnTo>
                    <a:pt x="177192" y="75885"/>
                  </a:lnTo>
                  <a:lnTo>
                    <a:pt x="177192" y="75885"/>
                  </a:lnTo>
                  <a:close/>
                  <a:moveTo>
                    <a:pt x="274640" y="75885"/>
                  </a:moveTo>
                  <a:cubicBezTo>
                    <a:pt x="267908" y="75885"/>
                    <a:pt x="262463" y="70439"/>
                    <a:pt x="262463" y="63707"/>
                  </a:cubicBezTo>
                  <a:cubicBezTo>
                    <a:pt x="262463" y="56975"/>
                    <a:pt x="267908" y="51529"/>
                    <a:pt x="274640" y="51529"/>
                  </a:cubicBezTo>
                  <a:lnTo>
                    <a:pt x="298996" y="51529"/>
                  </a:lnTo>
                  <a:cubicBezTo>
                    <a:pt x="305728" y="51529"/>
                    <a:pt x="311173" y="56975"/>
                    <a:pt x="311173" y="63707"/>
                  </a:cubicBezTo>
                  <a:cubicBezTo>
                    <a:pt x="311173" y="70439"/>
                    <a:pt x="305728" y="75885"/>
                    <a:pt x="298996" y="75885"/>
                  </a:cubicBezTo>
                  <a:lnTo>
                    <a:pt x="274640" y="75885"/>
                  </a:lnTo>
                  <a:lnTo>
                    <a:pt x="274640" y="75885"/>
                  </a:lnTo>
                  <a:close/>
                  <a:moveTo>
                    <a:pt x="372089" y="75885"/>
                  </a:moveTo>
                  <a:cubicBezTo>
                    <a:pt x="365357" y="75885"/>
                    <a:pt x="359911" y="70439"/>
                    <a:pt x="359911" y="63707"/>
                  </a:cubicBezTo>
                  <a:cubicBezTo>
                    <a:pt x="359911" y="56975"/>
                    <a:pt x="365357" y="51529"/>
                    <a:pt x="372089" y="51529"/>
                  </a:cubicBezTo>
                  <a:lnTo>
                    <a:pt x="396444" y="51529"/>
                  </a:lnTo>
                  <a:cubicBezTo>
                    <a:pt x="403176" y="51529"/>
                    <a:pt x="408622" y="56975"/>
                    <a:pt x="408622" y="63707"/>
                  </a:cubicBezTo>
                  <a:cubicBezTo>
                    <a:pt x="408622" y="70439"/>
                    <a:pt x="403176" y="75885"/>
                    <a:pt x="396444" y="75885"/>
                  </a:cubicBezTo>
                  <a:lnTo>
                    <a:pt x="372089" y="75885"/>
                  </a:lnTo>
                  <a:lnTo>
                    <a:pt x="372089" y="75885"/>
                  </a:lnTo>
                  <a:close/>
                  <a:moveTo>
                    <a:pt x="469538" y="75885"/>
                  </a:moveTo>
                  <a:cubicBezTo>
                    <a:pt x="462806" y="75885"/>
                    <a:pt x="457360" y="70439"/>
                    <a:pt x="457360" y="63707"/>
                  </a:cubicBezTo>
                  <a:cubicBezTo>
                    <a:pt x="457360" y="56975"/>
                    <a:pt x="462806" y="51529"/>
                    <a:pt x="469538" y="51529"/>
                  </a:cubicBezTo>
                  <a:lnTo>
                    <a:pt x="493893" y="51529"/>
                  </a:lnTo>
                  <a:cubicBezTo>
                    <a:pt x="500625" y="51529"/>
                    <a:pt x="506071" y="56975"/>
                    <a:pt x="506071" y="63707"/>
                  </a:cubicBezTo>
                  <a:cubicBezTo>
                    <a:pt x="506071" y="70439"/>
                    <a:pt x="500625" y="75885"/>
                    <a:pt x="493893" y="75885"/>
                  </a:cubicBezTo>
                  <a:lnTo>
                    <a:pt x="469538" y="75885"/>
                  </a:lnTo>
                  <a:lnTo>
                    <a:pt x="469538" y="75885"/>
                  </a:lnTo>
                  <a:close/>
                  <a:moveTo>
                    <a:pt x="566986" y="75885"/>
                  </a:moveTo>
                  <a:cubicBezTo>
                    <a:pt x="560254" y="75885"/>
                    <a:pt x="554809" y="70439"/>
                    <a:pt x="554809" y="63707"/>
                  </a:cubicBezTo>
                  <a:cubicBezTo>
                    <a:pt x="554809" y="56975"/>
                    <a:pt x="560254" y="51529"/>
                    <a:pt x="566986" y="51529"/>
                  </a:cubicBezTo>
                  <a:lnTo>
                    <a:pt x="591341" y="51529"/>
                  </a:lnTo>
                  <a:cubicBezTo>
                    <a:pt x="598073" y="51529"/>
                    <a:pt x="603519" y="56975"/>
                    <a:pt x="603519" y="63707"/>
                  </a:cubicBezTo>
                  <a:cubicBezTo>
                    <a:pt x="603519" y="70439"/>
                    <a:pt x="598073" y="75885"/>
                    <a:pt x="591341" y="75885"/>
                  </a:cubicBezTo>
                  <a:lnTo>
                    <a:pt x="566986" y="75885"/>
                  </a:lnTo>
                  <a:lnTo>
                    <a:pt x="566986" y="75885"/>
                  </a:lnTo>
                  <a:close/>
                  <a:moveTo>
                    <a:pt x="664435" y="75885"/>
                  </a:moveTo>
                  <a:cubicBezTo>
                    <a:pt x="657703" y="75885"/>
                    <a:pt x="652257" y="70439"/>
                    <a:pt x="652257" y="63707"/>
                  </a:cubicBezTo>
                  <a:cubicBezTo>
                    <a:pt x="652257" y="56975"/>
                    <a:pt x="657703" y="51529"/>
                    <a:pt x="664435" y="51529"/>
                  </a:cubicBezTo>
                  <a:lnTo>
                    <a:pt x="688790" y="51529"/>
                  </a:lnTo>
                  <a:cubicBezTo>
                    <a:pt x="695522" y="51529"/>
                    <a:pt x="700968" y="56975"/>
                    <a:pt x="700968" y="63707"/>
                  </a:cubicBezTo>
                  <a:cubicBezTo>
                    <a:pt x="700968" y="70439"/>
                    <a:pt x="695522" y="75885"/>
                    <a:pt x="688790" y="75885"/>
                  </a:cubicBezTo>
                  <a:lnTo>
                    <a:pt x="664435" y="75885"/>
                  </a:lnTo>
                  <a:lnTo>
                    <a:pt x="664435" y="75885"/>
                  </a:lnTo>
                  <a:close/>
                  <a:moveTo>
                    <a:pt x="761883" y="75885"/>
                  </a:moveTo>
                  <a:cubicBezTo>
                    <a:pt x="755152" y="75885"/>
                    <a:pt x="749706" y="70439"/>
                    <a:pt x="749706" y="63707"/>
                  </a:cubicBezTo>
                  <a:cubicBezTo>
                    <a:pt x="749706" y="56975"/>
                    <a:pt x="755152" y="51529"/>
                    <a:pt x="761883" y="51529"/>
                  </a:cubicBezTo>
                  <a:lnTo>
                    <a:pt x="786239" y="51529"/>
                  </a:lnTo>
                  <a:cubicBezTo>
                    <a:pt x="792971" y="51529"/>
                    <a:pt x="798416" y="56975"/>
                    <a:pt x="798416" y="63707"/>
                  </a:cubicBezTo>
                  <a:cubicBezTo>
                    <a:pt x="798416" y="70439"/>
                    <a:pt x="792971" y="75885"/>
                    <a:pt x="786239" y="75885"/>
                  </a:cubicBezTo>
                  <a:lnTo>
                    <a:pt x="761883" y="75885"/>
                  </a:lnTo>
                  <a:lnTo>
                    <a:pt x="761883" y="75885"/>
                  </a:lnTo>
                  <a:close/>
                </a:path>
              </a:pathLst>
            </a:custGeom>
            <a:solidFill>
              <a:schemeClr val="tx1"/>
            </a:solidFill>
            <a:ln w="27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2131EEFF-D8E1-1B3B-6632-20CBE21CAAAA}"/>
                </a:ext>
              </a:extLst>
            </p:cNvPr>
            <p:cNvSpPr/>
            <p:nvPr/>
          </p:nvSpPr>
          <p:spPr>
            <a:xfrm>
              <a:off x="2288684" y="4489743"/>
              <a:ext cx="1260592" cy="127386"/>
            </a:xfrm>
            <a:custGeom>
              <a:avLst/>
              <a:gdLst>
                <a:gd name="connsiteX0" fmla="*/ 1175978 w 1260592"/>
                <a:gd name="connsiteY0" fmla="*/ 63707 h 127386"/>
                <a:gd name="connsiteX1" fmla="*/ 1218286 w 1260592"/>
                <a:gd name="connsiteY1" fmla="*/ 105987 h 127386"/>
                <a:gd name="connsiteX2" fmla="*/ 1260593 w 1260592"/>
                <a:gd name="connsiteY2" fmla="*/ 63707 h 127386"/>
                <a:gd name="connsiteX3" fmla="*/ 1218286 w 1260592"/>
                <a:gd name="connsiteY3" fmla="*/ 21400 h 127386"/>
                <a:gd name="connsiteX4" fmla="*/ 1175978 w 1260592"/>
                <a:gd name="connsiteY4" fmla="*/ 63707 h 127386"/>
                <a:gd name="connsiteX5" fmla="*/ 1175978 w 1260592"/>
                <a:gd name="connsiteY5" fmla="*/ 63707 h 127386"/>
                <a:gd name="connsiteX6" fmla="*/ 1112901 w 1260592"/>
                <a:gd name="connsiteY6" fmla="*/ 51502 h 127386"/>
                <a:gd name="connsiteX7" fmla="*/ 1125079 w 1260592"/>
                <a:gd name="connsiteY7" fmla="*/ 63707 h 127386"/>
                <a:gd name="connsiteX8" fmla="*/ 1112901 w 1260592"/>
                <a:gd name="connsiteY8" fmla="*/ 75885 h 127386"/>
                <a:gd name="connsiteX9" fmla="*/ 1088546 w 1260592"/>
                <a:gd name="connsiteY9" fmla="*/ 75885 h 127386"/>
                <a:gd name="connsiteX10" fmla="*/ 1076368 w 1260592"/>
                <a:gd name="connsiteY10" fmla="*/ 63707 h 127386"/>
                <a:gd name="connsiteX11" fmla="*/ 1088546 w 1260592"/>
                <a:gd name="connsiteY11" fmla="*/ 51502 h 127386"/>
                <a:gd name="connsiteX12" fmla="*/ 1112901 w 1260592"/>
                <a:gd name="connsiteY12" fmla="*/ 51502 h 127386"/>
                <a:gd name="connsiteX13" fmla="*/ 1112901 w 1260592"/>
                <a:gd name="connsiteY13" fmla="*/ 51502 h 127386"/>
                <a:gd name="connsiteX14" fmla="*/ 115756 w 1260592"/>
                <a:gd name="connsiteY14" fmla="*/ 127387 h 127386"/>
                <a:gd name="connsiteX15" fmla="*/ 0 w 1260592"/>
                <a:gd name="connsiteY15" fmla="*/ 63707 h 127386"/>
                <a:gd name="connsiteX16" fmla="*/ 115756 w 1260592"/>
                <a:gd name="connsiteY16" fmla="*/ 0 h 127386"/>
                <a:gd name="connsiteX17" fmla="*/ 115756 w 1260592"/>
                <a:gd name="connsiteY17" fmla="*/ 51502 h 127386"/>
                <a:gd name="connsiteX18" fmla="*/ 138415 w 1260592"/>
                <a:gd name="connsiteY18" fmla="*/ 51502 h 127386"/>
                <a:gd name="connsiteX19" fmla="*/ 150592 w 1260592"/>
                <a:gd name="connsiteY19" fmla="*/ 63707 h 127386"/>
                <a:gd name="connsiteX20" fmla="*/ 138415 w 1260592"/>
                <a:gd name="connsiteY20" fmla="*/ 75885 h 127386"/>
                <a:gd name="connsiteX21" fmla="*/ 115756 w 1260592"/>
                <a:gd name="connsiteY21" fmla="*/ 75885 h 127386"/>
                <a:gd name="connsiteX22" fmla="*/ 115756 w 1260592"/>
                <a:gd name="connsiteY22" fmla="*/ 127387 h 127386"/>
                <a:gd name="connsiteX23" fmla="*/ 115756 w 1260592"/>
                <a:gd name="connsiteY23" fmla="*/ 127387 h 127386"/>
                <a:gd name="connsiteX24" fmla="*/ 211508 w 1260592"/>
                <a:gd name="connsiteY24" fmla="*/ 75885 h 127386"/>
                <a:gd name="connsiteX25" fmla="*/ 199330 w 1260592"/>
                <a:gd name="connsiteY25" fmla="*/ 63707 h 127386"/>
                <a:gd name="connsiteX26" fmla="*/ 211508 w 1260592"/>
                <a:gd name="connsiteY26" fmla="*/ 51502 h 127386"/>
                <a:gd name="connsiteX27" fmla="*/ 235863 w 1260592"/>
                <a:gd name="connsiteY27" fmla="*/ 51502 h 127386"/>
                <a:gd name="connsiteX28" fmla="*/ 248041 w 1260592"/>
                <a:gd name="connsiteY28" fmla="*/ 63707 h 127386"/>
                <a:gd name="connsiteX29" fmla="*/ 235863 w 1260592"/>
                <a:gd name="connsiteY29" fmla="*/ 75885 h 127386"/>
                <a:gd name="connsiteX30" fmla="*/ 211508 w 1260592"/>
                <a:gd name="connsiteY30" fmla="*/ 75885 h 127386"/>
                <a:gd name="connsiteX31" fmla="*/ 211508 w 1260592"/>
                <a:gd name="connsiteY31" fmla="*/ 75885 h 127386"/>
                <a:gd name="connsiteX32" fmla="*/ 308957 w 1260592"/>
                <a:gd name="connsiteY32" fmla="*/ 75885 h 127386"/>
                <a:gd name="connsiteX33" fmla="*/ 296779 w 1260592"/>
                <a:gd name="connsiteY33" fmla="*/ 63707 h 127386"/>
                <a:gd name="connsiteX34" fmla="*/ 308957 w 1260592"/>
                <a:gd name="connsiteY34" fmla="*/ 51502 h 127386"/>
                <a:gd name="connsiteX35" fmla="*/ 333312 w 1260592"/>
                <a:gd name="connsiteY35" fmla="*/ 51502 h 127386"/>
                <a:gd name="connsiteX36" fmla="*/ 345490 w 1260592"/>
                <a:gd name="connsiteY36" fmla="*/ 63707 h 127386"/>
                <a:gd name="connsiteX37" fmla="*/ 333312 w 1260592"/>
                <a:gd name="connsiteY37" fmla="*/ 75885 h 127386"/>
                <a:gd name="connsiteX38" fmla="*/ 308957 w 1260592"/>
                <a:gd name="connsiteY38" fmla="*/ 75885 h 127386"/>
                <a:gd name="connsiteX39" fmla="*/ 308957 w 1260592"/>
                <a:gd name="connsiteY39" fmla="*/ 75885 h 127386"/>
                <a:gd name="connsiteX40" fmla="*/ 406405 w 1260592"/>
                <a:gd name="connsiteY40" fmla="*/ 75885 h 127386"/>
                <a:gd name="connsiteX41" fmla="*/ 394228 w 1260592"/>
                <a:gd name="connsiteY41" fmla="*/ 63707 h 127386"/>
                <a:gd name="connsiteX42" fmla="*/ 406405 w 1260592"/>
                <a:gd name="connsiteY42" fmla="*/ 51502 h 127386"/>
                <a:gd name="connsiteX43" fmla="*/ 430761 w 1260592"/>
                <a:gd name="connsiteY43" fmla="*/ 51502 h 127386"/>
                <a:gd name="connsiteX44" fmla="*/ 442938 w 1260592"/>
                <a:gd name="connsiteY44" fmla="*/ 63707 h 127386"/>
                <a:gd name="connsiteX45" fmla="*/ 430761 w 1260592"/>
                <a:gd name="connsiteY45" fmla="*/ 75885 h 127386"/>
                <a:gd name="connsiteX46" fmla="*/ 406405 w 1260592"/>
                <a:gd name="connsiteY46" fmla="*/ 75885 h 127386"/>
                <a:gd name="connsiteX47" fmla="*/ 406405 w 1260592"/>
                <a:gd name="connsiteY47" fmla="*/ 75885 h 127386"/>
                <a:gd name="connsiteX48" fmla="*/ 503854 w 1260592"/>
                <a:gd name="connsiteY48" fmla="*/ 75885 h 127386"/>
                <a:gd name="connsiteX49" fmla="*/ 491676 w 1260592"/>
                <a:gd name="connsiteY49" fmla="*/ 63707 h 127386"/>
                <a:gd name="connsiteX50" fmla="*/ 503854 w 1260592"/>
                <a:gd name="connsiteY50" fmla="*/ 51502 h 127386"/>
                <a:gd name="connsiteX51" fmla="*/ 528209 w 1260592"/>
                <a:gd name="connsiteY51" fmla="*/ 51502 h 127386"/>
                <a:gd name="connsiteX52" fmla="*/ 540387 w 1260592"/>
                <a:gd name="connsiteY52" fmla="*/ 63707 h 127386"/>
                <a:gd name="connsiteX53" fmla="*/ 528209 w 1260592"/>
                <a:gd name="connsiteY53" fmla="*/ 75885 h 127386"/>
                <a:gd name="connsiteX54" fmla="*/ 503854 w 1260592"/>
                <a:gd name="connsiteY54" fmla="*/ 75885 h 127386"/>
                <a:gd name="connsiteX55" fmla="*/ 503854 w 1260592"/>
                <a:gd name="connsiteY55" fmla="*/ 75885 h 127386"/>
                <a:gd name="connsiteX56" fmla="*/ 601303 w 1260592"/>
                <a:gd name="connsiteY56" fmla="*/ 75885 h 127386"/>
                <a:gd name="connsiteX57" fmla="*/ 589125 w 1260592"/>
                <a:gd name="connsiteY57" fmla="*/ 63707 h 127386"/>
                <a:gd name="connsiteX58" fmla="*/ 601303 w 1260592"/>
                <a:gd name="connsiteY58" fmla="*/ 51502 h 127386"/>
                <a:gd name="connsiteX59" fmla="*/ 625658 w 1260592"/>
                <a:gd name="connsiteY59" fmla="*/ 51502 h 127386"/>
                <a:gd name="connsiteX60" fmla="*/ 637836 w 1260592"/>
                <a:gd name="connsiteY60" fmla="*/ 63707 h 127386"/>
                <a:gd name="connsiteX61" fmla="*/ 625658 w 1260592"/>
                <a:gd name="connsiteY61" fmla="*/ 75885 h 127386"/>
                <a:gd name="connsiteX62" fmla="*/ 601303 w 1260592"/>
                <a:gd name="connsiteY62" fmla="*/ 75885 h 127386"/>
                <a:gd name="connsiteX63" fmla="*/ 601303 w 1260592"/>
                <a:gd name="connsiteY63" fmla="*/ 75885 h 127386"/>
                <a:gd name="connsiteX64" fmla="*/ 698751 w 1260592"/>
                <a:gd name="connsiteY64" fmla="*/ 75885 h 127386"/>
                <a:gd name="connsiteX65" fmla="*/ 686573 w 1260592"/>
                <a:gd name="connsiteY65" fmla="*/ 63707 h 127386"/>
                <a:gd name="connsiteX66" fmla="*/ 698751 w 1260592"/>
                <a:gd name="connsiteY66" fmla="*/ 51502 h 127386"/>
                <a:gd name="connsiteX67" fmla="*/ 723106 w 1260592"/>
                <a:gd name="connsiteY67" fmla="*/ 51502 h 127386"/>
                <a:gd name="connsiteX68" fmla="*/ 735284 w 1260592"/>
                <a:gd name="connsiteY68" fmla="*/ 63707 h 127386"/>
                <a:gd name="connsiteX69" fmla="*/ 723106 w 1260592"/>
                <a:gd name="connsiteY69" fmla="*/ 75885 h 127386"/>
                <a:gd name="connsiteX70" fmla="*/ 698751 w 1260592"/>
                <a:gd name="connsiteY70" fmla="*/ 75885 h 127386"/>
                <a:gd name="connsiteX71" fmla="*/ 698751 w 1260592"/>
                <a:gd name="connsiteY71" fmla="*/ 75885 h 127386"/>
                <a:gd name="connsiteX72" fmla="*/ 796200 w 1260592"/>
                <a:gd name="connsiteY72" fmla="*/ 75885 h 127386"/>
                <a:gd name="connsiteX73" fmla="*/ 784022 w 1260592"/>
                <a:gd name="connsiteY73" fmla="*/ 63707 h 127386"/>
                <a:gd name="connsiteX74" fmla="*/ 796200 w 1260592"/>
                <a:gd name="connsiteY74" fmla="*/ 51502 h 127386"/>
                <a:gd name="connsiteX75" fmla="*/ 820555 w 1260592"/>
                <a:gd name="connsiteY75" fmla="*/ 51502 h 127386"/>
                <a:gd name="connsiteX76" fmla="*/ 832733 w 1260592"/>
                <a:gd name="connsiteY76" fmla="*/ 63707 h 127386"/>
                <a:gd name="connsiteX77" fmla="*/ 820555 w 1260592"/>
                <a:gd name="connsiteY77" fmla="*/ 75885 h 127386"/>
                <a:gd name="connsiteX78" fmla="*/ 796200 w 1260592"/>
                <a:gd name="connsiteY78" fmla="*/ 75885 h 127386"/>
                <a:gd name="connsiteX79" fmla="*/ 796200 w 1260592"/>
                <a:gd name="connsiteY79" fmla="*/ 75885 h 127386"/>
                <a:gd name="connsiteX80" fmla="*/ 893648 w 1260592"/>
                <a:gd name="connsiteY80" fmla="*/ 75885 h 127386"/>
                <a:gd name="connsiteX81" fmla="*/ 881471 w 1260592"/>
                <a:gd name="connsiteY81" fmla="*/ 63707 h 127386"/>
                <a:gd name="connsiteX82" fmla="*/ 893648 w 1260592"/>
                <a:gd name="connsiteY82" fmla="*/ 51502 h 127386"/>
                <a:gd name="connsiteX83" fmla="*/ 918004 w 1260592"/>
                <a:gd name="connsiteY83" fmla="*/ 51502 h 127386"/>
                <a:gd name="connsiteX84" fmla="*/ 930181 w 1260592"/>
                <a:gd name="connsiteY84" fmla="*/ 63707 h 127386"/>
                <a:gd name="connsiteX85" fmla="*/ 918004 w 1260592"/>
                <a:gd name="connsiteY85" fmla="*/ 75885 h 127386"/>
                <a:gd name="connsiteX86" fmla="*/ 893648 w 1260592"/>
                <a:gd name="connsiteY86" fmla="*/ 75885 h 127386"/>
                <a:gd name="connsiteX87" fmla="*/ 893648 w 1260592"/>
                <a:gd name="connsiteY87" fmla="*/ 75885 h 127386"/>
                <a:gd name="connsiteX88" fmla="*/ 991097 w 1260592"/>
                <a:gd name="connsiteY88" fmla="*/ 75885 h 127386"/>
                <a:gd name="connsiteX89" fmla="*/ 978919 w 1260592"/>
                <a:gd name="connsiteY89" fmla="*/ 63707 h 127386"/>
                <a:gd name="connsiteX90" fmla="*/ 991097 w 1260592"/>
                <a:gd name="connsiteY90" fmla="*/ 51502 h 127386"/>
                <a:gd name="connsiteX91" fmla="*/ 1015452 w 1260592"/>
                <a:gd name="connsiteY91" fmla="*/ 51502 h 127386"/>
                <a:gd name="connsiteX92" fmla="*/ 1027630 w 1260592"/>
                <a:gd name="connsiteY92" fmla="*/ 63707 h 127386"/>
                <a:gd name="connsiteX93" fmla="*/ 1015452 w 1260592"/>
                <a:gd name="connsiteY93" fmla="*/ 75885 h 127386"/>
                <a:gd name="connsiteX94" fmla="*/ 991097 w 1260592"/>
                <a:gd name="connsiteY94" fmla="*/ 75885 h 127386"/>
                <a:gd name="connsiteX95" fmla="*/ 991097 w 1260592"/>
                <a:gd name="connsiteY95" fmla="*/ 75885 h 127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</a:cxnLst>
              <a:rect l="l" t="t" r="r" b="b"/>
              <a:pathLst>
                <a:path w="1260592" h="127386">
                  <a:moveTo>
                    <a:pt x="1175978" y="63707"/>
                  </a:moveTo>
                  <a:cubicBezTo>
                    <a:pt x="1175978" y="87050"/>
                    <a:pt x="1194915" y="105987"/>
                    <a:pt x="1218286" y="105987"/>
                  </a:cubicBezTo>
                  <a:cubicBezTo>
                    <a:pt x="1241656" y="105987"/>
                    <a:pt x="1260593" y="87050"/>
                    <a:pt x="1260593" y="63707"/>
                  </a:cubicBezTo>
                  <a:cubicBezTo>
                    <a:pt x="1260593" y="40337"/>
                    <a:pt x="1241656" y="21400"/>
                    <a:pt x="1218286" y="21400"/>
                  </a:cubicBezTo>
                  <a:cubicBezTo>
                    <a:pt x="1194915" y="21400"/>
                    <a:pt x="1175978" y="40337"/>
                    <a:pt x="1175978" y="63707"/>
                  </a:cubicBezTo>
                  <a:lnTo>
                    <a:pt x="1175978" y="63707"/>
                  </a:lnTo>
                  <a:close/>
                  <a:moveTo>
                    <a:pt x="1112901" y="51502"/>
                  </a:moveTo>
                  <a:cubicBezTo>
                    <a:pt x="1119633" y="51502"/>
                    <a:pt x="1125079" y="56975"/>
                    <a:pt x="1125079" y="63707"/>
                  </a:cubicBezTo>
                  <a:cubicBezTo>
                    <a:pt x="1125079" y="70411"/>
                    <a:pt x="1119633" y="75885"/>
                    <a:pt x="1112901" y="75885"/>
                  </a:cubicBezTo>
                  <a:lnTo>
                    <a:pt x="1088546" y="75885"/>
                  </a:lnTo>
                  <a:cubicBezTo>
                    <a:pt x="1081814" y="75885"/>
                    <a:pt x="1076368" y="70411"/>
                    <a:pt x="1076368" y="63707"/>
                  </a:cubicBezTo>
                  <a:cubicBezTo>
                    <a:pt x="1076368" y="56975"/>
                    <a:pt x="1081814" y="51502"/>
                    <a:pt x="1088546" y="51502"/>
                  </a:cubicBezTo>
                  <a:lnTo>
                    <a:pt x="1112901" y="51502"/>
                  </a:lnTo>
                  <a:lnTo>
                    <a:pt x="1112901" y="51502"/>
                  </a:lnTo>
                  <a:close/>
                  <a:moveTo>
                    <a:pt x="115756" y="127387"/>
                  </a:moveTo>
                  <a:lnTo>
                    <a:pt x="0" y="63707"/>
                  </a:lnTo>
                  <a:lnTo>
                    <a:pt x="115756" y="0"/>
                  </a:lnTo>
                  <a:lnTo>
                    <a:pt x="115756" y="51502"/>
                  </a:lnTo>
                  <a:lnTo>
                    <a:pt x="138415" y="51502"/>
                  </a:lnTo>
                  <a:cubicBezTo>
                    <a:pt x="145147" y="51502"/>
                    <a:pt x="150592" y="56975"/>
                    <a:pt x="150592" y="63707"/>
                  </a:cubicBezTo>
                  <a:cubicBezTo>
                    <a:pt x="150592" y="70411"/>
                    <a:pt x="145147" y="75885"/>
                    <a:pt x="138415" y="75885"/>
                  </a:cubicBezTo>
                  <a:lnTo>
                    <a:pt x="115756" y="75885"/>
                  </a:lnTo>
                  <a:lnTo>
                    <a:pt x="115756" y="127387"/>
                  </a:lnTo>
                  <a:lnTo>
                    <a:pt x="115756" y="127387"/>
                  </a:lnTo>
                  <a:close/>
                  <a:moveTo>
                    <a:pt x="211508" y="75885"/>
                  </a:moveTo>
                  <a:cubicBezTo>
                    <a:pt x="204776" y="75885"/>
                    <a:pt x="199330" y="70411"/>
                    <a:pt x="199330" y="63707"/>
                  </a:cubicBezTo>
                  <a:cubicBezTo>
                    <a:pt x="199330" y="56975"/>
                    <a:pt x="204776" y="51502"/>
                    <a:pt x="211508" y="51502"/>
                  </a:cubicBezTo>
                  <a:lnTo>
                    <a:pt x="235863" y="51502"/>
                  </a:lnTo>
                  <a:cubicBezTo>
                    <a:pt x="242595" y="51502"/>
                    <a:pt x="248041" y="56975"/>
                    <a:pt x="248041" y="63707"/>
                  </a:cubicBezTo>
                  <a:cubicBezTo>
                    <a:pt x="248041" y="70411"/>
                    <a:pt x="242595" y="75885"/>
                    <a:pt x="235863" y="75885"/>
                  </a:cubicBezTo>
                  <a:lnTo>
                    <a:pt x="211508" y="75885"/>
                  </a:lnTo>
                  <a:lnTo>
                    <a:pt x="211508" y="75885"/>
                  </a:lnTo>
                  <a:close/>
                  <a:moveTo>
                    <a:pt x="308957" y="75885"/>
                  </a:moveTo>
                  <a:cubicBezTo>
                    <a:pt x="302225" y="75885"/>
                    <a:pt x="296779" y="70411"/>
                    <a:pt x="296779" y="63707"/>
                  </a:cubicBezTo>
                  <a:cubicBezTo>
                    <a:pt x="296779" y="56975"/>
                    <a:pt x="302225" y="51502"/>
                    <a:pt x="308957" y="51502"/>
                  </a:cubicBezTo>
                  <a:lnTo>
                    <a:pt x="333312" y="51502"/>
                  </a:lnTo>
                  <a:cubicBezTo>
                    <a:pt x="340044" y="51502"/>
                    <a:pt x="345490" y="56975"/>
                    <a:pt x="345490" y="63707"/>
                  </a:cubicBezTo>
                  <a:cubicBezTo>
                    <a:pt x="345490" y="70411"/>
                    <a:pt x="340044" y="75885"/>
                    <a:pt x="333312" y="75885"/>
                  </a:cubicBezTo>
                  <a:lnTo>
                    <a:pt x="308957" y="75885"/>
                  </a:lnTo>
                  <a:lnTo>
                    <a:pt x="308957" y="75885"/>
                  </a:lnTo>
                  <a:close/>
                  <a:moveTo>
                    <a:pt x="406405" y="75885"/>
                  </a:moveTo>
                  <a:cubicBezTo>
                    <a:pt x="399673" y="75885"/>
                    <a:pt x="394228" y="70411"/>
                    <a:pt x="394228" y="63707"/>
                  </a:cubicBezTo>
                  <a:cubicBezTo>
                    <a:pt x="394228" y="56975"/>
                    <a:pt x="399673" y="51502"/>
                    <a:pt x="406405" y="51502"/>
                  </a:cubicBezTo>
                  <a:lnTo>
                    <a:pt x="430761" y="51502"/>
                  </a:lnTo>
                  <a:cubicBezTo>
                    <a:pt x="437493" y="51502"/>
                    <a:pt x="442938" y="56975"/>
                    <a:pt x="442938" y="63707"/>
                  </a:cubicBezTo>
                  <a:cubicBezTo>
                    <a:pt x="442938" y="70411"/>
                    <a:pt x="437493" y="75885"/>
                    <a:pt x="430761" y="75885"/>
                  </a:cubicBezTo>
                  <a:lnTo>
                    <a:pt x="406405" y="75885"/>
                  </a:lnTo>
                  <a:lnTo>
                    <a:pt x="406405" y="75885"/>
                  </a:lnTo>
                  <a:close/>
                  <a:moveTo>
                    <a:pt x="503854" y="75885"/>
                  </a:moveTo>
                  <a:cubicBezTo>
                    <a:pt x="497122" y="75885"/>
                    <a:pt x="491676" y="70411"/>
                    <a:pt x="491676" y="63707"/>
                  </a:cubicBezTo>
                  <a:cubicBezTo>
                    <a:pt x="491676" y="56975"/>
                    <a:pt x="497122" y="51502"/>
                    <a:pt x="503854" y="51502"/>
                  </a:cubicBezTo>
                  <a:lnTo>
                    <a:pt x="528209" y="51502"/>
                  </a:lnTo>
                  <a:cubicBezTo>
                    <a:pt x="534941" y="51502"/>
                    <a:pt x="540387" y="56975"/>
                    <a:pt x="540387" y="63707"/>
                  </a:cubicBezTo>
                  <a:cubicBezTo>
                    <a:pt x="540387" y="70411"/>
                    <a:pt x="534941" y="75885"/>
                    <a:pt x="528209" y="75885"/>
                  </a:cubicBezTo>
                  <a:lnTo>
                    <a:pt x="503854" y="75885"/>
                  </a:lnTo>
                  <a:lnTo>
                    <a:pt x="503854" y="75885"/>
                  </a:lnTo>
                  <a:close/>
                  <a:moveTo>
                    <a:pt x="601303" y="75885"/>
                  </a:moveTo>
                  <a:cubicBezTo>
                    <a:pt x="594571" y="75885"/>
                    <a:pt x="589125" y="70411"/>
                    <a:pt x="589125" y="63707"/>
                  </a:cubicBezTo>
                  <a:cubicBezTo>
                    <a:pt x="589125" y="56975"/>
                    <a:pt x="594571" y="51502"/>
                    <a:pt x="601303" y="51502"/>
                  </a:cubicBezTo>
                  <a:lnTo>
                    <a:pt x="625658" y="51502"/>
                  </a:lnTo>
                  <a:cubicBezTo>
                    <a:pt x="632390" y="51502"/>
                    <a:pt x="637836" y="56975"/>
                    <a:pt x="637836" y="63707"/>
                  </a:cubicBezTo>
                  <a:cubicBezTo>
                    <a:pt x="637836" y="70411"/>
                    <a:pt x="632390" y="75885"/>
                    <a:pt x="625658" y="75885"/>
                  </a:cubicBezTo>
                  <a:lnTo>
                    <a:pt x="601303" y="75885"/>
                  </a:lnTo>
                  <a:lnTo>
                    <a:pt x="601303" y="75885"/>
                  </a:lnTo>
                  <a:close/>
                  <a:moveTo>
                    <a:pt x="698751" y="75885"/>
                  </a:moveTo>
                  <a:cubicBezTo>
                    <a:pt x="692019" y="75885"/>
                    <a:pt x="686573" y="70411"/>
                    <a:pt x="686573" y="63707"/>
                  </a:cubicBezTo>
                  <a:cubicBezTo>
                    <a:pt x="686573" y="56975"/>
                    <a:pt x="692019" y="51502"/>
                    <a:pt x="698751" y="51502"/>
                  </a:cubicBezTo>
                  <a:lnTo>
                    <a:pt x="723106" y="51502"/>
                  </a:lnTo>
                  <a:cubicBezTo>
                    <a:pt x="729838" y="51502"/>
                    <a:pt x="735284" y="56975"/>
                    <a:pt x="735284" y="63707"/>
                  </a:cubicBezTo>
                  <a:cubicBezTo>
                    <a:pt x="735284" y="70411"/>
                    <a:pt x="729838" y="75885"/>
                    <a:pt x="723106" y="75885"/>
                  </a:cubicBezTo>
                  <a:lnTo>
                    <a:pt x="698751" y="75885"/>
                  </a:lnTo>
                  <a:lnTo>
                    <a:pt x="698751" y="75885"/>
                  </a:lnTo>
                  <a:close/>
                  <a:moveTo>
                    <a:pt x="796200" y="75885"/>
                  </a:moveTo>
                  <a:cubicBezTo>
                    <a:pt x="789468" y="75885"/>
                    <a:pt x="784022" y="70411"/>
                    <a:pt x="784022" y="63707"/>
                  </a:cubicBezTo>
                  <a:cubicBezTo>
                    <a:pt x="784022" y="56975"/>
                    <a:pt x="789468" y="51502"/>
                    <a:pt x="796200" y="51502"/>
                  </a:cubicBezTo>
                  <a:lnTo>
                    <a:pt x="820555" y="51502"/>
                  </a:lnTo>
                  <a:cubicBezTo>
                    <a:pt x="827287" y="51502"/>
                    <a:pt x="832733" y="56975"/>
                    <a:pt x="832733" y="63707"/>
                  </a:cubicBezTo>
                  <a:cubicBezTo>
                    <a:pt x="832733" y="70411"/>
                    <a:pt x="827287" y="75885"/>
                    <a:pt x="820555" y="75885"/>
                  </a:cubicBezTo>
                  <a:lnTo>
                    <a:pt x="796200" y="75885"/>
                  </a:lnTo>
                  <a:lnTo>
                    <a:pt x="796200" y="75885"/>
                  </a:lnTo>
                  <a:close/>
                  <a:moveTo>
                    <a:pt x="893648" y="75885"/>
                  </a:moveTo>
                  <a:cubicBezTo>
                    <a:pt x="886916" y="75885"/>
                    <a:pt x="881471" y="70411"/>
                    <a:pt x="881471" y="63707"/>
                  </a:cubicBezTo>
                  <a:cubicBezTo>
                    <a:pt x="881471" y="56975"/>
                    <a:pt x="886916" y="51502"/>
                    <a:pt x="893648" y="51502"/>
                  </a:cubicBezTo>
                  <a:lnTo>
                    <a:pt x="918004" y="51502"/>
                  </a:lnTo>
                  <a:cubicBezTo>
                    <a:pt x="924736" y="51502"/>
                    <a:pt x="930181" y="56975"/>
                    <a:pt x="930181" y="63707"/>
                  </a:cubicBezTo>
                  <a:cubicBezTo>
                    <a:pt x="930181" y="70411"/>
                    <a:pt x="924736" y="75885"/>
                    <a:pt x="918004" y="75885"/>
                  </a:cubicBezTo>
                  <a:lnTo>
                    <a:pt x="893648" y="75885"/>
                  </a:lnTo>
                  <a:lnTo>
                    <a:pt x="893648" y="75885"/>
                  </a:lnTo>
                  <a:close/>
                  <a:moveTo>
                    <a:pt x="991097" y="75885"/>
                  </a:moveTo>
                  <a:cubicBezTo>
                    <a:pt x="984365" y="75885"/>
                    <a:pt x="978919" y="70411"/>
                    <a:pt x="978919" y="63707"/>
                  </a:cubicBezTo>
                  <a:cubicBezTo>
                    <a:pt x="978919" y="56975"/>
                    <a:pt x="984365" y="51502"/>
                    <a:pt x="991097" y="51502"/>
                  </a:cubicBezTo>
                  <a:lnTo>
                    <a:pt x="1015452" y="51502"/>
                  </a:lnTo>
                  <a:cubicBezTo>
                    <a:pt x="1022184" y="51502"/>
                    <a:pt x="1027630" y="56975"/>
                    <a:pt x="1027630" y="63707"/>
                  </a:cubicBezTo>
                  <a:cubicBezTo>
                    <a:pt x="1027630" y="70411"/>
                    <a:pt x="1022184" y="75885"/>
                    <a:pt x="1015452" y="75885"/>
                  </a:cubicBezTo>
                  <a:lnTo>
                    <a:pt x="991097" y="75885"/>
                  </a:lnTo>
                  <a:lnTo>
                    <a:pt x="991097" y="75885"/>
                  </a:lnTo>
                  <a:close/>
                </a:path>
              </a:pathLst>
            </a:custGeom>
            <a:solidFill>
              <a:schemeClr val="tx1"/>
            </a:solidFill>
            <a:ln w="27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F4983A1E-66F4-086B-9ABF-F26F20BE7F65}"/>
                </a:ext>
              </a:extLst>
            </p:cNvPr>
            <p:cNvSpPr/>
            <p:nvPr/>
          </p:nvSpPr>
          <p:spPr>
            <a:xfrm>
              <a:off x="7017527" y="4886625"/>
              <a:ext cx="1273590" cy="127386"/>
            </a:xfrm>
            <a:custGeom>
              <a:avLst/>
              <a:gdLst>
                <a:gd name="connsiteX0" fmla="*/ 84614 w 1273590"/>
                <a:gd name="connsiteY0" fmla="*/ 63680 h 127386"/>
                <a:gd name="connsiteX1" fmla="*/ 42307 w 1273590"/>
                <a:gd name="connsiteY1" fmla="*/ 105959 h 127386"/>
                <a:gd name="connsiteX2" fmla="*/ 0 w 1273590"/>
                <a:gd name="connsiteY2" fmla="*/ 63680 h 127386"/>
                <a:gd name="connsiteX3" fmla="*/ 42307 w 1273590"/>
                <a:gd name="connsiteY3" fmla="*/ 21372 h 127386"/>
                <a:gd name="connsiteX4" fmla="*/ 84614 w 1273590"/>
                <a:gd name="connsiteY4" fmla="*/ 63680 h 127386"/>
                <a:gd name="connsiteX5" fmla="*/ 84614 w 1273590"/>
                <a:gd name="connsiteY5" fmla="*/ 63680 h 127386"/>
                <a:gd name="connsiteX6" fmla="*/ 160690 w 1273590"/>
                <a:gd name="connsiteY6" fmla="*/ 75857 h 127386"/>
                <a:gd name="connsiteX7" fmla="*/ 148513 w 1273590"/>
                <a:gd name="connsiteY7" fmla="*/ 63680 h 127386"/>
                <a:gd name="connsiteX8" fmla="*/ 160690 w 1273590"/>
                <a:gd name="connsiteY8" fmla="*/ 51474 h 127386"/>
                <a:gd name="connsiteX9" fmla="*/ 185073 w 1273590"/>
                <a:gd name="connsiteY9" fmla="*/ 51474 h 127386"/>
                <a:gd name="connsiteX10" fmla="*/ 197251 w 1273590"/>
                <a:gd name="connsiteY10" fmla="*/ 63680 h 127386"/>
                <a:gd name="connsiteX11" fmla="*/ 185073 w 1273590"/>
                <a:gd name="connsiteY11" fmla="*/ 75857 h 127386"/>
                <a:gd name="connsiteX12" fmla="*/ 160690 w 1273590"/>
                <a:gd name="connsiteY12" fmla="*/ 75857 h 127386"/>
                <a:gd name="connsiteX13" fmla="*/ 160690 w 1273590"/>
                <a:gd name="connsiteY13" fmla="*/ 75857 h 127386"/>
                <a:gd name="connsiteX14" fmla="*/ 1157808 w 1273590"/>
                <a:gd name="connsiteY14" fmla="*/ 0 h 127386"/>
                <a:gd name="connsiteX15" fmla="*/ 1273591 w 1273590"/>
                <a:gd name="connsiteY15" fmla="*/ 63707 h 127386"/>
                <a:gd name="connsiteX16" fmla="*/ 1157808 w 1273590"/>
                <a:gd name="connsiteY16" fmla="*/ 127386 h 127386"/>
                <a:gd name="connsiteX17" fmla="*/ 1157808 w 1273590"/>
                <a:gd name="connsiteY17" fmla="*/ 75885 h 127386"/>
                <a:gd name="connsiteX18" fmla="*/ 1135149 w 1273590"/>
                <a:gd name="connsiteY18" fmla="*/ 75885 h 127386"/>
                <a:gd name="connsiteX19" fmla="*/ 1122971 w 1273590"/>
                <a:gd name="connsiteY19" fmla="*/ 63707 h 127386"/>
                <a:gd name="connsiteX20" fmla="*/ 1135149 w 1273590"/>
                <a:gd name="connsiteY20" fmla="*/ 51502 h 127386"/>
                <a:gd name="connsiteX21" fmla="*/ 1157808 w 1273590"/>
                <a:gd name="connsiteY21" fmla="*/ 51502 h 127386"/>
                <a:gd name="connsiteX22" fmla="*/ 1157808 w 1273590"/>
                <a:gd name="connsiteY22" fmla="*/ 0 h 127386"/>
                <a:gd name="connsiteX23" fmla="*/ 1157808 w 1273590"/>
                <a:gd name="connsiteY23" fmla="*/ 0 h 127386"/>
                <a:gd name="connsiteX24" fmla="*/ 1062083 w 1273590"/>
                <a:gd name="connsiteY24" fmla="*/ 51502 h 127386"/>
                <a:gd name="connsiteX25" fmla="*/ 1074261 w 1273590"/>
                <a:gd name="connsiteY25" fmla="*/ 63707 h 127386"/>
                <a:gd name="connsiteX26" fmla="*/ 1062083 w 1273590"/>
                <a:gd name="connsiteY26" fmla="*/ 75885 h 127386"/>
                <a:gd name="connsiteX27" fmla="*/ 1037700 w 1273590"/>
                <a:gd name="connsiteY27" fmla="*/ 75885 h 127386"/>
                <a:gd name="connsiteX28" fmla="*/ 1025523 w 1273590"/>
                <a:gd name="connsiteY28" fmla="*/ 63707 h 127386"/>
                <a:gd name="connsiteX29" fmla="*/ 1037700 w 1273590"/>
                <a:gd name="connsiteY29" fmla="*/ 51502 h 127386"/>
                <a:gd name="connsiteX30" fmla="*/ 1062083 w 1273590"/>
                <a:gd name="connsiteY30" fmla="*/ 51502 h 127386"/>
                <a:gd name="connsiteX31" fmla="*/ 1062083 w 1273590"/>
                <a:gd name="connsiteY31" fmla="*/ 51502 h 127386"/>
                <a:gd name="connsiteX32" fmla="*/ 964607 w 1273590"/>
                <a:gd name="connsiteY32" fmla="*/ 51502 h 127386"/>
                <a:gd name="connsiteX33" fmla="*/ 976812 w 1273590"/>
                <a:gd name="connsiteY33" fmla="*/ 63707 h 127386"/>
                <a:gd name="connsiteX34" fmla="*/ 964607 w 1273590"/>
                <a:gd name="connsiteY34" fmla="*/ 75885 h 127386"/>
                <a:gd name="connsiteX35" fmla="*/ 940252 w 1273590"/>
                <a:gd name="connsiteY35" fmla="*/ 75885 h 127386"/>
                <a:gd name="connsiteX36" fmla="*/ 928074 w 1273590"/>
                <a:gd name="connsiteY36" fmla="*/ 63707 h 127386"/>
                <a:gd name="connsiteX37" fmla="*/ 940252 w 1273590"/>
                <a:gd name="connsiteY37" fmla="*/ 51502 h 127386"/>
                <a:gd name="connsiteX38" fmla="*/ 964607 w 1273590"/>
                <a:gd name="connsiteY38" fmla="*/ 51502 h 127386"/>
                <a:gd name="connsiteX39" fmla="*/ 964607 w 1273590"/>
                <a:gd name="connsiteY39" fmla="*/ 51502 h 127386"/>
                <a:gd name="connsiteX40" fmla="*/ 867159 w 1273590"/>
                <a:gd name="connsiteY40" fmla="*/ 51502 h 127386"/>
                <a:gd name="connsiteX41" fmla="*/ 879364 w 1273590"/>
                <a:gd name="connsiteY41" fmla="*/ 63707 h 127386"/>
                <a:gd name="connsiteX42" fmla="*/ 867159 w 1273590"/>
                <a:gd name="connsiteY42" fmla="*/ 75885 h 127386"/>
                <a:gd name="connsiteX43" fmla="*/ 842803 w 1273590"/>
                <a:gd name="connsiteY43" fmla="*/ 75885 h 127386"/>
                <a:gd name="connsiteX44" fmla="*/ 830626 w 1273590"/>
                <a:gd name="connsiteY44" fmla="*/ 63707 h 127386"/>
                <a:gd name="connsiteX45" fmla="*/ 842803 w 1273590"/>
                <a:gd name="connsiteY45" fmla="*/ 51502 h 127386"/>
                <a:gd name="connsiteX46" fmla="*/ 867159 w 1273590"/>
                <a:gd name="connsiteY46" fmla="*/ 51502 h 127386"/>
                <a:gd name="connsiteX47" fmla="*/ 867159 w 1273590"/>
                <a:gd name="connsiteY47" fmla="*/ 51502 h 127386"/>
                <a:gd name="connsiteX48" fmla="*/ 769737 w 1273590"/>
                <a:gd name="connsiteY48" fmla="*/ 51502 h 127386"/>
                <a:gd name="connsiteX49" fmla="*/ 781942 w 1273590"/>
                <a:gd name="connsiteY49" fmla="*/ 63707 h 127386"/>
                <a:gd name="connsiteX50" fmla="*/ 769737 w 1273590"/>
                <a:gd name="connsiteY50" fmla="*/ 75885 h 127386"/>
                <a:gd name="connsiteX51" fmla="*/ 745382 w 1273590"/>
                <a:gd name="connsiteY51" fmla="*/ 75885 h 127386"/>
                <a:gd name="connsiteX52" fmla="*/ 733204 w 1273590"/>
                <a:gd name="connsiteY52" fmla="*/ 63707 h 127386"/>
                <a:gd name="connsiteX53" fmla="*/ 745382 w 1273590"/>
                <a:gd name="connsiteY53" fmla="*/ 51502 h 127386"/>
                <a:gd name="connsiteX54" fmla="*/ 769737 w 1273590"/>
                <a:gd name="connsiteY54" fmla="*/ 51502 h 127386"/>
                <a:gd name="connsiteX55" fmla="*/ 769737 w 1273590"/>
                <a:gd name="connsiteY55" fmla="*/ 51502 h 127386"/>
                <a:gd name="connsiteX56" fmla="*/ 672261 w 1273590"/>
                <a:gd name="connsiteY56" fmla="*/ 51502 h 127386"/>
                <a:gd name="connsiteX57" fmla="*/ 684466 w 1273590"/>
                <a:gd name="connsiteY57" fmla="*/ 63707 h 127386"/>
                <a:gd name="connsiteX58" fmla="*/ 672261 w 1273590"/>
                <a:gd name="connsiteY58" fmla="*/ 75885 h 127386"/>
                <a:gd name="connsiteX59" fmla="*/ 647906 w 1273590"/>
                <a:gd name="connsiteY59" fmla="*/ 75885 h 127386"/>
                <a:gd name="connsiteX60" fmla="*/ 635728 w 1273590"/>
                <a:gd name="connsiteY60" fmla="*/ 63707 h 127386"/>
                <a:gd name="connsiteX61" fmla="*/ 647906 w 1273590"/>
                <a:gd name="connsiteY61" fmla="*/ 51502 h 127386"/>
                <a:gd name="connsiteX62" fmla="*/ 672261 w 1273590"/>
                <a:gd name="connsiteY62" fmla="*/ 51502 h 127386"/>
                <a:gd name="connsiteX63" fmla="*/ 672261 w 1273590"/>
                <a:gd name="connsiteY63" fmla="*/ 51502 h 127386"/>
                <a:gd name="connsiteX64" fmla="*/ 574813 w 1273590"/>
                <a:gd name="connsiteY64" fmla="*/ 51502 h 127386"/>
                <a:gd name="connsiteX65" fmla="*/ 587018 w 1273590"/>
                <a:gd name="connsiteY65" fmla="*/ 63707 h 127386"/>
                <a:gd name="connsiteX66" fmla="*/ 574813 w 1273590"/>
                <a:gd name="connsiteY66" fmla="*/ 75885 h 127386"/>
                <a:gd name="connsiteX67" fmla="*/ 550457 w 1273590"/>
                <a:gd name="connsiteY67" fmla="*/ 75885 h 127386"/>
                <a:gd name="connsiteX68" fmla="*/ 538280 w 1273590"/>
                <a:gd name="connsiteY68" fmla="*/ 63707 h 127386"/>
                <a:gd name="connsiteX69" fmla="*/ 550457 w 1273590"/>
                <a:gd name="connsiteY69" fmla="*/ 51502 h 127386"/>
                <a:gd name="connsiteX70" fmla="*/ 574813 w 1273590"/>
                <a:gd name="connsiteY70" fmla="*/ 51502 h 127386"/>
                <a:gd name="connsiteX71" fmla="*/ 574813 w 1273590"/>
                <a:gd name="connsiteY71" fmla="*/ 51502 h 127386"/>
                <a:gd name="connsiteX72" fmla="*/ 477364 w 1273590"/>
                <a:gd name="connsiteY72" fmla="*/ 51502 h 127386"/>
                <a:gd name="connsiteX73" fmla="*/ 489569 w 1273590"/>
                <a:gd name="connsiteY73" fmla="*/ 63707 h 127386"/>
                <a:gd name="connsiteX74" fmla="*/ 477364 w 1273590"/>
                <a:gd name="connsiteY74" fmla="*/ 75885 h 127386"/>
                <a:gd name="connsiteX75" fmla="*/ 453009 w 1273590"/>
                <a:gd name="connsiteY75" fmla="*/ 75885 h 127386"/>
                <a:gd name="connsiteX76" fmla="*/ 440831 w 1273590"/>
                <a:gd name="connsiteY76" fmla="*/ 63707 h 127386"/>
                <a:gd name="connsiteX77" fmla="*/ 453009 w 1273590"/>
                <a:gd name="connsiteY77" fmla="*/ 51502 h 127386"/>
                <a:gd name="connsiteX78" fmla="*/ 477364 w 1273590"/>
                <a:gd name="connsiteY78" fmla="*/ 51502 h 127386"/>
                <a:gd name="connsiteX79" fmla="*/ 477364 w 1273590"/>
                <a:gd name="connsiteY79" fmla="*/ 51502 h 127386"/>
                <a:gd name="connsiteX80" fmla="*/ 379943 w 1273590"/>
                <a:gd name="connsiteY80" fmla="*/ 51502 h 127386"/>
                <a:gd name="connsiteX81" fmla="*/ 392120 w 1273590"/>
                <a:gd name="connsiteY81" fmla="*/ 63707 h 127386"/>
                <a:gd name="connsiteX82" fmla="*/ 379943 w 1273590"/>
                <a:gd name="connsiteY82" fmla="*/ 75885 h 127386"/>
                <a:gd name="connsiteX83" fmla="*/ 355560 w 1273590"/>
                <a:gd name="connsiteY83" fmla="*/ 75885 h 127386"/>
                <a:gd name="connsiteX84" fmla="*/ 343382 w 1273590"/>
                <a:gd name="connsiteY84" fmla="*/ 63707 h 127386"/>
                <a:gd name="connsiteX85" fmla="*/ 355560 w 1273590"/>
                <a:gd name="connsiteY85" fmla="*/ 51502 h 127386"/>
                <a:gd name="connsiteX86" fmla="*/ 379943 w 1273590"/>
                <a:gd name="connsiteY86" fmla="*/ 51502 h 127386"/>
                <a:gd name="connsiteX87" fmla="*/ 379943 w 1273590"/>
                <a:gd name="connsiteY87" fmla="*/ 51502 h 127386"/>
                <a:gd name="connsiteX88" fmla="*/ 282494 w 1273590"/>
                <a:gd name="connsiteY88" fmla="*/ 51502 h 127386"/>
                <a:gd name="connsiteX89" fmla="*/ 294672 w 1273590"/>
                <a:gd name="connsiteY89" fmla="*/ 63707 h 127386"/>
                <a:gd name="connsiteX90" fmla="*/ 282494 w 1273590"/>
                <a:gd name="connsiteY90" fmla="*/ 75885 h 127386"/>
                <a:gd name="connsiteX91" fmla="*/ 258111 w 1273590"/>
                <a:gd name="connsiteY91" fmla="*/ 75885 h 127386"/>
                <a:gd name="connsiteX92" fmla="*/ 245934 w 1273590"/>
                <a:gd name="connsiteY92" fmla="*/ 63707 h 127386"/>
                <a:gd name="connsiteX93" fmla="*/ 258111 w 1273590"/>
                <a:gd name="connsiteY93" fmla="*/ 51502 h 127386"/>
                <a:gd name="connsiteX94" fmla="*/ 282494 w 1273590"/>
                <a:gd name="connsiteY94" fmla="*/ 51502 h 127386"/>
                <a:gd name="connsiteX95" fmla="*/ 282494 w 1273590"/>
                <a:gd name="connsiteY95" fmla="*/ 51502 h 127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</a:cxnLst>
              <a:rect l="l" t="t" r="r" b="b"/>
              <a:pathLst>
                <a:path w="1273590" h="127386">
                  <a:moveTo>
                    <a:pt x="84614" y="63680"/>
                  </a:moveTo>
                  <a:cubicBezTo>
                    <a:pt x="84614" y="87022"/>
                    <a:pt x="65650" y="105959"/>
                    <a:pt x="42307" y="105959"/>
                  </a:cubicBezTo>
                  <a:cubicBezTo>
                    <a:pt x="18937" y="105959"/>
                    <a:pt x="0" y="87022"/>
                    <a:pt x="0" y="63680"/>
                  </a:cubicBezTo>
                  <a:cubicBezTo>
                    <a:pt x="0" y="40309"/>
                    <a:pt x="18937" y="21372"/>
                    <a:pt x="42307" y="21372"/>
                  </a:cubicBezTo>
                  <a:cubicBezTo>
                    <a:pt x="65677" y="21372"/>
                    <a:pt x="84614" y="40309"/>
                    <a:pt x="84614" y="63680"/>
                  </a:cubicBezTo>
                  <a:lnTo>
                    <a:pt x="84614" y="63680"/>
                  </a:lnTo>
                  <a:close/>
                  <a:moveTo>
                    <a:pt x="160690" y="75857"/>
                  </a:moveTo>
                  <a:cubicBezTo>
                    <a:pt x="153958" y="75857"/>
                    <a:pt x="148513" y="70384"/>
                    <a:pt x="148513" y="63680"/>
                  </a:cubicBezTo>
                  <a:cubicBezTo>
                    <a:pt x="148513" y="56947"/>
                    <a:pt x="153958" y="51474"/>
                    <a:pt x="160690" y="51474"/>
                  </a:cubicBezTo>
                  <a:lnTo>
                    <a:pt x="185073" y="51474"/>
                  </a:lnTo>
                  <a:cubicBezTo>
                    <a:pt x="191777" y="51474"/>
                    <a:pt x="197251" y="56920"/>
                    <a:pt x="197251" y="63680"/>
                  </a:cubicBezTo>
                  <a:cubicBezTo>
                    <a:pt x="197251" y="70384"/>
                    <a:pt x="191777" y="75857"/>
                    <a:pt x="185073" y="75857"/>
                  </a:cubicBezTo>
                  <a:lnTo>
                    <a:pt x="160690" y="75857"/>
                  </a:lnTo>
                  <a:lnTo>
                    <a:pt x="160690" y="75857"/>
                  </a:lnTo>
                  <a:close/>
                  <a:moveTo>
                    <a:pt x="1157808" y="0"/>
                  </a:moveTo>
                  <a:lnTo>
                    <a:pt x="1273591" y="63707"/>
                  </a:lnTo>
                  <a:lnTo>
                    <a:pt x="1157808" y="127386"/>
                  </a:lnTo>
                  <a:lnTo>
                    <a:pt x="1157808" y="75885"/>
                  </a:lnTo>
                  <a:lnTo>
                    <a:pt x="1135149" y="75885"/>
                  </a:lnTo>
                  <a:cubicBezTo>
                    <a:pt x="1128417" y="75885"/>
                    <a:pt x="1122971" y="70411"/>
                    <a:pt x="1122971" y="63707"/>
                  </a:cubicBezTo>
                  <a:cubicBezTo>
                    <a:pt x="1122971" y="56975"/>
                    <a:pt x="1128417" y="51502"/>
                    <a:pt x="1135149" y="51502"/>
                  </a:cubicBezTo>
                  <a:lnTo>
                    <a:pt x="1157808" y="51502"/>
                  </a:lnTo>
                  <a:lnTo>
                    <a:pt x="1157808" y="0"/>
                  </a:lnTo>
                  <a:lnTo>
                    <a:pt x="1157808" y="0"/>
                  </a:lnTo>
                  <a:close/>
                  <a:moveTo>
                    <a:pt x="1062083" y="51502"/>
                  </a:moveTo>
                  <a:cubicBezTo>
                    <a:pt x="1068788" y="51502"/>
                    <a:pt x="1074261" y="56947"/>
                    <a:pt x="1074261" y="63707"/>
                  </a:cubicBezTo>
                  <a:cubicBezTo>
                    <a:pt x="1074261" y="70411"/>
                    <a:pt x="1068788" y="75885"/>
                    <a:pt x="1062083" y="75885"/>
                  </a:cubicBezTo>
                  <a:lnTo>
                    <a:pt x="1037700" y="75885"/>
                  </a:lnTo>
                  <a:cubicBezTo>
                    <a:pt x="1030969" y="75885"/>
                    <a:pt x="1025523" y="70411"/>
                    <a:pt x="1025523" y="63707"/>
                  </a:cubicBezTo>
                  <a:cubicBezTo>
                    <a:pt x="1025523" y="56975"/>
                    <a:pt x="1030969" y="51502"/>
                    <a:pt x="1037700" y="51502"/>
                  </a:cubicBezTo>
                  <a:lnTo>
                    <a:pt x="1062083" y="51502"/>
                  </a:lnTo>
                  <a:lnTo>
                    <a:pt x="1062083" y="51502"/>
                  </a:lnTo>
                  <a:close/>
                  <a:moveTo>
                    <a:pt x="964607" y="51502"/>
                  </a:moveTo>
                  <a:cubicBezTo>
                    <a:pt x="971339" y="51502"/>
                    <a:pt x="976812" y="56947"/>
                    <a:pt x="976812" y="63707"/>
                  </a:cubicBezTo>
                  <a:cubicBezTo>
                    <a:pt x="976812" y="70411"/>
                    <a:pt x="971339" y="75885"/>
                    <a:pt x="964607" y="75885"/>
                  </a:cubicBezTo>
                  <a:lnTo>
                    <a:pt x="940252" y="75885"/>
                  </a:lnTo>
                  <a:cubicBezTo>
                    <a:pt x="933520" y="75885"/>
                    <a:pt x="928074" y="70411"/>
                    <a:pt x="928074" y="63707"/>
                  </a:cubicBezTo>
                  <a:cubicBezTo>
                    <a:pt x="928074" y="56975"/>
                    <a:pt x="933520" y="51502"/>
                    <a:pt x="940252" y="51502"/>
                  </a:cubicBezTo>
                  <a:lnTo>
                    <a:pt x="964607" y="51502"/>
                  </a:lnTo>
                  <a:lnTo>
                    <a:pt x="964607" y="51502"/>
                  </a:lnTo>
                  <a:close/>
                  <a:moveTo>
                    <a:pt x="867159" y="51502"/>
                  </a:moveTo>
                  <a:cubicBezTo>
                    <a:pt x="873890" y="51502"/>
                    <a:pt x="879364" y="56947"/>
                    <a:pt x="879364" y="63707"/>
                  </a:cubicBezTo>
                  <a:cubicBezTo>
                    <a:pt x="879364" y="70411"/>
                    <a:pt x="873890" y="75885"/>
                    <a:pt x="867159" y="75885"/>
                  </a:cubicBezTo>
                  <a:lnTo>
                    <a:pt x="842803" y="75885"/>
                  </a:lnTo>
                  <a:cubicBezTo>
                    <a:pt x="836071" y="75885"/>
                    <a:pt x="830626" y="70411"/>
                    <a:pt x="830626" y="63707"/>
                  </a:cubicBezTo>
                  <a:cubicBezTo>
                    <a:pt x="830626" y="56975"/>
                    <a:pt x="836071" y="51502"/>
                    <a:pt x="842803" y="51502"/>
                  </a:cubicBezTo>
                  <a:lnTo>
                    <a:pt x="867159" y="51502"/>
                  </a:lnTo>
                  <a:lnTo>
                    <a:pt x="867159" y="51502"/>
                  </a:lnTo>
                  <a:close/>
                  <a:moveTo>
                    <a:pt x="769737" y="51502"/>
                  </a:moveTo>
                  <a:cubicBezTo>
                    <a:pt x="776469" y="51502"/>
                    <a:pt x="781942" y="56947"/>
                    <a:pt x="781942" y="63707"/>
                  </a:cubicBezTo>
                  <a:cubicBezTo>
                    <a:pt x="781942" y="70411"/>
                    <a:pt x="776469" y="75885"/>
                    <a:pt x="769737" y="75885"/>
                  </a:cubicBezTo>
                  <a:lnTo>
                    <a:pt x="745382" y="75885"/>
                  </a:lnTo>
                  <a:cubicBezTo>
                    <a:pt x="738650" y="75885"/>
                    <a:pt x="733204" y="70411"/>
                    <a:pt x="733204" y="63707"/>
                  </a:cubicBezTo>
                  <a:cubicBezTo>
                    <a:pt x="733204" y="56975"/>
                    <a:pt x="738650" y="51502"/>
                    <a:pt x="745382" y="51502"/>
                  </a:cubicBezTo>
                  <a:lnTo>
                    <a:pt x="769737" y="51502"/>
                  </a:lnTo>
                  <a:lnTo>
                    <a:pt x="769737" y="51502"/>
                  </a:lnTo>
                  <a:close/>
                  <a:moveTo>
                    <a:pt x="672261" y="51502"/>
                  </a:moveTo>
                  <a:cubicBezTo>
                    <a:pt x="678993" y="51502"/>
                    <a:pt x="684466" y="56947"/>
                    <a:pt x="684466" y="63707"/>
                  </a:cubicBezTo>
                  <a:cubicBezTo>
                    <a:pt x="684466" y="70411"/>
                    <a:pt x="678993" y="75885"/>
                    <a:pt x="672261" y="75885"/>
                  </a:cubicBezTo>
                  <a:lnTo>
                    <a:pt x="647906" y="75885"/>
                  </a:lnTo>
                  <a:cubicBezTo>
                    <a:pt x="641174" y="75885"/>
                    <a:pt x="635728" y="70411"/>
                    <a:pt x="635728" y="63707"/>
                  </a:cubicBezTo>
                  <a:cubicBezTo>
                    <a:pt x="635728" y="56975"/>
                    <a:pt x="641174" y="51502"/>
                    <a:pt x="647906" y="51502"/>
                  </a:cubicBezTo>
                  <a:lnTo>
                    <a:pt x="672261" y="51502"/>
                  </a:lnTo>
                  <a:lnTo>
                    <a:pt x="672261" y="51502"/>
                  </a:lnTo>
                  <a:close/>
                  <a:moveTo>
                    <a:pt x="574813" y="51502"/>
                  </a:moveTo>
                  <a:cubicBezTo>
                    <a:pt x="581545" y="51502"/>
                    <a:pt x="587018" y="56947"/>
                    <a:pt x="587018" y="63707"/>
                  </a:cubicBezTo>
                  <a:cubicBezTo>
                    <a:pt x="587018" y="70411"/>
                    <a:pt x="581572" y="75885"/>
                    <a:pt x="574813" y="75885"/>
                  </a:cubicBezTo>
                  <a:lnTo>
                    <a:pt x="550457" y="75885"/>
                  </a:lnTo>
                  <a:cubicBezTo>
                    <a:pt x="543725" y="75885"/>
                    <a:pt x="538280" y="70411"/>
                    <a:pt x="538280" y="63707"/>
                  </a:cubicBezTo>
                  <a:cubicBezTo>
                    <a:pt x="538280" y="56975"/>
                    <a:pt x="543725" y="51502"/>
                    <a:pt x="550457" y="51502"/>
                  </a:cubicBezTo>
                  <a:lnTo>
                    <a:pt x="574813" y="51502"/>
                  </a:lnTo>
                  <a:lnTo>
                    <a:pt x="574813" y="51502"/>
                  </a:lnTo>
                  <a:close/>
                  <a:moveTo>
                    <a:pt x="477364" y="51502"/>
                  </a:moveTo>
                  <a:cubicBezTo>
                    <a:pt x="484096" y="51502"/>
                    <a:pt x="489569" y="56947"/>
                    <a:pt x="489569" y="63707"/>
                  </a:cubicBezTo>
                  <a:cubicBezTo>
                    <a:pt x="489569" y="70411"/>
                    <a:pt x="484096" y="75885"/>
                    <a:pt x="477364" y="75885"/>
                  </a:cubicBezTo>
                  <a:lnTo>
                    <a:pt x="453009" y="75885"/>
                  </a:lnTo>
                  <a:cubicBezTo>
                    <a:pt x="446277" y="75885"/>
                    <a:pt x="440831" y="70411"/>
                    <a:pt x="440831" y="63707"/>
                  </a:cubicBezTo>
                  <a:cubicBezTo>
                    <a:pt x="440831" y="56975"/>
                    <a:pt x="446277" y="51502"/>
                    <a:pt x="453009" y="51502"/>
                  </a:cubicBezTo>
                  <a:lnTo>
                    <a:pt x="477364" y="51502"/>
                  </a:lnTo>
                  <a:lnTo>
                    <a:pt x="477364" y="51502"/>
                  </a:lnTo>
                  <a:close/>
                  <a:moveTo>
                    <a:pt x="379943" y="51502"/>
                  </a:moveTo>
                  <a:cubicBezTo>
                    <a:pt x="386675" y="51502"/>
                    <a:pt x="392120" y="56947"/>
                    <a:pt x="392120" y="63707"/>
                  </a:cubicBezTo>
                  <a:cubicBezTo>
                    <a:pt x="392120" y="70411"/>
                    <a:pt x="386675" y="75885"/>
                    <a:pt x="379943" y="75885"/>
                  </a:cubicBezTo>
                  <a:lnTo>
                    <a:pt x="355560" y="75885"/>
                  </a:lnTo>
                  <a:cubicBezTo>
                    <a:pt x="348828" y="75885"/>
                    <a:pt x="343382" y="70411"/>
                    <a:pt x="343382" y="63707"/>
                  </a:cubicBezTo>
                  <a:cubicBezTo>
                    <a:pt x="343382" y="56975"/>
                    <a:pt x="348828" y="51502"/>
                    <a:pt x="355560" y="51502"/>
                  </a:cubicBezTo>
                  <a:lnTo>
                    <a:pt x="379943" y="51502"/>
                  </a:lnTo>
                  <a:lnTo>
                    <a:pt x="379943" y="51502"/>
                  </a:lnTo>
                  <a:close/>
                  <a:moveTo>
                    <a:pt x="282494" y="51502"/>
                  </a:moveTo>
                  <a:cubicBezTo>
                    <a:pt x="289199" y="51502"/>
                    <a:pt x="294672" y="56947"/>
                    <a:pt x="294672" y="63707"/>
                  </a:cubicBezTo>
                  <a:cubicBezTo>
                    <a:pt x="294672" y="70411"/>
                    <a:pt x="289199" y="75885"/>
                    <a:pt x="282494" y="75885"/>
                  </a:cubicBezTo>
                  <a:lnTo>
                    <a:pt x="258111" y="75885"/>
                  </a:lnTo>
                  <a:cubicBezTo>
                    <a:pt x="251380" y="75885"/>
                    <a:pt x="245934" y="70411"/>
                    <a:pt x="245934" y="63707"/>
                  </a:cubicBezTo>
                  <a:cubicBezTo>
                    <a:pt x="245934" y="56975"/>
                    <a:pt x="251380" y="51502"/>
                    <a:pt x="258111" y="51502"/>
                  </a:cubicBezTo>
                  <a:lnTo>
                    <a:pt x="282494" y="51502"/>
                  </a:lnTo>
                  <a:lnTo>
                    <a:pt x="282494" y="51502"/>
                  </a:lnTo>
                  <a:close/>
                </a:path>
              </a:pathLst>
            </a:custGeom>
            <a:solidFill>
              <a:schemeClr val="tx1"/>
            </a:solidFill>
            <a:ln w="27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CD99596C-CB7D-9FD8-60CE-2A9EF0B17C39}"/>
                </a:ext>
              </a:extLst>
            </p:cNvPr>
            <p:cNvSpPr/>
            <p:nvPr/>
          </p:nvSpPr>
          <p:spPr>
            <a:xfrm>
              <a:off x="6767133" y="2574238"/>
              <a:ext cx="1523985" cy="127359"/>
            </a:xfrm>
            <a:custGeom>
              <a:avLst/>
              <a:gdLst>
                <a:gd name="connsiteX0" fmla="*/ 183239 w 1523985"/>
                <a:gd name="connsiteY0" fmla="*/ 75857 h 127359"/>
                <a:gd name="connsiteX1" fmla="*/ 171062 w 1523985"/>
                <a:gd name="connsiteY1" fmla="*/ 63680 h 127359"/>
                <a:gd name="connsiteX2" fmla="*/ 183239 w 1523985"/>
                <a:gd name="connsiteY2" fmla="*/ 51502 h 127359"/>
                <a:gd name="connsiteX3" fmla="*/ 207622 w 1523985"/>
                <a:gd name="connsiteY3" fmla="*/ 51502 h 127359"/>
                <a:gd name="connsiteX4" fmla="*/ 219800 w 1523985"/>
                <a:gd name="connsiteY4" fmla="*/ 63680 h 127359"/>
                <a:gd name="connsiteX5" fmla="*/ 207622 w 1523985"/>
                <a:gd name="connsiteY5" fmla="*/ 75857 h 127359"/>
                <a:gd name="connsiteX6" fmla="*/ 183239 w 1523985"/>
                <a:gd name="connsiteY6" fmla="*/ 75857 h 127359"/>
                <a:gd name="connsiteX7" fmla="*/ 183239 w 1523985"/>
                <a:gd name="connsiteY7" fmla="*/ 75857 h 127359"/>
                <a:gd name="connsiteX8" fmla="*/ 84614 w 1523985"/>
                <a:gd name="connsiteY8" fmla="*/ 63680 h 127359"/>
                <a:gd name="connsiteX9" fmla="*/ 42307 w 1523985"/>
                <a:gd name="connsiteY9" fmla="*/ 105987 h 127359"/>
                <a:gd name="connsiteX10" fmla="*/ 0 w 1523985"/>
                <a:gd name="connsiteY10" fmla="*/ 63680 h 127359"/>
                <a:gd name="connsiteX11" fmla="*/ 42307 w 1523985"/>
                <a:gd name="connsiteY11" fmla="*/ 21372 h 127359"/>
                <a:gd name="connsiteX12" fmla="*/ 84614 w 1523985"/>
                <a:gd name="connsiteY12" fmla="*/ 63680 h 127359"/>
                <a:gd name="connsiteX13" fmla="*/ 84614 w 1523985"/>
                <a:gd name="connsiteY13" fmla="*/ 63680 h 127359"/>
                <a:gd name="connsiteX14" fmla="*/ 1408202 w 1523985"/>
                <a:gd name="connsiteY14" fmla="*/ 0 h 127359"/>
                <a:gd name="connsiteX15" fmla="*/ 1523985 w 1523985"/>
                <a:gd name="connsiteY15" fmla="*/ 63680 h 127359"/>
                <a:gd name="connsiteX16" fmla="*/ 1408202 w 1523985"/>
                <a:gd name="connsiteY16" fmla="*/ 127359 h 127359"/>
                <a:gd name="connsiteX17" fmla="*/ 1408202 w 1523985"/>
                <a:gd name="connsiteY17" fmla="*/ 0 h 127359"/>
                <a:gd name="connsiteX18" fmla="*/ 1408202 w 1523985"/>
                <a:gd name="connsiteY18" fmla="*/ 0 h 127359"/>
                <a:gd name="connsiteX19" fmla="*/ 1377005 w 1523985"/>
                <a:gd name="connsiteY19" fmla="*/ 51502 h 127359"/>
                <a:gd name="connsiteX20" fmla="*/ 1389183 w 1523985"/>
                <a:gd name="connsiteY20" fmla="*/ 63680 h 127359"/>
                <a:gd name="connsiteX21" fmla="*/ 1377005 w 1523985"/>
                <a:gd name="connsiteY21" fmla="*/ 75857 h 127359"/>
                <a:gd name="connsiteX22" fmla="*/ 1352623 w 1523985"/>
                <a:gd name="connsiteY22" fmla="*/ 75857 h 127359"/>
                <a:gd name="connsiteX23" fmla="*/ 1340445 w 1523985"/>
                <a:gd name="connsiteY23" fmla="*/ 63680 h 127359"/>
                <a:gd name="connsiteX24" fmla="*/ 1352623 w 1523985"/>
                <a:gd name="connsiteY24" fmla="*/ 51502 h 127359"/>
                <a:gd name="connsiteX25" fmla="*/ 1377005 w 1523985"/>
                <a:gd name="connsiteY25" fmla="*/ 51502 h 127359"/>
                <a:gd name="connsiteX26" fmla="*/ 1377005 w 1523985"/>
                <a:gd name="connsiteY26" fmla="*/ 51502 h 127359"/>
                <a:gd name="connsiteX27" fmla="*/ 1279557 w 1523985"/>
                <a:gd name="connsiteY27" fmla="*/ 51502 h 127359"/>
                <a:gd name="connsiteX28" fmla="*/ 1291735 w 1523985"/>
                <a:gd name="connsiteY28" fmla="*/ 63680 h 127359"/>
                <a:gd name="connsiteX29" fmla="*/ 1279557 w 1523985"/>
                <a:gd name="connsiteY29" fmla="*/ 75857 h 127359"/>
                <a:gd name="connsiteX30" fmla="*/ 1255174 w 1523985"/>
                <a:gd name="connsiteY30" fmla="*/ 75857 h 127359"/>
                <a:gd name="connsiteX31" fmla="*/ 1242997 w 1523985"/>
                <a:gd name="connsiteY31" fmla="*/ 63680 h 127359"/>
                <a:gd name="connsiteX32" fmla="*/ 1255174 w 1523985"/>
                <a:gd name="connsiteY32" fmla="*/ 51502 h 127359"/>
                <a:gd name="connsiteX33" fmla="*/ 1279557 w 1523985"/>
                <a:gd name="connsiteY33" fmla="*/ 51502 h 127359"/>
                <a:gd name="connsiteX34" fmla="*/ 1279557 w 1523985"/>
                <a:gd name="connsiteY34" fmla="*/ 51502 h 127359"/>
                <a:gd name="connsiteX35" fmla="*/ 1182108 w 1523985"/>
                <a:gd name="connsiteY35" fmla="*/ 51502 h 127359"/>
                <a:gd name="connsiteX36" fmla="*/ 1194286 w 1523985"/>
                <a:gd name="connsiteY36" fmla="*/ 63680 h 127359"/>
                <a:gd name="connsiteX37" fmla="*/ 1182108 w 1523985"/>
                <a:gd name="connsiteY37" fmla="*/ 75857 h 127359"/>
                <a:gd name="connsiteX38" fmla="*/ 1157726 w 1523985"/>
                <a:gd name="connsiteY38" fmla="*/ 75857 h 127359"/>
                <a:gd name="connsiteX39" fmla="*/ 1145548 w 1523985"/>
                <a:gd name="connsiteY39" fmla="*/ 63680 h 127359"/>
                <a:gd name="connsiteX40" fmla="*/ 1157726 w 1523985"/>
                <a:gd name="connsiteY40" fmla="*/ 51502 h 127359"/>
                <a:gd name="connsiteX41" fmla="*/ 1182108 w 1523985"/>
                <a:gd name="connsiteY41" fmla="*/ 51502 h 127359"/>
                <a:gd name="connsiteX42" fmla="*/ 1182108 w 1523985"/>
                <a:gd name="connsiteY42" fmla="*/ 51502 h 127359"/>
                <a:gd name="connsiteX43" fmla="*/ 1084660 w 1523985"/>
                <a:gd name="connsiteY43" fmla="*/ 51502 h 127359"/>
                <a:gd name="connsiteX44" fmla="*/ 1096837 w 1523985"/>
                <a:gd name="connsiteY44" fmla="*/ 63680 h 127359"/>
                <a:gd name="connsiteX45" fmla="*/ 1084660 w 1523985"/>
                <a:gd name="connsiteY45" fmla="*/ 75857 h 127359"/>
                <a:gd name="connsiteX46" fmla="*/ 1060277 w 1523985"/>
                <a:gd name="connsiteY46" fmla="*/ 75857 h 127359"/>
                <a:gd name="connsiteX47" fmla="*/ 1048099 w 1523985"/>
                <a:gd name="connsiteY47" fmla="*/ 63680 h 127359"/>
                <a:gd name="connsiteX48" fmla="*/ 1060277 w 1523985"/>
                <a:gd name="connsiteY48" fmla="*/ 51502 h 127359"/>
                <a:gd name="connsiteX49" fmla="*/ 1084660 w 1523985"/>
                <a:gd name="connsiteY49" fmla="*/ 51502 h 127359"/>
                <a:gd name="connsiteX50" fmla="*/ 1084660 w 1523985"/>
                <a:gd name="connsiteY50" fmla="*/ 51502 h 127359"/>
                <a:gd name="connsiteX51" fmla="*/ 987211 w 1523985"/>
                <a:gd name="connsiteY51" fmla="*/ 51502 h 127359"/>
                <a:gd name="connsiteX52" fmla="*/ 999389 w 1523985"/>
                <a:gd name="connsiteY52" fmla="*/ 63680 h 127359"/>
                <a:gd name="connsiteX53" fmla="*/ 987211 w 1523985"/>
                <a:gd name="connsiteY53" fmla="*/ 75857 h 127359"/>
                <a:gd name="connsiteX54" fmla="*/ 962828 w 1523985"/>
                <a:gd name="connsiteY54" fmla="*/ 75857 h 127359"/>
                <a:gd name="connsiteX55" fmla="*/ 950651 w 1523985"/>
                <a:gd name="connsiteY55" fmla="*/ 63680 h 127359"/>
                <a:gd name="connsiteX56" fmla="*/ 962828 w 1523985"/>
                <a:gd name="connsiteY56" fmla="*/ 51502 h 127359"/>
                <a:gd name="connsiteX57" fmla="*/ 987211 w 1523985"/>
                <a:gd name="connsiteY57" fmla="*/ 51502 h 127359"/>
                <a:gd name="connsiteX58" fmla="*/ 987211 w 1523985"/>
                <a:gd name="connsiteY58" fmla="*/ 51502 h 127359"/>
                <a:gd name="connsiteX59" fmla="*/ 889763 w 1523985"/>
                <a:gd name="connsiteY59" fmla="*/ 51502 h 127359"/>
                <a:gd name="connsiteX60" fmla="*/ 901940 w 1523985"/>
                <a:gd name="connsiteY60" fmla="*/ 63680 h 127359"/>
                <a:gd name="connsiteX61" fmla="*/ 889763 w 1523985"/>
                <a:gd name="connsiteY61" fmla="*/ 75857 h 127359"/>
                <a:gd name="connsiteX62" fmla="*/ 865380 w 1523985"/>
                <a:gd name="connsiteY62" fmla="*/ 75857 h 127359"/>
                <a:gd name="connsiteX63" fmla="*/ 853202 w 1523985"/>
                <a:gd name="connsiteY63" fmla="*/ 63680 h 127359"/>
                <a:gd name="connsiteX64" fmla="*/ 865380 w 1523985"/>
                <a:gd name="connsiteY64" fmla="*/ 51502 h 127359"/>
                <a:gd name="connsiteX65" fmla="*/ 889763 w 1523985"/>
                <a:gd name="connsiteY65" fmla="*/ 51502 h 127359"/>
                <a:gd name="connsiteX66" fmla="*/ 889763 w 1523985"/>
                <a:gd name="connsiteY66" fmla="*/ 51502 h 127359"/>
                <a:gd name="connsiteX67" fmla="*/ 792314 w 1523985"/>
                <a:gd name="connsiteY67" fmla="*/ 51502 h 127359"/>
                <a:gd name="connsiteX68" fmla="*/ 804491 w 1523985"/>
                <a:gd name="connsiteY68" fmla="*/ 63680 h 127359"/>
                <a:gd name="connsiteX69" fmla="*/ 792314 w 1523985"/>
                <a:gd name="connsiteY69" fmla="*/ 75857 h 127359"/>
                <a:gd name="connsiteX70" fmla="*/ 767931 w 1523985"/>
                <a:gd name="connsiteY70" fmla="*/ 75857 h 127359"/>
                <a:gd name="connsiteX71" fmla="*/ 755753 w 1523985"/>
                <a:gd name="connsiteY71" fmla="*/ 63680 h 127359"/>
                <a:gd name="connsiteX72" fmla="*/ 767931 w 1523985"/>
                <a:gd name="connsiteY72" fmla="*/ 51502 h 127359"/>
                <a:gd name="connsiteX73" fmla="*/ 792314 w 1523985"/>
                <a:gd name="connsiteY73" fmla="*/ 51502 h 127359"/>
                <a:gd name="connsiteX74" fmla="*/ 792314 w 1523985"/>
                <a:gd name="connsiteY74" fmla="*/ 51502 h 127359"/>
                <a:gd name="connsiteX75" fmla="*/ 694865 w 1523985"/>
                <a:gd name="connsiteY75" fmla="*/ 51502 h 127359"/>
                <a:gd name="connsiteX76" fmla="*/ 707043 w 1523985"/>
                <a:gd name="connsiteY76" fmla="*/ 63680 h 127359"/>
                <a:gd name="connsiteX77" fmla="*/ 694865 w 1523985"/>
                <a:gd name="connsiteY77" fmla="*/ 75857 h 127359"/>
                <a:gd name="connsiteX78" fmla="*/ 670483 w 1523985"/>
                <a:gd name="connsiteY78" fmla="*/ 75857 h 127359"/>
                <a:gd name="connsiteX79" fmla="*/ 658305 w 1523985"/>
                <a:gd name="connsiteY79" fmla="*/ 63680 h 127359"/>
                <a:gd name="connsiteX80" fmla="*/ 670483 w 1523985"/>
                <a:gd name="connsiteY80" fmla="*/ 51502 h 127359"/>
                <a:gd name="connsiteX81" fmla="*/ 694865 w 1523985"/>
                <a:gd name="connsiteY81" fmla="*/ 51502 h 127359"/>
                <a:gd name="connsiteX82" fmla="*/ 694865 w 1523985"/>
                <a:gd name="connsiteY82" fmla="*/ 51502 h 127359"/>
                <a:gd name="connsiteX83" fmla="*/ 597416 w 1523985"/>
                <a:gd name="connsiteY83" fmla="*/ 51502 h 127359"/>
                <a:gd name="connsiteX84" fmla="*/ 609594 w 1523985"/>
                <a:gd name="connsiteY84" fmla="*/ 63680 h 127359"/>
                <a:gd name="connsiteX85" fmla="*/ 597416 w 1523985"/>
                <a:gd name="connsiteY85" fmla="*/ 75857 h 127359"/>
                <a:gd name="connsiteX86" fmla="*/ 573034 w 1523985"/>
                <a:gd name="connsiteY86" fmla="*/ 75857 h 127359"/>
                <a:gd name="connsiteX87" fmla="*/ 560856 w 1523985"/>
                <a:gd name="connsiteY87" fmla="*/ 63680 h 127359"/>
                <a:gd name="connsiteX88" fmla="*/ 573034 w 1523985"/>
                <a:gd name="connsiteY88" fmla="*/ 51502 h 127359"/>
                <a:gd name="connsiteX89" fmla="*/ 597416 w 1523985"/>
                <a:gd name="connsiteY89" fmla="*/ 51502 h 127359"/>
                <a:gd name="connsiteX90" fmla="*/ 597416 w 1523985"/>
                <a:gd name="connsiteY90" fmla="*/ 51502 h 127359"/>
                <a:gd name="connsiteX91" fmla="*/ 499968 w 1523985"/>
                <a:gd name="connsiteY91" fmla="*/ 51502 h 127359"/>
                <a:gd name="connsiteX92" fmla="*/ 512146 w 1523985"/>
                <a:gd name="connsiteY92" fmla="*/ 63680 h 127359"/>
                <a:gd name="connsiteX93" fmla="*/ 499968 w 1523985"/>
                <a:gd name="connsiteY93" fmla="*/ 75857 h 127359"/>
                <a:gd name="connsiteX94" fmla="*/ 475585 w 1523985"/>
                <a:gd name="connsiteY94" fmla="*/ 75857 h 127359"/>
                <a:gd name="connsiteX95" fmla="*/ 463408 w 1523985"/>
                <a:gd name="connsiteY95" fmla="*/ 63680 h 127359"/>
                <a:gd name="connsiteX96" fmla="*/ 475585 w 1523985"/>
                <a:gd name="connsiteY96" fmla="*/ 51502 h 127359"/>
                <a:gd name="connsiteX97" fmla="*/ 499968 w 1523985"/>
                <a:gd name="connsiteY97" fmla="*/ 51502 h 127359"/>
                <a:gd name="connsiteX98" fmla="*/ 499968 w 1523985"/>
                <a:gd name="connsiteY98" fmla="*/ 51502 h 127359"/>
                <a:gd name="connsiteX99" fmla="*/ 402519 w 1523985"/>
                <a:gd name="connsiteY99" fmla="*/ 51502 h 127359"/>
                <a:gd name="connsiteX100" fmla="*/ 414697 w 1523985"/>
                <a:gd name="connsiteY100" fmla="*/ 63680 h 127359"/>
                <a:gd name="connsiteX101" fmla="*/ 402519 w 1523985"/>
                <a:gd name="connsiteY101" fmla="*/ 75857 h 127359"/>
                <a:gd name="connsiteX102" fmla="*/ 378137 w 1523985"/>
                <a:gd name="connsiteY102" fmla="*/ 75857 h 127359"/>
                <a:gd name="connsiteX103" fmla="*/ 365959 w 1523985"/>
                <a:gd name="connsiteY103" fmla="*/ 63680 h 127359"/>
                <a:gd name="connsiteX104" fmla="*/ 378137 w 1523985"/>
                <a:gd name="connsiteY104" fmla="*/ 51502 h 127359"/>
                <a:gd name="connsiteX105" fmla="*/ 402519 w 1523985"/>
                <a:gd name="connsiteY105" fmla="*/ 51502 h 127359"/>
                <a:gd name="connsiteX106" fmla="*/ 402519 w 1523985"/>
                <a:gd name="connsiteY106" fmla="*/ 51502 h 127359"/>
                <a:gd name="connsiteX107" fmla="*/ 305071 w 1523985"/>
                <a:gd name="connsiteY107" fmla="*/ 51502 h 127359"/>
                <a:gd name="connsiteX108" fmla="*/ 317248 w 1523985"/>
                <a:gd name="connsiteY108" fmla="*/ 63680 h 127359"/>
                <a:gd name="connsiteX109" fmla="*/ 305071 w 1523985"/>
                <a:gd name="connsiteY109" fmla="*/ 75857 h 127359"/>
                <a:gd name="connsiteX110" fmla="*/ 280688 w 1523985"/>
                <a:gd name="connsiteY110" fmla="*/ 75857 h 127359"/>
                <a:gd name="connsiteX111" fmla="*/ 268510 w 1523985"/>
                <a:gd name="connsiteY111" fmla="*/ 63680 h 127359"/>
                <a:gd name="connsiteX112" fmla="*/ 280688 w 1523985"/>
                <a:gd name="connsiteY112" fmla="*/ 51502 h 127359"/>
                <a:gd name="connsiteX113" fmla="*/ 305071 w 1523985"/>
                <a:gd name="connsiteY113" fmla="*/ 51502 h 127359"/>
                <a:gd name="connsiteX114" fmla="*/ 305071 w 1523985"/>
                <a:gd name="connsiteY114" fmla="*/ 51502 h 127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</a:cxnLst>
              <a:rect l="l" t="t" r="r" b="b"/>
              <a:pathLst>
                <a:path w="1523985" h="127359">
                  <a:moveTo>
                    <a:pt x="183239" y="75857"/>
                  </a:moveTo>
                  <a:cubicBezTo>
                    <a:pt x="176535" y="75857"/>
                    <a:pt x="171062" y="70411"/>
                    <a:pt x="171062" y="63680"/>
                  </a:cubicBezTo>
                  <a:cubicBezTo>
                    <a:pt x="171062" y="56948"/>
                    <a:pt x="176535" y="51502"/>
                    <a:pt x="183239" y="51502"/>
                  </a:cubicBezTo>
                  <a:lnTo>
                    <a:pt x="207622" y="51502"/>
                  </a:lnTo>
                  <a:cubicBezTo>
                    <a:pt x="214327" y="51502"/>
                    <a:pt x="219800" y="56948"/>
                    <a:pt x="219800" y="63680"/>
                  </a:cubicBezTo>
                  <a:cubicBezTo>
                    <a:pt x="219800" y="70411"/>
                    <a:pt x="214327" y="75857"/>
                    <a:pt x="207622" y="75857"/>
                  </a:cubicBezTo>
                  <a:lnTo>
                    <a:pt x="183239" y="75857"/>
                  </a:lnTo>
                  <a:lnTo>
                    <a:pt x="183239" y="75857"/>
                  </a:lnTo>
                  <a:close/>
                  <a:moveTo>
                    <a:pt x="84614" y="63680"/>
                  </a:moveTo>
                  <a:cubicBezTo>
                    <a:pt x="84614" y="87022"/>
                    <a:pt x="65677" y="105987"/>
                    <a:pt x="42307" y="105987"/>
                  </a:cubicBezTo>
                  <a:cubicBezTo>
                    <a:pt x="18937" y="105987"/>
                    <a:pt x="0" y="87050"/>
                    <a:pt x="0" y="63680"/>
                  </a:cubicBezTo>
                  <a:cubicBezTo>
                    <a:pt x="0" y="40309"/>
                    <a:pt x="18937" y="21372"/>
                    <a:pt x="42307" y="21372"/>
                  </a:cubicBezTo>
                  <a:cubicBezTo>
                    <a:pt x="65677" y="21400"/>
                    <a:pt x="84614" y="40337"/>
                    <a:pt x="84614" y="63680"/>
                  </a:cubicBezTo>
                  <a:lnTo>
                    <a:pt x="84614" y="63680"/>
                  </a:lnTo>
                  <a:close/>
                  <a:moveTo>
                    <a:pt x="1408202" y="0"/>
                  </a:moveTo>
                  <a:lnTo>
                    <a:pt x="1523985" y="63680"/>
                  </a:lnTo>
                  <a:lnTo>
                    <a:pt x="1408202" y="127359"/>
                  </a:lnTo>
                  <a:lnTo>
                    <a:pt x="1408202" y="0"/>
                  </a:lnTo>
                  <a:lnTo>
                    <a:pt x="1408202" y="0"/>
                  </a:lnTo>
                  <a:close/>
                  <a:moveTo>
                    <a:pt x="1377005" y="51502"/>
                  </a:moveTo>
                  <a:cubicBezTo>
                    <a:pt x="1383710" y="51502"/>
                    <a:pt x="1389183" y="56948"/>
                    <a:pt x="1389183" y="63680"/>
                  </a:cubicBezTo>
                  <a:cubicBezTo>
                    <a:pt x="1389183" y="70411"/>
                    <a:pt x="1383710" y="75857"/>
                    <a:pt x="1377005" y="75857"/>
                  </a:cubicBezTo>
                  <a:lnTo>
                    <a:pt x="1352623" y="75857"/>
                  </a:lnTo>
                  <a:cubicBezTo>
                    <a:pt x="1345919" y="75857"/>
                    <a:pt x="1340445" y="70411"/>
                    <a:pt x="1340445" y="63680"/>
                  </a:cubicBezTo>
                  <a:cubicBezTo>
                    <a:pt x="1340445" y="56948"/>
                    <a:pt x="1345919" y="51502"/>
                    <a:pt x="1352623" y="51502"/>
                  </a:cubicBezTo>
                  <a:lnTo>
                    <a:pt x="1377005" y="51502"/>
                  </a:lnTo>
                  <a:lnTo>
                    <a:pt x="1377005" y="51502"/>
                  </a:lnTo>
                  <a:close/>
                  <a:moveTo>
                    <a:pt x="1279557" y="51502"/>
                  </a:moveTo>
                  <a:cubicBezTo>
                    <a:pt x="1286289" y="51502"/>
                    <a:pt x="1291735" y="56948"/>
                    <a:pt x="1291735" y="63680"/>
                  </a:cubicBezTo>
                  <a:cubicBezTo>
                    <a:pt x="1291735" y="70411"/>
                    <a:pt x="1286289" y="75857"/>
                    <a:pt x="1279557" y="75857"/>
                  </a:cubicBezTo>
                  <a:lnTo>
                    <a:pt x="1255174" y="75857"/>
                  </a:lnTo>
                  <a:cubicBezTo>
                    <a:pt x="1248470" y="75857"/>
                    <a:pt x="1242997" y="70411"/>
                    <a:pt x="1242997" y="63680"/>
                  </a:cubicBezTo>
                  <a:cubicBezTo>
                    <a:pt x="1242997" y="56948"/>
                    <a:pt x="1248470" y="51502"/>
                    <a:pt x="1255174" y="51502"/>
                  </a:cubicBezTo>
                  <a:lnTo>
                    <a:pt x="1279557" y="51502"/>
                  </a:lnTo>
                  <a:lnTo>
                    <a:pt x="1279557" y="51502"/>
                  </a:lnTo>
                  <a:close/>
                  <a:moveTo>
                    <a:pt x="1182108" y="51502"/>
                  </a:moveTo>
                  <a:cubicBezTo>
                    <a:pt x="1188813" y="51502"/>
                    <a:pt x="1194286" y="56948"/>
                    <a:pt x="1194286" y="63680"/>
                  </a:cubicBezTo>
                  <a:cubicBezTo>
                    <a:pt x="1194286" y="70411"/>
                    <a:pt x="1188813" y="75857"/>
                    <a:pt x="1182108" y="75857"/>
                  </a:cubicBezTo>
                  <a:lnTo>
                    <a:pt x="1157726" y="75857"/>
                  </a:lnTo>
                  <a:cubicBezTo>
                    <a:pt x="1151021" y="75857"/>
                    <a:pt x="1145548" y="70411"/>
                    <a:pt x="1145548" y="63680"/>
                  </a:cubicBezTo>
                  <a:cubicBezTo>
                    <a:pt x="1145548" y="56948"/>
                    <a:pt x="1151021" y="51502"/>
                    <a:pt x="1157726" y="51502"/>
                  </a:cubicBezTo>
                  <a:lnTo>
                    <a:pt x="1182108" y="51502"/>
                  </a:lnTo>
                  <a:lnTo>
                    <a:pt x="1182108" y="51502"/>
                  </a:lnTo>
                  <a:close/>
                  <a:moveTo>
                    <a:pt x="1084660" y="51502"/>
                  </a:moveTo>
                  <a:cubicBezTo>
                    <a:pt x="1091364" y="51502"/>
                    <a:pt x="1096837" y="56948"/>
                    <a:pt x="1096837" y="63680"/>
                  </a:cubicBezTo>
                  <a:cubicBezTo>
                    <a:pt x="1096837" y="70411"/>
                    <a:pt x="1091364" y="75857"/>
                    <a:pt x="1084660" y="75857"/>
                  </a:cubicBezTo>
                  <a:lnTo>
                    <a:pt x="1060277" y="75857"/>
                  </a:lnTo>
                  <a:cubicBezTo>
                    <a:pt x="1053572" y="75857"/>
                    <a:pt x="1048099" y="70411"/>
                    <a:pt x="1048099" y="63680"/>
                  </a:cubicBezTo>
                  <a:cubicBezTo>
                    <a:pt x="1048099" y="56948"/>
                    <a:pt x="1053572" y="51502"/>
                    <a:pt x="1060277" y="51502"/>
                  </a:cubicBezTo>
                  <a:lnTo>
                    <a:pt x="1084660" y="51502"/>
                  </a:lnTo>
                  <a:lnTo>
                    <a:pt x="1084660" y="51502"/>
                  </a:lnTo>
                  <a:close/>
                  <a:moveTo>
                    <a:pt x="987211" y="51502"/>
                  </a:moveTo>
                  <a:cubicBezTo>
                    <a:pt x="993915" y="51502"/>
                    <a:pt x="999389" y="56948"/>
                    <a:pt x="999389" y="63680"/>
                  </a:cubicBezTo>
                  <a:cubicBezTo>
                    <a:pt x="999389" y="70411"/>
                    <a:pt x="993915" y="75857"/>
                    <a:pt x="987211" y="75857"/>
                  </a:cubicBezTo>
                  <a:lnTo>
                    <a:pt x="962828" y="75857"/>
                  </a:lnTo>
                  <a:cubicBezTo>
                    <a:pt x="956124" y="75857"/>
                    <a:pt x="950651" y="70411"/>
                    <a:pt x="950651" y="63680"/>
                  </a:cubicBezTo>
                  <a:cubicBezTo>
                    <a:pt x="950651" y="56948"/>
                    <a:pt x="956124" y="51502"/>
                    <a:pt x="962828" y="51502"/>
                  </a:cubicBezTo>
                  <a:lnTo>
                    <a:pt x="987211" y="51502"/>
                  </a:lnTo>
                  <a:lnTo>
                    <a:pt x="987211" y="51502"/>
                  </a:lnTo>
                  <a:close/>
                  <a:moveTo>
                    <a:pt x="889763" y="51502"/>
                  </a:moveTo>
                  <a:cubicBezTo>
                    <a:pt x="896467" y="51502"/>
                    <a:pt x="901940" y="56948"/>
                    <a:pt x="901940" y="63680"/>
                  </a:cubicBezTo>
                  <a:cubicBezTo>
                    <a:pt x="901940" y="70411"/>
                    <a:pt x="896467" y="75857"/>
                    <a:pt x="889763" y="75857"/>
                  </a:cubicBezTo>
                  <a:lnTo>
                    <a:pt x="865380" y="75857"/>
                  </a:lnTo>
                  <a:cubicBezTo>
                    <a:pt x="858675" y="75857"/>
                    <a:pt x="853202" y="70411"/>
                    <a:pt x="853202" y="63680"/>
                  </a:cubicBezTo>
                  <a:cubicBezTo>
                    <a:pt x="853202" y="56948"/>
                    <a:pt x="858675" y="51502"/>
                    <a:pt x="865380" y="51502"/>
                  </a:cubicBezTo>
                  <a:lnTo>
                    <a:pt x="889763" y="51502"/>
                  </a:lnTo>
                  <a:lnTo>
                    <a:pt x="889763" y="51502"/>
                  </a:lnTo>
                  <a:close/>
                  <a:moveTo>
                    <a:pt x="792314" y="51502"/>
                  </a:moveTo>
                  <a:cubicBezTo>
                    <a:pt x="799018" y="51502"/>
                    <a:pt x="804491" y="56948"/>
                    <a:pt x="804491" y="63680"/>
                  </a:cubicBezTo>
                  <a:cubicBezTo>
                    <a:pt x="804491" y="70411"/>
                    <a:pt x="799018" y="75857"/>
                    <a:pt x="792314" y="75857"/>
                  </a:cubicBezTo>
                  <a:lnTo>
                    <a:pt x="767931" y="75857"/>
                  </a:lnTo>
                  <a:cubicBezTo>
                    <a:pt x="761226" y="75857"/>
                    <a:pt x="755753" y="70411"/>
                    <a:pt x="755753" y="63680"/>
                  </a:cubicBezTo>
                  <a:cubicBezTo>
                    <a:pt x="755753" y="56948"/>
                    <a:pt x="761226" y="51502"/>
                    <a:pt x="767931" y="51502"/>
                  </a:cubicBezTo>
                  <a:lnTo>
                    <a:pt x="792314" y="51502"/>
                  </a:lnTo>
                  <a:lnTo>
                    <a:pt x="792314" y="51502"/>
                  </a:lnTo>
                  <a:close/>
                  <a:moveTo>
                    <a:pt x="694865" y="51502"/>
                  </a:moveTo>
                  <a:cubicBezTo>
                    <a:pt x="701570" y="51502"/>
                    <a:pt x="707043" y="56948"/>
                    <a:pt x="707043" y="63680"/>
                  </a:cubicBezTo>
                  <a:cubicBezTo>
                    <a:pt x="707043" y="70411"/>
                    <a:pt x="701570" y="75857"/>
                    <a:pt x="694865" y="75857"/>
                  </a:cubicBezTo>
                  <a:lnTo>
                    <a:pt x="670483" y="75857"/>
                  </a:lnTo>
                  <a:cubicBezTo>
                    <a:pt x="663778" y="75857"/>
                    <a:pt x="658305" y="70411"/>
                    <a:pt x="658305" y="63680"/>
                  </a:cubicBezTo>
                  <a:cubicBezTo>
                    <a:pt x="658305" y="56948"/>
                    <a:pt x="663778" y="51502"/>
                    <a:pt x="670483" y="51502"/>
                  </a:cubicBezTo>
                  <a:lnTo>
                    <a:pt x="694865" y="51502"/>
                  </a:lnTo>
                  <a:lnTo>
                    <a:pt x="694865" y="51502"/>
                  </a:lnTo>
                  <a:close/>
                  <a:moveTo>
                    <a:pt x="597416" y="51502"/>
                  </a:moveTo>
                  <a:cubicBezTo>
                    <a:pt x="604121" y="51502"/>
                    <a:pt x="609594" y="56948"/>
                    <a:pt x="609594" y="63680"/>
                  </a:cubicBezTo>
                  <a:cubicBezTo>
                    <a:pt x="609594" y="70411"/>
                    <a:pt x="604121" y="75857"/>
                    <a:pt x="597416" y="75857"/>
                  </a:cubicBezTo>
                  <a:lnTo>
                    <a:pt x="573034" y="75857"/>
                  </a:lnTo>
                  <a:cubicBezTo>
                    <a:pt x="566329" y="75857"/>
                    <a:pt x="560856" y="70411"/>
                    <a:pt x="560856" y="63680"/>
                  </a:cubicBezTo>
                  <a:cubicBezTo>
                    <a:pt x="560856" y="56948"/>
                    <a:pt x="566329" y="51502"/>
                    <a:pt x="573034" y="51502"/>
                  </a:cubicBezTo>
                  <a:lnTo>
                    <a:pt x="597416" y="51502"/>
                  </a:lnTo>
                  <a:lnTo>
                    <a:pt x="597416" y="51502"/>
                  </a:lnTo>
                  <a:close/>
                  <a:moveTo>
                    <a:pt x="499968" y="51502"/>
                  </a:moveTo>
                  <a:cubicBezTo>
                    <a:pt x="506673" y="51502"/>
                    <a:pt x="512146" y="56948"/>
                    <a:pt x="512146" y="63680"/>
                  </a:cubicBezTo>
                  <a:cubicBezTo>
                    <a:pt x="512146" y="70411"/>
                    <a:pt x="506700" y="75857"/>
                    <a:pt x="499968" y="75857"/>
                  </a:cubicBezTo>
                  <a:lnTo>
                    <a:pt x="475585" y="75857"/>
                  </a:lnTo>
                  <a:cubicBezTo>
                    <a:pt x="468881" y="75857"/>
                    <a:pt x="463408" y="70411"/>
                    <a:pt x="463408" y="63680"/>
                  </a:cubicBezTo>
                  <a:cubicBezTo>
                    <a:pt x="463408" y="56948"/>
                    <a:pt x="468881" y="51502"/>
                    <a:pt x="475585" y="51502"/>
                  </a:cubicBezTo>
                  <a:lnTo>
                    <a:pt x="499968" y="51502"/>
                  </a:lnTo>
                  <a:lnTo>
                    <a:pt x="499968" y="51502"/>
                  </a:lnTo>
                  <a:close/>
                  <a:moveTo>
                    <a:pt x="402519" y="51502"/>
                  </a:moveTo>
                  <a:cubicBezTo>
                    <a:pt x="409224" y="51502"/>
                    <a:pt x="414697" y="56948"/>
                    <a:pt x="414697" y="63680"/>
                  </a:cubicBezTo>
                  <a:cubicBezTo>
                    <a:pt x="414697" y="70411"/>
                    <a:pt x="409224" y="75857"/>
                    <a:pt x="402519" y="75857"/>
                  </a:cubicBezTo>
                  <a:lnTo>
                    <a:pt x="378137" y="75857"/>
                  </a:lnTo>
                  <a:cubicBezTo>
                    <a:pt x="371405" y="75857"/>
                    <a:pt x="365959" y="70411"/>
                    <a:pt x="365959" y="63680"/>
                  </a:cubicBezTo>
                  <a:cubicBezTo>
                    <a:pt x="365959" y="56948"/>
                    <a:pt x="371405" y="51502"/>
                    <a:pt x="378137" y="51502"/>
                  </a:cubicBezTo>
                  <a:lnTo>
                    <a:pt x="402519" y="51502"/>
                  </a:lnTo>
                  <a:lnTo>
                    <a:pt x="402519" y="51502"/>
                  </a:lnTo>
                  <a:close/>
                  <a:moveTo>
                    <a:pt x="305071" y="51502"/>
                  </a:moveTo>
                  <a:cubicBezTo>
                    <a:pt x="311775" y="51502"/>
                    <a:pt x="317248" y="56948"/>
                    <a:pt x="317248" y="63680"/>
                  </a:cubicBezTo>
                  <a:cubicBezTo>
                    <a:pt x="317248" y="70411"/>
                    <a:pt x="311775" y="75857"/>
                    <a:pt x="305071" y="75857"/>
                  </a:cubicBezTo>
                  <a:lnTo>
                    <a:pt x="280688" y="75857"/>
                  </a:lnTo>
                  <a:cubicBezTo>
                    <a:pt x="273956" y="75857"/>
                    <a:pt x="268510" y="70411"/>
                    <a:pt x="268510" y="63680"/>
                  </a:cubicBezTo>
                  <a:cubicBezTo>
                    <a:pt x="268510" y="56948"/>
                    <a:pt x="273956" y="51502"/>
                    <a:pt x="280688" y="51502"/>
                  </a:cubicBezTo>
                  <a:lnTo>
                    <a:pt x="305071" y="51502"/>
                  </a:lnTo>
                  <a:lnTo>
                    <a:pt x="305071" y="51502"/>
                  </a:lnTo>
                  <a:close/>
                </a:path>
              </a:pathLst>
            </a:custGeom>
            <a:solidFill>
              <a:schemeClr val="tx1"/>
            </a:solidFill>
            <a:ln w="27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7BA4D935-D8AB-499A-7908-A26F480BAE04}"/>
                </a:ext>
              </a:extLst>
            </p:cNvPr>
            <p:cNvSpPr txBox="1"/>
            <p:nvPr/>
          </p:nvSpPr>
          <p:spPr>
            <a:xfrm>
              <a:off x="5347421" y="2061812"/>
              <a:ext cx="1152744" cy="3847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/>
              <a:r>
                <a:rPr lang="fa-IR" sz="1400" dirty="0">
                  <a:latin typeface="Shabnam" panose="020B0603030804020204" pitchFamily="34" charset="-78"/>
                  <a:cs typeface="Shabnam" panose="020B0603030804020204" pitchFamily="34" charset="-78"/>
                </a:rPr>
                <a:t>تیترعنوان</a:t>
              </a:r>
              <a:endParaRPr lang="en-US" sz="1400" dirty="0"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BA9525E9-8DC5-7A06-986E-B4DE8E4B3167}"/>
                </a:ext>
              </a:extLst>
            </p:cNvPr>
            <p:cNvSpPr txBox="1"/>
            <p:nvPr/>
          </p:nvSpPr>
          <p:spPr>
            <a:xfrm>
              <a:off x="3324017" y="2299783"/>
              <a:ext cx="1152744" cy="3847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/>
              <a:r>
                <a:rPr lang="fa-IR" sz="1400" dirty="0">
                  <a:solidFill>
                    <a:schemeClr val="bg1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تیترعنوان</a:t>
              </a:r>
              <a:endParaRPr lang="en-US" sz="1400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7FFF5B44-3A6B-8EDA-9968-97C40808D3B7}"/>
                </a:ext>
              </a:extLst>
            </p:cNvPr>
            <p:cNvSpPr txBox="1"/>
            <p:nvPr/>
          </p:nvSpPr>
          <p:spPr>
            <a:xfrm>
              <a:off x="3485529" y="4632251"/>
              <a:ext cx="1152744" cy="3462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/>
              <a:r>
                <a:rPr lang="fa-IR" sz="1200" dirty="0">
                  <a:latin typeface="Shabnam" panose="020B0603030804020204" pitchFamily="34" charset="-78"/>
                  <a:cs typeface="Shabnam" panose="020B0603030804020204" pitchFamily="34" charset="-78"/>
                </a:rPr>
                <a:t>تیترعنوان</a:t>
              </a:r>
              <a:endParaRPr lang="en-US" sz="1200" dirty="0"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8054418A-85B2-3783-096D-FB0C6B80CC7F}"/>
                </a:ext>
              </a:extLst>
            </p:cNvPr>
            <p:cNvSpPr txBox="1"/>
            <p:nvPr/>
          </p:nvSpPr>
          <p:spPr>
            <a:xfrm>
              <a:off x="5463597" y="5292594"/>
              <a:ext cx="1152744" cy="3847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/>
              <a:r>
                <a:rPr lang="fa-IR" sz="1400" dirty="0">
                  <a:solidFill>
                    <a:schemeClr val="bg1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تیترعنوان</a:t>
              </a:r>
              <a:endParaRPr lang="en-US" sz="1400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id="{7097295D-8947-2A9C-F954-6CF05A1690EF}"/>
              </a:ext>
            </a:extLst>
          </p:cNvPr>
          <p:cNvSpPr txBox="1"/>
          <p:nvPr/>
        </p:nvSpPr>
        <p:spPr>
          <a:xfrm>
            <a:off x="6313567" y="1104020"/>
            <a:ext cx="2409799" cy="1496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A4F7C92-4A25-812E-E6C9-81E4C68B7FC7}"/>
              </a:ext>
            </a:extLst>
          </p:cNvPr>
          <p:cNvSpPr txBox="1"/>
          <p:nvPr/>
        </p:nvSpPr>
        <p:spPr>
          <a:xfrm>
            <a:off x="6335711" y="4319779"/>
            <a:ext cx="2360375" cy="1496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79B93F33-BAB7-926E-5985-A856A691AA0A}"/>
              </a:ext>
            </a:extLst>
          </p:cNvPr>
          <p:cNvSpPr txBox="1"/>
          <p:nvPr/>
        </p:nvSpPr>
        <p:spPr>
          <a:xfrm>
            <a:off x="598692" y="1010280"/>
            <a:ext cx="2431327" cy="1496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710E0751-684F-BC0D-9BA0-5A4372B8DE04}"/>
              </a:ext>
            </a:extLst>
          </p:cNvPr>
          <p:cNvSpPr txBox="1"/>
          <p:nvPr/>
        </p:nvSpPr>
        <p:spPr>
          <a:xfrm>
            <a:off x="240013" y="4091892"/>
            <a:ext cx="3092424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1783798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900" decel="100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900" decel="100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54" grpId="0"/>
      <p:bldP spid="55" grpId="0"/>
      <p:bldP spid="5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DE48468-7AEA-814A-1842-C66BAFBA45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C8DE5-3205-439F-B05B-2CA362994A36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FFA6AD7-20F1-A90E-768F-0058094998C2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3357" y="1839016"/>
            <a:ext cx="431555" cy="43155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17A49B9-B080-5C7B-094A-8AC4F6150E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2927" y="2769684"/>
            <a:ext cx="332414" cy="33241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2FF0B78-40B4-96B7-92AD-6C2786554CC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1955" y="4426905"/>
            <a:ext cx="334358" cy="33435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FCCA31F-7124-98DF-A3A0-2EC39819950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5843" y="3601211"/>
            <a:ext cx="326582" cy="32658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81DBCDB-79FD-C23E-C780-F8361A62EDA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9476" y="5260377"/>
            <a:ext cx="339316" cy="339316"/>
          </a:xfrm>
          <a:prstGeom prst="rect">
            <a:avLst/>
          </a:prstGeom>
        </p:spPr>
      </p:pic>
      <p:pic>
        <p:nvPicPr>
          <p:cNvPr id="13" name="Graphic 12">
            <a:extLst>
              <a:ext uri="{FF2B5EF4-FFF2-40B4-BE49-F238E27FC236}">
                <a16:creationId xmlns:a16="http://schemas.microsoft.com/office/drawing/2014/main" id="{45A37A27-ACF4-54AD-04CE-2265FAB0509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237508" y="58615"/>
            <a:ext cx="1318755" cy="1318754"/>
          </a:xfrm>
          <a:prstGeom prst="rect">
            <a:avLst/>
          </a:prstGeom>
        </p:spPr>
      </p:pic>
      <p:pic>
        <p:nvPicPr>
          <p:cNvPr id="14" name="Picture 13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DEE20BF3-F805-CFE4-BE24-02F5C8BBE1D7}"/>
              </a:ext>
            </a:extLst>
          </p:cNvPr>
          <p:cNvPicPr>
            <a:picLocks noChangeAspect="1"/>
          </p:cNvPicPr>
          <p:nvPr/>
        </p:nvPicPr>
        <p:blipFill>
          <a:blip r:embed="rId9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1265" y="6097366"/>
            <a:ext cx="280493" cy="237542"/>
          </a:xfrm>
          <a:prstGeom prst="rect">
            <a:avLst/>
          </a:prstGeom>
        </p:spPr>
      </p:pic>
      <p:pic>
        <p:nvPicPr>
          <p:cNvPr id="15" name="Picture 14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C639DD16-E7AF-B552-83EC-964682CA361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1376777" y="6031413"/>
            <a:ext cx="276730" cy="369449"/>
          </a:xfrm>
          <a:prstGeom prst="rect">
            <a:avLst/>
          </a:prstGeom>
        </p:spPr>
      </p:pic>
      <p:pic>
        <p:nvPicPr>
          <p:cNvPr id="16" name="Picture 15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967D0DC1-3DC1-501D-173D-65E20ABB127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H="1">
            <a:off x="10132555" y="6031413"/>
            <a:ext cx="276730" cy="369449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B06B1D41-C16F-2F69-C0FB-CB26F13CD2F8}"/>
              </a:ext>
            </a:extLst>
          </p:cNvPr>
          <p:cNvSpPr txBox="1"/>
          <p:nvPr/>
        </p:nvSpPr>
        <p:spPr>
          <a:xfrm>
            <a:off x="9579449" y="1919101"/>
            <a:ext cx="1735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کلیات پروپوزال</a:t>
            </a:r>
            <a:endParaRPr lang="en-US" b="1" dirty="0">
              <a:solidFill>
                <a:schemeClr val="bg1"/>
              </a:solidFill>
              <a:latin typeface="IRANSans Light" panose="020B0506030804020204" pitchFamily="34" charset="-78"/>
              <a:ea typeface="JameJam" panose="01000504000000020004" pitchFamily="2" charset="-78"/>
              <a:cs typeface="IRANSans Light" panose="020B0506030804020204" pitchFamily="34" charset="-78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DB27E24-6B99-1833-71D5-A3379EF3D57A}"/>
              </a:ext>
            </a:extLst>
          </p:cNvPr>
          <p:cNvSpPr txBox="1"/>
          <p:nvPr/>
        </p:nvSpPr>
        <p:spPr>
          <a:xfrm>
            <a:off x="9579449" y="2732073"/>
            <a:ext cx="1735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مبانی پروپوزال</a:t>
            </a:r>
            <a:endParaRPr lang="en-US" b="1" dirty="0">
              <a:solidFill>
                <a:schemeClr val="bg1"/>
              </a:solidFill>
              <a:latin typeface="IRANSans Light" panose="020B0506030804020204" pitchFamily="34" charset="-78"/>
              <a:ea typeface="JameJam" panose="01000504000000020004" pitchFamily="2" charset="-78"/>
              <a:cs typeface="IRANSans Light" panose="020B0506030804020204" pitchFamily="34" charset="-78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16FC170-4C87-1891-6A06-4ED6333EC887}"/>
              </a:ext>
            </a:extLst>
          </p:cNvPr>
          <p:cNvSpPr txBox="1"/>
          <p:nvPr/>
        </p:nvSpPr>
        <p:spPr>
          <a:xfrm>
            <a:off x="9579449" y="3561662"/>
            <a:ext cx="1735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روش</a:t>
            </a:r>
            <a:r>
              <a:rPr lang="fa-IR" sz="1400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 </a:t>
            </a:r>
            <a:r>
              <a:rPr lang="fa-IR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پروپوزال</a:t>
            </a:r>
            <a:endParaRPr lang="en-US" b="1" dirty="0">
              <a:solidFill>
                <a:schemeClr val="bg1"/>
              </a:solidFill>
              <a:latin typeface="IRANSans Light" panose="020B0506030804020204" pitchFamily="34" charset="-78"/>
              <a:ea typeface="JameJam" panose="01000504000000020004" pitchFamily="2" charset="-78"/>
              <a:cs typeface="IRANSans Light" panose="020B0506030804020204" pitchFamily="34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65F4152-268F-A40E-7D9B-3903A985D792}"/>
              </a:ext>
            </a:extLst>
          </p:cNvPr>
          <p:cNvSpPr txBox="1"/>
          <p:nvPr/>
        </p:nvSpPr>
        <p:spPr>
          <a:xfrm>
            <a:off x="9579449" y="4382377"/>
            <a:ext cx="1735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تجزیه و تحلیل</a:t>
            </a:r>
            <a:endParaRPr lang="en-US" b="1" dirty="0">
              <a:solidFill>
                <a:schemeClr val="bg1"/>
              </a:solidFill>
              <a:latin typeface="IRANSans Light" panose="020B0506030804020204" pitchFamily="34" charset="-78"/>
              <a:ea typeface="JameJam" panose="01000504000000020004" pitchFamily="2" charset="-78"/>
              <a:cs typeface="IRANSans Light" panose="020B0506030804020204" pitchFamily="34" charset="-78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B1EACE2-8429-61F7-D493-09DC8F8B667B}"/>
              </a:ext>
            </a:extLst>
          </p:cNvPr>
          <p:cNvSpPr txBox="1"/>
          <p:nvPr/>
        </p:nvSpPr>
        <p:spPr>
          <a:xfrm>
            <a:off x="9554735" y="5224252"/>
            <a:ext cx="1735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نتیجه پروپوزال</a:t>
            </a:r>
            <a:endParaRPr lang="en-US" b="1" dirty="0">
              <a:solidFill>
                <a:schemeClr val="bg1"/>
              </a:solidFill>
              <a:latin typeface="IRANSans Light" panose="020B0506030804020204" pitchFamily="34" charset="-78"/>
              <a:ea typeface="JameJam" panose="01000504000000020004" pitchFamily="2" charset="-78"/>
              <a:cs typeface="IRANSans Light" panose="020B0506030804020204" pitchFamily="34" charset="-78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6DCD2DF-F28E-C51F-DB62-E529C564D29C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83" t="5229" r="7644" b="10428"/>
          <a:stretch/>
        </p:blipFill>
        <p:spPr>
          <a:xfrm>
            <a:off x="581895" y="1902058"/>
            <a:ext cx="2113883" cy="2103120"/>
          </a:xfrm>
          <a:prstGeom prst="round2DiagRect">
            <a:avLst>
              <a:gd name="adj1" fmla="val 1932"/>
              <a:gd name="adj2" fmla="val 1449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sx="99000" sy="99000" algn="tl" rotWithShape="0">
              <a:srgbClr val="000000">
                <a:alpha val="16000"/>
              </a:srgb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08EC6D8-C82A-10FB-5B03-3680B4ABE840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83" t="5229" r="7644" b="10428"/>
          <a:stretch/>
        </p:blipFill>
        <p:spPr>
          <a:xfrm>
            <a:off x="3487482" y="1902058"/>
            <a:ext cx="2113883" cy="2103120"/>
          </a:xfrm>
          <a:prstGeom prst="round2DiagRect">
            <a:avLst>
              <a:gd name="adj1" fmla="val 1932"/>
              <a:gd name="adj2" fmla="val 1449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sx="99000" sy="99000" algn="tl" rotWithShape="0">
              <a:srgbClr val="000000">
                <a:alpha val="16000"/>
              </a:srgb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90CE825-7773-1ADE-6C3F-8CD1E3898084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83" t="5229" r="7644" b="10428"/>
          <a:stretch/>
        </p:blipFill>
        <p:spPr>
          <a:xfrm>
            <a:off x="6393068" y="1902058"/>
            <a:ext cx="2113883" cy="2103120"/>
          </a:xfrm>
          <a:prstGeom prst="round2DiagRect">
            <a:avLst>
              <a:gd name="adj1" fmla="val 1932"/>
              <a:gd name="adj2" fmla="val 1449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sx="99000" sy="99000" algn="tl" rotWithShape="0">
              <a:srgbClr val="000000">
                <a:alpha val="16000"/>
              </a:srgbClr>
            </a:outerShdw>
          </a:effec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73EE667-A2A7-8A34-91BD-BF11F190F2E0}"/>
              </a:ext>
            </a:extLst>
          </p:cNvPr>
          <p:cNvSpPr txBox="1"/>
          <p:nvPr/>
        </p:nvSpPr>
        <p:spPr>
          <a:xfrm>
            <a:off x="1775009" y="776145"/>
            <a:ext cx="5713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D6AB535-49F5-06E2-D0EA-3D3556424797}"/>
              </a:ext>
            </a:extLst>
          </p:cNvPr>
          <p:cNvSpPr txBox="1"/>
          <p:nvPr/>
        </p:nvSpPr>
        <p:spPr>
          <a:xfrm>
            <a:off x="812165" y="4231113"/>
            <a:ext cx="7694786" cy="18466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sz="16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6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11850032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1FBD3D7-91FF-7676-1537-1D90BEDFA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C8DE5-3205-439F-B05B-2CA362994A36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C2FAEED-B323-1524-8424-2E5DC78CCF53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3357" y="1839016"/>
            <a:ext cx="431555" cy="43155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A2C1C7C-5B43-5A9F-AB85-B27BFB4474A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2927" y="2769684"/>
            <a:ext cx="332414" cy="33241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E1AD31D-4678-057B-0F69-9A54FF0D151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1955" y="4426905"/>
            <a:ext cx="334358" cy="33435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7DCCBA6-A05C-6677-99F7-A9291CB756F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5843" y="3601211"/>
            <a:ext cx="326582" cy="32658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4C8926D-973B-10AC-2671-56E1FF3DFD4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9476" y="5260377"/>
            <a:ext cx="339316" cy="339316"/>
          </a:xfrm>
          <a:prstGeom prst="rect">
            <a:avLst/>
          </a:prstGeom>
        </p:spPr>
      </p:pic>
      <p:pic>
        <p:nvPicPr>
          <p:cNvPr id="13" name="Graphic 12">
            <a:extLst>
              <a:ext uri="{FF2B5EF4-FFF2-40B4-BE49-F238E27FC236}">
                <a16:creationId xmlns:a16="http://schemas.microsoft.com/office/drawing/2014/main" id="{B7426916-71AB-5246-D6F3-ABE31EA926E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237508" y="58615"/>
            <a:ext cx="1318755" cy="1318754"/>
          </a:xfrm>
          <a:prstGeom prst="rect">
            <a:avLst/>
          </a:prstGeom>
        </p:spPr>
      </p:pic>
      <p:pic>
        <p:nvPicPr>
          <p:cNvPr id="14" name="Picture 13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541C5026-B39F-FCD7-B33F-47A593E8D371}"/>
              </a:ext>
            </a:extLst>
          </p:cNvPr>
          <p:cNvPicPr>
            <a:picLocks noChangeAspect="1"/>
          </p:cNvPicPr>
          <p:nvPr/>
        </p:nvPicPr>
        <p:blipFill>
          <a:blip r:embed="rId9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1265" y="6097366"/>
            <a:ext cx="280493" cy="237542"/>
          </a:xfrm>
          <a:prstGeom prst="rect">
            <a:avLst/>
          </a:prstGeom>
        </p:spPr>
      </p:pic>
      <p:pic>
        <p:nvPicPr>
          <p:cNvPr id="15" name="Picture 14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84325A1E-DB37-19B6-A22E-119BA37AB68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1376777" y="6031413"/>
            <a:ext cx="276730" cy="369449"/>
          </a:xfrm>
          <a:prstGeom prst="rect">
            <a:avLst/>
          </a:prstGeom>
        </p:spPr>
      </p:pic>
      <p:pic>
        <p:nvPicPr>
          <p:cNvPr id="16" name="Picture 15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09BD516D-88ED-63E7-4918-41A81A4AF24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H="1">
            <a:off x="10132555" y="6031413"/>
            <a:ext cx="276730" cy="369449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9B047E67-C293-57F5-00D9-377C1DC97E5C}"/>
              </a:ext>
            </a:extLst>
          </p:cNvPr>
          <p:cNvSpPr txBox="1"/>
          <p:nvPr/>
        </p:nvSpPr>
        <p:spPr>
          <a:xfrm>
            <a:off x="9579449" y="1919101"/>
            <a:ext cx="1735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کلیات پروپوزال</a:t>
            </a:r>
            <a:endParaRPr lang="en-US" b="1" dirty="0">
              <a:solidFill>
                <a:schemeClr val="bg1"/>
              </a:solidFill>
              <a:latin typeface="IRANSans Light" panose="020B0506030804020204" pitchFamily="34" charset="-78"/>
              <a:ea typeface="JameJam" panose="01000504000000020004" pitchFamily="2" charset="-78"/>
              <a:cs typeface="IRANSans Light" panose="020B0506030804020204" pitchFamily="34" charset="-78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C9C75BB-10F8-D933-A812-527A8AFF5353}"/>
              </a:ext>
            </a:extLst>
          </p:cNvPr>
          <p:cNvSpPr txBox="1"/>
          <p:nvPr/>
        </p:nvSpPr>
        <p:spPr>
          <a:xfrm>
            <a:off x="9579449" y="2732073"/>
            <a:ext cx="1735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مبانی پروپوزال</a:t>
            </a:r>
            <a:endParaRPr lang="en-US" b="1" dirty="0">
              <a:solidFill>
                <a:schemeClr val="bg1"/>
              </a:solidFill>
              <a:latin typeface="IRANSans Light" panose="020B0506030804020204" pitchFamily="34" charset="-78"/>
              <a:ea typeface="JameJam" panose="01000504000000020004" pitchFamily="2" charset="-78"/>
              <a:cs typeface="IRANSans Light" panose="020B0506030804020204" pitchFamily="34" charset="-78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46C5A77-4394-C4C3-1369-77EE3C61FD9F}"/>
              </a:ext>
            </a:extLst>
          </p:cNvPr>
          <p:cNvSpPr txBox="1"/>
          <p:nvPr/>
        </p:nvSpPr>
        <p:spPr>
          <a:xfrm>
            <a:off x="9579449" y="3561662"/>
            <a:ext cx="1735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روش</a:t>
            </a:r>
            <a:r>
              <a:rPr lang="fa-IR" sz="1400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 </a:t>
            </a:r>
            <a:r>
              <a:rPr lang="fa-IR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پروپوزال</a:t>
            </a:r>
            <a:endParaRPr lang="en-US" b="1" dirty="0">
              <a:solidFill>
                <a:schemeClr val="bg1"/>
              </a:solidFill>
              <a:latin typeface="IRANSans Light" panose="020B0506030804020204" pitchFamily="34" charset="-78"/>
              <a:ea typeface="JameJam" panose="01000504000000020004" pitchFamily="2" charset="-78"/>
              <a:cs typeface="IRANSans Light" panose="020B0506030804020204" pitchFamily="34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697FF0D-F9A4-FAA0-5501-98F73D7C30F5}"/>
              </a:ext>
            </a:extLst>
          </p:cNvPr>
          <p:cNvSpPr txBox="1"/>
          <p:nvPr/>
        </p:nvSpPr>
        <p:spPr>
          <a:xfrm>
            <a:off x="9579449" y="4382377"/>
            <a:ext cx="1735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تجزیه و تحلیل</a:t>
            </a:r>
            <a:endParaRPr lang="en-US" b="1" dirty="0">
              <a:solidFill>
                <a:schemeClr val="bg1"/>
              </a:solidFill>
              <a:latin typeface="IRANSans Light" panose="020B0506030804020204" pitchFamily="34" charset="-78"/>
              <a:ea typeface="JameJam" panose="01000504000000020004" pitchFamily="2" charset="-78"/>
              <a:cs typeface="IRANSans Light" panose="020B0506030804020204" pitchFamily="34" charset="-78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40E5367-3C0C-3019-048D-5B69FD67EAC3}"/>
              </a:ext>
            </a:extLst>
          </p:cNvPr>
          <p:cNvSpPr txBox="1"/>
          <p:nvPr/>
        </p:nvSpPr>
        <p:spPr>
          <a:xfrm>
            <a:off x="9554735" y="5224252"/>
            <a:ext cx="1735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نتیجه پروپوزال</a:t>
            </a:r>
            <a:endParaRPr lang="en-US" b="1" dirty="0">
              <a:solidFill>
                <a:schemeClr val="bg1"/>
              </a:solidFill>
              <a:latin typeface="IRANSans Light" panose="020B0506030804020204" pitchFamily="34" charset="-78"/>
              <a:ea typeface="JameJam" panose="01000504000000020004" pitchFamily="2" charset="-78"/>
              <a:cs typeface="IRANSans Light" panose="020B0506030804020204" pitchFamily="34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AD9D8CE-C339-5032-696C-D13E043CE446}"/>
              </a:ext>
            </a:extLst>
          </p:cNvPr>
          <p:cNvSpPr txBox="1"/>
          <p:nvPr/>
        </p:nvSpPr>
        <p:spPr>
          <a:xfrm>
            <a:off x="1775009" y="776145"/>
            <a:ext cx="5713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D57ED70-3097-8E81-8B11-D32E3BFBEF25}"/>
              </a:ext>
            </a:extLst>
          </p:cNvPr>
          <p:cNvSpPr txBox="1"/>
          <p:nvPr/>
        </p:nvSpPr>
        <p:spPr>
          <a:xfrm>
            <a:off x="318807" y="1508017"/>
            <a:ext cx="8484123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6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endParaRPr lang="en-US" sz="16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46019785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1FBD3D7-91FF-7676-1537-1D90BEDFA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C8DE5-3205-439F-B05B-2CA362994A36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C2FAEED-B323-1524-8424-2E5DC78CCF53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3357" y="1839016"/>
            <a:ext cx="431555" cy="43155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A2C1C7C-5B43-5A9F-AB85-B27BFB4474A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2927" y="2769684"/>
            <a:ext cx="332414" cy="33241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E1AD31D-4678-057B-0F69-9A54FF0D151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1955" y="4426905"/>
            <a:ext cx="334358" cy="33435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7DCCBA6-A05C-6677-99F7-A9291CB756F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5843" y="3601211"/>
            <a:ext cx="326582" cy="32658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4C8926D-973B-10AC-2671-56E1FF3DFD4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9476" y="5260377"/>
            <a:ext cx="339316" cy="339316"/>
          </a:xfrm>
          <a:prstGeom prst="rect">
            <a:avLst/>
          </a:prstGeom>
        </p:spPr>
      </p:pic>
      <p:pic>
        <p:nvPicPr>
          <p:cNvPr id="13" name="Graphic 12">
            <a:extLst>
              <a:ext uri="{FF2B5EF4-FFF2-40B4-BE49-F238E27FC236}">
                <a16:creationId xmlns:a16="http://schemas.microsoft.com/office/drawing/2014/main" id="{B7426916-71AB-5246-D6F3-ABE31EA926E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237508" y="58615"/>
            <a:ext cx="1318755" cy="1318754"/>
          </a:xfrm>
          <a:prstGeom prst="rect">
            <a:avLst/>
          </a:prstGeom>
        </p:spPr>
      </p:pic>
      <p:pic>
        <p:nvPicPr>
          <p:cNvPr id="14" name="Picture 13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541C5026-B39F-FCD7-B33F-47A593E8D371}"/>
              </a:ext>
            </a:extLst>
          </p:cNvPr>
          <p:cNvPicPr>
            <a:picLocks noChangeAspect="1"/>
          </p:cNvPicPr>
          <p:nvPr/>
        </p:nvPicPr>
        <p:blipFill>
          <a:blip r:embed="rId9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1265" y="6097366"/>
            <a:ext cx="280493" cy="237542"/>
          </a:xfrm>
          <a:prstGeom prst="rect">
            <a:avLst/>
          </a:prstGeom>
        </p:spPr>
      </p:pic>
      <p:pic>
        <p:nvPicPr>
          <p:cNvPr id="15" name="Picture 14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84325A1E-DB37-19B6-A22E-119BA37AB68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1376777" y="6031413"/>
            <a:ext cx="276730" cy="369449"/>
          </a:xfrm>
          <a:prstGeom prst="rect">
            <a:avLst/>
          </a:prstGeom>
        </p:spPr>
      </p:pic>
      <p:pic>
        <p:nvPicPr>
          <p:cNvPr id="16" name="Picture 15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09BD516D-88ED-63E7-4918-41A81A4AF24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H="1">
            <a:off x="10132555" y="6031413"/>
            <a:ext cx="276730" cy="369449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9B047E67-C293-57F5-00D9-377C1DC97E5C}"/>
              </a:ext>
            </a:extLst>
          </p:cNvPr>
          <p:cNvSpPr txBox="1"/>
          <p:nvPr/>
        </p:nvSpPr>
        <p:spPr>
          <a:xfrm>
            <a:off x="9579449" y="1919101"/>
            <a:ext cx="1735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کلیات پروپوزال</a:t>
            </a:r>
            <a:endParaRPr lang="en-US" b="1" dirty="0">
              <a:solidFill>
                <a:schemeClr val="bg1"/>
              </a:solidFill>
              <a:latin typeface="IRANSans Light" panose="020B0506030804020204" pitchFamily="34" charset="-78"/>
              <a:ea typeface="JameJam" panose="01000504000000020004" pitchFamily="2" charset="-78"/>
              <a:cs typeface="IRANSans Light" panose="020B0506030804020204" pitchFamily="34" charset="-78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C9C75BB-10F8-D933-A812-527A8AFF5353}"/>
              </a:ext>
            </a:extLst>
          </p:cNvPr>
          <p:cNvSpPr txBox="1"/>
          <p:nvPr/>
        </p:nvSpPr>
        <p:spPr>
          <a:xfrm>
            <a:off x="9579449" y="2732073"/>
            <a:ext cx="1735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مبانی پروپوزال</a:t>
            </a:r>
            <a:endParaRPr lang="en-US" b="1" dirty="0">
              <a:solidFill>
                <a:schemeClr val="bg1"/>
              </a:solidFill>
              <a:latin typeface="IRANSans Light" panose="020B0506030804020204" pitchFamily="34" charset="-78"/>
              <a:ea typeface="JameJam" panose="01000504000000020004" pitchFamily="2" charset="-78"/>
              <a:cs typeface="IRANSans Light" panose="020B0506030804020204" pitchFamily="34" charset="-78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46C5A77-4394-C4C3-1369-77EE3C61FD9F}"/>
              </a:ext>
            </a:extLst>
          </p:cNvPr>
          <p:cNvSpPr txBox="1"/>
          <p:nvPr/>
        </p:nvSpPr>
        <p:spPr>
          <a:xfrm>
            <a:off x="9579449" y="3561662"/>
            <a:ext cx="1735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روش</a:t>
            </a:r>
            <a:r>
              <a:rPr lang="fa-IR" sz="1400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 </a:t>
            </a:r>
            <a:r>
              <a:rPr lang="fa-IR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پروپوزال</a:t>
            </a:r>
            <a:endParaRPr lang="en-US" b="1" dirty="0">
              <a:solidFill>
                <a:schemeClr val="bg1"/>
              </a:solidFill>
              <a:latin typeface="IRANSans Light" panose="020B0506030804020204" pitchFamily="34" charset="-78"/>
              <a:ea typeface="JameJam" panose="01000504000000020004" pitchFamily="2" charset="-78"/>
              <a:cs typeface="IRANSans Light" panose="020B0506030804020204" pitchFamily="34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697FF0D-F9A4-FAA0-5501-98F73D7C30F5}"/>
              </a:ext>
            </a:extLst>
          </p:cNvPr>
          <p:cNvSpPr txBox="1"/>
          <p:nvPr/>
        </p:nvSpPr>
        <p:spPr>
          <a:xfrm>
            <a:off x="9579449" y="4382377"/>
            <a:ext cx="1735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تجزیه و تحلیل</a:t>
            </a:r>
            <a:endParaRPr lang="en-US" b="1" dirty="0">
              <a:solidFill>
                <a:schemeClr val="bg1"/>
              </a:solidFill>
              <a:latin typeface="IRANSans Light" panose="020B0506030804020204" pitchFamily="34" charset="-78"/>
              <a:ea typeface="JameJam" panose="01000504000000020004" pitchFamily="2" charset="-78"/>
              <a:cs typeface="IRANSans Light" panose="020B0506030804020204" pitchFamily="34" charset="-78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40E5367-3C0C-3019-048D-5B69FD67EAC3}"/>
              </a:ext>
            </a:extLst>
          </p:cNvPr>
          <p:cNvSpPr txBox="1"/>
          <p:nvPr/>
        </p:nvSpPr>
        <p:spPr>
          <a:xfrm>
            <a:off x="9554735" y="5224252"/>
            <a:ext cx="1735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نتیجه پروپوزال</a:t>
            </a:r>
            <a:endParaRPr lang="en-US" b="1" dirty="0">
              <a:solidFill>
                <a:schemeClr val="bg1"/>
              </a:solidFill>
              <a:latin typeface="IRANSans Light" panose="020B0506030804020204" pitchFamily="34" charset="-78"/>
              <a:ea typeface="JameJam" panose="01000504000000020004" pitchFamily="2" charset="-78"/>
              <a:cs typeface="IRANSans Light" panose="020B0506030804020204" pitchFamily="34" charset="-78"/>
            </a:endParaRPr>
          </a:p>
        </p:txBody>
      </p:sp>
      <p:grpSp>
        <p:nvGrpSpPr>
          <p:cNvPr id="8" name="Graphic 25">
            <a:extLst>
              <a:ext uri="{FF2B5EF4-FFF2-40B4-BE49-F238E27FC236}">
                <a16:creationId xmlns:a16="http://schemas.microsoft.com/office/drawing/2014/main" id="{32818C27-1DD7-F5FB-0BF1-8451DE57FAE4}"/>
              </a:ext>
            </a:extLst>
          </p:cNvPr>
          <p:cNvGrpSpPr/>
          <p:nvPr/>
        </p:nvGrpSpPr>
        <p:grpSpPr>
          <a:xfrm>
            <a:off x="3577428" y="2220205"/>
            <a:ext cx="1998932" cy="1003120"/>
            <a:chOff x="4758132" y="3185134"/>
            <a:chExt cx="1953291" cy="980217"/>
          </a:xfrm>
        </p:grpSpPr>
        <p:grpSp>
          <p:nvGrpSpPr>
            <p:cNvPr id="9" name="Graphic 25">
              <a:extLst>
                <a:ext uri="{FF2B5EF4-FFF2-40B4-BE49-F238E27FC236}">
                  <a16:creationId xmlns:a16="http://schemas.microsoft.com/office/drawing/2014/main" id="{4DFD463C-143C-E9E3-CA14-FD0773393D9D}"/>
                </a:ext>
              </a:extLst>
            </p:cNvPr>
            <p:cNvGrpSpPr/>
            <p:nvPr/>
          </p:nvGrpSpPr>
          <p:grpSpPr>
            <a:xfrm>
              <a:off x="4783754" y="3209899"/>
              <a:ext cx="1910905" cy="955452"/>
              <a:chOff x="4783754" y="3209899"/>
              <a:chExt cx="1910905" cy="955452"/>
            </a:xfrm>
            <a:noFill/>
          </p:grpSpPr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F637E440-1680-B9A3-75EE-CA84B98CD38E}"/>
                  </a:ext>
                </a:extLst>
              </p:cNvPr>
              <p:cNvSpPr/>
              <p:nvPr/>
            </p:nvSpPr>
            <p:spPr>
              <a:xfrm>
                <a:off x="4783754" y="3209899"/>
                <a:ext cx="146018" cy="507968"/>
              </a:xfrm>
              <a:custGeom>
                <a:avLst/>
                <a:gdLst>
                  <a:gd name="connsiteX0" fmla="*/ 146018 w 146018"/>
                  <a:gd name="connsiteY0" fmla="*/ 507968 h 507968"/>
                  <a:gd name="connsiteX1" fmla="*/ 0 w 146018"/>
                  <a:gd name="connsiteY1" fmla="*/ 0 h 507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6018" h="507968">
                    <a:moveTo>
                      <a:pt x="146018" y="507968"/>
                    </a:moveTo>
                    <a:cubicBezTo>
                      <a:pt x="53530" y="360807"/>
                      <a:pt x="0" y="186690"/>
                      <a:pt x="0" y="0"/>
                    </a:cubicBezTo>
                  </a:path>
                </a:pathLst>
              </a:custGeom>
              <a:noFill/>
              <a:ln w="19050" cap="flat">
                <a:solidFill>
                  <a:srgbClr val="134BD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FA628D5C-6556-B484-35AE-45325833329B}"/>
                  </a:ext>
                </a:extLst>
              </p:cNvPr>
              <p:cNvSpPr/>
              <p:nvPr/>
            </p:nvSpPr>
            <p:spPr>
              <a:xfrm>
                <a:off x="4929772" y="3717867"/>
                <a:ext cx="423957" cy="366617"/>
              </a:xfrm>
              <a:custGeom>
                <a:avLst/>
                <a:gdLst>
                  <a:gd name="connsiteX0" fmla="*/ 423958 w 423957"/>
                  <a:gd name="connsiteY0" fmla="*/ 366617 h 366617"/>
                  <a:gd name="connsiteX1" fmla="*/ 0 w 423957"/>
                  <a:gd name="connsiteY1" fmla="*/ 0 h 3666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23957" h="366617">
                    <a:moveTo>
                      <a:pt x="423958" y="366617"/>
                    </a:moveTo>
                    <a:cubicBezTo>
                      <a:pt x="248698" y="289274"/>
                      <a:pt x="101060" y="160782"/>
                      <a:pt x="0" y="0"/>
                    </a:cubicBezTo>
                  </a:path>
                </a:pathLst>
              </a:custGeom>
              <a:noFill/>
              <a:ln w="28575" cap="flat">
                <a:solidFill>
                  <a:srgbClr val="134BD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7888DB2E-08B1-8A47-8DFD-9496353CE922}"/>
                  </a:ext>
                </a:extLst>
              </p:cNvPr>
              <p:cNvSpPr/>
              <p:nvPr/>
            </p:nvSpPr>
            <p:spPr>
              <a:xfrm>
                <a:off x="5353730" y="4082103"/>
                <a:ext cx="776192" cy="83248"/>
              </a:xfrm>
              <a:custGeom>
                <a:avLst/>
                <a:gdLst>
                  <a:gd name="connsiteX0" fmla="*/ 776192 w 776192"/>
                  <a:gd name="connsiteY0" fmla="*/ 0 h 83248"/>
                  <a:gd name="connsiteX1" fmla="*/ 385477 w 776192"/>
                  <a:gd name="connsiteY1" fmla="*/ 83248 h 83248"/>
                  <a:gd name="connsiteX2" fmla="*/ 0 w 776192"/>
                  <a:gd name="connsiteY2" fmla="*/ 2286 h 83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76192" h="83248">
                    <a:moveTo>
                      <a:pt x="776192" y="0"/>
                    </a:moveTo>
                    <a:cubicBezTo>
                      <a:pt x="656939" y="53530"/>
                      <a:pt x="524637" y="83248"/>
                      <a:pt x="385477" y="83248"/>
                    </a:cubicBezTo>
                    <a:cubicBezTo>
                      <a:pt x="248317" y="83248"/>
                      <a:pt x="117920" y="54388"/>
                      <a:pt x="0" y="2286"/>
                    </a:cubicBezTo>
                  </a:path>
                </a:pathLst>
              </a:custGeom>
              <a:noFill/>
              <a:ln w="57150" cap="flat">
                <a:solidFill>
                  <a:srgbClr val="134BD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834F42A8-8BE4-0849-5321-CFE906381AA2}"/>
                  </a:ext>
                </a:extLst>
              </p:cNvPr>
              <p:cNvSpPr/>
              <p:nvPr/>
            </p:nvSpPr>
            <p:spPr>
              <a:xfrm>
                <a:off x="6129922" y="3729678"/>
                <a:ext cx="411194" cy="352520"/>
              </a:xfrm>
              <a:custGeom>
                <a:avLst/>
                <a:gdLst>
                  <a:gd name="connsiteX0" fmla="*/ 411194 w 411194"/>
                  <a:gd name="connsiteY0" fmla="*/ 0 h 352520"/>
                  <a:gd name="connsiteX1" fmla="*/ 0 w 411194"/>
                  <a:gd name="connsiteY1" fmla="*/ 352520 h 352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11194" h="352520">
                    <a:moveTo>
                      <a:pt x="411194" y="0"/>
                    </a:moveTo>
                    <a:cubicBezTo>
                      <a:pt x="311372" y="153638"/>
                      <a:pt x="168688" y="276797"/>
                      <a:pt x="0" y="352520"/>
                    </a:cubicBezTo>
                  </a:path>
                </a:pathLst>
              </a:custGeom>
              <a:noFill/>
              <a:ln w="47625" cap="flat">
                <a:solidFill>
                  <a:srgbClr val="134BD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755F995A-5ECC-CA49-E8EB-9C56A8B7FC44}"/>
                  </a:ext>
                </a:extLst>
              </p:cNvPr>
              <p:cNvSpPr/>
              <p:nvPr/>
            </p:nvSpPr>
            <p:spPr>
              <a:xfrm>
                <a:off x="6541116" y="3209899"/>
                <a:ext cx="153542" cy="519683"/>
              </a:xfrm>
              <a:custGeom>
                <a:avLst/>
                <a:gdLst>
                  <a:gd name="connsiteX0" fmla="*/ 153543 w 153542"/>
                  <a:gd name="connsiteY0" fmla="*/ 0 h 519683"/>
                  <a:gd name="connsiteX1" fmla="*/ 0 w 153542"/>
                  <a:gd name="connsiteY1" fmla="*/ 519684 h 5196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53542" h="519683">
                    <a:moveTo>
                      <a:pt x="153543" y="0"/>
                    </a:moveTo>
                    <a:cubicBezTo>
                      <a:pt x="153543" y="191643"/>
                      <a:pt x="97155" y="370142"/>
                      <a:pt x="0" y="519684"/>
                    </a:cubicBezTo>
                  </a:path>
                </a:pathLst>
              </a:custGeom>
              <a:noFill/>
              <a:ln w="9525" cap="flat">
                <a:solidFill>
                  <a:srgbClr val="134BD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C259B82A-6DF7-0101-4650-B130198B3FC5}"/>
                </a:ext>
              </a:extLst>
            </p:cNvPr>
            <p:cNvSpPr/>
            <p:nvPr/>
          </p:nvSpPr>
          <p:spPr>
            <a:xfrm>
              <a:off x="6677705" y="3193325"/>
              <a:ext cx="33718" cy="33718"/>
            </a:xfrm>
            <a:custGeom>
              <a:avLst/>
              <a:gdLst>
                <a:gd name="connsiteX0" fmla="*/ 33719 w 33718"/>
                <a:gd name="connsiteY0" fmla="*/ 16859 h 33718"/>
                <a:gd name="connsiteX1" fmla="*/ 16859 w 33718"/>
                <a:gd name="connsiteY1" fmla="*/ 33719 h 33718"/>
                <a:gd name="connsiteX2" fmla="*/ 0 w 33718"/>
                <a:gd name="connsiteY2" fmla="*/ 16859 h 33718"/>
                <a:gd name="connsiteX3" fmla="*/ 16859 w 33718"/>
                <a:gd name="connsiteY3" fmla="*/ 0 h 33718"/>
                <a:gd name="connsiteX4" fmla="*/ 33719 w 33718"/>
                <a:gd name="connsiteY4" fmla="*/ 16859 h 33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718" h="33718">
                  <a:moveTo>
                    <a:pt x="33719" y="16859"/>
                  </a:moveTo>
                  <a:cubicBezTo>
                    <a:pt x="33719" y="26194"/>
                    <a:pt x="26194" y="33719"/>
                    <a:pt x="16859" y="33719"/>
                  </a:cubicBezTo>
                  <a:cubicBezTo>
                    <a:pt x="7525" y="33719"/>
                    <a:pt x="0" y="26194"/>
                    <a:pt x="0" y="16859"/>
                  </a:cubicBezTo>
                  <a:cubicBezTo>
                    <a:pt x="0" y="7525"/>
                    <a:pt x="7525" y="0"/>
                    <a:pt x="16859" y="0"/>
                  </a:cubicBezTo>
                  <a:cubicBezTo>
                    <a:pt x="26194" y="0"/>
                    <a:pt x="33719" y="7525"/>
                    <a:pt x="33719" y="16859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solidFill>
                <a:srgbClr val="134BD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8452C86-70B0-6498-5F36-48E1433F1E15}"/>
                </a:ext>
              </a:extLst>
            </p:cNvPr>
            <p:cNvSpPr/>
            <p:nvPr/>
          </p:nvSpPr>
          <p:spPr>
            <a:xfrm>
              <a:off x="4758132" y="3185134"/>
              <a:ext cx="50101" cy="50101"/>
            </a:xfrm>
            <a:custGeom>
              <a:avLst/>
              <a:gdLst>
                <a:gd name="connsiteX0" fmla="*/ 50101 w 50101"/>
                <a:gd name="connsiteY0" fmla="*/ 25051 h 50101"/>
                <a:gd name="connsiteX1" fmla="*/ 25051 w 50101"/>
                <a:gd name="connsiteY1" fmla="*/ 50102 h 50101"/>
                <a:gd name="connsiteX2" fmla="*/ 0 w 50101"/>
                <a:gd name="connsiteY2" fmla="*/ 25051 h 50101"/>
                <a:gd name="connsiteX3" fmla="*/ 25051 w 50101"/>
                <a:gd name="connsiteY3" fmla="*/ 0 h 50101"/>
                <a:gd name="connsiteX4" fmla="*/ 50101 w 50101"/>
                <a:gd name="connsiteY4" fmla="*/ 25051 h 5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101" h="50101">
                  <a:moveTo>
                    <a:pt x="50101" y="25051"/>
                  </a:moveTo>
                  <a:cubicBezTo>
                    <a:pt x="50101" y="38862"/>
                    <a:pt x="38862" y="50102"/>
                    <a:pt x="25051" y="50102"/>
                  </a:cubicBezTo>
                  <a:cubicBezTo>
                    <a:pt x="11239" y="50102"/>
                    <a:pt x="0" y="38862"/>
                    <a:pt x="0" y="25051"/>
                  </a:cubicBezTo>
                  <a:cubicBezTo>
                    <a:pt x="0" y="11240"/>
                    <a:pt x="11239" y="0"/>
                    <a:pt x="25051" y="0"/>
                  </a:cubicBezTo>
                  <a:cubicBezTo>
                    <a:pt x="38862" y="0"/>
                    <a:pt x="50101" y="11144"/>
                    <a:pt x="50101" y="25051"/>
                  </a:cubicBezTo>
                  <a:close/>
                </a:path>
              </a:pathLst>
            </a:custGeom>
            <a:solidFill>
              <a:srgbClr val="FE9700"/>
            </a:solidFill>
            <a:ln w="9525" cap="flat">
              <a:solidFill>
                <a:srgbClr val="134BD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6A8AB2D-0702-8678-BBE1-6D278976897C}"/>
                </a:ext>
              </a:extLst>
            </p:cNvPr>
            <p:cNvSpPr/>
            <p:nvPr/>
          </p:nvSpPr>
          <p:spPr>
            <a:xfrm>
              <a:off x="6507207" y="3695674"/>
              <a:ext cx="68199" cy="68199"/>
            </a:xfrm>
            <a:custGeom>
              <a:avLst/>
              <a:gdLst>
                <a:gd name="connsiteX0" fmla="*/ 68199 w 68199"/>
                <a:gd name="connsiteY0" fmla="*/ 34100 h 68199"/>
                <a:gd name="connsiteX1" fmla="*/ 34100 w 68199"/>
                <a:gd name="connsiteY1" fmla="*/ 68199 h 68199"/>
                <a:gd name="connsiteX2" fmla="*/ 0 w 68199"/>
                <a:gd name="connsiteY2" fmla="*/ 34100 h 68199"/>
                <a:gd name="connsiteX3" fmla="*/ 34100 w 68199"/>
                <a:gd name="connsiteY3" fmla="*/ 0 h 68199"/>
                <a:gd name="connsiteX4" fmla="*/ 68199 w 68199"/>
                <a:gd name="connsiteY4" fmla="*/ 34100 h 681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199" h="68199">
                  <a:moveTo>
                    <a:pt x="68199" y="34100"/>
                  </a:moveTo>
                  <a:cubicBezTo>
                    <a:pt x="68199" y="52959"/>
                    <a:pt x="52959" y="68199"/>
                    <a:pt x="34100" y="68199"/>
                  </a:cubicBezTo>
                  <a:cubicBezTo>
                    <a:pt x="15240" y="68199"/>
                    <a:pt x="0" y="52959"/>
                    <a:pt x="0" y="34100"/>
                  </a:cubicBezTo>
                  <a:cubicBezTo>
                    <a:pt x="0" y="15240"/>
                    <a:pt x="15240" y="0"/>
                    <a:pt x="34100" y="0"/>
                  </a:cubicBezTo>
                  <a:cubicBezTo>
                    <a:pt x="52959" y="0"/>
                    <a:pt x="68199" y="15240"/>
                    <a:pt x="68199" y="34100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solidFill>
                <a:srgbClr val="134BD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5BFAF3FD-B9C1-0A19-32E7-1F3B3DEBF546}"/>
                </a:ext>
              </a:extLst>
            </p:cNvPr>
            <p:cNvSpPr/>
            <p:nvPr/>
          </p:nvSpPr>
          <p:spPr>
            <a:xfrm>
              <a:off x="4909675" y="3706055"/>
              <a:ext cx="57150" cy="57150"/>
            </a:xfrm>
            <a:custGeom>
              <a:avLst/>
              <a:gdLst>
                <a:gd name="connsiteX0" fmla="*/ 57150 w 57150"/>
                <a:gd name="connsiteY0" fmla="*/ 28576 h 57150"/>
                <a:gd name="connsiteX1" fmla="*/ 28575 w 57150"/>
                <a:gd name="connsiteY1" fmla="*/ 57151 h 57150"/>
                <a:gd name="connsiteX2" fmla="*/ 0 w 57150"/>
                <a:gd name="connsiteY2" fmla="*/ 28576 h 57150"/>
                <a:gd name="connsiteX3" fmla="*/ 28575 w 57150"/>
                <a:gd name="connsiteY3" fmla="*/ 1 h 57150"/>
                <a:gd name="connsiteX4" fmla="*/ 57150 w 57150"/>
                <a:gd name="connsiteY4" fmla="*/ 28576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150" h="57150">
                  <a:moveTo>
                    <a:pt x="57150" y="28576"/>
                  </a:moveTo>
                  <a:cubicBezTo>
                    <a:pt x="57150" y="44387"/>
                    <a:pt x="44386" y="57151"/>
                    <a:pt x="28575" y="57151"/>
                  </a:cubicBezTo>
                  <a:cubicBezTo>
                    <a:pt x="12763" y="57151"/>
                    <a:pt x="0" y="44387"/>
                    <a:pt x="0" y="28576"/>
                  </a:cubicBezTo>
                  <a:cubicBezTo>
                    <a:pt x="0" y="12764"/>
                    <a:pt x="12763" y="1"/>
                    <a:pt x="28575" y="1"/>
                  </a:cubicBezTo>
                  <a:cubicBezTo>
                    <a:pt x="44291" y="-95"/>
                    <a:pt x="57150" y="12764"/>
                    <a:pt x="57150" y="28576"/>
                  </a:cubicBezTo>
                  <a:close/>
                </a:path>
              </a:pathLst>
            </a:custGeom>
            <a:solidFill>
              <a:srgbClr val="FFFFFF"/>
            </a:solidFill>
            <a:ln w="14288" cap="flat">
              <a:solidFill>
                <a:srgbClr val="134BD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36C81C2E-DAE7-0B7B-C565-76F3D2790107}"/>
                </a:ext>
              </a:extLst>
            </p:cNvPr>
            <p:cNvSpPr/>
            <p:nvPr/>
          </p:nvSpPr>
          <p:spPr>
            <a:xfrm>
              <a:off x="6088393" y="4039240"/>
              <a:ext cx="85915" cy="85915"/>
            </a:xfrm>
            <a:custGeom>
              <a:avLst/>
              <a:gdLst>
                <a:gd name="connsiteX0" fmla="*/ 85916 w 85915"/>
                <a:gd name="connsiteY0" fmla="*/ 42958 h 85915"/>
                <a:gd name="connsiteX1" fmla="*/ 42958 w 85915"/>
                <a:gd name="connsiteY1" fmla="*/ 85915 h 85915"/>
                <a:gd name="connsiteX2" fmla="*/ 0 w 85915"/>
                <a:gd name="connsiteY2" fmla="*/ 42958 h 85915"/>
                <a:gd name="connsiteX3" fmla="*/ 42958 w 85915"/>
                <a:gd name="connsiteY3" fmla="*/ 0 h 85915"/>
                <a:gd name="connsiteX4" fmla="*/ 85916 w 85915"/>
                <a:gd name="connsiteY4" fmla="*/ 42958 h 859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915" h="85915">
                  <a:moveTo>
                    <a:pt x="85916" y="42958"/>
                  </a:moveTo>
                  <a:cubicBezTo>
                    <a:pt x="85916" y="66675"/>
                    <a:pt x="66675" y="85915"/>
                    <a:pt x="42958" y="85915"/>
                  </a:cubicBezTo>
                  <a:cubicBezTo>
                    <a:pt x="19241" y="85915"/>
                    <a:pt x="0" y="66675"/>
                    <a:pt x="0" y="42958"/>
                  </a:cubicBezTo>
                  <a:cubicBezTo>
                    <a:pt x="0" y="19240"/>
                    <a:pt x="19241" y="0"/>
                    <a:pt x="42958" y="0"/>
                  </a:cubicBezTo>
                  <a:cubicBezTo>
                    <a:pt x="66770" y="0"/>
                    <a:pt x="85916" y="19240"/>
                    <a:pt x="85916" y="42958"/>
                  </a:cubicBezTo>
                  <a:close/>
                </a:path>
              </a:pathLst>
            </a:custGeom>
            <a:solidFill>
              <a:srgbClr val="FFFFFF"/>
            </a:solidFill>
            <a:ln w="12001" cap="flat">
              <a:solidFill>
                <a:srgbClr val="134BD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D01586B6-729C-9A91-01A6-4B01C6D76E7F}"/>
                </a:ext>
              </a:extLst>
            </p:cNvPr>
            <p:cNvSpPr/>
            <p:nvPr/>
          </p:nvSpPr>
          <p:spPr>
            <a:xfrm>
              <a:off x="5319345" y="4047336"/>
              <a:ext cx="69722" cy="69723"/>
            </a:xfrm>
            <a:custGeom>
              <a:avLst/>
              <a:gdLst>
                <a:gd name="connsiteX0" fmla="*/ 69723 w 69722"/>
                <a:gd name="connsiteY0" fmla="*/ 34862 h 69723"/>
                <a:gd name="connsiteX1" fmla="*/ 34862 w 69722"/>
                <a:gd name="connsiteY1" fmla="*/ 69723 h 69723"/>
                <a:gd name="connsiteX2" fmla="*/ 0 w 69722"/>
                <a:gd name="connsiteY2" fmla="*/ 34862 h 69723"/>
                <a:gd name="connsiteX3" fmla="*/ 34862 w 69722"/>
                <a:gd name="connsiteY3" fmla="*/ 0 h 69723"/>
                <a:gd name="connsiteX4" fmla="*/ 69723 w 69722"/>
                <a:gd name="connsiteY4" fmla="*/ 34862 h 69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722" h="69723">
                  <a:moveTo>
                    <a:pt x="69723" y="34862"/>
                  </a:moveTo>
                  <a:cubicBezTo>
                    <a:pt x="69723" y="54102"/>
                    <a:pt x="54102" y="69723"/>
                    <a:pt x="34862" y="69723"/>
                  </a:cubicBezTo>
                  <a:cubicBezTo>
                    <a:pt x="15621" y="69723"/>
                    <a:pt x="0" y="54102"/>
                    <a:pt x="0" y="34862"/>
                  </a:cubicBezTo>
                  <a:cubicBezTo>
                    <a:pt x="0" y="15621"/>
                    <a:pt x="15621" y="0"/>
                    <a:pt x="34862" y="0"/>
                  </a:cubicBezTo>
                  <a:cubicBezTo>
                    <a:pt x="54102" y="0"/>
                    <a:pt x="69723" y="15621"/>
                    <a:pt x="69723" y="34862"/>
                  </a:cubicBezTo>
                  <a:close/>
                </a:path>
              </a:pathLst>
            </a:custGeom>
            <a:solidFill>
              <a:srgbClr val="FFFFFF"/>
            </a:solidFill>
            <a:ln w="15473" cap="flat">
              <a:solidFill>
                <a:srgbClr val="134BD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E6E3E9D0-89F5-750B-A79C-8513F858AE5E}"/>
              </a:ext>
            </a:extLst>
          </p:cNvPr>
          <p:cNvGrpSpPr/>
          <p:nvPr/>
        </p:nvGrpSpPr>
        <p:grpSpPr>
          <a:xfrm>
            <a:off x="1934476" y="2318265"/>
            <a:ext cx="5293901" cy="2601134"/>
            <a:chOff x="1934476" y="2318265"/>
            <a:chExt cx="5293901" cy="2601134"/>
          </a:xfrm>
        </p:grpSpPr>
        <p:grpSp>
          <p:nvGrpSpPr>
            <p:cNvPr id="30" name="Graphic 25">
              <a:extLst>
                <a:ext uri="{FF2B5EF4-FFF2-40B4-BE49-F238E27FC236}">
                  <a16:creationId xmlns:a16="http://schemas.microsoft.com/office/drawing/2014/main" id="{B91BF046-EAD8-9B3F-5219-2736E103348A}"/>
                </a:ext>
              </a:extLst>
            </p:cNvPr>
            <p:cNvGrpSpPr/>
            <p:nvPr/>
          </p:nvGrpSpPr>
          <p:grpSpPr>
            <a:xfrm>
              <a:off x="2248280" y="2347508"/>
              <a:ext cx="4666294" cy="2270792"/>
              <a:chOff x="3459332" y="3309530"/>
              <a:chExt cx="4559750" cy="2218944"/>
            </a:xfrm>
            <a:solidFill>
              <a:srgbClr val="D8DBE8"/>
            </a:solidFill>
          </p:grpSpPr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6372CB6B-DD0E-780D-30F5-7904EE8C38DD}"/>
                  </a:ext>
                </a:extLst>
              </p:cNvPr>
              <p:cNvSpPr/>
              <p:nvPr/>
            </p:nvSpPr>
            <p:spPr>
              <a:xfrm>
                <a:off x="5056384" y="4475196"/>
                <a:ext cx="1365513" cy="1053278"/>
              </a:xfrm>
              <a:custGeom>
                <a:avLst/>
                <a:gdLst>
                  <a:gd name="connsiteX0" fmla="*/ 682823 w 1365513"/>
                  <a:gd name="connsiteY0" fmla="*/ 32865 h 1053278"/>
                  <a:gd name="connsiteX1" fmla="*/ 406693 w 1365513"/>
                  <a:gd name="connsiteY1" fmla="*/ 2575 h 1053278"/>
                  <a:gd name="connsiteX2" fmla="*/ 282011 w 1365513"/>
                  <a:gd name="connsiteY2" fmla="*/ 71536 h 1053278"/>
                  <a:gd name="connsiteX3" fmla="*/ 6548 w 1365513"/>
                  <a:gd name="connsiteY3" fmla="*/ 831346 h 1053278"/>
                  <a:gd name="connsiteX4" fmla="*/ 79224 w 1365513"/>
                  <a:gd name="connsiteY4" fmla="*/ 972697 h 1053278"/>
                  <a:gd name="connsiteX5" fmla="*/ 682728 w 1365513"/>
                  <a:gd name="connsiteY5" fmla="*/ 1053278 h 1053278"/>
                  <a:gd name="connsiteX6" fmla="*/ 1286232 w 1365513"/>
                  <a:gd name="connsiteY6" fmla="*/ 972697 h 1053278"/>
                  <a:gd name="connsiteX7" fmla="*/ 1359003 w 1365513"/>
                  <a:gd name="connsiteY7" fmla="*/ 831346 h 1053278"/>
                  <a:gd name="connsiteX8" fmla="*/ 1083540 w 1365513"/>
                  <a:gd name="connsiteY8" fmla="*/ 71536 h 1053278"/>
                  <a:gd name="connsiteX9" fmla="*/ 958858 w 1365513"/>
                  <a:gd name="connsiteY9" fmla="*/ 2575 h 1053278"/>
                  <a:gd name="connsiteX10" fmla="*/ 682823 w 1365513"/>
                  <a:gd name="connsiteY10" fmla="*/ 32865 h 10532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65513" h="1053278">
                    <a:moveTo>
                      <a:pt x="682823" y="32865"/>
                    </a:moveTo>
                    <a:cubicBezTo>
                      <a:pt x="587954" y="32865"/>
                      <a:pt x="495562" y="22387"/>
                      <a:pt x="406693" y="2575"/>
                    </a:cubicBezTo>
                    <a:cubicBezTo>
                      <a:pt x="353830" y="-9236"/>
                      <a:pt x="300490" y="20578"/>
                      <a:pt x="282011" y="71536"/>
                    </a:cubicBezTo>
                    <a:lnTo>
                      <a:pt x="6548" y="831346"/>
                    </a:lnTo>
                    <a:cubicBezTo>
                      <a:pt x="-14978" y="890591"/>
                      <a:pt x="18454" y="956028"/>
                      <a:pt x="79224" y="972697"/>
                    </a:cubicBezTo>
                    <a:cubicBezTo>
                      <a:pt x="271534" y="1025179"/>
                      <a:pt x="473845" y="1053278"/>
                      <a:pt x="682728" y="1053278"/>
                    </a:cubicBezTo>
                    <a:cubicBezTo>
                      <a:pt x="891611" y="1053278"/>
                      <a:pt x="1094017" y="1025179"/>
                      <a:pt x="1286232" y="972697"/>
                    </a:cubicBezTo>
                    <a:cubicBezTo>
                      <a:pt x="1347097" y="956123"/>
                      <a:pt x="1380434" y="890686"/>
                      <a:pt x="1359003" y="831346"/>
                    </a:cubicBezTo>
                    <a:lnTo>
                      <a:pt x="1083540" y="71536"/>
                    </a:lnTo>
                    <a:cubicBezTo>
                      <a:pt x="1065061" y="20578"/>
                      <a:pt x="1011721" y="-9236"/>
                      <a:pt x="958858" y="2575"/>
                    </a:cubicBezTo>
                    <a:cubicBezTo>
                      <a:pt x="869990" y="22387"/>
                      <a:pt x="777692" y="32865"/>
                      <a:pt x="682823" y="32865"/>
                    </a:cubicBezTo>
                    <a:close/>
                  </a:path>
                </a:pathLst>
              </a:custGeom>
              <a:solidFill>
                <a:srgbClr val="D8DBE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9209C667-7BD5-01A5-040B-2182E5A72CF0}"/>
                  </a:ext>
                </a:extLst>
              </p:cNvPr>
              <p:cNvSpPr/>
              <p:nvPr/>
            </p:nvSpPr>
            <p:spPr>
              <a:xfrm>
                <a:off x="3899341" y="4018679"/>
                <a:ext cx="1317442" cy="1312897"/>
              </a:xfrm>
              <a:custGeom>
                <a:avLst/>
                <a:gdLst>
                  <a:gd name="connsiteX0" fmla="*/ 729537 w 1317442"/>
                  <a:gd name="connsiteY0" fmla="*/ 17132 h 1312897"/>
                  <a:gd name="connsiteX1" fmla="*/ 49833 w 1317442"/>
                  <a:gd name="connsiteY1" fmla="*/ 453854 h 1312897"/>
                  <a:gd name="connsiteX2" fmla="*/ 22305 w 1317442"/>
                  <a:gd name="connsiteY2" fmla="*/ 610921 h 1312897"/>
                  <a:gd name="connsiteX3" fmla="*/ 888318 w 1317442"/>
                  <a:gd name="connsiteY3" fmla="*/ 1303007 h 1312897"/>
                  <a:gd name="connsiteX4" fmla="*/ 1035480 w 1317442"/>
                  <a:gd name="connsiteY4" fmla="*/ 1241381 h 1312897"/>
                  <a:gd name="connsiteX5" fmla="*/ 1310943 w 1317442"/>
                  <a:gd name="connsiteY5" fmla="*/ 481667 h 1312897"/>
                  <a:gd name="connsiteX6" fmla="*/ 1258269 w 1317442"/>
                  <a:gd name="connsiteY6" fmla="*/ 348221 h 1312897"/>
                  <a:gd name="connsiteX7" fmla="*/ 871459 w 1317442"/>
                  <a:gd name="connsiteY7" fmla="*/ 39135 h 1312897"/>
                  <a:gd name="connsiteX8" fmla="*/ 729537 w 1317442"/>
                  <a:gd name="connsiteY8" fmla="*/ 17132 h 1312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17442" h="1312897">
                    <a:moveTo>
                      <a:pt x="729537" y="17132"/>
                    </a:moveTo>
                    <a:lnTo>
                      <a:pt x="49833" y="453854"/>
                    </a:lnTo>
                    <a:cubicBezTo>
                      <a:pt x="-3507" y="488144"/>
                      <a:pt x="-16176" y="560629"/>
                      <a:pt x="22305" y="610921"/>
                    </a:cubicBezTo>
                    <a:cubicBezTo>
                      <a:pt x="248715" y="906958"/>
                      <a:pt x="545704" y="1146035"/>
                      <a:pt x="888318" y="1303007"/>
                    </a:cubicBezTo>
                    <a:cubicBezTo>
                      <a:pt x="945945" y="1329392"/>
                      <a:pt x="1013858" y="1301007"/>
                      <a:pt x="1035480" y="1241381"/>
                    </a:cubicBezTo>
                    <a:lnTo>
                      <a:pt x="1310943" y="481667"/>
                    </a:lnTo>
                    <a:cubicBezTo>
                      <a:pt x="1329612" y="430232"/>
                      <a:pt x="1306847" y="373367"/>
                      <a:pt x="1258269" y="348221"/>
                    </a:cubicBezTo>
                    <a:cubicBezTo>
                      <a:pt x="1109775" y="271259"/>
                      <a:pt x="978425" y="165818"/>
                      <a:pt x="871459" y="39135"/>
                    </a:cubicBezTo>
                    <a:cubicBezTo>
                      <a:pt x="836217" y="-2775"/>
                      <a:pt x="775638" y="-12490"/>
                      <a:pt x="729537" y="17132"/>
                    </a:cubicBezTo>
                    <a:close/>
                  </a:path>
                </a:pathLst>
              </a:custGeom>
              <a:solidFill>
                <a:srgbClr val="D8DBE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AE678EBA-5347-EEF9-D9C6-363555BC561C}"/>
                  </a:ext>
                </a:extLst>
              </p:cNvPr>
              <p:cNvSpPr/>
              <p:nvPr/>
            </p:nvSpPr>
            <p:spPr>
              <a:xfrm>
                <a:off x="6261630" y="4018673"/>
                <a:ext cx="1317442" cy="1312903"/>
              </a:xfrm>
              <a:custGeom>
                <a:avLst/>
                <a:gdLst>
                  <a:gd name="connsiteX0" fmla="*/ 6500 w 1317442"/>
                  <a:gd name="connsiteY0" fmla="*/ 481672 h 1312903"/>
                  <a:gd name="connsiteX1" fmla="*/ 281963 w 1317442"/>
                  <a:gd name="connsiteY1" fmla="*/ 1241386 h 1312903"/>
                  <a:gd name="connsiteX2" fmla="*/ 429124 w 1317442"/>
                  <a:gd name="connsiteY2" fmla="*/ 1303013 h 1312903"/>
                  <a:gd name="connsiteX3" fmla="*/ 1295137 w 1317442"/>
                  <a:gd name="connsiteY3" fmla="*/ 610927 h 1312903"/>
                  <a:gd name="connsiteX4" fmla="*/ 1267610 w 1317442"/>
                  <a:gd name="connsiteY4" fmla="*/ 453859 h 1312903"/>
                  <a:gd name="connsiteX5" fmla="*/ 587906 w 1317442"/>
                  <a:gd name="connsiteY5" fmla="*/ 17138 h 1312903"/>
                  <a:gd name="connsiteX6" fmla="*/ 445983 w 1317442"/>
                  <a:gd name="connsiteY6" fmla="*/ 39045 h 1312903"/>
                  <a:gd name="connsiteX7" fmla="*/ 59173 w 1317442"/>
                  <a:gd name="connsiteY7" fmla="*/ 348132 h 1312903"/>
                  <a:gd name="connsiteX8" fmla="*/ 6500 w 1317442"/>
                  <a:gd name="connsiteY8" fmla="*/ 481672 h 13129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17442" h="1312903">
                    <a:moveTo>
                      <a:pt x="6500" y="481672"/>
                    </a:moveTo>
                    <a:lnTo>
                      <a:pt x="281963" y="1241386"/>
                    </a:lnTo>
                    <a:cubicBezTo>
                      <a:pt x="303585" y="1301013"/>
                      <a:pt x="371498" y="1329397"/>
                      <a:pt x="429124" y="1303013"/>
                    </a:cubicBezTo>
                    <a:cubicBezTo>
                      <a:pt x="771643" y="1146041"/>
                      <a:pt x="1068728" y="906964"/>
                      <a:pt x="1295137" y="610927"/>
                    </a:cubicBezTo>
                    <a:cubicBezTo>
                      <a:pt x="1333618" y="560635"/>
                      <a:pt x="1320950" y="488149"/>
                      <a:pt x="1267610" y="453859"/>
                    </a:cubicBezTo>
                    <a:lnTo>
                      <a:pt x="587906" y="17138"/>
                    </a:lnTo>
                    <a:cubicBezTo>
                      <a:pt x="541900" y="-12485"/>
                      <a:pt x="481321" y="-2769"/>
                      <a:pt x="445983" y="39045"/>
                    </a:cubicBezTo>
                    <a:cubicBezTo>
                      <a:pt x="339018" y="165823"/>
                      <a:pt x="207763" y="271265"/>
                      <a:pt x="59173" y="348132"/>
                    </a:cubicBezTo>
                    <a:cubicBezTo>
                      <a:pt x="10596" y="373373"/>
                      <a:pt x="-12169" y="430237"/>
                      <a:pt x="6500" y="481672"/>
                    </a:cubicBezTo>
                    <a:close/>
                  </a:path>
                </a:pathLst>
              </a:custGeom>
              <a:solidFill>
                <a:srgbClr val="D8DBE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4" name="Freeform: Shape 33">
                <a:extLst>
                  <a:ext uri="{FF2B5EF4-FFF2-40B4-BE49-F238E27FC236}">
                    <a16:creationId xmlns:a16="http://schemas.microsoft.com/office/drawing/2014/main" id="{0F8755E1-3414-3BDA-B050-2023D846AAA1}"/>
                  </a:ext>
                </a:extLst>
              </p:cNvPr>
              <p:cNvSpPr/>
              <p:nvPr/>
            </p:nvSpPr>
            <p:spPr>
              <a:xfrm>
                <a:off x="6873838" y="3309530"/>
                <a:ext cx="1145244" cy="1065739"/>
              </a:xfrm>
              <a:custGeom>
                <a:avLst/>
                <a:gdLst>
                  <a:gd name="connsiteX0" fmla="*/ 121431 w 1145244"/>
                  <a:gd name="connsiteY0" fmla="*/ 95250 h 1065739"/>
                  <a:gd name="connsiteX1" fmla="*/ 10655 w 1145244"/>
                  <a:gd name="connsiteY1" fmla="*/ 473297 h 1065739"/>
                  <a:gd name="connsiteX2" fmla="*/ 49613 w 1145244"/>
                  <a:gd name="connsiteY2" fmla="*/ 611791 h 1065739"/>
                  <a:gd name="connsiteX3" fmla="*/ 729412 w 1145244"/>
                  <a:gd name="connsiteY3" fmla="*/ 1048512 h 1065739"/>
                  <a:gd name="connsiteX4" fmla="*/ 883431 w 1145244"/>
                  <a:gd name="connsiteY4" fmla="*/ 1008698 h 1065739"/>
                  <a:gd name="connsiteX5" fmla="*/ 1144892 w 1145244"/>
                  <a:gd name="connsiteY5" fmla="*/ 117062 h 1065739"/>
                  <a:gd name="connsiteX6" fmla="*/ 1036783 w 1145244"/>
                  <a:gd name="connsiteY6" fmla="*/ 0 h 1065739"/>
                  <a:gd name="connsiteX7" fmla="*/ 228968 w 1145244"/>
                  <a:gd name="connsiteY7" fmla="*/ 0 h 1065739"/>
                  <a:gd name="connsiteX8" fmla="*/ 121431 w 1145244"/>
                  <a:gd name="connsiteY8" fmla="*/ 95250 h 1065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5244" h="1065739">
                    <a:moveTo>
                      <a:pt x="121431" y="95250"/>
                    </a:moveTo>
                    <a:cubicBezTo>
                      <a:pt x="104191" y="228886"/>
                      <a:pt x="66186" y="356044"/>
                      <a:pt x="10655" y="473297"/>
                    </a:cubicBezTo>
                    <a:cubicBezTo>
                      <a:pt x="-12776" y="522827"/>
                      <a:pt x="3416" y="582073"/>
                      <a:pt x="49613" y="611791"/>
                    </a:cubicBezTo>
                    <a:lnTo>
                      <a:pt x="729412" y="1048512"/>
                    </a:lnTo>
                    <a:cubicBezTo>
                      <a:pt x="782561" y="1082612"/>
                      <a:pt x="853618" y="1064419"/>
                      <a:pt x="883431" y="1008698"/>
                    </a:cubicBezTo>
                    <a:cubicBezTo>
                      <a:pt x="1027544" y="739235"/>
                      <a:pt x="1119270" y="437483"/>
                      <a:pt x="1144892" y="117062"/>
                    </a:cubicBezTo>
                    <a:cubicBezTo>
                      <a:pt x="1149940" y="54007"/>
                      <a:pt x="1100125" y="0"/>
                      <a:pt x="1036783" y="0"/>
                    </a:cubicBezTo>
                    <a:lnTo>
                      <a:pt x="228968" y="0"/>
                    </a:lnTo>
                    <a:cubicBezTo>
                      <a:pt x="174199" y="95"/>
                      <a:pt x="128480" y="40958"/>
                      <a:pt x="121431" y="95250"/>
                    </a:cubicBezTo>
                    <a:close/>
                  </a:path>
                </a:pathLst>
              </a:custGeom>
              <a:solidFill>
                <a:srgbClr val="D8DBE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5" name="Freeform: Shape 34">
                <a:extLst>
                  <a:ext uri="{FF2B5EF4-FFF2-40B4-BE49-F238E27FC236}">
                    <a16:creationId xmlns:a16="http://schemas.microsoft.com/office/drawing/2014/main" id="{BDAF4C0B-C13C-5A20-9CC5-19A4271E908B}"/>
                  </a:ext>
                </a:extLst>
              </p:cNvPr>
              <p:cNvSpPr/>
              <p:nvPr/>
            </p:nvSpPr>
            <p:spPr>
              <a:xfrm>
                <a:off x="3459332" y="3309625"/>
                <a:ext cx="1145244" cy="1065739"/>
              </a:xfrm>
              <a:custGeom>
                <a:avLst/>
                <a:gdLst>
                  <a:gd name="connsiteX0" fmla="*/ 916276 w 1145244"/>
                  <a:gd name="connsiteY0" fmla="*/ 0 h 1065739"/>
                  <a:gd name="connsiteX1" fmla="*/ 108461 w 1145244"/>
                  <a:gd name="connsiteY1" fmla="*/ 0 h 1065739"/>
                  <a:gd name="connsiteX2" fmla="*/ 352 w 1145244"/>
                  <a:gd name="connsiteY2" fmla="*/ 117062 h 1065739"/>
                  <a:gd name="connsiteX3" fmla="*/ 261813 w 1145244"/>
                  <a:gd name="connsiteY3" fmla="*/ 1008697 h 1065739"/>
                  <a:gd name="connsiteX4" fmla="*/ 415832 w 1145244"/>
                  <a:gd name="connsiteY4" fmla="*/ 1048512 h 1065739"/>
                  <a:gd name="connsiteX5" fmla="*/ 1095632 w 1145244"/>
                  <a:gd name="connsiteY5" fmla="*/ 611791 h 1065739"/>
                  <a:gd name="connsiteX6" fmla="*/ 1134589 w 1145244"/>
                  <a:gd name="connsiteY6" fmla="*/ 473297 h 1065739"/>
                  <a:gd name="connsiteX7" fmla="*/ 1023813 w 1145244"/>
                  <a:gd name="connsiteY7" fmla="*/ 95250 h 1065739"/>
                  <a:gd name="connsiteX8" fmla="*/ 916276 w 1145244"/>
                  <a:gd name="connsiteY8" fmla="*/ 0 h 1065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5244" h="1065739">
                    <a:moveTo>
                      <a:pt x="916276" y="0"/>
                    </a:moveTo>
                    <a:lnTo>
                      <a:pt x="108461" y="0"/>
                    </a:lnTo>
                    <a:cubicBezTo>
                      <a:pt x="45215" y="0"/>
                      <a:pt x="-4696" y="54007"/>
                      <a:pt x="352" y="117062"/>
                    </a:cubicBezTo>
                    <a:cubicBezTo>
                      <a:pt x="26069" y="437388"/>
                      <a:pt x="117700" y="739140"/>
                      <a:pt x="261813" y="1008697"/>
                    </a:cubicBezTo>
                    <a:cubicBezTo>
                      <a:pt x="291626" y="1064419"/>
                      <a:pt x="362683" y="1082612"/>
                      <a:pt x="415832" y="1048512"/>
                    </a:cubicBezTo>
                    <a:lnTo>
                      <a:pt x="1095632" y="611791"/>
                    </a:lnTo>
                    <a:cubicBezTo>
                      <a:pt x="1141828" y="582168"/>
                      <a:pt x="1158021" y="522922"/>
                      <a:pt x="1134589" y="473297"/>
                    </a:cubicBezTo>
                    <a:cubicBezTo>
                      <a:pt x="1079058" y="356044"/>
                      <a:pt x="1041054" y="228886"/>
                      <a:pt x="1023813" y="95250"/>
                    </a:cubicBezTo>
                    <a:cubicBezTo>
                      <a:pt x="1016765" y="40862"/>
                      <a:pt x="970950" y="0"/>
                      <a:pt x="916276" y="0"/>
                    </a:cubicBezTo>
                    <a:close/>
                  </a:path>
                </a:pathLst>
              </a:custGeom>
              <a:solidFill>
                <a:srgbClr val="D8DBE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5F44CA2B-CD5F-1939-056B-82C93B8DF7CF}"/>
                </a:ext>
              </a:extLst>
            </p:cNvPr>
            <p:cNvSpPr/>
            <p:nvPr/>
          </p:nvSpPr>
          <p:spPr>
            <a:xfrm>
              <a:off x="3882649" y="3511168"/>
              <a:ext cx="1397420" cy="1077889"/>
            </a:xfrm>
            <a:custGeom>
              <a:avLst/>
              <a:gdLst>
                <a:gd name="connsiteX0" fmla="*/ 682823 w 1365513"/>
                <a:gd name="connsiteY0" fmla="*/ 32865 h 1053278"/>
                <a:gd name="connsiteX1" fmla="*/ 406693 w 1365513"/>
                <a:gd name="connsiteY1" fmla="*/ 2575 h 1053278"/>
                <a:gd name="connsiteX2" fmla="*/ 282011 w 1365513"/>
                <a:gd name="connsiteY2" fmla="*/ 71536 h 1053278"/>
                <a:gd name="connsiteX3" fmla="*/ 6548 w 1365513"/>
                <a:gd name="connsiteY3" fmla="*/ 831346 h 1053278"/>
                <a:gd name="connsiteX4" fmla="*/ 79224 w 1365513"/>
                <a:gd name="connsiteY4" fmla="*/ 972697 h 1053278"/>
                <a:gd name="connsiteX5" fmla="*/ 682728 w 1365513"/>
                <a:gd name="connsiteY5" fmla="*/ 1053278 h 1053278"/>
                <a:gd name="connsiteX6" fmla="*/ 1286232 w 1365513"/>
                <a:gd name="connsiteY6" fmla="*/ 972697 h 1053278"/>
                <a:gd name="connsiteX7" fmla="*/ 1359003 w 1365513"/>
                <a:gd name="connsiteY7" fmla="*/ 831346 h 1053278"/>
                <a:gd name="connsiteX8" fmla="*/ 1083540 w 1365513"/>
                <a:gd name="connsiteY8" fmla="*/ 71536 h 1053278"/>
                <a:gd name="connsiteX9" fmla="*/ 958858 w 1365513"/>
                <a:gd name="connsiteY9" fmla="*/ 2575 h 1053278"/>
                <a:gd name="connsiteX10" fmla="*/ 682823 w 1365513"/>
                <a:gd name="connsiteY10" fmla="*/ 32865 h 1053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65513" h="1053278">
                  <a:moveTo>
                    <a:pt x="682823" y="32865"/>
                  </a:moveTo>
                  <a:cubicBezTo>
                    <a:pt x="587954" y="32865"/>
                    <a:pt x="495562" y="22387"/>
                    <a:pt x="406693" y="2575"/>
                  </a:cubicBezTo>
                  <a:cubicBezTo>
                    <a:pt x="353830" y="-9236"/>
                    <a:pt x="300490" y="20578"/>
                    <a:pt x="282011" y="71536"/>
                  </a:cubicBezTo>
                  <a:lnTo>
                    <a:pt x="6548" y="831346"/>
                  </a:lnTo>
                  <a:cubicBezTo>
                    <a:pt x="-14978" y="890591"/>
                    <a:pt x="18454" y="956028"/>
                    <a:pt x="79224" y="972697"/>
                  </a:cubicBezTo>
                  <a:cubicBezTo>
                    <a:pt x="271534" y="1025179"/>
                    <a:pt x="473845" y="1053278"/>
                    <a:pt x="682728" y="1053278"/>
                  </a:cubicBezTo>
                  <a:cubicBezTo>
                    <a:pt x="891611" y="1053278"/>
                    <a:pt x="1094017" y="1025179"/>
                    <a:pt x="1286232" y="972697"/>
                  </a:cubicBezTo>
                  <a:cubicBezTo>
                    <a:pt x="1347097" y="956123"/>
                    <a:pt x="1380434" y="890686"/>
                    <a:pt x="1359003" y="831346"/>
                  </a:cubicBezTo>
                  <a:lnTo>
                    <a:pt x="1083540" y="71536"/>
                  </a:lnTo>
                  <a:cubicBezTo>
                    <a:pt x="1065061" y="20578"/>
                    <a:pt x="1011721" y="-9236"/>
                    <a:pt x="958858" y="2575"/>
                  </a:cubicBezTo>
                  <a:cubicBezTo>
                    <a:pt x="869990" y="22387"/>
                    <a:pt x="777692" y="32865"/>
                    <a:pt x="682823" y="32865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  <a:effectLst>
              <a:outerShdw blurRad="63500" sx="101000" sy="101000" algn="ctr" rotWithShape="0">
                <a:prstClr val="black">
                  <a:alpha val="18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2B68897-DE8F-A0F2-57A1-BC5BFFCB9266}"/>
                </a:ext>
              </a:extLst>
            </p:cNvPr>
            <p:cNvSpPr/>
            <p:nvPr/>
          </p:nvSpPr>
          <p:spPr>
            <a:xfrm>
              <a:off x="2698571" y="3043984"/>
              <a:ext cx="1348226" cy="1343574"/>
            </a:xfrm>
            <a:custGeom>
              <a:avLst/>
              <a:gdLst>
                <a:gd name="connsiteX0" fmla="*/ 729537 w 1317442"/>
                <a:gd name="connsiteY0" fmla="*/ 17132 h 1312897"/>
                <a:gd name="connsiteX1" fmla="*/ 49833 w 1317442"/>
                <a:gd name="connsiteY1" fmla="*/ 453854 h 1312897"/>
                <a:gd name="connsiteX2" fmla="*/ 22305 w 1317442"/>
                <a:gd name="connsiteY2" fmla="*/ 610921 h 1312897"/>
                <a:gd name="connsiteX3" fmla="*/ 888318 w 1317442"/>
                <a:gd name="connsiteY3" fmla="*/ 1303007 h 1312897"/>
                <a:gd name="connsiteX4" fmla="*/ 1035480 w 1317442"/>
                <a:gd name="connsiteY4" fmla="*/ 1241381 h 1312897"/>
                <a:gd name="connsiteX5" fmla="*/ 1310943 w 1317442"/>
                <a:gd name="connsiteY5" fmla="*/ 481667 h 1312897"/>
                <a:gd name="connsiteX6" fmla="*/ 1258269 w 1317442"/>
                <a:gd name="connsiteY6" fmla="*/ 348221 h 1312897"/>
                <a:gd name="connsiteX7" fmla="*/ 871459 w 1317442"/>
                <a:gd name="connsiteY7" fmla="*/ 39135 h 1312897"/>
                <a:gd name="connsiteX8" fmla="*/ 729537 w 1317442"/>
                <a:gd name="connsiteY8" fmla="*/ 17132 h 13128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7442" h="1312897">
                  <a:moveTo>
                    <a:pt x="729537" y="17132"/>
                  </a:moveTo>
                  <a:lnTo>
                    <a:pt x="49833" y="453854"/>
                  </a:lnTo>
                  <a:cubicBezTo>
                    <a:pt x="-3507" y="488144"/>
                    <a:pt x="-16176" y="560629"/>
                    <a:pt x="22305" y="610921"/>
                  </a:cubicBezTo>
                  <a:cubicBezTo>
                    <a:pt x="248715" y="906958"/>
                    <a:pt x="545704" y="1146035"/>
                    <a:pt x="888318" y="1303007"/>
                  </a:cubicBezTo>
                  <a:cubicBezTo>
                    <a:pt x="945945" y="1329392"/>
                    <a:pt x="1013858" y="1301007"/>
                    <a:pt x="1035480" y="1241381"/>
                  </a:cubicBezTo>
                  <a:lnTo>
                    <a:pt x="1310943" y="481667"/>
                  </a:lnTo>
                  <a:cubicBezTo>
                    <a:pt x="1329612" y="430232"/>
                    <a:pt x="1306847" y="373367"/>
                    <a:pt x="1258269" y="348221"/>
                  </a:cubicBezTo>
                  <a:cubicBezTo>
                    <a:pt x="1109775" y="271259"/>
                    <a:pt x="978425" y="165818"/>
                    <a:pt x="871459" y="39135"/>
                  </a:cubicBezTo>
                  <a:cubicBezTo>
                    <a:pt x="836217" y="-2775"/>
                    <a:pt x="775638" y="-12490"/>
                    <a:pt x="729537" y="17132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  <a:effectLst>
              <a:outerShdw blurRad="63500" sx="101000" sy="101000" algn="ctr" rotWithShape="0">
                <a:prstClr val="black">
                  <a:alpha val="18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98645CC2-CB94-F04C-E044-19C30F6B8985}"/>
                </a:ext>
              </a:extLst>
            </p:cNvPr>
            <p:cNvSpPr/>
            <p:nvPr/>
          </p:nvSpPr>
          <p:spPr>
            <a:xfrm>
              <a:off x="5116057" y="3043978"/>
              <a:ext cx="1348226" cy="1343580"/>
            </a:xfrm>
            <a:custGeom>
              <a:avLst/>
              <a:gdLst>
                <a:gd name="connsiteX0" fmla="*/ 6500 w 1317442"/>
                <a:gd name="connsiteY0" fmla="*/ 481672 h 1312903"/>
                <a:gd name="connsiteX1" fmla="*/ 281963 w 1317442"/>
                <a:gd name="connsiteY1" fmla="*/ 1241386 h 1312903"/>
                <a:gd name="connsiteX2" fmla="*/ 429124 w 1317442"/>
                <a:gd name="connsiteY2" fmla="*/ 1303013 h 1312903"/>
                <a:gd name="connsiteX3" fmla="*/ 1295137 w 1317442"/>
                <a:gd name="connsiteY3" fmla="*/ 610927 h 1312903"/>
                <a:gd name="connsiteX4" fmla="*/ 1267610 w 1317442"/>
                <a:gd name="connsiteY4" fmla="*/ 453859 h 1312903"/>
                <a:gd name="connsiteX5" fmla="*/ 587906 w 1317442"/>
                <a:gd name="connsiteY5" fmla="*/ 17138 h 1312903"/>
                <a:gd name="connsiteX6" fmla="*/ 445983 w 1317442"/>
                <a:gd name="connsiteY6" fmla="*/ 39045 h 1312903"/>
                <a:gd name="connsiteX7" fmla="*/ 59173 w 1317442"/>
                <a:gd name="connsiteY7" fmla="*/ 348132 h 1312903"/>
                <a:gd name="connsiteX8" fmla="*/ 6500 w 1317442"/>
                <a:gd name="connsiteY8" fmla="*/ 481672 h 13129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7442" h="1312903">
                  <a:moveTo>
                    <a:pt x="6500" y="481672"/>
                  </a:moveTo>
                  <a:lnTo>
                    <a:pt x="281963" y="1241386"/>
                  </a:lnTo>
                  <a:cubicBezTo>
                    <a:pt x="303585" y="1301013"/>
                    <a:pt x="371498" y="1329397"/>
                    <a:pt x="429124" y="1303013"/>
                  </a:cubicBezTo>
                  <a:cubicBezTo>
                    <a:pt x="771643" y="1146041"/>
                    <a:pt x="1068728" y="906964"/>
                    <a:pt x="1295137" y="610927"/>
                  </a:cubicBezTo>
                  <a:cubicBezTo>
                    <a:pt x="1333618" y="560635"/>
                    <a:pt x="1320950" y="488149"/>
                    <a:pt x="1267610" y="453859"/>
                  </a:cubicBezTo>
                  <a:lnTo>
                    <a:pt x="587906" y="17138"/>
                  </a:lnTo>
                  <a:cubicBezTo>
                    <a:pt x="541900" y="-12485"/>
                    <a:pt x="481321" y="-2769"/>
                    <a:pt x="445983" y="39045"/>
                  </a:cubicBezTo>
                  <a:cubicBezTo>
                    <a:pt x="339018" y="165823"/>
                    <a:pt x="207763" y="271265"/>
                    <a:pt x="59173" y="348132"/>
                  </a:cubicBezTo>
                  <a:cubicBezTo>
                    <a:pt x="10596" y="373373"/>
                    <a:pt x="-12169" y="430237"/>
                    <a:pt x="6500" y="481672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  <a:effectLst>
              <a:outerShdw blurRad="63500" sx="101000" sy="101000" algn="ctr" rotWithShape="0">
                <a:prstClr val="black">
                  <a:alpha val="18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54EAEE4-5637-FFD9-28CE-0C6EAF753328}"/>
                </a:ext>
              </a:extLst>
            </p:cNvPr>
            <p:cNvSpPr/>
            <p:nvPr/>
          </p:nvSpPr>
          <p:spPr>
            <a:xfrm>
              <a:off x="5742570" y="2318265"/>
              <a:ext cx="1172004" cy="1090641"/>
            </a:xfrm>
            <a:custGeom>
              <a:avLst/>
              <a:gdLst>
                <a:gd name="connsiteX0" fmla="*/ 121431 w 1145244"/>
                <a:gd name="connsiteY0" fmla="*/ 95250 h 1065739"/>
                <a:gd name="connsiteX1" fmla="*/ 10655 w 1145244"/>
                <a:gd name="connsiteY1" fmla="*/ 473297 h 1065739"/>
                <a:gd name="connsiteX2" fmla="*/ 49613 w 1145244"/>
                <a:gd name="connsiteY2" fmla="*/ 611791 h 1065739"/>
                <a:gd name="connsiteX3" fmla="*/ 729412 w 1145244"/>
                <a:gd name="connsiteY3" fmla="*/ 1048512 h 1065739"/>
                <a:gd name="connsiteX4" fmla="*/ 883431 w 1145244"/>
                <a:gd name="connsiteY4" fmla="*/ 1008698 h 1065739"/>
                <a:gd name="connsiteX5" fmla="*/ 1144892 w 1145244"/>
                <a:gd name="connsiteY5" fmla="*/ 117062 h 1065739"/>
                <a:gd name="connsiteX6" fmla="*/ 1036783 w 1145244"/>
                <a:gd name="connsiteY6" fmla="*/ 0 h 1065739"/>
                <a:gd name="connsiteX7" fmla="*/ 228968 w 1145244"/>
                <a:gd name="connsiteY7" fmla="*/ 0 h 1065739"/>
                <a:gd name="connsiteX8" fmla="*/ 121431 w 1145244"/>
                <a:gd name="connsiteY8" fmla="*/ 95250 h 1065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5244" h="1065739">
                  <a:moveTo>
                    <a:pt x="121431" y="95250"/>
                  </a:moveTo>
                  <a:cubicBezTo>
                    <a:pt x="104191" y="228886"/>
                    <a:pt x="66186" y="356044"/>
                    <a:pt x="10655" y="473297"/>
                  </a:cubicBezTo>
                  <a:cubicBezTo>
                    <a:pt x="-12776" y="522827"/>
                    <a:pt x="3416" y="582073"/>
                    <a:pt x="49613" y="611791"/>
                  </a:cubicBezTo>
                  <a:lnTo>
                    <a:pt x="729412" y="1048512"/>
                  </a:lnTo>
                  <a:cubicBezTo>
                    <a:pt x="782561" y="1082612"/>
                    <a:pt x="853618" y="1064419"/>
                    <a:pt x="883431" y="1008698"/>
                  </a:cubicBezTo>
                  <a:cubicBezTo>
                    <a:pt x="1027544" y="739235"/>
                    <a:pt x="1119270" y="437483"/>
                    <a:pt x="1144892" y="117062"/>
                  </a:cubicBezTo>
                  <a:cubicBezTo>
                    <a:pt x="1149940" y="54007"/>
                    <a:pt x="1100125" y="0"/>
                    <a:pt x="1036783" y="0"/>
                  </a:cubicBezTo>
                  <a:lnTo>
                    <a:pt x="228968" y="0"/>
                  </a:lnTo>
                  <a:cubicBezTo>
                    <a:pt x="174199" y="95"/>
                    <a:pt x="128480" y="40958"/>
                    <a:pt x="121431" y="95250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  <a:effectLst>
              <a:outerShdw blurRad="63500" sx="101000" sy="101000" algn="ctr" rotWithShape="0">
                <a:prstClr val="black">
                  <a:alpha val="18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7FCB9784-EB95-7608-706E-E4578394163E}"/>
                </a:ext>
              </a:extLst>
            </p:cNvPr>
            <p:cNvSpPr/>
            <p:nvPr/>
          </p:nvSpPr>
          <p:spPr>
            <a:xfrm>
              <a:off x="2248280" y="2318362"/>
              <a:ext cx="1172004" cy="1090641"/>
            </a:xfrm>
            <a:custGeom>
              <a:avLst/>
              <a:gdLst>
                <a:gd name="connsiteX0" fmla="*/ 916276 w 1145244"/>
                <a:gd name="connsiteY0" fmla="*/ 0 h 1065739"/>
                <a:gd name="connsiteX1" fmla="*/ 108461 w 1145244"/>
                <a:gd name="connsiteY1" fmla="*/ 0 h 1065739"/>
                <a:gd name="connsiteX2" fmla="*/ 352 w 1145244"/>
                <a:gd name="connsiteY2" fmla="*/ 117062 h 1065739"/>
                <a:gd name="connsiteX3" fmla="*/ 261813 w 1145244"/>
                <a:gd name="connsiteY3" fmla="*/ 1008697 h 1065739"/>
                <a:gd name="connsiteX4" fmla="*/ 415832 w 1145244"/>
                <a:gd name="connsiteY4" fmla="*/ 1048512 h 1065739"/>
                <a:gd name="connsiteX5" fmla="*/ 1095632 w 1145244"/>
                <a:gd name="connsiteY5" fmla="*/ 611791 h 1065739"/>
                <a:gd name="connsiteX6" fmla="*/ 1134589 w 1145244"/>
                <a:gd name="connsiteY6" fmla="*/ 473297 h 1065739"/>
                <a:gd name="connsiteX7" fmla="*/ 1023813 w 1145244"/>
                <a:gd name="connsiteY7" fmla="*/ 95250 h 1065739"/>
                <a:gd name="connsiteX8" fmla="*/ 916276 w 1145244"/>
                <a:gd name="connsiteY8" fmla="*/ 0 h 1065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5244" h="1065739">
                  <a:moveTo>
                    <a:pt x="916276" y="0"/>
                  </a:moveTo>
                  <a:lnTo>
                    <a:pt x="108461" y="0"/>
                  </a:lnTo>
                  <a:cubicBezTo>
                    <a:pt x="45215" y="0"/>
                    <a:pt x="-4696" y="54007"/>
                    <a:pt x="352" y="117062"/>
                  </a:cubicBezTo>
                  <a:cubicBezTo>
                    <a:pt x="26069" y="437388"/>
                    <a:pt x="117700" y="739140"/>
                    <a:pt x="261813" y="1008697"/>
                  </a:cubicBezTo>
                  <a:cubicBezTo>
                    <a:pt x="291626" y="1064419"/>
                    <a:pt x="362683" y="1082612"/>
                    <a:pt x="415832" y="1048512"/>
                  </a:cubicBezTo>
                  <a:lnTo>
                    <a:pt x="1095632" y="611791"/>
                  </a:lnTo>
                  <a:cubicBezTo>
                    <a:pt x="1141828" y="582168"/>
                    <a:pt x="1158021" y="522922"/>
                    <a:pt x="1134589" y="473297"/>
                  </a:cubicBezTo>
                  <a:cubicBezTo>
                    <a:pt x="1079058" y="356044"/>
                    <a:pt x="1041054" y="228886"/>
                    <a:pt x="1023813" y="95250"/>
                  </a:cubicBezTo>
                  <a:cubicBezTo>
                    <a:pt x="1016765" y="40862"/>
                    <a:pt x="970950" y="0"/>
                    <a:pt x="916276" y="0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  <a:effectLst>
              <a:outerShdw blurRad="63500" sx="101000" sy="101000" algn="ctr" rotWithShape="0">
                <a:prstClr val="black">
                  <a:alpha val="18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652BA52F-5F87-FCF3-DEA2-B38746B50265}"/>
                </a:ext>
              </a:extLst>
            </p:cNvPr>
            <p:cNvSpPr/>
            <p:nvPr/>
          </p:nvSpPr>
          <p:spPr>
            <a:xfrm>
              <a:off x="3261680" y="3423809"/>
              <a:ext cx="358478" cy="357881"/>
            </a:xfrm>
            <a:custGeom>
              <a:avLst/>
              <a:gdLst>
                <a:gd name="connsiteX0" fmla="*/ 311206 w 350293"/>
                <a:gd name="connsiteY0" fmla="*/ 39076 h 349710"/>
                <a:gd name="connsiteX1" fmla="*/ 122325 w 350293"/>
                <a:gd name="connsiteY1" fmla="*/ 39076 h 349710"/>
                <a:gd name="connsiteX2" fmla="*/ 113562 w 350293"/>
                <a:gd name="connsiteY2" fmla="*/ 218242 h 349710"/>
                <a:gd name="connsiteX3" fmla="*/ 99751 w 350293"/>
                <a:gd name="connsiteY3" fmla="*/ 232053 h 349710"/>
                <a:gd name="connsiteX4" fmla="*/ 97655 w 350293"/>
                <a:gd name="connsiteY4" fmla="*/ 229957 h 349710"/>
                <a:gd name="connsiteX5" fmla="*/ 77176 w 350293"/>
                <a:gd name="connsiteY5" fmla="*/ 229957 h 349710"/>
                <a:gd name="connsiteX6" fmla="*/ 4215 w 350293"/>
                <a:gd name="connsiteY6" fmla="*/ 302919 h 349710"/>
                <a:gd name="connsiteX7" fmla="*/ 4215 w 350293"/>
                <a:gd name="connsiteY7" fmla="*/ 323398 h 349710"/>
                <a:gd name="connsiteX8" fmla="*/ 15264 w 350293"/>
                <a:gd name="connsiteY8" fmla="*/ 334447 h 349710"/>
                <a:gd name="connsiteX9" fmla="*/ 26313 w 350293"/>
                <a:gd name="connsiteY9" fmla="*/ 345496 h 349710"/>
                <a:gd name="connsiteX10" fmla="*/ 46792 w 350293"/>
                <a:gd name="connsiteY10" fmla="*/ 345496 h 349710"/>
                <a:gd name="connsiteX11" fmla="*/ 119753 w 350293"/>
                <a:gd name="connsiteY11" fmla="*/ 272534 h 349710"/>
                <a:gd name="connsiteX12" fmla="*/ 119753 w 350293"/>
                <a:gd name="connsiteY12" fmla="*/ 252055 h 349710"/>
                <a:gd name="connsiteX13" fmla="*/ 118229 w 350293"/>
                <a:gd name="connsiteY13" fmla="*/ 250531 h 349710"/>
                <a:gd name="connsiteX14" fmla="*/ 132040 w 350293"/>
                <a:gd name="connsiteY14" fmla="*/ 236720 h 349710"/>
                <a:gd name="connsiteX15" fmla="*/ 216813 w 350293"/>
                <a:gd name="connsiteY15" fmla="*/ 267010 h 349710"/>
                <a:gd name="connsiteX16" fmla="*/ 311301 w 350293"/>
                <a:gd name="connsiteY16" fmla="*/ 227957 h 349710"/>
                <a:gd name="connsiteX17" fmla="*/ 311206 w 350293"/>
                <a:gd name="connsiteY17" fmla="*/ 39076 h 349710"/>
                <a:gd name="connsiteX18" fmla="*/ 289203 w 350293"/>
                <a:gd name="connsiteY18" fmla="*/ 205954 h 349710"/>
                <a:gd name="connsiteX19" fmla="*/ 144328 w 350293"/>
                <a:gd name="connsiteY19" fmla="*/ 205954 h 349710"/>
                <a:gd name="connsiteX20" fmla="*/ 144328 w 350293"/>
                <a:gd name="connsiteY20" fmla="*/ 61079 h 349710"/>
                <a:gd name="connsiteX21" fmla="*/ 216718 w 350293"/>
                <a:gd name="connsiteY21" fmla="*/ 31171 h 349710"/>
                <a:gd name="connsiteX22" fmla="*/ 289108 w 350293"/>
                <a:gd name="connsiteY22" fmla="*/ 61079 h 349710"/>
                <a:gd name="connsiteX23" fmla="*/ 289203 w 350293"/>
                <a:gd name="connsiteY23" fmla="*/ 205954 h 349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50293" h="349710">
                  <a:moveTo>
                    <a:pt x="311206" y="39076"/>
                  </a:moveTo>
                  <a:cubicBezTo>
                    <a:pt x="259104" y="-13025"/>
                    <a:pt x="174331" y="-13025"/>
                    <a:pt x="122325" y="39076"/>
                  </a:cubicBezTo>
                  <a:cubicBezTo>
                    <a:pt x="73366" y="88035"/>
                    <a:pt x="70414" y="165854"/>
                    <a:pt x="113562" y="218242"/>
                  </a:cubicBezTo>
                  <a:lnTo>
                    <a:pt x="99751" y="232053"/>
                  </a:lnTo>
                  <a:lnTo>
                    <a:pt x="97655" y="229957"/>
                  </a:lnTo>
                  <a:cubicBezTo>
                    <a:pt x="92035" y="224338"/>
                    <a:pt x="82891" y="224338"/>
                    <a:pt x="77176" y="229957"/>
                  </a:cubicBezTo>
                  <a:lnTo>
                    <a:pt x="4215" y="302919"/>
                  </a:lnTo>
                  <a:cubicBezTo>
                    <a:pt x="-1405" y="308539"/>
                    <a:pt x="-1405" y="317683"/>
                    <a:pt x="4215" y="323398"/>
                  </a:cubicBezTo>
                  <a:lnTo>
                    <a:pt x="15264" y="334447"/>
                  </a:lnTo>
                  <a:lnTo>
                    <a:pt x="26313" y="345496"/>
                  </a:lnTo>
                  <a:cubicBezTo>
                    <a:pt x="31933" y="351115"/>
                    <a:pt x="41077" y="351115"/>
                    <a:pt x="46792" y="345496"/>
                  </a:cubicBezTo>
                  <a:lnTo>
                    <a:pt x="119753" y="272534"/>
                  </a:lnTo>
                  <a:cubicBezTo>
                    <a:pt x="125373" y="266914"/>
                    <a:pt x="125373" y="257770"/>
                    <a:pt x="119753" y="252055"/>
                  </a:cubicBezTo>
                  <a:lnTo>
                    <a:pt x="118229" y="250531"/>
                  </a:lnTo>
                  <a:lnTo>
                    <a:pt x="132040" y="236720"/>
                  </a:lnTo>
                  <a:cubicBezTo>
                    <a:pt x="156615" y="256913"/>
                    <a:pt x="186714" y="267010"/>
                    <a:pt x="216813" y="267010"/>
                  </a:cubicBezTo>
                  <a:cubicBezTo>
                    <a:pt x="251008" y="267010"/>
                    <a:pt x="285202" y="253960"/>
                    <a:pt x="311301" y="227957"/>
                  </a:cubicBezTo>
                  <a:cubicBezTo>
                    <a:pt x="363307" y="175951"/>
                    <a:pt x="363307" y="91178"/>
                    <a:pt x="311206" y="39076"/>
                  </a:cubicBezTo>
                  <a:close/>
                  <a:moveTo>
                    <a:pt x="289203" y="205954"/>
                  </a:moveTo>
                  <a:cubicBezTo>
                    <a:pt x="249293" y="245864"/>
                    <a:pt x="184333" y="245864"/>
                    <a:pt x="144328" y="205954"/>
                  </a:cubicBezTo>
                  <a:cubicBezTo>
                    <a:pt x="104418" y="166045"/>
                    <a:pt x="104418" y="101084"/>
                    <a:pt x="144328" y="61079"/>
                  </a:cubicBezTo>
                  <a:cubicBezTo>
                    <a:pt x="164330" y="41077"/>
                    <a:pt x="190524" y="31171"/>
                    <a:pt x="216718" y="31171"/>
                  </a:cubicBezTo>
                  <a:cubicBezTo>
                    <a:pt x="242911" y="31171"/>
                    <a:pt x="269200" y="41172"/>
                    <a:pt x="289108" y="61079"/>
                  </a:cubicBezTo>
                  <a:cubicBezTo>
                    <a:pt x="329113" y="101084"/>
                    <a:pt x="329113" y="166045"/>
                    <a:pt x="289203" y="205954"/>
                  </a:cubicBezTo>
                  <a:close/>
                </a:path>
              </a:pathLst>
            </a:custGeom>
            <a:solidFill>
              <a:srgbClr val="134BD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42" name="Graphic 25">
              <a:extLst>
                <a:ext uri="{FF2B5EF4-FFF2-40B4-BE49-F238E27FC236}">
                  <a16:creationId xmlns:a16="http://schemas.microsoft.com/office/drawing/2014/main" id="{668C7F5A-09E7-20C2-3784-AFFDC4F8F70D}"/>
                </a:ext>
              </a:extLst>
            </p:cNvPr>
            <p:cNvGrpSpPr/>
            <p:nvPr/>
          </p:nvGrpSpPr>
          <p:grpSpPr>
            <a:xfrm>
              <a:off x="2676655" y="2559761"/>
              <a:ext cx="322875" cy="322790"/>
              <a:chOff x="3877926" y="3516937"/>
              <a:chExt cx="315503" cy="315420"/>
            </a:xfrm>
            <a:solidFill>
              <a:schemeClr val="tx1"/>
            </a:solidFill>
          </p:grpSpPr>
          <p:sp>
            <p:nvSpPr>
              <p:cNvPr id="43" name="Freeform: Shape 42">
                <a:extLst>
                  <a:ext uri="{FF2B5EF4-FFF2-40B4-BE49-F238E27FC236}">
                    <a16:creationId xmlns:a16="http://schemas.microsoft.com/office/drawing/2014/main" id="{78981587-CC36-B23E-C63A-CF40F837CE42}"/>
                  </a:ext>
                </a:extLst>
              </p:cNvPr>
              <p:cNvSpPr/>
              <p:nvPr/>
            </p:nvSpPr>
            <p:spPr>
              <a:xfrm>
                <a:off x="3919456" y="3516937"/>
                <a:ext cx="273974" cy="273891"/>
              </a:xfrm>
              <a:custGeom>
                <a:avLst/>
                <a:gdLst>
                  <a:gd name="connsiteX0" fmla="*/ 260699 w 273974"/>
                  <a:gd name="connsiteY0" fmla="*/ 13287 h 273891"/>
                  <a:gd name="connsiteX1" fmla="*/ 260699 w 273974"/>
                  <a:gd name="connsiteY1" fmla="*/ 13287 h 273891"/>
                  <a:gd name="connsiteX2" fmla="*/ 196501 w 273974"/>
                  <a:gd name="connsiteY2" fmla="*/ 13287 h 273891"/>
                  <a:gd name="connsiteX3" fmla="*/ 173831 w 273974"/>
                  <a:gd name="connsiteY3" fmla="*/ 35957 h 273891"/>
                  <a:gd name="connsiteX4" fmla="*/ 0 w 273974"/>
                  <a:gd name="connsiteY4" fmla="*/ 209693 h 273891"/>
                  <a:gd name="connsiteX5" fmla="*/ 32004 w 273974"/>
                  <a:gd name="connsiteY5" fmla="*/ 241697 h 273891"/>
                  <a:gd name="connsiteX6" fmla="*/ 64198 w 273974"/>
                  <a:gd name="connsiteY6" fmla="*/ 273891 h 273891"/>
                  <a:gd name="connsiteX7" fmla="*/ 237935 w 273974"/>
                  <a:gd name="connsiteY7" fmla="*/ 100155 h 273891"/>
                  <a:gd name="connsiteX8" fmla="*/ 260604 w 273974"/>
                  <a:gd name="connsiteY8" fmla="*/ 77486 h 273891"/>
                  <a:gd name="connsiteX9" fmla="*/ 260699 w 273974"/>
                  <a:gd name="connsiteY9" fmla="*/ 13287 h 273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3974" h="273891">
                    <a:moveTo>
                      <a:pt x="260699" y="13287"/>
                    </a:moveTo>
                    <a:cubicBezTo>
                      <a:pt x="260604" y="13287"/>
                      <a:pt x="260604" y="13287"/>
                      <a:pt x="260699" y="13287"/>
                    </a:cubicBezTo>
                    <a:cubicBezTo>
                      <a:pt x="242888" y="-4429"/>
                      <a:pt x="214217" y="-4429"/>
                      <a:pt x="196501" y="13287"/>
                    </a:cubicBezTo>
                    <a:lnTo>
                      <a:pt x="173831" y="35957"/>
                    </a:lnTo>
                    <a:lnTo>
                      <a:pt x="0" y="209693"/>
                    </a:lnTo>
                    <a:lnTo>
                      <a:pt x="32004" y="241697"/>
                    </a:lnTo>
                    <a:lnTo>
                      <a:pt x="64198" y="273891"/>
                    </a:lnTo>
                    <a:lnTo>
                      <a:pt x="237935" y="100155"/>
                    </a:lnTo>
                    <a:lnTo>
                      <a:pt x="260604" y="77486"/>
                    </a:lnTo>
                    <a:cubicBezTo>
                      <a:pt x="278416" y="59769"/>
                      <a:pt x="278416" y="31004"/>
                      <a:pt x="260699" y="1328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" name="Freeform: Shape 43">
                <a:extLst>
                  <a:ext uri="{FF2B5EF4-FFF2-40B4-BE49-F238E27FC236}">
                    <a16:creationId xmlns:a16="http://schemas.microsoft.com/office/drawing/2014/main" id="{87355FDB-60C6-AC2D-43A3-219EF22AFF53}"/>
                  </a:ext>
                </a:extLst>
              </p:cNvPr>
              <p:cNvSpPr/>
              <p:nvPr/>
            </p:nvSpPr>
            <p:spPr>
              <a:xfrm>
                <a:off x="3877926" y="3769873"/>
                <a:ext cx="91249" cy="62484"/>
              </a:xfrm>
              <a:custGeom>
                <a:avLst/>
                <a:gdLst>
                  <a:gd name="connsiteX0" fmla="*/ 62389 w 91249"/>
                  <a:gd name="connsiteY0" fmla="*/ 0 h 62484"/>
                  <a:gd name="connsiteX1" fmla="*/ 0 w 91249"/>
                  <a:gd name="connsiteY1" fmla="*/ 62389 h 62484"/>
                  <a:gd name="connsiteX2" fmla="*/ 0 w 91249"/>
                  <a:gd name="connsiteY2" fmla="*/ 62484 h 62484"/>
                  <a:gd name="connsiteX3" fmla="*/ 91250 w 91249"/>
                  <a:gd name="connsiteY3" fmla="*/ 28861 h 624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1249" h="62484">
                    <a:moveTo>
                      <a:pt x="62389" y="0"/>
                    </a:moveTo>
                    <a:lnTo>
                      <a:pt x="0" y="62389"/>
                    </a:lnTo>
                    <a:lnTo>
                      <a:pt x="0" y="62484"/>
                    </a:lnTo>
                    <a:lnTo>
                      <a:pt x="91250" y="2886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id="{A28637E1-D234-B13A-D5ED-123112E01DEB}"/>
                  </a:ext>
                </a:extLst>
              </p:cNvPr>
              <p:cNvSpPr/>
              <p:nvPr/>
            </p:nvSpPr>
            <p:spPr>
              <a:xfrm>
                <a:off x="3877926" y="3741108"/>
                <a:ext cx="62388" cy="91154"/>
              </a:xfrm>
              <a:custGeom>
                <a:avLst/>
                <a:gdLst>
                  <a:gd name="connsiteX0" fmla="*/ 62389 w 62388"/>
                  <a:gd name="connsiteY0" fmla="*/ 28765 h 91154"/>
                  <a:gd name="connsiteX1" fmla="*/ 33528 w 62388"/>
                  <a:gd name="connsiteY1" fmla="*/ 0 h 91154"/>
                  <a:gd name="connsiteX2" fmla="*/ 4763 w 62388"/>
                  <a:gd name="connsiteY2" fmla="*/ 78296 h 91154"/>
                  <a:gd name="connsiteX3" fmla="*/ 0 w 62388"/>
                  <a:gd name="connsiteY3" fmla="*/ 91154 h 911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2388" h="91154">
                    <a:moveTo>
                      <a:pt x="62389" y="28765"/>
                    </a:moveTo>
                    <a:lnTo>
                      <a:pt x="33528" y="0"/>
                    </a:lnTo>
                    <a:lnTo>
                      <a:pt x="4763" y="78296"/>
                    </a:lnTo>
                    <a:lnTo>
                      <a:pt x="0" y="9115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790128A-3244-E739-2534-B34AB3A67136}"/>
                </a:ext>
              </a:extLst>
            </p:cNvPr>
            <p:cNvSpPr/>
            <p:nvPr/>
          </p:nvSpPr>
          <p:spPr>
            <a:xfrm>
              <a:off x="4402169" y="3856430"/>
              <a:ext cx="339995" cy="346135"/>
            </a:xfrm>
            <a:custGeom>
              <a:avLst/>
              <a:gdLst>
                <a:gd name="connsiteX0" fmla="*/ 166306 w 332232"/>
                <a:gd name="connsiteY0" fmla="*/ 164497 h 338232"/>
                <a:gd name="connsiteX1" fmla="*/ 243935 w 332232"/>
                <a:gd name="connsiteY1" fmla="*/ 109347 h 338232"/>
                <a:gd name="connsiteX2" fmla="*/ 248603 w 332232"/>
                <a:gd name="connsiteY2" fmla="*/ 82296 h 338232"/>
                <a:gd name="connsiteX3" fmla="*/ 166306 w 332232"/>
                <a:gd name="connsiteY3" fmla="*/ 0 h 338232"/>
                <a:gd name="connsiteX4" fmla="*/ 84011 w 332232"/>
                <a:gd name="connsiteY4" fmla="*/ 82296 h 338232"/>
                <a:gd name="connsiteX5" fmla="*/ 88963 w 332232"/>
                <a:gd name="connsiteY5" fmla="*/ 110109 h 338232"/>
                <a:gd name="connsiteX6" fmla="*/ 166306 w 332232"/>
                <a:gd name="connsiteY6" fmla="*/ 164497 h 338232"/>
                <a:gd name="connsiteX7" fmla="*/ 193738 w 332232"/>
                <a:gd name="connsiteY7" fmla="*/ 174403 h 338232"/>
                <a:gd name="connsiteX8" fmla="*/ 175165 w 332232"/>
                <a:gd name="connsiteY8" fmla="*/ 192119 h 338232"/>
                <a:gd name="connsiteX9" fmla="*/ 199263 w 332232"/>
                <a:gd name="connsiteY9" fmla="*/ 299180 h 338232"/>
                <a:gd name="connsiteX10" fmla="*/ 166211 w 332232"/>
                <a:gd name="connsiteY10" fmla="*/ 331946 h 338232"/>
                <a:gd name="connsiteX11" fmla="*/ 133160 w 332232"/>
                <a:gd name="connsiteY11" fmla="*/ 299180 h 338232"/>
                <a:gd name="connsiteX12" fmla="*/ 157258 w 332232"/>
                <a:gd name="connsiteY12" fmla="*/ 192119 h 338232"/>
                <a:gd name="connsiteX13" fmla="*/ 138684 w 332232"/>
                <a:gd name="connsiteY13" fmla="*/ 174403 h 338232"/>
                <a:gd name="connsiteX14" fmla="*/ 0 w 332232"/>
                <a:gd name="connsiteY14" fmla="*/ 338233 h 338232"/>
                <a:gd name="connsiteX15" fmla="*/ 332232 w 332232"/>
                <a:gd name="connsiteY15" fmla="*/ 338233 h 338232"/>
                <a:gd name="connsiteX16" fmla="*/ 193738 w 332232"/>
                <a:gd name="connsiteY16" fmla="*/ 174403 h 338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32232" h="338232">
                  <a:moveTo>
                    <a:pt x="166306" y="164497"/>
                  </a:moveTo>
                  <a:cubicBezTo>
                    <a:pt x="202216" y="164497"/>
                    <a:pt x="232696" y="141446"/>
                    <a:pt x="243935" y="109347"/>
                  </a:cubicBezTo>
                  <a:cubicBezTo>
                    <a:pt x="246888" y="100870"/>
                    <a:pt x="248603" y="91821"/>
                    <a:pt x="248603" y="82296"/>
                  </a:cubicBezTo>
                  <a:cubicBezTo>
                    <a:pt x="248603" y="36862"/>
                    <a:pt x="211741" y="0"/>
                    <a:pt x="166306" y="0"/>
                  </a:cubicBezTo>
                  <a:cubicBezTo>
                    <a:pt x="120872" y="0"/>
                    <a:pt x="84011" y="36862"/>
                    <a:pt x="84011" y="82296"/>
                  </a:cubicBezTo>
                  <a:cubicBezTo>
                    <a:pt x="84011" y="92107"/>
                    <a:pt x="85820" y="101441"/>
                    <a:pt x="88963" y="110109"/>
                  </a:cubicBezTo>
                  <a:cubicBezTo>
                    <a:pt x="100298" y="141732"/>
                    <a:pt x="130588" y="164497"/>
                    <a:pt x="166306" y="164497"/>
                  </a:cubicBezTo>
                  <a:close/>
                  <a:moveTo>
                    <a:pt x="193738" y="174403"/>
                  </a:moveTo>
                  <a:lnTo>
                    <a:pt x="175165" y="192119"/>
                  </a:lnTo>
                  <a:lnTo>
                    <a:pt x="199263" y="299180"/>
                  </a:lnTo>
                  <a:lnTo>
                    <a:pt x="166211" y="331946"/>
                  </a:lnTo>
                  <a:lnTo>
                    <a:pt x="133160" y="299180"/>
                  </a:lnTo>
                  <a:lnTo>
                    <a:pt x="157258" y="192119"/>
                  </a:lnTo>
                  <a:lnTo>
                    <a:pt x="138684" y="174403"/>
                  </a:lnTo>
                  <a:cubicBezTo>
                    <a:pt x="60007" y="187547"/>
                    <a:pt x="0" y="255842"/>
                    <a:pt x="0" y="338233"/>
                  </a:cubicBezTo>
                  <a:lnTo>
                    <a:pt x="332232" y="338233"/>
                  </a:lnTo>
                  <a:cubicBezTo>
                    <a:pt x="332422" y="255842"/>
                    <a:pt x="272415" y="187452"/>
                    <a:pt x="193738" y="174403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47" name="Graphic 25">
              <a:extLst>
                <a:ext uri="{FF2B5EF4-FFF2-40B4-BE49-F238E27FC236}">
                  <a16:creationId xmlns:a16="http://schemas.microsoft.com/office/drawing/2014/main" id="{3141B61B-F8E8-DA07-DAC2-D7EDD5FDFFC1}"/>
                </a:ext>
              </a:extLst>
            </p:cNvPr>
            <p:cNvGrpSpPr/>
            <p:nvPr/>
          </p:nvGrpSpPr>
          <p:grpSpPr>
            <a:xfrm>
              <a:off x="5550919" y="3483976"/>
              <a:ext cx="379374" cy="349060"/>
              <a:chOff x="6686563" y="4420050"/>
              <a:chExt cx="370712" cy="341090"/>
            </a:xfrm>
            <a:solidFill>
              <a:srgbClr val="134BD4"/>
            </a:solidFill>
          </p:grpSpPr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5CF95BE6-58CF-1CC0-E988-9A71C727F1D0}"/>
                  </a:ext>
                </a:extLst>
              </p:cNvPr>
              <p:cNvSpPr/>
              <p:nvPr/>
            </p:nvSpPr>
            <p:spPr>
              <a:xfrm>
                <a:off x="6703518" y="4468627"/>
                <a:ext cx="337375" cy="219456"/>
              </a:xfrm>
              <a:custGeom>
                <a:avLst/>
                <a:gdLst>
                  <a:gd name="connsiteX0" fmla="*/ 0 w 337375"/>
                  <a:gd name="connsiteY0" fmla="*/ 0 h 219456"/>
                  <a:gd name="connsiteX1" fmla="*/ 0 w 337375"/>
                  <a:gd name="connsiteY1" fmla="*/ 219456 h 219456"/>
                  <a:gd name="connsiteX2" fmla="*/ 337375 w 337375"/>
                  <a:gd name="connsiteY2" fmla="*/ 219456 h 219456"/>
                  <a:gd name="connsiteX3" fmla="*/ 337375 w 337375"/>
                  <a:gd name="connsiteY3" fmla="*/ 0 h 219456"/>
                  <a:gd name="connsiteX4" fmla="*/ 0 w 337375"/>
                  <a:gd name="connsiteY4" fmla="*/ 0 h 219456"/>
                  <a:gd name="connsiteX5" fmla="*/ 266319 w 337375"/>
                  <a:gd name="connsiteY5" fmla="*/ 107537 h 219456"/>
                  <a:gd name="connsiteX6" fmla="*/ 259937 w 337375"/>
                  <a:gd name="connsiteY6" fmla="*/ 101156 h 219456"/>
                  <a:gd name="connsiteX7" fmla="*/ 259937 w 337375"/>
                  <a:gd name="connsiteY7" fmla="*/ 69628 h 219456"/>
                  <a:gd name="connsiteX8" fmla="*/ 182594 w 337375"/>
                  <a:gd name="connsiteY8" fmla="*/ 146971 h 219456"/>
                  <a:gd name="connsiteX9" fmla="*/ 173546 w 337375"/>
                  <a:gd name="connsiteY9" fmla="*/ 146971 h 219456"/>
                  <a:gd name="connsiteX10" fmla="*/ 146304 w 337375"/>
                  <a:gd name="connsiteY10" fmla="*/ 119729 h 219456"/>
                  <a:gd name="connsiteX11" fmla="*/ 78296 w 337375"/>
                  <a:gd name="connsiteY11" fmla="*/ 187738 h 219456"/>
                  <a:gd name="connsiteX12" fmla="*/ 73819 w 337375"/>
                  <a:gd name="connsiteY12" fmla="*/ 189643 h 219456"/>
                  <a:gd name="connsiteX13" fmla="*/ 69342 w 337375"/>
                  <a:gd name="connsiteY13" fmla="*/ 187738 h 219456"/>
                  <a:gd name="connsiteX14" fmla="*/ 69342 w 337375"/>
                  <a:gd name="connsiteY14" fmla="*/ 178689 h 219456"/>
                  <a:gd name="connsiteX15" fmla="*/ 141827 w 337375"/>
                  <a:gd name="connsiteY15" fmla="*/ 106204 h 219456"/>
                  <a:gd name="connsiteX16" fmla="*/ 150876 w 337375"/>
                  <a:gd name="connsiteY16" fmla="*/ 106204 h 219456"/>
                  <a:gd name="connsiteX17" fmla="*/ 178117 w 337375"/>
                  <a:gd name="connsiteY17" fmla="*/ 133445 h 219456"/>
                  <a:gd name="connsiteX18" fmla="*/ 252031 w 337375"/>
                  <a:gd name="connsiteY18" fmla="*/ 59531 h 219456"/>
                  <a:gd name="connsiteX19" fmla="*/ 218694 w 337375"/>
                  <a:gd name="connsiteY19" fmla="*/ 59531 h 219456"/>
                  <a:gd name="connsiteX20" fmla="*/ 212312 w 337375"/>
                  <a:gd name="connsiteY20" fmla="*/ 53150 h 219456"/>
                  <a:gd name="connsiteX21" fmla="*/ 218694 w 337375"/>
                  <a:gd name="connsiteY21" fmla="*/ 46768 h 219456"/>
                  <a:gd name="connsiteX22" fmla="*/ 266414 w 337375"/>
                  <a:gd name="connsiteY22" fmla="*/ 46768 h 219456"/>
                  <a:gd name="connsiteX23" fmla="*/ 272796 w 337375"/>
                  <a:gd name="connsiteY23" fmla="*/ 53150 h 219456"/>
                  <a:gd name="connsiteX24" fmla="*/ 272796 w 337375"/>
                  <a:gd name="connsiteY24" fmla="*/ 101156 h 219456"/>
                  <a:gd name="connsiteX25" fmla="*/ 266319 w 337375"/>
                  <a:gd name="connsiteY25" fmla="*/ 107537 h 219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37375" h="219456">
                    <a:moveTo>
                      <a:pt x="0" y="0"/>
                    </a:moveTo>
                    <a:lnTo>
                      <a:pt x="0" y="219456"/>
                    </a:lnTo>
                    <a:lnTo>
                      <a:pt x="337375" y="219456"/>
                    </a:lnTo>
                    <a:lnTo>
                      <a:pt x="337375" y="0"/>
                    </a:lnTo>
                    <a:lnTo>
                      <a:pt x="0" y="0"/>
                    </a:lnTo>
                    <a:close/>
                    <a:moveTo>
                      <a:pt x="266319" y="107537"/>
                    </a:moveTo>
                    <a:cubicBezTo>
                      <a:pt x="262795" y="107537"/>
                      <a:pt x="259937" y="104680"/>
                      <a:pt x="259937" y="101156"/>
                    </a:cubicBezTo>
                    <a:lnTo>
                      <a:pt x="259937" y="69628"/>
                    </a:lnTo>
                    <a:lnTo>
                      <a:pt x="182594" y="146971"/>
                    </a:lnTo>
                    <a:cubicBezTo>
                      <a:pt x="180118" y="149447"/>
                      <a:pt x="176022" y="149447"/>
                      <a:pt x="173546" y="146971"/>
                    </a:cubicBezTo>
                    <a:lnTo>
                      <a:pt x="146304" y="119729"/>
                    </a:lnTo>
                    <a:lnTo>
                      <a:pt x="78296" y="187738"/>
                    </a:lnTo>
                    <a:cubicBezTo>
                      <a:pt x="77057" y="188976"/>
                      <a:pt x="75438" y="189643"/>
                      <a:pt x="73819" y="189643"/>
                    </a:cubicBezTo>
                    <a:cubicBezTo>
                      <a:pt x="72199" y="189643"/>
                      <a:pt x="70580" y="188976"/>
                      <a:pt x="69342" y="187738"/>
                    </a:cubicBezTo>
                    <a:cubicBezTo>
                      <a:pt x="66865" y="185261"/>
                      <a:pt x="66865" y="181166"/>
                      <a:pt x="69342" y="178689"/>
                    </a:cubicBezTo>
                    <a:lnTo>
                      <a:pt x="141827" y="106204"/>
                    </a:lnTo>
                    <a:cubicBezTo>
                      <a:pt x="144304" y="103727"/>
                      <a:pt x="148399" y="103727"/>
                      <a:pt x="150876" y="106204"/>
                    </a:cubicBezTo>
                    <a:lnTo>
                      <a:pt x="178117" y="133445"/>
                    </a:lnTo>
                    <a:lnTo>
                      <a:pt x="252031" y="59531"/>
                    </a:lnTo>
                    <a:lnTo>
                      <a:pt x="218694" y="59531"/>
                    </a:lnTo>
                    <a:cubicBezTo>
                      <a:pt x="215170" y="59531"/>
                      <a:pt x="212312" y="56674"/>
                      <a:pt x="212312" y="53150"/>
                    </a:cubicBezTo>
                    <a:cubicBezTo>
                      <a:pt x="212312" y="49625"/>
                      <a:pt x="215170" y="46768"/>
                      <a:pt x="218694" y="46768"/>
                    </a:cubicBezTo>
                    <a:lnTo>
                      <a:pt x="266414" y="46768"/>
                    </a:lnTo>
                    <a:cubicBezTo>
                      <a:pt x="269938" y="46768"/>
                      <a:pt x="272796" y="49625"/>
                      <a:pt x="272796" y="53150"/>
                    </a:cubicBezTo>
                    <a:lnTo>
                      <a:pt x="272796" y="101156"/>
                    </a:lnTo>
                    <a:cubicBezTo>
                      <a:pt x="272701" y="104680"/>
                      <a:pt x="269843" y="107537"/>
                      <a:pt x="266319" y="10753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id="{44DF88EB-A7FC-8AA4-E5B8-E2BDD580C1C7}"/>
                  </a:ext>
                </a:extLst>
              </p:cNvPr>
              <p:cNvSpPr/>
              <p:nvPr/>
            </p:nvSpPr>
            <p:spPr>
              <a:xfrm>
                <a:off x="6703518" y="4699037"/>
                <a:ext cx="337375" cy="62103"/>
              </a:xfrm>
              <a:custGeom>
                <a:avLst/>
                <a:gdLst>
                  <a:gd name="connsiteX0" fmla="*/ 0 w 337375"/>
                  <a:gd name="connsiteY0" fmla="*/ 5906 h 62103"/>
                  <a:gd name="connsiteX1" fmla="*/ 0 w 337375"/>
                  <a:gd name="connsiteY1" fmla="*/ 0 h 62103"/>
                  <a:gd name="connsiteX2" fmla="*/ 0 w 337375"/>
                  <a:gd name="connsiteY2" fmla="*/ 0 h 62103"/>
                  <a:gd name="connsiteX3" fmla="*/ 0 w 337375"/>
                  <a:gd name="connsiteY3" fmla="*/ 11716 h 62103"/>
                  <a:gd name="connsiteX4" fmla="*/ 162306 w 337375"/>
                  <a:gd name="connsiteY4" fmla="*/ 11716 h 62103"/>
                  <a:gd name="connsiteX5" fmla="*/ 162306 w 337375"/>
                  <a:gd name="connsiteY5" fmla="*/ 20098 h 62103"/>
                  <a:gd name="connsiteX6" fmla="*/ 133064 w 337375"/>
                  <a:gd name="connsiteY6" fmla="*/ 49340 h 62103"/>
                  <a:gd name="connsiteX7" fmla="*/ 66008 w 337375"/>
                  <a:gd name="connsiteY7" fmla="*/ 49340 h 62103"/>
                  <a:gd name="connsiteX8" fmla="*/ 66008 w 337375"/>
                  <a:gd name="connsiteY8" fmla="*/ 62103 h 62103"/>
                  <a:gd name="connsiteX9" fmla="*/ 271367 w 337375"/>
                  <a:gd name="connsiteY9" fmla="*/ 62103 h 62103"/>
                  <a:gd name="connsiteX10" fmla="*/ 271367 w 337375"/>
                  <a:gd name="connsiteY10" fmla="*/ 49340 h 62103"/>
                  <a:gd name="connsiteX11" fmla="*/ 204311 w 337375"/>
                  <a:gd name="connsiteY11" fmla="*/ 49340 h 62103"/>
                  <a:gd name="connsiteX12" fmla="*/ 175070 w 337375"/>
                  <a:gd name="connsiteY12" fmla="*/ 20098 h 62103"/>
                  <a:gd name="connsiteX13" fmla="*/ 175070 w 337375"/>
                  <a:gd name="connsiteY13" fmla="*/ 11716 h 62103"/>
                  <a:gd name="connsiteX14" fmla="*/ 337375 w 337375"/>
                  <a:gd name="connsiteY14" fmla="*/ 11716 h 62103"/>
                  <a:gd name="connsiteX15" fmla="*/ 337375 w 337375"/>
                  <a:gd name="connsiteY15" fmla="*/ 0 h 62103"/>
                  <a:gd name="connsiteX16" fmla="*/ 337375 w 337375"/>
                  <a:gd name="connsiteY16" fmla="*/ 0 h 62103"/>
                  <a:gd name="connsiteX17" fmla="*/ 337375 w 337375"/>
                  <a:gd name="connsiteY17" fmla="*/ 5906 h 62103"/>
                  <a:gd name="connsiteX18" fmla="*/ 0 w 337375"/>
                  <a:gd name="connsiteY18" fmla="*/ 5906 h 62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337375" h="62103">
                    <a:moveTo>
                      <a:pt x="0" y="5906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11716"/>
                    </a:lnTo>
                    <a:lnTo>
                      <a:pt x="162306" y="11716"/>
                    </a:lnTo>
                    <a:lnTo>
                      <a:pt x="162306" y="20098"/>
                    </a:lnTo>
                    <a:cubicBezTo>
                      <a:pt x="162306" y="36290"/>
                      <a:pt x="149162" y="49340"/>
                      <a:pt x="133064" y="49340"/>
                    </a:cubicBezTo>
                    <a:lnTo>
                      <a:pt x="66008" y="49340"/>
                    </a:lnTo>
                    <a:lnTo>
                      <a:pt x="66008" y="62103"/>
                    </a:lnTo>
                    <a:lnTo>
                      <a:pt x="271367" y="62103"/>
                    </a:lnTo>
                    <a:lnTo>
                      <a:pt x="271367" y="49340"/>
                    </a:lnTo>
                    <a:lnTo>
                      <a:pt x="204311" y="49340"/>
                    </a:lnTo>
                    <a:cubicBezTo>
                      <a:pt x="188119" y="49340"/>
                      <a:pt x="175070" y="36195"/>
                      <a:pt x="175070" y="20098"/>
                    </a:cubicBezTo>
                    <a:lnTo>
                      <a:pt x="175070" y="11716"/>
                    </a:lnTo>
                    <a:lnTo>
                      <a:pt x="337375" y="11716"/>
                    </a:lnTo>
                    <a:lnTo>
                      <a:pt x="337375" y="0"/>
                    </a:lnTo>
                    <a:lnTo>
                      <a:pt x="337375" y="0"/>
                    </a:lnTo>
                    <a:lnTo>
                      <a:pt x="337375" y="5906"/>
                    </a:lnTo>
                    <a:lnTo>
                      <a:pt x="0" y="5906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0" name="Freeform: Shape 49">
                <a:extLst>
                  <a:ext uri="{FF2B5EF4-FFF2-40B4-BE49-F238E27FC236}">
                    <a16:creationId xmlns:a16="http://schemas.microsoft.com/office/drawing/2014/main" id="{BADDDFF5-570E-57C1-820E-C2C947B0DF37}"/>
                  </a:ext>
                </a:extLst>
              </p:cNvPr>
              <p:cNvSpPr/>
              <p:nvPr/>
            </p:nvSpPr>
            <p:spPr>
              <a:xfrm>
                <a:off x="6686563" y="4420050"/>
                <a:ext cx="370712" cy="48577"/>
              </a:xfrm>
              <a:custGeom>
                <a:avLst/>
                <a:gdLst>
                  <a:gd name="connsiteX0" fmla="*/ 370713 w 370712"/>
                  <a:gd name="connsiteY0" fmla="*/ 48577 h 48577"/>
                  <a:gd name="connsiteX1" fmla="*/ 370713 w 370712"/>
                  <a:gd name="connsiteY1" fmla="*/ 0 h 48577"/>
                  <a:gd name="connsiteX2" fmla="*/ 0 w 370712"/>
                  <a:gd name="connsiteY2" fmla="*/ 0 h 48577"/>
                  <a:gd name="connsiteX3" fmla="*/ 0 w 370712"/>
                  <a:gd name="connsiteY3" fmla="*/ 48577 h 48577"/>
                  <a:gd name="connsiteX4" fmla="*/ 16954 w 370712"/>
                  <a:gd name="connsiteY4" fmla="*/ 37338 h 48577"/>
                  <a:gd name="connsiteX5" fmla="*/ 354330 w 370712"/>
                  <a:gd name="connsiteY5" fmla="*/ 37338 h 48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0712" h="48577">
                    <a:moveTo>
                      <a:pt x="370713" y="48577"/>
                    </a:moveTo>
                    <a:lnTo>
                      <a:pt x="370713" y="0"/>
                    </a:lnTo>
                    <a:lnTo>
                      <a:pt x="0" y="0"/>
                    </a:lnTo>
                    <a:lnTo>
                      <a:pt x="0" y="48577"/>
                    </a:lnTo>
                    <a:lnTo>
                      <a:pt x="16954" y="37338"/>
                    </a:lnTo>
                    <a:lnTo>
                      <a:pt x="354330" y="3733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1" name="Freeform: Shape 50">
                <a:extLst>
                  <a:ext uri="{FF2B5EF4-FFF2-40B4-BE49-F238E27FC236}">
                    <a16:creationId xmlns:a16="http://schemas.microsoft.com/office/drawing/2014/main" id="{C9F29776-42D2-AA4E-3EED-37592DED535F}"/>
                  </a:ext>
                </a:extLst>
              </p:cNvPr>
              <p:cNvSpPr/>
              <p:nvPr/>
            </p:nvSpPr>
            <p:spPr>
              <a:xfrm>
                <a:off x="6703518" y="4699132"/>
                <a:ext cx="337375" cy="5905"/>
              </a:xfrm>
              <a:custGeom>
                <a:avLst/>
                <a:gdLst>
                  <a:gd name="connsiteX0" fmla="*/ 0 w 337375"/>
                  <a:gd name="connsiteY0" fmla="*/ 0 h 5905"/>
                  <a:gd name="connsiteX1" fmla="*/ 337376 w 337375"/>
                  <a:gd name="connsiteY1" fmla="*/ 0 h 5905"/>
                  <a:gd name="connsiteX2" fmla="*/ 337376 w 337375"/>
                  <a:gd name="connsiteY2" fmla="*/ 5906 h 5905"/>
                  <a:gd name="connsiteX3" fmla="*/ 0 w 337375"/>
                  <a:gd name="connsiteY3" fmla="*/ 5906 h 59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37375" h="5905">
                    <a:moveTo>
                      <a:pt x="0" y="0"/>
                    </a:moveTo>
                    <a:lnTo>
                      <a:pt x="337376" y="0"/>
                    </a:lnTo>
                    <a:lnTo>
                      <a:pt x="337376" y="5906"/>
                    </a:lnTo>
                    <a:lnTo>
                      <a:pt x="0" y="5906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8163BAAB-5FC3-C90D-EFD2-6FC187D29F61}"/>
                </a:ext>
              </a:extLst>
            </p:cNvPr>
            <p:cNvSpPr/>
            <p:nvPr/>
          </p:nvSpPr>
          <p:spPr>
            <a:xfrm>
              <a:off x="6153611" y="2566242"/>
              <a:ext cx="421778" cy="336193"/>
            </a:xfrm>
            <a:custGeom>
              <a:avLst/>
              <a:gdLst>
                <a:gd name="connsiteX0" fmla="*/ 43339 w 412147"/>
                <a:gd name="connsiteY0" fmla="*/ 122777 h 328517"/>
                <a:gd name="connsiteX1" fmla="*/ 0 w 412147"/>
                <a:gd name="connsiteY1" fmla="*/ 166116 h 328517"/>
                <a:gd name="connsiteX2" fmla="*/ 43339 w 412147"/>
                <a:gd name="connsiteY2" fmla="*/ 209455 h 328517"/>
                <a:gd name="connsiteX3" fmla="*/ 86678 w 412147"/>
                <a:gd name="connsiteY3" fmla="*/ 166116 h 328517"/>
                <a:gd name="connsiteX4" fmla="*/ 43339 w 412147"/>
                <a:gd name="connsiteY4" fmla="*/ 122777 h 328517"/>
                <a:gd name="connsiteX5" fmla="*/ 71819 w 412147"/>
                <a:gd name="connsiteY5" fmla="*/ 156210 h 328517"/>
                <a:gd name="connsiteX6" fmla="*/ 37433 w 412147"/>
                <a:gd name="connsiteY6" fmla="*/ 190595 h 328517"/>
                <a:gd name="connsiteX7" fmla="*/ 32576 w 412147"/>
                <a:gd name="connsiteY7" fmla="*/ 192596 h 328517"/>
                <a:gd name="connsiteX8" fmla="*/ 27718 w 412147"/>
                <a:gd name="connsiteY8" fmla="*/ 190595 h 328517"/>
                <a:gd name="connsiteX9" fmla="*/ 12573 w 412147"/>
                <a:gd name="connsiteY9" fmla="*/ 175450 h 328517"/>
                <a:gd name="connsiteX10" fmla="*/ 12573 w 412147"/>
                <a:gd name="connsiteY10" fmla="*/ 165735 h 328517"/>
                <a:gd name="connsiteX11" fmla="*/ 22288 w 412147"/>
                <a:gd name="connsiteY11" fmla="*/ 165735 h 328517"/>
                <a:gd name="connsiteX12" fmla="*/ 32576 w 412147"/>
                <a:gd name="connsiteY12" fmla="*/ 176022 h 328517"/>
                <a:gd name="connsiteX13" fmla="*/ 62103 w 412147"/>
                <a:gd name="connsiteY13" fmla="*/ 146494 h 328517"/>
                <a:gd name="connsiteX14" fmla="*/ 71819 w 412147"/>
                <a:gd name="connsiteY14" fmla="*/ 146494 h 328517"/>
                <a:gd name="connsiteX15" fmla="*/ 71819 w 412147"/>
                <a:gd name="connsiteY15" fmla="*/ 156210 h 328517"/>
                <a:gd name="connsiteX16" fmla="*/ 43339 w 412147"/>
                <a:gd name="connsiteY16" fmla="*/ 241840 h 328517"/>
                <a:gd name="connsiteX17" fmla="*/ 0 w 412147"/>
                <a:gd name="connsiteY17" fmla="*/ 285178 h 328517"/>
                <a:gd name="connsiteX18" fmla="*/ 43339 w 412147"/>
                <a:gd name="connsiteY18" fmla="*/ 328517 h 328517"/>
                <a:gd name="connsiteX19" fmla="*/ 86678 w 412147"/>
                <a:gd name="connsiteY19" fmla="*/ 285178 h 328517"/>
                <a:gd name="connsiteX20" fmla="*/ 43339 w 412147"/>
                <a:gd name="connsiteY20" fmla="*/ 241840 h 328517"/>
                <a:gd name="connsiteX21" fmla="*/ 177641 w 412147"/>
                <a:gd name="connsiteY21" fmla="*/ 77152 h 328517"/>
                <a:gd name="connsiteX22" fmla="*/ 378333 w 412147"/>
                <a:gd name="connsiteY22" fmla="*/ 77152 h 328517"/>
                <a:gd name="connsiteX23" fmla="*/ 412147 w 412147"/>
                <a:gd name="connsiteY23" fmla="*/ 43244 h 328517"/>
                <a:gd name="connsiteX24" fmla="*/ 378333 w 412147"/>
                <a:gd name="connsiteY24" fmla="*/ 9430 h 328517"/>
                <a:gd name="connsiteX25" fmla="*/ 177641 w 412147"/>
                <a:gd name="connsiteY25" fmla="*/ 9430 h 328517"/>
                <a:gd name="connsiteX26" fmla="*/ 143828 w 412147"/>
                <a:gd name="connsiteY26" fmla="*/ 43244 h 328517"/>
                <a:gd name="connsiteX27" fmla="*/ 177641 w 412147"/>
                <a:gd name="connsiteY27" fmla="*/ 77152 h 328517"/>
                <a:gd name="connsiteX28" fmla="*/ 378333 w 412147"/>
                <a:gd name="connsiteY28" fmla="*/ 129254 h 328517"/>
                <a:gd name="connsiteX29" fmla="*/ 177641 w 412147"/>
                <a:gd name="connsiteY29" fmla="*/ 129254 h 328517"/>
                <a:gd name="connsiteX30" fmla="*/ 143828 w 412147"/>
                <a:gd name="connsiteY30" fmla="*/ 163068 h 328517"/>
                <a:gd name="connsiteX31" fmla="*/ 177641 w 412147"/>
                <a:gd name="connsiteY31" fmla="*/ 196882 h 328517"/>
                <a:gd name="connsiteX32" fmla="*/ 378333 w 412147"/>
                <a:gd name="connsiteY32" fmla="*/ 196882 h 328517"/>
                <a:gd name="connsiteX33" fmla="*/ 412147 w 412147"/>
                <a:gd name="connsiteY33" fmla="*/ 163068 h 328517"/>
                <a:gd name="connsiteX34" fmla="*/ 378333 w 412147"/>
                <a:gd name="connsiteY34" fmla="*/ 129254 h 328517"/>
                <a:gd name="connsiteX35" fmla="*/ 378333 w 412147"/>
                <a:gd name="connsiteY35" fmla="*/ 249079 h 328517"/>
                <a:gd name="connsiteX36" fmla="*/ 177641 w 412147"/>
                <a:gd name="connsiteY36" fmla="*/ 249079 h 328517"/>
                <a:gd name="connsiteX37" fmla="*/ 143828 w 412147"/>
                <a:gd name="connsiteY37" fmla="*/ 282893 h 328517"/>
                <a:gd name="connsiteX38" fmla="*/ 177641 w 412147"/>
                <a:gd name="connsiteY38" fmla="*/ 316706 h 328517"/>
                <a:gd name="connsiteX39" fmla="*/ 378333 w 412147"/>
                <a:gd name="connsiteY39" fmla="*/ 316706 h 328517"/>
                <a:gd name="connsiteX40" fmla="*/ 412147 w 412147"/>
                <a:gd name="connsiteY40" fmla="*/ 282893 h 328517"/>
                <a:gd name="connsiteX41" fmla="*/ 378333 w 412147"/>
                <a:gd name="connsiteY41" fmla="*/ 249079 h 328517"/>
                <a:gd name="connsiteX42" fmla="*/ 43339 w 412147"/>
                <a:gd name="connsiteY42" fmla="*/ 0 h 328517"/>
                <a:gd name="connsiteX43" fmla="*/ 0 w 412147"/>
                <a:gd name="connsiteY43" fmla="*/ 43339 h 328517"/>
                <a:gd name="connsiteX44" fmla="*/ 43339 w 412147"/>
                <a:gd name="connsiteY44" fmla="*/ 86677 h 328517"/>
                <a:gd name="connsiteX45" fmla="*/ 86678 w 412147"/>
                <a:gd name="connsiteY45" fmla="*/ 43339 h 328517"/>
                <a:gd name="connsiteX46" fmla="*/ 43339 w 412147"/>
                <a:gd name="connsiteY46" fmla="*/ 0 h 328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12147" h="328517">
                  <a:moveTo>
                    <a:pt x="43339" y="122777"/>
                  </a:moveTo>
                  <a:cubicBezTo>
                    <a:pt x="19431" y="122777"/>
                    <a:pt x="0" y="142208"/>
                    <a:pt x="0" y="166116"/>
                  </a:cubicBezTo>
                  <a:cubicBezTo>
                    <a:pt x="0" y="190024"/>
                    <a:pt x="19431" y="209455"/>
                    <a:pt x="43339" y="209455"/>
                  </a:cubicBezTo>
                  <a:cubicBezTo>
                    <a:pt x="67246" y="209455"/>
                    <a:pt x="86678" y="190024"/>
                    <a:pt x="86678" y="166116"/>
                  </a:cubicBezTo>
                  <a:cubicBezTo>
                    <a:pt x="86678" y="142113"/>
                    <a:pt x="67246" y="122777"/>
                    <a:pt x="43339" y="122777"/>
                  </a:cubicBezTo>
                  <a:close/>
                  <a:moveTo>
                    <a:pt x="71819" y="156210"/>
                  </a:moveTo>
                  <a:lnTo>
                    <a:pt x="37433" y="190595"/>
                  </a:lnTo>
                  <a:cubicBezTo>
                    <a:pt x="36100" y="191929"/>
                    <a:pt x="34290" y="192596"/>
                    <a:pt x="32576" y="192596"/>
                  </a:cubicBezTo>
                  <a:cubicBezTo>
                    <a:pt x="30861" y="192596"/>
                    <a:pt x="29051" y="191929"/>
                    <a:pt x="27718" y="190595"/>
                  </a:cubicBezTo>
                  <a:lnTo>
                    <a:pt x="12573" y="175450"/>
                  </a:lnTo>
                  <a:cubicBezTo>
                    <a:pt x="9906" y="172784"/>
                    <a:pt x="9906" y="168402"/>
                    <a:pt x="12573" y="165735"/>
                  </a:cubicBezTo>
                  <a:cubicBezTo>
                    <a:pt x="15240" y="163068"/>
                    <a:pt x="19621" y="163068"/>
                    <a:pt x="22288" y="165735"/>
                  </a:cubicBezTo>
                  <a:lnTo>
                    <a:pt x="32576" y="176022"/>
                  </a:lnTo>
                  <a:lnTo>
                    <a:pt x="62103" y="146494"/>
                  </a:lnTo>
                  <a:cubicBezTo>
                    <a:pt x="64770" y="143827"/>
                    <a:pt x="69152" y="143827"/>
                    <a:pt x="71819" y="146494"/>
                  </a:cubicBezTo>
                  <a:cubicBezTo>
                    <a:pt x="74486" y="149257"/>
                    <a:pt x="74486" y="153543"/>
                    <a:pt x="71819" y="156210"/>
                  </a:cubicBezTo>
                  <a:close/>
                  <a:moveTo>
                    <a:pt x="43339" y="241840"/>
                  </a:moveTo>
                  <a:cubicBezTo>
                    <a:pt x="19431" y="241840"/>
                    <a:pt x="0" y="261271"/>
                    <a:pt x="0" y="285178"/>
                  </a:cubicBezTo>
                  <a:cubicBezTo>
                    <a:pt x="0" y="309086"/>
                    <a:pt x="19431" y="328517"/>
                    <a:pt x="43339" y="328517"/>
                  </a:cubicBezTo>
                  <a:cubicBezTo>
                    <a:pt x="67246" y="328517"/>
                    <a:pt x="86678" y="309086"/>
                    <a:pt x="86678" y="285178"/>
                  </a:cubicBezTo>
                  <a:cubicBezTo>
                    <a:pt x="86678" y="261176"/>
                    <a:pt x="67246" y="241840"/>
                    <a:pt x="43339" y="241840"/>
                  </a:cubicBezTo>
                  <a:close/>
                  <a:moveTo>
                    <a:pt x="177641" y="77152"/>
                  </a:moveTo>
                  <a:lnTo>
                    <a:pt x="378333" y="77152"/>
                  </a:lnTo>
                  <a:cubicBezTo>
                    <a:pt x="397002" y="77152"/>
                    <a:pt x="412147" y="61913"/>
                    <a:pt x="412147" y="43244"/>
                  </a:cubicBezTo>
                  <a:cubicBezTo>
                    <a:pt x="412147" y="24575"/>
                    <a:pt x="396907" y="9430"/>
                    <a:pt x="378333" y="9430"/>
                  </a:cubicBezTo>
                  <a:lnTo>
                    <a:pt x="177641" y="9430"/>
                  </a:lnTo>
                  <a:cubicBezTo>
                    <a:pt x="158972" y="9430"/>
                    <a:pt x="143828" y="24670"/>
                    <a:pt x="143828" y="43244"/>
                  </a:cubicBezTo>
                  <a:cubicBezTo>
                    <a:pt x="143828" y="61913"/>
                    <a:pt x="159068" y="77152"/>
                    <a:pt x="177641" y="77152"/>
                  </a:cubicBezTo>
                  <a:close/>
                  <a:moveTo>
                    <a:pt x="378333" y="129254"/>
                  </a:moveTo>
                  <a:lnTo>
                    <a:pt x="177641" y="129254"/>
                  </a:lnTo>
                  <a:cubicBezTo>
                    <a:pt x="158972" y="129254"/>
                    <a:pt x="143828" y="144494"/>
                    <a:pt x="143828" y="163068"/>
                  </a:cubicBezTo>
                  <a:cubicBezTo>
                    <a:pt x="143828" y="181642"/>
                    <a:pt x="159068" y="196882"/>
                    <a:pt x="177641" y="196882"/>
                  </a:cubicBezTo>
                  <a:lnTo>
                    <a:pt x="378333" y="196882"/>
                  </a:lnTo>
                  <a:cubicBezTo>
                    <a:pt x="397002" y="196882"/>
                    <a:pt x="412147" y="181642"/>
                    <a:pt x="412147" y="163068"/>
                  </a:cubicBezTo>
                  <a:cubicBezTo>
                    <a:pt x="412147" y="144494"/>
                    <a:pt x="397002" y="129254"/>
                    <a:pt x="378333" y="129254"/>
                  </a:cubicBezTo>
                  <a:close/>
                  <a:moveTo>
                    <a:pt x="378333" y="249079"/>
                  </a:moveTo>
                  <a:lnTo>
                    <a:pt x="177641" y="249079"/>
                  </a:lnTo>
                  <a:cubicBezTo>
                    <a:pt x="158972" y="249079"/>
                    <a:pt x="143828" y="264319"/>
                    <a:pt x="143828" y="282893"/>
                  </a:cubicBezTo>
                  <a:cubicBezTo>
                    <a:pt x="143828" y="301561"/>
                    <a:pt x="159068" y="316706"/>
                    <a:pt x="177641" y="316706"/>
                  </a:cubicBezTo>
                  <a:lnTo>
                    <a:pt x="378333" y="316706"/>
                  </a:lnTo>
                  <a:cubicBezTo>
                    <a:pt x="397002" y="316706"/>
                    <a:pt x="412147" y="301466"/>
                    <a:pt x="412147" y="282893"/>
                  </a:cubicBezTo>
                  <a:cubicBezTo>
                    <a:pt x="412242" y="264319"/>
                    <a:pt x="397002" y="249079"/>
                    <a:pt x="378333" y="249079"/>
                  </a:cubicBezTo>
                  <a:close/>
                  <a:moveTo>
                    <a:pt x="43339" y="0"/>
                  </a:moveTo>
                  <a:cubicBezTo>
                    <a:pt x="19431" y="0"/>
                    <a:pt x="0" y="19431"/>
                    <a:pt x="0" y="43339"/>
                  </a:cubicBezTo>
                  <a:cubicBezTo>
                    <a:pt x="0" y="67246"/>
                    <a:pt x="19431" y="86677"/>
                    <a:pt x="43339" y="86677"/>
                  </a:cubicBezTo>
                  <a:cubicBezTo>
                    <a:pt x="67246" y="86677"/>
                    <a:pt x="86678" y="67246"/>
                    <a:pt x="86678" y="43339"/>
                  </a:cubicBezTo>
                  <a:cubicBezTo>
                    <a:pt x="86678" y="19431"/>
                    <a:pt x="67246" y="0"/>
                    <a:pt x="43339" y="0"/>
                  </a:cubicBezTo>
                  <a:close/>
                </a:path>
              </a:pathLst>
            </a:custGeom>
            <a:solidFill>
              <a:schemeClr val="tx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53" name="Graphic 25">
              <a:extLst>
                <a:ext uri="{FF2B5EF4-FFF2-40B4-BE49-F238E27FC236}">
                  <a16:creationId xmlns:a16="http://schemas.microsoft.com/office/drawing/2014/main" id="{33FF4D96-3B49-6E58-4DBE-AD0C722A0596}"/>
                </a:ext>
              </a:extLst>
            </p:cNvPr>
            <p:cNvGrpSpPr/>
            <p:nvPr/>
          </p:nvGrpSpPr>
          <p:grpSpPr>
            <a:xfrm>
              <a:off x="1934476" y="2594512"/>
              <a:ext cx="5293901" cy="1238526"/>
              <a:chOff x="3152693" y="3550894"/>
              <a:chExt cx="5173027" cy="1210246"/>
            </a:xfrm>
            <a:noFill/>
          </p:grpSpPr>
          <p:sp>
            <p:nvSpPr>
              <p:cNvPr id="54" name="Freeform: Shape 53">
                <a:extLst>
                  <a:ext uri="{FF2B5EF4-FFF2-40B4-BE49-F238E27FC236}">
                    <a16:creationId xmlns:a16="http://schemas.microsoft.com/office/drawing/2014/main" id="{D2618562-45F8-8DA2-6DB5-196B4B80F139}"/>
                  </a:ext>
                </a:extLst>
              </p:cNvPr>
              <p:cNvSpPr/>
              <p:nvPr/>
            </p:nvSpPr>
            <p:spPr>
              <a:xfrm>
                <a:off x="3152693" y="3550894"/>
                <a:ext cx="122491" cy="1210246"/>
              </a:xfrm>
              <a:custGeom>
                <a:avLst/>
                <a:gdLst>
                  <a:gd name="connsiteX0" fmla="*/ 0 w 122491"/>
                  <a:gd name="connsiteY0" fmla="*/ 686657 h 686657"/>
                  <a:gd name="connsiteX1" fmla="*/ 0 w 122491"/>
                  <a:gd name="connsiteY1" fmla="*/ 0 h 686657"/>
                  <a:gd name="connsiteX2" fmla="*/ 122492 w 122491"/>
                  <a:gd name="connsiteY2" fmla="*/ 0 h 686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2491" h="686657">
                    <a:moveTo>
                      <a:pt x="0" y="686657"/>
                    </a:moveTo>
                    <a:lnTo>
                      <a:pt x="0" y="0"/>
                    </a:lnTo>
                    <a:lnTo>
                      <a:pt x="122492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prstDash val="sysDash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id="{AEF4A20B-A883-47D3-31B3-40DB8C537111}"/>
                  </a:ext>
                </a:extLst>
              </p:cNvPr>
              <p:cNvSpPr/>
              <p:nvPr/>
            </p:nvSpPr>
            <p:spPr>
              <a:xfrm>
                <a:off x="8203229" y="3550894"/>
                <a:ext cx="122491" cy="1210243"/>
              </a:xfrm>
              <a:custGeom>
                <a:avLst/>
                <a:gdLst>
                  <a:gd name="connsiteX0" fmla="*/ 122491 w 122491"/>
                  <a:gd name="connsiteY0" fmla="*/ 686657 h 686657"/>
                  <a:gd name="connsiteX1" fmla="*/ 122491 w 122491"/>
                  <a:gd name="connsiteY1" fmla="*/ 0 h 686657"/>
                  <a:gd name="connsiteX2" fmla="*/ 0 w 122491"/>
                  <a:gd name="connsiteY2" fmla="*/ 0 h 686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2491" h="686657">
                    <a:moveTo>
                      <a:pt x="122491" y="686657"/>
                    </a:moveTo>
                    <a:lnTo>
                      <a:pt x="122491" y="0"/>
                    </a:lnTo>
                    <a:lnTo>
                      <a:pt x="0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prstDash val="sysDash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3B0B30A1-8BF9-58F8-99F1-9C102BC8FEB3}"/>
                </a:ext>
              </a:extLst>
            </p:cNvPr>
            <p:cNvSpPr/>
            <p:nvPr/>
          </p:nvSpPr>
          <p:spPr>
            <a:xfrm>
              <a:off x="4581427" y="4697546"/>
              <a:ext cx="9748" cy="221853"/>
            </a:xfrm>
            <a:custGeom>
              <a:avLst/>
              <a:gdLst>
                <a:gd name="connsiteX0" fmla="*/ 0 w 9525"/>
                <a:gd name="connsiteY0" fmla="*/ 216789 h 216788"/>
                <a:gd name="connsiteX1" fmla="*/ 0 w 9525"/>
                <a:gd name="connsiteY1" fmla="*/ 0 h 216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25" h="216788">
                  <a:moveTo>
                    <a:pt x="0" y="216789"/>
                  </a:moveTo>
                  <a:lnTo>
                    <a:pt x="0" y="0"/>
                  </a:lnTo>
                </a:path>
              </a:pathLst>
            </a:custGeom>
            <a:ln w="19050" cap="rnd">
              <a:solidFill>
                <a:schemeClr val="tx1"/>
              </a:solidFill>
              <a:prstDash val="sys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7" name="Google Shape;649;p38">
            <a:extLst>
              <a:ext uri="{FF2B5EF4-FFF2-40B4-BE49-F238E27FC236}">
                <a16:creationId xmlns:a16="http://schemas.microsoft.com/office/drawing/2014/main" id="{D274DBB0-C8DA-4E39-BC5C-BED1CDFC1D8B}"/>
              </a:ext>
            </a:extLst>
          </p:cNvPr>
          <p:cNvGrpSpPr/>
          <p:nvPr/>
        </p:nvGrpSpPr>
        <p:grpSpPr>
          <a:xfrm>
            <a:off x="4199299" y="1772012"/>
            <a:ext cx="764118" cy="755992"/>
            <a:chOff x="4263650" y="3963700"/>
            <a:chExt cx="298550" cy="295375"/>
          </a:xfrm>
          <a:solidFill>
            <a:schemeClr val="tx1"/>
          </a:solidFill>
        </p:grpSpPr>
        <p:sp>
          <p:nvSpPr>
            <p:cNvPr id="58" name="Google Shape;650;p38">
              <a:extLst>
                <a:ext uri="{FF2B5EF4-FFF2-40B4-BE49-F238E27FC236}">
                  <a16:creationId xmlns:a16="http://schemas.microsoft.com/office/drawing/2014/main" id="{80924490-02EC-3083-FCDF-C933C1263C11}"/>
                </a:ext>
              </a:extLst>
            </p:cNvPr>
            <p:cNvSpPr/>
            <p:nvPr/>
          </p:nvSpPr>
          <p:spPr>
            <a:xfrm>
              <a:off x="4384950" y="3963700"/>
              <a:ext cx="53575" cy="51225"/>
            </a:xfrm>
            <a:custGeom>
              <a:avLst/>
              <a:gdLst/>
              <a:ahLst/>
              <a:cxnLst/>
              <a:rect l="l" t="t" r="r" b="b"/>
              <a:pathLst>
                <a:path w="2143" h="2049" extrusionOk="0">
                  <a:moveTo>
                    <a:pt x="1072" y="1"/>
                  </a:moveTo>
                  <a:cubicBezTo>
                    <a:pt x="473" y="1"/>
                    <a:pt x="1" y="473"/>
                    <a:pt x="1" y="1040"/>
                  </a:cubicBezTo>
                  <a:cubicBezTo>
                    <a:pt x="1" y="1607"/>
                    <a:pt x="473" y="2048"/>
                    <a:pt x="1072" y="2048"/>
                  </a:cubicBezTo>
                  <a:cubicBezTo>
                    <a:pt x="1670" y="2048"/>
                    <a:pt x="2143" y="1576"/>
                    <a:pt x="2143" y="1040"/>
                  </a:cubicBezTo>
                  <a:cubicBezTo>
                    <a:pt x="2143" y="442"/>
                    <a:pt x="1670" y="1"/>
                    <a:pt x="107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651;p38">
              <a:extLst>
                <a:ext uri="{FF2B5EF4-FFF2-40B4-BE49-F238E27FC236}">
                  <a16:creationId xmlns:a16="http://schemas.microsoft.com/office/drawing/2014/main" id="{7DEB5465-82E0-D168-1FD9-911DCCEE5367}"/>
                </a:ext>
              </a:extLst>
            </p:cNvPr>
            <p:cNvSpPr/>
            <p:nvPr/>
          </p:nvSpPr>
          <p:spPr>
            <a:xfrm>
              <a:off x="4315650" y="4136975"/>
              <a:ext cx="51200" cy="51225"/>
            </a:xfrm>
            <a:custGeom>
              <a:avLst/>
              <a:gdLst/>
              <a:ahLst/>
              <a:cxnLst/>
              <a:rect l="l" t="t" r="r" b="b"/>
              <a:pathLst>
                <a:path w="2048" h="2049" extrusionOk="0">
                  <a:moveTo>
                    <a:pt x="1040" y="1"/>
                  </a:moveTo>
                  <a:cubicBezTo>
                    <a:pt x="473" y="1"/>
                    <a:pt x="0" y="473"/>
                    <a:pt x="0" y="1040"/>
                  </a:cubicBezTo>
                  <a:cubicBezTo>
                    <a:pt x="0" y="1576"/>
                    <a:pt x="473" y="2048"/>
                    <a:pt x="1040" y="2048"/>
                  </a:cubicBezTo>
                  <a:cubicBezTo>
                    <a:pt x="1607" y="2048"/>
                    <a:pt x="2048" y="1576"/>
                    <a:pt x="2048" y="1040"/>
                  </a:cubicBezTo>
                  <a:cubicBezTo>
                    <a:pt x="2048" y="473"/>
                    <a:pt x="1607" y="1"/>
                    <a:pt x="104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652;p38">
              <a:extLst>
                <a:ext uri="{FF2B5EF4-FFF2-40B4-BE49-F238E27FC236}">
                  <a16:creationId xmlns:a16="http://schemas.microsoft.com/office/drawing/2014/main" id="{4B7A47F3-A38D-4BD2-2745-FA3C4668E101}"/>
                </a:ext>
              </a:extLst>
            </p:cNvPr>
            <p:cNvSpPr/>
            <p:nvPr/>
          </p:nvSpPr>
          <p:spPr>
            <a:xfrm>
              <a:off x="4455850" y="4136975"/>
              <a:ext cx="51200" cy="51225"/>
            </a:xfrm>
            <a:custGeom>
              <a:avLst/>
              <a:gdLst/>
              <a:ahLst/>
              <a:cxnLst/>
              <a:rect l="l" t="t" r="r" b="b"/>
              <a:pathLst>
                <a:path w="2048" h="2049" extrusionOk="0">
                  <a:moveTo>
                    <a:pt x="1040" y="1"/>
                  </a:moveTo>
                  <a:cubicBezTo>
                    <a:pt x="473" y="1"/>
                    <a:pt x="0" y="473"/>
                    <a:pt x="0" y="1040"/>
                  </a:cubicBezTo>
                  <a:cubicBezTo>
                    <a:pt x="0" y="1576"/>
                    <a:pt x="473" y="2048"/>
                    <a:pt x="1040" y="2048"/>
                  </a:cubicBezTo>
                  <a:cubicBezTo>
                    <a:pt x="1575" y="2048"/>
                    <a:pt x="2048" y="1576"/>
                    <a:pt x="2048" y="1040"/>
                  </a:cubicBezTo>
                  <a:cubicBezTo>
                    <a:pt x="2048" y="473"/>
                    <a:pt x="1575" y="1"/>
                    <a:pt x="104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653;p38">
              <a:extLst>
                <a:ext uri="{FF2B5EF4-FFF2-40B4-BE49-F238E27FC236}">
                  <a16:creationId xmlns:a16="http://schemas.microsoft.com/office/drawing/2014/main" id="{A4E05A59-64BC-8C2B-BB18-064426A566F5}"/>
                </a:ext>
              </a:extLst>
            </p:cNvPr>
            <p:cNvSpPr/>
            <p:nvPr/>
          </p:nvSpPr>
          <p:spPr>
            <a:xfrm>
              <a:off x="4263650" y="4085000"/>
              <a:ext cx="298550" cy="122100"/>
            </a:xfrm>
            <a:custGeom>
              <a:avLst/>
              <a:gdLst/>
              <a:ahLst/>
              <a:cxnLst/>
              <a:rect l="l" t="t" r="r" b="b"/>
              <a:pathLst>
                <a:path w="11942" h="4884" extrusionOk="0">
                  <a:moveTo>
                    <a:pt x="1545" y="0"/>
                  </a:moveTo>
                  <a:cubicBezTo>
                    <a:pt x="1041" y="0"/>
                    <a:pt x="599" y="347"/>
                    <a:pt x="505" y="851"/>
                  </a:cubicBezTo>
                  <a:lnTo>
                    <a:pt x="64" y="3655"/>
                  </a:lnTo>
                  <a:cubicBezTo>
                    <a:pt x="1" y="3970"/>
                    <a:pt x="95" y="4253"/>
                    <a:pt x="284" y="4474"/>
                  </a:cubicBezTo>
                  <a:cubicBezTo>
                    <a:pt x="410" y="4631"/>
                    <a:pt x="599" y="4757"/>
                    <a:pt x="788" y="4789"/>
                  </a:cubicBezTo>
                  <a:cubicBezTo>
                    <a:pt x="1009" y="4442"/>
                    <a:pt x="1324" y="4127"/>
                    <a:pt x="1639" y="3938"/>
                  </a:cubicBezTo>
                  <a:cubicBezTo>
                    <a:pt x="1513" y="3686"/>
                    <a:pt x="1419" y="3434"/>
                    <a:pt x="1419" y="3151"/>
                  </a:cubicBezTo>
                  <a:cubicBezTo>
                    <a:pt x="1419" y="2206"/>
                    <a:pt x="2206" y="1418"/>
                    <a:pt x="3151" y="1418"/>
                  </a:cubicBezTo>
                  <a:cubicBezTo>
                    <a:pt x="4097" y="1418"/>
                    <a:pt x="4884" y="2206"/>
                    <a:pt x="4884" y="3151"/>
                  </a:cubicBezTo>
                  <a:cubicBezTo>
                    <a:pt x="4884" y="3434"/>
                    <a:pt x="4821" y="3686"/>
                    <a:pt x="4695" y="3938"/>
                  </a:cubicBezTo>
                  <a:cubicBezTo>
                    <a:pt x="5042" y="4159"/>
                    <a:pt x="5325" y="4474"/>
                    <a:pt x="5577" y="4883"/>
                  </a:cubicBezTo>
                  <a:lnTo>
                    <a:pt x="6396" y="4883"/>
                  </a:lnTo>
                  <a:cubicBezTo>
                    <a:pt x="6585" y="4537"/>
                    <a:pt x="6900" y="4159"/>
                    <a:pt x="7247" y="3938"/>
                  </a:cubicBezTo>
                  <a:cubicBezTo>
                    <a:pt x="7152" y="3686"/>
                    <a:pt x="7058" y="3434"/>
                    <a:pt x="7058" y="3151"/>
                  </a:cubicBezTo>
                  <a:cubicBezTo>
                    <a:pt x="7058" y="2206"/>
                    <a:pt x="7846" y="1418"/>
                    <a:pt x="8791" y="1418"/>
                  </a:cubicBezTo>
                  <a:cubicBezTo>
                    <a:pt x="9736" y="1418"/>
                    <a:pt x="10524" y="2206"/>
                    <a:pt x="10524" y="3151"/>
                  </a:cubicBezTo>
                  <a:cubicBezTo>
                    <a:pt x="10524" y="3434"/>
                    <a:pt x="10461" y="3686"/>
                    <a:pt x="10334" y="3938"/>
                  </a:cubicBezTo>
                  <a:cubicBezTo>
                    <a:pt x="10681" y="4159"/>
                    <a:pt x="10965" y="4442"/>
                    <a:pt x="11154" y="4789"/>
                  </a:cubicBezTo>
                  <a:cubicBezTo>
                    <a:pt x="11343" y="4757"/>
                    <a:pt x="11563" y="4631"/>
                    <a:pt x="11658" y="4474"/>
                  </a:cubicBezTo>
                  <a:cubicBezTo>
                    <a:pt x="11878" y="4253"/>
                    <a:pt x="11941" y="3938"/>
                    <a:pt x="11910" y="3655"/>
                  </a:cubicBezTo>
                  <a:lnTo>
                    <a:pt x="11343" y="851"/>
                  </a:lnTo>
                  <a:cubicBezTo>
                    <a:pt x="11280" y="347"/>
                    <a:pt x="10839" y="0"/>
                    <a:pt x="1033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654;p38">
              <a:extLst>
                <a:ext uri="{FF2B5EF4-FFF2-40B4-BE49-F238E27FC236}">
                  <a16:creationId xmlns:a16="http://schemas.microsoft.com/office/drawing/2014/main" id="{9947151B-C56E-4AAD-FC5E-704CB5A4DEA3}"/>
                </a:ext>
              </a:extLst>
            </p:cNvPr>
            <p:cNvSpPr/>
            <p:nvPr/>
          </p:nvSpPr>
          <p:spPr>
            <a:xfrm>
              <a:off x="4431425" y="4196825"/>
              <a:ext cx="104000" cy="62250"/>
            </a:xfrm>
            <a:custGeom>
              <a:avLst/>
              <a:gdLst/>
              <a:ahLst/>
              <a:cxnLst/>
              <a:rect l="l" t="t" r="r" b="b"/>
              <a:pathLst>
                <a:path w="4160" h="2490" extrusionOk="0">
                  <a:moveTo>
                    <a:pt x="977" y="1"/>
                  </a:moveTo>
                  <a:cubicBezTo>
                    <a:pt x="536" y="284"/>
                    <a:pt x="189" y="694"/>
                    <a:pt x="63" y="1198"/>
                  </a:cubicBezTo>
                  <a:cubicBezTo>
                    <a:pt x="32" y="1387"/>
                    <a:pt x="0" y="1576"/>
                    <a:pt x="0" y="1797"/>
                  </a:cubicBezTo>
                  <a:lnTo>
                    <a:pt x="0" y="2143"/>
                  </a:lnTo>
                  <a:cubicBezTo>
                    <a:pt x="0" y="2332"/>
                    <a:pt x="158" y="2490"/>
                    <a:pt x="347" y="2490"/>
                  </a:cubicBezTo>
                  <a:lnTo>
                    <a:pt x="3813" y="2490"/>
                  </a:lnTo>
                  <a:cubicBezTo>
                    <a:pt x="4002" y="2490"/>
                    <a:pt x="4159" y="2332"/>
                    <a:pt x="4159" y="2143"/>
                  </a:cubicBezTo>
                  <a:lnTo>
                    <a:pt x="4159" y="1797"/>
                  </a:lnTo>
                  <a:cubicBezTo>
                    <a:pt x="4096" y="1576"/>
                    <a:pt x="4065" y="1356"/>
                    <a:pt x="4002" y="1198"/>
                  </a:cubicBezTo>
                  <a:cubicBezTo>
                    <a:pt x="3844" y="694"/>
                    <a:pt x="3529" y="284"/>
                    <a:pt x="3119" y="1"/>
                  </a:cubicBezTo>
                  <a:cubicBezTo>
                    <a:pt x="2804" y="253"/>
                    <a:pt x="2426" y="410"/>
                    <a:pt x="2048" y="410"/>
                  </a:cubicBezTo>
                  <a:cubicBezTo>
                    <a:pt x="1639" y="410"/>
                    <a:pt x="1261" y="253"/>
                    <a:pt x="9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655;p38">
              <a:extLst>
                <a:ext uri="{FF2B5EF4-FFF2-40B4-BE49-F238E27FC236}">
                  <a16:creationId xmlns:a16="http://schemas.microsoft.com/office/drawing/2014/main" id="{9000CBE3-599F-5415-CFE7-0FBF5EF44704}"/>
                </a:ext>
              </a:extLst>
            </p:cNvPr>
            <p:cNvSpPr/>
            <p:nvPr/>
          </p:nvSpPr>
          <p:spPr>
            <a:xfrm>
              <a:off x="4359750" y="4022775"/>
              <a:ext cx="104775" cy="44125"/>
            </a:xfrm>
            <a:custGeom>
              <a:avLst/>
              <a:gdLst/>
              <a:ahLst/>
              <a:cxnLst/>
              <a:rect l="l" t="t" r="r" b="b"/>
              <a:pathLst>
                <a:path w="4191" h="1765" extrusionOk="0">
                  <a:moveTo>
                    <a:pt x="1009" y="0"/>
                  </a:moveTo>
                  <a:cubicBezTo>
                    <a:pt x="379" y="347"/>
                    <a:pt x="0" y="1040"/>
                    <a:pt x="0" y="1765"/>
                  </a:cubicBezTo>
                  <a:lnTo>
                    <a:pt x="4191" y="1765"/>
                  </a:lnTo>
                  <a:cubicBezTo>
                    <a:pt x="4191" y="1040"/>
                    <a:pt x="3813" y="347"/>
                    <a:pt x="3214" y="0"/>
                  </a:cubicBezTo>
                  <a:cubicBezTo>
                    <a:pt x="2899" y="252"/>
                    <a:pt x="2521" y="378"/>
                    <a:pt x="2111" y="378"/>
                  </a:cubicBezTo>
                  <a:cubicBezTo>
                    <a:pt x="1733" y="378"/>
                    <a:pt x="1324" y="252"/>
                    <a:pt x="100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656;p38">
              <a:extLst>
                <a:ext uri="{FF2B5EF4-FFF2-40B4-BE49-F238E27FC236}">
                  <a16:creationId xmlns:a16="http://schemas.microsoft.com/office/drawing/2014/main" id="{400938FE-59DB-DD1B-862F-D9DE9627D46E}"/>
                </a:ext>
              </a:extLst>
            </p:cNvPr>
            <p:cNvSpPr/>
            <p:nvPr/>
          </p:nvSpPr>
          <p:spPr>
            <a:xfrm>
              <a:off x="4291225" y="4196825"/>
              <a:ext cx="102425" cy="62250"/>
            </a:xfrm>
            <a:custGeom>
              <a:avLst/>
              <a:gdLst/>
              <a:ahLst/>
              <a:cxnLst/>
              <a:rect l="l" t="t" r="r" b="b"/>
              <a:pathLst>
                <a:path w="4097" h="2490" extrusionOk="0">
                  <a:moveTo>
                    <a:pt x="1009" y="1"/>
                  </a:moveTo>
                  <a:cubicBezTo>
                    <a:pt x="568" y="284"/>
                    <a:pt x="221" y="694"/>
                    <a:pt x="95" y="1198"/>
                  </a:cubicBezTo>
                  <a:cubicBezTo>
                    <a:pt x="64" y="1387"/>
                    <a:pt x="1" y="1576"/>
                    <a:pt x="1" y="1797"/>
                  </a:cubicBezTo>
                  <a:lnTo>
                    <a:pt x="1" y="2143"/>
                  </a:lnTo>
                  <a:cubicBezTo>
                    <a:pt x="1" y="2332"/>
                    <a:pt x="158" y="2490"/>
                    <a:pt x="379" y="2490"/>
                  </a:cubicBezTo>
                  <a:lnTo>
                    <a:pt x="3844" y="2490"/>
                  </a:lnTo>
                  <a:cubicBezTo>
                    <a:pt x="3939" y="2490"/>
                    <a:pt x="4096" y="2332"/>
                    <a:pt x="4096" y="2143"/>
                  </a:cubicBezTo>
                  <a:lnTo>
                    <a:pt x="4096" y="1797"/>
                  </a:lnTo>
                  <a:cubicBezTo>
                    <a:pt x="4096" y="1576"/>
                    <a:pt x="4065" y="1356"/>
                    <a:pt x="4033" y="1198"/>
                  </a:cubicBezTo>
                  <a:cubicBezTo>
                    <a:pt x="3876" y="694"/>
                    <a:pt x="3561" y="284"/>
                    <a:pt x="3120" y="1"/>
                  </a:cubicBezTo>
                  <a:cubicBezTo>
                    <a:pt x="2804" y="253"/>
                    <a:pt x="2458" y="410"/>
                    <a:pt x="2048" y="410"/>
                  </a:cubicBezTo>
                  <a:cubicBezTo>
                    <a:pt x="1670" y="410"/>
                    <a:pt x="1261" y="253"/>
                    <a:pt x="100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5" name="TextBox 64">
            <a:extLst>
              <a:ext uri="{FF2B5EF4-FFF2-40B4-BE49-F238E27FC236}">
                <a16:creationId xmlns:a16="http://schemas.microsoft.com/office/drawing/2014/main" id="{B0A24B9E-1F76-2A7E-2CE4-E29AB79A91BA}"/>
              </a:ext>
            </a:extLst>
          </p:cNvPr>
          <p:cNvSpPr txBox="1"/>
          <p:nvPr/>
        </p:nvSpPr>
        <p:spPr>
          <a:xfrm>
            <a:off x="6078577" y="3791191"/>
            <a:ext cx="2305772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کیفیت. </a:t>
            </a:r>
            <a:endParaRPr lang="en-US" sz="11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97F8CF68-5239-6DCD-91C0-A020AE5FAC04}"/>
              </a:ext>
            </a:extLst>
          </p:cNvPr>
          <p:cNvSpPr txBox="1"/>
          <p:nvPr/>
        </p:nvSpPr>
        <p:spPr>
          <a:xfrm>
            <a:off x="3433415" y="4895476"/>
            <a:ext cx="2305772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کیفیت. </a:t>
            </a:r>
            <a:endParaRPr lang="en-US" sz="11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D24D1636-DBA4-3D5F-24F6-3F42196263DB}"/>
              </a:ext>
            </a:extLst>
          </p:cNvPr>
          <p:cNvSpPr txBox="1"/>
          <p:nvPr/>
        </p:nvSpPr>
        <p:spPr>
          <a:xfrm>
            <a:off x="778318" y="3876210"/>
            <a:ext cx="2305772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کیفیت. </a:t>
            </a:r>
            <a:endParaRPr lang="en-US" sz="11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5AC3C62D-6041-FE14-6D64-556CDEE72C52}"/>
              </a:ext>
            </a:extLst>
          </p:cNvPr>
          <p:cNvSpPr txBox="1"/>
          <p:nvPr/>
        </p:nvSpPr>
        <p:spPr>
          <a:xfrm>
            <a:off x="121920" y="990941"/>
            <a:ext cx="89204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71015632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900" decel="100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/>
      <p:bldP spid="66" grpId="0"/>
      <p:bldP spid="67" grpId="0"/>
      <p:bldP spid="6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1FBD3D7-91FF-7676-1537-1D90BEDFA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C8DE5-3205-439F-B05B-2CA362994A36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C2FAEED-B323-1524-8424-2E5DC78CCF53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3357" y="1839016"/>
            <a:ext cx="431555" cy="43155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A2C1C7C-5B43-5A9F-AB85-B27BFB4474A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2927" y="2769684"/>
            <a:ext cx="332414" cy="33241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E1AD31D-4678-057B-0F69-9A54FF0D151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1955" y="4426905"/>
            <a:ext cx="334358" cy="33435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7DCCBA6-A05C-6677-99F7-A9291CB756F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5843" y="3601211"/>
            <a:ext cx="326582" cy="32658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4C8926D-973B-10AC-2671-56E1FF3DFD4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9476" y="5260377"/>
            <a:ext cx="339316" cy="33931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DC0D548-5D32-03B6-251C-FB042861DEE7}"/>
              </a:ext>
            </a:extLst>
          </p:cNvPr>
          <p:cNvSpPr txBox="1"/>
          <p:nvPr/>
        </p:nvSpPr>
        <p:spPr>
          <a:xfrm>
            <a:off x="9579449" y="1919101"/>
            <a:ext cx="1735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کلیات پروپوزال</a:t>
            </a:r>
            <a:endParaRPr lang="en-US" b="1" dirty="0">
              <a:solidFill>
                <a:schemeClr val="bg1"/>
              </a:solidFill>
              <a:latin typeface="IRANSans Light" panose="020B0506030804020204" pitchFamily="34" charset="-78"/>
              <a:ea typeface="JameJam" panose="01000504000000020004" pitchFamily="2" charset="-78"/>
              <a:cs typeface="IRANSans Light" panose="020B0506030804020204" pitchFamily="34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F7050F8-6A9F-8109-AA16-2D6E291DBA0E}"/>
              </a:ext>
            </a:extLst>
          </p:cNvPr>
          <p:cNvSpPr txBox="1"/>
          <p:nvPr/>
        </p:nvSpPr>
        <p:spPr>
          <a:xfrm>
            <a:off x="9579449" y="2732073"/>
            <a:ext cx="1735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مبانی پروپوزال</a:t>
            </a:r>
            <a:endParaRPr lang="en-US" b="1" dirty="0">
              <a:solidFill>
                <a:schemeClr val="bg1"/>
              </a:solidFill>
              <a:latin typeface="IRANSans Light" panose="020B0506030804020204" pitchFamily="34" charset="-78"/>
              <a:ea typeface="JameJam" panose="01000504000000020004" pitchFamily="2" charset="-78"/>
              <a:cs typeface="IRANSans Light" panose="020B0506030804020204" pitchFamily="34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9C386CA-E886-81BA-8D7E-14B4E9F065B4}"/>
              </a:ext>
            </a:extLst>
          </p:cNvPr>
          <p:cNvSpPr txBox="1"/>
          <p:nvPr/>
        </p:nvSpPr>
        <p:spPr>
          <a:xfrm>
            <a:off x="9579449" y="3561662"/>
            <a:ext cx="1735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روش</a:t>
            </a:r>
            <a:r>
              <a:rPr lang="fa-IR" sz="1400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 </a:t>
            </a:r>
            <a:r>
              <a:rPr lang="fa-IR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پروپوزال</a:t>
            </a:r>
            <a:endParaRPr lang="en-US" b="1" dirty="0">
              <a:solidFill>
                <a:schemeClr val="bg1"/>
              </a:solidFill>
              <a:latin typeface="IRANSans Light" panose="020B0506030804020204" pitchFamily="34" charset="-78"/>
              <a:ea typeface="JameJam" panose="01000504000000020004" pitchFamily="2" charset="-78"/>
              <a:cs typeface="IRANSans Light" panose="020B0506030804020204" pitchFamily="34" charset="-78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5C537D3-CD9C-1A16-47BD-FCA4A295652C}"/>
              </a:ext>
            </a:extLst>
          </p:cNvPr>
          <p:cNvSpPr txBox="1"/>
          <p:nvPr/>
        </p:nvSpPr>
        <p:spPr>
          <a:xfrm>
            <a:off x="9579449" y="4382377"/>
            <a:ext cx="1735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تجزیه و تحلیل</a:t>
            </a:r>
            <a:endParaRPr lang="en-US" b="1" dirty="0">
              <a:solidFill>
                <a:schemeClr val="bg1"/>
              </a:solidFill>
              <a:latin typeface="IRANSans Light" panose="020B0506030804020204" pitchFamily="34" charset="-78"/>
              <a:ea typeface="JameJam" panose="01000504000000020004" pitchFamily="2" charset="-78"/>
              <a:cs typeface="IRANSans Light" panose="020B0506030804020204" pitchFamily="34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A6F12F5-C3B3-13E7-F1D2-3ADEDB0C5E42}"/>
              </a:ext>
            </a:extLst>
          </p:cNvPr>
          <p:cNvSpPr txBox="1"/>
          <p:nvPr/>
        </p:nvSpPr>
        <p:spPr>
          <a:xfrm>
            <a:off x="9554735" y="5224252"/>
            <a:ext cx="1735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نتیجه پروپوزال</a:t>
            </a:r>
            <a:endParaRPr lang="en-US" b="1" dirty="0">
              <a:solidFill>
                <a:schemeClr val="bg1"/>
              </a:solidFill>
              <a:latin typeface="IRANSans Light" panose="020B0506030804020204" pitchFamily="34" charset="-78"/>
              <a:ea typeface="JameJam" panose="01000504000000020004" pitchFamily="2" charset="-78"/>
              <a:cs typeface="IRANSans Light" panose="020B0506030804020204" pitchFamily="34" charset="-78"/>
            </a:endParaRPr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B7426916-71AB-5246-D6F3-ABE31EA926E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237508" y="58615"/>
            <a:ext cx="1318755" cy="1318754"/>
          </a:xfrm>
          <a:prstGeom prst="rect">
            <a:avLst/>
          </a:prstGeom>
        </p:spPr>
      </p:pic>
      <p:pic>
        <p:nvPicPr>
          <p:cNvPr id="14" name="Picture 13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541C5026-B39F-FCD7-B33F-47A593E8D371}"/>
              </a:ext>
            </a:extLst>
          </p:cNvPr>
          <p:cNvPicPr>
            <a:picLocks noChangeAspect="1"/>
          </p:cNvPicPr>
          <p:nvPr/>
        </p:nvPicPr>
        <p:blipFill>
          <a:blip r:embed="rId9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1265" y="6097366"/>
            <a:ext cx="280493" cy="237542"/>
          </a:xfrm>
          <a:prstGeom prst="rect">
            <a:avLst/>
          </a:prstGeom>
        </p:spPr>
      </p:pic>
      <p:pic>
        <p:nvPicPr>
          <p:cNvPr id="15" name="Picture 14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84325A1E-DB37-19B6-A22E-119BA37AB68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1376777" y="6031413"/>
            <a:ext cx="276730" cy="369449"/>
          </a:xfrm>
          <a:prstGeom prst="rect">
            <a:avLst/>
          </a:prstGeom>
        </p:spPr>
      </p:pic>
      <p:pic>
        <p:nvPicPr>
          <p:cNvPr id="16" name="Picture 15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09BD516D-88ED-63E7-4918-41A81A4AF24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H="1">
            <a:off x="10132555" y="6031413"/>
            <a:ext cx="276730" cy="369449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27660B92-7990-F0D3-E0B1-710950FC2620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83" t="5229" r="7644" b="10428"/>
          <a:stretch/>
        </p:blipFill>
        <p:spPr>
          <a:xfrm>
            <a:off x="690601" y="949320"/>
            <a:ext cx="2113883" cy="2103120"/>
          </a:xfrm>
          <a:prstGeom prst="round2DiagRect">
            <a:avLst>
              <a:gd name="adj1" fmla="val 1932"/>
              <a:gd name="adj2" fmla="val 1449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sx="99000" sy="99000" algn="tl" rotWithShape="0">
              <a:srgbClr val="000000">
                <a:alpha val="16000"/>
              </a:srgbClr>
            </a:outerShdw>
          </a:effec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FD594447-7F07-EACB-EF7B-7C3BCE1408A0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83" t="5229" r="7644" b="10428"/>
          <a:stretch/>
        </p:blipFill>
        <p:spPr>
          <a:xfrm>
            <a:off x="690601" y="3754747"/>
            <a:ext cx="2113883" cy="2103120"/>
          </a:xfrm>
          <a:prstGeom prst="round2DiagRect">
            <a:avLst>
              <a:gd name="adj1" fmla="val 1932"/>
              <a:gd name="adj2" fmla="val 1449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sx="99000" sy="99000" algn="tl" rotWithShape="0">
              <a:srgbClr val="000000">
                <a:alpha val="16000"/>
              </a:srgbClr>
            </a:outerShdw>
          </a:effectLst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2ECA9DAB-E4EB-157C-FAD5-DA842EBFD6EA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83" t="5229" r="7644" b="10428"/>
          <a:stretch/>
        </p:blipFill>
        <p:spPr>
          <a:xfrm>
            <a:off x="3451812" y="949320"/>
            <a:ext cx="2113883" cy="2103120"/>
          </a:xfrm>
          <a:prstGeom prst="round2DiagRect">
            <a:avLst>
              <a:gd name="adj1" fmla="val 1932"/>
              <a:gd name="adj2" fmla="val 1449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sx="99000" sy="99000" algn="tl" rotWithShape="0">
              <a:srgbClr val="000000">
                <a:alpha val="16000"/>
              </a:srgbClr>
            </a:outerShdw>
          </a:effectLst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89A347D5-6D33-B2C4-07E5-5898E8220ADD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83" t="5229" r="7644" b="10428"/>
          <a:stretch/>
        </p:blipFill>
        <p:spPr>
          <a:xfrm>
            <a:off x="3451812" y="3754747"/>
            <a:ext cx="2113883" cy="2103120"/>
          </a:xfrm>
          <a:prstGeom prst="round2DiagRect">
            <a:avLst>
              <a:gd name="adj1" fmla="val 1932"/>
              <a:gd name="adj2" fmla="val 1449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sx="99000" sy="99000" algn="tl" rotWithShape="0">
              <a:srgbClr val="000000">
                <a:alpha val="16000"/>
              </a:srgbClr>
            </a:outerShdw>
          </a:effectLst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9DB222AC-2498-686A-861C-4BD4AF6E08F9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83" t="5229" r="7644" b="10428"/>
          <a:stretch/>
        </p:blipFill>
        <p:spPr>
          <a:xfrm>
            <a:off x="6213022" y="949320"/>
            <a:ext cx="2113883" cy="2103120"/>
          </a:xfrm>
          <a:prstGeom prst="round2DiagRect">
            <a:avLst>
              <a:gd name="adj1" fmla="val 1932"/>
              <a:gd name="adj2" fmla="val 1449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sx="99000" sy="99000" algn="tl" rotWithShape="0">
              <a:srgbClr val="000000">
                <a:alpha val="16000"/>
              </a:srgbClr>
            </a:outerShdw>
          </a:effectLst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D8876660-1386-61D3-D5EB-C8DB41618661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83" t="5229" r="7644" b="10428"/>
          <a:stretch/>
        </p:blipFill>
        <p:spPr>
          <a:xfrm>
            <a:off x="6213022" y="3754747"/>
            <a:ext cx="2113883" cy="2103120"/>
          </a:xfrm>
          <a:prstGeom prst="round2DiagRect">
            <a:avLst>
              <a:gd name="adj1" fmla="val 1932"/>
              <a:gd name="adj2" fmla="val 1449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sx="99000" sy="99000" algn="tl" rotWithShape="0">
              <a:srgbClr val="000000">
                <a:alpha val="16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6617918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1FBD3D7-91FF-7676-1537-1D90BEDFA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C8DE5-3205-439F-B05B-2CA362994A36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C2FAEED-B323-1524-8424-2E5DC78CCF53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3357" y="1839016"/>
            <a:ext cx="431555" cy="43155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A2C1C7C-5B43-5A9F-AB85-B27BFB4474A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2927" y="2769684"/>
            <a:ext cx="332414" cy="33241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E1AD31D-4678-057B-0F69-9A54FF0D151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1955" y="4426905"/>
            <a:ext cx="334358" cy="33435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7DCCBA6-A05C-6677-99F7-A9291CB756F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5843" y="3601211"/>
            <a:ext cx="326582" cy="32658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4C8926D-973B-10AC-2671-56E1FF3DFD4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9476" y="5260377"/>
            <a:ext cx="339316" cy="339316"/>
          </a:xfrm>
          <a:prstGeom prst="rect">
            <a:avLst/>
          </a:prstGeom>
        </p:spPr>
      </p:pic>
      <p:pic>
        <p:nvPicPr>
          <p:cNvPr id="13" name="Graphic 12">
            <a:extLst>
              <a:ext uri="{FF2B5EF4-FFF2-40B4-BE49-F238E27FC236}">
                <a16:creationId xmlns:a16="http://schemas.microsoft.com/office/drawing/2014/main" id="{B7426916-71AB-5246-D6F3-ABE31EA926E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0237508" y="58615"/>
            <a:ext cx="1318755" cy="1318754"/>
          </a:xfrm>
          <a:prstGeom prst="rect">
            <a:avLst/>
          </a:prstGeom>
        </p:spPr>
      </p:pic>
      <p:pic>
        <p:nvPicPr>
          <p:cNvPr id="14" name="Picture 13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541C5026-B39F-FCD7-B33F-47A593E8D371}"/>
              </a:ext>
            </a:extLst>
          </p:cNvPr>
          <p:cNvPicPr>
            <a:picLocks noChangeAspect="1"/>
          </p:cNvPicPr>
          <p:nvPr/>
        </p:nvPicPr>
        <p:blipFill>
          <a:blip r:embed="rId10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1265" y="6097366"/>
            <a:ext cx="280493" cy="237542"/>
          </a:xfrm>
          <a:prstGeom prst="rect">
            <a:avLst/>
          </a:prstGeom>
        </p:spPr>
      </p:pic>
      <p:pic>
        <p:nvPicPr>
          <p:cNvPr id="15" name="Picture 14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84325A1E-DB37-19B6-A22E-119BA37AB685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1376777" y="6031413"/>
            <a:ext cx="276730" cy="369449"/>
          </a:xfrm>
          <a:prstGeom prst="rect">
            <a:avLst/>
          </a:prstGeom>
        </p:spPr>
      </p:pic>
      <p:pic>
        <p:nvPicPr>
          <p:cNvPr id="16" name="Picture 15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09BD516D-88ED-63E7-4918-41A81A4AF244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H="1">
            <a:off x="10132555" y="6031413"/>
            <a:ext cx="276730" cy="369449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43E13D06-D0AD-F1B8-3B33-2CCBE2D2B70D}"/>
              </a:ext>
            </a:extLst>
          </p:cNvPr>
          <p:cNvSpPr txBox="1"/>
          <p:nvPr/>
        </p:nvSpPr>
        <p:spPr>
          <a:xfrm>
            <a:off x="9579449" y="1919101"/>
            <a:ext cx="1735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کلیات پروپوزال</a:t>
            </a:r>
            <a:endParaRPr lang="en-US" b="1" dirty="0">
              <a:solidFill>
                <a:schemeClr val="bg1"/>
              </a:solidFill>
              <a:latin typeface="IRANSans Light" panose="020B0506030804020204" pitchFamily="34" charset="-78"/>
              <a:ea typeface="JameJam" panose="01000504000000020004" pitchFamily="2" charset="-78"/>
              <a:cs typeface="IRANSans Light" panose="020B0506030804020204" pitchFamily="34" charset="-78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77C9FE5-8C58-E9A8-0F9E-B6B047B152D6}"/>
              </a:ext>
            </a:extLst>
          </p:cNvPr>
          <p:cNvSpPr txBox="1"/>
          <p:nvPr/>
        </p:nvSpPr>
        <p:spPr>
          <a:xfrm>
            <a:off x="9579449" y="2732073"/>
            <a:ext cx="1735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مبانی پروپوزال</a:t>
            </a:r>
            <a:endParaRPr lang="en-US" b="1" dirty="0">
              <a:solidFill>
                <a:schemeClr val="bg1"/>
              </a:solidFill>
              <a:latin typeface="IRANSans Light" panose="020B0506030804020204" pitchFamily="34" charset="-78"/>
              <a:ea typeface="JameJam" panose="01000504000000020004" pitchFamily="2" charset="-78"/>
              <a:cs typeface="IRANSans Light" panose="020B0506030804020204" pitchFamily="34" charset="-78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205F5EE-124D-B8A7-A775-698686C0D197}"/>
              </a:ext>
            </a:extLst>
          </p:cNvPr>
          <p:cNvSpPr txBox="1"/>
          <p:nvPr/>
        </p:nvSpPr>
        <p:spPr>
          <a:xfrm>
            <a:off x="9579449" y="3561662"/>
            <a:ext cx="1735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روش</a:t>
            </a:r>
            <a:r>
              <a:rPr lang="fa-IR" sz="1400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 </a:t>
            </a:r>
            <a:r>
              <a:rPr lang="fa-IR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پروپوزال</a:t>
            </a:r>
            <a:endParaRPr lang="en-US" b="1" dirty="0">
              <a:solidFill>
                <a:schemeClr val="bg1"/>
              </a:solidFill>
              <a:latin typeface="IRANSans Light" panose="020B0506030804020204" pitchFamily="34" charset="-78"/>
              <a:ea typeface="JameJam" panose="01000504000000020004" pitchFamily="2" charset="-78"/>
              <a:cs typeface="IRANSans Light" panose="020B0506030804020204" pitchFamily="34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577C93E-1A1A-CDEE-A52F-E4B52EBF6879}"/>
              </a:ext>
            </a:extLst>
          </p:cNvPr>
          <p:cNvSpPr txBox="1"/>
          <p:nvPr/>
        </p:nvSpPr>
        <p:spPr>
          <a:xfrm>
            <a:off x="9579449" y="4382377"/>
            <a:ext cx="1735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تجزیه و تحلیل</a:t>
            </a:r>
            <a:endParaRPr lang="en-US" b="1" dirty="0">
              <a:solidFill>
                <a:schemeClr val="bg1"/>
              </a:solidFill>
              <a:latin typeface="IRANSans Light" panose="020B0506030804020204" pitchFamily="34" charset="-78"/>
              <a:ea typeface="JameJam" panose="01000504000000020004" pitchFamily="2" charset="-78"/>
              <a:cs typeface="IRANSans Light" panose="020B0506030804020204" pitchFamily="34" charset="-78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77C18DE-BDF0-38E6-2B0F-0076FB9A9909}"/>
              </a:ext>
            </a:extLst>
          </p:cNvPr>
          <p:cNvSpPr txBox="1"/>
          <p:nvPr/>
        </p:nvSpPr>
        <p:spPr>
          <a:xfrm>
            <a:off x="9554735" y="5224252"/>
            <a:ext cx="1735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نتیجه پروپوزال</a:t>
            </a:r>
            <a:endParaRPr lang="en-US" b="1" dirty="0">
              <a:solidFill>
                <a:schemeClr val="bg1"/>
              </a:solidFill>
              <a:latin typeface="IRANSans Light" panose="020B0506030804020204" pitchFamily="34" charset="-78"/>
              <a:ea typeface="JameJam" panose="01000504000000020004" pitchFamily="2" charset="-78"/>
              <a:cs typeface="IRANSans Light" panose="020B0506030804020204" pitchFamily="34" charset="-78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4FFEC24-18B5-08B6-15B9-C1F617166D23}"/>
              </a:ext>
            </a:extLst>
          </p:cNvPr>
          <p:cNvGrpSpPr/>
          <p:nvPr/>
        </p:nvGrpSpPr>
        <p:grpSpPr>
          <a:xfrm>
            <a:off x="901552" y="3101405"/>
            <a:ext cx="7328211" cy="1372260"/>
            <a:chOff x="2585195" y="3429000"/>
            <a:chExt cx="5885468" cy="1102096"/>
          </a:xfrm>
        </p:grpSpPr>
        <p:grpSp>
          <p:nvGrpSpPr>
            <p:cNvPr id="9" name="Google Shape;1756;p43">
              <a:extLst>
                <a:ext uri="{FF2B5EF4-FFF2-40B4-BE49-F238E27FC236}">
                  <a16:creationId xmlns:a16="http://schemas.microsoft.com/office/drawing/2014/main" id="{E90A6B79-B0E0-A887-B6EC-43677530ADBB}"/>
                </a:ext>
              </a:extLst>
            </p:cNvPr>
            <p:cNvGrpSpPr/>
            <p:nvPr/>
          </p:nvGrpSpPr>
          <p:grpSpPr>
            <a:xfrm>
              <a:off x="2585195" y="3429000"/>
              <a:ext cx="5885468" cy="1102096"/>
              <a:chOff x="1770892" y="2462767"/>
              <a:chExt cx="5612208" cy="1050926"/>
            </a:xfrm>
          </p:grpSpPr>
          <p:sp>
            <p:nvSpPr>
              <p:cNvPr id="34" name="Google Shape;1757;p43">
                <a:extLst>
                  <a:ext uri="{FF2B5EF4-FFF2-40B4-BE49-F238E27FC236}">
                    <a16:creationId xmlns:a16="http://schemas.microsoft.com/office/drawing/2014/main" id="{C468BF9A-34EC-8F1E-9574-4D44BB35BA2A}"/>
                  </a:ext>
                </a:extLst>
              </p:cNvPr>
              <p:cNvSpPr/>
              <p:nvPr/>
            </p:nvSpPr>
            <p:spPr>
              <a:xfrm>
                <a:off x="1770892" y="2462767"/>
                <a:ext cx="5612208" cy="1050926"/>
              </a:xfrm>
              <a:custGeom>
                <a:avLst/>
                <a:gdLst/>
                <a:ahLst/>
                <a:cxnLst/>
                <a:rect l="l" t="t" r="r" b="b"/>
                <a:pathLst>
                  <a:path w="42616" h="7980" extrusionOk="0">
                    <a:moveTo>
                      <a:pt x="4324" y="1"/>
                    </a:moveTo>
                    <a:cubicBezTo>
                      <a:pt x="3159" y="1"/>
                      <a:pt x="1997" y="512"/>
                      <a:pt x="1246" y="1424"/>
                    </a:cubicBezTo>
                    <a:cubicBezTo>
                      <a:pt x="180" y="2720"/>
                      <a:pt x="1" y="4577"/>
                      <a:pt x="867" y="6031"/>
                    </a:cubicBezTo>
                    <a:cubicBezTo>
                      <a:pt x="1600" y="7262"/>
                      <a:pt x="2935" y="7980"/>
                      <a:pt x="4331" y="7980"/>
                    </a:cubicBezTo>
                    <a:cubicBezTo>
                      <a:pt x="4576" y="7980"/>
                      <a:pt x="4822" y="7958"/>
                      <a:pt x="5067" y="7913"/>
                    </a:cubicBezTo>
                    <a:cubicBezTo>
                      <a:pt x="6219" y="7700"/>
                      <a:pt x="7170" y="6971"/>
                      <a:pt x="7733" y="6006"/>
                    </a:cubicBezTo>
                    <a:cubicBezTo>
                      <a:pt x="8105" y="5370"/>
                      <a:pt x="8773" y="4970"/>
                      <a:pt x="9508" y="4970"/>
                    </a:cubicBezTo>
                    <a:lnTo>
                      <a:pt x="10488" y="4970"/>
                    </a:lnTo>
                    <a:cubicBezTo>
                      <a:pt x="11237" y="4970"/>
                      <a:pt x="11919" y="5376"/>
                      <a:pt x="12300" y="6020"/>
                    </a:cubicBezTo>
                    <a:lnTo>
                      <a:pt x="12307" y="6031"/>
                    </a:lnTo>
                    <a:cubicBezTo>
                      <a:pt x="13039" y="7262"/>
                      <a:pt x="14375" y="7980"/>
                      <a:pt x="15771" y="7980"/>
                    </a:cubicBezTo>
                    <a:cubicBezTo>
                      <a:pt x="16016" y="7980"/>
                      <a:pt x="16262" y="7958"/>
                      <a:pt x="16507" y="7913"/>
                    </a:cubicBezTo>
                    <a:cubicBezTo>
                      <a:pt x="17658" y="7700"/>
                      <a:pt x="18610" y="6971"/>
                      <a:pt x="19173" y="6006"/>
                    </a:cubicBezTo>
                    <a:cubicBezTo>
                      <a:pt x="19545" y="5370"/>
                      <a:pt x="20213" y="4970"/>
                      <a:pt x="20946" y="4970"/>
                    </a:cubicBezTo>
                    <a:lnTo>
                      <a:pt x="21928" y="4970"/>
                    </a:lnTo>
                    <a:cubicBezTo>
                      <a:pt x="22677" y="4970"/>
                      <a:pt x="23359" y="5376"/>
                      <a:pt x="23740" y="6020"/>
                    </a:cubicBezTo>
                    <a:lnTo>
                      <a:pt x="23747" y="6031"/>
                    </a:lnTo>
                    <a:cubicBezTo>
                      <a:pt x="24479" y="7262"/>
                      <a:pt x="25815" y="7980"/>
                      <a:pt x="27210" y="7980"/>
                    </a:cubicBezTo>
                    <a:cubicBezTo>
                      <a:pt x="27454" y="7980"/>
                      <a:pt x="27700" y="7958"/>
                      <a:pt x="27945" y="7913"/>
                    </a:cubicBezTo>
                    <a:cubicBezTo>
                      <a:pt x="29098" y="7700"/>
                      <a:pt x="30048" y="6971"/>
                      <a:pt x="30613" y="6006"/>
                    </a:cubicBezTo>
                    <a:cubicBezTo>
                      <a:pt x="30985" y="5370"/>
                      <a:pt x="31652" y="4970"/>
                      <a:pt x="32388" y="4970"/>
                    </a:cubicBezTo>
                    <a:lnTo>
                      <a:pt x="33368" y="4970"/>
                    </a:lnTo>
                    <a:cubicBezTo>
                      <a:pt x="34117" y="4970"/>
                      <a:pt x="34799" y="5376"/>
                      <a:pt x="35180" y="6020"/>
                    </a:cubicBezTo>
                    <a:lnTo>
                      <a:pt x="35187" y="6031"/>
                    </a:lnTo>
                    <a:cubicBezTo>
                      <a:pt x="35920" y="7262"/>
                      <a:pt x="37255" y="7980"/>
                      <a:pt x="38651" y="7980"/>
                    </a:cubicBezTo>
                    <a:cubicBezTo>
                      <a:pt x="38896" y="7980"/>
                      <a:pt x="39142" y="7958"/>
                      <a:pt x="39387" y="7913"/>
                    </a:cubicBezTo>
                    <a:cubicBezTo>
                      <a:pt x="41256" y="7567"/>
                      <a:pt x="42594" y="5866"/>
                      <a:pt x="42615" y="3993"/>
                    </a:cubicBezTo>
                    <a:cubicBezTo>
                      <a:pt x="42599" y="2323"/>
                      <a:pt x="41557" y="833"/>
                      <a:pt x="39994" y="246"/>
                    </a:cubicBezTo>
                    <a:cubicBezTo>
                      <a:pt x="39559" y="81"/>
                      <a:pt x="39100" y="2"/>
                      <a:pt x="38642" y="2"/>
                    </a:cubicBezTo>
                    <a:cubicBezTo>
                      <a:pt x="37477" y="2"/>
                      <a:pt x="36315" y="513"/>
                      <a:pt x="35565" y="1426"/>
                    </a:cubicBezTo>
                    <a:cubicBezTo>
                      <a:pt x="35428" y="1592"/>
                      <a:pt x="35304" y="1770"/>
                      <a:pt x="35195" y="1957"/>
                    </a:cubicBezTo>
                    <a:cubicBezTo>
                      <a:pt x="34817" y="2606"/>
                      <a:pt x="34133" y="3018"/>
                      <a:pt x="33382" y="3018"/>
                    </a:cubicBezTo>
                    <a:lnTo>
                      <a:pt x="32420" y="3018"/>
                    </a:lnTo>
                    <a:cubicBezTo>
                      <a:pt x="31683" y="3018"/>
                      <a:pt x="30996" y="2632"/>
                      <a:pt x="30624" y="1994"/>
                    </a:cubicBezTo>
                    <a:cubicBezTo>
                      <a:pt x="30157" y="1190"/>
                      <a:pt x="29425" y="572"/>
                      <a:pt x="28556" y="244"/>
                    </a:cubicBezTo>
                    <a:cubicBezTo>
                      <a:pt x="28121" y="80"/>
                      <a:pt x="27663" y="1"/>
                      <a:pt x="27205" y="1"/>
                    </a:cubicBezTo>
                    <a:cubicBezTo>
                      <a:pt x="26039" y="1"/>
                      <a:pt x="24877" y="513"/>
                      <a:pt x="24125" y="1426"/>
                    </a:cubicBezTo>
                    <a:cubicBezTo>
                      <a:pt x="23989" y="1592"/>
                      <a:pt x="23865" y="1770"/>
                      <a:pt x="23755" y="1957"/>
                    </a:cubicBezTo>
                    <a:cubicBezTo>
                      <a:pt x="23377" y="2606"/>
                      <a:pt x="22695" y="3018"/>
                      <a:pt x="21944" y="3018"/>
                    </a:cubicBezTo>
                    <a:lnTo>
                      <a:pt x="20981" y="3018"/>
                    </a:lnTo>
                    <a:cubicBezTo>
                      <a:pt x="20243" y="3018"/>
                      <a:pt x="19556" y="2632"/>
                      <a:pt x="19185" y="1994"/>
                    </a:cubicBezTo>
                    <a:cubicBezTo>
                      <a:pt x="18717" y="1190"/>
                      <a:pt x="17987" y="572"/>
                      <a:pt x="17116" y="244"/>
                    </a:cubicBezTo>
                    <a:cubicBezTo>
                      <a:pt x="16681" y="80"/>
                      <a:pt x="16223" y="1"/>
                      <a:pt x="15766" y="1"/>
                    </a:cubicBezTo>
                    <a:cubicBezTo>
                      <a:pt x="14600" y="1"/>
                      <a:pt x="13437" y="513"/>
                      <a:pt x="12686" y="1426"/>
                    </a:cubicBezTo>
                    <a:cubicBezTo>
                      <a:pt x="12549" y="1592"/>
                      <a:pt x="12425" y="1770"/>
                      <a:pt x="12316" y="1957"/>
                    </a:cubicBezTo>
                    <a:cubicBezTo>
                      <a:pt x="11937" y="2606"/>
                      <a:pt x="11255" y="3016"/>
                      <a:pt x="10504" y="3016"/>
                    </a:cubicBezTo>
                    <a:lnTo>
                      <a:pt x="9541" y="3016"/>
                    </a:lnTo>
                    <a:cubicBezTo>
                      <a:pt x="8805" y="3016"/>
                      <a:pt x="8116" y="2632"/>
                      <a:pt x="7745" y="1994"/>
                    </a:cubicBezTo>
                    <a:cubicBezTo>
                      <a:pt x="7277" y="1190"/>
                      <a:pt x="6547" y="572"/>
                      <a:pt x="5676" y="244"/>
                    </a:cubicBezTo>
                    <a:cubicBezTo>
                      <a:pt x="5241" y="80"/>
                      <a:pt x="4782" y="1"/>
                      <a:pt x="4324" y="1"/>
                    </a:cubicBezTo>
                    <a:close/>
                  </a:path>
                </a:pathLst>
              </a:custGeom>
              <a:solidFill>
                <a:srgbClr val="134BD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" name="Google Shape;1758;p43">
                <a:extLst>
                  <a:ext uri="{FF2B5EF4-FFF2-40B4-BE49-F238E27FC236}">
                    <a16:creationId xmlns:a16="http://schemas.microsoft.com/office/drawing/2014/main" id="{78F21358-854C-BEF7-018E-DDE7AA1CC1D7}"/>
                  </a:ext>
                </a:extLst>
              </p:cNvPr>
              <p:cNvSpPr/>
              <p:nvPr/>
            </p:nvSpPr>
            <p:spPr>
              <a:xfrm>
                <a:off x="1870056" y="2520976"/>
                <a:ext cx="934885" cy="935034"/>
              </a:xfrm>
              <a:custGeom>
                <a:avLst/>
                <a:gdLst/>
                <a:ahLst/>
                <a:cxnLst/>
                <a:rect l="l" t="t" r="r" b="b"/>
                <a:pathLst>
                  <a:path w="7099" h="7100" extrusionOk="0">
                    <a:moveTo>
                      <a:pt x="3550" y="1"/>
                    </a:moveTo>
                    <a:cubicBezTo>
                      <a:pt x="1589" y="1"/>
                      <a:pt x="0" y="1589"/>
                      <a:pt x="0" y="3551"/>
                    </a:cubicBezTo>
                    <a:cubicBezTo>
                      <a:pt x="0" y="5511"/>
                      <a:pt x="1589" y="7099"/>
                      <a:pt x="3550" y="7099"/>
                    </a:cubicBezTo>
                    <a:cubicBezTo>
                      <a:pt x="5510" y="7099"/>
                      <a:pt x="7099" y="5511"/>
                      <a:pt x="7099" y="3551"/>
                    </a:cubicBezTo>
                    <a:cubicBezTo>
                      <a:pt x="7099" y="1589"/>
                      <a:pt x="5510" y="1"/>
                      <a:pt x="355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>
                <a:outerShdw blurRad="57150" dist="19050" dir="900000" algn="bl" rotWithShape="0">
                  <a:srgbClr val="000000">
                    <a:alpha val="38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" name="Google Shape;1759;p43">
                <a:extLst>
                  <a:ext uri="{FF2B5EF4-FFF2-40B4-BE49-F238E27FC236}">
                    <a16:creationId xmlns:a16="http://schemas.microsoft.com/office/drawing/2014/main" id="{91A86210-A00A-E7BA-004D-C6C9616A5F4F}"/>
                  </a:ext>
                </a:extLst>
              </p:cNvPr>
              <p:cNvSpPr/>
              <p:nvPr/>
            </p:nvSpPr>
            <p:spPr>
              <a:xfrm>
                <a:off x="3376618" y="2520976"/>
                <a:ext cx="934885" cy="935034"/>
              </a:xfrm>
              <a:custGeom>
                <a:avLst/>
                <a:gdLst/>
                <a:ahLst/>
                <a:cxnLst/>
                <a:rect l="l" t="t" r="r" b="b"/>
                <a:pathLst>
                  <a:path w="7099" h="7100" extrusionOk="0">
                    <a:moveTo>
                      <a:pt x="3550" y="1"/>
                    </a:moveTo>
                    <a:cubicBezTo>
                      <a:pt x="1589" y="1"/>
                      <a:pt x="0" y="1589"/>
                      <a:pt x="0" y="3551"/>
                    </a:cubicBezTo>
                    <a:cubicBezTo>
                      <a:pt x="0" y="5511"/>
                      <a:pt x="1589" y="7099"/>
                      <a:pt x="3550" y="7099"/>
                    </a:cubicBezTo>
                    <a:cubicBezTo>
                      <a:pt x="5510" y="7099"/>
                      <a:pt x="7099" y="5511"/>
                      <a:pt x="7099" y="3551"/>
                    </a:cubicBezTo>
                    <a:cubicBezTo>
                      <a:pt x="7099" y="1589"/>
                      <a:pt x="5510" y="1"/>
                      <a:pt x="355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>
                <a:outerShdw blurRad="57150" dist="19050" dir="900000" algn="bl" rotWithShape="0">
                  <a:srgbClr val="000000">
                    <a:alpha val="38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" name="Google Shape;1760;p43">
                <a:extLst>
                  <a:ext uri="{FF2B5EF4-FFF2-40B4-BE49-F238E27FC236}">
                    <a16:creationId xmlns:a16="http://schemas.microsoft.com/office/drawing/2014/main" id="{0C9881DA-0F99-2FC2-C306-4F659D6CC826}"/>
                  </a:ext>
                </a:extLst>
              </p:cNvPr>
              <p:cNvSpPr/>
              <p:nvPr/>
            </p:nvSpPr>
            <p:spPr>
              <a:xfrm>
                <a:off x="4883181" y="2520976"/>
                <a:ext cx="934885" cy="935034"/>
              </a:xfrm>
              <a:custGeom>
                <a:avLst/>
                <a:gdLst/>
                <a:ahLst/>
                <a:cxnLst/>
                <a:rect l="l" t="t" r="r" b="b"/>
                <a:pathLst>
                  <a:path w="7099" h="7100" extrusionOk="0">
                    <a:moveTo>
                      <a:pt x="3549" y="1"/>
                    </a:moveTo>
                    <a:cubicBezTo>
                      <a:pt x="1589" y="1"/>
                      <a:pt x="0" y="1589"/>
                      <a:pt x="0" y="3551"/>
                    </a:cubicBezTo>
                    <a:cubicBezTo>
                      <a:pt x="0" y="5511"/>
                      <a:pt x="1589" y="7099"/>
                      <a:pt x="3549" y="7099"/>
                    </a:cubicBezTo>
                    <a:cubicBezTo>
                      <a:pt x="5510" y="7099"/>
                      <a:pt x="7099" y="5511"/>
                      <a:pt x="7099" y="3551"/>
                    </a:cubicBezTo>
                    <a:cubicBezTo>
                      <a:pt x="7099" y="1589"/>
                      <a:pt x="5510" y="1"/>
                      <a:pt x="354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>
                <a:outerShdw blurRad="57150" dist="19050" dir="900000" algn="bl" rotWithShape="0">
                  <a:srgbClr val="000000">
                    <a:alpha val="38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" name="Google Shape;1761;p43">
                <a:extLst>
                  <a:ext uri="{FF2B5EF4-FFF2-40B4-BE49-F238E27FC236}">
                    <a16:creationId xmlns:a16="http://schemas.microsoft.com/office/drawing/2014/main" id="{BE81B0F4-962E-80AE-4474-D6FBAFC9D987}"/>
                  </a:ext>
                </a:extLst>
              </p:cNvPr>
              <p:cNvSpPr/>
              <p:nvPr/>
            </p:nvSpPr>
            <p:spPr>
              <a:xfrm>
                <a:off x="6389479" y="2520976"/>
                <a:ext cx="935148" cy="935034"/>
              </a:xfrm>
              <a:custGeom>
                <a:avLst/>
                <a:gdLst/>
                <a:ahLst/>
                <a:cxnLst/>
                <a:rect l="l" t="t" r="r" b="b"/>
                <a:pathLst>
                  <a:path w="7101" h="7100" extrusionOk="0">
                    <a:moveTo>
                      <a:pt x="3551" y="1"/>
                    </a:moveTo>
                    <a:cubicBezTo>
                      <a:pt x="1590" y="1"/>
                      <a:pt x="0" y="1589"/>
                      <a:pt x="0" y="3551"/>
                    </a:cubicBezTo>
                    <a:cubicBezTo>
                      <a:pt x="0" y="5511"/>
                      <a:pt x="1590" y="7099"/>
                      <a:pt x="3551" y="7099"/>
                    </a:cubicBezTo>
                    <a:cubicBezTo>
                      <a:pt x="5511" y="7099"/>
                      <a:pt x="7101" y="5511"/>
                      <a:pt x="7101" y="3551"/>
                    </a:cubicBezTo>
                    <a:cubicBezTo>
                      <a:pt x="7101" y="1589"/>
                      <a:pt x="5511" y="1"/>
                      <a:pt x="355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>
                <a:outerShdw blurRad="57150" dist="19050" dir="900000" algn="bl" rotWithShape="0">
                  <a:srgbClr val="000000">
                    <a:alpha val="38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0" name="Google Shape;1770;p43">
              <a:extLst>
                <a:ext uri="{FF2B5EF4-FFF2-40B4-BE49-F238E27FC236}">
                  <a16:creationId xmlns:a16="http://schemas.microsoft.com/office/drawing/2014/main" id="{F70F6CAB-6217-6D8E-C090-374F434191A1}"/>
                </a:ext>
              </a:extLst>
            </p:cNvPr>
            <p:cNvGrpSpPr/>
            <p:nvPr/>
          </p:nvGrpSpPr>
          <p:grpSpPr>
            <a:xfrm>
              <a:off x="6094554" y="3735522"/>
              <a:ext cx="489053" cy="489057"/>
              <a:chOff x="-64774725" y="1916550"/>
              <a:chExt cx="319000" cy="314400"/>
            </a:xfrm>
            <a:solidFill>
              <a:srgbClr val="002E48"/>
            </a:solidFill>
          </p:grpSpPr>
          <p:sp>
            <p:nvSpPr>
              <p:cNvPr id="32" name="Google Shape;1771;p43">
                <a:extLst>
                  <a:ext uri="{FF2B5EF4-FFF2-40B4-BE49-F238E27FC236}">
                    <a16:creationId xmlns:a16="http://schemas.microsoft.com/office/drawing/2014/main" id="{DADC5E33-F4DF-FE4E-DAD5-0D5D558A5C29}"/>
                  </a:ext>
                </a:extLst>
              </p:cNvPr>
              <p:cNvSpPr/>
              <p:nvPr/>
            </p:nvSpPr>
            <p:spPr>
              <a:xfrm>
                <a:off x="-64774725" y="1916550"/>
                <a:ext cx="319000" cy="314400"/>
              </a:xfrm>
              <a:custGeom>
                <a:avLst/>
                <a:gdLst/>
                <a:ahLst/>
                <a:cxnLst/>
                <a:rect l="l" t="t" r="r" b="b"/>
                <a:pathLst>
                  <a:path w="12760" h="12576" extrusionOk="0">
                    <a:moveTo>
                      <a:pt x="11436" y="856"/>
                    </a:moveTo>
                    <a:cubicBezTo>
                      <a:pt x="11562" y="856"/>
                      <a:pt x="11657" y="888"/>
                      <a:pt x="11783" y="951"/>
                    </a:cubicBezTo>
                    <a:cubicBezTo>
                      <a:pt x="11877" y="1077"/>
                      <a:pt x="11940" y="1203"/>
                      <a:pt x="11909" y="1329"/>
                    </a:cubicBezTo>
                    <a:cubicBezTo>
                      <a:pt x="11814" y="2431"/>
                      <a:pt x="11562" y="3440"/>
                      <a:pt x="11090" y="4416"/>
                    </a:cubicBezTo>
                    <a:lnTo>
                      <a:pt x="8317" y="1675"/>
                    </a:lnTo>
                    <a:cubicBezTo>
                      <a:pt x="9263" y="1234"/>
                      <a:pt x="10334" y="951"/>
                      <a:pt x="11436" y="856"/>
                    </a:cubicBezTo>
                    <a:close/>
                    <a:moveTo>
                      <a:pt x="3781" y="4542"/>
                    </a:moveTo>
                    <a:lnTo>
                      <a:pt x="3781" y="4542"/>
                    </a:lnTo>
                    <a:cubicBezTo>
                      <a:pt x="3529" y="4983"/>
                      <a:pt x="3245" y="5456"/>
                      <a:pt x="3056" y="5960"/>
                    </a:cubicBezTo>
                    <a:cubicBezTo>
                      <a:pt x="2878" y="5949"/>
                      <a:pt x="2699" y="5942"/>
                      <a:pt x="2522" y="5942"/>
                    </a:cubicBezTo>
                    <a:cubicBezTo>
                      <a:pt x="2167" y="5942"/>
                      <a:pt x="1817" y="5970"/>
                      <a:pt x="1481" y="6054"/>
                    </a:cubicBezTo>
                    <a:cubicBezTo>
                      <a:pt x="1544" y="5928"/>
                      <a:pt x="1670" y="5802"/>
                      <a:pt x="1733" y="5739"/>
                    </a:cubicBezTo>
                    <a:cubicBezTo>
                      <a:pt x="2331" y="5141"/>
                      <a:pt x="2993" y="4731"/>
                      <a:pt x="3781" y="4542"/>
                    </a:cubicBezTo>
                    <a:close/>
                    <a:moveTo>
                      <a:pt x="7561" y="2022"/>
                    </a:moveTo>
                    <a:lnTo>
                      <a:pt x="10680" y="5141"/>
                    </a:lnTo>
                    <a:cubicBezTo>
                      <a:pt x="9546" y="7157"/>
                      <a:pt x="7687" y="8669"/>
                      <a:pt x="5419" y="9331"/>
                    </a:cubicBezTo>
                    <a:lnTo>
                      <a:pt x="3403" y="7346"/>
                    </a:lnTo>
                    <a:cubicBezTo>
                      <a:pt x="4064" y="5109"/>
                      <a:pt x="5576" y="3219"/>
                      <a:pt x="7561" y="2022"/>
                    </a:cubicBezTo>
                    <a:close/>
                    <a:moveTo>
                      <a:pt x="2899" y="8008"/>
                    </a:moveTo>
                    <a:lnTo>
                      <a:pt x="4789" y="9898"/>
                    </a:lnTo>
                    <a:lnTo>
                      <a:pt x="4316" y="10623"/>
                    </a:lnTo>
                    <a:lnTo>
                      <a:pt x="2142" y="8449"/>
                    </a:lnTo>
                    <a:lnTo>
                      <a:pt x="2899" y="8008"/>
                    </a:lnTo>
                    <a:close/>
                    <a:moveTo>
                      <a:pt x="2363" y="9867"/>
                    </a:moveTo>
                    <a:lnTo>
                      <a:pt x="2899" y="10371"/>
                    </a:lnTo>
                    <a:cubicBezTo>
                      <a:pt x="2741" y="10497"/>
                      <a:pt x="2520" y="10654"/>
                      <a:pt x="2300" y="10780"/>
                    </a:cubicBezTo>
                    <a:cubicBezTo>
                      <a:pt x="1985" y="10969"/>
                      <a:pt x="1733" y="11095"/>
                      <a:pt x="1638" y="11127"/>
                    </a:cubicBezTo>
                    <a:cubicBezTo>
                      <a:pt x="1701" y="10969"/>
                      <a:pt x="1796" y="10780"/>
                      <a:pt x="1985" y="10465"/>
                    </a:cubicBezTo>
                    <a:cubicBezTo>
                      <a:pt x="2142" y="10213"/>
                      <a:pt x="2268" y="10024"/>
                      <a:pt x="2363" y="9867"/>
                    </a:cubicBezTo>
                    <a:close/>
                    <a:moveTo>
                      <a:pt x="8191" y="8984"/>
                    </a:moveTo>
                    <a:lnTo>
                      <a:pt x="8191" y="8984"/>
                    </a:lnTo>
                    <a:cubicBezTo>
                      <a:pt x="7971" y="9867"/>
                      <a:pt x="7467" y="10686"/>
                      <a:pt x="6711" y="11284"/>
                    </a:cubicBezTo>
                    <a:cubicBezTo>
                      <a:pt x="6837" y="10749"/>
                      <a:pt x="6837" y="10245"/>
                      <a:pt x="6774" y="9741"/>
                    </a:cubicBezTo>
                    <a:cubicBezTo>
                      <a:pt x="7309" y="9551"/>
                      <a:pt x="7782" y="9268"/>
                      <a:pt x="8191" y="8984"/>
                    </a:cubicBezTo>
                    <a:close/>
                    <a:moveTo>
                      <a:pt x="11509" y="1"/>
                    </a:moveTo>
                    <a:cubicBezTo>
                      <a:pt x="11474" y="1"/>
                      <a:pt x="11440" y="2"/>
                      <a:pt x="11405" y="6"/>
                    </a:cubicBezTo>
                    <a:cubicBezTo>
                      <a:pt x="10365" y="100"/>
                      <a:pt x="9389" y="321"/>
                      <a:pt x="8412" y="730"/>
                    </a:cubicBezTo>
                    <a:cubicBezTo>
                      <a:pt x="7498" y="1077"/>
                      <a:pt x="6616" y="1644"/>
                      <a:pt x="5797" y="2274"/>
                    </a:cubicBezTo>
                    <a:cubicBezTo>
                      <a:pt x="5324" y="2652"/>
                      <a:pt x="4852" y="3093"/>
                      <a:pt x="4474" y="3566"/>
                    </a:cubicBezTo>
                    <a:cubicBezTo>
                      <a:pt x="3245" y="3629"/>
                      <a:pt x="2048" y="4196"/>
                      <a:pt x="1166" y="5109"/>
                    </a:cubicBezTo>
                    <a:cubicBezTo>
                      <a:pt x="725" y="5519"/>
                      <a:pt x="378" y="6054"/>
                      <a:pt x="95" y="6590"/>
                    </a:cubicBezTo>
                    <a:cubicBezTo>
                      <a:pt x="0" y="6748"/>
                      <a:pt x="63" y="6937"/>
                      <a:pt x="158" y="7063"/>
                    </a:cubicBezTo>
                    <a:cubicBezTo>
                      <a:pt x="252" y="7157"/>
                      <a:pt x="378" y="7189"/>
                      <a:pt x="441" y="7189"/>
                    </a:cubicBezTo>
                    <a:cubicBezTo>
                      <a:pt x="536" y="7189"/>
                      <a:pt x="567" y="7189"/>
                      <a:pt x="630" y="7157"/>
                    </a:cubicBezTo>
                    <a:cubicBezTo>
                      <a:pt x="1198" y="6873"/>
                      <a:pt x="1842" y="6743"/>
                      <a:pt x="2471" y="6743"/>
                    </a:cubicBezTo>
                    <a:cubicBezTo>
                      <a:pt x="2540" y="6743"/>
                      <a:pt x="2609" y="6744"/>
                      <a:pt x="2678" y="6748"/>
                    </a:cubicBezTo>
                    <a:cubicBezTo>
                      <a:pt x="2647" y="6905"/>
                      <a:pt x="2615" y="7031"/>
                      <a:pt x="2584" y="7189"/>
                    </a:cubicBezTo>
                    <a:lnTo>
                      <a:pt x="1229" y="7976"/>
                    </a:lnTo>
                    <a:cubicBezTo>
                      <a:pt x="1008" y="8134"/>
                      <a:pt x="945" y="8449"/>
                      <a:pt x="1166" y="8606"/>
                    </a:cubicBezTo>
                    <a:lnTo>
                      <a:pt x="1733" y="9173"/>
                    </a:lnTo>
                    <a:cubicBezTo>
                      <a:pt x="1544" y="9425"/>
                      <a:pt x="1323" y="9772"/>
                      <a:pt x="1103" y="10119"/>
                    </a:cubicBezTo>
                    <a:cubicBezTo>
                      <a:pt x="945" y="10465"/>
                      <a:pt x="788" y="10717"/>
                      <a:pt x="725" y="10906"/>
                    </a:cubicBezTo>
                    <a:cubicBezTo>
                      <a:pt x="599" y="11316"/>
                      <a:pt x="630" y="11599"/>
                      <a:pt x="851" y="11788"/>
                    </a:cubicBezTo>
                    <a:cubicBezTo>
                      <a:pt x="981" y="11918"/>
                      <a:pt x="1144" y="11961"/>
                      <a:pt x="1320" y="11961"/>
                    </a:cubicBezTo>
                    <a:cubicBezTo>
                      <a:pt x="1443" y="11961"/>
                      <a:pt x="1572" y="11940"/>
                      <a:pt x="1701" y="11914"/>
                    </a:cubicBezTo>
                    <a:cubicBezTo>
                      <a:pt x="1953" y="11820"/>
                      <a:pt x="2174" y="11694"/>
                      <a:pt x="2489" y="11505"/>
                    </a:cubicBezTo>
                    <a:cubicBezTo>
                      <a:pt x="2836" y="11316"/>
                      <a:pt x="3151" y="11095"/>
                      <a:pt x="3434" y="10875"/>
                    </a:cubicBezTo>
                    <a:lnTo>
                      <a:pt x="4033" y="11473"/>
                    </a:lnTo>
                    <a:cubicBezTo>
                      <a:pt x="4116" y="11557"/>
                      <a:pt x="4225" y="11597"/>
                      <a:pt x="4330" y="11597"/>
                    </a:cubicBezTo>
                    <a:cubicBezTo>
                      <a:pt x="4464" y="11597"/>
                      <a:pt x="4593" y="11533"/>
                      <a:pt x="4663" y="11410"/>
                    </a:cubicBezTo>
                    <a:lnTo>
                      <a:pt x="5450" y="10056"/>
                    </a:lnTo>
                    <a:cubicBezTo>
                      <a:pt x="5608" y="10024"/>
                      <a:pt x="5734" y="9993"/>
                      <a:pt x="5892" y="9930"/>
                    </a:cubicBezTo>
                    <a:lnTo>
                      <a:pt x="5892" y="9930"/>
                    </a:lnTo>
                    <a:cubicBezTo>
                      <a:pt x="5923" y="10591"/>
                      <a:pt x="5797" y="11316"/>
                      <a:pt x="5482" y="11977"/>
                    </a:cubicBezTo>
                    <a:cubicBezTo>
                      <a:pt x="5419" y="12135"/>
                      <a:pt x="5450" y="12324"/>
                      <a:pt x="5576" y="12450"/>
                    </a:cubicBezTo>
                    <a:cubicBezTo>
                      <a:pt x="5639" y="12534"/>
                      <a:pt x="5759" y="12576"/>
                      <a:pt x="5878" y="12576"/>
                    </a:cubicBezTo>
                    <a:cubicBezTo>
                      <a:pt x="5937" y="12576"/>
                      <a:pt x="5997" y="12565"/>
                      <a:pt x="6049" y="12544"/>
                    </a:cubicBezTo>
                    <a:cubicBezTo>
                      <a:pt x="6585" y="12261"/>
                      <a:pt x="7089" y="11914"/>
                      <a:pt x="7530" y="11473"/>
                    </a:cubicBezTo>
                    <a:cubicBezTo>
                      <a:pt x="8443" y="10560"/>
                      <a:pt x="8979" y="9394"/>
                      <a:pt x="9074" y="8165"/>
                    </a:cubicBezTo>
                    <a:cubicBezTo>
                      <a:pt x="9546" y="7756"/>
                      <a:pt x="9987" y="7346"/>
                      <a:pt x="10365" y="6811"/>
                    </a:cubicBezTo>
                    <a:cubicBezTo>
                      <a:pt x="11027" y="5991"/>
                      <a:pt x="11562" y="5141"/>
                      <a:pt x="11940" y="4227"/>
                    </a:cubicBezTo>
                    <a:cubicBezTo>
                      <a:pt x="12350" y="3282"/>
                      <a:pt x="12571" y="2242"/>
                      <a:pt x="12665" y="1234"/>
                    </a:cubicBezTo>
                    <a:cubicBezTo>
                      <a:pt x="12760" y="1014"/>
                      <a:pt x="12665" y="636"/>
                      <a:pt x="12382" y="384"/>
                    </a:cubicBezTo>
                    <a:cubicBezTo>
                      <a:pt x="12126" y="128"/>
                      <a:pt x="11820" y="1"/>
                      <a:pt x="11509" y="1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" name="Google Shape;1772;p43">
                <a:extLst>
                  <a:ext uri="{FF2B5EF4-FFF2-40B4-BE49-F238E27FC236}">
                    <a16:creationId xmlns:a16="http://schemas.microsoft.com/office/drawing/2014/main" id="{5D540ECC-0A7A-5E42-B699-DEF468420F36}"/>
                  </a:ext>
                </a:extLst>
              </p:cNvPr>
              <p:cNvSpPr/>
              <p:nvPr/>
            </p:nvSpPr>
            <p:spPr>
              <a:xfrm>
                <a:off x="-64636900" y="2010600"/>
                <a:ext cx="89800" cy="82525"/>
              </a:xfrm>
              <a:custGeom>
                <a:avLst/>
                <a:gdLst/>
                <a:ahLst/>
                <a:cxnLst/>
                <a:rect l="l" t="t" r="r" b="b"/>
                <a:pathLst>
                  <a:path w="3592" h="3301" extrusionOk="0">
                    <a:moveTo>
                      <a:pt x="1828" y="827"/>
                    </a:moveTo>
                    <a:cubicBezTo>
                      <a:pt x="2048" y="827"/>
                      <a:pt x="2269" y="906"/>
                      <a:pt x="2426" y="1064"/>
                    </a:cubicBezTo>
                    <a:cubicBezTo>
                      <a:pt x="2741" y="1410"/>
                      <a:pt x="2741" y="1914"/>
                      <a:pt x="2426" y="2229"/>
                    </a:cubicBezTo>
                    <a:cubicBezTo>
                      <a:pt x="2269" y="2387"/>
                      <a:pt x="2048" y="2466"/>
                      <a:pt x="1828" y="2466"/>
                    </a:cubicBezTo>
                    <a:cubicBezTo>
                      <a:pt x="1607" y="2466"/>
                      <a:pt x="1387" y="2387"/>
                      <a:pt x="1229" y="2229"/>
                    </a:cubicBezTo>
                    <a:cubicBezTo>
                      <a:pt x="914" y="1914"/>
                      <a:pt x="914" y="1379"/>
                      <a:pt x="1229" y="1064"/>
                    </a:cubicBezTo>
                    <a:cubicBezTo>
                      <a:pt x="1387" y="906"/>
                      <a:pt x="1607" y="827"/>
                      <a:pt x="1828" y="827"/>
                    </a:cubicBezTo>
                    <a:close/>
                    <a:moveTo>
                      <a:pt x="1820" y="0"/>
                    </a:moveTo>
                    <a:cubicBezTo>
                      <a:pt x="1402" y="0"/>
                      <a:pt x="977" y="166"/>
                      <a:pt x="631" y="497"/>
                    </a:cubicBezTo>
                    <a:cubicBezTo>
                      <a:pt x="0" y="1127"/>
                      <a:pt x="0" y="2198"/>
                      <a:pt x="631" y="2828"/>
                    </a:cubicBezTo>
                    <a:cubicBezTo>
                      <a:pt x="946" y="3143"/>
                      <a:pt x="1371" y="3301"/>
                      <a:pt x="1796" y="3301"/>
                    </a:cubicBezTo>
                    <a:cubicBezTo>
                      <a:pt x="2222" y="3301"/>
                      <a:pt x="2647" y="3143"/>
                      <a:pt x="2962" y="2828"/>
                    </a:cubicBezTo>
                    <a:cubicBezTo>
                      <a:pt x="3592" y="2198"/>
                      <a:pt x="3592" y="1127"/>
                      <a:pt x="2962" y="497"/>
                    </a:cubicBezTo>
                    <a:cubicBezTo>
                      <a:pt x="2647" y="166"/>
                      <a:pt x="2237" y="0"/>
                      <a:pt x="182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1" name="Google Shape;1773;p43">
              <a:extLst>
                <a:ext uri="{FF2B5EF4-FFF2-40B4-BE49-F238E27FC236}">
                  <a16:creationId xmlns:a16="http://schemas.microsoft.com/office/drawing/2014/main" id="{6E757424-91DD-37FE-EC2E-DF7BD3AF4FA2}"/>
                </a:ext>
              </a:extLst>
            </p:cNvPr>
            <p:cNvGrpSpPr/>
            <p:nvPr/>
          </p:nvGrpSpPr>
          <p:grpSpPr>
            <a:xfrm>
              <a:off x="4514781" y="3735532"/>
              <a:ext cx="489053" cy="489037"/>
              <a:chOff x="-64401400" y="1914475"/>
              <a:chExt cx="319000" cy="317275"/>
            </a:xfrm>
            <a:solidFill>
              <a:srgbClr val="002E48"/>
            </a:solidFill>
          </p:grpSpPr>
          <p:sp>
            <p:nvSpPr>
              <p:cNvPr id="29" name="Google Shape;1774;p43">
                <a:extLst>
                  <a:ext uri="{FF2B5EF4-FFF2-40B4-BE49-F238E27FC236}">
                    <a16:creationId xmlns:a16="http://schemas.microsoft.com/office/drawing/2014/main" id="{682757BD-A6B9-ED80-9D45-DAABD0A3EFE0}"/>
                  </a:ext>
                </a:extLst>
              </p:cNvPr>
              <p:cNvSpPr/>
              <p:nvPr/>
            </p:nvSpPr>
            <p:spPr>
              <a:xfrm>
                <a:off x="-64401400" y="1914475"/>
                <a:ext cx="319000" cy="317275"/>
              </a:xfrm>
              <a:custGeom>
                <a:avLst/>
                <a:gdLst/>
                <a:ahLst/>
                <a:cxnLst/>
                <a:rect l="l" t="t" r="r" b="b"/>
                <a:pathLst>
                  <a:path w="12760" h="12691" extrusionOk="0">
                    <a:moveTo>
                      <a:pt x="4726" y="1317"/>
                    </a:moveTo>
                    <a:lnTo>
                      <a:pt x="4726" y="2703"/>
                    </a:lnTo>
                    <a:cubicBezTo>
                      <a:pt x="4663" y="2735"/>
                      <a:pt x="4600" y="2829"/>
                      <a:pt x="4569" y="2861"/>
                    </a:cubicBezTo>
                    <a:lnTo>
                      <a:pt x="4065" y="3554"/>
                    </a:lnTo>
                    <a:cubicBezTo>
                      <a:pt x="3970" y="3176"/>
                      <a:pt x="3907" y="2703"/>
                      <a:pt x="3907" y="2388"/>
                    </a:cubicBezTo>
                    <a:cubicBezTo>
                      <a:pt x="3876" y="1947"/>
                      <a:pt x="3970" y="1632"/>
                      <a:pt x="4222" y="1475"/>
                    </a:cubicBezTo>
                    <a:cubicBezTo>
                      <a:pt x="4348" y="1349"/>
                      <a:pt x="4537" y="1317"/>
                      <a:pt x="4726" y="1317"/>
                    </a:cubicBezTo>
                    <a:close/>
                    <a:moveTo>
                      <a:pt x="7046" y="813"/>
                    </a:moveTo>
                    <a:cubicBezTo>
                      <a:pt x="7507" y="813"/>
                      <a:pt x="7937" y="916"/>
                      <a:pt x="8286" y="1128"/>
                    </a:cubicBezTo>
                    <a:cubicBezTo>
                      <a:pt x="8759" y="1412"/>
                      <a:pt x="8979" y="1821"/>
                      <a:pt x="8948" y="2420"/>
                    </a:cubicBezTo>
                    <a:cubicBezTo>
                      <a:pt x="8948" y="2703"/>
                      <a:pt x="8853" y="3113"/>
                      <a:pt x="8790" y="3554"/>
                    </a:cubicBezTo>
                    <a:lnTo>
                      <a:pt x="8286" y="2861"/>
                    </a:lnTo>
                    <a:cubicBezTo>
                      <a:pt x="8066" y="2609"/>
                      <a:pt x="7814" y="2451"/>
                      <a:pt x="7499" y="2451"/>
                    </a:cubicBezTo>
                    <a:lnTo>
                      <a:pt x="5514" y="2451"/>
                    </a:lnTo>
                    <a:lnTo>
                      <a:pt x="5514" y="1160"/>
                    </a:lnTo>
                    <a:cubicBezTo>
                      <a:pt x="6020" y="931"/>
                      <a:pt x="6551" y="813"/>
                      <a:pt x="7046" y="813"/>
                    </a:cubicBezTo>
                    <a:close/>
                    <a:moveTo>
                      <a:pt x="7530" y="3334"/>
                    </a:moveTo>
                    <a:cubicBezTo>
                      <a:pt x="7562" y="3334"/>
                      <a:pt x="7593" y="3365"/>
                      <a:pt x="7656" y="3365"/>
                    </a:cubicBezTo>
                    <a:lnTo>
                      <a:pt x="8601" y="4657"/>
                    </a:lnTo>
                    <a:cubicBezTo>
                      <a:pt x="8444" y="5917"/>
                      <a:pt x="7688" y="7177"/>
                      <a:pt x="6427" y="7177"/>
                    </a:cubicBezTo>
                    <a:cubicBezTo>
                      <a:pt x="5167" y="7177"/>
                      <a:pt x="4411" y="5980"/>
                      <a:pt x="4254" y="4657"/>
                    </a:cubicBezTo>
                    <a:lnTo>
                      <a:pt x="5199" y="3365"/>
                    </a:lnTo>
                    <a:cubicBezTo>
                      <a:pt x="5230" y="3334"/>
                      <a:pt x="5293" y="3334"/>
                      <a:pt x="5325" y="3334"/>
                    </a:cubicBezTo>
                    <a:close/>
                    <a:moveTo>
                      <a:pt x="5199" y="7681"/>
                    </a:moveTo>
                    <a:cubicBezTo>
                      <a:pt x="5608" y="7902"/>
                      <a:pt x="5986" y="8028"/>
                      <a:pt x="6427" y="8028"/>
                    </a:cubicBezTo>
                    <a:cubicBezTo>
                      <a:pt x="6869" y="8028"/>
                      <a:pt x="7310" y="7902"/>
                      <a:pt x="7688" y="7713"/>
                    </a:cubicBezTo>
                    <a:lnTo>
                      <a:pt x="7688" y="7807"/>
                    </a:lnTo>
                    <a:cubicBezTo>
                      <a:pt x="7688" y="8028"/>
                      <a:pt x="7719" y="8185"/>
                      <a:pt x="7814" y="8343"/>
                    </a:cubicBezTo>
                    <a:lnTo>
                      <a:pt x="6427" y="9634"/>
                    </a:lnTo>
                    <a:lnTo>
                      <a:pt x="5073" y="8280"/>
                    </a:lnTo>
                    <a:cubicBezTo>
                      <a:pt x="5167" y="8122"/>
                      <a:pt x="5199" y="7965"/>
                      <a:pt x="5199" y="7776"/>
                    </a:cubicBezTo>
                    <a:lnTo>
                      <a:pt x="5199" y="7681"/>
                    </a:lnTo>
                    <a:close/>
                    <a:moveTo>
                      <a:pt x="4537" y="8878"/>
                    </a:moveTo>
                    <a:lnTo>
                      <a:pt x="5829" y="10170"/>
                    </a:lnTo>
                    <a:lnTo>
                      <a:pt x="5230" y="10769"/>
                    </a:lnTo>
                    <a:lnTo>
                      <a:pt x="4065" y="9036"/>
                    </a:lnTo>
                    <a:cubicBezTo>
                      <a:pt x="4222" y="9036"/>
                      <a:pt x="4380" y="9004"/>
                      <a:pt x="4537" y="8878"/>
                    </a:cubicBezTo>
                    <a:close/>
                    <a:moveTo>
                      <a:pt x="8318" y="8878"/>
                    </a:moveTo>
                    <a:cubicBezTo>
                      <a:pt x="8475" y="8973"/>
                      <a:pt x="8633" y="9036"/>
                      <a:pt x="8790" y="9036"/>
                    </a:cubicBezTo>
                    <a:lnTo>
                      <a:pt x="7593" y="10769"/>
                    </a:lnTo>
                    <a:lnTo>
                      <a:pt x="7026" y="10170"/>
                    </a:lnTo>
                    <a:lnTo>
                      <a:pt x="8318" y="8878"/>
                    </a:lnTo>
                    <a:close/>
                    <a:moveTo>
                      <a:pt x="10460" y="9067"/>
                    </a:moveTo>
                    <a:cubicBezTo>
                      <a:pt x="11279" y="9067"/>
                      <a:pt x="11941" y="9760"/>
                      <a:pt x="11941" y="10580"/>
                    </a:cubicBezTo>
                    <a:lnTo>
                      <a:pt x="11941" y="11840"/>
                    </a:lnTo>
                    <a:lnTo>
                      <a:pt x="7814" y="11840"/>
                    </a:lnTo>
                    <a:cubicBezTo>
                      <a:pt x="7908" y="11808"/>
                      <a:pt x="8003" y="11745"/>
                      <a:pt x="8034" y="11682"/>
                    </a:cubicBezTo>
                    <a:lnTo>
                      <a:pt x="9798" y="9067"/>
                    </a:lnTo>
                    <a:close/>
                    <a:moveTo>
                      <a:pt x="3088" y="9067"/>
                    </a:moveTo>
                    <a:lnTo>
                      <a:pt x="4852" y="11651"/>
                    </a:lnTo>
                    <a:cubicBezTo>
                      <a:pt x="4915" y="11745"/>
                      <a:pt x="5041" y="11808"/>
                      <a:pt x="5167" y="11840"/>
                    </a:cubicBezTo>
                    <a:lnTo>
                      <a:pt x="5199" y="11840"/>
                    </a:lnTo>
                    <a:cubicBezTo>
                      <a:pt x="5325" y="11840"/>
                      <a:pt x="5419" y="11808"/>
                      <a:pt x="5482" y="11714"/>
                    </a:cubicBezTo>
                    <a:lnTo>
                      <a:pt x="6427" y="10769"/>
                    </a:lnTo>
                    <a:lnTo>
                      <a:pt x="7404" y="11745"/>
                    </a:lnTo>
                    <a:cubicBezTo>
                      <a:pt x="7436" y="11777"/>
                      <a:pt x="7530" y="11840"/>
                      <a:pt x="7593" y="11871"/>
                    </a:cubicBezTo>
                    <a:lnTo>
                      <a:pt x="914" y="11871"/>
                    </a:lnTo>
                    <a:lnTo>
                      <a:pt x="914" y="11840"/>
                    </a:lnTo>
                    <a:lnTo>
                      <a:pt x="914" y="10580"/>
                    </a:lnTo>
                    <a:cubicBezTo>
                      <a:pt x="914" y="9760"/>
                      <a:pt x="1576" y="9067"/>
                      <a:pt x="2395" y="9067"/>
                    </a:cubicBezTo>
                    <a:close/>
                    <a:moveTo>
                      <a:pt x="7043" y="1"/>
                    </a:moveTo>
                    <a:cubicBezTo>
                      <a:pt x="6380" y="1"/>
                      <a:pt x="5673" y="166"/>
                      <a:pt x="5010" y="498"/>
                    </a:cubicBezTo>
                    <a:cubicBezTo>
                      <a:pt x="4898" y="477"/>
                      <a:pt x="4788" y="467"/>
                      <a:pt x="4680" y="467"/>
                    </a:cubicBezTo>
                    <a:cubicBezTo>
                      <a:pt x="4300" y="467"/>
                      <a:pt x="3942" y="592"/>
                      <a:pt x="3624" y="813"/>
                    </a:cubicBezTo>
                    <a:cubicBezTo>
                      <a:pt x="3308" y="1034"/>
                      <a:pt x="2962" y="1506"/>
                      <a:pt x="2962" y="2388"/>
                    </a:cubicBezTo>
                    <a:cubicBezTo>
                      <a:pt x="2962" y="3144"/>
                      <a:pt x="3277" y="4405"/>
                      <a:pt x="3340" y="4625"/>
                    </a:cubicBezTo>
                    <a:cubicBezTo>
                      <a:pt x="3466" y="5570"/>
                      <a:pt x="3781" y="6389"/>
                      <a:pt x="4285" y="6988"/>
                    </a:cubicBezTo>
                    <a:lnTo>
                      <a:pt x="4285" y="7744"/>
                    </a:lnTo>
                    <a:cubicBezTo>
                      <a:pt x="4285" y="8028"/>
                      <a:pt x="4065" y="8248"/>
                      <a:pt x="3781" y="8248"/>
                    </a:cubicBezTo>
                    <a:lnTo>
                      <a:pt x="2332" y="8248"/>
                    </a:lnTo>
                    <a:cubicBezTo>
                      <a:pt x="1072" y="8248"/>
                      <a:pt x="0" y="9288"/>
                      <a:pt x="0" y="10580"/>
                    </a:cubicBezTo>
                    <a:lnTo>
                      <a:pt x="0" y="12281"/>
                    </a:lnTo>
                    <a:cubicBezTo>
                      <a:pt x="0" y="12501"/>
                      <a:pt x="189" y="12690"/>
                      <a:pt x="410" y="12690"/>
                    </a:cubicBezTo>
                    <a:lnTo>
                      <a:pt x="12256" y="12690"/>
                    </a:lnTo>
                    <a:cubicBezTo>
                      <a:pt x="12508" y="12690"/>
                      <a:pt x="12697" y="12501"/>
                      <a:pt x="12697" y="12281"/>
                    </a:cubicBezTo>
                    <a:lnTo>
                      <a:pt x="12697" y="10580"/>
                    </a:lnTo>
                    <a:cubicBezTo>
                      <a:pt x="12760" y="9319"/>
                      <a:pt x="11689" y="8248"/>
                      <a:pt x="10429" y="8248"/>
                    </a:cubicBezTo>
                    <a:lnTo>
                      <a:pt x="8979" y="8248"/>
                    </a:lnTo>
                    <a:cubicBezTo>
                      <a:pt x="8696" y="8248"/>
                      <a:pt x="8475" y="8028"/>
                      <a:pt x="8475" y="7744"/>
                    </a:cubicBezTo>
                    <a:lnTo>
                      <a:pt x="8475" y="6957"/>
                    </a:lnTo>
                    <a:cubicBezTo>
                      <a:pt x="8979" y="6358"/>
                      <a:pt x="9294" y="5539"/>
                      <a:pt x="9389" y="4625"/>
                    </a:cubicBezTo>
                    <a:cubicBezTo>
                      <a:pt x="9546" y="4121"/>
                      <a:pt x="9735" y="3050"/>
                      <a:pt x="9767" y="2420"/>
                    </a:cubicBezTo>
                    <a:cubicBezTo>
                      <a:pt x="9767" y="1538"/>
                      <a:pt x="9420" y="845"/>
                      <a:pt x="8664" y="404"/>
                    </a:cubicBezTo>
                    <a:cubicBezTo>
                      <a:pt x="8202" y="135"/>
                      <a:pt x="7640" y="1"/>
                      <a:pt x="7043" y="1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" name="Google Shape;1775;p43">
                <a:extLst>
                  <a:ext uri="{FF2B5EF4-FFF2-40B4-BE49-F238E27FC236}">
                    <a16:creationId xmlns:a16="http://schemas.microsoft.com/office/drawing/2014/main" id="{C5A1F5EA-8420-40E9-9EF0-B159CBCCB5FE}"/>
                  </a:ext>
                </a:extLst>
              </p:cNvPr>
              <p:cNvSpPr/>
              <p:nvPr/>
            </p:nvSpPr>
            <p:spPr>
              <a:xfrm>
                <a:off x="-64172200" y="2175800"/>
                <a:ext cx="48850" cy="22075"/>
              </a:xfrm>
              <a:custGeom>
                <a:avLst/>
                <a:gdLst/>
                <a:ahLst/>
                <a:cxnLst/>
                <a:rect l="l" t="t" r="r" b="b"/>
                <a:pathLst>
                  <a:path w="1954" h="883" extrusionOk="0">
                    <a:moveTo>
                      <a:pt x="410" y="1"/>
                    </a:moveTo>
                    <a:cubicBezTo>
                      <a:pt x="158" y="1"/>
                      <a:pt x="0" y="190"/>
                      <a:pt x="0" y="442"/>
                    </a:cubicBezTo>
                    <a:cubicBezTo>
                      <a:pt x="0" y="662"/>
                      <a:pt x="221" y="883"/>
                      <a:pt x="410" y="883"/>
                    </a:cubicBezTo>
                    <a:lnTo>
                      <a:pt x="1513" y="883"/>
                    </a:lnTo>
                    <a:cubicBezTo>
                      <a:pt x="1765" y="883"/>
                      <a:pt x="1891" y="662"/>
                      <a:pt x="1891" y="442"/>
                    </a:cubicBezTo>
                    <a:cubicBezTo>
                      <a:pt x="1954" y="190"/>
                      <a:pt x="1733" y="1"/>
                      <a:pt x="151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" name="Google Shape;1776;p43">
                <a:extLst>
                  <a:ext uri="{FF2B5EF4-FFF2-40B4-BE49-F238E27FC236}">
                    <a16:creationId xmlns:a16="http://schemas.microsoft.com/office/drawing/2014/main" id="{CCDECD9C-B8E8-4FA8-E63C-4FBDB2CA861C}"/>
                  </a:ext>
                </a:extLst>
              </p:cNvPr>
              <p:cNvSpPr/>
              <p:nvPr/>
            </p:nvSpPr>
            <p:spPr>
              <a:xfrm>
                <a:off x="-64212375" y="2210450"/>
                <a:ext cx="55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221" h="1" extrusionOk="0">
                    <a:moveTo>
                      <a:pt x="1" y="1"/>
                    </a:moveTo>
                    <a:lnTo>
                      <a:pt x="221" y="1"/>
                    </a:lnTo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2" name="Google Shape;1777;p43">
              <a:extLst>
                <a:ext uri="{FF2B5EF4-FFF2-40B4-BE49-F238E27FC236}">
                  <a16:creationId xmlns:a16="http://schemas.microsoft.com/office/drawing/2014/main" id="{76F44E4A-675F-1240-C5BC-C0F236DBCCD9}"/>
                </a:ext>
              </a:extLst>
            </p:cNvPr>
            <p:cNvGrpSpPr/>
            <p:nvPr/>
          </p:nvGrpSpPr>
          <p:grpSpPr>
            <a:xfrm>
              <a:off x="2922683" y="3753865"/>
              <a:ext cx="489066" cy="452369"/>
              <a:chOff x="-62518200" y="2692475"/>
              <a:chExt cx="318225" cy="289100"/>
            </a:xfrm>
            <a:solidFill>
              <a:srgbClr val="002E48"/>
            </a:solidFill>
          </p:grpSpPr>
          <p:sp>
            <p:nvSpPr>
              <p:cNvPr id="27" name="Google Shape;1778;p43">
                <a:extLst>
                  <a:ext uri="{FF2B5EF4-FFF2-40B4-BE49-F238E27FC236}">
                    <a16:creationId xmlns:a16="http://schemas.microsoft.com/office/drawing/2014/main" id="{7177952E-43D1-CBBB-D7BB-79726D60DBC5}"/>
                  </a:ext>
                </a:extLst>
              </p:cNvPr>
              <p:cNvSpPr/>
              <p:nvPr/>
            </p:nvSpPr>
            <p:spPr>
              <a:xfrm>
                <a:off x="-62518200" y="2692475"/>
                <a:ext cx="318225" cy="289100"/>
              </a:xfrm>
              <a:custGeom>
                <a:avLst/>
                <a:gdLst/>
                <a:ahLst/>
                <a:cxnLst/>
                <a:rect l="l" t="t" r="r" b="b"/>
                <a:pathLst>
                  <a:path w="12729" h="11564" extrusionOk="0">
                    <a:moveTo>
                      <a:pt x="3750" y="851"/>
                    </a:moveTo>
                    <a:cubicBezTo>
                      <a:pt x="5420" y="851"/>
                      <a:pt x="6617" y="1513"/>
                      <a:pt x="6617" y="2112"/>
                    </a:cubicBezTo>
                    <a:cubicBezTo>
                      <a:pt x="6617" y="2679"/>
                      <a:pt x="5420" y="3309"/>
                      <a:pt x="3750" y="3309"/>
                    </a:cubicBezTo>
                    <a:cubicBezTo>
                      <a:pt x="2206" y="3309"/>
                      <a:pt x="851" y="2679"/>
                      <a:pt x="851" y="2112"/>
                    </a:cubicBezTo>
                    <a:cubicBezTo>
                      <a:pt x="851" y="1481"/>
                      <a:pt x="2112" y="851"/>
                      <a:pt x="3750" y="851"/>
                    </a:cubicBezTo>
                    <a:close/>
                    <a:moveTo>
                      <a:pt x="6617" y="3403"/>
                    </a:moveTo>
                    <a:lnTo>
                      <a:pt x="6617" y="3781"/>
                    </a:lnTo>
                    <a:cubicBezTo>
                      <a:pt x="5829" y="4222"/>
                      <a:pt x="5199" y="4884"/>
                      <a:pt x="4821" y="5672"/>
                    </a:cubicBezTo>
                    <a:cubicBezTo>
                      <a:pt x="4475" y="5766"/>
                      <a:pt x="4096" y="5766"/>
                      <a:pt x="3750" y="5766"/>
                    </a:cubicBezTo>
                    <a:cubicBezTo>
                      <a:pt x="2206" y="5766"/>
                      <a:pt x="851" y="5136"/>
                      <a:pt x="851" y="4506"/>
                    </a:cubicBezTo>
                    <a:lnTo>
                      <a:pt x="851" y="3403"/>
                    </a:lnTo>
                    <a:cubicBezTo>
                      <a:pt x="1639" y="3939"/>
                      <a:pt x="2742" y="4159"/>
                      <a:pt x="3750" y="4159"/>
                    </a:cubicBezTo>
                    <a:cubicBezTo>
                      <a:pt x="4727" y="4159"/>
                      <a:pt x="5829" y="3939"/>
                      <a:pt x="6617" y="3403"/>
                    </a:cubicBezTo>
                    <a:close/>
                    <a:moveTo>
                      <a:pt x="883" y="5913"/>
                    </a:moveTo>
                    <a:cubicBezTo>
                      <a:pt x="1396" y="6254"/>
                      <a:pt x="2361" y="6617"/>
                      <a:pt x="3750" y="6617"/>
                    </a:cubicBezTo>
                    <a:cubicBezTo>
                      <a:pt x="4033" y="6617"/>
                      <a:pt x="4254" y="6617"/>
                      <a:pt x="4538" y="6585"/>
                    </a:cubicBezTo>
                    <a:lnTo>
                      <a:pt x="4538" y="6585"/>
                    </a:lnTo>
                    <a:cubicBezTo>
                      <a:pt x="4475" y="6869"/>
                      <a:pt x="4475" y="7184"/>
                      <a:pt x="4475" y="7467"/>
                    </a:cubicBezTo>
                    <a:cubicBezTo>
                      <a:pt x="4475" y="7719"/>
                      <a:pt x="4506" y="7971"/>
                      <a:pt x="4538" y="8255"/>
                    </a:cubicBezTo>
                    <a:cubicBezTo>
                      <a:pt x="4317" y="8287"/>
                      <a:pt x="4033" y="8287"/>
                      <a:pt x="3781" y="8287"/>
                    </a:cubicBezTo>
                    <a:cubicBezTo>
                      <a:pt x="2269" y="8287"/>
                      <a:pt x="883" y="7656"/>
                      <a:pt x="883" y="7026"/>
                    </a:cubicBezTo>
                    <a:lnTo>
                      <a:pt x="883" y="5913"/>
                    </a:lnTo>
                    <a:close/>
                    <a:moveTo>
                      <a:pt x="851" y="8350"/>
                    </a:moveTo>
                    <a:cubicBezTo>
                      <a:pt x="1639" y="8917"/>
                      <a:pt x="2773" y="9106"/>
                      <a:pt x="3750" y="9106"/>
                    </a:cubicBezTo>
                    <a:cubicBezTo>
                      <a:pt x="4096" y="9106"/>
                      <a:pt x="4412" y="9074"/>
                      <a:pt x="4727" y="9043"/>
                    </a:cubicBezTo>
                    <a:cubicBezTo>
                      <a:pt x="4979" y="9547"/>
                      <a:pt x="5294" y="10019"/>
                      <a:pt x="5672" y="10397"/>
                    </a:cubicBezTo>
                    <a:cubicBezTo>
                      <a:pt x="5136" y="10649"/>
                      <a:pt x="4475" y="10775"/>
                      <a:pt x="3750" y="10775"/>
                    </a:cubicBezTo>
                    <a:cubicBezTo>
                      <a:pt x="2112" y="10775"/>
                      <a:pt x="851" y="10082"/>
                      <a:pt x="851" y="9547"/>
                    </a:cubicBezTo>
                    <a:lnTo>
                      <a:pt x="851" y="8350"/>
                    </a:lnTo>
                    <a:close/>
                    <a:moveTo>
                      <a:pt x="8570" y="4159"/>
                    </a:moveTo>
                    <a:cubicBezTo>
                      <a:pt x="10366" y="4159"/>
                      <a:pt x="11878" y="5640"/>
                      <a:pt x="11878" y="7467"/>
                    </a:cubicBezTo>
                    <a:cubicBezTo>
                      <a:pt x="11878" y="9263"/>
                      <a:pt x="10366" y="10775"/>
                      <a:pt x="8570" y="10775"/>
                    </a:cubicBezTo>
                    <a:cubicBezTo>
                      <a:pt x="6743" y="10775"/>
                      <a:pt x="5262" y="9263"/>
                      <a:pt x="5262" y="7467"/>
                    </a:cubicBezTo>
                    <a:cubicBezTo>
                      <a:pt x="5262" y="5609"/>
                      <a:pt x="6743" y="4159"/>
                      <a:pt x="8570" y="4159"/>
                    </a:cubicBezTo>
                    <a:close/>
                    <a:moveTo>
                      <a:pt x="3781" y="1"/>
                    </a:moveTo>
                    <a:cubicBezTo>
                      <a:pt x="1797" y="1"/>
                      <a:pt x="64" y="851"/>
                      <a:pt x="64" y="2112"/>
                    </a:cubicBezTo>
                    <a:lnTo>
                      <a:pt x="64" y="9547"/>
                    </a:lnTo>
                    <a:cubicBezTo>
                      <a:pt x="1" y="10082"/>
                      <a:pt x="442" y="10649"/>
                      <a:pt x="1230" y="11027"/>
                    </a:cubicBezTo>
                    <a:cubicBezTo>
                      <a:pt x="1891" y="11405"/>
                      <a:pt x="2805" y="11563"/>
                      <a:pt x="3750" y="11563"/>
                    </a:cubicBezTo>
                    <a:cubicBezTo>
                      <a:pt x="4790" y="11563"/>
                      <a:pt x="5735" y="11311"/>
                      <a:pt x="6428" y="10964"/>
                    </a:cubicBezTo>
                    <a:cubicBezTo>
                      <a:pt x="7058" y="11342"/>
                      <a:pt x="7814" y="11563"/>
                      <a:pt x="8602" y="11563"/>
                    </a:cubicBezTo>
                    <a:cubicBezTo>
                      <a:pt x="10870" y="11563"/>
                      <a:pt x="12729" y="9704"/>
                      <a:pt x="12729" y="7404"/>
                    </a:cubicBezTo>
                    <a:cubicBezTo>
                      <a:pt x="12729" y="5136"/>
                      <a:pt x="10870" y="3277"/>
                      <a:pt x="8602" y="3277"/>
                    </a:cubicBezTo>
                    <a:cubicBezTo>
                      <a:pt x="8192" y="3277"/>
                      <a:pt x="7846" y="3309"/>
                      <a:pt x="7499" y="3435"/>
                    </a:cubicBezTo>
                    <a:lnTo>
                      <a:pt x="7499" y="2049"/>
                    </a:lnTo>
                    <a:cubicBezTo>
                      <a:pt x="7499" y="1481"/>
                      <a:pt x="7058" y="914"/>
                      <a:pt x="6302" y="536"/>
                    </a:cubicBezTo>
                    <a:cubicBezTo>
                      <a:pt x="5640" y="158"/>
                      <a:pt x="4727" y="1"/>
                      <a:pt x="3781" y="1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" name="Google Shape;1779;p43">
                <a:extLst>
                  <a:ext uri="{FF2B5EF4-FFF2-40B4-BE49-F238E27FC236}">
                    <a16:creationId xmlns:a16="http://schemas.microsoft.com/office/drawing/2014/main" id="{4EB12095-7148-F07F-47C3-DE8641FBD5B0}"/>
                  </a:ext>
                </a:extLst>
              </p:cNvPr>
              <p:cNvSpPr/>
              <p:nvPr/>
            </p:nvSpPr>
            <p:spPr>
              <a:xfrm>
                <a:off x="-62335475" y="2804325"/>
                <a:ext cx="62250" cy="146525"/>
              </a:xfrm>
              <a:custGeom>
                <a:avLst/>
                <a:gdLst/>
                <a:ahLst/>
                <a:cxnLst/>
                <a:rect l="l" t="t" r="r" b="b"/>
                <a:pathLst>
                  <a:path w="2490" h="5861" extrusionOk="0">
                    <a:moveTo>
                      <a:pt x="1261" y="0"/>
                    </a:moveTo>
                    <a:cubicBezTo>
                      <a:pt x="1009" y="0"/>
                      <a:pt x="820" y="189"/>
                      <a:pt x="820" y="410"/>
                    </a:cubicBezTo>
                    <a:lnTo>
                      <a:pt x="820" y="694"/>
                    </a:lnTo>
                    <a:cubicBezTo>
                      <a:pt x="348" y="851"/>
                      <a:pt x="1" y="1324"/>
                      <a:pt x="1" y="1891"/>
                    </a:cubicBezTo>
                    <a:cubicBezTo>
                      <a:pt x="1" y="2552"/>
                      <a:pt x="537" y="2930"/>
                      <a:pt x="978" y="3245"/>
                    </a:cubicBezTo>
                    <a:cubicBezTo>
                      <a:pt x="1293" y="3497"/>
                      <a:pt x="1639" y="3718"/>
                      <a:pt x="1639" y="3970"/>
                    </a:cubicBezTo>
                    <a:cubicBezTo>
                      <a:pt x="1671" y="4254"/>
                      <a:pt x="1482" y="4411"/>
                      <a:pt x="1261" y="4411"/>
                    </a:cubicBezTo>
                    <a:cubicBezTo>
                      <a:pt x="1009" y="4411"/>
                      <a:pt x="820" y="4191"/>
                      <a:pt x="820" y="3970"/>
                    </a:cubicBezTo>
                    <a:cubicBezTo>
                      <a:pt x="820" y="3718"/>
                      <a:pt x="631" y="3529"/>
                      <a:pt x="411" y="3529"/>
                    </a:cubicBezTo>
                    <a:cubicBezTo>
                      <a:pt x="190" y="3529"/>
                      <a:pt x="1" y="3718"/>
                      <a:pt x="1" y="3970"/>
                    </a:cubicBezTo>
                    <a:cubicBezTo>
                      <a:pt x="1" y="4506"/>
                      <a:pt x="348" y="4947"/>
                      <a:pt x="820" y="5136"/>
                    </a:cubicBezTo>
                    <a:lnTo>
                      <a:pt x="820" y="5419"/>
                    </a:lnTo>
                    <a:cubicBezTo>
                      <a:pt x="820" y="5671"/>
                      <a:pt x="1009" y="5860"/>
                      <a:pt x="1261" y="5860"/>
                    </a:cubicBezTo>
                    <a:cubicBezTo>
                      <a:pt x="1482" y="5860"/>
                      <a:pt x="1639" y="5671"/>
                      <a:pt x="1639" y="5419"/>
                    </a:cubicBezTo>
                    <a:lnTo>
                      <a:pt x="1639" y="5136"/>
                    </a:lnTo>
                    <a:cubicBezTo>
                      <a:pt x="2112" y="4978"/>
                      <a:pt x="2458" y="4506"/>
                      <a:pt x="2458" y="3970"/>
                    </a:cubicBezTo>
                    <a:cubicBezTo>
                      <a:pt x="2458" y="3308"/>
                      <a:pt x="1923" y="2899"/>
                      <a:pt x="1482" y="2584"/>
                    </a:cubicBezTo>
                    <a:cubicBezTo>
                      <a:pt x="1167" y="2363"/>
                      <a:pt x="820" y="2111"/>
                      <a:pt x="820" y="1891"/>
                    </a:cubicBezTo>
                    <a:cubicBezTo>
                      <a:pt x="820" y="1639"/>
                      <a:pt x="1009" y="1450"/>
                      <a:pt x="1261" y="1450"/>
                    </a:cubicBezTo>
                    <a:cubicBezTo>
                      <a:pt x="1482" y="1450"/>
                      <a:pt x="1639" y="1639"/>
                      <a:pt x="1639" y="1891"/>
                    </a:cubicBezTo>
                    <a:cubicBezTo>
                      <a:pt x="1639" y="2111"/>
                      <a:pt x="1860" y="2300"/>
                      <a:pt x="2049" y="2300"/>
                    </a:cubicBezTo>
                    <a:cubicBezTo>
                      <a:pt x="2269" y="2300"/>
                      <a:pt x="2490" y="2111"/>
                      <a:pt x="2490" y="1891"/>
                    </a:cubicBezTo>
                    <a:cubicBezTo>
                      <a:pt x="2490" y="1324"/>
                      <a:pt x="2112" y="883"/>
                      <a:pt x="1639" y="694"/>
                    </a:cubicBezTo>
                    <a:lnTo>
                      <a:pt x="1639" y="410"/>
                    </a:lnTo>
                    <a:cubicBezTo>
                      <a:pt x="1639" y="189"/>
                      <a:pt x="1450" y="0"/>
                      <a:pt x="126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2" name="Google Shape;1780;p43">
              <a:extLst>
                <a:ext uri="{FF2B5EF4-FFF2-40B4-BE49-F238E27FC236}">
                  <a16:creationId xmlns:a16="http://schemas.microsoft.com/office/drawing/2014/main" id="{99966FB8-D42D-0E3B-7678-4FAB15362AA9}"/>
                </a:ext>
              </a:extLst>
            </p:cNvPr>
            <p:cNvGrpSpPr/>
            <p:nvPr/>
          </p:nvGrpSpPr>
          <p:grpSpPr>
            <a:xfrm>
              <a:off x="7673851" y="3735518"/>
              <a:ext cx="489036" cy="489066"/>
              <a:chOff x="-62150375" y="2664925"/>
              <a:chExt cx="316650" cy="318225"/>
            </a:xfrm>
            <a:solidFill>
              <a:srgbClr val="002E48"/>
            </a:solidFill>
          </p:grpSpPr>
          <p:sp>
            <p:nvSpPr>
              <p:cNvPr id="23" name="Google Shape;1781;p43">
                <a:extLst>
                  <a:ext uri="{FF2B5EF4-FFF2-40B4-BE49-F238E27FC236}">
                    <a16:creationId xmlns:a16="http://schemas.microsoft.com/office/drawing/2014/main" id="{00DC3DE6-7D73-9418-A567-6F7C538CC4D4}"/>
                  </a:ext>
                </a:extLst>
              </p:cNvPr>
              <p:cNvSpPr/>
              <p:nvPr/>
            </p:nvSpPr>
            <p:spPr>
              <a:xfrm>
                <a:off x="-62150375" y="2961850"/>
                <a:ext cx="316650" cy="21300"/>
              </a:xfrm>
              <a:custGeom>
                <a:avLst/>
                <a:gdLst/>
                <a:ahLst/>
                <a:cxnLst/>
                <a:rect l="l" t="t" r="r" b="b"/>
                <a:pathLst>
                  <a:path w="12666" h="852" extrusionOk="0">
                    <a:moveTo>
                      <a:pt x="379" y="0"/>
                    </a:moveTo>
                    <a:cubicBezTo>
                      <a:pt x="158" y="0"/>
                      <a:pt x="1" y="189"/>
                      <a:pt x="1" y="410"/>
                    </a:cubicBezTo>
                    <a:cubicBezTo>
                      <a:pt x="1" y="662"/>
                      <a:pt x="190" y="851"/>
                      <a:pt x="379" y="851"/>
                    </a:cubicBezTo>
                    <a:lnTo>
                      <a:pt x="12225" y="851"/>
                    </a:lnTo>
                    <a:cubicBezTo>
                      <a:pt x="12477" y="851"/>
                      <a:pt x="12634" y="662"/>
                      <a:pt x="12634" y="410"/>
                    </a:cubicBezTo>
                    <a:cubicBezTo>
                      <a:pt x="12666" y="158"/>
                      <a:pt x="12477" y="0"/>
                      <a:pt x="1222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" name="Google Shape;1782;p43">
                <a:extLst>
                  <a:ext uri="{FF2B5EF4-FFF2-40B4-BE49-F238E27FC236}">
                    <a16:creationId xmlns:a16="http://schemas.microsoft.com/office/drawing/2014/main" id="{B4799981-763B-DC00-C23F-08883DB8B38A}"/>
                  </a:ext>
                </a:extLst>
              </p:cNvPr>
              <p:cNvSpPr/>
              <p:nvPr/>
            </p:nvSpPr>
            <p:spPr>
              <a:xfrm>
                <a:off x="-62150375" y="2838200"/>
                <a:ext cx="82725" cy="102400"/>
              </a:xfrm>
              <a:custGeom>
                <a:avLst/>
                <a:gdLst/>
                <a:ahLst/>
                <a:cxnLst/>
                <a:rect l="l" t="t" r="r" b="b"/>
                <a:pathLst>
                  <a:path w="3309" h="4096" extrusionOk="0">
                    <a:moveTo>
                      <a:pt x="2363" y="756"/>
                    </a:moveTo>
                    <a:cubicBezTo>
                      <a:pt x="2427" y="756"/>
                      <a:pt x="2521" y="851"/>
                      <a:pt x="2521" y="914"/>
                    </a:cubicBezTo>
                    <a:lnTo>
                      <a:pt x="2521" y="3119"/>
                    </a:lnTo>
                    <a:cubicBezTo>
                      <a:pt x="2521" y="3214"/>
                      <a:pt x="2427" y="3245"/>
                      <a:pt x="2363" y="3245"/>
                    </a:cubicBezTo>
                    <a:lnTo>
                      <a:pt x="977" y="3245"/>
                    </a:lnTo>
                    <a:cubicBezTo>
                      <a:pt x="883" y="3245"/>
                      <a:pt x="820" y="3151"/>
                      <a:pt x="820" y="3119"/>
                    </a:cubicBezTo>
                    <a:lnTo>
                      <a:pt x="820" y="914"/>
                    </a:lnTo>
                    <a:cubicBezTo>
                      <a:pt x="820" y="851"/>
                      <a:pt x="883" y="756"/>
                      <a:pt x="977" y="756"/>
                    </a:cubicBezTo>
                    <a:close/>
                    <a:moveTo>
                      <a:pt x="946" y="0"/>
                    </a:moveTo>
                    <a:cubicBezTo>
                      <a:pt x="379" y="0"/>
                      <a:pt x="1" y="441"/>
                      <a:pt x="1" y="945"/>
                    </a:cubicBezTo>
                    <a:lnTo>
                      <a:pt x="1" y="3151"/>
                    </a:lnTo>
                    <a:cubicBezTo>
                      <a:pt x="1" y="3686"/>
                      <a:pt x="410" y="4096"/>
                      <a:pt x="946" y="4096"/>
                    </a:cubicBezTo>
                    <a:lnTo>
                      <a:pt x="2300" y="4096"/>
                    </a:lnTo>
                    <a:cubicBezTo>
                      <a:pt x="2868" y="4096"/>
                      <a:pt x="3309" y="3686"/>
                      <a:pt x="3309" y="3151"/>
                    </a:cubicBezTo>
                    <a:lnTo>
                      <a:pt x="3309" y="945"/>
                    </a:lnTo>
                    <a:cubicBezTo>
                      <a:pt x="3309" y="410"/>
                      <a:pt x="2868" y="0"/>
                      <a:pt x="230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" name="Google Shape;1783;p43">
                <a:extLst>
                  <a:ext uri="{FF2B5EF4-FFF2-40B4-BE49-F238E27FC236}">
                    <a16:creationId xmlns:a16="http://schemas.microsoft.com/office/drawing/2014/main" id="{90564F5E-4229-AEB3-B309-65DF092BC0CC}"/>
                  </a:ext>
                </a:extLst>
              </p:cNvPr>
              <p:cNvSpPr/>
              <p:nvPr/>
            </p:nvSpPr>
            <p:spPr>
              <a:xfrm>
                <a:off x="-62033800" y="2664925"/>
                <a:ext cx="82725" cy="274900"/>
              </a:xfrm>
              <a:custGeom>
                <a:avLst/>
                <a:gdLst/>
                <a:ahLst/>
                <a:cxnLst/>
                <a:rect l="l" t="t" r="r" b="b"/>
                <a:pathLst>
                  <a:path w="3309" h="10996" extrusionOk="0">
                    <a:moveTo>
                      <a:pt x="2332" y="788"/>
                    </a:moveTo>
                    <a:cubicBezTo>
                      <a:pt x="2426" y="851"/>
                      <a:pt x="2489" y="882"/>
                      <a:pt x="2489" y="945"/>
                    </a:cubicBezTo>
                    <a:lnTo>
                      <a:pt x="2489" y="10050"/>
                    </a:lnTo>
                    <a:cubicBezTo>
                      <a:pt x="2489" y="10145"/>
                      <a:pt x="2426" y="10176"/>
                      <a:pt x="2332" y="10176"/>
                    </a:cubicBezTo>
                    <a:lnTo>
                      <a:pt x="946" y="10176"/>
                    </a:lnTo>
                    <a:cubicBezTo>
                      <a:pt x="882" y="10176"/>
                      <a:pt x="851" y="10082"/>
                      <a:pt x="851" y="10050"/>
                    </a:cubicBezTo>
                    <a:lnTo>
                      <a:pt x="851" y="945"/>
                    </a:lnTo>
                    <a:cubicBezTo>
                      <a:pt x="851" y="882"/>
                      <a:pt x="914" y="788"/>
                      <a:pt x="946" y="788"/>
                    </a:cubicBezTo>
                    <a:close/>
                    <a:moveTo>
                      <a:pt x="946" y="0"/>
                    </a:moveTo>
                    <a:cubicBezTo>
                      <a:pt x="410" y="0"/>
                      <a:pt x="0" y="441"/>
                      <a:pt x="0" y="945"/>
                    </a:cubicBezTo>
                    <a:lnTo>
                      <a:pt x="0" y="10050"/>
                    </a:lnTo>
                    <a:cubicBezTo>
                      <a:pt x="0" y="10617"/>
                      <a:pt x="441" y="10995"/>
                      <a:pt x="946" y="10995"/>
                    </a:cubicBezTo>
                    <a:lnTo>
                      <a:pt x="2332" y="10995"/>
                    </a:lnTo>
                    <a:cubicBezTo>
                      <a:pt x="2899" y="10995"/>
                      <a:pt x="3308" y="10554"/>
                      <a:pt x="3308" y="10050"/>
                    </a:cubicBezTo>
                    <a:lnTo>
                      <a:pt x="3308" y="945"/>
                    </a:lnTo>
                    <a:cubicBezTo>
                      <a:pt x="3308" y="410"/>
                      <a:pt x="2899" y="0"/>
                      <a:pt x="233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" name="Google Shape;1784;p43">
                <a:extLst>
                  <a:ext uri="{FF2B5EF4-FFF2-40B4-BE49-F238E27FC236}">
                    <a16:creationId xmlns:a16="http://schemas.microsoft.com/office/drawing/2014/main" id="{D5A3043F-D613-2140-A399-F79BE5323FBE}"/>
                  </a:ext>
                </a:extLst>
              </p:cNvPr>
              <p:cNvSpPr/>
              <p:nvPr/>
            </p:nvSpPr>
            <p:spPr>
              <a:xfrm>
                <a:off x="-61917225" y="2754700"/>
                <a:ext cx="83500" cy="185900"/>
              </a:xfrm>
              <a:custGeom>
                <a:avLst/>
                <a:gdLst/>
                <a:ahLst/>
                <a:cxnLst/>
                <a:rect l="l" t="t" r="r" b="b"/>
                <a:pathLst>
                  <a:path w="3340" h="7436" extrusionOk="0">
                    <a:moveTo>
                      <a:pt x="2394" y="788"/>
                    </a:moveTo>
                    <a:cubicBezTo>
                      <a:pt x="2489" y="788"/>
                      <a:pt x="2520" y="883"/>
                      <a:pt x="2520" y="946"/>
                    </a:cubicBezTo>
                    <a:lnTo>
                      <a:pt x="2520" y="6459"/>
                    </a:lnTo>
                    <a:cubicBezTo>
                      <a:pt x="2520" y="6554"/>
                      <a:pt x="2426" y="6585"/>
                      <a:pt x="2394" y="6585"/>
                    </a:cubicBezTo>
                    <a:lnTo>
                      <a:pt x="1008" y="6585"/>
                    </a:lnTo>
                    <a:cubicBezTo>
                      <a:pt x="945" y="6585"/>
                      <a:pt x="851" y="6491"/>
                      <a:pt x="851" y="6459"/>
                    </a:cubicBezTo>
                    <a:lnTo>
                      <a:pt x="851" y="946"/>
                    </a:lnTo>
                    <a:cubicBezTo>
                      <a:pt x="851" y="883"/>
                      <a:pt x="945" y="788"/>
                      <a:pt x="1008" y="788"/>
                    </a:cubicBezTo>
                    <a:close/>
                    <a:moveTo>
                      <a:pt x="977" y="1"/>
                    </a:moveTo>
                    <a:cubicBezTo>
                      <a:pt x="441" y="1"/>
                      <a:pt x="0" y="442"/>
                      <a:pt x="0" y="977"/>
                    </a:cubicBezTo>
                    <a:lnTo>
                      <a:pt x="0" y="6491"/>
                    </a:lnTo>
                    <a:cubicBezTo>
                      <a:pt x="0" y="7058"/>
                      <a:pt x="441" y="7436"/>
                      <a:pt x="977" y="7436"/>
                    </a:cubicBezTo>
                    <a:lnTo>
                      <a:pt x="2363" y="7436"/>
                    </a:lnTo>
                    <a:cubicBezTo>
                      <a:pt x="2899" y="7436"/>
                      <a:pt x="3308" y="7026"/>
                      <a:pt x="3308" y="6491"/>
                    </a:cubicBezTo>
                    <a:lnTo>
                      <a:pt x="3308" y="977"/>
                    </a:lnTo>
                    <a:cubicBezTo>
                      <a:pt x="3340" y="442"/>
                      <a:pt x="2899" y="1"/>
                      <a:pt x="2363" y="1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26BC56EB-AC43-DF60-FFF5-98EBCC3DE907}"/>
              </a:ext>
            </a:extLst>
          </p:cNvPr>
          <p:cNvSpPr txBox="1"/>
          <p:nvPr/>
        </p:nvSpPr>
        <p:spPr>
          <a:xfrm>
            <a:off x="430284" y="1499014"/>
            <a:ext cx="2391927" cy="1496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1ABA090-DDE8-6462-2EFE-404B492486EF}"/>
              </a:ext>
            </a:extLst>
          </p:cNvPr>
          <p:cNvSpPr txBox="1"/>
          <p:nvPr/>
        </p:nvSpPr>
        <p:spPr>
          <a:xfrm>
            <a:off x="2354168" y="4595603"/>
            <a:ext cx="2391927" cy="1496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91E1532-6C6B-C5A1-6516-202B7E615149}"/>
              </a:ext>
            </a:extLst>
          </p:cNvPr>
          <p:cNvSpPr txBox="1"/>
          <p:nvPr/>
        </p:nvSpPr>
        <p:spPr>
          <a:xfrm>
            <a:off x="4374977" y="1499014"/>
            <a:ext cx="2391927" cy="1496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8E1A093-1D61-D9C6-F7E9-3CDEE0AF61B7}"/>
              </a:ext>
            </a:extLst>
          </p:cNvPr>
          <p:cNvSpPr txBox="1"/>
          <p:nvPr/>
        </p:nvSpPr>
        <p:spPr>
          <a:xfrm>
            <a:off x="6348975" y="4595603"/>
            <a:ext cx="2391927" cy="1496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16FBA5D-1E23-3E2C-F3E3-BFA9BA8D7C07}"/>
              </a:ext>
            </a:extLst>
          </p:cNvPr>
          <p:cNvSpPr txBox="1"/>
          <p:nvPr/>
        </p:nvSpPr>
        <p:spPr>
          <a:xfrm>
            <a:off x="1864239" y="852905"/>
            <a:ext cx="5713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20374276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00" decel="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decel="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0" grpId="0"/>
      <p:bldP spid="41" grpId="0"/>
      <p:bldP spid="42" grpId="0"/>
      <p:bldP spid="4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D7FBFFB-A23D-42C9-447F-3434E34D5B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C8DE5-3205-439F-B05B-2CA362994A36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7BDF385-AAAB-6447-2AA0-A4C0B8F41938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3357" y="1839016"/>
            <a:ext cx="431555" cy="43155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008EFBE-BEEC-2669-3F2C-DF548E2943C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2927" y="2769684"/>
            <a:ext cx="332414" cy="33241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65AF0C4-3224-60D9-DFAB-3567CF3F55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1955" y="4426905"/>
            <a:ext cx="334358" cy="33435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9F16E14-B52E-FF63-9325-FC030203D52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5843" y="3601211"/>
            <a:ext cx="326582" cy="32658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EA5E6A7-ED7F-6FC4-7FB6-7CC435F01C0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9476" y="5260377"/>
            <a:ext cx="339316" cy="339316"/>
          </a:xfrm>
          <a:prstGeom prst="rect">
            <a:avLst/>
          </a:prstGeom>
        </p:spPr>
      </p:pic>
      <p:pic>
        <p:nvPicPr>
          <p:cNvPr id="13" name="Graphic 12">
            <a:extLst>
              <a:ext uri="{FF2B5EF4-FFF2-40B4-BE49-F238E27FC236}">
                <a16:creationId xmlns:a16="http://schemas.microsoft.com/office/drawing/2014/main" id="{759B6AEF-7243-2CD7-0360-E216BEA3580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237508" y="58615"/>
            <a:ext cx="1318755" cy="1318754"/>
          </a:xfrm>
          <a:prstGeom prst="rect">
            <a:avLst/>
          </a:prstGeom>
        </p:spPr>
      </p:pic>
      <p:pic>
        <p:nvPicPr>
          <p:cNvPr id="14" name="Picture 13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2BBAE3BE-44BD-1051-6A96-247F3C5BA52D}"/>
              </a:ext>
            </a:extLst>
          </p:cNvPr>
          <p:cNvPicPr>
            <a:picLocks noChangeAspect="1"/>
          </p:cNvPicPr>
          <p:nvPr/>
        </p:nvPicPr>
        <p:blipFill>
          <a:blip r:embed="rId9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1265" y="6097366"/>
            <a:ext cx="280493" cy="237542"/>
          </a:xfrm>
          <a:prstGeom prst="rect">
            <a:avLst/>
          </a:prstGeom>
        </p:spPr>
      </p:pic>
      <p:pic>
        <p:nvPicPr>
          <p:cNvPr id="15" name="Picture 14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51E5299C-CAC9-8977-6CAC-EC23CBA2DFB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1376777" y="6031413"/>
            <a:ext cx="276730" cy="369449"/>
          </a:xfrm>
          <a:prstGeom prst="rect">
            <a:avLst/>
          </a:prstGeom>
        </p:spPr>
      </p:pic>
      <p:pic>
        <p:nvPicPr>
          <p:cNvPr id="16" name="Picture 15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DD548325-6C19-E440-42B6-79632B60CE1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H="1">
            <a:off x="10132555" y="6031413"/>
            <a:ext cx="276730" cy="369449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054F65C4-6FFF-26A2-FD34-CBF3AB401215}"/>
              </a:ext>
            </a:extLst>
          </p:cNvPr>
          <p:cNvSpPr txBox="1"/>
          <p:nvPr/>
        </p:nvSpPr>
        <p:spPr>
          <a:xfrm>
            <a:off x="9579449" y="1919101"/>
            <a:ext cx="1735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کلیات پروپوزال</a:t>
            </a:r>
            <a:endParaRPr lang="en-US" b="1" dirty="0">
              <a:solidFill>
                <a:schemeClr val="bg1"/>
              </a:solidFill>
              <a:latin typeface="IRANSans Light" panose="020B0506030804020204" pitchFamily="34" charset="-78"/>
              <a:ea typeface="JameJam" panose="01000504000000020004" pitchFamily="2" charset="-78"/>
              <a:cs typeface="IRANSans Light" panose="020B0506030804020204" pitchFamily="34" charset="-78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78C8389-9A30-29F1-1764-02AF09D9197E}"/>
              </a:ext>
            </a:extLst>
          </p:cNvPr>
          <p:cNvSpPr txBox="1"/>
          <p:nvPr/>
        </p:nvSpPr>
        <p:spPr>
          <a:xfrm>
            <a:off x="9579449" y="2732073"/>
            <a:ext cx="1735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مبانی پروپوزال</a:t>
            </a:r>
            <a:endParaRPr lang="en-US" b="1" dirty="0">
              <a:solidFill>
                <a:schemeClr val="bg1"/>
              </a:solidFill>
              <a:latin typeface="IRANSans Light" panose="020B0506030804020204" pitchFamily="34" charset="-78"/>
              <a:ea typeface="JameJam" panose="01000504000000020004" pitchFamily="2" charset="-78"/>
              <a:cs typeface="IRANSans Light" panose="020B0506030804020204" pitchFamily="34" charset="-78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131E7B9-228E-E76A-AF35-049AF436C7AC}"/>
              </a:ext>
            </a:extLst>
          </p:cNvPr>
          <p:cNvSpPr txBox="1"/>
          <p:nvPr/>
        </p:nvSpPr>
        <p:spPr>
          <a:xfrm>
            <a:off x="9579449" y="3561662"/>
            <a:ext cx="1735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روش</a:t>
            </a:r>
            <a:r>
              <a:rPr lang="fa-IR" sz="1400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 </a:t>
            </a:r>
            <a:r>
              <a:rPr lang="fa-IR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پروپوزال</a:t>
            </a:r>
            <a:endParaRPr lang="en-US" b="1" dirty="0">
              <a:solidFill>
                <a:schemeClr val="bg1"/>
              </a:solidFill>
              <a:latin typeface="IRANSans Light" panose="020B0506030804020204" pitchFamily="34" charset="-78"/>
              <a:ea typeface="JameJam" panose="01000504000000020004" pitchFamily="2" charset="-78"/>
              <a:cs typeface="IRANSans Light" panose="020B0506030804020204" pitchFamily="34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DC30D49-7934-7583-D72C-3A2D010EEADF}"/>
              </a:ext>
            </a:extLst>
          </p:cNvPr>
          <p:cNvSpPr txBox="1"/>
          <p:nvPr/>
        </p:nvSpPr>
        <p:spPr>
          <a:xfrm>
            <a:off x="9579449" y="4382377"/>
            <a:ext cx="1735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تجزیه و تحلیل</a:t>
            </a:r>
            <a:endParaRPr lang="en-US" b="1" dirty="0">
              <a:solidFill>
                <a:schemeClr val="bg1"/>
              </a:solidFill>
              <a:latin typeface="IRANSans Light" panose="020B0506030804020204" pitchFamily="34" charset="-78"/>
              <a:ea typeface="JameJam" panose="01000504000000020004" pitchFamily="2" charset="-78"/>
              <a:cs typeface="IRANSans Light" panose="020B0506030804020204" pitchFamily="34" charset="-78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A48470B-6395-8BE2-3CE7-F05739F05412}"/>
              </a:ext>
            </a:extLst>
          </p:cNvPr>
          <p:cNvSpPr txBox="1"/>
          <p:nvPr/>
        </p:nvSpPr>
        <p:spPr>
          <a:xfrm>
            <a:off x="9554735" y="5224252"/>
            <a:ext cx="1735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نتیجه پروپوزال</a:t>
            </a:r>
            <a:endParaRPr lang="en-US" b="1" dirty="0">
              <a:solidFill>
                <a:schemeClr val="bg1"/>
              </a:solidFill>
              <a:latin typeface="IRANSans Light" panose="020B0506030804020204" pitchFamily="34" charset="-78"/>
              <a:ea typeface="JameJam" panose="01000504000000020004" pitchFamily="2" charset="-78"/>
              <a:cs typeface="IRANSans Light" panose="020B0506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36D57C9-1BE8-360E-5908-D7E8BA8A3CB0}"/>
              </a:ext>
            </a:extLst>
          </p:cNvPr>
          <p:cNvSpPr txBox="1"/>
          <p:nvPr/>
        </p:nvSpPr>
        <p:spPr>
          <a:xfrm>
            <a:off x="1775009" y="776145"/>
            <a:ext cx="5713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C42D885-82D9-AEC2-C34F-8C38258136CF}"/>
              </a:ext>
            </a:extLst>
          </p:cNvPr>
          <p:cNvSpPr txBox="1"/>
          <p:nvPr/>
        </p:nvSpPr>
        <p:spPr>
          <a:xfrm>
            <a:off x="318807" y="1508017"/>
            <a:ext cx="8484123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6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endParaRPr lang="en-US" sz="16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89527886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D7FBFFB-A23D-42C9-447F-3434E34D5B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C8DE5-3205-439F-B05B-2CA362994A36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7BDF385-AAAB-6447-2AA0-A4C0B8F41938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3357" y="1839016"/>
            <a:ext cx="431555" cy="43155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008EFBE-BEEC-2669-3F2C-DF548E2943C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2927" y="2769684"/>
            <a:ext cx="332414" cy="33241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65AF0C4-3224-60D9-DFAB-3567CF3F55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1955" y="4426905"/>
            <a:ext cx="334358" cy="33435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9F16E14-B52E-FF63-9325-FC030203D52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5843" y="3601211"/>
            <a:ext cx="326582" cy="32658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EA5E6A7-ED7F-6FC4-7FB6-7CC435F01C0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9476" y="5260377"/>
            <a:ext cx="339316" cy="339316"/>
          </a:xfrm>
          <a:prstGeom prst="rect">
            <a:avLst/>
          </a:prstGeom>
        </p:spPr>
      </p:pic>
      <p:pic>
        <p:nvPicPr>
          <p:cNvPr id="13" name="Graphic 12">
            <a:extLst>
              <a:ext uri="{FF2B5EF4-FFF2-40B4-BE49-F238E27FC236}">
                <a16:creationId xmlns:a16="http://schemas.microsoft.com/office/drawing/2014/main" id="{759B6AEF-7243-2CD7-0360-E216BEA3580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237508" y="58615"/>
            <a:ext cx="1318755" cy="1318754"/>
          </a:xfrm>
          <a:prstGeom prst="rect">
            <a:avLst/>
          </a:prstGeom>
        </p:spPr>
      </p:pic>
      <p:pic>
        <p:nvPicPr>
          <p:cNvPr id="14" name="Picture 13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2BBAE3BE-44BD-1051-6A96-247F3C5BA52D}"/>
              </a:ext>
            </a:extLst>
          </p:cNvPr>
          <p:cNvPicPr>
            <a:picLocks noChangeAspect="1"/>
          </p:cNvPicPr>
          <p:nvPr/>
        </p:nvPicPr>
        <p:blipFill>
          <a:blip r:embed="rId9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1265" y="6097366"/>
            <a:ext cx="280493" cy="237542"/>
          </a:xfrm>
          <a:prstGeom prst="rect">
            <a:avLst/>
          </a:prstGeom>
        </p:spPr>
      </p:pic>
      <p:pic>
        <p:nvPicPr>
          <p:cNvPr id="15" name="Picture 14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51E5299C-CAC9-8977-6CAC-EC23CBA2DFB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1376777" y="6031413"/>
            <a:ext cx="276730" cy="369449"/>
          </a:xfrm>
          <a:prstGeom prst="rect">
            <a:avLst/>
          </a:prstGeom>
        </p:spPr>
      </p:pic>
      <p:pic>
        <p:nvPicPr>
          <p:cNvPr id="16" name="Picture 15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DD548325-6C19-E440-42B6-79632B60CE1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H="1">
            <a:off x="10132555" y="6031413"/>
            <a:ext cx="276730" cy="369449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054F65C4-6FFF-26A2-FD34-CBF3AB401215}"/>
              </a:ext>
            </a:extLst>
          </p:cNvPr>
          <p:cNvSpPr txBox="1"/>
          <p:nvPr/>
        </p:nvSpPr>
        <p:spPr>
          <a:xfrm>
            <a:off x="9579449" y="1919101"/>
            <a:ext cx="1735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کلیات پروپوزال</a:t>
            </a:r>
            <a:endParaRPr lang="en-US" b="1" dirty="0">
              <a:solidFill>
                <a:schemeClr val="bg1"/>
              </a:solidFill>
              <a:latin typeface="IRANSans Light" panose="020B0506030804020204" pitchFamily="34" charset="-78"/>
              <a:ea typeface="JameJam" panose="01000504000000020004" pitchFamily="2" charset="-78"/>
              <a:cs typeface="IRANSans Light" panose="020B0506030804020204" pitchFamily="34" charset="-78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78C8389-9A30-29F1-1764-02AF09D9197E}"/>
              </a:ext>
            </a:extLst>
          </p:cNvPr>
          <p:cNvSpPr txBox="1"/>
          <p:nvPr/>
        </p:nvSpPr>
        <p:spPr>
          <a:xfrm>
            <a:off x="9579449" y="2732073"/>
            <a:ext cx="1735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مبانی پروپوزال</a:t>
            </a:r>
            <a:endParaRPr lang="en-US" b="1" dirty="0">
              <a:solidFill>
                <a:schemeClr val="bg1"/>
              </a:solidFill>
              <a:latin typeface="IRANSans Light" panose="020B0506030804020204" pitchFamily="34" charset="-78"/>
              <a:ea typeface="JameJam" panose="01000504000000020004" pitchFamily="2" charset="-78"/>
              <a:cs typeface="IRANSans Light" panose="020B0506030804020204" pitchFamily="34" charset="-78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131E7B9-228E-E76A-AF35-049AF436C7AC}"/>
              </a:ext>
            </a:extLst>
          </p:cNvPr>
          <p:cNvSpPr txBox="1"/>
          <p:nvPr/>
        </p:nvSpPr>
        <p:spPr>
          <a:xfrm>
            <a:off x="9579449" y="3561662"/>
            <a:ext cx="1735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روش</a:t>
            </a:r>
            <a:r>
              <a:rPr lang="fa-IR" sz="1400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 </a:t>
            </a:r>
            <a:r>
              <a:rPr lang="fa-IR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پروپوزال</a:t>
            </a:r>
            <a:endParaRPr lang="en-US" b="1" dirty="0">
              <a:solidFill>
                <a:schemeClr val="bg1"/>
              </a:solidFill>
              <a:latin typeface="IRANSans Light" panose="020B0506030804020204" pitchFamily="34" charset="-78"/>
              <a:ea typeface="JameJam" panose="01000504000000020004" pitchFamily="2" charset="-78"/>
              <a:cs typeface="IRANSans Light" panose="020B0506030804020204" pitchFamily="34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DC30D49-7934-7583-D72C-3A2D010EEADF}"/>
              </a:ext>
            </a:extLst>
          </p:cNvPr>
          <p:cNvSpPr txBox="1"/>
          <p:nvPr/>
        </p:nvSpPr>
        <p:spPr>
          <a:xfrm>
            <a:off x="9579449" y="4382377"/>
            <a:ext cx="1735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تجزیه و تحلیل</a:t>
            </a:r>
            <a:endParaRPr lang="en-US" b="1" dirty="0">
              <a:solidFill>
                <a:schemeClr val="bg1"/>
              </a:solidFill>
              <a:latin typeface="IRANSans Light" panose="020B0506030804020204" pitchFamily="34" charset="-78"/>
              <a:ea typeface="JameJam" panose="01000504000000020004" pitchFamily="2" charset="-78"/>
              <a:cs typeface="IRANSans Light" panose="020B0506030804020204" pitchFamily="34" charset="-78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A48470B-6395-8BE2-3CE7-F05739F05412}"/>
              </a:ext>
            </a:extLst>
          </p:cNvPr>
          <p:cNvSpPr txBox="1"/>
          <p:nvPr/>
        </p:nvSpPr>
        <p:spPr>
          <a:xfrm>
            <a:off x="9554735" y="5224252"/>
            <a:ext cx="1735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نتیجه پروپوزال</a:t>
            </a:r>
            <a:endParaRPr lang="en-US" b="1" dirty="0">
              <a:solidFill>
                <a:schemeClr val="bg1"/>
              </a:solidFill>
              <a:latin typeface="IRANSans Light" panose="020B0506030804020204" pitchFamily="34" charset="-78"/>
              <a:ea typeface="JameJam" panose="01000504000000020004" pitchFamily="2" charset="-78"/>
              <a:cs typeface="IRANSans Light" panose="020B0506030804020204" pitchFamily="34" charset="-78"/>
            </a:endParaRP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66BDC237-BBDB-EA73-C363-84D39195311B}"/>
              </a:ext>
            </a:extLst>
          </p:cNvPr>
          <p:cNvGrpSpPr/>
          <p:nvPr/>
        </p:nvGrpSpPr>
        <p:grpSpPr>
          <a:xfrm>
            <a:off x="1420364" y="2909770"/>
            <a:ext cx="997536" cy="997588"/>
            <a:chOff x="1420364" y="2909770"/>
            <a:chExt cx="997536" cy="997588"/>
          </a:xfrm>
        </p:grpSpPr>
        <p:grpSp>
          <p:nvGrpSpPr>
            <p:cNvPr id="9" name="Google Shape;80;p16">
              <a:extLst>
                <a:ext uri="{FF2B5EF4-FFF2-40B4-BE49-F238E27FC236}">
                  <a16:creationId xmlns:a16="http://schemas.microsoft.com/office/drawing/2014/main" id="{B6EE6FEC-3028-FE00-F2F5-BD8432A19B2A}"/>
                </a:ext>
              </a:extLst>
            </p:cNvPr>
            <p:cNvGrpSpPr/>
            <p:nvPr/>
          </p:nvGrpSpPr>
          <p:grpSpPr>
            <a:xfrm>
              <a:off x="1420364" y="2909770"/>
              <a:ext cx="997536" cy="997588"/>
              <a:chOff x="1298661" y="1653185"/>
              <a:chExt cx="1063314" cy="1063370"/>
            </a:xfrm>
          </p:grpSpPr>
          <p:sp>
            <p:nvSpPr>
              <p:cNvPr id="49" name="Google Shape;81;p16">
                <a:extLst>
                  <a:ext uri="{FF2B5EF4-FFF2-40B4-BE49-F238E27FC236}">
                    <a16:creationId xmlns:a16="http://schemas.microsoft.com/office/drawing/2014/main" id="{033DC8E3-B68D-0A79-5BE9-34CB816AA030}"/>
                  </a:ext>
                </a:extLst>
              </p:cNvPr>
              <p:cNvSpPr/>
              <p:nvPr/>
            </p:nvSpPr>
            <p:spPr>
              <a:xfrm>
                <a:off x="1298661" y="1653185"/>
                <a:ext cx="1063314" cy="1063370"/>
              </a:xfrm>
              <a:custGeom>
                <a:avLst/>
                <a:gdLst/>
                <a:ahLst/>
                <a:cxnLst/>
                <a:rect l="l" t="t" r="r" b="b"/>
                <a:pathLst>
                  <a:path w="19209" h="19210" extrusionOk="0">
                    <a:moveTo>
                      <a:pt x="19209" y="9598"/>
                    </a:moveTo>
                    <a:cubicBezTo>
                      <a:pt x="19209" y="14905"/>
                      <a:pt x="14905" y="19209"/>
                      <a:pt x="9598" y="19209"/>
                    </a:cubicBezTo>
                    <a:cubicBezTo>
                      <a:pt x="4291" y="19209"/>
                      <a:pt x="0" y="14905"/>
                      <a:pt x="0" y="9598"/>
                    </a:cubicBezTo>
                    <a:cubicBezTo>
                      <a:pt x="0" y="4291"/>
                      <a:pt x="4291" y="1"/>
                      <a:pt x="9598" y="1"/>
                    </a:cubicBezTo>
                    <a:cubicBezTo>
                      <a:pt x="14905" y="1"/>
                      <a:pt x="19209" y="4291"/>
                      <a:pt x="19209" y="9598"/>
                    </a:cubicBezTo>
                    <a:close/>
                  </a:path>
                </a:pathLst>
              </a:custGeom>
              <a:solidFill>
                <a:srgbClr val="134BD4"/>
              </a:solidFill>
              <a:ln>
                <a:noFill/>
              </a:ln>
              <a:effectLst>
                <a:outerShdw blurRad="42863" dist="38100" dir="3300000" algn="bl" rotWithShape="0">
                  <a:schemeClr val="dk2">
                    <a:alpha val="34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" name="Google Shape;82;p16">
                <a:extLst>
                  <a:ext uri="{FF2B5EF4-FFF2-40B4-BE49-F238E27FC236}">
                    <a16:creationId xmlns:a16="http://schemas.microsoft.com/office/drawing/2014/main" id="{E8B8D3A2-6BA4-4F13-DF5D-B313D994532D}"/>
                  </a:ext>
                </a:extLst>
              </p:cNvPr>
              <p:cNvSpPr/>
              <p:nvPr/>
            </p:nvSpPr>
            <p:spPr>
              <a:xfrm>
                <a:off x="1371731" y="1726254"/>
                <a:ext cx="916457" cy="916457"/>
              </a:xfrm>
              <a:custGeom>
                <a:avLst/>
                <a:gdLst/>
                <a:ahLst/>
                <a:cxnLst/>
                <a:rect l="l" t="t" r="r" b="b"/>
                <a:pathLst>
                  <a:path w="16556" h="16556" extrusionOk="0">
                    <a:moveTo>
                      <a:pt x="8278" y="1"/>
                    </a:moveTo>
                    <a:cubicBezTo>
                      <a:pt x="3710" y="1"/>
                      <a:pt x="0" y="3710"/>
                      <a:pt x="0" y="8278"/>
                    </a:cubicBezTo>
                    <a:cubicBezTo>
                      <a:pt x="0" y="12846"/>
                      <a:pt x="3710" y="16556"/>
                      <a:pt x="8278" y="16556"/>
                    </a:cubicBezTo>
                    <a:cubicBezTo>
                      <a:pt x="12846" y="16556"/>
                      <a:pt x="16555" y="12846"/>
                      <a:pt x="16555" y="8278"/>
                    </a:cubicBezTo>
                    <a:cubicBezTo>
                      <a:pt x="16555" y="3710"/>
                      <a:pt x="12846" y="1"/>
                      <a:pt x="82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0" name="Google Shape;83;p16">
              <a:extLst>
                <a:ext uri="{FF2B5EF4-FFF2-40B4-BE49-F238E27FC236}">
                  <a16:creationId xmlns:a16="http://schemas.microsoft.com/office/drawing/2014/main" id="{8E6D1B58-6BD9-5AFA-7BC2-013801509EF5}"/>
                </a:ext>
              </a:extLst>
            </p:cNvPr>
            <p:cNvSpPr/>
            <p:nvPr/>
          </p:nvSpPr>
          <p:spPr>
            <a:xfrm>
              <a:off x="1702148" y="3197250"/>
              <a:ext cx="427056" cy="421903"/>
            </a:xfrm>
            <a:custGeom>
              <a:avLst/>
              <a:gdLst/>
              <a:ahLst/>
              <a:cxnLst/>
              <a:rect l="l" t="t" r="r" b="b"/>
              <a:pathLst>
                <a:path w="12761" h="12607" extrusionOk="0">
                  <a:moveTo>
                    <a:pt x="1860" y="2084"/>
                  </a:moveTo>
                  <a:lnTo>
                    <a:pt x="7373" y="2997"/>
                  </a:lnTo>
                  <a:lnTo>
                    <a:pt x="5861" y="4509"/>
                  </a:lnTo>
                  <a:lnTo>
                    <a:pt x="1261" y="2682"/>
                  </a:lnTo>
                  <a:lnTo>
                    <a:pt x="1860" y="2084"/>
                  </a:lnTo>
                  <a:close/>
                  <a:moveTo>
                    <a:pt x="11229" y="836"/>
                  </a:moveTo>
                  <a:cubicBezTo>
                    <a:pt x="11412" y="836"/>
                    <a:pt x="11578" y="881"/>
                    <a:pt x="11689" y="981"/>
                  </a:cubicBezTo>
                  <a:cubicBezTo>
                    <a:pt x="11847" y="1107"/>
                    <a:pt x="11878" y="1359"/>
                    <a:pt x="11847" y="1611"/>
                  </a:cubicBezTo>
                  <a:cubicBezTo>
                    <a:pt x="11815" y="1894"/>
                    <a:pt x="11658" y="2210"/>
                    <a:pt x="11500" y="2367"/>
                  </a:cubicBezTo>
                  <a:lnTo>
                    <a:pt x="7405" y="6463"/>
                  </a:lnTo>
                  <a:lnTo>
                    <a:pt x="5168" y="8700"/>
                  </a:lnTo>
                  <a:cubicBezTo>
                    <a:pt x="5073" y="8794"/>
                    <a:pt x="5010" y="8952"/>
                    <a:pt x="5042" y="9078"/>
                  </a:cubicBezTo>
                  <a:lnTo>
                    <a:pt x="5262" y="10306"/>
                  </a:lnTo>
                  <a:lnTo>
                    <a:pt x="4223" y="11377"/>
                  </a:lnTo>
                  <a:lnTo>
                    <a:pt x="3782" y="9204"/>
                  </a:lnTo>
                  <a:cubicBezTo>
                    <a:pt x="3750" y="9046"/>
                    <a:pt x="3624" y="8952"/>
                    <a:pt x="3466" y="8889"/>
                  </a:cubicBezTo>
                  <a:lnTo>
                    <a:pt x="1293" y="8479"/>
                  </a:lnTo>
                  <a:lnTo>
                    <a:pt x="2364" y="7408"/>
                  </a:lnTo>
                  <a:lnTo>
                    <a:pt x="3624" y="7628"/>
                  </a:lnTo>
                  <a:cubicBezTo>
                    <a:pt x="3659" y="7646"/>
                    <a:pt x="3697" y="7654"/>
                    <a:pt x="3734" y="7654"/>
                  </a:cubicBezTo>
                  <a:cubicBezTo>
                    <a:pt x="3831" y="7654"/>
                    <a:pt x="3925" y="7602"/>
                    <a:pt x="3971" y="7534"/>
                  </a:cubicBezTo>
                  <a:lnTo>
                    <a:pt x="6207" y="5266"/>
                  </a:lnTo>
                  <a:lnTo>
                    <a:pt x="10272" y="1233"/>
                  </a:lnTo>
                  <a:cubicBezTo>
                    <a:pt x="10496" y="988"/>
                    <a:pt x="10892" y="836"/>
                    <a:pt x="11229" y="836"/>
                  </a:cubicBezTo>
                  <a:close/>
                  <a:moveTo>
                    <a:pt x="9641" y="5360"/>
                  </a:moveTo>
                  <a:lnTo>
                    <a:pt x="10587" y="10873"/>
                  </a:lnTo>
                  <a:lnTo>
                    <a:pt x="9988" y="11472"/>
                  </a:lnTo>
                  <a:lnTo>
                    <a:pt x="8161" y="6872"/>
                  </a:lnTo>
                  <a:lnTo>
                    <a:pt x="9641" y="5360"/>
                  </a:lnTo>
                  <a:close/>
                  <a:moveTo>
                    <a:pt x="11241" y="1"/>
                  </a:moveTo>
                  <a:cubicBezTo>
                    <a:pt x="10688" y="1"/>
                    <a:pt x="10104" y="248"/>
                    <a:pt x="9736" y="634"/>
                  </a:cubicBezTo>
                  <a:lnTo>
                    <a:pt x="8066" y="2304"/>
                  </a:lnTo>
                  <a:lnTo>
                    <a:pt x="1765" y="1233"/>
                  </a:lnTo>
                  <a:cubicBezTo>
                    <a:pt x="1742" y="1227"/>
                    <a:pt x="1718" y="1225"/>
                    <a:pt x="1693" y="1225"/>
                  </a:cubicBezTo>
                  <a:cubicBezTo>
                    <a:pt x="1585" y="1225"/>
                    <a:pt x="1470" y="1276"/>
                    <a:pt x="1419" y="1327"/>
                  </a:cubicBezTo>
                  <a:lnTo>
                    <a:pt x="221" y="2525"/>
                  </a:lnTo>
                  <a:cubicBezTo>
                    <a:pt x="158" y="2588"/>
                    <a:pt x="64" y="2745"/>
                    <a:pt x="127" y="2903"/>
                  </a:cubicBezTo>
                  <a:cubicBezTo>
                    <a:pt x="158" y="3029"/>
                    <a:pt x="221" y="3155"/>
                    <a:pt x="348" y="3218"/>
                  </a:cubicBezTo>
                  <a:lnTo>
                    <a:pt x="5199" y="5171"/>
                  </a:lnTo>
                  <a:lnTo>
                    <a:pt x="3561" y="6809"/>
                  </a:lnTo>
                  <a:lnTo>
                    <a:pt x="2301" y="6589"/>
                  </a:lnTo>
                  <a:cubicBezTo>
                    <a:pt x="2267" y="6572"/>
                    <a:pt x="2231" y="6564"/>
                    <a:pt x="2195" y="6564"/>
                  </a:cubicBezTo>
                  <a:cubicBezTo>
                    <a:pt x="2095" y="6564"/>
                    <a:pt x="1992" y="6622"/>
                    <a:pt x="1923" y="6715"/>
                  </a:cubicBezTo>
                  <a:lnTo>
                    <a:pt x="158" y="8479"/>
                  </a:lnTo>
                  <a:cubicBezTo>
                    <a:pt x="32" y="8605"/>
                    <a:pt x="1" y="8731"/>
                    <a:pt x="32" y="8857"/>
                  </a:cubicBezTo>
                  <a:cubicBezTo>
                    <a:pt x="95" y="9015"/>
                    <a:pt x="190" y="9109"/>
                    <a:pt x="348" y="9141"/>
                  </a:cubicBezTo>
                  <a:lnTo>
                    <a:pt x="2994" y="9645"/>
                  </a:lnTo>
                  <a:lnTo>
                    <a:pt x="3498" y="12291"/>
                  </a:lnTo>
                  <a:cubicBezTo>
                    <a:pt x="3561" y="12449"/>
                    <a:pt x="3656" y="12575"/>
                    <a:pt x="3782" y="12606"/>
                  </a:cubicBezTo>
                  <a:lnTo>
                    <a:pt x="3908" y="12606"/>
                  </a:lnTo>
                  <a:cubicBezTo>
                    <a:pt x="4034" y="12606"/>
                    <a:pt x="4097" y="12575"/>
                    <a:pt x="4191" y="12480"/>
                  </a:cubicBezTo>
                  <a:lnTo>
                    <a:pt x="5955" y="10716"/>
                  </a:lnTo>
                  <a:cubicBezTo>
                    <a:pt x="6018" y="10653"/>
                    <a:pt x="6113" y="10464"/>
                    <a:pt x="6081" y="10369"/>
                  </a:cubicBezTo>
                  <a:lnTo>
                    <a:pt x="5829" y="9109"/>
                  </a:lnTo>
                  <a:lnTo>
                    <a:pt x="7499" y="7439"/>
                  </a:lnTo>
                  <a:lnTo>
                    <a:pt x="9421" y="12291"/>
                  </a:lnTo>
                  <a:cubicBezTo>
                    <a:pt x="9452" y="12417"/>
                    <a:pt x="9578" y="12543"/>
                    <a:pt x="9736" y="12543"/>
                  </a:cubicBezTo>
                  <a:lnTo>
                    <a:pt x="9799" y="12543"/>
                  </a:lnTo>
                  <a:cubicBezTo>
                    <a:pt x="9925" y="12543"/>
                    <a:pt x="9988" y="12480"/>
                    <a:pt x="10083" y="12417"/>
                  </a:cubicBezTo>
                  <a:lnTo>
                    <a:pt x="11248" y="11220"/>
                  </a:lnTo>
                  <a:cubicBezTo>
                    <a:pt x="11343" y="11157"/>
                    <a:pt x="11374" y="10999"/>
                    <a:pt x="11374" y="10873"/>
                  </a:cubicBezTo>
                  <a:lnTo>
                    <a:pt x="10303" y="4572"/>
                  </a:lnTo>
                  <a:lnTo>
                    <a:pt x="11973" y="2903"/>
                  </a:lnTo>
                  <a:cubicBezTo>
                    <a:pt x="12288" y="2588"/>
                    <a:pt x="12477" y="2178"/>
                    <a:pt x="12571" y="1705"/>
                  </a:cubicBezTo>
                  <a:cubicBezTo>
                    <a:pt x="12760" y="1201"/>
                    <a:pt x="12603" y="729"/>
                    <a:pt x="12288" y="414"/>
                  </a:cubicBezTo>
                  <a:cubicBezTo>
                    <a:pt x="12013" y="126"/>
                    <a:pt x="11635" y="1"/>
                    <a:pt x="11241" y="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83749344-CEFC-6623-E7E3-4981C88EDD97}"/>
              </a:ext>
            </a:extLst>
          </p:cNvPr>
          <p:cNvGrpSpPr/>
          <p:nvPr/>
        </p:nvGrpSpPr>
        <p:grpSpPr>
          <a:xfrm>
            <a:off x="4879330" y="2909770"/>
            <a:ext cx="997588" cy="997588"/>
            <a:chOff x="4879330" y="2909770"/>
            <a:chExt cx="997588" cy="997588"/>
          </a:xfrm>
        </p:grpSpPr>
        <p:grpSp>
          <p:nvGrpSpPr>
            <p:cNvPr id="11" name="Google Shape;84;p16">
              <a:extLst>
                <a:ext uri="{FF2B5EF4-FFF2-40B4-BE49-F238E27FC236}">
                  <a16:creationId xmlns:a16="http://schemas.microsoft.com/office/drawing/2014/main" id="{339C9826-6A28-51DC-B721-C4261D3FD6A7}"/>
                </a:ext>
              </a:extLst>
            </p:cNvPr>
            <p:cNvGrpSpPr/>
            <p:nvPr/>
          </p:nvGrpSpPr>
          <p:grpSpPr>
            <a:xfrm>
              <a:off x="4879330" y="2909770"/>
              <a:ext cx="997588" cy="997588"/>
              <a:chOff x="4985712" y="1653185"/>
              <a:chExt cx="1063370" cy="1063370"/>
            </a:xfrm>
          </p:grpSpPr>
          <p:sp>
            <p:nvSpPr>
              <p:cNvPr id="47" name="Google Shape;85;p16">
                <a:extLst>
                  <a:ext uri="{FF2B5EF4-FFF2-40B4-BE49-F238E27FC236}">
                    <a16:creationId xmlns:a16="http://schemas.microsoft.com/office/drawing/2014/main" id="{595059A3-785E-51E2-29C8-5E15871EEC98}"/>
                  </a:ext>
                </a:extLst>
              </p:cNvPr>
              <p:cNvSpPr/>
              <p:nvPr/>
            </p:nvSpPr>
            <p:spPr>
              <a:xfrm>
                <a:off x="4985712" y="1653185"/>
                <a:ext cx="1063370" cy="1063370"/>
              </a:xfrm>
              <a:custGeom>
                <a:avLst/>
                <a:gdLst/>
                <a:ahLst/>
                <a:cxnLst/>
                <a:rect l="l" t="t" r="r" b="b"/>
                <a:pathLst>
                  <a:path w="19210" h="19210" extrusionOk="0">
                    <a:moveTo>
                      <a:pt x="19209" y="9598"/>
                    </a:moveTo>
                    <a:cubicBezTo>
                      <a:pt x="19209" y="14905"/>
                      <a:pt x="14905" y="19209"/>
                      <a:pt x="9611" y="19209"/>
                    </a:cubicBezTo>
                    <a:cubicBezTo>
                      <a:pt x="4304" y="19209"/>
                      <a:pt x="1" y="14905"/>
                      <a:pt x="1" y="9598"/>
                    </a:cubicBezTo>
                    <a:cubicBezTo>
                      <a:pt x="1" y="4291"/>
                      <a:pt x="4304" y="1"/>
                      <a:pt x="9611" y="1"/>
                    </a:cubicBezTo>
                    <a:cubicBezTo>
                      <a:pt x="14905" y="1"/>
                      <a:pt x="19209" y="4291"/>
                      <a:pt x="19209" y="9598"/>
                    </a:cubicBezTo>
                    <a:close/>
                  </a:path>
                </a:pathLst>
              </a:custGeom>
              <a:solidFill>
                <a:srgbClr val="134BD4"/>
              </a:solidFill>
              <a:ln>
                <a:noFill/>
              </a:ln>
              <a:effectLst>
                <a:outerShdw blurRad="42863" dist="38100" dir="3300000" algn="bl" rotWithShape="0">
                  <a:schemeClr val="dk2">
                    <a:alpha val="34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" name="Google Shape;86;p16">
                <a:extLst>
                  <a:ext uri="{FF2B5EF4-FFF2-40B4-BE49-F238E27FC236}">
                    <a16:creationId xmlns:a16="http://schemas.microsoft.com/office/drawing/2014/main" id="{875DDE47-1736-48DD-F4C6-3B6294A1D108}"/>
                  </a:ext>
                </a:extLst>
              </p:cNvPr>
              <p:cNvSpPr/>
              <p:nvPr/>
            </p:nvSpPr>
            <p:spPr>
              <a:xfrm>
                <a:off x="5059556" y="1726254"/>
                <a:ext cx="915682" cy="916457"/>
              </a:xfrm>
              <a:custGeom>
                <a:avLst/>
                <a:gdLst/>
                <a:ahLst/>
                <a:cxnLst/>
                <a:rect l="l" t="t" r="r" b="b"/>
                <a:pathLst>
                  <a:path w="16542" h="16556" extrusionOk="0">
                    <a:moveTo>
                      <a:pt x="8277" y="1"/>
                    </a:moveTo>
                    <a:cubicBezTo>
                      <a:pt x="3696" y="1"/>
                      <a:pt x="0" y="3710"/>
                      <a:pt x="0" y="8278"/>
                    </a:cubicBezTo>
                    <a:cubicBezTo>
                      <a:pt x="0" y="12846"/>
                      <a:pt x="3696" y="16556"/>
                      <a:pt x="8277" y="16556"/>
                    </a:cubicBezTo>
                    <a:cubicBezTo>
                      <a:pt x="12845" y="16556"/>
                      <a:pt x="16542" y="12846"/>
                      <a:pt x="16542" y="8278"/>
                    </a:cubicBezTo>
                    <a:cubicBezTo>
                      <a:pt x="16542" y="3710"/>
                      <a:pt x="12845" y="1"/>
                      <a:pt x="827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2" name="Google Shape;87;p16">
              <a:extLst>
                <a:ext uri="{FF2B5EF4-FFF2-40B4-BE49-F238E27FC236}">
                  <a16:creationId xmlns:a16="http://schemas.microsoft.com/office/drawing/2014/main" id="{5A02C8C9-3910-E5A6-E0D2-98D0E7886490}"/>
                </a:ext>
              </a:extLst>
            </p:cNvPr>
            <p:cNvSpPr/>
            <p:nvPr/>
          </p:nvSpPr>
          <p:spPr>
            <a:xfrm>
              <a:off x="5168066" y="3216199"/>
              <a:ext cx="425985" cy="332148"/>
            </a:xfrm>
            <a:custGeom>
              <a:avLst/>
              <a:gdLst/>
              <a:ahLst/>
              <a:cxnLst/>
              <a:rect l="l" t="t" r="r" b="b"/>
              <a:pathLst>
                <a:path w="12729" h="9925" extrusionOk="0">
                  <a:moveTo>
                    <a:pt x="925" y="3644"/>
                  </a:moveTo>
                  <a:cubicBezTo>
                    <a:pt x="944" y="3644"/>
                    <a:pt x="963" y="3648"/>
                    <a:pt x="978" y="3655"/>
                  </a:cubicBezTo>
                  <a:lnTo>
                    <a:pt x="1608" y="3970"/>
                  </a:lnTo>
                  <a:lnTo>
                    <a:pt x="1608" y="5923"/>
                  </a:lnTo>
                  <a:lnTo>
                    <a:pt x="978" y="6239"/>
                  </a:lnTo>
                  <a:cubicBezTo>
                    <a:pt x="963" y="6253"/>
                    <a:pt x="945" y="6259"/>
                    <a:pt x="926" y="6259"/>
                  </a:cubicBezTo>
                  <a:cubicBezTo>
                    <a:pt x="863" y="6259"/>
                    <a:pt x="788" y="6192"/>
                    <a:pt x="788" y="6144"/>
                  </a:cubicBezTo>
                  <a:lnTo>
                    <a:pt x="788" y="3781"/>
                  </a:lnTo>
                  <a:cubicBezTo>
                    <a:pt x="788" y="3685"/>
                    <a:pt x="862" y="3644"/>
                    <a:pt x="925" y="3644"/>
                  </a:cubicBezTo>
                  <a:close/>
                  <a:moveTo>
                    <a:pt x="10177" y="1796"/>
                  </a:moveTo>
                  <a:lnTo>
                    <a:pt x="10177" y="8129"/>
                  </a:lnTo>
                  <a:lnTo>
                    <a:pt x="2458" y="5892"/>
                  </a:lnTo>
                  <a:lnTo>
                    <a:pt x="2458" y="4033"/>
                  </a:lnTo>
                  <a:lnTo>
                    <a:pt x="10177" y="1796"/>
                  </a:lnTo>
                  <a:close/>
                  <a:moveTo>
                    <a:pt x="4128" y="7247"/>
                  </a:moveTo>
                  <a:lnTo>
                    <a:pt x="6963" y="8066"/>
                  </a:lnTo>
                  <a:cubicBezTo>
                    <a:pt x="6648" y="8507"/>
                    <a:pt x="6176" y="8822"/>
                    <a:pt x="5640" y="8822"/>
                  </a:cubicBezTo>
                  <a:cubicBezTo>
                    <a:pt x="4758" y="8822"/>
                    <a:pt x="4097" y="8097"/>
                    <a:pt x="4128" y="7247"/>
                  </a:cubicBezTo>
                  <a:close/>
                  <a:moveTo>
                    <a:pt x="11374" y="820"/>
                  </a:moveTo>
                  <a:cubicBezTo>
                    <a:pt x="11626" y="820"/>
                    <a:pt x="11815" y="1009"/>
                    <a:pt x="11815" y="1261"/>
                  </a:cubicBezTo>
                  <a:lnTo>
                    <a:pt x="11815" y="8696"/>
                  </a:lnTo>
                  <a:cubicBezTo>
                    <a:pt x="11815" y="8916"/>
                    <a:pt x="11626" y="9137"/>
                    <a:pt x="11374" y="9137"/>
                  </a:cubicBezTo>
                  <a:cubicBezTo>
                    <a:pt x="11154" y="9137"/>
                    <a:pt x="10996" y="8916"/>
                    <a:pt x="10996" y="8696"/>
                  </a:cubicBezTo>
                  <a:lnTo>
                    <a:pt x="10996" y="1261"/>
                  </a:lnTo>
                  <a:cubicBezTo>
                    <a:pt x="10996" y="1009"/>
                    <a:pt x="11185" y="820"/>
                    <a:pt x="11374" y="820"/>
                  </a:cubicBezTo>
                  <a:close/>
                  <a:moveTo>
                    <a:pt x="11437" y="1"/>
                  </a:moveTo>
                  <a:cubicBezTo>
                    <a:pt x="10839" y="1"/>
                    <a:pt x="10366" y="379"/>
                    <a:pt x="10240" y="883"/>
                  </a:cubicBezTo>
                  <a:lnTo>
                    <a:pt x="2080" y="3246"/>
                  </a:lnTo>
                  <a:lnTo>
                    <a:pt x="1387" y="2899"/>
                  </a:lnTo>
                  <a:cubicBezTo>
                    <a:pt x="1251" y="2831"/>
                    <a:pt x="1109" y="2800"/>
                    <a:pt x="970" y="2800"/>
                  </a:cubicBezTo>
                  <a:cubicBezTo>
                    <a:pt x="466" y="2800"/>
                    <a:pt x="1" y="3213"/>
                    <a:pt x="1" y="3781"/>
                  </a:cubicBezTo>
                  <a:lnTo>
                    <a:pt x="1" y="6144"/>
                  </a:lnTo>
                  <a:cubicBezTo>
                    <a:pt x="1" y="6687"/>
                    <a:pt x="465" y="7094"/>
                    <a:pt x="983" y="7094"/>
                  </a:cubicBezTo>
                  <a:cubicBezTo>
                    <a:pt x="1127" y="7094"/>
                    <a:pt x="1275" y="7063"/>
                    <a:pt x="1419" y="6995"/>
                  </a:cubicBezTo>
                  <a:lnTo>
                    <a:pt x="2143" y="6648"/>
                  </a:lnTo>
                  <a:lnTo>
                    <a:pt x="3340" y="6995"/>
                  </a:lnTo>
                  <a:cubicBezTo>
                    <a:pt x="3151" y="8412"/>
                    <a:pt x="4254" y="9641"/>
                    <a:pt x="5672" y="9641"/>
                  </a:cubicBezTo>
                  <a:cubicBezTo>
                    <a:pt x="6585" y="9641"/>
                    <a:pt x="7405" y="9074"/>
                    <a:pt x="7814" y="8286"/>
                  </a:cubicBezTo>
                  <a:lnTo>
                    <a:pt x="10271" y="9011"/>
                  </a:lnTo>
                  <a:cubicBezTo>
                    <a:pt x="10429" y="9515"/>
                    <a:pt x="10902" y="9925"/>
                    <a:pt x="11469" y="9925"/>
                  </a:cubicBezTo>
                  <a:cubicBezTo>
                    <a:pt x="12130" y="9925"/>
                    <a:pt x="12729" y="9358"/>
                    <a:pt x="12729" y="8664"/>
                  </a:cubicBezTo>
                  <a:lnTo>
                    <a:pt x="12729" y="1198"/>
                  </a:lnTo>
                  <a:cubicBezTo>
                    <a:pt x="12634" y="536"/>
                    <a:pt x="12099" y="1"/>
                    <a:pt x="11437" y="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3" name="Google Shape;91;p16">
            <a:extLst>
              <a:ext uri="{FF2B5EF4-FFF2-40B4-BE49-F238E27FC236}">
                <a16:creationId xmlns:a16="http://schemas.microsoft.com/office/drawing/2014/main" id="{A47E923D-9CB1-9CA3-2CB2-E3AE62509A9F}"/>
              </a:ext>
            </a:extLst>
          </p:cNvPr>
          <p:cNvGrpSpPr/>
          <p:nvPr/>
        </p:nvGrpSpPr>
        <p:grpSpPr>
          <a:xfrm>
            <a:off x="603259" y="3576149"/>
            <a:ext cx="7775812" cy="761048"/>
            <a:chOff x="427675" y="2363506"/>
            <a:chExt cx="8288553" cy="811232"/>
          </a:xfrm>
          <a:solidFill>
            <a:srgbClr val="0000FF"/>
          </a:solidFill>
        </p:grpSpPr>
        <p:sp>
          <p:nvSpPr>
            <p:cNvPr id="32" name="Google Shape;92;p16">
              <a:extLst>
                <a:ext uri="{FF2B5EF4-FFF2-40B4-BE49-F238E27FC236}">
                  <a16:creationId xmlns:a16="http://schemas.microsoft.com/office/drawing/2014/main" id="{9CA94E16-956D-64C7-F55E-1859E2E3EB5D}"/>
                </a:ext>
              </a:extLst>
            </p:cNvPr>
            <p:cNvSpPr/>
            <p:nvPr/>
          </p:nvSpPr>
          <p:spPr>
            <a:xfrm>
              <a:off x="427675" y="2430759"/>
              <a:ext cx="8288553" cy="675995"/>
            </a:xfrm>
            <a:custGeom>
              <a:avLst/>
              <a:gdLst/>
              <a:ahLst/>
              <a:cxnLst/>
              <a:rect l="l" t="t" r="r" b="b"/>
              <a:pathLst>
                <a:path w="108188" h="12212" extrusionOk="0">
                  <a:moveTo>
                    <a:pt x="107422" y="9070"/>
                  </a:moveTo>
                  <a:cubicBezTo>
                    <a:pt x="105362" y="8146"/>
                    <a:pt x="103805" y="6799"/>
                    <a:pt x="102155" y="5360"/>
                  </a:cubicBezTo>
                  <a:cubicBezTo>
                    <a:pt x="99118" y="2720"/>
                    <a:pt x="95976" y="0"/>
                    <a:pt x="89705" y="0"/>
                  </a:cubicBezTo>
                  <a:cubicBezTo>
                    <a:pt x="83435" y="0"/>
                    <a:pt x="80293" y="2733"/>
                    <a:pt x="77243" y="5360"/>
                  </a:cubicBezTo>
                  <a:cubicBezTo>
                    <a:pt x="74352" y="7868"/>
                    <a:pt x="71619" y="10231"/>
                    <a:pt x="66088" y="10231"/>
                  </a:cubicBezTo>
                  <a:cubicBezTo>
                    <a:pt x="60556" y="10231"/>
                    <a:pt x="57837" y="7868"/>
                    <a:pt x="54932" y="5360"/>
                  </a:cubicBezTo>
                  <a:cubicBezTo>
                    <a:pt x="51896" y="2720"/>
                    <a:pt x="48754" y="0"/>
                    <a:pt x="42483" y="0"/>
                  </a:cubicBezTo>
                  <a:cubicBezTo>
                    <a:pt x="36212" y="0"/>
                    <a:pt x="33070" y="2720"/>
                    <a:pt x="30034" y="5360"/>
                  </a:cubicBezTo>
                  <a:cubicBezTo>
                    <a:pt x="27143" y="7868"/>
                    <a:pt x="24410" y="10231"/>
                    <a:pt x="18879" y="10231"/>
                  </a:cubicBezTo>
                  <a:cubicBezTo>
                    <a:pt x="13347" y="10231"/>
                    <a:pt x="10614" y="7868"/>
                    <a:pt x="7723" y="5360"/>
                  </a:cubicBezTo>
                  <a:cubicBezTo>
                    <a:pt x="6033" y="3895"/>
                    <a:pt x="4291" y="2390"/>
                    <a:pt x="1967" y="1347"/>
                  </a:cubicBezTo>
                  <a:cubicBezTo>
                    <a:pt x="779" y="845"/>
                    <a:pt x="0" y="2588"/>
                    <a:pt x="1149" y="3142"/>
                  </a:cubicBezTo>
                  <a:cubicBezTo>
                    <a:pt x="3208" y="4066"/>
                    <a:pt x="4766" y="5426"/>
                    <a:pt x="6416" y="6852"/>
                  </a:cubicBezTo>
                  <a:cubicBezTo>
                    <a:pt x="9466" y="9492"/>
                    <a:pt x="12608" y="12212"/>
                    <a:pt x="18879" y="12212"/>
                  </a:cubicBezTo>
                  <a:cubicBezTo>
                    <a:pt x="25149" y="12212"/>
                    <a:pt x="28278" y="9492"/>
                    <a:pt x="31328" y="6852"/>
                  </a:cubicBezTo>
                  <a:cubicBezTo>
                    <a:pt x="34219" y="4344"/>
                    <a:pt x="36952" y="1980"/>
                    <a:pt x="42483" y="1980"/>
                  </a:cubicBezTo>
                  <a:cubicBezTo>
                    <a:pt x="48015" y="1980"/>
                    <a:pt x="50747" y="4344"/>
                    <a:pt x="53639" y="6852"/>
                  </a:cubicBezTo>
                  <a:cubicBezTo>
                    <a:pt x="56675" y="9492"/>
                    <a:pt x="59817" y="12212"/>
                    <a:pt x="66088" y="12212"/>
                  </a:cubicBezTo>
                  <a:cubicBezTo>
                    <a:pt x="72358" y="12212"/>
                    <a:pt x="75500" y="9492"/>
                    <a:pt x="78550" y="6852"/>
                  </a:cubicBezTo>
                  <a:cubicBezTo>
                    <a:pt x="81441" y="4344"/>
                    <a:pt x="84174" y="1980"/>
                    <a:pt x="89705" y="1980"/>
                  </a:cubicBezTo>
                  <a:cubicBezTo>
                    <a:pt x="95237" y="1980"/>
                    <a:pt x="97970" y="4344"/>
                    <a:pt x="100861" y="6852"/>
                  </a:cubicBezTo>
                  <a:cubicBezTo>
                    <a:pt x="102551" y="8317"/>
                    <a:pt x="104293" y="9822"/>
                    <a:pt x="106617" y="10878"/>
                  </a:cubicBezTo>
                  <a:cubicBezTo>
                    <a:pt x="107118" y="11129"/>
                    <a:pt x="107726" y="10905"/>
                    <a:pt x="107950" y="10390"/>
                  </a:cubicBezTo>
                  <a:cubicBezTo>
                    <a:pt x="108188" y="9875"/>
                    <a:pt x="107950" y="9281"/>
                    <a:pt x="107422" y="907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33" name="Google Shape;93;p16">
              <a:extLst>
                <a:ext uri="{FF2B5EF4-FFF2-40B4-BE49-F238E27FC236}">
                  <a16:creationId xmlns:a16="http://schemas.microsoft.com/office/drawing/2014/main" id="{D6B9286F-B80F-1700-76ED-4D77E0722206}"/>
                </a:ext>
              </a:extLst>
            </p:cNvPr>
            <p:cNvGrpSpPr/>
            <p:nvPr/>
          </p:nvGrpSpPr>
          <p:grpSpPr>
            <a:xfrm>
              <a:off x="1708067" y="2929847"/>
              <a:ext cx="245610" cy="244891"/>
              <a:chOff x="1177442" y="2884512"/>
              <a:chExt cx="245610" cy="244891"/>
            </a:xfrm>
            <a:grpFill/>
          </p:grpSpPr>
          <p:sp>
            <p:nvSpPr>
              <p:cNvPr id="43" name="Google Shape;94;p16">
                <a:extLst>
                  <a:ext uri="{FF2B5EF4-FFF2-40B4-BE49-F238E27FC236}">
                    <a16:creationId xmlns:a16="http://schemas.microsoft.com/office/drawing/2014/main" id="{0A0BF144-D9B7-D751-5FE0-1DA8B3CDC4DC}"/>
                  </a:ext>
                </a:extLst>
              </p:cNvPr>
              <p:cNvSpPr/>
              <p:nvPr/>
            </p:nvSpPr>
            <p:spPr>
              <a:xfrm>
                <a:off x="1177442" y="2884512"/>
                <a:ext cx="245610" cy="244891"/>
              </a:xfrm>
              <a:custGeom>
                <a:avLst/>
                <a:gdLst/>
                <a:ahLst/>
                <a:cxnLst/>
                <a:rect l="l" t="t" r="r" b="b"/>
                <a:pathLst>
                  <a:path w="4437" h="4424" extrusionOk="0">
                    <a:moveTo>
                      <a:pt x="2219" y="1"/>
                    </a:moveTo>
                    <a:cubicBezTo>
                      <a:pt x="991" y="1"/>
                      <a:pt x="1" y="991"/>
                      <a:pt x="1" y="2206"/>
                    </a:cubicBezTo>
                    <a:cubicBezTo>
                      <a:pt x="1" y="3433"/>
                      <a:pt x="991" y="4423"/>
                      <a:pt x="2219" y="4423"/>
                    </a:cubicBezTo>
                    <a:cubicBezTo>
                      <a:pt x="3447" y="4423"/>
                      <a:pt x="4437" y="3433"/>
                      <a:pt x="4437" y="2206"/>
                    </a:cubicBezTo>
                    <a:cubicBezTo>
                      <a:pt x="4437" y="991"/>
                      <a:pt x="3447" y="1"/>
                      <a:pt x="2219" y="1"/>
                    </a:cubicBezTo>
                    <a:close/>
                  </a:path>
                </a:pathLst>
              </a:custGeom>
              <a:solidFill>
                <a:srgbClr val="134BD4"/>
              </a:solidFill>
              <a:ln>
                <a:noFill/>
              </a:ln>
              <a:effectLst>
                <a:outerShdw blurRad="42863" dist="38100" dir="3300000" algn="bl" rotWithShape="0">
                  <a:schemeClr val="dk2">
                    <a:alpha val="34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" name="Google Shape;95;p16">
                <a:extLst>
                  <a:ext uri="{FF2B5EF4-FFF2-40B4-BE49-F238E27FC236}">
                    <a16:creationId xmlns:a16="http://schemas.microsoft.com/office/drawing/2014/main" id="{88E6D92C-89BB-883A-D4FE-361CD20B22A4}"/>
                  </a:ext>
                </a:extLst>
              </p:cNvPr>
              <p:cNvSpPr/>
              <p:nvPr/>
            </p:nvSpPr>
            <p:spPr>
              <a:xfrm>
                <a:off x="1234458" y="2940809"/>
                <a:ext cx="131579" cy="131579"/>
              </a:xfrm>
              <a:custGeom>
                <a:avLst/>
                <a:gdLst/>
                <a:ahLst/>
                <a:cxnLst/>
                <a:rect l="l" t="t" r="r" b="b"/>
                <a:pathLst>
                  <a:path w="2377" h="2377" extrusionOk="0">
                    <a:moveTo>
                      <a:pt x="2377" y="1189"/>
                    </a:moveTo>
                    <a:cubicBezTo>
                      <a:pt x="2377" y="1849"/>
                      <a:pt x="1849" y="2377"/>
                      <a:pt x="1189" y="2377"/>
                    </a:cubicBezTo>
                    <a:cubicBezTo>
                      <a:pt x="529" y="2377"/>
                      <a:pt x="1" y="1849"/>
                      <a:pt x="1" y="1189"/>
                    </a:cubicBezTo>
                    <a:cubicBezTo>
                      <a:pt x="1" y="529"/>
                      <a:pt x="529" y="0"/>
                      <a:pt x="1189" y="0"/>
                    </a:cubicBezTo>
                    <a:cubicBezTo>
                      <a:pt x="1849" y="0"/>
                      <a:pt x="2377" y="529"/>
                      <a:pt x="2377" y="118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4" name="Google Shape;96;p16">
              <a:extLst>
                <a:ext uri="{FF2B5EF4-FFF2-40B4-BE49-F238E27FC236}">
                  <a16:creationId xmlns:a16="http://schemas.microsoft.com/office/drawing/2014/main" id="{3496D2FF-4531-B005-79D0-BDE061C8D6B7}"/>
                </a:ext>
              </a:extLst>
            </p:cNvPr>
            <p:cNvGrpSpPr/>
            <p:nvPr/>
          </p:nvGrpSpPr>
          <p:grpSpPr>
            <a:xfrm>
              <a:off x="3551407" y="2363506"/>
              <a:ext cx="245610" cy="244891"/>
              <a:chOff x="3804994" y="2454571"/>
              <a:chExt cx="245610" cy="244891"/>
            </a:xfrm>
            <a:grpFill/>
          </p:grpSpPr>
          <p:sp>
            <p:nvSpPr>
              <p:cNvPr id="41" name="Google Shape;97;p16">
                <a:extLst>
                  <a:ext uri="{FF2B5EF4-FFF2-40B4-BE49-F238E27FC236}">
                    <a16:creationId xmlns:a16="http://schemas.microsoft.com/office/drawing/2014/main" id="{472A46FF-4780-33D4-C053-04EFCB2F8E12}"/>
                  </a:ext>
                </a:extLst>
              </p:cNvPr>
              <p:cNvSpPr/>
              <p:nvPr/>
            </p:nvSpPr>
            <p:spPr>
              <a:xfrm>
                <a:off x="3804994" y="2454571"/>
                <a:ext cx="245610" cy="244891"/>
              </a:xfrm>
              <a:custGeom>
                <a:avLst/>
                <a:gdLst/>
                <a:ahLst/>
                <a:cxnLst/>
                <a:rect l="l" t="t" r="r" b="b"/>
                <a:pathLst>
                  <a:path w="4437" h="4424" extrusionOk="0">
                    <a:moveTo>
                      <a:pt x="2219" y="1"/>
                    </a:moveTo>
                    <a:cubicBezTo>
                      <a:pt x="991" y="1"/>
                      <a:pt x="1" y="991"/>
                      <a:pt x="1" y="2205"/>
                    </a:cubicBezTo>
                    <a:cubicBezTo>
                      <a:pt x="1" y="3433"/>
                      <a:pt x="991" y="4423"/>
                      <a:pt x="2219" y="4423"/>
                    </a:cubicBezTo>
                    <a:cubicBezTo>
                      <a:pt x="3433" y="4423"/>
                      <a:pt x="4437" y="3433"/>
                      <a:pt x="4437" y="2205"/>
                    </a:cubicBezTo>
                    <a:cubicBezTo>
                      <a:pt x="4437" y="991"/>
                      <a:pt x="3433" y="1"/>
                      <a:pt x="2219" y="1"/>
                    </a:cubicBezTo>
                    <a:close/>
                  </a:path>
                </a:pathLst>
              </a:custGeom>
              <a:solidFill>
                <a:srgbClr val="134BD4"/>
              </a:solidFill>
              <a:ln>
                <a:noFill/>
              </a:ln>
              <a:effectLst>
                <a:outerShdw blurRad="42863" dist="38100" dir="3300000" algn="bl" rotWithShape="0">
                  <a:schemeClr val="dk2">
                    <a:alpha val="34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" name="Google Shape;98;p16">
                <a:extLst>
                  <a:ext uri="{FF2B5EF4-FFF2-40B4-BE49-F238E27FC236}">
                    <a16:creationId xmlns:a16="http://schemas.microsoft.com/office/drawing/2014/main" id="{F46C52BE-6C39-5AD4-A4E1-818B3A8C3AFB}"/>
                  </a:ext>
                </a:extLst>
              </p:cNvPr>
              <p:cNvSpPr/>
              <p:nvPr/>
            </p:nvSpPr>
            <p:spPr>
              <a:xfrm>
                <a:off x="3862010" y="2510868"/>
                <a:ext cx="131579" cy="131579"/>
              </a:xfrm>
              <a:custGeom>
                <a:avLst/>
                <a:gdLst/>
                <a:ahLst/>
                <a:cxnLst/>
                <a:rect l="l" t="t" r="r" b="b"/>
                <a:pathLst>
                  <a:path w="2377" h="2377" extrusionOk="0">
                    <a:moveTo>
                      <a:pt x="2377" y="1188"/>
                    </a:moveTo>
                    <a:cubicBezTo>
                      <a:pt x="2377" y="1848"/>
                      <a:pt x="1849" y="2376"/>
                      <a:pt x="1189" y="2376"/>
                    </a:cubicBezTo>
                    <a:cubicBezTo>
                      <a:pt x="529" y="2376"/>
                      <a:pt x="1" y="1848"/>
                      <a:pt x="1" y="1188"/>
                    </a:cubicBezTo>
                    <a:cubicBezTo>
                      <a:pt x="1" y="528"/>
                      <a:pt x="529" y="0"/>
                      <a:pt x="1189" y="0"/>
                    </a:cubicBezTo>
                    <a:cubicBezTo>
                      <a:pt x="1849" y="0"/>
                      <a:pt x="2377" y="528"/>
                      <a:pt x="2377" y="118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5" name="Google Shape;99;p16">
              <a:extLst>
                <a:ext uri="{FF2B5EF4-FFF2-40B4-BE49-F238E27FC236}">
                  <a16:creationId xmlns:a16="http://schemas.microsoft.com/office/drawing/2014/main" id="{22D79560-7E43-1734-D82A-C58F1E588D52}"/>
                </a:ext>
              </a:extLst>
            </p:cNvPr>
            <p:cNvGrpSpPr/>
            <p:nvPr/>
          </p:nvGrpSpPr>
          <p:grpSpPr>
            <a:xfrm>
              <a:off x="5394746" y="2929847"/>
              <a:ext cx="244891" cy="244891"/>
              <a:chOff x="5112380" y="3020912"/>
              <a:chExt cx="244891" cy="244891"/>
            </a:xfrm>
            <a:grpFill/>
          </p:grpSpPr>
          <p:sp>
            <p:nvSpPr>
              <p:cNvPr id="39" name="Google Shape;100;p16">
                <a:extLst>
                  <a:ext uri="{FF2B5EF4-FFF2-40B4-BE49-F238E27FC236}">
                    <a16:creationId xmlns:a16="http://schemas.microsoft.com/office/drawing/2014/main" id="{51686A59-405A-1E2B-9BB0-A5693FEE76A5}"/>
                  </a:ext>
                </a:extLst>
              </p:cNvPr>
              <p:cNvSpPr/>
              <p:nvPr/>
            </p:nvSpPr>
            <p:spPr>
              <a:xfrm>
                <a:off x="5112380" y="3020912"/>
                <a:ext cx="244891" cy="244891"/>
              </a:xfrm>
              <a:custGeom>
                <a:avLst/>
                <a:gdLst/>
                <a:ahLst/>
                <a:cxnLst/>
                <a:rect l="l" t="t" r="r" b="b"/>
                <a:pathLst>
                  <a:path w="4424" h="4424" extrusionOk="0">
                    <a:moveTo>
                      <a:pt x="2218" y="1"/>
                    </a:moveTo>
                    <a:cubicBezTo>
                      <a:pt x="991" y="1"/>
                      <a:pt x="1" y="991"/>
                      <a:pt x="1" y="2206"/>
                    </a:cubicBezTo>
                    <a:cubicBezTo>
                      <a:pt x="1" y="3433"/>
                      <a:pt x="991" y="4423"/>
                      <a:pt x="2218" y="4423"/>
                    </a:cubicBezTo>
                    <a:cubicBezTo>
                      <a:pt x="3433" y="4423"/>
                      <a:pt x="4423" y="3433"/>
                      <a:pt x="4423" y="2206"/>
                    </a:cubicBezTo>
                    <a:cubicBezTo>
                      <a:pt x="4423" y="991"/>
                      <a:pt x="3433" y="1"/>
                      <a:pt x="2218" y="1"/>
                    </a:cubicBezTo>
                    <a:close/>
                  </a:path>
                </a:pathLst>
              </a:custGeom>
              <a:solidFill>
                <a:srgbClr val="134BD4"/>
              </a:solidFill>
              <a:ln>
                <a:noFill/>
              </a:ln>
              <a:effectLst>
                <a:outerShdw blurRad="42863" dist="38100" dir="3300000" algn="bl" rotWithShape="0">
                  <a:schemeClr val="dk2">
                    <a:alpha val="34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" name="Google Shape;101;p16">
                <a:extLst>
                  <a:ext uri="{FF2B5EF4-FFF2-40B4-BE49-F238E27FC236}">
                    <a16:creationId xmlns:a16="http://schemas.microsoft.com/office/drawing/2014/main" id="{DCA0B09E-3321-9CD3-BAF5-D1ADB452BD05}"/>
                  </a:ext>
                </a:extLst>
              </p:cNvPr>
              <p:cNvSpPr/>
              <p:nvPr/>
            </p:nvSpPr>
            <p:spPr>
              <a:xfrm>
                <a:off x="5169396" y="3077209"/>
                <a:ext cx="130859" cy="131579"/>
              </a:xfrm>
              <a:custGeom>
                <a:avLst/>
                <a:gdLst/>
                <a:ahLst/>
                <a:cxnLst/>
                <a:rect l="l" t="t" r="r" b="b"/>
                <a:pathLst>
                  <a:path w="2364" h="2377" extrusionOk="0">
                    <a:moveTo>
                      <a:pt x="2363" y="1189"/>
                    </a:moveTo>
                    <a:cubicBezTo>
                      <a:pt x="2363" y="1849"/>
                      <a:pt x="1835" y="2377"/>
                      <a:pt x="1188" y="2377"/>
                    </a:cubicBezTo>
                    <a:cubicBezTo>
                      <a:pt x="528" y="2377"/>
                      <a:pt x="0" y="1849"/>
                      <a:pt x="0" y="1189"/>
                    </a:cubicBezTo>
                    <a:cubicBezTo>
                      <a:pt x="0" y="529"/>
                      <a:pt x="528" y="0"/>
                      <a:pt x="1188" y="0"/>
                    </a:cubicBezTo>
                    <a:cubicBezTo>
                      <a:pt x="1835" y="0"/>
                      <a:pt x="2363" y="529"/>
                      <a:pt x="2363" y="118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6" name="Google Shape;102;p16">
              <a:extLst>
                <a:ext uri="{FF2B5EF4-FFF2-40B4-BE49-F238E27FC236}">
                  <a16:creationId xmlns:a16="http://schemas.microsoft.com/office/drawing/2014/main" id="{0D3E6391-1ACB-0E6A-09A0-92E016AEDB20}"/>
                </a:ext>
              </a:extLst>
            </p:cNvPr>
            <p:cNvGrpSpPr/>
            <p:nvPr/>
          </p:nvGrpSpPr>
          <p:grpSpPr>
            <a:xfrm>
              <a:off x="7237366" y="2363506"/>
              <a:ext cx="244835" cy="244891"/>
              <a:chOff x="7723466" y="2521821"/>
              <a:chExt cx="244835" cy="244891"/>
            </a:xfrm>
            <a:grpFill/>
          </p:grpSpPr>
          <p:sp>
            <p:nvSpPr>
              <p:cNvPr id="37" name="Google Shape;103;p16">
                <a:extLst>
                  <a:ext uri="{FF2B5EF4-FFF2-40B4-BE49-F238E27FC236}">
                    <a16:creationId xmlns:a16="http://schemas.microsoft.com/office/drawing/2014/main" id="{FC08B827-30C0-41F6-DC4E-9D34E6CE5478}"/>
                  </a:ext>
                </a:extLst>
              </p:cNvPr>
              <p:cNvSpPr/>
              <p:nvPr/>
            </p:nvSpPr>
            <p:spPr>
              <a:xfrm>
                <a:off x="7723466" y="2521821"/>
                <a:ext cx="244835" cy="244891"/>
              </a:xfrm>
              <a:custGeom>
                <a:avLst/>
                <a:gdLst/>
                <a:ahLst/>
                <a:cxnLst/>
                <a:rect l="l" t="t" r="r" b="b"/>
                <a:pathLst>
                  <a:path w="4423" h="4424" extrusionOk="0">
                    <a:moveTo>
                      <a:pt x="2205" y="1"/>
                    </a:moveTo>
                    <a:cubicBezTo>
                      <a:pt x="990" y="1"/>
                      <a:pt x="0" y="991"/>
                      <a:pt x="0" y="2205"/>
                    </a:cubicBezTo>
                    <a:cubicBezTo>
                      <a:pt x="0" y="3433"/>
                      <a:pt x="990" y="4423"/>
                      <a:pt x="2205" y="4423"/>
                    </a:cubicBezTo>
                    <a:cubicBezTo>
                      <a:pt x="3433" y="4423"/>
                      <a:pt x="4423" y="3433"/>
                      <a:pt x="4423" y="2205"/>
                    </a:cubicBezTo>
                    <a:cubicBezTo>
                      <a:pt x="4423" y="991"/>
                      <a:pt x="3433" y="1"/>
                      <a:pt x="2205" y="1"/>
                    </a:cubicBezTo>
                    <a:close/>
                  </a:path>
                </a:pathLst>
              </a:custGeom>
              <a:solidFill>
                <a:srgbClr val="134BD4"/>
              </a:solidFill>
              <a:ln>
                <a:noFill/>
              </a:ln>
              <a:effectLst>
                <a:outerShdw blurRad="42863" dist="38100" dir="3300000" algn="bl" rotWithShape="0">
                  <a:schemeClr val="dk2">
                    <a:alpha val="34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" name="Google Shape;104;p16">
                <a:extLst>
                  <a:ext uri="{FF2B5EF4-FFF2-40B4-BE49-F238E27FC236}">
                    <a16:creationId xmlns:a16="http://schemas.microsoft.com/office/drawing/2014/main" id="{9D3D4E98-5616-0C6C-FE59-62B53BEC5C05}"/>
                  </a:ext>
                </a:extLst>
              </p:cNvPr>
              <p:cNvSpPr/>
              <p:nvPr/>
            </p:nvSpPr>
            <p:spPr>
              <a:xfrm>
                <a:off x="7780482" y="2578118"/>
                <a:ext cx="130859" cy="131579"/>
              </a:xfrm>
              <a:custGeom>
                <a:avLst/>
                <a:gdLst/>
                <a:ahLst/>
                <a:cxnLst/>
                <a:rect l="l" t="t" r="r" b="b"/>
                <a:pathLst>
                  <a:path w="2364" h="2377" extrusionOk="0">
                    <a:moveTo>
                      <a:pt x="2363" y="1188"/>
                    </a:moveTo>
                    <a:cubicBezTo>
                      <a:pt x="2363" y="1848"/>
                      <a:pt x="1835" y="2376"/>
                      <a:pt x="1175" y="2376"/>
                    </a:cubicBezTo>
                    <a:cubicBezTo>
                      <a:pt x="528" y="2376"/>
                      <a:pt x="0" y="1848"/>
                      <a:pt x="0" y="1188"/>
                    </a:cubicBezTo>
                    <a:cubicBezTo>
                      <a:pt x="0" y="528"/>
                      <a:pt x="528" y="0"/>
                      <a:pt x="1175" y="0"/>
                    </a:cubicBezTo>
                    <a:cubicBezTo>
                      <a:pt x="1835" y="0"/>
                      <a:pt x="2363" y="528"/>
                      <a:pt x="2363" y="118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FD5D978C-D7C7-9348-530F-664D2878AAC2}"/>
              </a:ext>
            </a:extLst>
          </p:cNvPr>
          <p:cNvGrpSpPr/>
          <p:nvPr/>
        </p:nvGrpSpPr>
        <p:grpSpPr>
          <a:xfrm>
            <a:off x="3150353" y="4006035"/>
            <a:ext cx="997588" cy="997536"/>
            <a:chOff x="3150353" y="4006035"/>
            <a:chExt cx="997588" cy="997536"/>
          </a:xfrm>
        </p:grpSpPr>
        <p:grpSp>
          <p:nvGrpSpPr>
            <p:cNvPr id="24" name="Google Shape;105;p16">
              <a:extLst>
                <a:ext uri="{FF2B5EF4-FFF2-40B4-BE49-F238E27FC236}">
                  <a16:creationId xmlns:a16="http://schemas.microsoft.com/office/drawing/2014/main" id="{0C514C41-B2B0-3800-4882-2BD171BD1FD2}"/>
                </a:ext>
              </a:extLst>
            </p:cNvPr>
            <p:cNvGrpSpPr/>
            <p:nvPr/>
          </p:nvGrpSpPr>
          <p:grpSpPr>
            <a:xfrm>
              <a:off x="3150353" y="4006035"/>
              <a:ext cx="997588" cy="997536"/>
              <a:chOff x="3142726" y="2821738"/>
              <a:chExt cx="1063370" cy="1063314"/>
            </a:xfrm>
          </p:grpSpPr>
          <p:sp>
            <p:nvSpPr>
              <p:cNvPr id="30" name="Google Shape;106;p16">
                <a:extLst>
                  <a:ext uri="{FF2B5EF4-FFF2-40B4-BE49-F238E27FC236}">
                    <a16:creationId xmlns:a16="http://schemas.microsoft.com/office/drawing/2014/main" id="{34538631-30BF-6946-6328-E14698B1D0AB}"/>
                  </a:ext>
                </a:extLst>
              </p:cNvPr>
              <p:cNvSpPr/>
              <p:nvPr/>
            </p:nvSpPr>
            <p:spPr>
              <a:xfrm>
                <a:off x="3142726" y="2821738"/>
                <a:ext cx="1063370" cy="1063314"/>
              </a:xfrm>
              <a:custGeom>
                <a:avLst/>
                <a:gdLst/>
                <a:ahLst/>
                <a:cxnLst/>
                <a:rect l="l" t="t" r="r" b="b"/>
                <a:pathLst>
                  <a:path w="19210" h="19209" extrusionOk="0">
                    <a:moveTo>
                      <a:pt x="19209" y="9598"/>
                    </a:moveTo>
                    <a:cubicBezTo>
                      <a:pt x="19209" y="14905"/>
                      <a:pt x="14919" y="19209"/>
                      <a:pt x="9612" y="19209"/>
                    </a:cubicBezTo>
                    <a:cubicBezTo>
                      <a:pt x="4305" y="19209"/>
                      <a:pt x="1" y="14905"/>
                      <a:pt x="1" y="9598"/>
                    </a:cubicBezTo>
                    <a:cubicBezTo>
                      <a:pt x="1" y="4291"/>
                      <a:pt x="4305" y="0"/>
                      <a:pt x="9612" y="0"/>
                    </a:cubicBezTo>
                    <a:cubicBezTo>
                      <a:pt x="14919" y="0"/>
                      <a:pt x="19209" y="4291"/>
                      <a:pt x="19209" y="9598"/>
                    </a:cubicBezTo>
                    <a:close/>
                  </a:path>
                </a:pathLst>
              </a:custGeom>
              <a:solidFill>
                <a:srgbClr val="134BD4"/>
              </a:solidFill>
              <a:ln>
                <a:noFill/>
              </a:ln>
              <a:effectLst>
                <a:outerShdw blurRad="42863" dist="38100" dir="3300000" algn="bl" rotWithShape="0">
                  <a:schemeClr val="dk2">
                    <a:alpha val="34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" name="Google Shape;107;p16">
                <a:extLst>
                  <a:ext uri="{FF2B5EF4-FFF2-40B4-BE49-F238E27FC236}">
                    <a16:creationId xmlns:a16="http://schemas.microsoft.com/office/drawing/2014/main" id="{989CE7A0-6DF9-2FEC-1EF5-661131F1963B}"/>
                  </a:ext>
                </a:extLst>
              </p:cNvPr>
              <p:cNvSpPr/>
              <p:nvPr/>
            </p:nvSpPr>
            <p:spPr>
              <a:xfrm>
                <a:off x="3216570" y="2894807"/>
                <a:ext cx="916457" cy="916457"/>
              </a:xfrm>
              <a:custGeom>
                <a:avLst/>
                <a:gdLst/>
                <a:ahLst/>
                <a:cxnLst/>
                <a:rect l="l" t="t" r="r" b="b"/>
                <a:pathLst>
                  <a:path w="16556" h="16556" extrusionOk="0">
                    <a:moveTo>
                      <a:pt x="8278" y="0"/>
                    </a:moveTo>
                    <a:cubicBezTo>
                      <a:pt x="3710" y="0"/>
                      <a:pt x="0" y="3710"/>
                      <a:pt x="0" y="8278"/>
                    </a:cubicBezTo>
                    <a:cubicBezTo>
                      <a:pt x="0" y="12845"/>
                      <a:pt x="3710" y="16555"/>
                      <a:pt x="8278" y="16555"/>
                    </a:cubicBezTo>
                    <a:cubicBezTo>
                      <a:pt x="12846" y="16555"/>
                      <a:pt x="16555" y="12845"/>
                      <a:pt x="16555" y="8278"/>
                    </a:cubicBezTo>
                    <a:cubicBezTo>
                      <a:pt x="16555" y="3710"/>
                      <a:pt x="12846" y="0"/>
                      <a:pt x="827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5" name="Google Shape;108;p16">
              <a:extLst>
                <a:ext uri="{FF2B5EF4-FFF2-40B4-BE49-F238E27FC236}">
                  <a16:creationId xmlns:a16="http://schemas.microsoft.com/office/drawing/2014/main" id="{2F644F4B-E829-7B76-6348-FD6205F0F85F}"/>
                </a:ext>
              </a:extLst>
            </p:cNvPr>
            <p:cNvGrpSpPr/>
            <p:nvPr/>
          </p:nvGrpSpPr>
          <p:grpSpPr>
            <a:xfrm>
              <a:off x="3429434" y="4291217"/>
              <a:ext cx="427023" cy="426487"/>
              <a:chOff x="-60620800" y="2304600"/>
              <a:chExt cx="319000" cy="318600"/>
            </a:xfrm>
            <a:solidFill>
              <a:srgbClr val="6D41FA"/>
            </a:solidFill>
          </p:grpSpPr>
          <p:sp>
            <p:nvSpPr>
              <p:cNvPr id="27" name="Google Shape;109;p16">
                <a:extLst>
                  <a:ext uri="{FF2B5EF4-FFF2-40B4-BE49-F238E27FC236}">
                    <a16:creationId xmlns:a16="http://schemas.microsoft.com/office/drawing/2014/main" id="{87FE2732-5909-B220-3105-0D445A6496ED}"/>
                  </a:ext>
                </a:extLst>
              </p:cNvPr>
              <p:cNvSpPr/>
              <p:nvPr/>
            </p:nvSpPr>
            <p:spPr>
              <a:xfrm>
                <a:off x="-60620800" y="2304600"/>
                <a:ext cx="319000" cy="318600"/>
              </a:xfrm>
              <a:custGeom>
                <a:avLst/>
                <a:gdLst/>
                <a:ahLst/>
                <a:cxnLst/>
                <a:rect l="l" t="t" r="r" b="b"/>
                <a:pathLst>
                  <a:path w="12760" h="12744" extrusionOk="0">
                    <a:moveTo>
                      <a:pt x="10939" y="845"/>
                    </a:moveTo>
                    <a:cubicBezTo>
                      <a:pt x="10969" y="845"/>
                      <a:pt x="11001" y="853"/>
                      <a:pt x="11027" y="866"/>
                    </a:cubicBezTo>
                    <a:lnTo>
                      <a:pt x="11752" y="1276"/>
                    </a:lnTo>
                    <a:cubicBezTo>
                      <a:pt x="11783" y="1339"/>
                      <a:pt x="11815" y="1433"/>
                      <a:pt x="11783" y="1465"/>
                    </a:cubicBezTo>
                    <a:lnTo>
                      <a:pt x="11437" y="2063"/>
                    </a:lnTo>
                    <a:lnTo>
                      <a:pt x="10491" y="1496"/>
                    </a:lnTo>
                    <a:lnTo>
                      <a:pt x="10838" y="898"/>
                    </a:lnTo>
                    <a:cubicBezTo>
                      <a:pt x="10856" y="861"/>
                      <a:pt x="10897" y="845"/>
                      <a:pt x="10939" y="845"/>
                    </a:cubicBezTo>
                    <a:close/>
                    <a:moveTo>
                      <a:pt x="10050" y="2252"/>
                    </a:moveTo>
                    <a:lnTo>
                      <a:pt x="10995" y="2819"/>
                    </a:lnTo>
                    <a:lnTo>
                      <a:pt x="8916" y="6379"/>
                    </a:lnTo>
                    <a:lnTo>
                      <a:pt x="7971" y="5844"/>
                    </a:lnTo>
                    <a:lnTo>
                      <a:pt x="10050" y="2252"/>
                    </a:lnTo>
                    <a:close/>
                    <a:moveTo>
                      <a:pt x="7813" y="6663"/>
                    </a:moveTo>
                    <a:lnTo>
                      <a:pt x="8318" y="6978"/>
                    </a:lnTo>
                    <a:lnTo>
                      <a:pt x="7782" y="7324"/>
                    </a:lnTo>
                    <a:lnTo>
                      <a:pt x="7813" y="6663"/>
                    </a:lnTo>
                    <a:close/>
                    <a:moveTo>
                      <a:pt x="11342" y="5245"/>
                    </a:moveTo>
                    <a:cubicBezTo>
                      <a:pt x="11594" y="5245"/>
                      <a:pt x="11752" y="5434"/>
                      <a:pt x="11752" y="5686"/>
                    </a:cubicBezTo>
                    <a:lnTo>
                      <a:pt x="11752" y="11483"/>
                    </a:lnTo>
                    <a:cubicBezTo>
                      <a:pt x="11752" y="11704"/>
                      <a:pt x="11531" y="11893"/>
                      <a:pt x="11342" y="11893"/>
                    </a:cubicBezTo>
                    <a:lnTo>
                      <a:pt x="1197" y="11893"/>
                    </a:lnTo>
                    <a:cubicBezTo>
                      <a:pt x="945" y="11893"/>
                      <a:pt x="788" y="11704"/>
                      <a:pt x="788" y="11483"/>
                    </a:cubicBezTo>
                    <a:lnTo>
                      <a:pt x="788" y="5686"/>
                    </a:lnTo>
                    <a:cubicBezTo>
                      <a:pt x="788" y="5434"/>
                      <a:pt x="977" y="5245"/>
                      <a:pt x="1197" y="5245"/>
                    </a:cubicBezTo>
                    <a:lnTo>
                      <a:pt x="7372" y="5245"/>
                    </a:lnTo>
                    <a:lnTo>
                      <a:pt x="7057" y="5749"/>
                    </a:lnTo>
                    <a:cubicBezTo>
                      <a:pt x="7026" y="5812"/>
                      <a:pt x="7026" y="5875"/>
                      <a:pt x="7026" y="5970"/>
                    </a:cubicBezTo>
                    <a:lnTo>
                      <a:pt x="6900" y="7734"/>
                    </a:lnTo>
                    <a:lnTo>
                      <a:pt x="5545" y="7734"/>
                    </a:lnTo>
                    <a:cubicBezTo>
                      <a:pt x="5325" y="7734"/>
                      <a:pt x="5167" y="7923"/>
                      <a:pt x="5167" y="8175"/>
                    </a:cubicBezTo>
                    <a:cubicBezTo>
                      <a:pt x="5167" y="8396"/>
                      <a:pt x="5356" y="8585"/>
                      <a:pt x="5545" y="8585"/>
                    </a:cubicBezTo>
                    <a:lnTo>
                      <a:pt x="10523" y="8585"/>
                    </a:lnTo>
                    <a:cubicBezTo>
                      <a:pt x="10743" y="8585"/>
                      <a:pt x="10964" y="8396"/>
                      <a:pt x="10964" y="8175"/>
                    </a:cubicBezTo>
                    <a:cubicBezTo>
                      <a:pt x="10964" y="7923"/>
                      <a:pt x="10743" y="7734"/>
                      <a:pt x="10523" y="7734"/>
                    </a:cubicBezTo>
                    <a:lnTo>
                      <a:pt x="8633" y="7734"/>
                    </a:lnTo>
                    <a:lnTo>
                      <a:pt x="9294" y="7293"/>
                    </a:lnTo>
                    <a:cubicBezTo>
                      <a:pt x="9326" y="7261"/>
                      <a:pt x="9420" y="7230"/>
                      <a:pt x="9420" y="7135"/>
                    </a:cubicBezTo>
                    <a:lnTo>
                      <a:pt x="10523" y="5245"/>
                    </a:lnTo>
                    <a:close/>
                    <a:moveTo>
                      <a:pt x="10933" y="0"/>
                    </a:moveTo>
                    <a:cubicBezTo>
                      <a:pt x="10599" y="0"/>
                      <a:pt x="10280" y="175"/>
                      <a:pt x="10113" y="488"/>
                    </a:cubicBezTo>
                    <a:lnTo>
                      <a:pt x="9578" y="1433"/>
                    </a:lnTo>
                    <a:lnTo>
                      <a:pt x="7877" y="4395"/>
                    </a:lnTo>
                    <a:lnTo>
                      <a:pt x="1229" y="4395"/>
                    </a:lnTo>
                    <a:cubicBezTo>
                      <a:pt x="567" y="4395"/>
                      <a:pt x="0" y="4930"/>
                      <a:pt x="0" y="5592"/>
                    </a:cubicBezTo>
                    <a:lnTo>
                      <a:pt x="0" y="11483"/>
                    </a:lnTo>
                    <a:cubicBezTo>
                      <a:pt x="0" y="12145"/>
                      <a:pt x="567" y="12743"/>
                      <a:pt x="1229" y="12743"/>
                    </a:cubicBezTo>
                    <a:lnTo>
                      <a:pt x="11374" y="12743"/>
                    </a:lnTo>
                    <a:cubicBezTo>
                      <a:pt x="12067" y="12743"/>
                      <a:pt x="12602" y="12176"/>
                      <a:pt x="12602" y="11483"/>
                    </a:cubicBezTo>
                    <a:lnTo>
                      <a:pt x="12602" y="5686"/>
                    </a:lnTo>
                    <a:cubicBezTo>
                      <a:pt x="12602" y="5025"/>
                      <a:pt x="12067" y="4458"/>
                      <a:pt x="11374" y="4458"/>
                    </a:cubicBezTo>
                    <a:lnTo>
                      <a:pt x="11027" y="4458"/>
                    </a:lnTo>
                    <a:lnTo>
                      <a:pt x="12508" y="1937"/>
                    </a:lnTo>
                    <a:cubicBezTo>
                      <a:pt x="12760" y="1433"/>
                      <a:pt x="12602" y="835"/>
                      <a:pt x="12130" y="551"/>
                    </a:cubicBezTo>
                    <a:lnTo>
                      <a:pt x="11437" y="141"/>
                    </a:lnTo>
                    <a:cubicBezTo>
                      <a:pt x="11277" y="46"/>
                      <a:pt x="11103" y="0"/>
                      <a:pt x="1093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" name="Google Shape;110;p16">
                <a:extLst>
                  <a:ext uri="{FF2B5EF4-FFF2-40B4-BE49-F238E27FC236}">
                    <a16:creationId xmlns:a16="http://schemas.microsoft.com/office/drawing/2014/main" id="{004FB4BF-2B3B-B958-D39C-1ACD3D4AFCB8}"/>
                  </a:ext>
                </a:extLst>
              </p:cNvPr>
              <p:cNvSpPr/>
              <p:nvPr/>
            </p:nvSpPr>
            <p:spPr>
              <a:xfrm>
                <a:off x="-60491625" y="2560150"/>
                <a:ext cx="144925" cy="20525"/>
              </a:xfrm>
              <a:custGeom>
                <a:avLst/>
                <a:gdLst/>
                <a:ahLst/>
                <a:cxnLst/>
                <a:rect l="l" t="t" r="r" b="b"/>
                <a:pathLst>
                  <a:path w="5797" h="821" extrusionOk="0">
                    <a:moveTo>
                      <a:pt x="378" y="1"/>
                    </a:moveTo>
                    <a:cubicBezTo>
                      <a:pt x="158" y="1"/>
                      <a:pt x="0" y="190"/>
                      <a:pt x="0" y="411"/>
                    </a:cubicBezTo>
                    <a:cubicBezTo>
                      <a:pt x="0" y="663"/>
                      <a:pt x="189" y="820"/>
                      <a:pt x="378" y="820"/>
                    </a:cubicBezTo>
                    <a:lnTo>
                      <a:pt x="5356" y="820"/>
                    </a:lnTo>
                    <a:cubicBezTo>
                      <a:pt x="5576" y="820"/>
                      <a:pt x="5797" y="631"/>
                      <a:pt x="5797" y="411"/>
                    </a:cubicBezTo>
                    <a:cubicBezTo>
                      <a:pt x="5797" y="190"/>
                      <a:pt x="5576" y="1"/>
                      <a:pt x="535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" name="Google Shape;111;p16">
                <a:extLst>
                  <a:ext uri="{FF2B5EF4-FFF2-40B4-BE49-F238E27FC236}">
                    <a16:creationId xmlns:a16="http://schemas.microsoft.com/office/drawing/2014/main" id="{7E598D32-5E0F-02A3-34B9-356AF77D19D3}"/>
                  </a:ext>
                </a:extLst>
              </p:cNvPr>
              <p:cNvSpPr/>
              <p:nvPr/>
            </p:nvSpPr>
            <p:spPr>
              <a:xfrm>
                <a:off x="-60573550" y="2445950"/>
                <a:ext cx="62250" cy="146525"/>
              </a:xfrm>
              <a:custGeom>
                <a:avLst/>
                <a:gdLst/>
                <a:ahLst/>
                <a:cxnLst/>
                <a:rect l="l" t="t" r="r" b="b"/>
                <a:pathLst>
                  <a:path w="2490" h="5861" extrusionOk="0">
                    <a:moveTo>
                      <a:pt x="1229" y="1"/>
                    </a:moveTo>
                    <a:cubicBezTo>
                      <a:pt x="977" y="1"/>
                      <a:pt x="820" y="190"/>
                      <a:pt x="820" y="410"/>
                    </a:cubicBezTo>
                    <a:lnTo>
                      <a:pt x="820" y="694"/>
                    </a:lnTo>
                    <a:cubicBezTo>
                      <a:pt x="347" y="851"/>
                      <a:pt x="1" y="1324"/>
                      <a:pt x="1" y="1891"/>
                    </a:cubicBezTo>
                    <a:cubicBezTo>
                      <a:pt x="1" y="2553"/>
                      <a:pt x="568" y="2931"/>
                      <a:pt x="977" y="3246"/>
                    </a:cubicBezTo>
                    <a:cubicBezTo>
                      <a:pt x="1292" y="3498"/>
                      <a:pt x="1670" y="3718"/>
                      <a:pt x="1670" y="3970"/>
                    </a:cubicBezTo>
                    <a:cubicBezTo>
                      <a:pt x="1670" y="4191"/>
                      <a:pt x="1450" y="4348"/>
                      <a:pt x="1229" y="4348"/>
                    </a:cubicBezTo>
                    <a:cubicBezTo>
                      <a:pt x="977" y="4348"/>
                      <a:pt x="820" y="4159"/>
                      <a:pt x="820" y="3970"/>
                    </a:cubicBezTo>
                    <a:cubicBezTo>
                      <a:pt x="820" y="3718"/>
                      <a:pt x="631" y="3529"/>
                      <a:pt x="442" y="3529"/>
                    </a:cubicBezTo>
                    <a:cubicBezTo>
                      <a:pt x="190" y="3529"/>
                      <a:pt x="1" y="3718"/>
                      <a:pt x="1" y="3970"/>
                    </a:cubicBezTo>
                    <a:cubicBezTo>
                      <a:pt x="1" y="4506"/>
                      <a:pt x="347" y="4947"/>
                      <a:pt x="820" y="5136"/>
                    </a:cubicBezTo>
                    <a:lnTo>
                      <a:pt x="820" y="5420"/>
                    </a:lnTo>
                    <a:cubicBezTo>
                      <a:pt x="820" y="5672"/>
                      <a:pt x="1040" y="5861"/>
                      <a:pt x="1229" y="5861"/>
                    </a:cubicBezTo>
                    <a:cubicBezTo>
                      <a:pt x="1450" y="5861"/>
                      <a:pt x="1670" y="5672"/>
                      <a:pt x="1670" y="5420"/>
                    </a:cubicBezTo>
                    <a:lnTo>
                      <a:pt x="1670" y="5136"/>
                    </a:lnTo>
                    <a:cubicBezTo>
                      <a:pt x="2143" y="4979"/>
                      <a:pt x="2489" y="4506"/>
                      <a:pt x="2489" y="3970"/>
                    </a:cubicBezTo>
                    <a:cubicBezTo>
                      <a:pt x="2489" y="3309"/>
                      <a:pt x="1922" y="2899"/>
                      <a:pt x="1513" y="2584"/>
                    </a:cubicBezTo>
                    <a:cubicBezTo>
                      <a:pt x="1198" y="2364"/>
                      <a:pt x="820" y="2112"/>
                      <a:pt x="820" y="1891"/>
                    </a:cubicBezTo>
                    <a:cubicBezTo>
                      <a:pt x="788" y="1639"/>
                      <a:pt x="977" y="1450"/>
                      <a:pt x="1229" y="1450"/>
                    </a:cubicBezTo>
                    <a:cubicBezTo>
                      <a:pt x="1450" y="1450"/>
                      <a:pt x="1670" y="1639"/>
                      <a:pt x="1670" y="1891"/>
                    </a:cubicBezTo>
                    <a:cubicBezTo>
                      <a:pt x="1670" y="2112"/>
                      <a:pt x="1859" y="2269"/>
                      <a:pt x="2048" y="2269"/>
                    </a:cubicBezTo>
                    <a:cubicBezTo>
                      <a:pt x="2300" y="2269"/>
                      <a:pt x="2489" y="2080"/>
                      <a:pt x="2489" y="1891"/>
                    </a:cubicBezTo>
                    <a:cubicBezTo>
                      <a:pt x="2489" y="1324"/>
                      <a:pt x="2143" y="883"/>
                      <a:pt x="1670" y="694"/>
                    </a:cubicBezTo>
                    <a:lnTo>
                      <a:pt x="1670" y="410"/>
                    </a:lnTo>
                    <a:cubicBezTo>
                      <a:pt x="1670" y="190"/>
                      <a:pt x="1450" y="1"/>
                      <a:pt x="122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492A96A3-FE93-EA71-0E77-4306821E2659}"/>
              </a:ext>
            </a:extLst>
          </p:cNvPr>
          <p:cNvGrpSpPr/>
          <p:nvPr/>
        </p:nvGrpSpPr>
        <p:grpSpPr>
          <a:xfrm>
            <a:off x="6606313" y="4069124"/>
            <a:ext cx="997536" cy="997536"/>
            <a:chOff x="6606313" y="4069124"/>
            <a:chExt cx="997536" cy="997536"/>
          </a:xfrm>
        </p:grpSpPr>
        <p:grpSp>
          <p:nvGrpSpPr>
            <p:cNvPr id="22" name="Google Shape;88;p16">
              <a:extLst>
                <a:ext uri="{FF2B5EF4-FFF2-40B4-BE49-F238E27FC236}">
                  <a16:creationId xmlns:a16="http://schemas.microsoft.com/office/drawing/2014/main" id="{C876829A-1D53-4C09-F9AC-A1D8E5B468BE}"/>
                </a:ext>
              </a:extLst>
            </p:cNvPr>
            <p:cNvGrpSpPr/>
            <p:nvPr/>
          </p:nvGrpSpPr>
          <p:grpSpPr>
            <a:xfrm>
              <a:off x="6606313" y="4069124"/>
              <a:ext cx="997536" cy="997536"/>
              <a:chOff x="6826573" y="2888988"/>
              <a:chExt cx="1063314" cy="1063314"/>
            </a:xfrm>
          </p:grpSpPr>
          <p:sp>
            <p:nvSpPr>
              <p:cNvPr id="45" name="Google Shape;89;p16">
                <a:extLst>
                  <a:ext uri="{FF2B5EF4-FFF2-40B4-BE49-F238E27FC236}">
                    <a16:creationId xmlns:a16="http://schemas.microsoft.com/office/drawing/2014/main" id="{CFC01A69-5523-CF8C-5674-1A215682BEBC}"/>
                  </a:ext>
                </a:extLst>
              </p:cNvPr>
              <p:cNvSpPr/>
              <p:nvPr/>
            </p:nvSpPr>
            <p:spPr>
              <a:xfrm>
                <a:off x="6826573" y="2888988"/>
                <a:ext cx="1063314" cy="1063314"/>
              </a:xfrm>
              <a:custGeom>
                <a:avLst/>
                <a:gdLst/>
                <a:ahLst/>
                <a:cxnLst/>
                <a:rect l="l" t="t" r="r" b="b"/>
                <a:pathLst>
                  <a:path w="19209" h="19209" extrusionOk="0">
                    <a:moveTo>
                      <a:pt x="19209" y="9598"/>
                    </a:moveTo>
                    <a:cubicBezTo>
                      <a:pt x="19209" y="14905"/>
                      <a:pt x="14905" y="19209"/>
                      <a:pt x="9598" y="19209"/>
                    </a:cubicBezTo>
                    <a:cubicBezTo>
                      <a:pt x="4304" y="19209"/>
                      <a:pt x="0" y="14905"/>
                      <a:pt x="0" y="9598"/>
                    </a:cubicBezTo>
                    <a:cubicBezTo>
                      <a:pt x="0" y="4291"/>
                      <a:pt x="4304" y="0"/>
                      <a:pt x="9598" y="0"/>
                    </a:cubicBezTo>
                    <a:cubicBezTo>
                      <a:pt x="14905" y="0"/>
                      <a:pt x="19209" y="4291"/>
                      <a:pt x="19209" y="9598"/>
                    </a:cubicBezTo>
                    <a:close/>
                  </a:path>
                </a:pathLst>
              </a:custGeom>
              <a:solidFill>
                <a:srgbClr val="134BD4"/>
              </a:solidFill>
              <a:ln>
                <a:noFill/>
              </a:ln>
              <a:effectLst>
                <a:outerShdw blurRad="42863" dist="38100" dir="3300000" algn="bl" rotWithShape="0">
                  <a:schemeClr val="dk2">
                    <a:alpha val="34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46" name="Google Shape;90;p16">
                <a:extLst>
                  <a:ext uri="{FF2B5EF4-FFF2-40B4-BE49-F238E27FC236}">
                    <a16:creationId xmlns:a16="http://schemas.microsoft.com/office/drawing/2014/main" id="{F05D69A0-D872-8CBA-7A68-2D1FF30AEB87}"/>
                  </a:ext>
                </a:extLst>
              </p:cNvPr>
              <p:cNvSpPr/>
              <p:nvPr/>
            </p:nvSpPr>
            <p:spPr>
              <a:xfrm>
                <a:off x="6900362" y="2962057"/>
                <a:ext cx="915738" cy="916457"/>
              </a:xfrm>
              <a:custGeom>
                <a:avLst/>
                <a:gdLst/>
                <a:ahLst/>
                <a:cxnLst/>
                <a:rect l="l" t="t" r="r" b="b"/>
                <a:pathLst>
                  <a:path w="16543" h="16556" extrusionOk="0">
                    <a:moveTo>
                      <a:pt x="8265" y="0"/>
                    </a:moveTo>
                    <a:cubicBezTo>
                      <a:pt x="3697" y="0"/>
                      <a:pt x="1" y="3710"/>
                      <a:pt x="1" y="8278"/>
                    </a:cubicBezTo>
                    <a:cubicBezTo>
                      <a:pt x="1" y="12845"/>
                      <a:pt x="3697" y="16555"/>
                      <a:pt x="8265" y="16555"/>
                    </a:cubicBezTo>
                    <a:cubicBezTo>
                      <a:pt x="12846" y="16555"/>
                      <a:pt x="16542" y="12845"/>
                      <a:pt x="16542" y="8278"/>
                    </a:cubicBezTo>
                    <a:cubicBezTo>
                      <a:pt x="16542" y="3710"/>
                      <a:pt x="12846" y="0"/>
                      <a:pt x="826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26" name="Google Shape;112;p16">
              <a:extLst>
                <a:ext uri="{FF2B5EF4-FFF2-40B4-BE49-F238E27FC236}">
                  <a16:creationId xmlns:a16="http://schemas.microsoft.com/office/drawing/2014/main" id="{325FEDAF-3D25-921F-0505-FAB7B0F66D60}"/>
                </a:ext>
              </a:extLst>
            </p:cNvPr>
            <p:cNvSpPr/>
            <p:nvPr/>
          </p:nvSpPr>
          <p:spPr>
            <a:xfrm>
              <a:off x="6888694" y="4337188"/>
              <a:ext cx="437683" cy="428927"/>
            </a:xfrm>
            <a:custGeom>
              <a:avLst/>
              <a:gdLst/>
              <a:ahLst/>
              <a:cxnLst/>
              <a:rect l="l" t="t" r="r" b="b"/>
              <a:pathLst>
                <a:path w="12005" h="11815" extrusionOk="0">
                  <a:moveTo>
                    <a:pt x="6003" y="693"/>
                  </a:moveTo>
                  <a:cubicBezTo>
                    <a:pt x="6089" y="693"/>
                    <a:pt x="6176" y="725"/>
                    <a:pt x="6239" y="788"/>
                  </a:cubicBezTo>
                  <a:lnTo>
                    <a:pt x="8444" y="2993"/>
                  </a:lnTo>
                  <a:lnTo>
                    <a:pt x="7972" y="3466"/>
                  </a:lnTo>
                  <a:lnTo>
                    <a:pt x="7751" y="3214"/>
                  </a:lnTo>
                  <a:cubicBezTo>
                    <a:pt x="7562" y="3025"/>
                    <a:pt x="7279" y="2899"/>
                    <a:pt x="6995" y="2899"/>
                  </a:cubicBezTo>
                  <a:cubicBezTo>
                    <a:pt x="6711" y="2899"/>
                    <a:pt x="6459" y="3025"/>
                    <a:pt x="6239" y="3214"/>
                  </a:cubicBezTo>
                  <a:cubicBezTo>
                    <a:pt x="5861" y="3623"/>
                    <a:pt x="5861" y="4285"/>
                    <a:pt x="6239" y="4663"/>
                  </a:cubicBezTo>
                  <a:lnTo>
                    <a:pt x="6491" y="4915"/>
                  </a:lnTo>
                  <a:lnTo>
                    <a:pt x="6018" y="5388"/>
                  </a:lnTo>
                  <a:lnTo>
                    <a:pt x="5262" y="4631"/>
                  </a:lnTo>
                  <a:cubicBezTo>
                    <a:pt x="5199" y="4568"/>
                    <a:pt x="5113" y="4537"/>
                    <a:pt x="5026" y="4537"/>
                  </a:cubicBezTo>
                  <a:cubicBezTo>
                    <a:pt x="4939" y="4537"/>
                    <a:pt x="4853" y="4568"/>
                    <a:pt x="4790" y="4631"/>
                  </a:cubicBezTo>
                  <a:lnTo>
                    <a:pt x="4317" y="5104"/>
                  </a:lnTo>
                  <a:cubicBezTo>
                    <a:pt x="4254" y="5167"/>
                    <a:pt x="4167" y="5198"/>
                    <a:pt x="4081" y="5198"/>
                  </a:cubicBezTo>
                  <a:cubicBezTo>
                    <a:pt x="3994" y="5198"/>
                    <a:pt x="3907" y="5167"/>
                    <a:pt x="3844" y="5104"/>
                  </a:cubicBezTo>
                  <a:cubicBezTo>
                    <a:pt x="3718" y="4978"/>
                    <a:pt x="3718" y="4757"/>
                    <a:pt x="3844" y="4631"/>
                  </a:cubicBezTo>
                  <a:lnTo>
                    <a:pt x="4317" y="4159"/>
                  </a:lnTo>
                  <a:cubicBezTo>
                    <a:pt x="4443" y="4033"/>
                    <a:pt x="4443" y="3812"/>
                    <a:pt x="4317" y="3686"/>
                  </a:cubicBezTo>
                  <a:lnTo>
                    <a:pt x="3624" y="2993"/>
                  </a:lnTo>
                  <a:lnTo>
                    <a:pt x="5766" y="788"/>
                  </a:lnTo>
                  <a:cubicBezTo>
                    <a:pt x="5829" y="725"/>
                    <a:pt x="5916" y="693"/>
                    <a:pt x="6003" y="693"/>
                  </a:cubicBezTo>
                  <a:close/>
                  <a:moveTo>
                    <a:pt x="3088" y="3466"/>
                  </a:moveTo>
                  <a:lnTo>
                    <a:pt x="3561" y="3938"/>
                  </a:lnTo>
                  <a:lnTo>
                    <a:pt x="3340" y="4159"/>
                  </a:lnTo>
                  <a:cubicBezTo>
                    <a:pt x="2931" y="4568"/>
                    <a:pt x="2931" y="5230"/>
                    <a:pt x="3340" y="5608"/>
                  </a:cubicBezTo>
                  <a:cubicBezTo>
                    <a:pt x="3529" y="5813"/>
                    <a:pt x="3797" y="5915"/>
                    <a:pt x="4065" y="5915"/>
                  </a:cubicBezTo>
                  <a:cubicBezTo>
                    <a:pt x="4333" y="5915"/>
                    <a:pt x="4601" y="5813"/>
                    <a:pt x="4790" y="5608"/>
                  </a:cubicBezTo>
                  <a:lnTo>
                    <a:pt x="5042" y="5388"/>
                  </a:lnTo>
                  <a:lnTo>
                    <a:pt x="5514" y="5860"/>
                  </a:lnTo>
                  <a:lnTo>
                    <a:pt x="4758" y="6616"/>
                  </a:lnTo>
                  <a:cubicBezTo>
                    <a:pt x="4632" y="6711"/>
                    <a:pt x="4632" y="6963"/>
                    <a:pt x="4758" y="7089"/>
                  </a:cubicBezTo>
                  <a:lnTo>
                    <a:pt x="5231" y="7561"/>
                  </a:lnTo>
                  <a:cubicBezTo>
                    <a:pt x="5357" y="7656"/>
                    <a:pt x="5357" y="7908"/>
                    <a:pt x="5231" y="8002"/>
                  </a:cubicBezTo>
                  <a:cubicBezTo>
                    <a:pt x="5168" y="8065"/>
                    <a:pt x="5081" y="8097"/>
                    <a:pt x="4994" y="8097"/>
                  </a:cubicBezTo>
                  <a:cubicBezTo>
                    <a:pt x="4908" y="8097"/>
                    <a:pt x="4821" y="8065"/>
                    <a:pt x="4758" y="8002"/>
                  </a:cubicBezTo>
                  <a:lnTo>
                    <a:pt x="4286" y="7561"/>
                  </a:lnTo>
                  <a:cubicBezTo>
                    <a:pt x="4223" y="7498"/>
                    <a:pt x="4136" y="7467"/>
                    <a:pt x="4049" y="7467"/>
                  </a:cubicBezTo>
                  <a:cubicBezTo>
                    <a:pt x="3963" y="7467"/>
                    <a:pt x="3876" y="7498"/>
                    <a:pt x="3813" y="7561"/>
                  </a:cubicBezTo>
                  <a:lnTo>
                    <a:pt x="3088" y="8254"/>
                  </a:lnTo>
                  <a:lnTo>
                    <a:pt x="883" y="6049"/>
                  </a:lnTo>
                  <a:cubicBezTo>
                    <a:pt x="789" y="6018"/>
                    <a:pt x="789" y="5829"/>
                    <a:pt x="883" y="5671"/>
                  </a:cubicBezTo>
                  <a:lnTo>
                    <a:pt x="3088" y="3466"/>
                  </a:lnTo>
                  <a:close/>
                  <a:moveTo>
                    <a:pt x="8917" y="3529"/>
                  </a:moveTo>
                  <a:lnTo>
                    <a:pt x="11122" y="5671"/>
                  </a:lnTo>
                  <a:cubicBezTo>
                    <a:pt x="11248" y="5766"/>
                    <a:pt x="11248" y="6018"/>
                    <a:pt x="11122" y="6144"/>
                  </a:cubicBezTo>
                  <a:lnTo>
                    <a:pt x="8917" y="8349"/>
                  </a:lnTo>
                  <a:lnTo>
                    <a:pt x="8444" y="7876"/>
                  </a:lnTo>
                  <a:lnTo>
                    <a:pt x="8696" y="7624"/>
                  </a:lnTo>
                  <a:cubicBezTo>
                    <a:pt x="9074" y="7246"/>
                    <a:pt x="9074" y="6553"/>
                    <a:pt x="8696" y="6175"/>
                  </a:cubicBezTo>
                  <a:cubicBezTo>
                    <a:pt x="8491" y="5970"/>
                    <a:pt x="8224" y="5868"/>
                    <a:pt x="7956" y="5868"/>
                  </a:cubicBezTo>
                  <a:cubicBezTo>
                    <a:pt x="7688" y="5868"/>
                    <a:pt x="7420" y="5970"/>
                    <a:pt x="7216" y="6175"/>
                  </a:cubicBezTo>
                  <a:lnTo>
                    <a:pt x="6995" y="6396"/>
                  </a:lnTo>
                  <a:lnTo>
                    <a:pt x="6522" y="5923"/>
                  </a:lnTo>
                  <a:lnTo>
                    <a:pt x="7279" y="5198"/>
                  </a:lnTo>
                  <a:cubicBezTo>
                    <a:pt x="7373" y="5072"/>
                    <a:pt x="7373" y="4820"/>
                    <a:pt x="7279" y="4726"/>
                  </a:cubicBezTo>
                  <a:lnTo>
                    <a:pt x="6806" y="4222"/>
                  </a:lnTo>
                  <a:cubicBezTo>
                    <a:pt x="6680" y="4127"/>
                    <a:pt x="6680" y="3875"/>
                    <a:pt x="6806" y="3749"/>
                  </a:cubicBezTo>
                  <a:cubicBezTo>
                    <a:pt x="6869" y="3686"/>
                    <a:pt x="6963" y="3655"/>
                    <a:pt x="7026" y="3655"/>
                  </a:cubicBezTo>
                  <a:cubicBezTo>
                    <a:pt x="7121" y="3655"/>
                    <a:pt x="7216" y="3686"/>
                    <a:pt x="7279" y="3749"/>
                  </a:cubicBezTo>
                  <a:lnTo>
                    <a:pt x="7751" y="4222"/>
                  </a:lnTo>
                  <a:cubicBezTo>
                    <a:pt x="7798" y="4285"/>
                    <a:pt x="7885" y="4316"/>
                    <a:pt x="7976" y="4316"/>
                  </a:cubicBezTo>
                  <a:cubicBezTo>
                    <a:pt x="8066" y="4316"/>
                    <a:pt x="8161" y="4285"/>
                    <a:pt x="8224" y="4222"/>
                  </a:cubicBezTo>
                  <a:lnTo>
                    <a:pt x="8917" y="3529"/>
                  </a:lnTo>
                  <a:close/>
                  <a:moveTo>
                    <a:pt x="5987" y="6396"/>
                  </a:moveTo>
                  <a:lnTo>
                    <a:pt x="6711" y="7152"/>
                  </a:lnTo>
                  <a:cubicBezTo>
                    <a:pt x="6774" y="7215"/>
                    <a:pt x="6869" y="7246"/>
                    <a:pt x="6960" y="7246"/>
                  </a:cubicBezTo>
                  <a:cubicBezTo>
                    <a:pt x="7050" y="7246"/>
                    <a:pt x="7137" y="7215"/>
                    <a:pt x="7184" y="7152"/>
                  </a:cubicBezTo>
                  <a:lnTo>
                    <a:pt x="7657" y="6679"/>
                  </a:lnTo>
                  <a:cubicBezTo>
                    <a:pt x="7720" y="6616"/>
                    <a:pt x="7814" y="6585"/>
                    <a:pt x="7905" y="6585"/>
                  </a:cubicBezTo>
                  <a:cubicBezTo>
                    <a:pt x="7995" y="6585"/>
                    <a:pt x="8082" y="6616"/>
                    <a:pt x="8129" y="6679"/>
                  </a:cubicBezTo>
                  <a:cubicBezTo>
                    <a:pt x="8255" y="6805"/>
                    <a:pt x="8255" y="7026"/>
                    <a:pt x="8129" y="7152"/>
                  </a:cubicBezTo>
                  <a:lnTo>
                    <a:pt x="7657" y="7624"/>
                  </a:lnTo>
                  <a:cubicBezTo>
                    <a:pt x="7562" y="7750"/>
                    <a:pt x="7562" y="7971"/>
                    <a:pt x="7657" y="8097"/>
                  </a:cubicBezTo>
                  <a:lnTo>
                    <a:pt x="8381" y="8822"/>
                  </a:lnTo>
                  <a:lnTo>
                    <a:pt x="6239" y="11027"/>
                  </a:lnTo>
                  <a:cubicBezTo>
                    <a:pt x="6192" y="11074"/>
                    <a:pt x="6105" y="11098"/>
                    <a:pt x="6014" y="11098"/>
                  </a:cubicBezTo>
                  <a:cubicBezTo>
                    <a:pt x="5924" y="11098"/>
                    <a:pt x="5829" y="11074"/>
                    <a:pt x="5766" y="11027"/>
                  </a:cubicBezTo>
                  <a:lnTo>
                    <a:pt x="3561" y="8822"/>
                  </a:lnTo>
                  <a:lnTo>
                    <a:pt x="4034" y="8349"/>
                  </a:lnTo>
                  <a:lnTo>
                    <a:pt x="4286" y="8570"/>
                  </a:lnTo>
                  <a:cubicBezTo>
                    <a:pt x="4475" y="8774"/>
                    <a:pt x="4742" y="8877"/>
                    <a:pt x="5010" y="8877"/>
                  </a:cubicBezTo>
                  <a:cubicBezTo>
                    <a:pt x="5278" y="8877"/>
                    <a:pt x="5546" y="8774"/>
                    <a:pt x="5735" y="8570"/>
                  </a:cubicBezTo>
                  <a:cubicBezTo>
                    <a:pt x="6144" y="8191"/>
                    <a:pt x="6144" y="7498"/>
                    <a:pt x="5735" y="7120"/>
                  </a:cubicBezTo>
                  <a:lnTo>
                    <a:pt x="5514" y="6868"/>
                  </a:lnTo>
                  <a:lnTo>
                    <a:pt x="5987" y="6396"/>
                  </a:lnTo>
                  <a:close/>
                  <a:moveTo>
                    <a:pt x="5999" y="0"/>
                  </a:moveTo>
                  <a:cubicBezTo>
                    <a:pt x="5735" y="0"/>
                    <a:pt x="5467" y="95"/>
                    <a:pt x="5262" y="284"/>
                  </a:cubicBezTo>
                  <a:lnTo>
                    <a:pt x="379" y="5167"/>
                  </a:lnTo>
                  <a:cubicBezTo>
                    <a:pt x="1" y="5577"/>
                    <a:pt x="1" y="6238"/>
                    <a:pt x="379" y="6648"/>
                  </a:cubicBezTo>
                  <a:lnTo>
                    <a:pt x="5262" y="11531"/>
                  </a:lnTo>
                  <a:cubicBezTo>
                    <a:pt x="5467" y="11720"/>
                    <a:pt x="5735" y="11814"/>
                    <a:pt x="5999" y="11814"/>
                  </a:cubicBezTo>
                  <a:cubicBezTo>
                    <a:pt x="6262" y="11814"/>
                    <a:pt x="6522" y="11720"/>
                    <a:pt x="6711" y="11531"/>
                  </a:cubicBezTo>
                  <a:lnTo>
                    <a:pt x="11595" y="6648"/>
                  </a:lnTo>
                  <a:cubicBezTo>
                    <a:pt x="12004" y="6238"/>
                    <a:pt x="12004" y="5577"/>
                    <a:pt x="11595" y="5167"/>
                  </a:cubicBezTo>
                  <a:lnTo>
                    <a:pt x="6711" y="284"/>
                  </a:lnTo>
                  <a:cubicBezTo>
                    <a:pt x="6522" y="95"/>
                    <a:pt x="6262" y="0"/>
                    <a:pt x="5999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74B8E284-2DD8-3039-2B33-1CAA47D6AC53}"/>
              </a:ext>
            </a:extLst>
          </p:cNvPr>
          <p:cNvSpPr txBox="1"/>
          <p:nvPr/>
        </p:nvSpPr>
        <p:spPr>
          <a:xfrm>
            <a:off x="399575" y="1648702"/>
            <a:ext cx="3038807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F6252DCF-BB30-E2B0-B18F-58033F54E332}"/>
              </a:ext>
            </a:extLst>
          </p:cNvPr>
          <p:cNvSpPr txBox="1"/>
          <p:nvPr/>
        </p:nvSpPr>
        <p:spPr>
          <a:xfrm>
            <a:off x="2119999" y="5115923"/>
            <a:ext cx="3038807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7D4C8F2-69CC-B765-EA80-FE69E62F9E26}"/>
              </a:ext>
            </a:extLst>
          </p:cNvPr>
          <p:cNvSpPr txBox="1"/>
          <p:nvPr/>
        </p:nvSpPr>
        <p:spPr>
          <a:xfrm>
            <a:off x="3849208" y="1667617"/>
            <a:ext cx="3038807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FEC6278-64A6-3F9D-AE92-23549EC44A72}"/>
              </a:ext>
            </a:extLst>
          </p:cNvPr>
          <p:cNvSpPr txBox="1"/>
          <p:nvPr/>
        </p:nvSpPr>
        <p:spPr>
          <a:xfrm>
            <a:off x="5569632" y="5134838"/>
            <a:ext cx="3038807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BBDBD2CB-F5C6-630F-8CFB-EB2AC16E768D}"/>
              </a:ext>
            </a:extLst>
          </p:cNvPr>
          <p:cNvSpPr txBox="1"/>
          <p:nvPr/>
        </p:nvSpPr>
        <p:spPr>
          <a:xfrm>
            <a:off x="1775009" y="776145"/>
            <a:ext cx="5713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48454515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900" decel="100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900" decel="100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900" decel="100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2" grpId="0"/>
      <p:bldP spid="53" grpId="0"/>
      <p:bldP spid="54" grpId="0"/>
      <p:bldP spid="5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54140DDE-A559-B13C-3639-F502A69235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957830" y="231609"/>
            <a:ext cx="2276339" cy="227633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E5A3872-546E-8158-4DE9-773ECBFCA2BF}"/>
              </a:ext>
            </a:extLst>
          </p:cNvPr>
          <p:cNvSpPr txBox="1"/>
          <p:nvPr/>
        </p:nvSpPr>
        <p:spPr>
          <a:xfrm>
            <a:off x="3045125" y="3163553"/>
            <a:ext cx="6090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موضوع: قالب پاورپوینت پروپوزال سبک راستا</a:t>
            </a:r>
            <a:endParaRPr lang="en-US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9A68484-A068-5FBF-EBE4-6BBDBF1C0E85}"/>
              </a:ext>
            </a:extLst>
          </p:cNvPr>
          <p:cNvSpPr txBox="1"/>
          <p:nvPr/>
        </p:nvSpPr>
        <p:spPr>
          <a:xfrm>
            <a:off x="1647645" y="4163478"/>
            <a:ext cx="88938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latin typeface="Shabnam" panose="020B0603030804020204" pitchFamily="34" charset="-78"/>
                <a:cs typeface="Shabnam" panose="020B0603030804020204" pitchFamily="34" charset="-78"/>
              </a:rPr>
              <a:t>نام پژوهشگر: فاطمه عباسی                                  نام استاد راهنما: دکتر علیرضا عزیزی</a:t>
            </a:r>
            <a:endParaRPr lang="en-US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ED96698-5A20-7DC8-005E-49568B867E53}"/>
              </a:ext>
            </a:extLst>
          </p:cNvPr>
          <p:cNvSpPr txBox="1"/>
          <p:nvPr/>
        </p:nvSpPr>
        <p:spPr>
          <a:xfrm>
            <a:off x="3171039" y="5170157"/>
            <a:ext cx="5863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8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تاریخ ارائه: .................................</a:t>
            </a:r>
            <a:endParaRPr lang="en-US" sz="18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51002841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D7FBFFB-A23D-42C9-447F-3434E34D5B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C8DE5-3205-439F-B05B-2CA362994A36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7BDF385-AAAB-6447-2AA0-A4C0B8F41938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3357" y="1839016"/>
            <a:ext cx="431555" cy="43155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008EFBE-BEEC-2669-3F2C-DF548E2943C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2927" y="2769684"/>
            <a:ext cx="332414" cy="33241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65AF0C4-3224-60D9-DFAB-3567CF3F55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1955" y="4426905"/>
            <a:ext cx="334358" cy="33435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9F16E14-B52E-FF63-9325-FC030203D52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5843" y="3601211"/>
            <a:ext cx="326582" cy="32658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EA5E6A7-ED7F-6FC4-7FB6-7CC435F01C0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9476" y="5260377"/>
            <a:ext cx="339316" cy="339316"/>
          </a:xfrm>
          <a:prstGeom prst="rect">
            <a:avLst/>
          </a:prstGeom>
        </p:spPr>
      </p:pic>
      <p:pic>
        <p:nvPicPr>
          <p:cNvPr id="13" name="Graphic 12">
            <a:extLst>
              <a:ext uri="{FF2B5EF4-FFF2-40B4-BE49-F238E27FC236}">
                <a16:creationId xmlns:a16="http://schemas.microsoft.com/office/drawing/2014/main" id="{759B6AEF-7243-2CD7-0360-E216BEA3580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237508" y="58615"/>
            <a:ext cx="1318755" cy="1318754"/>
          </a:xfrm>
          <a:prstGeom prst="rect">
            <a:avLst/>
          </a:prstGeom>
        </p:spPr>
      </p:pic>
      <p:pic>
        <p:nvPicPr>
          <p:cNvPr id="14" name="Picture 13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2BBAE3BE-44BD-1051-6A96-247F3C5BA52D}"/>
              </a:ext>
            </a:extLst>
          </p:cNvPr>
          <p:cNvPicPr>
            <a:picLocks noChangeAspect="1"/>
          </p:cNvPicPr>
          <p:nvPr/>
        </p:nvPicPr>
        <p:blipFill>
          <a:blip r:embed="rId9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1265" y="6097366"/>
            <a:ext cx="280493" cy="237542"/>
          </a:xfrm>
          <a:prstGeom prst="rect">
            <a:avLst/>
          </a:prstGeom>
        </p:spPr>
      </p:pic>
      <p:pic>
        <p:nvPicPr>
          <p:cNvPr id="15" name="Picture 14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51E5299C-CAC9-8977-6CAC-EC23CBA2DFB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1376777" y="6031413"/>
            <a:ext cx="276730" cy="369449"/>
          </a:xfrm>
          <a:prstGeom prst="rect">
            <a:avLst/>
          </a:prstGeom>
        </p:spPr>
      </p:pic>
      <p:pic>
        <p:nvPicPr>
          <p:cNvPr id="16" name="Picture 15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DD548325-6C19-E440-42B6-79632B60CE1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H="1">
            <a:off x="10132555" y="6031413"/>
            <a:ext cx="276730" cy="369449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61B2CEDD-2C16-F6C7-E679-23328DB35837}"/>
              </a:ext>
            </a:extLst>
          </p:cNvPr>
          <p:cNvSpPr txBox="1"/>
          <p:nvPr/>
        </p:nvSpPr>
        <p:spPr>
          <a:xfrm>
            <a:off x="9579449" y="1919101"/>
            <a:ext cx="1735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کلیات پروپوزال</a:t>
            </a:r>
            <a:endParaRPr lang="en-US" b="1" dirty="0">
              <a:solidFill>
                <a:schemeClr val="bg1"/>
              </a:solidFill>
              <a:latin typeface="IRANSans Light" panose="020B0506030804020204" pitchFamily="34" charset="-78"/>
              <a:ea typeface="JameJam" panose="01000504000000020004" pitchFamily="2" charset="-78"/>
              <a:cs typeface="IRANSans Light" panose="020B0506030804020204" pitchFamily="34" charset="-78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AB240F3-AD2A-5222-B5EE-843398F135DA}"/>
              </a:ext>
            </a:extLst>
          </p:cNvPr>
          <p:cNvSpPr txBox="1"/>
          <p:nvPr/>
        </p:nvSpPr>
        <p:spPr>
          <a:xfrm>
            <a:off x="9579449" y="2732073"/>
            <a:ext cx="1735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مبانی پروپوزال</a:t>
            </a:r>
            <a:endParaRPr lang="en-US" b="1" dirty="0">
              <a:solidFill>
                <a:schemeClr val="bg1"/>
              </a:solidFill>
              <a:latin typeface="IRANSans Light" panose="020B0506030804020204" pitchFamily="34" charset="-78"/>
              <a:ea typeface="JameJam" panose="01000504000000020004" pitchFamily="2" charset="-78"/>
              <a:cs typeface="IRANSans Light" panose="020B0506030804020204" pitchFamily="34" charset="-78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A7B5103-7EC5-1085-5585-CAE573E04179}"/>
              </a:ext>
            </a:extLst>
          </p:cNvPr>
          <p:cNvSpPr txBox="1"/>
          <p:nvPr/>
        </p:nvSpPr>
        <p:spPr>
          <a:xfrm>
            <a:off x="9579449" y="3561662"/>
            <a:ext cx="1735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روش</a:t>
            </a:r>
            <a:r>
              <a:rPr lang="fa-IR" sz="1400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 </a:t>
            </a:r>
            <a:r>
              <a:rPr lang="fa-IR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پروپوزال</a:t>
            </a:r>
            <a:endParaRPr lang="en-US" b="1" dirty="0">
              <a:solidFill>
                <a:schemeClr val="bg1"/>
              </a:solidFill>
              <a:latin typeface="IRANSans Light" panose="020B0506030804020204" pitchFamily="34" charset="-78"/>
              <a:ea typeface="JameJam" panose="01000504000000020004" pitchFamily="2" charset="-78"/>
              <a:cs typeface="IRANSans Light" panose="020B0506030804020204" pitchFamily="34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72FFD1B-7B07-D2E8-000B-514AF7CC2F58}"/>
              </a:ext>
            </a:extLst>
          </p:cNvPr>
          <p:cNvSpPr txBox="1"/>
          <p:nvPr/>
        </p:nvSpPr>
        <p:spPr>
          <a:xfrm>
            <a:off x="9579449" y="4382377"/>
            <a:ext cx="1735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تجزیه و تحلیل</a:t>
            </a:r>
            <a:endParaRPr lang="en-US" b="1" dirty="0">
              <a:solidFill>
                <a:schemeClr val="bg1"/>
              </a:solidFill>
              <a:latin typeface="IRANSans Light" panose="020B0506030804020204" pitchFamily="34" charset="-78"/>
              <a:ea typeface="JameJam" panose="01000504000000020004" pitchFamily="2" charset="-78"/>
              <a:cs typeface="IRANSans Light" panose="020B0506030804020204" pitchFamily="34" charset="-78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A90E1B3-125D-BD9E-8353-599CDEE16666}"/>
              </a:ext>
            </a:extLst>
          </p:cNvPr>
          <p:cNvSpPr txBox="1"/>
          <p:nvPr/>
        </p:nvSpPr>
        <p:spPr>
          <a:xfrm>
            <a:off x="9554735" y="5224252"/>
            <a:ext cx="1735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نتیجه پروپوزال</a:t>
            </a:r>
            <a:endParaRPr lang="en-US" b="1" dirty="0">
              <a:solidFill>
                <a:schemeClr val="bg1"/>
              </a:solidFill>
              <a:latin typeface="IRANSans Light" panose="020B0506030804020204" pitchFamily="34" charset="-78"/>
              <a:ea typeface="JameJam" panose="01000504000000020004" pitchFamily="2" charset="-78"/>
              <a:cs typeface="IRANSans Light" panose="020B0506030804020204" pitchFamily="34" charset="-78"/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5287707F-9492-9A00-DD2F-12CD2BD0C5FE}"/>
              </a:ext>
            </a:extLst>
          </p:cNvPr>
          <p:cNvSpPr/>
          <p:nvPr/>
        </p:nvSpPr>
        <p:spPr>
          <a:xfrm>
            <a:off x="7919893" y="2661165"/>
            <a:ext cx="551868" cy="551868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>
                <a:cs typeface="B Yekan" panose="00000400000000000000" pitchFamily="2" charset="-78"/>
              </a:rPr>
              <a:t>01</a:t>
            </a:r>
            <a:endParaRPr lang="en-US" b="1" dirty="0">
              <a:cs typeface="B Yekan" panose="00000400000000000000" pitchFamily="2" charset="-78"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6BD52C68-AF45-F8ED-EA36-AF86D829AE7D}"/>
              </a:ext>
            </a:extLst>
          </p:cNvPr>
          <p:cNvSpPr/>
          <p:nvPr/>
        </p:nvSpPr>
        <p:spPr>
          <a:xfrm>
            <a:off x="7919893" y="4506328"/>
            <a:ext cx="551868" cy="551868"/>
          </a:xfrm>
          <a:prstGeom prst="roundRect">
            <a:avLst/>
          </a:prstGeom>
          <a:solidFill>
            <a:srgbClr val="134B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>
                <a:cs typeface="B Yekan" panose="00000400000000000000" pitchFamily="2" charset="-78"/>
              </a:rPr>
              <a:t>03</a:t>
            </a:r>
            <a:endParaRPr lang="en-US" b="1" dirty="0">
              <a:cs typeface="B Yekan" panose="00000400000000000000" pitchFamily="2" charset="-78"/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2C0B2ADE-9734-DC3D-4191-C505B715EFE2}"/>
              </a:ext>
            </a:extLst>
          </p:cNvPr>
          <p:cNvSpPr/>
          <p:nvPr/>
        </p:nvSpPr>
        <p:spPr>
          <a:xfrm>
            <a:off x="3676878" y="2661165"/>
            <a:ext cx="551868" cy="551868"/>
          </a:xfrm>
          <a:prstGeom prst="roundRect">
            <a:avLst/>
          </a:prstGeom>
          <a:solidFill>
            <a:srgbClr val="134B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>
                <a:cs typeface="B Yekan" panose="00000400000000000000" pitchFamily="2" charset="-78"/>
              </a:rPr>
              <a:t>02</a:t>
            </a:r>
            <a:endParaRPr lang="en-US" b="1" dirty="0">
              <a:cs typeface="B Yekan" panose="00000400000000000000" pitchFamily="2" charset="-78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160B2987-E2D0-92DB-B1A0-987664884B46}"/>
              </a:ext>
            </a:extLst>
          </p:cNvPr>
          <p:cNvSpPr/>
          <p:nvPr/>
        </p:nvSpPr>
        <p:spPr>
          <a:xfrm>
            <a:off x="3676878" y="4506328"/>
            <a:ext cx="551868" cy="551868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>
                <a:cs typeface="B Yekan" panose="00000400000000000000" pitchFamily="2" charset="-78"/>
              </a:rPr>
              <a:t>04</a:t>
            </a:r>
            <a:endParaRPr lang="en-US" b="1" dirty="0">
              <a:cs typeface="B Yekan" panose="00000400000000000000" pitchFamily="2" charset="-78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1350830-32D0-24E2-93F2-8462B981AF66}"/>
              </a:ext>
            </a:extLst>
          </p:cNvPr>
          <p:cNvSpPr txBox="1"/>
          <p:nvPr/>
        </p:nvSpPr>
        <p:spPr>
          <a:xfrm>
            <a:off x="4859452" y="2302563"/>
            <a:ext cx="2986207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rgbClr val="002E48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2ACC116-B52F-ABA5-E5F9-BD1116A6A430}"/>
              </a:ext>
            </a:extLst>
          </p:cNvPr>
          <p:cNvSpPr txBox="1"/>
          <p:nvPr/>
        </p:nvSpPr>
        <p:spPr>
          <a:xfrm>
            <a:off x="4859452" y="4169113"/>
            <a:ext cx="2986207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rgbClr val="002E48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B55F93C-71FD-198A-8D2C-4F76A35D8147}"/>
              </a:ext>
            </a:extLst>
          </p:cNvPr>
          <p:cNvSpPr txBox="1"/>
          <p:nvPr/>
        </p:nvSpPr>
        <p:spPr>
          <a:xfrm>
            <a:off x="538229" y="2302563"/>
            <a:ext cx="2986207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rgbClr val="002E48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CB9C6FB-F744-8822-74BD-C5DD262B888F}"/>
              </a:ext>
            </a:extLst>
          </p:cNvPr>
          <p:cNvSpPr txBox="1"/>
          <p:nvPr/>
        </p:nvSpPr>
        <p:spPr>
          <a:xfrm>
            <a:off x="538229" y="4169113"/>
            <a:ext cx="2986207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rgbClr val="002E48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B4D14EF-DFD4-651F-D590-24B5108B6915}"/>
              </a:ext>
            </a:extLst>
          </p:cNvPr>
          <p:cNvSpPr txBox="1"/>
          <p:nvPr/>
        </p:nvSpPr>
        <p:spPr>
          <a:xfrm>
            <a:off x="1775009" y="776145"/>
            <a:ext cx="5713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31380927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000"/>
                            </p:stCondLst>
                            <p:childTnLst>
                              <p:par>
                                <p:cTn id="5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000"/>
                            </p:stCondLst>
                            <p:childTnLst>
                              <p:par>
                                <p:cTn id="6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9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22" grpId="0"/>
      <p:bldP spid="23" grpId="0"/>
      <p:bldP spid="24" grpId="0"/>
      <p:bldP spid="25" grpId="0"/>
      <p:bldP spid="2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D7FBFFB-A23D-42C9-447F-3434E34D5B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C8DE5-3205-439F-B05B-2CA362994A36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7BDF385-AAAB-6447-2AA0-A4C0B8F41938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3357" y="1839016"/>
            <a:ext cx="431555" cy="43155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008EFBE-BEEC-2669-3F2C-DF548E2943C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2927" y="2769684"/>
            <a:ext cx="332414" cy="33241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65AF0C4-3224-60D9-DFAB-3567CF3F55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1955" y="4426905"/>
            <a:ext cx="334358" cy="33435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9F16E14-B52E-FF63-9325-FC030203D52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5843" y="3601211"/>
            <a:ext cx="326582" cy="32658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EA5E6A7-ED7F-6FC4-7FB6-7CC435F01C0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9476" y="5260377"/>
            <a:ext cx="339316" cy="339316"/>
          </a:xfrm>
          <a:prstGeom prst="rect">
            <a:avLst/>
          </a:prstGeom>
        </p:spPr>
      </p:pic>
      <p:pic>
        <p:nvPicPr>
          <p:cNvPr id="13" name="Graphic 12">
            <a:extLst>
              <a:ext uri="{FF2B5EF4-FFF2-40B4-BE49-F238E27FC236}">
                <a16:creationId xmlns:a16="http://schemas.microsoft.com/office/drawing/2014/main" id="{759B6AEF-7243-2CD7-0360-E216BEA3580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237508" y="58615"/>
            <a:ext cx="1318755" cy="1318754"/>
          </a:xfrm>
          <a:prstGeom prst="rect">
            <a:avLst/>
          </a:prstGeom>
        </p:spPr>
      </p:pic>
      <p:pic>
        <p:nvPicPr>
          <p:cNvPr id="14" name="Picture 13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2BBAE3BE-44BD-1051-6A96-247F3C5BA52D}"/>
              </a:ext>
            </a:extLst>
          </p:cNvPr>
          <p:cNvPicPr>
            <a:picLocks noChangeAspect="1"/>
          </p:cNvPicPr>
          <p:nvPr/>
        </p:nvPicPr>
        <p:blipFill>
          <a:blip r:embed="rId9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1265" y="6097366"/>
            <a:ext cx="280493" cy="237542"/>
          </a:xfrm>
          <a:prstGeom prst="rect">
            <a:avLst/>
          </a:prstGeom>
        </p:spPr>
      </p:pic>
      <p:pic>
        <p:nvPicPr>
          <p:cNvPr id="15" name="Picture 14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51E5299C-CAC9-8977-6CAC-EC23CBA2DFB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1376777" y="6031413"/>
            <a:ext cx="276730" cy="369449"/>
          </a:xfrm>
          <a:prstGeom prst="rect">
            <a:avLst/>
          </a:prstGeom>
        </p:spPr>
      </p:pic>
      <p:pic>
        <p:nvPicPr>
          <p:cNvPr id="16" name="Picture 15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DD548325-6C19-E440-42B6-79632B60CE1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H="1">
            <a:off x="10132555" y="6031413"/>
            <a:ext cx="276730" cy="369449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B498DCA3-89E1-897D-0E0D-6F80ABC9C270}"/>
              </a:ext>
            </a:extLst>
          </p:cNvPr>
          <p:cNvSpPr txBox="1"/>
          <p:nvPr/>
        </p:nvSpPr>
        <p:spPr>
          <a:xfrm>
            <a:off x="9579449" y="1919101"/>
            <a:ext cx="1735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کلیات پروپوزال</a:t>
            </a:r>
            <a:endParaRPr lang="en-US" b="1" dirty="0">
              <a:solidFill>
                <a:schemeClr val="bg1"/>
              </a:solidFill>
              <a:latin typeface="IRANSans Light" panose="020B0506030804020204" pitchFamily="34" charset="-78"/>
              <a:ea typeface="JameJam" panose="01000504000000020004" pitchFamily="2" charset="-78"/>
              <a:cs typeface="IRANSans Light" panose="020B0506030804020204" pitchFamily="34" charset="-78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49FFB3A-F61A-867C-8EA0-F1C455BFAA54}"/>
              </a:ext>
            </a:extLst>
          </p:cNvPr>
          <p:cNvSpPr txBox="1"/>
          <p:nvPr/>
        </p:nvSpPr>
        <p:spPr>
          <a:xfrm>
            <a:off x="9579449" y="2732073"/>
            <a:ext cx="1735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مبانی پروپوزال</a:t>
            </a:r>
            <a:endParaRPr lang="en-US" b="1" dirty="0">
              <a:solidFill>
                <a:schemeClr val="bg1"/>
              </a:solidFill>
              <a:latin typeface="IRANSans Light" panose="020B0506030804020204" pitchFamily="34" charset="-78"/>
              <a:ea typeface="JameJam" panose="01000504000000020004" pitchFamily="2" charset="-78"/>
              <a:cs typeface="IRANSans Light" panose="020B0506030804020204" pitchFamily="34" charset="-78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BA6A00C-623E-12A2-4CAA-6D504C3D725F}"/>
              </a:ext>
            </a:extLst>
          </p:cNvPr>
          <p:cNvSpPr txBox="1"/>
          <p:nvPr/>
        </p:nvSpPr>
        <p:spPr>
          <a:xfrm>
            <a:off x="9579449" y="3561662"/>
            <a:ext cx="1735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روش</a:t>
            </a:r>
            <a:r>
              <a:rPr lang="fa-IR" sz="1400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 </a:t>
            </a:r>
            <a:r>
              <a:rPr lang="fa-IR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پروپوزال</a:t>
            </a:r>
            <a:endParaRPr lang="en-US" b="1" dirty="0">
              <a:solidFill>
                <a:schemeClr val="bg1"/>
              </a:solidFill>
              <a:latin typeface="IRANSans Light" panose="020B0506030804020204" pitchFamily="34" charset="-78"/>
              <a:ea typeface="JameJam" panose="01000504000000020004" pitchFamily="2" charset="-78"/>
              <a:cs typeface="IRANSans Light" panose="020B0506030804020204" pitchFamily="34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89CFDA0-6CE4-9065-D0EF-7888DADC9F62}"/>
              </a:ext>
            </a:extLst>
          </p:cNvPr>
          <p:cNvSpPr txBox="1"/>
          <p:nvPr/>
        </p:nvSpPr>
        <p:spPr>
          <a:xfrm>
            <a:off x="9579449" y="4382377"/>
            <a:ext cx="1735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تجزیه و تحلیل</a:t>
            </a:r>
            <a:endParaRPr lang="en-US" b="1" dirty="0">
              <a:solidFill>
                <a:schemeClr val="bg1"/>
              </a:solidFill>
              <a:latin typeface="IRANSans Light" panose="020B0506030804020204" pitchFamily="34" charset="-78"/>
              <a:ea typeface="JameJam" panose="01000504000000020004" pitchFamily="2" charset="-78"/>
              <a:cs typeface="IRANSans Light" panose="020B0506030804020204" pitchFamily="34" charset="-78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4CA2975-1665-F7D4-8865-E5CBDAB2C3FC}"/>
              </a:ext>
            </a:extLst>
          </p:cNvPr>
          <p:cNvSpPr txBox="1"/>
          <p:nvPr/>
        </p:nvSpPr>
        <p:spPr>
          <a:xfrm>
            <a:off x="9554735" y="5224252"/>
            <a:ext cx="1735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نتیجه پروپوزال</a:t>
            </a:r>
            <a:endParaRPr lang="en-US" b="1" dirty="0">
              <a:solidFill>
                <a:schemeClr val="bg1"/>
              </a:solidFill>
              <a:latin typeface="IRANSans Light" panose="020B0506030804020204" pitchFamily="34" charset="-78"/>
              <a:ea typeface="JameJam" panose="01000504000000020004" pitchFamily="2" charset="-78"/>
              <a:cs typeface="IRANSans Light" panose="020B0506030804020204" pitchFamily="34" charset="-78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FDDFC0F-E246-A41B-2676-C34809D2AD55}"/>
              </a:ext>
            </a:extLst>
          </p:cNvPr>
          <p:cNvGrpSpPr/>
          <p:nvPr/>
        </p:nvGrpSpPr>
        <p:grpSpPr>
          <a:xfrm>
            <a:off x="571769" y="2343722"/>
            <a:ext cx="7882209" cy="3630553"/>
            <a:chOff x="-642669" y="2805228"/>
            <a:chExt cx="10570865" cy="4044885"/>
          </a:xfrm>
        </p:grpSpPr>
        <p:grpSp>
          <p:nvGrpSpPr>
            <p:cNvPr id="9" name="Google Shape;1313;p40">
              <a:extLst>
                <a:ext uri="{FF2B5EF4-FFF2-40B4-BE49-F238E27FC236}">
                  <a16:creationId xmlns:a16="http://schemas.microsoft.com/office/drawing/2014/main" id="{4D061290-E89D-C0BB-CF64-85CED0657B08}"/>
                </a:ext>
              </a:extLst>
            </p:cNvPr>
            <p:cNvGrpSpPr/>
            <p:nvPr/>
          </p:nvGrpSpPr>
          <p:grpSpPr>
            <a:xfrm>
              <a:off x="252329" y="2954780"/>
              <a:ext cx="9475189" cy="3143542"/>
              <a:chOff x="1693075" y="1767450"/>
              <a:chExt cx="6358500" cy="2109532"/>
            </a:xfrm>
          </p:grpSpPr>
          <p:cxnSp>
            <p:nvCxnSpPr>
              <p:cNvPr id="57" name="Google Shape;1314;p40">
                <a:extLst>
                  <a:ext uri="{FF2B5EF4-FFF2-40B4-BE49-F238E27FC236}">
                    <a16:creationId xmlns:a16="http://schemas.microsoft.com/office/drawing/2014/main" id="{5A17047E-F4ED-D555-B3B3-5F42D35810E0}"/>
                  </a:ext>
                </a:extLst>
              </p:cNvPr>
              <p:cNvCxnSpPr/>
              <p:nvPr/>
            </p:nvCxnSpPr>
            <p:spPr>
              <a:xfrm>
                <a:off x="1693075" y="1767450"/>
                <a:ext cx="63585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58" name="Google Shape;1315;p40">
                <a:extLst>
                  <a:ext uri="{FF2B5EF4-FFF2-40B4-BE49-F238E27FC236}">
                    <a16:creationId xmlns:a16="http://schemas.microsoft.com/office/drawing/2014/main" id="{EAE4D695-1BC3-51F6-124C-DF512067E8DB}"/>
                  </a:ext>
                </a:extLst>
              </p:cNvPr>
              <p:cNvCxnSpPr/>
              <p:nvPr/>
            </p:nvCxnSpPr>
            <p:spPr>
              <a:xfrm>
                <a:off x="1693075" y="2001843"/>
                <a:ext cx="63585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59" name="Google Shape;1316;p40">
                <a:extLst>
                  <a:ext uri="{FF2B5EF4-FFF2-40B4-BE49-F238E27FC236}">
                    <a16:creationId xmlns:a16="http://schemas.microsoft.com/office/drawing/2014/main" id="{4EB75DB9-06EE-B9D7-5B89-5CEF668CECB6}"/>
                  </a:ext>
                </a:extLst>
              </p:cNvPr>
              <p:cNvCxnSpPr/>
              <p:nvPr/>
            </p:nvCxnSpPr>
            <p:spPr>
              <a:xfrm>
                <a:off x="1693075" y="2236235"/>
                <a:ext cx="63585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60" name="Google Shape;1317;p40">
                <a:extLst>
                  <a:ext uri="{FF2B5EF4-FFF2-40B4-BE49-F238E27FC236}">
                    <a16:creationId xmlns:a16="http://schemas.microsoft.com/office/drawing/2014/main" id="{4E3AEB4F-A7E7-A678-F338-921FE1D89EA2}"/>
                  </a:ext>
                </a:extLst>
              </p:cNvPr>
              <p:cNvCxnSpPr/>
              <p:nvPr/>
            </p:nvCxnSpPr>
            <p:spPr>
              <a:xfrm>
                <a:off x="1693075" y="2470628"/>
                <a:ext cx="63585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61" name="Google Shape;1318;p40">
                <a:extLst>
                  <a:ext uri="{FF2B5EF4-FFF2-40B4-BE49-F238E27FC236}">
                    <a16:creationId xmlns:a16="http://schemas.microsoft.com/office/drawing/2014/main" id="{E3DCFDBE-6CDF-E748-C3E5-042984300371}"/>
                  </a:ext>
                </a:extLst>
              </p:cNvPr>
              <p:cNvCxnSpPr/>
              <p:nvPr/>
            </p:nvCxnSpPr>
            <p:spPr>
              <a:xfrm>
                <a:off x="1693075" y="2705020"/>
                <a:ext cx="63585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62" name="Google Shape;1319;p40">
                <a:extLst>
                  <a:ext uri="{FF2B5EF4-FFF2-40B4-BE49-F238E27FC236}">
                    <a16:creationId xmlns:a16="http://schemas.microsoft.com/office/drawing/2014/main" id="{30BA0A6D-024C-2325-036D-28401F46E745}"/>
                  </a:ext>
                </a:extLst>
              </p:cNvPr>
              <p:cNvCxnSpPr/>
              <p:nvPr/>
            </p:nvCxnSpPr>
            <p:spPr>
              <a:xfrm>
                <a:off x="1693075" y="2939413"/>
                <a:ext cx="63585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63" name="Google Shape;1320;p40">
                <a:extLst>
                  <a:ext uri="{FF2B5EF4-FFF2-40B4-BE49-F238E27FC236}">
                    <a16:creationId xmlns:a16="http://schemas.microsoft.com/office/drawing/2014/main" id="{E0F8922A-405A-18CE-9F6A-4B2A2C93DD1A}"/>
                  </a:ext>
                </a:extLst>
              </p:cNvPr>
              <p:cNvCxnSpPr/>
              <p:nvPr/>
            </p:nvCxnSpPr>
            <p:spPr>
              <a:xfrm>
                <a:off x="1693075" y="3173805"/>
                <a:ext cx="63585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64" name="Google Shape;1321;p40">
                <a:extLst>
                  <a:ext uri="{FF2B5EF4-FFF2-40B4-BE49-F238E27FC236}">
                    <a16:creationId xmlns:a16="http://schemas.microsoft.com/office/drawing/2014/main" id="{9F440181-1590-E1D2-42E5-40930605CDAA}"/>
                  </a:ext>
                </a:extLst>
              </p:cNvPr>
              <p:cNvCxnSpPr/>
              <p:nvPr/>
            </p:nvCxnSpPr>
            <p:spPr>
              <a:xfrm>
                <a:off x="1693075" y="3408198"/>
                <a:ext cx="63585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65" name="Google Shape;1322;p40">
                <a:extLst>
                  <a:ext uri="{FF2B5EF4-FFF2-40B4-BE49-F238E27FC236}">
                    <a16:creationId xmlns:a16="http://schemas.microsoft.com/office/drawing/2014/main" id="{D11B861D-B29F-2A34-0BD9-7E196B11BDF8}"/>
                  </a:ext>
                </a:extLst>
              </p:cNvPr>
              <p:cNvCxnSpPr/>
              <p:nvPr/>
            </p:nvCxnSpPr>
            <p:spPr>
              <a:xfrm>
                <a:off x="1693075" y="3642590"/>
                <a:ext cx="63585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66" name="Google Shape;1323;p40">
                <a:extLst>
                  <a:ext uri="{FF2B5EF4-FFF2-40B4-BE49-F238E27FC236}">
                    <a16:creationId xmlns:a16="http://schemas.microsoft.com/office/drawing/2014/main" id="{E47732DC-83B2-8221-535A-FC17565C46E2}"/>
                  </a:ext>
                </a:extLst>
              </p:cNvPr>
              <p:cNvCxnSpPr/>
              <p:nvPr/>
            </p:nvCxnSpPr>
            <p:spPr>
              <a:xfrm>
                <a:off x="1693075" y="3876983"/>
                <a:ext cx="63585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grpSp>
          <p:nvGrpSpPr>
            <p:cNvPr id="10" name="Google Shape;1324;p40">
              <a:extLst>
                <a:ext uri="{FF2B5EF4-FFF2-40B4-BE49-F238E27FC236}">
                  <a16:creationId xmlns:a16="http://schemas.microsoft.com/office/drawing/2014/main" id="{3354679E-842A-45DB-13FB-0F7DA86DC236}"/>
                </a:ext>
              </a:extLst>
            </p:cNvPr>
            <p:cNvGrpSpPr/>
            <p:nvPr/>
          </p:nvGrpSpPr>
          <p:grpSpPr>
            <a:xfrm>
              <a:off x="735030" y="3304074"/>
              <a:ext cx="8661598" cy="3143718"/>
              <a:chOff x="2017000" y="2001850"/>
              <a:chExt cx="5812525" cy="2109650"/>
            </a:xfrm>
          </p:grpSpPr>
          <p:sp>
            <p:nvSpPr>
              <p:cNvPr id="45" name="Google Shape;1325;p40">
                <a:extLst>
                  <a:ext uri="{FF2B5EF4-FFF2-40B4-BE49-F238E27FC236}">
                    <a16:creationId xmlns:a16="http://schemas.microsoft.com/office/drawing/2014/main" id="{EBADC589-F0B0-C879-61B8-A30F2D971AC5}"/>
                  </a:ext>
                </a:extLst>
              </p:cNvPr>
              <p:cNvSpPr/>
              <p:nvPr/>
            </p:nvSpPr>
            <p:spPr>
              <a:xfrm>
                <a:off x="2017000" y="2705025"/>
                <a:ext cx="217800" cy="1406400"/>
              </a:xfrm>
              <a:prstGeom prst="rect">
                <a:avLst/>
              </a:prstGeom>
              <a:solidFill>
                <a:srgbClr val="134BD4"/>
              </a:solidFill>
              <a:ln>
                <a:solidFill>
                  <a:srgbClr val="FED966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46" name="Google Shape;1326;p40">
                <a:extLst>
                  <a:ext uri="{FF2B5EF4-FFF2-40B4-BE49-F238E27FC236}">
                    <a16:creationId xmlns:a16="http://schemas.microsoft.com/office/drawing/2014/main" id="{40F538F8-6CB0-7BFB-BC22-7F993CFD6D3C}"/>
                  </a:ext>
                </a:extLst>
              </p:cNvPr>
              <p:cNvSpPr/>
              <p:nvPr/>
            </p:nvSpPr>
            <p:spPr>
              <a:xfrm>
                <a:off x="2525611" y="2470625"/>
                <a:ext cx="217800" cy="16407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" name="Google Shape;1327;p40">
                <a:extLst>
                  <a:ext uri="{FF2B5EF4-FFF2-40B4-BE49-F238E27FC236}">
                    <a16:creationId xmlns:a16="http://schemas.microsoft.com/office/drawing/2014/main" id="{567882A7-9FE6-58B4-24BE-A19A35869C09}"/>
                  </a:ext>
                </a:extLst>
              </p:cNvPr>
              <p:cNvSpPr/>
              <p:nvPr/>
            </p:nvSpPr>
            <p:spPr>
              <a:xfrm>
                <a:off x="3034223" y="2704950"/>
                <a:ext cx="217800" cy="1406400"/>
              </a:xfrm>
              <a:prstGeom prst="rect">
                <a:avLst/>
              </a:prstGeom>
              <a:solidFill>
                <a:srgbClr val="134BD4"/>
              </a:solidFill>
              <a:ln>
                <a:solidFill>
                  <a:srgbClr val="FED966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" name="Google Shape;1328;p40">
                <a:extLst>
                  <a:ext uri="{FF2B5EF4-FFF2-40B4-BE49-F238E27FC236}">
                    <a16:creationId xmlns:a16="http://schemas.microsoft.com/office/drawing/2014/main" id="{4E5D4E16-689D-9AB6-59F9-7C3AA8D1DC71}"/>
                  </a:ext>
                </a:extLst>
              </p:cNvPr>
              <p:cNvSpPr/>
              <p:nvPr/>
            </p:nvSpPr>
            <p:spPr>
              <a:xfrm>
                <a:off x="3542834" y="2939350"/>
                <a:ext cx="217800" cy="11718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" name="Google Shape;1329;p40">
                <a:extLst>
                  <a:ext uri="{FF2B5EF4-FFF2-40B4-BE49-F238E27FC236}">
                    <a16:creationId xmlns:a16="http://schemas.microsoft.com/office/drawing/2014/main" id="{88800F8C-BDC6-D648-0498-B70DEF91E56C}"/>
                  </a:ext>
                </a:extLst>
              </p:cNvPr>
              <p:cNvSpPr/>
              <p:nvPr/>
            </p:nvSpPr>
            <p:spPr>
              <a:xfrm>
                <a:off x="4051445" y="3173800"/>
                <a:ext cx="217800" cy="937500"/>
              </a:xfrm>
              <a:prstGeom prst="rect">
                <a:avLst/>
              </a:prstGeom>
              <a:solidFill>
                <a:srgbClr val="134BD4"/>
              </a:solidFill>
              <a:ln>
                <a:solidFill>
                  <a:srgbClr val="FED966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" name="Google Shape;1330;p40">
                <a:extLst>
                  <a:ext uri="{FF2B5EF4-FFF2-40B4-BE49-F238E27FC236}">
                    <a16:creationId xmlns:a16="http://schemas.microsoft.com/office/drawing/2014/main" id="{A2FB7F52-F15C-AD33-3385-4F248C88269C}"/>
                  </a:ext>
                </a:extLst>
              </p:cNvPr>
              <p:cNvSpPr/>
              <p:nvPr/>
            </p:nvSpPr>
            <p:spPr>
              <a:xfrm>
                <a:off x="4560057" y="3408025"/>
                <a:ext cx="217800" cy="7032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" name="Google Shape;1331;p40">
                <a:extLst>
                  <a:ext uri="{FF2B5EF4-FFF2-40B4-BE49-F238E27FC236}">
                    <a16:creationId xmlns:a16="http://schemas.microsoft.com/office/drawing/2014/main" id="{4879893C-0234-E40C-2145-64571AD6EC75}"/>
                  </a:ext>
                </a:extLst>
              </p:cNvPr>
              <p:cNvSpPr/>
              <p:nvPr/>
            </p:nvSpPr>
            <p:spPr>
              <a:xfrm>
                <a:off x="5068668" y="3173900"/>
                <a:ext cx="217800" cy="937500"/>
              </a:xfrm>
              <a:prstGeom prst="rect">
                <a:avLst/>
              </a:prstGeom>
              <a:solidFill>
                <a:srgbClr val="134BD4"/>
              </a:solidFill>
              <a:ln>
                <a:solidFill>
                  <a:srgbClr val="FED966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" name="Google Shape;1332;p40">
                <a:extLst>
                  <a:ext uri="{FF2B5EF4-FFF2-40B4-BE49-F238E27FC236}">
                    <a16:creationId xmlns:a16="http://schemas.microsoft.com/office/drawing/2014/main" id="{BABAAF0D-CE71-0145-B352-C7DEE657DA40}"/>
                  </a:ext>
                </a:extLst>
              </p:cNvPr>
              <p:cNvSpPr/>
              <p:nvPr/>
            </p:nvSpPr>
            <p:spPr>
              <a:xfrm>
                <a:off x="5577280" y="2939425"/>
                <a:ext cx="217800" cy="11718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" name="Google Shape;1333;p40">
                <a:extLst>
                  <a:ext uri="{FF2B5EF4-FFF2-40B4-BE49-F238E27FC236}">
                    <a16:creationId xmlns:a16="http://schemas.microsoft.com/office/drawing/2014/main" id="{77B4A1CF-17BC-12EF-C93B-9B85988A48E8}"/>
                  </a:ext>
                </a:extLst>
              </p:cNvPr>
              <p:cNvSpPr/>
              <p:nvPr/>
            </p:nvSpPr>
            <p:spPr>
              <a:xfrm>
                <a:off x="6085891" y="2705100"/>
                <a:ext cx="217800" cy="1406400"/>
              </a:xfrm>
              <a:prstGeom prst="rect">
                <a:avLst/>
              </a:prstGeom>
              <a:solidFill>
                <a:srgbClr val="134BD4"/>
              </a:solidFill>
              <a:ln>
                <a:solidFill>
                  <a:srgbClr val="FED966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" name="Google Shape;1334;p40">
                <a:extLst>
                  <a:ext uri="{FF2B5EF4-FFF2-40B4-BE49-F238E27FC236}">
                    <a16:creationId xmlns:a16="http://schemas.microsoft.com/office/drawing/2014/main" id="{E647A63F-71C5-9928-0794-83780AD954D4}"/>
                  </a:ext>
                </a:extLst>
              </p:cNvPr>
              <p:cNvSpPr/>
              <p:nvPr/>
            </p:nvSpPr>
            <p:spPr>
              <a:xfrm>
                <a:off x="6594502" y="2470525"/>
                <a:ext cx="217800" cy="16407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" name="Google Shape;1335;p40">
                <a:extLst>
                  <a:ext uri="{FF2B5EF4-FFF2-40B4-BE49-F238E27FC236}">
                    <a16:creationId xmlns:a16="http://schemas.microsoft.com/office/drawing/2014/main" id="{BADC2383-1AD2-06C0-8915-9C404067CEBC}"/>
                  </a:ext>
                </a:extLst>
              </p:cNvPr>
              <p:cNvSpPr/>
              <p:nvPr/>
            </p:nvSpPr>
            <p:spPr>
              <a:xfrm>
                <a:off x="7103114" y="2236500"/>
                <a:ext cx="217800" cy="1875000"/>
              </a:xfrm>
              <a:prstGeom prst="rect">
                <a:avLst/>
              </a:prstGeom>
              <a:solidFill>
                <a:srgbClr val="134BD4"/>
              </a:solidFill>
              <a:ln>
                <a:solidFill>
                  <a:srgbClr val="FED966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" name="Google Shape;1336;p40">
                <a:extLst>
                  <a:ext uri="{FF2B5EF4-FFF2-40B4-BE49-F238E27FC236}">
                    <a16:creationId xmlns:a16="http://schemas.microsoft.com/office/drawing/2014/main" id="{D580B5A3-FE7B-DC2C-563D-3E1536A8F0F9}"/>
                  </a:ext>
                </a:extLst>
              </p:cNvPr>
              <p:cNvSpPr/>
              <p:nvPr/>
            </p:nvSpPr>
            <p:spPr>
              <a:xfrm>
                <a:off x="7611725" y="2001850"/>
                <a:ext cx="217800" cy="21093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1" name="Google Shape;1337;p40">
              <a:extLst>
                <a:ext uri="{FF2B5EF4-FFF2-40B4-BE49-F238E27FC236}">
                  <a16:creationId xmlns:a16="http://schemas.microsoft.com/office/drawing/2014/main" id="{DDCFCA7C-787F-8E77-0241-00B3A8D73A42}"/>
                </a:ext>
              </a:extLst>
            </p:cNvPr>
            <p:cNvGrpSpPr/>
            <p:nvPr/>
          </p:nvGrpSpPr>
          <p:grpSpPr>
            <a:xfrm>
              <a:off x="-642669" y="2805228"/>
              <a:ext cx="10570865" cy="4044885"/>
              <a:chOff x="1092470" y="1667090"/>
              <a:chExt cx="7093773" cy="2714395"/>
            </a:xfrm>
          </p:grpSpPr>
          <p:sp>
            <p:nvSpPr>
              <p:cNvPr id="22" name="Google Shape;1338;p40">
                <a:extLst>
                  <a:ext uri="{FF2B5EF4-FFF2-40B4-BE49-F238E27FC236}">
                    <a16:creationId xmlns:a16="http://schemas.microsoft.com/office/drawing/2014/main" id="{57DD1257-0980-7018-8CD8-E41BD34E12A6}"/>
                  </a:ext>
                </a:extLst>
              </p:cNvPr>
              <p:cNvSpPr txBox="1"/>
              <p:nvPr/>
            </p:nvSpPr>
            <p:spPr>
              <a:xfrm>
                <a:off x="1092470" y="3776465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00">
                    <a:solidFill>
                      <a:srgbClr val="434343"/>
                    </a:solidFill>
                    <a:latin typeface="Roboto"/>
                    <a:ea typeface="Roboto"/>
                    <a:cs typeface="Roboto"/>
                    <a:sym typeface="Roboto"/>
                  </a:rPr>
                  <a:t>100</a:t>
                </a:r>
                <a:endParaRPr sz="10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23" name="Google Shape;1339;p40">
                <a:extLst>
                  <a:ext uri="{FF2B5EF4-FFF2-40B4-BE49-F238E27FC236}">
                    <a16:creationId xmlns:a16="http://schemas.microsoft.com/office/drawing/2014/main" id="{EE9AEC46-BDE7-B7C7-F893-D77B35BF784A}"/>
                  </a:ext>
                </a:extLst>
              </p:cNvPr>
              <p:cNvSpPr txBox="1"/>
              <p:nvPr/>
            </p:nvSpPr>
            <p:spPr>
              <a:xfrm>
                <a:off x="1092470" y="354209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00">
                    <a:solidFill>
                      <a:srgbClr val="434343"/>
                    </a:solidFill>
                    <a:latin typeface="Roboto"/>
                    <a:ea typeface="Roboto"/>
                    <a:cs typeface="Roboto"/>
                    <a:sym typeface="Roboto"/>
                  </a:rPr>
                  <a:t>200</a:t>
                </a:r>
                <a:endParaRPr sz="10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24" name="Google Shape;1340;p40">
                <a:extLst>
                  <a:ext uri="{FF2B5EF4-FFF2-40B4-BE49-F238E27FC236}">
                    <a16:creationId xmlns:a16="http://schemas.microsoft.com/office/drawing/2014/main" id="{50D1401B-348D-2BC0-59C9-AFEE460C7D51}"/>
                  </a:ext>
                </a:extLst>
              </p:cNvPr>
              <p:cNvSpPr txBox="1"/>
              <p:nvPr/>
            </p:nvSpPr>
            <p:spPr>
              <a:xfrm>
                <a:off x="1092470" y="3307715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00">
                    <a:solidFill>
                      <a:srgbClr val="434343"/>
                    </a:solidFill>
                    <a:latin typeface="Roboto"/>
                    <a:ea typeface="Roboto"/>
                    <a:cs typeface="Roboto"/>
                    <a:sym typeface="Roboto"/>
                  </a:rPr>
                  <a:t>300</a:t>
                </a:r>
                <a:endParaRPr sz="10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25" name="Google Shape;1341;p40">
                <a:extLst>
                  <a:ext uri="{FF2B5EF4-FFF2-40B4-BE49-F238E27FC236}">
                    <a16:creationId xmlns:a16="http://schemas.microsoft.com/office/drawing/2014/main" id="{348EFE67-E975-025F-273E-8443FF9D2202}"/>
                  </a:ext>
                </a:extLst>
              </p:cNvPr>
              <p:cNvSpPr txBox="1"/>
              <p:nvPr/>
            </p:nvSpPr>
            <p:spPr>
              <a:xfrm>
                <a:off x="1092470" y="307334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00">
                    <a:solidFill>
                      <a:srgbClr val="434343"/>
                    </a:solidFill>
                    <a:latin typeface="Roboto"/>
                    <a:ea typeface="Roboto"/>
                    <a:cs typeface="Roboto"/>
                    <a:sym typeface="Roboto"/>
                  </a:rPr>
                  <a:t>400</a:t>
                </a:r>
                <a:endParaRPr sz="10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26" name="Google Shape;1342;p40">
                <a:extLst>
                  <a:ext uri="{FF2B5EF4-FFF2-40B4-BE49-F238E27FC236}">
                    <a16:creationId xmlns:a16="http://schemas.microsoft.com/office/drawing/2014/main" id="{3AB694BD-0571-F6DE-FF5A-7748DB2F1FBB}"/>
                  </a:ext>
                </a:extLst>
              </p:cNvPr>
              <p:cNvSpPr txBox="1"/>
              <p:nvPr/>
            </p:nvSpPr>
            <p:spPr>
              <a:xfrm>
                <a:off x="1092470" y="2838965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00">
                    <a:solidFill>
                      <a:srgbClr val="434343"/>
                    </a:solidFill>
                    <a:latin typeface="Roboto"/>
                    <a:ea typeface="Roboto"/>
                    <a:cs typeface="Roboto"/>
                    <a:sym typeface="Roboto"/>
                  </a:rPr>
                  <a:t>500</a:t>
                </a:r>
                <a:endParaRPr sz="10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27" name="Google Shape;1343;p40">
                <a:extLst>
                  <a:ext uri="{FF2B5EF4-FFF2-40B4-BE49-F238E27FC236}">
                    <a16:creationId xmlns:a16="http://schemas.microsoft.com/office/drawing/2014/main" id="{5580E1AD-D5CD-C923-83DA-F90E72C3A492}"/>
                  </a:ext>
                </a:extLst>
              </p:cNvPr>
              <p:cNvSpPr txBox="1"/>
              <p:nvPr/>
            </p:nvSpPr>
            <p:spPr>
              <a:xfrm>
                <a:off x="1092470" y="260459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00">
                    <a:solidFill>
                      <a:srgbClr val="434343"/>
                    </a:solidFill>
                    <a:latin typeface="Roboto"/>
                    <a:ea typeface="Roboto"/>
                    <a:cs typeface="Roboto"/>
                    <a:sym typeface="Roboto"/>
                  </a:rPr>
                  <a:t>600</a:t>
                </a:r>
                <a:endParaRPr sz="10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28" name="Google Shape;1344;p40">
                <a:extLst>
                  <a:ext uri="{FF2B5EF4-FFF2-40B4-BE49-F238E27FC236}">
                    <a16:creationId xmlns:a16="http://schemas.microsoft.com/office/drawing/2014/main" id="{0757A8C6-E277-58E1-0212-455563459C81}"/>
                  </a:ext>
                </a:extLst>
              </p:cNvPr>
              <p:cNvSpPr txBox="1"/>
              <p:nvPr/>
            </p:nvSpPr>
            <p:spPr>
              <a:xfrm>
                <a:off x="1092470" y="2370215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00">
                    <a:solidFill>
                      <a:srgbClr val="434343"/>
                    </a:solidFill>
                    <a:latin typeface="Roboto"/>
                    <a:ea typeface="Roboto"/>
                    <a:cs typeface="Roboto"/>
                    <a:sym typeface="Roboto"/>
                  </a:rPr>
                  <a:t>700</a:t>
                </a:r>
                <a:endParaRPr sz="10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29" name="Google Shape;1345;p40">
                <a:extLst>
                  <a:ext uri="{FF2B5EF4-FFF2-40B4-BE49-F238E27FC236}">
                    <a16:creationId xmlns:a16="http://schemas.microsoft.com/office/drawing/2014/main" id="{F81B2633-84B1-D312-6E0A-EC4DC332EDAF}"/>
                  </a:ext>
                </a:extLst>
              </p:cNvPr>
              <p:cNvSpPr txBox="1"/>
              <p:nvPr/>
            </p:nvSpPr>
            <p:spPr>
              <a:xfrm>
                <a:off x="1092470" y="213584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00">
                    <a:solidFill>
                      <a:srgbClr val="434343"/>
                    </a:solidFill>
                    <a:latin typeface="Roboto"/>
                    <a:ea typeface="Roboto"/>
                    <a:cs typeface="Roboto"/>
                    <a:sym typeface="Roboto"/>
                  </a:rPr>
                  <a:t>800</a:t>
                </a:r>
                <a:endParaRPr sz="10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30" name="Google Shape;1346;p40">
                <a:extLst>
                  <a:ext uri="{FF2B5EF4-FFF2-40B4-BE49-F238E27FC236}">
                    <a16:creationId xmlns:a16="http://schemas.microsoft.com/office/drawing/2014/main" id="{8731BD4F-0F27-F1D9-7248-AE0FE2119212}"/>
                  </a:ext>
                </a:extLst>
              </p:cNvPr>
              <p:cNvSpPr txBox="1"/>
              <p:nvPr/>
            </p:nvSpPr>
            <p:spPr>
              <a:xfrm>
                <a:off x="1092470" y="1901465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00">
                    <a:solidFill>
                      <a:srgbClr val="434343"/>
                    </a:solidFill>
                    <a:latin typeface="Roboto"/>
                    <a:ea typeface="Roboto"/>
                    <a:cs typeface="Roboto"/>
                    <a:sym typeface="Roboto"/>
                  </a:rPr>
                  <a:t>900</a:t>
                </a:r>
                <a:endParaRPr sz="10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31" name="Google Shape;1347;p40">
                <a:extLst>
                  <a:ext uri="{FF2B5EF4-FFF2-40B4-BE49-F238E27FC236}">
                    <a16:creationId xmlns:a16="http://schemas.microsoft.com/office/drawing/2014/main" id="{9FA6D228-09E6-8945-2C84-6079D32A311F}"/>
                  </a:ext>
                </a:extLst>
              </p:cNvPr>
              <p:cNvSpPr txBox="1"/>
              <p:nvPr/>
            </p:nvSpPr>
            <p:spPr>
              <a:xfrm>
                <a:off x="1092470" y="166709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00">
                    <a:solidFill>
                      <a:srgbClr val="434343"/>
                    </a:solidFill>
                    <a:latin typeface="Roboto"/>
                    <a:ea typeface="Roboto"/>
                    <a:cs typeface="Roboto"/>
                    <a:sym typeface="Roboto"/>
                  </a:rPr>
                  <a:t>1000</a:t>
                </a:r>
                <a:endParaRPr sz="10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32" name="Google Shape;1348;p40">
                <a:extLst>
                  <a:ext uri="{FF2B5EF4-FFF2-40B4-BE49-F238E27FC236}">
                    <a16:creationId xmlns:a16="http://schemas.microsoft.com/office/drawing/2014/main" id="{07ACC082-C67D-5215-B5C4-07A175B36DB3}"/>
                  </a:ext>
                </a:extLst>
              </p:cNvPr>
              <p:cNvSpPr txBox="1"/>
              <p:nvPr/>
            </p:nvSpPr>
            <p:spPr>
              <a:xfrm>
                <a:off x="1863695" y="4167296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200" dirty="0">
                    <a:latin typeface="Shabnam" panose="020B0603030804020204" pitchFamily="34" charset="-78"/>
                    <a:ea typeface="Roboto"/>
                    <a:cs typeface="Shabnam" panose="020B0603030804020204" pitchFamily="34" charset="-78"/>
                    <a:sym typeface="Roboto"/>
                  </a:rPr>
                  <a:t>اسفند</a:t>
                </a:r>
                <a:endParaRPr sz="1200" dirty="0">
                  <a:latin typeface="Shabnam" panose="020B0603030804020204" pitchFamily="34" charset="-78"/>
                  <a:ea typeface="Roboto"/>
                  <a:cs typeface="Shabnam" panose="020B0603030804020204" pitchFamily="34" charset="-78"/>
                  <a:sym typeface="Roboto"/>
                </a:endParaRPr>
              </a:p>
            </p:txBody>
          </p:sp>
          <p:cxnSp>
            <p:nvCxnSpPr>
              <p:cNvPr id="33" name="Google Shape;1349;p40">
                <a:extLst>
                  <a:ext uri="{FF2B5EF4-FFF2-40B4-BE49-F238E27FC236}">
                    <a16:creationId xmlns:a16="http://schemas.microsoft.com/office/drawing/2014/main" id="{E7D0C417-AAD2-E3A2-B756-7CF5B44CB865}"/>
                  </a:ext>
                </a:extLst>
              </p:cNvPr>
              <p:cNvCxnSpPr/>
              <p:nvPr/>
            </p:nvCxnSpPr>
            <p:spPr>
              <a:xfrm>
                <a:off x="1693075" y="4106825"/>
                <a:ext cx="63585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34" name="Google Shape;1350;p40">
                <a:extLst>
                  <a:ext uri="{FF2B5EF4-FFF2-40B4-BE49-F238E27FC236}">
                    <a16:creationId xmlns:a16="http://schemas.microsoft.com/office/drawing/2014/main" id="{9E425574-4D77-3DA0-BEBD-20C80320ACBF}"/>
                  </a:ext>
                </a:extLst>
              </p:cNvPr>
              <p:cNvSpPr txBox="1"/>
              <p:nvPr/>
            </p:nvSpPr>
            <p:spPr>
              <a:xfrm>
                <a:off x="2372306" y="4167296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200" dirty="0">
                    <a:latin typeface="Shabnam" panose="020B0603030804020204" pitchFamily="34" charset="-78"/>
                    <a:ea typeface="Roboto"/>
                    <a:cs typeface="Shabnam" panose="020B0603030804020204" pitchFamily="34" charset="-78"/>
                    <a:sym typeface="Roboto"/>
                  </a:rPr>
                  <a:t>بهمن</a:t>
                </a:r>
                <a:endParaRPr sz="1200" dirty="0">
                  <a:latin typeface="Shabnam" panose="020B0603030804020204" pitchFamily="34" charset="-78"/>
                  <a:ea typeface="Roboto"/>
                  <a:cs typeface="Shabnam" panose="020B0603030804020204" pitchFamily="34" charset="-78"/>
                  <a:sym typeface="Roboto"/>
                </a:endParaRPr>
              </a:p>
            </p:txBody>
          </p:sp>
          <p:sp>
            <p:nvSpPr>
              <p:cNvPr id="35" name="Google Shape;1351;p40">
                <a:extLst>
                  <a:ext uri="{FF2B5EF4-FFF2-40B4-BE49-F238E27FC236}">
                    <a16:creationId xmlns:a16="http://schemas.microsoft.com/office/drawing/2014/main" id="{B85A1764-0B80-F413-0A01-4FAD0BECD70B}"/>
                  </a:ext>
                </a:extLst>
              </p:cNvPr>
              <p:cNvSpPr txBox="1"/>
              <p:nvPr/>
            </p:nvSpPr>
            <p:spPr>
              <a:xfrm>
                <a:off x="2880918" y="4167296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200" dirty="0">
                    <a:latin typeface="Shabnam" panose="020B0603030804020204" pitchFamily="34" charset="-78"/>
                    <a:ea typeface="Roboto"/>
                    <a:cs typeface="Shabnam" panose="020B0603030804020204" pitchFamily="34" charset="-78"/>
                    <a:sym typeface="Roboto"/>
                  </a:rPr>
                  <a:t>تیر</a:t>
                </a:r>
                <a:endParaRPr sz="1200" dirty="0">
                  <a:latin typeface="Shabnam" panose="020B0603030804020204" pitchFamily="34" charset="-78"/>
                  <a:ea typeface="Roboto"/>
                  <a:cs typeface="Shabnam" panose="020B0603030804020204" pitchFamily="34" charset="-78"/>
                  <a:sym typeface="Roboto"/>
                </a:endParaRPr>
              </a:p>
            </p:txBody>
          </p:sp>
          <p:sp>
            <p:nvSpPr>
              <p:cNvPr id="36" name="Google Shape;1352;p40">
                <a:extLst>
                  <a:ext uri="{FF2B5EF4-FFF2-40B4-BE49-F238E27FC236}">
                    <a16:creationId xmlns:a16="http://schemas.microsoft.com/office/drawing/2014/main" id="{CB0C0915-2A18-5247-682B-BA4657B009A7}"/>
                  </a:ext>
                </a:extLst>
              </p:cNvPr>
              <p:cNvSpPr txBox="1"/>
              <p:nvPr/>
            </p:nvSpPr>
            <p:spPr>
              <a:xfrm>
                <a:off x="3389529" y="4167296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200" dirty="0">
                    <a:latin typeface="Shabnam" panose="020B0603030804020204" pitchFamily="34" charset="-78"/>
                    <a:ea typeface="Roboto"/>
                    <a:cs typeface="Shabnam" panose="020B0603030804020204" pitchFamily="34" charset="-78"/>
                    <a:sym typeface="Roboto"/>
                  </a:rPr>
                  <a:t>آذر</a:t>
                </a:r>
                <a:endParaRPr sz="1200" dirty="0">
                  <a:latin typeface="Shabnam" panose="020B0603030804020204" pitchFamily="34" charset="-78"/>
                  <a:ea typeface="Roboto"/>
                  <a:cs typeface="Shabnam" panose="020B0603030804020204" pitchFamily="34" charset="-78"/>
                  <a:sym typeface="Roboto"/>
                </a:endParaRPr>
              </a:p>
            </p:txBody>
          </p:sp>
          <p:sp>
            <p:nvSpPr>
              <p:cNvPr id="37" name="Google Shape;1353;p40">
                <a:extLst>
                  <a:ext uri="{FF2B5EF4-FFF2-40B4-BE49-F238E27FC236}">
                    <a16:creationId xmlns:a16="http://schemas.microsoft.com/office/drawing/2014/main" id="{78391877-BDEA-3122-28EB-966C282B925E}"/>
                  </a:ext>
                </a:extLst>
              </p:cNvPr>
              <p:cNvSpPr txBox="1"/>
              <p:nvPr/>
            </p:nvSpPr>
            <p:spPr>
              <a:xfrm>
                <a:off x="3898140" y="4167296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200" dirty="0">
                    <a:latin typeface="Shabnam" panose="020B0603030804020204" pitchFamily="34" charset="-78"/>
                    <a:ea typeface="Roboto"/>
                    <a:cs typeface="Shabnam" panose="020B0603030804020204" pitchFamily="34" charset="-78"/>
                    <a:sym typeface="Roboto"/>
                  </a:rPr>
                  <a:t>آبان</a:t>
                </a:r>
                <a:endParaRPr sz="1200" dirty="0">
                  <a:latin typeface="Shabnam" panose="020B0603030804020204" pitchFamily="34" charset="-78"/>
                  <a:ea typeface="Roboto"/>
                  <a:cs typeface="Shabnam" panose="020B0603030804020204" pitchFamily="34" charset="-78"/>
                  <a:sym typeface="Roboto"/>
                </a:endParaRPr>
              </a:p>
            </p:txBody>
          </p:sp>
          <p:sp>
            <p:nvSpPr>
              <p:cNvPr id="38" name="Google Shape;1354;p40">
                <a:extLst>
                  <a:ext uri="{FF2B5EF4-FFF2-40B4-BE49-F238E27FC236}">
                    <a16:creationId xmlns:a16="http://schemas.microsoft.com/office/drawing/2014/main" id="{B0B6D2F1-DF2D-97FA-7050-4EB6DC8C3CE3}"/>
                  </a:ext>
                </a:extLst>
              </p:cNvPr>
              <p:cNvSpPr txBox="1"/>
              <p:nvPr/>
            </p:nvSpPr>
            <p:spPr>
              <a:xfrm>
                <a:off x="4406752" y="4167296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200" dirty="0">
                    <a:latin typeface="Shabnam" panose="020B0603030804020204" pitchFamily="34" charset="-78"/>
                    <a:ea typeface="Roboto"/>
                    <a:cs typeface="Shabnam" panose="020B0603030804020204" pitchFamily="34" charset="-78"/>
                    <a:sym typeface="Roboto"/>
                  </a:rPr>
                  <a:t>مهر</a:t>
                </a:r>
                <a:endParaRPr sz="1200" dirty="0">
                  <a:latin typeface="Shabnam" panose="020B0603030804020204" pitchFamily="34" charset="-78"/>
                  <a:ea typeface="Roboto"/>
                  <a:cs typeface="Shabnam" panose="020B0603030804020204" pitchFamily="34" charset="-78"/>
                  <a:sym typeface="Roboto"/>
                </a:endParaRPr>
              </a:p>
            </p:txBody>
          </p:sp>
          <p:sp>
            <p:nvSpPr>
              <p:cNvPr id="39" name="Google Shape;1355;p40">
                <a:extLst>
                  <a:ext uri="{FF2B5EF4-FFF2-40B4-BE49-F238E27FC236}">
                    <a16:creationId xmlns:a16="http://schemas.microsoft.com/office/drawing/2014/main" id="{AA49936A-BBE9-967B-1E0D-5CE8F4FCD916}"/>
                  </a:ext>
                </a:extLst>
              </p:cNvPr>
              <p:cNvSpPr txBox="1"/>
              <p:nvPr/>
            </p:nvSpPr>
            <p:spPr>
              <a:xfrm>
                <a:off x="4864413" y="4167296"/>
                <a:ext cx="661907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200" dirty="0">
                    <a:latin typeface="Shabnam" panose="020B0603030804020204" pitchFamily="34" charset="-78"/>
                    <a:ea typeface="Roboto"/>
                    <a:cs typeface="Shabnam" panose="020B0603030804020204" pitchFamily="34" charset="-78"/>
                    <a:sym typeface="Roboto"/>
                  </a:rPr>
                  <a:t>شهریور</a:t>
                </a:r>
                <a:endParaRPr sz="1200" dirty="0">
                  <a:latin typeface="Shabnam" panose="020B0603030804020204" pitchFamily="34" charset="-78"/>
                  <a:ea typeface="Roboto"/>
                  <a:cs typeface="Shabnam" panose="020B0603030804020204" pitchFamily="34" charset="-78"/>
                  <a:sym typeface="Roboto"/>
                </a:endParaRPr>
              </a:p>
            </p:txBody>
          </p:sp>
          <p:sp>
            <p:nvSpPr>
              <p:cNvPr id="40" name="Google Shape;1356;p40">
                <a:extLst>
                  <a:ext uri="{FF2B5EF4-FFF2-40B4-BE49-F238E27FC236}">
                    <a16:creationId xmlns:a16="http://schemas.microsoft.com/office/drawing/2014/main" id="{69CF9755-B858-6EF5-294C-F2688774C303}"/>
                  </a:ext>
                </a:extLst>
              </p:cNvPr>
              <p:cNvSpPr txBox="1"/>
              <p:nvPr/>
            </p:nvSpPr>
            <p:spPr>
              <a:xfrm>
                <a:off x="5423975" y="4167296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200" dirty="0">
                    <a:latin typeface="Shabnam" panose="020B0603030804020204" pitchFamily="34" charset="-78"/>
                    <a:ea typeface="Roboto"/>
                    <a:cs typeface="Shabnam" panose="020B0603030804020204" pitchFamily="34" charset="-78"/>
                    <a:sym typeface="Roboto"/>
                  </a:rPr>
                  <a:t>مرداد</a:t>
                </a:r>
                <a:endParaRPr sz="1200" dirty="0">
                  <a:latin typeface="Shabnam" panose="020B0603030804020204" pitchFamily="34" charset="-78"/>
                  <a:ea typeface="Roboto"/>
                  <a:cs typeface="Shabnam" panose="020B0603030804020204" pitchFamily="34" charset="-78"/>
                  <a:sym typeface="Roboto"/>
                </a:endParaRPr>
              </a:p>
            </p:txBody>
          </p:sp>
          <p:sp>
            <p:nvSpPr>
              <p:cNvPr id="41" name="Google Shape;1357;p40">
                <a:extLst>
                  <a:ext uri="{FF2B5EF4-FFF2-40B4-BE49-F238E27FC236}">
                    <a16:creationId xmlns:a16="http://schemas.microsoft.com/office/drawing/2014/main" id="{80B470D5-18D9-4591-47D7-5D22E5B6A823}"/>
                  </a:ext>
                </a:extLst>
              </p:cNvPr>
              <p:cNvSpPr txBox="1"/>
              <p:nvPr/>
            </p:nvSpPr>
            <p:spPr>
              <a:xfrm>
                <a:off x="5932586" y="4167296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200" dirty="0">
                    <a:latin typeface="Shabnam" panose="020B0603030804020204" pitchFamily="34" charset="-78"/>
                    <a:ea typeface="Roboto"/>
                    <a:cs typeface="Shabnam" panose="020B0603030804020204" pitchFamily="34" charset="-78"/>
                    <a:sym typeface="Roboto"/>
                  </a:rPr>
                  <a:t>تیر</a:t>
                </a:r>
                <a:endParaRPr sz="1200" dirty="0">
                  <a:latin typeface="Shabnam" panose="020B0603030804020204" pitchFamily="34" charset="-78"/>
                  <a:ea typeface="Roboto"/>
                  <a:cs typeface="Shabnam" panose="020B0603030804020204" pitchFamily="34" charset="-78"/>
                  <a:sym typeface="Roboto"/>
                </a:endParaRPr>
              </a:p>
            </p:txBody>
          </p:sp>
          <p:sp>
            <p:nvSpPr>
              <p:cNvPr id="42" name="Google Shape;1358;p40">
                <a:extLst>
                  <a:ext uri="{FF2B5EF4-FFF2-40B4-BE49-F238E27FC236}">
                    <a16:creationId xmlns:a16="http://schemas.microsoft.com/office/drawing/2014/main" id="{77782AE8-EB2B-3D63-A0FC-B94631F335BA}"/>
                  </a:ext>
                </a:extLst>
              </p:cNvPr>
              <p:cNvSpPr txBox="1"/>
              <p:nvPr/>
            </p:nvSpPr>
            <p:spPr>
              <a:xfrm>
                <a:off x="6432706" y="4167296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200" dirty="0">
                    <a:latin typeface="Shabnam" panose="020B0603030804020204" pitchFamily="34" charset="-78"/>
                    <a:ea typeface="Roboto"/>
                    <a:cs typeface="Shabnam" panose="020B0603030804020204" pitchFamily="34" charset="-78"/>
                    <a:sym typeface="Roboto"/>
                  </a:rPr>
                  <a:t>خرداد</a:t>
                </a:r>
                <a:endParaRPr sz="1200" dirty="0">
                  <a:latin typeface="Shabnam" panose="020B0603030804020204" pitchFamily="34" charset="-78"/>
                  <a:ea typeface="Roboto"/>
                  <a:cs typeface="Shabnam" panose="020B0603030804020204" pitchFamily="34" charset="-78"/>
                  <a:sym typeface="Roboto"/>
                </a:endParaRPr>
              </a:p>
            </p:txBody>
          </p:sp>
          <p:sp>
            <p:nvSpPr>
              <p:cNvPr id="43" name="Google Shape;1359;p40">
                <a:extLst>
                  <a:ext uri="{FF2B5EF4-FFF2-40B4-BE49-F238E27FC236}">
                    <a16:creationId xmlns:a16="http://schemas.microsoft.com/office/drawing/2014/main" id="{B718E569-CEDD-628B-64B9-DCE4A380C443}"/>
                  </a:ext>
                </a:extLst>
              </p:cNvPr>
              <p:cNvSpPr txBox="1"/>
              <p:nvPr/>
            </p:nvSpPr>
            <p:spPr>
              <a:xfrm>
                <a:off x="6823273" y="4154106"/>
                <a:ext cx="798621" cy="22737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200" dirty="0">
                    <a:latin typeface="Shabnam" panose="020B0603030804020204" pitchFamily="34" charset="-78"/>
                    <a:ea typeface="Roboto"/>
                    <a:cs typeface="Shabnam" panose="020B0603030804020204" pitchFamily="34" charset="-78"/>
                    <a:sym typeface="Roboto"/>
                  </a:rPr>
                  <a:t>اردبیهشت</a:t>
                </a:r>
                <a:endParaRPr sz="1200" dirty="0">
                  <a:latin typeface="Shabnam" panose="020B0603030804020204" pitchFamily="34" charset="-78"/>
                  <a:ea typeface="Roboto"/>
                  <a:cs typeface="Shabnam" panose="020B0603030804020204" pitchFamily="34" charset="-78"/>
                  <a:sym typeface="Roboto"/>
                </a:endParaRPr>
              </a:p>
            </p:txBody>
          </p:sp>
          <p:sp>
            <p:nvSpPr>
              <p:cNvPr id="44" name="Google Shape;1360;p40">
                <a:extLst>
                  <a:ext uri="{FF2B5EF4-FFF2-40B4-BE49-F238E27FC236}">
                    <a16:creationId xmlns:a16="http://schemas.microsoft.com/office/drawing/2014/main" id="{625DAAD7-0384-3B53-74FF-8720936E9E1E}"/>
                  </a:ext>
                </a:extLst>
              </p:cNvPr>
              <p:cNvSpPr txBox="1"/>
              <p:nvPr/>
            </p:nvSpPr>
            <p:spPr>
              <a:xfrm>
                <a:off x="7517856" y="4167296"/>
                <a:ext cx="668387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200" dirty="0">
                    <a:latin typeface="Shabnam" panose="020B0603030804020204" pitchFamily="34" charset="-78"/>
                    <a:ea typeface="Roboto"/>
                    <a:cs typeface="Shabnam" panose="020B0603030804020204" pitchFamily="34" charset="-78"/>
                    <a:sym typeface="Roboto"/>
                  </a:rPr>
                  <a:t>فروردین</a:t>
                </a:r>
                <a:endParaRPr sz="1200" dirty="0">
                  <a:latin typeface="Shabnam" panose="020B0603030804020204" pitchFamily="34" charset="-78"/>
                  <a:ea typeface="Roboto"/>
                  <a:cs typeface="Shabnam" panose="020B0603030804020204" pitchFamily="34" charset="-78"/>
                  <a:sym typeface="Roboto"/>
                </a:endParaRPr>
              </a:p>
            </p:txBody>
          </p:sp>
        </p:grpSp>
        <p:sp>
          <p:nvSpPr>
            <p:cNvPr id="12" name="Google Shape;1361;p40">
              <a:extLst>
                <a:ext uri="{FF2B5EF4-FFF2-40B4-BE49-F238E27FC236}">
                  <a16:creationId xmlns:a16="http://schemas.microsoft.com/office/drawing/2014/main" id="{9E54729D-A36F-F053-5636-468E9311E50B}"/>
                </a:ext>
              </a:extLst>
            </p:cNvPr>
            <p:cNvSpPr/>
            <p:nvPr/>
          </p:nvSpPr>
          <p:spPr>
            <a:xfrm>
              <a:off x="886281" y="2948038"/>
              <a:ext cx="8381113" cy="3149418"/>
            </a:xfrm>
            <a:custGeom>
              <a:avLst/>
              <a:gdLst/>
              <a:ahLst/>
              <a:cxnLst/>
              <a:rect l="l" t="t" r="r" b="b"/>
              <a:pathLst>
                <a:path w="224972" h="84539" extrusionOk="0">
                  <a:moveTo>
                    <a:pt x="0" y="84539"/>
                  </a:moveTo>
                  <a:lnTo>
                    <a:pt x="20434" y="47077"/>
                  </a:lnTo>
                  <a:lnTo>
                    <a:pt x="41068" y="75524"/>
                  </a:lnTo>
                  <a:lnTo>
                    <a:pt x="61702" y="18831"/>
                  </a:lnTo>
                  <a:lnTo>
                    <a:pt x="82136" y="0"/>
                  </a:lnTo>
                  <a:lnTo>
                    <a:pt x="101568" y="65908"/>
                  </a:lnTo>
                  <a:lnTo>
                    <a:pt x="122402" y="56493"/>
                  </a:lnTo>
                  <a:lnTo>
                    <a:pt x="142636" y="75725"/>
                  </a:lnTo>
                  <a:lnTo>
                    <a:pt x="164071" y="28046"/>
                  </a:lnTo>
                  <a:lnTo>
                    <a:pt x="183103" y="56894"/>
                  </a:lnTo>
                  <a:lnTo>
                    <a:pt x="203737" y="75524"/>
                  </a:lnTo>
                  <a:lnTo>
                    <a:pt x="224972" y="28046"/>
                  </a:lnTo>
                </a:path>
              </a:pathLst>
            </a:cu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67" name="TextBox 66">
            <a:extLst>
              <a:ext uri="{FF2B5EF4-FFF2-40B4-BE49-F238E27FC236}">
                <a16:creationId xmlns:a16="http://schemas.microsoft.com/office/drawing/2014/main" id="{6229FFD4-8B98-3CBA-F6A1-6B41C9BD9848}"/>
              </a:ext>
            </a:extLst>
          </p:cNvPr>
          <p:cNvSpPr txBox="1"/>
          <p:nvPr/>
        </p:nvSpPr>
        <p:spPr>
          <a:xfrm>
            <a:off x="1775009" y="776145"/>
            <a:ext cx="5713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66405787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76F74C4-E991-A032-FB93-0B90BD5C5F69}"/>
              </a:ext>
            </a:extLst>
          </p:cNvPr>
          <p:cNvSpPr txBox="1"/>
          <p:nvPr/>
        </p:nvSpPr>
        <p:spPr>
          <a:xfrm>
            <a:off x="622852" y="2828835"/>
            <a:ext cx="109330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7200" b="1" dirty="0"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با تشکر از توجه شما</a:t>
            </a:r>
            <a:endParaRPr lang="en-US" sz="7200" b="1" dirty="0">
              <a:latin typeface="IRANSans Light" panose="020B0506030804020204" pitchFamily="34" charset="-78"/>
              <a:ea typeface="JameJam" panose="01000504000000020004" pitchFamily="2" charset="-78"/>
              <a:cs typeface="IRANSans Light" panose="020B0506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724848129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F2C23CD-5B3C-4F19-02E8-C968D61776B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3357" y="1839016"/>
            <a:ext cx="431555" cy="43155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D0E146F-6310-C8C1-DC2C-4A0C35769C6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2927" y="2769684"/>
            <a:ext cx="332414" cy="33241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3C071B8-6408-965C-B2B3-FDFBCCEB317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1955" y="4426905"/>
            <a:ext cx="334358" cy="33435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D9E89E1-86D2-14E5-E591-667A926452B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5843" y="3601211"/>
            <a:ext cx="326582" cy="32658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EB4B0FD-76B0-8542-5FF4-8994404213A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9476" y="5260377"/>
            <a:ext cx="339316" cy="339316"/>
          </a:xfrm>
          <a:prstGeom prst="rect">
            <a:avLst/>
          </a:prstGeom>
        </p:spPr>
      </p:pic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6CE46169-C9B7-30C0-5A7F-2464E4F969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C8DE5-3205-439F-B05B-2CA362994A36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08AD24F6-E7A0-855C-9740-9969A15D3BE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237508" y="58615"/>
            <a:ext cx="1318755" cy="1318754"/>
          </a:xfrm>
          <a:prstGeom prst="rect">
            <a:avLst/>
          </a:prstGeom>
        </p:spPr>
      </p:pic>
      <p:pic>
        <p:nvPicPr>
          <p:cNvPr id="14" name="Picture 13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63B11325-ABC0-9D44-EE1D-1469AAC8065D}"/>
              </a:ext>
            </a:extLst>
          </p:cNvPr>
          <p:cNvPicPr>
            <a:picLocks noChangeAspect="1"/>
          </p:cNvPicPr>
          <p:nvPr/>
        </p:nvPicPr>
        <p:blipFill>
          <a:blip r:embed="rId9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1265" y="6097366"/>
            <a:ext cx="280493" cy="237542"/>
          </a:xfrm>
          <a:prstGeom prst="rect">
            <a:avLst/>
          </a:prstGeom>
        </p:spPr>
      </p:pic>
      <p:pic>
        <p:nvPicPr>
          <p:cNvPr id="18" name="Picture 17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D825FDDF-1BDB-6676-3C25-BB81F4AF101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1376777" y="6031413"/>
            <a:ext cx="276730" cy="369449"/>
          </a:xfrm>
          <a:prstGeom prst="rect">
            <a:avLst/>
          </a:prstGeom>
        </p:spPr>
      </p:pic>
      <p:pic>
        <p:nvPicPr>
          <p:cNvPr id="19" name="Picture 18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4EF1639F-2CBE-5077-A422-9EFF6444019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H="1">
            <a:off x="10132555" y="6031413"/>
            <a:ext cx="276730" cy="369449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448C9480-278B-7438-6817-386A173DB2F6}"/>
              </a:ext>
            </a:extLst>
          </p:cNvPr>
          <p:cNvSpPr txBox="1"/>
          <p:nvPr/>
        </p:nvSpPr>
        <p:spPr>
          <a:xfrm>
            <a:off x="9579449" y="1919101"/>
            <a:ext cx="1735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کلیات پروپوزال</a:t>
            </a:r>
            <a:endParaRPr lang="en-US" b="1" dirty="0">
              <a:solidFill>
                <a:schemeClr val="bg1"/>
              </a:solidFill>
              <a:latin typeface="IRANSans Light" panose="020B0506030804020204" pitchFamily="34" charset="-78"/>
              <a:ea typeface="JameJam" panose="01000504000000020004" pitchFamily="2" charset="-78"/>
              <a:cs typeface="IRANSans Light" panose="020B0506030804020204" pitchFamily="34" charset="-78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26D02DF-444C-05D9-E9D0-4814605C8326}"/>
              </a:ext>
            </a:extLst>
          </p:cNvPr>
          <p:cNvSpPr txBox="1"/>
          <p:nvPr/>
        </p:nvSpPr>
        <p:spPr>
          <a:xfrm>
            <a:off x="9579449" y="2732073"/>
            <a:ext cx="1735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مبانی پروپوزال</a:t>
            </a:r>
            <a:endParaRPr lang="en-US" b="1" dirty="0">
              <a:solidFill>
                <a:schemeClr val="bg1"/>
              </a:solidFill>
              <a:latin typeface="IRANSans Light" panose="020B0506030804020204" pitchFamily="34" charset="-78"/>
              <a:ea typeface="JameJam" panose="01000504000000020004" pitchFamily="2" charset="-78"/>
              <a:cs typeface="IRANSans Light" panose="020B0506030804020204" pitchFamily="34" charset="-78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CA73D26-C0C9-DE02-F0F4-3DBFCD0CACEF}"/>
              </a:ext>
            </a:extLst>
          </p:cNvPr>
          <p:cNvSpPr txBox="1"/>
          <p:nvPr/>
        </p:nvSpPr>
        <p:spPr>
          <a:xfrm>
            <a:off x="9579449" y="3561662"/>
            <a:ext cx="1735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روش</a:t>
            </a:r>
            <a:r>
              <a:rPr lang="fa-IR" sz="1400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 </a:t>
            </a:r>
            <a:r>
              <a:rPr lang="fa-IR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پروپوزال</a:t>
            </a:r>
            <a:endParaRPr lang="en-US" b="1" dirty="0">
              <a:solidFill>
                <a:schemeClr val="bg1"/>
              </a:solidFill>
              <a:latin typeface="IRANSans Light" panose="020B0506030804020204" pitchFamily="34" charset="-78"/>
              <a:ea typeface="JameJam" panose="01000504000000020004" pitchFamily="2" charset="-78"/>
              <a:cs typeface="IRANSans Light" panose="020B0506030804020204" pitchFamily="34" charset="-78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6E2F219-8CFA-B11F-1C68-1546EA1DFEEF}"/>
              </a:ext>
            </a:extLst>
          </p:cNvPr>
          <p:cNvSpPr txBox="1"/>
          <p:nvPr/>
        </p:nvSpPr>
        <p:spPr>
          <a:xfrm>
            <a:off x="9579449" y="4382377"/>
            <a:ext cx="1735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تجزیه و تحلیل</a:t>
            </a:r>
            <a:endParaRPr lang="en-US" b="1" dirty="0">
              <a:solidFill>
                <a:schemeClr val="bg1"/>
              </a:solidFill>
              <a:latin typeface="IRANSans Light" panose="020B0506030804020204" pitchFamily="34" charset="-78"/>
              <a:ea typeface="JameJam" panose="01000504000000020004" pitchFamily="2" charset="-78"/>
              <a:cs typeface="IRANSans Light" panose="020B0506030804020204" pitchFamily="34" charset="-78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C2CB64E-FEE7-149C-2775-EC96A1F21271}"/>
              </a:ext>
            </a:extLst>
          </p:cNvPr>
          <p:cNvSpPr txBox="1"/>
          <p:nvPr/>
        </p:nvSpPr>
        <p:spPr>
          <a:xfrm>
            <a:off x="9554735" y="5224252"/>
            <a:ext cx="1735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نتیجه پروپوزال</a:t>
            </a:r>
            <a:endParaRPr lang="en-US" b="1" dirty="0">
              <a:solidFill>
                <a:schemeClr val="bg1"/>
              </a:solidFill>
              <a:latin typeface="IRANSans Light" panose="020B0506030804020204" pitchFamily="34" charset="-78"/>
              <a:ea typeface="JameJam" panose="01000504000000020004" pitchFamily="2" charset="-78"/>
              <a:cs typeface="IRANSans Light" panose="020B0506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E65CCE2-7BAA-DA5B-B55C-160659C52EEA}"/>
              </a:ext>
            </a:extLst>
          </p:cNvPr>
          <p:cNvSpPr txBox="1"/>
          <p:nvPr/>
        </p:nvSpPr>
        <p:spPr>
          <a:xfrm>
            <a:off x="1775009" y="776145"/>
            <a:ext cx="5713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E1951A6-742A-EBB6-1589-0B7BDABDB30D}"/>
              </a:ext>
            </a:extLst>
          </p:cNvPr>
          <p:cNvSpPr txBox="1"/>
          <p:nvPr/>
        </p:nvSpPr>
        <p:spPr>
          <a:xfrm>
            <a:off x="318807" y="1508017"/>
            <a:ext cx="8484123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6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endParaRPr lang="en-US" sz="16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01064701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F2C23CD-5B3C-4F19-02E8-C968D61776B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3357" y="1839016"/>
            <a:ext cx="431555" cy="43155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D0E146F-6310-C8C1-DC2C-4A0C35769C6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2927" y="2769684"/>
            <a:ext cx="332414" cy="33241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3C071B8-6408-965C-B2B3-FDFBCCEB317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1955" y="4426905"/>
            <a:ext cx="334358" cy="33435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D9E89E1-86D2-14E5-E591-667A926452B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5843" y="3601211"/>
            <a:ext cx="326582" cy="32658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EB4B0FD-76B0-8542-5FF4-8994404213A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9476" y="5260377"/>
            <a:ext cx="339316" cy="339316"/>
          </a:xfrm>
          <a:prstGeom prst="rect">
            <a:avLst/>
          </a:prstGeom>
        </p:spPr>
      </p:pic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6CE46169-C9B7-30C0-5A7F-2464E4F969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C8DE5-3205-439F-B05B-2CA362994A36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08AD24F6-E7A0-855C-9740-9969A15D3BE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237508" y="58615"/>
            <a:ext cx="1318755" cy="1318754"/>
          </a:xfrm>
          <a:prstGeom prst="rect">
            <a:avLst/>
          </a:prstGeom>
        </p:spPr>
      </p:pic>
      <p:pic>
        <p:nvPicPr>
          <p:cNvPr id="14" name="Picture 13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63B11325-ABC0-9D44-EE1D-1469AAC8065D}"/>
              </a:ext>
            </a:extLst>
          </p:cNvPr>
          <p:cNvPicPr>
            <a:picLocks noChangeAspect="1"/>
          </p:cNvPicPr>
          <p:nvPr/>
        </p:nvPicPr>
        <p:blipFill>
          <a:blip r:embed="rId9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1265" y="6097366"/>
            <a:ext cx="280493" cy="237542"/>
          </a:xfrm>
          <a:prstGeom prst="rect">
            <a:avLst/>
          </a:prstGeom>
        </p:spPr>
      </p:pic>
      <p:pic>
        <p:nvPicPr>
          <p:cNvPr id="18" name="Picture 17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D825FDDF-1BDB-6676-3C25-BB81F4AF101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1376777" y="6031413"/>
            <a:ext cx="276730" cy="369449"/>
          </a:xfrm>
          <a:prstGeom prst="rect">
            <a:avLst/>
          </a:prstGeom>
        </p:spPr>
      </p:pic>
      <p:pic>
        <p:nvPicPr>
          <p:cNvPr id="19" name="Picture 18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4EF1639F-2CBE-5077-A422-9EFF6444019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H="1">
            <a:off x="10132555" y="6031413"/>
            <a:ext cx="276730" cy="369449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448C9480-278B-7438-6817-386A173DB2F6}"/>
              </a:ext>
            </a:extLst>
          </p:cNvPr>
          <p:cNvSpPr txBox="1"/>
          <p:nvPr/>
        </p:nvSpPr>
        <p:spPr>
          <a:xfrm>
            <a:off x="9579449" y="1919101"/>
            <a:ext cx="1735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کلیات پروپوزال</a:t>
            </a:r>
            <a:endParaRPr lang="en-US" b="1" dirty="0">
              <a:solidFill>
                <a:schemeClr val="bg1"/>
              </a:solidFill>
              <a:latin typeface="IRANSans Light" panose="020B0506030804020204" pitchFamily="34" charset="-78"/>
              <a:ea typeface="JameJam" panose="01000504000000020004" pitchFamily="2" charset="-78"/>
              <a:cs typeface="IRANSans Light" panose="020B0506030804020204" pitchFamily="34" charset="-78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26D02DF-444C-05D9-E9D0-4814605C8326}"/>
              </a:ext>
            </a:extLst>
          </p:cNvPr>
          <p:cNvSpPr txBox="1"/>
          <p:nvPr/>
        </p:nvSpPr>
        <p:spPr>
          <a:xfrm>
            <a:off x="9579449" y="2732073"/>
            <a:ext cx="1735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مبانی پروپوزال</a:t>
            </a:r>
            <a:endParaRPr lang="en-US" b="1" dirty="0">
              <a:solidFill>
                <a:schemeClr val="bg1"/>
              </a:solidFill>
              <a:latin typeface="IRANSans Light" panose="020B0506030804020204" pitchFamily="34" charset="-78"/>
              <a:ea typeface="JameJam" panose="01000504000000020004" pitchFamily="2" charset="-78"/>
              <a:cs typeface="IRANSans Light" panose="020B0506030804020204" pitchFamily="34" charset="-78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CA73D26-C0C9-DE02-F0F4-3DBFCD0CACEF}"/>
              </a:ext>
            </a:extLst>
          </p:cNvPr>
          <p:cNvSpPr txBox="1"/>
          <p:nvPr/>
        </p:nvSpPr>
        <p:spPr>
          <a:xfrm>
            <a:off x="9579449" y="3561662"/>
            <a:ext cx="1735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روش</a:t>
            </a:r>
            <a:r>
              <a:rPr lang="fa-IR" sz="1400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 </a:t>
            </a:r>
            <a:r>
              <a:rPr lang="fa-IR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پروپوزال</a:t>
            </a:r>
            <a:endParaRPr lang="en-US" b="1" dirty="0">
              <a:solidFill>
                <a:schemeClr val="bg1"/>
              </a:solidFill>
              <a:latin typeface="IRANSans Light" panose="020B0506030804020204" pitchFamily="34" charset="-78"/>
              <a:ea typeface="JameJam" panose="01000504000000020004" pitchFamily="2" charset="-78"/>
              <a:cs typeface="IRANSans Light" panose="020B0506030804020204" pitchFamily="34" charset="-78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6E2F219-8CFA-B11F-1C68-1546EA1DFEEF}"/>
              </a:ext>
            </a:extLst>
          </p:cNvPr>
          <p:cNvSpPr txBox="1"/>
          <p:nvPr/>
        </p:nvSpPr>
        <p:spPr>
          <a:xfrm>
            <a:off x="9579449" y="4382377"/>
            <a:ext cx="1735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تجزیه و تحلیل</a:t>
            </a:r>
            <a:endParaRPr lang="en-US" b="1" dirty="0">
              <a:solidFill>
                <a:schemeClr val="bg1"/>
              </a:solidFill>
              <a:latin typeface="IRANSans Light" panose="020B0506030804020204" pitchFamily="34" charset="-78"/>
              <a:ea typeface="JameJam" panose="01000504000000020004" pitchFamily="2" charset="-78"/>
              <a:cs typeface="IRANSans Light" panose="020B0506030804020204" pitchFamily="34" charset="-78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C2CB64E-FEE7-149C-2775-EC96A1F21271}"/>
              </a:ext>
            </a:extLst>
          </p:cNvPr>
          <p:cNvSpPr txBox="1"/>
          <p:nvPr/>
        </p:nvSpPr>
        <p:spPr>
          <a:xfrm>
            <a:off x="9554735" y="5224252"/>
            <a:ext cx="1735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نتیجه پروپوزال</a:t>
            </a:r>
            <a:endParaRPr lang="en-US" b="1" dirty="0">
              <a:solidFill>
                <a:schemeClr val="bg1"/>
              </a:solidFill>
              <a:latin typeface="IRANSans Light" panose="020B0506030804020204" pitchFamily="34" charset="-78"/>
              <a:ea typeface="JameJam" panose="01000504000000020004" pitchFamily="2" charset="-78"/>
              <a:cs typeface="IRANSans Light" panose="020B0506030804020204" pitchFamily="34" charset="-78"/>
            </a:endParaRP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888A803D-2309-A01F-57B9-8FFC9B6A344F}"/>
              </a:ext>
            </a:extLst>
          </p:cNvPr>
          <p:cNvGrpSpPr/>
          <p:nvPr/>
        </p:nvGrpSpPr>
        <p:grpSpPr>
          <a:xfrm>
            <a:off x="1185581" y="2288433"/>
            <a:ext cx="1062285" cy="1194809"/>
            <a:chOff x="1185581" y="2288433"/>
            <a:chExt cx="1062285" cy="119480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4FDE56F4-53BA-A442-1FFE-C619754BCCD2}"/>
                </a:ext>
              </a:extLst>
            </p:cNvPr>
            <p:cNvSpPr/>
            <p:nvPr/>
          </p:nvSpPr>
          <p:spPr>
            <a:xfrm>
              <a:off x="1185581" y="2288433"/>
              <a:ext cx="1062285" cy="1194809"/>
            </a:xfrm>
            <a:custGeom>
              <a:avLst/>
              <a:gdLst>
                <a:gd name="connsiteX0" fmla="*/ 602098 w 1204258"/>
                <a:gd name="connsiteY0" fmla="*/ 0 h 1354494"/>
                <a:gd name="connsiteX1" fmla="*/ 1204196 w 1204258"/>
                <a:gd name="connsiteY1" fmla="*/ 602098 h 1354494"/>
                <a:gd name="connsiteX2" fmla="*/ 602098 w 1204258"/>
                <a:gd name="connsiteY2" fmla="*/ 1354494 h 1354494"/>
                <a:gd name="connsiteX3" fmla="*/ 0 w 1204258"/>
                <a:gd name="connsiteY3" fmla="*/ 602098 h 1354494"/>
                <a:gd name="connsiteX4" fmla="*/ 602098 w 1204258"/>
                <a:gd name="connsiteY4" fmla="*/ 0 h 1354494"/>
                <a:gd name="connsiteX5" fmla="*/ 602098 w 1204258"/>
                <a:gd name="connsiteY5" fmla="*/ 0 h 1354494"/>
                <a:gd name="connsiteX6" fmla="*/ 602098 w 1204258"/>
                <a:gd name="connsiteY6" fmla="*/ 170785 h 1354494"/>
                <a:gd name="connsiteX7" fmla="*/ 1029302 w 1204258"/>
                <a:gd name="connsiteY7" fmla="*/ 597989 h 1354494"/>
                <a:gd name="connsiteX8" fmla="*/ 602098 w 1204258"/>
                <a:gd name="connsiteY8" fmla="*/ 1025193 h 1354494"/>
                <a:gd name="connsiteX9" fmla="*/ 174894 w 1204258"/>
                <a:gd name="connsiteY9" fmla="*/ 597989 h 1354494"/>
                <a:gd name="connsiteX10" fmla="*/ 602098 w 1204258"/>
                <a:gd name="connsiteY10" fmla="*/ 170785 h 1354494"/>
                <a:gd name="connsiteX11" fmla="*/ 602098 w 1204258"/>
                <a:gd name="connsiteY11" fmla="*/ 170785 h 1354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04258" h="1354494">
                  <a:moveTo>
                    <a:pt x="602098" y="0"/>
                  </a:moveTo>
                  <a:cubicBezTo>
                    <a:pt x="934603" y="0"/>
                    <a:pt x="1199362" y="269594"/>
                    <a:pt x="1204196" y="602098"/>
                  </a:cubicBezTo>
                  <a:cubicBezTo>
                    <a:pt x="1211207" y="1081637"/>
                    <a:pt x="623673" y="1354494"/>
                    <a:pt x="602098" y="1354494"/>
                  </a:cubicBezTo>
                  <a:cubicBezTo>
                    <a:pt x="578892" y="1354494"/>
                    <a:pt x="0" y="1032626"/>
                    <a:pt x="0" y="602098"/>
                  </a:cubicBezTo>
                  <a:cubicBezTo>
                    <a:pt x="0" y="269594"/>
                    <a:pt x="269533" y="0"/>
                    <a:pt x="602098" y="0"/>
                  </a:cubicBezTo>
                  <a:lnTo>
                    <a:pt x="602098" y="0"/>
                  </a:lnTo>
                  <a:close/>
                  <a:moveTo>
                    <a:pt x="602098" y="170785"/>
                  </a:moveTo>
                  <a:cubicBezTo>
                    <a:pt x="838030" y="170785"/>
                    <a:pt x="1029302" y="362057"/>
                    <a:pt x="1029302" y="597989"/>
                  </a:cubicBezTo>
                  <a:cubicBezTo>
                    <a:pt x="1029302" y="833921"/>
                    <a:pt x="838030" y="1025193"/>
                    <a:pt x="602098" y="1025193"/>
                  </a:cubicBezTo>
                  <a:cubicBezTo>
                    <a:pt x="366166" y="1025193"/>
                    <a:pt x="174894" y="833921"/>
                    <a:pt x="174894" y="597989"/>
                  </a:cubicBezTo>
                  <a:cubicBezTo>
                    <a:pt x="174894" y="362057"/>
                    <a:pt x="366166" y="170785"/>
                    <a:pt x="602098" y="170785"/>
                  </a:cubicBezTo>
                  <a:lnTo>
                    <a:pt x="602098" y="170785"/>
                  </a:lnTo>
                  <a:close/>
                </a:path>
              </a:pathLst>
            </a:custGeom>
            <a:solidFill>
              <a:srgbClr val="134BD4"/>
            </a:solidFill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1" name="Graphic 2">
              <a:extLst>
                <a:ext uri="{FF2B5EF4-FFF2-40B4-BE49-F238E27FC236}">
                  <a16:creationId xmlns:a16="http://schemas.microsoft.com/office/drawing/2014/main" id="{298F5587-9065-88CA-955D-C5562F00F2AD}"/>
                </a:ext>
              </a:extLst>
            </p:cNvPr>
            <p:cNvGrpSpPr/>
            <p:nvPr/>
          </p:nvGrpSpPr>
          <p:grpSpPr>
            <a:xfrm>
              <a:off x="1573723" y="2595862"/>
              <a:ext cx="308177" cy="408720"/>
              <a:chOff x="1734555" y="3249109"/>
              <a:chExt cx="349365" cy="463345"/>
            </a:xfrm>
            <a:solidFill>
              <a:schemeClr val="tx1"/>
            </a:solidFill>
          </p:grpSpPr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12259F9A-E2C3-AB0D-8FF5-632D473D7D6A}"/>
                  </a:ext>
                </a:extLst>
              </p:cNvPr>
              <p:cNvSpPr/>
              <p:nvPr/>
            </p:nvSpPr>
            <p:spPr>
              <a:xfrm>
                <a:off x="1877178" y="3491752"/>
                <a:ext cx="22602" cy="37227"/>
              </a:xfrm>
              <a:custGeom>
                <a:avLst/>
                <a:gdLst>
                  <a:gd name="connsiteX0" fmla="*/ 0 w 22602"/>
                  <a:gd name="connsiteY0" fmla="*/ 18734 h 37227"/>
                  <a:gd name="connsiteX1" fmla="*/ 22602 w 22602"/>
                  <a:gd name="connsiteY1" fmla="*/ 37227 h 37227"/>
                  <a:gd name="connsiteX2" fmla="*/ 22602 w 22602"/>
                  <a:gd name="connsiteY2" fmla="*/ 0 h 37227"/>
                  <a:gd name="connsiteX3" fmla="*/ 6466 w 22602"/>
                  <a:gd name="connsiteY3" fmla="*/ 4835 h 37227"/>
                  <a:gd name="connsiteX4" fmla="*/ 0 w 22602"/>
                  <a:gd name="connsiteY4" fmla="*/ 18734 h 37227"/>
                  <a:gd name="connsiteX5" fmla="*/ 0 w 22602"/>
                  <a:gd name="connsiteY5" fmla="*/ 18734 h 37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02" h="37227">
                    <a:moveTo>
                      <a:pt x="0" y="18734"/>
                    </a:moveTo>
                    <a:cubicBezTo>
                      <a:pt x="0" y="29068"/>
                      <a:pt x="7554" y="35233"/>
                      <a:pt x="22602" y="37227"/>
                    </a:cubicBezTo>
                    <a:lnTo>
                      <a:pt x="22602" y="0"/>
                    </a:lnTo>
                    <a:cubicBezTo>
                      <a:pt x="16196" y="60"/>
                      <a:pt x="10818" y="1692"/>
                      <a:pt x="6466" y="4835"/>
                    </a:cubicBezTo>
                    <a:cubicBezTo>
                      <a:pt x="2176" y="7977"/>
                      <a:pt x="0" y="12631"/>
                      <a:pt x="0" y="18734"/>
                    </a:cubicBezTo>
                    <a:lnTo>
                      <a:pt x="0" y="18734"/>
                    </a:lnTo>
                    <a:close/>
                  </a:path>
                </a:pathLst>
              </a:custGeom>
              <a:grpFill/>
              <a:ln w="603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0C057DA9-DAE2-B720-62EE-7DDADB9A1616}"/>
                  </a:ext>
                </a:extLst>
              </p:cNvPr>
              <p:cNvSpPr/>
              <p:nvPr/>
            </p:nvSpPr>
            <p:spPr>
              <a:xfrm>
                <a:off x="1914767" y="3557746"/>
                <a:ext cx="24535" cy="42484"/>
              </a:xfrm>
              <a:custGeom>
                <a:avLst/>
                <a:gdLst>
                  <a:gd name="connsiteX0" fmla="*/ 0 w 24535"/>
                  <a:gd name="connsiteY0" fmla="*/ 0 h 42484"/>
                  <a:gd name="connsiteX1" fmla="*/ 0 w 24535"/>
                  <a:gd name="connsiteY1" fmla="*/ 42485 h 42484"/>
                  <a:gd name="connsiteX2" fmla="*/ 17465 w 24535"/>
                  <a:gd name="connsiteY2" fmla="*/ 36381 h 42484"/>
                  <a:gd name="connsiteX3" fmla="*/ 24536 w 24535"/>
                  <a:gd name="connsiteY3" fmla="*/ 20729 h 42484"/>
                  <a:gd name="connsiteX4" fmla="*/ 0 w 24535"/>
                  <a:gd name="connsiteY4" fmla="*/ 0 h 42484"/>
                  <a:gd name="connsiteX5" fmla="*/ 0 w 24535"/>
                  <a:gd name="connsiteY5" fmla="*/ 0 h 424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4535" h="42484">
                    <a:moveTo>
                      <a:pt x="0" y="0"/>
                    </a:moveTo>
                    <a:lnTo>
                      <a:pt x="0" y="42485"/>
                    </a:lnTo>
                    <a:cubicBezTo>
                      <a:pt x="6950" y="42364"/>
                      <a:pt x="12751" y="40370"/>
                      <a:pt x="17465" y="36381"/>
                    </a:cubicBezTo>
                    <a:cubicBezTo>
                      <a:pt x="22179" y="32392"/>
                      <a:pt x="24536" y="27195"/>
                      <a:pt x="24536" y="20729"/>
                    </a:cubicBezTo>
                    <a:cubicBezTo>
                      <a:pt x="24475" y="9911"/>
                      <a:pt x="16317" y="3022"/>
                      <a:pt x="0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 w="603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CF251A9B-2F71-BD98-9AFA-44BD76FDE191}"/>
                  </a:ext>
                </a:extLst>
              </p:cNvPr>
              <p:cNvSpPr/>
              <p:nvPr/>
            </p:nvSpPr>
            <p:spPr>
              <a:xfrm>
                <a:off x="1827591" y="3249109"/>
                <a:ext cx="163435" cy="87450"/>
              </a:xfrm>
              <a:custGeom>
                <a:avLst/>
                <a:gdLst>
                  <a:gd name="connsiteX0" fmla="*/ 126579 w 163435"/>
                  <a:gd name="connsiteY0" fmla="*/ 86483 h 87450"/>
                  <a:gd name="connsiteX1" fmla="*/ 128392 w 163435"/>
                  <a:gd name="connsiteY1" fmla="*/ 86846 h 87450"/>
                  <a:gd name="connsiteX2" fmla="*/ 158186 w 163435"/>
                  <a:gd name="connsiteY2" fmla="*/ 39345 h 87450"/>
                  <a:gd name="connsiteX3" fmla="*/ 81677 w 163435"/>
                  <a:gd name="connsiteY3" fmla="*/ 3 h 87450"/>
                  <a:gd name="connsiteX4" fmla="*/ 4322 w 163435"/>
                  <a:gd name="connsiteY4" fmla="*/ 39345 h 87450"/>
                  <a:gd name="connsiteX5" fmla="*/ 34297 w 163435"/>
                  <a:gd name="connsiteY5" fmla="*/ 87450 h 87450"/>
                  <a:gd name="connsiteX6" fmla="*/ 37561 w 163435"/>
                  <a:gd name="connsiteY6" fmla="*/ 86543 h 87450"/>
                  <a:gd name="connsiteX7" fmla="*/ 126579 w 163435"/>
                  <a:gd name="connsiteY7" fmla="*/ 86483 h 87450"/>
                  <a:gd name="connsiteX8" fmla="*/ 126579 w 163435"/>
                  <a:gd name="connsiteY8" fmla="*/ 86483 h 87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3435" h="87450">
                    <a:moveTo>
                      <a:pt x="126579" y="86483"/>
                    </a:moveTo>
                    <a:cubicBezTo>
                      <a:pt x="127183" y="86483"/>
                      <a:pt x="127848" y="86664"/>
                      <a:pt x="128392" y="86846"/>
                    </a:cubicBezTo>
                    <a:cubicBezTo>
                      <a:pt x="136913" y="75182"/>
                      <a:pt x="146462" y="59651"/>
                      <a:pt x="158186" y="39345"/>
                    </a:cubicBezTo>
                    <a:cubicBezTo>
                      <a:pt x="181090" y="-239"/>
                      <a:pt x="124162" y="3"/>
                      <a:pt x="81677" y="3"/>
                    </a:cubicBezTo>
                    <a:cubicBezTo>
                      <a:pt x="39192" y="3"/>
                      <a:pt x="-15923" y="-1085"/>
                      <a:pt x="4322" y="39345"/>
                    </a:cubicBezTo>
                    <a:cubicBezTo>
                      <a:pt x="14233" y="59107"/>
                      <a:pt x="24326" y="75122"/>
                      <a:pt x="34297" y="87450"/>
                    </a:cubicBezTo>
                    <a:cubicBezTo>
                      <a:pt x="35325" y="86906"/>
                      <a:pt x="36412" y="86543"/>
                      <a:pt x="37561" y="86543"/>
                    </a:cubicBezTo>
                    <a:lnTo>
                      <a:pt x="126579" y="86483"/>
                    </a:lnTo>
                    <a:lnTo>
                      <a:pt x="126579" y="86483"/>
                    </a:lnTo>
                    <a:close/>
                  </a:path>
                </a:pathLst>
              </a:custGeom>
              <a:grpFill/>
              <a:ln w="603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C50A4308-56A2-2B2C-E0D1-EDB5F5CEDD6F}"/>
                  </a:ext>
                </a:extLst>
              </p:cNvPr>
              <p:cNvSpPr/>
              <p:nvPr/>
            </p:nvSpPr>
            <p:spPr>
              <a:xfrm>
                <a:off x="1734555" y="3359343"/>
                <a:ext cx="349365" cy="353112"/>
              </a:xfrm>
              <a:custGeom>
                <a:avLst/>
                <a:gdLst>
                  <a:gd name="connsiteX0" fmla="*/ 216593 w 349365"/>
                  <a:gd name="connsiteY0" fmla="*/ 246871 h 353112"/>
                  <a:gd name="connsiteX1" fmla="*/ 180212 w 349365"/>
                  <a:gd name="connsiteY1" fmla="*/ 261193 h 353112"/>
                  <a:gd name="connsiteX2" fmla="*/ 180212 w 349365"/>
                  <a:gd name="connsiteY2" fmla="*/ 281680 h 353112"/>
                  <a:gd name="connsiteX3" fmla="*/ 165225 w 349365"/>
                  <a:gd name="connsiteY3" fmla="*/ 281680 h 353112"/>
                  <a:gd name="connsiteX4" fmla="*/ 165225 w 349365"/>
                  <a:gd name="connsiteY4" fmla="*/ 261193 h 353112"/>
                  <a:gd name="connsiteX5" fmla="*/ 112406 w 349365"/>
                  <a:gd name="connsiteY5" fmla="*/ 221307 h 353112"/>
                  <a:gd name="connsiteX6" fmla="*/ 136277 w 349365"/>
                  <a:gd name="connsiteY6" fmla="*/ 215747 h 353112"/>
                  <a:gd name="connsiteX7" fmla="*/ 165225 w 349365"/>
                  <a:gd name="connsiteY7" fmla="*/ 240948 h 353112"/>
                  <a:gd name="connsiteX8" fmla="*/ 165225 w 349365"/>
                  <a:gd name="connsiteY8" fmla="*/ 197134 h 353112"/>
                  <a:gd name="connsiteX9" fmla="*/ 126971 w 349365"/>
                  <a:gd name="connsiteY9" fmla="*/ 180031 h 353112"/>
                  <a:gd name="connsiteX10" fmla="*/ 118087 w 349365"/>
                  <a:gd name="connsiteY10" fmla="*/ 155253 h 353112"/>
                  <a:gd name="connsiteX11" fmla="*/ 165225 w 349365"/>
                  <a:gd name="connsiteY11" fmla="*/ 112104 h 353112"/>
                  <a:gd name="connsiteX12" fmla="*/ 165225 w 349365"/>
                  <a:gd name="connsiteY12" fmla="*/ 96029 h 353112"/>
                  <a:gd name="connsiteX13" fmla="*/ 180212 w 349365"/>
                  <a:gd name="connsiteY13" fmla="*/ 96029 h 353112"/>
                  <a:gd name="connsiteX14" fmla="*/ 180212 w 349365"/>
                  <a:gd name="connsiteY14" fmla="*/ 111983 h 353112"/>
                  <a:gd name="connsiteX15" fmla="*/ 223785 w 349365"/>
                  <a:gd name="connsiteY15" fmla="*/ 146007 h 353112"/>
                  <a:gd name="connsiteX16" fmla="*/ 201243 w 349365"/>
                  <a:gd name="connsiteY16" fmla="*/ 150781 h 353112"/>
                  <a:gd name="connsiteX17" fmla="*/ 180152 w 349365"/>
                  <a:gd name="connsiteY17" fmla="*/ 132410 h 353112"/>
                  <a:gd name="connsiteX18" fmla="*/ 180152 w 349365"/>
                  <a:gd name="connsiteY18" fmla="*/ 171087 h 353112"/>
                  <a:gd name="connsiteX19" fmla="*/ 209402 w 349365"/>
                  <a:gd name="connsiteY19" fmla="*/ 180635 h 353112"/>
                  <a:gd name="connsiteX20" fmla="*/ 222999 w 349365"/>
                  <a:gd name="connsiteY20" fmla="*/ 193629 h 353112"/>
                  <a:gd name="connsiteX21" fmla="*/ 229043 w 349365"/>
                  <a:gd name="connsiteY21" fmla="*/ 216291 h 353112"/>
                  <a:gd name="connsiteX22" fmla="*/ 216593 w 349365"/>
                  <a:gd name="connsiteY22" fmla="*/ 246871 h 353112"/>
                  <a:gd name="connsiteX23" fmla="*/ 216593 w 349365"/>
                  <a:gd name="connsiteY23" fmla="*/ 246871 h 353112"/>
                  <a:gd name="connsiteX24" fmla="*/ 230251 w 349365"/>
                  <a:gd name="connsiteY24" fmla="*/ 3263 h 353112"/>
                  <a:gd name="connsiteX25" fmla="*/ 219615 w 349365"/>
                  <a:gd name="connsiteY25" fmla="*/ 16015 h 353112"/>
                  <a:gd name="connsiteX26" fmla="*/ 130718 w 349365"/>
                  <a:gd name="connsiteY26" fmla="*/ 16015 h 353112"/>
                  <a:gd name="connsiteX27" fmla="*/ 119477 w 349365"/>
                  <a:gd name="connsiteY27" fmla="*/ 0 h 353112"/>
                  <a:gd name="connsiteX28" fmla="*/ 0 w 349365"/>
                  <a:gd name="connsiteY28" fmla="*/ 222516 h 353112"/>
                  <a:gd name="connsiteX29" fmla="*/ 174653 w 349365"/>
                  <a:gd name="connsiteY29" fmla="*/ 353112 h 353112"/>
                  <a:gd name="connsiteX30" fmla="*/ 349366 w 349365"/>
                  <a:gd name="connsiteY30" fmla="*/ 222516 h 353112"/>
                  <a:gd name="connsiteX31" fmla="*/ 230251 w 349365"/>
                  <a:gd name="connsiteY31" fmla="*/ 3263 h 353112"/>
                  <a:gd name="connsiteX32" fmla="*/ 230251 w 349365"/>
                  <a:gd name="connsiteY32" fmla="*/ 3263 h 353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349365" h="353112">
                    <a:moveTo>
                      <a:pt x="216593" y="246871"/>
                    </a:moveTo>
                    <a:cubicBezTo>
                      <a:pt x="208254" y="255029"/>
                      <a:pt x="196106" y="259803"/>
                      <a:pt x="180212" y="261193"/>
                    </a:cubicBezTo>
                    <a:lnTo>
                      <a:pt x="180212" y="281680"/>
                    </a:lnTo>
                    <a:lnTo>
                      <a:pt x="165225" y="281680"/>
                    </a:lnTo>
                    <a:lnTo>
                      <a:pt x="165225" y="261193"/>
                    </a:lnTo>
                    <a:cubicBezTo>
                      <a:pt x="137728" y="258897"/>
                      <a:pt x="120142" y="245601"/>
                      <a:pt x="112406" y="221307"/>
                    </a:cubicBezTo>
                    <a:lnTo>
                      <a:pt x="136277" y="215747"/>
                    </a:lnTo>
                    <a:cubicBezTo>
                      <a:pt x="140568" y="231339"/>
                      <a:pt x="150177" y="239739"/>
                      <a:pt x="165225" y="240948"/>
                    </a:cubicBezTo>
                    <a:lnTo>
                      <a:pt x="165225" y="197134"/>
                    </a:lnTo>
                    <a:cubicBezTo>
                      <a:pt x="145645" y="192662"/>
                      <a:pt x="132893" y="186921"/>
                      <a:pt x="126971" y="180031"/>
                    </a:cubicBezTo>
                    <a:cubicBezTo>
                      <a:pt x="121048" y="173142"/>
                      <a:pt x="118087" y="164862"/>
                      <a:pt x="118087" y="155253"/>
                    </a:cubicBezTo>
                    <a:cubicBezTo>
                      <a:pt x="118087" y="130355"/>
                      <a:pt x="133800" y="115972"/>
                      <a:pt x="165225" y="112104"/>
                    </a:cubicBezTo>
                    <a:lnTo>
                      <a:pt x="165225" y="96029"/>
                    </a:lnTo>
                    <a:lnTo>
                      <a:pt x="180212" y="96029"/>
                    </a:lnTo>
                    <a:lnTo>
                      <a:pt x="180212" y="111983"/>
                    </a:lnTo>
                    <a:cubicBezTo>
                      <a:pt x="203177" y="114944"/>
                      <a:pt x="217742" y="126306"/>
                      <a:pt x="223785" y="146007"/>
                    </a:cubicBezTo>
                    <a:lnTo>
                      <a:pt x="201243" y="150781"/>
                    </a:lnTo>
                    <a:cubicBezTo>
                      <a:pt x="197376" y="139420"/>
                      <a:pt x="190365" y="133256"/>
                      <a:pt x="180152" y="132410"/>
                    </a:cubicBezTo>
                    <a:lnTo>
                      <a:pt x="180152" y="171087"/>
                    </a:lnTo>
                    <a:cubicBezTo>
                      <a:pt x="194596" y="175257"/>
                      <a:pt x="204386" y="178399"/>
                      <a:pt x="209402" y="180635"/>
                    </a:cubicBezTo>
                    <a:cubicBezTo>
                      <a:pt x="214418" y="182872"/>
                      <a:pt x="218950" y="187223"/>
                      <a:pt x="222999" y="193629"/>
                    </a:cubicBezTo>
                    <a:cubicBezTo>
                      <a:pt x="226988" y="200095"/>
                      <a:pt x="229043" y="207649"/>
                      <a:pt x="229043" y="216291"/>
                    </a:cubicBezTo>
                    <a:cubicBezTo>
                      <a:pt x="229103" y="228559"/>
                      <a:pt x="224933" y="238772"/>
                      <a:pt x="216593" y="246871"/>
                    </a:cubicBezTo>
                    <a:lnTo>
                      <a:pt x="216593" y="246871"/>
                    </a:lnTo>
                    <a:close/>
                    <a:moveTo>
                      <a:pt x="230251" y="3263"/>
                    </a:moveTo>
                    <a:cubicBezTo>
                      <a:pt x="228620" y="10697"/>
                      <a:pt x="224450" y="16015"/>
                      <a:pt x="219615" y="16015"/>
                    </a:cubicBezTo>
                    <a:lnTo>
                      <a:pt x="130718" y="16015"/>
                    </a:lnTo>
                    <a:cubicBezTo>
                      <a:pt x="125158" y="16015"/>
                      <a:pt x="120504" y="9125"/>
                      <a:pt x="119477" y="0"/>
                    </a:cubicBezTo>
                    <a:cubicBezTo>
                      <a:pt x="53725" y="39886"/>
                      <a:pt x="0" y="142019"/>
                      <a:pt x="0" y="222516"/>
                    </a:cubicBezTo>
                    <a:cubicBezTo>
                      <a:pt x="0" y="324769"/>
                      <a:pt x="78201" y="353112"/>
                      <a:pt x="174653" y="353112"/>
                    </a:cubicBezTo>
                    <a:cubicBezTo>
                      <a:pt x="271165" y="353112"/>
                      <a:pt x="349366" y="324769"/>
                      <a:pt x="349366" y="222516"/>
                    </a:cubicBezTo>
                    <a:cubicBezTo>
                      <a:pt x="349366" y="144134"/>
                      <a:pt x="291652" y="45265"/>
                      <a:pt x="230251" y="3263"/>
                    </a:cubicBezTo>
                    <a:lnTo>
                      <a:pt x="230251" y="3263"/>
                    </a:lnTo>
                    <a:close/>
                  </a:path>
                </a:pathLst>
              </a:custGeom>
              <a:grpFill/>
              <a:ln w="603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941558CF-365E-ABE5-CC8E-DCAFD4FBDBE8}"/>
              </a:ext>
            </a:extLst>
          </p:cNvPr>
          <p:cNvGrpSpPr/>
          <p:nvPr/>
        </p:nvGrpSpPr>
        <p:grpSpPr>
          <a:xfrm>
            <a:off x="3082414" y="2288433"/>
            <a:ext cx="1062285" cy="1194809"/>
            <a:chOff x="3082414" y="2288433"/>
            <a:chExt cx="1062285" cy="1194809"/>
          </a:xfrm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46D5E953-95E6-B195-1CD1-CB692375222C}"/>
                </a:ext>
              </a:extLst>
            </p:cNvPr>
            <p:cNvSpPr/>
            <p:nvPr/>
          </p:nvSpPr>
          <p:spPr>
            <a:xfrm>
              <a:off x="3082414" y="2288433"/>
              <a:ext cx="1062285" cy="1194809"/>
            </a:xfrm>
            <a:custGeom>
              <a:avLst/>
              <a:gdLst>
                <a:gd name="connsiteX0" fmla="*/ 602098 w 1204258"/>
                <a:gd name="connsiteY0" fmla="*/ 0 h 1354494"/>
                <a:gd name="connsiteX1" fmla="*/ 1204196 w 1204258"/>
                <a:gd name="connsiteY1" fmla="*/ 602098 h 1354494"/>
                <a:gd name="connsiteX2" fmla="*/ 602098 w 1204258"/>
                <a:gd name="connsiteY2" fmla="*/ 1354494 h 1354494"/>
                <a:gd name="connsiteX3" fmla="*/ 0 w 1204258"/>
                <a:gd name="connsiteY3" fmla="*/ 602098 h 1354494"/>
                <a:gd name="connsiteX4" fmla="*/ 602098 w 1204258"/>
                <a:gd name="connsiteY4" fmla="*/ 0 h 1354494"/>
                <a:gd name="connsiteX5" fmla="*/ 602098 w 1204258"/>
                <a:gd name="connsiteY5" fmla="*/ 0 h 1354494"/>
                <a:gd name="connsiteX6" fmla="*/ 602098 w 1204258"/>
                <a:gd name="connsiteY6" fmla="*/ 170785 h 1354494"/>
                <a:gd name="connsiteX7" fmla="*/ 1029302 w 1204258"/>
                <a:gd name="connsiteY7" fmla="*/ 597989 h 1354494"/>
                <a:gd name="connsiteX8" fmla="*/ 602098 w 1204258"/>
                <a:gd name="connsiteY8" fmla="*/ 1025193 h 1354494"/>
                <a:gd name="connsiteX9" fmla="*/ 174894 w 1204258"/>
                <a:gd name="connsiteY9" fmla="*/ 597989 h 1354494"/>
                <a:gd name="connsiteX10" fmla="*/ 602098 w 1204258"/>
                <a:gd name="connsiteY10" fmla="*/ 170785 h 1354494"/>
                <a:gd name="connsiteX11" fmla="*/ 602098 w 1204258"/>
                <a:gd name="connsiteY11" fmla="*/ 170785 h 1354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04258" h="1354494">
                  <a:moveTo>
                    <a:pt x="602098" y="0"/>
                  </a:moveTo>
                  <a:cubicBezTo>
                    <a:pt x="934603" y="0"/>
                    <a:pt x="1199362" y="269594"/>
                    <a:pt x="1204196" y="602098"/>
                  </a:cubicBezTo>
                  <a:cubicBezTo>
                    <a:pt x="1211207" y="1081637"/>
                    <a:pt x="623733" y="1354494"/>
                    <a:pt x="602098" y="1354494"/>
                  </a:cubicBezTo>
                  <a:cubicBezTo>
                    <a:pt x="578892" y="1354494"/>
                    <a:pt x="0" y="1032626"/>
                    <a:pt x="0" y="602098"/>
                  </a:cubicBezTo>
                  <a:cubicBezTo>
                    <a:pt x="0" y="269594"/>
                    <a:pt x="269593" y="0"/>
                    <a:pt x="602098" y="0"/>
                  </a:cubicBezTo>
                  <a:lnTo>
                    <a:pt x="602098" y="0"/>
                  </a:lnTo>
                  <a:close/>
                  <a:moveTo>
                    <a:pt x="602098" y="170785"/>
                  </a:moveTo>
                  <a:cubicBezTo>
                    <a:pt x="838030" y="170785"/>
                    <a:pt x="1029302" y="362057"/>
                    <a:pt x="1029302" y="597989"/>
                  </a:cubicBezTo>
                  <a:cubicBezTo>
                    <a:pt x="1029302" y="833921"/>
                    <a:pt x="838030" y="1025193"/>
                    <a:pt x="602098" y="1025193"/>
                  </a:cubicBezTo>
                  <a:cubicBezTo>
                    <a:pt x="366166" y="1025193"/>
                    <a:pt x="174894" y="833921"/>
                    <a:pt x="174894" y="597989"/>
                  </a:cubicBezTo>
                  <a:cubicBezTo>
                    <a:pt x="174955" y="362057"/>
                    <a:pt x="366166" y="170785"/>
                    <a:pt x="602098" y="170785"/>
                  </a:cubicBezTo>
                  <a:lnTo>
                    <a:pt x="602098" y="170785"/>
                  </a:lnTo>
                  <a:close/>
                </a:path>
              </a:pathLst>
            </a:custGeom>
            <a:solidFill>
              <a:schemeClr val="tx1"/>
            </a:solidFill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26" name="Graphic 2">
              <a:extLst>
                <a:ext uri="{FF2B5EF4-FFF2-40B4-BE49-F238E27FC236}">
                  <a16:creationId xmlns:a16="http://schemas.microsoft.com/office/drawing/2014/main" id="{706214EE-150F-1EB1-154E-61855BE53C08}"/>
                </a:ext>
              </a:extLst>
            </p:cNvPr>
            <p:cNvGrpSpPr/>
            <p:nvPr/>
          </p:nvGrpSpPr>
          <p:grpSpPr>
            <a:xfrm>
              <a:off x="3444028" y="2606899"/>
              <a:ext cx="361511" cy="394428"/>
              <a:chOff x="3854824" y="3261622"/>
              <a:chExt cx="409826" cy="447143"/>
            </a:xfrm>
            <a:solidFill>
              <a:schemeClr val="tx1"/>
            </a:solidFill>
          </p:grpSpPr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23E1A755-4B5E-48EA-57CE-92EFA17C0CE1}"/>
                  </a:ext>
                </a:extLst>
              </p:cNvPr>
              <p:cNvSpPr/>
              <p:nvPr/>
            </p:nvSpPr>
            <p:spPr>
              <a:xfrm>
                <a:off x="3945406" y="3261622"/>
                <a:ext cx="319244" cy="319390"/>
              </a:xfrm>
              <a:custGeom>
                <a:avLst/>
                <a:gdLst>
                  <a:gd name="connsiteX0" fmla="*/ 159649 w 319244"/>
                  <a:gd name="connsiteY0" fmla="*/ 43814 h 319390"/>
                  <a:gd name="connsiteX1" fmla="*/ 71235 w 319244"/>
                  <a:gd name="connsiteY1" fmla="*/ 84728 h 319390"/>
                  <a:gd name="connsiteX2" fmla="*/ 84530 w 319244"/>
                  <a:gd name="connsiteY2" fmla="*/ 248140 h 319390"/>
                  <a:gd name="connsiteX3" fmla="*/ 159528 w 319244"/>
                  <a:gd name="connsiteY3" fmla="*/ 275697 h 319390"/>
                  <a:gd name="connsiteX4" fmla="*/ 247943 w 319244"/>
                  <a:gd name="connsiteY4" fmla="*/ 234784 h 319390"/>
                  <a:gd name="connsiteX5" fmla="*/ 275138 w 319244"/>
                  <a:gd name="connsiteY5" fmla="*/ 150358 h 319390"/>
                  <a:gd name="connsiteX6" fmla="*/ 234647 w 319244"/>
                  <a:gd name="connsiteY6" fmla="*/ 71432 h 319390"/>
                  <a:gd name="connsiteX7" fmla="*/ 159649 w 319244"/>
                  <a:gd name="connsiteY7" fmla="*/ 43814 h 319390"/>
                  <a:gd name="connsiteX8" fmla="*/ 159649 w 319244"/>
                  <a:gd name="connsiteY8" fmla="*/ 43814 h 319390"/>
                  <a:gd name="connsiteX9" fmla="*/ 159528 w 319244"/>
                  <a:gd name="connsiteY9" fmla="*/ 319391 h 319390"/>
                  <a:gd name="connsiteX10" fmla="*/ 56248 w 319244"/>
                  <a:gd name="connsiteY10" fmla="*/ 281378 h 319390"/>
                  <a:gd name="connsiteX11" fmla="*/ 37876 w 319244"/>
                  <a:gd name="connsiteY11" fmla="*/ 56324 h 319390"/>
                  <a:gd name="connsiteX12" fmla="*/ 159649 w 319244"/>
                  <a:gd name="connsiteY12" fmla="*/ 0 h 319390"/>
                  <a:gd name="connsiteX13" fmla="*/ 262930 w 319244"/>
                  <a:gd name="connsiteY13" fmla="*/ 37952 h 319390"/>
                  <a:gd name="connsiteX14" fmla="*/ 318710 w 319244"/>
                  <a:gd name="connsiteY14" fmla="*/ 146672 h 319390"/>
                  <a:gd name="connsiteX15" fmla="*/ 281241 w 319244"/>
                  <a:gd name="connsiteY15" fmla="*/ 263006 h 319390"/>
                  <a:gd name="connsiteX16" fmla="*/ 159528 w 319244"/>
                  <a:gd name="connsiteY16" fmla="*/ 319391 h 319390"/>
                  <a:gd name="connsiteX17" fmla="*/ 159528 w 319244"/>
                  <a:gd name="connsiteY17" fmla="*/ 319391 h 3193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19244" h="319390">
                    <a:moveTo>
                      <a:pt x="159649" y="43814"/>
                    </a:moveTo>
                    <a:cubicBezTo>
                      <a:pt x="125504" y="43814"/>
                      <a:pt x="93293" y="58741"/>
                      <a:pt x="71235" y="84728"/>
                    </a:cubicBezTo>
                    <a:cubicBezTo>
                      <a:pt x="29838" y="133437"/>
                      <a:pt x="35821" y="206743"/>
                      <a:pt x="84530" y="248140"/>
                    </a:cubicBezTo>
                    <a:cubicBezTo>
                      <a:pt x="105441" y="265907"/>
                      <a:pt x="132091" y="275697"/>
                      <a:pt x="159528" y="275697"/>
                    </a:cubicBezTo>
                    <a:cubicBezTo>
                      <a:pt x="193673" y="275697"/>
                      <a:pt x="225884" y="260831"/>
                      <a:pt x="247943" y="234784"/>
                    </a:cubicBezTo>
                    <a:cubicBezTo>
                      <a:pt x="268007" y="211215"/>
                      <a:pt x="277615" y="181179"/>
                      <a:pt x="275138" y="150358"/>
                    </a:cubicBezTo>
                    <a:cubicBezTo>
                      <a:pt x="272599" y="119477"/>
                      <a:pt x="258276" y="91436"/>
                      <a:pt x="234647" y="71432"/>
                    </a:cubicBezTo>
                    <a:cubicBezTo>
                      <a:pt x="213677" y="53604"/>
                      <a:pt x="187086" y="43814"/>
                      <a:pt x="159649" y="43814"/>
                    </a:cubicBezTo>
                    <a:lnTo>
                      <a:pt x="159649" y="43814"/>
                    </a:lnTo>
                    <a:close/>
                    <a:moveTo>
                      <a:pt x="159528" y="319391"/>
                    </a:moveTo>
                    <a:cubicBezTo>
                      <a:pt x="121758" y="319391"/>
                      <a:pt x="85074" y="305914"/>
                      <a:pt x="56248" y="281378"/>
                    </a:cubicBezTo>
                    <a:cubicBezTo>
                      <a:pt x="-10833" y="224389"/>
                      <a:pt x="-19113" y="123405"/>
                      <a:pt x="37876" y="56324"/>
                    </a:cubicBezTo>
                    <a:cubicBezTo>
                      <a:pt x="68274" y="20547"/>
                      <a:pt x="112693" y="0"/>
                      <a:pt x="159649" y="0"/>
                    </a:cubicBezTo>
                    <a:cubicBezTo>
                      <a:pt x="197420" y="0"/>
                      <a:pt x="234103" y="13477"/>
                      <a:pt x="262930" y="37952"/>
                    </a:cubicBezTo>
                    <a:cubicBezTo>
                      <a:pt x="295443" y="65570"/>
                      <a:pt x="315266" y="104187"/>
                      <a:pt x="318710" y="146672"/>
                    </a:cubicBezTo>
                    <a:cubicBezTo>
                      <a:pt x="322155" y="189157"/>
                      <a:pt x="308859" y="230493"/>
                      <a:pt x="281241" y="263006"/>
                    </a:cubicBezTo>
                    <a:cubicBezTo>
                      <a:pt x="250904" y="298843"/>
                      <a:pt x="206485" y="319391"/>
                      <a:pt x="159528" y="319391"/>
                    </a:cubicBezTo>
                    <a:lnTo>
                      <a:pt x="159528" y="319391"/>
                    </a:lnTo>
                    <a:close/>
                  </a:path>
                </a:pathLst>
              </a:custGeom>
              <a:grpFill/>
              <a:ln w="603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2256F50D-B85D-6F4B-0703-F2BF26B986F9}"/>
                  </a:ext>
                </a:extLst>
              </p:cNvPr>
              <p:cNvSpPr/>
              <p:nvPr/>
            </p:nvSpPr>
            <p:spPr>
              <a:xfrm>
                <a:off x="3952401" y="3512239"/>
                <a:ext cx="80074" cy="83277"/>
              </a:xfrm>
              <a:custGeom>
                <a:avLst/>
                <a:gdLst>
                  <a:gd name="connsiteX0" fmla="*/ 33299 w 80074"/>
                  <a:gd name="connsiteY0" fmla="*/ 83277 h 83277"/>
                  <a:gd name="connsiteX1" fmla="*/ 0 w 80074"/>
                  <a:gd name="connsiteY1" fmla="*/ 54994 h 83277"/>
                  <a:gd name="connsiteX2" fmla="*/ 46715 w 80074"/>
                  <a:gd name="connsiteY2" fmla="*/ 0 h 83277"/>
                  <a:gd name="connsiteX3" fmla="*/ 80074 w 80074"/>
                  <a:gd name="connsiteY3" fmla="*/ 28283 h 83277"/>
                  <a:gd name="connsiteX4" fmla="*/ 33299 w 80074"/>
                  <a:gd name="connsiteY4" fmla="*/ 83277 h 832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74" h="83277">
                    <a:moveTo>
                      <a:pt x="33299" y="83277"/>
                    </a:moveTo>
                    <a:lnTo>
                      <a:pt x="0" y="54994"/>
                    </a:lnTo>
                    <a:lnTo>
                      <a:pt x="46715" y="0"/>
                    </a:lnTo>
                    <a:lnTo>
                      <a:pt x="80074" y="28283"/>
                    </a:lnTo>
                    <a:lnTo>
                      <a:pt x="33299" y="83277"/>
                    </a:lnTo>
                    <a:close/>
                  </a:path>
                </a:pathLst>
              </a:custGeom>
              <a:grpFill/>
              <a:ln w="603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D4D39BB2-8B78-56D3-CDE0-0ACDC0E36059}"/>
                  </a:ext>
                </a:extLst>
              </p:cNvPr>
              <p:cNvSpPr/>
              <p:nvPr/>
            </p:nvSpPr>
            <p:spPr>
              <a:xfrm>
                <a:off x="3854824" y="3561103"/>
                <a:ext cx="138214" cy="147662"/>
              </a:xfrm>
              <a:custGeom>
                <a:avLst/>
                <a:gdLst>
                  <a:gd name="connsiteX0" fmla="*/ 60833 w 138214"/>
                  <a:gd name="connsiteY0" fmla="*/ 139930 h 147662"/>
                  <a:gd name="connsiteX1" fmla="*/ 30012 w 138214"/>
                  <a:gd name="connsiteY1" fmla="*/ 142468 h 147662"/>
                  <a:gd name="connsiteX2" fmla="*/ 7712 w 138214"/>
                  <a:gd name="connsiteY2" fmla="*/ 123553 h 147662"/>
                  <a:gd name="connsiteX3" fmla="*/ 5174 w 138214"/>
                  <a:gd name="connsiteY3" fmla="*/ 92732 h 147662"/>
                  <a:gd name="connsiteX4" fmla="*/ 77392 w 138214"/>
                  <a:gd name="connsiteY4" fmla="*/ 7702 h 147662"/>
                  <a:gd name="connsiteX5" fmla="*/ 108213 w 138214"/>
                  <a:gd name="connsiteY5" fmla="*/ 5224 h 147662"/>
                  <a:gd name="connsiteX6" fmla="*/ 130513 w 138214"/>
                  <a:gd name="connsiteY6" fmla="*/ 24140 h 147662"/>
                  <a:gd name="connsiteX7" fmla="*/ 132991 w 138214"/>
                  <a:gd name="connsiteY7" fmla="*/ 54961 h 147662"/>
                  <a:gd name="connsiteX8" fmla="*/ 60833 w 138214"/>
                  <a:gd name="connsiteY8" fmla="*/ 139930 h 147662"/>
                  <a:gd name="connsiteX9" fmla="*/ 60833 w 138214"/>
                  <a:gd name="connsiteY9" fmla="*/ 139930 h 147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8214" h="147662">
                    <a:moveTo>
                      <a:pt x="60833" y="139930"/>
                    </a:moveTo>
                    <a:cubicBezTo>
                      <a:pt x="53037" y="149177"/>
                      <a:pt x="39198" y="150264"/>
                      <a:pt x="30012" y="142468"/>
                    </a:cubicBezTo>
                    <a:lnTo>
                      <a:pt x="7712" y="123553"/>
                    </a:lnTo>
                    <a:cubicBezTo>
                      <a:pt x="-1474" y="115696"/>
                      <a:pt x="-2622" y="101918"/>
                      <a:pt x="5174" y="92732"/>
                    </a:cubicBezTo>
                    <a:lnTo>
                      <a:pt x="77392" y="7702"/>
                    </a:lnTo>
                    <a:cubicBezTo>
                      <a:pt x="85188" y="-1484"/>
                      <a:pt x="98967" y="-2632"/>
                      <a:pt x="108213" y="5224"/>
                    </a:cubicBezTo>
                    <a:lnTo>
                      <a:pt x="130513" y="24140"/>
                    </a:lnTo>
                    <a:cubicBezTo>
                      <a:pt x="139699" y="31996"/>
                      <a:pt x="140847" y="45775"/>
                      <a:pt x="132991" y="54961"/>
                    </a:cubicBezTo>
                    <a:lnTo>
                      <a:pt x="60833" y="139930"/>
                    </a:lnTo>
                    <a:lnTo>
                      <a:pt x="60833" y="139930"/>
                    </a:lnTo>
                    <a:close/>
                  </a:path>
                </a:pathLst>
              </a:custGeom>
              <a:grpFill/>
              <a:ln w="603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159966F0-928D-4365-9A6B-E669F996B942}"/>
                  </a:ext>
                </a:extLst>
              </p:cNvPr>
              <p:cNvSpPr/>
              <p:nvPr/>
            </p:nvSpPr>
            <p:spPr>
              <a:xfrm>
                <a:off x="4034819" y="3323644"/>
                <a:ext cx="101615" cy="47569"/>
              </a:xfrm>
              <a:custGeom>
                <a:avLst/>
                <a:gdLst>
                  <a:gd name="connsiteX0" fmla="*/ 101239 w 101615"/>
                  <a:gd name="connsiteY0" fmla="*/ 18475 h 47569"/>
                  <a:gd name="connsiteX1" fmla="*/ 51562 w 101615"/>
                  <a:gd name="connsiteY1" fmla="*/ 25606 h 47569"/>
                  <a:gd name="connsiteX2" fmla="*/ 315 w 101615"/>
                  <a:gd name="connsiteY2" fmla="*/ 42528 h 47569"/>
                  <a:gd name="connsiteX3" fmla="*/ 43887 w 101615"/>
                  <a:gd name="connsiteY3" fmla="*/ 1796 h 47569"/>
                  <a:gd name="connsiteX4" fmla="*/ 101239 w 101615"/>
                  <a:gd name="connsiteY4" fmla="*/ 18475 h 47569"/>
                  <a:gd name="connsiteX5" fmla="*/ 101239 w 101615"/>
                  <a:gd name="connsiteY5" fmla="*/ 18475 h 475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1615" h="47569">
                    <a:moveTo>
                      <a:pt x="101239" y="18475"/>
                    </a:moveTo>
                    <a:cubicBezTo>
                      <a:pt x="105046" y="34309"/>
                      <a:pt x="79422" y="18959"/>
                      <a:pt x="51562" y="25606"/>
                    </a:cubicBezTo>
                    <a:cubicBezTo>
                      <a:pt x="23703" y="32254"/>
                      <a:pt x="4122" y="58422"/>
                      <a:pt x="315" y="42528"/>
                    </a:cubicBezTo>
                    <a:cubicBezTo>
                      <a:pt x="-3432" y="26694"/>
                      <a:pt x="27148" y="6268"/>
                      <a:pt x="43887" y="1796"/>
                    </a:cubicBezTo>
                    <a:cubicBezTo>
                      <a:pt x="63045" y="-3341"/>
                      <a:pt x="97492" y="2642"/>
                      <a:pt x="101239" y="18475"/>
                    </a:cubicBezTo>
                    <a:lnTo>
                      <a:pt x="101239" y="18475"/>
                    </a:lnTo>
                    <a:close/>
                  </a:path>
                </a:pathLst>
              </a:custGeom>
              <a:grpFill/>
              <a:ln w="603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2F1AFDBF-3103-0AD1-5F29-67EBEC7A9D35}"/>
                  </a:ext>
                </a:extLst>
              </p:cNvPr>
              <p:cNvSpPr/>
              <p:nvPr/>
            </p:nvSpPr>
            <p:spPr>
              <a:xfrm>
                <a:off x="4142747" y="3337838"/>
                <a:ext cx="25940" cy="21439"/>
              </a:xfrm>
              <a:custGeom>
                <a:avLst/>
                <a:gdLst>
                  <a:gd name="connsiteX0" fmla="*/ 25583 w 25940"/>
                  <a:gd name="connsiteY0" fmla="*/ 16972 h 21439"/>
                  <a:gd name="connsiteX1" fmla="*/ 8419 w 25940"/>
                  <a:gd name="connsiteY1" fmla="*/ 18966 h 21439"/>
                  <a:gd name="connsiteX2" fmla="*/ 745 w 25940"/>
                  <a:gd name="connsiteY2" fmla="*/ 8451 h 21439"/>
                  <a:gd name="connsiteX3" fmla="*/ 11260 w 25940"/>
                  <a:gd name="connsiteY3" fmla="*/ 776 h 21439"/>
                  <a:gd name="connsiteX4" fmla="*/ 25583 w 25940"/>
                  <a:gd name="connsiteY4" fmla="*/ 16972 h 21439"/>
                  <a:gd name="connsiteX5" fmla="*/ 25583 w 25940"/>
                  <a:gd name="connsiteY5" fmla="*/ 16972 h 21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5940" h="21439">
                    <a:moveTo>
                      <a:pt x="25583" y="16972"/>
                    </a:moveTo>
                    <a:cubicBezTo>
                      <a:pt x="23286" y="23861"/>
                      <a:pt x="15248" y="21323"/>
                      <a:pt x="8419" y="18966"/>
                    </a:cubicBezTo>
                    <a:cubicBezTo>
                      <a:pt x="1591" y="16609"/>
                      <a:pt x="-1552" y="15340"/>
                      <a:pt x="745" y="8451"/>
                    </a:cubicBezTo>
                    <a:cubicBezTo>
                      <a:pt x="3102" y="1561"/>
                      <a:pt x="4370" y="-1581"/>
                      <a:pt x="11260" y="776"/>
                    </a:cubicBezTo>
                    <a:cubicBezTo>
                      <a:pt x="18149" y="3193"/>
                      <a:pt x="27940" y="10143"/>
                      <a:pt x="25583" y="16972"/>
                    </a:cubicBezTo>
                    <a:lnTo>
                      <a:pt x="25583" y="16972"/>
                    </a:lnTo>
                    <a:close/>
                  </a:path>
                </a:pathLst>
              </a:custGeom>
              <a:grpFill/>
              <a:ln w="603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B0C69430-138E-2C1F-BC3C-6019CB4D50DE}"/>
              </a:ext>
            </a:extLst>
          </p:cNvPr>
          <p:cNvGrpSpPr/>
          <p:nvPr/>
        </p:nvGrpSpPr>
        <p:grpSpPr>
          <a:xfrm>
            <a:off x="4979247" y="2288433"/>
            <a:ext cx="1062285" cy="1194809"/>
            <a:chOff x="4979247" y="2288433"/>
            <a:chExt cx="1062285" cy="1194809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7C20C967-CE24-5D8C-30EB-5D3947B79CEF}"/>
                </a:ext>
              </a:extLst>
            </p:cNvPr>
            <p:cNvSpPr/>
            <p:nvPr/>
          </p:nvSpPr>
          <p:spPr>
            <a:xfrm>
              <a:off x="4979247" y="2288433"/>
              <a:ext cx="1062285" cy="1194809"/>
            </a:xfrm>
            <a:custGeom>
              <a:avLst/>
              <a:gdLst>
                <a:gd name="connsiteX0" fmla="*/ 602098 w 1204258"/>
                <a:gd name="connsiteY0" fmla="*/ 0 h 1354494"/>
                <a:gd name="connsiteX1" fmla="*/ 1204196 w 1204258"/>
                <a:gd name="connsiteY1" fmla="*/ 602098 h 1354494"/>
                <a:gd name="connsiteX2" fmla="*/ 602098 w 1204258"/>
                <a:gd name="connsiteY2" fmla="*/ 1354494 h 1354494"/>
                <a:gd name="connsiteX3" fmla="*/ 0 w 1204258"/>
                <a:gd name="connsiteY3" fmla="*/ 602098 h 1354494"/>
                <a:gd name="connsiteX4" fmla="*/ 602098 w 1204258"/>
                <a:gd name="connsiteY4" fmla="*/ 0 h 1354494"/>
                <a:gd name="connsiteX5" fmla="*/ 602098 w 1204258"/>
                <a:gd name="connsiteY5" fmla="*/ 0 h 1354494"/>
                <a:gd name="connsiteX6" fmla="*/ 602159 w 1204258"/>
                <a:gd name="connsiteY6" fmla="*/ 170785 h 1354494"/>
                <a:gd name="connsiteX7" fmla="*/ 1029362 w 1204258"/>
                <a:gd name="connsiteY7" fmla="*/ 597989 h 1354494"/>
                <a:gd name="connsiteX8" fmla="*/ 602159 w 1204258"/>
                <a:gd name="connsiteY8" fmla="*/ 1025193 h 1354494"/>
                <a:gd name="connsiteX9" fmla="*/ 174955 w 1204258"/>
                <a:gd name="connsiteY9" fmla="*/ 597989 h 1354494"/>
                <a:gd name="connsiteX10" fmla="*/ 602159 w 1204258"/>
                <a:gd name="connsiteY10" fmla="*/ 170785 h 1354494"/>
                <a:gd name="connsiteX11" fmla="*/ 602159 w 1204258"/>
                <a:gd name="connsiteY11" fmla="*/ 170785 h 1354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04258" h="1354494">
                  <a:moveTo>
                    <a:pt x="602098" y="0"/>
                  </a:moveTo>
                  <a:cubicBezTo>
                    <a:pt x="934603" y="0"/>
                    <a:pt x="1199362" y="269594"/>
                    <a:pt x="1204196" y="602098"/>
                  </a:cubicBezTo>
                  <a:cubicBezTo>
                    <a:pt x="1211207" y="1081637"/>
                    <a:pt x="623673" y="1354494"/>
                    <a:pt x="602098" y="1354494"/>
                  </a:cubicBezTo>
                  <a:cubicBezTo>
                    <a:pt x="578892" y="1354494"/>
                    <a:pt x="0" y="1032626"/>
                    <a:pt x="0" y="602098"/>
                  </a:cubicBezTo>
                  <a:cubicBezTo>
                    <a:pt x="0" y="269594"/>
                    <a:pt x="269593" y="0"/>
                    <a:pt x="602098" y="0"/>
                  </a:cubicBezTo>
                  <a:lnTo>
                    <a:pt x="602098" y="0"/>
                  </a:lnTo>
                  <a:close/>
                  <a:moveTo>
                    <a:pt x="602159" y="170785"/>
                  </a:moveTo>
                  <a:cubicBezTo>
                    <a:pt x="838091" y="170785"/>
                    <a:pt x="1029362" y="362057"/>
                    <a:pt x="1029362" y="597989"/>
                  </a:cubicBezTo>
                  <a:cubicBezTo>
                    <a:pt x="1029362" y="833921"/>
                    <a:pt x="838091" y="1025193"/>
                    <a:pt x="602159" y="1025193"/>
                  </a:cubicBezTo>
                  <a:cubicBezTo>
                    <a:pt x="366227" y="1025193"/>
                    <a:pt x="174955" y="833921"/>
                    <a:pt x="174955" y="597989"/>
                  </a:cubicBezTo>
                  <a:cubicBezTo>
                    <a:pt x="174955" y="362057"/>
                    <a:pt x="366227" y="170785"/>
                    <a:pt x="602159" y="170785"/>
                  </a:cubicBezTo>
                  <a:lnTo>
                    <a:pt x="602159" y="170785"/>
                  </a:lnTo>
                  <a:close/>
                </a:path>
              </a:pathLst>
            </a:custGeom>
            <a:solidFill>
              <a:srgbClr val="134BD4"/>
            </a:solidFill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32" name="Graphic 2">
              <a:extLst>
                <a:ext uri="{FF2B5EF4-FFF2-40B4-BE49-F238E27FC236}">
                  <a16:creationId xmlns:a16="http://schemas.microsoft.com/office/drawing/2014/main" id="{0F415621-7DD5-C6BF-49E2-88E9800DFB14}"/>
                </a:ext>
              </a:extLst>
            </p:cNvPr>
            <p:cNvGrpSpPr/>
            <p:nvPr/>
          </p:nvGrpSpPr>
          <p:grpSpPr>
            <a:xfrm>
              <a:off x="5295261" y="2600769"/>
              <a:ext cx="430308" cy="430308"/>
              <a:chOff x="5953472" y="3254672"/>
              <a:chExt cx="487818" cy="487818"/>
            </a:xfrm>
            <a:solidFill>
              <a:schemeClr val="tx1"/>
            </a:solidFill>
          </p:grpSpPr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AC5B04D4-C7DB-8055-D329-DB66869FB07E}"/>
                  </a:ext>
                </a:extLst>
              </p:cNvPr>
              <p:cNvSpPr/>
              <p:nvPr/>
            </p:nvSpPr>
            <p:spPr>
              <a:xfrm>
                <a:off x="5953472" y="3254672"/>
                <a:ext cx="487818" cy="487818"/>
              </a:xfrm>
              <a:custGeom>
                <a:avLst/>
                <a:gdLst>
                  <a:gd name="connsiteX0" fmla="*/ 243909 w 487818"/>
                  <a:gd name="connsiteY0" fmla="*/ 451679 h 487818"/>
                  <a:gd name="connsiteX1" fmla="*/ 36139 w 487818"/>
                  <a:gd name="connsiteY1" fmla="*/ 243909 h 487818"/>
                  <a:gd name="connsiteX2" fmla="*/ 243909 w 487818"/>
                  <a:gd name="connsiteY2" fmla="*/ 36139 h 487818"/>
                  <a:gd name="connsiteX3" fmla="*/ 451679 w 487818"/>
                  <a:gd name="connsiteY3" fmla="*/ 243909 h 487818"/>
                  <a:gd name="connsiteX4" fmla="*/ 243909 w 487818"/>
                  <a:gd name="connsiteY4" fmla="*/ 451679 h 487818"/>
                  <a:gd name="connsiteX5" fmla="*/ 243909 w 487818"/>
                  <a:gd name="connsiteY5" fmla="*/ 451679 h 487818"/>
                  <a:gd name="connsiteX6" fmla="*/ 243909 w 487818"/>
                  <a:gd name="connsiteY6" fmla="*/ 0 h 487818"/>
                  <a:gd name="connsiteX7" fmla="*/ 0 w 487818"/>
                  <a:gd name="connsiteY7" fmla="*/ 243909 h 487818"/>
                  <a:gd name="connsiteX8" fmla="*/ 243909 w 487818"/>
                  <a:gd name="connsiteY8" fmla="*/ 487819 h 487818"/>
                  <a:gd name="connsiteX9" fmla="*/ 487818 w 487818"/>
                  <a:gd name="connsiteY9" fmla="*/ 243909 h 487818"/>
                  <a:gd name="connsiteX10" fmla="*/ 243909 w 487818"/>
                  <a:gd name="connsiteY10" fmla="*/ 0 h 487818"/>
                  <a:gd name="connsiteX11" fmla="*/ 243909 w 487818"/>
                  <a:gd name="connsiteY11" fmla="*/ 0 h 487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87818" h="487818">
                    <a:moveTo>
                      <a:pt x="243909" y="451679"/>
                    </a:moveTo>
                    <a:cubicBezTo>
                      <a:pt x="129327" y="451679"/>
                      <a:pt x="36139" y="358491"/>
                      <a:pt x="36139" y="243909"/>
                    </a:cubicBezTo>
                    <a:cubicBezTo>
                      <a:pt x="36139" y="129328"/>
                      <a:pt x="129327" y="36139"/>
                      <a:pt x="243909" y="36139"/>
                    </a:cubicBezTo>
                    <a:cubicBezTo>
                      <a:pt x="358491" y="36139"/>
                      <a:pt x="451679" y="129328"/>
                      <a:pt x="451679" y="243909"/>
                    </a:cubicBezTo>
                    <a:cubicBezTo>
                      <a:pt x="451619" y="358491"/>
                      <a:pt x="358491" y="451679"/>
                      <a:pt x="243909" y="451679"/>
                    </a:cubicBezTo>
                    <a:lnTo>
                      <a:pt x="243909" y="451679"/>
                    </a:lnTo>
                    <a:close/>
                    <a:moveTo>
                      <a:pt x="243909" y="0"/>
                    </a:moveTo>
                    <a:cubicBezTo>
                      <a:pt x="109384" y="0"/>
                      <a:pt x="0" y="109445"/>
                      <a:pt x="0" y="243909"/>
                    </a:cubicBezTo>
                    <a:cubicBezTo>
                      <a:pt x="0" y="378374"/>
                      <a:pt x="109445" y="487819"/>
                      <a:pt x="243909" y="487819"/>
                    </a:cubicBezTo>
                    <a:cubicBezTo>
                      <a:pt x="378434" y="487819"/>
                      <a:pt x="487818" y="378374"/>
                      <a:pt x="487818" y="243909"/>
                    </a:cubicBezTo>
                    <a:cubicBezTo>
                      <a:pt x="487818" y="109445"/>
                      <a:pt x="378374" y="0"/>
                      <a:pt x="243909" y="0"/>
                    </a:cubicBezTo>
                    <a:lnTo>
                      <a:pt x="243909" y="0"/>
                    </a:lnTo>
                    <a:close/>
                  </a:path>
                </a:pathLst>
              </a:custGeom>
              <a:grpFill/>
              <a:ln w="603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4" name="Freeform: Shape 33">
                <a:extLst>
                  <a:ext uri="{FF2B5EF4-FFF2-40B4-BE49-F238E27FC236}">
                    <a16:creationId xmlns:a16="http://schemas.microsoft.com/office/drawing/2014/main" id="{B195FA4A-CA25-BBA4-5CC2-83B17E0AB9E9}"/>
                  </a:ext>
                </a:extLst>
              </p:cNvPr>
              <p:cNvSpPr/>
              <p:nvPr/>
            </p:nvSpPr>
            <p:spPr>
              <a:xfrm>
                <a:off x="6185415" y="3302716"/>
                <a:ext cx="23931" cy="47863"/>
              </a:xfrm>
              <a:custGeom>
                <a:avLst/>
                <a:gdLst>
                  <a:gd name="connsiteX0" fmla="*/ 11966 w 23931"/>
                  <a:gd name="connsiteY0" fmla="*/ 47863 h 47863"/>
                  <a:gd name="connsiteX1" fmla="*/ 23932 w 23931"/>
                  <a:gd name="connsiteY1" fmla="*/ 35897 h 47863"/>
                  <a:gd name="connsiteX2" fmla="*/ 23932 w 23931"/>
                  <a:gd name="connsiteY2" fmla="*/ 11966 h 47863"/>
                  <a:gd name="connsiteX3" fmla="*/ 11966 w 23931"/>
                  <a:gd name="connsiteY3" fmla="*/ 0 h 47863"/>
                  <a:gd name="connsiteX4" fmla="*/ 1 w 23931"/>
                  <a:gd name="connsiteY4" fmla="*/ 11966 h 47863"/>
                  <a:gd name="connsiteX5" fmla="*/ 1 w 23931"/>
                  <a:gd name="connsiteY5" fmla="*/ 35897 h 47863"/>
                  <a:gd name="connsiteX6" fmla="*/ 11966 w 23931"/>
                  <a:gd name="connsiteY6" fmla="*/ 47863 h 47863"/>
                  <a:gd name="connsiteX7" fmla="*/ 11966 w 23931"/>
                  <a:gd name="connsiteY7" fmla="*/ 47863 h 47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931" h="47863">
                    <a:moveTo>
                      <a:pt x="11966" y="47863"/>
                    </a:moveTo>
                    <a:cubicBezTo>
                      <a:pt x="18554" y="47863"/>
                      <a:pt x="23932" y="42485"/>
                      <a:pt x="23932" y="35897"/>
                    </a:cubicBezTo>
                    <a:lnTo>
                      <a:pt x="23932" y="11966"/>
                    </a:lnTo>
                    <a:cubicBezTo>
                      <a:pt x="23932" y="5379"/>
                      <a:pt x="18554" y="0"/>
                      <a:pt x="11966" y="0"/>
                    </a:cubicBezTo>
                    <a:cubicBezTo>
                      <a:pt x="5379" y="0"/>
                      <a:pt x="1" y="5379"/>
                      <a:pt x="1" y="11966"/>
                    </a:cubicBezTo>
                    <a:lnTo>
                      <a:pt x="1" y="35897"/>
                    </a:lnTo>
                    <a:cubicBezTo>
                      <a:pt x="-60" y="42485"/>
                      <a:pt x="5319" y="47863"/>
                      <a:pt x="11966" y="47863"/>
                    </a:cubicBezTo>
                    <a:lnTo>
                      <a:pt x="11966" y="47863"/>
                    </a:lnTo>
                    <a:close/>
                  </a:path>
                </a:pathLst>
              </a:custGeom>
              <a:grpFill/>
              <a:ln w="603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5" name="Freeform: Shape 34">
                <a:extLst>
                  <a:ext uri="{FF2B5EF4-FFF2-40B4-BE49-F238E27FC236}">
                    <a16:creationId xmlns:a16="http://schemas.microsoft.com/office/drawing/2014/main" id="{2BD765B7-7D2F-6727-616D-8E3258A963AE}"/>
                  </a:ext>
                </a:extLst>
              </p:cNvPr>
              <p:cNvSpPr/>
              <p:nvPr/>
            </p:nvSpPr>
            <p:spPr>
              <a:xfrm>
                <a:off x="6185416" y="3643863"/>
                <a:ext cx="23931" cy="47863"/>
              </a:xfrm>
              <a:custGeom>
                <a:avLst/>
                <a:gdLst>
                  <a:gd name="connsiteX0" fmla="*/ 11966 w 23931"/>
                  <a:gd name="connsiteY0" fmla="*/ 0 h 47863"/>
                  <a:gd name="connsiteX1" fmla="*/ 0 w 23931"/>
                  <a:gd name="connsiteY1" fmla="*/ 11966 h 47863"/>
                  <a:gd name="connsiteX2" fmla="*/ 0 w 23931"/>
                  <a:gd name="connsiteY2" fmla="*/ 35897 h 47863"/>
                  <a:gd name="connsiteX3" fmla="*/ 11966 w 23931"/>
                  <a:gd name="connsiteY3" fmla="*/ 47863 h 47863"/>
                  <a:gd name="connsiteX4" fmla="*/ 23931 w 23931"/>
                  <a:gd name="connsiteY4" fmla="*/ 35897 h 47863"/>
                  <a:gd name="connsiteX5" fmla="*/ 23931 w 23931"/>
                  <a:gd name="connsiteY5" fmla="*/ 11966 h 47863"/>
                  <a:gd name="connsiteX6" fmla="*/ 11966 w 23931"/>
                  <a:gd name="connsiteY6" fmla="*/ 0 h 47863"/>
                  <a:gd name="connsiteX7" fmla="*/ 11966 w 23931"/>
                  <a:gd name="connsiteY7" fmla="*/ 0 h 47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931" h="47863">
                    <a:moveTo>
                      <a:pt x="11966" y="0"/>
                    </a:moveTo>
                    <a:cubicBezTo>
                      <a:pt x="5378" y="0"/>
                      <a:pt x="0" y="5379"/>
                      <a:pt x="0" y="11966"/>
                    </a:cubicBezTo>
                    <a:lnTo>
                      <a:pt x="0" y="35897"/>
                    </a:lnTo>
                    <a:cubicBezTo>
                      <a:pt x="0" y="42485"/>
                      <a:pt x="5378" y="47863"/>
                      <a:pt x="11966" y="47863"/>
                    </a:cubicBezTo>
                    <a:cubicBezTo>
                      <a:pt x="18553" y="47863"/>
                      <a:pt x="23931" y="42485"/>
                      <a:pt x="23931" y="35897"/>
                    </a:cubicBezTo>
                    <a:lnTo>
                      <a:pt x="23931" y="11966"/>
                    </a:lnTo>
                    <a:cubicBezTo>
                      <a:pt x="23931" y="5379"/>
                      <a:pt x="18553" y="0"/>
                      <a:pt x="11966" y="0"/>
                    </a:cubicBezTo>
                    <a:lnTo>
                      <a:pt x="11966" y="0"/>
                    </a:lnTo>
                    <a:close/>
                  </a:path>
                </a:pathLst>
              </a:custGeom>
              <a:grpFill/>
              <a:ln w="603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6" name="Freeform: Shape 35">
                <a:extLst>
                  <a:ext uri="{FF2B5EF4-FFF2-40B4-BE49-F238E27FC236}">
                    <a16:creationId xmlns:a16="http://schemas.microsoft.com/office/drawing/2014/main" id="{C0EF9A33-186B-1781-E8A7-B879000A5E27}"/>
                  </a:ext>
                </a:extLst>
              </p:cNvPr>
              <p:cNvSpPr/>
              <p:nvPr/>
            </p:nvSpPr>
            <p:spPr>
              <a:xfrm>
                <a:off x="6002846" y="3485225"/>
                <a:ext cx="47863" cy="23931"/>
              </a:xfrm>
              <a:custGeom>
                <a:avLst/>
                <a:gdLst>
                  <a:gd name="connsiteX0" fmla="*/ 35897 w 47863"/>
                  <a:gd name="connsiteY0" fmla="*/ 0 h 23931"/>
                  <a:gd name="connsiteX1" fmla="*/ 11966 w 47863"/>
                  <a:gd name="connsiteY1" fmla="*/ 0 h 23931"/>
                  <a:gd name="connsiteX2" fmla="*/ 0 w 47863"/>
                  <a:gd name="connsiteY2" fmla="*/ 11966 h 23931"/>
                  <a:gd name="connsiteX3" fmla="*/ 11966 w 47863"/>
                  <a:gd name="connsiteY3" fmla="*/ 23932 h 23931"/>
                  <a:gd name="connsiteX4" fmla="*/ 35897 w 47863"/>
                  <a:gd name="connsiteY4" fmla="*/ 23932 h 23931"/>
                  <a:gd name="connsiteX5" fmla="*/ 47863 w 47863"/>
                  <a:gd name="connsiteY5" fmla="*/ 11966 h 23931"/>
                  <a:gd name="connsiteX6" fmla="*/ 35897 w 47863"/>
                  <a:gd name="connsiteY6" fmla="*/ 0 h 23931"/>
                  <a:gd name="connsiteX7" fmla="*/ 35897 w 47863"/>
                  <a:gd name="connsiteY7" fmla="*/ 0 h 239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7863" h="23931">
                    <a:moveTo>
                      <a:pt x="35897" y="0"/>
                    </a:moveTo>
                    <a:lnTo>
                      <a:pt x="11966" y="0"/>
                    </a:lnTo>
                    <a:cubicBezTo>
                      <a:pt x="5379" y="0"/>
                      <a:pt x="0" y="5379"/>
                      <a:pt x="0" y="11966"/>
                    </a:cubicBezTo>
                    <a:cubicBezTo>
                      <a:pt x="0" y="18553"/>
                      <a:pt x="5379" y="23932"/>
                      <a:pt x="11966" y="23932"/>
                    </a:cubicBezTo>
                    <a:lnTo>
                      <a:pt x="35897" y="23932"/>
                    </a:lnTo>
                    <a:cubicBezTo>
                      <a:pt x="42545" y="23932"/>
                      <a:pt x="47863" y="18553"/>
                      <a:pt x="47863" y="11966"/>
                    </a:cubicBezTo>
                    <a:cubicBezTo>
                      <a:pt x="47863" y="5379"/>
                      <a:pt x="42485" y="0"/>
                      <a:pt x="35897" y="0"/>
                    </a:cubicBezTo>
                    <a:lnTo>
                      <a:pt x="35897" y="0"/>
                    </a:lnTo>
                    <a:close/>
                  </a:path>
                </a:pathLst>
              </a:custGeom>
              <a:grpFill/>
              <a:ln w="603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7" name="Freeform: Shape 36">
                <a:extLst>
                  <a:ext uri="{FF2B5EF4-FFF2-40B4-BE49-F238E27FC236}">
                    <a16:creationId xmlns:a16="http://schemas.microsoft.com/office/drawing/2014/main" id="{4C7F219B-D724-D04B-C6DF-0B7DD6D82101}"/>
                  </a:ext>
                </a:extLst>
              </p:cNvPr>
              <p:cNvSpPr/>
              <p:nvPr/>
            </p:nvSpPr>
            <p:spPr>
              <a:xfrm>
                <a:off x="6344053" y="3485225"/>
                <a:ext cx="47863" cy="23931"/>
              </a:xfrm>
              <a:custGeom>
                <a:avLst/>
                <a:gdLst>
                  <a:gd name="connsiteX0" fmla="*/ 35897 w 47863"/>
                  <a:gd name="connsiteY0" fmla="*/ 0 h 23931"/>
                  <a:gd name="connsiteX1" fmla="*/ 11966 w 47863"/>
                  <a:gd name="connsiteY1" fmla="*/ 0 h 23931"/>
                  <a:gd name="connsiteX2" fmla="*/ 0 w 47863"/>
                  <a:gd name="connsiteY2" fmla="*/ 11966 h 23931"/>
                  <a:gd name="connsiteX3" fmla="*/ 11966 w 47863"/>
                  <a:gd name="connsiteY3" fmla="*/ 23932 h 23931"/>
                  <a:gd name="connsiteX4" fmla="*/ 35897 w 47863"/>
                  <a:gd name="connsiteY4" fmla="*/ 23932 h 23931"/>
                  <a:gd name="connsiteX5" fmla="*/ 47863 w 47863"/>
                  <a:gd name="connsiteY5" fmla="*/ 11966 h 23931"/>
                  <a:gd name="connsiteX6" fmla="*/ 35897 w 47863"/>
                  <a:gd name="connsiteY6" fmla="*/ 0 h 23931"/>
                  <a:gd name="connsiteX7" fmla="*/ 35897 w 47863"/>
                  <a:gd name="connsiteY7" fmla="*/ 0 h 239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7863" h="23931">
                    <a:moveTo>
                      <a:pt x="35897" y="0"/>
                    </a:moveTo>
                    <a:lnTo>
                      <a:pt x="11966" y="0"/>
                    </a:lnTo>
                    <a:cubicBezTo>
                      <a:pt x="5318" y="0"/>
                      <a:pt x="0" y="5379"/>
                      <a:pt x="0" y="11966"/>
                    </a:cubicBezTo>
                    <a:cubicBezTo>
                      <a:pt x="0" y="18553"/>
                      <a:pt x="5378" y="23932"/>
                      <a:pt x="11966" y="23932"/>
                    </a:cubicBezTo>
                    <a:lnTo>
                      <a:pt x="35897" y="23932"/>
                    </a:lnTo>
                    <a:cubicBezTo>
                      <a:pt x="42484" y="23932"/>
                      <a:pt x="47863" y="18553"/>
                      <a:pt x="47863" y="11966"/>
                    </a:cubicBezTo>
                    <a:cubicBezTo>
                      <a:pt x="47863" y="5379"/>
                      <a:pt x="42484" y="0"/>
                      <a:pt x="35897" y="0"/>
                    </a:cubicBezTo>
                    <a:lnTo>
                      <a:pt x="35897" y="0"/>
                    </a:lnTo>
                    <a:close/>
                  </a:path>
                </a:pathLst>
              </a:custGeom>
              <a:grpFill/>
              <a:ln w="603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8" name="Freeform: Shape 37">
                <a:extLst>
                  <a:ext uri="{FF2B5EF4-FFF2-40B4-BE49-F238E27FC236}">
                    <a16:creationId xmlns:a16="http://schemas.microsoft.com/office/drawing/2014/main" id="{58A05F9D-C1A6-320C-EC2B-5766C6BB02C3}"/>
                  </a:ext>
                </a:extLst>
              </p:cNvPr>
              <p:cNvSpPr/>
              <p:nvPr/>
            </p:nvSpPr>
            <p:spPr>
              <a:xfrm>
                <a:off x="6066938" y="3383516"/>
                <a:ext cx="158002" cy="224375"/>
              </a:xfrm>
              <a:custGeom>
                <a:avLst/>
                <a:gdLst>
                  <a:gd name="connsiteX0" fmla="*/ 142409 w 158002"/>
                  <a:gd name="connsiteY0" fmla="*/ 88535 h 224375"/>
                  <a:gd name="connsiteX1" fmla="*/ 142409 w 158002"/>
                  <a:gd name="connsiteY1" fmla="*/ 11966 h 224375"/>
                  <a:gd name="connsiteX2" fmla="*/ 130443 w 158002"/>
                  <a:gd name="connsiteY2" fmla="*/ 0 h 224375"/>
                  <a:gd name="connsiteX3" fmla="*/ 118478 w 158002"/>
                  <a:gd name="connsiteY3" fmla="*/ 11966 h 224375"/>
                  <a:gd name="connsiteX4" fmla="*/ 118478 w 158002"/>
                  <a:gd name="connsiteY4" fmla="*/ 88716 h 224375"/>
                  <a:gd name="connsiteX5" fmla="*/ 105605 w 158002"/>
                  <a:gd name="connsiteY5" fmla="*/ 124432 h 224375"/>
                  <a:gd name="connsiteX6" fmla="*/ 4621 w 158002"/>
                  <a:gd name="connsiteY6" fmla="*/ 202935 h 224375"/>
                  <a:gd name="connsiteX7" fmla="*/ 2506 w 158002"/>
                  <a:gd name="connsiteY7" fmla="*/ 219736 h 224375"/>
                  <a:gd name="connsiteX8" fmla="*/ 19306 w 158002"/>
                  <a:gd name="connsiteY8" fmla="*/ 221851 h 224375"/>
                  <a:gd name="connsiteX9" fmla="*/ 124641 w 158002"/>
                  <a:gd name="connsiteY9" fmla="*/ 140024 h 224375"/>
                  <a:gd name="connsiteX10" fmla="*/ 142409 w 158002"/>
                  <a:gd name="connsiteY10" fmla="*/ 88535 h 224375"/>
                  <a:gd name="connsiteX11" fmla="*/ 142409 w 158002"/>
                  <a:gd name="connsiteY11" fmla="*/ 88535 h 224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58002" h="224375">
                    <a:moveTo>
                      <a:pt x="142409" y="88535"/>
                    </a:moveTo>
                    <a:lnTo>
                      <a:pt x="142409" y="11966"/>
                    </a:lnTo>
                    <a:cubicBezTo>
                      <a:pt x="142409" y="5379"/>
                      <a:pt x="137031" y="0"/>
                      <a:pt x="130443" y="0"/>
                    </a:cubicBezTo>
                    <a:cubicBezTo>
                      <a:pt x="123856" y="0"/>
                      <a:pt x="118478" y="5379"/>
                      <a:pt x="118478" y="11966"/>
                    </a:cubicBezTo>
                    <a:lnTo>
                      <a:pt x="118478" y="88716"/>
                    </a:lnTo>
                    <a:cubicBezTo>
                      <a:pt x="105424" y="95183"/>
                      <a:pt x="99380" y="110654"/>
                      <a:pt x="105605" y="124432"/>
                    </a:cubicBezTo>
                    <a:lnTo>
                      <a:pt x="4621" y="202935"/>
                    </a:lnTo>
                    <a:cubicBezTo>
                      <a:pt x="-576" y="206984"/>
                      <a:pt x="-1544" y="214539"/>
                      <a:pt x="2506" y="219736"/>
                    </a:cubicBezTo>
                    <a:cubicBezTo>
                      <a:pt x="6555" y="224994"/>
                      <a:pt x="14109" y="225900"/>
                      <a:pt x="19306" y="221851"/>
                    </a:cubicBezTo>
                    <a:lnTo>
                      <a:pt x="124641" y="140024"/>
                    </a:lnTo>
                    <a:cubicBezTo>
                      <a:pt x="156248" y="146974"/>
                      <a:pt x="171719" y="102676"/>
                      <a:pt x="142409" y="88535"/>
                    </a:cubicBezTo>
                    <a:lnTo>
                      <a:pt x="142409" y="88535"/>
                    </a:lnTo>
                    <a:close/>
                  </a:path>
                </a:pathLst>
              </a:custGeom>
              <a:grpFill/>
              <a:ln w="603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F0C811AC-2985-CE22-B8C4-F9F20E85E144}"/>
              </a:ext>
            </a:extLst>
          </p:cNvPr>
          <p:cNvGrpSpPr/>
          <p:nvPr/>
        </p:nvGrpSpPr>
        <p:grpSpPr>
          <a:xfrm>
            <a:off x="6876132" y="2288433"/>
            <a:ext cx="1062232" cy="1194809"/>
            <a:chOff x="6876132" y="2288433"/>
            <a:chExt cx="1062232" cy="1194809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5E6C8F1-A900-3E04-D4EB-B13F3E3F58EB}"/>
                </a:ext>
              </a:extLst>
            </p:cNvPr>
            <p:cNvSpPr/>
            <p:nvPr/>
          </p:nvSpPr>
          <p:spPr>
            <a:xfrm>
              <a:off x="6876132" y="2288433"/>
              <a:ext cx="1062232" cy="1194809"/>
            </a:xfrm>
            <a:custGeom>
              <a:avLst/>
              <a:gdLst>
                <a:gd name="connsiteX0" fmla="*/ 602038 w 1204198"/>
                <a:gd name="connsiteY0" fmla="*/ 0 h 1354494"/>
                <a:gd name="connsiteX1" fmla="*/ 1204136 w 1204198"/>
                <a:gd name="connsiteY1" fmla="*/ 602098 h 1354494"/>
                <a:gd name="connsiteX2" fmla="*/ 602038 w 1204198"/>
                <a:gd name="connsiteY2" fmla="*/ 1354494 h 1354494"/>
                <a:gd name="connsiteX3" fmla="*/ 0 w 1204198"/>
                <a:gd name="connsiteY3" fmla="*/ 602098 h 1354494"/>
                <a:gd name="connsiteX4" fmla="*/ 602038 w 1204198"/>
                <a:gd name="connsiteY4" fmla="*/ 0 h 1354494"/>
                <a:gd name="connsiteX5" fmla="*/ 602038 w 1204198"/>
                <a:gd name="connsiteY5" fmla="*/ 0 h 1354494"/>
                <a:gd name="connsiteX6" fmla="*/ 602098 w 1204198"/>
                <a:gd name="connsiteY6" fmla="*/ 170785 h 1354494"/>
                <a:gd name="connsiteX7" fmla="*/ 1029302 w 1204198"/>
                <a:gd name="connsiteY7" fmla="*/ 597989 h 1354494"/>
                <a:gd name="connsiteX8" fmla="*/ 602098 w 1204198"/>
                <a:gd name="connsiteY8" fmla="*/ 1025193 h 1354494"/>
                <a:gd name="connsiteX9" fmla="*/ 174895 w 1204198"/>
                <a:gd name="connsiteY9" fmla="*/ 597989 h 1354494"/>
                <a:gd name="connsiteX10" fmla="*/ 602098 w 1204198"/>
                <a:gd name="connsiteY10" fmla="*/ 170785 h 1354494"/>
                <a:gd name="connsiteX11" fmla="*/ 602098 w 1204198"/>
                <a:gd name="connsiteY11" fmla="*/ 170785 h 1354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04198" h="1354494">
                  <a:moveTo>
                    <a:pt x="602038" y="0"/>
                  </a:moveTo>
                  <a:cubicBezTo>
                    <a:pt x="934603" y="0"/>
                    <a:pt x="1199302" y="269594"/>
                    <a:pt x="1204136" y="602098"/>
                  </a:cubicBezTo>
                  <a:cubicBezTo>
                    <a:pt x="1211146" y="1081637"/>
                    <a:pt x="623673" y="1354494"/>
                    <a:pt x="602038" y="1354494"/>
                  </a:cubicBezTo>
                  <a:cubicBezTo>
                    <a:pt x="578831" y="1354494"/>
                    <a:pt x="0" y="1032626"/>
                    <a:pt x="0" y="602098"/>
                  </a:cubicBezTo>
                  <a:cubicBezTo>
                    <a:pt x="0" y="269594"/>
                    <a:pt x="269534" y="0"/>
                    <a:pt x="602038" y="0"/>
                  </a:cubicBezTo>
                  <a:lnTo>
                    <a:pt x="602038" y="0"/>
                  </a:lnTo>
                  <a:close/>
                  <a:moveTo>
                    <a:pt x="602098" y="170785"/>
                  </a:moveTo>
                  <a:cubicBezTo>
                    <a:pt x="838030" y="170785"/>
                    <a:pt x="1029302" y="362057"/>
                    <a:pt x="1029302" y="597989"/>
                  </a:cubicBezTo>
                  <a:cubicBezTo>
                    <a:pt x="1029302" y="833921"/>
                    <a:pt x="838030" y="1025193"/>
                    <a:pt x="602098" y="1025193"/>
                  </a:cubicBezTo>
                  <a:cubicBezTo>
                    <a:pt x="366167" y="1025193"/>
                    <a:pt x="174895" y="833921"/>
                    <a:pt x="174895" y="597989"/>
                  </a:cubicBezTo>
                  <a:cubicBezTo>
                    <a:pt x="174895" y="362057"/>
                    <a:pt x="366167" y="170785"/>
                    <a:pt x="602098" y="170785"/>
                  </a:cubicBezTo>
                  <a:lnTo>
                    <a:pt x="602098" y="170785"/>
                  </a:lnTo>
                  <a:close/>
                </a:path>
              </a:pathLst>
            </a:custGeom>
            <a:solidFill>
              <a:schemeClr val="tx1"/>
            </a:solidFill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39" name="Graphic 2">
              <a:extLst>
                <a:ext uri="{FF2B5EF4-FFF2-40B4-BE49-F238E27FC236}">
                  <a16:creationId xmlns:a16="http://schemas.microsoft.com/office/drawing/2014/main" id="{6C2D53B8-ACCC-3E07-D874-AF6E87D0B38A}"/>
                </a:ext>
              </a:extLst>
            </p:cNvPr>
            <p:cNvGrpSpPr/>
            <p:nvPr/>
          </p:nvGrpSpPr>
          <p:grpSpPr>
            <a:xfrm>
              <a:off x="7252789" y="2621452"/>
              <a:ext cx="307136" cy="361913"/>
              <a:chOff x="8172621" y="3278120"/>
              <a:chExt cx="348184" cy="410282"/>
            </a:xfrm>
            <a:solidFill>
              <a:schemeClr val="tx1"/>
            </a:solidFill>
          </p:grpSpPr>
          <p:sp>
            <p:nvSpPr>
              <p:cNvPr id="40" name="Freeform: Shape 39">
                <a:extLst>
                  <a:ext uri="{FF2B5EF4-FFF2-40B4-BE49-F238E27FC236}">
                    <a16:creationId xmlns:a16="http://schemas.microsoft.com/office/drawing/2014/main" id="{53AF4F14-1476-DF50-DDFB-440D3E60745A}"/>
                  </a:ext>
                </a:extLst>
              </p:cNvPr>
              <p:cNvSpPr/>
              <p:nvPr/>
            </p:nvSpPr>
            <p:spPr>
              <a:xfrm>
                <a:off x="8172621" y="3278120"/>
                <a:ext cx="348184" cy="410282"/>
              </a:xfrm>
              <a:custGeom>
                <a:avLst/>
                <a:gdLst>
                  <a:gd name="connsiteX0" fmla="*/ 122706 w 348184"/>
                  <a:gd name="connsiteY0" fmla="*/ 18493 h 410282"/>
                  <a:gd name="connsiteX1" fmla="*/ 114849 w 348184"/>
                  <a:gd name="connsiteY1" fmla="*/ 25624 h 410282"/>
                  <a:gd name="connsiteX2" fmla="*/ 119805 w 348184"/>
                  <a:gd name="connsiteY2" fmla="*/ 33964 h 410282"/>
                  <a:gd name="connsiteX3" fmla="*/ 126755 w 348184"/>
                  <a:gd name="connsiteY3" fmla="*/ 35716 h 410282"/>
                  <a:gd name="connsiteX4" fmla="*/ 126755 w 348184"/>
                  <a:gd name="connsiteY4" fmla="*/ 126366 h 410282"/>
                  <a:gd name="connsiteX5" fmla="*/ 103126 w 348184"/>
                  <a:gd name="connsiteY5" fmla="*/ 217621 h 410282"/>
                  <a:gd name="connsiteX6" fmla="*/ 20634 w 348184"/>
                  <a:gd name="connsiteY6" fmla="*/ 366650 h 410282"/>
                  <a:gd name="connsiteX7" fmla="*/ 20876 w 348184"/>
                  <a:gd name="connsiteY7" fmla="*/ 383390 h 410282"/>
                  <a:gd name="connsiteX8" fmla="*/ 35440 w 348184"/>
                  <a:gd name="connsiteY8" fmla="*/ 391729 h 410282"/>
                  <a:gd name="connsiteX9" fmla="*/ 312769 w 348184"/>
                  <a:gd name="connsiteY9" fmla="*/ 391729 h 410282"/>
                  <a:gd name="connsiteX10" fmla="*/ 327334 w 348184"/>
                  <a:gd name="connsiteY10" fmla="*/ 383390 h 410282"/>
                  <a:gd name="connsiteX11" fmla="*/ 327515 w 348184"/>
                  <a:gd name="connsiteY11" fmla="*/ 366650 h 410282"/>
                  <a:gd name="connsiteX12" fmla="*/ 245567 w 348184"/>
                  <a:gd name="connsiteY12" fmla="*/ 220099 h 410282"/>
                  <a:gd name="connsiteX13" fmla="*/ 221636 w 348184"/>
                  <a:gd name="connsiteY13" fmla="*/ 128179 h 410282"/>
                  <a:gd name="connsiteX14" fmla="*/ 221636 w 348184"/>
                  <a:gd name="connsiteY14" fmla="*/ 35535 h 410282"/>
                  <a:gd name="connsiteX15" fmla="*/ 229311 w 348184"/>
                  <a:gd name="connsiteY15" fmla="*/ 34205 h 410282"/>
                  <a:gd name="connsiteX16" fmla="*/ 235112 w 348184"/>
                  <a:gd name="connsiteY16" fmla="*/ 25563 h 410282"/>
                  <a:gd name="connsiteX17" fmla="*/ 227437 w 348184"/>
                  <a:gd name="connsiteY17" fmla="*/ 18493 h 410282"/>
                  <a:gd name="connsiteX18" fmla="*/ 122706 w 348184"/>
                  <a:gd name="connsiteY18" fmla="*/ 18493 h 410282"/>
                  <a:gd name="connsiteX19" fmla="*/ 122706 w 348184"/>
                  <a:gd name="connsiteY19" fmla="*/ 18493 h 410282"/>
                  <a:gd name="connsiteX20" fmla="*/ 312829 w 348184"/>
                  <a:gd name="connsiteY20" fmla="*/ 410283 h 410282"/>
                  <a:gd name="connsiteX21" fmla="*/ 35500 w 348184"/>
                  <a:gd name="connsiteY21" fmla="*/ 410283 h 410282"/>
                  <a:gd name="connsiteX22" fmla="*/ 4982 w 348184"/>
                  <a:gd name="connsiteY22" fmla="*/ 392817 h 410282"/>
                  <a:gd name="connsiteX23" fmla="*/ 4498 w 348184"/>
                  <a:gd name="connsiteY23" fmla="*/ 357705 h 410282"/>
                  <a:gd name="connsiteX24" fmla="*/ 87050 w 348184"/>
                  <a:gd name="connsiteY24" fmla="*/ 208677 h 410282"/>
                  <a:gd name="connsiteX25" fmla="*/ 108262 w 348184"/>
                  <a:gd name="connsiteY25" fmla="*/ 126427 h 410282"/>
                  <a:gd name="connsiteX26" fmla="*/ 108262 w 348184"/>
                  <a:gd name="connsiteY26" fmla="*/ 49012 h 410282"/>
                  <a:gd name="connsiteX27" fmla="*/ 96478 w 348184"/>
                  <a:gd name="connsiteY27" fmla="*/ 23327 h 410282"/>
                  <a:gd name="connsiteX28" fmla="*/ 122646 w 348184"/>
                  <a:gd name="connsiteY28" fmla="*/ 0 h 410282"/>
                  <a:gd name="connsiteX29" fmla="*/ 227437 w 348184"/>
                  <a:gd name="connsiteY29" fmla="*/ 0 h 410282"/>
                  <a:gd name="connsiteX30" fmla="*/ 253605 w 348184"/>
                  <a:gd name="connsiteY30" fmla="*/ 23992 h 410282"/>
                  <a:gd name="connsiteX31" fmla="*/ 240128 w 348184"/>
                  <a:gd name="connsiteY31" fmla="*/ 49918 h 410282"/>
                  <a:gd name="connsiteX32" fmla="*/ 240128 w 348184"/>
                  <a:gd name="connsiteY32" fmla="*/ 128179 h 410282"/>
                  <a:gd name="connsiteX33" fmla="*/ 261703 w 348184"/>
                  <a:gd name="connsiteY33" fmla="*/ 211034 h 410282"/>
                  <a:gd name="connsiteX34" fmla="*/ 343650 w 348184"/>
                  <a:gd name="connsiteY34" fmla="*/ 357585 h 410282"/>
                  <a:gd name="connsiteX35" fmla="*/ 343288 w 348184"/>
                  <a:gd name="connsiteY35" fmla="*/ 392757 h 410282"/>
                  <a:gd name="connsiteX36" fmla="*/ 312829 w 348184"/>
                  <a:gd name="connsiteY36" fmla="*/ 410283 h 410282"/>
                  <a:gd name="connsiteX37" fmla="*/ 312829 w 348184"/>
                  <a:gd name="connsiteY37" fmla="*/ 410283 h 410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348184" h="410282">
                    <a:moveTo>
                      <a:pt x="122706" y="18493"/>
                    </a:moveTo>
                    <a:cubicBezTo>
                      <a:pt x="116300" y="18493"/>
                      <a:pt x="115091" y="23932"/>
                      <a:pt x="114849" y="25624"/>
                    </a:cubicBezTo>
                    <a:cubicBezTo>
                      <a:pt x="114728" y="26772"/>
                      <a:pt x="114306" y="32574"/>
                      <a:pt x="119805" y="33964"/>
                    </a:cubicBezTo>
                    <a:lnTo>
                      <a:pt x="126755" y="35716"/>
                    </a:lnTo>
                    <a:lnTo>
                      <a:pt x="126755" y="126366"/>
                    </a:lnTo>
                    <a:cubicBezTo>
                      <a:pt x="126755" y="158215"/>
                      <a:pt x="118596" y="189761"/>
                      <a:pt x="103126" y="217621"/>
                    </a:cubicBezTo>
                    <a:lnTo>
                      <a:pt x="20634" y="366650"/>
                    </a:lnTo>
                    <a:cubicBezTo>
                      <a:pt x="17673" y="371907"/>
                      <a:pt x="17794" y="378192"/>
                      <a:pt x="20876" y="383390"/>
                    </a:cubicBezTo>
                    <a:cubicBezTo>
                      <a:pt x="23958" y="388587"/>
                      <a:pt x="29397" y="391729"/>
                      <a:pt x="35440" y="391729"/>
                    </a:cubicBezTo>
                    <a:lnTo>
                      <a:pt x="312769" y="391729"/>
                    </a:lnTo>
                    <a:cubicBezTo>
                      <a:pt x="318873" y="391729"/>
                      <a:pt x="324251" y="388587"/>
                      <a:pt x="327334" y="383390"/>
                    </a:cubicBezTo>
                    <a:cubicBezTo>
                      <a:pt x="330416" y="378192"/>
                      <a:pt x="330476" y="371907"/>
                      <a:pt x="327515" y="366650"/>
                    </a:cubicBezTo>
                    <a:lnTo>
                      <a:pt x="245567" y="220099"/>
                    </a:lnTo>
                    <a:cubicBezTo>
                      <a:pt x="229915" y="192057"/>
                      <a:pt x="221636" y="160269"/>
                      <a:pt x="221636" y="128179"/>
                    </a:cubicBezTo>
                    <a:lnTo>
                      <a:pt x="221636" y="35535"/>
                    </a:lnTo>
                    <a:lnTo>
                      <a:pt x="229311" y="34205"/>
                    </a:lnTo>
                    <a:cubicBezTo>
                      <a:pt x="235595" y="33117"/>
                      <a:pt x="235233" y="26349"/>
                      <a:pt x="235112" y="25563"/>
                    </a:cubicBezTo>
                    <a:cubicBezTo>
                      <a:pt x="234870" y="22965"/>
                      <a:pt x="233601" y="18493"/>
                      <a:pt x="227437" y="18493"/>
                    </a:cubicBezTo>
                    <a:lnTo>
                      <a:pt x="122706" y="18493"/>
                    </a:lnTo>
                    <a:lnTo>
                      <a:pt x="122706" y="18493"/>
                    </a:lnTo>
                    <a:close/>
                    <a:moveTo>
                      <a:pt x="312829" y="410283"/>
                    </a:moveTo>
                    <a:lnTo>
                      <a:pt x="35500" y="410283"/>
                    </a:lnTo>
                    <a:cubicBezTo>
                      <a:pt x="22809" y="410283"/>
                      <a:pt x="11387" y="403756"/>
                      <a:pt x="4982" y="392817"/>
                    </a:cubicBezTo>
                    <a:cubicBezTo>
                      <a:pt x="-1485" y="381939"/>
                      <a:pt x="-1666" y="368765"/>
                      <a:pt x="4498" y="357705"/>
                    </a:cubicBezTo>
                    <a:lnTo>
                      <a:pt x="87050" y="208677"/>
                    </a:lnTo>
                    <a:cubicBezTo>
                      <a:pt x="100950" y="183597"/>
                      <a:pt x="108262" y="155133"/>
                      <a:pt x="108262" y="126427"/>
                    </a:cubicBezTo>
                    <a:lnTo>
                      <a:pt x="108262" y="49012"/>
                    </a:lnTo>
                    <a:cubicBezTo>
                      <a:pt x="99802" y="43875"/>
                      <a:pt x="95088" y="34205"/>
                      <a:pt x="96478" y="23327"/>
                    </a:cubicBezTo>
                    <a:cubicBezTo>
                      <a:pt x="98230" y="9609"/>
                      <a:pt x="108988" y="0"/>
                      <a:pt x="122646" y="0"/>
                    </a:cubicBezTo>
                    <a:lnTo>
                      <a:pt x="227437" y="0"/>
                    </a:lnTo>
                    <a:cubicBezTo>
                      <a:pt x="241639" y="0"/>
                      <a:pt x="252396" y="9851"/>
                      <a:pt x="253605" y="23992"/>
                    </a:cubicBezTo>
                    <a:cubicBezTo>
                      <a:pt x="254451" y="33843"/>
                      <a:pt x="250039" y="44781"/>
                      <a:pt x="240128" y="49918"/>
                    </a:cubicBezTo>
                    <a:lnTo>
                      <a:pt x="240128" y="128179"/>
                    </a:lnTo>
                    <a:cubicBezTo>
                      <a:pt x="240128" y="157127"/>
                      <a:pt x="247562" y="185772"/>
                      <a:pt x="261703" y="211034"/>
                    </a:cubicBezTo>
                    <a:lnTo>
                      <a:pt x="343650" y="357585"/>
                    </a:lnTo>
                    <a:cubicBezTo>
                      <a:pt x="349815" y="368644"/>
                      <a:pt x="349694" y="381818"/>
                      <a:pt x="343288" y="392757"/>
                    </a:cubicBezTo>
                    <a:cubicBezTo>
                      <a:pt x="337003" y="403756"/>
                      <a:pt x="325581" y="410283"/>
                      <a:pt x="312829" y="410283"/>
                    </a:cubicBezTo>
                    <a:lnTo>
                      <a:pt x="312829" y="410283"/>
                    </a:lnTo>
                    <a:close/>
                  </a:path>
                </a:pathLst>
              </a:custGeom>
              <a:grpFill/>
              <a:ln w="603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1" name="Freeform: Shape 40">
                <a:extLst>
                  <a:ext uri="{FF2B5EF4-FFF2-40B4-BE49-F238E27FC236}">
                    <a16:creationId xmlns:a16="http://schemas.microsoft.com/office/drawing/2014/main" id="{CA015444-1AB8-20B9-CB6D-267520834340}"/>
                  </a:ext>
                </a:extLst>
              </p:cNvPr>
              <p:cNvSpPr/>
              <p:nvPr/>
            </p:nvSpPr>
            <p:spPr>
              <a:xfrm>
                <a:off x="8218634" y="3511333"/>
                <a:ext cx="256339" cy="137909"/>
              </a:xfrm>
              <a:custGeom>
                <a:avLst/>
                <a:gdLst>
                  <a:gd name="connsiteX0" fmla="*/ 164019 w 256339"/>
                  <a:gd name="connsiteY0" fmla="*/ 120021 h 137909"/>
                  <a:gd name="connsiteX1" fmla="*/ 154350 w 256339"/>
                  <a:gd name="connsiteY1" fmla="*/ 110351 h 137909"/>
                  <a:gd name="connsiteX2" fmla="*/ 164019 w 256339"/>
                  <a:gd name="connsiteY2" fmla="*/ 100682 h 137909"/>
                  <a:gd name="connsiteX3" fmla="*/ 173688 w 256339"/>
                  <a:gd name="connsiteY3" fmla="*/ 110351 h 137909"/>
                  <a:gd name="connsiteX4" fmla="*/ 164019 w 256339"/>
                  <a:gd name="connsiteY4" fmla="*/ 120021 h 137909"/>
                  <a:gd name="connsiteX5" fmla="*/ 164019 w 256339"/>
                  <a:gd name="connsiteY5" fmla="*/ 120021 h 137909"/>
                  <a:gd name="connsiteX6" fmla="*/ 141719 w 256339"/>
                  <a:gd name="connsiteY6" fmla="*/ 34205 h 137909"/>
                  <a:gd name="connsiteX7" fmla="*/ 151389 w 256339"/>
                  <a:gd name="connsiteY7" fmla="*/ 24536 h 137909"/>
                  <a:gd name="connsiteX8" fmla="*/ 161058 w 256339"/>
                  <a:gd name="connsiteY8" fmla="*/ 34205 h 137909"/>
                  <a:gd name="connsiteX9" fmla="*/ 151389 w 256339"/>
                  <a:gd name="connsiteY9" fmla="*/ 43875 h 137909"/>
                  <a:gd name="connsiteX10" fmla="*/ 141719 w 256339"/>
                  <a:gd name="connsiteY10" fmla="*/ 34205 h 137909"/>
                  <a:gd name="connsiteX11" fmla="*/ 141719 w 256339"/>
                  <a:gd name="connsiteY11" fmla="*/ 34205 h 137909"/>
                  <a:gd name="connsiteX12" fmla="*/ 79654 w 256339"/>
                  <a:gd name="connsiteY12" fmla="*/ 85090 h 137909"/>
                  <a:gd name="connsiteX13" fmla="*/ 69985 w 256339"/>
                  <a:gd name="connsiteY13" fmla="*/ 75421 h 137909"/>
                  <a:gd name="connsiteX14" fmla="*/ 79654 w 256339"/>
                  <a:gd name="connsiteY14" fmla="*/ 65752 h 137909"/>
                  <a:gd name="connsiteX15" fmla="*/ 89323 w 256339"/>
                  <a:gd name="connsiteY15" fmla="*/ 75421 h 137909"/>
                  <a:gd name="connsiteX16" fmla="*/ 79654 w 256339"/>
                  <a:gd name="connsiteY16" fmla="*/ 85090 h 137909"/>
                  <a:gd name="connsiteX17" fmla="*/ 79654 w 256339"/>
                  <a:gd name="connsiteY17" fmla="*/ 85090 h 137909"/>
                  <a:gd name="connsiteX18" fmla="*/ 250197 w 256339"/>
                  <a:gd name="connsiteY18" fmla="*/ 110351 h 137909"/>
                  <a:gd name="connsiteX19" fmla="*/ 190549 w 256339"/>
                  <a:gd name="connsiteY19" fmla="*/ 0 h 137909"/>
                  <a:gd name="connsiteX20" fmla="*/ 65211 w 256339"/>
                  <a:gd name="connsiteY20" fmla="*/ 0 h 137909"/>
                  <a:gd name="connsiteX21" fmla="*/ 6106 w 256339"/>
                  <a:gd name="connsiteY21" fmla="*/ 110412 h 137909"/>
                  <a:gd name="connsiteX22" fmla="*/ 12573 w 256339"/>
                  <a:gd name="connsiteY22" fmla="*/ 137909 h 137909"/>
                  <a:gd name="connsiteX23" fmla="*/ 243852 w 256339"/>
                  <a:gd name="connsiteY23" fmla="*/ 137909 h 137909"/>
                  <a:gd name="connsiteX24" fmla="*/ 250197 w 256339"/>
                  <a:gd name="connsiteY24" fmla="*/ 110351 h 137909"/>
                  <a:gd name="connsiteX25" fmla="*/ 250197 w 256339"/>
                  <a:gd name="connsiteY25" fmla="*/ 110351 h 137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256339" h="137909">
                    <a:moveTo>
                      <a:pt x="164019" y="120021"/>
                    </a:moveTo>
                    <a:cubicBezTo>
                      <a:pt x="158701" y="120021"/>
                      <a:pt x="154350" y="115670"/>
                      <a:pt x="154350" y="110351"/>
                    </a:cubicBezTo>
                    <a:cubicBezTo>
                      <a:pt x="154350" y="105033"/>
                      <a:pt x="158701" y="100682"/>
                      <a:pt x="164019" y="100682"/>
                    </a:cubicBezTo>
                    <a:cubicBezTo>
                      <a:pt x="169398" y="100682"/>
                      <a:pt x="173688" y="105033"/>
                      <a:pt x="173688" y="110351"/>
                    </a:cubicBezTo>
                    <a:cubicBezTo>
                      <a:pt x="173688" y="115730"/>
                      <a:pt x="169337" y="120021"/>
                      <a:pt x="164019" y="120021"/>
                    </a:cubicBezTo>
                    <a:lnTo>
                      <a:pt x="164019" y="120021"/>
                    </a:lnTo>
                    <a:close/>
                    <a:moveTo>
                      <a:pt x="141719" y="34205"/>
                    </a:moveTo>
                    <a:cubicBezTo>
                      <a:pt x="141719" y="28887"/>
                      <a:pt x="146010" y="24536"/>
                      <a:pt x="151389" y="24536"/>
                    </a:cubicBezTo>
                    <a:cubicBezTo>
                      <a:pt x="156707" y="24536"/>
                      <a:pt x="161058" y="28887"/>
                      <a:pt x="161058" y="34205"/>
                    </a:cubicBezTo>
                    <a:cubicBezTo>
                      <a:pt x="161058" y="39523"/>
                      <a:pt x="156707" y="43875"/>
                      <a:pt x="151389" y="43875"/>
                    </a:cubicBezTo>
                    <a:cubicBezTo>
                      <a:pt x="146010" y="43875"/>
                      <a:pt x="141719" y="39584"/>
                      <a:pt x="141719" y="34205"/>
                    </a:cubicBezTo>
                    <a:lnTo>
                      <a:pt x="141719" y="34205"/>
                    </a:lnTo>
                    <a:close/>
                    <a:moveTo>
                      <a:pt x="79654" y="85090"/>
                    </a:moveTo>
                    <a:cubicBezTo>
                      <a:pt x="74336" y="85090"/>
                      <a:pt x="69985" y="80739"/>
                      <a:pt x="69985" y="75421"/>
                    </a:cubicBezTo>
                    <a:cubicBezTo>
                      <a:pt x="69985" y="70103"/>
                      <a:pt x="74336" y="65752"/>
                      <a:pt x="79654" y="65752"/>
                    </a:cubicBezTo>
                    <a:cubicBezTo>
                      <a:pt x="85033" y="65752"/>
                      <a:pt x="89323" y="70103"/>
                      <a:pt x="89323" y="75421"/>
                    </a:cubicBezTo>
                    <a:cubicBezTo>
                      <a:pt x="89323" y="80800"/>
                      <a:pt x="85033" y="85151"/>
                      <a:pt x="79654" y="85090"/>
                    </a:cubicBezTo>
                    <a:lnTo>
                      <a:pt x="79654" y="85090"/>
                    </a:lnTo>
                    <a:close/>
                    <a:moveTo>
                      <a:pt x="250197" y="110351"/>
                    </a:moveTo>
                    <a:cubicBezTo>
                      <a:pt x="250197" y="110351"/>
                      <a:pt x="191818" y="2236"/>
                      <a:pt x="190549" y="0"/>
                    </a:cubicBezTo>
                    <a:lnTo>
                      <a:pt x="65211" y="0"/>
                    </a:lnTo>
                    <a:cubicBezTo>
                      <a:pt x="64243" y="1632"/>
                      <a:pt x="6106" y="110412"/>
                      <a:pt x="6106" y="110412"/>
                    </a:cubicBezTo>
                    <a:cubicBezTo>
                      <a:pt x="-1931" y="122740"/>
                      <a:pt x="-4106" y="137909"/>
                      <a:pt x="12573" y="137909"/>
                    </a:cubicBezTo>
                    <a:lnTo>
                      <a:pt x="243852" y="137909"/>
                    </a:lnTo>
                    <a:cubicBezTo>
                      <a:pt x="260411" y="137909"/>
                      <a:pt x="258295" y="122680"/>
                      <a:pt x="250197" y="110351"/>
                    </a:cubicBezTo>
                    <a:lnTo>
                      <a:pt x="250197" y="110351"/>
                    </a:lnTo>
                    <a:close/>
                  </a:path>
                </a:pathLst>
              </a:custGeom>
              <a:grpFill/>
              <a:ln w="603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42" name="Graphic 2">
            <a:extLst>
              <a:ext uri="{FF2B5EF4-FFF2-40B4-BE49-F238E27FC236}">
                <a16:creationId xmlns:a16="http://schemas.microsoft.com/office/drawing/2014/main" id="{CFD15816-7502-0423-DF4F-130F092461AC}"/>
              </a:ext>
            </a:extLst>
          </p:cNvPr>
          <p:cNvGrpSpPr/>
          <p:nvPr/>
        </p:nvGrpSpPr>
        <p:grpSpPr>
          <a:xfrm>
            <a:off x="6126905" y="2757283"/>
            <a:ext cx="688668" cy="163391"/>
            <a:chOff x="6896264" y="3432104"/>
            <a:chExt cx="780708" cy="185228"/>
          </a:xfrm>
          <a:solidFill>
            <a:schemeClr val="tx1"/>
          </a:solidFill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A47E46E3-6C75-1E2D-0311-B3B64553E69B}"/>
                </a:ext>
              </a:extLst>
            </p:cNvPr>
            <p:cNvSpPr/>
            <p:nvPr/>
          </p:nvSpPr>
          <p:spPr>
            <a:xfrm>
              <a:off x="7584328" y="3432104"/>
              <a:ext cx="92644" cy="185228"/>
            </a:xfrm>
            <a:custGeom>
              <a:avLst/>
              <a:gdLst>
                <a:gd name="connsiteX0" fmla="*/ 0 w 92644"/>
                <a:gd name="connsiteY0" fmla="*/ 0 h 185228"/>
                <a:gd name="connsiteX1" fmla="*/ 92644 w 92644"/>
                <a:gd name="connsiteY1" fmla="*/ 92644 h 185228"/>
                <a:gd name="connsiteX2" fmla="*/ 0 w 92644"/>
                <a:gd name="connsiteY2" fmla="*/ 185228 h 185228"/>
                <a:gd name="connsiteX3" fmla="*/ 0 w 92644"/>
                <a:gd name="connsiteY3" fmla="*/ 0 h 185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644" h="185228">
                  <a:moveTo>
                    <a:pt x="0" y="0"/>
                  </a:moveTo>
                  <a:lnTo>
                    <a:pt x="92644" y="92644"/>
                  </a:lnTo>
                  <a:lnTo>
                    <a:pt x="0" y="18522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E618A7A1-2B6C-4F19-0940-D430260864D5}"/>
                </a:ext>
              </a:extLst>
            </p:cNvPr>
            <p:cNvSpPr/>
            <p:nvPr/>
          </p:nvSpPr>
          <p:spPr>
            <a:xfrm>
              <a:off x="6896264" y="3504020"/>
              <a:ext cx="630289" cy="41396"/>
            </a:xfrm>
            <a:custGeom>
              <a:avLst/>
              <a:gdLst>
                <a:gd name="connsiteX0" fmla="*/ 21786 w 630289"/>
                <a:gd name="connsiteY0" fmla="*/ 41397 h 41396"/>
                <a:gd name="connsiteX1" fmla="*/ 20396 w 630289"/>
                <a:gd name="connsiteY1" fmla="*/ 41397 h 41396"/>
                <a:gd name="connsiteX2" fmla="*/ 20396 w 630289"/>
                <a:gd name="connsiteY2" fmla="*/ 0 h 41396"/>
                <a:gd name="connsiteX3" fmla="*/ 41790 w 630289"/>
                <a:gd name="connsiteY3" fmla="*/ 20668 h 41396"/>
                <a:gd name="connsiteX4" fmla="*/ 21786 w 630289"/>
                <a:gd name="connsiteY4" fmla="*/ 41397 h 41396"/>
                <a:gd name="connsiteX5" fmla="*/ 21786 w 630289"/>
                <a:gd name="connsiteY5" fmla="*/ 41397 h 41396"/>
                <a:gd name="connsiteX6" fmla="*/ 119688 w 630289"/>
                <a:gd name="connsiteY6" fmla="*/ 41397 h 41396"/>
                <a:gd name="connsiteX7" fmla="*/ 118359 w 630289"/>
                <a:gd name="connsiteY7" fmla="*/ 41397 h 41396"/>
                <a:gd name="connsiteX8" fmla="*/ 97691 w 630289"/>
                <a:gd name="connsiteY8" fmla="*/ 20729 h 41396"/>
                <a:gd name="connsiteX9" fmla="*/ 118359 w 630289"/>
                <a:gd name="connsiteY9" fmla="*/ 60 h 41396"/>
                <a:gd name="connsiteX10" fmla="*/ 139752 w 630289"/>
                <a:gd name="connsiteY10" fmla="*/ 20729 h 41396"/>
                <a:gd name="connsiteX11" fmla="*/ 119688 w 630289"/>
                <a:gd name="connsiteY11" fmla="*/ 41397 h 41396"/>
                <a:gd name="connsiteX12" fmla="*/ 119688 w 630289"/>
                <a:gd name="connsiteY12" fmla="*/ 41397 h 41396"/>
                <a:gd name="connsiteX13" fmla="*/ 217712 w 630289"/>
                <a:gd name="connsiteY13" fmla="*/ 41397 h 41396"/>
                <a:gd name="connsiteX14" fmla="*/ 216321 w 630289"/>
                <a:gd name="connsiteY14" fmla="*/ 41397 h 41396"/>
                <a:gd name="connsiteX15" fmla="*/ 195653 w 630289"/>
                <a:gd name="connsiteY15" fmla="*/ 20729 h 41396"/>
                <a:gd name="connsiteX16" fmla="*/ 216321 w 630289"/>
                <a:gd name="connsiteY16" fmla="*/ 60 h 41396"/>
                <a:gd name="connsiteX17" fmla="*/ 217712 w 630289"/>
                <a:gd name="connsiteY17" fmla="*/ 60 h 41396"/>
                <a:gd name="connsiteX18" fmla="*/ 238379 w 630289"/>
                <a:gd name="connsiteY18" fmla="*/ 20729 h 41396"/>
                <a:gd name="connsiteX19" fmla="*/ 217712 w 630289"/>
                <a:gd name="connsiteY19" fmla="*/ 41397 h 41396"/>
                <a:gd name="connsiteX20" fmla="*/ 217712 w 630289"/>
                <a:gd name="connsiteY20" fmla="*/ 41397 h 41396"/>
                <a:gd name="connsiteX21" fmla="*/ 315674 w 630289"/>
                <a:gd name="connsiteY21" fmla="*/ 41397 h 41396"/>
                <a:gd name="connsiteX22" fmla="*/ 314284 w 630289"/>
                <a:gd name="connsiteY22" fmla="*/ 41397 h 41396"/>
                <a:gd name="connsiteX23" fmla="*/ 293616 w 630289"/>
                <a:gd name="connsiteY23" fmla="*/ 20729 h 41396"/>
                <a:gd name="connsiteX24" fmla="*/ 314284 w 630289"/>
                <a:gd name="connsiteY24" fmla="*/ 60 h 41396"/>
                <a:gd name="connsiteX25" fmla="*/ 315674 w 630289"/>
                <a:gd name="connsiteY25" fmla="*/ 60 h 41396"/>
                <a:gd name="connsiteX26" fmla="*/ 336342 w 630289"/>
                <a:gd name="connsiteY26" fmla="*/ 20729 h 41396"/>
                <a:gd name="connsiteX27" fmla="*/ 315674 w 630289"/>
                <a:gd name="connsiteY27" fmla="*/ 41397 h 41396"/>
                <a:gd name="connsiteX28" fmla="*/ 315674 w 630289"/>
                <a:gd name="connsiteY28" fmla="*/ 41397 h 41396"/>
                <a:gd name="connsiteX29" fmla="*/ 413636 w 630289"/>
                <a:gd name="connsiteY29" fmla="*/ 41397 h 41396"/>
                <a:gd name="connsiteX30" fmla="*/ 412246 w 630289"/>
                <a:gd name="connsiteY30" fmla="*/ 41397 h 41396"/>
                <a:gd name="connsiteX31" fmla="*/ 391578 w 630289"/>
                <a:gd name="connsiteY31" fmla="*/ 20729 h 41396"/>
                <a:gd name="connsiteX32" fmla="*/ 412246 w 630289"/>
                <a:gd name="connsiteY32" fmla="*/ 60 h 41396"/>
                <a:gd name="connsiteX33" fmla="*/ 433580 w 630289"/>
                <a:gd name="connsiteY33" fmla="*/ 20729 h 41396"/>
                <a:gd name="connsiteX34" fmla="*/ 413636 w 630289"/>
                <a:gd name="connsiteY34" fmla="*/ 41397 h 41396"/>
                <a:gd name="connsiteX35" fmla="*/ 413636 w 630289"/>
                <a:gd name="connsiteY35" fmla="*/ 41397 h 41396"/>
                <a:gd name="connsiteX36" fmla="*/ 511599 w 630289"/>
                <a:gd name="connsiteY36" fmla="*/ 41397 h 41396"/>
                <a:gd name="connsiteX37" fmla="*/ 510209 w 630289"/>
                <a:gd name="connsiteY37" fmla="*/ 41397 h 41396"/>
                <a:gd name="connsiteX38" fmla="*/ 489541 w 630289"/>
                <a:gd name="connsiteY38" fmla="*/ 20729 h 41396"/>
                <a:gd name="connsiteX39" fmla="*/ 510209 w 630289"/>
                <a:gd name="connsiteY39" fmla="*/ 60 h 41396"/>
                <a:gd name="connsiteX40" fmla="*/ 531602 w 630289"/>
                <a:gd name="connsiteY40" fmla="*/ 20729 h 41396"/>
                <a:gd name="connsiteX41" fmla="*/ 511599 w 630289"/>
                <a:gd name="connsiteY41" fmla="*/ 41397 h 41396"/>
                <a:gd name="connsiteX42" fmla="*/ 511599 w 630289"/>
                <a:gd name="connsiteY42" fmla="*/ 41397 h 41396"/>
                <a:gd name="connsiteX43" fmla="*/ 609622 w 630289"/>
                <a:gd name="connsiteY43" fmla="*/ 41397 h 41396"/>
                <a:gd name="connsiteX44" fmla="*/ 608232 w 630289"/>
                <a:gd name="connsiteY44" fmla="*/ 41397 h 41396"/>
                <a:gd name="connsiteX45" fmla="*/ 587564 w 630289"/>
                <a:gd name="connsiteY45" fmla="*/ 20729 h 41396"/>
                <a:gd name="connsiteX46" fmla="*/ 608232 w 630289"/>
                <a:gd name="connsiteY46" fmla="*/ 60 h 41396"/>
                <a:gd name="connsiteX47" fmla="*/ 609622 w 630289"/>
                <a:gd name="connsiteY47" fmla="*/ 60 h 41396"/>
                <a:gd name="connsiteX48" fmla="*/ 630290 w 630289"/>
                <a:gd name="connsiteY48" fmla="*/ 20729 h 41396"/>
                <a:gd name="connsiteX49" fmla="*/ 609622 w 630289"/>
                <a:gd name="connsiteY49" fmla="*/ 41397 h 41396"/>
                <a:gd name="connsiteX50" fmla="*/ 609622 w 630289"/>
                <a:gd name="connsiteY50" fmla="*/ 41397 h 41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630289" h="41396">
                  <a:moveTo>
                    <a:pt x="21786" y="41397"/>
                  </a:moveTo>
                  <a:lnTo>
                    <a:pt x="20396" y="41397"/>
                  </a:lnTo>
                  <a:cubicBezTo>
                    <a:pt x="-6799" y="41397"/>
                    <a:pt x="-6799" y="0"/>
                    <a:pt x="20396" y="0"/>
                  </a:cubicBezTo>
                  <a:cubicBezTo>
                    <a:pt x="31818" y="0"/>
                    <a:pt x="41790" y="9246"/>
                    <a:pt x="41790" y="20668"/>
                  </a:cubicBezTo>
                  <a:cubicBezTo>
                    <a:pt x="41729" y="32090"/>
                    <a:pt x="33148" y="41397"/>
                    <a:pt x="21786" y="41397"/>
                  </a:cubicBezTo>
                  <a:lnTo>
                    <a:pt x="21786" y="41397"/>
                  </a:lnTo>
                  <a:close/>
                  <a:moveTo>
                    <a:pt x="119688" y="41397"/>
                  </a:moveTo>
                  <a:lnTo>
                    <a:pt x="118359" y="41397"/>
                  </a:lnTo>
                  <a:cubicBezTo>
                    <a:pt x="106937" y="41397"/>
                    <a:pt x="97691" y="32151"/>
                    <a:pt x="97691" y="20729"/>
                  </a:cubicBezTo>
                  <a:cubicBezTo>
                    <a:pt x="97691" y="9307"/>
                    <a:pt x="106937" y="60"/>
                    <a:pt x="118359" y="60"/>
                  </a:cubicBezTo>
                  <a:cubicBezTo>
                    <a:pt x="129781" y="60"/>
                    <a:pt x="139752" y="9307"/>
                    <a:pt x="139752" y="20729"/>
                  </a:cubicBezTo>
                  <a:cubicBezTo>
                    <a:pt x="139752" y="32090"/>
                    <a:pt x="131170" y="41397"/>
                    <a:pt x="119688" y="41397"/>
                  </a:cubicBezTo>
                  <a:lnTo>
                    <a:pt x="119688" y="41397"/>
                  </a:lnTo>
                  <a:close/>
                  <a:moveTo>
                    <a:pt x="217712" y="41397"/>
                  </a:moveTo>
                  <a:lnTo>
                    <a:pt x="216321" y="41397"/>
                  </a:lnTo>
                  <a:cubicBezTo>
                    <a:pt x="204900" y="41397"/>
                    <a:pt x="195653" y="32151"/>
                    <a:pt x="195653" y="20729"/>
                  </a:cubicBezTo>
                  <a:cubicBezTo>
                    <a:pt x="195653" y="9307"/>
                    <a:pt x="204900" y="60"/>
                    <a:pt x="216321" y="60"/>
                  </a:cubicBezTo>
                  <a:lnTo>
                    <a:pt x="217712" y="60"/>
                  </a:lnTo>
                  <a:cubicBezTo>
                    <a:pt x="229134" y="60"/>
                    <a:pt x="238379" y="9307"/>
                    <a:pt x="238379" y="20729"/>
                  </a:cubicBezTo>
                  <a:cubicBezTo>
                    <a:pt x="238379" y="32090"/>
                    <a:pt x="229134" y="41397"/>
                    <a:pt x="217712" y="41397"/>
                  </a:cubicBezTo>
                  <a:lnTo>
                    <a:pt x="217712" y="41397"/>
                  </a:lnTo>
                  <a:close/>
                  <a:moveTo>
                    <a:pt x="315674" y="41397"/>
                  </a:moveTo>
                  <a:lnTo>
                    <a:pt x="314284" y="41397"/>
                  </a:lnTo>
                  <a:cubicBezTo>
                    <a:pt x="302862" y="41397"/>
                    <a:pt x="293616" y="32151"/>
                    <a:pt x="293616" y="20729"/>
                  </a:cubicBezTo>
                  <a:cubicBezTo>
                    <a:pt x="293616" y="9307"/>
                    <a:pt x="302862" y="60"/>
                    <a:pt x="314284" y="60"/>
                  </a:cubicBezTo>
                  <a:lnTo>
                    <a:pt x="315674" y="60"/>
                  </a:lnTo>
                  <a:cubicBezTo>
                    <a:pt x="327096" y="60"/>
                    <a:pt x="336342" y="9307"/>
                    <a:pt x="336342" y="20729"/>
                  </a:cubicBezTo>
                  <a:cubicBezTo>
                    <a:pt x="336342" y="32090"/>
                    <a:pt x="327096" y="41397"/>
                    <a:pt x="315674" y="41397"/>
                  </a:cubicBezTo>
                  <a:lnTo>
                    <a:pt x="315674" y="41397"/>
                  </a:lnTo>
                  <a:close/>
                  <a:moveTo>
                    <a:pt x="413636" y="41397"/>
                  </a:moveTo>
                  <a:lnTo>
                    <a:pt x="412246" y="41397"/>
                  </a:lnTo>
                  <a:cubicBezTo>
                    <a:pt x="400824" y="41397"/>
                    <a:pt x="391578" y="32151"/>
                    <a:pt x="391578" y="20729"/>
                  </a:cubicBezTo>
                  <a:cubicBezTo>
                    <a:pt x="391578" y="9307"/>
                    <a:pt x="400824" y="60"/>
                    <a:pt x="412246" y="60"/>
                  </a:cubicBezTo>
                  <a:cubicBezTo>
                    <a:pt x="423668" y="60"/>
                    <a:pt x="433580" y="9307"/>
                    <a:pt x="433580" y="20729"/>
                  </a:cubicBezTo>
                  <a:cubicBezTo>
                    <a:pt x="433640" y="32090"/>
                    <a:pt x="425058" y="41397"/>
                    <a:pt x="413636" y="41397"/>
                  </a:cubicBezTo>
                  <a:lnTo>
                    <a:pt x="413636" y="41397"/>
                  </a:lnTo>
                  <a:close/>
                  <a:moveTo>
                    <a:pt x="511599" y="41397"/>
                  </a:moveTo>
                  <a:lnTo>
                    <a:pt x="510209" y="41397"/>
                  </a:lnTo>
                  <a:cubicBezTo>
                    <a:pt x="498787" y="41397"/>
                    <a:pt x="489541" y="32151"/>
                    <a:pt x="489541" y="20729"/>
                  </a:cubicBezTo>
                  <a:cubicBezTo>
                    <a:pt x="489541" y="9307"/>
                    <a:pt x="498787" y="60"/>
                    <a:pt x="510209" y="60"/>
                  </a:cubicBezTo>
                  <a:cubicBezTo>
                    <a:pt x="521631" y="60"/>
                    <a:pt x="531602" y="9307"/>
                    <a:pt x="531602" y="20729"/>
                  </a:cubicBezTo>
                  <a:cubicBezTo>
                    <a:pt x="531663" y="32090"/>
                    <a:pt x="523021" y="41397"/>
                    <a:pt x="511599" y="41397"/>
                  </a:cubicBezTo>
                  <a:lnTo>
                    <a:pt x="511599" y="41397"/>
                  </a:lnTo>
                  <a:close/>
                  <a:moveTo>
                    <a:pt x="609622" y="41397"/>
                  </a:moveTo>
                  <a:lnTo>
                    <a:pt x="608232" y="41397"/>
                  </a:lnTo>
                  <a:cubicBezTo>
                    <a:pt x="596810" y="41397"/>
                    <a:pt x="587564" y="32151"/>
                    <a:pt x="587564" y="20729"/>
                  </a:cubicBezTo>
                  <a:cubicBezTo>
                    <a:pt x="587564" y="9307"/>
                    <a:pt x="596810" y="60"/>
                    <a:pt x="608232" y="60"/>
                  </a:cubicBezTo>
                  <a:lnTo>
                    <a:pt x="609622" y="60"/>
                  </a:lnTo>
                  <a:cubicBezTo>
                    <a:pt x="621044" y="60"/>
                    <a:pt x="630290" y="9307"/>
                    <a:pt x="630290" y="20729"/>
                  </a:cubicBezTo>
                  <a:cubicBezTo>
                    <a:pt x="630290" y="32090"/>
                    <a:pt x="621044" y="41397"/>
                    <a:pt x="609622" y="41397"/>
                  </a:cubicBezTo>
                  <a:lnTo>
                    <a:pt x="609622" y="41397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5" name="Graphic 2">
            <a:extLst>
              <a:ext uri="{FF2B5EF4-FFF2-40B4-BE49-F238E27FC236}">
                <a16:creationId xmlns:a16="http://schemas.microsoft.com/office/drawing/2014/main" id="{CF1C4888-73CB-B9C9-31D3-0E3833C52E46}"/>
              </a:ext>
            </a:extLst>
          </p:cNvPr>
          <p:cNvGrpSpPr/>
          <p:nvPr/>
        </p:nvGrpSpPr>
        <p:grpSpPr>
          <a:xfrm>
            <a:off x="4230125" y="2757283"/>
            <a:ext cx="688669" cy="163391"/>
            <a:chOff x="4745982" y="3432104"/>
            <a:chExt cx="780709" cy="185228"/>
          </a:xfrm>
          <a:solidFill>
            <a:schemeClr val="tx1"/>
          </a:soli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19E0EAE5-3978-64AE-52F1-7157C8A5C44F}"/>
                </a:ext>
              </a:extLst>
            </p:cNvPr>
            <p:cNvSpPr/>
            <p:nvPr/>
          </p:nvSpPr>
          <p:spPr>
            <a:xfrm>
              <a:off x="5434047" y="3432104"/>
              <a:ext cx="92644" cy="185228"/>
            </a:xfrm>
            <a:custGeom>
              <a:avLst/>
              <a:gdLst>
                <a:gd name="connsiteX0" fmla="*/ 0 w 92644"/>
                <a:gd name="connsiteY0" fmla="*/ 0 h 185228"/>
                <a:gd name="connsiteX1" fmla="*/ 92645 w 92644"/>
                <a:gd name="connsiteY1" fmla="*/ 92644 h 185228"/>
                <a:gd name="connsiteX2" fmla="*/ 0 w 92644"/>
                <a:gd name="connsiteY2" fmla="*/ 185228 h 185228"/>
                <a:gd name="connsiteX3" fmla="*/ 0 w 92644"/>
                <a:gd name="connsiteY3" fmla="*/ 0 h 185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644" h="185228">
                  <a:moveTo>
                    <a:pt x="0" y="0"/>
                  </a:moveTo>
                  <a:lnTo>
                    <a:pt x="92645" y="92644"/>
                  </a:lnTo>
                  <a:lnTo>
                    <a:pt x="0" y="18522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7EEF780E-520B-AA88-F61F-EA6BFBD9C77E}"/>
                </a:ext>
              </a:extLst>
            </p:cNvPr>
            <p:cNvSpPr/>
            <p:nvPr/>
          </p:nvSpPr>
          <p:spPr>
            <a:xfrm>
              <a:off x="4745982" y="3504020"/>
              <a:ext cx="630290" cy="41396"/>
            </a:xfrm>
            <a:custGeom>
              <a:avLst/>
              <a:gdLst>
                <a:gd name="connsiteX0" fmla="*/ 21786 w 630290"/>
                <a:gd name="connsiteY0" fmla="*/ 41397 h 41396"/>
                <a:gd name="connsiteX1" fmla="*/ 20396 w 630290"/>
                <a:gd name="connsiteY1" fmla="*/ 41397 h 41396"/>
                <a:gd name="connsiteX2" fmla="*/ 20396 w 630290"/>
                <a:gd name="connsiteY2" fmla="*/ 0 h 41396"/>
                <a:gd name="connsiteX3" fmla="*/ 41790 w 630290"/>
                <a:gd name="connsiteY3" fmla="*/ 20668 h 41396"/>
                <a:gd name="connsiteX4" fmla="*/ 21786 w 630290"/>
                <a:gd name="connsiteY4" fmla="*/ 41397 h 41396"/>
                <a:gd name="connsiteX5" fmla="*/ 21786 w 630290"/>
                <a:gd name="connsiteY5" fmla="*/ 41397 h 41396"/>
                <a:gd name="connsiteX6" fmla="*/ 119749 w 630290"/>
                <a:gd name="connsiteY6" fmla="*/ 41397 h 41396"/>
                <a:gd name="connsiteX7" fmla="*/ 118359 w 630290"/>
                <a:gd name="connsiteY7" fmla="*/ 41397 h 41396"/>
                <a:gd name="connsiteX8" fmla="*/ 97690 w 630290"/>
                <a:gd name="connsiteY8" fmla="*/ 20729 h 41396"/>
                <a:gd name="connsiteX9" fmla="*/ 118359 w 630290"/>
                <a:gd name="connsiteY9" fmla="*/ 60 h 41396"/>
                <a:gd name="connsiteX10" fmla="*/ 139752 w 630290"/>
                <a:gd name="connsiteY10" fmla="*/ 20729 h 41396"/>
                <a:gd name="connsiteX11" fmla="*/ 119749 w 630290"/>
                <a:gd name="connsiteY11" fmla="*/ 41397 h 41396"/>
                <a:gd name="connsiteX12" fmla="*/ 119749 w 630290"/>
                <a:gd name="connsiteY12" fmla="*/ 41397 h 41396"/>
                <a:gd name="connsiteX13" fmla="*/ 217711 w 630290"/>
                <a:gd name="connsiteY13" fmla="*/ 41397 h 41396"/>
                <a:gd name="connsiteX14" fmla="*/ 216321 w 630290"/>
                <a:gd name="connsiteY14" fmla="*/ 41397 h 41396"/>
                <a:gd name="connsiteX15" fmla="*/ 195653 w 630290"/>
                <a:gd name="connsiteY15" fmla="*/ 20729 h 41396"/>
                <a:gd name="connsiteX16" fmla="*/ 216321 w 630290"/>
                <a:gd name="connsiteY16" fmla="*/ 60 h 41396"/>
                <a:gd name="connsiteX17" fmla="*/ 217711 w 630290"/>
                <a:gd name="connsiteY17" fmla="*/ 60 h 41396"/>
                <a:gd name="connsiteX18" fmla="*/ 238380 w 630290"/>
                <a:gd name="connsiteY18" fmla="*/ 20729 h 41396"/>
                <a:gd name="connsiteX19" fmla="*/ 217711 w 630290"/>
                <a:gd name="connsiteY19" fmla="*/ 41397 h 41396"/>
                <a:gd name="connsiteX20" fmla="*/ 217711 w 630290"/>
                <a:gd name="connsiteY20" fmla="*/ 41397 h 41396"/>
                <a:gd name="connsiteX21" fmla="*/ 315674 w 630290"/>
                <a:gd name="connsiteY21" fmla="*/ 41397 h 41396"/>
                <a:gd name="connsiteX22" fmla="*/ 314284 w 630290"/>
                <a:gd name="connsiteY22" fmla="*/ 41397 h 41396"/>
                <a:gd name="connsiteX23" fmla="*/ 293616 w 630290"/>
                <a:gd name="connsiteY23" fmla="*/ 20729 h 41396"/>
                <a:gd name="connsiteX24" fmla="*/ 314284 w 630290"/>
                <a:gd name="connsiteY24" fmla="*/ 60 h 41396"/>
                <a:gd name="connsiteX25" fmla="*/ 315674 w 630290"/>
                <a:gd name="connsiteY25" fmla="*/ 60 h 41396"/>
                <a:gd name="connsiteX26" fmla="*/ 336342 w 630290"/>
                <a:gd name="connsiteY26" fmla="*/ 20729 h 41396"/>
                <a:gd name="connsiteX27" fmla="*/ 315674 w 630290"/>
                <a:gd name="connsiteY27" fmla="*/ 41397 h 41396"/>
                <a:gd name="connsiteX28" fmla="*/ 315674 w 630290"/>
                <a:gd name="connsiteY28" fmla="*/ 41397 h 41396"/>
                <a:gd name="connsiteX29" fmla="*/ 413637 w 630290"/>
                <a:gd name="connsiteY29" fmla="*/ 41397 h 41396"/>
                <a:gd name="connsiteX30" fmla="*/ 412246 w 630290"/>
                <a:gd name="connsiteY30" fmla="*/ 41397 h 41396"/>
                <a:gd name="connsiteX31" fmla="*/ 391578 w 630290"/>
                <a:gd name="connsiteY31" fmla="*/ 20729 h 41396"/>
                <a:gd name="connsiteX32" fmla="*/ 412246 w 630290"/>
                <a:gd name="connsiteY32" fmla="*/ 60 h 41396"/>
                <a:gd name="connsiteX33" fmla="*/ 433640 w 630290"/>
                <a:gd name="connsiteY33" fmla="*/ 20729 h 41396"/>
                <a:gd name="connsiteX34" fmla="*/ 413637 w 630290"/>
                <a:gd name="connsiteY34" fmla="*/ 41397 h 41396"/>
                <a:gd name="connsiteX35" fmla="*/ 413637 w 630290"/>
                <a:gd name="connsiteY35" fmla="*/ 41397 h 41396"/>
                <a:gd name="connsiteX36" fmla="*/ 511599 w 630290"/>
                <a:gd name="connsiteY36" fmla="*/ 41397 h 41396"/>
                <a:gd name="connsiteX37" fmla="*/ 510209 w 630290"/>
                <a:gd name="connsiteY37" fmla="*/ 41397 h 41396"/>
                <a:gd name="connsiteX38" fmla="*/ 489480 w 630290"/>
                <a:gd name="connsiteY38" fmla="*/ 20729 h 41396"/>
                <a:gd name="connsiteX39" fmla="*/ 510149 w 630290"/>
                <a:gd name="connsiteY39" fmla="*/ 60 h 41396"/>
                <a:gd name="connsiteX40" fmla="*/ 531542 w 630290"/>
                <a:gd name="connsiteY40" fmla="*/ 20729 h 41396"/>
                <a:gd name="connsiteX41" fmla="*/ 511599 w 630290"/>
                <a:gd name="connsiteY41" fmla="*/ 41397 h 41396"/>
                <a:gd name="connsiteX42" fmla="*/ 511599 w 630290"/>
                <a:gd name="connsiteY42" fmla="*/ 41397 h 41396"/>
                <a:gd name="connsiteX43" fmla="*/ 609622 w 630290"/>
                <a:gd name="connsiteY43" fmla="*/ 41397 h 41396"/>
                <a:gd name="connsiteX44" fmla="*/ 608232 w 630290"/>
                <a:gd name="connsiteY44" fmla="*/ 41397 h 41396"/>
                <a:gd name="connsiteX45" fmla="*/ 587564 w 630290"/>
                <a:gd name="connsiteY45" fmla="*/ 20729 h 41396"/>
                <a:gd name="connsiteX46" fmla="*/ 608232 w 630290"/>
                <a:gd name="connsiteY46" fmla="*/ 60 h 41396"/>
                <a:gd name="connsiteX47" fmla="*/ 609622 w 630290"/>
                <a:gd name="connsiteY47" fmla="*/ 60 h 41396"/>
                <a:gd name="connsiteX48" fmla="*/ 630290 w 630290"/>
                <a:gd name="connsiteY48" fmla="*/ 20729 h 41396"/>
                <a:gd name="connsiteX49" fmla="*/ 609622 w 630290"/>
                <a:gd name="connsiteY49" fmla="*/ 41397 h 41396"/>
                <a:gd name="connsiteX50" fmla="*/ 609622 w 630290"/>
                <a:gd name="connsiteY50" fmla="*/ 41397 h 41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630290" h="41396">
                  <a:moveTo>
                    <a:pt x="21786" y="41397"/>
                  </a:moveTo>
                  <a:lnTo>
                    <a:pt x="20396" y="41397"/>
                  </a:lnTo>
                  <a:cubicBezTo>
                    <a:pt x="-6799" y="41397"/>
                    <a:pt x="-6799" y="0"/>
                    <a:pt x="20396" y="0"/>
                  </a:cubicBezTo>
                  <a:cubicBezTo>
                    <a:pt x="31818" y="0"/>
                    <a:pt x="41790" y="9246"/>
                    <a:pt x="41790" y="20668"/>
                  </a:cubicBezTo>
                  <a:cubicBezTo>
                    <a:pt x="41729" y="32090"/>
                    <a:pt x="33148" y="41397"/>
                    <a:pt x="21786" y="41397"/>
                  </a:cubicBezTo>
                  <a:lnTo>
                    <a:pt x="21786" y="41397"/>
                  </a:lnTo>
                  <a:close/>
                  <a:moveTo>
                    <a:pt x="119749" y="41397"/>
                  </a:moveTo>
                  <a:lnTo>
                    <a:pt x="118359" y="41397"/>
                  </a:lnTo>
                  <a:cubicBezTo>
                    <a:pt x="106937" y="41397"/>
                    <a:pt x="97690" y="32151"/>
                    <a:pt x="97690" y="20729"/>
                  </a:cubicBezTo>
                  <a:cubicBezTo>
                    <a:pt x="97690" y="9307"/>
                    <a:pt x="106937" y="60"/>
                    <a:pt x="118359" y="60"/>
                  </a:cubicBezTo>
                  <a:cubicBezTo>
                    <a:pt x="129781" y="60"/>
                    <a:pt x="139752" y="9307"/>
                    <a:pt x="139752" y="20729"/>
                  </a:cubicBezTo>
                  <a:cubicBezTo>
                    <a:pt x="139752" y="32090"/>
                    <a:pt x="131170" y="41397"/>
                    <a:pt x="119749" y="41397"/>
                  </a:cubicBezTo>
                  <a:lnTo>
                    <a:pt x="119749" y="41397"/>
                  </a:lnTo>
                  <a:close/>
                  <a:moveTo>
                    <a:pt x="217711" y="41397"/>
                  </a:moveTo>
                  <a:lnTo>
                    <a:pt x="216321" y="41397"/>
                  </a:lnTo>
                  <a:cubicBezTo>
                    <a:pt x="204899" y="41397"/>
                    <a:pt x="195653" y="32151"/>
                    <a:pt x="195653" y="20729"/>
                  </a:cubicBezTo>
                  <a:cubicBezTo>
                    <a:pt x="195653" y="9307"/>
                    <a:pt x="204960" y="60"/>
                    <a:pt x="216321" y="60"/>
                  </a:cubicBezTo>
                  <a:lnTo>
                    <a:pt x="217711" y="60"/>
                  </a:lnTo>
                  <a:cubicBezTo>
                    <a:pt x="229133" y="60"/>
                    <a:pt x="238380" y="9307"/>
                    <a:pt x="238380" y="20729"/>
                  </a:cubicBezTo>
                  <a:cubicBezTo>
                    <a:pt x="238380" y="32090"/>
                    <a:pt x="229133" y="41397"/>
                    <a:pt x="217711" y="41397"/>
                  </a:cubicBezTo>
                  <a:lnTo>
                    <a:pt x="217711" y="41397"/>
                  </a:lnTo>
                  <a:close/>
                  <a:moveTo>
                    <a:pt x="315674" y="41397"/>
                  </a:moveTo>
                  <a:lnTo>
                    <a:pt x="314284" y="41397"/>
                  </a:lnTo>
                  <a:cubicBezTo>
                    <a:pt x="302862" y="41397"/>
                    <a:pt x="293616" y="32151"/>
                    <a:pt x="293616" y="20729"/>
                  </a:cubicBezTo>
                  <a:cubicBezTo>
                    <a:pt x="293616" y="9307"/>
                    <a:pt x="302862" y="60"/>
                    <a:pt x="314284" y="60"/>
                  </a:cubicBezTo>
                  <a:lnTo>
                    <a:pt x="315674" y="60"/>
                  </a:lnTo>
                  <a:cubicBezTo>
                    <a:pt x="327096" y="60"/>
                    <a:pt x="336342" y="9307"/>
                    <a:pt x="336342" y="20729"/>
                  </a:cubicBezTo>
                  <a:cubicBezTo>
                    <a:pt x="336342" y="32090"/>
                    <a:pt x="327096" y="41397"/>
                    <a:pt x="315674" y="41397"/>
                  </a:cubicBezTo>
                  <a:lnTo>
                    <a:pt x="315674" y="41397"/>
                  </a:lnTo>
                  <a:close/>
                  <a:moveTo>
                    <a:pt x="413637" y="41397"/>
                  </a:moveTo>
                  <a:lnTo>
                    <a:pt x="412246" y="41397"/>
                  </a:lnTo>
                  <a:cubicBezTo>
                    <a:pt x="400824" y="41397"/>
                    <a:pt x="391578" y="32151"/>
                    <a:pt x="391578" y="20729"/>
                  </a:cubicBezTo>
                  <a:cubicBezTo>
                    <a:pt x="391578" y="9307"/>
                    <a:pt x="400824" y="60"/>
                    <a:pt x="412246" y="60"/>
                  </a:cubicBezTo>
                  <a:cubicBezTo>
                    <a:pt x="423668" y="60"/>
                    <a:pt x="433640" y="9307"/>
                    <a:pt x="433640" y="20729"/>
                  </a:cubicBezTo>
                  <a:cubicBezTo>
                    <a:pt x="433640" y="32090"/>
                    <a:pt x="425058" y="41397"/>
                    <a:pt x="413637" y="41397"/>
                  </a:cubicBezTo>
                  <a:lnTo>
                    <a:pt x="413637" y="41397"/>
                  </a:lnTo>
                  <a:close/>
                  <a:moveTo>
                    <a:pt x="511599" y="41397"/>
                  </a:moveTo>
                  <a:lnTo>
                    <a:pt x="510209" y="41397"/>
                  </a:lnTo>
                  <a:cubicBezTo>
                    <a:pt x="498787" y="41397"/>
                    <a:pt x="489480" y="32151"/>
                    <a:pt x="489480" y="20729"/>
                  </a:cubicBezTo>
                  <a:cubicBezTo>
                    <a:pt x="489480" y="9307"/>
                    <a:pt x="498727" y="60"/>
                    <a:pt x="510149" y="60"/>
                  </a:cubicBezTo>
                  <a:cubicBezTo>
                    <a:pt x="521571" y="60"/>
                    <a:pt x="531542" y="9307"/>
                    <a:pt x="531542" y="20729"/>
                  </a:cubicBezTo>
                  <a:cubicBezTo>
                    <a:pt x="531663" y="32090"/>
                    <a:pt x="523081" y="41397"/>
                    <a:pt x="511599" y="41397"/>
                  </a:cubicBezTo>
                  <a:lnTo>
                    <a:pt x="511599" y="41397"/>
                  </a:lnTo>
                  <a:close/>
                  <a:moveTo>
                    <a:pt x="609622" y="41397"/>
                  </a:moveTo>
                  <a:lnTo>
                    <a:pt x="608232" y="41397"/>
                  </a:lnTo>
                  <a:cubicBezTo>
                    <a:pt x="596810" y="41397"/>
                    <a:pt x="587564" y="32151"/>
                    <a:pt x="587564" y="20729"/>
                  </a:cubicBezTo>
                  <a:cubicBezTo>
                    <a:pt x="587564" y="9307"/>
                    <a:pt x="596870" y="60"/>
                    <a:pt x="608232" y="60"/>
                  </a:cubicBezTo>
                  <a:lnTo>
                    <a:pt x="609622" y="60"/>
                  </a:lnTo>
                  <a:cubicBezTo>
                    <a:pt x="621044" y="60"/>
                    <a:pt x="630290" y="9307"/>
                    <a:pt x="630290" y="20729"/>
                  </a:cubicBezTo>
                  <a:cubicBezTo>
                    <a:pt x="630290" y="32090"/>
                    <a:pt x="620984" y="41397"/>
                    <a:pt x="609622" y="41397"/>
                  </a:cubicBezTo>
                  <a:lnTo>
                    <a:pt x="609622" y="41397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8" name="Graphic 2">
            <a:extLst>
              <a:ext uri="{FF2B5EF4-FFF2-40B4-BE49-F238E27FC236}">
                <a16:creationId xmlns:a16="http://schemas.microsoft.com/office/drawing/2014/main" id="{EB9FC0E6-923F-34B4-929B-B21BC9A95929}"/>
              </a:ext>
            </a:extLst>
          </p:cNvPr>
          <p:cNvGrpSpPr/>
          <p:nvPr/>
        </p:nvGrpSpPr>
        <p:grpSpPr>
          <a:xfrm>
            <a:off x="2320179" y="2757283"/>
            <a:ext cx="688669" cy="163391"/>
            <a:chOff x="2580774" y="3432104"/>
            <a:chExt cx="780709" cy="185228"/>
          </a:xfrm>
          <a:solidFill>
            <a:schemeClr val="tx1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BCD48787-2D2F-28E0-7F08-308DEF532A13}"/>
                </a:ext>
              </a:extLst>
            </p:cNvPr>
            <p:cNvSpPr/>
            <p:nvPr/>
          </p:nvSpPr>
          <p:spPr>
            <a:xfrm>
              <a:off x="3268899" y="3432104"/>
              <a:ext cx="92583" cy="185228"/>
            </a:xfrm>
            <a:custGeom>
              <a:avLst/>
              <a:gdLst>
                <a:gd name="connsiteX0" fmla="*/ 0 w 92583"/>
                <a:gd name="connsiteY0" fmla="*/ 0 h 185228"/>
                <a:gd name="connsiteX1" fmla="*/ 92584 w 92583"/>
                <a:gd name="connsiteY1" fmla="*/ 92644 h 185228"/>
                <a:gd name="connsiteX2" fmla="*/ 0 w 92583"/>
                <a:gd name="connsiteY2" fmla="*/ 185228 h 185228"/>
                <a:gd name="connsiteX3" fmla="*/ 0 w 92583"/>
                <a:gd name="connsiteY3" fmla="*/ 0 h 185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583" h="185228">
                  <a:moveTo>
                    <a:pt x="0" y="0"/>
                  </a:moveTo>
                  <a:lnTo>
                    <a:pt x="92584" y="92644"/>
                  </a:lnTo>
                  <a:lnTo>
                    <a:pt x="0" y="18522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74993835-5F45-DEFF-3722-E695A9C62FA3}"/>
                </a:ext>
              </a:extLst>
            </p:cNvPr>
            <p:cNvSpPr/>
            <p:nvPr/>
          </p:nvSpPr>
          <p:spPr>
            <a:xfrm>
              <a:off x="2580774" y="3504020"/>
              <a:ext cx="630290" cy="41396"/>
            </a:xfrm>
            <a:custGeom>
              <a:avLst/>
              <a:gdLst>
                <a:gd name="connsiteX0" fmla="*/ 21786 w 630290"/>
                <a:gd name="connsiteY0" fmla="*/ 41397 h 41396"/>
                <a:gd name="connsiteX1" fmla="*/ 20396 w 630290"/>
                <a:gd name="connsiteY1" fmla="*/ 41397 h 41396"/>
                <a:gd name="connsiteX2" fmla="*/ 20396 w 630290"/>
                <a:gd name="connsiteY2" fmla="*/ 0 h 41396"/>
                <a:gd name="connsiteX3" fmla="*/ 41790 w 630290"/>
                <a:gd name="connsiteY3" fmla="*/ 20668 h 41396"/>
                <a:gd name="connsiteX4" fmla="*/ 21786 w 630290"/>
                <a:gd name="connsiteY4" fmla="*/ 41397 h 41396"/>
                <a:gd name="connsiteX5" fmla="*/ 21786 w 630290"/>
                <a:gd name="connsiteY5" fmla="*/ 41397 h 41396"/>
                <a:gd name="connsiteX6" fmla="*/ 119749 w 630290"/>
                <a:gd name="connsiteY6" fmla="*/ 41397 h 41396"/>
                <a:gd name="connsiteX7" fmla="*/ 118359 w 630290"/>
                <a:gd name="connsiteY7" fmla="*/ 41397 h 41396"/>
                <a:gd name="connsiteX8" fmla="*/ 97691 w 630290"/>
                <a:gd name="connsiteY8" fmla="*/ 20729 h 41396"/>
                <a:gd name="connsiteX9" fmla="*/ 118359 w 630290"/>
                <a:gd name="connsiteY9" fmla="*/ 60 h 41396"/>
                <a:gd name="connsiteX10" fmla="*/ 139752 w 630290"/>
                <a:gd name="connsiteY10" fmla="*/ 20729 h 41396"/>
                <a:gd name="connsiteX11" fmla="*/ 119749 w 630290"/>
                <a:gd name="connsiteY11" fmla="*/ 41397 h 41396"/>
                <a:gd name="connsiteX12" fmla="*/ 119749 w 630290"/>
                <a:gd name="connsiteY12" fmla="*/ 41397 h 41396"/>
                <a:gd name="connsiteX13" fmla="*/ 217711 w 630290"/>
                <a:gd name="connsiteY13" fmla="*/ 41397 h 41396"/>
                <a:gd name="connsiteX14" fmla="*/ 216321 w 630290"/>
                <a:gd name="connsiteY14" fmla="*/ 41397 h 41396"/>
                <a:gd name="connsiteX15" fmla="*/ 195653 w 630290"/>
                <a:gd name="connsiteY15" fmla="*/ 20729 h 41396"/>
                <a:gd name="connsiteX16" fmla="*/ 216321 w 630290"/>
                <a:gd name="connsiteY16" fmla="*/ 60 h 41396"/>
                <a:gd name="connsiteX17" fmla="*/ 217711 w 630290"/>
                <a:gd name="connsiteY17" fmla="*/ 60 h 41396"/>
                <a:gd name="connsiteX18" fmla="*/ 238380 w 630290"/>
                <a:gd name="connsiteY18" fmla="*/ 20729 h 41396"/>
                <a:gd name="connsiteX19" fmla="*/ 217711 w 630290"/>
                <a:gd name="connsiteY19" fmla="*/ 41397 h 41396"/>
                <a:gd name="connsiteX20" fmla="*/ 217711 w 630290"/>
                <a:gd name="connsiteY20" fmla="*/ 41397 h 41396"/>
                <a:gd name="connsiteX21" fmla="*/ 315734 w 630290"/>
                <a:gd name="connsiteY21" fmla="*/ 41397 h 41396"/>
                <a:gd name="connsiteX22" fmla="*/ 314345 w 630290"/>
                <a:gd name="connsiteY22" fmla="*/ 41397 h 41396"/>
                <a:gd name="connsiteX23" fmla="*/ 293676 w 630290"/>
                <a:gd name="connsiteY23" fmla="*/ 20729 h 41396"/>
                <a:gd name="connsiteX24" fmla="*/ 314345 w 630290"/>
                <a:gd name="connsiteY24" fmla="*/ 60 h 41396"/>
                <a:gd name="connsiteX25" fmla="*/ 315734 w 630290"/>
                <a:gd name="connsiteY25" fmla="*/ 60 h 41396"/>
                <a:gd name="connsiteX26" fmla="*/ 336403 w 630290"/>
                <a:gd name="connsiteY26" fmla="*/ 20729 h 41396"/>
                <a:gd name="connsiteX27" fmla="*/ 315734 w 630290"/>
                <a:gd name="connsiteY27" fmla="*/ 41397 h 41396"/>
                <a:gd name="connsiteX28" fmla="*/ 315734 w 630290"/>
                <a:gd name="connsiteY28" fmla="*/ 41397 h 41396"/>
                <a:gd name="connsiteX29" fmla="*/ 413697 w 630290"/>
                <a:gd name="connsiteY29" fmla="*/ 41397 h 41396"/>
                <a:gd name="connsiteX30" fmla="*/ 412307 w 630290"/>
                <a:gd name="connsiteY30" fmla="*/ 41397 h 41396"/>
                <a:gd name="connsiteX31" fmla="*/ 391639 w 630290"/>
                <a:gd name="connsiteY31" fmla="*/ 20729 h 41396"/>
                <a:gd name="connsiteX32" fmla="*/ 412307 w 630290"/>
                <a:gd name="connsiteY32" fmla="*/ 60 h 41396"/>
                <a:gd name="connsiteX33" fmla="*/ 433700 w 630290"/>
                <a:gd name="connsiteY33" fmla="*/ 20729 h 41396"/>
                <a:gd name="connsiteX34" fmla="*/ 413697 w 630290"/>
                <a:gd name="connsiteY34" fmla="*/ 41397 h 41396"/>
                <a:gd name="connsiteX35" fmla="*/ 413697 w 630290"/>
                <a:gd name="connsiteY35" fmla="*/ 41397 h 41396"/>
                <a:gd name="connsiteX36" fmla="*/ 511660 w 630290"/>
                <a:gd name="connsiteY36" fmla="*/ 41397 h 41396"/>
                <a:gd name="connsiteX37" fmla="*/ 510330 w 630290"/>
                <a:gd name="connsiteY37" fmla="*/ 41397 h 41396"/>
                <a:gd name="connsiteX38" fmla="*/ 489662 w 630290"/>
                <a:gd name="connsiteY38" fmla="*/ 20729 h 41396"/>
                <a:gd name="connsiteX39" fmla="*/ 510330 w 630290"/>
                <a:gd name="connsiteY39" fmla="*/ 60 h 41396"/>
                <a:gd name="connsiteX40" fmla="*/ 531724 w 630290"/>
                <a:gd name="connsiteY40" fmla="*/ 20729 h 41396"/>
                <a:gd name="connsiteX41" fmla="*/ 511660 w 630290"/>
                <a:gd name="connsiteY41" fmla="*/ 41397 h 41396"/>
                <a:gd name="connsiteX42" fmla="*/ 511660 w 630290"/>
                <a:gd name="connsiteY42" fmla="*/ 41397 h 41396"/>
                <a:gd name="connsiteX43" fmla="*/ 609622 w 630290"/>
                <a:gd name="connsiteY43" fmla="*/ 41397 h 41396"/>
                <a:gd name="connsiteX44" fmla="*/ 608232 w 630290"/>
                <a:gd name="connsiteY44" fmla="*/ 41397 h 41396"/>
                <a:gd name="connsiteX45" fmla="*/ 587564 w 630290"/>
                <a:gd name="connsiteY45" fmla="*/ 20729 h 41396"/>
                <a:gd name="connsiteX46" fmla="*/ 608232 w 630290"/>
                <a:gd name="connsiteY46" fmla="*/ 60 h 41396"/>
                <a:gd name="connsiteX47" fmla="*/ 609622 w 630290"/>
                <a:gd name="connsiteY47" fmla="*/ 60 h 41396"/>
                <a:gd name="connsiteX48" fmla="*/ 630290 w 630290"/>
                <a:gd name="connsiteY48" fmla="*/ 20729 h 41396"/>
                <a:gd name="connsiteX49" fmla="*/ 609622 w 630290"/>
                <a:gd name="connsiteY49" fmla="*/ 41397 h 41396"/>
                <a:gd name="connsiteX50" fmla="*/ 609622 w 630290"/>
                <a:gd name="connsiteY50" fmla="*/ 41397 h 41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630290" h="41396">
                  <a:moveTo>
                    <a:pt x="21786" y="41397"/>
                  </a:moveTo>
                  <a:lnTo>
                    <a:pt x="20396" y="41397"/>
                  </a:lnTo>
                  <a:cubicBezTo>
                    <a:pt x="-6799" y="41397"/>
                    <a:pt x="-6799" y="0"/>
                    <a:pt x="20396" y="0"/>
                  </a:cubicBezTo>
                  <a:cubicBezTo>
                    <a:pt x="31818" y="0"/>
                    <a:pt x="41790" y="9246"/>
                    <a:pt x="41790" y="20668"/>
                  </a:cubicBezTo>
                  <a:cubicBezTo>
                    <a:pt x="41790" y="32090"/>
                    <a:pt x="33208" y="41397"/>
                    <a:pt x="21786" y="41397"/>
                  </a:cubicBezTo>
                  <a:lnTo>
                    <a:pt x="21786" y="41397"/>
                  </a:lnTo>
                  <a:close/>
                  <a:moveTo>
                    <a:pt x="119749" y="41397"/>
                  </a:moveTo>
                  <a:lnTo>
                    <a:pt x="118359" y="41397"/>
                  </a:lnTo>
                  <a:cubicBezTo>
                    <a:pt x="106937" y="41397"/>
                    <a:pt x="97691" y="32151"/>
                    <a:pt x="97691" y="20729"/>
                  </a:cubicBezTo>
                  <a:cubicBezTo>
                    <a:pt x="97691" y="9307"/>
                    <a:pt x="106937" y="60"/>
                    <a:pt x="118359" y="60"/>
                  </a:cubicBezTo>
                  <a:cubicBezTo>
                    <a:pt x="129781" y="60"/>
                    <a:pt x="139752" y="9307"/>
                    <a:pt x="139752" y="20729"/>
                  </a:cubicBezTo>
                  <a:cubicBezTo>
                    <a:pt x="139752" y="32090"/>
                    <a:pt x="131171" y="41397"/>
                    <a:pt x="119749" y="41397"/>
                  </a:cubicBezTo>
                  <a:lnTo>
                    <a:pt x="119749" y="41397"/>
                  </a:lnTo>
                  <a:close/>
                  <a:moveTo>
                    <a:pt x="217711" y="41397"/>
                  </a:moveTo>
                  <a:lnTo>
                    <a:pt x="216321" y="41397"/>
                  </a:lnTo>
                  <a:cubicBezTo>
                    <a:pt x="204899" y="41397"/>
                    <a:pt x="195653" y="32151"/>
                    <a:pt x="195653" y="20729"/>
                  </a:cubicBezTo>
                  <a:cubicBezTo>
                    <a:pt x="195653" y="9307"/>
                    <a:pt x="204899" y="60"/>
                    <a:pt x="216321" y="60"/>
                  </a:cubicBezTo>
                  <a:lnTo>
                    <a:pt x="217711" y="60"/>
                  </a:lnTo>
                  <a:cubicBezTo>
                    <a:pt x="229133" y="60"/>
                    <a:pt x="238380" y="9307"/>
                    <a:pt x="238380" y="20729"/>
                  </a:cubicBezTo>
                  <a:cubicBezTo>
                    <a:pt x="238440" y="32090"/>
                    <a:pt x="229133" y="41397"/>
                    <a:pt x="217711" y="41397"/>
                  </a:cubicBezTo>
                  <a:lnTo>
                    <a:pt x="217711" y="41397"/>
                  </a:lnTo>
                  <a:close/>
                  <a:moveTo>
                    <a:pt x="315734" y="41397"/>
                  </a:moveTo>
                  <a:lnTo>
                    <a:pt x="314345" y="41397"/>
                  </a:lnTo>
                  <a:cubicBezTo>
                    <a:pt x="302923" y="41397"/>
                    <a:pt x="293676" y="32151"/>
                    <a:pt x="293676" y="20729"/>
                  </a:cubicBezTo>
                  <a:cubicBezTo>
                    <a:pt x="293676" y="9307"/>
                    <a:pt x="302923" y="60"/>
                    <a:pt x="314345" y="60"/>
                  </a:cubicBezTo>
                  <a:lnTo>
                    <a:pt x="315734" y="60"/>
                  </a:lnTo>
                  <a:cubicBezTo>
                    <a:pt x="327156" y="60"/>
                    <a:pt x="336403" y="9307"/>
                    <a:pt x="336403" y="20729"/>
                  </a:cubicBezTo>
                  <a:cubicBezTo>
                    <a:pt x="336403" y="32090"/>
                    <a:pt x="327156" y="41397"/>
                    <a:pt x="315734" y="41397"/>
                  </a:cubicBezTo>
                  <a:lnTo>
                    <a:pt x="315734" y="41397"/>
                  </a:lnTo>
                  <a:close/>
                  <a:moveTo>
                    <a:pt x="413697" y="41397"/>
                  </a:moveTo>
                  <a:lnTo>
                    <a:pt x="412307" y="41397"/>
                  </a:lnTo>
                  <a:cubicBezTo>
                    <a:pt x="400885" y="41397"/>
                    <a:pt x="391639" y="32151"/>
                    <a:pt x="391639" y="20729"/>
                  </a:cubicBezTo>
                  <a:cubicBezTo>
                    <a:pt x="391639" y="9307"/>
                    <a:pt x="400946" y="60"/>
                    <a:pt x="412307" y="60"/>
                  </a:cubicBezTo>
                  <a:cubicBezTo>
                    <a:pt x="423729" y="60"/>
                    <a:pt x="433700" y="9307"/>
                    <a:pt x="433700" y="20729"/>
                  </a:cubicBezTo>
                  <a:cubicBezTo>
                    <a:pt x="433640" y="32090"/>
                    <a:pt x="425119" y="41397"/>
                    <a:pt x="413697" y="41397"/>
                  </a:cubicBezTo>
                  <a:lnTo>
                    <a:pt x="413697" y="41397"/>
                  </a:lnTo>
                  <a:close/>
                  <a:moveTo>
                    <a:pt x="511660" y="41397"/>
                  </a:moveTo>
                  <a:lnTo>
                    <a:pt x="510330" y="41397"/>
                  </a:lnTo>
                  <a:cubicBezTo>
                    <a:pt x="498908" y="41397"/>
                    <a:pt x="489662" y="32151"/>
                    <a:pt x="489662" y="20729"/>
                  </a:cubicBezTo>
                  <a:cubicBezTo>
                    <a:pt x="489662" y="9307"/>
                    <a:pt x="498908" y="60"/>
                    <a:pt x="510330" y="60"/>
                  </a:cubicBezTo>
                  <a:cubicBezTo>
                    <a:pt x="521752" y="60"/>
                    <a:pt x="531724" y="9307"/>
                    <a:pt x="531724" y="20729"/>
                  </a:cubicBezTo>
                  <a:cubicBezTo>
                    <a:pt x="531663" y="32090"/>
                    <a:pt x="523081" y="41397"/>
                    <a:pt x="511660" y="41397"/>
                  </a:cubicBezTo>
                  <a:lnTo>
                    <a:pt x="511660" y="41397"/>
                  </a:lnTo>
                  <a:close/>
                  <a:moveTo>
                    <a:pt x="609622" y="41397"/>
                  </a:moveTo>
                  <a:lnTo>
                    <a:pt x="608232" y="41397"/>
                  </a:lnTo>
                  <a:cubicBezTo>
                    <a:pt x="596810" y="41397"/>
                    <a:pt x="587564" y="32151"/>
                    <a:pt x="587564" y="20729"/>
                  </a:cubicBezTo>
                  <a:cubicBezTo>
                    <a:pt x="587564" y="9307"/>
                    <a:pt x="596810" y="60"/>
                    <a:pt x="608232" y="60"/>
                  </a:cubicBezTo>
                  <a:lnTo>
                    <a:pt x="609622" y="60"/>
                  </a:lnTo>
                  <a:cubicBezTo>
                    <a:pt x="621044" y="60"/>
                    <a:pt x="630290" y="9307"/>
                    <a:pt x="630290" y="20729"/>
                  </a:cubicBezTo>
                  <a:cubicBezTo>
                    <a:pt x="630351" y="32090"/>
                    <a:pt x="621044" y="41397"/>
                    <a:pt x="609622" y="41397"/>
                  </a:cubicBezTo>
                  <a:lnTo>
                    <a:pt x="609622" y="41397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1" name="Graphic 2">
            <a:extLst>
              <a:ext uri="{FF2B5EF4-FFF2-40B4-BE49-F238E27FC236}">
                <a16:creationId xmlns:a16="http://schemas.microsoft.com/office/drawing/2014/main" id="{C727E90B-FC55-8D11-E7C9-61D443B82333}"/>
              </a:ext>
            </a:extLst>
          </p:cNvPr>
          <p:cNvGrpSpPr/>
          <p:nvPr/>
        </p:nvGrpSpPr>
        <p:grpSpPr>
          <a:xfrm>
            <a:off x="611340" y="2773528"/>
            <a:ext cx="2699395" cy="2388392"/>
            <a:chOff x="643551" y="3432104"/>
            <a:chExt cx="3060166" cy="2707598"/>
          </a:xfrm>
          <a:solidFill>
            <a:schemeClr val="tx1"/>
          </a:soli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2A0EBAED-865F-A5E6-AEA1-7114FED4C208}"/>
                </a:ext>
              </a:extLst>
            </p:cNvPr>
            <p:cNvSpPr/>
            <p:nvPr/>
          </p:nvSpPr>
          <p:spPr>
            <a:xfrm>
              <a:off x="643551" y="3504081"/>
              <a:ext cx="3060166" cy="2635622"/>
            </a:xfrm>
            <a:custGeom>
              <a:avLst/>
              <a:gdLst>
                <a:gd name="connsiteX0" fmla="*/ 2942140 w 3060166"/>
                <a:gd name="connsiteY0" fmla="*/ 2594286 h 2635622"/>
                <a:gd name="connsiteX1" fmla="*/ 2943530 w 3060166"/>
                <a:gd name="connsiteY1" fmla="*/ 2594286 h 2635622"/>
                <a:gd name="connsiteX2" fmla="*/ 2964199 w 3060166"/>
                <a:gd name="connsiteY2" fmla="*/ 2614954 h 2635622"/>
                <a:gd name="connsiteX3" fmla="*/ 2943530 w 3060166"/>
                <a:gd name="connsiteY3" fmla="*/ 2635622 h 2635622"/>
                <a:gd name="connsiteX4" fmla="*/ 2942140 w 3060166"/>
                <a:gd name="connsiteY4" fmla="*/ 2635622 h 2635622"/>
                <a:gd name="connsiteX5" fmla="*/ 2921472 w 3060166"/>
                <a:gd name="connsiteY5" fmla="*/ 2614954 h 2635622"/>
                <a:gd name="connsiteX6" fmla="*/ 2942140 w 3060166"/>
                <a:gd name="connsiteY6" fmla="*/ 2594286 h 2635622"/>
                <a:gd name="connsiteX7" fmla="*/ 2942140 w 3060166"/>
                <a:gd name="connsiteY7" fmla="*/ 2594286 h 2635622"/>
                <a:gd name="connsiteX8" fmla="*/ 394570 w 3060166"/>
                <a:gd name="connsiteY8" fmla="*/ 41336 h 2635622"/>
                <a:gd name="connsiteX9" fmla="*/ 393180 w 3060166"/>
                <a:gd name="connsiteY9" fmla="*/ 41336 h 2635622"/>
                <a:gd name="connsiteX10" fmla="*/ 372512 w 3060166"/>
                <a:gd name="connsiteY10" fmla="*/ 20668 h 2635622"/>
                <a:gd name="connsiteX11" fmla="*/ 393180 w 3060166"/>
                <a:gd name="connsiteY11" fmla="*/ 0 h 2635622"/>
                <a:gd name="connsiteX12" fmla="*/ 394570 w 3060166"/>
                <a:gd name="connsiteY12" fmla="*/ 0 h 2635622"/>
                <a:gd name="connsiteX13" fmla="*/ 415238 w 3060166"/>
                <a:gd name="connsiteY13" fmla="*/ 20668 h 2635622"/>
                <a:gd name="connsiteX14" fmla="*/ 394570 w 3060166"/>
                <a:gd name="connsiteY14" fmla="*/ 41336 h 2635622"/>
                <a:gd name="connsiteX15" fmla="*/ 394570 w 3060166"/>
                <a:gd name="connsiteY15" fmla="*/ 41336 h 2635622"/>
                <a:gd name="connsiteX16" fmla="*/ 295822 w 3060166"/>
                <a:gd name="connsiteY16" fmla="*/ 49737 h 2635622"/>
                <a:gd name="connsiteX17" fmla="*/ 275576 w 3060166"/>
                <a:gd name="connsiteY17" fmla="*/ 33238 h 2635622"/>
                <a:gd name="connsiteX18" fmla="*/ 291652 w 3060166"/>
                <a:gd name="connsiteY18" fmla="*/ 8823 h 2635622"/>
                <a:gd name="connsiteX19" fmla="*/ 316732 w 3060166"/>
                <a:gd name="connsiteY19" fmla="*/ 24536 h 2635622"/>
                <a:gd name="connsiteX20" fmla="*/ 301744 w 3060166"/>
                <a:gd name="connsiteY20" fmla="*/ 48951 h 2635622"/>
                <a:gd name="connsiteX21" fmla="*/ 299991 w 3060166"/>
                <a:gd name="connsiteY21" fmla="*/ 49314 h 2635622"/>
                <a:gd name="connsiteX22" fmla="*/ 295822 w 3060166"/>
                <a:gd name="connsiteY22" fmla="*/ 49737 h 2635622"/>
                <a:gd name="connsiteX23" fmla="*/ 295822 w 3060166"/>
                <a:gd name="connsiteY23" fmla="*/ 49737 h 2635622"/>
                <a:gd name="connsiteX24" fmla="*/ 204446 w 3060166"/>
                <a:gd name="connsiteY24" fmla="*/ 84123 h 2635622"/>
                <a:gd name="connsiteX25" fmla="*/ 186195 w 3060166"/>
                <a:gd name="connsiteY25" fmla="*/ 73185 h 2635622"/>
                <a:gd name="connsiteX26" fmla="*/ 194716 w 3060166"/>
                <a:gd name="connsiteY26" fmla="*/ 45204 h 2635622"/>
                <a:gd name="connsiteX27" fmla="*/ 223301 w 3060166"/>
                <a:gd name="connsiteY27" fmla="*/ 53061 h 2635622"/>
                <a:gd name="connsiteX28" fmla="*/ 215626 w 3060166"/>
                <a:gd name="connsiteY28" fmla="*/ 80920 h 2635622"/>
                <a:gd name="connsiteX29" fmla="*/ 214176 w 3060166"/>
                <a:gd name="connsiteY29" fmla="*/ 81706 h 2635622"/>
                <a:gd name="connsiteX30" fmla="*/ 204446 w 3060166"/>
                <a:gd name="connsiteY30" fmla="*/ 84123 h 2635622"/>
                <a:gd name="connsiteX31" fmla="*/ 204446 w 3060166"/>
                <a:gd name="connsiteY31" fmla="*/ 84123 h 2635622"/>
                <a:gd name="connsiteX32" fmla="*/ 126064 w 3060166"/>
                <a:gd name="connsiteY32" fmla="*/ 142321 h 2635622"/>
                <a:gd name="connsiteX33" fmla="*/ 111016 w 3060166"/>
                <a:gd name="connsiteY33" fmla="*/ 135794 h 2635622"/>
                <a:gd name="connsiteX34" fmla="*/ 111923 w 3060166"/>
                <a:gd name="connsiteY34" fmla="*/ 106544 h 2635622"/>
                <a:gd name="connsiteX35" fmla="*/ 141414 w 3060166"/>
                <a:gd name="connsiteY35" fmla="*/ 106725 h 2635622"/>
                <a:gd name="connsiteX36" fmla="*/ 141656 w 3060166"/>
                <a:gd name="connsiteY36" fmla="*/ 135250 h 2635622"/>
                <a:gd name="connsiteX37" fmla="*/ 140206 w 3060166"/>
                <a:gd name="connsiteY37" fmla="*/ 136640 h 2635622"/>
                <a:gd name="connsiteX38" fmla="*/ 126064 w 3060166"/>
                <a:gd name="connsiteY38" fmla="*/ 142321 h 2635622"/>
                <a:gd name="connsiteX39" fmla="*/ 126064 w 3060166"/>
                <a:gd name="connsiteY39" fmla="*/ 142321 h 2635622"/>
                <a:gd name="connsiteX40" fmla="*/ 66477 w 3060166"/>
                <a:gd name="connsiteY40" fmla="*/ 219676 h 2635622"/>
                <a:gd name="connsiteX41" fmla="*/ 56143 w 3060166"/>
                <a:gd name="connsiteY41" fmla="*/ 216896 h 2635622"/>
                <a:gd name="connsiteX42" fmla="*/ 48528 w 3060166"/>
                <a:gd name="connsiteY42" fmla="*/ 188613 h 2635622"/>
                <a:gd name="connsiteX43" fmla="*/ 77113 w 3060166"/>
                <a:gd name="connsiteY43" fmla="*/ 180394 h 2635622"/>
                <a:gd name="connsiteX44" fmla="*/ 85090 w 3060166"/>
                <a:gd name="connsiteY44" fmla="*/ 208072 h 2635622"/>
                <a:gd name="connsiteX45" fmla="*/ 84365 w 3060166"/>
                <a:gd name="connsiteY45" fmla="*/ 209281 h 2635622"/>
                <a:gd name="connsiteX46" fmla="*/ 66477 w 3060166"/>
                <a:gd name="connsiteY46" fmla="*/ 219676 h 2635622"/>
                <a:gd name="connsiteX47" fmla="*/ 66477 w 3060166"/>
                <a:gd name="connsiteY47" fmla="*/ 219676 h 2635622"/>
                <a:gd name="connsiteX48" fmla="*/ 30579 w 3060166"/>
                <a:gd name="connsiteY48" fmla="*/ 310446 h 2635622"/>
                <a:gd name="connsiteX49" fmla="*/ 25745 w 3060166"/>
                <a:gd name="connsiteY49" fmla="*/ 309903 h 2635622"/>
                <a:gd name="connsiteX50" fmla="*/ 10455 w 3060166"/>
                <a:gd name="connsiteY50" fmla="*/ 285004 h 2635622"/>
                <a:gd name="connsiteX51" fmla="*/ 10757 w 3060166"/>
                <a:gd name="connsiteY51" fmla="*/ 283554 h 2635622"/>
                <a:gd name="connsiteX52" fmla="*/ 35777 w 3060166"/>
                <a:gd name="connsiteY52" fmla="*/ 268324 h 2635622"/>
                <a:gd name="connsiteX53" fmla="*/ 51006 w 3060166"/>
                <a:gd name="connsiteY53" fmla="*/ 293283 h 2635622"/>
                <a:gd name="connsiteX54" fmla="*/ 30881 w 3060166"/>
                <a:gd name="connsiteY54" fmla="*/ 288388 h 2635622"/>
                <a:gd name="connsiteX55" fmla="*/ 50704 w 3060166"/>
                <a:gd name="connsiteY55" fmla="*/ 294553 h 2635622"/>
                <a:gd name="connsiteX56" fmla="*/ 30579 w 3060166"/>
                <a:gd name="connsiteY56" fmla="*/ 310446 h 2635622"/>
                <a:gd name="connsiteX57" fmla="*/ 30579 w 3060166"/>
                <a:gd name="connsiteY57" fmla="*/ 310446 h 2635622"/>
                <a:gd name="connsiteX58" fmla="*/ 20668 w 3060166"/>
                <a:gd name="connsiteY58" fmla="*/ 407623 h 2635622"/>
                <a:gd name="connsiteX59" fmla="*/ 0 w 3060166"/>
                <a:gd name="connsiteY59" fmla="*/ 386955 h 2635622"/>
                <a:gd name="connsiteX60" fmla="*/ 0 w 3060166"/>
                <a:gd name="connsiteY60" fmla="*/ 385565 h 2635622"/>
                <a:gd name="connsiteX61" fmla="*/ 20668 w 3060166"/>
                <a:gd name="connsiteY61" fmla="*/ 364897 h 2635622"/>
                <a:gd name="connsiteX62" fmla="*/ 41336 w 3060166"/>
                <a:gd name="connsiteY62" fmla="*/ 385565 h 2635622"/>
                <a:gd name="connsiteX63" fmla="*/ 41336 w 3060166"/>
                <a:gd name="connsiteY63" fmla="*/ 386955 h 2635622"/>
                <a:gd name="connsiteX64" fmla="*/ 20668 w 3060166"/>
                <a:gd name="connsiteY64" fmla="*/ 407623 h 2635622"/>
                <a:gd name="connsiteX65" fmla="*/ 20668 w 3060166"/>
                <a:gd name="connsiteY65" fmla="*/ 407623 h 2635622"/>
                <a:gd name="connsiteX66" fmla="*/ 20668 w 3060166"/>
                <a:gd name="connsiteY66" fmla="*/ 505586 h 2635622"/>
                <a:gd name="connsiteX67" fmla="*/ 0 w 3060166"/>
                <a:gd name="connsiteY67" fmla="*/ 484918 h 2635622"/>
                <a:gd name="connsiteX68" fmla="*/ 0 w 3060166"/>
                <a:gd name="connsiteY68" fmla="*/ 483528 h 2635622"/>
                <a:gd name="connsiteX69" fmla="*/ 20668 w 3060166"/>
                <a:gd name="connsiteY69" fmla="*/ 462860 h 2635622"/>
                <a:gd name="connsiteX70" fmla="*/ 41336 w 3060166"/>
                <a:gd name="connsiteY70" fmla="*/ 483528 h 2635622"/>
                <a:gd name="connsiteX71" fmla="*/ 41336 w 3060166"/>
                <a:gd name="connsiteY71" fmla="*/ 484918 h 2635622"/>
                <a:gd name="connsiteX72" fmla="*/ 20668 w 3060166"/>
                <a:gd name="connsiteY72" fmla="*/ 505586 h 2635622"/>
                <a:gd name="connsiteX73" fmla="*/ 20668 w 3060166"/>
                <a:gd name="connsiteY73" fmla="*/ 505586 h 2635622"/>
                <a:gd name="connsiteX74" fmla="*/ 20668 w 3060166"/>
                <a:gd name="connsiteY74" fmla="*/ 603549 h 2635622"/>
                <a:gd name="connsiteX75" fmla="*/ 0 w 3060166"/>
                <a:gd name="connsiteY75" fmla="*/ 582880 h 2635622"/>
                <a:gd name="connsiteX76" fmla="*/ 0 w 3060166"/>
                <a:gd name="connsiteY76" fmla="*/ 581490 h 2635622"/>
                <a:gd name="connsiteX77" fmla="*/ 20668 w 3060166"/>
                <a:gd name="connsiteY77" fmla="*/ 560822 h 2635622"/>
                <a:gd name="connsiteX78" fmla="*/ 41336 w 3060166"/>
                <a:gd name="connsiteY78" fmla="*/ 581490 h 2635622"/>
                <a:gd name="connsiteX79" fmla="*/ 41336 w 3060166"/>
                <a:gd name="connsiteY79" fmla="*/ 582880 h 2635622"/>
                <a:gd name="connsiteX80" fmla="*/ 20668 w 3060166"/>
                <a:gd name="connsiteY80" fmla="*/ 603549 h 2635622"/>
                <a:gd name="connsiteX81" fmla="*/ 20668 w 3060166"/>
                <a:gd name="connsiteY81" fmla="*/ 603549 h 2635622"/>
                <a:gd name="connsiteX82" fmla="*/ 20668 w 3060166"/>
                <a:gd name="connsiteY82" fmla="*/ 701511 h 2635622"/>
                <a:gd name="connsiteX83" fmla="*/ 0 w 3060166"/>
                <a:gd name="connsiteY83" fmla="*/ 680843 h 2635622"/>
                <a:gd name="connsiteX84" fmla="*/ 0 w 3060166"/>
                <a:gd name="connsiteY84" fmla="*/ 679453 h 2635622"/>
                <a:gd name="connsiteX85" fmla="*/ 20668 w 3060166"/>
                <a:gd name="connsiteY85" fmla="*/ 658785 h 2635622"/>
                <a:gd name="connsiteX86" fmla="*/ 41336 w 3060166"/>
                <a:gd name="connsiteY86" fmla="*/ 679453 h 2635622"/>
                <a:gd name="connsiteX87" fmla="*/ 41336 w 3060166"/>
                <a:gd name="connsiteY87" fmla="*/ 680843 h 2635622"/>
                <a:gd name="connsiteX88" fmla="*/ 20668 w 3060166"/>
                <a:gd name="connsiteY88" fmla="*/ 701511 h 2635622"/>
                <a:gd name="connsiteX89" fmla="*/ 20668 w 3060166"/>
                <a:gd name="connsiteY89" fmla="*/ 701511 h 2635622"/>
                <a:gd name="connsiteX90" fmla="*/ 20668 w 3060166"/>
                <a:gd name="connsiteY90" fmla="*/ 799534 h 2635622"/>
                <a:gd name="connsiteX91" fmla="*/ 0 w 3060166"/>
                <a:gd name="connsiteY91" fmla="*/ 778866 h 2635622"/>
                <a:gd name="connsiteX92" fmla="*/ 20668 w 3060166"/>
                <a:gd name="connsiteY92" fmla="*/ 757473 h 2635622"/>
                <a:gd name="connsiteX93" fmla="*/ 41336 w 3060166"/>
                <a:gd name="connsiteY93" fmla="*/ 777476 h 2635622"/>
                <a:gd name="connsiteX94" fmla="*/ 41336 w 3060166"/>
                <a:gd name="connsiteY94" fmla="*/ 778866 h 2635622"/>
                <a:gd name="connsiteX95" fmla="*/ 20668 w 3060166"/>
                <a:gd name="connsiteY95" fmla="*/ 799534 h 2635622"/>
                <a:gd name="connsiteX96" fmla="*/ 20668 w 3060166"/>
                <a:gd name="connsiteY96" fmla="*/ 799534 h 2635622"/>
                <a:gd name="connsiteX97" fmla="*/ 20668 w 3060166"/>
                <a:gd name="connsiteY97" fmla="*/ 897497 h 2635622"/>
                <a:gd name="connsiteX98" fmla="*/ 0 w 3060166"/>
                <a:gd name="connsiteY98" fmla="*/ 876829 h 2635622"/>
                <a:gd name="connsiteX99" fmla="*/ 20668 w 3060166"/>
                <a:gd name="connsiteY99" fmla="*/ 855435 h 2635622"/>
                <a:gd name="connsiteX100" fmla="*/ 41336 w 3060166"/>
                <a:gd name="connsiteY100" fmla="*/ 875439 h 2635622"/>
                <a:gd name="connsiteX101" fmla="*/ 41336 w 3060166"/>
                <a:gd name="connsiteY101" fmla="*/ 876829 h 2635622"/>
                <a:gd name="connsiteX102" fmla="*/ 20668 w 3060166"/>
                <a:gd name="connsiteY102" fmla="*/ 897497 h 2635622"/>
                <a:gd name="connsiteX103" fmla="*/ 20668 w 3060166"/>
                <a:gd name="connsiteY103" fmla="*/ 897497 h 2635622"/>
                <a:gd name="connsiteX104" fmla="*/ 20668 w 3060166"/>
                <a:gd name="connsiteY104" fmla="*/ 995459 h 2635622"/>
                <a:gd name="connsiteX105" fmla="*/ 0 w 3060166"/>
                <a:gd name="connsiteY105" fmla="*/ 974791 h 2635622"/>
                <a:gd name="connsiteX106" fmla="*/ 20668 w 3060166"/>
                <a:gd name="connsiteY106" fmla="*/ 953398 h 2635622"/>
                <a:gd name="connsiteX107" fmla="*/ 41336 w 3060166"/>
                <a:gd name="connsiteY107" fmla="*/ 973401 h 2635622"/>
                <a:gd name="connsiteX108" fmla="*/ 41336 w 3060166"/>
                <a:gd name="connsiteY108" fmla="*/ 974791 h 2635622"/>
                <a:gd name="connsiteX109" fmla="*/ 20668 w 3060166"/>
                <a:gd name="connsiteY109" fmla="*/ 995459 h 2635622"/>
                <a:gd name="connsiteX110" fmla="*/ 20668 w 3060166"/>
                <a:gd name="connsiteY110" fmla="*/ 995459 h 2635622"/>
                <a:gd name="connsiteX111" fmla="*/ 20668 w 3060166"/>
                <a:gd name="connsiteY111" fmla="*/ 1093422 h 2635622"/>
                <a:gd name="connsiteX112" fmla="*/ 0 w 3060166"/>
                <a:gd name="connsiteY112" fmla="*/ 1072754 h 2635622"/>
                <a:gd name="connsiteX113" fmla="*/ 0 w 3060166"/>
                <a:gd name="connsiteY113" fmla="*/ 1071364 h 2635622"/>
                <a:gd name="connsiteX114" fmla="*/ 20668 w 3060166"/>
                <a:gd name="connsiteY114" fmla="*/ 1050696 h 2635622"/>
                <a:gd name="connsiteX115" fmla="*/ 41336 w 3060166"/>
                <a:gd name="connsiteY115" fmla="*/ 1071364 h 2635622"/>
                <a:gd name="connsiteX116" fmla="*/ 41336 w 3060166"/>
                <a:gd name="connsiteY116" fmla="*/ 1072754 h 2635622"/>
                <a:gd name="connsiteX117" fmla="*/ 20668 w 3060166"/>
                <a:gd name="connsiteY117" fmla="*/ 1093422 h 2635622"/>
                <a:gd name="connsiteX118" fmla="*/ 20668 w 3060166"/>
                <a:gd name="connsiteY118" fmla="*/ 1093422 h 2635622"/>
                <a:gd name="connsiteX119" fmla="*/ 20668 w 3060166"/>
                <a:gd name="connsiteY119" fmla="*/ 1190720 h 2635622"/>
                <a:gd name="connsiteX120" fmla="*/ 0 w 3060166"/>
                <a:gd name="connsiteY120" fmla="*/ 1170052 h 2635622"/>
                <a:gd name="connsiteX121" fmla="*/ 0 w 3060166"/>
                <a:gd name="connsiteY121" fmla="*/ 1168661 h 2635622"/>
                <a:gd name="connsiteX122" fmla="*/ 41397 w 3060166"/>
                <a:gd name="connsiteY122" fmla="*/ 1168661 h 2635622"/>
                <a:gd name="connsiteX123" fmla="*/ 41397 w 3060166"/>
                <a:gd name="connsiteY123" fmla="*/ 1170052 h 2635622"/>
                <a:gd name="connsiteX124" fmla="*/ 20668 w 3060166"/>
                <a:gd name="connsiteY124" fmla="*/ 1190720 h 2635622"/>
                <a:gd name="connsiteX125" fmla="*/ 20668 w 3060166"/>
                <a:gd name="connsiteY125" fmla="*/ 1190720 h 2635622"/>
                <a:gd name="connsiteX126" fmla="*/ 20668 w 3060166"/>
                <a:gd name="connsiteY126" fmla="*/ 1288682 h 2635622"/>
                <a:gd name="connsiteX127" fmla="*/ 0 w 3060166"/>
                <a:gd name="connsiteY127" fmla="*/ 1268014 h 2635622"/>
                <a:gd name="connsiteX128" fmla="*/ 0 w 3060166"/>
                <a:gd name="connsiteY128" fmla="*/ 1266624 h 2635622"/>
                <a:gd name="connsiteX129" fmla="*/ 20668 w 3060166"/>
                <a:gd name="connsiteY129" fmla="*/ 1245956 h 2635622"/>
                <a:gd name="connsiteX130" fmla="*/ 41336 w 3060166"/>
                <a:gd name="connsiteY130" fmla="*/ 1266624 h 2635622"/>
                <a:gd name="connsiteX131" fmla="*/ 41336 w 3060166"/>
                <a:gd name="connsiteY131" fmla="*/ 1268014 h 2635622"/>
                <a:gd name="connsiteX132" fmla="*/ 20668 w 3060166"/>
                <a:gd name="connsiteY132" fmla="*/ 1288682 h 2635622"/>
                <a:gd name="connsiteX133" fmla="*/ 20668 w 3060166"/>
                <a:gd name="connsiteY133" fmla="*/ 1288682 h 2635622"/>
                <a:gd name="connsiteX134" fmla="*/ 20668 w 3060166"/>
                <a:gd name="connsiteY134" fmla="*/ 1386705 h 2635622"/>
                <a:gd name="connsiteX135" fmla="*/ 0 w 3060166"/>
                <a:gd name="connsiteY135" fmla="*/ 1366037 h 2635622"/>
                <a:gd name="connsiteX136" fmla="*/ 0 w 3060166"/>
                <a:gd name="connsiteY136" fmla="*/ 1364647 h 2635622"/>
                <a:gd name="connsiteX137" fmla="*/ 20668 w 3060166"/>
                <a:gd name="connsiteY137" fmla="*/ 1343979 h 2635622"/>
                <a:gd name="connsiteX138" fmla="*/ 41336 w 3060166"/>
                <a:gd name="connsiteY138" fmla="*/ 1364647 h 2635622"/>
                <a:gd name="connsiteX139" fmla="*/ 41336 w 3060166"/>
                <a:gd name="connsiteY139" fmla="*/ 1366037 h 2635622"/>
                <a:gd name="connsiteX140" fmla="*/ 20668 w 3060166"/>
                <a:gd name="connsiteY140" fmla="*/ 1386705 h 2635622"/>
                <a:gd name="connsiteX141" fmla="*/ 20668 w 3060166"/>
                <a:gd name="connsiteY141" fmla="*/ 1386705 h 2635622"/>
                <a:gd name="connsiteX142" fmla="*/ 20668 w 3060166"/>
                <a:gd name="connsiteY142" fmla="*/ 1484668 h 2635622"/>
                <a:gd name="connsiteX143" fmla="*/ 0 w 3060166"/>
                <a:gd name="connsiteY143" fmla="*/ 1464000 h 2635622"/>
                <a:gd name="connsiteX144" fmla="*/ 0 w 3060166"/>
                <a:gd name="connsiteY144" fmla="*/ 1462610 h 2635622"/>
                <a:gd name="connsiteX145" fmla="*/ 20668 w 3060166"/>
                <a:gd name="connsiteY145" fmla="*/ 1441941 h 2635622"/>
                <a:gd name="connsiteX146" fmla="*/ 41336 w 3060166"/>
                <a:gd name="connsiteY146" fmla="*/ 1462610 h 2635622"/>
                <a:gd name="connsiteX147" fmla="*/ 41336 w 3060166"/>
                <a:gd name="connsiteY147" fmla="*/ 1464000 h 2635622"/>
                <a:gd name="connsiteX148" fmla="*/ 20668 w 3060166"/>
                <a:gd name="connsiteY148" fmla="*/ 1484668 h 2635622"/>
                <a:gd name="connsiteX149" fmla="*/ 20668 w 3060166"/>
                <a:gd name="connsiteY149" fmla="*/ 1484668 h 2635622"/>
                <a:gd name="connsiteX150" fmla="*/ 3038109 w 3060166"/>
                <a:gd name="connsiteY150" fmla="*/ 2594286 h 2635622"/>
                <a:gd name="connsiteX151" fmla="*/ 3039499 w 3060166"/>
                <a:gd name="connsiteY151" fmla="*/ 2594286 h 2635622"/>
                <a:gd name="connsiteX152" fmla="*/ 3060167 w 3060166"/>
                <a:gd name="connsiteY152" fmla="*/ 2614954 h 2635622"/>
                <a:gd name="connsiteX153" fmla="*/ 3039499 w 3060166"/>
                <a:gd name="connsiteY153" fmla="*/ 2635622 h 2635622"/>
                <a:gd name="connsiteX154" fmla="*/ 3038109 w 3060166"/>
                <a:gd name="connsiteY154" fmla="*/ 2635622 h 2635622"/>
                <a:gd name="connsiteX155" fmla="*/ 3017440 w 3060166"/>
                <a:gd name="connsiteY155" fmla="*/ 2614954 h 2635622"/>
                <a:gd name="connsiteX156" fmla="*/ 3038109 w 3060166"/>
                <a:gd name="connsiteY156" fmla="*/ 2594286 h 2635622"/>
                <a:gd name="connsiteX157" fmla="*/ 3038109 w 3060166"/>
                <a:gd name="connsiteY157" fmla="*/ 2594286 h 2635622"/>
                <a:gd name="connsiteX158" fmla="*/ 394570 w 3060166"/>
                <a:gd name="connsiteY158" fmla="*/ 2593319 h 2635622"/>
                <a:gd name="connsiteX159" fmla="*/ 393180 w 3060166"/>
                <a:gd name="connsiteY159" fmla="*/ 2593319 h 2635622"/>
                <a:gd name="connsiteX160" fmla="*/ 372512 w 3060166"/>
                <a:gd name="connsiteY160" fmla="*/ 2613987 h 2635622"/>
                <a:gd name="connsiteX161" fmla="*/ 393180 w 3060166"/>
                <a:gd name="connsiteY161" fmla="*/ 2634656 h 2635622"/>
                <a:gd name="connsiteX162" fmla="*/ 394570 w 3060166"/>
                <a:gd name="connsiteY162" fmla="*/ 2634656 h 2635622"/>
                <a:gd name="connsiteX163" fmla="*/ 415238 w 3060166"/>
                <a:gd name="connsiteY163" fmla="*/ 2613987 h 2635622"/>
                <a:gd name="connsiteX164" fmla="*/ 394570 w 3060166"/>
                <a:gd name="connsiteY164" fmla="*/ 2593319 h 2635622"/>
                <a:gd name="connsiteX165" fmla="*/ 394570 w 3060166"/>
                <a:gd name="connsiteY165" fmla="*/ 2593319 h 2635622"/>
                <a:gd name="connsiteX166" fmla="*/ 295822 w 3060166"/>
                <a:gd name="connsiteY166" fmla="*/ 2584859 h 2635622"/>
                <a:gd name="connsiteX167" fmla="*/ 275576 w 3060166"/>
                <a:gd name="connsiteY167" fmla="*/ 2601417 h 2635622"/>
                <a:gd name="connsiteX168" fmla="*/ 291652 w 3060166"/>
                <a:gd name="connsiteY168" fmla="*/ 2625832 h 2635622"/>
                <a:gd name="connsiteX169" fmla="*/ 316732 w 3060166"/>
                <a:gd name="connsiteY169" fmla="*/ 2610120 h 2635622"/>
                <a:gd name="connsiteX170" fmla="*/ 301744 w 3060166"/>
                <a:gd name="connsiteY170" fmla="*/ 2585704 h 2635622"/>
                <a:gd name="connsiteX171" fmla="*/ 299991 w 3060166"/>
                <a:gd name="connsiteY171" fmla="*/ 2585342 h 2635622"/>
                <a:gd name="connsiteX172" fmla="*/ 295822 w 3060166"/>
                <a:gd name="connsiteY172" fmla="*/ 2584859 h 2635622"/>
                <a:gd name="connsiteX173" fmla="*/ 295822 w 3060166"/>
                <a:gd name="connsiteY173" fmla="*/ 2584859 h 2635622"/>
                <a:gd name="connsiteX174" fmla="*/ 204446 w 3060166"/>
                <a:gd name="connsiteY174" fmla="*/ 2550472 h 2635622"/>
                <a:gd name="connsiteX175" fmla="*/ 186195 w 3060166"/>
                <a:gd name="connsiteY175" fmla="*/ 2561410 h 2635622"/>
                <a:gd name="connsiteX176" fmla="*/ 194716 w 3060166"/>
                <a:gd name="connsiteY176" fmla="*/ 2589391 h 2635622"/>
                <a:gd name="connsiteX177" fmla="*/ 223301 w 3060166"/>
                <a:gd name="connsiteY177" fmla="*/ 2581474 h 2635622"/>
                <a:gd name="connsiteX178" fmla="*/ 215626 w 3060166"/>
                <a:gd name="connsiteY178" fmla="*/ 2553675 h 2635622"/>
                <a:gd name="connsiteX179" fmla="*/ 214176 w 3060166"/>
                <a:gd name="connsiteY179" fmla="*/ 2552889 h 2635622"/>
                <a:gd name="connsiteX180" fmla="*/ 204446 w 3060166"/>
                <a:gd name="connsiteY180" fmla="*/ 2550472 h 2635622"/>
                <a:gd name="connsiteX181" fmla="*/ 204446 w 3060166"/>
                <a:gd name="connsiteY181" fmla="*/ 2550472 h 2635622"/>
                <a:gd name="connsiteX182" fmla="*/ 126064 w 3060166"/>
                <a:gd name="connsiteY182" fmla="*/ 2492335 h 2635622"/>
                <a:gd name="connsiteX183" fmla="*/ 111016 w 3060166"/>
                <a:gd name="connsiteY183" fmla="*/ 2498862 h 2635622"/>
                <a:gd name="connsiteX184" fmla="*/ 111923 w 3060166"/>
                <a:gd name="connsiteY184" fmla="*/ 2528111 h 2635622"/>
                <a:gd name="connsiteX185" fmla="*/ 141414 w 3060166"/>
                <a:gd name="connsiteY185" fmla="*/ 2527930 h 2635622"/>
                <a:gd name="connsiteX186" fmla="*/ 141656 w 3060166"/>
                <a:gd name="connsiteY186" fmla="*/ 2499345 h 2635622"/>
                <a:gd name="connsiteX187" fmla="*/ 140206 w 3060166"/>
                <a:gd name="connsiteY187" fmla="*/ 2497955 h 2635622"/>
                <a:gd name="connsiteX188" fmla="*/ 126064 w 3060166"/>
                <a:gd name="connsiteY188" fmla="*/ 2492335 h 2635622"/>
                <a:gd name="connsiteX189" fmla="*/ 126064 w 3060166"/>
                <a:gd name="connsiteY189" fmla="*/ 2492335 h 2635622"/>
                <a:gd name="connsiteX190" fmla="*/ 66477 w 3060166"/>
                <a:gd name="connsiteY190" fmla="*/ 2414980 h 2635622"/>
                <a:gd name="connsiteX191" fmla="*/ 56143 w 3060166"/>
                <a:gd name="connsiteY191" fmla="*/ 2417760 h 2635622"/>
                <a:gd name="connsiteX192" fmla="*/ 48528 w 3060166"/>
                <a:gd name="connsiteY192" fmla="*/ 2446043 h 2635622"/>
                <a:gd name="connsiteX193" fmla="*/ 77113 w 3060166"/>
                <a:gd name="connsiteY193" fmla="*/ 2454262 h 2635622"/>
                <a:gd name="connsiteX194" fmla="*/ 85090 w 3060166"/>
                <a:gd name="connsiteY194" fmla="*/ 2426583 h 2635622"/>
                <a:gd name="connsiteX195" fmla="*/ 84365 w 3060166"/>
                <a:gd name="connsiteY195" fmla="*/ 2425375 h 2635622"/>
                <a:gd name="connsiteX196" fmla="*/ 66477 w 3060166"/>
                <a:gd name="connsiteY196" fmla="*/ 2414980 h 2635622"/>
                <a:gd name="connsiteX197" fmla="*/ 66477 w 3060166"/>
                <a:gd name="connsiteY197" fmla="*/ 2414980 h 2635622"/>
                <a:gd name="connsiteX198" fmla="*/ 30579 w 3060166"/>
                <a:gd name="connsiteY198" fmla="*/ 2324209 h 2635622"/>
                <a:gd name="connsiteX199" fmla="*/ 25745 w 3060166"/>
                <a:gd name="connsiteY199" fmla="*/ 2324813 h 2635622"/>
                <a:gd name="connsiteX200" fmla="*/ 10455 w 3060166"/>
                <a:gd name="connsiteY200" fmla="*/ 2349712 h 2635622"/>
                <a:gd name="connsiteX201" fmla="*/ 10757 w 3060166"/>
                <a:gd name="connsiteY201" fmla="*/ 2351102 h 2635622"/>
                <a:gd name="connsiteX202" fmla="*/ 35777 w 3060166"/>
                <a:gd name="connsiteY202" fmla="*/ 2366331 h 2635622"/>
                <a:gd name="connsiteX203" fmla="*/ 51006 w 3060166"/>
                <a:gd name="connsiteY203" fmla="*/ 2341372 h 2635622"/>
                <a:gd name="connsiteX204" fmla="*/ 30881 w 3060166"/>
                <a:gd name="connsiteY204" fmla="*/ 2346207 h 2635622"/>
                <a:gd name="connsiteX205" fmla="*/ 50704 w 3060166"/>
                <a:gd name="connsiteY205" fmla="*/ 2340043 h 2635622"/>
                <a:gd name="connsiteX206" fmla="*/ 30579 w 3060166"/>
                <a:gd name="connsiteY206" fmla="*/ 2324209 h 2635622"/>
                <a:gd name="connsiteX207" fmla="*/ 30579 w 3060166"/>
                <a:gd name="connsiteY207" fmla="*/ 2324209 h 2635622"/>
                <a:gd name="connsiteX208" fmla="*/ 20668 w 3060166"/>
                <a:gd name="connsiteY208" fmla="*/ 2227032 h 2635622"/>
                <a:gd name="connsiteX209" fmla="*/ 0 w 3060166"/>
                <a:gd name="connsiteY209" fmla="*/ 2247700 h 2635622"/>
                <a:gd name="connsiteX210" fmla="*/ 0 w 3060166"/>
                <a:gd name="connsiteY210" fmla="*/ 2249090 h 2635622"/>
                <a:gd name="connsiteX211" fmla="*/ 20668 w 3060166"/>
                <a:gd name="connsiteY211" fmla="*/ 2269759 h 2635622"/>
                <a:gd name="connsiteX212" fmla="*/ 41336 w 3060166"/>
                <a:gd name="connsiteY212" fmla="*/ 2249090 h 2635622"/>
                <a:gd name="connsiteX213" fmla="*/ 41336 w 3060166"/>
                <a:gd name="connsiteY213" fmla="*/ 2247700 h 2635622"/>
                <a:gd name="connsiteX214" fmla="*/ 20668 w 3060166"/>
                <a:gd name="connsiteY214" fmla="*/ 2227032 h 2635622"/>
                <a:gd name="connsiteX215" fmla="*/ 20668 w 3060166"/>
                <a:gd name="connsiteY215" fmla="*/ 2227032 h 2635622"/>
                <a:gd name="connsiteX216" fmla="*/ 20668 w 3060166"/>
                <a:gd name="connsiteY216" fmla="*/ 2129070 h 2635622"/>
                <a:gd name="connsiteX217" fmla="*/ 0 w 3060166"/>
                <a:gd name="connsiteY217" fmla="*/ 2149738 h 2635622"/>
                <a:gd name="connsiteX218" fmla="*/ 0 w 3060166"/>
                <a:gd name="connsiteY218" fmla="*/ 2151128 h 2635622"/>
                <a:gd name="connsiteX219" fmla="*/ 20668 w 3060166"/>
                <a:gd name="connsiteY219" fmla="*/ 2171796 h 2635622"/>
                <a:gd name="connsiteX220" fmla="*/ 41336 w 3060166"/>
                <a:gd name="connsiteY220" fmla="*/ 2151128 h 2635622"/>
                <a:gd name="connsiteX221" fmla="*/ 41336 w 3060166"/>
                <a:gd name="connsiteY221" fmla="*/ 2149738 h 2635622"/>
                <a:gd name="connsiteX222" fmla="*/ 20668 w 3060166"/>
                <a:gd name="connsiteY222" fmla="*/ 2129070 h 2635622"/>
                <a:gd name="connsiteX223" fmla="*/ 20668 w 3060166"/>
                <a:gd name="connsiteY223" fmla="*/ 2129070 h 2635622"/>
                <a:gd name="connsiteX224" fmla="*/ 20668 w 3060166"/>
                <a:gd name="connsiteY224" fmla="*/ 2031107 h 2635622"/>
                <a:gd name="connsiteX225" fmla="*/ 0 w 3060166"/>
                <a:gd name="connsiteY225" fmla="*/ 2051775 h 2635622"/>
                <a:gd name="connsiteX226" fmla="*/ 0 w 3060166"/>
                <a:gd name="connsiteY226" fmla="*/ 2053165 h 2635622"/>
                <a:gd name="connsiteX227" fmla="*/ 20668 w 3060166"/>
                <a:gd name="connsiteY227" fmla="*/ 2073833 h 2635622"/>
                <a:gd name="connsiteX228" fmla="*/ 41336 w 3060166"/>
                <a:gd name="connsiteY228" fmla="*/ 2053165 h 2635622"/>
                <a:gd name="connsiteX229" fmla="*/ 41336 w 3060166"/>
                <a:gd name="connsiteY229" fmla="*/ 2051775 h 2635622"/>
                <a:gd name="connsiteX230" fmla="*/ 20668 w 3060166"/>
                <a:gd name="connsiteY230" fmla="*/ 2031107 h 2635622"/>
                <a:gd name="connsiteX231" fmla="*/ 20668 w 3060166"/>
                <a:gd name="connsiteY231" fmla="*/ 2031107 h 2635622"/>
                <a:gd name="connsiteX232" fmla="*/ 20668 w 3060166"/>
                <a:gd name="connsiteY232" fmla="*/ 1933084 h 2635622"/>
                <a:gd name="connsiteX233" fmla="*/ 0 w 3060166"/>
                <a:gd name="connsiteY233" fmla="*/ 1953752 h 2635622"/>
                <a:gd name="connsiteX234" fmla="*/ 0 w 3060166"/>
                <a:gd name="connsiteY234" fmla="*/ 1955142 h 2635622"/>
                <a:gd name="connsiteX235" fmla="*/ 20668 w 3060166"/>
                <a:gd name="connsiteY235" fmla="*/ 1975810 h 2635622"/>
                <a:gd name="connsiteX236" fmla="*/ 41336 w 3060166"/>
                <a:gd name="connsiteY236" fmla="*/ 1955142 h 2635622"/>
                <a:gd name="connsiteX237" fmla="*/ 41336 w 3060166"/>
                <a:gd name="connsiteY237" fmla="*/ 1953752 h 2635622"/>
                <a:gd name="connsiteX238" fmla="*/ 20668 w 3060166"/>
                <a:gd name="connsiteY238" fmla="*/ 1933084 h 2635622"/>
                <a:gd name="connsiteX239" fmla="*/ 20668 w 3060166"/>
                <a:gd name="connsiteY239" fmla="*/ 1933084 h 2635622"/>
                <a:gd name="connsiteX240" fmla="*/ 20668 w 3060166"/>
                <a:gd name="connsiteY240" fmla="*/ 1835121 h 2635622"/>
                <a:gd name="connsiteX241" fmla="*/ 0 w 3060166"/>
                <a:gd name="connsiteY241" fmla="*/ 1855790 h 2635622"/>
                <a:gd name="connsiteX242" fmla="*/ 20668 w 3060166"/>
                <a:gd name="connsiteY242" fmla="*/ 1877183 h 2635622"/>
                <a:gd name="connsiteX243" fmla="*/ 41336 w 3060166"/>
                <a:gd name="connsiteY243" fmla="*/ 1857180 h 2635622"/>
                <a:gd name="connsiteX244" fmla="*/ 41336 w 3060166"/>
                <a:gd name="connsiteY244" fmla="*/ 1855790 h 2635622"/>
                <a:gd name="connsiteX245" fmla="*/ 20668 w 3060166"/>
                <a:gd name="connsiteY245" fmla="*/ 1835121 h 2635622"/>
                <a:gd name="connsiteX246" fmla="*/ 20668 w 3060166"/>
                <a:gd name="connsiteY246" fmla="*/ 1835121 h 2635622"/>
                <a:gd name="connsiteX247" fmla="*/ 20668 w 3060166"/>
                <a:gd name="connsiteY247" fmla="*/ 1737159 h 2635622"/>
                <a:gd name="connsiteX248" fmla="*/ 0 w 3060166"/>
                <a:gd name="connsiteY248" fmla="*/ 1757827 h 2635622"/>
                <a:gd name="connsiteX249" fmla="*/ 20668 w 3060166"/>
                <a:gd name="connsiteY249" fmla="*/ 1779220 h 2635622"/>
                <a:gd name="connsiteX250" fmla="*/ 41336 w 3060166"/>
                <a:gd name="connsiteY250" fmla="*/ 1759217 h 2635622"/>
                <a:gd name="connsiteX251" fmla="*/ 41336 w 3060166"/>
                <a:gd name="connsiteY251" fmla="*/ 1757887 h 2635622"/>
                <a:gd name="connsiteX252" fmla="*/ 20668 w 3060166"/>
                <a:gd name="connsiteY252" fmla="*/ 1737159 h 2635622"/>
                <a:gd name="connsiteX253" fmla="*/ 20668 w 3060166"/>
                <a:gd name="connsiteY253" fmla="*/ 1737159 h 2635622"/>
                <a:gd name="connsiteX254" fmla="*/ 20668 w 3060166"/>
                <a:gd name="connsiteY254" fmla="*/ 1639196 h 2635622"/>
                <a:gd name="connsiteX255" fmla="*/ 0 w 3060166"/>
                <a:gd name="connsiteY255" fmla="*/ 1659864 h 2635622"/>
                <a:gd name="connsiteX256" fmla="*/ 20668 w 3060166"/>
                <a:gd name="connsiteY256" fmla="*/ 1681258 h 2635622"/>
                <a:gd name="connsiteX257" fmla="*/ 41336 w 3060166"/>
                <a:gd name="connsiteY257" fmla="*/ 1661254 h 2635622"/>
                <a:gd name="connsiteX258" fmla="*/ 41336 w 3060166"/>
                <a:gd name="connsiteY258" fmla="*/ 1659864 h 2635622"/>
                <a:gd name="connsiteX259" fmla="*/ 20668 w 3060166"/>
                <a:gd name="connsiteY259" fmla="*/ 1639196 h 2635622"/>
                <a:gd name="connsiteX260" fmla="*/ 20668 w 3060166"/>
                <a:gd name="connsiteY260" fmla="*/ 1639196 h 2635622"/>
                <a:gd name="connsiteX261" fmla="*/ 20668 w 3060166"/>
                <a:gd name="connsiteY261" fmla="*/ 1541234 h 2635622"/>
                <a:gd name="connsiteX262" fmla="*/ 0 w 3060166"/>
                <a:gd name="connsiteY262" fmla="*/ 1561902 h 2635622"/>
                <a:gd name="connsiteX263" fmla="*/ 0 w 3060166"/>
                <a:gd name="connsiteY263" fmla="*/ 1563292 h 2635622"/>
                <a:gd name="connsiteX264" fmla="*/ 20668 w 3060166"/>
                <a:gd name="connsiteY264" fmla="*/ 1583960 h 2635622"/>
                <a:gd name="connsiteX265" fmla="*/ 41336 w 3060166"/>
                <a:gd name="connsiteY265" fmla="*/ 1563292 h 2635622"/>
                <a:gd name="connsiteX266" fmla="*/ 41336 w 3060166"/>
                <a:gd name="connsiteY266" fmla="*/ 1561902 h 2635622"/>
                <a:gd name="connsiteX267" fmla="*/ 20668 w 3060166"/>
                <a:gd name="connsiteY267" fmla="*/ 1541234 h 2635622"/>
                <a:gd name="connsiteX268" fmla="*/ 20668 w 3060166"/>
                <a:gd name="connsiteY268" fmla="*/ 1541234 h 2635622"/>
                <a:gd name="connsiteX269" fmla="*/ 2844178 w 3060166"/>
                <a:gd name="connsiteY269" fmla="*/ 2594286 h 2635622"/>
                <a:gd name="connsiteX270" fmla="*/ 2845568 w 3060166"/>
                <a:gd name="connsiteY270" fmla="*/ 2594286 h 2635622"/>
                <a:gd name="connsiteX271" fmla="*/ 2866236 w 3060166"/>
                <a:gd name="connsiteY271" fmla="*/ 2614954 h 2635622"/>
                <a:gd name="connsiteX272" fmla="*/ 2845568 w 3060166"/>
                <a:gd name="connsiteY272" fmla="*/ 2635622 h 2635622"/>
                <a:gd name="connsiteX273" fmla="*/ 2844178 w 3060166"/>
                <a:gd name="connsiteY273" fmla="*/ 2635622 h 2635622"/>
                <a:gd name="connsiteX274" fmla="*/ 2823510 w 3060166"/>
                <a:gd name="connsiteY274" fmla="*/ 2614954 h 2635622"/>
                <a:gd name="connsiteX275" fmla="*/ 2844178 w 3060166"/>
                <a:gd name="connsiteY275" fmla="*/ 2594286 h 2635622"/>
                <a:gd name="connsiteX276" fmla="*/ 2844178 w 3060166"/>
                <a:gd name="connsiteY276" fmla="*/ 2594286 h 2635622"/>
                <a:gd name="connsiteX277" fmla="*/ 2746215 w 3060166"/>
                <a:gd name="connsiteY277" fmla="*/ 2594286 h 2635622"/>
                <a:gd name="connsiteX278" fmla="*/ 2747605 w 3060166"/>
                <a:gd name="connsiteY278" fmla="*/ 2594286 h 2635622"/>
                <a:gd name="connsiteX279" fmla="*/ 2768274 w 3060166"/>
                <a:gd name="connsiteY279" fmla="*/ 2614954 h 2635622"/>
                <a:gd name="connsiteX280" fmla="*/ 2747605 w 3060166"/>
                <a:gd name="connsiteY280" fmla="*/ 2635622 h 2635622"/>
                <a:gd name="connsiteX281" fmla="*/ 2726212 w 3060166"/>
                <a:gd name="connsiteY281" fmla="*/ 2614954 h 2635622"/>
                <a:gd name="connsiteX282" fmla="*/ 2746215 w 3060166"/>
                <a:gd name="connsiteY282" fmla="*/ 2594286 h 2635622"/>
                <a:gd name="connsiteX283" fmla="*/ 2746215 w 3060166"/>
                <a:gd name="connsiteY283" fmla="*/ 2594286 h 2635622"/>
                <a:gd name="connsiteX284" fmla="*/ 2648253 w 3060166"/>
                <a:gd name="connsiteY284" fmla="*/ 2594286 h 2635622"/>
                <a:gd name="connsiteX285" fmla="*/ 2649643 w 3060166"/>
                <a:gd name="connsiteY285" fmla="*/ 2594286 h 2635622"/>
                <a:gd name="connsiteX286" fmla="*/ 2670311 w 3060166"/>
                <a:gd name="connsiteY286" fmla="*/ 2614954 h 2635622"/>
                <a:gd name="connsiteX287" fmla="*/ 2649643 w 3060166"/>
                <a:gd name="connsiteY287" fmla="*/ 2635622 h 2635622"/>
                <a:gd name="connsiteX288" fmla="*/ 2628249 w 3060166"/>
                <a:gd name="connsiteY288" fmla="*/ 2614954 h 2635622"/>
                <a:gd name="connsiteX289" fmla="*/ 2648253 w 3060166"/>
                <a:gd name="connsiteY289" fmla="*/ 2594286 h 2635622"/>
                <a:gd name="connsiteX290" fmla="*/ 2648253 w 3060166"/>
                <a:gd name="connsiteY290" fmla="*/ 2594286 h 2635622"/>
                <a:gd name="connsiteX291" fmla="*/ 2550290 w 3060166"/>
                <a:gd name="connsiteY291" fmla="*/ 2594286 h 2635622"/>
                <a:gd name="connsiteX292" fmla="*/ 2551680 w 3060166"/>
                <a:gd name="connsiteY292" fmla="*/ 2594286 h 2635622"/>
                <a:gd name="connsiteX293" fmla="*/ 2572348 w 3060166"/>
                <a:gd name="connsiteY293" fmla="*/ 2614954 h 2635622"/>
                <a:gd name="connsiteX294" fmla="*/ 2551680 w 3060166"/>
                <a:gd name="connsiteY294" fmla="*/ 2635622 h 2635622"/>
                <a:gd name="connsiteX295" fmla="*/ 2530287 w 3060166"/>
                <a:gd name="connsiteY295" fmla="*/ 2614954 h 2635622"/>
                <a:gd name="connsiteX296" fmla="*/ 2550290 w 3060166"/>
                <a:gd name="connsiteY296" fmla="*/ 2594286 h 2635622"/>
                <a:gd name="connsiteX297" fmla="*/ 2550290 w 3060166"/>
                <a:gd name="connsiteY297" fmla="*/ 2594286 h 2635622"/>
                <a:gd name="connsiteX298" fmla="*/ 2452267 w 3060166"/>
                <a:gd name="connsiteY298" fmla="*/ 2594286 h 2635622"/>
                <a:gd name="connsiteX299" fmla="*/ 2453657 w 3060166"/>
                <a:gd name="connsiteY299" fmla="*/ 2594286 h 2635622"/>
                <a:gd name="connsiteX300" fmla="*/ 2474325 w 3060166"/>
                <a:gd name="connsiteY300" fmla="*/ 2614954 h 2635622"/>
                <a:gd name="connsiteX301" fmla="*/ 2453657 w 3060166"/>
                <a:gd name="connsiteY301" fmla="*/ 2635622 h 2635622"/>
                <a:gd name="connsiteX302" fmla="*/ 2452267 w 3060166"/>
                <a:gd name="connsiteY302" fmla="*/ 2635622 h 2635622"/>
                <a:gd name="connsiteX303" fmla="*/ 2431599 w 3060166"/>
                <a:gd name="connsiteY303" fmla="*/ 2614954 h 2635622"/>
                <a:gd name="connsiteX304" fmla="*/ 2452267 w 3060166"/>
                <a:gd name="connsiteY304" fmla="*/ 2594286 h 2635622"/>
                <a:gd name="connsiteX305" fmla="*/ 2452267 w 3060166"/>
                <a:gd name="connsiteY305" fmla="*/ 2594286 h 2635622"/>
                <a:gd name="connsiteX306" fmla="*/ 2354305 w 3060166"/>
                <a:gd name="connsiteY306" fmla="*/ 2594286 h 2635622"/>
                <a:gd name="connsiteX307" fmla="*/ 2355634 w 3060166"/>
                <a:gd name="connsiteY307" fmla="*/ 2594286 h 2635622"/>
                <a:gd name="connsiteX308" fmla="*/ 2376302 w 3060166"/>
                <a:gd name="connsiteY308" fmla="*/ 2614954 h 2635622"/>
                <a:gd name="connsiteX309" fmla="*/ 2355634 w 3060166"/>
                <a:gd name="connsiteY309" fmla="*/ 2635622 h 2635622"/>
                <a:gd name="connsiteX310" fmla="*/ 2334241 w 3060166"/>
                <a:gd name="connsiteY310" fmla="*/ 2614954 h 2635622"/>
                <a:gd name="connsiteX311" fmla="*/ 2354305 w 3060166"/>
                <a:gd name="connsiteY311" fmla="*/ 2594286 h 2635622"/>
                <a:gd name="connsiteX312" fmla="*/ 2354305 w 3060166"/>
                <a:gd name="connsiteY312" fmla="*/ 2594286 h 2635622"/>
                <a:gd name="connsiteX313" fmla="*/ 2256342 w 3060166"/>
                <a:gd name="connsiteY313" fmla="*/ 2594286 h 2635622"/>
                <a:gd name="connsiteX314" fmla="*/ 2257732 w 3060166"/>
                <a:gd name="connsiteY314" fmla="*/ 2594286 h 2635622"/>
                <a:gd name="connsiteX315" fmla="*/ 2278400 w 3060166"/>
                <a:gd name="connsiteY315" fmla="*/ 2614954 h 2635622"/>
                <a:gd name="connsiteX316" fmla="*/ 2257732 w 3060166"/>
                <a:gd name="connsiteY316" fmla="*/ 2635622 h 2635622"/>
                <a:gd name="connsiteX317" fmla="*/ 2236339 w 3060166"/>
                <a:gd name="connsiteY317" fmla="*/ 2614954 h 2635622"/>
                <a:gd name="connsiteX318" fmla="*/ 2256342 w 3060166"/>
                <a:gd name="connsiteY318" fmla="*/ 2594286 h 2635622"/>
                <a:gd name="connsiteX319" fmla="*/ 2256342 w 3060166"/>
                <a:gd name="connsiteY319" fmla="*/ 2594286 h 2635622"/>
                <a:gd name="connsiteX320" fmla="*/ 2158379 w 3060166"/>
                <a:gd name="connsiteY320" fmla="*/ 2594286 h 2635622"/>
                <a:gd name="connsiteX321" fmla="*/ 2159709 w 3060166"/>
                <a:gd name="connsiteY321" fmla="*/ 2594286 h 2635622"/>
                <a:gd name="connsiteX322" fmla="*/ 2180377 w 3060166"/>
                <a:gd name="connsiteY322" fmla="*/ 2614954 h 2635622"/>
                <a:gd name="connsiteX323" fmla="*/ 2159709 w 3060166"/>
                <a:gd name="connsiteY323" fmla="*/ 2635622 h 2635622"/>
                <a:gd name="connsiteX324" fmla="*/ 2138376 w 3060166"/>
                <a:gd name="connsiteY324" fmla="*/ 2614954 h 2635622"/>
                <a:gd name="connsiteX325" fmla="*/ 2158379 w 3060166"/>
                <a:gd name="connsiteY325" fmla="*/ 2594286 h 2635622"/>
                <a:gd name="connsiteX326" fmla="*/ 2158379 w 3060166"/>
                <a:gd name="connsiteY326" fmla="*/ 2594286 h 2635622"/>
                <a:gd name="connsiteX327" fmla="*/ 2060417 w 3060166"/>
                <a:gd name="connsiteY327" fmla="*/ 2594286 h 2635622"/>
                <a:gd name="connsiteX328" fmla="*/ 2061807 w 3060166"/>
                <a:gd name="connsiteY328" fmla="*/ 2594286 h 2635622"/>
                <a:gd name="connsiteX329" fmla="*/ 2082475 w 3060166"/>
                <a:gd name="connsiteY329" fmla="*/ 2614954 h 2635622"/>
                <a:gd name="connsiteX330" fmla="*/ 2061807 w 3060166"/>
                <a:gd name="connsiteY330" fmla="*/ 2635622 h 2635622"/>
                <a:gd name="connsiteX331" fmla="*/ 2060417 w 3060166"/>
                <a:gd name="connsiteY331" fmla="*/ 2635622 h 2635622"/>
                <a:gd name="connsiteX332" fmla="*/ 2039749 w 3060166"/>
                <a:gd name="connsiteY332" fmla="*/ 2614954 h 2635622"/>
                <a:gd name="connsiteX333" fmla="*/ 2060417 w 3060166"/>
                <a:gd name="connsiteY333" fmla="*/ 2594286 h 2635622"/>
                <a:gd name="connsiteX334" fmla="*/ 2060417 w 3060166"/>
                <a:gd name="connsiteY334" fmla="*/ 2594286 h 2635622"/>
                <a:gd name="connsiteX335" fmla="*/ 1962394 w 3060166"/>
                <a:gd name="connsiteY335" fmla="*/ 2594286 h 2635622"/>
                <a:gd name="connsiteX336" fmla="*/ 1963784 w 3060166"/>
                <a:gd name="connsiteY336" fmla="*/ 2594286 h 2635622"/>
                <a:gd name="connsiteX337" fmla="*/ 1984452 w 3060166"/>
                <a:gd name="connsiteY337" fmla="*/ 2614954 h 2635622"/>
                <a:gd name="connsiteX338" fmla="*/ 1963784 w 3060166"/>
                <a:gd name="connsiteY338" fmla="*/ 2635622 h 2635622"/>
                <a:gd name="connsiteX339" fmla="*/ 1962394 w 3060166"/>
                <a:gd name="connsiteY339" fmla="*/ 2635622 h 2635622"/>
                <a:gd name="connsiteX340" fmla="*/ 1941726 w 3060166"/>
                <a:gd name="connsiteY340" fmla="*/ 2614954 h 2635622"/>
                <a:gd name="connsiteX341" fmla="*/ 1962394 w 3060166"/>
                <a:gd name="connsiteY341" fmla="*/ 2594286 h 2635622"/>
                <a:gd name="connsiteX342" fmla="*/ 1962394 w 3060166"/>
                <a:gd name="connsiteY342" fmla="*/ 2594286 h 2635622"/>
                <a:gd name="connsiteX343" fmla="*/ 1864431 w 3060166"/>
                <a:gd name="connsiteY343" fmla="*/ 2594286 h 2635622"/>
                <a:gd name="connsiteX344" fmla="*/ 1865821 w 3060166"/>
                <a:gd name="connsiteY344" fmla="*/ 2594286 h 2635622"/>
                <a:gd name="connsiteX345" fmla="*/ 1886490 w 3060166"/>
                <a:gd name="connsiteY345" fmla="*/ 2614954 h 2635622"/>
                <a:gd name="connsiteX346" fmla="*/ 1865821 w 3060166"/>
                <a:gd name="connsiteY346" fmla="*/ 2635622 h 2635622"/>
                <a:gd name="connsiteX347" fmla="*/ 1844428 w 3060166"/>
                <a:gd name="connsiteY347" fmla="*/ 2614954 h 2635622"/>
                <a:gd name="connsiteX348" fmla="*/ 1864431 w 3060166"/>
                <a:gd name="connsiteY348" fmla="*/ 2594286 h 2635622"/>
                <a:gd name="connsiteX349" fmla="*/ 1864431 w 3060166"/>
                <a:gd name="connsiteY349" fmla="*/ 2594286 h 2635622"/>
                <a:gd name="connsiteX350" fmla="*/ 1766469 w 3060166"/>
                <a:gd name="connsiteY350" fmla="*/ 2594286 h 2635622"/>
                <a:gd name="connsiteX351" fmla="*/ 1767859 w 3060166"/>
                <a:gd name="connsiteY351" fmla="*/ 2594286 h 2635622"/>
                <a:gd name="connsiteX352" fmla="*/ 1788527 w 3060166"/>
                <a:gd name="connsiteY352" fmla="*/ 2614954 h 2635622"/>
                <a:gd name="connsiteX353" fmla="*/ 1767859 w 3060166"/>
                <a:gd name="connsiteY353" fmla="*/ 2635622 h 2635622"/>
                <a:gd name="connsiteX354" fmla="*/ 1746465 w 3060166"/>
                <a:gd name="connsiteY354" fmla="*/ 2614954 h 2635622"/>
                <a:gd name="connsiteX355" fmla="*/ 1766469 w 3060166"/>
                <a:gd name="connsiteY355" fmla="*/ 2594286 h 2635622"/>
                <a:gd name="connsiteX356" fmla="*/ 1766469 w 3060166"/>
                <a:gd name="connsiteY356" fmla="*/ 2594286 h 2635622"/>
                <a:gd name="connsiteX357" fmla="*/ 1668506 w 3060166"/>
                <a:gd name="connsiteY357" fmla="*/ 2594286 h 2635622"/>
                <a:gd name="connsiteX358" fmla="*/ 1669896 w 3060166"/>
                <a:gd name="connsiteY358" fmla="*/ 2594286 h 2635622"/>
                <a:gd name="connsiteX359" fmla="*/ 1690564 w 3060166"/>
                <a:gd name="connsiteY359" fmla="*/ 2614954 h 2635622"/>
                <a:gd name="connsiteX360" fmla="*/ 1669896 w 3060166"/>
                <a:gd name="connsiteY360" fmla="*/ 2635622 h 2635622"/>
                <a:gd name="connsiteX361" fmla="*/ 1668506 w 3060166"/>
                <a:gd name="connsiteY361" fmla="*/ 2635622 h 2635622"/>
                <a:gd name="connsiteX362" fmla="*/ 1647838 w 3060166"/>
                <a:gd name="connsiteY362" fmla="*/ 2614954 h 2635622"/>
                <a:gd name="connsiteX363" fmla="*/ 1668506 w 3060166"/>
                <a:gd name="connsiteY363" fmla="*/ 2594286 h 2635622"/>
                <a:gd name="connsiteX364" fmla="*/ 1668506 w 3060166"/>
                <a:gd name="connsiteY364" fmla="*/ 2594286 h 2635622"/>
                <a:gd name="connsiteX365" fmla="*/ 1570544 w 3060166"/>
                <a:gd name="connsiteY365" fmla="*/ 2594286 h 2635622"/>
                <a:gd name="connsiteX366" fmla="*/ 1571933 w 3060166"/>
                <a:gd name="connsiteY366" fmla="*/ 2594286 h 2635622"/>
                <a:gd name="connsiteX367" fmla="*/ 1592602 w 3060166"/>
                <a:gd name="connsiteY367" fmla="*/ 2614954 h 2635622"/>
                <a:gd name="connsiteX368" fmla="*/ 1571933 w 3060166"/>
                <a:gd name="connsiteY368" fmla="*/ 2635622 h 2635622"/>
                <a:gd name="connsiteX369" fmla="*/ 1570544 w 3060166"/>
                <a:gd name="connsiteY369" fmla="*/ 2635622 h 2635622"/>
                <a:gd name="connsiteX370" fmla="*/ 1549875 w 3060166"/>
                <a:gd name="connsiteY370" fmla="*/ 2614954 h 2635622"/>
                <a:gd name="connsiteX371" fmla="*/ 1570544 w 3060166"/>
                <a:gd name="connsiteY371" fmla="*/ 2594286 h 2635622"/>
                <a:gd name="connsiteX372" fmla="*/ 1570544 w 3060166"/>
                <a:gd name="connsiteY372" fmla="*/ 2594286 h 2635622"/>
                <a:gd name="connsiteX373" fmla="*/ 1472581 w 3060166"/>
                <a:gd name="connsiteY373" fmla="*/ 2594286 h 2635622"/>
                <a:gd name="connsiteX374" fmla="*/ 1473971 w 3060166"/>
                <a:gd name="connsiteY374" fmla="*/ 2594286 h 2635622"/>
                <a:gd name="connsiteX375" fmla="*/ 1494639 w 3060166"/>
                <a:gd name="connsiteY375" fmla="*/ 2614954 h 2635622"/>
                <a:gd name="connsiteX376" fmla="*/ 1473971 w 3060166"/>
                <a:gd name="connsiteY376" fmla="*/ 2635622 h 2635622"/>
                <a:gd name="connsiteX377" fmla="*/ 1452578 w 3060166"/>
                <a:gd name="connsiteY377" fmla="*/ 2614954 h 2635622"/>
                <a:gd name="connsiteX378" fmla="*/ 1472581 w 3060166"/>
                <a:gd name="connsiteY378" fmla="*/ 2594286 h 2635622"/>
                <a:gd name="connsiteX379" fmla="*/ 1472581 w 3060166"/>
                <a:gd name="connsiteY379" fmla="*/ 2594286 h 2635622"/>
                <a:gd name="connsiteX380" fmla="*/ 1374558 w 3060166"/>
                <a:gd name="connsiteY380" fmla="*/ 2594286 h 2635622"/>
                <a:gd name="connsiteX381" fmla="*/ 1375948 w 3060166"/>
                <a:gd name="connsiteY381" fmla="*/ 2594286 h 2635622"/>
                <a:gd name="connsiteX382" fmla="*/ 1396616 w 3060166"/>
                <a:gd name="connsiteY382" fmla="*/ 2614954 h 2635622"/>
                <a:gd name="connsiteX383" fmla="*/ 1375948 w 3060166"/>
                <a:gd name="connsiteY383" fmla="*/ 2635622 h 2635622"/>
                <a:gd name="connsiteX384" fmla="*/ 1354555 w 3060166"/>
                <a:gd name="connsiteY384" fmla="*/ 2614954 h 2635622"/>
                <a:gd name="connsiteX385" fmla="*/ 1374558 w 3060166"/>
                <a:gd name="connsiteY385" fmla="*/ 2594286 h 2635622"/>
                <a:gd name="connsiteX386" fmla="*/ 1374558 w 3060166"/>
                <a:gd name="connsiteY386" fmla="*/ 2594286 h 2635622"/>
                <a:gd name="connsiteX387" fmla="*/ 1276596 w 3060166"/>
                <a:gd name="connsiteY387" fmla="*/ 2594286 h 2635622"/>
                <a:gd name="connsiteX388" fmla="*/ 1277985 w 3060166"/>
                <a:gd name="connsiteY388" fmla="*/ 2594286 h 2635622"/>
                <a:gd name="connsiteX389" fmla="*/ 1298654 w 3060166"/>
                <a:gd name="connsiteY389" fmla="*/ 2614954 h 2635622"/>
                <a:gd name="connsiteX390" fmla="*/ 1277985 w 3060166"/>
                <a:gd name="connsiteY390" fmla="*/ 2635622 h 2635622"/>
                <a:gd name="connsiteX391" fmla="*/ 1276596 w 3060166"/>
                <a:gd name="connsiteY391" fmla="*/ 2635622 h 2635622"/>
                <a:gd name="connsiteX392" fmla="*/ 1255927 w 3060166"/>
                <a:gd name="connsiteY392" fmla="*/ 2614954 h 2635622"/>
                <a:gd name="connsiteX393" fmla="*/ 1276596 w 3060166"/>
                <a:gd name="connsiteY393" fmla="*/ 2594286 h 2635622"/>
                <a:gd name="connsiteX394" fmla="*/ 1276596 w 3060166"/>
                <a:gd name="connsiteY394" fmla="*/ 2594286 h 2635622"/>
                <a:gd name="connsiteX395" fmla="*/ 1178633 w 3060166"/>
                <a:gd name="connsiteY395" fmla="*/ 2594286 h 2635622"/>
                <a:gd name="connsiteX396" fmla="*/ 1180023 w 3060166"/>
                <a:gd name="connsiteY396" fmla="*/ 2594286 h 2635622"/>
                <a:gd name="connsiteX397" fmla="*/ 1200691 w 3060166"/>
                <a:gd name="connsiteY397" fmla="*/ 2614954 h 2635622"/>
                <a:gd name="connsiteX398" fmla="*/ 1180023 w 3060166"/>
                <a:gd name="connsiteY398" fmla="*/ 2635622 h 2635622"/>
                <a:gd name="connsiteX399" fmla="*/ 1178633 w 3060166"/>
                <a:gd name="connsiteY399" fmla="*/ 2635622 h 2635622"/>
                <a:gd name="connsiteX400" fmla="*/ 1157965 w 3060166"/>
                <a:gd name="connsiteY400" fmla="*/ 2614954 h 2635622"/>
                <a:gd name="connsiteX401" fmla="*/ 1178633 w 3060166"/>
                <a:gd name="connsiteY401" fmla="*/ 2594286 h 2635622"/>
                <a:gd name="connsiteX402" fmla="*/ 1178633 w 3060166"/>
                <a:gd name="connsiteY402" fmla="*/ 2594286 h 2635622"/>
                <a:gd name="connsiteX403" fmla="*/ 1080670 w 3060166"/>
                <a:gd name="connsiteY403" fmla="*/ 2594286 h 2635622"/>
                <a:gd name="connsiteX404" fmla="*/ 1082060 w 3060166"/>
                <a:gd name="connsiteY404" fmla="*/ 2594286 h 2635622"/>
                <a:gd name="connsiteX405" fmla="*/ 1102729 w 3060166"/>
                <a:gd name="connsiteY405" fmla="*/ 2614954 h 2635622"/>
                <a:gd name="connsiteX406" fmla="*/ 1082060 w 3060166"/>
                <a:gd name="connsiteY406" fmla="*/ 2635622 h 2635622"/>
                <a:gd name="connsiteX407" fmla="*/ 1060667 w 3060166"/>
                <a:gd name="connsiteY407" fmla="*/ 2614954 h 2635622"/>
                <a:gd name="connsiteX408" fmla="*/ 1080670 w 3060166"/>
                <a:gd name="connsiteY408" fmla="*/ 2594286 h 2635622"/>
                <a:gd name="connsiteX409" fmla="*/ 1080670 w 3060166"/>
                <a:gd name="connsiteY409" fmla="*/ 2594286 h 2635622"/>
                <a:gd name="connsiteX410" fmla="*/ 982708 w 3060166"/>
                <a:gd name="connsiteY410" fmla="*/ 2594286 h 2635622"/>
                <a:gd name="connsiteX411" fmla="*/ 984098 w 3060166"/>
                <a:gd name="connsiteY411" fmla="*/ 2594286 h 2635622"/>
                <a:gd name="connsiteX412" fmla="*/ 1004766 w 3060166"/>
                <a:gd name="connsiteY412" fmla="*/ 2614954 h 2635622"/>
                <a:gd name="connsiteX413" fmla="*/ 984098 w 3060166"/>
                <a:gd name="connsiteY413" fmla="*/ 2635622 h 2635622"/>
                <a:gd name="connsiteX414" fmla="*/ 962704 w 3060166"/>
                <a:gd name="connsiteY414" fmla="*/ 2614954 h 2635622"/>
                <a:gd name="connsiteX415" fmla="*/ 982708 w 3060166"/>
                <a:gd name="connsiteY415" fmla="*/ 2594286 h 2635622"/>
                <a:gd name="connsiteX416" fmla="*/ 982708 w 3060166"/>
                <a:gd name="connsiteY416" fmla="*/ 2594286 h 2635622"/>
                <a:gd name="connsiteX417" fmla="*/ 884745 w 3060166"/>
                <a:gd name="connsiteY417" fmla="*/ 2594286 h 2635622"/>
                <a:gd name="connsiteX418" fmla="*/ 886135 w 3060166"/>
                <a:gd name="connsiteY418" fmla="*/ 2594286 h 2635622"/>
                <a:gd name="connsiteX419" fmla="*/ 906803 w 3060166"/>
                <a:gd name="connsiteY419" fmla="*/ 2614954 h 2635622"/>
                <a:gd name="connsiteX420" fmla="*/ 886135 w 3060166"/>
                <a:gd name="connsiteY420" fmla="*/ 2635622 h 2635622"/>
                <a:gd name="connsiteX421" fmla="*/ 884745 w 3060166"/>
                <a:gd name="connsiteY421" fmla="*/ 2635622 h 2635622"/>
                <a:gd name="connsiteX422" fmla="*/ 864077 w 3060166"/>
                <a:gd name="connsiteY422" fmla="*/ 2614954 h 2635622"/>
                <a:gd name="connsiteX423" fmla="*/ 884745 w 3060166"/>
                <a:gd name="connsiteY423" fmla="*/ 2594286 h 2635622"/>
                <a:gd name="connsiteX424" fmla="*/ 884745 w 3060166"/>
                <a:gd name="connsiteY424" fmla="*/ 2594286 h 2635622"/>
                <a:gd name="connsiteX425" fmla="*/ 786722 w 3060166"/>
                <a:gd name="connsiteY425" fmla="*/ 2594286 h 2635622"/>
                <a:gd name="connsiteX426" fmla="*/ 788112 w 3060166"/>
                <a:gd name="connsiteY426" fmla="*/ 2594286 h 2635622"/>
                <a:gd name="connsiteX427" fmla="*/ 808780 w 3060166"/>
                <a:gd name="connsiteY427" fmla="*/ 2614954 h 2635622"/>
                <a:gd name="connsiteX428" fmla="*/ 788112 w 3060166"/>
                <a:gd name="connsiteY428" fmla="*/ 2635622 h 2635622"/>
                <a:gd name="connsiteX429" fmla="*/ 786722 w 3060166"/>
                <a:gd name="connsiteY429" fmla="*/ 2635622 h 2635622"/>
                <a:gd name="connsiteX430" fmla="*/ 766054 w 3060166"/>
                <a:gd name="connsiteY430" fmla="*/ 2614954 h 2635622"/>
                <a:gd name="connsiteX431" fmla="*/ 786722 w 3060166"/>
                <a:gd name="connsiteY431" fmla="*/ 2594286 h 2635622"/>
                <a:gd name="connsiteX432" fmla="*/ 786722 w 3060166"/>
                <a:gd name="connsiteY432" fmla="*/ 2594286 h 2635622"/>
                <a:gd name="connsiteX433" fmla="*/ 688760 w 3060166"/>
                <a:gd name="connsiteY433" fmla="*/ 2594286 h 2635622"/>
                <a:gd name="connsiteX434" fmla="*/ 690150 w 3060166"/>
                <a:gd name="connsiteY434" fmla="*/ 2594286 h 2635622"/>
                <a:gd name="connsiteX435" fmla="*/ 710818 w 3060166"/>
                <a:gd name="connsiteY435" fmla="*/ 2614954 h 2635622"/>
                <a:gd name="connsiteX436" fmla="*/ 690150 w 3060166"/>
                <a:gd name="connsiteY436" fmla="*/ 2635622 h 2635622"/>
                <a:gd name="connsiteX437" fmla="*/ 668756 w 3060166"/>
                <a:gd name="connsiteY437" fmla="*/ 2614954 h 2635622"/>
                <a:gd name="connsiteX438" fmla="*/ 688760 w 3060166"/>
                <a:gd name="connsiteY438" fmla="*/ 2594286 h 2635622"/>
                <a:gd name="connsiteX439" fmla="*/ 688760 w 3060166"/>
                <a:gd name="connsiteY439" fmla="*/ 2594286 h 2635622"/>
                <a:gd name="connsiteX440" fmla="*/ 590797 w 3060166"/>
                <a:gd name="connsiteY440" fmla="*/ 2594286 h 2635622"/>
                <a:gd name="connsiteX441" fmla="*/ 592187 w 3060166"/>
                <a:gd name="connsiteY441" fmla="*/ 2594286 h 2635622"/>
                <a:gd name="connsiteX442" fmla="*/ 612855 w 3060166"/>
                <a:gd name="connsiteY442" fmla="*/ 2614954 h 2635622"/>
                <a:gd name="connsiteX443" fmla="*/ 592187 w 3060166"/>
                <a:gd name="connsiteY443" fmla="*/ 2635622 h 2635622"/>
                <a:gd name="connsiteX444" fmla="*/ 570794 w 3060166"/>
                <a:gd name="connsiteY444" fmla="*/ 2614954 h 2635622"/>
                <a:gd name="connsiteX445" fmla="*/ 590797 w 3060166"/>
                <a:gd name="connsiteY445" fmla="*/ 2594286 h 2635622"/>
                <a:gd name="connsiteX446" fmla="*/ 590797 w 3060166"/>
                <a:gd name="connsiteY446" fmla="*/ 2594286 h 2635622"/>
                <a:gd name="connsiteX447" fmla="*/ 492835 w 3060166"/>
                <a:gd name="connsiteY447" fmla="*/ 2594286 h 2635622"/>
                <a:gd name="connsiteX448" fmla="*/ 494224 w 3060166"/>
                <a:gd name="connsiteY448" fmla="*/ 2594286 h 2635622"/>
                <a:gd name="connsiteX449" fmla="*/ 514893 w 3060166"/>
                <a:gd name="connsiteY449" fmla="*/ 2614954 h 2635622"/>
                <a:gd name="connsiteX450" fmla="*/ 494224 w 3060166"/>
                <a:gd name="connsiteY450" fmla="*/ 2635622 h 2635622"/>
                <a:gd name="connsiteX451" fmla="*/ 472831 w 3060166"/>
                <a:gd name="connsiteY451" fmla="*/ 2614954 h 2635622"/>
                <a:gd name="connsiteX452" fmla="*/ 492835 w 3060166"/>
                <a:gd name="connsiteY452" fmla="*/ 2594286 h 2635622"/>
                <a:gd name="connsiteX453" fmla="*/ 492835 w 3060166"/>
                <a:gd name="connsiteY453" fmla="*/ 2594286 h 2635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</a:cxnLst>
              <a:rect l="l" t="t" r="r" b="b"/>
              <a:pathLst>
                <a:path w="3060166" h="2635622">
                  <a:moveTo>
                    <a:pt x="2942140" y="2594286"/>
                  </a:moveTo>
                  <a:lnTo>
                    <a:pt x="2943530" y="2594286"/>
                  </a:lnTo>
                  <a:cubicBezTo>
                    <a:pt x="2954952" y="2594286"/>
                    <a:pt x="2964199" y="2603532"/>
                    <a:pt x="2964199" y="2614954"/>
                  </a:cubicBezTo>
                  <a:cubicBezTo>
                    <a:pt x="2964199" y="2626376"/>
                    <a:pt x="2954952" y="2635622"/>
                    <a:pt x="2943530" y="2635622"/>
                  </a:cubicBezTo>
                  <a:lnTo>
                    <a:pt x="2942140" y="2635622"/>
                  </a:lnTo>
                  <a:cubicBezTo>
                    <a:pt x="2930719" y="2635622"/>
                    <a:pt x="2921472" y="2626376"/>
                    <a:pt x="2921472" y="2614954"/>
                  </a:cubicBezTo>
                  <a:cubicBezTo>
                    <a:pt x="2921472" y="2603593"/>
                    <a:pt x="2930719" y="2594286"/>
                    <a:pt x="2942140" y="2594286"/>
                  </a:cubicBezTo>
                  <a:lnTo>
                    <a:pt x="2942140" y="2594286"/>
                  </a:lnTo>
                  <a:close/>
                  <a:moveTo>
                    <a:pt x="394570" y="41336"/>
                  </a:moveTo>
                  <a:lnTo>
                    <a:pt x="393180" y="41336"/>
                  </a:lnTo>
                  <a:cubicBezTo>
                    <a:pt x="381758" y="41336"/>
                    <a:pt x="372512" y="32090"/>
                    <a:pt x="372512" y="20668"/>
                  </a:cubicBezTo>
                  <a:cubicBezTo>
                    <a:pt x="372512" y="9246"/>
                    <a:pt x="381758" y="0"/>
                    <a:pt x="393180" y="0"/>
                  </a:cubicBezTo>
                  <a:lnTo>
                    <a:pt x="394570" y="0"/>
                  </a:lnTo>
                  <a:cubicBezTo>
                    <a:pt x="405992" y="0"/>
                    <a:pt x="415238" y="9246"/>
                    <a:pt x="415238" y="20668"/>
                  </a:cubicBezTo>
                  <a:cubicBezTo>
                    <a:pt x="415238" y="32030"/>
                    <a:pt x="405992" y="41336"/>
                    <a:pt x="394570" y="41336"/>
                  </a:cubicBezTo>
                  <a:lnTo>
                    <a:pt x="394570" y="41336"/>
                  </a:lnTo>
                  <a:close/>
                  <a:moveTo>
                    <a:pt x="295822" y="49737"/>
                  </a:moveTo>
                  <a:cubicBezTo>
                    <a:pt x="286213" y="49737"/>
                    <a:pt x="277571" y="43029"/>
                    <a:pt x="275576" y="33238"/>
                  </a:cubicBezTo>
                  <a:cubicBezTo>
                    <a:pt x="273280" y="22058"/>
                    <a:pt x="280471" y="11120"/>
                    <a:pt x="291652" y="8823"/>
                  </a:cubicBezTo>
                  <a:cubicBezTo>
                    <a:pt x="302771" y="6466"/>
                    <a:pt x="314314" y="13477"/>
                    <a:pt x="316732" y="24536"/>
                  </a:cubicBezTo>
                  <a:cubicBezTo>
                    <a:pt x="319149" y="35595"/>
                    <a:pt x="312803" y="46413"/>
                    <a:pt x="301744" y="48951"/>
                  </a:cubicBezTo>
                  <a:cubicBezTo>
                    <a:pt x="301623" y="48951"/>
                    <a:pt x="300112" y="49314"/>
                    <a:pt x="299991" y="49314"/>
                  </a:cubicBezTo>
                  <a:cubicBezTo>
                    <a:pt x="298602" y="49616"/>
                    <a:pt x="297212" y="49737"/>
                    <a:pt x="295822" y="49737"/>
                  </a:cubicBezTo>
                  <a:lnTo>
                    <a:pt x="295822" y="49737"/>
                  </a:lnTo>
                  <a:close/>
                  <a:moveTo>
                    <a:pt x="204446" y="84123"/>
                  </a:moveTo>
                  <a:cubicBezTo>
                    <a:pt x="197073" y="84123"/>
                    <a:pt x="189882" y="80135"/>
                    <a:pt x="186195" y="73185"/>
                  </a:cubicBezTo>
                  <a:cubicBezTo>
                    <a:pt x="180817" y="63093"/>
                    <a:pt x="184624" y="50583"/>
                    <a:pt x="194716" y="45204"/>
                  </a:cubicBezTo>
                  <a:cubicBezTo>
                    <a:pt x="204688" y="39705"/>
                    <a:pt x="217802" y="43089"/>
                    <a:pt x="223301" y="53061"/>
                  </a:cubicBezTo>
                  <a:cubicBezTo>
                    <a:pt x="228801" y="63093"/>
                    <a:pt x="225658" y="75421"/>
                    <a:pt x="215626" y="80920"/>
                  </a:cubicBezTo>
                  <a:lnTo>
                    <a:pt x="214176" y="81706"/>
                  </a:lnTo>
                  <a:cubicBezTo>
                    <a:pt x="211094" y="83338"/>
                    <a:pt x="207770" y="84123"/>
                    <a:pt x="204446" y="84123"/>
                  </a:cubicBezTo>
                  <a:lnTo>
                    <a:pt x="204446" y="84123"/>
                  </a:lnTo>
                  <a:close/>
                  <a:moveTo>
                    <a:pt x="126064" y="142321"/>
                  </a:moveTo>
                  <a:cubicBezTo>
                    <a:pt x="120565" y="142321"/>
                    <a:pt x="115065" y="140145"/>
                    <a:pt x="111016" y="135794"/>
                  </a:cubicBezTo>
                  <a:cubicBezTo>
                    <a:pt x="103160" y="127454"/>
                    <a:pt x="103583" y="114400"/>
                    <a:pt x="111923" y="106544"/>
                  </a:cubicBezTo>
                  <a:cubicBezTo>
                    <a:pt x="120202" y="98809"/>
                    <a:pt x="133558" y="98627"/>
                    <a:pt x="141414" y="106725"/>
                  </a:cubicBezTo>
                  <a:cubicBezTo>
                    <a:pt x="149271" y="114824"/>
                    <a:pt x="149694" y="127273"/>
                    <a:pt x="141656" y="135250"/>
                  </a:cubicBezTo>
                  <a:cubicBezTo>
                    <a:pt x="141535" y="135371"/>
                    <a:pt x="140387" y="136519"/>
                    <a:pt x="140206" y="136640"/>
                  </a:cubicBezTo>
                  <a:cubicBezTo>
                    <a:pt x="136217" y="140447"/>
                    <a:pt x="131141" y="142321"/>
                    <a:pt x="126064" y="142321"/>
                  </a:cubicBezTo>
                  <a:lnTo>
                    <a:pt x="126064" y="142321"/>
                  </a:lnTo>
                  <a:close/>
                  <a:moveTo>
                    <a:pt x="66477" y="219676"/>
                  </a:moveTo>
                  <a:cubicBezTo>
                    <a:pt x="62972" y="219676"/>
                    <a:pt x="59406" y="218769"/>
                    <a:pt x="56143" y="216896"/>
                  </a:cubicBezTo>
                  <a:cubicBezTo>
                    <a:pt x="46232" y="211154"/>
                    <a:pt x="42847" y="198524"/>
                    <a:pt x="48528" y="188613"/>
                  </a:cubicBezTo>
                  <a:cubicBezTo>
                    <a:pt x="54209" y="178702"/>
                    <a:pt x="67202" y="174713"/>
                    <a:pt x="77113" y="180394"/>
                  </a:cubicBezTo>
                  <a:cubicBezTo>
                    <a:pt x="87024" y="186074"/>
                    <a:pt x="90771" y="198161"/>
                    <a:pt x="85090" y="208072"/>
                  </a:cubicBezTo>
                  <a:lnTo>
                    <a:pt x="84365" y="209281"/>
                  </a:lnTo>
                  <a:cubicBezTo>
                    <a:pt x="80618" y="215989"/>
                    <a:pt x="73668" y="219676"/>
                    <a:pt x="66477" y="219676"/>
                  </a:cubicBezTo>
                  <a:lnTo>
                    <a:pt x="66477" y="219676"/>
                  </a:lnTo>
                  <a:close/>
                  <a:moveTo>
                    <a:pt x="30579" y="310446"/>
                  </a:moveTo>
                  <a:cubicBezTo>
                    <a:pt x="29008" y="310446"/>
                    <a:pt x="27376" y="310265"/>
                    <a:pt x="25745" y="309903"/>
                  </a:cubicBezTo>
                  <a:cubicBezTo>
                    <a:pt x="14625" y="307244"/>
                    <a:pt x="7796" y="296063"/>
                    <a:pt x="10455" y="285004"/>
                  </a:cubicBezTo>
                  <a:cubicBezTo>
                    <a:pt x="10455" y="285004"/>
                    <a:pt x="10757" y="283614"/>
                    <a:pt x="10757" y="283554"/>
                  </a:cubicBezTo>
                  <a:cubicBezTo>
                    <a:pt x="13477" y="272494"/>
                    <a:pt x="24596" y="265665"/>
                    <a:pt x="35777" y="268324"/>
                  </a:cubicBezTo>
                  <a:cubicBezTo>
                    <a:pt x="46896" y="271044"/>
                    <a:pt x="53725" y="282164"/>
                    <a:pt x="51006" y="293283"/>
                  </a:cubicBezTo>
                  <a:lnTo>
                    <a:pt x="30881" y="288388"/>
                  </a:lnTo>
                  <a:lnTo>
                    <a:pt x="50704" y="294553"/>
                  </a:lnTo>
                  <a:cubicBezTo>
                    <a:pt x="48407" y="304041"/>
                    <a:pt x="39886" y="310446"/>
                    <a:pt x="30579" y="310446"/>
                  </a:cubicBezTo>
                  <a:lnTo>
                    <a:pt x="30579" y="310446"/>
                  </a:lnTo>
                  <a:close/>
                  <a:moveTo>
                    <a:pt x="20668" y="407623"/>
                  </a:moveTo>
                  <a:cubicBezTo>
                    <a:pt x="9246" y="407623"/>
                    <a:pt x="0" y="398377"/>
                    <a:pt x="0" y="386955"/>
                  </a:cubicBezTo>
                  <a:lnTo>
                    <a:pt x="0" y="385565"/>
                  </a:lnTo>
                  <a:cubicBezTo>
                    <a:pt x="0" y="374143"/>
                    <a:pt x="9246" y="364897"/>
                    <a:pt x="20668" y="364897"/>
                  </a:cubicBezTo>
                  <a:cubicBezTo>
                    <a:pt x="32090" y="364897"/>
                    <a:pt x="41336" y="374143"/>
                    <a:pt x="41336" y="385565"/>
                  </a:cubicBezTo>
                  <a:lnTo>
                    <a:pt x="41336" y="386955"/>
                  </a:lnTo>
                  <a:cubicBezTo>
                    <a:pt x="41397" y="398377"/>
                    <a:pt x="32090" y="407623"/>
                    <a:pt x="20668" y="407623"/>
                  </a:cubicBezTo>
                  <a:lnTo>
                    <a:pt x="20668" y="407623"/>
                  </a:lnTo>
                  <a:close/>
                  <a:moveTo>
                    <a:pt x="20668" y="505586"/>
                  </a:moveTo>
                  <a:cubicBezTo>
                    <a:pt x="9246" y="505586"/>
                    <a:pt x="0" y="496340"/>
                    <a:pt x="0" y="484918"/>
                  </a:cubicBezTo>
                  <a:lnTo>
                    <a:pt x="0" y="483528"/>
                  </a:lnTo>
                  <a:cubicBezTo>
                    <a:pt x="0" y="472106"/>
                    <a:pt x="9246" y="462860"/>
                    <a:pt x="20668" y="462860"/>
                  </a:cubicBezTo>
                  <a:cubicBezTo>
                    <a:pt x="32090" y="462860"/>
                    <a:pt x="41336" y="472106"/>
                    <a:pt x="41336" y="483528"/>
                  </a:cubicBezTo>
                  <a:lnTo>
                    <a:pt x="41336" y="484918"/>
                  </a:lnTo>
                  <a:cubicBezTo>
                    <a:pt x="41397" y="496340"/>
                    <a:pt x="32090" y="505586"/>
                    <a:pt x="20668" y="505586"/>
                  </a:cubicBezTo>
                  <a:lnTo>
                    <a:pt x="20668" y="505586"/>
                  </a:lnTo>
                  <a:close/>
                  <a:moveTo>
                    <a:pt x="20668" y="603549"/>
                  </a:moveTo>
                  <a:cubicBezTo>
                    <a:pt x="9246" y="603549"/>
                    <a:pt x="0" y="594302"/>
                    <a:pt x="0" y="582880"/>
                  </a:cubicBezTo>
                  <a:lnTo>
                    <a:pt x="0" y="581490"/>
                  </a:lnTo>
                  <a:cubicBezTo>
                    <a:pt x="0" y="570069"/>
                    <a:pt x="9246" y="560822"/>
                    <a:pt x="20668" y="560822"/>
                  </a:cubicBezTo>
                  <a:cubicBezTo>
                    <a:pt x="32090" y="560822"/>
                    <a:pt x="41336" y="570069"/>
                    <a:pt x="41336" y="581490"/>
                  </a:cubicBezTo>
                  <a:lnTo>
                    <a:pt x="41336" y="582880"/>
                  </a:lnTo>
                  <a:cubicBezTo>
                    <a:pt x="41397" y="594302"/>
                    <a:pt x="32090" y="603549"/>
                    <a:pt x="20668" y="603549"/>
                  </a:cubicBezTo>
                  <a:lnTo>
                    <a:pt x="20668" y="603549"/>
                  </a:lnTo>
                  <a:close/>
                  <a:moveTo>
                    <a:pt x="20668" y="701511"/>
                  </a:moveTo>
                  <a:cubicBezTo>
                    <a:pt x="9246" y="701511"/>
                    <a:pt x="0" y="692265"/>
                    <a:pt x="0" y="680843"/>
                  </a:cubicBezTo>
                  <a:lnTo>
                    <a:pt x="0" y="679453"/>
                  </a:lnTo>
                  <a:cubicBezTo>
                    <a:pt x="0" y="668031"/>
                    <a:pt x="9246" y="658785"/>
                    <a:pt x="20668" y="658785"/>
                  </a:cubicBezTo>
                  <a:cubicBezTo>
                    <a:pt x="32090" y="658785"/>
                    <a:pt x="41336" y="668031"/>
                    <a:pt x="41336" y="679453"/>
                  </a:cubicBezTo>
                  <a:lnTo>
                    <a:pt x="41336" y="680843"/>
                  </a:lnTo>
                  <a:cubicBezTo>
                    <a:pt x="41397" y="692265"/>
                    <a:pt x="32090" y="701572"/>
                    <a:pt x="20668" y="701511"/>
                  </a:cubicBezTo>
                  <a:lnTo>
                    <a:pt x="20668" y="701511"/>
                  </a:lnTo>
                  <a:close/>
                  <a:moveTo>
                    <a:pt x="20668" y="799534"/>
                  </a:moveTo>
                  <a:cubicBezTo>
                    <a:pt x="9246" y="799534"/>
                    <a:pt x="0" y="790288"/>
                    <a:pt x="0" y="778866"/>
                  </a:cubicBezTo>
                  <a:cubicBezTo>
                    <a:pt x="0" y="767444"/>
                    <a:pt x="9246" y="757473"/>
                    <a:pt x="20668" y="757473"/>
                  </a:cubicBezTo>
                  <a:cubicBezTo>
                    <a:pt x="32090" y="757473"/>
                    <a:pt x="41336" y="766054"/>
                    <a:pt x="41336" y="777476"/>
                  </a:cubicBezTo>
                  <a:lnTo>
                    <a:pt x="41336" y="778866"/>
                  </a:lnTo>
                  <a:cubicBezTo>
                    <a:pt x="41397" y="790227"/>
                    <a:pt x="32090" y="799534"/>
                    <a:pt x="20668" y="799534"/>
                  </a:cubicBezTo>
                  <a:lnTo>
                    <a:pt x="20668" y="799534"/>
                  </a:lnTo>
                  <a:close/>
                  <a:moveTo>
                    <a:pt x="20668" y="897497"/>
                  </a:moveTo>
                  <a:cubicBezTo>
                    <a:pt x="9246" y="897497"/>
                    <a:pt x="0" y="888190"/>
                    <a:pt x="0" y="876829"/>
                  </a:cubicBezTo>
                  <a:cubicBezTo>
                    <a:pt x="0" y="865407"/>
                    <a:pt x="9246" y="855435"/>
                    <a:pt x="20668" y="855435"/>
                  </a:cubicBezTo>
                  <a:cubicBezTo>
                    <a:pt x="32090" y="855435"/>
                    <a:pt x="41336" y="864017"/>
                    <a:pt x="41336" y="875439"/>
                  </a:cubicBezTo>
                  <a:lnTo>
                    <a:pt x="41336" y="876829"/>
                  </a:lnTo>
                  <a:cubicBezTo>
                    <a:pt x="41397" y="888190"/>
                    <a:pt x="32090" y="897497"/>
                    <a:pt x="20668" y="897497"/>
                  </a:cubicBezTo>
                  <a:lnTo>
                    <a:pt x="20668" y="897497"/>
                  </a:lnTo>
                  <a:close/>
                  <a:moveTo>
                    <a:pt x="20668" y="995459"/>
                  </a:moveTo>
                  <a:cubicBezTo>
                    <a:pt x="9246" y="995459"/>
                    <a:pt x="0" y="986213"/>
                    <a:pt x="0" y="974791"/>
                  </a:cubicBezTo>
                  <a:cubicBezTo>
                    <a:pt x="0" y="963369"/>
                    <a:pt x="9246" y="953398"/>
                    <a:pt x="20668" y="953398"/>
                  </a:cubicBezTo>
                  <a:cubicBezTo>
                    <a:pt x="32090" y="953398"/>
                    <a:pt x="41336" y="961979"/>
                    <a:pt x="41336" y="973401"/>
                  </a:cubicBezTo>
                  <a:lnTo>
                    <a:pt x="41336" y="974791"/>
                  </a:lnTo>
                  <a:cubicBezTo>
                    <a:pt x="41397" y="986213"/>
                    <a:pt x="32090" y="995459"/>
                    <a:pt x="20668" y="995459"/>
                  </a:cubicBezTo>
                  <a:lnTo>
                    <a:pt x="20668" y="995459"/>
                  </a:lnTo>
                  <a:close/>
                  <a:moveTo>
                    <a:pt x="20668" y="1093422"/>
                  </a:moveTo>
                  <a:cubicBezTo>
                    <a:pt x="9246" y="1093422"/>
                    <a:pt x="0" y="1084176"/>
                    <a:pt x="0" y="1072754"/>
                  </a:cubicBezTo>
                  <a:lnTo>
                    <a:pt x="0" y="1071364"/>
                  </a:lnTo>
                  <a:cubicBezTo>
                    <a:pt x="0" y="1059942"/>
                    <a:pt x="9246" y="1050696"/>
                    <a:pt x="20668" y="1050696"/>
                  </a:cubicBezTo>
                  <a:cubicBezTo>
                    <a:pt x="32090" y="1050696"/>
                    <a:pt x="41336" y="1059942"/>
                    <a:pt x="41336" y="1071364"/>
                  </a:cubicBezTo>
                  <a:lnTo>
                    <a:pt x="41336" y="1072754"/>
                  </a:lnTo>
                  <a:cubicBezTo>
                    <a:pt x="41397" y="1084176"/>
                    <a:pt x="32090" y="1093422"/>
                    <a:pt x="20668" y="1093422"/>
                  </a:cubicBezTo>
                  <a:lnTo>
                    <a:pt x="20668" y="1093422"/>
                  </a:lnTo>
                  <a:close/>
                  <a:moveTo>
                    <a:pt x="20668" y="1190720"/>
                  </a:moveTo>
                  <a:cubicBezTo>
                    <a:pt x="9246" y="1190720"/>
                    <a:pt x="0" y="1181473"/>
                    <a:pt x="0" y="1170052"/>
                  </a:cubicBezTo>
                  <a:lnTo>
                    <a:pt x="0" y="1168661"/>
                  </a:lnTo>
                  <a:cubicBezTo>
                    <a:pt x="0" y="1141466"/>
                    <a:pt x="41397" y="1141466"/>
                    <a:pt x="41397" y="1168661"/>
                  </a:cubicBezTo>
                  <a:lnTo>
                    <a:pt x="41397" y="1170052"/>
                  </a:lnTo>
                  <a:cubicBezTo>
                    <a:pt x="41397" y="1181473"/>
                    <a:pt x="32090" y="1190720"/>
                    <a:pt x="20668" y="1190720"/>
                  </a:cubicBezTo>
                  <a:lnTo>
                    <a:pt x="20668" y="1190720"/>
                  </a:lnTo>
                  <a:close/>
                  <a:moveTo>
                    <a:pt x="20668" y="1288682"/>
                  </a:moveTo>
                  <a:cubicBezTo>
                    <a:pt x="9246" y="1288682"/>
                    <a:pt x="0" y="1279436"/>
                    <a:pt x="0" y="1268014"/>
                  </a:cubicBezTo>
                  <a:lnTo>
                    <a:pt x="0" y="1266624"/>
                  </a:lnTo>
                  <a:cubicBezTo>
                    <a:pt x="0" y="1255202"/>
                    <a:pt x="9246" y="1245956"/>
                    <a:pt x="20668" y="1245956"/>
                  </a:cubicBezTo>
                  <a:cubicBezTo>
                    <a:pt x="32090" y="1245956"/>
                    <a:pt x="41336" y="1255202"/>
                    <a:pt x="41336" y="1266624"/>
                  </a:cubicBezTo>
                  <a:lnTo>
                    <a:pt x="41336" y="1268014"/>
                  </a:lnTo>
                  <a:cubicBezTo>
                    <a:pt x="41397" y="1279436"/>
                    <a:pt x="32090" y="1288682"/>
                    <a:pt x="20668" y="1288682"/>
                  </a:cubicBezTo>
                  <a:lnTo>
                    <a:pt x="20668" y="1288682"/>
                  </a:lnTo>
                  <a:close/>
                  <a:moveTo>
                    <a:pt x="20668" y="1386705"/>
                  </a:moveTo>
                  <a:cubicBezTo>
                    <a:pt x="9246" y="1386705"/>
                    <a:pt x="0" y="1377459"/>
                    <a:pt x="0" y="1366037"/>
                  </a:cubicBezTo>
                  <a:lnTo>
                    <a:pt x="0" y="1364647"/>
                  </a:lnTo>
                  <a:cubicBezTo>
                    <a:pt x="0" y="1353225"/>
                    <a:pt x="9246" y="1343979"/>
                    <a:pt x="20668" y="1343979"/>
                  </a:cubicBezTo>
                  <a:cubicBezTo>
                    <a:pt x="32090" y="1343979"/>
                    <a:pt x="41336" y="1353225"/>
                    <a:pt x="41336" y="1364647"/>
                  </a:cubicBezTo>
                  <a:lnTo>
                    <a:pt x="41336" y="1366037"/>
                  </a:lnTo>
                  <a:cubicBezTo>
                    <a:pt x="41397" y="1377399"/>
                    <a:pt x="32090" y="1386705"/>
                    <a:pt x="20668" y="1386705"/>
                  </a:cubicBezTo>
                  <a:lnTo>
                    <a:pt x="20668" y="1386705"/>
                  </a:lnTo>
                  <a:close/>
                  <a:moveTo>
                    <a:pt x="20668" y="1484668"/>
                  </a:moveTo>
                  <a:cubicBezTo>
                    <a:pt x="9246" y="1484668"/>
                    <a:pt x="0" y="1475422"/>
                    <a:pt x="0" y="1464000"/>
                  </a:cubicBezTo>
                  <a:lnTo>
                    <a:pt x="0" y="1462610"/>
                  </a:lnTo>
                  <a:cubicBezTo>
                    <a:pt x="0" y="1451188"/>
                    <a:pt x="9246" y="1441941"/>
                    <a:pt x="20668" y="1441941"/>
                  </a:cubicBezTo>
                  <a:cubicBezTo>
                    <a:pt x="32090" y="1441941"/>
                    <a:pt x="41336" y="1451188"/>
                    <a:pt x="41336" y="1462610"/>
                  </a:cubicBezTo>
                  <a:lnTo>
                    <a:pt x="41336" y="1464000"/>
                  </a:lnTo>
                  <a:cubicBezTo>
                    <a:pt x="41397" y="1475361"/>
                    <a:pt x="32090" y="1484668"/>
                    <a:pt x="20668" y="1484668"/>
                  </a:cubicBezTo>
                  <a:lnTo>
                    <a:pt x="20668" y="1484668"/>
                  </a:lnTo>
                  <a:close/>
                  <a:moveTo>
                    <a:pt x="3038109" y="2594286"/>
                  </a:moveTo>
                  <a:lnTo>
                    <a:pt x="3039499" y="2594286"/>
                  </a:lnTo>
                  <a:cubicBezTo>
                    <a:pt x="3050921" y="2594286"/>
                    <a:pt x="3060167" y="2603532"/>
                    <a:pt x="3060167" y="2614954"/>
                  </a:cubicBezTo>
                  <a:cubicBezTo>
                    <a:pt x="3060167" y="2626376"/>
                    <a:pt x="3050921" y="2635622"/>
                    <a:pt x="3039499" y="2635622"/>
                  </a:cubicBezTo>
                  <a:lnTo>
                    <a:pt x="3038109" y="2635622"/>
                  </a:lnTo>
                  <a:cubicBezTo>
                    <a:pt x="3026687" y="2635622"/>
                    <a:pt x="3017440" y="2626376"/>
                    <a:pt x="3017440" y="2614954"/>
                  </a:cubicBezTo>
                  <a:cubicBezTo>
                    <a:pt x="3017440" y="2603593"/>
                    <a:pt x="3026687" y="2594286"/>
                    <a:pt x="3038109" y="2594286"/>
                  </a:cubicBezTo>
                  <a:lnTo>
                    <a:pt x="3038109" y="2594286"/>
                  </a:lnTo>
                  <a:close/>
                  <a:moveTo>
                    <a:pt x="394570" y="2593319"/>
                  </a:moveTo>
                  <a:lnTo>
                    <a:pt x="393180" y="2593319"/>
                  </a:lnTo>
                  <a:cubicBezTo>
                    <a:pt x="381758" y="2593319"/>
                    <a:pt x="372512" y="2602565"/>
                    <a:pt x="372512" y="2613987"/>
                  </a:cubicBezTo>
                  <a:cubicBezTo>
                    <a:pt x="372512" y="2625409"/>
                    <a:pt x="381758" y="2634656"/>
                    <a:pt x="393180" y="2634656"/>
                  </a:cubicBezTo>
                  <a:lnTo>
                    <a:pt x="394570" y="2634656"/>
                  </a:lnTo>
                  <a:cubicBezTo>
                    <a:pt x="405992" y="2634656"/>
                    <a:pt x="415238" y="2625409"/>
                    <a:pt x="415238" y="2613987"/>
                  </a:cubicBezTo>
                  <a:cubicBezTo>
                    <a:pt x="415238" y="2602565"/>
                    <a:pt x="405992" y="2593319"/>
                    <a:pt x="394570" y="2593319"/>
                  </a:cubicBezTo>
                  <a:lnTo>
                    <a:pt x="394570" y="2593319"/>
                  </a:lnTo>
                  <a:close/>
                  <a:moveTo>
                    <a:pt x="295822" y="2584859"/>
                  </a:moveTo>
                  <a:cubicBezTo>
                    <a:pt x="286213" y="2584859"/>
                    <a:pt x="277571" y="2591627"/>
                    <a:pt x="275576" y="2601417"/>
                  </a:cubicBezTo>
                  <a:cubicBezTo>
                    <a:pt x="273280" y="2612597"/>
                    <a:pt x="280471" y="2623536"/>
                    <a:pt x="291652" y="2625832"/>
                  </a:cubicBezTo>
                  <a:cubicBezTo>
                    <a:pt x="302771" y="2628189"/>
                    <a:pt x="314314" y="2621179"/>
                    <a:pt x="316732" y="2610120"/>
                  </a:cubicBezTo>
                  <a:cubicBezTo>
                    <a:pt x="319149" y="2599060"/>
                    <a:pt x="312803" y="2588243"/>
                    <a:pt x="301744" y="2585704"/>
                  </a:cubicBezTo>
                  <a:cubicBezTo>
                    <a:pt x="301623" y="2585644"/>
                    <a:pt x="300112" y="2585342"/>
                    <a:pt x="299991" y="2585342"/>
                  </a:cubicBezTo>
                  <a:cubicBezTo>
                    <a:pt x="298602" y="2585040"/>
                    <a:pt x="297212" y="2584859"/>
                    <a:pt x="295822" y="2584859"/>
                  </a:cubicBezTo>
                  <a:lnTo>
                    <a:pt x="295822" y="2584859"/>
                  </a:lnTo>
                  <a:close/>
                  <a:moveTo>
                    <a:pt x="204446" y="2550472"/>
                  </a:moveTo>
                  <a:cubicBezTo>
                    <a:pt x="197073" y="2550472"/>
                    <a:pt x="189882" y="2554460"/>
                    <a:pt x="186195" y="2561410"/>
                  </a:cubicBezTo>
                  <a:cubicBezTo>
                    <a:pt x="180817" y="2571503"/>
                    <a:pt x="184624" y="2584012"/>
                    <a:pt x="194716" y="2589391"/>
                  </a:cubicBezTo>
                  <a:cubicBezTo>
                    <a:pt x="204688" y="2594890"/>
                    <a:pt x="217802" y="2591506"/>
                    <a:pt x="223301" y="2581474"/>
                  </a:cubicBezTo>
                  <a:cubicBezTo>
                    <a:pt x="228801" y="2571442"/>
                    <a:pt x="225658" y="2559174"/>
                    <a:pt x="215626" y="2553675"/>
                  </a:cubicBezTo>
                  <a:lnTo>
                    <a:pt x="214176" y="2552889"/>
                  </a:lnTo>
                  <a:cubicBezTo>
                    <a:pt x="211094" y="2551318"/>
                    <a:pt x="207770" y="2550472"/>
                    <a:pt x="204446" y="2550472"/>
                  </a:cubicBezTo>
                  <a:lnTo>
                    <a:pt x="204446" y="2550472"/>
                  </a:lnTo>
                  <a:close/>
                  <a:moveTo>
                    <a:pt x="126064" y="2492335"/>
                  </a:moveTo>
                  <a:cubicBezTo>
                    <a:pt x="120565" y="2492335"/>
                    <a:pt x="115065" y="2494510"/>
                    <a:pt x="111016" y="2498862"/>
                  </a:cubicBezTo>
                  <a:cubicBezTo>
                    <a:pt x="103160" y="2507201"/>
                    <a:pt x="103583" y="2520255"/>
                    <a:pt x="111923" y="2528111"/>
                  </a:cubicBezTo>
                  <a:cubicBezTo>
                    <a:pt x="120202" y="2535847"/>
                    <a:pt x="133558" y="2536028"/>
                    <a:pt x="141414" y="2527930"/>
                  </a:cubicBezTo>
                  <a:cubicBezTo>
                    <a:pt x="149271" y="2519832"/>
                    <a:pt x="149694" y="2507383"/>
                    <a:pt x="141656" y="2499345"/>
                  </a:cubicBezTo>
                  <a:cubicBezTo>
                    <a:pt x="141535" y="2499224"/>
                    <a:pt x="140387" y="2498076"/>
                    <a:pt x="140206" y="2497955"/>
                  </a:cubicBezTo>
                  <a:cubicBezTo>
                    <a:pt x="136217" y="2494208"/>
                    <a:pt x="131141" y="2492335"/>
                    <a:pt x="126064" y="2492335"/>
                  </a:cubicBezTo>
                  <a:lnTo>
                    <a:pt x="126064" y="2492335"/>
                  </a:lnTo>
                  <a:close/>
                  <a:moveTo>
                    <a:pt x="66477" y="2414980"/>
                  </a:moveTo>
                  <a:cubicBezTo>
                    <a:pt x="62972" y="2414980"/>
                    <a:pt x="59406" y="2415887"/>
                    <a:pt x="56143" y="2417760"/>
                  </a:cubicBezTo>
                  <a:cubicBezTo>
                    <a:pt x="46232" y="2423441"/>
                    <a:pt x="42847" y="2436132"/>
                    <a:pt x="48528" y="2446043"/>
                  </a:cubicBezTo>
                  <a:cubicBezTo>
                    <a:pt x="54209" y="2455954"/>
                    <a:pt x="67202" y="2459943"/>
                    <a:pt x="77113" y="2454262"/>
                  </a:cubicBezTo>
                  <a:cubicBezTo>
                    <a:pt x="87024" y="2448521"/>
                    <a:pt x="90771" y="2436494"/>
                    <a:pt x="85090" y="2426583"/>
                  </a:cubicBezTo>
                  <a:lnTo>
                    <a:pt x="84365" y="2425375"/>
                  </a:lnTo>
                  <a:cubicBezTo>
                    <a:pt x="80618" y="2418666"/>
                    <a:pt x="73668" y="2414980"/>
                    <a:pt x="66477" y="2414980"/>
                  </a:cubicBezTo>
                  <a:lnTo>
                    <a:pt x="66477" y="2414980"/>
                  </a:lnTo>
                  <a:close/>
                  <a:moveTo>
                    <a:pt x="30579" y="2324209"/>
                  </a:moveTo>
                  <a:cubicBezTo>
                    <a:pt x="29008" y="2324209"/>
                    <a:pt x="27376" y="2324390"/>
                    <a:pt x="25745" y="2324813"/>
                  </a:cubicBezTo>
                  <a:cubicBezTo>
                    <a:pt x="14625" y="2327472"/>
                    <a:pt x="7796" y="2338592"/>
                    <a:pt x="10455" y="2349712"/>
                  </a:cubicBezTo>
                  <a:cubicBezTo>
                    <a:pt x="10455" y="2349712"/>
                    <a:pt x="10757" y="2351102"/>
                    <a:pt x="10757" y="2351102"/>
                  </a:cubicBezTo>
                  <a:cubicBezTo>
                    <a:pt x="13477" y="2362222"/>
                    <a:pt x="24596" y="2368990"/>
                    <a:pt x="35777" y="2366331"/>
                  </a:cubicBezTo>
                  <a:cubicBezTo>
                    <a:pt x="46896" y="2363612"/>
                    <a:pt x="53725" y="2352492"/>
                    <a:pt x="51006" y="2341372"/>
                  </a:cubicBezTo>
                  <a:lnTo>
                    <a:pt x="30881" y="2346207"/>
                  </a:lnTo>
                  <a:lnTo>
                    <a:pt x="50704" y="2340043"/>
                  </a:lnTo>
                  <a:cubicBezTo>
                    <a:pt x="48407" y="2330615"/>
                    <a:pt x="39886" y="2324149"/>
                    <a:pt x="30579" y="2324209"/>
                  </a:cubicBezTo>
                  <a:lnTo>
                    <a:pt x="30579" y="2324209"/>
                  </a:lnTo>
                  <a:close/>
                  <a:moveTo>
                    <a:pt x="20668" y="2227032"/>
                  </a:moveTo>
                  <a:cubicBezTo>
                    <a:pt x="9246" y="2227032"/>
                    <a:pt x="0" y="2236278"/>
                    <a:pt x="0" y="2247700"/>
                  </a:cubicBezTo>
                  <a:lnTo>
                    <a:pt x="0" y="2249090"/>
                  </a:lnTo>
                  <a:cubicBezTo>
                    <a:pt x="0" y="2260512"/>
                    <a:pt x="9246" y="2269759"/>
                    <a:pt x="20668" y="2269759"/>
                  </a:cubicBezTo>
                  <a:cubicBezTo>
                    <a:pt x="32090" y="2269759"/>
                    <a:pt x="41336" y="2260512"/>
                    <a:pt x="41336" y="2249090"/>
                  </a:cubicBezTo>
                  <a:lnTo>
                    <a:pt x="41336" y="2247700"/>
                  </a:lnTo>
                  <a:cubicBezTo>
                    <a:pt x="41397" y="2236278"/>
                    <a:pt x="32090" y="2227032"/>
                    <a:pt x="20668" y="2227032"/>
                  </a:cubicBezTo>
                  <a:lnTo>
                    <a:pt x="20668" y="2227032"/>
                  </a:lnTo>
                  <a:close/>
                  <a:moveTo>
                    <a:pt x="20668" y="2129070"/>
                  </a:moveTo>
                  <a:cubicBezTo>
                    <a:pt x="9246" y="2129070"/>
                    <a:pt x="0" y="2138316"/>
                    <a:pt x="0" y="2149738"/>
                  </a:cubicBezTo>
                  <a:lnTo>
                    <a:pt x="0" y="2151128"/>
                  </a:lnTo>
                  <a:cubicBezTo>
                    <a:pt x="0" y="2162550"/>
                    <a:pt x="9246" y="2171796"/>
                    <a:pt x="20668" y="2171796"/>
                  </a:cubicBezTo>
                  <a:cubicBezTo>
                    <a:pt x="32090" y="2171796"/>
                    <a:pt x="41336" y="2162550"/>
                    <a:pt x="41336" y="2151128"/>
                  </a:cubicBezTo>
                  <a:lnTo>
                    <a:pt x="41336" y="2149738"/>
                  </a:lnTo>
                  <a:cubicBezTo>
                    <a:pt x="41397" y="2138316"/>
                    <a:pt x="32090" y="2129070"/>
                    <a:pt x="20668" y="2129070"/>
                  </a:cubicBezTo>
                  <a:lnTo>
                    <a:pt x="20668" y="2129070"/>
                  </a:lnTo>
                  <a:close/>
                  <a:moveTo>
                    <a:pt x="20668" y="2031107"/>
                  </a:moveTo>
                  <a:cubicBezTo>
                    <a:pt x="9246" y="2031107"/>
                    <a:pt x="0" y="2040353"/>
                    <a:pt x="0" y="2051775"/>
                  </a:cubicBezTo>
                  <a:lnTo>
                    <a:pt x="0" y="2053165"/>
                  </a:lnTo>
                  <a:cubicBezTo>
                    <a:pt x="0" y="2064587"/>
                    <a:pt x="9246" y="2073833"/>
                    <a:pt x="20668" y="2073833"/>
                  </a:cubicBezTo>
                  <a:cubicBezTo>
                    <a:pt x="32090" y="2073833"/>
                    <a:pt x="41336" y="2064587"/>
                    <a:pt x="41336" y="2053165"/>
                  </a:cubicBezTo>
                  <a:lnTo>
                    <a:pt x="41336" y="2051775"/>
                  </a:lnTo>
                  <a:cubicBezTo>
                    <a:pt x="41397" y="2040353"/>
                    <a:pt x="32090" y="2031107"/>
                    <a:pt x="20668" y="2031107"/>
                  </a:cubicBezTo>
                  <a:lnTo>
                    <a:pt x="20668" y="2031107"/>
                  </a:lnTo>
                  <a:close/>
                  <a:moveTo>
                    <a:pt x="20668" y="1933084"/>
                  </a:moveTo>
                  <a:cubicBezTo>
                    <a:pt x="9246" y="1933084"/>
                    <a:pt x="0" y="1942330"/>
                    <a:pt x="0" y="1953752"/>
                  </a:cubicBezTo>
                  <a:lnTo>
                    <a:pt x="0" y="1955142"/>
                  </a:lnTo>
                  <a:cubicBezTo>
                    <a:pt x="0" y="1966564"/>
                    <a:pt x="9246" y="1975810"/>
                    <a:pt x="20668" y="1975810"/>
                  </a:cubicBezTo>
                  <a:cubicBezTo>
                    <a:pt x="32090" y="1975810"/>
                    <a:pt x="41336" y="1966564"/>
                    <a:pt x="41336" y="1955142"/>
                  </a:cubicBezTo>
                  <a:lnTo>
                    <a:pt x="41336" y="1953752"/>
                  </a:lnTo>
                  <a:cubicBezTo>
                    <a:pt x="41397" y="1942391"/>
                    <a:pt x="32090" y="1933084"/>
                    <a:pt x="20668" y="1933084"/>
                  </a:cubicBezTo>
                  <a:lnTo>
                    <a:pt x="20668" y="1933084"/>
                  </a:lnTo>
                  <a:close/>
                  <a:moveTo>
                    <a:pt x="20668" y="1835121"/>
                  </a:moveTo>
                  <a:cubicBezTo>
                    <a:pt x="9246" y="1835121"/>
                    <a:pt x="0" y="1844368"/>
                    <a:pt x="0" y="1855790"/>
                  </a:cubicBezTo>
                  <a:cubicBezTo>
                    <a:pt x="0" y="1867211"/>
                    <a:pt x="9246" y="1877183"/>
                    <a:pt x="20668" y="1877183"/>
                  </a:cubicBezTo>
                  <a:cubicBezTo>
                    <a:pt x="32090" y="1877183"/>
                    <a:pt x="41336" y="1868601"/>
                    <a:pt x="41336" y="1857180"/>
                  </a:cubicBezTo>
                  <a:lnTo>
                    <a:pt x="41336" y="1855790"/>
                  </a:lnTo>
                  <a:cubicBezTo>
                    <a:pt x="41397" y="1844428"/>
                    <a:pt x="32090" y="1835121"/>
                    <a:pt x="20668" y="1835121"/>
                  </a:cubicBezTo>
                  <a:lnTo>
                    <a:pt x="20668" y="1835121"/>
                  </a:lnTo>
                  <a:close/>
                  <a:moveTo>
                    <a:pt x="20668" y="1737159"/>
                  </a:moveTo>
                  <a:cubicBezTo>
                    <a:pt x="9246" y="1737159"/>
                    <a:pt x="0" y="1746405"/>
                    <a:pt x="0" y="1757827"/>
                  </a:cubicBezTo>
                  <a:cubicBezTo>
                    <a:pt x="0" y="1769249"/>
                    <a:pt x="9246" y="1779220"/>
                    <a:pt x="20668" y="1779220"/>
                  </a:cubicBezTo>
                  <a:cubicBezTo>
                    <a:pt x="32090" y="1779220"/>
                    <a:pt x="41336" y="1770639"/>
                    <a:pt x="41336" y="1759217"/>
                  </a:cubicBezTo>
                  <a:lnTo>
                    <a:pt x="41336" y="1757887"/>
                  </a:lnTo>
                  <a:cubicBezTo>
                    <a:pt x="41397" y="1746466"/>
                    <a:pt x="32090" y="1737159"/>
                    <a:pt x="20668" y="1737159"/>
                  </a:cubicBezTo>
                  <a:lnTo>
                    <a:pt x="20668" y="1737159"/>
                  </a:lnTo>
                  <a:close/>
                  <a:moveTo>
                    <a:pt x="20668" y="1639196"/>
                  </a:moveTo>
                  <a:cubicBezTo>
                    <a:pt x="9246" y="1639196"/>
                    <a:pt x="0" y="1648443"/>
                    <a:pt x="0" y="1659864"/>
                  </a:cubicBezTo>
                  <a:cubicBezTo>
                    <a:pt x="0" y="1671286"/>
                    <a:pt x="9246" y="1681258"/>
                    <a:pt x="20668" y="1681258"/>
                  </a:cubicBezTo>
                  <a:cubicBezTo>
                    <a:pt x="32090" y="1681258"/>
                    <a:pt x="41336" y="1672676"/>
                    <a:pt x="41336" y="1661254"/>
                  </a:cubicBezTo>
                  <a:lnTo>
                    <a:pt x="41336" y="1659864"/>
                  </a:lnTo>
                  <a:cubicBezTo>
                    <a:pt x="41397" y="1648443"/>
                    <a:pt x="32090" y="1639196"/>
                    <a:pt x="20668" y="1639196"/>
                  </a:cubicBezTo>
                  <a:lnTo>
                    <a:pt x="20668" y="1639196"/>
                  </a:lnTo>
                  <a:close/>
                  <a:moveTo>
                    <a:pt x="20668" y="1541234"/>
                  </a:moveTo>
                  <a:cubicBezTo>
                    <a:pt x="9246" y="1541234"/>
                    <a:pt x="0" y="1550480"/>
                    <a:pt x="0" y="1561902"/>
                  </a:cubicBezTo>
                  <a:lnTo>
                    <a:pt x="0" y="1563292"/>
                  </a:lnTo>
                  <a:cubicBezTo>
                    <a:pt x="0" y="1574714"/>
                    <a:pt x="9246" y="1583960"/>
                    <a:pt x="20668" y="1583960"/>
                  </a:cubicBezTo>
                  <a:cubicBezTo>
                    <a:pt x="32090" y="1583960"/>
                    <a:pt x="41336" y="1574714"/>
                    <a:pt x="41336" y="1563292"/>
                  </a:cubicBezTo>
                  <a:lnTo>
                    <a:pt x="41336" y="1561902"/>
                  </a:lnTo>
                  <a:cubicBezTo>
                    <a:pt x="41397" y="1550480"/>
                    <a:pt x="32090" y="1541234"/>
                    <a:pt x="20668" y="1541234"/>
                  </a:cubicBezTo>
                  <a:lnTo>
                    <a:pt x="20668" y="1541234"/>
                  </a:lnTo>
                  <a:close/>
                  <a:moveTo>
                    <a:pt x="2844178" y="2594286"/>
                  </a:moveTo>
                  <a:lnTo>
                    <a:pt x="2845568" y="2594286"/>
                  </a:lnTo>
                  <a:cubicBezTo>
                    <a:pt x="2856990" y="2594286"/>
                    <a:pt x="2866236" y="2603532"/>
                    <a:pt x="2866236" y="2614954"/>
                  </a:cubicBezTo>
                  <a:cubicBezTo>
                    <a:pt x="2866236" y="2626376"/>
                    <a:pt x="2856990" y="2635622"/>
                    <a:pt x="2845568" y="2635622"/>
                  </a:cubicBezTo>
                  <a:lnTo>
                    <a:pt x="2844178" y="2635622"/>
                  </a:lnTo>
                  <a:cubicBezTo>
                    <a:pt x="2832756" y="2635622"/>
                    <a:pt x="2823510" y="2626376"/>
                    <a:pt x="2823510" y="2614954"/>
                  </a:cubicBezTo>
                  <a:cubicBezTo>
                    <a:pt x="2823510" y="2603593"/>
                    <a:pt x="2832756" y="2594286"/>
                    <a:pt x="2844178" y="2594286"/>
                  </a:cubicBezTo>
                  <a:lnTo>
                    <a:pt x="2844178" y="2594286"/>
                  </a:lnTo>
                  <a:close/>
                  <a:moveTo>
                    <a:pt x="2746215" y="2594286"/>
                  </a:moveTo>
                  <a:lnTo>
                    <a:pt x="2747605" y="2594286"/>
                  </a:lnTo>
                  <a:cubicBezTo>
                    <a:pt x="2759027" y="2594286"/>
                    <a:pt x="2768274" y="2603532"/>
                    <a:pt x="2768274" y="2614954"/>
                  </a:cubicBezTo>
                  <a:cubicBezTo>
                    <a:pt x="2768274" y="2626376"/>
                    <a:pt x="2758967" y="2635622"/>
                    <a:pt x="2747605" y="2635622"/>
                  </a:cubicBezTo>
                  <a:cubicBezTo>
                    <a:pt x="2736183" y="2635622"/>
                    <a:pt x="2726212" y="2626376"/>
                    <a:pt x="2726212" y="2614954"/>
                  </a:cubicBezTo>
                  <a:cubicBezTo>
                    <a:pt x="2726212" y="2603593"/>
                    <a:pt x="2734793" y="2594286"/>
                    <a:pt x="2746215" y="2594286"/>
                  </a:cubicBezTo>
                  <a:lnTo>
                    <a:pt x="2746215" y="2594286"/>
                  </a:lnTo>
                  <a:close/>
                  <a:moveTo>
                    <a:pt x="2648253" y="2594286"/>
                  </a:moveTo>
                  <a:lnTo>
                    <a:pt x="2649643" y="2594286"/>
                  </a:lnTo>
                  <a:cubicBezTo>
                    <a:pt x="2661065" y="2594286"/>
                    <a:pt x="2670311" y="2603532"/>
                    <a:pt x="2670311" y="2614954"/>
                  </a:cubicBezTo>
                  <a:cubicBezTo>
                    <a:pt x="2670311" y="2626376"/>
                    <a:pt x="2661065" y="2635622"/>
                    <a:pt x="2649643" y="2635622"/>
                  </a:cubicBezTo>
                  <a:cubicBezTo>
                    <a:pt x="2638221" y="2635622"/>
                    <a:pt x="2628249" y="2626376"/>
                    <a:pt x="2628249" y="2614954"/>
                  </a:cubicBezTo>
                  <a:cubicBezTo>
                    <a:pt x="2628249" y="2603593"/>
                    <a:pt x="2636831" y="2594286"/>
                    <a:pt x="2648253" y="2594286"/>
                  </a:cubicBezTo>
                  <a:lnTo>
                    <a:pt x="2648253" y="2594286"/>
                  </a:lnTo>
                  <a:close/>
                  <a:moveTo>
                    <a:pt x="2550290" y="2594286"/>
                  </a:moveTo>
                  <a:lnTo>
                    <a:pt x="2551680" y="2594286"/>
                  </a:lnTo>
                  <a:cubicBezTo>
                    <a:pt x="2563102" y="2594286"/>
                    <a:pt x="2572348" y="2603532"/>
                    <a:pt x="2572348" y="2614954"/>
                  </a:cubicBezTo>
                  <a:cubicBezTo>
                    <a:pt x="2572348" y="2626376"/>
                    <a:pt x="2563042" y="2635622"/>
                    <a:pt x="2551680" y="2635622"/>
                  </a:cubicBezTo>
                  <a:cubicBezTo>
                    <a:pt x="2540258" y="2635622"/>
                    <a:pt x="2530287" y="2626376"/>
                    <a:pt x="2530287" y="2614954"/>
                  </a:cubicBezTo>
                  <a:cubicBezTo>
                    <a:pt x="2530287" y="2603593"/>
                    <a:pt x="2538868" y="2594286"/>
                    <a:pt x="2550290" y="2594286"/>
                  </a:cubicBezTo>
                  <a:lnTo>
                    <a:pt x="2550290" y="2594286"/>
                  </a:lnTo>
                  <a:close/>
                  <a:moveTo>
                    <a:pt x="2452267" y="2594286"/>
                  </a:moveTo>
                  <a:lnTo>
                    <a:pt x="2453657" y="2594286"/>
                  </a:lnTo>
                  <a:cubicBezTo>
                    <a:pt x="2465079" y="2594286"/>
                    <a:pt x="2474325" y="2603532"/>
                    <a:pt x="2474325" y="2614954"/>
                  </a:cubicBezTo>
                  <a:cubicBezTo>
                    <a:pt x="2474325" y="2626376"/>
                    <a:pt x="2465079" y="2635622"/>
                    <a:pt x="2453657" y="2635622"/>
                  </a:cubicBezTo>
                  <a:lnTo>
                    <a:pt x="2452267" y="2635622"/>
                  </a:lnTo>
                  <a:cubicBezTo>
                    <a:pt x="2440845" y="2635622"/>
                    <a:pt x="2431599" y="2626376"/>
                    <a:pt x="2431599" y="2614954"/>
                  </a:cubicBezTo>
                  <a:cubicBezTo>
                    <a:pt x="2431599" y="2603593"/>
                    <a:pt x="2440845" y="2594286"/>
                    <a:pt x="2452267" y="2594286"/>
                  </a:cubicBezTo>
                  <a:lnTo>
                    <a:pt x="2452267" y="2594286"/>
                  </a:lnTo>
                  <a:close/>
                  <a:moveTo>
                    <a:pt x="2354305" y="2594286"/>
                  </a:moveTo>
                  <a:lnTo>
                    <a:pt x="2355634" y="2594286"/>
                  </a:lnTo>
                  <a:cubicBezTo>
                    <a:pt x="2367056" y="2594286"/>
                    <a:pt x="2376302" y="2603532"/>
                    <a:pt x="2376302" y="2614954"/>
                  </a:cubicBezTo>
                  <a:cubicBezTo>
                    <a:pt x="2376302" y="2626376"/>
                    <a:pt x="2367056" y="2635622"/>
                    <a:pt x="2355634" y="2635622"/>
                  </a:cubicBezTo>
                  <a:cubicBezTo>
                    <a:pt x="2344212" y="2635622"/>
                    <a:pt x="2334241" y="2626376"/>
                    <a:pt x="2334241" y="2614954"/>
                  </a:cubicBezTo>
                  <a:cubicBezTo>
                    <a:pt x="2334301" y="2603593"/>
                    <a:pt x="2342883" y="2594286"/>
                    <a:pt x="2354305" y="2594286"/>
                  </a:cubicBezTo>
                  <a:lnTo>
                    <a:pt x="2354305" y="2594286"/>
                  </a:lnTo>
                  <a:close/>
                  <a:moveTo>
                    <a:pt x="2256342" y="2594286"/>
                  </a:moveTo>
                  <a:lnTo>
                    <a:pt x="2257732" y="2594286"/>
                  </a:lnTo>
                  <a:cubicBezTo>
                    <a:pt x="2269154" y="2594286"/>
                    <a:pt x="2278400" y="2603532"/>
                    <a:pt x="2278400" y="2614954"/>
                  </a:cubicBezTo>
                  <a:cubicBezTo>
                    <a:pt x="2278400" y="2626376"/>
                    <a:pt x="2269154" y="2635622"/>
                    <a:pt x="2257732" y="2635622"/>
                  </a:cubicBezTo>
                  <a:cubicBezTo>
                    <a:pt x="2246310" y="2635622"/>
                    <a:pt x="2236339" y="2626376"/>
                    <a:pt x="2236339" y="2614954"/>
                  </a:cubicBezTo>
                  <a:cubicBezTo>
                    <a:pt x="2236339" y="2603593"/>
                    <a:pt x="2244920" y="2594286"/>
                    <a:pt x="2256342" y="2594286"/>
                  </a:cubicBezTo>
                  <a:lnTo>
                    <a:pt x="2256342" y="2594286"/>
                  </a:lnTo>
                  <a:close/>
                  <a:moveTo>
                    <a:pt x="2158379" y="2594286"/>
                  </a:moveTo>
                  <a:lnTo>
                    <a:pt x="2159709" y="2594286"/>
                  </a:lnTo>
                  <a:cubicBezTo>
                    <a:pt x="2171131" y="2594286"/>
                    <a:pt x="2180377" y="2603532"/>
                    <a:pt x="2180377" y="2614954"/>
                  </a:cubicBezTo>
                  <a:cubicBezTo>
                    <a:pt x="2180377" y="2626376"/>
                    <a:pt x="2171131" y="2635622"/>
                    <a:pt x="2159709" y="2635622"/>
                  </a:cubicBezTo>
                  <a:cubicBezTo>
                    <a:pt x="2148287" y="2635622"/>
                    <a:pt x="2138376" y="2626376"/>
                    <a:pt x="2138376" y="2614954"/>
                  </a:cubicBezTo>
                  <a:cubicBezTo>
                    <a:pt x="2138376" y="2603593"/>
                    <a:pt x="2146958" y="2594286"/>
                    <a:pt x="2158379" y="2594286"/>
                  </a:cubicBezTo>
                  <a:lnTo>
                    <a:pt x="2158379" y="2594286"/>
                  </a:lnTo>
                  <a:close/>
                  <a:moveTo>
                    <a:pt x="2060417" y="2594286"/>
                  </a:moveTo>
                  <a:lnTo>
                    <a:pt x="2061807" y="2594286"/>
                  </a:lnTo>
                  <a:cubicBezTo>
                    <a:pt x="2073229" y="2594286"/>
                    <a:pt x="2082475" y="2603532"/>
                    <a:pt x="2082475" y="2614954"/>
                  </a:cubicBezTo>
                  <a:cubicBezTo>
                    <a:pt x="2082475" y="2626376"/>
                    <a:pt x="2073229" y="2635622"/>
                    <a:pt x="2061807" y="2635622"/>
                  </a:cubicBezTo>
                  <a:lnTo>
                    <a:pt x="2060417" y="2635622"/>
                  </a:lnTo>
                  <a:cubicBezTo>
                    <a:pt x="2048995" y="2635622"/>
                    <a:pt x="2039749" y="2626376"/>
                    <a:pt x="2039749" y="2614954"/>
                  </a:cubicBezTo>
                  <a:cubicBezTo>
                    <a:pt x="2039688" y="2603593"/>
                    <a:pt x="2048995" y="2594286"/>
                    <a:pt x="2060417" y="2594286"/>
                  </a:cubicBezTo>
                  <a:lnTo>
                    <a:pt x="2060417" y="2594286"/>
                  </a:lnTo>
                  <a:close/>
                  <a:moveTo>
                    <a:pt x="1962394" y="2594286"/>
                  </a:moveTo>
                  <a:lnTo>
                    <a:pt x="1963784" y="2594286"/>
                  </a:lnTo>
                  <a:cubicBezTo>
                    <a:pt x="1975206" y="2594286"/>
                    <a:pt x="1984452" y="2603532"/>
                    <a:pt x="1984452" y="2614954"/>
                  </a:cubicBezTo>
                  <a:cubicBezTo>
                    <a:pt x="1984452" y="2626376"/>
                    <a:pt x="1975206" y="2635622"/>
                    <a:pt x="1963784" y="2635622"/>
                  </a:cubicBezTo>
                  <a:lnTo>
                    <a:pt x="1962394" y="2635622"/>
                  </a:lnTo>
                  <a:cubicBezTo>
                    <a:pt x="1950972" y="2635622"/>
                    <a:pt x="1941726" y="2626376"/>
                    <a:pt x="1941726" y="2614954"/>
                  </a:cubicBezTo>
                  <a:cubicBezTo>
                    <a:pt x="1941726" y="2603593"/>
                    <a:pt x="1950972" y="2594286"/>
                    <a:pt x="1962394" y="2594286"/>
                  </a:cubicBezTo>
                  <a:lnTo>
                    <a:pt x="1962394" y="2594286"/>
                  </a:lnTo>
                  <a:close/>
                  <a:moveTo>
                    <a:pt x="1864431" y="2594286"/>
                  </a:moveTo>
                  <a:lnTo>
                    <a:pt x="1865821" y="2594286"/>
                  </a:lnTo>
                  <a:cubicBezTo>
                    <a:pt x="1877243" y="2594286"/>
                    <a:pt x="1886490" y="2603532"/>
                    <a:pt x="1886490" y="2614954"/>
                  </a:cubicBezTo>
                  <a:cubicBezTo>
                    <a:pt x="1886490" y="2626376"/>
                    <a:pt x="1877243" y="2635622"/>
                    <a:pt x="1865821" y="2635622"/>
                  </a:cubicBezTo>
                  <a:cubicBezTo>
                    <a:pt x="1854399" y="2635622"/>
                    <a:pt x="1844428" y="2626376"/>
                    <a:pt x="1844428" y="2614954"/>
                  </a:cubicBezTo>
                  <a:cubicBezTo>
                    <a:pt x="1844488" y="2603593"/>
                    <a:pt x="1853009" y="2594286"/>
                    <a:pt x="1864431" y="2594286"/>
                  </a:cubicBezTo>
                  <a:lnTo>
                    <a:pt x="1864431" y="2594286"/>
                  </a:lnTo>
                  <a:close/>
                  <a:moveTo>
                    <a:pt x="1766469" y="2594286"/>
                  </a:moveTo>
                  <a:lnTo>
                    <a:pt x="1767859" y="2594286"/>
                  </a:lnTo>
                  <a:cubicBezTo>
                    <a:pt x="1779281" y="2594286"/>
                    <a:pt x="1788527" y="2603532"/>
                    <a:pt x="1788527" y="2614954"/>
                  </a:cubicBezTo>
                  <a:cubicBezTo>
                    <a:pt x="1788527" y="2626376"/>
                    <a:pt x="1779281" y="2635622"/>
                    <a:pt x="1767859" y="2635622"/>
                  </a:cubicBezTo>
                  <a:cubicBezTo>
                    <a:pt x="1756437" y="2635622"/>
                    <a:pt x="1746465" y="2626376"/>
                    <a:pt x="1746465" y="2614954"/>
                  </a:cubicBezTo>
                  <a:cubicBezTo>
                    <a:pt x="1746465" y="2603593"/>
                    <a:pt x="1755047" y="2594286"/>
                    <a:pt x="1766469" y="2594286"/>
                  </a:cubicBezTo>
                  <a:lnTo>
                    <a:pt x="1766469" y="2594286"/>
                  </a:lnTo>
                  <a:close/>
                  <a:moveTo>
                    <a:pt x="1668506" y="2594286"/>
                  </a:moveTo>
                  <a:lnTo>
                    <a:pt x="1669896" y="2594286"/>
                  </a:lnTo>
                  <a:cubicBezTo>
                    <a:pt x="1681318" y="2594286"/>
                    <a:pt x="1690564" y="2603532"/>
                    <a:pt x="1690564" y="2614954"/>
                  </a:cubicBezTo>
                  <a:cubicBezTo>
                    <a:pt x="1690564" y="2626376"/>
                    <a:pt x="1681318" y="2635622"/>
                    <a:pt x="1669896" y="2635622"/>
                  </a:cubicBezTo>
                  <a:lnTo>
                    <a:pt x="1668506" y="2635622"/>
                  </a:lnTo>
                  <a:cubicBezTo>
                    <a:pt x="1657084" y="2635622"/>
                    <a:pt x="1647838" y="2626376"/>
                    <a:pt x="1647838" y="2614954"/>
                  </a:cubicBezTo>
                  <a:cubicBezTo>
                    <a:pt x="1647838" y="2603593"/>
                    <a:pt x="1657084" y="2594286"/>
                    <a:pt x="1668506" y="2594286"/>
                  </a:cubicBezTo>
                  <a:lnTo>
                    <a:pt x="1668506" y="2594286"/>
                  </a:lnTo>
                  <a:close/>
                  <a:moveTo>
                    <a:pt x="1570544" y="2594286"/>
                  </a:moveTo>
                  <a:lnTo>
                    <a:pt x="1571933" y="2594286"/>
                  </a:lnTo>
                  <a:cubicBezTo>
                    <a:pt x="1583355" y="2594286"/>
                    <a:pt x="1592602" y="2603532"/>
                    <a:pt x="1592602" y="2614954"/>
                  </a:cubicBezTo>
                  <a:cubicBezTo>
                    <a:pt x="1592602" y="2626376"/>
                    <a:pt x="1583355" y="2635622"/>
                    <a:pt x="1571933" y="2635622"/>
                  </a:cubicBezTo>
                  <a:lnTo>
                    <a:pt x="1570544" y="2635622"/>
                  </a:lnTo>
                  <a:cubicBezTo>
                    <a:pt x="1559122" y="2635622"/>
                    <a:pt x="1549875" y="2626376"/>
                    <a:pt x="1549875" y="2614954"/>
                  </a:cubicBezTo>
                  <a:cubicBezTo>
                    <a:pt x="1549815" y="2603593"/>
                    <a:pt x="1559122" y="2594286"/>
                    <a:pt x="1570544" y="2594286"/>
                  </a:cubicBezTo>
                  <a:lnTo>
                    <a:pt x="1570544" y="2594286"/>
                  </a:lnTo>
                  <a:close/>
                  <a:moveTo>
                    <a:pt x="1472581" y="2594286"/>
                  </a:moveTo>
                  <a:lnTo>
                    <a:pt x="1473971" y="2594286"/>
                  </a:lnTo>
                  <a:cubicBezTo>
                    <a:pt x="1485393" y="2594286"/>
                    <a:pt x="1494639" y="2603532"/>
                    <a:pt x="1494639" y="2614954"/>
                  </a:cubicBezTo>
                  <a:cubicBezTo>
                    <a:pt x="1494639" y="2626376"/>
                    <a:pt x="1485332" y="2635622"/>
                    <a:pt x="1473971" y="2635622"/>
                  </a:cubicBezTo>
                  <a:cubicBezTo>
                    <a:pt x="1462549" y="2635622"/>
                    <a:pt x="1452578" y="2626376"/>
                    <a:pt x="1452578" y="2614954"/>
                  </a:cubicBezTo>
                  <a:cubicBezTo>
                    <a:pt x="1452578" y="2603593"/>
                    <a:pt x="1461159" y="2594286"/>
                    <a:pt x="1472581" y="2594286"/>
                  </a:cubicBezTo>
                  <a:lnTo>
                    <a:pt x="1472581" y="2594286"/>
                  </a:lnTo>
                  <a:close/>
                  <a:moveTo>
                    <a:pt x="1374558" y="2594286"/>
                  </a:moveTo>
                  <a:lnTo>
                    <a:pt x="1375948" y="2594286"/>
                  </a:lnTo>
                  <a:cubicBezTo>
                    <a:pt x="1387370" y="2594286"/>
                    <a:pt x="1396616" y="2603532"/>
                    <a:pt x="1396616" y="2614954"/>
                  </a:cubicBezTo>
                  <a:cubicBezTo>
                    <a:pt x="1396616" y="2626376"/>
                    <a:pt x="1387370" y="2635622"/>
                    <a:pt x="1375948" y="2635622"/>
                  </a:cubicBezTo>
                  <a:cubicBezTo>
                    <a:pt x="1364526" y="2635622"/>
                    <a:pt x="1354555" y="2626376"/>
                    <a:pt x="1354555" y="2614954"/>
                  </a:cubicBezTo>
                  <a:cubicBezTo>
                    <a:pt x="1354555" y="2603593"/>
                    <a:pt x="1363136" y="2594286"/>
                    <a:pt x="1374558" y="2594286"/>
                  </a:cubicBezTo>
                  <a:lnTo>
                    <a:pt x="1374558" y="2594286"/>
                  </a:lnTo>
                  <a:close/>
                  <a:moveTo>
                    <a:pt x="1276596" y="2594286"/>
                  </a:moveTo>
                  <a:lnTo>
                    <a:pt x="1277985" y="2594286"/>
                  </a:lnTo>
                  <a:cubicBezTo>
                    <a:pt x="1289407" y="2594286"/>
                    <a:pt x="1298654" y="2603532"/>
                    <a:pt x="1298654" y="2614954"/>
                  </a:cubicBezTo>
                  <a:cubicBezTo>
                    <a:pt x="1298654" y="2626376"/>
                    <a:pt x="1289407" y="2635622"/>
                    <a:pt x="1277985" y="2635622"/>
                  </a:cubicBezTo>
                  <a:lnTo>
                    <a:pt x="1276596" y="2635622"/>
                  </a:lnTo>
                  <a:cubicBezTo>
                    <a:pt x="1265174" y="2635622"/>
                    <a:pt x="1255927" y="2626376"/>
                    <a:pt x="1255927" y="2614954"/>
                  </a:cubicBezTo>
                  <a:cubicBezTo>
                    <a:pt x="1255927" y="2603593"/>
                    <a:pt x="1265174" y="2594286"/>
                    <a:pt x="1276596" y="2594286"/>
                  </a:cubicBezTo>
                  <a:lnTo>
                    <a:pt x="1276596" y="2594286"/>
                  </a:lnTo>
                  <a:close/>
                  <a:moveTo>
                    <a:pt x="1178633" y="2594286"/>
                  </a:moveTo>
                  <a:lnTo>
                    <a:pt x="1180023" y="2594286"/>
                  </a:lnTo>
                  <a:cubicBezTo>
                    <a:pt x="1191445" y="2594286"/>
                    <a:pt x="1200691" y="2603532"/>
                    <a:pt x="1200691" y="2614954"/>
                  </a:cubicBezTo>
                  <a:cubicBezTo>
                    <a:pt x="1200691" y="2626376"/>
                    <a:pt x="1191445" y="2635622"/>
                    <a:pt x="1180023" y="2635622"/>
                  </a:cubicBezTo>
                  <a:lnTo>
                    <a:pt x="1178633" y="2635622"/>
                  </a:lnTo>
                  <a:cubicBezTo>
                    <a:pt x="1167211" y="2635622"/>
                    <a:pt x="1157965" y="2626376"/>
                    <a:pt x="1157965" y="2614954"/>
                  </a:cubicBezTo>
                  <a:cubicBezTo>
                    <a:pt x="1157965" y="2603593"/>
                    <a:pt x="1167211" y="2594286"/>
                    <a:pt x="1178633" y="2594286"/>
                  </a:cubicBezTo>
                  <a:lnTo>
                    <a:pt x="1178633" y="2594286"/>
                  </a:lnTo>
                  <a:close/>
                  <a:moveTo>
                    <a:pt x="1080670" y="2594286"/>
                  </a:moveTo>
                  <a:lnTo>
                    <a:pt x="1082060" y="2594286"/>
                  </a:lnTo>
                  <a:cubicBezTo>
                    <a:pt x="1093482" y="2594286"/>
                    <a:pt x="1102729" y="2603532"/>
                    <a:pt x="1102729" y="2614954"/>
                  </a:cubicBezTo>
                  <a:cubicBezTo>
                    <a:pt x="1102729" y="2626376"/>
                    <a:pt x="1093482" y="2635622"/>
                    <a:pt x="1082060" y="2635622"/>
                  </a:cubicBezTo>
                  <a:cubicBezTo>
                    <a:pt x="1070638" y="2635622"/>
                    <a:pt x="1060667" y="2626376"/>
                    <a:pt x="1060667" y="2614954"/>
                  </a:cubicBezTo>
                  <a:cubicBezTo>
                    <a:pt x="1060667" y="2603593"/>
                    <a:pt x="1069248" y="2594286"/>
                    <a:pt x="1080670" y="2594286"/>
                  </a:cubicBezTo>
                  <a:lnTo>
                    <a:pt x="1080670" y="2594286"/>
                  </a:lnTo>
                  <a:close/>
                  <a:moveTo>
                    <a:pt x="982708" y="2594286"/>
                  </a:moveTo>
                  <a:lnTo>
                    <a:pt x="984098" y="2594286"/>
                  </a:lnTo>
                  <a:cubicBezTo>
                    <a:pt x="995520" y="2594286"/>
                    <a:pt x="1004766" y="2603532"/>
                    <a:pt x="1004766" y="2614954"/>
                  </a:cubicBezTo>
                  <a:cubicBezTo>
                    <a:pt x="1004766" y="2626376"/>
                    <a:pt x="995459" y="2635622"/>
                    <a:pt x="984098" y="2635622"/>
                  </a:cubicBezTo>
                  <a:cubicBezTo>
                    <a:pt x="972676" y="2635622"/>
                    <a:pt x="962704" y="2626376"/>
                    <a:pt x="962704" y="2614954"/>
                  </a:cubicBezTo>
                  <a:cubicBezTo>
                    <a:pt x="962704" y="2603593"/>
                    <a:pt x="971286" y="2594286"/>
                    <a:pt x="982708" y="2594286"/>
                  </a:cubicBezTo>
                  <a:lnTo>
                    <a:pt x="982708" y="2594286"/>
                  </a:lnTo>
                  <a:close/>
                  <a:moveTo>
                    <a:pt x="884745" y="2594286"/>
                  </a:moveTo>
                  <a:lnTo>
                    <a:pt x="886135" y="2594286"/>
                  </a:lnTo>
                  <a:cubicBezTo>
                    <a:pt x="897557" y="2594286"/>
                    <a:pt x="906803" y="2603532"/>
                    <a:pt x="906803" y="2614954"/>
                  </a:cubicBezTo>
                  <a:cubicBezTo>
                    <a:pt x="906803" y="2626376"/>
                    <a:pt x="897557" y="2635622"/>
                    <a:pt x="886135" y="2635622"/>
                  </a:cubicBezTo>
                  <a:lnTo>
                    <a:pt x="884745" y="2635622"/>
                  </a:lnTo>
                  <a:cubicBezTo>
                    <a:pt x="873323" y="2635622"/>
                    <a:pt x="864077" y="2626376"/>
                    <a:pt x="864077" y="2614954"/>
                  </a:cubicBezTo>
                  <a:cubicBezTo>
                    <a:pt x="864017" y="2603593"/>
                    <a:pt x="873323" y="2594286"/>
                    <a:pt x="884745" y="2594286"/>
                  </a:cubicBezTo>
                  <a:lnTo>
                    <a:pt x="884745" y="2594286"/>
                  </a:lnTo>
                  <a:close/>
                  <a:moveTo>
                    <a:pt x="786722" y="2594286"/>
                  </a:moveTo>
                  <a:lnTo>
                    <a:pt x="788112" y="2594286"/>
                  </a:lnTo>
                  <a:cubicBezTo>
                    <a:pt x="799534" y="2594286"/>
                    <a:pt x="808780" y="2603532"/>
                    <a:pt x="808780" y="2614954"/>
                  </a:cubicBezTo>
                  <a:cubicBezTo>
                    <a:pt x="808780" y="2626376"/>
                    <a:pt x="799534" y="2635622"/>
                    <a:pt x="788112" y="2635622"/>
                  </a:cubicBezTo>
                  <a:lnTo>
                    <a:pt x="786722" y="2635622"/>
                  </a:lnTo>
                  <a:cubicBezTo>
                    <a:pt x="775300" y="2635622"/>
                    <a:pt x="766054" y="2626376"/>
                    <a:pt x="766054" y="2614954"/>
                  </a:cubicBezTo>
                  <a:cubicBezTo>
                    <a:pt x="766054" y="2603593"/>
                    <a:pt x="775300" y="2594286"/>
                    <a:pt x="786722" y="2594286"/>
                  </a:cubicBezTo>
                  <a:lnTo>
                    <a:pt x="786722" y="2594286"/>
                  </a:lnTo>
                  <a:close/>
                  <a:moveTo>
                    <a:pt x="688760" y="2594286"/>
                  </a:moveTo>
                  <a:lnTo>
                    <a:pt x="690150" y="2594286"/>
                  </a:lnTo>
                  <a:cubicBezTo>
                    <a:pt x="701572" y="2594286"/>
                    <a:pt x="710818" y="2603532"/>
                    <a:pt x="710818" y="2614954"/>
                  </a:cubicBezTo>
                  <a:cubicBezTo>
                    <a:pt x="710818" y="2626376"/>
                    <a:pt x="701572" y="2635622"/>
                    <a:pt x="690150" y="2635622"/>
                  </a:cubicBezTo>
                  <a:cubicBezTo>
                    <a:pt x="678728" y="2635622"/>
                    <a:pt x="668756" y="2626376"/>
                    <a:pt x="668756" y="2614954"/>
                  </a:cubicBezTo>
                  <a:cubicBezTo>
                    <a:pt x="668817" y="2603593"/>
                    <a:pt x="677338" y="2594286"/>
                    <a:pt x="688760" y="2594286"/>
                  </a:cubicBezTo>
                  <a:lnTo>
                    <a:pt x="688760" y="2594286"/>
                  </a:lnTo>
                  <a:close/>
                  <a:moveTo>
                    <a:pt x="590797" y="2594286"/>
                  </a:moveTo>
                  <a:lnTo>
                    <a:pt x="592187" y="2594286"/>
                  </a:lnTo>
                  <a:cubicBezTo>
                    <a:pt x="603609" y="2594286"/>
                    <a:pt x="612855" y="2603532"/>
                    <a:pt x="612855" y="2614954"/>
                  </a:cubicBezTo>
                  <a:cubicBezTo>
                    <a:pt x="612855" y="2626376"/>
                    <a:pt x="603609" y="2635622"/>
                    <a:pt x="592187" y="2635622"/>
                  </a:cubicBezTo>
                  <a:cubicBezTo>
                    <a:pt x="580765" y="2635622"/>
                    <a:pt x="570794" y="2626376"/>
                    <a:pt x="570794" y="2614954"/>
                  </a:cubicBezTo>
                  <a:cubicBezTo>
                    <a:pt x="570794" y="2603593"/>
                    <a:pt x="579375" y="2594286"/>
                    <a:pt x="590797" y="2594286"/>
                  </a:cubicBezTo>
                  <a:lnTo>
                    <a:pt x="590797" y="2594286"/>
                  </a:lnTo>
                  <a:close/>
                  <a:moveTo>
                    <a:pt x="492835" y="2594286"/>
                  </a:moveTo>
                  <a:lnTo>
                    <a:pt x="494224" y="2594286"/>
                  </a:lnTo>
                  <a:cubicBezTo>
                    <a:pt x="505646" y="2594286"/>
                    <a:pt x="514893" y="2603532"/>
                    <a:pt x="514893" y="2614954"/>
                  </a:cubicBezTo>
                  <a:cubicBezTo>
                    <a:pt x="514893" y="2626376"/>
                    <a:pt x="505646" y="2635622"/>
                    <a:pt x="494224" y="2635622"/>
                  </a:cubicBezTo>
                  <a:cubicBezTo>
                    <a:pt x="482803" y="2635622"/>
                    <a:pt x="472831" y="2626376"/>
                    <a:pt x="472831" y="2614954"/>
                  </a:cubicBezTo>
                  <a:cubicBezTo>
                    <a:pt x="472831" y="2603593"/>
                    <a:pt x="481413" y="2594286"/>
                    <a:pt x="492835" y="2594286"/>
                  </a:cubicBezTo>
                  <a:lnTo>
                    <a:pt x="492835" y="2594286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084602C0-05B5-B341-18EB-55DE8981EEAE}"/>
                </a:ext>
              </a:extLst>
            </p:cNvPr>
            <p:cNvSpPr/>
            <p:nvPr/>
          </p:nvSpPr>
          <p:spPr>
            <a:xfrm>
              <a:off x="1102724" y="3432104"/>
              <a:ext cx="92644" cy="185228"/>
            </a:xfrm>
            <a:custGeom>
              <a:avLst/>
              <a:gdLst>
                <a:gd name="connsiteX0" fmla="*/ 0 w 92644"/>
                <a:gd name="connsiteY0" fmla="*/ 0 h 185228"/>
                <a:gd name="connsiteX1" fmla="*/ 92644 w 92644"/>
                <a:gd name="connsiteY1" fmla="*/ 92644 h 185228"/>
                <a:gd name="connsiteX2" fmla="*/ 0 w 92644"/>
                <a:gd name="connsiteY2" fmla="*/ 185228 h 185228"/>
                <a:gd name="connsiteX3" fmla="*/ 0 w 92644"/>
                <a:gd name="connsiteY3" fmla="*/ 0 h 185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644" h="185228">
                  <a:moveTo>
                    <a:pt x="0" y="0"/>
                  </a:moveTo>
                  <a:lnTo>
                    <a:pt x="92644" y="92644"/>
                  </a:lnTo>
                  <a:lnTo>
                    <a:pt x="0" y="18522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4" name="Graphic 2">
            <a:extLst>
              <a:ext uri="{FF2B5EF4-FFF2-40B4-BE49-F238E27FC236}">
                <a16:creationId xmlns:a16="http://schemas.microsoft.com/office/drawing/2014/main" id="{3B4E92B5-53E9-9E4B-5B8F-03D4DBAE063A}"/>
              </a:ext>
            </a:extLst>
          </p:cNvPr>
          <p:cNvGrpSpPr/>
          <p:nvPr/>
        </p:nvGrpSpPr>
        <p:grpSpPr>
          <a:xfrm>
            <a:off x="5930168" y="2822683"/>
            <a:ext cx="2661973" cy="2388446"/>
            <a:chOff x="8673580" y="3504081"/>
            <a:chExt cx="3017742" cy="2707659"/>
          </a:xfrm>
          <a:solidFill>
            <a:schemeClr val="tx1"/>
          </a:solidFill>
        </p:grpSpPr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E8AA8C77-D2F2-FBDA-901A-E0D9E3CFDB20}"/>
                </a:ext>
              </a:extLst>
            </p:cNvPr>
            <p:cNvSpPr/>
            <p:nvPr/>
          </p:nvSpPr>
          <p:spPr>
            <a:xfrm>
              <a:off x="8673580" y="6026451"/>
              <a:ext cx="92644" cy="185289"/>
            </a:xfrm>
            <a:custGeom>
              <a:avLst/>
              <a:gdLst>
                <a:gd name="connsiteX0" fmla="*/ 92644 w 92644"/>
                <a:gd name="connsiteY0" fmla="*/ 0 h 185289"/>
                <a:gd name="connsiteX1" fmla="*/ 0 w 92644"/>
                <a:gd name="connsiteY1" fmla="*/ 92645 h 185289"/>
                <a:gd name="connsiteX2" fmla="*/ 92644 w 92644"/>
                <a:gd name="connsiteY2" fmla="*/ 185289 h 185289"/>
                <a:gd name="connsiteX3" fmla="*/ 92644 w 92644"/>
                <a:gd name="connsiteY3" fmla="*/ 0 h 185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644" h="185289">
                  <a:moveTo>
                    <a:pt x="92644" y="0"/>
                  </a:moveTo>
                  <a:lnTo>
                    <a:pt x="0" y="92645"/>
                  </a:lnTo>
                  <a:lnTo>
                    <a:pt x="92644" y="185289"/>
                  </a:lnTo>
                  <a:lnTo>
                    <a:pt x="92644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DE950E23-31B0-8997-646C-95641FA12CF2}"/>
                </a:ext>
              </a:extLst>
            </p:cNvPr>
            <p:cNvSpPr/>
            <p:nvPr/>
          </p:nvSpPr>
          <p:spPr>
            <a:xfrm>
              <a:off x="8825419" y="3504081"/>
              <a:ext cx="2865903" cy="2635682"/>
            </a:xfrm>
            <a:custGeom>
              <a:avLst/>
              <a:gdLst>
                <a:gd name="connsiteX0" fmla="*/ 2845236 w 2865903"/>
                <a:gd name="connsiteY0" fmla="*/ 1190720 h 2635682"/>
                <a:gd name="connsiteX1" fmla="*/ 2865904 w 2865903"/>
                <a:gd name="connsiteY1" fmla="*/ 1170052 h 2635682"/>
                <a:gd name="connsiteX2" fmla="*/ 2865904 w 2865903"/>
                <a:gd name="connsiteY2" fmla="*/ 1168661 h 2635682"/>
                <a:gd name="connsiteX3" fmla="*/ 2824507 w 2865903"/>
                <a:gd name="connsiteY3" fmla="*/ 1168661 h 2635682"/>
                <a:gd name="connsiteX4" fmla="*/ 2824507 w 2865903"/>
                <a:gd name="connsiteY4" fmla="*/ 1170052 h 2635682"/>
                <a:gd name="connsiteX5" fmla="*/ 2845236 w 2865903"/>
                <a:gd name="connsiteY5" fmla="*/ 1190720 h 2635682"/>
                <a:gd name="connsiteX6" fmla="*/ 2845236 w 2865903"/>
                <a:gd name="connsiteY6" fmla="*/ 1190720 h 2635682"/>
                <a:gd name="connsiteX7" fmla="*/ 2471092 w 2865903"/>
                <a:gd name="connsiteY7" fmla="*/ 41336 h 2635682"/>
                <a:gd name="connsiteX8" fmla="*/ 2472482 w 2865903"/>
                <a:gd name="connsiteY8" fmla="*/ 41336 h 2635682"/>
                <a:gd name="connsiteX9" fmla="*/ 2493151 w 2865903"/>
                <a:gd name="connsiteY9" fmla="*/ 20668 h 2635682"/>
                <a:gd name="connsiteX10" fmla="*/ 2472482 w 2865903"/>
                <a:gd name="connsiteY10" fmla="*/ 0 h 2635682"/>
                <a:gd name="connsiteX11" fmla="*/ 2471092 w 2865903"/>
                <a:gd name="connsiteY11" fmla="*/ 0 h 2635682"/>
                <a:gd name="connsiteX12" fmla="*/ 2450424 w 2865903"/>
                <a:gd name="connsiteY12" fmla="*/ 20668 h 2635682"/>
                <a:gd name="connsiteX13" fmla="*/ 2471092 w 2865903"/>
                <a:gd name="connsiteY13" fmla="*/ 41336 h 2635682"/>
                <a:gd name="connsiteX14" fmla="*/ 2471092 w 2865903"/>
                <a:gd name="connsiteY14" fmla="*/ 41336 h 2635682"/>
                <a:gd name="connsiteX15" fmla="*/ 2373069 w 2865903"/>
                <a:gd name="connsiteY15" fmla="*/ 41336 h 2635682"/>
                <a:gd name="connsiteX16" fmla="*/ 2374459 w 2865903"/>
                <a:gd name="connsiteY16" fmla="*/ 41336 h 2635682"/>
                <a:gd name="connsiteX17" fmla="*/ 2395127 w 2865903"/>
                <a:gd name="connsiteY17" fmla="*/ 20668 h 2635682"/>
                <a:gd name="connsiteX18" fmla="*/ 2374459 w 2865903"/>
                <a:gd name="connsiteY18" fmla="*/ 0 h 2635682"/>
                <a:gd name="connsiteX19" fmla="*/ 2373069 w 2865903"/>
                <a:gd name="connsiteY19" fmla="*/ 0 h 2635682"/>
                <a:gd name="connsiteX20" fmla="*/ 2352401 w 2865903"/>
                <a:gd name="connsiteY20" fmla="*/ 20668 h 2635682"/>
                <a:gd name="connsiteX21" fmla="*/ 2373069 w 2865903"/>
                <a:gd name="connsiteY21" fmla="*/ 41336 h 2635682"/>
                <a:gd name="connsiteX22" fmla="*/ 2373069 w 2865903"/>
                <a:gd name="connsiteY22" fmla="*/ 41336 h 2635682"/>
                <a:gd name="connsiteX23" fmla="*/ 2569780 w 2865903"/>
                <a:gd name="connsiteY23" fmla="*/ 49737 h 2635682"/>
                <a:gd name="connsiteX24" fmla="*/ 2590025 w 2865903"/>
                <a:gd name="connsiteY24" fmla="*/ 33238 h 2635682"/>
                <a:gd name="connsiteX25" fmla="*/ 2573950 w 2865903"/>
                <a:gd name="connsiteY25" fmla="*/ 8823 h 2635682"/>
                <a:gd name="connsiteX26" fmla="*/ 2548870 w 2865903"/>
                <a:gd name="connsiteY26" fmla="*/ 24536 h 2635682"/>
                <a:gd name="connsiteX27" fmla="*/ 2563797 w 2865903"/>
                <a:gd name="connsiteY27" fmla="*/ 48951 h 2635682"/>
                <a:gd name="connsiteX28" fmla="*/ 2565550 w 2865903"/>
                <a:gd name="connsiteY28" fmla="*/ 49314 h 2635682"/>
                <a:gd name="connsiteX29" fmla="*/ 2569780 w 2865903"/>
                <a:gd name="connsiteY29" fmla="*/ 49737 h 2635682"/>
                <a:gd name="connsiteX30" fmla="*/ 2569780 w 2865903"/>
                <a:gd name="connsiteY30" fmla="*/ 49737 h 2635682"/>
                <a:gd name="connsiteX31" fmla="*/ 2661155 w 2865903"/>
                <a:gd name="connsiteY31" fmla="*/ 84123 h 2635682"/>
                <a:gd name="connsiteX32" fmla="*/ 2679406 w 2865903"/>
                <a:gd name="connsiteY32" fmla="*/ 73185 h 2635682"/>
                <a:gd name="connsiteX33" fmla="*/ 2670885 w 2865903"/>
                <a:gd name="connsiteY33" fmla="*/ 45204 h 2635682"/>
                <a:gd name="connsiteX34" fmla="*/ 2642300 w 2865903"/>
                <a:gd name="connsiteY34" fmla="*/ 53061 h 2635682"/>
                <a:gd name="connsiteX35" fmla="*/ 2649975 w 2865903"/>
                <a:gd name="connsiteY35" fmla="*/ 80920 h 2635682"/>
                <a:gd name="connsiteX36" fmla="*/ 2651425 w 2865903"/>
                <a:gd name="connsiteY36" fmla="*/ 81706 h 2635682"/>
                <a:gd name="connsiteX37" fmla="*/ 2661155 w 2865903"/>
                <a:gd name="connsiteY37" fmla="*/ 84123 h 2635682"/>
                <a:gd name="connsiteX38" fmla="*/ 2661155 w 2865903"/>
                <a:gd name="connsiteY38" fmla="*/ 84123 h 2635682"/>
                <a:gd name="connsiteX39" fmla="*/ 2739598 w 2865903"/>
                <a:gd name="connsiteY39" fmla="*/ 142321 h 2635682"/>
                <a:gd name="connsiteX40" fmla="*/ 2754646 w 2865903"/>
                <a:gd name="connsiteY40" fmla="*/ 135794 h 2635682"/>
                <a:gd name="connsiteX41" fmla="*/ 2753740 w 2865903"/>
                <a:gd name="connsiteY41" fmla="*/ 106544 h 2635682"/>
                <a:gd name="connsiteX42" fmla="*/ 2724187 w 2865903"/>
                <a:gd name="connsiteY42" fmla="*/ 106725 h 2635682"/>
                <a:gd name="connsiteX43" fmla="*/ 2723946 w 2865903"/>
                <a:gd name="connsiteY43" fmla="*/ 135250 h 2635682"/>
                <a:gd name="connsiteX44" fmla="*/ 2725396 w 2865903"/>
                <a:gd name="connsiteY44" fmla="*/ 136640 h 2635682"/>
                <a:gd name="connsiteX45" fmla="*/ 2739598 w 2865903"/>
                <a:gd name="connsiteY45" fmla="*/ 142321 h 2635682"/>
                <a:gd name="connsiteX46" fmla="*/ 2739598 w 2865903"/>
                <a:gd name="connsiteY46" fmla="*/ 142321 h 2635682"/>
                <a:gd name="connsiteX47" fmla="*/ 2799186 w 2865903"/>
                <a:gd name="connsiteY47" fmla="*/ 219676 h 2635682"/>
                <a:gd name="connsiteX48" fmla="*/ 2809519 w 2865903"/>
                <a:gd name="connsiteY48" fmla="*/ 216896 h 2635682"/>
                <a:gd name="connsiteX49" fmla="*/ 2817134 w 2865903"/>
                <a:gd name="connsiteY49" fmla="*/ 188613 h 2635682"/>
                <a:gd name="connsiteX50" fmla="*/ 2788549 w 2865903"/>
                <a:gd name="connsiteY50" fmla="*/ 180394 h 2635682"/>
                <a:gd name="connsiteX51" fmla="*/ 2780572 w 2865903"/>
                <a:gd name="connsiteY51" fmla="*/ 208072 h 2635682"/>
                <a:gd name="connsiteX52" fmla="*/ 2781297 w 2865903"/>
                <a:gd name="connsiteY52" fmla="*/ 209281 h 2635682"/>
                <a:gd name="connsiteX53" fmla="*/ 2799186 w 2865903"/>
                <a:gd name="connsiteY53" fmla="*/ 219676 h 2635682"/>
                <a:gd name="connsiteX54" fmla="*/ 2799186 w 2865903"/>
                <a:gd name="connsiteY54" fmla="*/ 219676 h 2635682"/>
                <a:gd name="connsiteX55" fmla="*/ 2835083 w 2865903"/>
                <a:gd name="connsiteY55" fmla="*/ 310446 h 2635682"/>
                <a:gd name="connsiteX56" fmla="*/ 2839918 w 2865903"/>
                <a:gd name="connsiteY56" fmla="*/ 309903 h 2635682"/>
                <a:gd name="connsiteX57" fmla="*/ 2855267 w 2865903"/>
                <a:gd name="connsiteY57" fmla="*/ 285004 h 2635682"/>
                <a:gd name="connsiteX58" fmla="*/ 2854905 w 2865903"/>
                <a:gd name="connsiteY58" fmla="*/ 283554 h 2635682"/>
                <a:gd name="connsiteX59" fmla="*/ 2829946 w 2865903"/>
                <a:gd name="connsiteY59" fmla="*/ 268324 h 2635682"/>
                <a:gd name="connsiteX60" fmla="*/ 2814717 w 2865903"/>
                <a:gd name="connsiteY60" fmla="*/ 293283 h 2635682"/>
                <a:gd name="connsiteX61" fmla="*/ 2834841 w 2865903"/>
                <a:gd name="connsiteY61" fmla="*/ 288388 h 2635682"/>
                <a:gd name="connsiteX62" fmla="*/ 2815019 w 2865903"/>
                <a:gd name="connsiteY62" fmla="*/ 294553 h 2635682"/>
                <a:gd name="connsiteX63" fmla="*/ 2835083 w 2865903"/>
                <a:gd name="connsiteY63" fmla="*/ 310446 h 2635682"/>
                <a:gd name="connsiteX64" fmla="*/ 2835083 w 2865903"/>
                <a:gd name="connsiteY64" fmla="*/ 310446 h 2635682"/>
                <a:gd name="connsiteX65" fmla="*/ 2844933 w 2865903"/>
                <a:gd name="connsiteY65" fmla="*/ 407623 h 2635682"/>
                <a:gd name="connsiteX66" fmla="*/ 2865662 w 2865903"/>
                <a:gd name="connsiteY66" fmla="*/ 386955 h 2635682"/>
                <a:gd name="connsiteX67" fmla="*/ 2865662 w 2865903"/>
                <a:gd name="connsiteY67" fmla="*/ 385565 h 2635682"/>
                <a:gd name="connsiteX68" fmla="*/ 2844994 w 2865903"/>
                <a:gd name="connsiteY68" fmla="*/ 364897 h 2635682"/>
                <a:gd name="connsiteX69" fmla="*/ 2824325 w 2865903"/>
                <a:gd name="connsiteY69" fmla="*/ 385565 h 2635682"/>
                <a:gd name="connsiteX70" fmla="*/ 2824325 w 2865903"/>
                <a:gd name="connsiteY70" fmla="*/ 386955 h 2635682"/>
                <a:gd name="connsiteX71" fmla="*/ 2844933 w 2865903"/>
                <a:gd name="connsiteY71" fmla="*/ 407623 h 2635682"/>
                <a:gd name="connsiteX72" fmla="*/ 2844933 w 2865903"/>
                <a:gd name="connsiteY72" fmla="*/ 407623 h 2635682"/>
                <a:gd name="connsiteX73" fmla="*/ 2844933 w 2865903"/>
                <a:gd name="connsiteY73" fmla="*/ 505586 h 2635682"/>
                <a:gd name="connsiteX74" fmla="*/ 2865662 w 2865903"/>
                <a:gd name="connsiteY74" fmla="*/ 484918 h 2635682"/>
                <a:gd name="connsiteX75" fmla="*/ 2865662 w 2865903"/>
                <a:gd name="connsiteY75" fmla="*/ 483528 h 2635682"/>
                <a:gd name="connsiteX76" fmla="*/ 2844994 w 2865903"/>
                <a:gd name="connsiteY76" fmla="*/ 462860 h 2635682"/>
                <a:gd name="connsiteX77" fmla="*/ 2824325 w 2865903"/>
                <a:gd name="connsiteY77" fmla="*/ 483528 h 2635682"/>
                <a:gd name="connsiteX78" fmla="*/ 2824325 w 2865903"/>
                <a:gd name="connsiteY78" fmla="*/ 484918 h 2635682"/>
                <a:gd name="connsiteX79" fmla="*/ 2844933 w 2865903"/>
                <a:gd name="connsiteY79" fmla="*/ 505586 h 2635682"/>
                <a:gd name="connsiteX80" fmla="*/ 2844933 w 2865903"/>
                <a:gd name="connsiteY80" fmla="*/ 505586 h 2635682"/>
                <a:gd name="connsiteX81" fmla="*/ 2844933 w 2865903"/>
                <a:gd name="connsiteY81" fmla="*/ 603549 h 2635682"/>
                <a:gd name="connsiteX82" fmla="*/ 2865662 w 2865903"/>
                <a:gd name="connsiteY82" fmla="*/ 582880 h 2635682"/>
                <a:gd name="connsiteX83" fmla="*/ 2865662 w 2865903"/>
                <a:gd name="connsiteY83" fmla="*/ 581490 h 2635682"/>
                <a:gd name="connsiteX84" fmla="*/ 2844994 w 2865903"/>
                <a:gd name="connsiteY84" fmla="*/ 560822 h 2635682"/>
                <a:gd name="connsiteX85" fmla="*/ 2824325 w 2865903"/>
                <a:gd name="connsiteY85" fmla="*/ 581490 h 2635682"/>
                <a:gd name="connsiteX86" fmla="*/ 2824325 w 2865903"/>
                <a:gd name="connsiteY86" fmla="*/ 582880 h 2635682"/>
                <a:gd name="connsiteX87" fmla="*/ 2844933 w 2865903"/>
                <a:gd name="connsiteY87" fmla="*/ 603549 h 2635682"/>
                <a:gd name="connsiteX88" fmla="*/ 2844933 w 2865903"/>
                <a:gd name="connsiteY88" fmla="*/ 603549 h 2635682"/>
                <a:gd name="connsiteX89" fmla="*/ 2844933 w 2865903"/>
                <a:gd name="connsiteY89" fmla="*/ 701511 h 2635682"/>
                <a:gd name="connsiteX90" fmla="*/ 2865662 w 2865903"/>
                <a:gd name="connsiteY90" fmla="*/ 680843 h 2635682"/>
                <a:gd name="connsiteX91" fmla="*/ 2865662 w 2865903"/>
                <a:gd name="connsiteY91" fmla="*/ 679453 h 2635682"/>
                <a:gd name="connsiteX92" fmla="*/ 2844994 w 2865903"/>
                <a:gd name="connsiteY92" fmla="*/ 658785 h 2635682"/>
                <a:gd name="connsiteX93" fmla="*/ 2824325 w 2865903"/>
                <a:gd name="connsiteY93" fmla="*/ 679453 h 2635682"/>
                <a:gd name="connsiteX94" fmla="*/ 2824325 w 2865903"/>
                <a:gd name="connsiteY94" fmla="*/ 680843 h 2635682"/>
                <a:gd name="connsiteX95" fmla="*/ 2844933 w 2865903"/>
                <a:gd name="connsiteY95" fmla="*/ 701511 h 2635682"/>
                <a:gd name="connsiteX96" fmla="*/ 2844933 w 2865903"/>
                <a:gd name="connsiteY96" fmla="*/ 701511 h 2635682"/>
                <a:gd name="connsiteX97" fmla="*/ 2844933 w 2865903"/>
                <a:gd name="connsiteY97" fmla="*/ 799534 h 2635682"/>
                <a:gd name="connsiteX98" fmla="*/ 2865662 w 2865903"/>
                <a:gd name="connsiteY98" fmla="*/ 778866 h 2635682"/>
                <a:gd name="connsiteX99" fmla="*/ 2844994 w 2865903"/>
                <a:gd name="connsiteY99" fmla="*/ 757473 h 2635682"/>
                <a:gd name="connsiteX100" fmla="*/ 2824325 w 2865903"/>
                <a:gd name="connsiteY100" fmla="*/ 777476 h 2635682"/>
                <a:gd name="connsiteX101" fmla="*/ 2824325 w 2865903"/>
                <a:gd name="connsiteY101" fmla="*/ 778866 h 2635682"/>
                <a:gd name="connsiteX102" fmla="*/ 2844933 w 2865903"/>
                <a:gd name="connsiteY102" fmla="*/ 799534 h 2635682"/>
                <a:gd name="connsiteX103" fmla="*/ 2844933 w 2865903"/>
                <a:gd name="connsiteY103" fmla="*/ 799534 h 2635682"/>
                <a:gd name="connsiteX104" fmla="*/ 2844933 w 2865903"/>
                <a:gd name="connsiteY104" fmla="*/ 897497 h 2635682"/>
                <a:gd name="connsiteX105" fmla="*/ 2865662 w 2865903"/>
                <a:gd name="connsiteY105" fmla="*/ 876829 h 2635682"/>
                <a:gd name="connsiteX106" fmla="*/ 2844994 w 2865903"/>
                <a:gd name="connsiteY106" fmla="*/ 855435 h 2635682"/>
                <a:gd name="connsiteX107" fmla="*/ 2824325 w 2865903"/>
                <a:gd name="connsiteY107" fmla="*/ 875439 h 2635682"/>
                <a:gd name="connsiteX108" fmla="*/ 2824325 w 2865903"/>
                <a:gd name="connsiteY108" fmla="*/ 876829 h 2635682"/>
                <a:gd name="connsiteX109" fmla="*/ 2844933 w 2865903"/>
                <a:gd name="connsiteY109" fmla="*/ 897497 h 2635682"/>
                <a:gd name="connsiteX110" fmla="*/ 2844933 w 2865903"/>
                <a:gd name="connsiteY110" fmla="*/ 897497 h 2635682"/>
                <a:gd name="connsiteX111" fmla="*/ 2844933 w 2865903"/>
                <a:gd name="connsiteY111" fmla="*/ 995459 h 2635682"/>
                <a:gd name="connsiteX112" fmla="*/ 2865662 w 2865903"/>
                <a:gd name="connsiteY112" fmla="*/ 974791 h 2635682"/>
                <a:gd name="connsiteX113" fmla="*/ 2844994 w 2865903"/>
                <a:gd name="connsiteY113" fmla="*/ 953398 h 2635682"/>
                <a:gd name="connsiteX114" fmla="*/ 2824325 w 2865903"/>
                <a:gd name="connsiteY114" fmla="*/ 973401 h 2635682"/>
                <a:gd name="connsiteX115" fmla="*/ 2824325 w 2865903"/>
                <a:gd name="connsiteY115" fmla="*/ 974791 h 2635682"/>
                <a:gd name="connsiteX116" fmla="*/ 2844933 w 2865903"/>
                <a:gd name="connsiteY116" fmla="*/ 995459 h 2635682"/>
                <a:gd name="connsiteX117" fmla="*/ 2844933 w 2865903"/>
                <a:gd name="connsiteY117" fmla="*/ 995459 h 2635682"/>
                <a:gd name="connsiteX118" fmla="*/ 2844933 w 2865903"/>
                <a:gd name="connsiteY118" fmla="*/ 1093422 h 2635682"/>
                <a:gd name="connsiteX119" fmla="*/ 2865662 w 2865903"/>
                <a:gd name="connsiteY119" fmla="*/ 1072754 h 2635682"/>
                <a:gd name="connsiteX120" fmla="*/ 2865662 w 2865903"/>
                <a:gd name="connsiteY120" fmla="*/ 1071364 h 2635682"/>
                <a:gd name="connsiteX121" fmla="*/ 2844994 w 2865903"/>
                <a:gd name="connsiteY121" fmla="*/ 1050696 h 2635682"/>
                <a:gd name="connsiteX122" fmla="*/ 2824325 w 2865903"/>
                <a:gd name="connsiteY122" fmla="*/ 1071364 h 2635682"/>
                <a:gd name="connsiteX123" fmla="*/ 2824325 w 2865903"/>
                <a:gd name="connsiteY123" fmla="*/ 1072754 h 2635682"/>
                <a:gd name="connsiteX124" fmla="*/ 2844933 w 2865903"/>
                <a:gd name="connsiteY124" fmla="*/ 1093422 h 2635682"/>
                <a:gd name="connsiteX125" fmla="*/ 2844933 w 2865903"/>
                <a:gd name="connsiteY125" fmla="*/ 1093422 h 2635682"/>
                <a:gd name="connsiteX126" fmla="*/ 2845236 w 2865903"/>
                <a:gd name="connsiteY126" fmla="*/ 1288682 h 2635682"/>
                <a:gd name="connsiteX127" fmla="*/ 2865904 w 2865903"/>
                <a:gd name="connsiteY127" fmla="*/ 1268014 h 2635682"/>
                <a:gd name="connsiteX128" fmla="*/ 2865904 w 2865903"/>
                <a:gd name="connsiteY128" fmla="*/ 1266624 h 2635682"/>
                <a:gd name="connsiteX129" fmla="*/ 2845236 w 2865903"/>
                <a:gd name="connsiteY129" fmla="*/ 1245956 h 2635682"/>
                <a:gd name="connsiteX130" fmla="*/ 2824567 w 2865903"/>
                <a:gd name="connsiteY130" fmla="*/ 1266624 h 2635682"/>
                <a:gd name="connsiteX131" fmla="*/ 2824567 w 2865903"/>
                <a:gd name="connsiteY131" fmla="*/ 1268014 h 2635682"/>
                <a:gd name="connsiteX132" fmla="*/ 2845236 w 2865903"/>
                <a:gd name="connsiteY132" fmla="*/ 1288682 h 2635682"/>
                <a:gd name="connsiteX133" fmla="*/ 2845236 w 2865903"/>
                <a:gd name="connsiteY133" fmla="*/ 1288682 h 2635682"/>
                <a:gd name="connsiteX134" fmla="*/ 2845236 w 2865903"/>
                <a:gd name="connsiteY134" fmla="*/ 1386705 h 2635682"/>
                <a:gd name="connsiteX135" fmla="*/ 2865904 w 2865903"/>
                <a:gd name="connsiteY135" fmla="*/ 1366037 h 2635682"/>
                <a:gd name="connsiteX136" fmla="*/ 2865904 w 2865903"/>
                <a:gd name="connsiteY136" fmla="*/ 1364647 h 2635682"/>
                <a:gd name="connsiteX137" fmla="*/ 2845236 w 2865903"/>
                <a:gd name="connsiteY137" fmla="*/ 1343979 h 2635682"/>
                <a:gd name="connsiteX138" fmla="*/ 2824567 w 2865903"/>
                <a:gd name="connsiteY138" fmla="*/ 1364647 h 2635682"/>
                <a:gd name="connsiteX139" fmla="*/ 2824567 w 2865903"/>
                <a:gd name="connsiteY139" fmla="*/ 1366037 h 2635682"/>
                <a:gd name="connsiteX140" fmla="*/ 2845236 w 2865903"/>
                <a:gd name="connsiteY140" fmla="*/ 1386705 h 2635682"/>
                <a:gd name="connsiteX141" fmla="*/ 2845236 w 2865903"/>
                <a:gd name="connsiteY141" fmla="*/ 1386705 h 2635682"/>
                <a:gd name="connsiteX142" fmla="*/ 2845236 w 2865903"/>
                <a:gd name="connsiteY142" fmla="*/ 1484668 h 2635682"/>
                <a:gd name="connsiteX143" fmla="*/ 2865904 w 2865903"/>
                <a:gd name="connsiteY143" fmla="*/ 1464000 h 2635682"/>
                <a:gd name="connsiteX144" fmla="*/ 2865904 w 2865903"/>
                <a:gd name="connsiteY144" fmla="*/ 1462610 h 2635682"/>
                <a:gd name="connsiteX145" fmla="*/ 2845236 w 2865903"/>
                <a:gd name="connsiteY145" fmla="*/ 1441941 h 2635682"/>
                <a:gd name="connsiteX146" fmla="*/ 2824567 w 2865903"/>
                <a:gd name="connsiteY146" fmla="*/ 1462610 h 2635682"/>
                <a:gd name="connsiteX147" fmla="*/ 2824567 w 2865903"/>
                <a:gd name="connsiteY147" fmla="*/ 1464000 h 2635682"/>
                <a:gd name="connsiteX148" fmla="*/ 2845236 w 2865903"/>
                <a:gd name="connsiteY148" fmla="*/ 1484668 h 2635682"/>
                <a:gd name="connsiteX149" fmla="*/ 2845236 w 2865903"/>
                <a:gd name="connsiteY149" fmla="*/ 1484668 h 2635682"/>
                <a:gd name="connsiteX150" fmla="*/ 2471395 w 2865903"/>
                <a:gd name="connsiteY150" fmla="*/ 2593319 h 2635682"/>
                <a:gd name="connsiteX151" fmla="*/ 2472785 w 2865903"/>
                <a:gd name="connsiteY151" fmla="*/ 2593319 h 2635682"/>
                <a:gd name="connsiteX152" fmla="*/ 2493452 w 2865903"/>
                <a:gd name="connsiteY152" fmla="*/ 2613987 h 2635682"/>
                <a:gd name="connsiteX153" fmla="*/ 2472785 w 2865903"/>
                <a:gd name="connsiteY153" fmla="*/ 2634656 h 2635682"/>
                <a:gd name="connsiteX154" fmla="*/ 2471395 w 2865903"/>
                <a:gd name="connsiteY154" fmla="*/ 2634656 h 2635682"/>
                <a:gd name="connsiteX155" fmla="*/ 2450726 w 2865903"/>
                <a:gd name="connsiteY155" fmla="*/ 2613987 h 2635682"/>
                <a:gd name="connsiteX156" fmla="*/ 2471395 w 2865903"/>
                <a:gd name="connsiteY156" fmla="*/ 2593319 h 2635682"/>
                <a:gd name="connsiteX157" fmla="*/ 2471395 w 2865903"/>
                <a:gd name="connsiteY157" fmla="*/ 2593319 h 2635682"/>
                <a:gd name="connsiteX158" fmla="*/ 2570143 w 2865903"/>
                <a:gd name="connsiteY158" fmla="*/ 2584859 h 2635682"/>
                <a:gd name="connsiteX159" fmla="*/ 2590388 w 2865903"/>
                <a:gd name="connsiteY159" fmla="*/ 2601417 h 2635682"/>
                <a:gd name="connsiteX160" fmla="*/ 2574312 w 2865903"/>
                <a:gd name="connsiteY160" fmla="*/ 2625832 h 2635682"/>
                <a:gd name="connsiteX161" fmla="*/ 2549232 w 2865903"/>
                <a:gd name="connsiteY161" fmla="*/ 2610120 h 2635682"/>
                <a:gd name="connsiteX162" fmla="*/ 2564220 w 2865903"/>
                <a:gd name="connsiteY162" fmla="*/ 2585704 h 2635682"/>
                <a:gd name="connsiteX163" fmla="*/ 2565972 w 2865903"/>
                <a:gd name="connsiteY163" fmla="*/ 2585342 h 2635682"/>
                <a:gd name="connsiteX164" fmla="*/ 2570143 w 2865903"/>
                <a:gd name="connsiteY164" fmla="*/ 2584859 h 2635682"/>
                <a:gd name="connsiteX165" fmla="*/ 2570143 w 2865903"/>
                <a:gd name="connsiteY165" fmla="*/ 2584859 h 2635682"/>
                <a:gd name="connsiteX166" fmla="*/ 2661458 w 2865903"/>
                <a:gd name="connsiteY166" fmla="*/ 2550472 h 2635682"/>
                <a:gd name="connsiteX167" fmla="*/ 2679709 w 2865903"/>
                <a:gd name="connsiteY167" fmla="*/ 2561410 h 2635682"/>
                <a:gd name="connsiteX168" fmla="*/ 2671187 w 2865903"/>
                <a:gd name="connsiteY168" fmla="*/ 2589391 h 2635682"/>
                <a:gd name="connsiteX169" fmla="*/ 2642602 w 2865903"/>
                <a:gd name="connsiteY169" fmla="*/ 2581474 h 2635682"/>
                <a:gd name="connsiteX170" fmla="*/ 2650278 w 2865903"/>
                <a:gd name="connsiteY170" fmla="*/ 2553675 h 2635682"/>
                <a:gd name="connsiteX171" fmla="*/ 2651728 w 2865903"/>
                <a:gd name="connsiteY171" fmla="*/ 2552889 h 2635682"/>
                <a:gd name="connsiteX172" fmla="*/ 2661458 w 2865903"/>
                <a:gd name="connsiteY172" fmla="*/ 2550472 h 2635682"/>
                <a:gd name="connsiteX173" fmla="*/ 2661458 w 2865903"/>
                <a:gd name="connsiteY173" fmla="*/ 2550472 h 2635682"/>
                <a:gd name="connsiteX174" fmla="*/ 2739900 w 2865903"/>
                <a:gd name="connsiteY174" fmla="*/ 2492335 h 2635682"/>
                <a:gd name="connsiteX175" fmla="*/ 2755008 w 2865903"/>
                <a:gd name="connsiteY175" fmla="*/ 2498862 h 2635682"/>
                <a:gd name="connsiteX176" fmla="*/ 2754102 w 2865903"/>
                <a:gd name="connsiteY176" fmla="*/ 2528111 h 2635682"/>
                <a:gd name="connsiteX177" fmla="*/ 2724610 w 2865903"/>
                <a:gd name="connsiteY177" fmla="*/ 2527930 h 2635682"/>
                <a:gd name="connsiteX178" fmla="*/ 2724369 w 2865903"/>
                <a:gd name="connsiteY178" fmla="*/ 2499345 h 2635682"/>
                <a:gd name="connsiteX179" fmla="*/ 2725819 w 2865903"/>
                <a:gd name="connsiteY179" fmla="*/ 2497955 h 2635682"/>
                <a:gd name="connsiteX180" fmla="*/ 2739900 w 2865903"/>
                <a:gd name="connsiteY180" fmla="*/ 2492335 h 2635682"/>
                <a:gd name="connsiteX181" fmla="*/ 2739900 w 2865903"/>
                <a:gd name="connsiteY181" fmla="*/ 2492335 h 2635682"/>
                <a:gd name="connsiteX182" fmla="*/ 2799487 w 2865903"/>
                <a:gd name="connsiteY182" fmla="*/ 2414980 h 2635682"/>
                <a:gd name="connsiteX183" fmla="*/ 2809822 w 2865903"/>
                <a:gd name="connsiteY183" fmla="*/ 2417760 h 2635682"/>
                <a:gd name="connsiteX184" fmla="*/ 2817436 w 2865903"/>
                <a:gd name="connsiteY184" fmla="*/ 2446043 h 2635682"/>
                <a:gd name="connsiteX185" fmla="*/ 2788851 w 2865903"/>
                <a:gd name="connsiteY185" fmla="*/ 2454262 h 2635682"/>
                <a:gd name="connsiteX186" fmla="*/ 2780874 w 2865903"/>
                <a:gd name="connsiteY186" fmla="*/ 2426583 h 2635682"/>
                <a:gd name="connsiteX187" fmla="*/ 2781539 w 2865903"/>
                <a:gd name="connsiteY187" fmla="*/ 2425375 h 2635682"/>
                <a:gd name="connsiteX188" fmla="*/ 2799487 w 2865903"/>
                <a:gd name="connsiteY188" fmla="*/ 2414980 h 2635682"/>
                <a:gd name="connsiteX189" fmla="*/ 2799487 w 2865903"/>
                <a:gd name="connsiteY189" fmla="*/ 2414980 h 2635682"/>
                <a:gd name="connsiteX190" fmla="*/ 2835385 w 2865903"/>
                <a:gd name="connsiteY190" fmla="*/ 2324209 h 2635682"/>
                <a:gd name="connsiteX191" fmla="*/ 2840219 w 2865903"/>
                <a:gd name="connsiteY191" fmla="*/ 2324813 h 2635682"/>
                <a:gd name="connsiteX192" fmla="*/ 2855509 w 2865903"/>
                <a:gd name="connsiteY192" fmla="*/ 2349712 h 2635682"/>
                <a:gd name="connsiteX193" fmla="*/ 2855207 w 2865903"/>
                <a:gd name="connsiteY193" fmla="*/ 2351102 h 2635682"/>
                <a:gd name="connsiteX194" fmla="*/ 2830188 w 2865903"/>
                <a:gd name="connsiteY194" fmla="*/ 2366331 h 2635682"/>
                <a:gd name="connsiteX195" fmla="*/ 2814959 w 2865903"/>
                <a:gd name="connsiteY195" fmla="*/ 2341372 h 2635682"/>
                <a:gd name="connsiteX196" fmla="*/ 2835083 w 2865903"/>
                <a:gd name="connsiteY196" fmla="*/ 2346207 h 2635682"/>
                <a:gd name="connsiteX197" fmla="*/ 2815260 w 2865903"/>
                <a:gd name="connsiteY197" fmla="*/ 2340043 h 2635682"/>
                <a:gd name="connsiteX198" fmla="*/ 2835385 w 2865903"/>
                <a:gd name="connsiteY198" fmla="*/ 2324209 h 2635682"/>
                <a:gd name="connsiteX199" fmla="*/ 2835385 w 2865903"/>
                <a:gd name="connsiteY199" fmla="*/ 2324209 h 2635682"/>
                <a:gd name="connsiteX200" fmla="*/ 2845236 w 2865903"/>
                <a:gd name="connsiteY200" fmla="*/ 2227032 h 2635682"/>
                <a:gd name="connsiteX201" fmla="*/ 2865904 w 2865903"/>
                <a:gd name="connsiteY201" fmla="*/ 2247700 h 2635682"/>
                <a:gd name="connsiteX202" fmla="*/ 2865904 w 2865903"/>
                <a:gd name="connsiteY202" fmla="*/ 2249090 h 2635682"/>
                <a:gd name="connsiteX203" fmla="*/ 2845236 w 2865903"/>
                <a:gd name="connsiteY203" fmla="*/ 2269759 h 2635682"/>
                <a:gd name="connsiteX204" fmla="*/ 2824567 w 2865903"/>
                <a:gd name="connsiteY204" fmla="*/ 2249090 h 2635682"/>
                <a:gd name="connsiteX205" fmla="*/ 2824567 w 2865903"/>
                <a:gd name="connsiteY205" fmla="*/ 2247700 h 2635682"/>
                <a:gd name="connsiteX206" fmla="*/ 2845236 w 2865903"/>
                <a:gd name="connsiteY206" fmla="*/ 2227032 h 2635682"/>
                <a:gd name="connsiteX207" fmla="*/ 2845236 w 2865903"/>
                <a:gd name="connsiteY207" fmla="*/ 2227032 h 2635682"/>
                <a:gd name="connsiteX208" fmla="*/ 2845236 w 2865903"/>
                <a:gd name="connsiteY208" fmla="*/ 2129070 h 2635682"/>
                <a:gd name="connsiteX209" fmla="*/ 2865904 w 2865903"/>
                <a:gd name="connsiteY209" fmla="*/ 2149738 h 2635682"/>
                <a:gd name="connsiteX210" fmla="*/ 2865904 w 2865903"/>
                <a:gd name="connsiteY210" fmla="*/ 2151128 h 2635682"/>
                <a:gd name="connsiteX211" fmla="*/ 2845236 w 2865903"/>
                <a:gd name="connsiteY211" fmla="*/ 2171796 h 2635682"/>
                <a:gd name="connsiteX212" fmla="*/ 2824567 w 2865903"/>
                <a:gd name="connsiteY212" fmla="*/ 2151128 h 2635682"/>
                <a:gd name="connsiteX213" fmla="*/ 2824567 w 2865903"/>
                <a:gd name="connsiteY213" fmla="*/ 2149738 h 2635682"/>
                <a:gd name="connsiteX214" fmla="*/ 2845236 w 2865903"/>
                <a:gd name="connsiteY214" fmla="*/ 2129070 h 2635682"/>
                <a:gd name="connsiteX215" fmla="*/ 2845236 w 2865903"/>
                <a:gd name="connsiteY215" fmla="*/ 2129070 h 2635682"/>
                <a:gd name="connsiteX216" fmla="*/ 2845236 w 2865903"/>
                <a:gd name="connsiteY216" fmla="*/ 2031107 h 2635682"/>
                <a:gd name="connsiteX217" fmla="*/ 2865904 w 2865903"/>
                <a:gd name="connsiteY217" fmla="*/ 2051775 h 2635682"/>
                <a:gd name="connsiteX218" fmla="*/ 2865904 w 2865903"/>
                <a:gd name="connsiteY218" fmla="*/ 2053165 h 2635682"/>
                <a:gd name="connsiteX219" fmla="*/ 2845236 w 2865903"/>
                <a:gd name="connsiteY219" fmla="*/ 2073833 h 2635682"/>
                <a:gd name="connsiteX220" fmla="*/ 2824567 w 2865903"/>
                <a:gd name="connsiteY220" fmla="*/ 2053165 h 2635682"/>
                <a:gd name="connsiteX221" fmla="*/ 2824567 w 2865903"/>
                <a:gd name="connsiteY221" fmla="*/ 2051775 h 2635682"/>
                <a:gd name="connsiteX222" fmla="*/ 2845236 w 2865903"/>
                <a:gd name="connsiteY222" fmla="*/ 2031107 h 2635682"/>
                <a:gd name="connsiteX223" fmla="*/ 2845236 w 2865903"/>
                <a:gd name="connsiteY223" fmla="*/ 2031107 h 2635682"/>
                <a:gd name="connsiteX224" fmla="*/ 2845236 w 2865903"/>
                <a:gd name="connsiteY224" fmla="*/ 1933084 h 2635682"/>
                <a:gd name="connsiteX225" fmla="*/ 2865904 w 2865903"/>
                <a:gd name="connsiteY225" fmla="*/ 1953752 h 2635682"/>
                <a:gd name="connsiteX226" fmla="*/ 2865904 w 2865903"/>
                <a:gd name="connsiteY226" fmla="*/ 1955142 h 2635682"/>
                <a:gd name="connsiteX227" fmla="*/ 2845236 w 2865903"/>
                <a:gd name="connsiteY227" fmla="*/ 1975810 h 2635682"/>
                <a:gd name="connsiteX228" fmla="*/ 2824567 w 2865903"/>
                <a:gd name="connsiteY228" fmla="*/ 1955142 h 2635682"/>
                <a:gd name="connsiteX229" fmla="*/ 2824567 w 2865903"/>
                <a:gd name="connsiteY229" fmla="*/ 1953752 h 2635682"/>
                <a:gd name="connsiteX230" fmla="*/ 2845236 w 2865903"/>
                <a:gd name="connsiteY230" fmla="*/ 1933084 h 2635682"/>
                <a:gd name="connsiteX231" fmla="*/ 2845236 w 2865903"/>
                <a:gd name="connsiteY231" fmla="*/ 1933084 h 2635682"/>
                <a:gd name="connsiteX232" fmla="*/ 2845236 w 2865903"/>
                <a:gd name="connsiteY232" fmla="*/ 1835121 h 2635682"/>
                <a:gd name="connsiteX233" fmla="*/ 2865904 w 2865903"/>
                <a:gd name="connsiteY233" fmla="*/ 1855790 h 2635682"/>
                <a:gd name="connsiteX234" fmla="*/ 2845236 w 2865903"/>
                <a:gd name="connsiteY234" fmla="*/ 1877183 h 2635682"/>
                <a:gd name="connsiteX235" fmla="*/ 2824567 w 2865903"/>
                <a:gd name="connsiteY235" fmla="*/ 1857180 h 2635682"/>
                <a:gd name="connsiteX236" fmla="*/ 2824567 w 2865903"/>
                <a:gd name="connsiteY236" fmla="*/ 1855790 h 2635682"/>
                <a:gd name="connsiteX237" fmla="*/ 2845236 w 2865903"/>
                <a:gd name="connsiteY237" fmla="*/ 1835121 h 2635682"/>
                <a:gd name="connsiteX238" fmla="*/ 2845236 w 2865903"/>
                <a:gd name="connsiteY238" fmla="*/ 1835121 h 2635682"/>
                <a:gd name="connsiteX239" fmla="*/ 2845236 w 2865903"/>
                <a:gd name="connsiteY239" fmla="*/ 1737159 h 2635682"/>
                <a:gd name="connsiteX240" fmla="*/ 2865904 w 2865903"/>
                <a:gd name="connsiteY240" fmla="*/ 1757827 h 2635682"/>
                <a:gd name="connsiteX241" fmla="*/ 2845236 w 2865903"/>
                <a:gd name="connsiteY241" fmla="*/ 1779220 h 2635682"/>
                <a:gd name="connsiteX242" fmla="*/ 2824567 w 2865903"/>
                <a:gd name="connsiteY242" fmla="*/ 1759217 h 2635682"/>
                <a:gd name="connsiteX243" fmla="*/ 2824567 w 2865903"/>
                <a:gd name="connsiteY243" fmla="*/ 1757887 h 2635682"/>
                <a:gd name="connsiteX244" fmla="*/ 2845236 w 2865903"/>
                <a:gd name="connsiteY244" fmla="*/ 1737159 h 2635682"/>
                <a:gd name="connsiteX245" fmla="*/ 2845236 w 2865903"/>
                <a:gd name="connsiteY245" fmla="*/ 1737159 h 2635682"/>
                <a:gd name="connsiteX246" fmla="*/ 2845236 w 2865903"/>
                <a:gd name="connsiteY246" fmla="*/ 1639196 h 2635682"/>
                <a:gd name="connsiteX247" fmla="*/ 2865904 w 2865903"/>
                <a:gd name="connsiteY247" fmla="*/ 1659864 h 2635682"/>
                <a:gd name="connsiteX248" fmla="*/ 2845236 w 2865903"/>
                <a:gd name="connsiteY248" fmla="*/ 1681258 h 2635682"/>
                <a:gd name="connsiteX249" fmla="*/ 2824567 w 2865903"/>
                <a:gd name="connsiteY249" fmla="*/ 1661254 h 2635682"/>
                <a:gd name="connsiteX250" fmla="*/ 2824567 w 2865903"/>
                <a:gd name="connsiteY250" fmla="*/ 1659864 h 2635682"/>
                <a:gd name="connsiteX251" fmla="*/ 2845236 w 2865903"/>
                <a:gd name="connsiteY251" fmla="*/ 1639196 h 2635682"/>
                <a:gd name="connsiteX252" fmla="*/ 2845236 w 2865903"/>
                <a:gd name="connsiteY252" fmla="*/ 1639196 h 2635682"/>
                <a:gd name="connsiteX253" fmla="*/ 2845236 w 2865903"/>
                <a:gd name="connsiteY253" fmla="*/ 1541234 h 2635682"/>
                <a:gd name="connsiteX254" fmla="*/ 2865904 w 2865903"/>
                <a:gd name="connsiteY254" fmla="*/ 1561902 h 2635682"/>
                <a:gd name="connsiteX255" fmla="*/ 2865904 w 2865903"/>
                <a:gd name="connsiteY255" fmla="*/ 1563292 h 2635682"/>
                <a:gd name="connsiteX256" fmla="*/ 2845236 w 2865903"/>
                <a:gd name="connsiteY256" fmla="*/ 1583960 h 2635682"/>
                <a:gd name="connsiteX257" fmla="*/ 2824567 w 2865903"/>
                <a:gd name="connsiteY257" fmla="*/ 1563292 h 2635682"/>
                <a:gd name="connsiteX258" fmla="*/ 2824567 w 2865903"/>
                <a:gd name="connsiteY258" fmla="*/ 1561902 h 2635682"/>
                <a:gd name="connsiteX259" fmla="*/ 2845236 w 2865903"/>
                <a:gd name="connsiteY259" fmla="*/ 1541234 h 2635682"/>
                <a:gd name="connsiteX260" fmla="*/ 2845236 w 2865903"/>
                <a:gd name="connsiteY260" fmla="*/ 1541234 h 2635682"/>
                <a:gd name="connsiteX261" fmla="*/ 21786 w 2865903"/>
                <a:gd name="connsiteY261" fmla="*/ 2594286 h 2635682"/>
                <a:gd name="connsiteX262" fmla="*/ 20396 w 2865903"/>
                <a:gd name="connsiteY262" fmla="*/ 2594286 h 2635682"/>
                <a:gd name="connsiteX263" fmla="*/ 20396 w 2865903"/>
                <a:gd name="connsiteY263" fmla="*/ 2635683 h 2635682"/>
                <a:gd name="connsiteX264" fmla="*/ 21786 w 2865903"/>
                <a:gd name="connsiteY264" fmla="*/ 2635683 h 2635682"/>
                <a:gd name="connsiteX265" fmla="*/ 42455 w 2865903"/>
                <a:gd name="connsiteY265" fmla="*/ 2615015 h 2635682"/>
                <a:gd name="connsiteX266" fmla="*/ 21786 w 2865903"/>
                <a:gd name="connsiteY266" fmla="*/ 2594286 h 2635682"/>
                <a:gd name="connsiteX267" fmla="*/ 21786 w 2865903"/>
                <a:gd name="connsiteY267" fmla="*/ 2594286 h 2635682"/>
                <a:gd name="connsiteX268" fmla="*/ 119749 w 2865903"/>
                <a:gd name="connsiteY268" fmla="*/ 2594286 h 2635682"/>
                <a:gd name="connsiteX269" fmla="*/ 118419 w 2865903"/>
                <a:gd name="connsiteY269" fmla="*/ 2594286 h 2635682"/>
                <a:gd name="connsiteX270" fmla="*/ 97751 w 2865903"/>
                <a:gd name="connsiteY270" fmla="*/ 2614954 h 2635682"/>
                <a:gd name="connsiteX271" fmla="*/ 118419 w 2865903"/>
                <a:gd name="connsiteY271" fmla="*/ 2635622 h 2635682"/>
                <a:gd name="connsiteX272" fmla="*/ 139813 w 2865903"/>
                <a:gd name="connsiteY272" fmla="*/ 2614954 h 2635682"/>
                <a:gd name="connsiteX273" fmla="*/ 119749 w 2865903"/>
                <a:gd name="connsiteY273" fmla="*/ 2594286 h 2635682"/>
                <a:gd name="connsiteX274" fmla="*/ 119749 w 2865903"/>
                <a:gd name="connsiteY274" fmla="*/ 2594286 h 2635682"/>
                <a:gd name="connsiteX275" fmla="*/ 217712 w 2865903"/>
                <a:gd name="connsiteY275" fmla="*/ 2594286 h 2635682"/>
                <a:gd name="connsiteX276" fmla="*/ 216322 w 2865903"/>
                <a:gd name="connsiteY276" fmla="*/ 2594286 h 2635682"/>
                <a:gd name="connsiteX277" fmla="*/ 195653 w 2865903"/>
                <a:gd name="connsiteY277" fmla="*/ 2614954 h 2635682"/>
                <a:gd name="connsiteX278" fmla="*/ 216322 w 2865903"/>
                <a:gd name="connsiteY278" fmla="*/ 2635622 h 2635682"/>
                <a:gd name="connsiteX279" fmla="*/ 237715 w 2865903"/>
                <a:gd name="connsiteY279" fmla="*/ 2614954 h 2635682"/>
                <a:gd name="connsiteX280" fmla="*/ 217712 w 2865903"/>
                <a:gd name="connsiteY280" fmla="*/ 2594286 h 2635682"/>
                <a:gd name="connsiteX281" fmla="*/ 217712 w 2865903"/>
                <a:gd name="connsiteY281" fmla="*/ 2594286 h 2635682"/>
                <a:gd name="connsiteX282" fmla="*/ 315674 w 2865903"/>
                <a:gd name="connsiteY282" fmla="*/ 2594286 h 2635682"/>
                <a:gd name="connsiteX283" fmla="*/ 314345 w 2865903"/>
                <a:gd name="connsiteY283" fmla="*/ 2594286 h 2635682"/>
                <a:gd name="connsiteX284" fmla="*/ 293676 w 2865903"/>
                <a:gd name="connsiteY284" fmla="*/ 2614954 h 2635682"/>
                <a:gd name="connsiteX285" fmla="*/ 314345 w 2865903"/>
                <a:gd name="connsiteY285" fmla="*/ 2635622 h 2635682"/>
                <a:gd name="connsiteX286" fmla="*/ 335738 w 2865903"/>
                <a:gd name="connsiteY286" fmla="*/ 2614954 h 2635682"/>
                <a:gd name="connsiteX287" fmla="*/ 315674 w 2865903"/>
                <a:gd name="connsiteY287" fmla="*/ 2594286 h 2635682"/>
                <a:gd name="connsiteX288" fmla="*/ 315674 w 2865903"/>
                <a:gd name="connsiteY288" fmla="*/ 2594286 h 2635682"/>
                <a:gd name="connsiteX289" fmla="*/ 413697 w 2865903"/>
                <a:gd name="connsiteY289" fmla="*/ 2594286 h 2635682"/>
                <a:gd name="connsiteX290" fmla="*/ 412307 w 2865903"/>
                <a:gd name="connsiteY290" fmla="*/ 2594286 h 2635682"/>
                <a:gd name="connsiteX291" fmla="*/ 391639 w 2865903"/>
                <a:gd name="connsiteY291" fmla="*/ 2614954 h 2635682"/>
                <a:gd name="connsiteX292" fmla="*/ 412307 w 2865903"/>
                <a:gd name="connsiteY292" fmla="*/ 2635622 h 2635682"/>
                <a:gd name="connsiteX293" fmla="*/ 413697 w 2865903"/>
                <a:gd name="connsiteY293" fmla="*/ 2635622 h 2635682"/>
                <a:gd name="connsiteX294" fmla="*/ 434365 w 2865903"/>
                <a:gd name="connsiteY294" fmla="*/ 2614954 h 2635682"/>
                <a:gd name="connsiteX295" fmla="*/ 413697 w 2865903"/>
                <a:gd name="connsiteY295" fmla="*/ 2594286 h 2635682"/>
                <a:gd name="connsiteX296" fmla="*/ 413697 w 2865903"/>
                <a:gd name="connsiteY296" fmla="*/ 2594286 h 2635682"/>
                <a:gd name="connsiteX297" fmla="*/ 511660 w 2865903"/>
                <a:gd name="connsiteY297" fmla="*/ 2594286 h 2635682"/>
                <a:gd name="connsiteX298" fmla="*/ 510270 w 2865903"/>
                <a:gd name="connsiteY298" fmla="*/ 2594286 h 2635682"/>
                <a:gd name="connsiteX299" fmla="*/ 489601 w 2865903"/>
                <a:gd name="connsiteY299" fmla="*/ 2614954 h 2635682"/>
                <a:gd name="connsiteX300" fmla="*/ 510270 w 2865903"/>
                <a:gd name="connsiteY300" fmla="*/ 2635622 h 2635682"/>
                <a:gd name="connsiteX301" fmla="*/ 531663 w 2865903"/>
                <a:gd name="connsiteY301" fmla="*/ 2614954 h 2635682"/>
                <a:gd name="connsiteX302" fmla="*/ 511660 w 2865903"/>
                <a:gd name="connsiteY302" fmla="*/ 2594286 h 2635682"/>
                <a:gd name="connsiteX303" fmla="*/ 511660 w 2865903"/>
                <a:gd name="connsiteY303" fmla="*/ 2594286 h 2635682"/>
                <a:gd name="connsiteX304" fmla="*/ 609622 w 2865903"/>
                <a:gd name="connsiteY304" fmla="*/ 2594286 h 2635682"/>
                <a:gd name="connsiteX305" fmla="*/ 608232 w 2865903"/>
                <a:gd name="connsiteY305" fmla="*/ 2594286 h 2635682"/>
                <a:gd name="connsiteX306" fmla="*/ 587564 w 2865903"/>
                <a:gd name="connsiteY306" fmla="*/ 2614954 h 2635682"/>
                <a:gd name="connsiteX307" fmla="*/ 608232 w 2865903"/>
                <a:gd name="connsiteY307" fmla="*/ 2635622 h 2635682"/>
                <a:gd name="connsiteX308" fmla="*/ 629626 w 2865903"/>
                <a:gd name="connsiteY308" fmla="*/ 2614954 h 2635682"/>
                <a:gd name="connsiteX309" fmla="*/ 609622 w 2865903"/>
                <a:gd name="connsiteY309" fmla="*/ 2594286 h 2635682"/>
                <a:gd name="connsiteX310" fmla="*/ 609622 w 2865903"/>
                <a:gd name="connsiteY310" fmla="*/ 2594286 h 2635682"/>
                <a:gd name="connsiteX311" fmla="*/ 707584 w 2865903"/>
                <a:gd name="connsiteY311" fmla="*/ 2594286 h 2635682"/>
                <a:gd name="connsiteX312" fmla="*/ 706195 w 2865903"/>
                <a:gd name="connsiteY312" fmla="*/ 2594286 h 2635682"/>
                <a:gd name="connsiteX313" fmla="*/ 685527 w 2865903"/>
                <a:gd name="connsiteY313" fmla="*/ 2614954 h 2635682"/>
                <a:gd name="connsiteX314" fmla="*/ 706195 w 2865903"/>
                <a:gd name="connsiteY314" fmla="*/ 2635622 h 2635682"/>
                <a:gd name="connsiteX315" fmla="*/ 727528 w 2865903"/>
                <a:gd name="connsiteY315" fmla="*/ 2614954 h 2635682"/>
                <a:gd name="connsiteX316" fmla="*/ 707584 w 2865903"/>
                <a:gd name="connsiteY316" fmla="*/ 2594286 h 2635682"/>
                <a:gd name="connsiteX317" fmla="*/ 707584 w 2865903"/>
                <a:gd name="connsiteY317" fmla="*/ 2594286 h 2635682"/>
                <a:gd name="connsiteX318" fmla="*/ 805547 w 2865903"/>
                <a:gd name="connsiteY318" fmla="*/ 2594286 h 2635682"/>
                <a:gd name="connsiteX319" fmla="*/ 804158 w 2865903"/>
                <a:gd name="connsiteY319" fmla="*/ 2594286 h 2635682"/>
                <a:gd name="connsiteX320" fmla="*/ 783489 w 2865903"/>
                <a:gd name="connsiteY320" fmla="*/ 2614954 h 2635682"/>
                <a:gd name="connsiteX321" fmla="*/ 804158 w 2865903"/>
                <a:gd name="connsiteY321" fmla="*/ 2635622 h 2635682"/>
                <a:gd name="connsiteX322" fmla="*/ 805547 w 2865903"/>
                <a:gd name="connsiteY322" fmla="*/ 2635622 h 2635682"/>
                <a:gd name="connsiteX323" fmla="*/ 826215 w 2865903"/>
                <a:gd name="connsiteY323" fmla="*/ 2614954 h 2635682"/>
                <a:gd name="connsiteX324" fmla="*/ 805547 w 2865903"/>
                <a:gd name="connsiteY324" fmla="*/ 2594286 h 2635682"/>
                <a:gd name="connsiteX325" fmla="*/ 805547 w 2865903"/>
                <a:gd name="connsiteY325" fmla="*/ 2594286 h 2635682"/>
                <a:gd name="connsiteX326" fmla="*/ 903570 w 2865903"/>
                <a:gd name="connsiteY326" fmla="*/ 2594286 h 2635682"/>
                <a:gd name="connsiteX327" fmla="*/ 902180 w 2865903"/>
                <a:gd name="connsiteY327" fmla="*/ 2594286 h 2635682"/>
                <a:gd name="connsiteX328" fmla="*/ 881512 w 2865903"/>
                <a:gd name="connsiteY328" fmla="*/ 2614954 h 2635682"/>
                <a:gd name="connsiteX329" fmla="*/ 902180 w 2865903"/>
                <a:gd name="connsiteY329" fmla="*/ 2635622 h 2635682"/>
                <a:gd name="connsiteX330" fmla="*/ 903570 w 2865903"/>
                <a:gd name="connsiteY330" fmla="*/ 2635622 h 2635682"/>
                <a:gd name="connsiteX331" fmla="*/ 924239 w 2865903"/>
                <a:gd name="connsiteY331" fmla="*/ 2614954 h 2635682"/>
                <a:gd name="connsiteX332" fmla="*/ 903570 w 2865903"/>
                <a:gd name="connsiteY332" fmla="*/ 2594286 h 2635682"/>
                <a:gd name="connsiteX333" fmla="*/ 903570 w 2865903"/>
                <a:gd name="connsiteY333" fmla="*/ 2594286 h 2635682"/>
                <a:gd name="connsiteX334" fmla="*/ 1001472 w 2865903"/>
                <a:gd name="connsiteY334" fmla="*/ 2594286 h 2635682"/>
                <a:gd name="connsiteX335" fmla="*/ 1000082 w 2865903"/>
                <a:gd name="connsiteY335" fmla="*/ 2594286 h 2635682"/>
                <a:gd name="connsiteX336" fmla="*/ 979415 w 2865903"/>
                <a:gd name="connsiteY336" fmla="*/ 2614954 h 2635682"/>
                <a:gd name="connsiteX337" fmla="*/ 1000082 w 2865903"/>
                <a:gd name="connsiteY337" fmla="*/ 2635622 h 2635682"/>
                <a:gd name="connsiteX338" fmla="*/ 1021476 w 2865903"/>
                <a:gd name="connsiteY338" fmla="*/ 2614954 h 2635682"/>
                <a:gd name="connsiteX339" fmla="*/ 1001472 w 2865903"/>
                <a:gd name="connsiteY339" fmla="*/ 2594286 h 2635682"/>
                <a:gd name="connsiteX340" fmla="*/ 1001472 w 2865903"/>
                <a:gd name="connsiteY340" fmla="*/ 2594286 h 2635682"/>
                <a:gd name="connsiteX341" fmla="*/ 1099435 w 2865903"/>
                <a:gd name="connsiteY341" fmla="*/ 2594286 h 2635682"/>
                <a:gd name="connsiteX342" fmla="*/ 1098105 w 2865903"/>
                <a:gd name="connsiteY342" fmla="*/ 2594286 h 2635682"/>
                <a:gd name="connsiteX343" fmla="*/ 1077377 w 2865903"/>
                <a:gd name="connsiteY343" fmla="*/ 2614954 h 2635682"/>
                <a:gd name="connsiteX344" fmla="*/ 1098045 w 2865903"/>
                <a:gd name="connsiteY344" fmla="*/ 2635622 h 2635682"/>
                <a:gd name="connsiteX345" fmla="*/ 1119438 w 2865903"/>
                <a:gd name="connsiteY345" fmla="*/ 2614954 h 2635682"/>
                <a:gd name="connsiteX346" fmla="*/ 1099435 w 2865903"/>
                <a:gd name="connsiteY346" fmla="*/ 2594286 h 2635682"/>
                <a:gd name="connsiteX347" fmla="*/ 1099435 w 2865903"/>
                <a:gd name="connsiteY347" fmla="*/ 2594286 h 2635682"/>
                <a:gd name="connsiteX348" fmla="*/ 1197458 w 2865903"/>
                <a:gd name="connsiteY348" fmla="*/ 2594286 h 2635682"/>
                <a:gd name="connsiteX349" fmla="*/ 1196068 w 2865903"/>
                <a:gd name="connsiteY349" fmla="*/ 2594286 h 2635682"/>
                <a:gd name="connsiteX350" fmla="*/ 1175400 w 2865903"/>
                <a:gd name="connsiteY350" fmla="*/ 2614954 h 2635682"/>
                <a:gd name="connsiteX351" fmla="*/ 1196068 w 2865903"/>
                <a:gd name="connsiteY351" fmla="*/ 2635622 h 2635682"/>
                <a:gd name="connsiteX352" fmla="*/ 1197458 w 2865903"/>
                <a:gd name="connsiteY352" fmla="*/ 2635622 h 2635682"/>
                <a:gd name="connsiteX353" fmla="*/ 1218127 w 2865903"/>
                <a:gd name="connsiteY353" fmla="*/ 2614954 h 2635682"/>
                <a:gd name="connsiteX354" fmla="*/ 1197458 w 2865903"/>
                <a:gd name="connsiteY354" fmla="*/ 2594286 h 2635682"/>
                <a:gd name="connsiteX355" fmla="*/ 1197458 w 2865903"/>
                <a:gd name="connsiteY355" fmla="*/ 2594286 h 2635682"/>
                <a:gd name="connsiteX356" fmla="*/ 1295420 w 2865903"/>
                <a:gd name="connsiteY356" fmla="*/ 2594286 h 2635682"/>
                <a:gd name="connsiteX357" fmla="*/ 1294031 w 2865903"/>
                <a:gd name="connsiteY357" fmla="*/ 2594286 h 2635682"/>
                <a:gd name="connsiteX358" fmla="*/ 1273362 w 2865903"/>
                <a:gd name="connsiteY358" fmla="*/ 2614954 h 2635682"/>
                <a:gd name="connsiteX359" fmla="*/ 1294031 w 2865903"/>
                <a:gd name="connsiteY359" fmla="*/ 2635622 h 2635682"/>
                <a:gd name="connsiteX360" fmla="*/ 1295420 w 2865903"/>
                <a:gd name="connsiteY360" fmla="*/ 2635622 h 2635682"/>
                <a:gd name="connsiteX361" fmla="*/ 1316089 w 2865903"/>
                <a:gd name="connsiteY361" fmla="*/ 2614954 h 2635682"/>
                <a:gd name="connsiteX362" fmla="*/ 1295420 w 2865903"/>
                <a:gd name="connsiteY362" fmla="*/ 2594286 h 2635682"/>
                <a:gd name="connsiteX363" fmla="*/ 1295420 w 2865903"/>
                <a:gd name="connsiteY363" fmla="*/ 2594286 h 2635682"/>
                <a:gd name="connsiteX364" fmla="*/ 1393383 w 2865903"/>
                <a:gd name="connsiteY364" fmla="*/ 2594286 h 2635682"/>
                <a:gd name="connsiteX365" fmla="*/ 1391993 w 2865903"/>
                <a:gd name="connsiteY365" fmla="*/ 2594286 h 2635682"/>
                <a:gd name="connsiteX366" fmla="*/ 1371265 w 2865903"/>
                <a:gd name="connsiteY366" fmla="*/ 2614954 h 2635682"/>
                <a:gd name="connsiteX367" fmla="*/ 1391993 w 2865903"/>
                <a:gd name="connsiteY367" fmla="*/ 2635622 h 2635682"/>
                <a:gd name="connsiteX368" fmla="*/ 1413326 w 2865903"/>
                <a:gd name="connsiteY368" fmla="*/ 2614954 h 2635682"/>
                <a:gd name="connsiteX369" fmla="*/ 1393383 w 2865903"/>
                <a:gd name="connsiteY369" fmla="*/ 2594286 h 2635682"/>
                <a:gd name="connsiteX370" fmla="*/ 1393383 w 2865903"/>
                <a:gd name="connsiteY370" fmla="*/ 2594286 h 2635682"/>
                <a:gd name="connsiteX371" fmla="*/ 1491346 w 2865903"/>
                <a:gd name="connsiteY371" fmla="*/ 2594286 h 2635682"/>
                <a:gd name="connsiteX372" fmla="*/ 1489956 w 2865903"/>
                <a:gd name="connsiteY372" fmla="*/ 2594286 h 2635682"/>
                <a:gd name="connsiteX373" fmla="*/ 1469287 w 2865903"/>
                <a:gd name="connsiteY373" fmla="*/ 2614954 h 2635682"/>
                <a:gd name="connsiteX374" fmla="*/ 1489956 w 2865903"/>
                <a:gd name="connsiteY374" fmla="*/ 2635622 h 2635682"/>
                <a:gd name="connsiteX375" fmla="*/ 1511349 w 2865903"/>
                <a:gd name="connsiteY375" fmla="*/ 2614954 h 2635682"/>
                <a:gd name="connsiteX376" fmla="*/ 1491346 w 2865903"/>
                <a:gd name="connsiteY376" fmla="*/ 2594286 h 2635682"/>
                <a:gd name="connsiteX377" fmla="*/ 1491346 w 2865903"/>
                <a:gd name="connsiteY377" fmla="*/ 2594286 h 2635682"/>
                <a:gd name="connsiteX378" fmla="*/ 1589369 w 2865903"/>
                <a:gd name="connsiteY378" fmla="*/ 2594286 h 2635682"/>
                <a:gd name="connsiteX379" fmla="*/ 1587979 w 2865903"/>
                <a:gd name="connsiteY379" fmla="*/ 2594286 h 2635682"/>
                <a:gd name="connsiteX380" fmla="*/ 1567310 w 2865903"/>
                <a:gd name="connsiteY380" fmla="*/ 2614954 h 2635682"/>
                <a:gd name="connsiteX381" fmla="*/ 1587979 w 2865903"/>
                <a:gd name="connsiteY381" fmla="*/ 2635622 h 2635682"/>
                <a:gd name="connsiteX382" fmla="*/ 1589369 w 2865903"/>
                <a:gd name="connsiteY382" fmla="*/ 2635622 h 2635682"/>
                <a:gd name="connsiteX383" fmla="*/ 1610037 w 2865903"/>
                <a:gd name="connsiteY383" fmla="*/ 2614954 h 2635682"/>
                <a:gd name="connsiteX384" fmla="*/ 1589369 w 2865903"/>
                <a:gd name="connsiteY384" fmla="*/ 2594286 h 2635682"/>
                <a:gd name="connsiteX385" fmla="*/ 1589369 w 2865903"/>
                <a:gd name="connsiteY385" fmla="*/ 2594286 h 2635682"/>
                <a:gd name="connsiteX386" fmla="*/ 1687331 w 2865903"/>
                <a:gd name="connsiteY386" fmla="*/ 2594286 h 2635682"/>
                <a:gd name="connsiteX387" fmla="*/ 1685941 w 2865903"/>
                <a:gd name="connsiteY387" fmla="*/ 2594286 h 2635682"/>
                <a:gd name="connsiteX388" fmla="*/ 1665273 w 2865903"/>
                <a:gd name="connsiteY388" fmla="*/ 2614954 h 2635682"/>
                <a:gd name="connsiteX389" fmla="*/ 1685941 w 2865903"/>
                <a:gd name="connsiteY389" fmla="*/ 2635622 h 2635682"/>
                <a:gd name="connsiteX390" fmla="*/ 1687331 w 2865903"/>
                <a:gd name="connsiteY390" fmla="*/ 2635622 h 2635682"/>
                <a:gd name="connsiteX391" fmla="*/ 1707999 w 2865903"/>
                <a:gd name="connsiteY391" fmla="*/ 2614954 h 2635682"/>
                <a:gd name="connsiteX392" fmla="*/ 1687331 w 2865903"/>
                <a:gd name="connsiteY392" fmla="*/ 2594286 h 2635682"/>
                <a:gd name="connsiteX393" fmla="*/ 1687331 w 2865903"/>
                <a:gd name="connsiteY393" fmla="*/ 2594286 h 2635682"/>
                <a:gd name="connsiteX394" fmla="*/ 1785294 w 2865903"/>
                <a:gd name="connsiteY394" fmla="*/ 2594286 h 2635682"/>
                <a:gd name="connsiteX395" fmla="*/ 1783904 w 2865903"/>
                <a:gd name="connsiteY395" fmla="*/ 2594286 h 2635682"/>
                <a:gd name="connsiteX396" fmla="*/ 1763236 w 2865903"/>
                <a:gd name="connsiteY396" fmla="*/ 2614954 h 2635682"/>
                <a:gd name="connsiteX397" fmla="*/ 1783904 w 2865903"/>
                <a:gd name="connsiteY397" fmla="*/ 2635622 h 2635682"/>
                <a:gd name="connsiteX398" fmla="*/ 1805297 w 2865903"/>
                <a:gd name="connsiteY398" fmla="*/ 2614954 h 2635682"/>
                <a:gd name="connsiteX399" fmla="*/ 1785294 w 2865903"/>
                <a:gd name="connsiteY399" fmla="*/ 2594286 h 2635682"/>
                <a:gd name="connsiteX400" fmla="*/ 1785294 w 2865903"/>
                <a:gd name="connsiteY400" fmla="*/ 2594286 h 2635682"/>
                <a:gd name="connsiteX401" fmla="*/ 1883256 w 2865903"/>
                <a:gd name="connsiteY401" fmla="*/ 2594286 h 2635682"/>
                <a:gd name="connsiteX402" fmla="*/ 1881866 w 2865903"/>
                <a:gd name="connsiteY402" fmla="*/ 2594286 h 2635682"/>
                <a:gd name="connsiteX403" fmla="*/ 1861198 w 2865903"/>
                <a:gd name="connsiteY403" fmla="*/ 2614954 h 2635682"/>
                <a:gd name="connsiteX404" fmla="*/ 1881866 w 2865903"/>
                <a:gd name="connsiteY404" fmla="*/ 2635622 h 2635682"/>
                <a:gd name="connsiteX405" fmla="*/ 1903260 w 2865903"/>
                <a:gd name="connsiteY405" fmla="*/ 2614954 h 2635682"/>
                <a:gd name="connsiteX406" fmla="*/ 1883256 w 2865903"/>
                <a:gd name="connsiteY406" fmla="*/ 2594286 h 2635682"/>
                <a:gd name="connsiteX407" fmla="*/ 1883256 w 2865903"/>
                <a:gd name="connsiteY407" fmla="*/ 2594286 h 2635682"/>
                <a:gd name="connsiteX408" fmla="*/ 1981219 w 2865903"/>
                <a:gd name="connsiteY408" fmla="*/ 2594286 h 2635682"/>
                <a:gd name="connsiteX409" fmla="*/ 1979829 w 2865903"/>
                <a:gd name="connsiteY409" fmla="*/ 2594286 h 2635682"/>
                <a:gd name="connsiteX410" fmla="*/ 1959161 w 2865903"/>
                <a:gd name="connsiteY410" fmla="*/ 2614954 h 2635682"/>
                <a:gd name="connsiteX411" fmla="*/ 1979829 w 2865903"/>
                <a:gd name="connsiteY411" fmla="*/ 2635622 h 2635682"/>
                <a:gd name="connsiteX412" fmla="*/ 1981219 w 2865903"/>
                <a:gd name="connsiteY412" fmla="*/ 2635622 h 2635682"/>
                <a:gd name="connsiteX413" fmla="*/ 2001887 w 2865903"/>
                <a:gd name="connsiteY413" fmla="*/ 2614954 h 2635682"/>
                <a:gd name="connsiteX414" fmla="*/ 1981219 w 2865903"/>
                <a:gd name="connsiteY414" fmla="*/ 2594286 h 2635682"/>
                <a:gd name="connsiteX415" fmla="*/ 1981219 w 2865903"/>
                <a:gd name="connsiteY415" fmla="*/ 2594286 h 2635682"/>
                <a:gd name="connsiteX416" fmla="*/ 2079182 w 2865903"/>
                <a:gd name="connsiteY416" fmla="*/ 2594286 h 2635682"/>
                <a:gd name="connsiteX417" fmla="*/ 2077792 w 2865903"/>
                <a:gd name="connsiteY417" fmla="*/ 2594286 h 2635682"/>
                <a:gd name="connsiteX418" fmla="*/ 2057123 w 2865903"/>
                <a:gd name="connsiteY418" fmla="*/ 2614954 h 2635682"/>
                <a:gd name="connsiteX419" fmla="*/ 2077792 w 2865903"/>
                <a:gd name="connsiteY419" fmla="*/ 2635622 h 2635682"/>
                <a:gd name="connsiteX420" fmla="*/ 2079182 w 2865903"/>
                <a:gd name="connsiteY420" fmla="*/ 2635622 h 2635682"/>
                <a:gd name="connsiteX421" fmla="*/ 2099850 w 2865903"/>
                <a:gd name="connsiteY421" fmla="*/ 2614954 h 2635682"/>
                <a:gd name="connsiteX422" fmla="*/ 2079182 w 2865903"/>
                <a:gd name="connsiteY422" fmla="*/ 2594286 h 2635682"/>
                <a:gd name="connsiteX423" fmla="*/ 2079182 w 2865903"/>
                <a:gd name="connsiteY423" fmla="*/ 2594286 h 2635682"/>
                <a:gd name="connsiteX424" fmla="*/ 2177205 w 2865903"/>
                <a:gd name="connsiteY424" fmla="*/ 2594286 h 2635682"/>
                <a:gd name="connsiteX425" fmla="*/ 2175815 w 2865903"/>
                <a:gd name="connsiteY425" fmla="*/ 2594286 h 2635682"/>
                <a:gd name="connsiteX426" fmla="*/ 2155146 w 2865903"/>
                <a:gd name="connsiteY426" fmla="*/ 2614954 h 2635682"/>
                <a:gd name="connsiteX427" fmla="*/ 2175815 w 2865903"/>
                <a:gd name="connsiteY427" fmla="*/ 2635622 h 2635682"/>
                <a:gd name="connsiteX428" fmla="*/ 2197208 w 2865903"/>
                <a:gd name="connsiteY428" fmla="*/ 2614954 h 2635682"/>
                <a:gd name="connsiteX429" fmla="*/ 2177205 w 2865903"/>
                <a:gd name="connsiteY429" fmla="*/ 2594286 h 2635682"/>
                <a:gd name="connsiteX430" fmla="*/ 2177205 w 2865903"/>
                <a:gd name="connsiteY430" fmla="*/ 2594286 h 2635682"/>
                <a:gd name="connsiteX431" fmla="*/ 2275167 w 2865903"/>
                <a:gd name="connsiteY431" fmla="*/ 2594286 h 2635682"/>
                <a:gd name="connsiteX432" fmla="*/ 2273777 w 2865903"/>
                <a:gd name="connsiteY432" fmla="*/ 2594286 h 2635682"/>
                <a:gd name="connsiteX433" fmla="*/ 2253109 w 2865903"/>
                <a:gd name="connsiteY433" fmla="*/ 2614954 h 2635682"/>
                <a:gd name="connsiteX434" fmla="*/ 2273777 w 2865903"/>
                <a:gd name="connsiteY434" fmla="*/ 2635622 h 2635682"/>
                <a:gd name="connsiteX435" fmla="*/ 2295171 w 2865903"/>
                <a:gd name="connsiteY435" fmla="*/ 2614954 h 2635682"/>
                <a:gd name="connsiteX436" fmla="*/ 2275167 w 2865903"/>
                <a:gd name="connsiteY436" fmla="*/ 2594286 h 2635682"/>
                <a:gd name="connsiteX437" fmla="*/ 2275167 w 2865903"/>
                <a:gd name="connsiteY437" fmla="*/ 2594286 h 2635682"/>
                <a:gd name="connsiteX438" fmla="*/ 2373130 w 2865903"/>
                <a:gd name="connsiteY438" fmla="*/ 2594286 h 2635682"/>
                <a:gd name="connsiteX439" fmla="*/ 2371739 w 2865903"/>
                <a:gd name="connsiteY439" fmla="*/ 2594286 h 2635682"/>
                <a:gd name="connsiteX440" fmla="*/ 2351072 w 2865903"/>
                <a:gd name="connsiteY440" fmla="*/ 2614954 h 2635682"/>
                <a:gd name="connsiteX441" fmla="*/ 2371739 w 2865903"/>
                <a:gd name="connsiteY441" fmla="*/ 2635622 h 2635682"/>
                <a:gd name="connsiteX442" fmla="*/ 2393133 w 2865903"/>
                <a:gd name="connsiteY442" fmla="*/ 2614954 h 2635682"/>
                <a:gd name="connsiteX443" fmla="*/ 2373130 w 2865903"/>
                <a:gd name="connsiteY443" fmla="*/ 2594286 h 2635682"/>
                <a:gd name="connsiteX444" fmla="*/ 2373130 w 2865903"/>
                <a:gd name="connsiteY444" fmla="*/ 2594286 h 2635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</a:cxnLst>
              <a:rect l="l" t="t" r="r" b="b"/>
              <a:pathLst>
                <a:path w="2865903" h="2635682">
                  <a:moveTo>
                    <a:pt x="2845236" y="1190720"/>
                  </a:moveTo>
                  <a:cubicBezTo>
                    <a:pt x="2856658" y="1190720"/>
                    <a:pt x="2865904" y="1181473"/>
                    <a:pt x="2865904" y="1170052"/>
                  </a:cubicBezTo>
                  <a:lnTo>
                    <a:pt x="2865904" y="1168661"/>
                  </a:lnTo>
                  <a:cubicBezTo>
                    <a:pt x="2865904" y="1141466"/>
                    <a:pt x="2824507" y="1141466"/>
                    <a:pt x="2824507" y="1168661"/>
                  </a:cubicBezTo>
                  <a:lnTo>
                    <a:pt x="2824507" y="1170052"/>
                  </a:lnTo>
                  <a:cubicBezTo>
                    <a:pt x="2824567" y="1181473"/>
                    <a:pt x="2833814" y="1190720"/>
                    <a:pt x="2845236" y="1190720"/>
                  </a:cubicBezTo>
                  <a:lnTo>
                    <a:pt x="2845236" y="1190720"/>
                  </a:lnTo>
                  <a:close/>
                  <a:moveTo>
                    <a:pt x="2471092" y="41336"/>
                  </a:moveTo>
                  <a:lnTo>
                    <a:pt x="2472482" y="41336"/>
                  </a:lnTo>
                  <a:cubicBezTo>
                    <a:pt x="2483904" y="41336"/>
                    <a:pt x="2493151" y="32090"/>
                    <a:pt x="2493151" y="20668"/>
                  </a:cubicBezTo>
                  <a:cubicBezTo>
                    <a:pt x="2493151" y="9246"/>
                    <a:pt x="2483904" y="0"/>
                    <a:pt x="2472482" y="0"/>
                  </a:cubicBezTo>
                  <a:lnTo>
                    <a:pt x="2471092" y="0"/>
                  </a:lnTo>
                  <a:cubicBezTo>
                    <a:pt x="2459670" y="0"/>
                    <a:pt x="2450424" y="9246"/>
                    <a:pt x="2450424" y="20668"/>
                  </a:cubicBezTo>
                  <a:cubicBezTo>
                    <a:pt x="2450363" y="32030"/>
                    <a:pt x="2459670" y="41336"/>
                    <a:pt x="2471092" y="41336"/>
                  </a:cubicBezTo>
                  <a:lnTo>
                    <a:pt x="2471092" y="41336"/>
                  </a:lnTo>
                  <a:close/>
                  <a:moveTo>
                    <a:pt x="2373069" y="41336"/>
                  </a:moveTo>
                  <a:lnTo>
                    <a:pt x="2374459" y="41336"/>
                  </a:lnTo>
                  <a:cubicBezTo>
                    <a:pt x="2385881" y="41336"/>
                    <a:pt x="2395127" y="32090"/>
                    <a:pt x="2395127" y="20668"/>
                  </a:cubicBezTo>
                  <a:cubicBezTo>
                    <a:pt x="2395127" y="9246"/>
                    <a:pt x="2385881" y="0"/>
                    <a:pt x="2374459" y="0"/>
                  </a:cubicBezTo>
                  <a:lnTo>
                    <a:pt x="2373069" y="0"/>
                  </a:lnTo>
                  <a:cubicBezTo>
                    <a:pt x="2361647" y="0"/>
                    <a:pt x="2352401" y="9246"/>
                    <a:pt x="2352401" y="20668"/>
                  </a:cubicBezTo>
                  <a:cubicBezTo>
                    <a:pt x="2352401" y="32030"/>
                    <a:pt x="2361708" y="41336"/>
                    <a:pt x="2373069" y="41336"/>
                  </a:cubicBezTo>
                  <a:lnTo>
                    <a:pt x="2373069" y="41336"/>
                  </a:lnTo>
                  <a:close/>
                  <a:moveTo>
                    <a:pt x="2569780" y="49737"/>
                  </a:moveTo>
                  <a:cubicBezTo>
                    <a:pt x="2579389" y="49737"/>
                    <a:pt x="2588031" y="43029"/>
                    <a:pt x="2590025" y="33238"/>
                  </a:cubicBezTo>
                  <a:cubicBezTo>
                    <a:pt x="2592321" y="22058"/>
                    <a:pt x="2585130" y="11120"/>
                    <a:pt x="2573950" y="8823"/>
                  </a:cubicBezTo>
                  <a:cubicBezTo>
                    <a:pt x="2562830" y="6466"/>
                    <a:pt x="2551288" y="13477"/>
                    <a:pt x="2548870" y="24536"/>
                  </a:cubicBezTo>
                  <a:cubicBezTo>
                    <a:pt x="2546453" y="35595"/>
                    <a:pt x="2552738" y="46413"/>
                    <a:pt x="2563797" y="48951"/>
                  </a:cubicBezTo>
                  <a:cubicBezTo>
                    <a:pt x="2563918" y="48951"/>
                    <a:pt x="2565429" y="49314"/>
                    <a:pt x="2565550" y="49314"/>
                  </a:cubicBezTo>
                  <a:cubicBezTo>
                    <a:pt x="2567061" y="49616"/>
                    <a:pt x="2568450" y="49737"/>
                    <a:pt x="2569780" y="49737"/>
                  </a:cubicBezTo>
                  <a:lnTo>
                    <a:pt x="2569780" y="49737"/>
                  </a:lnTo>
                  <a:close/>
                  <a:moveTo>
                    <a:pt x="2661155" y="84123"/>
                  </a:moveTo>
                  <a:cubicBezTo>
                    <a:pt x="2668588" y="84123"/>
                    <a:pt x="2675720" y="80135"/>
                    <a:pt x="2679406" y="73185"/>
                  </a:cubicBezTo>
                  <a:cubicBezTo>
                    <a:pt x="2684785" y="63093"/>
                    <a:pt x="2680977" y="50583"/>
                    <a:pt x="2670885" y="45204"/>
                  </a:cubicBezTo>
                  <a:cubicBezTo>
                    <a:pt x="2660914" y="39705"/>
                    <a:pt x="2647800" y="43089"/>
                    <a:pt x="2642300" y="53061"/>
                  </a:cubicBezTo>
                  <a:cubicBezTo>
                    <a:pt x="2636801" y="63093"/>
                    <a:pt x="2639943" y="75421"/>
                    <a:pt x="2649975" y="80920"/>
                  </a:cubicBezTo>
                  <a:lnTo>
                    <a:pt x="2651425" y="81706"/>
                  </a:lnTo>
                  <a:cubicBezTo>
                    <a:pt x="2654508" y="83338"/>
                    <a:pt x="2657892" y="84123"/>
                    <a:pt x="2661155" y="84123"/>
                  </a:cubicBezTo>
                  <a:lnTo>
                    <a:pt x="2661155" y="84123"/>
                  </a:lnTo>
                  <a:close/>
                  <a:moveTo>
                    <a:pt x="2739598" y="142321"/>
                  </a:moveTo>
                  <a:cubicBezTo>
                    <a:pt x="2745097" y="142321"/>
                    <a:pt x="2750597" y="140145"/>
                    <a:pt x="2754646" y="135794"/>
                  </a:cubicBezTo>
                  <a:cubicBezTo>
                    <a:pt x="2762502" y="127454"/>
                    <a:pt x="2762079" y="114400"/>
                    <a:pt x="2753740" y="106544"/>
                  </a:cubicBezTo>
                  <a:cubicBezTo>
                    <a:pt x="2745460" y="98809"/>
                    <a:pt x="2732104" y="98627"/>
                    <a:pt x="2724187" y="106725"/>
                  </a:cubicBezTo>
                  <a:cubicBezTo>
                    <a:pt x="2716331" y="114824"/>
                    <a:pt x="2715969" y="127273"/>
                    <a:pt x="2723946" y="135250"/>
                  </a:cubicBezTo>
                  <a:cubicBezTo>
                    <a:pt x="2724127" y="135371"/>
                    <a:pt x="2725215" y="136519"/>
                    <a:pt x="2725396" y="136640"/>
                  </a:cubicBezTo>
                  <a:cubicBezTo>
                    <a:pt x="2729445" y="140447"/>
                    <a:pt x="2734521" y="142321"/>
                    <a:pt x="2739598" y="142321"/>
                  </a:cubicBezTo>
                  <a:lnTo>
                    <a:pt x="2739598" y="142321"/>
                  </a:lnTo>
                  <a:close/>
                  <a:moveTo>
                    <a:pt x="2799186" y="219676"/>
                  </a:moveTo>
                  <a:cubicBezTo>
                    <a:pt x="2802690" y="219676"/>
                    <a:pt x="2806256" y="218769"/>
                    <a:pt x="2809519" y="216896"/>
                  </a:cubicBezTo>
                  <a:cubicBezTo>
                    <a:pt x="2819431" y="211154"/>
                    <a:pt x="2822814" y="198524"/>
                    <a:pt x="2817134" y="188613"/>
                  </a:cubicBezTo>
                  <a:cubicBezTo>
                    <a:pt x="2811453" y="178702"/>
                    <a:pt x="2798460" y="174713"/>
                    <a:pt x="2788549" y="180394"/>
                  </a:cubicBezTo>
                  <a:cubicBezTo>
                    <a:pt x="2778638" y="186074"/>
                    <a:pt x="2774952" y="198161"/>
                    <a:pt x="2780572" y="208072"/>
                  </a:cubicBezTo>
                  <a:lnTo>
                    <a:pt x="2781297" y="209281"/>
                  </a:lnTo>
                  <a:cubicBezTo>
                    <a:pt x="2785044" y="215989"/>
                    <a:pt x="2791994" y="219676"/>
                    <a:pt x="2799186" y="219676"/>
                  </a:cubicBezTo>
                  <a:lnTo>
                    <a:pt x="2799186" y="219676"/>
                  </a:lnTo>
                  <a:close/>
                  <a:moveTo>
                    <a:pt x="2835083" y="310446"/>
                  </a:moveTo>
                  <a:cubicBezTo>
                    <a:pt x="2836654" y="310446"/>
                    <a:pt x="2838286" y="310265"/>
                    <a:pt x="2839918" y="309903"/>
                  </a:cubicBezTo>
                  <a:cubicBezTo>
                    <a:pt x="2851037" y="307244"/>
                    <a:pt x="2857866" y="296063"/>
                    <a:pt x="2855267" y="285004"/>
                  </a:cubicBezTo>
                  <a:cubicBezTo>
                    <a:pt x="2855267" y="285004"/>
                    <a:pt x="2854905" y="283614"/>
                    <a:pt x="2854905" y="283554"/>
                  </a:cubicBezTo>
                  <a:cubicBezTo>
                    <a:pt x="2852185" y="272494"/>
                    <a:pt x="2841065" y="265665"/>
                    <a:pt x="2829946" y="268324"/>
                  </a:cubicBezTo>
                  <a:cubicBezTo>
                    <a:pt x="2818826" y="271044"/>
                    <a:pt x="2811997" y="282164"/>
                    <a:pt x="2814717" y="293283"/>
                  </a:cubicBezTo>
                  <a:lnTo>
                    <a:pt x="2834841" y="288388"/>
                  </a:lnTo>
                  <a:lnTo>
                    <a:pt x="2815019" y="294553"/>
                  </a:lnTo>
                  <a:cubicBezTo>
                    <a:pt x="2817195" y="304041"/>
                    <a:pt x="2825715" y="310446"/>
                    <a:pt x="2835083" y="310446"/>
                  </a:cubicBezTo>
                  <a:lnTo>
                    <a:pt x="2835083" y="310446"/>
                  </a:lnTo>
                  <a:close/>
                  <a:moveTo>
                    <a:pt x="2844933" y="407623"/>
                  </a:moveTo>
                  <a:cubicBezTo>
                    <a:pt x="2856355" y="407623"/>
                    <a:pt x="2865662" y="398377"/>
                    <a:pt x="2865662" y="386955"/>
                  </a:cubicBezTo>
                  <a:lnTo>
                    <a:pt x="2865662" y="385565"/>
                  </a:lnTo>
                  <a:cubicBezTo>
                    <a:pt x="2865662" y="374143"/>
                    <a:pt x="2856416" y="364897"/>
                    <a:pt x="2844994" y="364897"/>
                  </a:cubicBezTo>
                  <a:cubicBezTo>
                    <a:pt x="2833572" y="364897"/>
                    <a:pt x="2824325" y="374143"/>
                    <a:pt x="2824325" y="385565"/>
                  </a:cubicBezTo>
                  <a:lnTo>
                    <a:pt x="2824325" y="386955"/>
                  </a:lnTo>
                  <a:cubicBezTo>
                    <a:pt x="2824265" y="398377"/>
                    <a:pt x="2833572" y="407623"/>
                    <a:pt x="2844933" y="407623"/>
                  </a:cubicBezTo>
                  <a:lnTo>
                    <a:pt x="2844933" y="407623"/>
                  </a:lnTo>
                  <a:close/>
                  <a:moveTo>
                    <a:pt x="2844933" y="505586"/>
                  </a:moveTo>
                  <a:cubicBezTo>
                    <a:pt x="2856355" y="505586"/>
                    <a:pt x="2865662" y="496340"/>
                    <a:pt x="2865662" y="484918"/>
                  </a:cubicBezTo>
                  <a:lnTo>
                    <a:pt x="2865662" y="483528"/>
                  </a:lnTo>
                  <a:cubicBezTo>
                    <a:pt x="2865662" y="472106"/>
                    <a:pt x="2856416" y="462860"/>
                    <a:pt x="2844994" y="462860"/>
                  </a:cubicBezTo>
                  <a:cubicBezTo>
                    <a:pt x="2833572" y="462860"/>
                    <a:pt x="2824325" y="472106"/>
                    <a:pt x="2824325" y="483528"/>
                  </a:cubicBezTo>
                  <a:lnTo>
                    <a:pt x="2824325" y="484918"/>
                  </a:lnTo>
                  <a:cubicBezTo>
                    <a:pt x="2824265" y="496340"/>
                    <a:pt x="2833572" y="505586"/>
                    <a:pt x="2844933" y="505586"/>
                  </a:cubicBezTo>
                  <a:lnTo>
                    <a:pt x="2844933" y="505586"/>
                  </a:lnTo>
                  <a:close/>
                  <a:moveTo>
                    <a:pt x="2844933" y="603549"/>
                  </a:moveTo>
                  <a:cubicBezTo>
                    <a:pt x="2856355" y="603549"/>
                    <a:pt x="2865662" y="594302"/>
                    <a:pt x="2865662" y="582880"/>
                  </a:cubicBezTo>
                  <a:lnTo>
                    <a:pt x="2865662" y="581490"/>
                  </a:lnTo>
                  <a:cubicBezTo>
                    <a:pt x="2865662" y="570069"/>
                    <a:pt x="2856416" y="560822"/>
                    <a:pt x="2844994" y="560822"/>
                  </a:cubicBezTo>
                  <a:cubicBezTo>
                    <a:pt x="2833572" y="560822"/>
                    <a:pt x="2824325" y="570069"/>
                    <a:pt x="2824325" y="581490"/>
                  </a:cubicBezTo>
                  <a:lnTo>
                    <a:pt x="2824325" y="582880"/>
                  </a:lnTo>
                  <a:cubicBezTo>
                    <a:pt x="2824265" y="594302"/>
                    <a:pt x="2833572" y="603549"/>
                    <a:pt x="2844933" y="603549"/>
                  </a:cubicBezTo>
                  <a:lnTo>
                    <a:pt x="2844933" y="603549"/>
                  </a:lnTo>
                  <a:close/>
                  <a:moveTo>
                    <a:pt x="2844933" y="701511"/>
                  </a:moveTo>
                  <a:cubicBezTo>
                    <a:pt x="2856355" y="701511"/>
                    <a:pt x="2865662" y="692265"/>
                    <a:pt x="2865662" y="680843"/>
                  </a:cubicBezTo>
                  <a:lnTo>
                    <a:pt x="2865662" y="679453"/>
                  </a:lnTo>
                  <a:cubicBezTo>
                    <a:pt x="2865662" y="668031"/>
                    <a:pt x="2856416" y="658785"/>
                    <a:pt x="2844994" y="658785"/>
                  </a:cubicBezTo>
                  <a:cubicBezTo>
                    <a:pt x="2833572" y="658785"/>
                    <a:pt x="2824325" y="668031"/>
                    <a:pt x="2824325" y="679453"/>
                  </a:cubicBezTo>
                  <a:lnTo>
                    <a:pt x="2824325" y="680843"/>
                  </a:lnTo>
                  <a:cubicBezTo>
                    <a:pt x="2824265" y="692265"/>
                    <a:pt x="2833572" y="701572"/>
                    <a:pt x="2844933" y="701511"/>
                  </a:cubicBezTo>
                  <a:lnTo>
                    <a:pt x="2844933" y="701511"/>
                  </a:lnTo>
                  <a:close/>
                  <a:moveTo>
                    <a:pt x="2844933" y="799534"/>
                  </a:moveTo>
                  <a:cubicBezTo>
                    <a:pt x="2856355" y="799534"/>
                    <a:pt x="2865662" y="790288"/>
                    <a:pt x="2865662" y="778866"/>
                  </a:cubicBezTo>
                  <a:cubicBezTo>
                    <a:pt x="2865662" y="767444"/>
                    <a:pt x="2856416" y="757473"/>
                    <a:pt x="2844994" y="757473"/>
                  </a:cubicBezTo>
                  <a:cubicBezTo>
                    <a:pt x="2833572" y="757473"/>
                    <a:pt x="2824325" y="766054"/>
                    <a:pt x="2824325" y="777476"/>
                  </a:cubicBezTo>
                  <a:lnTo>
                    <a:pt x="2824325" y="778866"/>
                  </a:lnTo>
                  <a:cubicBezTo>
                    <a:pt x="2824265" y="790227"/>
                    <a:pt x="2833572" y="799534"/>
                    <a:pt x="2844933" y="799534"/>
                  </a:cubicBezTo>
                  <a:lnTo>
                    <a:pt x="2844933" y="799534"/>
                  </a:lnTo>
                  <a:close/>
                  <a:moveTo>
                    <a:pt x="2844933" y="897497"/>
                  </a:moveTo>
                  <a:cubicBezTo>
                    <a:pt x="2856355" y="897497"/>
                    <a:pt x="2865662" y="888190"/>
                    <a:pt x="2865662" y="876829"/>
                  </a:cubicBezTo>
                  <a:cubicBezTo>
                    <a:pt x="2865662" y="865407"/>
                    <a:pt x="2856416" y="855435"/>
                    <a:pt x="2844994" y="855435"/>
                  </a:cubicBezTo>
                  <a:cubicBezTo>
                    <a:pt x="2833572" y="855435"/>
                    <a:pt x="2824325" y="864017"/>
                    <a:pt x="2824325" y="875439"/>
                  </a:cubicBezTo>
                  <a:lnTo>
                    <a:pt x="2824325" y="876829"/>
                  </a:lnTo>
                  <a:cubicBezTo>
                    <a:pt x="2824265" y="888190"/>
                    <a:pt x="2833572" y="897497"/>
                    <a:pt x="2844933" y="897497"/>
                  </a:cubicBezTo>
                  <a:lnTo>
                    <a:pt x="2844933" y="897497"/>
                  </a:lnTo>
                  <a:close/>
                  <a:moveTo>
                    <a:pt x="2844933" y="995459"/>
                  </a:moveTo>
                  <a:cubicBezTo>
                    <a:pt x="2856355" y="995459"/>
                    <a:pt x="2865662" y="986213"/>
                    <a:pt x="2865662" y="974791"/>
                  </a:cubicBezTo>
                  <a:cubicBezTo>
                    <a:pt x="2865662" y="963369"/>
                    <a:pt x="2856416" y="953398"/>
                    <a:pt x="2844994" y="953398"/>
                  </a:cubicBezTo>
                  <a:cubicBezTo>
                    <a:pt x="2833572" y="953398"/>
                    <a:pt x="2824325" y="961979"/>
                    <a:pt x="2824325" y="973401"/>
                  </a:cubicBezTo>
                  <a:lnTo>
                    <a:pt x="2824325" y="974791"/>
                  </a:lnTo>
                  <a:cubicBezTo>
                    <a:pt x="2824265" y="986213"/>
                    <a:pt x="2833572" y="995459"/>
                    <a:pt x="2844933" y="995459"/>
                  </a:cubicBezTo>
                  <a:lnTo>
                    <a:pt x="2844933" y="995459"/>
                  </a:lnTo>
                  <a:close/>
                  <a:moveTo>
                    <a:pt x="2844933" y="1093422"/>
                  </a:moveTo>
                  <a:cubicBezTo>
                    <a:pt x="2856355" y="1093422"/>
                    <a:pt x="2865662" y="1084176"/>
                    <a:pt x="2865662" y="1072754"/>
                  </a:cubicBezTo>
                  <a:lnTo>
                    <a:pt x="2865662" y="1071364"/>
                  </a:lnTo>
                  <a:cubicBezTo>
                    <a:pt x="2865662" y="1059942"/>
                    <a:pt x="2856416" y="1050696"/>
                    <a:pt x="2844994" y="1050696"/>
                  </a:cubicBezTo>
                  <a:cubicBezTo>
                    <a:pt x="2833572" y="1050696"/>
                    <a:pt x="2824325" y="1059942"/>
                    <a:pt x="2824325" y="1071364"/>
                  </a:cubicBezTo>
                  <a:lnTo>
                    <a:pt x="2824325" y="1072754"/>
                  </a:lnTo>
                  <a:cubicBezTo>
                    <a:pt x="2824265" y="1084176"/>
                    <a:pt x="2833572" y="1093422"/>
                    <a:pt x="2844933" y="1093422"/>
                  </a:cubicBezTo>
                  <a:lnTo>
                    <a:pt x="2844933" y="1093422"/>
                  </a:lnTo>
                  <a:close/>
                  <a:moveTo>
                    <a:pt x="2845236" y="1288682"/>
                  </a:moveTo>
                  <a:cubicBezTo>
                    <a:pt x="2856658" y="1288682"/>
                    <a:pt x="2865904" y="1279436"/>
                    <a:pt x="2865904" y="1268014"/>
                  </a:cubicBezTo>
                  <a:lnTo>
                    <a:pt x="2865904" y="1266624"/>
                  </a:lnTo>
                  <a:cubicBezTo>
                    <a:pt x="2865904" y="1255202"/>
                    <a:pt x="2856658" y="1245956"/>
                    <a:pt x="2845236" y="1245956"/>
                  </a:cubicBezTo>
                  <a:cubicBezTo>
                    <a:pt x="2833814" y="1245956"/>
                    <a:pt x="2824567" y="1255202"/>
                    <a:pt x="2824567" y="1266624"/>
                  </a:cubicBezTo>
                  <a:lnTo>
                    <a:pt x="2824567" y="1268014"/>
                  </a:lnTo>
                  <a:cubicBezTo>
                    <a:pt x="2824567" y="1279436"/>
                    <a:pt x="2833814" y="1288682"/>
                    <a:pt x="2845236" y="1288682"/>
                  </a:cubicBezTo>
                  <a:lnTo>
                    <a:pt x="2845236" y="1288682"/>
                  </a:lnTo>
                  <a:close/>
                  <a:moveTo>
                    <a:pt x="2845236" y="1386705"/>
                  </a:moveTo>
                  <a:cubicBezTo>
                    <a:pt x="2856658" y="1386705"/>
                    <a:pt x="2865904" y="1377459"/>
                    <a:pt x="2865904" y="1366037"/>
                  </a:cubicBezTo>
                  <a:lnTo>
                    <a:pt x="2865904" y="1364647"/>
                  </a:lnTo>
                  <a:cubicBezTo>
                    <a:pt x="2865904" y="1353225"/>
                    <a:pt x="2856658" y="1343979"/>
                    <a:pt x="2845236" y="1343979"/>
                  </a:cubicBezTo>
                  <a:cubicBezTo>
                    <a:pt x="2833814" y="1343979"/>
                    <a:pt x="2824567" y="1353225"/>
                    <a:pt x="2824567" y="1364647"/>
                  </a:cubicBezTo>
                  <a:lnTo>
                    <a:pt x="2824567" y="1366037"/>
                  </a:lnTo>
                  <a:cubicBezTo>
                    <a:pt x="2824567" y="1377399"/>
                    <a:pt x="2833814" y="1386705"/>
                    <a:pt x="2845236" y="1386705"/>
                  </a:cubicBezTo>
                  <a:lnTo>
                    <a:pt x="2845236" y="1386705"/>
                  </a:lnTo>
                  <a:close/>
                  <a:moveTo>
                    <a:pt x="2845236" y="1484668"/>
                  </a:moveTo>
                  <a:cubicBezTo>
                    <a:pt x="2856658" y="1484668"/>
                    <a:pt x="2865904" y="1475422"/>
                    <a:pt x="2865904" y="1464000"/>
                  </a:cubicBezTo>
                  <a:lnTo>
                    <a:pt x="2865904" y="1462610"/>
                  </a:lnTo>
                  <a:cubicBezTo>
                    <a:pt x="2865904" y="1451188"/>
                    <a:pt x="2856658" y="1441941"/>
                    <a:pt x="2845236" y="1441941"/>
                  </a:cubicBezTo>
                  <a:cubicBezTo>
                    <a:pt x="2833814" y="1441941"/>
                    <a:pt x="2824567" y="1451188"/>
                    <a:pt x="2824567" y="1462610"/>
                  </a:cubicBezTo>
                  <a:lnTo>
                    <a:pt x="2824567" y="1464000"/>
                  </a:lnTo>
                  <a:cubicBezTo>
                    <a:pt x="2824567" y="1475361"/>
                    <a:pt x="2833814" y="1484668"/>
                    <a:pt x="2845236" y="1484668"/>
                  </a:cubicBezTo>
                  <a:lnTo>
                    <a:pt x="2845236" y="1484668"/>
                  </a:lnTo>
                  <a:close/>
                  <a:moveTo>
                    <a:pt x="2471395" y="2593319"/>
                  </a:moveTo>
                  <a:lnTo>
                    <a:pt x="2472785" y="2593319"/>
                  </a:lnTo>
                  <a:cubicBezTo>
                    <a:pt x="2484207" y="2593319"/>
                    <a:pt x="2493452" y="2602565"/>
                    <a:pt x="2493452" y="2613987"/>
                  </a:cubicBezTo>
                  <a:cubicBezTo>
                    <a:pt x="2493452" y="2625409"/>
                    <a:pt x="2484207" y="2634656"/>
                    <a:pt x="2472785" y="2634656"/>
                  </a:cubicBezTo>
                  <a:lnTo>
                    <a:pt x="2471395" y="2634656"/>
                  </a:lnTo>
                  <a:cubicBezTo>
                    <a:pt x="2459973" y="2634656"/>
                    <a:pt x="2450726" y="2625409"/>
                    <a:pt x="2450726" y="2613987"/>
                  </a:cubicBezTo>
                  <a:cubicBezTo>
                    <a:pt x="2450666" y="2602565"/>
                    <a:pt x="2459973" y="2593319"/>
                    <a:pt x="2471395" y="2593319"/>
                  </a:cubicBezTo>
                  <a:lnTo>
                    <a:pt x="2471395" y="2593319"/>
                  </a:lnTo>
                  <a:close/>
                  <a:moveTo>
                    <a:pt x="2570143" y="2584859"/>
                  </a:moveTo>
                  <a:cubicBezTo>
                    <a:pt x="2579751" y="2584859"/>
                    <a:pt x="2588333" y="2591627"/>
                    <a:pt x="2590388" y="2601417"/>
                  </a:cubicBezTo>
                  <a:cubicBezTo>
                    <a:pt x="2592684" y="2612597"/>
                    <a:pt x="2585492" y="2623536"/>
                    <a:pt x="2574312" y="2625832"/>
                  </a:cubicBezTo>
                  <a:cubicBezTo>
                    <a:pt x="2563193" y="2628189"/>
                    <a:pt x="2551650" y="2621179"/>
                    <a:pt x="2549232" y="2610120"/>
                  </a:cubicBezTo>
                  <a:cubicBezTo>
                    <a:pt x="2546816" y="2599060"/>
                    <a:pt x="2553161" y="2588243"/>
                    <a:pt x="2564220" y="2585704"/>
                  </a:cubicBezTo>
                  <a:cubicBezTo>
                    <a:pt x="2564341" y="2585644"/>
                    <a:pt x="2565851" y="2585342"/>
                    <a:pt x="2565972" y="2585342"/>
                  </a:cubicBezTo>
                  <a:cubicBezTo>
                    <a:pt x="2567303" y="2585040"/>
                    <a:pt x="2568753" y="2584859"/>
                    <a:pt x="2570143" y="2584859"/>
                  </a:cubicBezTo>
                  <a:lnTo>
                    <a:pt x="2570143" y="2584859"/>
                  </a:lnTo>
                  <a:close/>
                  <a:moveTo>
                    <a:pt x="2661458" y="2550472"/>
                  </a:moveTo>
                  <a:cubicBezTo>
                    <a:pt x="2668830" y="2550472"/>
                    <a:pt x="2676022" y="2554460"/>
                    <a:pt x="2679709" y="2561410"/>
                  </a:cubicBezTo>
                  <a:cubicBezTo>
                    <a:pt x="2685087" y="2571503"/>
                    <a:pt x="2681280" y="2584012"/>
                    <a:pt x="2671187" y="2589391"/>
                  </a:cubicBezTo>
                  <a:cubicBezTo>
                    <a:pt x="2661216" y="2594890"/>
                    <a:pt x="2648102" y="2591506"/>
                    <a:pt x="2642602" y="2581474"/>
                  </a:cubicBezTo>
                  <a:cubicBezTo>
                    <a:pt x="2637103" y="2571442"/>
                    <a:pt x="2640245" y="2559174"/>
                    <a:pt x="2650278" y="2553675"/>
                  </a:cubicBezTo>
                  <a:lnTo>
                    <a:pt x="2651728" y="2552889"/>
                  </a:lnTo>
                  <a:cubicBezTo>
                    <a:pt x="2654871" y="2551318"/>
                    <a:pt x="2658194" y="2550472"/>
                    <a:pt x="2661458" y="2550472"/>
                  </a:cubicBezTo>
                  <a:lnTo>
                    <a:pt x="2661458" y="2550472"/>
                  </a:lnTo>
                  <a:close/>
                  <a:moveTo>
                    <a:pt x="2739900" y="2492335"/>
                  </a:moveTo>
                  <a:cubicBezTo>
                    <a:pt x="2745400" y="2492335"/>
                    <a:pt x="2750899" y="2494510"/>
                    <a:pt x="2755008" y="2498862"/>
                  </a:cubicBezTo>
                  <a:cubicBezTo>
                    <a:pt x="2762805" y="2507201"/>
                    <a:pt x="2762442" y="2520255"/>
                    <a:pt x="2754102" y="2528111"/>
                  </a:cubicBezTo>
                  <a:cubicBezTo>
                    <a:pt x="2745822" y="2535847"/>
                    <a:pt x="2732467" y="2536028"/>
                    <a:pt x="2724610" y="2527930"/>
                  </a:cubicBezTo>
                  <a:cubicBezTo>
                    <a:pt x="2716754" y="2519832"/>
                    <a:pt x="2716391" y="2507383"/>
                    <a:pt x="2724369" y="2499345"/>
                  </a:cubicBezTo>
                  <a:cubicBezTo>
                    <a:pt x="2724489" y="2499224"/>
                    <a:pt x="2725638" y="2498076"/>
                    <a:pt x="2725819" y="2497955"/>
                  </a:cubicBezTo>
                  <a:cubicBezTo>
                    <a:pt x="2729687" y="2494208"/>
                    <a:pt x="2734824" y="2492335"/>
                    <a:pt x="2739900" y="2492335"/>
                  </a:cubicBezTo>
                  <a:lnTo>
                    <a:pt x="2739900" y="2492335"/>
                  </a:lnTo>
                  <a:close/>
                  <a:moveTo>
                    <a:pt x="2799487" y="2414980"/>
                  </a:moveTo>
                  <a:cubicBezTo>
                    <a:pt x="2802993" y="2414980"/>
                    <a:pt x="2806558" y="2415887"/>
                    <a:pt x="2809822" y="2417760"/>
                  </a:cubicBezTo>
                  <a:cubicBezTo>
                    <a:pt x="2819732" y="2423441"/>
                    <a:pt x="2823117" y="2436132"/>
                    <a:pt x="2817436" y="2446043"/>
                  </a:cubicBezTo>
                  <a:cubicBezTo>
                    <a:pt x="2811755" y="2455954"/>
                    <a:pt x="2798762" y="2459943"/>
                    <a:pt x="2788851" y="2454262"/>
                  </a:cubicBezTo>
                  <a:cubicBezTo>
                    <a:pt x="2778940" y="2448521"/>
                    <a:pt x="2775193" y="2436494"/>
                    <a:pt x="2780874" y="2426583"/>
                  </a:cubicBezTo>
                  <a:lnTo>
                    <a:pt x="2781539" y="2425375"/>
                  </a:lnTo>
                  <a:cubicBezTo>
                    <a:pt x="2785346" y="2418666"/>
                    <a:pt x="2792357" y="2414980"/>
                    <a:pt x="2799487" y="2414980"/>
                  </a:cubicBezTo>
                  <a:lnTo>
                    <a:pt x="2799487" y="2414980"/>
                  </a:lnTo>
                  <a:close/>
                  <a:moveTo>
                    <a:pt x="2835385" y="2324209"/>
                  </a:moveTo>
                  <a:cubicBezTo>
                    <a:pt x="2836956" y="2324209"/>
                    <a:pt x="2838588" y="2324390"/>
                    <a:pt x="2840219" y="2324813"/>
                  </a:cubicBezTo>
                  <a:cubicBezTo>
                    <a:pt x="2851340" y="2327472"/>
                    <a:pt x="2858169" y="2338592"/>
                    <a:pt x="2855509" y="2349712"/>
                  </a:cubicBezTo>
                  <a:cubicBezTo>
                    <a:pt x="2855509" y="2349712"/>
                    <a:pt x="2855207" y="2351102"/>
                    <a:pt x="2855207" y="2351102"/>
                  </a:cubicBezTo>
                  <a:cubicBezTo>
                    <a:pt x="2852487" y="2362222"/>
                    <a:pt x="2841368" y="2368990"/>
                    <a:pt x="2830188" y="2366331"/>
                  </a:cubicBezTo>
                  <a:cubicBezTo>
                    <a:pt x="2819068" y="2363612"/>
                    <a:pt x="2812299" y="2352492"/>
                    <a:pt x="2814959" y="2341372"/>
                  </a:cubicBezTo>
                  <a:lnTo>
                    <a:pt x="2835083" y="2346207"/>
                  </a:lnTo>
                  <a:lnTo>
                    <a:pt x="2815260" y="2340043"/>
                  </a:lnTo>
                  <a:cubicBezTo>
                    <a:pt x="2817557" y="2330615"/>
                    <a:pt x="2826078" y="2324149"/>
                    <a:pt x="2835385" y="2324209"/>
                  </a:cubicBezTo>
                  <a:lnTo>
                    <a:pt x="2835385" y="2324209"/>
                  </a:lnTo>
                  <a:close/>
                  <a:moveTo>
                    <a:pt x="2845236" y="2227032"/>
                  </a:moveTo>
                  <a:cubicBezTo>
                    <a:pt x="2856658" y="2227032"/>
                    <a:pt x="2865904" y="2236278"/>
                    <a:pt x="2865904" y="2247700"/>
                  </a:cubicBezTo>
                  <a:lnTo>
                    <a:pt x="2865904" y="2249090"/>
                  </a:lnTo>
                  <a:cubicBezTo>
                    <a:pt x="2865904" y="2260512"/>
                    <a:pt x="2856658" y="2269759"/>
                    <a:pt x="2845236" y="2269759"/>
                  </a:cubicBezTo>
                  <a:cubicBezTo>
                    <a:pt x="2833814" y="2269759"/>
                    <a:pt x="2824567" y="2260512"/>
                    <a:pt x="2824567" y="2249090"/>
                  </a:cubicBezTo>
                  <a:lnTo>
                    <a:pt x="2824567" y="2247700"/>
                  </a:lnTo>
                  <a:cubicBezTo>
                    <a:pt x="2824567" y="2236278"/>
                    <a:pt x="2833814" y="2227032"/>
                    <a:pt x="2845236" y="2227032"/>
                  </a:cubicBezTo>
                  <a:lnTo>
                    <a:pt x="2845236" y="2227032"/>
                  </a:lnTo>
                  <a:close/>
                  <a:moveTo>
                    <a:pt x="2845236" y="2129070"/>
                  </a:moveTo>
                  <a:cubicBezTo>
                    <a:pt x="2856658" y="2129070"/>
                    <a:pt x="2865904" y="2138316"/>
                    <a:pt x="2865904" y="2149738"/>
                  </a:cubicBezTo>
                  <a:lnTo>
                    <a:pt x="2865904" y="2151128"/>
                  </a:lnTo>
                  <a:cubicBezTo>
                    <a:pt x="2865904" y="2162550"/>
                    <a:pt x="2856658" y="2171796"/>
                    <a:pt x="2845236" y="2171796"/>
                  </a:cubicBezTo>
                  <a:cubicBezTo>
                    <a:pt x="2833814" y="2171796"/>
                    <a:pt x="2824567" y="2162550"/>
                    <a:pt x="2824567" y="2151128"/>
                  </a:cubicBezTo>
                  <a:lnTo>
                    <a:pt x="2824567" y="2149738"/>
                  </a:lnTo>
                  <a:cubicBezTo>
                    <a:pt x="2824567" y="2138316"/>
                    <a:pt x="2833814" y="2129070"/>
                    <a:pt x="2845236" y="2129070"/>
                  </a:cubicBezTo>
                  <a:lnTo>
                    <a:pt x="2845236" y="2129070"/>
                  </a:lnTo>
                  <a:close/>
                  <a:moveTo>
                    <a:pt x="2845236" y="2031107"/>
                  </a:moveTo>
                  <a:cubicBezTo>
                    <a:pt x="2856658" y="2031107"/>
                    <a:pt x="2865904" y="2040353"/>
                    <a:pt x="2865904" y="2051775"/>
                  </a:cubicBezTo>
                  <a:lnTo>
                    <a:pt x="2865904" y="2053165"/>
                  </a:lnTo>
                  <a:cubicBezTo>
                    <a:pt x="2865904" y="2064587"/>
                    <a:pt x="2856658" y="2073833"/>
                    <a:pt x="2845236" y="2073833"/>
                  </a:cubicBezTo>
                  <a:cubicBezTo>
                    <a:pt x="2833814" y="2073833"/>
                    <a:pt x="2824567" y="2064587"/>
                    <a:pt x="2824567" y="2053165"/>
                  </a:cubicBezTo>
                  <a:lnTo>
                    <a:pt x="2824567" y="2051775"/>
                  </a:lnTo>
                  <a:cubicBezTo>
                    <a:pt x="2824567" y="2040353"/>
                    <a:pt x="2833814" y="2031107"/>
                    <a:pt x="2845236" y="2031107"/>
                  </a:cubicBezTo>
                  <a:lnTo>
                    <a:pt x="2845236" y="2031107"/>
                  </a:lnTo>
                  <a:close/>
                  <a:moveTo>
                    <a:pt x="2845236" y="1933084"/>
                  </a:moveTo>
                  <a:cubicBezTo>
                    <a:pt x="2856658" y="1933084"/>
                    <a:pt x="2865904" y="1942330"/>
                    <a:pt x="2865904" y="1953752"/>
                  </a:cubicBezTo>
                  <a:lnTo>
                    <a:pt x="2865904" y="1955142"/>
                  </a:lnTo>
                  <a:cubicBezTo>
                    <a:pt x="2865904" y="1966564"/>
                    <a:pt x="2856658" y="1975810"/>
                    <a:pt x="2845236" y="1975810"/>
                  </a:cubicBezTo>
                  <a:cubicBezTo>
                    <a:pt x="2833814" y="1975810"/>
                    <a:pt x="2824567" y="1966564"/>
                    <a:pt x="2824567" y="1955142"/>
                  </a:cubicBezTo>
                  <a:lnTo>
                    <a:pt x="2824567" y="1953752"/>
                  </a:lnTo>
                  <a:cubicBezTo>
                    <a:pt x="2824567" y="1942391"/>
                    <a:pt x="2833814" y="1933084"/>
                    <a:pt x="2845236" y="1933084"/>
                  </a:cubicBezTo>
                  <a:lnTo>
                    <a:pt x="2845236" y="1933084"/>
                  </a:lnTo>
                  <a:close/>
                  <a:moveTo>
                    <a:pt x="2845236" y="1835121"/>
                  </a:moveTo>
                  <a:cubicBezTo>
                    <a:pt x="2856658" y="1835121"/>
                    <a:pt x="2865904" y="1844368"/>
                    <a:pt x="2865904" y="1855790"/>
                  </a:cubicBezTo>
                  <a:cubicBezTo>
                    <a:pt x="2865904" y="1867211"/>
                    <a:pt x="2856658" y="1877183"/>
                    <a:pt x="2845236" y="1877183"/>
                  </a:cubicBezTo>
                  <a:cubicBezTo>
                    <a:pt x="2833814" y="1877183"/>
                    <a:pt x="2824567" y="1868601"/>
                    <a:pt x="2824567" y="1857180"/>
                  </a:cubicBezTo>
                  <a:lnTo>
                    <a:pt x="2824567" y="1855790"/>
                  </a:lnTo>
                  <a:cubicBezTo>
                    <a:pt x="2824567" y="1844428"/>
                    <a:pt x="2833814" y="1835121"/>
                    <a:pt x="2845236" y="1835121"/>
                  </a:cubicBezTo>
                  <a:lnTo>
                    <a:pt x="2845236" y="1835121"/>
                  </a:lnTo>
                  <a:close/>
                  <a:moveTo>
                    <a:pt x="2845236" y="1737159"/>
                  </a:moveTo>
                  <a:cubicBezTo>
                    <a:pt x="2856658" y="1737159"/>
                    <a:pt x="2865904" y="1746405"/>
                    <a:pt x="2865904" y="1757827"/>
                  </a:cubicBezTo>
                  <a:cubicBezTo>
                    <a:pt x="2865904" y="1769249"/>
                    <a:pt x="2856658" y="1779220"/>
                    <a:pt x="2845236" y="1779220"/>
                  </a:cubicBezTo>
                  <a:cubicBezTo>
                    <a:pt x="2833814" y="1779220"/>
                    <a:pt x="2824567" y="1770639"/>
                    <a:pt x="2824567" y="1759217"/>
                  </a:cubicBezTo>
                  <a:lnTo>
                    <a:pt x="2824567" y="1757887"/>
                  </a:lnTo>
                  <a:cubicBezTo>
                    <a:pt x="2824567" y="1746466"/>
                    <a:pt x="2833814" y="1737159"/>
                    <a:pt x="2845236" y="1737159"/>
                  </a:cubicBezTo>
                  <a:lnTo>
                    <a:pt x="2845236" y="1737159"/>
                  </a:lnTo>
                  <a:close/>
                  <a:moveTo>
                    <a:pt x="2845236" y="1639196"/>
                  </a:moveTo>
                  <a:cubicBezTo>
                    <a:pt x="2856658" y="1639196"/>
                    <a:pt x="2865904" y="1648443"/>
                    <a:pt x="2865904" y="1659864"/>
                  </a:cubicBezTo>
                  <a:cubicBezTo>
                    <a:pt x="2865904" y="1671286"/>
                    <a:pt x="2856658" y="1681258"/>
                    <a:pt x="2845236" y="1681258"/>
                  </a:cubicBezTo>
                  <a:cubicBezTo>
                    <a:pt x="2833814" y="1681258"/>
                    <a:pt x="2824567" y="1672676"/>
                    <a:pt x="2824567" y="1661254"/>
                  </a:cubicBezTo>
                  <a:lnTo>
                    <a:pt x="2824567" y="1659864"/>
                  </a:lnTo>
                  <a:cubicBezTo>
                    <a:pt x="2824567" y="1648443"/>
                    <a:pt x="2833814" y="1639196"/>
                    <a:pt x="2845236" y="1639196"/>
                  </a:cubicBezTo>
                  <a:lnTo>
                    <a:pt x="2845236" y="1639196"/>
                  </a:lnTo>
                  <a:close/>
                  <a:moveTo>
                    <a:pt x="2845236" y="1541234"/>
                  </a:moveTo>
                  <a:cubicBezTo>
                    <a:pt x="2856658" y="1541234"/>
                    <a:pt x="2865904" y="1550480"/>
                    <a:pt x="2865904" y="1561902"/>
                  </a:cubicBezTo>
                  <a:lnTo>
                    <a:pt x="2865904" y="1563292"/>
                  </a:lnTo>
                  <a:cubicBezTo>
                    <a:pt x="2865904" y="1574714"/>
                    <a:pt x="2856658" y="1583960"/>
                    <a:pt x="2845236" y="1583960"/>
                  </a:cubicBezTo>
                  <a:cubicBezTo>
                    <a:pt x="2833814" y="1583960"/>
                    <a:pt x="2824567" y="1574714"/>
                    <a:pt x="2824567" y="1563292"/>
                  </a:cubicBezTo>
                  <a:lnTo>
                    <a:pt x="2824567" y="1561902"/>
                  </a:lnTo>
                  <a:cubicBezTo>
                    <a:pt x="2824567" y="1550480"/>
                    <a:pt x="2833814" y="1541234"/>
                    <a:pt x="2845236" y="1541234"/>
                  </a:cubicBezTo>
                  <a:lnTo>
                    <a:pt x="2845236" y="1541234"/>
                  </a:lnTo>
                  <a:close/>
                  <a:moveTo>
                    <a:pt x="21786" y="2594286"/>
                  </a:moveTo>
                  <a:lnTo>
                    <a:pt x="20396" y="2594286"/>
                  </a:lnTo>
                  <a:cubicBezTo>
                    <a:pt x="-6799" y="2594286"/>
                    <a:pt x="-6799" y="2635683"/>
                    <a:pt x="20396" y="2635683"/>
                  </a:cubicBezTo>
                  <a:lnTo>
                    <a:pt x="21786" y="2635683"/>
                  </a:lnTo>
                  <a:cubicBezTo>
                    <a:pt x="33208" y="2635683"/>
                    <a:pt x="42455" y="2626437"/>
                    <a:pt x="42455" y="2615015"/>
                  </a:cubicBezTo>
                  <a:cubicBezTo>
                    <a:pt x="42455" y="2603593"/>
                    <a:pt x="33208" y="2594286"/>
                    <a:pt x="21786" y="2594286"/>
                  </a:cubicBezTo>
                  <a:lnTo>
                    <a:pt x="21786" y="2594286"/>
                  </a:lnTo>
                  <a:close/>
                  <a:moveTo>
                    <a:pt x="119749" y="2594286"/>
                  </a:moveTo>
                  <a:lnTo>
                    <a:pt x="118419" y="2594286"/>
                  </a:lnTo>
                  <a:cubicBezTo>
                    <a:pt x="106997" y="2594286"/>
                    <a:pt x="97751" y="2603532"/>
                    <a:pt x="97751" y="2614954"/>
                  </a:cubicBezTo>
                  <a:cubicBezTo>
                    <a:pt x="97751" y="2626376"/>
                    <a:pt x="106997" y="2635622"/>
                    <a:pt x="118419" y="2635622"/>
                  </a:cubicBezTo>
                  <a:cubicBezTo>
                    <a:pt x="129841" y="2635622"/>
                    <a:pt x="139813" y="2626376"/>
                    <a:pt x="139813" y="2614954"/>
                  </a:cubicBezTo>
                  <a:cubicBezTo>
                    <a:pt x="139752" y="2603593"/>
                    <a:pt x="131170" y="2594286"/>
                    <a:pt x="119749" y="2594286"/>
                  </a:cubicBezTo>
                  <a:lnTo>
                    <a:pt x="119749" y="2594286"/>
                  </a:lnTo>
                  <a:close/>
                  <a:moveTo>
                    <a:pt x="217712" y="2594286"/>
                  </a:moveTo>
                  <a:lnTo>
                    <a:pt x="216322" y="2594286"/>
                  </a:lnTo>
                  <a:cubicBezTo>
                    <a:pt x="204900" y="2594286"/>
                    <a:pt x="195653" y="2603532"/>
                    <a:pt x="195653" y="2614954"/>
                  </a:cubicBezTo>
                  <a:cubicBezTo>
                    <a:pt x="195653" y="2626376"/>
                    <a:pt x="204900" y="2635622"/>
                    <a:pt x="216322" y="2635622"/>
                  </a:cubicBezTo>
                  <a:cubicBezTo>
                    <a:pt x="227744" y="2635622"/>
                    <a:pt x="237715" y="2626376"/>
                    <a:pt x="237715" y="2614954"/>
                  </a:cubicBezTo>
                  <a:cubicBezTo>
                    <a:pt x="237715" y="2603593"/>
                    <a:pt x="229134" y="2594286"/>
                    <a:pt x="217712" y="2594286"/>
                  </a:cubicBezTo>
                  <a:lnTo>
                    <a:pt x="217712" y="2594286"/>
                  </a:lnTo>
                  <a:close/>
                  <a:moveTo>
                    <a:pt x="315674" y="2594286"/>
                  </a:moveTo>
                  <a:lnTo>
                    <a:pt x="314345" y="2594286"/>
                  </a:lnTo>
                  <a:cubicBezTo>
                    <a:pt x="302923" y="2594286"/>
                    <a:pt x="293676" y="2603532"/>
                    <a:pt x="293676" y="2614954"/>
                  </a:cubicBezTo>
                  <a:cubicBezTo>
                    <a:pt x="293676" y="2626376"/>
                    <a:pt x="302923" y="2635622"/>
                    <a:pt x="314345" y="2635622"/>
                  </a:cubicBezTo>
                  <a:cubicBezTo>
                    <a:pt x="325767" y="2635622"/>
                    <a:pt x="335738" y="2626376"/>
                    <a:pt x="335738" y="2614954"/>
                  </a:cubicBezTo>
                  <a:cubicBezTo>
                    <a:pt x="335678" y="2603593"/>
                    <a:pt x="327096" y="2594286"/>
                    <a:pt x="315674" y="2594286"/>
                  </a:cubicBezTo>
                  <a:lnTo>
                    <a:pt x="315674" y="2594286"/>
                  </a:lnTo>
                  <a:close/>
                  <a:moveTo>
                    <a:pt x="413697" y="2594286"/>
                  </a:moveTo>
                  <a:lnTo>
                    <a:pt x="412307" y="2594286"/>
                  </a:lnTo>
                  <a:cubicBezTo>
                    <a:pt x="400885" y="2594286"/>
                    <a:pt x="391639" y="2603532"/>
                    <a:pt x="391639" y="2614954"/>
                  </a:cubicBezTo>
                  <a:cubicBezTo>
                    <a:pt x="391639" y="2626376"/>
                    <a:pt x="400885" y="2635622"/>
                    <a:pt x="412307" y="2635622"/>
                  </a:cubicBezTo>
                  <a:lnTo>
                    <a:pt x="413697" y="2635622"/>
                  </a:lnTo>
                  <a:cubicBezTo>
                    <a:pt x="425119" y="2635622"/>
                    <a:pt x="434365" y="2626376"/>
                    <a:pt x="434365" y="2614954"/>
                  </a:cubicBezTo>
                  <a:cubicBezTo>
                    <a:pt x="434365" y="2603593"/>
                    <a:pt x="425058" y="2594286"/>
                    <a:pt x="413697" y="2594286"/>
                  </a:cubicBezTo>
                  <a:lnTo>
                    <a:pt x="413697" y="2594286"/>
                  </a:lnTo>
                  <a:close/>
                  <a:moveTo>
                    <a:pt x="511660" y="2594286"/>
                  </a:moveTo>
                  <a:lnTo>
                    <a:pt x="510270" y="2594286"/>
                  </a:lnTo>
                  <a:cubicBezTo>
                    <a:pt x="498848" y="2594286"/>
                    <a:pt x="489601" y="2603532"/>
                    <a:pt x="489601" y="2614954"/>
                  </a:cubicBezTo>
                  <a:cubicBezTo>
                    <a:pt x="489601" y="2626376"/>
                    <a:pt x="498848" y="2635622"/>
                    <a:pt x="510270" y="2635622"/>
                  </a:cubicBezTo>
                  <a:cubicBezTo>
                    <a:pt x="521691" y="2635622"/>
                    <a:pt x="531663" y="2626376"/>
                    <a:pt x="531663" y="2614954"/>
                  </a:cubicBezTo>
                  <a:cubicBezTo>
                    <a:pt x="531602" y="2603593"/>
                    <a:pt x="523082" y="2594286"/>
                    <a:pt x="511660" y="2594286"/>
                  </a:cubicBezTo>
                  <a:lnTo>
                    <a:pt x="511660" y="2594286"/>
                  </a:lnTo>
                  <a:close/>
                  <a:moveTo>
                    <a:pt x="609622" y="2594286"/>
                  </a:moveTo>
                  <a:lnTo>
                    <a:pt x="608232" y="2594286"/>
                  </a:lnTo>
                  <a:cubicBezTo>
                    <a:pt x="596810" y="2594286"/>
                    <a:pt x="587564" y="2603532"/>
                    <a:pt x="587564" y="2614954"/>
                  </a:cubicBezTo>
                  <a:cubicBezTo>
                    <a:pt x="587564" y="2626376"/>
                    <a:pt x="596810" y="2635622"/>
                    <a:pt x="608232" y="2635622"/>
                  </a:cubicBezTo>
                  <a:cubicBezTo>
                    <a:pt x="619654" y="2635622"/>
                    <a:pt x="629626" y="2626376"/>
                    <a:pt x="629626" y="2614954"/>
                  </a:cubicBezTo>
                  <a:cubicBezTo>
                    <a:pt x="629565" y="2603593"/>
                    <a:pt x="621044" y="2594286"/>
                    <a:pt x="609622" y="2594286"/>
                  </a:cubicBezTo>
                  <a:lnTo>
                    <a:pt x="609622" y="2594286"/>
                  </a:lnTo>
                  <a:close/>
                  <a:moveTo>
                    <a:pt x="707584" y="2594286"/>
                  </a:moveTo>
                  <a:lnTo>
                    <a:pt x="706195" y="2594286"/>
                  </a:lnTo>
                  <a:cubicBezTo>
                    <a:pt x="694773" y="2594286"/>
                    <a:pt x="685527" y="2603532"/>
                    <a:pt x="685527" y="2614954"/>
                  </a:cubicBezTo>
                  <a:cubicBezTo>
                    <a:pt x="685527" y="2626376"/>
                    <a:pt x="694773" y="2635622"/>
                    <a:pt x="706195" y="2635622"/>
                  </a:cubicBezTo>
                  <a:cubicBezTo>
                    <a:pt x="717617" y="2635622"/>
                    <a:pt x="727528" y="2626376"/>
                    <a:pt x="727528" y="2614954"/>
                  </a:cubicBezTo>
                  <a:cubicBezTo>
                    <a:pt x="727588" y="2603593"/>
                    <a:pt x="719006" y="2594286"/>
                    <a:pt x="707584" y="2594286"/>
                  </a:cubicBezTo>
                  <a:lnTo>
                    <a:pt x="707584" y="2594286"/>
                  </a:lnTo>
                  <a:close/>
                  <a:moveTo>
                    <a:pt x="805547" y="2594286"/>
                  </a:moveTo>
                  <a:lnTo>
                    <a:pt x="804158" y="2594286"/>
                  </a:lnTo>
                  <a:cubicBezTo>
                    <a:pt x="792736" y="2594286"/>
                    <a:pt x="783489" y="2603532"/>
                    <a:pt x="783489" y="2614954"/>
                  </a:cubicBezTo>
                  <a:cubicBezTo>
                    <a:pt x="783489" y="2626376"/>
                    <a:pt x="792736" y="2635622"/>
                    <a:pt x="804158" y="2635622"/>
                  </a:cubicBezTo>
                  <a:lnTo>
                    <a:pt x="805547" y="2635622"/>
                  </a:lnTo>
                  <a:cubicBezTo>
                    <a:pt x="816969" y="2635622"/>
                    <a:pt x="826215" y="2626376"/>
                    <a:pt x="826215" y="2614954"/>
                  </a:cubicBezTo>
                  <a:cubicBezTo>
                    <a:pt x="826215" y="2603593"/>
                    <a:pt x="816969" y="2594286"/>
                    <a:pt x="805547" y="2594286"/>
                  </a:cubicBezTo>
                  <a:lnTo>
                    <a:pt x="805547" y="2594286"/>
                  </a:lnTo>
                  <a:close/>
                  <a:moveTo>
                    <a:pt x="903570" y="2594286"/>
                  </a:moveTo>
                  <a:lnTo>
                    <a:pt x="902180" y="2594286"/>
                  </a:lnTo>
                  <a:cubicBezTo>
                    <a:pt x="890758" y="2594286"/>
                    <a:pt x="881512" y="2603532"/>
                    <a:pt x="881512" y="2614954"/>
                  </a:cubicBezTo>
                  <a:cubicBezTo>
                    <a:pt x="881512" y="2626376"/>
                    <a:pt x="890758" y="2635622"/>
                    <a:pt x="902180" y="2635622"/>
                  </a:cubicBezTo>
                  <a:lnTo>
                    <a:pt x="903570" y="2635622"/>
                  </a:lnTo>
                  <a:cubicBezTo>
                    <a:pt x="914992" y="2635622"/>
                    <a:pt x="924239" y="2626376"/>
                    <a:pt x="924239" y="2614954"/>
                  </a:cubicBezTo>
                  <a:cubicBezTo>
                    <a:pt x="924239" y="2603593"/>
                    <a:pt x="914992" y="2594286"/>
                    <a:pt x="903570" y="2594286"/>
                  </a:cubicBezTo>
                  <a:lnTo>
                    <a:pt x="903570" y="2594286"/>
                  </a:lnTo>
                  <a:close/>
                  <a:moveTo>
                    <a:pt x="1001472" y="2594286"/>
                  </a:moveTo>
                  <a:lnTo>
                    <a:pt x="1000082" y="2594286"/>
                  </a:lnTo>
                  <a:cubicBezTo>
                    <a:pt x="988660" y="2594286"/>
                    <a:pt x="979415" y="2603532"/>
                    <a:pt x="979415" y="2614954"/>
                  </a:cubicBezTo>
                  <a:cubicBezTo>
                    <a:pt x="979415" y="2626376"/>
                    <a:pt x="988660" y="2635622"/>
                    <a:pt x="1000082" y="2635622"/>
                  </a:cubicBezTo>
                  <a:cubicBezTo>
                    <a:pt x="1011504" y="2635622"/>
                    <a:pt x="1021476" y="2626376"/>
                    <a:pt x="1021476" y="2614954"/>
                  </a:cubicBezTo>
                  <a:cubicBezTo>
                    <a:pt x="1021476" y="2603593"/>
                    <a:pt x="1012894" y="2594286"/>
                    <a:pt x="1001472" y="2594286"/>
                  </a:cubicBezTo>
                  <a:lnTo>
                    <a:pt x="1001472" y="2594286"/>
                  </a:lnTo>
                  <a:close/>
                  <a:moveTo>
                    <a:pt x="1099435" y="2594286"/>
                  </a:moveTo>
                  <a:lnTo>
                    <a:pt x="1098105" y="2594286"/>
                  </a:lnTo>
                  <a:cubicBezTo>
                    <a:pt x="1086684" y="2594286"/>
                    <a:pt x="1077377" y="2603532"/>
                    <a:pt x="1077377" y="2614954"/>
                  </a:cubicBezTo>
                  <a:cubicBezTo>
                    <a:pt x="1077377" y="2626376"/>
                    <a:pt x="1086623" y="2635622"/>
                    <a:pt x="1098045" y="2635622"/>
                  </a:cubicBezTo>
                  <a:cubicBezTo>
                    <a:pt x="1109467" y="2635622"/>
                    <a:pt x="1119438" y="2626376"/>
                    <a:pt x="1119438" y="2614954"/>
                  </a:cubicBezTo>
                  <a:cubicBezTo>
                    <a:pt x="1119499" y="2603593"/>
                    <a:pt x="1110917" y="2594286"/>
                    <a:pt x="1099435" y="2594286"/>
                  </a:cubicBezTo>
                  <a:lnTo>
                    <a:pt x="1099435" y="2594286"/>
                  </a:lnTo>
                  <a:close/>
                  <a:moveTo>
                    <a:pt x="1197458" y="2594286"/>
                  </a:moveTo>
                  <a:lnTo>
                    <a:pt x="1196068" y="2594286"/>
                  </a:lnTo>
                  <a:cubicBezTo>
                    <a:pt x="1184646" y="2594286"/>
                    <a:pt x="1175400" y="2603532"/>
                    <a:pt x="1175400" y="2614954"/>
                  </a:cubicBezTo>
                  <a:cubicBezTo>
                    <a:pt x="1175400" y="2626376"/>
                    <a:pt x="1184646" y="2635622"/>
                    <a:pt x="1196068" y="2635622"/>
                  </a:cubicBezTo>
                  <a:lnTo>
                    <a:pt x="1197458" y="2635622"/>
                  </a:lnTo>
                  <a:cubicBezTo>
                    <a:pt x="1208880" y="2635622"/>
                    <a:pt x="1218127" y="2626376"/>
                    <a:pt x="1218127" y="2614954"/>
                  </a:cubicBezTo>
                  <a:cubicBezTo>
                    <a:pt x="1218127" y="2603593"/>
                    <a:pt x="1208880" y="2594286"/>
                    <a:pt x="1197458" y="2594286"/>
                  </a:cubicBezTo>
                  <a:lnTo>
                    <a:pt x="1197458" y="2594286"/>
                  </a:lnTo>
                  <a:close/>
                  <a:moveTo>
                    <a:pt x="1295420" y="2594286"/>
                  </a:moveTo>
                  <a:lnTo>
                    <a:pt x="1294031" y="2594286"/>
                  </a:lnTo>
                  <a:cubicBezTo>
                    <a:pt x="1282609" y="2594286"/>
                    <a:pt x="1273362" y="2603532"/>
                    <a:pt x="1273362" y="2614954"/>
                  </a:cubicBezTo>
                  <a:cubicBezTo>
                    <a:pt x="1273362" y="2626376"/>
                    <a:pt x="1282609" y="2635622"/>
                    <a:pt x="1294031" y="2635622"/>
                  </a:cubicBezTo>
                  <a:lnTo>
                    <a:pt x="1295420" y="2635622"/>
                  </a:lnTo>
                  <a:cubicBezTo>
                    <a:pt x="1306903" y="2635622"/>
                    <a:pt x="1316089" y="2626376"/>
                    <a:pt x="1316089" y="2614954"/>
                  </a:cubicBezTo>
                  <a:cubicBezTo>
                    <a:pt x="1316089" y="2603593"/>
                    <a:pt x="1306842" y="2594286"/>
                    <a:pt x="1295420" y="2594286"/>
                  </a:cubicBezTo>
                  <a:lnTo>
                    <a:pt x="1295420" y="2594286"/>
                  </a:lnTo>
                  <a:close/>
                  <a:moveTo>
                    <a:pt x="1393383" y="2594286"/>
                  </a:moveTo>
                  <a:lnTo>
                    <a:pt x="1391993" y="2594286"/>
                  </a:lnTo>
                  <a:cubicBezTo>
                    <a:pt x="1380572" y="2594286"/>
                    <a:pt x="1371265" y="2603532"/>
                    <a:pt x="1371265" y="2614954"/>
                  </a:cubicBezTo>
                  <a:cubicBezTo>
                    <a:pt x="1371265" y="2626376"/>
                    <a:pt x="1380572" y="2635622"/>
                    <a:pt x="1391993" y="2635622"/>
                  </a:cubicBezTo>
                  <a:cubicBezTo>
                    <a:pt x="1403415" y="2635622"/>
                    <a:pt x="1413326" y="2626376"/>
                    <a:pt x="1413326" y="2614954"/>
                  </a:cubicBezTo>
                  <a:cubicBezTo>
                    <a:pt x="1413387" y="2603593"/>
                    <a:pt x="1404805" y="2594286"/>
                    <a:pt x="1393383" y="2594286"/>
                  </a:cubicBezTo>
                  <a:lnTo>
                    <a:pt x="1393383" y="2594286"/>
                  </a:lnTo>
                  <a:close/>
                  <a:moveTo>
                    <a:pt x="1491346" y="2594286"/>
                  </a:moveTo>
                  <a:lnTo>
                    <a:pt x="1489956" y="2594286"/>
                  </a:lnTo>
                  <a:cubicBezTo>
                    <a:pt x="1478534" y="2594286"/>
                    <a:pt x="1469287" y="2603532"/>
                    <a:pt x="1469287" y="2614954"/>
                  </a:cubicBezTo>
                  <a:cubicBezTo>
                    <a:pt x="1469287" y="2626376"/>
                    <a:pt x="1478534" y="2635622"/>
                    <a:pt x="1489956" y="2635622"/>
                  </a:cubicBezTo>
                  <a:cubicBezTo>
                    <a:pt x="1501378" y="2635622"/>
                    <a:pt x="1511349" y="2626376"/>
                    <a:pt x="1511349" y="2614954"/>
                  </a:cubicBezTo>
                  <a:cubicBezTo>
                    <a:pt x="1511349" y="2603593"/>
                    <a:pt x="1502768" y="2594286"/>
                    <a:pt x="1491346" y="2594286"/>
                  </a:cubicBezTo>
                  <a:lnTo>
                    <a:pt x="1491346" y="2594286"/>
                  </a:lnTo>
                  <a:close/>
                  <a:moveTo>
                    <a:pt x="1589369" y="2594286"/>
                  </a:moveTo>
                  <a:lnTo>
                    <a:pt x="1587979" y="2594286"/>
                  </a:lnTo>
                  <a:cubicBezTo>
                    <a:pt x="1576557" y="2594286"/>
                    <a:pt x="1567310" y="2603532"/>
                    <a:pt x="1567310" y="2614954"/>
                  </a:cubicBezTo>
                  <a:cubicBezTo>
                    <a:pt x="1567310" y="2626376"/>
                    <a:pt x="1576557" y="2635622"/>
                    <a:pt x="1587979" y="2635622"/>
                  </a:cubicBezTo>
                  <a:lnTo>
                    <a:pt x="1589369" y="2635622"/>
                  </a:lnTo>
                  <a:cubicBezTo>
                    <a:pt x="1600791" y="2635622"/>
                    <a:pt x="1610037" y="2626376"/>
                    <a:pt x="1610037" y="2614954"/>
                  </a:cubicBezTo>
                  <a:cubicBezTo>
                    <a:pt x="1610037" y="2603593"/>
                    <a:pt x="1600791" y="2594286"/>
                    <a:pt x="1589369" y="2594286"/>
                  </a:cubicBezTo>
                  <a:lnTo>
                    <a:pt x="1589369" y="2594286"/>
                  </a:lnTo>
                  <a:close/>
                  <a:moveTo>
                    <a:pt x="1687331" y="2594286"/>
                  </a:moveTo>
                  <a:lnTo>
                    <a:pt x="1685941" y="2594286"/>
                  </a:lnTo>
                  <a:cubicBezTo>
                    <a:pt x="1674519" y="2594286"/>
                    <a:pt x="1665273" y="2603532"/>
                    <a:pt x="1665273" y="2614954"/>
                  </a:cubicBezTo>
                  <a:cubicBezTo>
                    <a:pt x="1665273" y="2626376"/>
                    <a:pt x="1674519" y="2635622"/>
                    <a:pt x="1685941" y="2635622"/>
                  </a:cubicBezTo>
                  <a:lnTo>
                    <a:pt x="1687331" y="2635622"/>
                  </a:lnTo>
                  <a:cubicBezTo>
                    <a:pt x="1698753" y="2635622"/>
                    <a:pt x="1707999" y="2626376"/>
                    <a:pt x="1707999" y="2614954"/>
                  </a:cubicBezTo>
                  <a:cubicBezTo>
                    <a:pt x="1707999" y="2603593"/>
                    <a:pt x="1698753" y="2594286"/>
                    <a:pt x="1687331" y="2594286"/>
                  </a:cubicBezTo>
                  <a:lnTo>
                    <a:pt x="1687331" y="2594286"/>
                  </a:lnTo>
                  <a:close/>
                  <a:moveTo>
                    <a:pt x="1785294" y="2594286"/>
                  </a:moveTo>
                  <a:lnTo>
                    <a:pt x="1783904" y="2594286"/>
                  </a:lnTo>
                  <a:cubicBezTo>
                    <a:pt x="1772482" y="2594286"/>
                    <a:pt x="1763236" y="2603532"/>
                    <a:pt x="1763236" y="2614954"/>
                  </a:cubicBezTo>
                  <a:cubicBezTo>
                    <a:pt x="1763236" y="2626376"/>
                    <a:pt x="1772482" y="2635622"/>
                    <a:pt x="1783904" y="2635622"/>
                  </a:cubicBezTo>
                  <a:cubicBezTo>
                    <a:pt x="1795325" y="2635622"/>
                    <a:pt x="1805297" y="2626376"/>
                    <a:pt x="1805297" y="2614954"/>
                  </a:cubicBezTo>
                  <a:cubicBezTo>
                    <a:pt x="1805297" y="2603593"/>
                    <a:pt x="1796716" y="2594286"/>
                    <a:pt x="1785294" y="2594286"/>
                  </a:cubicBezTo>
                  <a:lnTo>
                    <a:pt x="1785294" y="2594286"/>
                  </a:lnTo>
                  <a:close/>
                  <a:moveTo>
                    <a:pt x="1883256" y="2594286"/>
                  </a:moveTo>
                  <a:lnTo>
                    <a:pt x="1881866" y="2594286"/>
                  </a:lnTo>
                  <a:cubicBezTo>
                    <a:pt x="1870444" y="2594286"/>
                    <a:pt x="1861198" y="2603532"/>
                    <a:pt x="1861198" y="2614954"/>
                  </a:cubicBezTo>
                  <a:cubicBezTo>
                    <a:pt x="1861198" y="2626376"/>
                    <a:pt x="1870444" y="2635622"/>
                    <a:pt x="1881866" y="2635622"/>
                  </a:cubicBezTo>
                  <a:cubicBezTo>
                    <a:pt x="1893288" y="2635622"/>
                    <a:pt x="1903260" y="2626376"/>
                    <a:pt x="1903260" y="2614954"/>
                  </a:cubicBezTo>
                  <a:cubicBezTo>
                    <a:pt x="1903260" y="2603593"/>
                    <a:pt x="1894678" y="2594286"/>
                    <a:pt x="1883256" y="2594286"/>
                  </a:cubicBezTo>
                  <a:lnTo>
                    <a:pt x="1883256" y="2594286"/>
                  </a:lnTo>
                  <a:close/>
                  <a:moveTo>
                    <a:pt x="1981219" y="2594286"/>
                  </a:moveTo>
                  <a:lnTo>
                    <a:pt x="1979829" y="2594286"/>
                  </a:lnTo>
                  <a:cubicBezTo>
                    <a:pt x="1968407" y="2594286"/>
                    <a:pt x="1959161" y="2603532"/>
                    <a:pt x="1959161" y="2614954"/>
                  </a:cubicBezTo>
                  <a:cubicBezTo>
                    <a:pt x="1959161" y="2626376"/>
                    <a:pt x="1968407" y="2635622"/>
                    <a:pt x="1979829" y="2635622"/>
                  </a:cubicBezTo>
                  <a:lnTo>
                    <a:pt x="1981219" y="2635622"/>
                  </a:lnTo>
                  <a:cubicBezTo>
                    <a:pt x="1992641" y="2635622"/>
                    <a:pt x="2001887" y="2626376"/>
                    <a:pt x="2001887" y="2614954"/>
                  </a:cubicBezTo>
                  <a:cubicBezTo>
                    <a:pt x="2001948" y="2603593"/>
                    <a:pt x="1992641" y="2594286"/>
                    <a:pt x="1981219" y="2594286"/>
                  </a:cubicBezTo>
                  <a:lnTo>
                    <a:pt x="1981219" y="2594286"/>
                  </a:lnTo>
                  <a:close/>
                  <a:moveTo>
                    <a:pt x="2079182" y="2594286"/>
                  </a:moveTo>
                  <a:lnTo>
                    <a:pt x="2077792" y="2594286"/>
                  </a:lnTo>
                  <a:cubicBezTo>
                    <a:pt x="2066370" y="2594286"/>
                    <a:pt x="2057123" y="2603532"/>
                    <a:pt x="2057123" y="2614954"/>
                  </a:cubicBezTo>
                  <a:cubicBezTo>
                    <a:pt x="2057123" y="2626376"/>
                    <a:pt x="2066370" y="2635622"/>
                    <a:pt x="2077792" y="2635622"/>
                  </a:cubicBezTo>
                  <a:lnTo>
                    <a:pt x="2079182" y="2635622"/>
                  </a:lnTo>
                  <a:cubicBezTo>
                    <a:pt x="2090604" y="2635622"/>
                    <a:pt x="2099850" y="2626376"/>
                    <a:pt x="2099850" y="2614954"/>
                  </a:cubicBezTo>
                  <a:cubicBezTo>
                    <a:pt x="2099910" y="2603593"/>
                    <a:pt x="2090604" y="2594286"/>
                    <a:pt x="2079182" y="2594286"/>
                  </a:cubicBezTo>
                  <a:lnTo>
                    <a:pt x="2079182" y="2594286"/>
                  </a:lnTo>
                  <a:close/>
                  <a:moveTo>
                    <a:pt x="2177205" y="2594286"/>
                  </a:moveTo>
                  <a:lnTo>
                    <a:pt x="2175815" y="2594286"/>
                  </a:lnTo>
                  <a:cubicBezTo>
                    <a:pt x="2164393" y="2594286"/>
                    <a:pt x="2155146" y="2603532"/>
                    <a:pt x="2155146" y="2614954"/>
                  </a:cubicBezTo>
                  <a:cubicBezTo>
                    <a:pt x="2155146" y="2626376"/>
                    <a:pt x="2164393" y="2635622"/>
                    <a:pt x="2175815" y="2635622"/>
                  </a:cubicBezTo>
                  <a:cubicBezTo>
                    <a:pt x="2187297" y="2635622"/>
                    <a:pt x="2197208" y="2626376"/>
                    <a:pt x="2197208" y="2614954"/>
                  </a:cubicBezTo>
                  <a:cubicBezTo>
                    <a:pt x="2197148" y="2603593"/>
                    <a:pt x="2188627" y="2594286"/>
                    <a:pt x="2177205" y="2594286"/>
                  </a:cubicBezTo>
                  <a:lnTo>
                    <a:pt x="2177205" y="2594286"/>
                  </a:lnTo>
                  <a:close/>
                  <a:moveTo>
                    <a:pt x="2275167" y="2594286"/>
                  </a:moveTo>
                  <a:lnTo>
                    <a:pt x="2273777" y="2594286"/>
                  </a:lnTo>
                  <a:cubicBezTo>
                    <a:pt x="2262355" y="2594286"/>
                    <a:pt x="2253109" y="2603532"/>
                    <a:pt x="2253109" y="2614954"/>
                  </a:cubicBezTo>
                  <a:cubicBezTo>
                    <a:pt x="2253109" y="2626376"/>
                    <a:pt x="2262355" y="2635622"/>
                    <a:pt x="2273777" y="2635622"/>
                  </a:cubicBezTo>
                  <a:cubicBezTo>
                    <a:pt x="2285199" y="2635622"/>
                    <a:pt x="2295171" y="2626376"/>
                    <a:pt x="2295171" y="2614954"/>
                  </a:cubicBezTo>
                  <a:cubicBezTo>
                    <a:pt x="2295171" y="2603593"/>
                    <a:pt x="2286589" y="2594286"/>
                    <a:pt x="2275167" y="2594286"/>
                  </a:cubicBezTo>
                  <a:lnTo>
                    <a:pt x="2275167" y="2594286"/>
                  </a:lnTo>
                  <a:close/>
                  <a:moveTo>
                    <a:pt x="2373130" y="2594286"/>
                  </a:moveTo>
                  <a:lnTo>
                    <a:pt x="2371739" y="2594286"/>
                  </a:lnTo>
                  <a:cubicBezTo>
                    <a:pt x="2360318" y="2594286"/>
                    <a:pt x="2351072" y="2603532"/>
                    <a:pt x="2351072" y="2614954"/>
                  </a:cubicBezTo>
                  <a:cubicBezTo>
                    <a:pt x="2351072" y="2626376"/>
                    <a:pt x="2360318" y="2635622"/>
                    <a:pt x="2371739" y="2635622"/>
                  </a:cubicBezTo>
                  <a:cubicBezTo>
                    <a:pt x="2383161" y="2635622"/>
                    <a:pt x="2393133" y="2626376"/>
                    <a:pt x="2393133" y="2614954"/>
                  </a:cubicBezTo>
                  <a:cubicBezTo>
                    <a:pt x="2393133" y="2603593"/>
                    <a:pt x="2384551" y="2594286"/>
                    <a:pt x="2373130" y="2594286"/>
                  </a:cubicBezTo>
                  <a:lnTo>
                    <a:pt x="2373130" y="2594286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DC8046F4-C3D5-CC73-1DC6-09B757D7F303}"/>
              </a:ext>
            </a:extLst>
          </p:cNvPr>
          <p:cNvSpPr/>
          <p:nvPr/>
        </p:nvSpPr>
        <p:spPr>
          <a:xfrm>
            <a:off x="2471657" y="4932230"/>
            <a:ext cx="4164320" cy="395924"/>
          </a:xfrm>
          <a:custGeom>
            <a:avLst/>
            <a:gdLst>
              <a:gd name="connsiteX0" fmla="*/ 4542055 w 4720876"/>
              <a:gd name="connsiteY0" fmla="*/ 0 h 448839"/>
              <a:gd name="connsiteX1" fmla="*/ 4720877 w 4720876"/>
              <a:gd name="connsiteY1" fmla="*/ 224691 h 448839"/>
              <a:gd name="connsiteX2" fmla="*/ 4542055 w 4720876"/>
              <a:gd name="connsiteY2" fmla="*/ 448839 h 448839"/>
              <a:gd name="connsiteX3" fmla="*/ 178823 w 4720876"/>
              <a:gd name="connsiteY3" fmla="*/ 448839 h 448839"/>
              <a:gd name="connsiteX4" fmla="*/ 0 w 4720876"/>
              <a:gd name="connsiteY4" fmla="*/ 224148 h 448839"/>
              <a:gd name="connsiteX5" fmla="*/ 178823 w 4720876"/>
              <a:gd name="connsiteY5" fmla="*/ 0 h 448839"/>
              <a:gd name="connsiteX6" fmla="*/ 4542055 w 4720876"/>
              <a:gd name="connsiteY6" fmla="*/ 0 h 448839"/>
              <a:gd name="connsiteX7" fmla="*/ 4542055 w 4720876"/>
              <a:gd name="connsiteY7" fmla="*/ 0 h 4488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720876" h="448839">
                <a:moveTo>
                  <a:pt x="4542055" y="0"/>
                </a:moveTo>
                <a:cubicBezTo>
                  <a:pt x="4601642" y="0"/>
                  <a:pt x="4687216" y="172417"/>
                  <a:pt x="4720877" y="224691"/>
                </a:cubicBezTo>
                <a:cubicBezTo>
                  <a:pt x="4687156" y="276785"/>
                  <a:pt x="4601340" y="448839"/>
                  <a:pt x="4542055" y="448839"/>
                </a:cubicBezTo>
                <a:lnTo>
                  <a:pt x="178823" y="448839"/>
                </a:lnTo>
                <a:cubicBezTo>
                  <a:pt x="119235" y="448839"/>
                  <a:pt x="33661" y="276422"/>
                  <a:pt x="0" y="224148"/>
                </a:cubicBezTo>
                <a:cubicBezTo>
                  <a:pt x="33722" y="172054"/>
                  <a:pt x="119537" y="0"/>
                  <a:pt x="178823" y="0"/>
                </a:cubicBezTo>
                <a:lnTo>
                  <a:pt x="4542055" y="0"/>
                </a:lnTo>
                <a:lnTo>
                  <a:pt x="4542055" y="0"/>
                </a:lnTo>
                <a:close/>
              </a:path>
            </a:pathLst>
          </a:custGeom>
          <a:solidFill>
            <a:srgbClr val="134BD4"/>
          </a:solidFill>
          <a:ln w="603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2FA99D48-02FF-6F05-37EE-96A700363649}"/>
              </a:ext>
            </a:extLst>
          </p:cNvPr>
          <p:cNvSpPr txBox="1"/>
          <p:nvPr/>
        </p:nvSpPr>
        <p:spPr>
          <a:xfrm>
            <a:off x="2492654" y="4950199"/>
            <a:ext cx="41433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نمودار را وارد نمایید</a:t>
            </a:r>
            <a:endParaRPr lang="en-US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CC06B07C-D356-0B91-6B17-89DAB12E4568}"/>
              </a:ext>
            </a:extLst>
          </p:cNvPr>
          <p:cNvSpPr txBox="1"/>
          <p:nvPr/>
        </p:nvSpPr>
        <p:spPr>
          <a:xfrm>
            <a:off x="899733" y="3490776"/>
            <a:ext cx="1663394" cy="14350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کیفیت. </a:t>
            </a:r>
            <a:endParaRPr lang="en-US" sz="105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C95D1B66-EF3C-E3C6-9904-40D11B0A6FAA}"/>
              </a:ext>
            </a:extLst>
          </p:cNvPr>
          <p:cNvSpPr txBox="1"/>
          <p:nvPr/>
        </p:nvSpPr>
        <p:spPr>
          <a:xfrm>
            <a:off x="2765621" y="3490776"/>
            <a:ext cx="1663394" cy="14350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کیفیت. </a:t>
            </a:r>
            <a:endParaRPr lang="en-US" sz="105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0C0957E-F8F1-93B1-FBFE-AB151A37D64A}"/>
              </a:ext>
            </a:extLst>
          </p:cNvPr>
          <p:cNvSpPr txBox="1"/>
          <p:nvPr/>
        </p:nvSpPr>
        <p:spPr>
          <a:xfrm>
            <a:off x="4646061" y="3490776"/>
            <a:ext cx="1663394" cy="14350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کیفیت. </a:t>
            </a:r>
            <a:endParaRPr lang="en-US" sz="105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26D87CF-AB2D-FCE5-D0C4-2FC20BBB64C1}"/>
              </a:ext>
            </a:extLst>
          </p:cNvPr>
          <p:cNvSpPr txBox="1"/>
          <p:nvPr/>
        </p:nvSpPr>
        <p:spPr>
          <a:xfrm>
            <a:off x="6552558" y="3490776"/>
            <a:ext cx="1663394" cy="14350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05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کیفیت. </a:t>
            </a:r>
            <a:endParaRPr lang="en-US" sz="105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EDAE7B4B-1121-B542-550C-386E9A6F73E0}"/>
              </a:ext>
            </a:extLst>
          </p:cNvPr>
          <p:cNvSpPr txBox="1"/>
          <p:nvPr/>
        </p:nvSpPr>
        <p:spPr>
          <a:xfrm>
            <a:off x="1775009" y="776145"/>
            <a:ext cx="5713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00892951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500"/>
                            </p:stCondLst>
                            <p:childTnLst>
                              <p:par>
                                <p:cTn id="4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4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500"/>
                            </p:stCondLst>
                            <p:childTnLst>
                              <p:par>
                                <p:cTn id="48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5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000"/>
                            </p:stCondLst>
                            <p:childTnLst>
                              <p:par>
                                <p:cTn id="5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500"/>
                            </p:stCondLst>
                            <p:childTnLst>
                              <p:par>
                                <p:cTn id="5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900" decel="100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500"/>
                            </p:stCondLst>
                            <p:childTnLst>
                              <p:par>
                                <p:cTn id="6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900" decel="100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8500"/>
                            </p:stCondLst>
                            <p:childTnLst>
                              <p:par>
                                <p:cTn id="7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900" decel="100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500"/>
                            </p:stCondLst>
                            <p:childTnLst>
                              <p:par>
                                <p:cTn id="77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animBg="1"/>
      <p:bldP spid="58" grpId="0"/>
      <p:bldP spid="59" grpId="0"/>
      <p:bldP spid="60" grpId="0"/>
      <p:bldP spid="61" grpId="0"/>
      <p:bldP spid="62" grpId="0"/>
      <p:bldP spid="6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F2C23CD-5B3C-4F19-02E8-C968D61776BC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3357" y="1839016"/>
            <a:ext cx="431555" cy="43155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D0E146F-6310-C8C1-DC2C-4A0C35769C6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2927" y="2769684"/>
            <a:ext cx="332414" cy="33241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3C071B8-6408-965C-B2B3-FDFBCCEB317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1955" y="4426905"/>
            <a:ext cx="334358" cy="33435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D9E89E1-86D2-14E5-E591-667A926452B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5843" y="3601211"/>
            <a:ext cx="326582" cy="32658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EB4B0FD-76B0-8542-5FF4-8994404213A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9476" y="5260377"/>
            <a:ext cx="339316" cy="339316"/>
          </a:xfrm>
          <a:prstGeom prst="rect">
            <a:avLst/>
          </a:prstGeom>
        </p:spPr>
      </p:pic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6CE46169-C9B7-30C0-5A7F-2464E4F969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C8DE5-3205-439F-B05B-2CA362994A36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08AD24F6-E7A0-855C-9740-9969A15D3BE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0237508" y="58615"/>
            <a:ext cx="1318755" cy="1318754"/>
          </a:xfrm>
          <a:prstGeom prst="rect">
            <a:avLst/>
          </a:prstGeom>
        </p:spPr>
      </p:pic>
      <p:pic>
        <p:nvPicPr>
          <p:cNvPr id="14" name="Picture 13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63B11325-ABC0-9D44-EE1D-1469AAC8065D}"/>
              </a:ext>
            </a:extLst>
          </p:cNvPr>
          <p:cNvPicPr>
            <a:picLocks noChangeAspect="1"/>
          </p:cNvPicPr>
          <p:nvPr/>
        </p:nvPicPr>
        <p:blipFill>
          <a:blip r:embed="rId10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1265" y="6097366"/>
            <a:ext cx="280493" cy="237542"/>
          </a:xfrm>
          <a:prstGeom prst="rect">
            <a:avLst/>
          </a:prstGeom>
        </p:spPr>
      </p:pic>
      <p:pic>
        <p:nvPicPr>
          <p:cNvPr id="18" name="Picture 17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D825FDDF-1BDB-6676-3C25-BB81F4AF1015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1376777" y="6031413"/>
            <a:ext cx="276730" cy="369449"/>
          </a:xfrm>
          <a:prstGeom prst="rect">
            <a:avLst/>
          </a:prstGeom>
        </p:spPr>
      </p:pic>
      <p:pic>
        <p:nvPicPr>
          <p:cNvPr id="19" name="Picture 18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4EF1639F-2CBE-5077-A422-9EFF6444019C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H="1">
            <a:off x="10132555" y="6031413"/>
            <a:ext cx="276730" cy="36944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3D432BA6-A8B1-572C-6D2D-28117D6E96A0}"/>
              </a:ext>
            </a:extLst>
          </p:cNvPr>
          <p:cNvSpPr txBox="1"/>
          <p:nvPr/>
        </p:nvSpPr>
        <p:spPr>
          <a:xfrm>
            <a:off x="9579449" y="1919101"/>
            <a:ext cx="1735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کلیات پروپوزال</a:t>
            </a:r>
            <a:endParaRPr lang="en-US" b="1" dirty="0">
              <a:solidFill>
                <a:schemeClr val="bg1"/>
              </a:solidFill>
              <a:latin typeface="IRANSans Light" panose="020B0506030804020204" pitchFamily="34" charset="-78"/>
              <a:ea typeface="JameJam" panose="01000504000000020004" pitchFamily="2" charset="-78"/>
              <a:cs typeface="IRANSans Light" panose="020B0506030804020204" pitchFamily="34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DC35994-9C40-15A7-DB52-0528790FDD22}"/>
              </a:ext>
            </a:extLst>
          </p:cNvPr>
          <p:cNvSpPr txBox="1"/>
          <p:nvPr/>
        </p:nvSpPr>
        <p:spPr>
          <a:xfrm>
            <a:off x="9579449" y="2732073"/>
            <a:ext cx="1735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مبانی پروپوزال</a:t>
            </a:r>
            <a:endParaRPr lang="en-US" b="1" dirty="0">
              <a:solidFill>
                <a:schemeClr val="bg1"/>
              </a:solidFill>
              <a:latin typeface="IRANSans Light" panose="020B0506030804020204" pitchFamily="34" charset="-78"/>
              <a:ea typeface="JameJam" panose="01000504000000020004" pitchFamily="2" charset="-78"/>
              <a:cs typeface="IRANSans Light" panose="020B0506030804020204" pitchFamily="34" charset="-78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BDA1103-E301-E92C-317E-B9D4DAEA8C62}"/>
              </a:ext>
            </a:extLst>
          </p:cNvPr>
          <p:cNvSpPr txBox="1"/>
          <p:nvPr/>
        </p:nvSpPr>
        <p:spPr>
          <a:xfrm>
            <a:off x="9579449" y="3561662"/>
            <a:ext cx="1735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روش</a:t>
            </a:r>
            <a:r>
              <a:rPr lang="fa-IR" sz="1400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 </a:t>
            </a:r>
            <a:r>
              <a:rPr lang="fa-IR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پروپوزال</a:t>
            </a:r>
            <a:endParaRPr lang="en-US" b="1" dirty="0">
              <a:solidFill>
                <a:schemeClr val="bg1"/>
              </a:solidFill>
              <a:latin typeface="IRANSans Light" panose="020B0506030804020204" pitchFamily="34" charset="-78"/>
              <a:ea typeface="JameJam" panose="01000504000000020004" pitchFamily="2" charset="-78"/>
              <a:cs typeface="IRANSans Light" panose="020B0506030804020204" pitchFamily="34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C856087-DE94-BC3A-F566-A122062992D6}"/>
              </a:ext>
            </a:extLst>
          </p:cNvPr>
          <p:cNvSpPr txBox="1"/>
          <p:nvPr/>
        </p:nvSpPr>
        <p:spPr>
          <a:xfrm>
            <a:off x="9579449" y="4382377"/>
            <a:ext cx="1735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تجزیه و تحلیل</a:t>
            </a:r>
            <a:endParaRPr lang="en-US" b="1" dirty="0">
              <a:solidFill>
                <a:schemeClr val="bg1"/>
              </a:solidFill>
              <a:latin typeface="IRANSans Light" panose="020B0506030804020204" pitchFamily="34" charset="-78"/>
              <a:ea typeface="JameJam" panose="01000504000000020004" pitchFamily="2" charset="-78"/>
              <a:cs typeface="IRANSans Light" panose="020B0506030804020204" pitchFamily="34" charset="-78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A2F98AD-2887-7201-2D0D-4F85E7F9F8DC}"/>
              </a:ext>
            </a:extLst>
          </p:cNvPr>
          <p:cNvSpPr txBox="1"/>
          <p:nvPr/>
        </p:nvSpPr>
        <p:spPr>
          <a:xfrm>
            <a:off x="9554735" y="5224252"/>
            <a:ext cx="1735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نتیجه پروپوزال</a:t>
            </a:r>
            <a:endParaRPr lang="en-US" b="1" dirty="0">
              <a:solidFill>
                <a:schemeClr val="bg1"/>
              </a:solidFill>
              <a:latin typeface="IRANSans Light" panose="020B0506030804020204" pitchFamily="34" charset="-78"/>
              <a:ea typeface="JameJam" panose="01000504000000020004" pitchFamily="2" charset="-78"/>
              <a:cs typeface="IRANSans Light" panose="020B0506030804020204" pitchFamily="34" charset="-78"/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49A58A0B-5B43-AAF3-DAE5-DBE5F44C72EC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83" t="5229" r="7644" b="10428"/>
          <a:stretch/>
        </p:blipFill>
        <p:spPr>
          <a:xfrm>
            <a:off x="6186837" y="1635760"/>
            <a:ext cx="2113883" cy="2103120"/>
          </a:xfrm>
          <a:prstGeom prst="round2DiagRect">
            <a:avLst>
              <a:gd name="adj1" fmla="val 1932"/>
              <a:gd name="adj2" fmla="val 1449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sx="98000" sy="98000" algn="tl" rotWithShape="0">
              <a:srgbClr val="000000">
                <a:alpha val="16000"/>
              </a:srgbClr>
            </a:outerShdw>
          </a:effectLst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29EE20CA-767A-2203-4880-8BE842EEFC96}"/>
              </a:ext>
            </a:extLst>
          </p:cNvPr>
          <p:cNvSpPr txBox="1"/>
          <p:nvPr/>
        </p:nvSpPr>
        <p:spPr>
          <a:xfrm>
            <a:off x="1775009" y="776145"/>
            <a:ext cx="5713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06303C4-CF8A-AA12-5C6C-80BFBD819E30}"/>
              </a:ext>
            </a:extLst>
          </p:cNvPr>
          <p:cNvSpPr txBox="1"/>
          <p:nvPr/>
        </p:nvSpPr>
        <p:spPr>
          <a:xfrm>
            <a:off x="6038421" y="4059872"/>
            <a:ext cx="2384111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6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300000"/>
              </a:lnSpc>
            </a:pPr>
            <a:r>
              <a:rPr lang="fa-IR" sz="12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کیفیت. </a:t>
            </a:r>
            <a:endParaRPr lang="en-US" sz="12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A826CC4-14C6-32CF-2FE4-0BE46E330C05}"/>
              </a:ext>
            </a:extLst>
          </p:cNvPr>
          <p:cNvSpPr txBox="1"/>
          <p:nvPr/>
        </p:nvSpPr>
        <p:spPr>
          <a:xfrm>
            <a:off x="3343740" y="4059872"/>
            <a:ext cx="2384111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6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300000"/>
              </a:lnSpc>
            </a:pPr>
            <a:r>
              <a:rPr lang="fa-IR" sz="12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کیفیت. </a:t>
            </a:r>
            <a:endParaRPr lang="en-US" sz="12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322FDA2-405D-A2FE-7FE4-1D37065B657A}"/>
              </a:ext>
            </a:extLst>
          </p:cNvPr>
          <p:cNvSpPr txBox="1"/>
          <p:nvPr/>
        </p:nvSpPr>
        <p:spPr>
          <a:xfrm>
            <a:off x="649059" y="4059871"/>
            <a:ext cx="2384111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6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300000"/>
              </a:lnSpc>
            </a:pPr>
            <a:r>
              <a:rPr lang="fa-IR" sz="12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کیفیت. </a:t>
            </a:r>
            <a:endParaRPr lang="en-US" sz="12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910F9D8-232F-422B-61EE-F0772D845C27}"/>
              </a:ext>
            </a:extLst>
          </p:cNvPr>
          <p:cNvSpPr txBox="1"/>
          <p:nvPr/>
        </p:nvSpPr>
        <p:spPr>
          <a:xfrm>
            <a:off x="396659" y="1417734"/>
            <a:ext cx="5351529" cy="24622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sz="16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6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18563160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30" grpId="0"/>
      <p:bldP spid="3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F2C23CD-5B3C-4F19-02E8-C968D61776B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3357" y="1839016"/>
            <a:ext cx="431555" cy="43155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D0E146F-6310-C8C1-DC2C-4A0C35769C6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2927" y="2769684"/>
            <a:ext cx="332414" cy="33241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3C071B8-6408-965C-B2B3-FDFBCCEB317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1955" y="4426905"/>
            <a:ext cx="334358" cy="33435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D9E89E1-86D2-14E5-E591-667A926452B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5843" y="3601211"/>
            <a:ext cx="326582" cy="32658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EB4B0FD-76B0-8542-5FF4-8994404213A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9476" y="5260377"/>
            <a:ext cx="339316" cy="339316"/>
          </a:xfrm>
          <a:prstGeom prst="rect">
            <a:avLst/>
          </a:prstGeom>
        </p:spPr>
      </p:pic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6CE46169-C9B7-30C0-5A7F-2464E4F969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C8DE5-3205-439F-B05B-2CA362994A36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08AD24F6-E7A0-855C-9740-9969A15D3BE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237508" y="58615"/>
            <a:ext cx="1318755" cy="1318754"/>
          </a:xfrm>
          <a:prstGeom prst="rect">
            <a:avLst/>
          </a:prstGeom>
        </p:spPr>
      </p:pic>
      <p:pic>
        <p:nvPicPr>
          <p:cNvPr id="14" name="Picture 13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63B11325-ABC0-9D44-EE1D-1469AAC8065D}"/>
              </a:ext>
            </a:extLst>
          </p:cNvPr>
          <p:cNvPicPr>
            <a:picLocks noChangeAspect="1"/>
          </p:cNvPicPr>
          <p:nvPr/>
        </p:nvPicPr>
        <p:blipFill>
          <a:blip r:embed="rId9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1265" y="6097366"/>
            <a:ext cx="280493" cy="237542"/>
          </a:xfrm>
          <a:prstGeom prst="rect">
            <a:avLst/>
          </a:prstGeom>
        </p:spPr>
      </p:pic>
      <p:pic>
        <p:nvPicPr>
          <p:cNvPr id="18" name="Picture 17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D825FDDF-1BDB-6676-3C25-BB81F4AF101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1376777" y="6031413"/>
            <a:ext cx="276730" cy="369449"/>
          </a:xfrm>
          <a:prstGeom prst="rect">
            <a:avLst/>
          </a:prstGeom>
        </p:spPr>
      </p:pic>
      <p:pic>
        <p:nvPicPr>
          <p:cNvPr id="19" name="Picture 18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4EF1639F-2CBE-5077-A422-9EFF6444019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H="1">
            <a:off x="10132555" y="6031413"/>
            <a:ext cx="276730" cy="36944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C277C5D6-E1CA-6750-5D7F-E8BAEAAAC778}"/>
              </a:ext>
            </a:extLst>
          </p:cNvPr>
          <p:cNvSpPr txBox="1"/>
          <p:nvPr/>
        </p:nvSpPr>
        <p:spPr>
          <a:xfrm>
            <a:off x="9579449" y="1919101"/>
            <a:ext cx="1735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کلیات پروپوزال</a:t>
            </a:r>
            <a:endParaRPr lang="en-US" b="1" dirty="0">
              <a:solidFill>
                <a:schemeClr val="bg1"/>
              </a:solidFill>
              <a:latin typeface="IRANSans Light" panose="020B0506030804020204" pitchFamily="34" charset="-78"/>
              <a:ea typeface="JameJam" panose="01000504000000020004" pitchFamily="2" charset="-78"/>
              <a:cs typeface="IRANSans Light" panose="020B0506030804020204" pitchFamily="34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3B3F554-11C0-E3C4-9342-BDF0837976ED}"/>
              </a:ext>
            </a:extLst>
          </p:cNvPr>
          <p:cNvSpPr txBox="1"/>
          <p:nvPr/>
        </p:nvSpPr>
        <p:spPr>
          <a:xfrm>
            <a:off x="9579449" y="2732073"/>
            <a:ext cx="1735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مبانی پروپوزال</a:t>
            </a:r>
            <a:endParaRPr lang="en-US" b="1" dirty="0">
              <a:solidFill>
                <a:schemeClr val="bg1"/>
              </a:solidFill>
              <a:latin typeface="IRANSans Light" panose="020B0506030804020204" pitchFamily="34" charset="-78"/>
              <a:ea typeface="JameJam" panose="01000504000000020004" pitchFamily="2" charset="-78"/>
              <a:cs typeface="IRANSans Light" panose="020B0506030804020204" pitchFamily="34" charset="-78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EF94C13-4A13-8CF0-169E-40C5A99E75DF}"/>
              </a:ext>
            </a:extLst>
          </p:cNvPr>
          <p:cNvSpPr txBox="1"/>
          <p:nvPr/>
        </p:nvSpPr>
        <p:spPr>
          <a:xfrm>
            <a:off x="9579449" y="3561662"/>
            <a:ext cx="1735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روش</a:t>
            </a:r>
            <a:r>
              <a:rPr lang="fa-IR" sz="1400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 </a:t>
            </a:r>
            <a:r>
              <a:rPr lang="fa-IR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پروپوزال</a:t>
            </a:r>
            <a:endParaRPr lang="en-US" b="1" dirty="0">
              <a:solidFill>
                <a:schemeClr val="bg1"/>
              </a:solidFill>
              <a:latin typeface="IRANSans Light" panose="020B0506030804020204" pitchFamily="34" charset="-78"/>
              <a:ea typeface="JameJam" panose="01000504000000020004" pitchFamily="2" charset="-78"/>
              <a:cs typeface="IRANSans Light" panose="020B0506030804020204" pitchFamily="34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B487E53-DB98-28EC-C631-B3302C62386D}"/>
              </a:ext>
            </a:extLst>
          </p:cNvPr>
          <p:cNvSpPr txBox="1"/>
          <p:nvPr/>
        </p:nvSpPr>
        <p:spPr>
          <a:xfrm>
            <a:off x="9579449" y="4382377"/>
            <a:ext cx="1735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تجزیه و تحلیل</a:t>
            </a:r>
            <a:endParaRPr lang="en-US" b="1" dirty="0">
              <a:solidFill>
                <a:schemeClr val="bg1"/>
              </a:solidFill>
              <a:latin typeface="IRANSans Light" panose="020B0506030804020204" pitchFamily="34" charset="-78"/>
              <a:ea typeface="JameJam" panose="01000504000000020004" pitchFamily="2" charset="-78"/>
              <a:cs typeface="IRANSans Light" panose="020B0506030804020204" pitchFamily="34" charset="-78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3C7B6FD-FDFF-E7BA-D309-483F491B8E11}"/>
              </a:ext>
            </a:extLst>
          </p:cNvPr>
          <p:cNvSpPr txBox="1"/>
          <p:nvPr/>
        </p:nvSpPr>
        <p:spPr>
          <a:xfrm>
            <a:off x="9554735" y="5224252"/>
            <a:ext cx="1735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نتیجه پروپوزال</a:t>
            </a:r>
            <a:endParaRPr lang="en-US" b="1" dirty="0">
              <a:solidFill>
                <a:schemeClr val="bg1"/>
              </a:solidFill>
              <a:latin typeface="IRANSans Light" panose="020B0506030804020204" pitchFamily="34" charset="-78"/>
              <a:ea typeface="JameJam" panose="01000504000000020004" pitchFamily="2" charset="-78"/>
              <a:cs typeface="IRANSans Light" panose="020B0506030804020204" pitchFamily="34" charset="-78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1E9F792-661F-1546-4FEC-B7B0FCFE4A08}"/>
              </a:ext>
            </a:extLst>
          </p:cNvPr>
          <p:cNvSpPr txBox="1"/>
          <p:nvPr/>
        </p:nvSpPr>
        <p:spPr>
          <a:xfrm>
            <a:off x="1859403" y="1021454"/>
            <a:ext cx="5713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grpSp>
        <p:nvGrpSpPr>
          <p:cNvPr id="23" name="Google Shape;336;p21">
            <a:extLst>
              <a:ext uri="{FF2B5EF4-FFF2-40B4-BE49-F238E27FC236}">
                <a16:creationId xmlns:a16="http://schemas.microsoft.com/office/drawing/2014/main" id="{F4C9F9CF-3AA2-D808-C5D4-552D1E2C696A}"/>
              </a:ext>
            </a:extLst>
          </p:cNvPr>
          <p:cNvGrpSpPr/>
          <p:nvPr/>
        </p:nvGrpSpPr>
        <p:grpSpPr>
          <a:xfrm>
            <a:off x="1536752" y="4049098"/>
            <a:ext cx="564145" cy="556045"/>
            <a:chOff x="3049341" y="2562990"/>
            <a:chExt cx="445903" cy="439501"/>
          </a:xfrm>
          <a:solidFill>
            <a:srgbClr val="134BD4"/>
          </a:solidFill>
        </p:grpSpPr>
        <p:sp>
          <p:nvSpPr>
            <p:cNvPr id="24" name="Google Shape;337;p21">
              <a:extLst>
                <a:ext uri="{FF2B5EF4-FFF2-40B4-BE49-F238E27FC236}">
                  <a16:creationId xmlns:a16="http://schemas.microsoft.com/office/drawing/2014/main" id="{FBFD5774-EDE0-1D66-A96B-5149C0DC6318}"/>
                </a:ext>
              </a:extLst>
            </p:cNvPr>
            <p:cNvSpPr/>
            <p:nvPr/>
          </p:nvSpPr>
          <p:spPr>
            <a:xfrm>
              <a:off x="3310752" y="2782901"/>
              <a:ext cx="72887" cy="142346"/>
            </a:xfrm>
            <a:custGeom>
              <a:avLst/>
              <a:gdLst/>
              <a:ahLst/>
              <a:cxnLst/>
              <a:rect l="l" t="t" r="r" b="b"/>
              <a:pathLst>
                <a:path w="2573" h="5025" extrusionOk="0">
                  <a:moveTo>
                    <a:pt x="1274" y="1"/>
                  </a:moveTo>
                  <a:cubicBezTo>
                    <a:pt x="1108" y="1"/>
                    <a:pt x="977" y="132"/>
                    <a:pt x="977" y="298"/>
                  </a:cubicBezTo>
                  <a:lnTo>
                    <a:pt x="977" y="465"/>
                  </a:lnTo>
                  <a:cubicBezTo>
                    <a:pt x="381" y="596"/>
                    <a:pt x="0" y="1060"/>
                    <a:pt x="0" y="1632"/>
                  </a:cubicBezTo>
                  <a:cubicBezTo>
                    <a:pt x="0" y="2287"/>
                    <a:pt x="572" y="2834"/>
                    <a:pt x="1286" y="2834"/>
                  </a:cubicBezTo>
                  <a:cubicBezTo>
                    <a:pt x="1655" y="2834"/>
                    <a:pt x="1965" y="3096"/>
                    <a:pt x="1965" y="3418"/>
                  </a:cubicBezTo>
                  <a:cubicBezTo>
                    <a:pt x="1965" y="3739"/>
                    <a:pt x="1655" y="4001"/>
                    <a:pt x="1286" y="4001"/>
                  </a:cubicBezTo>
                  <a:cubicBezTo>
                    <a:pt x="917" y="4001"/>
                    <a:pt x="608" y="3739"/>
                    <a:pt x="608" y="3418"/>
                  </a:cubicBezTo>
                  <a:cubicBezTo>
                    <a:pt x="608" y="3239"/>
                    <a:pt x="465" y="3108"/>
                    <a:pt x="298" y="3108"/>
                  </a:cubicBezTo>
                  <a:cubicBezTo>
                    <a:pt x="131" y="3108"/>
                    <a:pt x="0" y="3239"/>
                    <a:pt x="0" y="3418"/>
                  </a:cubicBezTo>
                  <a:cubicBezTo>
                    <a:pt x="0" y="3977"/>
                    <a:pt x="381" y="4454"/>
                    <a:pt x="977" y="4584"/>
                  </a:cubicBezTo>
                  <a:lnTo>
                    <a:pt x="977" y="4715"/>
                  </a:lnTo>
                  <a:cubicBezTo>
                    <a:pt x="977" y="4882"/>
                    <a:pt x="1108" y="5025"/>
                    <a:pt x="1274" y="5025"/>
                  </a:cubicBezTo>
                  <a:cubicBezTo>
                    <a:pt x="1453" y="5025"/>
                    <a:pt x="1572" y="4882"/>
                    <a:pt x="1572" y="4715"/>
                  </a:cubicBezTo>
                  <a:lnTo>
                    <a:pt x="1572" y="4584"/>
                  </a:lnTo>
                  <a:cubicBezTo>
                    <a:pt x="2167" y="4454"/>
                    <a:pt x="2572" y="3977"/>
                    <a:pt x="2572" y="3418"/>
                  </a:cubicBezTo>
                  <a:cubicBezTo>
                    <a:pt x="2572" y="2751"/>
                    <a:pt x="1989" y="2215"/>
                    <a:pt x="1286" y="2215"/>
                  </a:cubicBezTo>
                  <a:cubicBezTo>
                    <a:pt x="905" y="2215"/>
                    <a:pt x="608" y="1953"/>
                    <a:pt x="608" y="1632"/>
                  </a:cubicBezTo>
                  <a:cubicBezTo>
                    <a:pt x="608" y="1310"/>
                    <a:pt x="917" y="1048"/>
                    <a:pt x="1286" y="1048"/>
                  </a:cubicBezTo>
                  <a:cubicBezTo>
                    <a:pt x="1655" y="1048"/>
                    <a:pt x="1965" y="1310"/>
                    <a:pt x="1965" y="1632"/>
                  </a:cubicBezTo>
                  <a:cubicBezTo>
                    <a:pt x="1965" y="1798"/>
                    <a:pt x="2096" y="1941"/>
                    <a:pt x="2262" y="1941"/>
                  </a:cubicBezTo>
                  <a:cubicBezTo>
                    <a:pt x="2441" y="1941"/>
                    <a:pt x="2572" y="1798"/>
                    <a:pt x="2572" y="1632"/>
                  </a:cubicBezTo>
                  <a:cubicBezTo>
                    <a:pt x="2572" y="1060"/>
                    <a:pt x="2167" y="596"/>
                    <a:pt x="1572" y="465"/>
                  </a:cubicBezTo>
                  <a:lnTo>
                    <a:pt x="1572" y="298"/>
                  </a:lnTo>
                  <a:cubicBezTo>
                    <a:pt x="1572" y="132"/>
                    <a:pt x="1453" y="1"/>
                    <a:pt x="127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5" name="Google Shape;338;p21">
              <a:extLst>
                <a:ext uri="{FF2B5EF4-FFF2-40B4-BE49-F238E27FC236}">
                  <a16:creationId xmlns:a16="http://schemas.microsoft.com/office/drawing/2014/main" id="{2B3D26C8-9939-F545-CE04-3CF0E9676A2E}"/>
                </a:ext>
              </a:extLst>
            </p:cNvPr>
            <p:cNvSpPr/>
            <p:nvPr/>
          </p:nvSpPr>
          <p:spPr>
            <a:xfrm>
              <a:off x="3382592" y="2752023"/>
              <a:ext cx="77929" cy="160759"/>
            </a:xfrm>
            <a:custGeom>
              <a:avLst/>
              <a:gdLst/>
              <a:ahLst/>
              <a:cxnLst/>
              <a:rect l="l" t="t" r="r" b="b"/>
              <a:pathLst>
                <a:path w="2751" h="5675" extrusionOk="0">
                  <a:moveTo>
                    <a:pt x="342" y="1"/>
                  </a:moveTo>
                  <a:cubicBezTo>
                    <a:pt x="229" y="1"/>
                    <a:pt x="123" y="63"/>
                    <a:pt x="72" y="174"/>
                  </a:cubicBezTo>
                  <a:cubicBezTo>
                    <a:pt x="0" y="329"/>
                    <a:pt x="60" y="507"/>
                    <a:pt x="215" y="579"/>
                  </a:cubicBezTo>
                  <a:cubicBezTo>
                    <a:pt x="1381" y="1138"/>
                    <a:pt x="2132" y="2341"/>
                    <a:pt x="2132" y="3627"/>
                  </a:cubicBezTo>
                  <a:cubicBezTo>
                    <a:pt x="2132" y="4186"/>
                    <a:pt x="1989" y="4734"/>
                    <a:pt x="1739" y="5222"/>
                  </a:cubicBezTo>
                  <a:cubicBezTo>
                    <a:pt x="1655" y="5365"/>
                    <a:pt x="1715" y="5555"/>
                    <a:pt x="1858" y="5639"/>
                  </a:cubicBezTo>
                  <a:cubicBezTo>
                    <a:pt x="1905" y="5663"/>
                    <a:pt x="1965" y="5674"/>
                    <a:pt x="2012" y="5674"/>
                  </a:cubicBezTo>
                  <a:cubicBezTo>
                    <a:pt x="2120" y="5674"/>
                    <a:pt x="2227" y="5615"/>
                    <a:pt x="2274" y="5508"/>
                  </a:cubicBezTo>
                  <a:cubicBezTo>
                    <a:pt x="2584" y="4936"/>
                    <a:pt x="2751" y="4281"/>
                    <a:pt x="2751" y="3627"/>
                  </a:cubicBezTo>
                  <a:cubicBezTo>
                    <a:pt x="2751" y="2865"/>
                    <a:pt x="2524" y="2115"/>
                    <a:pt x="2120" y="1472"/>
                  </a:cubicBezTo>
                  <a:cubicBezTo>
                    <a:pt x="1715" y="852"/>
                    <a:pt x="1143" y="352"/>
                    <a:pt x="477" y="31"/>
                  </a:cubicBezTo>
                  <a:cubicBezTo>
                    <a:pt x="433" y="11"/>
                    <a:pt x="387" y="1"/>
                    <a:pt x="34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6" name="Google Shape;339;p21">
              <a:extLst>
                <a:ext uri="{FF2B5EF4-FFF2-40B4-BE49-F238E27FC236}">
                  <a16:creationId xmlns:a16="http://schemas.microsoft.com/office/drawing/2014/main" id="{069DF599-33CB-2EF0-BDD5-E0F5009AEF61}"/>
                </a:ext>
              </a:extLst>
            </p:cNvPr>
            <p:cNvSpPr/>
            <p:nvPr/>
          </p:nvSpPr>
          <p:spPr>
            <a:xfrm>
              <a:off x="3049341" y="2562990"/>
              <a:ext cx="445903" cy="439501"/>
            </a:xfrm>
            <a:custGeom>
              <a:avLst/>
              <a:gdLst/>
              <a:ahLst/>
              <a:cxnLst/>
              <a:rect l="l" t="t" r="r" b="b"/>
              <a:pathLst>
                <a:path w="15741" h="15515" extrusionOk="0">
                  <a:moveTo>
                    <a:pt x="8943" y="596"/>
                  </a:moveTo>
                  <a:cubicBezTo>
                    <a:pt x="9383" y="596"/>
                    <a:pt x="9740" y="977"/>
                    <a:pt x="9740" y="1418"/>
                  </a:cubicBezTo>
                  <a:cubicBezTo>
                    <a:pt x="9740" y="1858"/>
                    <a:pt x="9383" y="2239"/>
                    <a:pt x="8943" y="2239"/>
                  </a:cubicBezTo>
                  <a:lnTo>
                    <a:pt x="1418" y="2239"/>
                  </a:lnTo>
                  <a:cubicBezTo>
                    <a:pt x="977" y="2239"/>
                    <a:pt x="620" y="1858"/>
                    <a:pt x="620" y="1418"/>
                  </a:cubicBezTo>
                  <a:cubicBezTo>
                    <a:pt x="620" y="977"/>
                    <a:pt x="977" y="596"/>
                    <a:pt x="1418" y="596"/>
                  </a:cubicBezTo>
                  <a:close/>
                  <a:moveTo>
                    <a:pt x="12574" y="2834"/>
                  </a:moveTo>
                  <a:cubicBezTo>
                    <a:pt x="13014" y="2834"/>
                    <a:pt x="13372" y="3215"/>
                    <a:pt x="13372" y="3656"/>
                  </a:cubicBezTo>
                  <a:cubicBezTo>
                    <a:pt x="13372" y="4096"/>
                    <a:pt x="13014" y="4466"/>
                    <a:pt x="12574" y="4466"/>
                  </a:cubicBezTo>
                  <a:lnTo>
                    <a:pt x="5037" y="4466"/>
                  </a:lnTo>
                  <a:cubicBezTo>
                    <a:pt x="4597" y="4466"/>
                    <a:pt x="4240" y="4096"/>
                    <a:pt x="4240" y="3656"/>
                  </a:cubicBezTo>
                  <a:cubicBezTo>
                    <a:pt x="4240" y="3215"/>
                    <a:pt x="4597" y="2834"/>
                    <a:pt x="5037" y="2834"/>
                  </a:cubicBezTo>
                  <a:close/>
                  <a:moveTo>
                    <a:pt x="10609" y="5061"/>
                  </a:moveTo>
                  <a:cubicBezTo>
                    <a:pt x="10728" y="5061"/>
                    <a:pt x="10848" y="5073"/>
                    <a:pt x="10955" y="5120"/>
                  </a:cubicBezTo>
                  <a:cubicBezTo>
                    <a:pt x="10812" y="5108"/>
                    <a:pt x="10657" y="5061"/>
                    <a:pt x="10514" y="5061"/>
                  </a:cubicBezTo>
                  <a:close/>
                  <a:moveTo>
                    <a:pt x="10514" y="5061"/>
                  </a:moveTo>
                  <a:cubicBezTo>
                    <a:pt x="9074" y="5061"/>
                    <a:pt x="7764" y="5656"/>
                    <a:pt x="6811" y="6549"/>
                  </a:cubicBezTo>
                  <a:lnTo>
                    <a:pt x="3073" y="6549"/>
                  </a:lnTo>
                  <a:cubicBezTo>
                    <a:pt x="2632" y="6549"/>
                    <a:pt x="2275" y="6251"/>
                    <a:pt x="2275" y="5811"/>
                  </a:cubicBezTo>
                  <a:cubicBezTo>
                    <a:pt x="2275" y="5370"/>
                    <a:pt x="2632" y="5061"/>
                    <a:pt x="3073" y="5061"/>
                  </a:cubicBezTo>
                  <a:close/>
                  <a:moveTo>
                    <a:pt x="6287" y="7299"/>
                  </a:moveTo>
                  <a:cubicBezTo>
                    <a:pt x="5942" y="7740"/>
                    <a:pt x="5668" y="8192"/>
                    <a:pt x="5502" y="8788"/>
                  </a:cubicBezTo>
                  <a:lnTo>
                    <a:pt x="3073" y="8788"/>
                  </a:lnTo>
                  <a:cubicBezTo>
                    <a:pt x="2632" y="8788"/>
                    <a:pt x="2275" y="8490"/>
                    <a:pt x="2275" y="8037"/>
                  </a:cubicBezTo>
                  <a:cubicBezTo>
                    <a:pt x="2275" y="7597"/>
                    <a:pt x="2632" y="7299"/>
                    <a:pt x="3073" y="7299"/>
                  </a:cubicBezTo>
                  <a:close/>
                  <a:moveTo>
                    <a:pt x="5359" y="9383"/>
                  </a:moveTo>
                  <a:cubicBezTo>
                    <a:pt x="5311" y="9680"/>
                    <a:pt x="5287" y="9966"/>
                    <a:pt x="5287" y="10264"/>
                  </a:cubicBezTo>
                  <a:cubicBezTo>
                    <a:pt x="5287" y="10514"/>
                    <a:pt x="5311" y="10871"/>
                    <a:pt x="5335" y="11014"/>
                  </a:cubicBezTo>
                  <a:lnTo>
                    <a:pt x="3073" y="11014"/>
                  </a:lnTo>
                  <a:cubicBezTo>
                    <a:pt x="2632" y="11014"/>
                    <a:pt x="2275" y="10645"/>
                    <a:pt x="2275" y="10204"/>
                  </a:cubicBezTo>
                  <a:cubicBezTo>
                    <a:pt x="2275" y="9764"/>
                    <a:pt x="2632" y="9383"/>
                    <a:pt x="3073" y="9383"/>
                  </a:cubicBezTo>
                  <a:close/>
                  <a:moveTo>
                    <a:pt x="5466" y="11609"/>
                  </a:moveTo>
                  <a:cubicBezTo>
                    <a:pt x="5621" y="12205"/>
                    <a:pt x="5871" y="12800"/>
                    <a:pt x="6204" y="13252"/>
                  </a:cubicBezTo>
                  <a:lnTo>
                    <a:pt x="3073" y="13252"/>
                  </a:lnTo>
                  <a:cubicBezTo>
                    <a:pt x="2632" y="13252"/>
                    <a:pt x="2275" y="12871"/>
                    <a:pt x="2275" y="12431"/>
                  </a:cubicBezTo>
                  <a:cubicBezTo>
                    <a:pt x="2275" y="11990"/>
                    <a:pt x="2632" y="11609"/>
                    <a:pt x="3073" y="11609"/>
                  </a:cubicBezTo>
                  <a:close/>
                  <a:moveTo>
                    <a:pt x="10514" y="5692"/>
                  </a:moveTo>
                  <a:cubicBezTo>
                    <a:pt x="13050" y="5692"/>
                    <a:pt x="15122" y="7764"/>
                    <a:pt x="15122" y="10300"/>
                  </a:cubicBezTo>
                  <a:cubicBezTo>
                    <a:pt x="15122" y="12848"/>
                    <a:pt x="13050" y="14919"/>
                    <a:pt x="10514" y="14919"/>
                  </a:cubicBezTo>
                  <a:cubicBezTo>
                    <a:pt x="7966" y="14919"/>
                    <a:pt x="5906" y="12848"/>
                    <a:pt x="5906" y="10300"/>
                  </a:cubicBezTo>
                  <a:cubicBezTo>
                    <a:pt x="5906" y="7764"/>
                    <a:pt x="7966" y="5692"/>
                    <a:pt x="10514" y="5692"/>
                  </a:cubicBezTo>
                  <a:close/>
                  <a:moveTo>
                    <a:pt x="1418" y="1"/>
                  </a:moveTo>
                  <a:cubicBezTo>
                    <a:pt x="632" y="1"/>
                    <a:pt x="1" y="644"/>
                    <a:pt x="1" y="1418"/>
                  </a:cubicBezTo>
                  <a:cubicBezTo>
                    <a:pt x="1" y="2203"/>
                    <a:pt x="632" y="2834"/>
                    <a:pt x="1418" y="2834"/>
                  </a:cubicBezTo>
                  <a:lnTo>
                    <a:pt x="3870" y="2834"/>
                  </a:lnTo>
                  <a:cubicBezTo>
                    <a:pt x="3716" y="2977"/>
                    <a:pt x="3632" y="3358"/>
                    <a:pt x="3632" y="3656"/>
                  </a:cubicBezTo>
                  <a:cubicBezTo>
                    <a:pt x="3632" y="3954"/>
                    <a:pt x="3716" y="4168"/>
                    <a:pt x="3870" y="4466"/>
                  </a:cubicBezTo>
                  <a:lnTo>
                    <a:pt x="3073" y="4466"/>
                  </a:lnTo>
                  <a:cubicBezTo>
                    <a:pt x="2299" y="4466"/>
                    <a:pt x="1656" y="5073"/>
                    <a:pt x="1656" y="5847"/>
                  </a:cubicBezTo>
                  <a:cubicBezTo>
                    <a:pt x="1656" y="6299"/>
                    <a:pt x="1870" y="6680"/>
                    <a:pt x="2192" y="6942"/>
                  </a:cubicBezTo>
                  <a:cubicBezTo>
                    <a:pt x="1870" y="7204"/>
                    <a:pt x="1656" y="7585"/>
                    <a:pt x="1656" y="8037"/>
                  </a:cubicBezTo>
                  <a:cubicBezTo>
                    <a:pt x="1656" y="8490"/>
                    <a:pt x="1870" y="8883"/>
                    <a:pt x="2192" y="9145"/>
                  </a:cubicBezTo>
                  <a:cubicBezTo>
                    <a:pt x="1870" y="9395"/>
                    <a:pt x="1656" y="9800"/>
                    <a:pt x="1656" y="10240"/>
                  </a:cubicBezTo>
                  <a:cubicBezTo>
                    <a:pt x="1656" y="10693"/>
                    <a:pt x="1870" y="11097"/>
                    <a:pt x="2192" y="11347"/>
                  </a:cubicBezTo>
                  <a:cubicBezTo>
                    <a:pt x="1870" y="11609"/>
                    <a:pt x="1656" y="12002"/>
                    <a:pt x="1656" y="12443"/>
                  </a:cubicBezTo>
                  <a:cubicBezTo>
                    <a:pt x="1656" y="13229"/>
                    <a:pt x="2299" y="13848"/>
                    <a:pt x="3073" y="13848"/>
                  </a:cubicBezTo>
                  <a:lnTo>
                    <a:pt x="6692" y="13848"/>
                  </a:lnTo>
                  <a:cubicBezTo>
                    <a:pt x="7657" y="14895"/>
                    <a:pt x="9014" y="15515"/>
                    <a:pt x="10514" y="15515"/>
                  </a:cubicBezTo>
                  <a:cubicBezTo>
                    <a:pt x="13395" y="15515"/>
                    <a:pt x="15741" y="13193"/>
                    <a:pt x="15741" y="10312"/>
                  </a:cubicBezTo>
                  <a:cubicBezTo>
                    <a:pt x="15741" y="7918"/>
                    <a:pt x="14110" y="5906"/>
                    <a:pt x="11907" y="5299"/>
                  </a:cubicBezTo>
                  <a:cubicBezTo>
                    <a:pt x="11871" y="5204"/>
                    <a:pt x="11824" y="5061"/>
                    <a:pt x="11776" y="5061"/>
                  </a:cubicBezTo>
                  <a:lnTo>
                    <a:pt x="12574" y="5061"/>
                  </a:lnTo>
                  <a:cubicBezTo>
                    <a:pt x="13348" y="5061"/>
                    <a:pt x="13991" y="4430"/>
                    <a:pt x="13991" y="3656"/>
                  </a:cubicBezTo>
                  <a:cubicBezTo>
                    <a:pt x="13991" y="2870"/>
                    <a:pt x="13348" y="2239"/>
                    <a:pt x="12574" y="2239"/>
                  </a:cubicBezTo>
                  <a:lnTo>
                    <a:pt x="10109" y="2239"/>
                  </a:lnTo>
                  <a:cubicBezTo>
                    <a:pt x="10264" y="1941"/>
                    <a:pt x="10359" y="1727"/>
                    <a:pt x="10359" y="1429"/>
                  </a:cubicBezTo>
                  <a:cubicBezTo>
                    <a:pt x="10359" y="656"/>
                    <a:pt x="9728" y="1"/>
                    <a:pt x="894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27" name="Google Shape;347;p21">
            <a:extLst>
              <a:ext uri="{FF2B5EF4-FFF2-40B4-BE49-F238E27FC236}">
                <a16:creationId xmlns:a16="http://schemas.microsoft.com/office/drawing/2014/main" id="{0D711DB3-0FB8-3C94-61F0-6BBD394959AA}"/>
              </a:ext>
            </a:extLst>
          </p:cNvPr>
          <p:cNvGrpSpPr/>
          <p:nvPr/>
        </p:nvGrpSpPr>
        <p:grpSpPr>
          <a:xfrm>
            <a:off x="1523579" y="1902259"/>
            <a:ext cx="564145" cy="562855"/>
            <a:chOff x="1727893" y="2535682"/>
            <a:chExt cx="445903" cy="444883"/>
          </a:xfrm>
          <a:solidFill>
            <a:srgbClr val="134BD4"/>
          </a:solidFill>
        </p:grpSpPr>
        <p:sp>
          <p:nvSpPr>
            <p:cNvPr id="28" name="Google Shape;348;p21">
              <a:extLst>
                <a:ext uri="{FF2B5EF4-FFF2-40B4-BE49-F238E27FC236}">
                  <a16:creationId xmlns:a16="http://schemas.microsoft.com/office/drawing/2014/main" id="{2B4658C1-74A6-7E53-CFC3-8C355C4FAE77}"/>
                </a:ext>
              </a:extLst>
            </p:cNvPr>
            <p:cNvSpPr/>
            <p:nvPr/>
          </p:nvSpPr>
          <p:spPr>
            <a:xfrm>
              <a:off x="1727893" y="2685422"/>
              <a:ext cx="445903" cy="295143"/>
            </a:xfrm>
            <a:custGeom>
              <a:avLst/>
              <a:gdLst/>
              <a:ahLst/>
              <a:cxnLst/>
              <a:rect l="l" t="t" r="r" b="b"/>
              <a:pathLst>
                <a:path w="15741" h="10419" extrusionOk="0">
                  <a:moveTo>
                    <a:pt x="2691" y="6549"/>
                  </a:moveTo>
                  <a:lnTo>
                    <a:pt x="2691" y="9823"/>
                  </a:lnTo>
                  <a:lnTo>
                    <a:pt x="1346" y="9823"/>
                  </a:lnTo>
                  <a:lnTo>
                    <a:pt x="1346" y="6549"/>
                  </a:lnTo>
                  <a:close/>
                  <a:moveTo>
                    <a:pt x="6561" y="3275"/>
                  </a:moveTo>
                  <a:lnTo>
                    <a:pt x="6561" y="9823"/>
                  </a:lnTo>
                  <a:lnTo>
                    <a:pt x="5215" y="9823"/>
                  </a:lnTo>
                  <a:lnTo>
                    <a:pt x="5215" y="3275"/>
                  </a:lnTo>
                  <a:close/>
                  <a:moveTo>
                    <a:pt x="10430" y="4608"/>
                  </a:moveTo>
                  <a:lnTo>
                    <a:pt x="10430" y="9823"/>
                  </a:lnTo>
                  <a:lnTo>
                    <a:pt x="9240" y="9823"/>
                  </a:lnTo>
                  <a:lnTo>
                    <a:pt x="9240" y="4608"/>
                  </a:lnTo>
                  <a:close/>
                  <a:moveTo>
                    <a:pt x="14443" y="596"/>
                  </a:moveTo>
                  <a:lnTo>
                    <a:pt x="14443" y="9823"/>
                  </a:lnTo>
                  <a:lnTo>
                    <a:pt x="13109" y="9823"/>
                  </a:lnTo>
                  <a:lnTo>
                    <a:pt x="13109" y="596"/>
                  </a:lnTo>
                  <a:close/>
                  <a:moveTo>
                    <a:pt x="12788" y="1"/>
                  </a:moveTo>
                  <a:cubicBezTo>
                    <a:pt x="12609" y="1"/>
                    <a:pt x="12514" y="108"/>
                    <a:pt x="12514" y="286"/>
                  </a:cubicBezTo>
                  <a:lnTo>
                    <a:pt x="12514" y="9823"/>
                  </a:lnTo>
                  <a:lnTo>
                    <a:pt x="11168" y="9823"/>
                  </a:lnTo>
                  <a:lnTo>
                    <a:pt x="11168" y="4215"/>
                  </a:lnTo>
                  <a:cubicBezTo>
                    <a:pt x="11168" y="4037"/>
                    <a:pt x="11002" y="3870"/>
                    <a:pt x="10823" y="3870"/>
                  </a:cubicBezTo>
                  <a:lnTo>
                    <a:pt x="8859" y="3870"/>
                  </a:lnTo>
                  <a:cubicBezTo>
                    <a:pt x="8680" y="3870"/>
                    <a:pt x="8489" y="4037"/>
                    <a:pt x="8489" y="4215"/>
                  </a:cubicBezTo>
                  <a:lnTo>
                    <a:pt x="8489" y="9823"/>
                  </a:lnTo>
                  <a:lnTo>
                    <a:pt x="7156" y="9823"/>
                  </a:lnTo>
                  <a:lnTo>
                    <a:pt x="7156" y="2906"/>
                  </a:lnTo>
                  <a:cubicBezTo>
                    <a:pt x="7156" y="2727"/>
                    <a:pt x="7073" y="2525"/>
                    <a:pt x="6894" y="2525"/>
                  </a:cubicBezTo>
                  <a:lnTo>
                    <a:pt x="4918" y="2525"/>
                  </a:lnTo>
                  <a:cubicBezTo>
                    <a:pt x="4739" y="2525"/>
                    <a:pt x="4620" y="2727"/>
                    <a:pt x="4620" y="2906"/>
                  </a:cubicBezTo>
                  <a:lnTo>
                    <a:pt x="4620" y="9823"/>
                  </a:lnTo>
                  <a:lnTo>
                    <a:pt x="3286" y="9823"/>
                  </a:lnTo>
                  <a:lnTo>
                    <a:pt x="3286" y="6192"/>
                  </a:lnTo>
                  <a:cubicBezTo>
                    <a:pt x="3286" y="6001"/>
                    <a:pt x="3132" y="5799"/>
                    <a:pt x="2953" y="5799"/>
                  </a:cubicBezTo>
                  <a:lnTo>
                    <a:pt x="988" y="5799"/>
                  </a:lnTo>
                  <a:cubicBezTo>
                    <a:pt x="810" y="5799"/>
                    <a:pt x="607" y="6001"/>
                    <a:pt x="607" y="6192"/>
                  </a:cubicBezTo>
                  <a:lnTo>
                    <a:pt x="607" y="9823"/>
                  </a:lnTo>
                  <a:lnTo>
                    <a:pt x="334" y="9823"/>
                  </a:lnTo>
                  <a:cubicBezTo>
                    <a:pt x="155" y="9823"/>
                    <a:pt x="0" y="9942"/>
                    <a:pt x="0" y="10121"/>
                  </a:cubicBezTo>
                  <a:cubicBezTo>
                    <a:pt x="0" y="10300"/>
                    <a:pt x="155" y="10419"/>
                    <a:pt x="334" y="10419"/>
                  </a:cubicBezTo>
                  <a:lnTo>
                    <a:pt x="15419" y="10419"/>
                  </a:lnTo>
                  <a:cubicBezTo>
                    <a:pt x="15597" y="10419"/>
                    <a:pt x="15740" y="10300"/>
                    <a:pt x="15740" y="10121"/>
                  </a:cubicBezTo>
                  <a:cubicBezTo>
                    <a:pt x="15740" y="9942"/>
                    <a:pt x="15597" y="9823"/>
                    <a:pt x="15419" y="9823"/>
                  </a:cubicBezTo>
                  <a:lnTo>
                    <a:pt x="15038" y="9823"/>
                  </a:lnTo>
                  <a:lnTo>
                    <a:pt x="15038" y="286"/>
                  </a:lnTo>
                  <a:cubicBezTo>
                    <a:pt x="15038" y="108"/>
                    <a:pt x="14943" y="1"/>
                    <a:pt x="1476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9" name="Google Shape;349;p21">
              <a:extLst>
                <a:ext uri="{FF2B5EF4-FFF2-40B4-BE49-F238E27FC236}">
                  <a16:creationId xmlns:a16="http://schemas.microsoft.com/office/drawing/2014/main" id="{3237785C-F67E-DC1D-8B5C-D60EF08A2C08}"/>
                </a:ext>
              </a:extLst>
            </p:cNvPr>
            <p:cNvSpPr/>
            <p:nvPr/>
          </p:nvSpPr>
          <p:spPr>
            <a:xfrm>
              <a:off x="1746449" y="2535682"/>
              <a:ext cx="408794" cy="241520"/>
            </a:xfrm>
            <a:custGeom>
              <a:avLst/>
              <a:gdLst/>
              <a:ahLst/>
              <a:cxnLst/>
              <a:rect l="l" t="t" r="r" b="b"/>
              <a:pathLst>
                <a:path w="14431" h="8526" extrusionOk="0">
                  <a:moveTo>
                    <a:pt x="13121" y="655"/>
                  </a:moveTo>
                  <a:cubicBezTo>
                    <a:pt x="13478" y="655"/>
                    <a:pt x="13776" y="953"/>
                    <a:pt x="13776" y="1310"/>
                  </a:cubicBezTo>
                  <a:cubicBezTo>
                    <a:pt x="13776" y="1667"/>
                    <a:pt x="13478" y="1965"/>
                    <a:pt x="13121" y="1965"/>
                  </a:cubicBezTo>
                  <a:cubicBezTo>
                    <a:pt x="12942" y="1965"/>
                    <a:pt x="12776" y="1893"/>
                    <a:pt x="12656" y="1774"/>
                  </a:cubicBezTo>
                  <a:cubicBezTo>
                    <a:pt x="12537" y="1655"/>
                    <a:pt x="12466" y="1489"/>
                    <a:pt x="12466" y="1310"/>
                  </a:cubicBezTo>
                  <a:cubicBezTo>
                    <a:pt x="12466" y="953"/>
                    <a:pt x="12764" y="655"/>
                    <a:pt x="13121" y="655"/>
                  </a:cubicBezTo>
                  <a:close/>
                  <a:moveTo>
                    <a:pt x="5251" y="3275"/>
                  </a:moveTo>
                  <a:cubicBezTo>
                    <a:pt x="5608" y="3275"/>
                    <a:pt x="5906" y="3572"/>
                    <a:pt x="5906" y="3929"/>
                  </a:cubicBezTo>
                  <a:cubicBezTo>
                    <a:pt x="5906" y="4298"/>
                    <a:pt x="5620" y="4584"/>
                    <a:pt x="5251" y="4584"/>
                  </a:cubicBezTo>
                  <a:cubicBezTo>
                    <a:pt x="4894" y="4584"/>
                    <a:pt x="4596" y="4298"/>
                    <a:pt x="4596" y="3929"/>
                  </a:cubicBezTo>
                  <a:cubicBezTo>
                    <a:pt x="4596" y="3572"/>
                    <a:pt x="4894" y="3275"/>
                    <a:pt x="5251" y="3275"/>
                  </a:cubicBezTo>
                  <a:close/>
                  <a:moveTo>
                    <a:pt x="9192" y="4584"/>
                  </a:moveTo>
                  <a:cubicBezTo>
                    <a:pt x="9549" y="4584"/>
                    <a:pt x="9847" y="4882"/>
                    <a:pt x="9847" y="5239"/>
                  </a:cubicBezTo>
                  <a:cubicBezTo>
                    <a:pt x="9847" y="5608"/>
                    <a:pt x="9549" y="5894"/>
                    <a:pt x="9192" y="5894"/>
                  </a:cubicBezTo>
                  <a:cubicBezTo>
                    <a:pt x="8823" y="5894"/>
                    <a:pt x="8525" y="5608"/>
                    <a:pt x="8525" y="5239"/>
                  </a:cubicBezTo>
                  <a:cubicBezTo>
                    <a:pt x="8525" y="4882"/>
                    <a:pt x="8823" y="4584"/>
                    <a:pt x="9192" y="4584"/>
                  </a:cubicBezTo>
                  <a:close/>
                  <a:moveTo>
                    <a:pt x="1322" y="6561"/>
                  </a:moveTo>
                  <a:cubicBezTo>
                    <a:pt x="1679" y="6561"/>
                    <a:pt x="1977" y="6846"/>
                    <a:pt x="1977" y="7215"/>
                  </a:cubicBezTo>
                  <a:cubicBezTo>
                    <a:pt x="1977" y="7573"/>
                    <a:pt x="1679" y="7870"/>
                    <a:pt x="1322" y="7870"/>
                  </a:cubicBezTo>
                  <a:cubicBezTo>
                    <a:pt x="953" y="7870"/>
                    <a:pt x="667" y="7573"/>
                    <a:pt x="667" y="7215"/>
                  </a:cubicBezTo>
                  <a:cubicBezTo>
                    <a:pt x="667" y="6846"/>
                    <a:pt x="953" y="6561"/>
                    <a:pt x="1322" y="6561"/>
                  </a:cubicBezTo>
                  <a:close/>
                  <a:moveTo>
                    <a:pt x="13121" y="0"/>
                  </a:moveTo>
                  <a:cubicBezTo>
                    <a:pt x="12395" y="0"/>
                    <a:pt x="11811" y="584"/>
                    <a:pt x="11811" y="1310"/>
                  </a:cubicBezTo>
                  <a:cubicBezTo>
                    <a:pt x="11811" y="1548"/>
                    <a:pt x="11883" y="1774"/>
                    <a:pt x="11990" y="1977"/>
                  </a:cubicBezTo>
                  <a:lnTo>
                    <a:pt x="9847" y="4120"/>
                  </a:lnTo>
                  <a:cubicBezTo>
                    <a:pt x="9656" y="4001"/>
                    <a:pt x="9430" y="3929"/>
                    <a:pt x="9192" y="3929"/>
                  </a:cubicBezTo>
                  <a:cubicBezTo>
                    <a:pt x="8775" y="3929"/>
                    <a:pt x="8406" y="4120"/>
                    <a:pt x="8168" y="4418"/>
                  </a:cubicBezTo>
                  <a:lnTo>
                    <a:pt x="6560" y="3965"/>
                  </a:lnTo>
                  <a:cubicBezTo>
                    <a:pt x="6560" y="3953"/>
                    <a:pt x="6560" y="3941"/>
                    <a:pt x="6560" y="3929"/>
                  </a:cubicBezTo>
                  <a:cubicBezTo>
                    <a:pt x="6560" y="3203"/>
                    <a:pt x="5977" y="2620"/>
                    <a:pt x="5251" y="2620"/>
                  </a:cubicBezTo>
                  <a:cubicBezTo>
                    <a:pt x="4524" y="2620"/>
                    <a:pt x="3941" y="3203"/>
                    <a:pt x="3941" y="3929"/>
                  </a:cubicBezTo>
                  <a:cubicBezTo>
                    <a:pt x="3941" y="4120"/>
                    <a:pt x="3977" y="4298"/>
                    <a:pt x="4060" y="4465"/>
                  </a:cubicBezTo>
                  <a:lnTo>
                    <a:pt x="2012" y="6096"/>
                  </a:lnTo>
                  <a:cubicBezTo>
                    <a:pt x="1810" y="5977"/>
                    <a:pt x="1572" y="5894"/>
                    <a:pt x="1322" y="5894"/>
                  </a:cubicBezTo>
                  <a:cubicBezTo>
                    <a:pt x="595" y="5894"/>
                    <a:pt x="0" y="6489"/>
                    <a:pt x="0" y="7215"/>
                  </a:cubicBezTo>
                  <a:cubicBezTo>
                    <a:pt x="0" y="7930"/>
                    <a:pt x="595" y="8525"/>
                    <a:pt x="1322" y="8525"/>
                  </a:cubicBezTo>
                  <a:cubicBezTo>
                    <a:pt x="2036" y="8525"/>
                    <a:pt x="2631" y="7930"/>
                    <a:pt x="2631" y="7215"/>
                  </a:cubicBezTo>
                  <a:cubicBezTo>
                    <a:pt x="2631" y="6977"/>
                    <a:pt x="2572" y="6763"/>
                    <a:pt x="2465" y="6573"/>
                  </a:cubicBezTo>
                  <a:lnTo>
                    <a:pt x="4465" y="4977"/>
                  </a:lnTo>
                  <a:cubicBezTo>
                    <a:pt x="4679" y="5144"/>
                    <a:pt x="4953" y="5239"/>
                    <a:pt x="5251" y="5239"/>
                  </a:cubicBezTo>
                  <a:cubicBezTo>
                    <a:pt x="5727" y="5239"/>
                    <a:pt x="6156" y="4977"/>
                    <a:pt x="6382" y="4596"/>
                  </a:cubicBezTo>
                  <a:lnTo>
                    <a:pt x="7894" y="5025"/>
                  </a:lnTo>
                  <a:cubicBezTo>
                    <a:pt x="7882" y="5096"/>
                    <a:pt x="7870" y="5168"/>
                    <a:pt x="7870" y="5239"/>
                  </a:cubicBezTo>
                  <a:cubicBezTo>
                    <a:pt x="7870" y="5965"/>
                    <a:pt x="8465" y="6561"/>
                    <a:pt x="9192" y="6561"/>
                  </a:cubicBezTo>
                  <a:cubicBezTo>
                    <a:pt x="9906" y="6561"/>
                    <a:pt x="10501" y="5965"/>
                    <a:pt x="10501" y="5239"/>
                  </a:cubicBezTo>
                  <a:cubicBezTo>
                    <a:pt x="10501" y="5001"/>
                    <a:pt x="10430" y="4775"/>
                    <a:pt x="10311" y="4584"/>
                  </a:cubicBezTo>
                  <a:lnTo>
                    <a:pt x="12454" y="2441"/>
                  </a:lnTo>
                  <a:cubicBezTo>
                    <a:pt x="12656" y="2548"/>
                    <a:pt x="12883" y="2620"/>
                    <a:pt x="13121" y="2620"/>
                  </a:cubicBezTo>
                  <a:cubicBezTo>
                    <a:pt x="13847" y="2620"/>
                    <a:pt x="14430" y="2036"/>
                    <a:pt x="14430" y="1310"/>
                  </a:cubicBezTo>
                  <a:cubicBezTo>
                    <a:pt x="14430" y="584"/>
                    <a:pt x="13847" y="0"/>
                    <a:pt x="131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30" name="Google Shape;306;p21">
            <a:extLst>
              <a:ext uri="{FF2B5EF4-FFF2-40B4-BE49-F238E27FC236}">
                <a16:creationId xmlns:a16="http://schemas.microsoft.com/office/drawing/2014/main" id="{F84EB66D-F4EC-F84A-E2A3-2485DC52AB96}"/>
              </a:ext>
            </a:extLst>
          </p:cNvPr>
          <p:cNvSpPr/>
          <p:nvPr/>
        </p:nvSpPr>
        <p:spPr>
          <a:xfrm>
            <a:off x="4320198" y="4181805"/>
            <a:ext cx="586760" cy="402868"/>
          </a:xfrm>
          <a:custGeom>
            <a:avLst/>
            <a:gdLst/>
            <a:ahLst/>
            <a:cxnLst/>
            <a:rect l="l" t="t" r="r" b="b"/>
            <a:pathLst>
              <a:path w="16372" h="11241" extrusionOk="0">
                <a:moveTo>
                  <a:pt x="8524" y="1470"/>
                </a:moveTo>
                <a:cubicBezTo>
                  <a:pt x="8856" y="1470"/>
                  <a:pt x="9218" y="1568"/>
                  <a:pt x="9656" y="1763"/>
                </a:cubicBezTo>
                <a:cubicBezTo>
                  <a:pt x="10930" y="2335"/>
                  <a:pt x="12192" y="2799"/>
                  <a:pt x="12585" y="2930"/>
                </a:cubicBezTo>
                <a:cubicBezTo>
                  <a:pt x="13037" y="4013"/>
                  <a:pt x="13633" y="5692"/>
                  <a:pt x="14026" y="6859"/>
                </a:cubicBezTo>
                <a:lnTo>
                  <a:pt x="13323" y="7323"/>
                </a:lnTo>
                <a:cubicBezTo>
                  <a:pt x="12811" y="6621"/>
                  <a:pt x="11740" y="5752"/>
                  <a:pt x="10704" y="4906"/>
                </a:cubicBezTo>
                <a:cubicBezTo>
                  <a:pt x="10013" y="4359"/>
                  <a:pt x="9358" y="3835"/>
                  <a:pt x="8954" y="3418"/>
                </a:cubicBezTo>
                <a:cubicBezTo>
                  <a:pt x="8881" y="3346"/>
                  <a:pt x="8787" y="3311"/>
                  <a:pt x="8693" y="3311"/>
                </a:cubicBezTo>
                <a:cubicBezTo>
                  <a:pt x="8648" y="3311"/>
                  <a:pt x="8603" y="3319"/>
                  <a:pt x="8561" y="3335"/>
                </a:cubicBezTo>
                <a:cubicBezTo>
                  <a:pt x="8299" y="3418"/>
                  <a:pt x="7299" y="3763"/>
                  <a:pt x="7239" y="3859"/>
                </a:cubicBezTo>
                <a:cubicBezTo>
                  <a:pt x="6879" y="4395"/>
                  <a:pt x="6507" y="4539"/>
                  <a:pt x="6190" y="4539"/>
                </a:cubicBezTo>
                <a:cubicBezTo>
                  <a:pt x="6036" y="4539"/>
                  <a:pt x="5895" y="4505"/>
                  <a:pt x="5775" y="4466"/>
                </a:cubicBezTo>
                <a:cubicBezTo>
                  <a:pt x="5656" y="4418"/>
                  <a:pt x="5644" y="4371"/>
                  <a:pt x="5632" y="4323"/>
                </a:cubicBezTo>
                <a:cubicBezTo>
                  <a:pt x="5548" y="3990"/>
                  <a:pt x="5941" y="3216"/>
                  <a:pt x="6465" y="2704"/>
                </a:cubicBezTo>
                <a:cubicBezTo>
                  <a:pt x="7289" y="1880"/>
                  <a:pt x="7844" y="1470"/>
                  <a:pt x="8524" y="1470"/>
                </a:cubicBezTo>
                <a:close/>
                <a:moveTo>
                  <a:pt x="5917" y="2192"/>
                </a:moveTo>
                <a:cubicBezTo>
                  <a:pt x="5405" y="2644"/>
                  <a:pt x="4715" y="3739"/>
                  <a:pt x="4894" y="4501"/>
                </a:cubicBezTo>
                <a:cubicBezTo>
                  <a:pt x="4965" y="4835"/>
                  <a:pt x="5203" y="5073"/>
                  <a:pt x="5536" y="5180"/>
                </a:cubicBezTo>
                <a:cubicBezTo>
                  <a:pt x="5758" y="5254"/>
                  <a:pt x="5976" y="5291"/>
                  <a:pt x="6186" y="5291"/>
                </a:cubicBezTo>
                <a:cubicBezTo>
                  <a:pt x="6787" y="5291"/>
                  <a:pt x="7331" y="4992"/>
                  <a:pt x="7763" y="4418"/>
                </a:cubicBezTo>
                <a:cubicBezTo>
                  <a:pt x="8001" y="4382"/>
                  <a:pt x="8477" y="4168"/>
                  <a:pt x="8596" y="4120"/>
                </a:cubicBezTo>
                <a:cubicBezTo>
                  <a:pt x="9025" y="4537"/>
                  <a:pt x="9608" y="5002"/>
                  <a:pt x="10228" y="5502"/>
                </a:cubicBezTo>
                <a:cubicBezTo>
                  <a:pt x="11335" y="6395"/>
                  <a:pt x="12597" y="7419"/>
                  <a:pt x="12883" y="8002"/>
                </a:cubicBezTo>
                <a:cubicBezTo>
                  <a:pt x="13014" y="8300"/>
                  <a:pt x="12871" y="8490"/>
                  <a:pt x="12764" y="8573"/>
                </a:cubicBezTo>
                <a:cubicBezTo>
                  <a:pt x="12669" y="8660"/>
                  <a:pt x="12549" y="8705"/>
                  <a:pt x="12447" y="8705"/>
                </a:cubicBezTo>
                <a:cubicBezTo>
                  <a:pt x="12395" y="8705"/>
                  <a:pt x="12348" y="8693"/>
                  <a:pt x="12311" y="8669"/>
                </a:cubicBezTo>
                <a:cubicBezTo>
                  <a:pt x="12025" y="8442"/>
                  <a:pt x="11132" y="7561"/>
                  <a:pt x="10394" y="6799"/>
                </a:cubicBezTo>
                <a:cubicBezTo>
                  <a:pt x="10321" y="6720"/>
                  <a:pt x="10224" y="6682"/>
                  <a:pt x="10125" y="6682"/>
                </a:cubicBezTo>
                <a:cubicBezTo>
                  <a:pt x="10030" y="6682"/>
                  <a:pt x="9934" y="6717"/>
                  <a:pt x="9858" y="6787"/>
                </a:cubicBezTo>
                <a:cubicBezTo>
                  <a:pt x="9716" y="6930"/>
                  <a:pt x="9704" y="7168"/>
                  <a:pt x="9847" y="7323"/>
                </a:cubicBezTo>
                <a:cubicBezTo>
                  <a:pt x="10025" y="7502"/>
                  <a:pt x="11168" y="8669"/>
                  <a:pt x="11692" y="9133"/>
                </a:cubicBezTo>
                <a:cubicBezTo>
                  <a:pt x="11644" y="9300"/>
                  <a:pt x="11501" y="9407"/>
                  <a:pt x="11418" y="9443"/>
                </a:cubicBezTo>
                <a:cubicBezTo>
                  <a:pt x="11303" y="9500"/>
                  <a:pt x="11184" y="9524"/>
                  <a:pt x="11082" y="9524"/>
                </a:cubicBezTo>
                <a:cubicBezTo>
                  <a:pt x="10974" y="9524"/>
                  <a:pt x="10884" y="9497"/>
                  <a:pt x="10835" y="9454"/>
                </a:cubicBezTo>
                <a:cubicBezTo>
                  <a:pt x="10823" y="9454"/>
                  <a:pt x="10823" y="9454"/>
                  <a:pt x="10823" y="9443"/>
                </a:cubicBezTo>
                <a:lnTo>
                  <a:pt x="10811" y="9443"/>
                </a:lnTo>
                <a:cubicBezTo>
                  <a:pt x="10358" y="9073"/>
                  <a:pt x="8668" y="7276"/>
                  <a:pt x="8418" y="6990"/>
                </a:cubicBezTo>
                <a:cubicBezTo>
                  <a:pt x="8342" y="6908"/>
                  <a:pt x="8240" y="6866"/>
                  <a:pt x="8137" y="6866"/>
                </a:cubicBezTo>
                <a:cubicBezTo>
                  <a:pt x="8046" y="6866"/>
                  <a:pt x="7955" y="6899"/>
                  <a:pt x="7882" y="6966"/>
                </a:cubicBezTo>
                <a:cubicBezTo>
                  <a:pt x="7727" y="7109"/>
                  <a:pt x="7715" y="7347"/>
                  <a:pt x="7858" y="7502"/>
                </a:cubicBezTo>
                <a:cubicBezTo>
                  <a:pt x="7870" y="7514"/>
                  <a:pt x="9454" y="9228"/>
                  <a:pt x="10156" y="9871"/>
                </a:cubicBezTo>
                <a:cubicBezTo>
                  <a:pt x="10085" y="10050"/>
                  <a:pt x="9930" y="10205"/>
                  <a:pt x="9751" y="10276"/>
                </a:cubicBezTo>
                <a:cubicBezTo>
                  <a:pt x="9700" y="10297"/>
                  <a:pt x="9639" y="10313"/>
                  <a:pt x="9575" y="10313"/>
                </a:cubicBezTo>
                <a:cubicBezTo>
                  <a:pt x="9492" y="10313"/>
                  <a:pt x="9403" y="10285"/>
                  <a:pt x="9323" y="10205"/>
                </a:cubicBezTo>
                <a:lnTo>
                  <a:pt x="9311" y="10205"/>
                </a:lnTo>
                <a:cubicBezTo>
                  <a:pt x="9311" y="10205"/>
                  <a:pt x="9311" y="10205"/>
                  <a:pt x="9311" y="10193"/>
                </a:cubicBezTo>
                <a:cubicBezTo>
                  <a:pt x="8763" y="9740"/>
                  <a:pt x="8215" y="9157"/>
                  <a:pt x="8001" y="8931"/>
                </a:cubicBezTo>
                <a:cubicBezTo>
                  <a:pt x="7925" y="8849"/>
                  <a:pt x="7823" y="8807"/>
                  <a:pt x="7720" y="8807"/>
                </a:cubicBezTo>
                <a:cubicBezTo>
                  <a:pt x="7629" y="8807"/>
                  <a:pt x="7538" y="8840"/>
                  <a:pt x="7465" y="8907"/>
                </a:cubicBezTo>
                <a:cubicBezTo>
                  <a:pt x="7310" y="9050"/>
                  <a:pt x="7310" y="9288"/>
                  <a:pt x="7453" y="9443"/>
                </a:cubicBezTo>
                <a:cubicBezTo>
                  <a:pt x="7691" y="9705"/>
                  <a:pt x="8061" y="10097"/>
                  <a:pt x="8477" y="10478"/>
                </a:cubicBezTo>
                <a:cubicBezTo>
                  <a:pt x="8430" y="10478"/>
                  <a:pt x="8382" y="10490"/>
                  <a:pt x="8311" y="10490"/>
                </a:cubicBezTo>
                <a:cubicBezTo>
                  <a:pt x="8049" y="10490"/>
                  <a:pt x="7596" y="10324"/>
                  <a:pt x="7382" y="10169"/>
                </a:cubicBezTo>
                <a:cubicBezTo>
                  <a:pt x="7120" y="10002"/>
                  <a:pt x="5453" y="8752"/>
                  <a:pt x="4012" y="7549"/>
                </a:cubicBezTo>
                <a:cubicBezTo>
                  <a:pt x="3810" y="7383"/>
                  <a:pt x="3465" y="7014"/>
                  <a:pt x="3155" y="6692"/>
                </a:cubicBezTo>
                <a:cubicBezTo>
                  <a:pt x="2929" y="6454"/>
                  <a:pt x="2715" y="6252"/>
                  <a:pt x="2584" y="6121"/>
                </a:cubicBezTo>
                <a:cubicBezTo>
                  <a:pt x="2893" y="5085"/>
                  <a:pt x="3358" y="3537"/>
                  <a:pt x="3608" y="2192"/>
                </a:cubicBezTo>
                <a:close/>
                <a:moveTo>
                  <a:pt x="738" y="1"/>
                </a:moveTo>
                <a:lnTo>
                  <a:pt x="738" y="763"/>
                </a:lnTo>
                <a:cubicBezTo>
                  <a:pt x="1786" y="870"/>
                  <a:pt x="2608" y="1013"/>
                  <a:pt x="2989" y="1203"/>
                </a:cubicBezTo>
                <a:cubicBezTo>
                  <a:pt x="2786" y="2858"/>
                  <a:pt x="1881" y="5764"/>
                  <a:pt x="1607" y="6657"/>
                </a:cubicBezTo>
                <a:lnTo>
                  <a:pt x="0" y="6657"/>
                </a:lnTo>
                <a:lnTo>
                  <a:pt x="0" y="7395"/>
                </a:lnTo>
                <a:lnTo>
                  <a:pt x="1881" y="7395"/>
                </a:lnTo>
                <a:cubicBezTo>
                  <a:pt x="2048" y="7395"/>
                  <a:pt x="2191" y="7323"/>
                  <a:pt x="2238" y="7168"/>
                </a:cubicBezTo>
                <a:cubicBezTo>
                  <a:pt x="2250" y="7145"/>
                  <a:pt x="2286" y="7061"/>
                  <a:pt x="2334" y="6907"/>
                </a:cubicBezTo>
                <a:cubicBezTo>
                  <a:pt x="2417" y="7002"/>
                  <a:pt x="2512" y="7109"/>
                  <a:pt x="2608" y="7216"/>
                </a:cubicBezTo>
                <a:cubicBezTo>
                  <a:pt x="2941" y="7561"/>
                  <a:pt x="3298" y="7930"/>
                  <a:pt x="3524" y="8133"/>
                </a:cubicBezTo>
                <a:cubicBezTo>
                  <a:pt x="4941" y="9312"/>
                  <a:pt x="6632" y="10586"/>
                  <a:pt x="6965" y="10800"/>
                </a:cubicBezTo>
                <a:cubicBezTo>
                  <a:pt x="7239" y="10978"/>
                  <a:pt x="7846" y="11240"/>
                  <a:pt x="8311" y="11240"/>
                </a:cubicBezTo>
                <a:cubicBezTo>
                  <a:pt x="8680" y="11240"/>
                  <a:pt x="8965" y="11157"/>
                  <a:pt x="9168" y="10990"/>
                </a:cubicBezTo>
                <a:cubicBezTo>
                  <a:pt x="9295" y="11043"/>
                  <a:pt x="9431" y="11069"/>
                  <a:pt x="9572" y="11069"/>
                </a:cubicBezTo>
                <a:cubicBezTo>
                  <a:pt x="9720" y="11069"/>
                  <a:pt x="9872" y="11040"/>
                  <a:pt x="10025" y="10978"/>
                </a:cubicBezTo>
                <a:cubicBezTo>
                  <a:pt x="10370" y="10848"/>
                  <a:pt x="10644" y="10586"/>
                  <a:pt x="10811" y="10252"/>
                </a:cubicBezTo>
                <a:cubicBezTo>
                  <a:pt x="10902" y="10274"/>
                  <a:pt x="10996" y="10285"/>
                  <a:pt x="11092" y="10285"/>
                </a:cubicBezTo>
                <a:cubicBezTo>
                  <a:pt x="11311" y="10285"/>
                  <a:pt x="11540" y="10229"/>
                  <a:pt x="11763" y="10121"/>
                </a:cubicBezTo>
                <a:cubicBezTo>
                  <a:pt x="12061" y="9966"/>
                  <a:pt x="12275" y="9728"/>
                  <a:pt x="12394" y="9454"/>
                </a:cubicBezTo>
                <a:cubicBezTo>
                  <a:pt x="12422" y="9457"/>
                  <a:pt x="12449" y="9458"/>
                  <a:pt x="12476" y="9458"/>
                </a:cubicBezTo>
                <a:cubicBezTo>
                  <a:pt x="12748" y="9458"/>
                  <a:pt x="13024" y="9350"/>
                  <a:pt x="13252" y="9145"/>
                </a:cubicBezTo>
                <a:cubicBezTo>
                  <a:pt x="13597" y="8859"/>
                  <a:pt x="13740" y="8431"/>
                  <a:pt x="13657" y="8002"/>
                </a:cubicBezTo>
                <a:lnTo>
                  <a:pt x="14264" y="7597"/>
                </a:lnTo>
                <a:cubicBezTo>
                  <a:pt x="14299" y="7728"/>
                  <a:pt x="14335" y="7895"/>
                  <a:pt x="14371" y="7978"/>
                </a:cubicBezTo>
                <a:cubicBezTo>
                  <a:pt x="14407" y="8145"/>
                  <a:pt x="14561" y="8288"/>
                  <a:pt x="14728" y="8288"/>
                </a:cubicBezTo>
                <a:lnTo>
                  <a:pt x="16371" y="8288"/>
                </a:lnTo>
                <a:lnTo>
                  <a:pt x="16371" y="7395"/>
                </a:lnTo>
                <a:lnTo>
                  <a:pt x="15014" y="7395"/>
                </a:lnTo>
                <a:cubicBezTo>
                  <a:pt x="14657" y="6359"/>
                  <a:pt x="13609" y="3228"/>
                  <a:pt x="13025" y="1965"/>
                </a:cubicBezTo>
                <a:cubicBezTo>
                  <a:pt x="13573" y="1775"/>
                  <a:pt x="14728" y="1501"/>
                  <a:pt x="16371" y="1430"/>
                </a:cubicBezTo>
                <a:lnTo>
                  <a:pt x="16371" y="680"/>
                </a:lnTo>
                <a:cubicBezTo>
                  <a:pt x="13835" y="775"/>
                  <a:pt x="12394" y="1430"/>
                  <a:pt x="12335" y="1454"/>
                </a:cubicBezTo>
                <a:cubicBezTo>
                  <a:pt x="12240" y="1501"/>
                  <a:pt x="12156" y="1584"/>
                  <a:pt x="12121" y="1692"/>
                </a:cubicBezTo>
                <a:cubicBezTo>
                  <a:pt x="12097" y="1787"/>
                  <a:pt x="12109" y="1882"/>
                  <a:pt x="12144" y="1965"/>
                </a:cubicBezTo>
                <a:cubicBezTo>
                  <a:pt x="11573" y="1751"/>
                  <a:pt x="10775" y="1442"/>
                  <a:pt x="9977" y="1084"/>
                </a:cubicBezTo>
                <a:cubicBezTo>
                  <a:pt x="9438" y="845"/>
                  <a:pt x="8974" y="735"/>
                  <a:pt x="8551" y="735"/>
                </a:cubicBezTo>
                <a:cubicBezTo>
                  <a:pt x="7901" y="735"/>
                  <a:pt x="7347" y="994"/>
                  <a:pt x="6763" y="1442"/>
                </a:cubicBezTo>
                <a:lnTo>
                  <a:pt x="3727" y="1442"/>
                </a:lnTo>
                <a:cubicBezTo>
                  <a:pt x="3751" y="1299"/>
                  <a:pt x="3762" y="1192"/>
                  <a:pt x="3774" y="1084"/>
                </a:cubicBezTo>
                <a:cubicBezTo>
                  <a:pt x="3774" y="977"/>
                  <a:pt x="3727" y="846"/>
                  <a:pt x="3643" y="775"/>
                </a:cubicBezTo>
                <a:cubicBezTo>
                  <a:pt x="3191" y="346"/>
                  <a:pt x="1786" y="120"/>
                  <a:pt x="738" y="1"/>
                </a:cubicBezTo>
                <a:close/>
              </a:path>
            </a:pathLst>
          </a:custGeom>
          <a:solidFill>
            <a:srgbClr val="134BD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grpSp>
        <p:nvGrpSpPr>
          <p:cNvPr id="31" name="Google Shape;315;p21">
            <a:extLst>
              <a:ext uri="{FF2B5EF4-FFF2-40B4-BE49-F238E27FC236}">
                <a16:creationId xmlns:a16="http://schemas.microsoft.com/office/drawing/2014/main" id="{01683559-52AF-2007-3102-4FDB06DA54EF}"/>
              </a:ext>
            </a:extLst>
          </p:cNvPr>
          <p:cNvGrpSpPr/>
          <p:nvPr/>
        </p:nvGrpSpPr>
        <p:grpSpPr>
          <a:xfrm>
            <a:off x="4278154" y="1902254"/>
            <a:ext cx="609373" cy="608119"/>
            <a:chOff x="4338436" y="2512397"/>
            <a:chExt cx="481652" cy="480661"/>
          </a:xfrm>
          <a:solidFill>
            <a:srgbClr val="134BD4"/>
          </a:solidFill>
        </p:grpSpPr>
        <p:sp>
          <p:nvSpPr>
            <p:cNvPr id="32" name="Google Shape;316;p21">
              <a:extLst>
                <a:ext uri="{FF2B5EF4-FFF2-40B4-BE49-F238E27FC236}">
                  <a16:creationId xmlns:a16="http://schemas.microsoft.com/office/drawing/2014/main" id="{5DA0A3C1-B582-D44C-D70C-4D6997A6ACB1}"/>
                </a:ext>
              </a:extLst>
            </p:cNvPr>
            <p:cNvSpPr/>
            <p:nvPr/>
          </p:nvSpPr>
          <p:spPr>
            <a:xfrm>
              <a:off x="4540132" y="2622026"/>
              <a:ext cx="63425" cy="63425"/>
            </a:xfrm>
            <a:custGeom>
              <a:avLst/>
              <a:gdLst/>
              <a:ahLst/>
              <a:cxnLst/>
              <a:rect l="l" t="t" r="r" b="b"/>
              <a:pathLst>
                <a:path w="2239" h="2239" extrusionOk="0">
                  <a:moveTo>
                    <a:pt x="1644" y="596"/>
                  </a:moveTo>
                  <a:lnTo>
                    <a:pt x="1644" y="1786"/>
                  </a:lnTo>
                  <a:lnTo>
                    <a:pt x="596" y="1786"/>
                  </a:lnTo>
                  <a:lnTo>
                    <a:pt x="596" y="596"/>
                  </a:lnTo>
                  <a:close/>
                  <a:moveTo>
                    <a:pt x="286" y="0"/>
                  </a:moveTo>
                  <a:cubicBezTo>
                    <a:pt x="132" y="0"/>
                    <a:pt x="1" y="131"/>
                    <a:pt x="1" y="286"/>
                  </a:cubicBezTo>
                  <a:lnTo>
                    <a:pt x="1" y="1953"/>
                  </a:lnTo>
                  <a:cubicBezTo>
                    <a:pt x="1" y="2108"/>
                    <a:pt x="132" y="2239"/>
                    <a:pt x="286" y="2239"/>
                  </a:cubicBezTo>
                  <a:lnTo>
                    <a:pt x="1953" y="2239"/>
                  </a:lnTo>
                  <a:cubicBezTo>
                    <a:pt x="2108" y="2239"/>
                    <a:pt x="2239" y="2108"/>
                    <a:pt x="2239" y="1953"/>
                  </a:cubicBezTo>
                  <a:lnTo>
                    <a:pt x="2239" y="286"/>
                  </a:lnTo>
                  <a:cubicBezTo>
                    <a:pt x="2239" y="131"/>
                    <a:pt x="2108" y="0"/>
                    <a:pt x="195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3" name="Google Shape;317;p21">
              <a:extLst>
                <a:ext uri="{FF2B5EF4-FFF2-40B4-BE49-F238E27FC236}">
                  <a16:creationId xmlns:a16="http://schemas.microsoft.com/office/drawing/2014/main" id="{66D9AA3F-7ACA-F503-7026-DB4D19445526}"/>
                </a:ext>
              </a:extLst>
            </p:cNvPr>
            <p:cNvSpPr/>
            <p:nvPr/>
          </p:nvSpPr>
          <p:spPr>
            <a:xfrm>
              <a:off x="4540132" y="2542084"/>
              <a:ext cx="63425" cy="63085"/>
            </a:xfrm>
            <a:custGeom>
              <a:avLst/>
              <a:gdLst/>
              <a:ahLst/>
              <a:cxnLst/>
              <a:rect l="l" t="t" r="r" b="b"/>
              <a:pathLst>
                <a:path w="2239" h="2227" extrusionOk="0">
                  <a:moveTo>
                    <a:pt x="1644" y="596"/>
                  </a:moveTo>
                  <a:lnTo>
                    <a:pt x="1644" y="1786"/>
                  </a:lnTo>
                  <a:lnTo>
                    <a:pt x="596" y="1786"/>
                  </a:lnTo>
                  <a:lnTo>
                    <a:pt x="596" y="596"/>
                  </a:lnTo>
                  <a:close/>
                  <a:moveTo>
                    <a:pt x="286" y="1"/>
                  </a:moveTo>
                  <a:cubicBezTo>
                    <a:pt x="132" y="1"/>
                    <a:pt x="1" y="132"/>
                    <a:pt x="1" y="286"/>
                  </a:cubicBezTo>
                  <a:lnTo>
                    <a:pt x="1" y="1953"/>
                  </a:lnTo>
                  <a:cubicBezTo>
                    <a:pt x="1" y="2108"/>
                    <a:pt x="132" y="2227"/>
                    <a:pt x="286" y="2227"/>
                  </a:cubicBezTo>
                  <a:lnTo>
                    <a:pt x="1953" y="2227"/>
                  </a:lnTo>
                  <a:cubicBezTo>
                    <a:pt x="2108" y="2227"/>
                    <a:pt x="2239" y="2108"/>
                    <a:pt x="2239" y="1953"/>
                  </a:cubicBezTo>
                  <a:lnTo>
                    <a:pt x="2239" y="286"/>
                  </a:lnTo>
                  <a:cubicBezTo>
                    <a:pt x="2239" y="132"/>
                    <a:pt x="2108" y="1"/>
                    <a:pt x="195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4" name="Google Shape;318;p21">
              <a:extLst>
                <a:ext uri="{FF2B5EF4-FFF2-40B4-BE49-F238E27FC236}">
                  <a16:creationId xmlns:a16="http://schemas.microsoft.com/office/drawing/2014/main" id="{2303DA56-84EE-F97D-2779-56E351220D0C}"/>
                </a:ext>
              </a:extLst>
            </p:cNvPr>
            <p:cNvSpPr/>
            <p:nvPr/>
          </p:nvSpPr>
          <p:spPr>
            <a:xfrm>
              <a:off x="4459850" y="2622026"/>
              <a:ext cx="63454" cy="67476"/>
            </a:xfrm>
            <a:custGeom>
              <a:avLst/>
              <a:gdLst/>
              <a:ahLst/>
              <a:cxnLst/>
              <a:rect l="l" t="t" r="r" b="b"/>
              <a:pathLst>
                <a:path w="2240" h="2382" extrusionOk="0">
                  <a:moveTo>
                    <a:pt x="1644" y="596"/>
                  </a:moveTo>
                  <a:lnTo>
                    <a:pt x="1644" y="1786"/>
                  </a:lnTo>
                  <a:lnTo>
                    <a:pt x="608" y="1786"/>
                  </a:lnTo>
                  <a:lnTo>
                    <a:pt x="608" y="596"/>
                  </a:lnTo>
                  <a:close/>
                  <a:moveTo>
                    <a:pt x="251" y="0"/>
                  </a:moveTo>
                  <a:cubicBezTo>
                    <a:pt x="96" y="0"/>
                    <a:pt x="1" y="179"/>
                    <a:pt x="1" y="334"/>
                  </a:cubicBezTo>
                  <a:lnTo>
                    <a:pt x="1" y="2036"/>
                  </a:lnTo>
                  <a:cubicBezTo>
                    <a:pt x="1" y="2191"/>
                    <a:pt x="96" y="2382"/>
                    <a:pt x="251" y="2382"/>
                  </a:cubicBezTo>
                  <a:lnTo>
                    <a:pt x="1954" y="2382"/>
                  </a:lnTo>
                  <a:cubicBezTo>
                    <a:pt x="2108" y="2382"/>
                    <a:pt x="2239" y="2191"/>
                    <a:pt x="2239" y="2036"/>
                  </a:cubicBezTo>
                  <a:lnTo>
                    <a:pt x="2239" y="334"/>
                  </a:lnTo>
                  <a:cubicBezTo>
                    <a:pt x="2239" y="179"/>
                    <a:pt x="2108" y="0"/>
                    <a:pt x="195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5" name="Google Shape;319;p21">
              <a:extLst>
                <a:ext uri="{FF2B5EF4-FFF2-40B4-BE49-F238E27FC236}">
                  <a16:creationId xmlns:a16="http://schemas.microsoft.com/office/drawing/2014/main" id="{BA9F0B09-EFEB-1380-1900-6A88F4651306}"/>
                </a:ext>
              </a:extLst>
            </p:cNvPr>
            <p:cNvSpPr/>
            <p:nvPr/>
          </p:nvSpPr>
          <p:spPr>
            <a:xfrm>
              <a:off x="4459850" y="2542084"/>
              <a:ext cx="63454" cy="63085"/>
            </a:xfrm>
            <a:custGeom>
              <a:avLst/>
              <a:gdLst/>
              <a:ahLst/>
              <a:cxnLst/>
              <a:rect l="l" t="t" r="r" b="b"/>
              <a:pathLst>
                <a:path w="2240" h="2227" extrusionOk="0">
                  <a:moveTo>
                    <a:pt x="1644" y="596"/>
                  </a:moveTo>
                  <a:lnTo>
                    <a:pt x="1644" y="1786"/>
                  </a:lnTo>
                  <a:lnTo>
                    <a:pt x="608" y="1786"/>
                  </a:lnTo>
                  <a:lnTo>
                    <a:pt x="608" y="596"/>
                  </a:lnTo>
                  <a:close/>
                  <a:moveTo>
                    <a:pt x="251" y="1"/>
                  </a:moveTo>
                  <a:cubicBezTo>
                    <a:pt x="96" y="1"/>
                    <a:pt x="1" y="167"/>
                    <a:pt x="1" y="322"/>
                  </a:cubicBezTo>
                  <a:lnTo>
                    <a:pt x="1" y="2025"/>
                  </a:lnTo>
                  <a:cubicBezTo>
                    <a:pt x="1" y="2179"/>
                    <a:pt x="96" y="2227"/>
                    <a:pt x="251" y="2227"/>
                  </a:cubicBezTo>
                  <a:lnTo>
                    <a:pt x="1954" y="2227"/>
                  </a:lnTo>
                  <a:cubicBezTo>
                    <a:pt x="2108" y="2227"/>
                    <a:pt x="2239" y="2179"/>
                    <a:pt x="2239" y="2025"/>
                  </a:cubicBezTo>
                  <a:lnTo>
                    <a:pt x="2239" y="322"/>
                  </a:lnTo>
                  <a:cubicBezTo>
                    <a:pt x="2239" y="167"/>
                    <a:pt x="2108" y="1"/>
                    <a:pt x="19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6" name="Google Shape;320;p21">
              <a:extLst>
                <a:ext uri="{FF2B5EF4-FFF2-40B4-BE49-F238E27FC236}">
                  <a16:creationId xmlns:a16="http://schemas.microsoft.com/office/drawing/2014/main" id="{0EC7F731-8A10-62F9-6896-2B118389C38B}"/>
                </a:ext>
              </a:extLst>
            </p:cNvPr>
            <p:cNvSpPr/>
            <p:nvPr/>
          </p:nvSpPr>
          <p:spPr>
            <a:xfrm>
              <a:off x="4459850" y="2702279"/>
              <a:ext cx="63454" cy="67504"/>
            </a:xfrm>
            <a:custGeom>
              <a:avLst/>
              <a:gdLst/>
              <a:ahLst/>
              <a:cxnLst/>
              <a:rect l="l" t="t" r="r" b="b"/>
              <a:pathLst>
                <a:path w="2240" h="2383" extrusionOk="0">
                  <a:moveTo>
                    <a:pt x="1644" y="596"/>
                  </a:moveTo>
                  <a:lnTo>
                    <a:pt x="1644" y="1787"/>
                  </a:lnTo>
                  <a:lnTo>
                    <a:pt x="608" y="1787"/>
                  </a:lnTo>
                  <a:lnTo>
                    <a:pt x="608" y="596"/>
                  </a:lnTo>
                  <a:close/>
                  <a:moveTo>
                    <a:pt x="251" y="1"/>
                  </a:moveTo>
                  <a:cubicBezTo>
                    <a:pt x="96" y="1"/>
                    <a:pt x="1" y="180"/>
                    <a:pt x="1" y="334"/>
                  </a:cubicBezTo>
                  <a:lnTo>
                    <a:pt x="1" y="2037"/>
                  </a:lnTo>
                  <a:cubicBezTo>
                    <a:pt x="1" y="2192"/>
                    <a:pt x="96" y="2382"/>
                    <a:pt x="251" y="2382"/>
                  </a:cubicBezTo>
                  <a:lnTo>
                    <a:pt x="1954" y="2382"/>
                  </a:lnTo>
                  <a:cubicBezTo>
                    <a:pt x="2108" y="2382"/>
                    <a:pt x="2239" y="2192"/>
                    <a:pt x="2239" y="2037"/>
                  </a:cubicBezTo>
                  <a:lnTo>
                    <a:pt x="2239" y="334"/>
                  </a:lnTo>
                  <a:cubicBezTo>
                    <a:pt x="2239" y="180"/>
                    <a:pt x="2108" y="1"/>
                    <a:pt x="19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7" name="Google Shape;321;p21">
              <a:extLst>
                <a:ext uri="{FF2B5EF4-FFF2-40B4-BE49-F238E27FC236}">
                  <a16:creationId xmlns:a16="http://schemas.microsoft.com/office/drawing/2014/main" id="{F0E75543-1DA6-6026-F55A-5D3375B59390}"/>
                </a:ext>
              </a:extLst>
            </p:cNvPr>
            <p:cNvSpPr/>
            <p:nvPr/>
          </p:nvSpPr>
          <p:spPr>
            <a:xfrm>
              <a:off x="4459850" y="2782221"/>
              <a:ext cx="63454" cy="67476"/>
            </a:xfrm>
            <a:custGeom>
              <a:avLst/>
              <a:gdLst/>
              <a:ahLst/>
              <a:cxnLst/>
              <a:rect l="l" t="t" r="r" b="b"/>
              <a:pathLst>
                <a:path w="2240" h="2382" extrusionOk="0">
                  <a:moveTo>
                    <a:pt x="1644" y="596"/>
                  </a:moveTo>
                  <a:lnTo>
                    <a:pt x="1644" y="1787"/>
                  </a:lnTo>
                  <a:lnTo>
                    <a:pt x="608" y="1787"/>
                  </a:lnTo>
                  <a:lnTo>
                    <a:pt x="608" y="596"/>
                  </a:lnTo>
                  <a:close/>
                  <a:moveTo>
                    <a:pt x="251" y="1"/>
                  </a:moveTo>
                  <a:cubicBezTo>
                    <a:pt x="96" y="1"/>
                    <a:pt x="1" y="191"/>
                    <a:pt x="1" y="346"/>
                  </a:cubicBezTo>
                  <a:lnTo>
                    <a:pt x="1" y="2049"/>
                  </a:lnTo>
                  <a:cubicBezTo>
                    <a:pt x="1" y="2203"/>
                    <a:pt x="96" y="2382"/>
                    <a:pt x="251" y="2382"/>
                  </a:cubicBezTo>
                  <a:lnTo>
                    <a:pt x="1954" y="2382"/>
                  </a:lnTo>
                  <a:cubicBezTo>
                    <a:pt x="2108" y="2382"/>
                    <a:pt x="2239" y="2203"/>
                    <a:pt x="2239" y="2049"/>
                  </a:cubicBezTo>
                  <a:lnTo>
                    <a:pt x="2239" y="346"/>
                  </a:lnTo>
                  <a:cubicBezTo>
                    <a:pt x="2239" y="191"/>
                    <a:pt x="2108" y="1"/>
                    <a:pt x="19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8" name="Google Shape;322;p21">
              <a:extLst>
                <a:ext uri="{FF2B5EF4-FFF2-40B4-BE49-F238E27FC236}">
                  <a16:creationId xmlns:a16="http://schemas.microsoft.com/office/drawing/2014/main" id="{72CC7CE3-9085-D3C6-6B0E-53975B245052}"/>
                </a:ext>
              </a:extLst>
            </p:cNvPr>
            <p:cNvSpPr/>
            <p:nvPr/>
          </p:nvSpPr>
          <p:spPr>
            <a:xfrm>
              <a:off x="4658175" y="2815960"/>
              <a:ext cx="67476" cy="63425"/>
            </a:xfrm>
            <a:custGeom>
              <a:avLst/>
              <a:gdLst/>
              <a:ahLst/>
              <a:cxnLst/>
              <a:rect l="l" t="t" r="r" b="b"/>
              <a:pathLst>
                <a:path w="2382" h="2239" extrusionOk="0">
                  <a:moveTo>
                    <a:pt x="1787" y="596"/>
                  </a:moveTo>
                  <a:lnTo>
                    <a:pt x="1787" y="1643"/>
                  </a:lnTo>
                  <a:lnTo>
                    <a:pt x="596" y="1643"/>
                  </a:lnTo>
                  <a:lnTo>
                    <a:pt x="596" y="596"/>
                  </a:lnTo>
                  <a:close/>
                  <a:moveTo>
                    <a:pt x="334" y="0"/>
                  </a:moveTo>
                  <a:cubicBezTo>
                    <a:pt x="179" y="0"/>
                    <a:pt x="1" y="131"/>
                    <a:pt x="1" y="286"/>
                  </a:cubicBezTo>
                  <a:lnTo>
                    <a:pt x="1" y="1989"/>
                  </a:lnTo>
                  <a:cubicBezTo>
                    <a:pt x="1" y="2144"/>
                    <a:pt x="179" y="2239"/>
                    <a:pt x="334" y="2239"/>
                  </a:cubicBezTo>
                  <a:lnTo>
                    <a:pt x="2037" y="2239"/>
                  </a:lnTo>
                  <a:cubicBezTo>
                    <a:pt x="2192" y="2239"/>
                    <a:pt x="2382" y="2144"/>
                    <a:pt x="2382" y="1989"/>
                  </a:cubicBezTo>
                  <a:lnTo>
                    <a:pt x="2382" y="286"/>
                  </a:lnTo>
                  <a:cubicBezTo>
                    <a:pt x="2382" y="131"/>
                    <a:pt x="2192" y="0"/>
                    <a:pt x="203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9" name="Google Shape;323;p21">
              <a:extLst>
                <a:ext uri="{FF2B5EF4-FFF2-40B4-BE49-F238E27FC236}">
                  <a16:creationId xmlns:a16="http://schemas.microsoft.com/office/drawing/2014/main" id="{55C120E8-4598-8338-2564-6FCE2FA752C5}"/>
                </a:ext>
              </a:extLst>
            </p:cNvPr>
            <p:cNvSpPr/>
            <p:nvPr/>
          </p:nvSpPr>
          <p:spPr>
            <a:xfrm>
              <a:off x="4658175" y="2736018"/>
              <a:ext cx="67476" cy="63114"/>
            </a:xfrm>
            <a:custGeom>
              <a:avLst/>
              <a:gdLst/>
              <a:ahLst/>
              <a:cxnLst/>
              <a:rect l="l" t="t" r="r" b="b"/>
              <a:pathLst>
                <a:path w="2382" h="2228" extrusionOk="0">
                  <a:moveTo>
                    <a:pt x="1787" y="596"/>
                  </a:moveTo>
                  <a:lnTo>
                    <a:pt x="1787" y="1632"/>
                  </a:lnTo>
                  <a:lnTo>
                    <a:pt x="596" y="1632"/>
                  </a:lnTo>
                  <a:lnTo>
                    <a:pt x="596" y="596"/>
                  </a:lnTo>
                  <a:close/>
                  <a:moveTo>
                    <a:pt x="334" y="1"/>
                  </a:moveTo>
                  <a:cubicBezTo>
                    <a:pt x="179" y="1"/>
                    <a:pt x="1" y="120"/>
                    <a:pt x="1" y="274"/>
                  </a:cubicBezTo>
                  <a:lnTo>
                    <a:pt x="1" y="1977"/>
                  </a:lnTo>
                  <a:cubicBezTo>
                    <a:pt x="1" y="2132"/>
                    <a:pt x="179" y="2227"/>
                    <a:pt x="334" y="2227"/>
                  </a:cubicBezTo>
                  <a:lnTo>
                    <a:pt x="2037" y="2227"/>
                  </a:lnTo>
                  <a:cubicBezTo>
                    <a:pt x="2192" y="2227"/>
                    <a:pt x="2382" y="2132"/>
                    <a:pt x="2382" y="1977"/>
                  </a:cubicBezTo>
                  <a:lnTo>
                    <a:pt x="2382" y="274"/>
                  </a:lnTo>
                  <a:cubicBezTo>
                    <a:pt x="2382" y="120"/>
                    <a:pt x="2192" y="1"/>
                    <a:pt x="203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0" name="Google Shape;324;p21">
              <a:extLst>
                <a:ext uri="{FF2B5EF4-FFF2-40B4-BE49-F238E27FC236}">
                  <a16:creationId xmlns:a16="http://schemas.microsoft.com/office/drawing/2014/main" id="{1384239C-B0EF-6B74-F218-D0D8197227F3}"/>
                </a:ext>
              </a:extLst>
            </p:cNvPr>
            <p:cNvSpPr/>
            <p:nvPr/>
          </p:nvSpPr>
          <p:spPr>
            <a:xfrm>
              <a:off x="4645711" y="2622366"/>
              <a:ext cx="67476" cy="67136"/>
            </a:xfrm>
            <a:custGeom>
              <a:avLst/>
              <a:gdLst/>
              <a:ahLst/>
              <a:cxnLst/>
              <a:rect l="l" t="t" r="r" b="b"/>
              <a:pathLst>
                <a:path w="2382" h="2370" extrusionOk="0">
                  <a:moveTo>
                    <a:pt x="1786" y="584"/>
                  </a:moveTo>
                  <a:lnTo>
                    <a:pt x="1786" y="1774"/>
                  </a:lnTo>
                  <a:lnTo>
                    <a:pt x="596" y="1774"/>
                  </a:lnTo>
                  <a:lnTo>
                    <a:pt x="596" y="584"/>
                  </a:lnTo>
                  <a:close/>
                  <a:moveTo>
                    <a:pt x="334" y="0"/>
                  </a:moveTo>
                  <a:cubicBezTo>
                    <a:pt x="179" y="0"/>
                    <a:pt x="0" y="167"/>
                    <a:pt x="0" y="322"/>
                  </a:cubicBezTo>
                  <a:lnTo>
                    <a:pt x="0" y="2024"/>
                  </a:lnTo>
                  <a:cubicBezTo>
                    <a:pt x="0" y="2179"/>
                    <a:pt x="179" y="2370"/>
                    <a:pt x="334" y="2370"/>
                  </a:cubicBezTo>
                  <a:lnTo>
                    <a:pt x="2036" y="2370"/>
                  </a:lnTo>
                  <a:cubicBezTo>
                    <a:pt x="2191" y="2370"/>
                    <a:pt x="2381" y="2179"/>
                    <a:pt x="2381" y="2024"/>
                  </a:cubicBezTo>
                  <a:lnTo>
                    <a:pt x="2381" y="322"/>
                  </a:lnTo>
                  <a:cubicBezTo>
                    <a:pt x="2381" y="167"/>
                    <a:pt x="2191" y="0"/>
                    <a:pt x="203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1" name="Google Shape;325;p21">
              <a:extLst>
                <a:ext uri="{FF2B5EF4-FFF2-40B4-BE49-F238E27FC236}">
                  <a16:creationId xmlns:a16="http://schemas.microsoft.com/office/drawing/2014/main" id="{070B3F02-27CA-222A-70DB-71EAF9E10DC4}"/>
                </a:ext>
              </a:extLst>
            </p:cNvPr>
            <p:cNvSpPr/>
            <p:nvPr/>
          </p:nvSpPr>
          <p:spPr>
            <a:xfrm>
              <a:off x="4658175" y="2896242"/>
              <a:ext cx="67476" cy="63085"/>
            </a:xfrm>
            <a:custGeom>
              <a:avLst/>
              <a:gdLst/>
              <a:ahLst/>
              <a:cxnLst/>
              <a:rect l="l" t="t" r="r" b="b"/>
              <a:pathLst>
                <a:path w="2382" h="2227" extrusionOk="0">
                  <a:moveTo>
                    <a:pt x="1787" y="595"/>
                  </a:moveTo>
                  <a:lnTo>
                    <a:pt x="1787" y="1631"/>
                  </a:lnTo>
                  <a:lnTo>
                    <a:pt x="596" y="1631"/>
                  </a:lnTo>
                  <a:lnTo>
                    <a:pt x="596" y="595"/>
                  </a:lnTo>
                  <a:close/>
                  <a:moveTo>
                    <a:pt x="334" y="0"/>
                  </a:moveTo>
                  <a:cubicBezTo>
                    <a:pt x="179" y="0"/>
                    <a:pt x="1" y="131"/>
                    <a:pt x="1" y="286"/>
                  </a:cubicBezTo>
                  <a:lnTo>
                    <a:pt x="1" y="1988"/>
                  </a:lnTo>
                  <a:cubicBezTo>
                    <a:pt x="1" y="2143"/>
                    <a:pt x="179" y="2227"/>
                    <a:pt x="334" y="2227"/>
                  </a:cubicBezTo>
                  <a:lnTo>
                    <a:pt x="2037" y="2227"/>
                  </a:lnTo>
                  <a:cubicBezTo>
                    <a:pt x="2192" y="2227"/>
                    <a:pt x="2382" y="2143"/>
                    <a:pt x="2382" y="1988"/>
                  </a:cubicBezTo>
                  <a:lnTo>
                    <a:pt x="2382" y="286"/>
                  </a:lnTo>
                  <a:cubicBezTo>
                    <a:pt x="2382" y="131"/>
                    <a:pt x="2192" y="0"/>
                    <a:pt x="203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2" name="Google Shape;326;p21">
              <a:extLst>
                <a:ext uri="{FF2B5EF4-FFF2-40B4-BE49-F238E27FC236}">
                  <a16:creationId xmlns:a16="http://schemas.microsoft.com/office/drawing/2014/main" id="{26B5F4D4-006C-D405-E25E-941FBA862E4A}"/>
                </a:ext>
              </a:extLst>
            </p:cNvPr>
            <p:cNvSpPr/>
            <p:nvPr/>
          </p:nvSpPr>
          <p:spPr>
            <a:xfrm>
              <a:off x="4578233" y="2815960"/>
              <a:ext cx="67504" cy="63425"/>
            </a:xfrm>
            <a:custGeom>
              <a:avLst/>
              <a:gdLst/>
              <a:ahLst/>
              <a:cxnLst/>
              <a:rect l="l" t="t" r="r" b="b"/>
              <a:pathLst>
                <a:path w="2383" h="2239" extrusionOk="0">
                  <a:moveTo>
                    <a:pt x="1787" y="596"/>
                  </a:moveTo>
                  <a:lnTo>
                    <a:pt x="1787" y="1643"/>
                  </a:lnTo>
                  <a:lnTo>
                    <a:pt x="596" y="1643"/>
                  </a:lnTo>
                  <a:lnTo>
                    <a:pt x="596" y="596"/>
                  </a:lnTo>
                  <a:close/>
                  <a:moveTo>
                    <a:pt x="322" y="0"/>
                  </a:moveTo>
                  <a:cubicBezTo>
                    <a:pt x="168" y="0"/>
                    <a:pt x="1" y="131"/>
                    <a:pt x="1" y="286"/>
                  </a:cubicBezTo>
                  <a:lnTo>
                    <a:pt x="1" y="1989"/>
                  </a:lnTo>
                  <a:cubicBezTo>
                    <a:pt x="1" y="2144"/>
                    <a:pt x="168" y="2239"/>
                    <a:pt x="322" y="2239"/>
                  </a:cubicBezTo>
                  <a:lnTo>
                    <a:pt x="2025" y="2239"/>
                  </a:lnTo>
                  <a:cubicBezTo>
                    <a:pt x="2180" y="2239"/>
                    <a:pt x="2382" y="2144"/>
                    <a:pt x="2382" y="1989"/>
                  </a:cubicBezTo>
                  <a:lnTo>
                    <a:pt x="2382" y="286"/>
                  </a:lnTo>
                  <a:cubicBezTo>
                    <a:pt x="2382" y="131"/>
                    <a:pt x="2180" y="0"/>
                    <a:pt x="20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3" name="Google Shape;327;p21">
              <a:extLst>
                <a:ext uri="{FF2B5EF4-FFF2-40B4-BE49-F238E27FC236}">
                  <a16:creationId xmlns:a16="http://schemas.microsoft.com/office/drawing/2014/main" id="{6B5D72C3-B8E3-D875-B4A3-4F1D01B8BC58}"/>
                </a:ext>
              </a:extLst>
            </p:cNvPr>
            <p:cNvSpPr/>
            <p:nvPr/>
          </p:nvSpPr>
          <p:spPr>
            <a:xfrm>
              <a:off x="4578233" y="2736018"/>
              <a:ext cx="67504" cy="63114"/>
            </a:xfrm>
            <a:custGeom>
              <a:avLst/>
              <a:gdLst/>
              <a:ahLst/>
              <a:cxnLst/>
              <a:rect l="l" t="t" r="r" b="b"/>
              <a:pathLst>
                <a:path w="2383" h="2228" extrusionOk="0">
                  <a:moveTo>
                    <a:pt x="1787" y="596"/>
                  </a:moveTo>
                  <a:lnTo>
                    <a:pt x="1787" y="1632"/>
                  </a:lnTo>
                  <a:lnTo>
                    <a:pt x="596" y="1632"/>
                  </a:lnTo>
                  <a:lnTo>
                    <a:pt x="596" y="596"/>
                  </a:lnTo>
                  <a:close/>
                  <a:moveTo>
                    <a:pt x="322" y="1"/>
                  </a:moveTo>
                  <a:cubicBezTo>
                    <a:pt x="168" y="1"/>
                    <a:pt x="1" y="120"/>
                    <a:pt x="1" y="274"/>
                  </a:cubicBezTo>
                  <a:lnTo>
                    <a:pt x="1" y="1977"/>
                  </a:lnTo>
                  <a:cubicBezTo>
                    <a:pt x="1" y="2132"/>
                    <a:pt x="168" y="2227"/>
                    <a:pt x="322" y="2227"/>
                  </a:cubicBezTo>
                  <a:lnTo>
                    <a:pt x="2025" y="2227"/>
                  </a:lnTo>
                  <a:cubicBezTo>
                    <a:pt x="2180" y="2227"/>
                    <a:pt x="2382" y="2132"/>
                    <a:pt x="2382" y="1977"/>
                  </a:cubicBezTo>
                  <a:lnTo>
                    <a:pt x="2382" y="274"/>
                  </a:lnTo>
                  <a:cubicBezTo>
                    <a:pt x="2382" y="120"/>
                    <a:pt x="2180" y="1"/>
                    <a:pt x="20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4" name="Google Shape;328;p21">
              <a:extLst>
                <a:ext uri="{FF2B5EF4-FFF2-40B4-BE49-F238E27FC236}">
                  <a16:creationId xmlns:a16="http://schemas.microsoft.com/office/drawing/2014/main" id="{9A78BD49-5AF3-674D-CCC5-8CCA0BC1F668}"/>
                </a:ext>
              </a:extLst>
            </p:cNvPr>
            <p:cNvSpPr/>
            <p:nvPr/>
          </p:nvSpPr>
          <p:spPr>
            <a:xfrm>
              <a:off x="4338436" y="2512397"/>
              <a:ext cx="481652" cy="480661"/>
            </a:xfrm>
            <a:custGeom>
              <a:avLst/>
              <a:gdLst/>
              <a:ahLst/>
              <a:cxnLst/>
              <a:rect l="l" t="t" r="r" b="b"/>
              <a:pathLst>
                <a:path w="17003" h="16968" extrusionOk="0">
                  <a:moveTo>
                    <a:pt x="13669" y="3275"/>
                  </a:moveTo>
                  <a:lnTo>
                    <a:pt x="13669" y="6704"/>
                  </a:lnTo>
                  <a:lnTo>
                    <a:pt x="10847" y="6704"/>
                  </a:lnTo>
                  <a:lnTo>
                    <a:pt x="10847" y="3275"/>
                  </a:lnTo>
                  <a:close/>
                  <a:moveTo>
                    <a:pt x="5930" y="14145"/>
                  </a:moveTo>
                  <a:lnTo>
                    <a:pt x="5930" y="16372"/>
                  </a:lnTo>
                  <a:lnTo>
                    <a:pt x="4739" y="16372"/>
                  </a:lnTo>
                  <a:lnTo>
                    <a:pt x="4739" y="14145"/>
                  </a:lnTo>
                  <a:close/>
                  <a:moveTo>
                    <a:pt x="10252" y="453"/>
                  </a:moveTo>
                  <a:lnTo>
                    <a:pt x="10252" y="2680"/>
                  </a:lnTo>
                  <a:lnTo>
                    <a:pt x="10252" y="6704"/>
                  </a:lnTo>
                  <a:lnTo>
                    <a:pt x="7371" y="6704"/>
                  </a:lnTo>
                  <a:cubicBezTo>
                    <a:pt x="7216" y="6704"/>
                    <a:pt x="7121" y="6883"/>
                    <a:pt x="7121" y="7037"/>
                  </a:cubicBezTo>
                  <a:lnTo>
                    <a:pt x="7121" y="16372"/>
                  </a:lnTo>
                  <a:lnTo>
                    <a:pt x="6525" y="16372"/>
                  </a:lnTo>
                  <a:lnTo>
                    <a:pt x="6525" y="13836"/>
                  </a:lnTo>
                  <a:cubicBezTo>
                    <a:pt x="6525" y="13681"/>
                    <a:pt x="6335" y="13550"/>
                    <a:pt x="6168" y="13550"/>
                  </a:cubicBezTo>
                  <a:lnTo>
                    <a:pt x="4477" y="13550"/>
                  </a:lnTo>
                  <a:cubicBezTo>
                    <a:pt x="4311" y="13550"/>
                    <a:pt x="4144" y="13681"/>
                    <a:pt x="4144" y="13836"/>
                  </a:cubicBezTo>
                  <a:lnTo>
                    <a:pt x="4144" y="16372"/>
                  </a:lnTo>
                  <a:lnTo>
                    <a:pt x="3406" y="16372"/>
                  </a:lnTo>
                  <a:lnTo>
                    <a:pt x="3406" y="453"/>
                  </a:lnTo>
                  <a:close/>
                  <a:moveTo>
                    <a:pt x="10252" y="14145"/>
                  </a:moveTo>
                  <a:lnTo>
                    <a:pt x="10252" y="16372"/>
                  </a:lnTo>
                  <a:lnTo>
                    <a:pt x="9061" y="16372"/>
                  </a:lnTo>
                  <a:lnTo>
                    <a:pt x="9061" y="14145"/>
                  </a:lnTo>
                  <a:close/>
                  <a:moveTo>
                    <a:pt x="14419" y="7299"/>
                  </a:moveTo>
                  <a:lnTo>
                    <a:pt x="14419" y="16372"/>
                  </a:lnTo>
                  <a:lnTo>
                    <a:pt x="10847" y="16372"/>
                  </a:lnTo>
                  <a:lnTo>
                    <a:pt x="10847" y="13836"/>
                  </a:lnTo>
                  <a:cubicBezTo>
                    <a:pt x="10847" y="13681"/>
                    <a:pt x="10645" y="13550"/>
                    <a:pt x="10490" y="13550"/>
                  </a:cubicBezTo>
                  <a:lnTo>
                    <a:pt x="8787" y="13550"/>
                  </a:lnTo>
                  <a:cubicBezTo>
                    <a:pt x="8633" y="13550"/>
                    <a:pt x="8466" y="13681"/>
                    <a:pt x="8466" y="13836"/>
                  </a:cubicBezTo>
                  <a:lnTo>
                    <a:pt x="8466" y="16372"/>
                  </a:lnTo>
                  <a:lnTo>
                    <a:pt x="7716" y="16372"/>
                  </a:lnTo>
                  <a:lnTo>
                    <a:pt x="7716" y="7299"/>
                  </a:lnTo>
                  <a:close/>
                  <a:moveTo>
                    <a:pt x="3120" y="1"/>
                  </a:moveTo>
                  <a:cubicBezTo>
                    <a:pt x="2965" y="1"/>
                    <a:pt x="2811" y="84"/>
                    <a:pt x="2811" y="239"/>
                  </a:cubicBezTo>
                  <a:lnTo>
                    <a:pt x="2811" y="16372"/>
                  </a:lnTo>
                  <a:lnTo>
                    <a:pt x="286" y="16372"/>
                  </a:lnTo>
                  <a:cubicBezTo>
                    <a:pt x="132" y="16372"/>
                    <a:pt x="1" y="16515"/>
                    <a:pt x="1" y="16681"/>
                  </a:cubicBezTo>
                  <a:cubicBezTo>
                    <a:pt x="1" y="16836"/>
                    <a:pt x="132" y="16967"/>
                    <a:pt x="286" y="16967"/>
                  </a:cubicBezTo>
                  <a:lnTo>
                    <a:pt x="16729" y="16967"/>
                  </a:lnTo>
                  <a:cubicBezTo>
                    <a:pt x="16884" y="16967"/>
                    <a:pt x="17003" y="16836"/>
                    <a:pt x="17003" y="16681"/>
                  </a:cubicBezTo>
                  <a:cubicBezTo>
                    <a:pt x="17003" y="16515"/>
                    <a:pt x="16884" y="16372"/>
                    <a:pt x="16729" y="16372"/>
                  </a:cubicBezTo>
                  <a:lnTo>
                    <a:pt x="15014" y="16372"/>
                  </a:lnTo>
                  <a:lnTo>
                    <a:pt x="15014" y="7037"/>
                  </a:lnTo>
                  <a:cubicBezTo>
                    <a:pt x="15014" y="6883"/>
                    <a:pt x="14895" y="6704"/>
                    <a:pt x="14741" y="6704"/>
                  </a:cubicBezTo>
                  <a:lnTo>
                    <a:pt x="14419" y="6704"/>
                  </a:lnTo>
                  <a:lnTo>
                    <a:pt x="14419" y="3275"/>
                  </a:lnTo>
                  <a:cubicBezTo>
                    <a:pt x="14419" y="2954"/>
                    <a:pt x="14110" y="2680"/>
                    <a:pt x="13788" y="2680"/>
                  </a:cubicBezTo>
                  <a:lnTo>
                    <a:pt x="10847" y="2680"/>
                  </a:lnTo>
                  <a:lnTo>
                    <a:pt x="10847" y="239"/>
                  </a:lnTo>
                  <a:cubicBezTo>
                    <a:pt x="10847" y="84"/>
                    <a:pt x="10645" y="1"/>
                    <a:pt x="1049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45" name="Google Shape;290;p21">
            <a:extLst>
              <a:ext uri="{FF2B5EF4-FFF2-40B4-BE49-F238E27FC236}">
                <a16:creationId xmlns:a16="http://schemas.microsoft.com/office/drawing/2014/main" id="{D570FA9F-59F0-7B6A-D9B1-57632E91ABB2}"/>
              </a:ext>
            </a:extLst>
          </p:cNvPr>
          <p:cNvGrpSpPr/>
          <p:nvPr/>
        </p:nvGrpSpPr>
        <p:grpSpPr>
          <a:xfrm>
            <a:off x="6998525" y="1833830"/>
            <a:ext cx="547910" cy="591029"/>
            <a:chOff x="6955123" y="2543100"/>
            <a:chExt cx="433075" cy="467152"/>
          </a:xfrm>
          <a:solidFill>
            <a:srgbClr val="134BD4"/>
          </a:solidFill>
        </p:grpSpPr>
        <p:sp>
          <p:nvSpPr>
            <p:cNvPr id="46" name="Google Shape;291;p21">
              <a:extLst>
                <a:ext uri="{FF2B5EF4-FFF2-40B4-BE49-F238E27FC236}">
                  <a16:creationId xmlns:a16="http://schemas.microsoft.com/office/drawing/2014/main" id="{95C213A7-48AF-EF2F-6E15-A1BFCF99B7D9}"/>
                </a:ext>
              </a:extLst>
            </p:cNvPr>
            <p:cNvSpPr/>
            <p:nvPr/>
          </p:nvSpPr>
          <p:spPr>
            <a:xfrm>
              <a:off x="7024613" y="2612562"/>
              <a:ext cx="293107" cy="397690"/>
            </a:xfrm>
            <a:custGeom>
              <a:avLst/>
              <a:gdLst/>
              <a:ahLst/>
              <a:cxnLst/>
              <a:rect l="l" t="t" r="r" b="b"/>
              <a:pathLst>
                <a:path w="10347" h="14039" extrusionOk="0">
                  <a:moveTo>
                    <a:pt x="5191" y="608"/>
                  </a:moveTo>
                  <a:cubicBezTo>
                    <a:pt x="7715" y="608"/>
                    <a:pt x="9763" y="2668"/>
                    <a:pt x="9763" y="5192"/>
                  </a:cubicBezTo>
                  <a:cubicBezTo>
                    <a:pt x="9763" y="7180"/>
                    <a:pt x="8477" y="8931"/>
                    <a:pt x="6596" y="9550"/>
                  </a:cubicBezTo>
                  <a:cubicBezTo>
                    <a:pt x="6465" y="9597"/>
                    <a:pt x="6358" y="9705"/>
                    <a:pt x="6358" y="9835"/>
                  </a:cubicBezTo>
                  <a:lnTo>
                    <a:pt x="6358" y="10455"/>
                  </a:lnTo>
                  <a:lnTo>
                    <a:pt x="3977" y="10455"/>
                  </a:lnTo>
                  <a:lnTo>
                    <a:pt x="3977" y="9835"/>
                  </a:lnTo>
                  <a:cubicBezTo>
                    <a:pt x="3977" y="9705"/>
                    <a:pt x="3881" y="9597"/>
                    <a:pt x="3762" y="9550"/>
                  </a:cubicBezTo>
                  <a:cubicBezTo>
                    <a:pt x="1869" y="8931"/>
                    <a:pt x="607" y="7180"/>
                    <a:pt x="607" y="5192"/>
                  </a:cubicBezTo>
                  <a:cubicBezTo>
                    <a:pt x="607" y="2668"/>
                    <a:pt x="2655" y="608"/>
                    <a:pt x="5191" y="608"/>
                  </a:cubicBezTo>
                  <a:close/>
                  <a:moveTo>
                    <a:pt x="6358" y="11050"/>
                  </a:moveTo>
                  <a:lnTo>
                    <a:pt x="6358" y="12538"/>
                  </a:lnTo>
                  <a:lnTo>
                    <a:pt x="6108" y="12538"/>
                  </a:lnTo>
                  <a:cubicBezTo>
                    <a:pt x="5929" y="12538"/>
                    <a:pt x="5763" y="12669"/>
                    <a:pt x="5763" y="12836"/>
                  </a:cubicBezTo>
                  <a:lnTo>
                    <a:pt x="5763" y="13431"/>
                  </a:lnTo>
                  <a:lnTo>
                    <a:pt x="4572" y="13431"/>
                  </a:lnTo>
                  <a:lnTo>
                    <a:pt x="4572" y="12836"/>
                  </a:lnTo>
                  <a:cubicBezTo>
                    <a:pt x="4572" y="12669"/>
                    <a:pt x="4441" y="12538"/>
                    <a:pt x="4274" y="12538"/>
                  </a:cubicBezTo>
                  <a:lnTo>
                    <a:pt x="3977" y="12538"/>
                  </a:lnTo>
                  <a:lnTo>
                    <a:pt x="3977" y="11050"/>
                  </a:lnTo>
                  <a:close/>
                  <a:moveTo>
                    <a:pt x="5191" y="1"/>
                  </a:moveTo>
                  <a:cubicBezTo>
                    <a:pt x="2322" y="1"/>
                    <a:pt x="0" y="2335"/>
                    <a:pt x="0" y="5192"/>
                  </a:cubicBezTo>
                  <a:cubicBezTo>
                    <a:pt x="0" y="7371"/>
                    <a:pt x="1298" y="9300"/>
                    <a:pt x="3381" y="10062"/>
                  </a:cubicBezTo>
                  <a:lnTo>
                    <a:pt x="3381" y="12836"/>
                  </a:lnTo>
                  <a:cubicBezTo>
                    <a:pt x="3381" y="13014"/>
                    <a:pt x="3489" y="13145"/>
                    <a:pt x="3655" y="13145"/>
                  </a:cubicBezTo>
                  <a:lnTo>
                    <a:pt x="3977" y="13145"/>
                  </a:lnTo>
                  <a:lnTo>
                    <a:pt x="3977" y="13753"/>
                  </a:lnTo>
                  <a:cubicBezTo>
                    <a:pt x="3977" y="13931"/>
                    <a:pt x="4096" y="14038"/>
                    <a:pt x="4274" y="14038"/>
                  </a:cubicBezTo>
                  <a:lnTo>
                    <a:pt x="6108" y="14038"/>
                  </a:lnTo>
                  <a:cubicBezTo>
                    <a:pt x="6275" y="14038"/>
                    <a:pt x="6358" y="13931"/>
                    <a:pt x="6358" y="13753"/>
                  </a:cubicBezTo>
                  <a:lnTo>
                    <a:pt x="6358" y="13134"/>
                  </a:lnTo>
                  <a:lnTo>
                    <a:pt x="6715" y="13134"/>
                  </a:lnTo>
                  <a:cubicBezTo>
                    <a:pt x="6882" y="13134"/>
                    <a:pt x="6953" y="13014"/>
                    <a:pt x="6953" y="12836"/>
                  </a:cubicBezTo>
                  <a:lnTo>
                    <a:pt x="6953" y="10062"/>
                  </a:lnTo>
                  <a:cubicBezTo>
                    <a:pt x="9037" y="9300"/>
                    <a:pt x="10347" y="7371"/>
                    <a:pt x="10347" y="5192"/>
                  </a:cubicBezTo>
                  <a:cubicBezTo>
                    <a:pt x="10347" y="2335"/>
                    <a:pt x="8049" y="1"/>
                    <a:pt x="519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7" name="Google Shape;292;p21">
              <a:extLst>
                <a:ext uri="{FF2B5EF4-FFF2-40B4-BE49-F238E27FC236}">
                  <a16:creationId xmlns:a16="http://schemas.microsoft.com/office/drawing/2014/main" id="{7FFAA303-7E71-5E69-2D6A-8B7917CEEE54}"/>
                </a:ext>
              </a:extLst>
            </p:cNvPr>
            <p:cNvSpPr/>
            <p:nvPr/>
          </p:nvSpPr>
          <p:spPr>
            <a:xfrm>
              <a:off x="7162542" y="2543100"/>
              <a:ext cx="16883" cy="51953"/>
            </a:xfrm>
            <a:custGeom>
              <a:avLst/>
              <a:gdLst/>
              <a:ahLst/>
              <a:cxnLst/>
              <a:rect l="l" t="t" r="r" b="b"/>
              <a:pathLst>
                <a:path w="596" h="1834" extrusionOk="0">
                  <a:moveTo>
                    <a:pt x="298" y="0"/>
                  </a:moveTo>
                  <a:cubicBezTo>
                    <a:pt x="132" y="0"/>
                    <a:pt x="1" y="143"/>
                    <a:pt x="1" y="310"/>
                  </a:cubicBezTo>
                  <a:lnTo>
                    <a:pt x="1" y="1536"/>
                  </a:lnTo>
                  <a:cubicBezTo>
                    <a:pt x="1" y="1703"/>
                    <a:pt x="132" y="1834"/>
                    <a:pt x="298" y="1834"/>
                  </a:cubicBezTo>
                  <a:cubicBezTo>
                    <a:pt x="465" y="1834"/>
                    <a:pt x="596" y="1703"/>
                    <a:pt x="596" y="1536"/>
                  </a:cubicBezTo>
                  <a:lnTo>
                    <a:pt x="596" y="310"/>
                  </a:lnTo>
                  <a:cubicBezTo>
                    <a:pt x="596" y="143"/>
                    <a:pt x="465" y="0"/>
                    <a:pt x="2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8" name="Google Shape;293;p21">
              <a:extLst>
                <a:ext uri="{FF2B5EF4-FFF2-40B4-BE49-F238E27FC236}">
                  <a16:creationId xmlns:a16="http://schemas.microsoft.com/office/drawing/2014/main" id="{267481D6-E4B4-3A3E-26A6-48FD674E295C}"/>
                </a:ext>
              </a:extLst>
            </p:cNvPr>
            <p:cNvSpPr/>
            <p:nvPr/>
          </p:nvSpPr>
          <p:spPr>
            <a:xfrm>
              <a:off x="7336245" y="2752868"/>
              <a:ext cx="51953" cy="16912"/>
            </a:xfrm>
            <a:custGeom>
              <a:avLst/>
              <a:gdLst/>
              <a:ahLst/>
              <a:cxnLst/>
              <a:rect l="l" t="t" r="r" b="b"/>
              <a:pathLst>
                <a:path w="1834" h="597" extrusionOk="0">
                  <a:moveTo>
                    <a:pt x="298" y="1"/>
                  </a:moveTo>
                  <a:cubicBezTo>
                    <a:pt x="131" y="1"/>
                    <a:pt x="0" y="132"/>
                    <a:pt x="0" y="299"/>
                  </a:cubicBezTo>
                  <a:cubicBezTo>
                    <a:pt x="0" y="465"/>
                    <a:pt x="131" y="596"/>
                    <a:pt x="298" y="596"/>
                  </a:cubicBezTo>
                  <a:lnTo>
                    <a:pt x="1524" y="596"/>
                  </a:lnTo>
                  <a:cubicBezTo>
                    <a:pt x="1691" y="596"/>
                    <a:pt x="1834" y="465"/>
                    <a:pt x="1834" y="299"/>
                  </a:cubicBezTo>
                  <a:cubicBezTo>
                    <a:pt x="1834" y="132"/>
                    <a:pt x="1691" y="1"/>
                    <a:pt x="152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9" name="Google Shape;294;p21">
              <a:extLst>
                <a:ext uri="{FF2B5EF4-FFF2-40B4-BE49-F238E27FC236}">
                  <a16:creationId xmlns:a16="http://schemas.microsoft.com/office/drawing/2014/main" id="{55CC600B-E00D-B667-8B1F-C09737EE767F}"/>
                </a:ext>
              </a:extLst>
            </p:cNvPr>
            <p:cNvSpPr/>
            <p:nvPr/>
          </p:nvSpPr>
          <p:spPr>
            <a:xfrm>
              <a:off x="6955123" y="2752868"/>
              <a:ext cx="51953" cy="16912"/>
            </a:xfrm>
            <a:custGeom>
              <a:avLst/>
              <a:gdLst/>
              <a:ahLst/>
              <a:cxnLst/>
              <a:rect l="l" t="t" r="r" b="b"/>
              <a:pathLst>
                <a:path w="1834" h="597" extrusionOk="0">
                  <a:moveTo>
                    <a:pt x="298" y="1"/>
                  </a:moveTo>
                  <a:cubicBezTo>
                    <a:pt x="131" y="1"/>
                    <a:pt x="0" y="132"/>
                    <a:pt x="0" y="299"/>
                  </a:cubicBezTo>
                  <a:cubicBezTo>
                    <a:pt x="0" y="465"/>
                    <a:pt x="131" y="596"/>
                    <a:pt x="298" y="596"/>
                  </a:cubicBezTo>
                  <a:lnTo>
                    <a:pt x="1524" y="596"/>
                  </a:lnTo>
                  <a:cubicBezTo>
                    <a:pt x="1691" y="596"/>
                    <a:pt x="1834" y="465"/>
                    <a:pt x="1834" y="299"/>
                  </a:cubicBezTo>
                  <a:cubicBezTo>
                    <a:pt x="1834" y="132"/>
                    <a:pt x="1691" y="1"/>
                    <a:pt x="152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0" name="Google Shape;295;p21">
              <a:extLst>
                <a:ext uri="{FF2B5EF4-FFF2-40B4-BE49-F238E27FC236}">
                  <a16:creationId xmlns:a16="http://schemas.microsoft.com/office/drawing/2014/main" id="{48FA30CD-2977-5844-1F38-D5810051DCED}"/>
                </a:ext>
              </a:extLst>
            </p:cNvPr>
            <p:cNvSpPr/>
            <p:nvPr/>
          </p:nvSpPr>
          <p:spPr>
            <a:xfrm>
              <a:off x="7284630" y="2603978"/>
              <a:ext cx="43539" cy="42010"/>
            </a:xfrm>
            <a:custGeom>
              <a:avLst/>
              <a:gdLst/>
              <a:ahLst/>
              <a:cxnLst/>
              <a:rect l="l" t="t" r="r" b="b"/>
              <a:pathLst>
                <a:path w="1537" h="1483" extrusionOk="0">
                  <a:moveTo>
                    <a:pt x="1197" y="0"/>
                  </a:moveTo>
                  <a:cubicBezTo>
                    <a:pt x="1117" y="0"/>
                    <a:pt x="1037" y="30"/>
                    <a:pt x="977" y="90"/>
                  </a:cubicBezTo>
                  <a:lnTo>
                    <a:pt x="120" y="959"/>
                  </a:lnTo>
                  <a:cubicBezTo>
                    <a:pt x="1" y="1078"/>
                    <a:pt x="1" y="1268"/>
                    <a:pt x="120" y="1387"/>
                  </a:cubicBezTo>
                  <a:cubicBezTo>
                    <a:pt x="179" y="1447"/>
                    <a:pt x="251" y="1483"/>
                    <a:pt x="334" y="1483"/>
                  </a:cubicBezTo>
                  <a:cubicBezTo>
                    <a:pt x="406" y="1483"/>
                    <a:pt x="489" y="1447"/>
                    <a:pt x="548" y="1387"/>
                  </a:cubicBezTo>
                  <a:lnTo>
                    <a:pt x="1418" y="530"/>
                  </a:lnTo>
                  <a:cubicBezTo>
                    <a:pt x="1537" y="411"/>
                    <a:pt x="1537" y="209"/>
                    <a:pt x="1418" y="90"/>
                  </a:cubicBezTo>
                  <a:cubicBezTo>
                    <a:pt x="1358" y="30"/>
                    <a:pt x="1278" y="0"/>
                    <a:pt x="119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1" name="Google Shape;296;p21">
              <a:extLst>
                <a:ext uri="{FF2B5EF4-FFF2-40B4-BE49-F238E27FC236}">
                  <a16:creationId xmlns:a16="http://schemas.microsoft.com/office/drawing/2014/main" id="{251D71EC-196B-9669-4612-B12B356FC91C}"/>
                </a:ext>
              </a:extLst>
            </p:cNvPr>
            <p:cNvSpPr/>
            <p:nvPr/>
          </p:nvSpPr>
          <p:spPr>
            <a:xfrm>
              <a:off x="7015143" y="2873462"/>
              <a:ext cx="43539" cy="42010"/>
            </a:xfrm>
            <a:custGeom>
              <a:avLst/>
              <a:gdLst/>
              <a:ahLst/>
              <a:cxnLst/>
              <a:rect l="l" t="t" r="r" b="b"/>
              <a:pathLst>
                <a:path w="1537" h="1483" extrusionOk="0">
                  <a:moveTo>
                    <a:pt x="1193" y="0"/>
                  </a:moveTo>
                  <a:cubicBezTo>
                    <a:pt x="1114" y="0"/>
                    <a:pt x="1036" y="30"/>
                    <a:pt x="977" y="90"/>
                  </a:cubicBezTo>
                  <a:lnTo>
                    <a:pt x="120" y="959"/>
                  </a:lnTo>
                  <a:cubicBezTo>
                    <a:pt x="1" y="1078"/>
                    <a:pt x="1" y="1268"/>
                    <a:pt x="120" y="1387"/>
                  </a:cubicBezTo>
                  <a:cubicBezTo>
                    <a:pt x="179" y="1447"/>
                    <a:pt x="251" y="1483"/>
                    <a:pt x="334" y="1483"/>
                  </a:cubicBezTo>
                  <a:cubicBezTo>
                    <a:pt x="405" y="1483"/>
                    <a:pt x="489" y="1447"/>
                    <a:pt x="548" y="1387"/>
                  </a:cubicBezTo>
                  <a:lnTo>
                    <a:pt x="1417" y="530"/>
                  </a:lnTo>
                  <a:cubicBezTo>
                    <a:pt x="1537" y="411"/>
                    <a:pt x="1537" y="221"/>
                    <a:pt x="1417" y="90"/>
                  </a:cubicBezTo>
                  <a:cubicBezTo>
                    <a:pt x="1352" y="30"/>
                    <a:pt x="1272" y="0"/>
                    <a:pt x="119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2" name="Google Shape;297;p21">
              <a:extLst>
                <a:ext uri="{FF2B5EF4-FFF2-40B4-BE49-F238E27FC236}">
                  <a16:creationId xmlns:a16="http://schemas.microsoft.com/office/drawing/2014/main" id="{66691FB3-CEF1-1EF4-9BD3-8C23833C30BC}"/>
                </a:ext>
              </a:extLst>
            </p:cNvPr>
            <p:cNvSpPr/>
            <p:nvPr/>
          </p:nvSpPr>
          <p:spPr>
            <a:xfrm>
              <a:off x="7284621" y="2873463"/>
              <a:ext cx="43539" cy="42010"/>
            </a:xfrm>
            <a:custGeom>
              <a:avLst/>
              <a:gdLst/>
              <a:ahLst/>
              <a:cxnLst/>
              <a:rect l="l" t="t" r="r" b="b"/>
              <a:pathLst>
                <a:path w="1537" h="1483" extrusionOk="0">
                  <a:moveTo>
                    <a:pt x="334" y="0"/>
                  </a:moveTo>
                  <a:cubicBezTo>
                    <a:pt x="257" y="0"/>
                    <a:pt x="179" y="30"/>
                    <a:pt x="120" y="90"/>
                  </a:cubicBezTo>
                  <a:cubicBezTo>
                    <a:pt x="1" y="221"/>
                    <a:pt x="1" y="411"/>
                    <a:pt x="120" y="530"/>
                  </a:cubicBezTo>
                  <a:lnTo>
                    <a:pt x="977" y="1387"/>
                  </a:lnTo>
                  <a:cubicBezTo>
                    <a:pt x="1037" y="1447"/>
                    <a:pt x="1120" y="1483"/>
                    <a:pt x="1191" y="1483"/>
                  </a:cubicBezTo>
                  <a:cubicBezTo>
                    <a:pt x="1275" y="1483"/>
                    <a:pt x="1358" y="1447"/>
                    <a:pt x="1418" y="1387"/>
                  </a:cubicBezTo>
                  <a:cubicBezTo>
                    <a:pt x="1537" y="1268"/>
                    <a:pt x="1537" y="1078"/>
                    <a:pt x="1418" y="959"/>
                  </a:cubicBezTo>
                  <a:lnTo>
                    <a:pt x="548" y="90"/>
                  </a:lnTo>
                  <a:cubicBezTo>
                    <a:pt x="489" y="30"/>
                    <a:pt x="411" y="0"/>
                    <a:pt x="33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3" name="Google Shape;298;p21">
              <a:extLst>
                <a:ext uri="{FF2B5EF4-FFF2-40B4-BE49-F238E27FC236}">
                  <a16:creationId xmlns:a16="http://schemas.microsoft.com/office/drawing/2014/main" id="{B042542F-C561-0C4B-EC35-7B58A2436755}"/>
                </a:ext>
              </a:extLst>
            </p:cNvPr>
            <p:cNvSpPr/>
            <p:nvPr/>
          </p:nvSpPr>
          <p:spPr>
            <a:xfrm>
              <a:off x="7015096" y="2603981"/>
              <a:ext cx="43539" cy="42010"/>
            </a:xfrm>
            <a:custGeom>
              <a:avLst/>
              <a:gdLst/>
              <a:ahLst/>
              <a:cxnLst/>
              <a:rect l="l" t="t" r="r" b="b"/>
              <a:pathLst>
                <a:path w="1537" h="1483" extrusionOk="0">
                  <a:moveTo>
                    <a:pt x="334" y="0"/>
                  </a:moveTo>
                  <a:cubicBezTo>
                    <a:pt x="257" y="0"/>
                    <a:pt x="179" y="30"/>
                    <a:pt x="120" y="90"/>
                  </a:cubicBezTo>
                  <a:cubicBezTo>
                    <a:pt x="1" y="209"/>
                    <a:pt x="1" y="411"/>
                    <a:pt x="120" y="530"/>
                  </a:cubicBezTo>
                  <a:lnTo>
                    <a:pt x="977" y="1387"/>
                  </a:lnTo>
                  <a:cubicBezTo>
                    <a:pt x="1036" y="1447"/>
                    <a:pt x="1120" y="1483"/>
                    <a:pt x="1191" y="1483"/>
                  </a:cubicBezTo>
                  <a:cubicBezTo>
                    <a:pt x="1275" y="1483"/>
                    <a:pt x="1358" y="1447"/>
                    <a:pt x="1417" y="1387"/>
                  </a:cubicBezTo>
                  <a:cubicBezTo>
                    <a:pt x="1537" y="1268"/>
                    <a:pt x="1537" y="1078"/>
                    <a:pt x="1417" y="959"/>
                  </a:cubicBezTo>
                  <a:lnTo>
                    <a:pt x="548" y="90"/>
                  </a:lnTo>
                  <a:cubicBezTo>
                    <a:pt x="489" y="30"/>
                    <a:pt x="411" y="0"/>
                    <a:pt x="33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4" name="Graphic 2">
            <a:extLst>
              <a:ext uri="{FF2B5EF4-FFF2-40B4-BE49-F238E27FC236}">
                <a16:creationId xmlns:a16="http://schemas.microsoft.com/office/drawing/2014/main" id="{B856CAFB-81E7-337F-42DD-4A9FAC995256}"/>
              </a:ext>
            </a:extLst>
          </p:cNvPr>
          <p:cNvGrpSpPr/>
          <p:nvPr/>
        </p:nvGrpSpPr>
        <p:grpSpPr>
          <a:xfrm>
            <a:off x="7158803" y="4029684"/>
            <a:ext cx="417194" cy="417194"/>
            <a:chOff x="5953481" y="3254665"/>
            <a:chExt cx="487819" cy="487817"/>
          </a:xfrm>
          <a:solidFill>
            <a:srgbClr val="134BD4"/>
          </a:solidFill>
        </p:grpSpPr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900C3A60-750A-0EAF-A0C7-E9F373DB0F30}"/>
                </a:ext>
              </a:extLst>
            </p:cNvPr>
            <p:cNvSpPr/>
            <p:nvPr/>
          </p:nvSpPr>
          <p:spPr>
            <a:xfrm>
              <a:off x="5953481" y="3254665"/>
              <a:ext cx="487819" cy="487817"/>
            </a:xfrm>
            <a:custGeom>
              <a:avLst/>
              <a:gdLst>
                <a:gd name="connsiteX0" fmla="*/ 243909 w 487818"/>
                <a:gd name="connsiteY0" fmla="*/ 451679 h 487818"/>
                <a:gd name="connsiteX1" fmla="*/ 36139 w 487818"/>
                <a:gd name="connsiteY1" fmla="*/ 243909 h 487818"/>
                <a:gd name="connsiteX2" fmla="*/ 243909 w 487818"/>
                <a:gd name="connsiteY2" fmla="*/ 36139 h 487818"/>
                <a:gd name="connsiteX3" fmla="*/ 451679 w 487818"/>
                <a:gd name="connsiteY3" fmla="*/ 243909 h 487818"/>
                <a:gd name="connsiteX4" fmla="*/ 243909 w 487818"/>
                <a:gd name="connsiteY4" fmla="*/ 451679 h 487818"/>
                <a:gd name="connsiteX5" fmla="*/ 243909 w 487818"/>
                <a:gd name="connsiteY5" fmla="*/ 451679 h 487818"/>
                <a:gd name="connsiteX6" fmla="*/ 243909 w 487818"/>
                <a:gd name="connsiteY6" fmla="*/ 0 h 487818"/>
                <a:gd name="connsiteX7" fmla="*/ 0 w 487818"/>
                <a:gd name="connsiteY7" fmla="*/ 243909 h 487818"/>
                <a:gd name="connsiteX8" fmla="*/ 243909 w 487818"/>
                <a:gd name="connsiteY8" fmla="*/ 487819 h 487818"/>
                <a:gd name="connsiteX9" fmla="*/ 487818 w 487818"/>
                <a:gd name="connsiteY9" fmla="*/ 243909 h 487818"/>
                <a:gd name="connsiteX10" fmla="*/ 243909 w 487818"/>
                <a:gd name="connsiteY10" fmla="*/ 0 h 487818"/>
                <a:gd name="connsiteX11" fmla="*/ 243909 w 487818"/>
                <a:gd name="connsiteY11" fmla="*/ 0 h 487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87818" h="487818">
                  <a:moveTo>
                    <a:pt x="243909" y="451679"/>
                  </a:moveTo>
                  <a:cubicBezTo>
                    <a:pt x="129327" y="451679"/>
                    <a:pt x="36139" y="358491"/>
                    <a:pt x="36139" y="243909"/>
                  </a:cubicBezTo>
                  <a:cubicBezTo>
                    <a:pt x="36139" y="129328"/>
                    <a:pt x="129327" y="36139"/>
                    <a:pt x="243909" y="36139"/>
                  </a:cubicBezTo>
                  <a:cubicBezTo>
                    <a:pt x="358491" y="36139"/>
                    <a:pt x="451679" y="129328"/>
                    <a:pt x="451679" y="243909"/>
                  </a:cubicBezTo>
                  <a:cubicBezTo>
                    <a:pt x="451619" y="358491"/>
                    <a:pt x="358491" y="451679"/>
                    <a:pt x="243909" y="451679"/>
                  </a:cubicBezTo>
                  <a:lnTo>
                    <a:pt x="243909" y="451679"/>
                  </a:lnTo>
                  <a:close/>
                  <a:moveTo>
                    <a:pt x="243909" y="0"/>
                  </a:moveTo>
                  <a:cubicBezTo>
                    <a:pt x="109384" y="0"/>
                    <a:pt x="0" y="109445"/>
                    <a:pt x="0" y="243909"/>
                  </a:cubicBezTo>
                  <a:cubicBezTo>
                    <a:pt x="0" y="378374"/>
                    <a:pt x="109445" y="487819"/>
                    <a:pt x="243909" y="487819"/>
                  </a:cubicBezTo>
                  <a:cubicBezTo>
                    <a:pt x="378434" y="487819"/>
                    <a:pt x="487818" y="378374"/>
                    <a:pt x="487818" y="243909"/>
                  </a:cubicBezTo>
                  <a:cubicBezTo>
                    <a:pt x="487818" y="109445"/>
                    <a:pt x="378374" y="0"/>
                    <a:pt x="243909" y="0"/>
                  </a:cubicBezTo>
                  <a:lnTo>
                    <a:pt x="243909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772C2B56-22A1-E528-2A0D-AACC2F6B9AD5}"/>
                </a:ext>
              </a:extLst>
            </p:cNvPr>
            <p:cNvSpPr/>
            <p:nvPr/>
          </p:nvSpPr>
          <p:spPr>
            <a:xfrm>
              <a:off x="6185424" y="3302713"/>
              <a:ext cx="23931" cy="47863"/>
            </a:xfrm>
            <a:custGeom>
              <a:avLst/>
              <a:gdLst>
                <a:gd name="connsiteX0" fmla="*/ 11966 w 23931"/>
                <a:gd name="connsiteY0" fmla="*/ 47863 h 47863"/>
                <a:gd name="connsiteX1" fmla="*/ 23932 w 23931"/>
                <a:gd name="connsiteY1" fmla="*/ 35897 h 47863"/>
                <a:gd name="connsiteX2" fmla="*/ 23932 w 23931"/>
                <a:gd name="connsiteY2" fmla="*/ 11966 h 47863"/>
                <a:gd name="connsiteX3" fmla="*/ 11966 w 23931"/>
                <a:gd name="connsiteY3" fmla="*/ 0 h 47863"/>
                <a:gd name="connsiteX4" fmla="*/ 1 w 23931"/>
                <a:gd name="connsiteY4" fmla="*/ 11966 h 47863"/>
                <a:gd name="connsiteX5" fmla="*/ 1 w 23931"/>
                <a:gd name="connsiteY5" fmla="*/ 35897 h 47863"/>
                <a:gd name="connsiteX6" fmla="*/ 11966 w 23931"/>
                <a:gd name="connsiteY6" fmla="*/ 47863 h 47863"/>
                <a:gd name="connsiteX7" fmla="*/ 11966 w 23931"/>
                <a:gd name="connsiteY7" fmla="*/ 47863 h 47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931" h="47863">
                  <a:moveTo>
                    <a:pt x="11966" y="47863"/>
                  </a:moveTo>
                  <a:cubicBezTo>
                    <a:pt x="18554" y="47863"/>
                    <a:pt x="23932" y="42485"/>
                    <a:pt x="23932" y="35897"/>
                  </a:cubicBezTo>
                  <a:lnTo>
                    <a:pt x="23932" y="11966"/>
                  </a:lnTo>
                  <a:cubicBezTo>
                    <a:pt x="23932" y="5379"/>
                    <a:pt x="18554" y="0"/>
                    <a:pt x="11966" y="0"/>
                  </a:cubicBezTo>
                  <a:cubicBezTo>
                    <a:pt x="5379" y="0"/>
                    <a:pt x="1" y="5379"/>
                    <a:pt x="1" y="11966"/>
                  </a:cubicBezTo>
                  <a:lnTo>
                    <a:pt x="1" y="35897"/>
                  </a:lnTo>
                  <a:cubicBezTo>
                    <a:pt x="-60" y="42485"/>
                    <a:pt x="5319" y="47863"/>
                    <a:pt x="11966" y="47863"/>
                  </a:cubicBezTo>
                  <a:lnTo>
                    <a:pt x="11966" y="47863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38CEDA4C-AFC5-4A65-E4FC-A1BE92F81410}"/>
                </a:ext>
              </a:extLst>
            </p:cNvPr>
            <p:cNvSpPr/>
            <p:nvPr/>
          </p:nvSpPr>
          <p:spPr>
            <a:xfrm>
              <a:off x="6185425" y="3643864"/>
              <a:ext cx="23931" cy="47863"/>
            </a:xfrm>
            <a:custGeom>
              <a:avLst/>
              <a:gdLst>
                <a:gd name="connsiteX0" fmla="*/ 11966 w 23931"/>
                <a:gd name="connsiteY0" fmla="*/ 0 h 47863"/>
                <a:gd name="connsiteX1" fmla="*/ 0 w 23931"/>
                <a:gd name="connsiteY1" fmla="*/ 11966 h 47863"/>
                <a:gd name="connsiteX2" fmla="*/ 0 w 23931"/>
                <a:gd name="connsiteY2" fmla="*/ 35897 h 47863"/>
                <a:gd name="connsiteX3" fmla="*/ 11966 w 23931"/>
                <a:gd name="connsiteY3" fmla="*/ 47863 h 47863"/>
                <a:gd name="connsiteX4" fmla="*/ 23931 w 23931"/>
                <a:gd name="connsiteY4" fmla="*/ 35897 h 47863"/>
                <a:gd name="connsiteX5" fmla="*/ 23931 w 23931"/>
                <a:gd name="connsiteY5" fmla="*/ 11966 h 47863"/>
                <a:gd name="connsiteX6" fmla="*/ 11966 w 23931"/>
                <a:gd name="connsiteY6" fmla="*/ 0 h 47863"/>
                <a:gd name="connsiteX7" fmla="*/ 11966 w 23931"/>
                <a:gd name="connsiteY7" fmla="*/ 0 h 47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931" h="47863">
                  <a:moveTo>
                    <a:pt x="11966" y="0"/>
                  </a:moveTo>
                  <a:cubicBezTo>
                    <a:pt x="5378" y="0"/>
                    <a:pt x="0" y="5379"/>
                    <a:pt x="0" y="11966"/>
                  </a:cubicBezTo>
                  <a:lnTo>
                    <a:pt x="0" y="35897"/>
                  </a:lnTo>
                  <a:cubicBezTo>
                    <a:pt x="0" y="42485"/>
                    <a:pt x="5378" y="47863"/>
                    <a:pt x="11966" y="47863"/>
                  </a:cubicBezTo>
                  <a:cubicBezTo>
                    <a:pt x="18553" y="47863"/>
                    <a:pt x="23931" y="42485"/>
                    <a:pt x="23931" y="35897"/>
                  </a:cubicBezTo>
                  <a:lnTo>
                    <a:pt x="23931" y="11966"/>
                  </a:lnTo>
                  <a:cubicBezTo>
                    <a:pt x="23931" y="5379"/>
                    <a:pt x="18553" y="0"/>
                    <a:pt x="11966" y="0"/>
                  </a:cubicBezTo>
                  <a:lnTo>
                    <a:pt x="11966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31C0D039-AD9D-85FD-1BB4-040120718402}"/>
                </a:ext>
              </a:extLst>
            </p:cNvPr>
            <p:cNvSpPr/>
            <p:nvPr/>
          </p:nvSpPr>
          <p:spPr>
            <a:xfrm>
              <a:off x="6002859" y="3485226"/>
              <a:ext cx="47864" cy="23931"/>
            </a:xfrm>
            <a:custGeom>
              <a:avLst/>
              <a:gdLst>
                <a:gd name="connsiteX0" fmla="*/ 35897 w 47863"/>
                <a:gd name="connsiteY0" fmla="*/ 0 h 23931"/>
                <a:gd name="connsiteX1" fmla="*/ 11966 w 47863"/>
                <a:gd name="connsiteY1" fmla="*/ 0 h 23931"/>
                <a:gd name="connsiteX2" fmla="*/ 0 w 47863"/>
                <a:gd name="connsiteY2" fmla="*/ 11966 h 23931"/>
                <a:gd name="connsiteX3" fmla="*/ 11966 w 47863"/>
                <a:gd name="connsiteY3" fmla="*/ 23932 h 23931"/>
                <a:gd name="connsiteX4" fmla="*/ 35897 w 47863"/>
                <a:gd name="connsiteY4" fmla="*/ 23932 h 23931"/>
                <a:gd name="connsiteX5" fmla="*/ 47863 w 47863"/>
                <a:gd name="connsiteY5" fmla="*/ 11966 h 23931"/>
                <a:gd name="connsiteX6" fmla="*/ 35897 w 47863"/>
                <a:gd name="connsiteY6" fmla="*/ 0 h 23931"/>
                <a:gd name="connsiteX7" fmla="*/ 35897 w 47863"/>
                <a:gd name="connsiteY7" fmla="*/ 0 h 23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863" h="23931">
                  <a:moveTo>
                    <a:pt x="35897" y="0"/>
                  </a:moveTo>
                  <a:lnTo>
                    <a:pt x="11966" y="0"/>
                  </a:lnTo>
                  <a:cubicBezTo>
                    <a:pt x="5379" y="0"/>
                    <a:pt x="0" y="5379"/>
                    <a:pt x="0" y="11966"/>
                  </a:cubicBezTo>
                  <a:cubicBezTo>
                    <a:pt x="0" y="18553"/>
                    <a:pt x="5379" y="23932"/>
                    <a:pt x="11966" y="23932"/>
                  </a:cubicBezTo>
                  <a:lnTo>
                    <a:pt x="35897" y="23932"/>
                  </a:lnTo>
                  <a:cubicBezTo>
                    <a:pt x="42545" y="23932"/>
                    <a:pt x="47863" y="18553"/>
                    <a:pt x="47863" y="11966"/>
                  </a:cubicBezTo>
                  <a:cubicBezTo>
                    <a:pt x="47863" y="5379"/>
                    <a:pt x="42485" y="0"/>
                    <a:pt x="35897" y="0"/>
                  </a:cubicBezTo>
                  <a:lnTo>
                    <a:pt x="35897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15A8D290-411C-CB23-E0A3-6F19D94E62DE}"/>
                </a:ext>
              </a:extLst>
            </p:cNvPr>
            <p:cNvSpPr/>
            <p:nvPr/>
          </p:nvSpPr>
          <p:spPr>
            <a:xfrm>
              <a:off x="6344063" y="3485226"/>
              <a:ext cx="47864" cy="23931"/>
            </a:xfrm>
            <a:custGeom>
              <a:avLst/>
              <a:gdLst>
                <a:gd name="connsiteX0" fmla="*/ 35897 w 47863"/>
                <a:gd name="connsiteY0" fmla="*/ 0 h 23931"/>
                <a:gd name="connsiteX1" fmla="*/ 11966 w 47863"/>
                <a:gd name="connsiteY1" fmla="*/ 0 h 23931"/>
                <a:gd name="connsiteX2" fmla="*/ 0 w 47863"/>
                <a:gd name="connsiteY2" fmla="*/ 11966 h 23931"/>
                <a:gd name="connsiteX3" fmla="*/ 11966 w 47863"/>
                <a:gd name="connsiteY3" fmla="*/ 23932 h 23931"/>
                <a:gd name="connsiteX4" fmla="*/ 35897 w 47863"/>
                <a:gd name="connsiteY4" fmla="*/ 23932 h 23931"/>
                <a:gd name="connsiteX5" fmla="*/ 47863 w 47863"/>
                <a:gd name="connsiteY5" fmla="*/ 11966 h 23931"/>
                <a:gd name="connsiteX6" fmla="*/ 35897 w 47863"/>
                <a:gd name="connsiteY6" fmla="*/ 0 h 23931"/>
                <a:gd name="connsiteX7" fmla="*/ 35897 w 47863"/>
                <a:gd name="connsiteY7" fmla="*/ 0 h 23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863" h="23931">
                  <a:moveTo>
                    <a:pt x="35897" y="0"/>
                  </a:moveTo>
                  <a:lnTo>
                    <a:pt x="11966" y="0"/>
                  </a:lnTo>
                  <a:cubicBezTo>
                    <a:pt x="5318" y="0"/>
                    <a:pt x="0" y="5379"/>
                    <a:pt x="0" y="11966"/>
                  </a:cubicBezTo>
                  <a:cubicBezTo>
                    <a:pt x="0" y="18553"/>
                    <a:pt x="5378" y="23932"/>
                    <a:pt x="11966" y="23932"/>
                  </a:cubicBezTo>
                  <a:lnTo>
                    <a:pt x="35897" y="23932"/>
                  </a:lnTo>
                  <a:cubicBezTo>
                    <a:pt x="42484" y="23932"/>
                    <a:pt x="47863" y="18553"/>
                    <a:pt x="47863" y="11966"/>
                  </a:cubicBezTo>
                  <a:cubicBezTo>
                    <a:pt x="47863" y="5379"/>
                    <a:pt x="42484" y="0"/>
                    <a:pt x="35897" y="0"/>
                  </a:cubicBezTo>
                  <a:lnTo>
                    <a:pt x="35897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A326CAEB-2C75-05F3-404A-1107D1BF6874}"/>
                </a:ext>
              </a:extLst>
            </p:cNvPr>
            <p:cNvSpPr/>
            <p:nvPr/>
          </p:nvSpPr>
          <p:spPr>
            <a:xfrm>
              <a:off x="6066938" y="3383517"/>
              <a:ext cx="158002" cy="224375"/>
            </a:xfrm>
            <a:custGeom>
              <a:avLst/>
              <a:gdLst>
                <a:gd name="connsiteX0" fmla="*/ 142409 w 158002"/>
                <a:gd name="connsiteY0" fmla="*/ 88535 h 224375"/>
                <a:gd name="connsiteX1" fmla="*/ 142409 w 158002"/>
                <a:gd name="connsiteY1" fmla="*/ 11966 h 224375"/>
                <a:gd name="connsiteX2" fmla="*/ 130443 w 158002"/>
                <a:gd name="connsiteY2" fmla="*/ 0 h 224375"/>
                <a:gd name="connsiteX3" fmla="*/ 118478 w 158002"/>
                <a:gd name="connsiteY3" fmla="*/ 11966 h 224375"/>
                <a:gd name="connsiteX4" fmla="*/ 118478 w 158002"/>
                <a:gd name="connsiteY4" fmla="*/ 88716 h 224375"/>
                <a:gd name="connsiteX5" fmla="*/ 105605 w 158002"/>
                <a:gd name="connsiteY5" fmla="*/ 124432 h 224375"/>
                <a:gd name="connsiteX6" fmla="*/ 4621 w 158002"/>
                <a:gd name="connsiteY6" fmla="*/ 202935 h 224375"/>
                <a:gd name="connsiteX7" fmla="*/ 2506 w 158002"/>
                <a:gd name="connsiteY7" fmla="*/ 219736 h 224375"/>
                <a:gd name="connsiteX8" fmla="*/ 19306 w 158002"/>
                <a:gd name="connsiteY8" fmla="*/ 221851 h 224375"/>
                <a:gd name="connsiteX9" fmla="*/ 124641 w 158002"/>
                <a:gd name="connsiteY9" fmla="*/ 140024 h 224375"/>
                <a:gd name="connsiteX10" fmla="*/ 142409 w 158002"/>
                <a:gd name="connsiteY10" fmla="*/ 88535 h 224375"/>
                <a:gd name="connsiteX11" fmla="*/ 142409 w 158002"/>
                <a:gd name="connsiteY11" fmla="*/ 88535 h 224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8002" h="224375">
                  <a:moveTo>
                    <a:pt x="142409" y="88535"/>
                  </a:moveTo>
                  <a:lnTo>
                    <a:pt x="142409" y="11966"/>
                  </a:lnTo>
                  <a:cubicBezTo>
                    <a:pt x="142409" y="5379"/>
                    <a:pt x="137031" y="0"/>
                    <a:pt x="130443" y="0"/>
                  </a:cubicBezTo>
                  <a:cubicBezTo>
                    <a:pt x="123856" y="0"/>
                    <a:pt x="118478" y="5379"/>
                    <a:pt x="118478" y="11966"/>
                  </a:cubicBezTo>
                  <a:lnTo>
                    <a:pt x="118478" y="88716"/>
                  </a:lnTo>
                  <a:cubicBezTo>
                    <a:pt x="105424" y="95183"/>
                    <a:pt x="99380" y="110654"/>
                    <a:pt x="105605" y="124432"/>
                  </a:cubicBezTo>
                  <a:lnTo>
                    <a:pt x="4621" y="202935"/>
                  </a:lnTo>
                  <a:cubicBezTo>
                    <a:pt x="-576" y="206984"/>
                    <a:pt x="-1544" y="214539"/>
                    <a:pt x="2506" y="219736"/>
                  </a:cubicBezTo>
                  <a:cubicBezTo>
                    <a:pt x="6555" y="224994"/>
                    <a:pt x="14109" y="225900"/>
                    <a:pt x="19306" y="221851"/>
                  </a:cubicBezTo>
                  <a:lnTo>
                    <a:pt x="124641" y="140024"/>
                  </a:lnTo>
                  <a:cubicBezTo>
                    <a:pt x="156248" y="146974"/>
                    <a:pt x="171719" y="102676"/>
                    <a:pt x="142409" y="88535"/>
                  </a:cubicBezTo>
                  <a:lnTo>
                    <a:pt x="142409" y="88535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CD5F116E-1197-A50F-E577-E93431D6FB0E}"/>
              </a:ext>
            </a:extLst>
          </p:cNvPr>
          <p:cNvSpPr txBox="1"/>
          <p:nvPr/>
        </p:nvSpPr>
        <p:spPr>
          <a:xfrm>
            <a:off x="6089080" y="2522400"/>
            <a:ext cx="2305772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کیفیت. </a:t>
            </a:r>
            <a:endParaRPr lang="en-US" sz="11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8AB51450-579E-48F4-2409-5D9FE3377E47}"/>
              </a:ext>
            </a:extLst>
          </p:cNvPr>
          <p:cNvSpPr txBox="1"/>
          <p:nvPr/>
        </p:nvSpPr>
        <p:spPr>
          <a:xfrm>
            <a:off x="3456576" y="2522400"/>
            <a:ext cx="2305772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کیفیت. </a:t>
            </a:r>
            <a:endParaRPr lang="en-US" sz="11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0CF10049-88D2-3ED7-61C1-27D6D9914E54}"/>
              </a:ext>
            </a:extLst>
          </p:cNvPr>
          <p:cNvSpPr txBox="1"/>
          <p:nvPr/>
        </p:nvSpPr>
        <p:spPr>
          <a:xfrm>
            <a:off x="635737" y="2522400"/>
            <a:ext cx="2305772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کیفیت. </a:t>
            </a:r>
            <a:endParaRPr lang="en-US" sz="11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960E6710-8BB5-780B-B170-E334CAA16D6C}"/>
              </a:ext>
            </a:extLst>
          </p:cNvPr>
          <p:cNvSpPr txBox="1"/>
          <p:nvPr/>
        </p:nvSpPr>
        <p:spPr>
          <a:xfrm>
            <a:off x="6121985" y="4633315"/>
            <a:ext cx="2305772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کیفیت. </a:t>
            </a:r>
            <a:endParaRPr lang="en-US" sz="11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BBB66E06-D6F4-047B-5586-785F3A99A66D}"/>
              </a:ext>
            </a:extLst>
          </p:cNvPr>
          <p:cNvSpPr txBox="1"/>
          <p:nvPr/>
        </p:nvSpPr>
        <p:spPr>
          <a:xfrm>
            <a:off x="3489481" y="4633315"/>
            <a:ext cx="2305772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کیفیت. </a:t>
            </a:r>
            <a:endParaRPr lang="en-US" sz="11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D6EB158B-8B30-58A9-6852-54C1A7936CA8}"/>
              </a:ext>
            </a:extLst>
          </p:cNvPr>
          <p:cNvSpPr txBox="1"/>
          <p:nvPr/>
        </p:nvSpPr>
        <p:spPr>
          <a:xfrm>
            <a:off x="668642" y="4633315"/>
            <a:ext cx="2305772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کیفیت. </a:t>
            </a:r>
            <a:endParaRPr lang="en-US" sz="11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79532076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900" decel="100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000"/>
                            </p:stCondLst>
                            <p:childTnLst>
                              <p:par>
                                <p:cTn id="54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000"/>
                            </p:stCondLst>
                            <p:childTnLst>
                              <p:par>
                                <p:cTn id="6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000"/>
                            </p:stCondLst>
                            <p:childTnLst>
                              <p:par>
                                <p:cTn id="68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900" decel="100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000"/>
                            </p:stCondLst>
                            <p:childTnLst>
                              <p:par>
                                <p:cTn id="7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900" decel="100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1000"/>
                            </p:stCondLst>
                            <p:childTnLst>
                              <p:par>
                                <p:cTn id="8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900" decel="100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2000"/>
                            </p:stCondLst>
                            <p:childTnLst>
                              <p:par>
                                <p:cTn id="8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30" grpId="0" animBg="1"/>
      <p:bldP spid="61" grpId="0"/>
      <p:bldP spid="62" grpId="0"/>
      <p:bldP spid="63" grpId="0"/>
      <p:bldP spid="64" grpId="0"/>
      <p:bldP spid="65" grpId="0"/>
      <p:bldP spid="6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8ACFBD8-4656-9244-387E-E8EAA777F0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C8DE5-3205-439F-B05B-2CA362994A36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2699F08-F83D-28E1-B410-B1F70F70E272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3357" y="1839016"/>
            <a:ext cx="431555" cy="43155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556109B-2D86-5CB4-EED6-C579F989BC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2927" y="2769684"/>
            <a:ext cx="332414" cy="33241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AADFF7B-A00C-33BD-7706-D39321C8E35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1955" y="4426905"/>
            <a:ext cx="334358" cy="33435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E76AF86-5DC3-8262-316F-8B40BD43067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5843" y="3601211"/>
            <a:ext cx="326582" cy="32658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5D11184-423E-9761-4666-049EAD8CC3D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9476" y="5260377"/>
            <a:ext cx="339316" cy="339316"/>
          </a:xfrm>
          <a:prstGeom prst="rect">
            <a:avLst/>
          </a:prstGeom>
        </p:spPr>
      </p:pic>
      <p:pic>
        <p:nvPicPr>
          <p:cNvPr id="13" name="Graphic 12">
            <a:extLst>
              <a:ext uri="{FF2B5EF4-FFF2-40B4-BE49-F238E27FC236}">
                <a16:creationId xmlns:a16="http://schemas.microsoft.com/office/drawing/2014/main" id="{4DCA13C3-E456-7288-CE3B-C1BEF6282B4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237508" y="58615"/>
            <a:ext cx="1318755" cy="1318754"/>
          </a:xfrm>
          <a:prstGeom prst="rect">
            <a:avLst/>
          </a:prstGeom>
        </p:spPr>
      </p:pic>
      <p:pic>
        <p:nvPicPr>
          <p:cNvPr id="14" name="Picture 13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88D5ABAF-B6E2-EA67-2557-E62ED6BA682D}"/>
              </a:ext>
            </a:extLst>
          </p:cNvPr>
          <p:cNvPicPr>
            <a:picLocks noChangeAspect="1"/>
          </p:cNvPicPr>
          <p:nvPr/>
        </p:nvPicPr>
        <p:blipFill>
          <a:blip r:embed="rId9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1265" y="6097366"/>
            <a:ext cx="280493" cy="237542"/>
          </a:xfrm>
          <a:prstGeom prst="rect">
            <a:avLst/>
          </a:prstGeom>
        </p:spPr>
      </p:pic>
      <p:pic>
        <p:nvPicPr>
          <p:cNvPr id="15" name="Picture 14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340BE96A-33D1-D550-D1EF-0810714D969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1376777" y="6031413"/>
            <a:ext cx="276730" cy="369449"/>
          </a:xfrm>
          <a:prstGeom prst="rect">
            <a:avLst/>
          </a:prstGeom>
        </p:spPr>
      </p:pic>
      <p:pic>
        <p:nvPicPr>
          <p:cNvPr id="16" name="Picture 15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1B7A9496-12D7-8F6F-E2A5-6B790D18E51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H="1">
            <a:off x="10132555" y="6031413"/>
            <a:ext cx="276730" cy="369449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6E9AD311-C6CD-ED1C-4279-4F14826C3BC7}"/>
              </a:ext>
            </a:extLst>
          </p:cNvPr>
          <p:cNvSpPr txBox="1"/>
          <p:nvPr/>
        </p:nvSpPr>
        <p:spPr>
          <a:xfrm>
            <a:off x="9579449" y="1919101"/>
            <a:ext cx="1735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کلیات پروپوزال</a:t>
            </a:r>
            <a:endParaRPr lang="en-US" b="1" dirty="0">
              <a:solidFill>
                <a:schemeClr val="bg1"/>
              </a:solidFill>
              <a:latin typeface="IRANSans Light" panose="020B0506030804020204" pitchFamily="34" charset="-78"/>
              <a:ea typeface="JameJam" panose="01000504000000020004" pitchFamily="2" charset="-78"/>
              <a:cs typeface="IRANSans Light" panose="020B0506030804020204" pitchFamily="34" charset="-78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BA27926-27C3-E1A0-EF6A-EE9FC9B4D169}"/>
              </a:ext>
            </a:extLst>
          </p:cNvPr>
          <p:cNvSpPr txBox="1"/>
          <p:nvPr/>
        </p:nvSpPr>
        <p:spPr>
          <a:xfrm>
            <a:off x="9579449" y="2732073"/>
            <a:ext cx="1735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مبانی پروپوزال</a:t>
            </a:r>
            <a:endParaRPr lang="en-US" b="1" dirty="0">
              <a:solidFill>
                <a:schemeClr val="bg1"/>
              </a:solidFill>
              <a:latin typeface="IRANSans Light" panose="020B0506030804020204" pitchFamily="34" charset="-78"/>
              <a:ea typeface="JameJam" panose="01000504000000020004" pitchFamily="2" charset="-78"/>
              <a:cs typeface="IRANSans Light" panose="020B0506030804020204" pitchFamily="34" charset="-78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D0B6254-79B5-51CA-EE5B-B9C8C6FF1408}"/>
              </a:ext>
            </a:extLst>
          </p:cNvPr>
          <p:cNvSpPr txBox="1"/>
          <p:nvPr/>
        </p:nvSpPr>
        <p:spPr>
          <a:xfrm>
            <a:off x="9579449" y="3561662"/>
            <a:ext cx="1735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روش</a:t>
            </a:r>
            <a:r>
              <a:rPr lang="fa-IR" sz="1400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 </a:t>
            </a:r>
            <a:r>
              <a:rPr lang="fa-IR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پروپوزال</a:t>
            </a:r>
            <a:endParaRPr lang="en-US" b="1" dirty="0">
              <a:solidFill>
                <a:schemeClr val="bg1"/>
              </a:solidFill>
              <a:latin typeface="IRANSans Light" panose="020B0506030804020204" pitchFamily="34" charset="-78"/>
              <a:ea typeface="JameJam" panose="01000504000000020004" pitchFamily="2" charset="-78"/>
              <a:cs typeface="IRANSans Light" panose="020B0506030804020204" pitchFamily="34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64E9EF6-01E1-99AE-C55A-669C476D96E5}"/>
              </a:ext>
            </a:extLst>
          </p:cNvPr>
          <p:cNvSpPr txBox="1"/>
          <p:nvPr/>
        </p:nvSpPr>
        <p:spPr>
          <a:xfrm>
            <a:off x="9579449" y="4382377"/>
            <a:ext cx="1735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تجزیه و تحلیل</a:t>
            </a:r>
            <a:endParaRPr lang="en-US" b="1" dirty="0">
              <a:solidFill>
                <a:schemeClr val="bg1"/>
              </a:solidFill>
              <a:latin typeface="IRANSans Light" panose="020B0506030804020204" pitchFamily="34" charset="-78"/>
              <a:ea typeface="JameJam" panose="01000504000000020004" pitchFamily="2" charset="-78"/>
              <a:cs typeface="IRANSans Light" panose="020B0506030804020204" pitchFamily="34" charset="-78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5E4E023-3556-E9DF-20A2-7B154DB89C9A}"/>
              </a:ext>
            </a:extLst>
          </p:cNvPr>
          <p:cNvSpPr txBox="1"/>
          <p:nvPr/>
        </p:nvSpPr>
        <p:spPr>
          <a:xfrm>
            <a:off x="9554735" y="5224252"/>
            <a:ext cx="1735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نتیجه پروپوزال</a:t>
            </a:r>
            <a:endParaRPr lang="en-US" b="1" dirty="0">
              <a:solidFill>
                <a:schemeClr val="bg1"/>
              </a:solidFill>
              <a:latin typeface="IRANSans Light" panose="020B0506030804020204" pitchFamily="34" charset="-78"/>
              <a:ea typeface="JameJam" panose="01000504000000020004" pitchFamily="2" charset="-78"/>
              <a:cs typeface="IRANSans Light" panose="020B0506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3A178C-CA3C-0BE1-190F-CAD54C34B669}"/>
              </a:ext>
            </a:extLst>
          </p:cNvPr>
          <p:cNvSpPr txBox="1"/>
          <p:nvPr/>
        </p:nvSpPr>
        <p:spPr>
          <a:xfrm>
            <a:off x="1775009" y="776145"/>
            <a:ext cx="5713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90AE476-FA78-94CC-7D68-5E941C5DD0B5}"/>
              </a:ext>
            </a:extLst>
          </p:cNvPr>
          <p:cNvSpPr txBox="1"/>
          <p:nvPr/>
        </p:nvSpPr>
        <p:spPr>
          <a:xfrm>
            <a:off x="318807" y="1508017"/>
            <a:ext cx="8484123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6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endParaRPr lang="en-US" sz="16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94596105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8ACFBD8-4656-9244-387E-E8EAA777F0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C8DE5-3205-439F-B05B-2CA362994A36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2699F08-F83D-28E1-B410-B1F70F70E272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3357" y="1839016"/>
            <a:ext cx="431555" cy="43155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556109B-2D86-5CB4-EED6-C579F989BC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2927" y="2769684"/>
            <a:ext cx="332414" cy="33241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AADFF7B-A00C-33BD-7706-D39321C8E35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1955" y="4426905"/>
            <a:ext cx="334358" cy="33435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E76AF86-5DC3-8262-316F-8B40BD43067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5843" y="3601211"/>
            <a:ext cx="326582" cy="32658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5D11184-423E-9761-4666-049EAD8CC3D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9476" y="5260377"/>
            <a:ext cx="339316" cy="339316"/>
          </a:xfrm>
          <a:prstGeom prst="rect">
            <a:avLst/>
          </a:prstGeom>
        </p:spPr>
      </p:pic>
      <p:pic>
        <p:nvPicPr>
          <p:cNvPr id="13" name="Graphic 12">
            <a:extLst>
              <a:ext uri="{FF2B5EF4-FFF2-40B4-BE49-F238E27FC236}">
                <a16:creationId xmlns:a16="http://schemas.microsoft.com/office/drawing/2014/main" id="{4DCA13C3-E456-7288-CE3B-C1BEF6282B4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237508" y="58615"/>
            <a:ext cx="1318755" cy="1318754"/>
          </a:xfrm>
          <a:prstGeom prst="rect">
            <a:avLst/>
          </a:prstGeom>
        </p:spPr>
      </p:pic>
      <p:pic>
        <p:nvPicPr>
          <p:cNvPr id="14" name="Picture 13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88D5ABAF-B6E2-EA67-2557-E62ED6BA682D}"/>
              </a:ext>
            </a:extLst>
          </p:cNvPr>
          <p:cNvPicPr>
            <a:picLocks noChangeAspect="1"/>
          </p:cNvPicPr>
          <p:nvPr/>
        </p:nvPicPr>
        <p:blipFill>
          <a:blip r:embed="rId9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1265" y="6097366"/>
            <a:ext cx="280493" cy="237542"/>
          </a:xfrm>
          <a:prstGeom prst="rect">
            <a:avLst/>
          </a:prstGeom>
        </p:spPr>
      </p:pic>
      <p:pic>
        <p:nvPicPr>
          <p:cNvPr id="15" name="Picture 14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340BE96A-33D1-D550-D1EF-0810714D969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1376777" y="6031413"/>
            <a:ext cx="276730" cy="369449"/>
          </a:xfrm>
          <a:prstGeom prst="rect">
            <a:avLst/>
          </a:prstGeom>
        </p:spPr>
      </p:pic>
      <p:pic>
        <p:nvPicPr>
          <p:cNvPr id="16" name="Picture 15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1B7A9496-12D7-8F6F-E2A5-6B790D18E51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H="1">
            <a:off x="10132555" y="6031413"/>
            <a:ext cx="276730" cy="369449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6E9AD311-C6CD-ED1C-4279-4F14826C3BC7}"/>
              </a:ext>
            </a:extLst>
          </p:cNvPr>
          <p:cNvSpPr txBox="1"/>
          <p:nvPr/>
        </p:nvSpPr>
        <p:spPr>
          <a:xfrm>
            <a:off x="9579449" y="1919101"/>
            <a:ext cx="1735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کلیات پروپوزال</a:t>
            </a:r>
            <a:endParaRPr lang="en-US" b="1" dirty="0">
              <a:solidFill>
                <a:schemeClr val="bg1"/>
              </a:solidFill>
              <a:latin typeface="IRANSans Light" panose="020B0506030804020204" pitchFamily="34" charset="-78"/>
              <a:ea typeface="JameJam" panose="01000504000000020004" pitchFamily="2" charset="-78"/>
              <a:cs typeface="IRANSans Light" panose="020B0506030804020204" pitchFamily="34" charset="-78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BA27926-27C3-E1A0-EF6A-EE9FC9B4D169}"/>
              </a:ext>
            </a:extLst>
          </p:cNvPr>
          <p:cNvSpPr txBox="1"/>
          <p:nvPr/>
        </p:nvSpPr>
        <p:spPr>
          <a:xfrm>
            <a:off x="9579449" y="2732073"/>
            <a:ext cx="1735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مبانی پروپوزال</a:t>
            </a:r>
            <a:endParaRPr lang="en-US" b="1" dirty="0">
              <a:solidFill>
                <a:schemeClr val="bg1"/>
              </a:solidFill>
              <a:latin typeface="IRANSans Light" panose="020B0506030804020204" pitchFamily="34" charset="-78"/>
              <a:ea typeface="JameJam" panose="01000504000000020004" pitchFamily="2" charset="-78"/>
              <a:cs typeface="IRANSans Light" panose="020B0506030804020204" pitchFamily="34" charset="-78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D0B6254-79B5-51CA-EE5B-B9C8C6FF1408}"/>
              </a:ext>
            </a:extLst>
          </p:cNvPr>
          <p:cNvSpPr txBox="1"/>
          <p:nvPr/>
        </p:nvSpPr>
        <p:spPr>
          <a:xfrm>
            <a:off x="9579449" y="3561662"/>
            <a:ext cx="1735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روش</a:t>
            </a:r>
            <a:r>
              <a:rPr lang="fa-IR" sz="1400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 </a:t>
            </a:r>
            <a:r>
              <a:rPr lang="fa-IR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پروپوزال</a:t>
            </a:r>
            <a:endParaRPr lang="en-US" b="1" dirty="0">
              <a:solidFill>
                <a:schemeClr val="bg1"/>
              </a:solidFill>
              <a:latin typeface="IRANSans Light" panose="020B0506030804020204" pitchFamily="34" charset="-78"/>
              <a:ea typeface="JameJam" panose="01000504000000020004" pitchFamily="2" charset="-78"/>
              <a:cs typeface="IRANSans Light" panose="020B0506030804020204" pitchFamily="34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64E9EF6-01E1-99AE-C55A-669C476D96E5}"/>
              </a:ext>
            </a:extLst>
          </p:cNvPr>
          <p:cNvSpPr txBox="1"/>
          <p:nvPr/>
        </p:nvSpPr>
        <p:spPr>
          <a:xfrm>
            <a:off x="9579449" y="4382377"/>
            <a:ext cx="1735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تجزیه و تحلیل</a:t>
            </a:r>
            <a:endParaRPr lang="en-US" b="1" dirty="0">
              <a:solidFill>
                <a:schemeClr val="bg1"/>
              </a:solidFill>
              <a:latin typeface="IRANSans Light" panose="020B0506030804020204" pitchFamily="34" charset="-78"/>
              <a:ea typeface="JameJam" panose="01000504000000020004" pitchFamily="2" charset="-78"/>
              <a:cs typeface="IRANSans Light" panose="020B0506030804020204" pitchFamily="34" charset="-78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5E4E023-3556-E9DF-20A2-7B154DB89C9A}"/>
              </a:ext>
            </a:extLst>
          </p:cNvPr>
          <p:cNvSpPr txBox="1"/>
          <p:nvPr/>
        </p:nvSpPr>
        <p:spPr>
          <a:xfrm>
            <a:off x="9554735" y="5224252"/>
            <a:ext cx="1735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نتیجه پروپوزال</a:t>
            </a:r>
            <a:endParaRPr lang="en-US" b="1" dirty="0">
              <a:solidFill>
                <a:schemeClr val="bg1"/>
              </a:solidFill>
              <a:latin typeface="IRANSans Light" panose="020B0506030804020204" pitchFamily="34" charset="-78"/>
              <a:ea typeface="JameJam" panose="01000504000000020004" pitchFamily="2" charset="-78"/>
              <a:cs typeface="IRANSans Light" panose="020B0506030804020204" pitchFamily="34" charset="-78"/>
            </a:endParaRPr>
          </a:p>
        </p:txBody>
      </p:sp>
      <p:cxnSp>
        <p:nvCxnSpPr>
          <p:cNvPr id="8" name="Google Shape;1016;p44">
            <a:extLst>
              <a:ext uri="{FF2B5EF4-FFF2-40B4-BE49-F238E27FC236}">
                <a16:creationId xmlns:a16="http://schemas.microsoft.com/office/drawing/2014/main" id="{445D2E5B-2B96-2056-12C9-13885E8CA5DB}"/>
              </a:ext>
            </a:extLst>
          </p:cNvPr>
          <p:cNvCxnSpPr>
            <a:cxnSpLocks/>
            <a:endCxn id="49" idx="2"/>
          </p:cNvCxnSpPr>
          <p:nvPr/>
        </p:nvCxnSpPr>
        <p:spPr>
          <a:xfrm>
            <a:off x="2270743" y="2855952"/>
            <a:ext cx="699000" cy="0"/>
          </a:xfrm>
          <a:prstGeom prst="straightConnector1">
            <a:avLst/>
          </a:prstGeom>
          <a:noFill/>
          <a:ln w="19050" cap="flat" cmpd="sng">
            <a:solidFill>
              <a:srgbClr val="18305C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9" name="Google Shape;1019;p44">
            <a:extLst>
              <a:ext uri="{FF2B5EF4-FFF2-40B4-BE49-F238E27FC236}">
                <a16:creationId xmlns:a16="http://schemas.microsoft.com/office/drawing/2014/main" id="{33B5361A-F1FB-ACB4-3C23-32CDC3E9AD27}"/>
              </a:ext>
            </a:extLst>
          </p:cNvPr>
          <p:cNvCxnSpPr>
            <a:cxnSpLocks/>
            <a:endCxn id="39" idx="2"/>
          </p:cNvCxnSpPr>
          <p:nvPr/>
        </p:nvCxnSpPr>
        <p:spPr>
          <a:xfrm>
            <a:off x="2270743" y="4803677"/>
            <a:ext cx="699000" cy="0"/>
          </a:xfrm>
          <a:prstGeom prst="straightConnector1">
            <a:avLst/>
          </a:prstGeom>
          <a:noFill/>
          <a:ln w="19050" cap="flat" cmpd="sng">
            <a:solidFill>
              <a:srgbClr val="18305C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10" name="Google Shape;1022;p44">
            <a:extLst>
              <a:ext uri="{FF2B5EF4-FFF2-40B4-BE49-F238E27FC236}">
                <a16:creationId xmlns:a16="http://schemas.microsoft.com/office/drawing/2014/main" id="{04DE35AF-AAB7-1898-0D55-5DC899521882}"/>
              </a:ext>
            </a:extLst>
          </p:cNvPr>
          <p:cNvCxnSpPr>
            <a:cxnSpLocks/>
            <a:endCxn id="32" idx="6"/>
          </p:cNvCxnSpPr>
          <p:nvPr/>
        </p:nvCxnSpPr>
        <p:spPr>
          <a:xfrm rot="10800000">
            <a:off x="6184843" y="2855952"/>
            <a:ext cx="689700" cy="0"/>
          </a:xfrm>
          <a:prstGeom prst="straightConnector1">
            <a:avLst/>
          </a:prstGeom>
          <a:noFill/>
          <a:ln w="19050" cap="flat" cmpd="sng">
            <a:solidFill>
              <a:srgbClr val="18305C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11" name="Google Shape;1025;p44">
            <a:extLst>
              <a:ext uri="{FF2B5EF4-FFF2-40B4-BE49-F238E27FC236}">
                <a16:creationId xmlns:a16="http://schemas.microsoft.com/office/drawing/2014/main" id="{67230768-D8BE-CC09-BDBD-0417A81A0F2E}"/>
              </a:ext>
            </a:extLst>
          </p:cNvPr>
          <p:cNvCxnSpPr>
            <a:cxnSpLocks/>
            <a:endCxn id="44" idx="6"/>
          </p:cNvCxnSpPr>
          <p:nvPr/>
        </p:nvCxnSpPr>
        <p:spPr>
          <a:xfrm rot="10800000">
            <a:off x="6184843" y="4803677"/>
            <a:ext cx="689700" cy="0"/>
          </a:xfrm>
          <a:prstGeom prst="straightConnector1">
            <a:avLst/>
          </a:prstGeom>
          <a:noFill/>
          <a:ln w="19050" cap="flat" cmpd="sng">
            <a:solidFill>
              <a:srgbClr val="18305C"/>
            </a:solidFill>
            <a:prstDash val="dash"/>
            <a:round/>
            <a:headEnd type="none" w="med" len="med"/>
            <a:tailEnd type="none" w="med" len="med"/>
          </a:ln>
        </p:spPr>
      </p:cxnSp>
      <p:grpSp>
        <p:nvGrpSpPr>
          <p:cNvPr id="12" name="Google Shape;1028;p44">
            <a:extLst>
              <a:ext uri="{FF2B5EF4-FFF2-40B4-BE49-F238E27FC236}">
                <a16:creationId xmlns:a16="http://schemas.microsoft.com/office/drawing/2014/main" id="{BB7D9640-FB60-AE2E-CA8C-468F36110987}"/>
              </a:ext>
            </a:extLst>
          </p:cNvPr>
          <p:cNvGrpSpPr/>
          <p:nvPr/>
        </p:nvGrpSpPr>
        <p:grpSpPr>
          <a:xfrm>
            <a:off x="3142081" y="2399277"/>
            <a:ext cx="2861100" cy="2861100"/>
            <a:chOff x="3141449" y="1389300"/>
            <a:chExt cx="2861100" cy="2861100"/>
          </a:xfrm>
          <a:effectLst>
            <a:outerShdw blurRad="63500" algn="ctr" rotWithShape="0">
              <a:prstClr val="black">
                <a:alpha val="13000"/>
              </a:prstClr>
            </a:outerShdw>
          </a:effectLst>
        </p:grpSpPr>
        <p:sp>
          <p:nvSpPr>
            <p:cNvPr id="22" name="Google Shape;1029;p44">
              <a:extLst>
                <a:ext uri="{FF2B5EF4-FFF2-40B4-BE49-F238E27FC236}">
                  <a16:creationId xmlns:a16="http://schemas.microsoft.com/office/drawing/2014/main" id="{842750C9-B1AC-B9C4-3414-11C7F8A03A53}"/>
                </a:ext>
              </a:extLst>
            </p:cNvPr>
            <p:cNvSpPr/>
            <p:nvPr/>
          </p:nvSpPr>
          <p:spPr>
            <a:xfrm>
              <a:off x="3141449" y="1389300"/>
              <a:ext cx="2861100" cy="2861100"/>
            </a:xfrm>
            <a:prstGeom prst="donut">
              <a:avLst>
                <a:gd name="adj" fmla="val 2898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1030;p44">
              <a:extLst>
                <a:ext uri="{FF2B5EF4-FFF2-40B4-BE49-F238E27FC236}">
                  <a16:creationId xmlns:a16="http://schemas.microsoft.com/office/drawing/2014/main" id="{85E048EF-4AA2-18C8-3343-785ACF8D6A27}"/>
                </a:ext>
              </a:extLst>
            </p:cNvPr>
            <p:cNvSpPr/>
            <p:nvPr/>
          </p:nvSpPr>
          <p:spPr>
            <a:xfrm>
              <a:off x="3523050" y="1770900"/>
              <a:ext cx="2097900" cy="20979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  <a:effectLst>
              <a:outerShdw blurRad="63500" algn="ctr" rotWithShape="0">
                <a:prstClr val="black">
                  <a:alpha val="18000"/>
                </a:prst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1032;p44">
              <a:extLst>
                <a:ext uri="{FF2B5EF4-FFF2-40B4-BE49-F238E27FC236}">
                  <a16:creationId xmlns:a16="http://schemas.microsoft.com/office/drawing/2014/main" id="{E5903571-1EBF-CEE1-FE12-E96F483054D1}"/>
                </a:ext>
              </a:extLst>
            </p:cNvPr>
            <p:cNvSpPr/>
            <p:nvPr/>
          </p:nvSpPr>
          <p:spPr>
            <a:xfrm>
              <a:off x="3667350" y="1915195"/>
              <a:ext cx="1809300" cy="1809300"/>
            </a:xfrm>
            <a:prstGeom prst="ellipse">
              <a:avLst/>
            </a:prstGeom>
            <a:noFill/>
            <a:ln w="19050" cap="flat" cmpd="sng">
              <a:solidFill>
                <a:schemeClr val="dk1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ED3E4CCF-CDA6-0EDB-9479-9303351B5017}"/>
              </a:ext>
            </a:extLst>
          </p:cNvPr>
          <p:cNvGrpSpPr/>
          <p:nvPr/>
        </p:nvGrpSpPr>
        <p:grpSpPr>
          <a:xfrm>
            <a:off x="5208516" y="2279152"/>
            <a:ext cx="1153840" cy="1153633"/>
            <a:chOff x="5292458" y="1878325"/>
            <a:chExt cx="1153840" cy="1153633"/>
          </a:xfrm>
        </p:grpSpPr>
        <p:grpSp>
          <p:nvGrpSpPr>
            <p:cNvPr id="26" name="Google Shape;1034;p44">
              <a:extLst>
                <a:ext uri="{FF2B5EF4-FFF2-40B4-BE49-F238E27FC236}">
                  <a16:creationId xmlns:a16="http://schemas.microsoft.com/office/drawing/2014/main" id="{3C1E4CE2-95C9-C6A3-AA34-B544392452EB}"/>
                </a:ext>
              </a:extLst>
            </p:cNvPr>
            <p:cNvGrpSpPr/>
            <p:nvPr/>
          </p:nvGrpSpPr>
          <p:grpSpPr>
            <a:xfrm>
              <a:off x="5292458" y="1878325"/>
              <a:ext cx="1153840" cy="1153633"/>
              <a:chOff x="5207884" y="1269175"/>
              <a:chExt cx="1153840" cy="1153633"/>
            </a:xfrm>
          </p:grpSpPr>
          <p:sp>
            <p:nvSpPr>
              <p:cNvPr id="31" name="Google Shape;1035;p44">
                <a:extLst>
                  <a:ext uri="{FF2B5EF4-FFF2-40B4-BE49-F238E27FC236}">
                    <a16:creationId xmlns:a16="http://schemas.microsoft.com/office/drawing/2014/main" id="{03DD50E9-3B39-F809-DE16-CDE3E3777D48}"/>
                  </a:ext>
                </a:extLst>
              </p:cNvPr>
              <p:cNvSpPr/>
              <p:nvPr/>
            </p:nvSpPr>
            <p:spPr>
              <a:xfrm>
                <a:off x="5207884" y="1269175"/>
                <a:ext cx="1153840" cy="1153633"/>
              </a:xfrm>
              <a:custGeom>
                <a:avLst/>
                <a:gdLst/>
                <a:ahLst/>
                <a:cxnLst/>
                <a:rect l="l" t="t" r="r" b="b"/>
                <a:pathLst>
                  <a:path w="77949" h="77935" extrusionOk="0">
                    <a:moveTo>
                      <a:pt x="38984" y="0"/>
                    </a:moveTo>
                    <a:cubicBezTo>
                      <a:pt x="17462" y="0"/>
                      <a:pt x="11" y="17444"/>
                      <a:pt x="11" y="38965"/>
                    </a:cubicBezTo>
                    <a:cubicBezTo>
                      <a:pt x="0" y="47299"/>
                      <a:pt x="2671" y="55413"/>
                      <a:pt x="7633" y="62109"/>
                    </a:cubicBezTo>
                    <a:lnTo>
                      <a:pt x="5831" y="68828"/>
                    </a:lnTo>
                    <a:lnTo>
                      <a:pt x="3686" y="76834"/>
                    </a:lnTo>
                    <a:lnTo>
                      <a:pt x="3686" y="76834"/>
                    </a:lnTo>
                    <a:lnTo>
                      <a:pt x="11691" y="74688"/>
                    </a:lnTo>
                    <a:lnTo>
                      <a:pt x="19365" y="72633"/>
                    </a:lnTo>
                    <a:cubicBezTo>
                      <a:pt x="25303" y="76106"/>
                      <a:pt x="32059" y="77934"/>
                      <a:pt x="38938" y="77934"/>
                    </a:cubicBezTo>
                    <a:cubicBezTo>
                      <a:pt x="38952" y="77934"/>
                      <a:pt x="38966" y="77934"/>
                      <a:pt x="38980" y="77934"/>
                    </a:cubicBezTo>
                    <a:cubicBezTo>
                      <a:pt x="60501" y="77934"/>
                      <a:pt x="77949" y="60486"/>
                      <a:pt x="77949" y="38965"/>
                    </a:cubicBezTo>
                    <a:cubicBezTo>
                      <a:pt x="77949" y="17444"/>
                      <a:pt x="60501" y="0"/>
                      <a:pt x="38984" y="0"/>
                    </a:cubicBezTo>
                    <a:close/>
                  </a:path>
                </a:pathLst>
              </a:custGeom>
              <a:solidFill>
                <a:srgbClr val="134BD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" name="Google Shape;1024;p44">
                <a:extLst>
                  <a:ext uri="{FF2B5EF4-FFF2-40B4-BE49-F238E27FC236}">
                    <a16:creationId xmlns:a16="http://schemas.microsoft.com/office/drawing/2014/main" id="{B91C7BF0-709C-9242-3946-4537416001E7}"/>
                  </a:ext>
                </a:extLst>
              </p:cNvPr>
              <p:cNvSpPr/>
              <p:nvPr/>
            </p:nvSpPr>
            <p:spPr>
              <a:xfrm>
                <a:off x="5385344" y="1446536"/>
                <a:ext cx="798900" cy="7989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7" name="Google Shape;1043;p44">
              <a:extLst>
                <a:ext uri="{FF2B5EF4-FFF2-40B4-BE49-F238E27FC236}">
                  <a16:creationId xmlns:a16="http://schemas.microsoft.com/office/drawing/2014/main" id="{A4CDAE76-0F3C-92F6-DA87-EAED8C2605A5}"/>
                </a:ext>
              </a:extLst>
            </p:cNvPr>
            <p:cNvGrpSpPr/>
            <p:nvPr/>
          </p:nvGrpSpPr>
          <p:grpSpPr>
            <a:xfrm>
              <a:off x="5691609" y="2278323"/>
              <a:ext cx="355550" cy="353605"/>
              <a:chOff x="-2571737" y="2764550"/>
              <a:chExt cx="292225" cy="290650"/>
            </a:xfrm>
            <a:solidFill>
              <a:srgbClr val="18305C"/>
            </a:solidFill>
          </p:grpSpPr>
          <p:sp>
            <p:nvSpPr>
              <p:cNvPr id="28" name="Google Shape;1044;p44">
                <a:extLst>
                  <a:ext uri="{FF2B5EF4-FFF2-40B4-BE49-F238E27FC236}">
                    <a16:creationId xmlns:a16="http://schemas.microsoft.com/office/drawing/2014/main" id="{C45A693E-53E8-4C0D-8CCB-BDD1100ADBA1}"/>
                  </a:ext>
                </a:extLst>
              </p:cNvPr>
              <p:cNvSpPr/>
              <p:nvPr/>
            </p:nvSpPr>
            <p:spPr>
              <a:xfrm>
                <a:off x="-2496085" y="3009100"/>
                <a:ext cx="1735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694" h="694" extrusionOk="0">
                    <a:moveTo>
                      <a:pt x="347" y="1"/>
                    </a:moveTo>
                    <a:cubicBezTo>
                      <a:pt x="127" y="1"/>
                      <a:pt x="0" y="158"/>
                      <a:pt x="0" y="347"/>
                    </a:cubicBezTo>
                    <a:cubicBezTo>
                      <a:pt x="0" y="536"/>
                      <a:pt x="127" y="694"/>
                      <a:pt x="347" y="694"/>
                    </a:cubicBezTo>
                    <a:cubicBezTo>
                      <a:pt x="536" y="694"/>
                      <a:pt x="694" y="536"/>
                      <a:pt x="694" y="347"/>
                    </a:cubicBezTo>
                    <a:cubicBezTo>
                      <a:pt x="662" y="158"/>
                      <a:pt x="505" y="1"/>
                      <a:pt x="3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" name="Google Shape;1045;p44">
                <a:extLst>
                  <a:ext uri="{FF2B5EF4-FFF2-40B4-BE49-F238E27FC236}">
                    <a16:creationId xmlns:a16="http://schemas.microsoft.com/office/drawing/2014/main" id="{C766AAFA-8194-5AFE-48E3-072920B01E83}"/>
                  </a:ext>
                </a:extLst>
              </p:cNvPr>
              <p:cNvSpPr/>
              <p:nvPr/>
            </p:nvSpPr>
            <p:spPr>
              <a:xfrm>
                <a:off x="-2398548" y="2800375"/>
                <a:ext cx="52000" cy="120525"/>
              </a:xfrm>
              <a:custGeom>
                <a:avLst/>
                <a:gdLst/>
                <a:ahLst/>
                <a:cxnLst/>
                <a:rect l="l" t="t" r="r" b="b"/>
                <a:pathLst>
                  <a:path w="2080" h="4821" extrusionOk="0">
                    <a:moveTo>
                      <a:pt x="1008" y="0"/>
                    </a:moveTo>
                    <a:cubicBezTo>
                      <a:pt x="819" y="0"/>
                      <a:pt x="662" y="158"/>
                      <a:pt x="662" y="378"/>
                    </a:cubicBezTo>
                    <a:lnTo>
                      <a:pt x="662" y="757"/>
                    </a:lnTo>
                    <a:cubicBezTo>
                      <a:pt x="252" y="914"/>
                      <a:pt x="0" y="1261"/>
                      <a:pt x="0" y="1733"/>
                    </a:cubicBezTo>
                    <a:cubicBezTo>
                      <a:pt x="0" y="2300"/>
                      <a:pt x="473" y="2773"/>
                      <a:pt x="1008" y="2773"/>
                    </a:cubicBezTo>
                    <a:cubicBezTo>
                      <a:pt x="1323" y="2773"/>
                      <a:pt x="1481" y="3119"/>
                      <a:pt x="1260" y="3371"/>
                    </a:cubicBezTo>
                    <a:cubicBezTo>
                      <a:pt x="1197" y="3419"/>
                      <a:pt x="1103" y="3442"/>
                      <a:pt x="1012" y="3442"/>
                    </a:cubicBezTo>
                    <a:cubicBezTo>
                      <a:pt x="922" y="3442"/>
                      <a:pt x="835" y="3419"/>
                      <a:pt x="788" y="3371"/>
                    </a:cubicBezTo>
                    <a:cubicBezTo>
                      <a:pt x="725" y="3308"/>
                      <a:pt x="630" y="3277"/>
                      <a:pt x="540" y="3277"/>
                    </a:cubicBezTo>
                    <a:cubicBezTo>
                      <a:pt x="449" y="3277"/>
                      <a:pt x="362" y="3308"/>
                      <a:pt x="315" y="3371"/>
                    </a:cubicBezTo>
                    <a:cubicBezTo>
                      <a:pt x="189" y="3466"/>
                      <a:pt x="189" y="3718"/>
                      <a:pt x="315" y="3844"/>
                    </a:cubicBezTo>
                    <a:cubicBezTo>
                      <a:pt x="410" y="3939"/>
                      <a:pt x="536" y="4033"/>
                      <a:pt x="693" y="4065"/>
                    </a:cubicBezTo>
                    <a:lnTo>
                      <a:pt x="693" y="4474"/>
                    </a:lnTo>
                    <a:cubicBezTo>
                      <a:pt x="693" y="4663"/>
                      <a:pt x="851" y="4821"/>
                      <a:pt x="1040" y="4821"/>
                    </a:cubicBezTo>
                    <a:cubicBezTo>
                      <a:pt x="1260" y="4821"/>
                      <a:pt x="1418" y="4663"/>
                      <a:pt x="1418" y="4474"/>
                    </a:cubicBezTo>
                    <a:lnTo>
                      <a:pt x="1418" y="4065"/>
                    </a:lnTo>
                    <a:cubicBezTo>
                      <a:pt x="1796" y="3907"/>
                      <a:pt x="2079" y="3560"/>
                      <a:pt x="2079" y="3088"/>
                    </a:cubicBezTo>
                    <a:cubicBezTo>
                      <a:pt x="2079" y="2521"/>
                      <a:pt x="1607" y="2048"/>
                      <a:pt x="1040" y="2048"/>
                    </a:cubicBezTo>
                    <a:cubicBezTo>
                      <a:pt x="851" y="2048"/>
                      <a:pt x="693" y="1891"/>
                      <a:pt x="693" y="1702"/>
                    </a:cubicBezTo>
                    <a:cubicBezTo>
                      <a:pt x="693" y="1495"/>
                      <a:pt x="842" y="1356"/>
                      <a:pt x="1016" y="1356"/>
                    </a:cubicBezTo>
                    <a:cubicBezTo>
                      <a:pt x="1107" y="1356"/>
                      <a:pt x="1205" y="1394"/>
                      <a:pt x="1292" y="1481"/>
                    </a:cubicBezTo>
                    <a:cubicBezTo>
                      <a:pt x="1355" y="1528"/>
                      <a:pt x="1441" y="1552"/>
                      <a:pt x="1528" y="1552"/>
                    </a:cubicBezTo>
                    <a:cubicBezTo>
                      <a:pt x="1615" y="1552"/>
                      <a:pt x="1701" y="1528"/>
                      <a:pt x="1764" y="1481"/>
                    </a:cubicBezTo>
                    <a:cubicBezTo>
                      <a:pt x="1859" y="1355"/>
                      <a:pt x="1859" y="1103"/>
                      <a:pt x="1764" y="1009"/>
                    </a:cubicBezTo>
                    <a:cubicBezTo>
                      <a:pt x="1638" y="883"/>
                      <a:pt x="1512" y="788"/>
                      <a:pt x="1355" y="757"/>
                    </a:cubicBezTo>
                    <a:lnTo>
                      <a:pt x="1355" y="378"/>
                    </a:lnTo>
                    <a:cubicBezTo>
                      <a:pt x="1355" y="158"/>
                      <a:pt x="1197" y="0"/>
                      <a:pt x="100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" name="Google Shape;1046;p44">
                <a:extLst>
                  <a:ext uri="{FF2B5EF4-FFF2-40B4-BE49-F238E27FC236}">
                    <a16:creationId xmlns:a16="http://schemas.microsoft.com/office/drawing/2014/main" id="{3ED45BE1-824E-B270-4A42-450B751706BA}"/>
                  </a:ext>
                </a:extLst>
              </p:cNvPr>
              <p:cNvSpPr/>
              <p:nvPr/>
            </p:nvSpPr>
            <p:spPr>
              <a:xfrm>
                <a:off x="-2571737" y="2764550"/>
                <a:ext cx="292225" cy="290650"/>
              </a:xfrm>
              <a:custGeom>
                <a:avLst/>
                <a:gdLst/>
                <a:ahLst/>
                <a:cxnLst/>
                <a:rect l="l" t="t" r="r" b="b"/>
                <a:pathLst>
                  <a:path w="11689" h="11626" extrusionOk="0">
                    <a:moveTo>
                      <a:pt x="5009" y="1355"/>
                    </a:moveTo>
                    <a:cubicBezTo>
                      <a:pt x="4789" y="1576"/>
                      <a:pt x="4694" y="1796"/>
                      <a:pt x="4537" y="2049"/>
                    </a:cubicBezTo>
                    <a:lnTo>
                      <a:pt x="662" y="2049"/>
                    </a:lnTo>
                    <a:lnTo>
                      <a:pt x="662" y="1670"/>
                    </a:lnTo>
                    <a:cubicBezTo>
                      <a:pt x="662" y="1513"/>
                      <a:pt x="819" y="1355"/>
                      <a:pt x="1008" y="1355"/>
                    </a:cubicBezTo>
                    <a:close/>
                    <a:moveTo>
                      <a:pt x="7908" y="694"/>
                    </a:moveTo>
                    <a:cubicBezTo>
                      <a:pt x="9609" y="694"/>
                      <a:pt x="10995" y="2080"/>
                      <a:pt x="10995" y="3781"/>
                    </a:cubicBezTo>
                    <a:cubicBezTo>
                      <a:pt x="10995" y="5451"/>
                      <a:pt x="9609" y="6837"/>
                      <a:pt x="7908" y="6837"/>
                    </a:cubicBezTo>
                    <a:cubicBezTo>
                      <a:pt x="7309" y="6837"/>
                      <a:pt x="6679" y="6680"/>
                      <a:pt x="6206" y="6365"/>
                    </a:cubicBezTo>
                    <a:cubicBezTo>
                      <a:pt x="6162" y="6342"/>
                      <a:pt x="6086" y="6320"/>
                      <a:pt x="6023" y="6320"/>
                    </a:cubicBezTo>
                    <a:cubicBezTo>
                      <a:pt x="5997" y="6320"/>
                      <a:pt x="5973" y="6324"/>
                      <a:pt x="5954" y="6333"/>
                    </a:cubicBezTo>
                    <a:cubicBezTo>
                      <a:pt x="5671" y="6396"/>
                      <a:pt x="5324" y="6522"/>
                      <a:pt x="5009" y="6648"/>
                    </a:cubicBezTo>
                    <a:lnTo>
                      <a:pt x="5324" y="5703"/>
                    </a:lnTo>
                    <a:cubicBezTo>
                      <a:pt x="5356" y="5609"/>
                      <a:pt x="5324" y="5514"/>
                      <a:pt x="5261" y="5420"/>
                    </a:cubicBezTo>
                    <a:cubicBezTo>
                      <a:pt x="4946" y="4947"/>
                      <a:pt x="4789" y="4348"/>
                      <a:pt x="4789" y="3781"/>
                    </a:cubicBezTo>
                    <a:cubicBezTo>
                      <a:pt x="4789" y="2080"/>
                      <a:pt x="6238" y="694"/>
                      <a:pt x="7908" y="694"/>
                    </a:cubicBezTo>
                    <a:close/>
                    <a:moveTo>
                      <a:pt x="4253" y="2710"/>
                    </a:moveTo>
                    <a:cubicBezTo>
                      <a:pt x="4190" y="3025"/>
                      <a:pt x="4096" y="3372"/>
                      <a:pt x="4096" y="3718"/>
                    </a:cubicBezTo>
                    <a:cubicBezTo>
                      <a:pt x="4096" y="4411"/>
                      <a:pt x="4253" y="5041"/>
                      <a:pt x="4600" y="5609"/>
                    </a:cubicBezTo>
                    <a:lnTo>
                      <a:pt x="4127" y="7089"/>
                    </a:lnTo>
                    <a:cubicBezTo>
                      <a:pt x="4096" y="7184"/>
                      <a:pt x="4127" y="7341"/>
                      <a:pt x="4222" y="7436"/>
                    </a:cubicBezTo>
                    <a:cubicBezTo>
                      <a:pt x="4266" y="7480"/>
                      <a:pt x="4358" y="7525"/>
                      <a:pt x="4453" y="7525"/>
                    </a:cubicBezTo>
                    <a:cubicBezTo>
                      <a:pt x="4492" y="7525"/>
                      <a:pt x="4531" y="7517"/>
                      <a:pt x="4568" y="7499"/>
                    </a:cubicBezTo>
                    <a:cubicBezTo>
                      <a:pt x="4568" y="7499"/>
                      <a:pt x="5387" y="7247"/>
                      <a:pt x="6017" y="7026"/>
                    </a:cubicBezTo>
                    <a:cubicBezTo>
                      <a:pt x="6080" y="7089"/>
                      <a:pt x="6143" y="7089"/>
                      <a:pt x="6175" y="7121"/>
                    </a:cubicBezTo>
                    <a:lnTo>
                      <a:pt x="6175" y="8223"/>
                    </a:lnTo>
                    <a:lnTo>
                      <a:pt x="662" y="8223"/>
                    </a:lnTo>
                    <a:lnTo>
                      <a:pt x="662" y="2710"/>
                    </a:lnTo>
                    <a:close/>
                    <a:moveTo>
                      <a:pt x="6112" y="8885"/>
                    </a:moveTo>
                    <a:lnTo>
                      <a:pt x="6112" y="10618"/>
                    </a:lnTo>
                    <a:cubicBezTo>
                      <a:pt x="6143" y="10807"/>
                      <a:pt x="5986" y="10964"/>
                      <a:pt x="5797" y="10964"/>
                    </a:cubicBezTo>
                    <a:lnTo>
                      <a:pt x="977" y="10964"/>
                    </a:lnTo>
                    <a:cubicBezTo>
                      <a:pt x="788" y="10964"/>
                      <a:pt x="630" y="10807"/>
                      <a:pt x="630" y="10618"/>
                    </a:cubicBezTo>
                    <a:lnTo>
                      <a:pt x="630" y="8885"/>
                    </a:lnTo>
                    <a:close/>
                    <a:moveTo>
                      <a:pt x="7908" y="1"/>
                    </a:moveTo>
                    <a:cubicBezTo>
                      <a:pt x="7120" y="1"/>
                      <a:pt x="6364" y="221"/>
                      <a:pt x="5734" y="662"/>
                    </a:cubicBezTo>
                    <a:lnTo>
                      <a:pt x="1008" y="662"/>
                    </a:lnTo>
                    <a:cubicBezTo>
                      <a:pt x="473" y="662"/>
                      <a:pt x="0" y="1135"/>
                      <a:pt x="0" y="1670"/>
                    </a:cubicBezTo>
                    <a:lnTo>
                      <a:pt x="0" y="10618"/>
                    </a:lnTo>
                    <a:cubicBezTo>
                      <a:pt x="0" y="11153"/>
                      <a:pt x="473" y="11626"/>
                      <a:pt x="1008" y="11626"/>
                    </a:cubicBezTo>
                    <a:lnTo>
                      <a:pt x="5828" y="11626"/>
                    </a:lnTo>
                    <a:cubicBezTo>
                      <a:pt x="6364" y="11626"/>
                      <a:pt x="6837" y="11153"/>
                      <a:pt x="6837" y="10618"/>
                    </a:cubicBezTo>
                    <a:lnTo>
                      <a:pt x="6837" y="7341"/>
                    </a:lnTo>
                    <a:cubicBezTo>
                      <a:pt x="7215" y="7436"/>
                      <a:pt x="7561" y="7499"/>
                      <a:pt x="7908" y="7499"/>
                    </a:cubicBezTo>
                    <a:cubicBezTo>
                      <a:pt x="9987" y="7499"/>
                      <a:pt x="11688" y="5798"/>
                      <a:pt x="11688" y="3718"/>
                    </a:cubicBezTo>
                    <a:cubicBezTo>
                      <a:pt x="11657" y="1670"/>
                      <a:pt x="9956" y="1"/>
                      <a:pt x="7908" y="1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8D5F2792-A225-11E0-A185-C26EB823C807}"/>
              </a:ext>
            </a:extLst>
          </p:cNvPr>
          <p:cNvGrpSpPr/>
          <p:nvPr/>
        </p:nvGrpSpPr>
        <p:grpSpPr>
          <a:xfrm>
            <a:off x="2792207" y="4226809"/>
            <a:ext cx="1153781" cy="1153692"/>
            <a:chOff x="2876149" y="3825982"/>
            <a:chExt cx="1153781" cy="1153692"/>
          </a:xfrm>
        </p:grpSpPr>
        <p:grpSp>
          <p:nvGrpSpPr>
            <p:cNvPr id="34" name="Google Shape;1038;p44">
              <a:extLst>
                <a:ext uri="{FF2B5EF4-FFF2-40B4-BE49-F238E27FC236}">
                  <a16:creationId xmlns:a16="http://schemas.microsoft.com/office/drawing/2014/main" id="{A431B586-ADD8-C543-B175-D834BD31B4B0}"/>
                </a:ext>
              </a:extLst>
            </p:cNvPr>
            <p:cNvGrpSpPr/>
            <p:nvPr/>
          </p:nvGrpSpPr>
          <p:grpSpPr>
            <a:xfrm>
              <a:off x="2876149" y="3825982"/>
              <a:ext cx="1153781" cy="1153692"/>
              <a:chOff x="2791575" y="3216832"/>
              <a:chExt cx="1153781" cy="1153692"/>
            </a:xfrm>
          </p:grpSpPr>
          <p:sp>
            <p:nvSpPr>
              <p:cNvPr id="38" name="Google Shape;1039;p44">
                <a:extLst>
                  <a:ext uri="{FF2B5EF4-FFF2-40B4-BE49-F238E27FC236}">
                    <a16:creationId xmlns:a16="http://schemas.microsoft.com/office/drawing/2014/main" id="{B63DCABF-147F-F536-B8E0-F397E385CE8D}"/>
                  </a:ext>
                </a:extLst>
              </p:cNvPr>
              <p:cNvSpPr/>
              <p:nvPr/>
            </p:nvSpPr>
            <p:spPr>
              <a:xfrm>
                <a:off x="2791575" y="3216832"/>
                <a:ext cx="1153781" cy="1153692"/>
              </a:xfrm>
              <a:custGeom>
                <a:avLst/>
                <a:gdLst/>
                <a:ahLst/>
                <a:cxnLst/>
                <a:rect l="l" t="t" r="r" b="b"/>
                <a:pathLst>
                  <a:path w="77945" h="77939" extrusionOk="0">
                    <a:moveTo>
                      <a:pt x="39007" y="1"/>
                    </a:moveTo>
                    <a:cubicBezTo>
                      <a:pt x="38993" y="1"/>
                      <a:pt x="38979" y="1"/>
                      <a:pt x="38965" y="1"/>
                    </a:cubicBezTo>
                    <a:cubicBezTo>
                      <a:pt x="17444" y="1"/>
                      <a:pt x="0" y="17452"/>
                      <a:pt x="0" y="38973"/>
                    </a:cubicBezTo>
                    <a:cubicBezTo>
                      <a:pt x="0" y="60491"/>
                      <a:pt x="17444" y="77938"/>
                      <a:pt x="38965" y="77938"/>
                    </a:cubicBezTo>
                    <a:cubicBezTo>
                      <a:pt x="60486" y="77938"/>
                      <a:pt x="77934" y="60491"/>
                      <a:pt x="77934" y="38973"/>
                    </a:cubicBezTo>
                    <a:cubicBezTo>
                      <a:pt x="77945" y="30639"/>
                      <a:pt x="75274" y="22525"/>
                      <a:pt x="70316" y="15829"/>
                    </a:cubicBezTo>
                    <a:lnTo>
                      <a:pt x="72114" y="9111"/>
                    </a:lnTo>
                    <a:lnTo>
                      <a:pt x="74259" y="1101"/>
                    </a:lnTo>
                    <a:lnTo>
                      <a:pt x="66254" y="3246"/>
                    </a:lnTo>
                    <a:lnTo>
                      <a:pt x="58584" y="5305"/>
                    </a:lnTo>
                    <a:cubicBezTo>
                      <a:pt x="52642" y="1832"/>
                      <a:pt x="45886" y="1"/>
                      <a:pt x="39007" y="1"/>
                    </a:cubicBezTo>
                    <a:close/>
                  </a:path>
                </a:pathLst>
              </a:custGeom>
              <a:solidFill>
                <a:srgbClr val="134BD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39" name="Google Shape;1021;p44">
                <a:extLst>
                  <a:ext uri="{FF2B5EF4-FFF2-40B4-BE49-F238E27FC236}">
                    <a16:creationId xmlns:a16="http://schemas.microsoft.com/office/drawing/2014/main" id="{C883EBD8-2D01-43CD-55B5-5FAC44485B4F}"/>
                  </a:ext>
                </a:extLst>
              </p:cNvPr>
              <p:cNvSpPr/>
              <p:nvPr/>
            </p:nvSpPr>
            <p:spPr>
              <a:xfrm>
                <a:off x="2969007" y="3394236"/>
                <a:ext cx="798900" cy="7989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5" name="Google Shape;1047;p44">
              <a:extLst>
                <a:ext uri="{FF2B5EF4-FFF2-40B4-BE49-F238E27FC236}">
                  <a16:creationId xmlns:a16="http://schemas.microsoft.com/office/drawing/2014/main" id="{A93200C9-F007-9B27-C909-0E891C0B3D47}"/>
                </a:ext>
              </a:extLst>
            </p:cNvPr>
            <p:cNvGrpSpPr/>
            <p:nvPr/>
          </p:nvGrpSpPr>
          <p:grpSpPr>
            <a:xfrm>
              <a:off x="3275735" y="4224593"/>
              <a:ext cx="354607" cy="356464"/>
              <a:chOff x="-3852025" y="2764950"/>
              <a:chExt cx="291450" cy="293000"/>
            </a:xfrm>
            <a:solidFill>
              <a:srgbClr val="18305C"/>
            </a:solidFill>
          </p:grpSpPr>
          <p:sp>
            <p:nvSpPr>
              <p:cNvPr id="36" name="Google Shape;1048;p44">
                <a:extLst>
                  <a:ext uri="{FF2B5EF4-FFF2-40B4-BE49-F238E27FC236}">
                    <a16:creationId xmlns:a16="http://schemas.microsoft.com/office/drawing/2014/main" id="{9EB0331B-500D-172D-831B-986AAF4703E2}"/>
                  </a:ext>
                </a:extLst>
              </p:cNvPr>
              <p:cNvSpPr/>
              <p:nvPr/>
            </p:nvSpPr>
            <p:spPr>
              <a:xfrm>
                <a:off x="-3852025" y="2764950"/>
                <a:ext cx="291450" cy="293000"/>
              </a:xfrm>
              <a:custGeom>
                <a:avLst/>
                <a:gdLst/>
                <a:ahLst/>
                <a:cxnLst/>
                <a:rect l="l" t="t" r="r" b="b"/>
                <a:pathLst>
                  <a:path w="11658" h="11720" extrusionOk="0">
                    <a:moveTo>
                      <a:pt x="4380" y="693"/>
                    </a:moveTo>
                    <a:cubicBezTo>
                      <a:pt x="6774" y="693"/>
                      <a:pt x="8161" y="1355"/>
                      <a:pt x="8161" y="1733"/>
                    </a:cubicBezTo>
                    <a:cubicBezTo>
                      <a:pt x="8161" y="2080"/>
                      <a:pt x="6774" y="2741"/>
                      <a:pt x="4380" y="2741"/>
                    </a:cubicBezTo>
                    <a:cubicBezTo>
                      <a:pt x="1986" y="2741"/>
                      <a:pt x="599" y="2080"/>
                      <a:pt x="599" y="1733"/>
                    </a:cubicBezTo>
                    <a:cubicBezTo>
                      <a:pt x="631" y="1355"/>
                      <a:pt x="2017" y="693"/>
                      <a:pt x="4380" y="693"/>
                    </a:cubicBezTo>
                    <a:close/>
                    <a:moveTo>
                      <a:pt x="8224" y="2710"/>
                    </a:moveTo>
                    <a:lnTo>
                      <a:pt x="8224" y="4190"/>
                    </a:lnTo>
                    <a:lnTo>
                      <a:pt x="7845" y="4190"/>
                    </a:lnTo>
                    <a:cubicBezTo>
                      <a:pt x="7815" y="4189"/>
                      <a:pt x="7784" y="4189"/>
                      <a:pt x="7753" y="4189"/>
                    </a:cubicBezTo>
                    <a:cubicBezTo>
                      <a:pt x="6625" y="4189"/>
                      <a:pt x="5622" y="4748"/>
                      <a:pt x="4947" y="5545"/>
                    </a:cubicBezTo>
                    <a:cubicBezTo>
                      <a:pt x="4743" y="5555"/>
                      <a:pt x="4544" y="5560"/>
                      <a:pt x="4352" y="5560"/>
                    </a:cubicBezTo>
                    <a:cubicBezTo>
                      <a:pt x="2081" y="5560"/>
                      <a:pt x="662" y="4912"/>
                      <a:pt x="662" y="4505"/>
                    </a:cubicBezTo>
                    <a:lnTo>
                      <a:pt x="662" y="2710"/>
                    </a:lnTo>
                    <a:cubicBezTo>
                      <a:pt x="1639" y="3308"/>
                      <a:pt x="3246" y="3466"/>
                      <a:pt x="4443" y="3466"/>
                    </a:cubicBezTo>
                    <a:cubicBezTo>
                      <a:pt x="5577" y="3466"/>
                      <a:pt x="7215" y="3308"/>
                      <a:pt x="8224" y="2710"/>
                    </a:cubicBezTo>
                    <a:close/>
                    <a:moveTo>
                      <a:pt x="631" y="5514"/>
                    </a:moveTo>
                    <a:cubicBezTo>
                      <a:pt x="1639" y="6081"/>
                      <a:pt x="3309" y="6238"/>
                      <a:pt x="4474" y="6238"/>
                    </a:cubicBezTo>
                    <a:cubicBezTo>
                      <a:pt x="4222" y="6711"/>
                      <a:pt x="4065" y="7309"/>
                      <a:pt x="4065" y="7939"/>
                    </a:cubicBezTo>
                    <a:lnTo>
                      <a:pt x="4065" y="8286"/>
                    </a:lnTo>
                    <a:cubicBezTo>
                      <a:pt x="1860" y="8223"/>
                      <a:pt x="631" y="7624"/>
                      <a:pt x="631" y="7278"/>
                    </a:cubicBezTo>
                    <a:lnTo>
                      <a:pt x="631" y="5514"/>
                    </a:lnTo>
                    <a:close/>
                    <a:moveTo>
                      <a:pt x="631" y="8223"/>
                    </a:moveTo>
                    <a:cubicBezTo>
                      <a:pt x="1576" y="8759"/>
                      <a:pt x="3120" y="8979"/>
                      <a:pt x="4222" y="8979"/>
                    </a:cubicBezTo>
                    <a:cubicBezTo>
                      <a:pt x="4474" y="9798"/>
                      <a:pt x="4947" y="10460"/>
                      <a:pt x="5609" y="10964"/>
                    </a:cubicBezTo>
                    <a:cubicBezTo>
                      <a:pt x="5199" y="11005"/>
                      <a:pt x="4802" y="11024"/>
                      <a:pt x="4424" y="11024"/>
                    </a:cubicBezTo>
                    <a:cubicBezTo>
                      <a:pt x="2216" y="11024"/>
                      <a:pt x="631" y="10391"/>
                      <a:pt x="631" y="9987"/>
                    </a:cubicBezTo>
                    <a:lnTo>
                      <a:pt x="631" y="8223"/>
                    </a:lnTo>
                    <a:close/>
                    <a:moveTo>
                      <a:pt x="7814" y="4852"/>
                    </a:moveTo>
                    <a:cubicBezTo>
                      <a:pt x="9515" y="4852"/>
                      <a:pt x="10933" y="6238"/>
                      <a:pt x="10933" y="7939"/>
                    </a:cubicBezTo>
                    <a:cubicBezTo>
                      <a:pt x="10964" y="9641"/>
                      <a:pt x="9547" y="11027"/>
                      <a:pt x="7814" y="11027"/>
                    </a:cubicBezTo>
                    <a:cubicBezTo>
                      <a:pt x="6113" y="11027"/>
                      <a:pt x="4726" y="9641"/>
                      <a:pt x="4726" y="7939"/>
                    </a:cubicBezTo>
                    <a:cubicBezTo>
                      <a:pt x="4726" y="6238"/>
                      <a:pt x="6113" y="4852"/>
                      <a:pt x="7814" y="4852"/>
                    </a:cubicBezTo>
                    <a:close/>
                    <a:moveTo>
                      <a:pt x="4411" y="0"/>
                    </a:moveTo>
                    <a:cubicBezTo>
                      <a:pt x="3277" y="0"/>
                      <a:pt x="2206" y="158"/>
                      <a:pt x="1418" y="410"/>
                    </a:cubicBezTo>
                    <a:cubicBezTo>
                      <a:pt x="253" y="819"/>
                      <a:pt x="1" y="1323"/>
                      <a:pt x="1" y="1733"/>
                    </a:cubicBezTo>
                    <a:lnTo>
                      <a:pt x="1" y="9987"/>
                    </a:lnTo>
                    <a:cubicBezTo>
                      <a:pt x="1" y="10334"/>
                      <a:pt x="253" y="10901"/>
                      <a:pt x="1418" y="11279"/>
                    </a:cubicBezTo>
                    <a:cubicBezTo>
                      <a:pt x="2269" y="11562"/>
                      <a:pt x="3309" y="11720"/>
                      <a:pt x="4411" y="11720"/>
                    </a:cubicBezTo>
                    <a:cubicBezTo>
                      <a:pt x="5199" y="11720"/>
                      <a:pt x="5955" y="11657"/>
                      <a:pt x="6617" y="11531"/>
                    </a:cubicBezTo>
                    <a:cubicBezTo>
                      <a:pt x="7026" y="11657"/>
                      <a:pt x="7404" y="11720"/>
                      <a:pt x="7845" y="11720"/>
                    </a:cubicBezTo>
                    <a:cubicBezTo>
                      <a:pt x="9925" y="11720"/>
                      <a:pt x="11658" y="10019"/>
                      <a:pt x="11658" y="7939"/>
                    </a:cubicBezTo>
                    <a:cubicBezTo>
                      <a:pt x="11626" y="6175"/>
                      <a:pt x="10397" y="4757"/>
                      <a:pt x="8822" y="4316"/>
                    </a:cubicBezTo>
                    <a:lnTo>
                      <a:pt x="8822" y="1733"/>
                    </a:lnTo>
                    <a:cubicBezTo>
                      <a:pt x="8822" y="1355"/>
                      <a:pt x="8602" y="819"/>
                      <a:pt x="7404" y="410"/>
                    </a:cubicBezTo>
                    <a:cubicBezTo>
                      <a:pt x="6585" y="158"/>
                      <a:pt x="5514" y="0"/>
                      <a:pt x="441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" name="Google Shape;1049;p44">
                <a:extLst>
                  <a:ext uri="{FF2B5EF4-FFF2-40B4-BE49-F238E27FC236}">
                    <a16:creationId xmlns:a16="http://schemas.microsoft.com/office/drawing/2014/main" id="{047AEE93-BC72-DC05-E66F-22E4768A40AF}"/>
                  </a:ext>
                </a:extLst>
              </p:cNvPr>
              <p:cNvSpPr/>
              <p:nvPr/>
            </p:nvSpPr>
            <p:spPr>
              <a:xfrm>
                <a:off x="-3707100" y="2937425"/>
                <a:ext cx="103200" cy="67775"/>
              </a:xfrm>
              <a:custGeom>
                <a:avLst/>
                <a:gdLst/>
                <a:ahLst/>
                <a:cxnLst/>
                <a:rect l="l" t="t" r="r" b="b"/>
                <a:pathLst>
                  <a:path w="4128" h="2711" extrusionOk="0">
                    <a:moveTo>
                      <a:pt x="3785" y="1"/>
                    </a:moveTo>
                    <a:cubicBezTo>
                      <a:pt x="3695" y="1"/>
                      <a:pt x="3608" y="32"/>
                      <a:pt x="3561" y="95"/>
                    </a:cubicBezTo>
                    <a:lnTo>
                      <a:pt x="1733" y="1923"/>
                    </a:lnTo>
                    <a:lnTo>
                      <a:pt x="599" y="757"/>
                    </a:lnTo>
                    <a:cubicBezTo>
                      <a:pt x="536" y="710"/>
                      <a:pt x="450" y="686"/>
                      <a:pt x="363" y="686"/>
                    </a:cubicBezTo>
                    <a:cubicBezTo>
                      <a:pt x="276" y="686"/>
                      <a:pt x="190" y="710"/>
                      <a:pt x="127" y="757"/>
                    </a:cubicBezTo>
                    <a:cubicBezTo>
                      <a:pt x="1" y="883"/>
                      <a:pt x="1" y="1135"/>
                      <a:pt x="127" y="1229"/>
                    </a:cubicBezTo>
                    <a:lnTo>
                      <a:pt x="1513" y="2616"/>
                    </a:lnTo>
                    <a:cubicBezTo>
                      <a:pt x="1560" y="2679"/>
                      <a:pt x="1647" y="2710"/>
                      <a:pt x="1737" y="2710"/>
                    </a:cubicBezTo>
                    <a:cubicBezTo>
                      <a:pt x="1828" y="2710"/>
                      <a:pt x="1922" y="2679"/>
                      <a:pt x="1985" y="2616"/>
                    </a:cubicBezTo>
                    <a:lnTo>
                      <a:pt x="4033" y="568"/>
                    </a:lnTo>
                    <a:cubicBezTo>
                      <a:pt x="4128" y="442"/>
                      <a:pt x="4128" y="221"/>
                      <a:pt x="4033" y="95"/>
                    </a:cubicBezTo>
                    <a:cubicBezTo>
                      <a:pt x="3970" y="32"/>
                      <a:pt x="3876" y="1"/>
                      <a:pt x="378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7267DB9-BB67-FCA1-A31C-DD288C815DC8}"/>
              </a:ext>
            </a:extLst>
          </p:cNvPr>
          <p:cNvGrpSpPr/>
          <p:nvPr/>
        </p:nvGrpSpPr>
        <p:grpSpPr>
          <a:xfrm>
            <a:off x="5208516" y="4226809"/>
            <a:ext cx="1153840" cy="1153692"/>
            <a:chOff x="5292458" y="3825982"/>
            <a:chExt cx="1153840" cy="1153692"/>
          </a:xfrm>
        </p:grpSpPr>
        <p:grpSp>
          <p:nvGrpSpPr>
            <p:cNvPr id="41" name="Google Shape;1036;p44">
              <a:extLst>
                <a:ext uri="{FF2B5EF4-FFF2-40B4-BE49-F238E27FC236}">
                  <a16:creationId xmlns:a16="http://schemas.microsoft.com/office/drawing/2014/main" id="{98536849-DC3C-D66F-1E85-2BAC20379CF8}"/>
                </a:ext>
              </a:extLst>
            </p:cNvPr>
            <p:cNvGrpSpPr/>
            <p:nvPr/>
          </p:nvGrpSpPr>
          <p:grpSpPr>
            <a:xfrm>
              <a:off x="5292458" y="3825982"/>
              <a:ext cx="1153840" cy="1153692"/>
              <a:chOff x="5207884" y="3216832"/>
              <a:chExt cx="1153840" cy="1153692"/>
            </a:xfrm>
          </p:grpSpPr>
          <p:sp>
            <p:nvSpPr>
              <p:cNvPr id="43" name="Google Shape;1037;p44">
                <a:extLst>
                  <a:ext uri="{FF2B5EF4-FFF2-40B4-BE49-F238E27FC236}">
                    <a16:creationId xmlns:a16="http://schemas.microsoft.com/office/drawing/2014/main" id="{24F1C5E3-821B-DF53-A6B5-4C9E45ACBACE}"/>
                  </a:ext>
                </a:extLst>
              </p:cNvPr>
              <p:cNvSpPr/>
              <p:nvPr/>
            </p:nvSpPr>
            <p:spPr>
              <a:xfrm>
                <a:off x="5207884" y="3216832"/>
                <a:ext cx="1153840" cy="1153692"/>
              </a:xfrm>
              <a:custGeom>
                <a:avLst/>
                <a:gdLst/>
                <a:ahLst/>
                <a:cxnLst/>
                <a:rect l="l" t="t" r="r" b="b"/>
                <a:pathLst>
                  <a:path w="77949" h="77939" extrusionOk="0">
                    <a:moveTo>
                      <a:pt x="38942" y="1"/>
                    </a:moveTo>
                    <a:cubicBezTo>
                      <a:pt x="32059" y="1"/>
                      <a:pt x="25303" y="1832"/>
                      <a:pt x="19365" y="5302"/>
                    </a:cubicBezTo>
                    <a:lnTo>
                      <a:pt x="11695" y="3246"/>
                    </a:lnTo>
                    <a:lnTo>
                      <a:pt x="3686" y="1101"/>
                    </a:lnTo>
                    <a:lnTo>
                      <a:pt x="3686" y="1101"/>
                    </a:lnTo>
                    <a:lnTo>
                      <a:pt x="5831" y="9107"/>
                    </a:lnTo>
                    <a:lnTo>
                      <a:pt x="7633" y="15829"/>
                    </a:lnTo>
                    <a:cubicBezTo>
                      <a:pt x="2671" y="22525"/>
                      <a:pt x="0" y="30639"/>
                      <a:pt x="11" y="38970"/>
                    </a:cubicBezTo>
                    <a:cubicBezTo>
                      <a:pt x="11" y="60491"/>
                      <a:pt x="17459" y="77938"/>
                      <a:pt x="38984" y="77938"/>
                    </a:cubicBezTo>
                    <a:cubicBezTo>
                      <a:pt x="60509" y="77938"/>
                      <a:pt x="77949" y="60491"/>
                      <a:pt x="77949" y="38973"/>
                    </a:cubicBezTo>
                    <a:cubicBezTo>
                      <a:pt x="77949" y="17452"/>
                      <a:pt x="60501" y="1"/>
                      <a:pt x="38984" y="1"/>
                    </a:cubicBezTo>
                    <a:cubicBezTo>
                      <a:pt x="38970" y="1"/>
                      <a:pt x="38956" y="1"/>
                      <a:pt x="38942" y="1"/>
                    </a:cubicBezTo>
                    <a:close/>
                  </a:path>
                </a:pathLst>
              </a:custGeom>
              <a:solidFill>
                <a:srgbClr val="FFE69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" name="Google Shape;1027;p44">
                <a:extLst>
                  <a:ext uri="{FF2B5EF4-FFF2-40B4-BE49-F238E27FC236}">
                    <a16:creationId xmlns:a16="http://schemas.microsoft.com/office/drawing/2014/main" id="{08EBF7F4-7DC8-977C-6A11-4B83F7091F2A}"/>
                  </a:ext>
                </a:extLst>
              </p:cNvPr>
              <p:cNvSpPr/>
              <p:nvPr/>
            </p:nvSpPr>
            <p:spPr>
              <a:xfrm>
                <a:off x="5385344" y="3394236"/>
                <a:ext cx="798900" cy="7989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42" name="Google Shape;1050;p44">
              <a:extLst>
                <a:ext uri="{FF2B5EF4-FFF2-40B4-BE49-F238E27FC236}">
                  <a16:creationId xmlns:a16="http://schemas.microsoft.com/office/drawing/2014/main" id="{BC7B1FC1-6DFB-CF28-740C-AA347AA3C5BB}"/>
                </a:ext>
              </a:extLst>
            </p:cNvPr>
            <p:cNvSpPr/>
            <p:nvPr/>
          </p:nvSpPr>
          <p:spPr>
            <a:xfrm>
              <a:off x="5683936" y="4225298"/>
              <a:ext cx="370881" cy="355065"/>
            </a:xfrm>
            <a:custGeom>
              <a:avLst/>
              <a:gdLst/>
              <a:ahLst/>
              <a:cxnLst/>
              <a:rect l="l" t="t" r="r" b="b"/>
              <a:pathLst>
                <a:path w="12193" h="11674" extrusionOk="0">
                  <a:moveTo>
                    <a:pt x="9483" y="1174"/>
                  </a:moveTo>
                  <a:lnTo>
                    <a:pt x="9483" y="2308"/>
                  </a:lnTo>
                  <a:cubicBezTo>
                    <a:pt x="9483" y="2497"/>
                    <a:pt x="9641" y="2655"/>
                    <a:pt x="9830" y="2655"/>
                  </a:cubicBezTo>
                  <a:lnTo>
                    <a:pt x="10901" y="2655"/>
                  </a:lnTo>
                  <a:lnTo>
                    <a:pt x="9515" y="4041"/>
                  </a:lnTo>
                  <a:lnTo>
                    <a:pt x="8097" y="4041"/>
                  </a:lnTo>
                  <a:lnTo>
                    <a:pt x="8097" y="2560"/>
                  </a:lnTo>
                  <a:lnTo>
                    <a:pt x="9483" y="1174"/>
                  </a:lnTo>
                  <a:close/>
                  <a:moveTo>
                    <a:pt x="4885" y="6181"/>
                  </a:moveTo>
                  <a:cubicBezTo>
                    <a:pt x="5033" y="6181"/>
                    <a:pt x="5183" y="6212"/>
                    <a:pt x="5325" y="6278"/>
                  </a:cubicBezTo>
                  <a:lnTo>
                    <a:pt x="4600" y="7003"/>
                  </a:lnTo>
                  <a:cubicBezTo>
                    <a:pt x="4474" y="7129"/>
                    <a:pt x="4474" y="7349"/>
                    <a:pt x="4600" y="7475"/>
                  </a:cubicBezTo>
                  <a:cubicBezTo>
                    <a:pt x="4663" y="7538"/>
                    <a:pt x="4750" y="7570"/>
                    <a:pt x="4836" y="7570"/>
                  </a:cubicBezTo>
                  <a:cubicBezTo>
                    <a:pt x="4923" y="7570"/>
                    <a:pt x="5010" y="7538"/>
                    <a:pt x="5073" y="7475"/>
                  </a:cubicBezTo>
                  <a:lnTo>
                    <a:pt x="5797" y="6751"/>
                  </a:lnTo>
                  <a:lnTo>
                    <a:pt x="5797" y="6751"/>
                  </a:lnTo>
                  <a:cubicBezTo>
                    <a:pt x="5986" y="7160"/>
                    <a:pt x="5892" y="7633"/>
                    <a:pt x="5577" y="7948"/>
                  </a:cubicBezTo>
                  <a:cubicBezTo>
                    <a:pt x="5388" y="8137"/>
                    <a:pt x="5128" y="8231"/>
                    <a:pt x="4864" y="8231"/>
                  </a:cubicBezTo>
                  <a:cubicBezTo>
                    <a:pt x="4600" y="8231"/>
                    <a:pt x="4332" y="8137"/>
                    <a:pt x="4127" y="7948"/>
                  </a:cubicBezTo>
                  <a:cubicBezTo>
                    <a:pt x="3749" y="7538"/>
                    <a:pt x="3749" y="6877"/>
                    <a:pt x="4127" y="6499"/>
                  </a:cubicBezTo>
                  <a:cubicBezTo>
                    <a:pt x="4333" y="6293"/>
                    <a:pt x="4606" y="6181"/>
                    <a:pt x="4885" y="6181"/>
                  </a:cubicBezTo>
                  <a:close/>
                  <a:moveTo>
                    <a:pt x="4897" y="4831"/>
                  </a:moveTo>
                  <a:cubicBezTo>
                    <a:pt x="5396" y="4831"/>
                    <a:pt x="5890" y="4990"/>
                    <a:pt x="6301" y="5301"/>
                  </a:cubicBezTo>
                  <a:lnTo>
                    <a:pt x="5829" y="5774"/>
                  </a:lnTo>
                  <a:cubicBezTo>
                    <a:pt x="5553" y="5590"/>
                    <a:pt x="5233" y="5499"/>
                    <a:pt x="4911" y="5499"/>
                  </a:cubicBezTo>
                  <a:cubicBezTo>
                    <a:pt x="4460" y="5499"/>
                    <a:pt x="4004" y="5677"/>
                    <a:pt x="3655" y="6026"/>
                  </a:cubicBezTo>
                  <a:cubicBezTo>
                    <a:pt x="2993" y="6688"/>
                    <a:pt x="2993" y="7790"/>
                    <a:pt x="3655" y="8420"/>
                  </a:cubicBezTo>
                  <a:cubicBezTo>
                    <a:pt x="3986" y="8751"/>
                    <a:pt x="4427" y="8917"/>
                    <a:pt x="4864" y="8917"/>
                  </a:cubicBezTo>
                  <a:cubicBezTo>
                    <a:pt x="5301" y="8917"/>
                    <a:pt x="5734" y="8751"/>
                    <a:pt x="6049" y="8420"/>
                  </a:cubicBezTo>
                  <a:cubicBezTo>
                    <a:pt x="6648" y="7822"/>
                    <a:pt x="6742" y="6908"/>
                    <a:pt x="6301" y="6246"/>
                  </a:cubicBezTo>
                  <a:lnTo>
                    <a:pt x="6774" y="5774"/>
                  </a:lnTo>
                  <a:lnTo>
                    <a:pt x="6774" y="5774"/>
                  </a:lnTo>
                  <a:cubicBezTo>
                    <a:pt x="7467" y="6719"/>
                    <a:pt x="7404" y="8074"/>
                    <a:pt x="6585" y="8924"/>
                  </a:cubicBezTo>
                  <a:cubicBezTo>
                    <a:pt x="6112" y="9397"/>
                    <a:pt x="5498" y="9633"/>
                    <a:pt x="4883" y="9633"/>
                  </a:cubicBezTo>
                  <a:cubicBezTo>
                    <a:pt x="4269" y="9633"/>
                    <a:pt x="3655" y="9397"/>
                    <a:pt x="3182" y="8924"/>
                  </a:cubicBezTo>
                  <a:cubicBezTo>
                    <a:pt x="2237" y="7979"/>
                    <a:pt x="2237" y="6499"/>
                    <a:pt x="3182" y="5553"/>
                  </a:cubicBezTo>
                  <a:cubicBezTo>
                    <a:pt x="3667" y="5068"/>
                    <a:pt x="4286" y="4831"/>
                    <a:pt x="4897" y="4831"/>
                  </a:cubicBezTo>
                  <a:close/>
                  <a:moveTo>
                    <a:pt x="4873" y="3463"/>
                  </a:moveTo>
                  <a:cubicBezTo>
                    <a:pt x="5728" y="3463"/>
                    <a:pt x="6583" y="3748"/>
                    <a:pt x="7278" y="4325"/>
                  </a:cubicBezTo>
                  <a:lnTo>
                    <a:pt x="6805" y="4797"/>
                  </a:lnTo>
                  <a:cubicBezTo>
                    <a:pt x="6228" y="4353"/>
                    <a:pt x="5533" y="4125"/>
                    <a:pt x="4844" y="4125"/>
                  </a:cubicBezTo>
                  <a:cubicBezTo>
                    <a:pt x="4065" y="4125"/>
                    <a:pt x="3294" y="4416"/>
                    <a:pt x="2710" y="5018"/>
                  </a:cubicBezTo>
                  <a:cubicBezTo>
                    <a:pt x="1481" y="6246"/>
                    <a:pt x="1481" y="8168"/>
                    <a:pt x="2710" y="9397"/>
                  </a:cubicBezTo>
                  <a:cubicBezTo>
                    <a:pt x="3324" y="10011"/>
                    <a:pt x="4112" y="10318"/>
                    <a:pt x="4899" y="10318"/>
                  </a:cubicBezTo>
                  <a:cubicBezTo>
                    <a:pt x="5687" y="10318"/>
                    <a:pt x="6474" y="10011"/>
                    <a:pt x="7089" y="9397"/>
                  </a:cubicBezTo>
                  <a:cubicBezTo>
                    <a:pt x="8223" y="8263"/>
                    <a:pt x="8255" y="6467"/>
                    <a:pt x="7309" y="5301"/>
                  </a:cubicBezTo>
                  <a:lnTo>
                    <a:pt x="7782" y="4829"/>
                  </a:lnTo>
                  <a:lnTo>
                    <a:pt x="7782" y="4829"/>
                  </a:lnTo>
                  <a:cubicBezTo>
                    <a:pt x="8979" y="6278"/>
                    <a:pt x="8885" y="8483"/>
                    <a:pt x="7530" y="9870"/>
                  </a:cubicBezTo>
                  <a:cubicBezTo>
                    <a:pt x="6790" y="10594"/>
                    <a:pt x="5821" y="10956"/>
                    <a:pt x="4856" y="10956"/>
                  </a:cubicBezTo>
                  <a:cubicBezTo>
                    <a:pt x="3891" y="10956"/>
                    <a:pt x="2930" y="10594"/>
                    <a:pt x="2206" y="9870"/>
                  </a:cubicBezTo>
                  <a:cubicBezTo>
                    <a:pt x="756" y="8420"/>
                    <a:pt x="756" y="6026"/>
                    <a:pt x="2206" y="4545"/>
                  </a:cubicBezTo>
                  <a:cubicBezTo>
                    <a:pt x="2941" y="3827"/>
                    <a:pt x="3907" y="3463"/>
                    <a:pt x="4873" y="3463"/>
                  </a:cubicBezTo>
                  <a:close/>
                  <a:moveTo>
                    <a:pt x="9899" y="0"/>
                  </a:moveTo>
                  <a:cubicBezTo>
                    <a:pt x="9813" y="0"/>
                    <a:pt x="9722" y="32"/>
                    <a:pt x="9641" y="103"/>
                  </a:cubicBezTo>
                  <a:lnTo>
                    <a:pt x="7561" y="2182"/>
                  </a:lnTo>
                  <a:cubicBezTo>
                    <a:pt x="7467" y="2277"/>
                    <a:pt x="7435" y="2340"/>
                    <a:pt x="7435" y="2434"/>
                  </a:cubicBezTo>
                  <a:lnTo>
                    <a:pt x="7435" y="3600"/>
                  </a:lnTo>
                  <a:cubicBezTo>
                    <a:pt x="6670" y="3071"/>
                    <a:pt x="5769" y="2807"/>
                    <a:pt x="4868" y="2807"/>
                  </a:cubicBezTo>
                  <a:cubicBezTo>
                    <a:pt x="3731" y="2807"/>
                    <a:pt x="2595" y="3229"/>
                    <a:pt x="1733" y="4073"/>
                  </a:cubicBezTo>
                  <a:cubicBezTo>
                    <a:pt x="0" y="5805"/>
                    <a:pt x="0" y="8641"/>
                    <a:pt x="1733" y="10374"/>
                  </a:cubicBezTo>
                  <a:cubicBezTo>
                    <a:pt x="2599" y="11240"/>
                    <a:pt x="3741" y="11673"/>
                    <a:pt x="4883" y="11673"/>
                  </a:cubicBezTo>
                  <a:cubicBezTo>
                    <a:pt x="6026" y="11673"/>
                    <a:pt x="7168" y="11240"/>
                    <a:pt x="8034" y="10374"/>
                  </a:cubicBezTo>
                  <a:cubicBezTo>
                    <a:pt x="9578" y="8861"/>
                    <a:pt x="9735" y="6436"/>
                    <a:pt x="8538" y="4703"/>
                  </a:cubicBezTo>
                  <a:lnTo>
                    <a:pt x="9672" y="4703"/>
                  </a:lnTo>
                  <a:cubicBezTo>
                    <a:pt x="9767" y="4703"/>
                    <a:pt x="9893" y="4671"/>
                    <a:pt x="9924" y="4608"/>
                  </a:cubicBezTo>
                  <a:lnTo>
                    <a:pt x="12004" y="2497"/>
                  </a:lnTo>
                  <a:cubicBezTo>
                    <a:pt x="12193" y="2308"/>
                    <a:pt x="12035" y="1962"/>
                    <a:pt x="11783" y="1962"/>
                  </a:cubicBezTo>
                  <a:lnTo>
                    <a:pt x="10239" y="1962"/>
                  </a:lnTo>
                  <a:lnTo>
                    <a:pt x="10239" y="355"/>
                  </a:lnTo>
                  <a:cubicBezTo>
                    <a:pt x="10239" y="141"/>
                    <a:pt x="10080" y="0"/>
                    <a:pt x="9899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2905DFF0-31D4-EE5E-6D52-35BE01E9E44A}"/>
              </a:ext>
            </a:extLst>
          </p:cNvPr>
          <p:cNvGrpSpPr/>
          <p:nvPr/>
        </p:nvGrpSpPr>
        <p:grpSpPr>
          <a:xfrm>
            <a:off x="2792207" y="2279152"/>
            <a:ext cx="1153781" cy="1153633"/>
            <a:chOff x="2876149" y="1878325"/>
            <a:chExt cx="1153781" cy="1153633"/>
          </a:xfrm>
        </p:grpSpPr>
        <p:grpSp>
          <p:nvGrpSpPr>
            <p:cNvPr id="46" name="Google Shape;1040;p44">
              <a:extLst>
                <a:ext uri="{FF2B5EF4-FFF2-40B4-BE49-F238E27FC236}">
                  <a16:creationId xmlns:a16="http://schemas.microsoft.com/office/drawing/2014/main" id="{CD0979B1-09FD-4522-F744-4747B2DB2579}"/>
                </a:ext>
              </a:extLst>
            </p:cNvPr>
            <p:cNvGrpSpPr/>
            <p:nvPr/>
          </p:nvGrpSpPr>
          <p:grpSpPr>
            <a:xfrm>
              <a:off x="2876149" y="1878325"/>
              <a:ext cx="1153781" cy="1153633"/>
              <a:chOff x="2791575" y="1269175"/>
              <a:chExt cx="1153781" cy="1153633"/>
            </a:xfrm>
          </p:grpSpPr>
          <p:sp>
            <p:nvSpPr>
              <p:cNvPr id="48" name="Google Shape;1041;p44">
                <a:extLst>
                  <a:ext uri="{FF2B5EF4-FFF2-40B4-BE49-F238E27FC236}">
                    <a16:creationId xmlns:a16="http://schemas.microsoft.com/office/drawing/2014/main" id="{1371F9AE-178B-FDC2-2E90-8AE67B70ACC7}"/>
                  </a:ext>
                </a:extLst>
              </p:cNvPr>
              <p:cNvSpPr/>
              <p:nvPr/>
            </p:nvSpPr>
            <p:spPr>
              <a:xfrm>
                <a:off x="2791575" y="1269175"/>
                <a:ext cx="1153781" cy="1153633"/>
              </a:xfrm>
              <a:custGeom>
                <a:avLst/>
                <a:gdLst/>
                <a:ahLst/>
                <a:cxnLst/>
                <a:rect l="l" t="t" r="r" b="b"/>
                <a:pathLst>
                  <a:path w="77945" h="77935" extrusionOk="0">
                    <a:moveTo>
                      <a:pt x="38965" y="0"/>
                    </a:moveTo>
                    <a:cubicBezTo>
                      <a:pt x="17444" y="0"/>
                      <a:pt x="0" y="17444"/>
                      <a:pt x="0" y="38965"/>
                    </a:cubicBezTo>
                    <a:cubicBezTo>
                      <a:pt x="0" y="60486"/>
                      <a:pt x="17444" y="77934"/>
                      <a:pt x="38965" y="77934"/>
                    </a:cubicBezTo>
                    <a:cubicBezTo>
                      <a:pt x="38979" y="77934"/>
                      <a:pt x="38993" y="77934"/>
                      <a:pt x="39007" y="77934"/>
                    </a:cubicBezTo>
                    <a:cubicBezTo>
                      <a:pt x="45887" y="77934"/>
                      <a:pt x="52642" y="76106"/>
                      <a:pt x="58584" y="72633"/>
                    </a:cubicBezTo>
                    <a:lnTo>
                      <a:pt x="66254" y="74688"/>
                    </a:lnTo>
                    <a:lnTo>
                      <a:pt x="74259" y="76834"/>
                    </a:lnTo>
                    <a:lnTo>
                      <a:pt x="72114" y="68828"/>
                    </a:lnTo>
                    <a:lnTo>
                      <a:pt x="70316" y="62109"/>
                    </a:lnTo>
                    <a:cubicBezTo>
                      <a:pt x="75274" y="55413"/>
                      <a:pt x="77945" y="47299"/>
                      <a:pt x="77934" y="38965"/>
                    </a:cubicBezTo>
                    <a:cubicBezTo>
                      <a:pt x="77934" y="17444"/>
                      <a:pt x="60486" y="0"/>
                      <a:pt x="38965" y="0"/>
                    </a:cubicBezTo>
                    <a:close/>
                  </a:path>
                </a:pathLst>
              </a:custGeom>
              <a:solidFill>
                <a:srgbClr val="FFE69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49" name="Google Shape;1018;p44">
                <a:extLst>
                  <a:ext uri="{FF2B5EF4-FFF2-40B4-BE49-F238E27FC236}">
                    <a16:creationId xmlns:a16="http://schemas.microsoft.com/office/drawing/2014/main" id="{804973CB-24A9-3294-E414-2664142CCBC3}"/>
                  </a:ext>
                </a:extLst>
              </p:cNvPr>
              <p:cNvSpPr/>
              <p:nvPr/>
            </p:nvSpPr>
            <p:spPr>
              <a:xfrm>
                <a:off x="2969007" y="1446536"/>
                <a:ext cx="798900" cy="7989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47" name="Google Shape;1051;p44">
              <a:extLst>
                <a:ext uri="{FF2B5EF4-FFF2-40B4-BE49-F238E27FC236}">
                  <a16:creationId xmlns:a16="http://schemas.microsoft.com/office/drawing/2014/main" id="{75423C33-C6F5-1636-DF7A-58F9501F5237}"/>
                </a:ext>
              </a:extLst>
            </p:cNvPr>
            <p:cNvSpPr/>
            <p:nvPr/>
          </p:nvSpPr>
          <p:spPr>
            <a:xfrm>
              <a:off x="3260836" y="2278325"/>
              <a:ext cx="384365" cy="353610"/>
            </a:xfrm>
            <a:custGeom>
              <a:avLst/>
              <a:gdLst/>
              <a:ahLst/>
              <a:cxnLst/>
              <a:rect l="l" t="t" r="r" b="b"/>
              <a:pathLst>
                <a:path w="11910" h="10957" extrusionOk="0">
                  <a:moveTo>
                    <a:pt x="7325" y="654"/>
                  </a:moveTo>
                  <a:cubicBezTo>
                    <a:pt x="7412" y="654"/>
                    <a:pt x="7498" y="686"/>
                    <a:pt x="7561" y="749"/>
                  </a:cubicBezTo>
                  <a:lnTo>
                    <a:pt x="10995" y="4088"/>
                  </a:lnTo>
                  <a:cubicBezTo>
                    <a:pt x="11122" y="4246"/>
                    <a:pt x="11122" y="4466"/>
                    <a:pt x="10995" y="4592"/>
                  </a:cubicBezTo>
                  <a:lnTo>
                    <a:pt x="10082" y="5506"/>
                  </a:lnTo>
                  <a:lnTo>
                    <a:pt x="7404" y="2859"/>
                  </a:lnTo>
                  <a:cubicBezTo>
                    <a:pt x="7215" y="2670"/>
                    <a:pt x="6955" y="2576"/>
                    <a:pt x="6691" y="2576"/>
                  </a:cubicBezTo>
                  <a:cubicBezTo>
                    <a:pt x="6427" y="2576"/>
                    <a:pt x="6159" y="2670"/>
                    <a:pt x="5955" y="2859"/>
                  </a:cubicBezTo>
                  <a:lnTo>
                    <a:pt x="4978" y="3805"/>
                  </a:lnTo>
                  <a:cubicBezTo>
                    <a:pt x="4915" y="3868"/>
                    <a:pt x="4828" y="3899"/>
                    <a:pt x="4742" y="3899"/>
                  </a:cubicBezTo>
                  <a:cubicBezTo>
                    <a:pt x="4655" y="3899"/>
                    <a:pt x="4568" y="3868"/>
                    <a:pt x="4505" y="3805"/>
                  </a:cubicBezTo>
                  <a:cubicBezTo>
                    <a:pt x="4379" y="3679"/>
                    <a:pt x="4379" y="3458"/>
                    <a:pt x="4505" y="3332"/>
                  </a:cubicBezTo>
                  <a:lnTo>
                    <a:pt x="5955" y="1883"/>
                  </a:lnTo>
                  <a:lnTo>
                    <a:pt x="7089" y="749"/>
                  </a:lnTo>
                  <a:cubicBezTo>
                    <a:pt x="7152" y="686"/>
                    <a:pt x="7239" y="654"/>
                    <a:pt x="7325" y="654"/>
                  </a:cubicBezTo>
                  <a:close/>
                  <a:moveTo>
                    <a:pt x="2808" y="5183"/>
                  </a:moveTo>
                  <a:cubicBezTo>
                    <a:pt x="2899" y="5183"/>
                    <a:pt x="2993" y="5207"/>
                    <a:pt x="3056" y="5254"/>
                  </a:cubicBezTo>
                  <a:cubicBezTo>
                    <a:pt x="3151" y="5380"/>
                    <a:pt x="3151" y="5632"/>
                    <a:pt x="3056" y="5726"/>
                  </a:cubicBezTo>
                  <a:lnTo>
                    <a:pt x="2048" y="6735"/>
                  </a:lnTo>
                  <a:cubicBezTo>
                    <a:pt x="2001" y="6782"/>
                    <a:pt x="1914" y="6805"/>
                    <a:pt x="1824" y="6805"/>
                  </a:cubicBezTo>
                  <a:cubicBezTo>
                    <a:pt x="1733" y="6805"/>
                    <a:pt x="1639" y="6782"/>
                    <a:pt x="1576" y="6735"/>
                  </a:cubicBezTo>
                  <a:cubicBezTo>
                    <a:pt x="1449" y="6609"/>
                    <a:pt x="1449" y="6357"/>
                    <a:pt x="1576" y="6262"/>
                  </a:cubicBezTo>
                  <a:lnTo>
                    <a:pt x="2584" y="5254"/>
                  </a:lnTo>
                  <a:cubicBezTo>
                    <a:pt x="2631" y="5207"/>
                    <a:pt x="2718" y="5183"/>
                    <a:pt x="2808" y="5183"/>
                  </a:cubicBezTo>
                  <a:close/>
                  <a:moveTo>
                    <a:pt x="3785" y="6167"/>
                  </a:moveTo>
                  <a:cubicBezTo>
                    <a:pt x="3875" y="6167"/>
                    <a:pt x="3970" y="6199"/>
                    <a:pt x="4033" y="6262"/>
                  </a:cubicBezTo>
                  <a:cubicBezTo>
                    <a:pt x="4159" y="6357"/>
                    <a:pt x="4159" y="6609"/>
                    <a:pt x="4033" y="6735"/>
                  </a:cubicBezTo>
                  <a:lnTo>
                    <a:pt x="3056" y="7711"/>
                  </a:lnTo>
                  <a:cubicBezTo>
                    <a:pt x="2993" y="7774"/>
                    <a:pt x="2899" y="7806"/>
                    <a:pt x="2808" y="7806"/>
                  </a:cubicBezTo>
                  <a:cubicBezTo>
                    <a:pt x="2718" y="7806"/>
                    <a:pt x="2631" y="7774"/>
                    <a:pt x="2584" y="7711"/>
                  </a:cubicBezTo>
                  <a:cubicBezTo>
                    <a:pt x="2395" y="7554"/>
                    <a:pt x="2395" y="7365"/>
                    <a:pt x="2584" y="7239"/>
                  </a:cubicBezTo>
                  <a:lnTo>
                    <a:pt x="3560" y="6262"/>
                  </a:lnTo>
                  <a:cubicBezTo>
                    <a:pt x="3608" y="6199"/>
                    <a:pt x="3694" y="6167"/>
                    <a:pt x="3785" y="6167"/>
                  </a:cubicBezTo>
                  <a:close/>
                  <a:moveTo>
                    <a:pt x="4730" y="7113"/>
                  </a:moveTo>
                  <a:cubicBezTo>
                    <a:pt x="4821" y="7113"/>
                    <a:pt x="4915" y="7144"/>
                    <a:pt x="4978" y="7207"/>
                  </a:cubicBezTo>
                  <a:cubicBezTo>
                    <a:pt x="5073" y="7302"/>
                    <a:pt x="5073" y="7554"/>
                    <a:pt x="4978" y="7680"/>
                  </a:cubicBezTo>
                  <a:lnTo>
                    <a:pt x="4001" y="8656"/>
                  </a:lnTo>
                  <a:cubicBezTo>
                    <a:pt x="3938" y="8719"/>
                    <a:pt x="3844" y="8751"/>
                    <a:pt x="3749" y="8751"/>
                  </a:cubicBezTo>
                  <a:cubicBezTo>
                    <a:pt x="3655" y="8751"/>
                    <a:pt x="3560" y="8719"/>
                    <a:pt x="3497" y="8656"/>
                  </a:cubicBezTo>
                  <a:cubicBezTo>
                    <a:pt x="3403" y="8530"/>
                    <a:pt x="3403" y="8310"/>
                    <a:pt x="3497" y="8184"/>
                  </a:cubicBezTo>
                  <a:lnTo>
                    <a:pt x="4505" y="7207"/>
                  </a:lnTo>
                  <a:cubicBezTo>
                    <a:pt x="4553" y="7144"/>
                    <a:pt x="4639" y="7113"/>
                    <a:pt x="4730" y="7113"/>
                  </a:cubicBezTo>
                  <a:close/>
                  <a:moveTo>
                    <a:pt x="4100" y="969"/>
                  </a:moveTo>
                  <a:cubicBezTo>
                    <a:pt x="4190" y="969"/>
                    <a:pt x="4285" y="1001"/>
                    <a:pt x="4348" y="1064"/>
                  </a:cubicBezTo>
                  <a:lnTo>
                    <a:pt x="5041" y="1725"/>
                  </a:lnTo>
                  <a:lnTo>
                    <a:pt x="3938" y="2828"/>
                  </a:lnTo>
                  <a:cubicBezTo>
                    <a:pt x="3560" y="3206"/>
                    <a:pt x="3560" y="3899"/>
                    <a:pt x="3938" y="4277"/>
                  </a:cubicBezTo>
                  <a:cubicBezTo>
                    <a:pt x="4143" y="4482"/>
                    <a:pt x="4411" y="4584"/>
                    <a:pt x="4675" y="4584"/>
                  </a:cubicBezTo>
                  <a:cubicBezTo>
                    <a:pt x="4939" y="4584"/>
                    <a:pt x="5199" y="4482"/>
                    <a:pt x="5388" y="4277"/>
                  </a:cubicBezTo>
                  <a:lnTo>
                    <a:pt x="6396" y="3332"/>
                  </a:lnTo>
                  <a:cubicBezTo>
                    <a:pt x="6443" y="3269"/>
                    <a:pt x="6530" y="3238"/>
                    <a:pt x="6620" y="3238"/>
                  </a:cubicBezTo>
                  <a:cubicBezTo>
                    <a:pt x="6711" y="3238"/>
                    <a:pt x="6805" y="3269"/>
                    <a:pt x="6868" y="3332"/>
                  </a:cubicBezTo>
                  <a:lnTo>
                    <a:pt x="10334" y="6735"/>
                  </a:lnTo>
                  <a:cubicBezTo>
                    <a:pt x="10491" y="6829"/>
                    <a:pt x="10491" y="7113"/>
                    <a:pt x="10365" y="7239"/>
                  </a:cubicBezTo>
                  <a:cubicBezTo>
                    <a:pt x="10302" y="7302"/>
                    <a:pt x="10216" y="7333"/>
                    <a:pt x="10129" y="7333"/>
                  </a:cubicBezTo>
                  <a:cubicBezTo>
                    <a:pt x="10042" y="7333"/>
                    <a:pt x="9956" y="7302"/>
                    <a:pt x="9893" y="7239"/>
                  </a:cubicBezTo>
                  <a:lnTo>
                    <a:pt x="8444" y="5789"/>
                  </a:lnTo>
                  <a:cubicBezTo>
                    <a:pt x="8381" y="5726"/>
                    <a:pt x="8286" y="5695"/>
                    <a:pt x="8195" y="5695"/>
                  </a:cubicBezTo>
                  <a:cubicBezTo>
                    <a:pt x="8105" y="5695"/>
                    <a:pt x="8018" y="5726"/>
                    <a:pt x="7971" y="5789"/>
                  </a:cubicBezTo>
                  <a:cubicBezTo>
                    <a:pt x="7845" y="5884"/>
                    <a:pt x="7845" y="6136"/>
                    <a:pt x="7971" y="6262"/>
                  </a:cubicBezTo>
                  <a:lnTo>
                    <a:pt x="9420" y="7711"/>
                  </a:lnTo>
                  <a:cubicBezTo>
                    <a:pt x="9546" y="7837"/>
                    <a:pt x="9546" y="8058"/>
                    <a:pt x="9420" y="8184"/>
                  </a:cubicBezTo>
                  <a:cubicBezTo>
                    <a:pt x="9357" y="8247"/>
                    <a:pt x="9271" y="8278"/>
                    <a:pt x="9184" y="8278"/>
                  </a:cubicBezTo>
                  <a:cubicBezTo>
                    <a:pt x="9097" y="8278"/>
                    <a:pt x="9011" y="8247"/>
                    <a:pt x="8948" y="8184"/>
                  </a:cubicBezTo>
                  <a:lnTo>
                    <a:pt x="7498" y="6735"/>
                  </a:lnTo>
                  <a:cubicBezTo>
                    <a:pt x="7435" y="6672"/>
                    <a:pt x="7341" y="6640"/>
                    <a:pt x="7250" y="6640"/>
                  </a:cubicBezTo>
                  <a:cubicBezTo>
                    <a:pt x="7160" y="6640"/>
                    <a:pt x="7073" y="6672"/>
                    <a:pt x="7026" y="6735"/>
                  </a:cubicBezTo>
                  <a:cubicBezTo>
                    <a:pt x="6900" y="6829"/>
                    <a:pt x="6900" y="7081"/>
                    <a:pt x="7026" y="7176"/>
                  </a:cubicBezTo>
                  <a:lnTo>
                    <a:pt x="8475" y="8656"/>
                  </a:lnTo>
                  <a:cubicBezTo>
                    <a:pt x="8601" y="8751"/>
                    <a:pt x="8601" y="9003"/>
                    <a:pt x="8475" y="9129"/>
                  </a:cubicBezTo>
                  <a:cubicBezTo>
                    <a:pt x="8412" y="9176"/>
                    <a:pt x="8325" y="9200"/>
                    <a:pt x="8239" y="9200"/>
                  </a:cubicBezTo>
                  <a:cubicBezTo>
                    <a:pt x="8152" y="9200"/>
                    <a:pt x="8066" y="9176"/>
                    <a:pt x="8003" y="9129"/>
                  </a:cubicBezTo>
                  <a:lnTo>
                    <a:pt x="6459" y="7648"/>
                  </a:lnTo>
                  <a:cubicBezTo>
                    <a:pt x="6270" y="7459"/>
                    <a:pt x="6018" y="7396"/>
                    <a:pt x="5797" y="7396"/>
                  </a:cubicBezTo>
                  <a:cubicBezTo>
                    <a:pt x="5797" y="7144"/>
                    <a:pt x="5671" y="6924"/>
                    <a:pt x="5482" y="6735"/>
                  </a:cubicBezTo>
                  <a:cubicBezTo>
                    <a:pt x="5293" y="6514"/>
                    <a:pt x="5041" y="6451"/>
                    <a:pt x="4821" y="6388"/>
                  </a:cubicBezTo>
                  <a:cubicBezTo>
                    <a:pt x="4821" y="6167"/>
                    <a:pt x="4694" y="5947"/>
                    <a:pt x="4505" y="5726"/>
                  </a:cubicBezTo>
                  <a:cubicBezTo>
                    <a:pt x="4285" y="5537"/>
                    <a:pt x="4064" y="5474"/>
                    <a:pt x="3812" y="5411"/>
                  </a:cubicBezTo>
                  <a:cubicBezTo>
                    <a:pt x="3812" y="5191"/>
                    <a:pt x="3718" y="4939"/>
                    <a:pt x="3497" y="4750"/>
                  </a:cubicBezTo>
                  <a:cubicBezTo>
                    <a:pt x="3308" y="4561"/>
                    <a:pt x="3048" y="4466"/>
                    <a:pt x="2785" y="4466"/>
                  </a:cubicBezTo>
                  <a:cubicBezTo>
                    <a:pt x="2521" y="4466"/>
                    <a:pt x="2253" y="4561"/>
                    <a:pt x="2048" y="4750"/>
                  </a:cubicBezTo>
                  <a:lnTo>
                    <a:pt x="1544" y="5254"/>
                  </a:lnTo>
                  <a:lnTo>
                    <a:pt x="819" y="4561"/>
                  </a:lnTo>
                  <a:cubicBezTo>
                    <a:pt x="725" y="4435"/>
                    <a:pt x="725" y="4183"/>
                    <a:pt x="819" y="4088"/>
                  </a:cubicBezTo>
                  <a:lnTo>
                    <a:pt x="3875" y="1064"/>
                  </a:lnTo>
                  <a:cubicBezTo>
                    <a:pt x="3923" y="1001"/>
                    <a:pt x="4009" y="969"/>
                    <a:pt x="4100" y="969"/>
                  </a:cubicBezTo>
                  <a:close/>
                  <a:moveTo>
                    <a:pt x="5718" y="8089"/>
                  </a:moveTo>
                  <a:cubicBezTo>
                    <a:pt x="5805" y="8089"/>
                    <a:pt x="5892" y="8121"/>
                    <a:pt x="5955" y="8184"/>
                  </a:cubicBezTo>
                  <a:cubicBezTo>
                    <a:pt x="6081" y="8310"/>
                    <a:pt x="6081" y="8530"/>
                    <a:pt x="5955" y="8656"/>
                  </a:cubicBezTo>
                  <a:lnTo>
                    <a:pt x="4978" y="9633"/>
                  </a:lnTo>
                  <a:cubicBezTo>
                    <a:pt x="4915" y="9696"/>
                    <a:pt x="4821" y="9728"/>
                    <a:pt x="4730" y="9728"/>
                  </a:cubicBezTo>
                  <a:cubicBezTo>
                    <a:pt x="4639" y="9728"/>
                    <a:pt x="4553" y="9696"/>
                    <a:pt x="4505" y="9633"/>
                  </a:cubicBezTo>
                  <a:cubicBezTo>
                    <a:pt x="4379" y="9507"/>
                    <a:pt x="4379" y="9286"/>
                    <a:pt x="4505" y="9160"/>
                  </a:cubicBezTo>
                  <a:lnTo>
                    <a:pt x="5482" y="8184"/>
                  </a:lnTo>
                  <a:cubicBezTo>
                    <a:pt x="5545" y="8121"/>
                    <a:pt x="5632" y="8089"/>
                    <a:pt x="5718" y="8089"/>
                  </a:cubicBezTo>
                  <a:close/>
                  <a:moveTo>
                    <a:pt x="6616" y="8877"/>
                  </a:moveTo>
                  <a:lnTo>
                    <a:pt x="7467" y="9665"/>
                  </a:lnTo>
                  <a:cubicBezTo>
                    <a:pt x="7593" y="9759"/>
                    <a:pt x="7593" y="9980"/>
                    <a:pt x="7435" y="10106"/>
                  </a:cubicBezTo>
                  <a:cubicBezTo>
                    <a:pt x="7388" y="10169"/>
                    <a:pt x="7286" y="10200"/>
                    <a:pt x="7179" y="10200"/>
                  </a:cubicBezTo>
                  <a:cubicBezTo>
                    <a:pt x="7073" y="10200"/>
                    <a:pt x="6963" y="10169"/>
                    <a:pt x="6900" y="10106"/>
                  </a:cubicBezTo>
                  <a:lnTo>
                    <a:pt x="6207" y="9412"/>
                  </a:lnTo>
                  <a:lnTo>
                    <a:pt x="6427" y="9160"/>
                  </a:lnTo>
                  <a:cubicBezTo>
                    <a:pt x="6522" y="9097"/>
                    <a:pt x="6585" y="8971"/>
                    <a:pt x="6616" y="8877"/>
                  </a:cubicBezTo>
                  <a:close/>
                  <a:moveTo>
                    <a:pt x="7309" y="0"/>
                  </a:moveTo>
                  <a:cubicBezTo>
                    <a:pt x="7042" y="0"/>
                    <a:pt x="6774" y="103"/>
                    <a:pt x="6585" y="308"/>
                  </a:cubicBezTo>
                  <a:lnTo>
                    <a:pt x="5608" y="1284"/>
                  </a:lnTo>
                  <a:lnTo>
                    <a:pt x="4852" y="560"/>
                  </a:lnTo>
                  <a:cubicBezTo>
                    <a:pt x="4656" y="394"/>
                    <a:pt x="4409" y="307"/>
                    <a:pt x="4163" y="307"/>
                  </a:cubicBezTo>
                  <a:cubicBezTo>
                    <a:pt x="3897" y="307"/>
                    <a:pt x="3631" y="409"/>
                    <a:pt x="3434" y="623"/>
                  </a:cubicBezTo>
                  <a:lnTo>
                    <a:pt x="410" y="3647"/>
                  </a:lnTo>
                  <a:cubicBezTo>
                    <a:pt x="0" y="4025"/>
                    <a:pt x="0" y="4718"/>
                    <a:pt x="410" y="5096"/>
                  </a:cubicBezTo>
                  <a:lnTo>
                    <a:pt x="1103" y="5821"/>
                  </a:lnTo>
                  <a:cubicBezTo>
                    <a:pt x="725" y="6199"/>
                    <a:pt x="725" y="6829"/>
                    <a:pt x="1103" y="7239"/>
                  </a:cubicBezTo>
                  <a:cubicBezTo>
                    <a:pt x="1292" y="7428"/>
                    <a:pt x="1544" y="7491"/>
                    <a:pt x="1765" y="7554"/>
                  </a:cubicBezTo>
                  <a:cubicBezTo>
                    <a:pt x="1765" y="7774"/>
                    <a:pt x="1891" y="8026"/>
                    <a:pt x="2080" y="8215"/>
                  </a:cubicBezTo>
                  <a:cubicBezTo>
                    <a:pt x="2300" y="8404"/>
                    <a:pt x="2521" y="8499"/>
                    <a:pt x="2773" y="8530"/>
                  </a:cubicBezTo>
                  <a:cubicBezTo>
                    <a:pt x="2773" y="8751"/>
                    <a:pt x="2867" y="9003"/>
                    <a:pt x="3088" y="9192"/>
                  </a:cubicBezTo>
                  <a:cubicBezTo>
                    <a:pt x="3277" y="9381"/>
                    <a:pt x="3497" y="9475"/>
                    <a:pt x="3749" y="9507"/>
                  </a:cubicBezTo>
                  <a:cubicBezTo>
                    <a:pt x="3749" y="9759"/>
                    <a:pt x="3875" y="9980"/>
                    <a:pt x="4064" y="10169"/>
                  </a:cubicBezTo>
                  <a:cubicBezTo>
                    <a:pt x="4253" y="10373"/>
                    <a:pt x="4521" y="10476"/>
                    <a:pt x="4789" y="10476"/>
                  </a:cubicBezTo>
                  <a:cubicBezTo>
                    <a:pt x="5057" y="10476"/>
                    <a:pt x="5325" y="10373"/>
                    <a:pt x="5514" y="10169"/>
                  </a:cubicBezTo>
                  <a:lnTo>
                    <a:pt x="5766" y="9948"/>
                  </a:lnTo>
                  <a:lnTo>
                    <a:pt x="6459" y="10673"/>
                  </a:lnTo>
                  <a:cubicBezTo>
                    <a:pt x="6664" y="10862"/>
                    <a:pt x="6939" y="10956"/>
                    <a:pt x="7219" y="10956"/>
                  </a:cubicBezTo>
                  <a:cubicBezTo>
                    <a:pt x="7498" y="10956"/>
                    <a:pt x="7782" y="10862"/>
                    <a:pt x="8003" y="10673"/>
                  </a:cubicBezTo>
                  <a:cubicBezTo>
                    <a:pt x="8192" y="10452"/>
                    <a:pt x="8286" y="10232"/>
                    <a:pt x="8318" y="9980"/>
                  </a:cubicBezTo>
                  <a:cubicBezTo>
                    <a:pt x="8538" y="9980"/>
                    <a:pt x="8790" y="9885"/>
                    <a:pt x="8979" y="9665"/>
                  </a:cubicBezTo>
                  <a:cubicBezTo>
                    <a:pt x="9168" y="9475"/>
                    <a:pt x="9263" y="9255"/>
                    <a:pt x="9294" y="9003"/>
                  </a:cubicBezTo>
                  <a:cubicBezTo>
                    <a:pt x="9546" y="9003"/>
                    <a:pt x="9767" y="8877"/>
                    <a:pt x="9956" y="8688"/>
                  </a:cubicBezTo>
                  <a:cubicBezTo>
                    <a:pt x="10176" y="8499"/>
                    <a:pt x="10239" y="8247"/>
                    <a:pt x="10271" y="8026"/>
                  </a:cubicBezTo>
                  <a:cubicBezTo>
                    <a:pt x="10523" y="8026"/>
                    <a:pt x="10743" y="7900"/>
                    <a:pt x="10964" y="7711"/>
                  </a:cubicBezTo>
                  <a:cubicBezTo>
                    <a:pt x="11342" y="7302"/>
                    <a:pt x="11342" y="6640"/>
                    <a:pt x="10964" y="6262"/>
                  </a:cubicBezTo>
                  <a:lnTo>
                    <a:pt x="10680" y="5978"/>
                  </a:lnTo>
                  <a:lnTo>
                    <a:pt x="11594" y="5065"/>
                  </a:lnTo>
                  <a:cubicBezTo>
                    <a:pt x="11909" y="4687"/>
                    <a:pt x="11909" y="4057"/>
                    <a:pt x="11468" y="3647"/>
                  </a:cubicBezTo>
                  <a:lnTo>
                    <a:pt x="8034" y="308"/>
                  </a:lnTo>
                  <a:cubicBezTo>
                    <a:pt x="7845" y="103"/>
                    <a:pt x="7577" y="0"/>
                    <a:pt x="7309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0" name="TextBox 49">
            <a:extLst>
              <a:ext uri="{FF2B5EF4-FFF2-40B4-BE49-F238E27FC236}">
                <a16:creationId xmlns:a16="http://schemas.microsoft.com/office/drawing/2014/main" id="{1705761C-770B-9ABF-58C9-CD0F2F6FAD7D}"/>
              </a:ext>
            </a:extLst>
          </p:cNvPr>
          <p:cNvSpPr txBox="1"/>
          <p:nvPr/>
        </p:nvSpPr>
        <p:spPr>
          <a:xfrm>
            <a:off x="470060" y="901209"/>
            <a:ext cx="82402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107CC40D-35E9-28FC-89A1-BC7B61B4D2CE}"/>
              </a:ext>
            </a:extLst>
          </p:cNvPr>
          <p:cNvSpPr txBox="1"/>
          <p:nvPr/>
        </p:nvSpPr>
        <p:spPr>
          <a:xfrm>
            <a:off x="6902824" y="2085476"/>
            <a:ext cx="1883100" cy="1496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کیفیت. </a:t>
            </a:r>
            <a:endParaRPr lang="en-US" sz="11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716FD1F2-6C4D-85E9-C8CD-202D5C164D68}"/>
              </a:ext>
            </a:extLst>
          </p:cNvPr>
          <p:cNvSpPr txBox="1"/>
          <p:nvPr/>
        </p:nvSpPr>
        <p:spPr>
          <a:xfrm>
            <a:off x="6929894" y="4036965"/>
            <a:ext cx="1883100" cy="1496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کیفیت. </a:t>
            </a:r>
            <a:endParaRPr lang="en-US" sz="11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734C20B-101B-4F5B-5AE2-A69367861444}"/>
              </a:ext>
            </a:extLst>
          </p:cNvPr>
          <p:cNvSpPr txBox="1"/>
          <p:nvPr/>
        </p:nvSpPr>
        <p:spPr>
          <a:xfrm>
            <a:off x="347088" y="2092984"/>
            <a:ext cx="1883100" cy="1496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کیفیت. </a:t>
            </a:r>
            <a:endParaRPr lang="en-US" sz="11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3B26B31C-ECE6-555C-F682-AC93A854A941}"/>
              </a:ext>
            </a:extLst>
          </p:cNvPr>
          <p:cNvSpPr txBox="1"/>
          <p:nvPr/>
        </p:nvSpPr>
        <p:spPr>
          <a:xfrm>
            <a:off x="374158" y="4044473"/>
            <a:ext cx="1883100" cy="1496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کیفیت. </a:t>
            </a:r>
            <a:endParaRPr lang="en-US" sz="11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28568668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900" decel="100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500"/>
                            </p:stCondLst>
                            <p:childTnLst>
                              <p:par>
                                <p:cTn id="6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900" decel="100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500"/>
                            </p:stCondLst>
                            <p:childTnLst>
                              <p:par>
                                <p:cTn id="68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900" decel="100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8500"/>
                            </p:stCondLst>
                            <p:childTnLst>
                              <p:par>
                                <p:cTn id="7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900" decel="100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1" grpId="0"/>
      <p:bldP spid="52" grpId="0"/>
      <p:bldP spid="53" grpId="0"/>
      <p:bldP spid="5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8ACFBD8-4656-9244-387E-E8EAA777F0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C8DE5-3205-439F-B05B-2CA362994A36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2699F08-F83D-28E1-B410-B1F70F70E272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3357" y="1839016"/>
            <a:ext cx="431555" cy="43155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556109B-2D86-5CB4-EED6-C579F989BC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2927" y="2769684"/>
            <a:ext cx="332414" cy="33241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AADFF7B-A00C-33BD-7706-D39321C8E35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1955" y="4426905"/>
            <a:ext cx="334358" cy="33435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E76AF86-5DC3-8262-316F-8B40BD43067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5843" y="3601211"/>
            <a:ext cx="326582" cy="32658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5D11184-423E-9761-4666-049EAD8CC3D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9476" y="5260377"/>
            <a:ext cx="339316" cy="339316"/>
          </a:xfrm>
          <a:prstGeom prst="rect">
            <a:avLst/>
          </a:prstGeom>
        </p:spPr>
      </p:pic>
      <p:pic>
        <p:nvPicPr>
          <p:cNvPr id="13" name="Graphic 12">
            <a:extLst>
              <a:ext uri="{FF2B5EF4-FFF2-40B4-BE49-F238E27FC236}">
                <a16:creationId xmlns:a16="http://schemas.microsoft.com/office/drawing/2014/main" id="{4DCA13C3-E456-7288-CE3B-C1BEF6282B4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237508" y="58615"/>
            <a:ext cx="1318755" cy="1318754"/>
          </a:xfrm>
          <a:prstGeom prst="rect">
            <a:avLst/>
          </a:prstGeom>
        </p:spPr>
      </p:pic>
      <p:pic>
        <p:nvPicPr>
          <p:cNvPr id="14" name="Picture 13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88D5ABAF-B6E2-EA67-2557-E62ED6BA682D}"/>
              </a:ext>
            </a:extLst>
          </p:cNvPr>
          <p:cNvPicPr>
            <a:picLocks noChangeAspect="1"/>
          </p:cNvPicPr>
          <p:nvPr/>
        </p:nvPicPr>
        <p:blipFill>
          <a:blip r:embed="rId9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1265" y="6097366"/>
            <a:ext cx="280493" cy="237542"/>
          </a:xfrm>
          <a:prstGeom prst="rect">
            <a:avLst/>
          </a:prstGeom>
        </p:spPr>
      </p:pic>
      <p:pic>
        <p:nvPicPr>
          <p:cNvPr id="15" name="Picture 14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340BE96A-33D1-D550-D1EF-0810714D969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1376777" y="6031413"/>
            <a:ext cx="276730" cy="369449"/>
          </a:xfrm>
          <a:prstGeom prst="rect">
            <a:avLst/>
          </a:prstGeom>
        </p:spPr>
      </p:pic>
      <p:pic>
        <p:nvPicPr>
          <p:cNvPr id="16" name="Picture 15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1B7A9496-12D7-8F6F-E2A5-6B790D18E51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H="1">
            <a:off x="10132555" y="6031413"/>
            <a:ext cx="276730" cy="369449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0260B555-97E2-D423-A299-73FA5685FE4B}"/>
              </a:ext>
            </a:extLst>
          </p:cNvPr>
          <p:cNvSpPr txBox="1"/>
          <p:nvPr/>
        </p:nvSpPr>
        <p:spPr>
          <a:xfrm>
            <a:off x="9579449" y="1919101"/>
            <a:ext cx="1735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کلیات پروپوزال</a:t>
            </a:r>
            <a:endParaRPr lang="en-US" b="1" dirty="0">
              <a:solidFill>
                <a:schemeClr val="bg1"/>
              </a:solidFill>
              <a:latin typeface="IRANSans Light" panose="020B0506030804020204" pitchFamily="34" charset="-78"/>
              <a:ea typeface="JameJam" panose="01000504000000020004" pitchFamily="2" charset="-78"/>
              <a:cs typeface="IRANSans Light" panose="020B0506030804020204" pitchFamily="34" charset="-78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6C48EFA-E5F0-ADB6-ED55-6A77B77963F2}"/>
              </a:ext>
            </a:extLst>
          </p:cNvPr>
          <p:cNvSpPr txBox="1"/>
          <p:nvPr/>
        </p:nvSpPr>
        <p:spPr>
          <a:xfrm>
            <a:off x="9579449" y="2732073"/>
            <a:ext cx="1735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مبانی پروپوزال</a:t>
            </a:r>
            <a:endParaRPr lang="en-US" b="1" dirty="0">
              <a:solidFill>
                <a:schemeClr val="bg1"/>
              </a:solidFill>
              <a:latin typeface="IRANSans Light" panose="020B0506030804020204" pitchFamily="34" charset="-78"/>
              <a:ea typeface="JameJam" panose="01000504000000020004" pitchFamily="2" charset="-78"/>
              <a:cs typeface="IRANSans Light" panose="020B0506030804020204" pitchFamily="34" charset="-78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710F3E7-9D89-D485-9A9B-F75F5241CFB4}"/>
              </a:ext>
            </a:extLst>
          </p:cNvPr>
          <p:cNvSpPr txBox="1"/>
          <p:nvPr/>
        </p:nvSpPr>
        <p:spPr>
          <a:xfrm>
            <a:off x="9579449" y="3561662"/>
            <a:ext cx="1735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روش</a:t>
            </a:r>
            <a:r>
              <a:rPr lang="fa-IR" sz="1400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 </a:t>
            </a:r>
            <a:r>
              <a:rPr lang="fa-IR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پروپوزال</a:t>
            </a:r>
            <a:endParaRPr lang="en-US" b="1" dirty="0">
              <a:solidFill>
                <a:schemeClr val="bg1"/>
              </a:solidFill>
              <a:latin typeface="IRANSans Light" panose="020B0506030804020204" pitchFamily="34" charset="-78"/>
              <a:ea typeface="JameJam" panose="01000504000000020004" pitchFamily="2" charset="-78"/>
              <a:cs typeface="IRANSans Light" panose="020B0506030804020204" pitchFamily="34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1326CF3-CC2A-6E27-39FC-B1541C40C9E5}"/>
              </a:ext>
            </a:extLst>
          </p:cNvPr>
          <p:cNvSpPr txBox="1"/>
          <p:nvPr/>
        </p:nvSpPr>
        <p:spPr>
          <a:xfrm>
            <a:off x="9579449" y="4382377"/>
            <a:ext cx="1735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تجزیه و تحلیل</a:t>
            </a:r>
            <a:endParaRPr lang="en-US" b="1" dirty="0">
              <a:solidFill>
                <a:schemeClr val="bg1"/>
              </a:solidFill>
              <a:latin typeface="IRANSans Light" panose="020B0506030804020204" pitchFamily="34" charset="-78"/>
              <a:ea typeface="JameJam" panose="01000504000000020004" pitchFamily="2" charset="-78"/>
              <a:cs typeface="IRANSans Light" panose="020B0506030804020204" pitchFamily="34" charset="-78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D826279-42F6-9BB1-2630-23AE090BD035}"/>
              </a:ext>
            </a:extLst>
          </p:cNvPr>
          <p:cNvSpPr txBox="1"/>
          <p:nvPr/>
        </p:nvSpPr>
        <p:spPr>
          <a:xfrm>
            <a:off x="9554735" y="5224252"/>
            <a:ext cx="1735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chemeClr val="bg1"/>
                </a:solidFill>
                <a:latin typeface="IRANSans Light" panose="020B0506030804020204" pitchFamily="34" charset="-78"/>
                <a:ea typeface="JameJam" panose="01000504000000020004" pitchFamily="2" charset="-78"/>
                <a:cs typeface="IRANSans Light" panose="020B0506030804020204" pitchFamily="34" charset="-78"/>
              </a:rPr>
              <a:t>نتیجه پروپوزال</a:t>
            </a:r>
            <a:endParaRPr lang="en-US" b="1" dirty="0">
              <a:solidFill>
                <a:schemeClr val="bg1"/>
              </a:solidFill>
              <a:latin typeface="IRANSans Light" panose="020B0506030804020204" pitchFamily="34" charset="-78"/>
              <a:ea typeface="JameJam" panose="01000504000000020004" pitchFamily="2" charset="-78"/>
              <a:cs typeface="IRANSans Light" panose="020B0506030804020204" pitchFamily="34" charset="-78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8B2AF0D-59F9-5FEE-177F-E794C7515492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83" t="5229" r="7644" b="10428"/>
          <a:stretch/>
        </p:blipFill>
        <p:spPr>
          <a:xfrm>
            <a:off x="6349397" y="1503680"/>
            <a:ext cx="2113883" cy="2103120"/>
          </a:xfrm>
          <a:prstGeom prst="round2DiagRect">
            <a:avLst>
              <a:gd name="adj1" fmla="val 1932"/>
              <a:gd name="adj2" fmla="val 1449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sx="99000" sy="99000" algn="tl" rotWithShape="0">
              <a:srgbClr val="000000">
                <a:alpha val="16000"/>
              </a:srgbClr>
            </a:outerShdw>
          </a:effec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47B1F54-B9BC-0017-38CF-F62E2113316A}"/>
              </a:ext>
            </a:extLst>
          </p:cNvPr>
          <p:cNvSpPr txBox="1"/>
          <p:nvPr/>
        </p:nvSpPr>
        <p:spPr>
          <a:xfrm>
            <a:off x="559219" y="1285654"/>
            <a:ext cx="5351529" cy="24622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sz="16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6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BEC4FCC-713F-D02F-2FA9-8CAA9F612A60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83" t="5229" r="7644" b="10428"/>
          <a:stretch/>
        </p:blipFill>
        <p:spPr>
          <a:xfrm>
            <a:off x="724438" y="4224777"/>
            <a:ext cx="2113883" cy="2103120"/>
          </a:xfrm>
          <a:prstGeom prst="round2DiagRect">
            <a:avLst>
              <a:gd name="adj1" fmla="val 1932"/>
              <a:gd name="adj2" fmla="val 1449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sx="99000" sy="99000" algn="tl" rotWithShape="0">
              <a:srgbClr val="000000">
                <a:alpha val="16000"/>
              </a:srgbClr>
            </a:outerShdw>
          </a:effec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2DB7613-B01C-0172-7D98-BD13ADBBA50C}"/>
              </a:ext>
            </a:extLst>
          </p:cNvPr>
          <p:cNvSpPr txBox="1"/>
          <p:nvPr/>
        </p:nvSpPr>
        <p:spPr>
          <a:xfrm>
            <a:off x="3195269" y="4054850"/>
            <a:ext cx="5351529" cy="24622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sz="16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6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02E7B1C-FE4C-46C8-9102-8EE185D5D9B6}"/>
              </a:ext>
            </a:extLst>
          </p:cNvPr>
          <p:cNvSpPr txBox="1"/>
          <p:nvPr/>
        </p:nvSpPr>
        <p:spPr>
          <a:xfrm>
            <a:off x="1775009" y="776145"/>
            <a:ext cx="5713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212140969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</TotalTime>
  <Words>1815</Words>
  <Application>Microsoft Office PowerPoint</Application>
  <PresentationFormat>Widescreen</PresentationFormat>
  <Paragraphs>257</Paragraphs>
  <Slides>22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2" baseType="lpstr">
      <vt:lpstr>Arial</vt:lpstr>
      <vt:lpstr>Calibri</vt:lpstr>
      <vt:lpstr>Fira Sans</vt:lpstr>
      <vt:lpstr>Fira Sans Medium</vt:lpstr>
      <vt:lpstr>IRANSans Light</vt:lpstr>
      <vt:lpstr>Roboto</vt:lpstr>
      <vt:lpstr>Shabnam</vt:lpstr>
      <vt:lpstr>Times New Roman</vt:lpstr>
      <vt:lpstr>Vazir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Mobotop</dc:creator>
  <cp:lastModifiedBy>Mobotop</cp:lastModifiedBy>
  <cp:revision>42</cp:revision>
  <dcterms:created xsi:type="dcterms:W3CDTF">2024-01-05T18:40:16Z</dcterms:created>
  <dcterms:modified xsi:type="dcterms:W3CDTF">2024-01-06T07:24:01Z</dcterms:modified>
</cp:coreProperties>
</file>