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9" r:id="rId4"/>
    <p:sldId id="256" r:id="rId5"/>
    <p:sldId id="260" r:id="rId6"/>
    <p:sldId id="261" r:id="rId7"/>
    <p:sldId id="262" r:id="rId8"/>
    <p:sldId id="280" r:id="rId9"/>
    <p:sldId id="263" r:id="rId10"/>
    <p:sldId id="267" r:id="rId11"/>
    <p:sldId id="268" r:id="rId12"/>
    <p:sldId id="269" r:id="rId13"/>
    <p:sldId id="281" r:id="rId14"/>
    <p:sldId id="264" r:id="rId15"/>
    <p:sldId id="270" r:id="rId16"/>
    <p:sldId id="271" r:id="rId17"/>
    <p:sldId id="272" r:id="rId18"/>
    <p:sldId id="282" r:id="rId19"/>
    <p:sldId id="265" r:id="rId20"/>
    <p:sldId id="273" r:id="rId21"/>
    <p:sldId id="275" r:id="rId22"/>
    <p:sldId id="283" r:id="rId23"/>
    <p:sldId id="266" r:id="rId24"/>
    <p:sldId id="278" r:id="rId25"/>
    <p:sldId id="276" r:id="rId26"/>
    <p:sldId id="277" r:id="rId27"/>
    <p:sldId id="284" r:id="rId28"/>
    <p:sldId id="28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EB1"/>
    <a:srgbClr val="0BA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2" d="100"/>
          <a:sy n="52" d="100"/>
        </p:scale>
        <p:origin x="1843" y="6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9"/>
          <c:dPt>
            <c:idx val="0"/>
            <c:bubble3D val="0"/>
            <c:spPr>
              <a:solidFill>
                <a:srgbClr val="BFBEB1"/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3CF-4EE4-B566-BB93BBA3205D}"/>
              </c:ext>
            </c:extLst>
          </c:dPt>
          <c:dPt>
            <c:idx val="1"/>
            <c:bubble3D val="0"/>
            <c:spPr>
              <a:solidFill>
                <a:srgbClr val="0BAEDD"/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3CF-4EE4-B566-BB93BBA3205D}"/>
              </c:ext>
            </c:extLst>
          </c:dPt>
          <c:dPt>
            <c:idx val="2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3CF-4EE4-B566-BB93BBA3205D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3CF-4EE4-B566-BB93BBA3205D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3CF-4EE4-B566-BB93BBA3205D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BAEDD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BAED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976-4D17-AEB4-6F7FD3340656}"/>
              </c:ext>
            </c:extLst>
          </c:dPt>
          <c:dPt>
            <c:idx val="1"/>
            <c:invertIfNegative val="0"/>
            <c:bubble3D val="0"/>
            <c:spPr>
              <a:solidFill>
                <a:srgbClr val="0BAED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976-4D17-AEB4-6F7FD3340656}"/>
              </c:ext>
            </c:extLst>
          </c:dPt>
          <c:dPt>
            <c:idx val="2"/>
            <c:invertIfNegative val="0"/>
            <c:bubble3D val="0"/>
            <c:spPr>
              <a:solidFill>
                <a:srgbClr val="0BAED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976-4D17-AEB4-6F7FD3340656}"/>
              </c:ext>
            </c:extLst>
          </c:dPt>
          <c:dPt>
            <c:idx val="3"/>
            <c:invertIfNegative val="0"/>
            <c:bubble3D val="0"/>
            <c:spPr>
              <a:solidFill>
                <a:srgbClr val="0BAED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976-4D17-AEB4-6F7FD3340656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976-4D17-AEB4-6F7FD334065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BFBEB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976-4D17-AEB4-6F7FD33406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0976-4D17-AEB4-6F7FD33406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FBEB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FBEB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F69-485B-B58A-B97336BD8E5C}"/>
              </c:ext>
            </c:extLst>
          </c:dPt>
          <c:dPt>
            <c:idx val="1"/>
            <c:invertIfNegative val="0"/>
            <c:bubble3D val="0"/>
            <c:spPr>
              <a:solidFill>
                <a:srgbClr val="BFBEB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F69-485B-B58A-B97336BD8E5C}"/>
              </c:ext>
            </c:extLst>
          </c:dPt>
          <c:dPt>
            <c:idx val="2"/>
            <c:invertIfNegative val="0"/>
            <c:bubble3D val="0"/>
            <c:spPr>
              <a:solidFill>
                <a:srgbClr val="BFBEB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F69-485B-B58A-B97336BD8E5C}"/>
              </c:ext>
            </c:extLst>
          </c:dPt>
          <c:dPt>
            <c:idx val="3"/>
            <c:invertIfNegative val="0"/>
            <c:bubble3D val="0"/>
            <c:spPr>
              <a:solidFill>
                <a:srgbClr val="BFBEB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F69-485B-B58A-B97336BD8E5C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F69-485B-B58A-B97336BD8E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BAED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F69-485B-B58A-B97336BD8E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8F69-485B-B58A-B97336BD8E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62069C7-D5B4-6A30-B9D1-EFB850298145}"/>
              </a:ext>
            </a:extLst>
          </p:cNvPr>
          <p:cNvSpPr/>
          <p:nvPr userDrawn="1"/>
        </p:nvSpPr>
        <p:spPr>
          <a:xfrm>
            <a:off x="0" y="0"/>
            <a:ext cx="12192000" cy="612559"/>
          </a:xfrm>
          <a:prstGeom prst="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Graphic 10">
            <a:extLst>
              <a:ext uri="{FF2B5EF4-FFF2-40B4-BE49-F238E27FC236}">
                <a16:creationId xmlns:a16="http://schemas.microsoft.com/office/drawing/2014/main" id="{78760696-619D-8455-1096-9B9EB6D45D64}"/>
              </a:ext>
            </a:extLst>
          </p:cNvPr>
          <p:cNvSpPr/>
          <p:nvPr/>
        </p:nvSpPr>
        <p:spPr>
          <a:xfrm>
            <a:off x="-1" y="117211"/>
            <a:ext cx="12191999" cy="1001470"/>
          </a:xfrm>
          <a:custGeom>
            <a:avLst/>
            <a:gdLst>
              <a:gd name="connsiteX0" fmla="*/ 11287125 w 11287125"/>
              <a:gd name="connsiteY0" fmla="*/ 330827 h 959477"/>
              <a:gd name="connsiteX1" fmla="*/ 11287125 w 11287125"/>
              <a:gd name="connsiteY1" fmla="*/ 959477 h 959477"/>
              <a:gd name="connsiteX2" fmla="*/ 0 w 11287125"/>
              <a:gd name="connsiteY2" fmla="*/ 959477 h 959477"/>
              <a:gd name="connsiteX3" fmla="*/ 0 w 11287125"/>
              <a:gd name="connsiteY3" fmla="*/ 330827 h 959477"/>
              <a:gd name="connsiteX4" fmla="*/ 8190071 w 11287125"/>
              <a:gd name="connsiteY4" fmla="*/ 330827 h 959477"/>
              <a:gd name="connsiteX5" fmla="*/ 8525066 w 11287125"/>
              <a:gd name="connsiteY5" fmla="*/ 137374 h 959477"/>
              <a:gd name="connsiteX6" fmla="*/ 8525066 w 11287125"/>
              <a:gd name="connsiteY6" fmla="*/ 137374 h 959477"/>
              <a:gd name="connsiteX7" fmla="*/ 9000839 w 11287125"/>
              <a:gd name="connsiteY7" fmla="*/ 137374 h 959477"/>
              <a:gd name="connsiteX8" fmla="*/ 9000839 w 11287125"/>
              <a:gd name="connsiteY8" fmla="*/ 137374 h 959477"/>
              <a:gd name="connsiteX9" fmla="*/ 9335834 w 11287125"/>
              <a:gd name="connsiteY9" fmla="*/ 330827 h 959477"/>
              <a:gd name="connsiteX10" fmla="*/ 11287125 w 11287125"/>
              <a:gd name="connsiteY10" fmla="*/ 330827 h 959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287125" h="959477">
                <a:moveTo>
                  <a:pt x="11287125" y="330827"/>
                </a:moveTo>
                <a:lnTo>
                  <a:pt x="11287125" y="959477"/>
                </a:lnTo>
                <a:lnTo>
                  <a:pt x="0" y="959477"/>
                </a:lnTo>
                <a:lnTo>
                  <a:pt x="0" y="330827"/>
                </a:lnTo>
                <a:lnTo>
                  <a:pt x="8190071" y="330827"/>
                </a:lnTo>
                <a:cubicBezTo>
                  <a:pt x="8328279" y="330827"/>
                  <a:pt x="8456009" y="257104"/>
                  <a:pt x="8525066" y="137374"/>
                </a:cubicBezTo>
                <a:lnTo>
                  <a:pt x="8525066" y="137374"/>
                </a:lnTo>
                <a:cubicBezTo>
                  <a:pt x="8630793" y="-45791"/>
                  <a:pt x="8895112" y="-45791"/>
                  <a:pt x="9000839" y="137374"/>
                </a:cubicBezTo>
                <a:lnTo>
                  <a:pt x="9000839" y="137374"/>
                </a:lnTo>
                <a:cubicBezTo>
                  <a:pt x="9069895" y="257104"/>
                  <a:pt x="9197626" y="330827"/>
                  <a:pt x="9335834" y="330827"/>
                </a:cubicBezTo>
                <a:lnTo>
                  <a:pt x="11287125" y="33082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5722AF-DB2B-17F7-ADC4-DEA96AB6FB26}"/>
              </a:ext>
            </a:extLst>
          </p:cNvPr>
          <p:cNvSpPr/>
          <p:nvPr userDrawn="1"/>
        </p:nvSpPr>
        <p:spPr>
          <a:xfrm>
            <a:off x="0" y="1128401"/>
            <a:ext cx="12191998" cy="447473"/>
          </a:xfrm>
          <a:prstGeom prst="rect">
            <a:avLst/>
          </a:prstGeom>
          <a:solidFill>
            <a:schemeClr val="bg2">
              <a:lumMod val="90000"/>
              <a:alpha val="6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0444CE-70F1-314E-BEA9-F7374C137C7F}"/>
              </a:ext>
            </a:extLst>
          </p:cNvPr>
          <p:cNvSpPr/>
          <p:nvPr userDrawn="1"/>
        </p:nvSpPr>
        <p:spPr>
          <a:xfrm>
            <a:off x="48639" y="1643974"/>
            <a:ext cx="12024991" cy="5125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697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70444CE-70F1-314E-BEA9-F7374C137C7F}"/>
              </a:ext>
            </a:extLst>
          </p:cNvPr>
          <p:cNvSpPr/>
          <p:nvPr userDrawn="1"/>
        </p:nvSpPr>
        <p:spPr>
          <a:xfrm>
            <a:off x="235904" y="2246035"/>
            <a:ext cx="11720191" cy="2365930"/>
          </a:xfrm>
          <a:prstGeom prst="rect">
            <a:avLst/>
          </a:prstGeom>
          <a:solidFill>
            <a:srgbClr val="BFBEB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442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449041A-B667-D0B6-ADA0-F28B025B8AFF}"/>
              </a:ext>
            </a:extLst>
          </p:cNvPr>
          <p:cNvSpPr/>
          <p:nvPr/>
        </p:nvSpPr>
        <p:spPr>
          <a:xfrm>
            <a:off x="0" y="3255859"/>
            <a:ext cx="12192000" cy="3602141"/>
          </a:xfrm>
          <a:custGeom>
            <a:avLst/>
            <a:gdLst>
              <a:gd name="connsiteX0" fmla="*/ 6048423 w 12192000"/>
              <a:gd name="connsiteY0" fmla="*/ 1 h 3602141"/>
              <a:gd name="connsiteX1" fmla="*/ 7050595 w 12192000"/>
              <a:gd name="connsiteY1" fmla="*/ 578572 h 3602141"/>
              <a:gd name="connsiteX2" fmla="*/ 8052816 w 12192000"/>
              <a:gd name="connsiteY2" fmla="*/ 1157216 h 3602141"/>
              <a:gd name="connsiteX3" fmla="*/ 12192000 w 12192000"/>
              <a:gd name="connsiteY3" fmla="*/ 1157216 h 3602141"/>
              <a:gd name="connsiteX4" fmla="*/ 12192000 w 12192000"/>
              <a:gd name="connsiteY4" fmla="*/ 3602141 h 3602141"/>
              <a:gd name="connsiteX5" fmla="*/ 0 w 12192000"/>
              <a:gd name="connsiteY5" fmla="*/ 3602141 h 3602141"/>
              <a:gd name="connsiteX6" fmla="*/ 0 w 12192000"/>
              <a:gd name="connsiteY6" fmla="*/ 1157216 h 3602141"/>
              <a:gd name="connsiteX7" fmla="*/ 4044029 w 12192000"/>
              <a:gd name="connsiteY7" fmla="*/ 1157216 h 3602141"/>
              <a:gd name="connsiteX8" fmla="*/ 5046250 w 12192000"/>
              <a:gd name="connsiteY8" fmla="*/ 578572 h 3602141"/>
              <a:gd name="connsiteX9" fmla="*/ 6048423 w 12192000"/>
              <a:gd name="connsiteY9" fmla="*/ 1 h 360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3602141">
                <a:moveTo>
                  <a:pt x="6048423" y="1"/>
                </a:moveTo>
                <a:cubicBezTo>
                  <a:pt x="6438162" y="0"/>
                  <a:pt x="6827901" y="192858"/>
                  <a:pt x="7050595" y="578572"/>
                </a:cubicBezTo>
                <a:cubicBezTo>
                  <a:pt x="7257288" y="936617"/>
                  <a:pt x="7639336" y="1157216"/>
                  <a:pt x="8052816" y="1157216"/>
                </a:cubicBezTo>
                <a:lnTo>
                  <a:pt x="12192000" y="1157216"/>
                </a:lnTo>
                <a:lnTo>
                  <a:pt x="12192000" y="3602141"/>
                </a:lnTo>
                <a:lnTo>
                  <a:pt x="0" y="3602141"/>
                </a:lnTo>
                <a:lnTo>
                  <a:pt x="0" y="1157216"/>
                </a:lnTo>
                <a:lnTo>
                  <a:pt x="4044029" y="1157216"/>
                </a:lnTo>
                <a:cubicBezTo>
                  <a:pt x="4457510" y="1157216"/>
                  <a:pt x="4839462" y="936617"/>
                  <a:pt x="5046250" y="578572"/>
                </a:cubicBezTo>
                <a:cubicBezTo>
                  <a:pt x="5268945" y="192858"/>
                  <a:pt x="5658684" y="0"/>
                  <a:pt x="6048423" y="1"/>
                </a:cubicBezTo>
                <a:close/>
              </a:path>
            </a:pathLst>
          </a:custGeom>
          <a:solidFill>
            <a:srgbClr val="BFBEB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72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449041A-B667-D0B6-ADA0-F28B025B8AFF}"/>
              </a:ext>
            </a:extLst>
          </p:cNvPr>
          <p:cNvSpPr/>
          <p:nvPr/>
        </p:nvSpPr>
        <p:spPr>
          <a:xfrm flipV="1">
            <a:off x="0" y="0"/>
            <a:ext cx="12192000" cy="3602141"/>
          </a:xfrm>
          <a:custGeom>
            <a:avLst/>
            <a:gdLst>
              <a:gd name="connsiteX0" fmla="*/ 6048423 w 12192000"/>
              <a:gd name="connsiteY0" fmla="*/ 1 h 3602141"/>
              <a:gd name="connsiteX1" fmla="*/ 7050595 w 12192000"/>
              <a:gd name="connsiteY1" fmla="*/ 578572 h 3602141"/>
              <a:gd name="connsiteX2" fmla="*/ 8052816 w 12192000"/>
              <a:gd name="connsiteY2" fmla="*/ 1157216 h 3602141"/>
              <a:gd name="connsiteX3" fmla="*/ 12192000 w 12192000"/>
              <a:gd name="connsiteY3" fmla="*/ 1157216 h 3602141"/>
              <a:gd name="connsiteX4" fmla="*/ 12192000 w 12192000"/>
              <a:gd name="connsiteY4" fmla="*/ 3602141 h 3602141"/>
              <a:gd name="connsiteX5" fmla="*/ 0 w 12192000"/>
              <a:gd name="connsiteY5" fmla="*/ 3602141 h 3602141"/>
              <a:gd name="connsiteX6" fmla="*/ 0 w 12192000"/>
              <a:gd name="connsiteY6" fmla="*/ 1157216 h 3602141"/>
              <a:gd name="connsiteX7" fmla="*/ 4044029 w 12192000"/>
              <a:gd name="connsiteY7" fmla="*/ 1157216 h 3602141"/>
              <a:gd name="connsiteX8" fmla="*/ 5046250 w 12192000"/>
              <a:gd name="connsiteY8" fmla="*/ 578572 h 3602141"/>
              <a:gd name="connsiteX9" fmla="*/ 6048423 w 12192000"/>
              <a:gd name="connsiteY9" fmla="*/ 1 h 3602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3602141">
                <a:moveTo>
                  <a:pt x="6048423" y="1"/>
                </a:moveTo>
                <a:cubicBezTo>
                  <a:pt x="6438162" y="0"/>
                  <a:pt x="6827901" y="192858"/>
                  <a:pt x="7050595" y="578572"/>
                </a:cubicBezTo>
                <a:cubicBezTo>
                  <a:pt x="7257288" y="936617"/>
                  <a:pt x="7639336" y="1157216"/>
                  <a:pt x="8052816" y="1157216"/>
                </a:cubicBezTo>
                <a:lnTo>
                  <a:pt x="12192000" y="1157216"/>
                </a:lnTo>
                <a:lnTo>
                  <a:pt x="12192000" y="3602141"/>
                </a:lnTo>
                <a:lnTo>
                  <a:pt x="0" y="3602141"/>
                </a:lnTo>
                <a:lnTo>
                  <a:pt x="0" y="1157216"/>
                </a:lnTo>
                <a:lnTo>
                  <a:pt x="4044029" y="1157216"/>
                </a:lnTo>
                <a:cubicBezTo>
                  <a:pt x="4457510" y="1157216"/>
                  <a:pt x="4839462" y="936617"/>
                  <a:pt x="5046250" y="578572"/>
                </a:cubicBezTo>
                <a:cubicBezTo>
                  <a:pt x="5268945" y="192858"/>
                  <a:pt x="5658684" y="0"/>
                  <a:pt x="6048423" y="1"/>
                </a:cubicBezTo>
                <a:close/>
              </a:path>
            </a:pathLst>
          </a:custGeom>
          <a:solidFill>
            <a:srgbClr val="BFBEB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931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3">
            <a:extLst>
              <a:ext uri="{FF2B5EF4-FFF2-40B4-BE49-F238E27FC236}">
                <a16:creationId xmlns:a16="http://schemas.microsoft.com/office/drawing/2014/main" id="{B567711E-F342-5478-18BB-794F20FD2E2C}"/>
              </a:ext>
            </a:extLst>
          </p:cNvPr>
          <p:cNvSpPr/>
          <p:nvPr/>
        </p:nvSpPr>
        <p:spPr>
          <a:xfrm flipV="1">
            <a:off x="0" y="0"/>
            <a:ext cx="12192000" cy="4895135"/>
          </a:xfrm>
          <a:custGeom>
            <a:avLst/>
            <a:gdLst>
              <a:gd name="connsiteX0" fmla="*/ 12192000 w 12192000"/>
              <a:gd name="connsiteY0" fmla="*/ 656511 h 4895135"/>
              <a:gd name="connsiteX1" fmla="*/ 12192000 w 12192000"/>
              <a:gd name="connsiteY1" fmla="*/ 4895136 h 4895135"/>
              <a:gd name="connsiteX2" fmla="*/ 0 w 12192000"/>
              <a:gd name="connsiteY2" fmla="*/ 4895136 h 4895135"/>
              <a:gd name="connsiteX3" fmla="*/ 0 w 12192000"/>
              <a:gd name="connsiteY3" fmla="*/ 656511 h 4895135"/>
              <a:gd name="connsiteX4" fmla="*/ 493300 w 12192000"/>
              <a:gd name="connsiteY4" fmla="*/ 656511 h 4895135"/>
              <a:gd name="connsiteX5" fmla="*/ 899922 w 12192000"/>
              <a:gd name="connsiteY5" fmla="*/ 421719 h 4895135"/>
              <a:gd name="connsiteX6" fmla="*/ 1007840 w 12192000"/>
              <a:gd name="connsiteY6" fmla="*/ 234744 h 4895135"/>
              <a:gd name="connsiteX7" fmla="*/ 1821085 w 12192000"/>
              <a:gd name="connsiteY7" fmla="*/ 234744 h 4895135"/>
              <a:gd name="connsiteX8" fmla="*/ 1929003 w 12192000"/>
              <a:gd name="connsiteY8" fmla="*/ 421719 h 4895135"/>
              <a:gd name="connsiteX9" fmla="*/ 2335625 w 12192000"/>
              <a:gd name="connsiteY9" fmla="*/ 656511 h 4895135"/>
              <a:gd name="connsiteX10" fmla="*/ 2867406 w 12192000"/>
              <a:gd name="connsiteY10" fmla="*/ 656511 h 4895135"/>
              <a:gd name="connsiteX11" fmla="*/ 3274028 w 12192000"/>
              <a:gd name="connsiteY11" fmla="*/ 421719 h 4895135"/>
              <a:gd name="connsiteX12" fmla="*/ 3381947 w 12192000"/>
              <a:gd name="connsiteY12" fmla="*/ 234744 h 4895135"/>
              <a:gd name="connsiteX13" fmla="*/ 4195191 w 12192000"/>
              <a:gd name="connsiteY13" fmla="*/ 234744 h 4895135"/>
              <a:gd name="connsiteX14" fmla="*/ 4303109 w 12192000"/>
              <a:gd name="connsiteY14" fmla="*/ 421719 h 4895135"/>
              <a:gd name="connsiteX15" fmla="*/ 4709732 w 12192000"/>
              <a:gd name="connsiteY15" fmla="*/ 656511 h 4895135"/>
              <a:gd name="connsiteX16" fmla="*/ 5320094 w 12192000"/>
              <a:gd name="connsiteY16" fmla="*/ 656511 h 4895135"/>
              <a:gd name="connsiteX17" fmla="*/ 5726716 w 12192000"/>
              <a:gd name="connsiteY17" fmla="*/ 421719 h 4895135"/>
              <a:gd name="connsiteX18" fmla="*/ 5834634 w 12192000"/>
              <a:gd name="connsiteY18" fmla="*/ 234744 h 4895135"/>
              <a:gd name="connsiteX19" fmla="*/ 6647879 w 12192000"/>
              <a:gd name="connsiteY19" fmla="*/ 234744 h 4895135"/>
              <a:gd name="connsiteX20" fmla="*/ 6755797 w 12192000"/>
              <a:gd name="connsiteY20" fmla="*/ 421719 h 4895135"/>
              <a:gd name="connsiteX21" fmla="*/ 7162419 w 12192000"/>
              <a:gd name="connsiteY21" fmla="*/ 656511 h 4895135"/>
              <a:gd name="connsiteX22" fmla="*/ 7427500 w 12192000"/>
              <a:gd name="connsiteY22" fmla="*/ 656511 h 4895135"/>
              <a:gd name="connsiteX23" fmla="*/ 7834122 w 12192000"/>
              <a:gd name="connsiteY23" fmla="*/ 421719 h 4895135"/>
              <a:gd name="connsiteX24" fmla="*/ 7942040 w 12192000"/>
              <a:gd name="connsiteY24" fmla="*/ 234744 h 4895135"/>
              <a:gd name="connsiteX25" fmla="*/ 8755285 w 12192000"/>
              <a:gd name="connsiteY25" fmla="*/ 234744 h 4895135"/>
              <a:gd name="connsiteX26" fmla="*/ 8863203 w 12192000"/>
              <a:gd name="connsiteY26" fmla="*/ 421719 h 4895135"/>
              <a:gd name="connsiteX27" fmla="*/ 9269825 w 12192000"/>
              <a:gd name="connsiteY27" fmla="*/ 656511 h 4895135"/>
              <a:gd name="connsiteX28" fmla="*/ 9880188 w 12192000"/>
              <a:gd name="connsiteY28" fmla="*/ 656511 h 4895135"/>
              <a:gd name="connsiteX29" fmla="*/ 10286809 w 12192000"/>
              <a:gd name="connsiteY29" fmla="*/ 421719 h 4895135"/>
              <a:gd name="connsiteX30" fmla="*/ 10394728 w 12192000"/>
              <a:gd name="connsiteY30" fmla="*/ 234744 h 4895135"/>
              <a:gd name="connsiteX31" fmla="*/ 11207972 w 12192000"/>
              <a:gd name="connsiteY31" fmla="*/ 234744 h 4895135"/>
              <a:gd name="connsiteX32" fmla="*/ 11315891 w 12192000"/>
              <a:gd name="connsiteY32" fmla="*/ 421719 h 4895135"/>
              <a:gd name="connsiteX33" fmla="*/ 11722512 w 12192000"/>
              <a:gd name="connsiteY33" fmla="*/ 656511 h 4895135"/>
              <a:gd name="connsiteX34" fmla="*/ 12192000 w 12192000"/>
              <a:gd name="connsiteY34" fmla="*/ 656511 h 4895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192000" h="4895135">
                <a:moveTo>
                  <a:pt x="12192000" y="656511"/>
                </a:moveTo>
                <a:lnTo>
                  <a:pt x="12192000" y="4895136"/>
                </a:lnTo>
                <a:lnTo>
                  <a:pt x="0" y="4895136"/>
                </a:lnTo>
                <a:lnTo>
                  <a:pt x="0" y="656511"/>
                </a:lnTo>
                <a:lnTo>
                  <a:pt x="493300" y="656511"/>
                </a:lnTo>
                <a:cubicBezTo>
                  <a:pt x="661035" y="656511"/>
                  <a:pt x="816007" y="567071"/>
                  <a:pt x="899922" y="421719"/>
                </a:cubicBezTo>
                <a:lnTo>
                  <a:pt x="1007840" y="234744"/>
                </a:lnTo>
                <a:cubicBezTo>
                  <a:pt x="1188530" y="-78248"/>
                  <a:pt x="1640300" y="-78248"/>
                  <a:pt x="1821085" y="234744"/>
                </a:cubicBezTo>
                <a:lnTo>
                  <a:pt x="1929003" y="421719"/>
                </a:lnTo>
                <a:cubicBezTo>
                  <a:pt x="2012918" y="566976"/>
                  <a:pt x="2167890" y="656511"/>
                  <a:pt x="2335625" y="656511"/>
                </a:cubicBezTo>
                <a:lnTo>
                  <a:pt x="2867406" y="656511"/>
                </a:lnTo>
                <a:cubicBezTo>
                  <a:pt x="3035141" y="656511"/>
                  <a:pt x="3190113" y="567071"/>
                  <a:pt x="3274028" y="421719"/>
                </a:cubicBezTo>
                <a:lnTo>
                  <a:pt x="3381947" y="234744"/>
                </a:lnTo>
                <a:cubicBezTo>
                  <a:pt x="3562636" y="-78248"/>
                  <a:pt x="4014407" y="-78248"/>
                  <a:pt x="4195191" y="234744"/>
                </a:cubicBezTo>
                <a:lnTo>
                  <a:pt x="4303109" y="421719"/>
                </a:lnTo>
                <a:cubicBezTo>
                  <a:pt x="4387025" y="566976"/>
                  <a:pt x="4541997" y="656511"/>
                  <a:pt x="4709732" y="656511"/>
                </a:cubicBezTo>
                <a:lnTo>
                  <a:pt x="5320094" y="656511"/>
                </a:lnTo>
                <a:cubicBezTo>
                  <a:pt x="5487829" y="656511"/>
                  <a:pt x="5642801" y="567071"/>
                  <a:pt x="5726716" y="421719"/>
                </a:cubicBezTo>
                <a:lnTo>
                  <a:pt x="5834634" y="234744"/>
                </a:lnTo>
                <a:cubicBezTo>
                  <a:pt x="6015324" y="-78248"/>
                  <a:pt x="6467094" y="-78248"/>
                  <a:pt x="6647879" y="234744"/>
                </a:cubicBezTo>
                <a:lnTo>
                  <a:pt x="6755797" y="421719"/>
                </a:lnTo>
                <a:cubicBezTo>
                  <a:pt x="6839712" y="566976"/>
                  <a:pt x="6994684" y="656511"/>
                  <a:pt x="7162419" y="656511"/>
                </a:cubicBezTo>
                <a:lnTo>
                  <a:pt x="7427500" y="656511"/>
                </a:lnTo>
                <a:cubicBezTo>
                  <a:pt x="7595235" y="656511"/>
                  <a:pt x="7750207" y="567071"/>
                  <a:pt x="7834122" y="421719"/>
                </a:cubicBezTo>
                <a:lnTo>
                  <a:pt x="7942040" y="234744"/>
                </a:lnTo>
                <a:cubicBezTo>
                  <a:pt x="8122730" y="-78248"/>
                  <a:pt x="8574500" y="-78248"/>
                  <a:pt x="8755285" y="234744"/>
                </a:cubicBezTo>
                <a:lnTo>
                  <a:pt x="8863203" y="421719"/>
                </a:lnTo>
                <a:cubicBezTo>
                  <a:pt x="8947118" y="566976"/>
                  <a:pt x="9102090" y="656511"/>
                  <a:pt x="9269825" y="656511"/>
                </a:cubicBezTo>
                <a:lnTo>
                  <a:pt x="9880188" y="656511"/>
                </a:lnTo>
                <a:cubicBezTo>
                  <a:pt x="10047923" y="656511"/>
                  <a:pt x="10202895" y="567071"/>
                  <a:pt x="10286809" y="421719"/>
                </a:cubicBezTo>
                <a:lnTo>
                  <a:pt x="10394728" y="234744"/>
                </a:lnTo>
                <a:cubicBezTo>
                  <a:pt x="10575417" y="-78248"/>
                  <a:pt x="11027187" y="-78248"/>
                  <a:pt x="11207972" y="234744"/>
                </a:cubicBezTo>
                <a:lnTo>
                  <a:pt x="11315891" y="421719"/>
                </a:lnTo>
                <a:cubicBezTo>
                  <a:pt x="11399805" y="566976"/>
                  <a:pt x="11554777" y="656511"/>
                  <a:pt x="11722512" y="656511"/>
                </a:cubicBezTo>
                <a:lnTo>
                  <a:pt x="12192000" y="656511"/>
                </a:lnTo>
                <a:close/>
              </a:path>
            </a:pathLst>
          </a:custGeom>
          <a:solidFill>
            <a:srgbClr val="BFBEB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4175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684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2" r:id="rId4"/>
    <p:sldLayoutId id="2147483651" r:id="rId5"/>
  </p:sldLayoutIdLst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192EF3-6FBF-D292-69AE-B658A929BE91}"/>
              </a:ext>
            </a:extLst>
          </p:cNvPr>
          <p:cNvSpPr txBox="1"/>
          <p:nvPr/>
        </p:nvSpPr>
        <p:spPr>
          <a:xfrm>
            <a:off x="842818" y="4966288"/>
            <a:ext cx="105063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cs typeface="B Yekan" panose="00000400000000000000" pitchFamily="2" charset="-78"/>
              </a:rPr>
              <a:t>موضوع: قالب پاورپوینت پروپوزال – مینارو </a:t>
            </a:r>
          </a:p>
          <a:p>
            <a:pPr algn="ctr"/>
            <a:endParaRPr lang="fa-IR" sz="2000" dirty="0">
              <a:cs typeface="B Yekan" panose="00000400000000000000" pitchFamily="2" charset="-78"/>
            </a:endParaRPr>
          </a:p>
          <a:p>
            <a:pPr algn="ctr"/>
            <a:r>
              <a:rPr lang="fa-IR" sz="2000" dirty="0">
                <a:cs typeface="B Yekan" panose="00000400000000000000" pitchFamily="2" charset="-78"/>
              </a:rPr>
              <a:t>پژوهشگر: .......................................                                   استاد راهنما: ..........................................</a:t>
            </a:r>
          </a:p>
          <a:p>
            <a:pPr algn="ctr"/>
            <a:endParaRPr lang="fa-IR" sz="2000" dirty="0">
              <a:cs typeface="B Yekan" panose="00000400000000000000" pitchFamily="2" charset="-78"/>
            </a:endParaRPr>
          </a:p>
          <a:p>
            <a:pPr algn="ctr"/>
            <a:r>
              <a:rPr lang="fa-IR" sz="2000" dirty="0">
                <a:cs typeface="B Yekan" panose="00000400000000000000" pitchFamily="2" charset="-78"/>
              </a:rPr>
              <a:t>بهار 1402 </a:t>
            </a:r>
            <a:endParaRPr lang="en-US" sz="2000" dirty="0">
              <a:cs typeface="B Yekan" panose="00000400000000000000" pitchFamily="2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4BA840-914C-928D-EC29-2A3993AD57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827" y="3331030"/>
            <a:ext cx="1635258" cy="16352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E5B3AD-9B39-4A3D-DA29-0D8F317F6E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89" b="39630"/>
          <a:stretch/>
        </p:blipFill>
        <p:spPr>
          <a:xfrm>
            <a:off x="-636104" y="-1"/>
            <a:ext cx="13696122" cy="320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39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8845683" y="122887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F7B3F98-ADC4-37FE-A9E8-3CC379E8D784}"/>
              </a:ext>
            </a:extLst>
          </p:cNvPr>
          <p:cNvSpPr/>
          <p:nvPr/>
        </p:nvSpPr>
        <p:spPr>
          <a:xfrm>
            <a:off x="5932549" y="4235498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4BACCB5-5EBE-AB8D-3485-3B7C16FC33F7}"/>
              </a:ext>
            </a:extLst>
          </p:cNvPr>
          <p:cNvSpPr/>
          <p:nvPr/>
        </p:nvSpPr>
        <p:spPr>
          <a:xfrm>
            <a:off x="9589709" y="4231199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E58D319-6F71-372D-DF09-DAA7665B9700}"/>
              </a:ext>
            </a:extLst>
          </p:cNvPr>
          <p:cNvSpPr/>
          <p:nvPr/>
        </p:nvSpPr>
        <p:spPr>
          <a:xfrm>
            <a:off x="2211280" y="4238693"/>
            <a:ext cx="831787" cy="8317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aphic 25">
            <a:extLst>
              <a:ext uri="{FF2B5EF4-FFF2-40B4-BE49-F238E27FC236}">
                <a16:creationId xmlns:a16="http://schemas.microsoft.com/office/drawing/2014/main" id="{F4BCFEA6-1D05-B7AB-07F5-BF4913EB168F}"/>
              </a:ext>
            </a:extLst>
          </p:cNvPr>
          <p:cNvGrpSpPr/>
          <p:nvPr/>
        </p:nvGrpSpPr>
        <p:grpSpPr>
          <a:xfrm>
            <a:off x="2415634" y="4485424"/>
            <a:ext cx="420422" cy="386828"/>
            <a:chOff x="6686563" y="4420050"/>
            <a:chExt cx="370712" cy="341090"/>
          </a:xfrm>
          <a:solidFill>
            <a:srgbClr val="BFBEB1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DBD0742-5484-1BB6-FDCF-E6E45692AFBB}"/>
                </a:ext>
              </a:extLst>
            </p:cNvPr>
            <p:cNvSpPr/>
            <p:nvPr/>
          </p:nvSpPr>
          <p:spPr>
            <a:xfrm>
              <a:off x="6703518" y="4468627"/>
              <a:ext cx="337375" cy="219456"/>
            </a:xfrm>
            <a:custGeom>
              <a:avLst/>
              <a:gdLst>
                <a:gd name="connsiteX0" fmla="*/ 0 w 337375"/>
                <a:gd name="connsiteY0" fmla="*/ 0 h 219456"/>
                <a:gd name="connsiteX1" fmla="*/ 0 w 337375"/>
                <a:gd name="connsiteY1" fmla="*/ 219456 h 219456"/>
                <a:gd name="connsiteX2" fmla="*/ 337375 w 337375"/>
                <a:gd name="connsiteY2" fmla="*/ 219456 h 219456"/>
                <a:gd name="connsiteX3" fmla="*/ 337375 w 337375"/>
                <a:gd name="connsiteY3" fmla="*/ 0 h 219456"/>
                <a:gd name="connsiteX4" fmla="*/ 0 w 337375"/>
                <a:gd name="connsiteY4" fmla="*/ 0 h 219456"/>
                <a:gd name="connsiteX5" fmla="*/ 266319 w 337375"/>
                <a:gd name="connsiteY5" fmla="*/ 107537 h 219456"/>
                <a:gd name="connsiteX6" fmla="*/ 259937 w 337375"/>
                <a:gd name="connsiteY6" fmla="*/ 101156 h 219456"/>
                <a:gd name="connsiteX7" fmla="*/ 259937 w 337375"/>
                <a:gd name="connsiteY7" fmla="*/ 69628 h 219456"/>
                <a:gd name="connsiteX8" fmla="*/ 182594 w 337375"/>
                <a:gd name="connsiteY8" fmla="*/ 146971 h 219456"/>
                <a:gd name="connsiteX9" fmla="*/ 173546 w 337375"/>
                <a:gd name="connsiteY9" fmla="*/ 146971 h 219456"/>
                <a:gd name="connsiteX10" fmla="*/ 146304 w 337375"/>
                <a:gd name="connsiteY10" fmla="*/ 119729 h 219456"/>
                <a:gd name="connsiteX11" fmla="*/ 78296 w 337375"/>
                <a:gd name="connsiteY11" fmla="*/ 187738 h 219456"/>
                <a:gd name="connsiteX12" fmla="*/ 73819 w 337375"/>
                <a:gd name="connsiteY12" fmla="*/ 189643 h 219456"/>
                <a:gd name="connsiteX13" fmla="*/ 69342 w 337375"/>
                <a:gd name="connsiteY13" fmla="*/ 187738 h 219456"/>
                <a:gd name="connsiteX14" fmla="*/ 69342 w 337375"/>
                <a:gd name="connsiteY14" fmla="*/ 178689 h 219456"/>
                <a:gd name="connsiteX15" fmla="*/ 141827 w 337375"/>
                <a:gd name="connsiteY15" fmla="*/ 106204 h 219456"/>
                <a:gd name="connsiteX16" fmla="*/ 150876 w 337375"/>
                <a:gd name="connsiteY16" fmla="*/ 106204 h 219456"/>
                <a:gd name="connsiteX17" fmla="*/ 178117 w 337375"/>
                <a:gd name="connsiteY17" fmla="*/ 133445 h 219456"/>
                <a:gd name="connsiteX18" fmla="*/ 252031 w 337375"/>
                <a:gd name="connsiteY18" fmla="*/ 59531 h 219456"/>
                <a:gd name="connsiteX19" fmla="*/ 218694 w 337375"/>
                <a:gd name="connsiteY19" fmla="*/ 59531 h 219456"/>
                <a:gd name="connsiteX20" fmla="*/ 212312 w 337375"/>
                <a:gd name="connsiteY20" fmla="*/ 53150 h 219456"/>
                <a:gd name="connsiteX21" fmla="*/ 218694 w 337375"/>
                <a:gd name="connsiteY21" fmla="*/ 46768 h 219456"/>
                <a:gd name="connsiteX22" fmla="*/ 266414 w 337375"/>
                <a:gd name="connsiteY22" fmla="*/ 46768 h 219456"/>
                <a:gd name="connsiteX23" fmla="*/ 272796 w 337375"/>
                <a:gd name="connsiteY23" fmla="*/ 53150 h 219456"/>
                <a:gd name="connsiteX24" fmla="*/ 272796 w 337375"/>
                <a:gd name="connsiteY24" fmla="*/ 101156 h 219456"/>
                <a:gd name="connsiteX25" fmla="*/ 266319 w 337375"/>
                <a:gd name="connsiteY25" fmla="*/ 107537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7375" h="219456">
                  <a:moveTo>
                    <a:pt x="0" y="0"/>
                  </a:moveTo>
                  <a:lnTo>
                    <a:pt x="0" y="219456"/>
                  </a:lnTo>
                  <a:lnTo>
                    <a:pt x="337375" y="219456"/>
                  </a:lnTo>
                  <a:lnTo>
                    <a:pt x="337375" y="0"/>
                  </a:lnTo>
                  <a:lnTo>
                    <a:pt x="0" y="0"/>
                  </a:lnTo>
                  <a:close/>
                  <a:moveTo>
                    <a:pt x="266319" y="107537"/>
                  </a:moveTo>
                  <a:cubicBezTo>
                    <a:pt x="262795" y="107537"/>
                    <a:pt x="259937" y="104680"/>
                    <a:pt x="259937" y="101156"/>
                  </a:cubicBezTo>
                  <a:lnTo>
                    <a:pt x="259937" y="69628"/>
                  </a:lnTo>
                  <a:lnTo>
                    <a:pt x="182594" y="146971"/>
                  </a:lnTo>
                  <a:cubicBezTo>
                    <a:pt x="180118" y="149447"/>
                    <a:pt x="176022" y="149447"/>
                    <a:pt x="173546" y="146971"/>
                  </a:cubicBezTo>
                  <a:lnTo>
                    <a:pt x="146304" y="119729"/>
                  </a:lnTo>
                  <a:lnTo>
                    <a:pt x="78296" y="187738"/>
                  </a:lnTo>
                  <a:cubicBezTo>
                    <a:pt x="77057" y="188976"/>
                    <a:pt x="75438" y="189643"/>
                    <a:pt x="73819" y="189643"/>
                  </a:cubicBezTo>
                  <a:cubicBezTo>
                    <a:pt x="72199" y="189643"/>
                    <a:pt x="70580" y="188976"/>
                    <a:pt x="69342" y="187738"/>
                  </a:cubicBezTo>
                  <a:cubicBezTo>
                    <a:pt x="66865" y="185261"/>
                    <a:pt x="66865" y="181166"/>
                    <a:pt x="69342" y="178689"/>
                  </a:cubicBezTo>
                  <a:lnTo>
                    <a:pt x="141827" y="106204"/>
                  </a:lnTo>
                  <a:cubicBezTo>
                    <a:pt x="144304" y="103727"/>
                    <a:pt x="148399" y="103727"/>
                    <a:pt x="150876" y="106204"/>
                  </a:cubicBezTo>
                  <a:lnTo>
                    <a:pt x="178117" y="133445"/>
                  </a:lnTo>
                  <a:lnTo>
                    <a:pt x="252031" y="59531"/>
                  </a:lnTo>
                  <a:lnTo>
                    <a:pt x="218694" y="59531"/>
                  </a:lnTo>
                  <a:cubicBezTo>
                    <a:pt x="215170" y="59531"/>
                    <a:pt x="212312" y="56674"/>
                    <a:pt x="212312" y="53150"/>
                  </a:cubicBezTo>
                  <a:cubicBezTo>
                    <a:pt x="212312" y="49625"/>
                    <a:pt x="215170" y="46768"/>
                    <a:pt x="218694" y="46768"/>
                  </a:cubicBezTo>
                  <a:lnTo>
                    <a:pt x="266414" y="46768"/>
                  </a:lnTo>
                  <a:cubicBezTo>
                    <a:pt x="269938" y="46768"/>
                    <a:pt x="272796" y="49625"/>
                    <a:pt x="272796" y="53150"/>
                  </a:cubicBezTo>
                  <a:lnTo>
                    <a:pt x="272796" y="101156"/>
                  </a:lnTo>
                  <a:cubicBezTo>
                    <a:pt x="272701" y="104680"/>
                    <a:pt x="269843" y="107537"/>
                    <a:pt x="266319" y="107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40011EF-8C9B-3BA8-A9D9-CFDABCF23ECF}"/>
                </a:ext>
              </a:extLst>
            </p:cNvPr>
            <p:cNvSpPr/>
            <p:nvPr/>
          </p:nvSpPr>
          <p:spPr>
            <a:xfrm>
              <a:off x="6703518" y="4699037"/>
              <a:ext cx="337375" cy="62103"/>
            </a:xfrm>
            <a:custGeom>
              <a:avLst/>
              <a:gdLst>
                <a:gd name="connsiteX0" fmla="*/ 0 w 337375"/>
                <a:gd name="connsiteY0" fmla="*/ 5906 h 62103"/>
                <a:gd name="connsiteX1" fmla="*/ 0 w 337375"/>
                <a:gd name="connsiteY1" fmla="*/ 0 h 62103"/>
                <a:gd name="connsiteX2" fmla="*/ 0 w 337375"/>
                <a:gd name="connsiteY2" fmla="*/ 0 h 62103"/>
                <a:gd name="connsiteX3" fmla="*/ 0 w 337375"/>
                <a:gd name="connsiteY3" fmla="*/ 11716 h 62103"/>
                <a:gd name="connsiteX4" fmla="*/ 162306 w 337375"/>
                <a:gd name="connsiteY4" fmla="*/ 11716 h 62103"/>
                <a:gd name="connsiteX5" fmla="*/ 162306 w 337375"/>
                <a:gd name="connsiteY5" fmla="*/ 20098 h 62103"/>
                <a:gd name="connsiteX6" fmla="*/ 133064 w 337375"/>
                <a:gd name="connsiteY6" fmla="*/ 49340 h 62103"/>
                <a:gd name="connsiteX7" fmla="*/ 66008 w 337375"/>
                <a:gd name="connsiteY7" fmla="*/ 49340 h 62103"/>
                <a:gd name="connsiteX8" fmla="*/ 66008 w 337375"/>
                <a:gd name="connsiteY8" fmla="*/ 62103 h 62103"/>
                <a:gd name="connsiteX9" fmla="*/ 271367 w 337375"/>
                <a:gd name="connsiteY9" fmla="*/ 62103 h 62103"/>
                <a:gd name="connsiteX10" fmla="*/ 271367 w 337375"/>
                <a:gd name="connsiteY10" fmla="*/ 49340 h 62103"/>
                <a:gd name="connsiteX11" fmla="*/ 204311 w 337375"/>
                <a:gd name="connsiteY11" fmla="*/ 49340 h 62103"/>
                <a:gd name="connsiteX12" fmla="*/ 175070 w 337375"/>
                <a:gd name="connsiteY12" fmla="*/ 20098 h 62103"/>
                <a:gd name="connsiteX13" fmla="*/ 175070 w 337375"/>
                <a:gd name="connsiteY13" fmla="*/ 11716 h 62103"/>
                <a:gd name="connsiteX14" fmla="*/ 337375 w 337375"/>
                <a:gd name="connsiteY14" fmla="*/ 11716 h 62103"/>
                <a:gd name="connsiteX15" fmla="*/ 337375 w 337375"/>
                <a:gd name="connsiteY15" fmla="*/ 0 h 62103"/>
                <a:gd name="connsiteX16" fmla="*/ 337375 w 337375"/>
                <a:gd name="connsiteY16" fmla="*/ 0 h 62103"/>
                <a:gd name="connsiteX17" fmla="*/ 337375 w 337375"/>
                <a:gd name="connsiteY17" fmla="*/ 5906 h 62103"/>
                <a:gd name="connsiteX18" fmla="*/ 0 w 337375"/>
                <a:gd name="connsiteY18" fmla="*/ 5906 h 6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7375" h="62103">
                  <a:moveTo>
                    <a:pt x="0" y="59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716"/>
                  </a:lnTo>
                  <a:lnTo>
                    <a:pt x="162306" y="11716"/>
                  </a:lnTo>
                  <a:lnTo>
                    <a:pt x="162306" y="20098"/>
                  </a:lnTo>
                  <a:cubicBezTo>
                    <a:pt x="162306" y="36290"/>
                    <a:pt x="149162" y="49340"/>
                    <a:pt x="133064" y="49340"/>
                  </a:cubicBezTo>
                  <a:lnTo>
                    <a:pt x="66008" y="49340"/>
                  </a:lnTo>
                  <a:lnTo>
                    <a:pt x="66008" y="62103"/>
                  </a:lnTo>
                  <a:lnTo>
                    <a:pt x="271367" y="62103"/>
                  </a:lnTo>
                  <a:lnTo>
                    <a:pt x="271367" y="49340"/>
                  </a:lnTo>
                  <a:lnTo>
                    <a:pt x="204311" y="49340"/>
                  </a:lnTo>
                  <a:cubicBezTo>
                    <a:pt x="188119" y="49340"/>
                    <a:pt x="175070" y="36195"/>
                    <a:pt x="175070" y="20098"/>
                  </a:cubicBezTo>
                  <a:lnTo>
                    <a:pt x="175070" y="11716"/>
                  </a:lnTo>
                  <a:lnTo>
                    <a:pt x="337375" y="11716"/>
                  </a:lnTo>
                  <a:lnTo>
                    <a:pt x="337375" y="0"/>
                  </a:lnTo>
                  <a:lnTo>
                    <a:pt x="337375" y="0"/>
                  </a:lnTo>
                  <a:lnTo>
                    <a:pt x="337375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3EF68DC-A92D-9BA9-5D01-44EDC7122AC7}"/>
                </a:ext>
              </a:extLst>
            </p:cNvPr>
            <p:cNvSpPr/>
            <p:nvPr/>
          </p:nvSpPr>
          <p:spPr>
            <a:xfrm>
              <a:off x="6686563" y="4420050"/>
              <a:ext cx="370712" cy="48577"/>
            </a:xfrm>
            <a:custGeom>
              <a:avLst/>
              <a:gdLst>
                <a:gd name="connsiteX0" fmla="*/ 370713 w 370712"/>
                <a:gd name="connsiteY0" fmla="*/ 48577 h 48577"/>
                <a:gd name="connsiteX1" fmla="*/ 370713 w 370712"/>
                <a:gd name="connsiteY1" fmla="*/ 0 h 48577"/>
                <a:gd name="connsiteX2" fmla="*/ 0 w 370712"/>
                <a:gd name="connsiteY2" fmla="*/ 0 h 48577"/>
                <a:gd name="connsiteX3" fmla="*/ 0 w 370712"/>
                <a:gd name="connsiteY3" fmla="*/ 48577 h 48577"/>
                <a:gd name="connsiteX4" fmla="*/ 16954 w 370712"/>
                <a:gd name="connsiteY4" fmla="*/ 37338 h 48577"/>
                <a:gd name="connsiteX5" fmla="*/ 354330 w 370712"/>
                <a:gd name="connsiteY5" fmla="*/ 37338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712" h="48577">
                  <a:moveTo>
                    <a:pt x="370713" y="48577"/>
                  </a:moveTo>
                  <a:lnTo>
                    <a:pt x="370713" y="0"/>
                  </a:lnTo>
                  <a:lnTo>
                    <a:pt x="0" y="0"/>
                  </a:lnTo>
                  <a:lnTo>
                    <a:pt x="0" y="48577"/>
                  </a:lnTo>
                  <a:lnTo>
                    <a:pt x="16954" y="37338"/>
                  </a:lnTo>
                  <a:lnTo>
                    <a:pt x="354330" y="373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8E168D95-C1B7-88F6-F458-0D71B62915DE}"/>
                </a:ext>
              </a:extLst>
            </p:cNvPr>
            <p:cNvSpPr/>
            <p:nvPr/>
          </p:nvSpPr>
          <p:spPr>
            <a:xfrm>
              <a:off x="6703518" y="4699132"/>
              <a:ext cx="337375" cy="5905"/>
            </a:xfrm>
            <a:custGeom>
              <a:avLst/>
              <a:gdLst>
                <a:gd name="connsiteX0" fmla="*/ 0 w 337375"/>
                <a:gd name="connsiteY0" fmla="*/ 0 h 5905"/>
                <a:gd name="connsiteX1" fmla="*/ 337376 w 337375"/>
                <a:gd name="connsiteY1" fmla="*/ 0 h 5905"/>
                <a:gd name="connsiteX2" fmla="*/ 337376 w 337375"/>
                <a:gd name="connsiteY2" fmla="*/ 5906 h 5905"/>
                <a:gd name="connsiteX3" fmla="*/ 0 w 337375"/>
                <a:gd name="connsiteY3" fmla="*/ 5906 h 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75" h="5905">
                  <a:moveTo>
                    <a:pt x="0" y="0"/>
                  </a:moveTo>
                  <a:lnTo>
                    <a:pt x="337376" y="0"/>
                  </a:lnTo>
                  <a:lnTo>
                    <a:pt x="337376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B3C9622-FDAD-771B-631F-D3D4D92622B5}"/>
              </a:ext>
            </a:extLst>
          </p:cNvPr>
          <p:cNvSpPr/>
          <p:nvPr/>
        </p:nvSpPr>
        <p:spPr>
          <a:xfrm>
            <a:off x="9771895" y="4485424"/>
            <a:ext cx="467413" cy="372569"/>
          </a:xfrm>
          <a:custGeom>
            <a:avLst/>
            <a:gdLst>
              <a:gd name="connsiteX0" fmla="*/ 43339 w 412147"/>
              <a:gd name="connsiteY0" fmla="*/ 122777 h 328517"/>
              <a:gd name="connsiteX1" fmla="*/ 0 w 412147"/>
              <a:gd name="connsiteY1" fmla="*/ 166116 h 328517"/>
              <a:gd name="connsiteX2" fmla="*/ 43339 w 412147"/>
              <a:gd name="connsiteY2" fmla="*/ 209455 h 328517"/>
              <a:gd name="connsiteX3" fmla="*/ 86678 w 412147"/>
              <a:gd name="connsiteY3" fmla="*/ 166116 h 328517"/>
              <a:gd name="connsiteX4" fmla="*/ 43339 w 412147"/>
              <a:gd name="connsiteY4" fmla="*/ 122777 h 328517"/>
              <a:gd name="connsiteX5" fmla="*/ 71819 w 412147"/>
              <a:gd name="connsiteY5" fmla="*/ 156210 h 328517"/>
              <a:gd name="connsiteX6" fmla="*/ 37433 w 412147"/>
              <a:gd name="connsiteY6" fmla="*/ 190595 h 328517"/>
              <a:gd name="connsiteX7" fmla="*/ 32576 w 412147"/>
              <a:gd name="connsiteY7" fmla="*/ 192596 h 328517"/>
              <a:gd name="connsiteX8" fmla="*/ 27718 w 412147"/>
              <a:gd name="connsiteY8" fmla="*/ 190595 h 328517"/>
              <a:gd name="connsiteX9" fmla="*/ 12573 w 412147"/>
              <a:gd name="connsiteY9" fmla="*/ 175450 h 328517"/>
              <a:gd name="connsiteX10" fmla="*/ 12573 w 412147"/>
              <a:gd name="connsiteY10" fmla="*/ 165735 h 328517"/>
              <a:gd name="connsiteX11" fmla="*/ 22288 w 412147"/>
              <a:gd name="connsiteY11" fmla="*/ 165735 h 328517"/>
              <a:gd name="connsiteX12" fmla="*/ 32576 w 412147"/>
              <a:gd name="connsiteY12" fmla="*/ 176022 h 328517"/>
              <a:gd name="connsiteX13" fmla="*/ 62103 w 412147"/>
              <a:gd name="connsiteY13" fmla="*/ 146494 h 328517"/>
              <a:gd name="connsiteX14" fmla="*/ 71819 w 412147"/>
              <a:gd name="connsiteY14" fmla="*/ 146494 h 328517"/>
              <a:gd name="connsiteX15" fmla="*/ 71819 w 412147"/>
              <a:gd name="connsiteY15" fmla="*/ 156210 h 328517"/>
              <a:gd name="connsiteX16" fmla="*/ 43339 w 412147"/>
              <a:gd name="connsiteY16" fmla="*/ 241840 h 328517"/>
              <a:gd name="connsiteX17" fmla="*/ 0 w 412147"/>
              <a:gd name="connsiteY17" fmla="*/ 285178 h 328517"/>
              <a:gd name="connsiteX18" fmla="*/ 43339 w 412147"/>
              <a:gd name="connsiteY18" fmla="*/ 328517 h 328517"/>
              <a:gd name="connsiteX19" fmla="*/ 86678 w 412147"/>
              <a:gd name="connsiteY19" fmla="*/ 285178 h 328517"/>
              <a:gd name="connsiteX20" fmla="*/ 43339 w 412147"/>
              <a:gd name="connsiteY20" fmla="*/ 241840 h 328517"/>
              <a:gd name="connsiteX21" fmla="*/ 177641 w 412147"/>
              <a:gd name="connsiteY21" fmla="*/ 77152 h 328517"/>
              <a:gd name="connsiteX22" fmla="*/ 378333 w 412147"/>
              <a:gd name="connsiteY22" fmla="*/ 77152 h 328517"/>
              <a:gd name="connsiteX23" fmla="*/ 412147 w 412147"/>
              <a:gd name="connsiteY23" fmla="*/ 43244 h 328517"/>
              <a:gd name="connsiteX24" fmla="*/ 378333 w 412147"/>
              <a:gd name="connsiteY24" fmla="*/ 9430 h 328517"/>
              <a:gd name="connsiteX25" fmla="*/ 177641 w 412147"/>
              <a:gd name="connsiteY25" fmla="*/ 9430 h 328517"/>
              <a:gd name="connsiteX26" fmla="*/ 143828 w 412147"/>
              <a:gd name="connsiteY26" fmla="*/ 43244 h 328517"/>
              <a:gd name="connsiteX27" fmla="*/ 177641 w 412147"/>
              <a:gd name="connsiteY27" fmla="*/ 77152 h 328517"/>
              <a:gd name="connsiteX28" fmla="*/ 378333 w 412147"/>
              <a:gd name="connsiteY28" fmla="*/ 129254 h 328517"/>
              <a:gd name="connsiteX29" fmla="*/ 177641 w 412147"/>
              <a:gd name="connsiteY29" fmla="*/ 129254 h 328517"/>
              <a:gd name="connsiteX30" fmla="*/ 143828 w 412147"/>
              <a:gd name="connsiteY30" fmla="*/ 163068 h 328517"/>
              <a:gd name="connsiteX31" fmla="*/ 177641 w 412147"/>
              <a:gd name="connsiteY31" fmla="*/ 196882 h 328517"/>
              <a:gd name="connsiteX32" fmla="*/ 378333 w 412147"/>
              <a:gd name="connsiteY32" fmla="*/ 196882 h 328517"/>
              <a:gd name="connsiteX33" fmla="*/ 412147 w 412147"/>
              <a:gd name="connsiteY33" fmla="*/ 163068 h 328517"/>
              <a:gd name="connsiteX34" fmla="*/ 378333 w 412147"/>
              <a:gd name="connsiteY34" fmla="*/ 129254 h 328517"/>
              <a:gd name="connsiteX35" fmla="*/ 378333 w 412147"/>
              <a:gd name="connsiteY35" fmla="*/ 249079 h 328517"/>
              <a:gd name="connsiteX36" fmla="*/ 177641 w 412147"/>
              <a:gd name="connsiteY36" fmla="*/ 249079 h 328517"/>
              <a:gd name="connsiteX37" fmla="*/ 143828 w 412147"/>
              <a:gd name="connsiteY37" fmla="*/ 282893 h 328517"/>
              <a:gd name="connsiteX38" fmla="*/ 177641 w 412147"/>
              <a:gd name="connsiteY38" fmla="*/ 316706 h 328517"/>
              <a:gd name="connsiteX39" fmla="*/ 378333 w 412147"/>
              <a:gd name="connsiteY39" fmla="*/ 316706 h 328517"/>
              <a:gd name="connsiteX40" fmla="*/ 412147 w 412147"/>
              <a:gd name="connsiteY40" fmla="*/ 282893 h 328517"/>
              <a:gd name="connsiteX41" fmla="*/ 378333 w 412147"/>
              <a:gd name="connsiteY41" fmla="*/ 249079 h 328517"/>
              <a:gd name="connsiteX42" fmla="*/ 43339 w 412147"/>
              <a:gd name="connsiteY42" fmla="*/ 0 h 328517"/>
              <a:gd name="connsiteX43" fmla="*/ 0 w 412147"/>
              <a:gd name="connsiteY43" fmla="*/ 43339 h 328517"/>
              <a:gd name="connsiteX44" fmla="*/ 43339 w 412147"/>
              <a:gd name="connsiteY44" fmla="*/ 86677 h 328517"/>
              <a:gd name="connsiteX45" fmla="*/ 86678 w 412147"/>
              <a:gd name="connsiteY45" fmla="*/ 43339 h 328517"/>
              <a:gd name="connsiteX46" fmla="*/ 43339 w 412147"/>
              <a:gd name="connsiteY46" fmla="*/ 0 h 32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12147" h="328517">
                <a:moveTo>
                  <a:pt x="43339" y="122777"/>
                </a:moveTo>
                <a:cubicBezTo>
                  <a:pt x="19431" y="122777"/>
                  <a:pt x="0" y="142208"/>
                  <a:pt x="0" y="166116"/>
                </a:cubicBezTo>
                <a:cubicBezTo>
                  <a:pt x="0" y="190024"/>
                  <a:pt x="19431" y="209455"/>
                  <a:pt x="43339" y="209455"/>
                </a:cubicBezTo>
                <a:cubicBezTo>
                  <a:pt x="67246" y="209455"/>
                  <a:pt x="86678" y="190024"/>
                  <a:pt x="86678" y="166116"/>
                </a:cubicBezTo>
                <a:cubicBezTo>
                  <a:pt x="86678" y="142113"/>
                  <a:pt x="67246" y="122777"/>
                  <a:pt x="43339" y="122777"/>
                </a:cubicBezTo>
                <a:close/>
                <a:moveTo>
                  <a:pt x="71819" y="156210"/>
                </a:moveTo>
                <a:lnTo>
                  <a:pt x="37433" y="190595"/>
                </a:lnTo>
                <a:cubicBezTo>
                  <a:pt x="36100" y="191929"/>
                  <a:pt x="34290" y="192596"/>
                  <a:pt x="32576" y="192596"/>
                </a:cubicBezTo>
                <a:cubicBezTo>
                  <a:pt x="30861" y="192596"/>
                  <a:pt x="29051" y="191929"/>
                  <a:pt x="27718" y="190595"/>
                </a:cubicBezTo>
                <a:lnTo>
                  <a:pt x="12573" y="175450"/>
                </a:lnTo>
                <a:cubicBezTo>
                  <a:pt x="9906" y="172784"/>
                  <a:pt x="9906" y="168402"/>
                  <a:pt x="12573" y="165735"/>
                </a:cubicBezTo>
                <a:cubicBezTo>
                  <a:pt x="15240" y="163068"/>
                  <a:pt x="19621" y="163068"/>
                  <a:pt x="22288" y="165735"/>
                </a:cubicBezTo>
                <a:lnTo>
                  <a:pt x="32576" y="176022"/>
                </a:lnTo>
                <a:lnTo>
                  <a:pt x="62103" y="146494"/>
                </a:lnTo>
                <a:cubicBezTo>
                  <a:pt x="64770" y="143827"/>
                  <a:pt x="69152" y="143827"/>
                  <a:pt x="71819" y="146494"/>
                </a:cubicBezTo>
                <a:cubicBezTo>
                  <a:pt x="74486" y="149257"/>
                  <a:pt x="74486" y="153543"/>
                  <a:pt x="71819" y="156210"/>
                </a:cubicBezTo>
                <a:close/>
                <a:moveTo>
                  <a:pt x="43339" y="241840"/>
                </a:moveTo>
                <a:cubicBezTo>
                  <a:pt x="19431" y="241840"/>
                  <a:pt x="0" y="261271"/>
                  <a:pt x="0" y="285178"/>
                </a:cubicBezTo>
                <a:cubicBezTo>
                  <a:pt x="0" y="309086"/>
                  <a:pt x="19431" y="328517"/>
                  <a:pt x="43339" y="328517"/>
                </a:cubicBezTo>
                <a:cubicBezTo>
                  <a:pt x="67246" y="328517"/>
                  <a:pt x="86678" y="309086"/>
                  <a:pt x="86678" y="285178"/>
                </a:cubicBezTo>
                <a:cubicBezTo>
                  <a:pt x="86678" y="261176"/>
                  <a:pt x="67246" y="241840"/>
                  <a:pt x="43339" y="241840"/>
                </a:cubicBezTo>
                <a:close/>
                <a:moveTo>
                  <a:pt x="177641" y="77152"/>
                </a:moveTo>
                <a:lnTo>
                  <a:pt x="378333" y="77152"/>
                </a:lnTo>
                <a:cubicBezTo>
                  <a:pt x="397002" y="77152"/>
                  <a:pt x="412147" y="61913"/>
                  <a:pt x="412147" y="43244"/>
                </a:cubicBezTo>
                <a:cubicBezTo>
                  <a:pt x="412147" y="24575"/>
                  <a:pt x="396907" y="9430"/>
                  <a:pt x="378333" y="9430"/>
                </a:cubicBezTo>
                <a:lnTo>
                  <a:pt x="177641" y="9430"/>
                </a:lnTo>
                <a:cubicBezTo>
                  <a:pt x="158972" y="9430"/>
                  <a:pt x="143828" y="24670"/>
                  <a:pt x="143828" y="43244"/>
                </a:cubicBezTo>
                <a:cubicBezTo>
                  <a:pt x="143828" y="61913"/>
                  <a:pt x="159068" y="77152"/>
                  <a:pt x="177641" y="77152"/>
                </a:cubicBezTo>
                <a:close/>
                <a:moveTo>
                  <a:pt x="378333" y="129254"/>
                </a:moveTo>
                <a:lnTo>
                  <a:pt x="177641" y="129254"/>
                </a:lnTo>
                <a:cubicBezTo>
                  <a:pt x="158972" y="129254"/>
                  <a:pt x="143828" y="144494"/>
                  <a:pt x="143828" y="163068"/>
                </a:cubicBezTo>
                <a:cubicBezTo>
                  <a:pt x="143828" y="181642"/>
                  <a:pt x="159068" y="196882"/>
                  <a:pt x="177641" y="196882"/>
                </a:cubicBezTo>
                <a:lnTo>
                  <a:pt x="378333" y="196882"/>
                </a:lnTo>
                <a:cubicBezTo>
                  <a:pt x="397002" y="196882"/>
                  <a:pt x="412147" y="181642"/>
                  <a:pt x="412147" y="163068"/>
                </a:cubicBezTo>
                <a:cubicBezTo>
                  <a:pt x="412147" y="144494"/>
                  <a:pt x="397002" y="129254"/>
                  <a:pt x="378333" y="129254"/>
                </a:cubicBezTo>
                <a:close/>
                <a:moveTo>
                  <a:pt x="378333" y="249079"/>
                </a:moveTo>
                <a:lnTo>
                  <a:pt x="177641" y="249079"/>
                </a:lnTo>
                <a:cubicBezTo>
                  <a:pt x="158972" y="249079"/>
                  <a:pt x="143828" y="264319"/>
                  <a:pt x="143828" y="282893"/>
                </a:cubicBezTo>
                <a:cubicBezTo>
                  <a:pt x="143828" y="301561"/>
                  <a:pt x="159068" y="316706"/>
                  <a:pt x="177641" y="316706"/>
                </a:cubicBezTo>
                <a:lnTo>
                  <a:pt x="378333" y="316706"/>
                </a:lnTo>
                <a:cubicBezTo>
                  <a:pt x="397002" y="316706"/>
                  <a:pt x="412147" y="301466"/>
                  <a:pt x="412147" y="282893"/>
                </a:cubicBezTo>
                <a:cubicBezTo>
                  <a:pt x="412242" y="264319"/>
                  <a:pt x="397002" y="249079"/>
                  <a:pt x="378333" y="249079"/>
                </a:cubicBezTo>
                <a:close/>
                <a:moveTo>
                  <a:pt x="43339" y="0"/>
                </a:moveTo>
                <a:cubicBezTo>
                  <a:pt x="19431" y="0"/>
                  <a:pt x="0" y="19431"/>
                  <a:pt x="0" y="43339"/>
                </a:cubicBezTo>
                <a:cubicBezTo>
                  <a:pt x="0" y="67246"/>
                  <a:pt x="19431" y="86677"/>
                  <a:pt x="43339" y="86677"/>
                </a:cubicBezTo>
                <a:cubicBezTo>
                  <a:pt x="67246" y="86677"/>
                  <a:pt x="86678" y="67246"/>
                  <a:pt x="86678" y="43339"/>
                </a:cubicBezTo>
                <a:cubicBezTo>
                  <a:pt x="86678" y="19431"/>
                  <a:pt x="67246" y="0"/>
                  <a:pt x="43339" y="0"/>
                </a:cubicBezTo>
                <a:close/>
              </a:path>
            </a:pathLst>
          </a:custGeom>
          <a:solidFill>
            <a:srgbClr val="BFBEB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oogle Shape;649;p38">
            <a:extLst>
              <a:ext uri="{FF2B5EF4-FFF2-40B4-BE49-F238E27FC236}">
                <a16:creationId xmlns:a16="http://schemas.microsoft.com/office/drawing/2014/main" id="{6B1C08A7-8AC6-5025-A5AC-9368F4D86CBC}"/>
              </a:ext>
            </a:extLst>
          </p:cNvPr>
          <p:cNvGrpSpPr/>
          <p:nvPr/>
        </p:nvGrpSpPr>
        <p:grpSpPr>
          <a:xfrm>
            <a:off x="6087817" y="4346033"/>
            <a:ext cx="539912" cy="534170"/>
            <a:chOff x="4263650" y="3963700"/>
            <a:chExt cx="298550" cy="295375"/>
          </a:xfrm>
          <a:solidFill>
            <a:srgbClr val="BFBEB1"/>
          </a:solidFill>
        </p:grpSpPr>
        <p:sp>
          <p:nvSpPr>
            <p:cNvPr id="16" name="Google Shape;650;p38">
              <a:extLst>
                <a:ext uri="{FF2B5EF4-FFF2-40B4-BE49-F238E27FC236}">
                  <a16:creationId xmlns:a16="http://schemas.microsoft.com/office/drawing/2014/main" id="{0E83165D-9647-6AC2-5E20-4D24ECDE3352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651;p38">
              <a:extLst>
                <a:ext uri="{FF2B5EF4-FFF2-40B4-BE49-F238E27FC236}">
                  <a16:creationId xmlns:a16="http://schemas.microsoft.com/office/drawing/2014/main" id="{0AF47EA4-E93E-1504-C50E-3A687F1A951C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652;p38">
              <a:extLst>
                <a:ext uri="{FF2B5EF4-FFF2-40B4-BE49-F238E27FC236}">
                  <a16:creationId xmlns:a16="http://schemas.microsoft.com/office/drawing/2014/main" id="{5057B87B-81C9-0067-FEE4-B2692FD1110B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653;p38">
              <a:extLst>
                <a:ext uri="{FF2B5EF4-FFF2-40B4-BE49-F238E27FC236}">
                  <a16:creationId xmlns:a16="http://schemas.microsoft.com/office/drawing/2014/main" id="{AED0EC1D-8968-BCEC-5051-1823823CFB6F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654;p38">
              <a:extLst>
                <a:ext uri="{FF2B5EF4-FFF2-40B4-BE49-F238E27FC236}">
                  <a16:creationId xmlns:a16="http://schemas.microsoft.com/office/drawing/2014/main" id="{23C5B041-8AAB-870D-359B-99E45E1126D2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655;p38">
              <a:extLst>
                <a:ext uri="{FF2B5EF4-FFF2-40B4-BE49-F238E27FC236}">
                  <a16:creationId xmlns:a16="http://schemas.microsoft.com/office/drawing/2014/main" id="{954AFA2C-D6C2-ED15-D051-7379D43E2D49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656;p38">
              <a:extLst>
                <a:ext uri="{FF2B5EF4-FFF2-40B4-BE49-F238E27FC236}">
                  <a16:creationId xmlns:a16="http://schemas.microsoft.com/office/drawing/2014/main" id="{D39E4C94-4D4B-D4A1-A5E2-D2A301F551A5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3BA85822-6D02-C41D-175D-270DA504F6E5}"/>
              </a:ext>
            </a:extLst>
          </p:cNvPr>
          <p:cNvSpPr txBox="1"/>
          <p:nvPr/>
        </p:nvSpPr>
        <p:spPr>
          <a:xfrm>
            <a:off x="1434402" y="4992746"/>
            <a:ext cx="2388573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43A4CB9-85A0-53AB-8888-C37E383F8304}"/>
              </a:ext>
            </a:extLst>
          </p:cNvPr>
          <p:cNvSpPr txBox="1"/>
          <p:nvPr/>
        </p:nvSpPr>
        <p:spPr>
          <a:xfrm>
            <a:off x="5196942" y="4992746"/>
            <a:ext cx="2388573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48871E-5864-21A9-2BE6-247ED86FEFF9}"/>
              </a:ext>
            </a:extLst>
          </p:cNvPr>
          <p:cNvSpPr txBox="1"/>
          <p:nvPr/>
        </p:nvSpPr>
        <p:spPr>
          <a:xfrm>
            <a:off x="8825943" y="4992746"/>
            <a:ext cx="2388573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C35AD8E-5DB9-9001-5C60-E25D88127072}"/>
              </a:ext>
            </a:extLst>
          </p:cNvPr>
          <p:cNvSpPr txBox="1"/>
          <p:nvPr/>
        </p:nvSpPr>
        <p:spPr>
          <a:xfrm>
            <a:off x="4178928" y="1949466"/>
            <a:ext cx="472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BA5F39A-4C4E-CFB8-0B75-C0CF50D79443}"/>
              </a:ext>
            </a:extLst>
          </p:cNvPr>
          <p:cNvSpPr txBox="1"/>
          <p:nvPr/>
        </p:nvSpPr>
        <p:spPr>
          <a:xfrm>
            <a:off x="727788" y="2373774"/>
            <a:ext cx="1090196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2397857-04E1-AC94-CFA2-CE1A722EA5B9}"/>
              </a:ext>
            </a:extLst>
          </p:cNvPr>
          <p:cNvSpPr txBox="1"/>
          <p:nvPr/>
        </p:nvSpPr>
        <p:spPr>
          <a:xfrm>
            <a:off x="375446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11    10     9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71520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4" grpId="0" animBg="1"/>
      <p:bldP spid="39" grpId="0"/>
      <p:bldP spid="40" grpId="0"/>
      <p:bldP spid="41" grpId="0"/>
      <p:bldP spid="42" grpId="0"/>
      <p:bldP spid="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8845683" y="122887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graphicFrame>
        <p:nvGraphicFramePr>
          <p:cNvPr id="5" name="Table Placeholder 9">
            <a:extLst>
              <a:ext uri="{FF2B5EF4-FFF2-40B4-BE49-F238E27FC236}">
                <a16:creationId xmlns:a16="http://schemas.microsoft.com/office/drawing/2014/main" id="{B17E0E5C-C160-7F92-AC58-AA3D2ED28D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6994503"/>
              </p:ext>
            </p:extLst>
          </p:nvPr>
        </p:nvGraphicFramePr>
        <p:xfrm>
          <a:off x="6287685" y="4367443"/>
          <a:ext cx="5171254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5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E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00/28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E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EB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E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EB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ایران - تهران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Table Placeholder 9">
            <a:extLst>
              <a:ext uri="{FF2B5EF4-FFF2-40B4-BE49-F238E27FC236}">
                <a16:creationId xmlns:a16="http://schemas.microsoft.com/office/drawing/2014/main" id="{0844630D-C136-FFD1-63EB-4B7435915C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8745879"/>
              </p:ext>
            </p:extLst>
          </p:nvPr>
        </p:nvGraphicFramePr>
        <p:xfrm>
          <a:off x="577629" y="4367443"/>
          <a:ext cx="5171254" cy="19218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5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430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E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00/98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E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EB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E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88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EB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Vazir" panose="020B0603030804020204" pitchFamily="34" charset="-78"/>
                          <a:ea typeface="+mn-ea"/>
                          <a:cs typeface="Vazir" panose="020B0603030804020204" pitchFamily="34" charset="-78"/>
                        </a:rPr>
                        <a:t>ایران - شیراز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Vazir" panose="020B0603030804020204" pitchFamily="34" charset="-78"/>
                        <a:ea typeface="+mn-ea"/>
                        <a:cs typeface="Vazir" panose="020B0603030804020204" pitchFamily="34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D7C1977-1849-3BF9-F1E6-703E20B81F73}"/>
              </a:ext>
            </a:extLst>
          </p:cNvPr>
          <p:cNvSpPr txBox="1"/>
          <p:nvPr/>
        </p:nvSpPr>
        <p:spPr>
          <a:xfrm>
            <a:off x="4007951" y="1957188"/>
            <a:ext cx="472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172E15-16ED-A51D-8FDD-3C2FFE48F9A5}"/>
              </a:ext>
            </a:extLst>
          </p:cNvPr>
          <p:cNvSpPr txBox="1"/>
          <p:nvPr/>
        </p:nvSpPr>
        <p:spPr>
          <a:xfrm>
            <a:off x="556811" y="2381496"/>
            <a:ext cx="1090196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B062AF-C3F2-36AE-36B6-1C5BCA16D807}"/>
              </a:ext>
            </a:extLst>
          </p:cNvPr>
          <p:cNvSpPr txBox="1"/>
          <p:nvPr/>
        </p:nvSpPr>
        <p:spPr>
          <a:xfrm>
            <a:off x="271749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12    11     10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664688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8845683" y="122887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58605C-3E15-0598-94DD-B1795E1294B2}"/>
              </a:ext>
            </a:extLst>
          </p:cNvPr>
          <p:cNvSpPr txBox="1"/>
          <p:nvPr/>
        </p:nvSpPr>
        <p:spPr>
          <a:xfrm>
            <a:off x="8699194" y="1794282"/>
            <a:ext cx="2890361" cy="2269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3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463354-7F31-5A7A-4D77-CB421A0E93BC}"/>
              </a:ext>
            </a:extLst>
          </p:cNvPr>
          <p:cNvSpPr txBox="1"/>
          <p:nvPr/>
        </p:nvSpPr>
        <p:spPr>
          <a:xfrm>
            <a:off x="483098" y="1794282"/>
            <a:ext cx="2890361" cy="2269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3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7A6E81-CC17-7BA1-A294-9FA74A40297E}"/>
              </a:ext>
            </a:extLst>
          </p:cNvPr>
          <p:cNvSpPr txBox="1"/>
          <p:nvPr/>
        </p:nvSpPr>
        <p:spPr>
          <a:xfrm>
            <a:off x="8649830" y="4210450"/>
            <a:ext cx="2890361" cy="2269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3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9F5DC7-782F-DC79-80CE-959638300B44}"/>
              </a:ext>
            </a:extLst>
          </p:cNvPr>
          <p:cNvSpPr txBox="1"/>
          <p:nvPr/>
        </p:nvSpPr>
        <p:spPr>
          <a:xfrm>
            <a:off x="433734" y="4210450"/>
            <a:ext cx="2890361" cy="22698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3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3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F89C58-FA80-6B4F-AB21-5A8C728152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420" y="2209123"/>
            <a:ext cx="4589160" cy="40026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1B302D-B593-E7B1-EBC0-8D979A1E57C3}"/>
              </a:ext>
            </a:extLst>
          </p:cNvPr>
          <p:cNvSpPr txBox="1"/>
          <p:nvPr/>
        </p:nvSpPr>
        <p:spPr>
          <a:xfrm>
            <a:off x="271749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13    12     11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024382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DDDCB3-7EF7-008B-F94B-146088E36D23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57196" y="1943676"/>
            <a:ext cx="1362800" cy="1362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D6C4C4-A0E5-8249-EC0E-35D13F52FA35}"/>
              </a:ext>
            </a:extLst>
          </p:cNvPr>
          <p:cNvSpPr txBox="1"/>
          <p:nvPr/>
        </p:nvSpPr>
        <p:spPr>
          <a:xfrm>
            <a:off x="0" y="4294378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dirty="0">
                <a:cs typeface="B Yekan" panose="00000400000000000000" pitchFamily="2" charset="-78"/>
              </a:rPr>
              <a:t>فصل سوم: روش شناسی</a:t>
            </a:r>
            <a:endParaRPr lang="en-US" sz="8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64415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7001008" y="1236751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DF9C6F-D9E1-892E-9780-450BB896D7D6}"/>
              </a:ext>
            </a:extLst>
          </p:cNvPr>
          <p:cNvSpPr/>
          <p:nvPr/>
        </p:nvSpPr>
        <p:spPr>
          <a:xfrm>
            <a:off x="10944850" y="4167273"/>
            <a:ext cx="551868" cy="551868"/>
          </a:xfrm>
          <a:prstGeom prst="round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01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33397C3-8C2C-BA39-130D-648F6ED634C3}"/>
              </a:ext>
            </a:extLst>
          </p:cNvPr>
          <p:cNvSpPr/>
          <p:nvPr/>
        </p:nvSpPr>
        <p:spPr>
          <a:xfrm>
            <a:off x="10944850" y="5597656"/>
            <a:ext cx="551868" cy="551868"/>
          </a:xfrm>
          <a:prstGeom prst="round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03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59195F1-7DFE-051B-635B-D882ABA90BEB}"/>
              </a:ext>
            </a:extLst>
          </p:cNvPr>
          <p:cNvSpPr/>
          <p:nvPr/>
        </p:nvSpPr>
        <p:spPr>
          <a:xfrm>
            <a:off x="5134055" y="4167273"/>
            <a:ext cx="551868" cy="551868"/>
          </a:xfrm>
          <a:prstGeom prst="round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02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31934CD-4EE3-40FD-8A6A-5A94054408FE}"/>
              </a:ext>
            </a:extLst>
          </p:cNvPr>
          <p:cNvSpPr/>
          <p:nvPr/>
        </p:nvSpPr>
        <p:spPr>
          <a:xfrm>
            <a:off x="5134055" y="5597656"/>
            <a:ext cx="551868" cy="551868"/>
          </a:xfrm>
          <a:prstGeom prst="round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04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1CFBFB-815A-E1DE-63B4-23CB0CA17F9D}"/>
              </a:ext>
            </a:extLst>
          </p:cNvPr>
          <p:cNvSpPr txBox="1"/>
          <p:nvPr/>
        </p:nvSpPr>
        <p:spPr>
          <a:xfrm>
            <a:off x="6580330" y="3872106"/>
            <a:ext cx="4306580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0D94E3-D093-FD0C-173C-F6743A1BE7F6}"/>
              </a:ext>
            </a:extLst>
          </p:cNvPr>
          <p:cNvSpPr txBox="1"/>
          <p:nvPr/>
        </p:nvSpPr>
        <p:spPr>
          <a:xfrm>
            <a:off x="749372" y="3833424"/>
            <a:ext cx="4306580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CD05CB-EC7C-7F5E-629A-83BDD88934D6}"/>
              </a:ext>
            </a:extLst>
          </p:cNvPr>
          <p:cNvSpPr txBox="1"/>
          <p:nvPr/>
        </p:nvSpPr>
        <p:spPr>
          <a:xfrm>
            <a:off x="6580330" y="5321071"/>
            <a:ext cx="4306580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B1217B-DA7E-DFE4-313D-4F651C8BE85C}"/>
              </a:ext>
            </a:extLst>
          </p:cNvPr>
          <p:cNvSpPr txBox="1"/>
          <p:nvPr/>
        </p:nvSpPr>
        <p:spPr>
          <a:xfrm>
            <a:off x="749372" y="5282389"/>
            <a:ext cx="4306580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2423B5-D4D1-E20E-761A-A07D32AAE2DC}"/>
              </a:ext>
            </a:extLst>
          </p:cNvPr>
          <p:cNvSpPr txBox="1"/>
          <p:nvPr/>
        </p:nvSpPr>
        <p:spPr>
          <a:xfrm>
            <a:off x="4166571" y="1823838"/>
            <a:ext cx="472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0EDEF2-BD7D-AD76-1734-E25E42C5BA6D}"/>
              </a:ext>
            </a:extLst>
          </p:cNvPr>
          <p:cNvSpPr txBox="1"/>
          <p:nvPr/>
        </p:nvSpPr>
        <p:spPr>
          <a:xfrm>
            <a:off x="715431" y="2248146"/>
            <a:ext cx="1090196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EE51627-5923-86B7-B1DD-09AA328AD35D}"/>
              </a:ext>
            </a:extLst>
          </p:cNvPr>
          <p:cNvSpPr txBox="1"/>
          <p:nvPr/>
        </p:nvSpPr>
        <p:spPr>
          <a:xfrm>
            <a:off x="271749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15    14     13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346408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7001008" y="1236751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161EDCC-C567-7E17-D9E4-75C373ACAFA3}"/>
              </a:ext>
            </a:extLst>
          </p:cNvPr>
          <p:cNvGrpSpPr/>
          <p:nvPr/>
        </p:nvGrpSpPr>
        <p:grpSpPr>
          <a:xfrm>
            <a:off x="782878" y="2113280"/>
            <a:ext cx="6550468" cy="4233047"/>
            <a:chOff x="2252663" y="1423988"/>
            <a:chExt cx="7686676" cy="4967288"/>
          </a:xfrm>
          <a:solidFill>
            <a:srgbClr val="BFBEB1"/>
          </a:solidFill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33B51D7-6BA9-9951-6AC0-FEF650C53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6" y="3473450"/>
              <a:ext cx="7938" cy="6350"/>
            </a:xfrm>
            <a:custGeom>
              <a:avLst/>
              <a:gdLst>
                <a:gd name="T0" fmla="*/ 32 w 32"/>
                <a:gd name="T1" fmla="*/ 0 h 20"/>
                <a:gd name="T2" fmla="*/ 32 w 32"/>
                <a:gd name="T3" fmla="*/ 0 h 20"/>
                <a:gd name="T4" fmla="*/ 0 w 32"/>
                <a:gd name="T5" fmla="*/ 20 h 20"/>
                <a:gd name="T6" fmla="*/ 0 w 32"/>
                <a:gd name="T7" fmla="*/ 20 h 20"/>
                <a:gd name="T8" fmla="*/ 14 w 32"/>
                <a:gd name="T9" fmla="*/ 12 h 20"/>
                <a:gd name="T10" fmla="*/ 32 w 32"/>
                <a:gd name="T11" fmla="*/ 0 h 20"/>
                <a:gd name="T12" fmla="*/ 32 w 32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32" y="0"/>
                  </a:moveTo>
                  <a:lnTo>
                    <a:pt x="32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4" y="1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09C5A71F-5C71-69AB-A4B0-E73579877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4826" y="3260725"/>
              <a:ext cx="22225" cy="31750"/>
            </a:xfrm>
            <a:custGeom>
              <a:avLst/>
              <a:gdLst>
                <a:gd name="T0" fmla="*/ 40 w 86"/>
                <a:gd name="T1" fmla="*/ 66 h 117"/>
                <a:gd name="T2" fmla="*/ 40 w 86"/>
                <a:gd name="T3" fmla="*/ 66 h 117"/>
                <a:gd name="T4" fmla="*/ 86 w 86"/>
                <a:gd name="T5" fmla="*/ 0 h 117"/>
                <a:gd name="T6" fmla="*/ 86 w 86"/>
                <a:gd name="T7" fmla="*/ 0 h 117"/>
                <a:gd name="T8" fmla="*/ 0 w 86"/>
                <a:gd name="T9" fmla="*/ 117 h 117"/>
                <a:gd name="T10" fmla="*/ 0 w 86"/>
                <a:gd name="T11" fmla="*/ 117 h 117"/>
                <a:gd name="T12" fmla="*/ 40 w 86"/>
                <a:gd name="T13" fmla="*/ 66 h 117"/>
                <a:gd name="T14" fmla="*/ 40 w 86"/>
                <a:gd name="T15" fmla="*/ 6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17">
                  <a:moveTo>
                    <a:pt x="40" y="66"/>
                  </a:moveTo>
                  <a:lnTo>
                    <a:pt x="40" y="66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0" y="66"/>
                  </a:lnTo>
                  <a:lnTo>
                    <a:pt x="4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E6C4560A-925C-BA4E-51CF-CEDC6FC68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26" y="3457575"/>
              <a:ext cx="17463" cy="71438"/>
            </a:xfrm>
            <a:custGeom>
              <a:avLst/>
              <a:gdLst>
                <a:gd name="T0" fmla="*/ 0 w 67"/>
                <a:gd name="T1" fmla="*/ 0 h 268"/>
                <a:gd name="T2" fmla="*/ 0 w 67"/>
                <a:gd name="T3" fmla="*/ 0 h 268"/>
                <a:gd name="T4" fmla="*/ 10 w 67"/>
                <a:gd name="T5" fmla="*/ 33 h 268"/>
                <a:gd name="T6" fmla="*/ 19 w 67"/>
                <a:gd name="T7" fmla="*/ 66 h 268"/>
                <a:gd name="T8" fmla="*/ 35 w 67"/>
                <a:gd name="T9" fmla="*/ 134 h 268"/>
                <a:gd name="T10" fmla="*/ 67 w 67"/>
                <a:gd name="T11" fmla="*/ 268 h 268"/>
                <a:gd name="T12" fmla="*/ 67 w 67"/>
                <a:gd name="T13" fmla="*/ 268 h 268"/>
                <a:gd name="T14" fmla="*/ 56 w 67"/>
                <a:gd name="T15" fmla="*/ 200 h 268"/>
                <a:gd name="T16" fmla="*/ 49 w 67"/>
                <a:gd name="T17" fmla="*/ 165 h 268"/>
                <a:gd name="T18" fmla="*/ 42 w 67"/>
                <a:gd name="T19" fmla="*/ 131 h 268"/>
                <a:gd name="T20" fmla="*/ 34 w 67"/>
                <a:gd name="T21" fmla="*/ 97 h 268"/>
                <a:gd name="T22" fmla="*/ 24 w 67"/>
                <a:gd name="T23" fmla="*/ 65 h 268"/>
                <a:gd name="T24" fmla="*/ 13 w 67"/>
                <a:gd name="T25" fmla="*/ 32 h 268"/>
                <a:gd name="T26" fmla="*/ 0 w 67"/>
                <a:gd name="T27" fmla="*/ 0 h 268"/>
                <a:gd name="T28" fmla="*/ 0 w 67"/>
                <a:gd name="T2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268">
                  <a:moveTo>
                    <a:pt x="0" y="0"/>
                  </a:moveTo>
                  <a:lnTo>
                    <a:pt x="0" y="0"/>
                  </a:lnTo>
                  <a:lnTo>
                    <a:pt x="10" y="33"/>
                  </a:lnTo>
                  <a:lnTo>
                    <a:pt x="19" y="66"/>
                  </a:lnTo>
                  <a:lnTo>
                    <a:pt x="35" y="134"/>
                  </a:lnTo>
                  <a:lnTo>
                    <a:pt x="67" y="268"/>
                  </a:lnTo>
                  <a:lnTo>
                    <a:pt x="67" y="268"/>
                  </a:lnTo>
                  <a:lnTo>
                    <a:pt x="56" y="200"/>
                  </a:lnTo>
                  <a:lnTo>
                    <a:pt x="49" y="165"/>
                  </a:lnTo>
                  <a:lnTo>
                    <a:pt x="42" y="131"/>
                  </a:lnTo>
                  <a:lnTo>
                    <a:pt x="34" y="97"/>
                  </a:lnTo>
                  <a:lnTo>
                    <a:pt x="24" y="65"/>
                  </a:lnTo>
                  <a:lnTo>
                    <a:pt x="13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E0678411-A017-F7A9-EB3F-251438777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626" y="4484688"/>
              <a:ext cx="26988" cy="26988"/>
            </a:xfrm>
            <a:custGeom>
              <a:avLst/>
              <a:gdLst>
                <a:gd name="T0" fmla="*/ 0 w 107"/>
                <a:gd name="T1" fmla="*/ 100 h 100"/>
                <a:gd name="T2" fmla="*/ 0 w 107"/>
                <a:gd name="T3" fmla="*/ 100 h 100"/>
                <a:gd name="T4" fmla="*/ 12 w 107"/>
                <a:gd name="T5" fmla="*/ 92 h 100"/>
                <a:gd name="T6" fmla="*/ 25 w 107"/>
                <a:gd name="T7" fmla="*/ 83 h 100"/>
                <a:gd name="T8" fmla="*/ 37 w 107"/>
                <a:gd name="T9" fmla="*/ 72 h 100"/>
                <a:gd name="T10" fmla="*/ 52 w 107"/>
                <a:gd name="T11" fmla="*/ 59 h 100"/>
                <a:gd name="T12" fmla="*/ 78 w 107"/>
                <a:gd name="T13" fmla="*/ 31 h 100"/>
                <a:gd name="T14" fmla="*/ 107 w 107"/>
                <a:gd name="T15" fmla="*/ 0 h 100"/>
                <a:gd name="T16" fmla="*/ 107 w 107"/>
                <a:gd name="T17" fmla="*/ 0 h 100"/>
                <a:gd name="T18" fmla="*/ 0 w 107"/>
                <a:gd name="T19" fmla="*/ 94 h 100"/>
                <a:gd name="T20" fmla="*/ 0 w 107"/>
                <a:gd name="T21" fmla="*/ 94 h 100"/>
                <a:gd name="T22" fmla="*/ 2 w 107"/>
                <a:gd name="T23" fmla="*/ 97 h 100"/>
                <a:gd name="T24" fmla="*/ 1 w 107"/>
                <a:gd name="T25" fmla="*/ 99 h 100"/>
                <a:gd name="T26" fmla="*/ 0 w 107"/>
                <a:gd name="T27" fmla="*/ 100 h 100"/>
                <a:gd name="T28" fmla="*/ 0 w 107"/>
                <a:gd name="T2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0">
                  <a:moveTo>
                    <a:pt x="0" y="100"/>
                  </a:moveTo>
                  <a:lnTo>
                    <a:pt x="0" y="100"/>
                  </a:lnTo>
                  <a:lnTo>
                    <a:pt x="12" y="92"/>
                  </a:lnTo>
                  <a:lnTo>
                    <a:pt x="25" y="83"/>
                  </a:lnTo>
                  <a:lnTo>
                    <a:pt x="37" y="72"/>
                  </a:lnTo>
                  <a:lnTo>
                    <a:pt x="52" y="59"/>
                  </a:lnTo>
                  <a:lnTo>
                    <a:pt x="78" y="31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" y="97"/>
                  </a:lnTo>
                  <a:lnTo>
                    <a:pt x="1" y="99"/>
                  </a:lnTo>
                  <a:lnTo>
                    <a:pt x="0" y="10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79456C41-AD95-BBCD-7418-DDC239476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6151" y="5064125"/>
              <a:ext cx="95250" cy="98425"/>
            </a:xfrm>
            <a:custGeom>
              <a:avLst/>
              <a:gdLst>
                <a:gd name="T0" fmla="*/ 77 w 360"/>
                <a:gd name="T1" fmla="*/ 277 h 371"/>
                <a:gd name="T2" fmla="*/ 77 w 360"/>
                <a:gd name="T3" fmla="*/ 277 h 371"/>
                <a:gd name="T4" fmla="*/ 0 w 360"/>
                <a:gd name="T5" fmla="*/ 371 h 371"/>
                <a:gd name="T6" fmla="*/ 0 w 360"/>
                <a:gd name="T7" fmla="*/ 371 h 371"/>
                <a:gd name="T8" fmla="*/ 181 w 360"/>
                <a:gd name="T9" fmla="*/ 186 h 371"/>
                <a:gd name="T10" fmla="*/ 271 w 360"/>
                <a:gd name="T11" fmla="*/ 94 h 371"/>
                <a:gd name="T12" fmla="*/ 360 w 360"/>
                <a:gd name="T13" fmla="*/ 0 h 371"/>
                <a:gd name="T14" fmla="*/ 360 w 360"/>
                <a:gd name="T15" fmla="*/ 0 h 371"/>
                <a:gd name="T16" fmla="*/ 285 w 360"/>
                <a:gd name="T17" fmla="*/ 66 h 371"/>
                <a:gd name="T18" fmla="*/ 249 w 360"/>
                <a:gd name="T19" fmla="*/ 99 h 371"/>
                <a:gd name="T20" fmla="*/ 211 w 360"/>
                <a:gd name="T21" fmla="*/ 133 h 371"/>
                <a:gd name="T22" fmla="*/ 176 w 360"/>
                <a:gd name="T23" fmla="*/ 167 h 371"/>
                <a:gd name="T24" fmla="*/ 141 w 360"/>
                <a:gd name="T25" fmla="*/ 202 h 371"/>
                <a:gd name="T26" fmla="*/ 108 w 360"/>
                <a:gd name="T27" fmla="*/ 238 h 371"/>
                <a:gd name="T28" fmla="*/ 77 w 360"/>
                <a:gd name="T29" fmla="*/ 277 h 371"/>
                <a:gd name="T30" fmla="*/ 77 w 360"/>
                <a:gd name="T31" fmla="*/ 277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0" h="371">
                  <a:moveTo>
                    <a:pt x="77" y="277"/>
                  </a:moveTo>
                  <a:lnTo>
                    <a:pt x="77" y="277"/>
                  </a:lnTo>
                  <a:lnTo>
                    <a:pt x="0" y="371"/>
                  </a:lnTo>
                  <a:lnTo>
                    <a:pt x="0" y="371"/>
                  </a:lnTo>
                  <a:lnTo>
                    <a:pt x="181" y="186"/>
                  </a:lnTo>
                  <a:lnTo>
                    <a:pt x="271" y="94"/>
                  </a:lnTo>
                  <a:lnTo>
                    <a:pt x="360" y="0"/>
                  </a:lnTo>
                  <a:lnTo>
                    <a:pt x="360" y="0"/>
                  </a:lnTo>
                  <a:lnTo>
                    <a:pt x="285" y="66"/>
                  </a:lnTo>
                  <a:lnTo>
                    <a:pt x="249" y="99"/>
                  </a:lnTo>
                  <a:lnTo>
                    <a:pt x="211" y="133"/>
                  </a:lnTo>
                  <a:lnTo>
                    <a:pt x="176" y="167"/>
                  </a:lnTo>
                  <a:lnTo>
                    <a:pt x="141" y="202"/>
                  </a:lnTo>
                  <a:lnTo>
                    <a:pt x="108" y="238"/>
                  </a:lnTo>
                  <a:lnTo>
                    <a:pt x="77" y="277"/>
                  </a:lnTo>
                  <a:lnTo>
                    <a:pt x="77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5EDA438-9146-AB71-04F1-235E2133D2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2663" y="2503488"/>
              <a:ext cx="2901950" cy="3887788"/>
            </a:xfrm>
            <a:custGeom>
              <a:avLst/>
              <a:gdLst>
                <a:gd name="T0" fmla="*/ 7063 w 10968"/>
                <a:gd name="T1" fmla="*/ 6822 h 14696"/>
                <a:gd name="T2" fmla="*/ 8661 w 10968"/>
                <a:gd name="T3" fmla="*/ 4896 h 14696"/>
                <a:gd name="T4" fmla="*/ 7075 w 10968"/>
                <a:gd name="T5" fmla="*/ 3864 h 14696"/>
                <a:gd name="T6" fmla="*/ 7220 w 10968"/>
                <a:gd name="T7" fmla="*/ 1733 h 14696"/>
                <a:gd name="T8" fmla="*/ 7307 w 10968"/>
                <a:gd name="T9" fmla="*/ 175 h 14696"/>
                <a:gd name="T10" fmla="*/ 3831 w 10968"/>
                <a:gd name="T11" fmla="*/ 880 h 14696"/>
                <a:gd name="T12" fmla="*/ 1938 w 10968"/>
                <a:gd name="T13" fmla="*/ 1154 h 14696"/>
                <a:gd name="T14" fmla="*/ 1760 w 10968"/>
                <a:gd name="T15" fmla="*/ 3541 h 14696"/>
                <a:gd name="T16" fmla="*/ 7750 w 10968"/>
                <a:gd name="T17" fmla="*/ 8433 h 14696"/>
                <a:gd name="T18" fmla="*/ 7736 w 10968"/>
                <a:gd name="T19" fmla="*/ 13478 h 14696"/>
                <a:gd name="T20" fmla="*/ 9203 w 10968"/>
                <a:gd name="T21" fmla="*/ 12648 h 14696"/>
                <a:gd name="T22" fmla="*/ 5820 w 10968"/>
                <a:gd name="T23" fmla="*/ 664 h 14696"/>
                <a:gd name="T24" fmla="*/ 10403 w 10968"/>
                <a:gd name="T25" fmla="*/ 9561 h 14696"/>
                <a:gd name="T26" fmla="*/ 8160 w 10968"/>
                <a:gd name="T27" fmla="*/ 10377 h 14696"/>
                <a:gd name="T28" fmla="*/ 7574 w 10968"/>
                <a:gd name="T29" fmla="*/ 9729 h 14696"/>
                <a:gd name="T30" fmla="*/ 7965 w 10968"/>
                <a:gd name="T31" fmla="*/ 9807 h 14696"/>
                <a:gd name="T32" fmla="*/ 7554 w 10968"/>
                <a:gd name="T33" fmla="*/ 9258 h 14696"/>
                <a:gd name="T34" fmla="*/ 6846 w 10968"/>
                <a:gd name="T35" fmla="*/ 8117 h 14696"/>
                <a:gd name="T36" fmla="*/ 6601 w 10968"/>
                <a:gd name="T37" fmla="*/ 6767 h 14696"/>
                <a:gd name="T38" fmla="*/ 8896 w 10968"/>
                <a:gd name="T39" fmla="*/ 5077 h 14696"/>
                <a:gd name="T40" fmla="*/ 5311 w 10968"/>
                <a:gd name="T41" fmla="*/ 7322 h 14696"/>
                <a:gd name="T42" fmla="*/ 5493 w 10968"/>
                <a:gd name="T43" fmla="*/ 6807 h 14696"/>
                <a:gd name="T44" fmla="*/ 9041 w 10968"/>
                <a:gd name="T45" fmla="*/ 3934 h 14696"/>
                <a:gd name="T46" fmla="*/ 4776 w 10968"/>
                <a:gd name="T47" fmla="*/ 6717 h 14696"/>
                <a:gd name="T48" fmla="*/ 7632 w 10968"/>
                <a:gd name="T49" fmla="*/ 3808 h 14696"/>
                <a:gd name="T50" fmla="*/ 7946 w 10968"/>
                <a:gd name="T51" fmla="*/ 3139 h 14696"/>
                <a:gd name="T52" fmla="*/ 5379 w 10968"/>
                <a:gd name="T53" fmla="*/ 5634 h 14696"/>
                <a:gd name="T54" fmla="*/ 6094 w 10968"/>
                <a:gd name="T55" fmla="*/ 1254 h 14696"/>
                <a:gd name="T56" fmla="*/ 7175 w 10968"/>
                <a:gd name="T57" fmla="*/ 1040 h 14696"/>
                <a:gd name="T58" fmla="*/ 5067 w 10968"/>
                <a:gd name="T59" fmla="*/ 3464 h 14696"/>
                <a:gd name="T60" fmla="*/ 3789 w 10968"/>
                <a:gd name="T61" fmla="*/ 4309 h 14696"/>
                <a:gd name="T62" fmla="*/ 7106 w 10968"/>
                <a:gd name="T63" fmla="*/ 1755 h 14696"/>
                <a:gd name="T64" fmla="*/ 5701 w 10968"/>
                <a:gd name="T65" fmla="*/ 4343 h 14696"/>
                <a:gd name="T66" fmla="*/ 4522 w 10968"/>
                <a:gd name="T67" fmla="*/ 5312 h 14696"/>
                <a:gd name="T68" fmla="*/ 6722 w 10968"/>
                <a:gd name="T69" fmla="*/ 2404 h 14696"/>
                <a:gd name="T70" fmla="*/ 8057 w 10968"/>
                <a:gd name="T71" fmla="*/ 984 h 14696"/>
                <a:gd name="T72" fmla="*/ 8691 w 10968"/>
                <a:gd name="T73" fmla="*/ 2605 h 14696"/>
                <a:gd name="T74" fmla="*/ 8331 w 10968"/>
                <a:gd name="T75" fmla="*/ 1148 h 14696"/>
                <a:gd name="T76" fmla="*/ 6925 w 10968"/>
                <a:gd name="T77" fmla="*/ 970 h 14696"/>
                <a:gd name="T78" fmla="*/ 6197 w 10968"/>
                <a:gd name="T79" fmla="*/ 469 h 14696"/>
                <a:gd name="T80" fmla="*/ 5604 w 10968"/>
                <a:gd name="T81" fmla="*/ 1845 h 14696"/>
                <a:gd name="T82" fmla="*/ 5118 w 10968"/>
                <a:gd name="T83" fmla="*/ 995 h 14696"/>
                <a:gd name="T84" fmla="*/ 4029 w 10968"/>
                <a:gd name="T85" fmla="*/ 49 h 14696"/>
                <a:gd name="T86" fmla="*/ 4641 w 10968"/>
                <a:gd name="T87" fmla="*/ 842 h 14696"/>
                <a:gd name="T88" fmla="*/ 4525 w 10968"/>
                <a:gd name="T89" fmla="*/ 2538 h 14696"/>
                <a:gd name="T90" fmla="*/ 2935 w 10968"/>
                <a:gd name="T91" fmla="*/ 3127 h 14696"/>
                <a:gd name="T92" fmla="*/ 3082 w 10968"/>
                <a:gd name="T93" fmla="*/ 2407 h 14696"/>
                <a:gd name="T94" fmla="*/ 4583 w 10968"/>
                <a:gd name="T95" fmla="*/ 1737 h 14696"/>
                <a:gd name="T96" fmla="*/ 2963 w 10968"/>
                <a:gd name="T97" fmla="*/ 1424 h 14696"/>
                <a:gd name="T98" fmla="*/ 2232 w 10968"/>
                <a:gd name="T99" fmla="*/ 1423 h 14696"/>
                <a:gd name="T100" fmla="*/ 1814 w 10968"/>
                <a:gd name="T101" fmla="*/ 1145 h 14696"/>
                <a:gd name="T102" fmla="*/ 819 w 10968"/>
                <a:gd name="T103" fmla="*/ 1962 h 14696"/>
                <a:gd name="T104" fmla="*/ 987 w 10968"/>
                <a:gd name="T105" fmla="*/ 3434 h 14696"/>
                <a:gd name="T106" fmla="*/ 2273 w 10968"/>
                <a:gd name="T107" fmla="*/ 2554 h 14696"/>
                <a:gd name="T108" fmla="*/ 4206 w 10968"/>
                <a:gd name="T109" fmla="*/ 5171 h 14696"/>
                <a:gd name="T110" fmla="*/ 5504 w 10968"/>
                <a:gd name="T111" fmla="*/ 7585 h 14696"/>
                <a:gd name="T112" fmla="*/ 6996 w 10968"/>
                <a:gd name="T113" fmla="*/ 8462 h 14696"/>
                <a:gd name="T114" fmla="*/ 8100 w 10968"/>
                <a:gd name="T115" fmla="*/ 10150 h 14696"/>
                <a:gd name="T116" fmla="*/ 10159 w 10968"/>
                <a:gd name="T117" fmla="*/ 9189 h 14696"/>
                <a:gd name="T118" fmla="*/ 10059 w 10968"/>
                <a:gd name="T119" fmla="*/ 10550 h 14696"/>
                <a:gd name="T120" fmla="*/ 8440 w 10968"/>
                <a:gd name="T121" fmla="*/ 13004 h 14696"/>
                <a:gd name="T122" fmla="*/ 8488 w 10968"/>
                <a:gd name="T123" fmla="*/ 14302 h 14696"/>
                <a:gd name="T124" fmla="*/ 8533 w 10968"/>
                <a:gd name="T125" fmla="*/ 13358 h 14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68" h="14696">
                  <a:moveTo>
                    <a:pt x="10736" y="9429"/>
                  </a:moveTo>
                  <a:lnTo>
                    <a:pt x="10736" y="9429"/>
                  </a:lnTo>
                  <a:lnTo>
                    <a:pt x="10736" y="9424"/>
                  </a:lnTo>
                  <a:lnTo>
                    <a:pt x="10734" y="9420"/>
                  </a:lnTo>
                  <a:lnTo>
                    <a:pt x="10732" y="9416"/>
                  </a:lnTo>
                  <a:lnTo>
                    <a:pt x="10728" y="9414"/>
                  </a:lnTo>
                  <a:lnTo>
                    <a:pt x="10723" y="9413"/>
                  </a:lnTo>
                  <a:lnTo>
                    <a:pt x="10719" y="9413"/>
                  </a:lnTo>
                  <a:lnTo>
                    <a:pt x="10714" y="9414"/>
                  </a:lnTo>
                  <a:lnTo>
                    <a:pt x="10709" y="9417"/>
                  </a:lnTo>
                  <a:lnTo>
                    <a:pt x="10709" y="9417"/>
                  </a:lnTo>
                  <a:lnTo>
                    <a:pt x="10708" y="9418"/>
                  </a:lnTo>
                  <a:lnTo>
                    <a:pt x="10708" y="9418"/>
                  </a:lnTo>
                  <a:lnTo>
                    <a:pt x="10681" y="9409"/>
                  </a:lnTo>
                  <a:lnTo>
                    <a:pt x="10653" y="9400"/>
                  </a:lnTo>
                  <a:lnTo>
                    <a:pt x="10623" y="9393"/>
                  </a:lnTo>
                  <a:lnTo>
                    <a:pt x="10590" y="9387"/>
                  </a:lnTo>
                  <a:lnTo>
                    <a:pt x="10590" y="9387"/>
                  </a:lnTo>
                  <a:lnTo>
                    <a:pt x="10544" y="9380"/>
                  </a:lnTo>
                  <a:lnTo>
                    <a:pt x="10503" y="9374"/>
                  </a:lnTo>
                  <a:lnTo>
                    <a:pt x="10466" y="9369"/>
                  </a:lnTo>
                  <a:lnTo>
                    <a:pt x="10448" y="9366"/>
                  </a:lnTo>
                  <a:lnTo>
                    <a:pt x="10431" y="9361"/>
                  </a:lnTo>
                  <a:lnTo>
                    <a:pt x="10416" y="9355"/>
                  </a:lnTo>
                  <a:lnTo>
                    <a:pt x="10399" y="9348"/>
                  </a:lnTo>
                  <a:lnTo>
                    <a:pt x="10385" y="9340"/>
                  </a:lnTo>
                  <a:lnTo>
                    <a:pt x="10371" y="9329"/>
                  </a:lnTo>
                  <a:lnTo>
                    <a:pt x="10357" y="9317"/>
                  </a:lnTo>
                  <a:lnTo>
                    <a:pt x="10344" y="9301"/>
                  </a:lnTo>
                  <a:lnTo>
                    <a:pt x="10331" y="9283"/>
                  </a:lnTo>
                  <a:lnTo>
                    <a:pt x="10318" y="9263"/>
                  </a:lnTo>
                  <a:lnTo>
                    <a:pt x="10318" y="9263"/>
                  </a:lnTo>
                  <a:lnTo>
                    <a:pt x="10311" y="9250"/>
                  </a:lnTo>
                  <a:lnTo>
                    <a:pt x="10301" y="9238"/>
                  </a:lnTo>
                  <a:lnTo>
                    <a:pt x="10289" y="9226"/>
                  </a:lnTo>
                  <a:lnTo>
                    <a:pt x="10276" y="9216"/>
                  </a:lnTo>
                  <a:lnTo>
                    <a:pt x="10262" y="9205"/>
                  </a:lnTo>
                  <a:lnTo>
                    <a:pt x="10247" y="9195"/>
                  </a:lnTo>
                  <a:lnTo>
                    <a:pt x="10231" y="9185"/>
                  </a:lnTo>
                  <a:lnTo>
                    <a:pt x="10213" y="9177"/>
                  </a:lnTo>
                  <a:lnTo>
                    <a:pt x="10179" y="9161"/>
                  </a:lnTo>
                  <a:lnTo>
                    <a:pt x="10145" y="9146"/>
                  </a:lnTo>
                  <a:lnTo>
                    <a:pt x="10087" y="9121"/>
                  </a:lnTo>
                  <a:lnTo>
                    <a:pt x="10087" y="9121"/>
                  </a:lnTo>
                  <a:lnTo>
                    <a:pt x="9877" y="9030"/>
                  </a:lnTo>
                  <a:lnTo>
                    <a:pt x="9773" y="8983"/>
                  </a:lnTo>
                  <a:lnTo>
                    <a:pt x="9669" y="8936"/>
                  </a:lnTo>
                  <a:lnTo>
                    <a:pt x="9669" y="8936"/>
                  </a:lnTo>
                  <a:lnTo>
                    <a:pt x="9651" y="8929"/>
                  </a:lnTo>
                  <a:lnTo>
                    <a:pt x="9633" y="8924"/>
                  </a:lnTo>
                  <a:lnTo>
                    <a:pt x="9614" y="8921"/>
                  </a:lnTo>
                  <a:lnTo>
                    <a:pt x="9595" y="8919"/>
                  </a:lnTo>
                  <a:lnTo>
                    <a:pt x="9576" y="8919"/>
                  </a:lnTo>
                  <a:lnTo>
                    <a:pt x="9556" y="8919"/>
                  </a:lnTo>
                  <a:lnTo>
                    <a:pt x="9518" y="8921"/>
                  </a:lnTo>
                  <a:lnTo>
                    <a:pt x="9480" y="8922"/>
                  </a:lnTo>
                  <a:lnTo>
                    <a:pt x="9462" y="8921"/>
                  </a:lnTo>
                  <a:lnTo>
                    <a:pt x="9443" y="8920"/>
                  </a:lnTo>
                  <a:lnTo>
                    <a:pt x="9424" y="8917"/>
                  </a:lnTo>
                  <a:lnTo>
                    <a:pt x="9407" y="8913"/>
                  </a:lnTo>
                  <a:lnTo>
                    <a:pt x="9390" y="8906"/>
                  </a:lnTo>
                  <a:lnTo>
                    <a:pt x="9374" y="8896"/>
                  </a:lnTo>
                  <a:lnTo>
                    <a:pt x="9374" y="8896"/>
                  </a:lnTo>
                  <a:lnTo>
                    <a:pt x="9376" y="8865"/>
                  </a:lnTo>
                  <a:lnTo>
                    <a:pt x="9377" y="8834"/>
                  </a:lnTo>
                  <a:lnTo>
                    <a:pt x="9376" y="8805"/>
                  </a:lnTo>
                  <a:lnTo>
                    <a:pt x="9373" y="8776"/>
                  </a:lnTo>
                  <a:lnTo>
                    <a:pt x="9367" y="8748"/>
                  </a:lnTo>
                  <a:lnTo>
                    <a:pt x="9359" y="8721"/>
                  </a:lnTo>
                  <a:lnTo>
                    <a:pt x="9349" y="8695"/>
                  </a:lnTo>
                  <a:lnTo>
                    <a:pt x="9339" y="8669"/>
                  </a:lnTo>
                  <a:lnTo>
                    <a:pt x="9325" y="8646"/>
                  </a:lnTo>
                  <a:lnTo>
                    <a:pt x="9311" y="8621"/>
                  </a:lnTo>
                  <a:lnTo>
                    <a:pt x="9294" y="8599"/>
                  </a:lnTo>
                  <a:lnTo>
                    <a:pt x="9277" y="8577"/>
                  </a:lnTo>
                  <a:lnTo>
                    <a:pt x="9258" y="8556"/>
                  </a:lnTo>
                  <a:lnTo>
                    <a:pt x="9238" y="8536"/>
                  </a:lnTo>
                  <a:lnTo>
                    <a:pt x="9217" y="8516"/>
                  </a:lnTo>
                  <a:lnTo>
                    <a:pt x="9194" y="8497"/>
                  </a:lnTo>
                  <a:lnTo>
                    <a:pt x="9171" y="8478"/>
                  </a:lnTo>
                  <a:lnTo>
                    <a:pt x="9147" y="8461"/>
                  </a:lnTo>
                  <a:lnTo>
                    <a:pt x="9122" y="8443"/>
                  </a:lnTo>
                  <a:lnTo>
                    <a:pt x="9096" y="8427"/>
                  </a:lnTo>
                  <a:lnTo>
                    <a:pt x="9071" y="8411"/>
                  </a:lnTo>
                  <a:lnTo>
                    <a:pt x="9044" y="8395"/>
                  </a:lnTo>
                  <a:lnTo>
                    <a:pt x="8990" y="8366"/>
                  </a:lnTo>
                  <a:lnTo>
                    <a:pt x="8935" y="8339"/>
                  </a:lnTo>
                  <a:lnTo>
                    <a:pt x="8881" y="8315"/>
                  </a:lnTo>
                  <a:lnTo>
                    <a:pt x="8827" y="8291"/>
                  </a:lnTo>
                  <a:lnTo>
                    <a:pt x="8775" y="8269"/>
                  </a:lnTo>
                  <a:lnTo>
                    <a:pt x="8775" y="8269"/>
                  </a:lnTo>
                  <a:lnTo>
                    <a:pt x="8775" y="8264"/>
                  </a:lnTo>
                  <a:lnTo>
                    <a:pt x="8773" y="8261"/>
                  </a:lnTo>
                  <a:lnTo>
                    <a:pt x="8771" y="8256"/>
                  </a:lnTo>
                  <a:lnTo>
                    <a:pt x="8768" y="8254"/>
                  </a:lnTo>
                  <a:lnTo>
                    <a:pt x="8764" y="8251"/>
                  </a:lnTo>
                  <a:lnTo>
                    <a:pt x="8761" y="8250"/>
                  </a:lnTo>
                  <a:lnTo>
                    <a:pt x="8756" y="8251"/>
                  </a:lnTo>
                  <a:lnTo>
                    <a:pt x="8752" y="8254"/>
                  </a:lnTo>
                  <a:lnTo>
                    <a:pt x="8752" y="8254"/>
                  </a:lnTo>
                  <a:lnTo>
                    <a:pt x="8748" y="8257"/>
                  </a:lnTo>
                  <a:lnTo>
                    <a:pt x="8748" y="8257"/>
                  </a:lnTo>
                  <a:lnTo>
                    <a:pt x="8686" y="8232"/>
                  </a:lnTo>
                  <a:lnTo>
                    <a:pt x="8622" y="8207"/>
                  </a:lnTo>
                  <a:lnTo>
                    <a:pt x="8591" y="8195"/>
                  </a:lnTo>
                  <a:lnTo>
                    <a:pt x="8558" y="8185"/>
                  </a:lnTo>
                  <a:lnTo>
                    <a:pt x="8526" y="8175"/>
                  </a:lnTo>
                  <a:lnTo>
                    <a:pt x="8494" y="8166"/>
                  </a:lnTo>
                  <a:lnTo>
                    <a:pt x="8461" y="8159"/>
                  </a:lnTo>
                  <a:lnTo>
                    <a:pt x="8428" y="8152"/>
                  </a:lnTo>
                  <a:lnTo>
                    <a:pt x="8394" y="8147"/>
                  </a:lnTo>
                  <a:lnTo>
                    <a:pt x="8361" y="8145"/>
                  </a:lnTo>
                  <a:lnTo>
                    <a:pt x="8327" y="8144"/>
                  </a:lnTo>
                  <a:lnTo>
                    <a:pt x="8295" y="8144"/>
                  </a:lnTo>
                  <a:lnTo>
                    <a:pt x="8261" y="8147"/>
                  </a:lnTo>
                  <a:lnTo>
                    <a:pt x="8228" y="8153"/>
                  </a:lnTo>
                  <a:lnTo>
                    <a:pt x="8228" y="8153"/>
                  </a:lnTo>
                  <a:lnTo>
                    <a:pt x="8227" y="8153"/>
                  </a:lnTo>
                  <a:lnTo>
                    <a:pt x="8227" y="8153"/>
                  </a:lnTo>
                  <a:lnTo>
                    <a:pt x="8222" y="8152"/>
                  </a:lnTo>
                  <a:lnTo>
                    <a:pt x="8219" y="8152"/>
                  </a:lnTo>
                  <a:lnTo>
                    <a:pt x="8215" y="8154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212" y="8157"/>
                  </a:lnTo>
                  <a:lnTo>
                    <a:pt x="8184" y="8164"/>
                  </a:lnTo>
                  <a:lnTo>
                    <a:pt x="8154" y="8172"/>
                  </a:lnTo>
                  <a:lnTo>
                    <a:pt x="8092" y="8191"/>
                  </a:lnTo>
                  <a:lnTo>
                    <a:pt x="7952" y="8236"/>
                  </a:lnTo>
                  <a:lnTo>
                    <a:pt x="7878" y="8260"/>
                  </a:lnTo>
                  <a:lnTo>
                    <a:pt x="7839" y="8271"/>
                  </a:lnTo>
                  <a:lnTo>
                    <a:pt x="7802" y="8282"/>
                  </a:lnTo>
                  <a:lnTo>
                    <a:pt x="7763" y="8291"/>
                  </a:lnTo>
                  <a:lnTo>
                    <a:pt x="7726" y="8299"/>
                  </a:lnTo>
                  <a:lnTo>
                    <a:pt x="7688" y="8306"/>
                  </a:lnTo>
                  <a:lnTo>
                    <a:pt x="7651" y="8312"/>
                  </a:lnTo>
                  <a:lnTo>
                    <a:pt x="7615" y="8317"/>
                  </a:lnTo>
                  <a:lnTo>
                    <a:pt x="7578" y="8319"/>
                  </a:lnTo>
                  <a:lnTo>
                    <a:pt x="7543" y="8319"/>
                  </a:lnTo>
                  <a:lnTo>
                    <a:pt x="7509" y="8317"/>
                  </a:lnTo>
                  <a:lnTo>
                    <a:pt x="7477" y="8312"/>
                  </a:lnTo>
                  <a:lnTo>
                    <a:pt x="7461" y="8310"/>
                  </a:lnTo>
                  <a:lnTo>
                    <a:pt x="7446" y="8305"/>
                  </a:lnTo>
                  <a:lnTo>
                    <a:pt x="7431" y="8301"/>
                  </a:lnTo>
                  <a:lnTo>
                    <a:pt x="7416" y="8296"/>
                  </a:lnTo>
                  <a:lnTo>
                    <a:pt x="7402" y="8290"/>
                  </a:lnTo>
                  <a:lnTo>
                    <a:pt x="7388" y="8283"/>
                  </a:lnTo>
                  <a:lnTo>
                    <a:pt x="7375" y="8275"/>
                  </a:lnTo>
                  <a:lnTo>
                    <a:pt x="7362" y="8267"/>
                  </a:lnTo>
                  <a:lnTo>
                    <a:pt x="7350" y="8257"/>
                  </a:lnTo>
                  <a:lnTo>
                    <a:pt x="7337" y="8247"/>
                  </a:lnTo>
                  <a:lnTo>
                    <a:pt x="7327" y="8235"/>
                  </a:lnTo>
                  <a:lnTo>
                    <a:pt x="7316" y="8223"/>
                  </a:lnTo>
                  <a:lnTo>
                    <a:pt x="7306" y="8210"/>
                  </a:lnTo>
                  <a:lnTo>
                    <a:pt x="7296" y="8196"/>
                  </a:lnTo>
                  <a:lnTo>
                    <a:pt x="7287" y="8181"/>
                  </a:lnTo>
                  <a:lnTo>
                    <a:pt x="7279" y="8165"/>
                  </a:lnTo>
                  <a:lnTo>
                    <a:pt x="7272" y="8148"/>
                  </a:lnTo>
                  <a:lnTo>
                    <a:pt x="7265" y="8130"/>
                  </a:lnTo>
                  <a:lnTo>
                    <a:pt x="7258" y="8111"/>
                  </a:lnTo>
                  <a:lnTo>
                    <a:pt x="7253" y="8090"/>
                  </a:lnTo>
                  <a:lnTo>
                    <a:pt x="7248" y="8069"/>
                  </a:lnTo>
                  <a:lnTo>
                    <a:pt x="7244" y="8045"/>
                  </a:lnTo>
                  <a:lnTo>
                    <a:pt x="7244" y="8045"/>
                  </a:lnTo>
                  <a:lnTo>
                    <a:pt x="7252" y="8035"/>
                  </a:lnTo>
                  <a:lnTo>
                    <a:pt x="7252" y="8035"/>
                  </a:lnTo>
                  <a:lnTo>
                    <a:pt x="7255" y="8030"/>
                  </a:lnTo>
                  <a:lnTo>
                    <a:pt x="7255" y="8026"/>
                  </a:lnTo>
                  <a:lnTo>
                    <a:pt x="7254" y="8021"/>
                  </a:lnTo>
                  <a:lnTo>
                    <a:pt x="7252" y="8016"/>
                  </a:lnTo>
                  <a:lnTo>
                    <a:pt x="7248" y="8013"/>
                  </a:lnTo>
                  <a:lnTo>
                    <a:pt x="7244" y="8010"/>
                  </a:lnTo>
                  <a:lnTo>
                    <a:pt x="7239" y="8008"/>
                  </a:lnTo>
                  <a:lnTo>
                    <a:pt x="7234" y="8008"/>
                  </a:lnTo>
                  <a:lnTo>
                    <a:pt x="7234" y="8008"/>
                  </a:lnTo>
                  <a:lnTo>
                    <a:pt x="7230" y="8004"/>
                  </a:lnTo>
                  <a:lnTo>
                    <a:pt x="7226" y="8002"/>
                  </a:lnTo>
                  <a:lnTo>
                    <a:pt x="7220" y="8002"/>
                  </a:lnTo>
                  <a:lnTo>
                    <a:pt x="7216" y="8002"/>
                  </a:lnTo>
                  <a:lnTo>
                    <a:pt x="7212" y="8003"/>
                  </a:lnTo>
                  <a:lnTo>
                    <a:pt x="7209" y="8007"/>
                  </a:lnTo>
                  <a:lnTo>
                    <a:pt x="7206" y="8011"/>
                  </a:lnTo>
                  <a:lnTo>
                    <a:pt x="7206" y="8016"/>
                  </a:lnTo>
                  <a:lnTo>
                    <a:pt x="7206" y="8016"/>
                  </a:lnTo>
                  <a:lnTo>
                    <a:pt x="7209" y="8034"/>
                  </a:lnTo>
                  <a:lnTo>
                    <a:pt x="7209" y="8034"/>
                  </a:lnTo>
                  <a:lnTo>
                    <a:pt x="7173" y="8077"/>
                  </a:lnTo>
                  <a:lnTo>
                    <a:pt x="7141" y="8120"/>
                  </a:lnTo>
                  <a:lnTo>
                    <a:pt x="7109" y="8165"/>
                  </a:lnTo>
                  <a:lnTo>
                    <a:pt x="7079" y="8209"/>
                  </a:lnTo>
                  <a:lnTo>
                    <a:pt x="7079" y="8209"/>
                  </a:lnTo>
                  <a:lnTo>
                    <a:pt x="7075" y="8205"/>
                  </a:lnTo>
                  <a:lnTo>
                    <a:pt x="7072" y="8201"/>
                  </a:lnTo>
                  <a:lnTo>
                    <a:pt x="7068" y="8198"/>
                  </a:lnTo>
                  <a:lnTo>
                    <a:pt x="7063" y="8195"/>
                  </a:lnTo>
                  <a:lnTo>
                    <a:pt x="7059" y="8195"/>
                  </a:lnTo>
                  <a:lnTo>
                    <a:pt x="7054" y="8194"/>
                  </a:lnTo>
                  <a:lnTo>
                    <a:pt x="7049" y="8195"/>
                  </a:lnTo>
                  <a:lnTo>
                    <a:pt x="7044" y="8196"/>
                  </a:lnTo>
                  <a:lnTo>
                    <a:pt x="7032" y="8203"/>
                  </a:lnTo>
                  <a:lnTo>
                    <a:pt x="7018" y="8213"/>
                  </a:lnTo>
                  <a:lnTo>
                    <a:pt x="7003" y="8226"/>
                  </a:lnTo>
                  <a:lnTo>
                    <a:pt x="6987" y="8243"/>
                  </a:lnTo>
                  <a:lnTo>
                    <a:pt x="6987" y="8243"/>
                  </a:lnTo>
                  <a:lnTo>
                    <a:pt x="7028" y="8176"/>
                  </a:lnTo>
                  <a:lnTo>
                    <a:pt x="7068" y="8109"/>
                  </a:lnTo>
                  <a:lnTo>
                    <a:pt x="7107" y="8040"/>
                  </a:lnTo>
                  <a:lnTo>
                    <a:pt x="7143" y="7969"/>
                  </a:lnTo>
                  <a:lnTo>
                    <a:pt x="7143" y="7969"/>
                  </a:lnTo>
                  <a:lnTo>
                    <a:pt x="7144" y="7963"/>
                  </a:lnTo>
                  <a:lnTo>
                    <a:pt x="7144" y="7958"/>
                  </a:lnTo>
                  <a:lnTo>
                    <a:pt x="7142" y="7952"/>
                  </a:lnTo>
                  <a:lnTo>
                    <a:pt x="7138" y="7947"/>
                  </a:lnTo>
                  <a:lnTo>
                    <a:pt x="7138" y="7947"/>
                  </a:lnTo>
                  <a:lnTo>
                    <a:pt x="7161" y="7953"/>
                  </a:lnTo>
                  <a:lnTo>
                    <a:pt x="7176" y="7955"/>
                  </a:lnTo>
                  <a:lnTo>
                    <a:pt x="7176" y="7955"/>
                  </a:lnTo>
                  <a:lnTo>
                    <a:pt x="7178" y="7955"/>
                  </a:lnTo>
                  <a:lnTo>
                    <a:pt x="7180" y="7954"/>
                  </a:lnTo>
                  <a:lnTo>
                    <a:pt x="7183" y="7953"/>
                  </a:lnTo>
                  <a:lnTo>
                    <a:pt x="7183" y="7951"/>
                  </a:lnTo>
                  <a:lnTo>
                    <a:pt x="7184" y="7948"/>
                  </a:lnTo>
                  <a:lnTo>
                    <a:pt x="7183" y="7947"/>
                  </a:lnTo>
                  <a:lnTo>
                    <a:pt x="7182" y="7945"/>
                  </a:lnTo>
                  <a:lnTo>
                    <a:pt x="7179" y="7944"/>
                  </a:lnTo>
                  <a:lnTo>
                    <a:pt x="7179" y="7944"/>
                  </a:lnTo>
                  <a:lnTo>
                    <a:pt x="7155" y="7938"/>
                  </a:lnTo>
                  <a:lnTo>
                    <a:pt x="7130" y="7931"/>
                  </a:lnTo>
                  <a:lnTo>
                    <a:pt x="7106" y="7923"/>
                  </a:lnTo>
                  <a:lnTo>
                    <a:pt x="7081" y="7913"/>
                  </a:lnTo>
                  <a:lnTo>
                    <a:pt x="7058" y="7904"/>
                  </a:lnTo>
                  <a:lnTo>
                    <a:pt x="7034" y="7893"/>
                  </a:lnTo>
                  <a:lnTo>
                    <a:pt x="6987" y="7870"/>
                  </a:lnTo>
                  <a:lnTo>
                    <a:pt x="6941" y="7845"/>
                  </a:lnTo>
                  <a:lnTo>
                    <a:pt x="6895" y="7821"/>
                  </a:lnTo>
                  <a:lnTo>
                    <a:pt x="6849" y="7795"/>
                  </a:lnTo>
                  <a:lnTo>
                    <a:pt x="6804" y="7772"/>
                  </a:lnTo>
                  <a:lnTo>
                    <a:pt x="6804" y="7772"/>
                  </a:lnTo>
                  <a:lnTo>
                    <a:pt x="6800" y="7768"/>
                  </a:lnTo>
                  <a:lnTo>
                    <a:pt x="6798" y="7764"/>
                  </a:lnTo>
                  <a:lnTo>
                    <a:pt x="6798" y="7760"/>
                  </a:lnTo>
                  <a:lnTo>
                    <a:pt x="6798" y="7755"/>
                  </a:lnTo>
                  <a:lnTo>
                    <a:pt x="6800" y="7749"/>
                  </a:lnTo>
                  <a:lnTo>
                    <a:pt x="6804" y="7743"/>
                  </a:lnTo>
                  <a:lnTo>
                    <a:pt x="6812" y="7731"/>
                  </a:lnTo>
                  <a:lnTo>
                    <a:pt x="6822" y="7719"/>
                  </a:lnTo>
                  <a:lnTo>
                    <a:pt x="6833" y="7707"/>
                  </a:lnTo>
                  <a:lnTo>
                    <a:pt x="6841" y="7697"/>
                  </a:lnTo>
                  <a:lnTo>
                    <a:pt x="6847" y="7690"/>
                  </a:lnTo>
                  <a:lnTo>
                    <a:pt x="6847" y="7690"/>
                  </a:lnTo>
                  <a:lnTo>
                    <a:pt x="6852" y="7680"/>
                  </a:lnTo>
                  <a:lnTo>
                    <a:pt x="6856" y="7671"/>
                  </a:lnTo>
                  <a:lnTo>
                    <a:pt x="6863" y="7651"/>
                  </a:lnTo>
                  <a:lnTo>
                    <a:pt x="6867" y="7630"/>
                  </a:lnTo>
                  <a:lnTo>
                    <a:pt x="6869" y="7608"/>
                  </a:lnTo>
                  <a:lnTo>
                    <a:pt x="6869" y="7584"/>
                  </a:lnTo>
                  <a:lnTo>
                    <a:pt x="6868" y="7561"/>
                  </a:lnTo>
                  <a:lnTo>
                    <a:pt x="6866" y="7536"/>
                  </a:lnTo>
                  <a:lnTo>
                    <a:pt x="6861" y="7512"/>
                  </a:lnTo>
                  <a:lnTo>
                    <a:pt x="6856" y="7487"/>
                  </a:lnTo>
                  <a:lnTo>
                    <a:pt x="6850" y="7463"/>
                  </a:lnTo>
                  <a:lnTo>
                    <a:pt x="6843" y="7439"/>
                  </a:lnTo>
                  <a:lnTo>
                    <a:pt x="6835" y="7417"/>
                  </a:lnTo>
                  <a:lnTo>
                    <a:pt x="6820" y="7375"/>
                  </a:lnTo>
                  <a:lnTo>
                    <a:pt x="6805" y="7337"/>
                  </a:lnTo>
                  <a:lnTo>
                    <a:pt x="6805" y="7337"/>
                  </a:lnTo>
                  <a:lnTo>
                    <a:pt x="6795" y="7322"/>
                  </a:lnTo>
                  <a:lnTo>
                    <a:pt x="6791" y="7315"/>
                  </a:lnTo>
                  <a:lnTo>
                    <a:pt x="6786" y="7309"/>
                  </a:lnTo>
                  <a:lnTo>
                    <a:pt x="6780" y="7304"/>
                  </a:lnTo>
                  <a:lnTo>
                    <a:pt x="6774" y="7300"/>
                  </a:lnTo>
                  <a:lnTo>
                    <a:pt x="6769" y="7296"/>
                  </a:lnTo>
                  <a:lnTo>
                    <a:pt x="6761" y="7293"/>
                  </a:lnTo>
                  <a:lnTo>
                    <a:pt x="6749" y="7288"/>
                  </a:lnTo>
                  <a:lnTo>
                    <a:pt x="6733" y="7287"/>
                  </a:lnTo>
                  <a:lnTo>
                    <a:pt x="6718" y="7287"/>
                  </a:lnTo>
                  <a:lnTo>
                    <a:pt x="6702" y="7289"/>
                  </a:lnTo>
                  <a:lnTo>
                    <a:pt x="6684" y="7294"/>
                  </a:lnTo>
                  <a:lnTo>
                    <a:pt x="6667" y="7300"/>
                  </a:lnTo>
                  <a:lnTo>
                    <a:pt x="6649" y="7308"/>
                  </a:lnTo>
                  <a:lnTo>
                    <a:pt x="6630" y="7317"/>
                  </a:lnTo>
                  <a:lnTo>
                    <a:pt x="6610" y="7328"/>
                  </a:lnTo>
                  <a:lnTo>
                    <a:pt x="6592" y="7340"/>
                  </a:lnTo>
                  <a:lnTo>
                    <a:pt x="6552" y="7365"/>
                  </a:lnTo>
                  <a:lnTo>
                    <a:pt x="6513" y="7395"/>
                  </a:lnTo>
                  <a:lnTo>
                    <a:pt x="6475" y="7424"/>
                  </a:lnTo>
                  <a:lnTo>
                    <a:pt x="6402" y="7481"/>
                  </a:lnTo>
                  <a:lnTo>
                    <a:pt x="6369" y="7507"/>
                  </a:lnTo>
                  <a:lnTo>
                    <a:pt x="6341" y="7528"/>
                  </a:lnTo>
                  <a:lnTo>
                    <a:pt x="6317" y="7543"/>
                  </a:lnTo>
                  <a:lnTo>
                    <a:pt x="6306" y="7549"/>
                  </a:lnTo>
                  <a:lnTo>
                    <a:pt x="6298" y="7553"/>
                  </a:lnTo>
                  <a:lnTo>
                    <a:pt x="6298" y="7553"/>
                  </a:lnTo>
                  <a:lnTo>
                    <a:pt x="6280" y="7557"/>
                  </a:lnTo>
                  <a:lnTo>
                    <a:pt x="6263" y="7561"/>
                  </a:lnTo>
                  <a:lnTo>
                    <a:pt x="6246" y="7562"/>
                  </a:lnTo>
                  <a:lnTo>
                    <a:pt x="6230" y="7563"/>
                  </a:lnTo>
                  <a:lnTo>
                    <a:pt x="6215" y="7562"/>
                  </a:lnTo>
                  <a:lnTo>
                    <a:pt x="6201" y="7561"/>
                  </a:lnTo>
                  <a:lnTo>
                    <a:pt x="6187" y="7557"/>
                  </a:lnTo>
                  <a:lnTo>
                    <a:pt x="6173" y="7554"/>
                  </a:lnTo>
                  <a:lnTo>
                    <a:pt x="6173" y="7554"/>
                  </a:lnTo>
                  <a:lnTo>
                    <a:pt x="6168" y="7551"/>
                  </a:lnTo>
                  <a:lnTo>
                    <a:pt x="6163" y="7550"/>
                  </a:lnTo>
                  <a:lnTo>
                    <a:pt x="6163" y="7550"/>
                  </a:lnTo>
                  <a:lnTo>
                    <a:pt x="6152" y="7544"/>
                  </a:lnTo>
                  <a:lnTo>
                    <a:pt x="6140" y="7537"/>
                  </a:lnTo>
                  <a:lnTo>
                    <a:pt x="6129" y="7530"/>
                  </a:lnTo>
                  <a:lnTo>
                    <a:pt x="6119" y="7522"/>
                  </a:lnTo>
                  <a:lnTo>
                    <a:pt x="6110" y="7514"/>
                  </a:lnTo>
                  <a:lnTo>
                    <a:pt x="6100" y="7505"/>
                  </a:lnTo>
                  <a:lnTo>
                    <a:pt x="6091" y="7494"/>
                  </a:lnTo>
                  <a:lnTo>
                    <a:pt x="6084" y="7484"/>
                  </a:lnTo>
                  <a:lnTo>
                    <a:pt x="6076" y="7472"/>
                  </a:lnTo>
                  <a:lnTo>
                    <a:pt x="6069" y="7460"/>
                  </a:lnTo>
                  <a:lnTo>
                    <a:pt x="6063" y="7448"/>
                  </a:lnTo>
                  <a:lnTo>
                    <a:pt x="6057" y="7436"/>
                  </a:lnTo>
                  <a:lnTo>
                    <a:pt x="6048" y="7410"/>
                  </a:lnTo>
                  <a:lnTo>
                    <a:pt x="6039" y="7382"/>
                  </a:lnTo>
                  <a:lnTo>
                    <a:pt x="6035" y="7354"/>
                  </a:lnTo>
                  <a:lnTo>
                    <a:pt x="6031" y="7324"/>
                  </a:lnTo>
                  <a:lnTo>
                    <a:pt x="6031" y="7296"/>
                  </a:lnTo>
                  <a:lnTo>
                    <a:pt x="6033" y="7267"/>
                  </a:lnTo>
                  <a:lnTo>
                    <a:pt x="6037" y="7240"/>
                  </a:lnTo>
                  <a:lnTo>
                    <a:pt x="6044" y="7213"/>
                  </a:lnTo>
                  <a:lnTo>
                    <a:pt x="6048" y="7200"/>
                  </a:lnTo>
                  <a:lnTo>
                    <a:pt x="6053" y="7187"/>
                  </a:lnTo>
                  <a:lnTo>
                    <a:pt x="6058" y="7176"/>
                  </a:lnTo>
                  <a:lnTo>
                    <a:pt x="6064" y="7164"/>
                  </a:lnTo>
                  <a:lnTo>
                    <a:pt x="6064" y="7164"/>
                  </a:lnTo>
                  <a:lnTo>
                    <a:pt x="6077" y="7143"/>
                  </a:lnTo>
                  <a:lnTo>
                    <a:pt x="6091" y="7123"/>
                  </a:lnTo>
                  <a:lnTo>
                    <a:pt x="6105" y="7103"/>
                  </a:lnTo>
                  <a:lnTo>
                    <a:pt x="6121" y="7083"/>
                  </a:lnTo>
                  <a:lnTo>
                    <a:pt x="6138" y="7065"/>
                  </a:lnTo>
                  <a:lnTo>
                    <a:pt x="6155" y="7046"/>
                  </a:lnTo>
                  <a:lnTo>
                    <a:pt x="6174" y="7028"/>
                  </a:lnTo>
                  <a:lnTo>
                    <a:pt x="6191" y="7011"/>
                  </a:lnTo>
                  <a:lnTo>
                    <a:pt x="6231" y="6977"/>
                  </a:lnTo>
                  <a:lnTo>
                    <a:pt x="6271" y="6945"/>
                  </a:lnTo>
                  <a:lnTo>
                    <a:pt x="6311" y="6916"/>
                  </a:lnTo>
                  <a:lnTo>
                    <a:pt x="6349" y="6887"/>
                  </a:lnTo>
                  <a:lnTo>
                    <a:pt x="6349" y="6887"/>
                  </a:lnTo>
                  <a:lnTo>
                    <a:pt x="6378" y="6868"/>
                  </a:lnTo>
                  <a:lnTo>
                    <a:pt x="6405" y="6853"/>
                  </a:lnTo>
                  <a:lnTo>
                    <a:pt x="6429" y="6840"/>
                  </a:lnTo>
                  <a:lnTo>
                    <a:pt x="6454" y="6830"/>
                  </a:lnTo>
                  <a:lnTo>
                    <a:pt x="6477" y="6822"/>
                  </a:lnTo>
                  <a:lnTo>
                    <a:pt x="6499" y="6816"/>
                  </a:lnTo>
                  <a:lnTo>
                    <a:pt x="6522" y="6813"/>
                  </a:lnTo>
                  <a:lnTo>
                    <a:pt x="6544" y="6812"/>
                  </a:lnTo>
                  <a:lnTo>
                    <a:pt x="6567" y="6812"/>
                  </a:lnTo>
                  <a:lnTo>
                    <a:pt x="6591" y="6812"/>
                  </a:lnTo>
                  <a:lnTo>
                    <a:pt x="6614" y="6814"/>
                  </a:lnTo>
                  <a:lnTo>
                    <a:pt x="6640" y="6816"/>
                  </a:lnTo>
                  <a:lnTo>
                    <a:pt x="6694" y="6823"/>
                  </a:lnTo>
                  <a:lnTo>
                    <a:pt x="6754" y="6830"/>
                  </a:lnTo>
                  <a:lnTo>
                    <a:pt x="6754" y="6830"/>
                  </a:lnTo>
                  <a:lnTo>
                    <a:pt x="6767" y="6832"/>
                  </a:lnTo>
                  <a:lnTo>
                    <a:pt x="6780" y="6829"/>
                  </a:lnTo>
                  <a:lnTo>
                    <a:pt x="6791" y="6826"/>
                  </a:lnTo>
                  <a:lnTo>
                    <a:pt x="6801" y="6820"/>
                  </a:lnTo>
                  <a:lnTo>
                    <a:pt x="6812" y="6814"/>
                  </a:lnTo>
                  <a:lnTo>
                    <a:pt x="6821" y="6806"/>
                  </a:lnTo>
                  <a:lnTo>
                    <a:pt x="6841" y="6791"/>
                  </a:lnTo>
                  <a:lnTo>
                    <a:pt x="6841" y="6791"/>
                  </a:lnTo>
                  <a:lnTo>
                    <a:pt x="6860" y="6778"/>
                  </a:lnTo>
                  <a:lnTo>
                    <a:pt x="6879" y="6766"/>
                  </a:lnTo>
                  <a:lnTo>
                    <a:pt x="6896" y="6756"/>
                  </a:lnTo>
                  <a:lnTo>
                    <a:pt x="6914" y="6749"/>
                  </a:lnTo>
                  <a:lnTo>
                    <a:pt x="6931" y="6743"/>
                  </a:lnTo>
                  <a:lnTo>
                    <a:pt x="6949" y="6739"/>
                  </a:lnTo>
                  <a:lnTo>
                    <a:pt x="6965" y="6737"/>
                  </a:lnTo>
                  <a:lnTo>
                    <a:pt x="6982" y="6737"/>
                  </a:lnTo>
                  <a:lnTo>
                    <a:pt x="6998" y="6738"/>
                  </a:lnTo>
                  <a:lnTo>
                    <a:pt x="7013" y="6740"/>
                  </a:lnTo>
                  <a:lnTo>
                    <a:pt x="7027" y="6745"/>
                  </a:lnTo>
                  <a:lnTo>
                    <a:pt x="7042" y="6751"/>
                  </a:lnTo>
                  <a:lnTo>
                    <a:pt x="7056" y="6759"/>
                  </a:lnTo>
                  <a:lnTo>
                    <a:pt x="7069" y="6768"/>
                  </a:lnTo>
                  <a:lnTo>
                    <a:pt x="7082" y="6779"/>
                  </a:lnTo>
                  <a:lnTo>
                    <a:pt x="7095" y="6791"/>
                  </a:lnTo>
                  <a:lnTo>
                    <a:pt x="7095" y="6791"/>
                  </a:lnTo>
                  <a:lnTo>
                    <a:pt x="7063" y="6822"/>
                  </a:lnTo>
                  <a:lnTo>
                    <a:pt x="7063" y="6822"/>
                  </a:lnTo>
                  <a:lnTo>
                    <a:pt x="7061" y="6827"/>
                  </a:lnTo>
                  <a:lnTo>
                    <a:pt x="7060" y="6830"/>
                  </a:lnTo>
                  <a:lnTo>
                    <a:pt x="7061" y="6835"/>
                  </a:lnTo>
                  <a:lnTo>
                    <a:pt x="7062" y="6840"/>
                  </a:lnTo>
                  <a:lnTo>
                    <a:pt x="7066" y="6843"/>
                  </a:lnTo>
                  <a:lnTo>
                    <a:pt x="7070" y="6845"/>
                  </a:lnTo>
                  <a:lnTo>
                    <a:pt x="7074" y="6845"/>
                  </a:lnTo>
                  <a:lnTo>
                    <a:pt x="7079" y="6842"/>
                  </a:lnTo>
                  <a:lnTo>
                    <a:pt x="7079" y="6842"/>
                  </a:lnTo>
                  <a:lnTo>
                    <a:pt x="7116" y="6815"/>
                  </a:lnTo>
                  <a:lnTo>
                    <a:pt x="7116" y="6815"/>
                  </a:lnTo>
                  <a:lnTo>
                    <a:pt x="7127" y="6829"/>
                  </a:lnTo>
                  <a:lnTo>
                    <a:pt x="7136" y="6846"/>
                  </a:lnTo>
                  <a:lnTo>
                    <a:pt x="7145" y="6863"/>
                  </a:lnTo>
                  <a:lnTo>
                    <a:pt x="7155" y="6881"/>
                  </a:lnTo>
                  <a:lnTo>
                    <a:pt x="7155" y="6881"/>
                  </a:lnTo>
                  <a:lnTo>
                    <a:pt x="7165" y="6903"/>
                  </a:lnTo>
                  <a:lnTo>
                    <a:pt x="7178" y="6923"/>
                  </a:lnTo>
                  <a:lnTo>
                    <a:pt x="7190" y="6939"/>
                  </a:lnTo>
                  <a:lnTo>
                    <a:pt x="7204" y="6955"/>
                  </a:lnTo>
                  <a:lnTo>
                    <a:pt x="7218" y="6967"/>
                  </a:lnTo>
                  <a:lnTo>
                    <a:pt x="7233" y="6978"/>
                  </a:lnTo>
                  <a:lnTo>
                    <a:pt x="7250" y="6986"/>
                  </a:lnTo>
                  <a:lnTo>
                    <a:pt x="7266" y="6993"/>
                  </a:lnTo>
                  <a:lnTo>
                    <a:pt x="7283" y="6998"/>
                  </a:lnTo>
                  <a:lnTo>
                    <a:pt x="7302" y="7000"/>
                  </a:lnTo>
                  <a:lnTo>
                    <a:pt x="7321" y="7001"/>
                  </a:lnTo>
                  <a:lnTo>
                    <a:pt x="7341" y="7001"/>
                  </a:lnTo>
                  <a:lnTo>
                    <a:pt x="7362" y="6999"/>
                  </a:lnTo>
                  <a:lnTo>
                    <a:pt x="7383" y="6997"/>
                  </a:lnTo>
                  <a:lnTo>
                    <a:pt x="7404" y="6992"/>
                  </a:lnTo>
                  <a:lnTo>
                    <a:pt x="7427" y="6986"/>
                  </a:lnTo>
                  <a:lnTo>
                    <a:pt x="7427" y="6986"/>
                  </a:lnTo>
                  <a:lnTo>
                    <a:pt x="7431" y="6985"/>
                  </a:lnTo>
                  <a:lnTo>
                    <a:pt x="7434" y="6983"/>
                  </a:lnTo>
                  <a:lnTo>
                    <a:pt x="7437" y="6979"/>
                  </a:lnTo>
                  <a:lnTo>
                    <a:pt x="7438" y="6976"/>
                  </a:lnTo>
                  <a:lnTo>
                    <a:pt x="7439" y="6972"/>
                  </a:lnTo>
                  <a:lnTo>
                    <a:pt x="7439" y="6969"/>
                  </a:lnTo>
                  <a:lnTo>
                    <a:pt x="7437" y="6962"/>
                  </a:lnTo>
                  <a:lnTo>
                    <a:pt x="7437" y="6962"/>
                  </a:lnTo>
                  <a:lnTo>
                    <a:pt x="7422" y="6925"/>
                  </a:lnTo>
                  <a:lnTo>
                    <a:pt x="7404" y="6888"/>
                  </a:lnTo>
                  <a:lnTo>
                    <a:pt x="7388" y="6848"/>
                  </a:lnTo>
                  <a:lnTo>
                    <a:pt x="7379" y="6827"/>
                  </a:lnTo>
                  <a:lnTo>
                    <a:pt x="7374" y="6806"/>
                  </a:lnTo>
                  <a:lnTo>
                    <a:pt x="7368" y="6785"/>
                  </a:lnTo>
                  <a:lnTo>
                    <a:pt x="7364" y="6765"/>
                  </a:lnTo>
                  <a:lnTo>
                    <a:pt x="7363" y="6744"/>
                  </a:lnTo>
                  <a:lnTo>
                    <a:pt x="7363" y="6723"/>
                  </a:lnTo>
                  <a:lnTo>
                    <a:pt x="7365" y="6702"/>
                  </a:lnTo>
                  <a:lnTo>
                    <a:pt x="7368" y="6692"/>
                  </a:lnTo>
                  <a:lnTo>
                    <a:pt x="7371" y="6682"/>
                  </a:lnTo>
                  <a:lnTo>
                    <a:pt x="7375" y="6672"/>
                  </a:lnTo>
                  <a:lnTo>
                    <a:pt x="7379" y="6662"/>
                  </a:lnTo>
                  <a:lnTo>
                    <a:pt x="7385" y="6653"/>
                  </a:lnTo>
                  <a:lnTo>
                    <a:pt x="7391" y="6643"/>
                  </a:lnTo>
                  <a:lnTo>
                    <a:pt x="7391" y="6643"/>
                  </a:lnTo>
                  <a:lnTo>
                    <a:pt x="7394" y="6637"/>
                  </a:lnTo>
                  <a:lnTo>
                    <a:pt x="7394" y="6633"/>
                  </a:lnTo>
                  <a:lnTo>
                    <a:pt x="7391" y="6628"/>
                  </a:lnTo>
                  <a:lnTo>
                    <a:pt x="7388" y="6623"/>
                  </a:lnTo>
                  <a:lnTo>
                    <a:pt x="7383" y="6621"/>
                  </a:lnTo>
                  <a:lnTo>
                    <a:pt x="7377" y="6620"/>
                  </a:lnTo>
                  <a:lnTo>
                    <a:pt x="7372" y="6621"/>
                  </a:lnTo>
                  <a:lnTo>
                    <a:pt x="7368" y="6624"/>
                  </a:lnTo>
                  <a:lnTo>
                    <a:pt x="7368" y="6624"/>
                  </a:lnTo>
                  <a:lnTo>
                    <a:pt x="7353" y="6644"/>
                  </a:lnTo>
                  <a:lnTo>
                    <a:pt x="7342" y="6662"/>
                  </a:lnTo>
                  <a:lnTo>
                    <a:pt x="7334" y="6679"/>
                  </a:lnTo>
                  <a:lnTo>
                    <a:pt x="7329" y="6697"/>
                  </a:lnTo>
                  <a:lnTo>
                    <a:pt x="7327" y="6715"/>
                  </a:lnTo>
                  <a:lnTo>
                    <a:pt x="7327" y="6733"/>
                  </a:lnTo>
                  <a:lnTo>
                    <a:pt x="7328" y="6753"/>
                  </a:lnTo>
                  <a:lnTo>
                    <a:pt x="7331" y="6775"/>
                  </a:lnTo>
                  <a:lnTo>
                    <a:pt x="7331" y="6775"/>
                  </a:lnTo>
                  <a:lnTo>
                    <a:pt x="7329" y="6777"/>
                  </a:lnTo>
                  <a:lnTo>
                    <a:pt x="7329" y="6777"/>
                  </a:lnTo>
                  <a:lnTo>
                    <a:pt x="7301" y="6793"/>
                  </a:lnTo>
                  <a:lnTo>
                    <a:pt x="7279" y="6804"/>
                  </a:lnTo>
                  <a:lnTo>
                    <a:pt x="7271" y="6806"/>
                  </a:lnTo>
                  <a:lnTo>
                    <a:pt x="7264" y="6808"/>
                  </a:lnTo>
                  <a:lnTo>
                    <a:pt x="7258" y="6809"/>
                  </a:lnTo>
                  <a:lnTo>
                    <a:pt x="7254" y="6808"/>
                  </a:lnTo>
                  <a:lnTo>
                    <a:pt x="7251" y="6807"/>
                  </a:lnTo>
                  <a:lnTo>
                    <a:pt x="7248" y="6805"/>
                  </a:lnTo>
                  <a:lnTo>
                    <a:pt x="7247" y="6801"/>
                  </a:lnTo>
                  <a:lnTo>
                    <a:pt x="7247" y="6798"/>
                  </a:lnTo>
                  <a:lnTo>
                    <a:pt x="7251" y="6786"/>
                  </a:lnTo>
                  <a:lnTo>
                    <a:pt x="7255" y="6773"/>
                  </a:lnTo>
                  <a:lnTo>
                    <a:pt x="7264" y="6758"/>
                  </a:lnTo>
                  <a:lnTo>
                    <a:pt x="7274" y="6742"/>
                  </a:lnTo>
                  <a:lnTo>
                    <a:pt x="7296" y="6705"/>
                  </a:lnTo>
                  <a:lnTo>
                    <a:pt x="7319" y="6670"/>
                  </a:lnTo>
                  <a:lnTo>
                    <a:pt x="7328" y="6655"/>
                  </a:lnTo>
                  <a:lnTo>
                    <a:pt x="7335" y="6641"/>
                  </a:lnTo>
                  <a:lnTo>
                    <a:pt x="7335" y="6641"/>
                  </a:lnTo>
                  <a:lnTo>
                    <a:pt x="7336" y="6636"/>
                  </a:lnTo>
                  <a:lnTo>
                    <a:pt x="7336" y="6633"/>
                  </a:lnTo>
                  <a:lnTo>
                    <a:pt x="7335" y="6629"/>
                  </a:lnTo>
                  <a:lnTo>
                    <a:pt x="7333" y="6626"/>
                  </a:lnTo>
                  <a:lnTo>
                    <a:pt x="7329" y="6623"/>
                  </a:lnTo>
                  <a:lnTo>
                    <a:pt x="7326" y="6621"/>
                  </a:lnTo>
                  <a:lnTo>
                    <a:pt x="7322" y="6622"/>
                  </a:lnTo>
                  <a:lnTo>
                    <a:pt x="7319" y="6623"/>
                  </a:lnTo>
                  <a:lnTo>
                    <a:pt x="7319" y="6623"/>
                  </a:lnTo>
                  <a:lnTo>
                    <a:pt x="7268" y="6661"/>
                  </a:lnTo>
                  <a:lnTo>
                    <a:pt x="7239" y="6682"/>
                  </a:lnTo>
                  <a:lnTo>
                    <a:pt x="7228" y="6691"/>
                  </a:lnTo>
                  <a:lnTo>
                    <a:pt x="7217" y="6702"/>
                  </a:lnTo>
                  <a:lnTo>
                    <a:pt x="7186" y="6733"/>
                  </a:lnTo>
                  <a:lnTo>
                    <a:pt x="7186" y="6733"/>
                  </a:lnTo>
                  <a:lnTo>
                    <a:pt x="7293" y="6623"/>
                  </a:lnTo>
                  <a:lnTo>
                    <a:pt x="7398" y="6514"/>
                  </a:lnTo>
                  <a:lnTo>
                    <a:pt x="7398" y="6514"/>
                  </a:lnTo>
                  <a:lnTo>
                    <a:pt x="7441" y="6469"/>
                  </a:lnTo>
                  <a:lnTo>
                    <a:pt x="7482" y="6423"/>
                  </a:lnTo>
                  <a:lnTo>
                    <a:pt x="7523" y="6376"/>
                  </a:lnTo>
                  <a:lnTo>
                    <a:pt x="7563" y="6328"/>
                  </a:lnTo>
                  <a:lnTo>
                    <a:pt x="7603" y="6282"/>
                  </a:lnTo>
                  <a:lnTo>
                    <a:pt x="7640" y="6232"/>
                  </a:lnTo>
                  <a:lnTo>
                    <a:pt x="7678" y="6183"/>
                  </a:lnTo>
                  <a:lnTo>
                    <a:pt x="7713" y="6133"/>
                  </a:lnTo>
                  <a:lnTo>
                    <a:pt x="7713" y="6133"/>
                  </a:lnTo>
                  <a:lnTo>
                    <a:pt x="7718" y="6129"/>
                  </a:lnTo>
                  <a:lnTo>
                    <a:pt x="7718" y="6129"/>
                  </a:lnTo>
                  <a:lnTo>
                    <a:pt x="7681" y="6183"/>
                  </a:lnTo>
                  <a:lnTo>
                    <a:pt x="7645" y="6236"/>
                  </a:lnTo>
                  <a:lnTo>
                    <a:pt x="7608" y="6289"/>
                  </a:lnTo>
                  <a:lnTo>
                    <a:pt x="7568" y="6341"/>
                  </a:lnTo>
                  <a:lnTo>
                    <a:pt x="7528" y="6393"/>
                  </a:lnTo>
                  <a:lnTo>
                    <a:pt x="7486" y="6443"/>
                  </a:lnTo>
                  <a:lnTo>
                    <a:pt x="7464" y="6468"/>
                  </a:lnTo>
                  <a:lnTo>
                    <a:pt x="7440" y="6491"/>
                  </a:lnTo>
                  <a:lnTo>
                    <a:pt x="7417" y="6516"/>
                  </a:lnTo>
                  <a:lnTo>
                    <a:pt x="7392" y="6539"/>
                  </a:lnTo>
                  <a:lnTo>
                    <a:pt x="7392" y="6539"/>
                  </a:lnTo>
                  <a:lnTo>
                    <a:pt x="7390" y="6543"/>
                  </a:lnTo>
                  <a:lnTo>
                    <a:pt x="7390" y="6546"/>
                  </a:lnTo>
                  <a:lnTo>
                    <a:pt x="7390" y="6551"/>
                  </a:lnTo>
                  <a:lnTo>
                    <a:pt x="7392" y="6553"/>
                  </a:lnTo>
                  <a:lnTo>
                    <a:pt x="7396" y="6555"/>
                  </a:lnTo>
                  <a:lnTo>
                    <a:pt x="7399" y="6557"/>
                  </a:lnTo>
                  <a:lnTo>
                    <a:pt x="7404" y="6557"/>
                  </a:lnTo>
                  <a:lnTo>
                    <a:pt x="7408" y="6554"/>
                  </a:lnTo>
                  <a:lnTo>
                    <a:pt x="7408" y="6554"/>
                  </a:lnTo>
                  <a:lnTo>
                    <a:pt x="7441" y="6526"/>
                  </a:lnTo>
                  <a:lnTo>
                    <a:pt x="7473" y="6502"/>
                  </a:lnTo>
                  <a:lnTo>
                    <a:pt x="7505" y="6478"/>
                  </a:lnTo>
                  <a:lnTo>
                    <a:pt x="7535" y="6457"/>
                  </a:lnTo>
                  <a:lnTo>
                    <a:pt x="7594" y="6417"/>
                  </a:lnTo>
                  <a:lnTo>
                    <a:pt x="7622" y="6399"/>
                  </a:lnTo>
                  <a:lnTo>
                    <a:pt x="7649" y="6379"/>
                  </a:lnTo>
                  <a:lnTo>
                    <a:pt x="7674" y="6359"/>
                  </a:lnTo>
                  <a:lnTo>
                    <a:pt x="7700" y="6338"/>
                  </a:lnTo>
                  <a:lnTo>
                    <a:pt x="7726" y="6315"/>
                  </a:lnTo>
                  <a:lnTo>
                    <a:pt x="7749" y="6291"/>
                  </a:lnTo>
                  <a:lnTo>
                    <a:pt x="7773" y="6264"/>
                  </a:lnTo>
                  <a:lnTo>
                    <a:pt x="7795" y="6235"/>
                  </a:lnTo>
                  <a:lnTo>
                    <a:pt x="7817" y="6202"/>
                  </a:lnTo>
                  <a:lnTo>
                    <a:pt x="7838" y="6164"/>
                  </a:lnTo>
                  <a:lnTo>
                    <a:pt x="7838" y="6164"/>
                  </a:lnTo>
                  <a:lnTo>
                    <a:pt x="7871" y="6104"/>
                  </a:lnTo>
                  <a:lnTo>
                    <a:pt x="7905" y="6043"/>
                  </a:lnTo>
                  <a:lnTo>
                    <a:pt x="7938" y="5985"/>
                  </a:lnTo>
                  <a:lnTo>
                    <a:pt x="7972" y="5928"/>
                  </a:lnTo>
                  <a:lnTo>
                    <a:pt x="8007" y="5872"/>
                  </a:lnTo>
                  <a:lnTo>
                    <a:pt x="8042" y="5817"/>
                  </a:lnTo>
                  <a:lnTo>
                    <a:pt x="8077" y="5762"/>
                  </a:lnTo>
                  <a:lnTo>
                    <a:pt x="8113" y="5708"/>
                  </a:lnTo>
                  <a:lnTo>
                    <a:pt x="8113" y="5708"/>
                  </a:lnTo>
                  <a:lnTo>
                    <a:pt x="8178" y="5632"/>
                  </a:lnTo>
                  <a:lnTo>
                    <a:pt x="8241" y="5556"/>
                  </a:lnTo>
                  <a:lnTo>
                    <a:pt x="8302" y="5477"/>
                  </a:lnTo>
                  <a:lnTo>
                    <a:pt x="8360" y="5400"/>
                  </a:lnTo>
                  <a:lnTo>
                    <a:pt x="8360" y="5400"/>
                  </a:lnTo>
                  <a:lnTo>
                    <a:pt x="8379" y="5386"/>
                  </a:lnTo>
                  <a:lnTo>
                    <a:pt x="8400" y="5376"/>
                  </a:lnTo>
                  <a:lnTo>
                    <a:pt x="8420" y="5365"/>
                  </a:lnTo>
                  <a:lnTo>
                    <a:pt x="8441" y="5358"/>
                  </a:lnTo>
                  <a:lnTo>
                    <a:pt x="8463" y="5352"/>
                  </a:lnTo>
                  <a:lnTo>
                    <a:pt x="8484" y="5347"/>
                  </a:lnTo>
                  <a:lnTo>
                    <a:pt x="8507" y="5345"/>
                  </a:lnTo>
                  <a:lnTo>
                    <a:pt x="8529" y="5345"/>
                  </a:lnTo>
                  <a:lnTo>
                    <a:pt x="8551" y="5346"/>
                  </a:lnTo>
                  <a:lnTo>
                    <a:pt x="8573" y="5350"/>
                  </a:lnTo>
                  <a:lnTo>
                    <a:pt x="8596" y="5354"/>
                  </a:lnTo>
                  <a:lnTo>
                    <a:pt x="8618" y="5362"/>
                  </a:lnTo>
                  <a:lnTo>
                    <a:pt x="8640" y="5370"/>
                  </a:lnTo>
                  <a:lnTo>
                    <a:pt x="8662" y="5379"/>
                  </a:lnTo>
                  <a:lnTo>
                    <a:pt x="8683" y="5391"/>
                  </a:lnTo>
                  <a:lnTo>
                    <a:pt x="8704" y="5405"/>
                  </a:lnTo>
                  <a:lnTo>
                    <a:pt x="8704" y="5405"/>
                  </a:lnTo>
                  <a:lnTo>
                    <a:pt x="8711" y="5407"/>
                  </a:lnTo>
                  <a:lnTo>
                    <a:pt x="8717" y="5410"/>
                  </a:lnTo>
                  <a:lnTo>
                    <a:pt x="8724" y="5410"/>
                  </a:lnTo>
                  <a:lnTo>
                    <a:pt x="8732" y="5410"/>
                  </a:lnTo>
                  <a:lnTo>
                    <a:pt x="8741" y="5407"/>
                  </a:lnTo>
                  <a:lnTo>
                    <a:pt x="8749" y="5405"/>
                  </a:lnTo>
                  <a:lnTo>
                    <a:pt x="8766" y="5399"/>
                  </a:lnTo>
                  <a:lnTo>
                    <a:pt x="8782" y="5390"/>
                  </a:lnTo>
                  <a:lnTo>
                    <a:pt x="8797" y="5379"/>
                  </a:lnTo>
                  <a:lnTo>
                    <a:pt x="8809" y="5369"/>
                  </a:lnTo>
                  <a:lnTo>
                    <a:pt x="8816" y="5359"/>
                  </a:lnTo>
                  <a:lnTo>
                    <a:pt x="8816" y="5359"/>
                  </a:lnTo>
                  <a:lnTo>
                    <a:pt x="8831" y="5336"/>
                  </a:lnTo>
                  <a:lnTo>
                    <a:pt x="8847" y="5312"/>
                  </a:lnTo>
                  <a:lnTo>
                    <a:pt x="8862" y="5290"/>
                  </a:lnTo>
                  <a:lnTo>
                    <a:pt x="8879" y="5269"/>
                  </a:lnTo>
                  <a:lnTo>
                    <a:pt x="8896" y="5248"/>
                  </a:lnTo>
                  <a:lnTo>
                    <a:pt x="8914" y="5229"/>
                  </a:lnTo>
                  <a:lnTo>
                    <a:pt x="8931" y="5211"/>
                  </a:lnTo>
                  <a:lnTo>
                    <a:pt x="8950" y="5193"/>
                  </a:lnTo>
                  <a:lnTo>
                    <a:pt x="8968" y="5177"/>
                  </a:lnTo>
                  <a:lnTo>
                    <a:pt x="8988" y="5161"/>
                  </a:lnTo>
                  <a:lnTo>
                    <a:pt x="9006" y="5146"/>
                  </a:lnTo>
                  <a:lnTo>
                    <a:pt x="9026" y="5132"/>
                  </a:lnTo>
                  <a:lnTo>
                    <a:pt x="9047" y="5119"/>
                  </a:lnTo>
                  <a:lnTo>
                    <a:pt x="9067" y="5106"/>
                  </a:lnTo>
                  <a:lnTo>
                    <a:pt x="9088" y="5095"/>
                  </a:lnTo>
                  <a:lnTo>
                    <a:pt x="9109" y="5084"/>
                  </a:lnTo>
                  <a:lnTo>
                    <a:pt x="9132" y="5074"/>
                  </a:lnTo>
                  <a:lnTo>
                    <a:pt x="9153" y="5064"/>
                  </a:lnTo>
                  <a:lnTo>
                    <a:pt x="9176" y="5056"/>
                  </a:lnTo>
                  <a:lnTo>
                    <a:pt x="9198" y="5048"/>
                  </a:lnTo>
                  <a:lnTo>
                    <a:pt x="9245" y="5034"/>
                  </a:lnTo>
                  <a:lnTo>
                    <a:pt x="9292" y="5022"/>
                  </a:lnTo>
                  <a:lnTo>
                    <a:pt x="9341" y="5012"/>
                  </a:lnTo>
                  <a:lnTo>
                    <a:pt x="9390" y="5005"/>
                  </a:lnTo>
                  <a:lnTo>
                    <a:pt x="9442" y="4999"/>
                  </a:lnTo>
                  <a:lnTo>
                    <a:pt x="9494" y="4995"/>
                  </a:lnTo>
                  <a:lnTo>
                    <a:pt x="9494" y="4995"/>
                  </a:lnTo>
                  <a:lnTo>
                    <a:pt x="9519" y="4994"/>
                  </a:lnTo>
                  <a:lnTo>
                    <a:pt x="9549" y="4992"/>
                  </a:lnTo>
                  <a:lnTo>
                    <a:pt x="9583" y="4987"/>
                  </a:lnTo>
                  <a:lnTo>
                    <a:pt x="9617" y="4981"/>
                  </a:lnTo>
                  <a:lnTo>
                    <a:pt x="9635" y="4976"/>
                  </a:lnTo>
                  <a:lnTo>
                    <a:pt x="9651" y="4972"/>
                  </a:lnTo>
                  <a:lnTo>
                    <a:pt x="9666" y="4966"/>
                  </a:lnTo>
                  <a:lnTo>
                    <a:pt x="9680" y="4959"/>
                  </a:lnTo>
                  <a:lnTo>
                    <a:pt x="9695" y="4952"/>
                  </a:lnTo>
                  <a:lnTo>
                    <a:pt x="9705" y="4942"/>
                  </a:lnTo>
                  <a:lnTo>
                    <a:pt x="9716" y="4933"/>
                  </a:lnTo>
                  <a:lnTo>
                    <a:pt x="9723" y="4921"/>
                  </a:lnTo>
                  <a:lnTo>
                    <a:pt x="9723" y="4921"/>
                  </a:lnTo>
                  <a:lnTo>
                    <a:pt x="9737" y="4896"/>
                  </a:lnTo>
                  <a:lnTo>
                    <a:pt x="9746" y="4872"/>
                  </a:lnTo>
                  <a:lnTo>
                    <a:pt x="9753" y="4850"/>
                  </a:lnTo>
                  <a:lnTo>
                    <a:pt x="9758" y="4829"/>
                  </a:lnTo>
                  <a:lnTo>
                    <a:pt x="9759" y="4809"/>
                  </a:lnTo>
                  <a:lnTo>
                    <a:pt x="9759" y="4790"/>
                  </a:lnTo>
                  <a:lnTo>
                    <a:pt x="9755" y="4773"/>
                  </a:lnTo>
                  <a:lnTo>
                    <a:pt x="9751" y="4756"/>
                  </a:lnTo>
                  <a:lnTo>
                    <a:pt x="9744" y="4741"/>
                  </a:lnTo>
                  <a:lnTo>
                    <a:pt x="9734" y="4726"/>
                  </a:lnTo>
                  <a:lnTo>
                    <a:pt x="9724" y="4713"/>
                  </a:lnTo>
                  <a:lnTo>
                    <a:pt x="9712" y="4700"/>
                  </a:lnTo>
                  <a:lnTo>
                    <a:pt x="9699" y="4687"/>
                  </a:lnTo>
                  <a:lnTo>
                    <a:pt x="9684" y="4676"/>
                  </a:lnTo>
                  <a:lnTo>
                    <a:pt x="9668" y="4664"/>
                  </a:lnTo>
                  <a:lnTo>
                    <a:pt x="9651" y="4653"/>
                  </a:lnTo>
                  <a:lnTo>
                    <a:pt x="9616" y="4632"/>
                  </a:lnTo>
                  <a:lnTo>
                    <a:pt x="9577" y="4611"/>
                  </a:lnTo>
                  <a:lnTo>
                    <a:pt x="9540" y="4591"/>
                  </a:lnTo>
                  <a:lnTo>
                    <a:pt x="9501" y="4570"/>
                  </a:lnTo>
                  <a:lnTo>
                    <a:pt x="9465" y="4548"/>
                  </a:lnTo>
                  <a:lnTo>
                    <a:pt x="9448" y="4535"/>
                  </a:lnTo>
                  <a:lnTo>
                    <a:pt x="9431" y="4523"/>
                  </a:lnTo>
                  <a:lnTo>
                    <a:pt x="9416" y="4509"/>
                  </a:lnTo>
                  <a:lnTo>
                    <a:pt x="9402" y="4495"/>
                  </a:lnTo>
                  <a:lnTo>
                    <a:pt x="9389" y="4481"/>
                  </a:lnTo>
                  <a:lnTo>
                    <a:pt x="9377" y="4465"/>
                  </a:lnTo>
                  <a:lnTo>
                    <a:pt x="9377" y="4465"/>
                  </a:lnTo>
                  <a:lnTo>
                    <a:pt x="9375" y="4461"/>
                  </a:lnTo>
                  <a:lnTo>
                    <a:pt x="9371" y="4459"/>
                  </a:lnTo>
                  <a:lnTo>
                    <a:pt x="9368" y="4458"/>
                  </a:lnTo>
                  <a:lnTo>
                    <a:pt x="9364" y="4457"/>
                  </a:lnTo>
                  <a:lnTo>
                    <a:pt x="9357" y="4457"/>
                  </a:lnTo>
                  <a:lnTo>
                    <a:pt x="9352" y="4459"/>
                  </a:lnTo>
                  <a:lnTo>
                    <a:pt x="9346" y="4463"/>
                  </a:lnTo>
                  <a:lnTo>
                    <a:pt x="9342" y="4468"/>
                  </a:lnTo>
                  <a:lnTo>
                    <a:pt x="9341" y="4472"/>
                  </a:lnTo>
                  <a:lnTo>
                    <a:pt x="9341" y="4475"/>
                  </a:lnTo>
                  <a:lnTo>
                    <a:pt x="9342" y="4479"/>
                  </a:lnTo>
                  <a:lnTo>
                    <a:pt x="9343" y="4483"/>
                  </a:lnTo>
                  <a:lnTo>
                    <a:pt x="9343" y="4483"/>
                  </a:lnTo>
                  <a:lnTo>
                    <a:pt x="9339" y="4483"/>
                  </a:lnTo>
                  <a:lnTo>
                    <a:pt x="9333" y="4485"/>
                  </a:lnTo>
                  <a:lnTo>
                    <a:pt x="9333" y="4485"/>
                  </a:lnTo>
                  <a:lnTo>
                    <a:pt x="9293" y="4515"/>
                  </a:lnTo>
                  <a:lnTo>
                    <a:pt x="9254" y="4547"/>
                  </a:lnTo>
                  <a:lnTo>
                    <a:pt x="9217" y="4580"/>
                  </a:lnTo>
                  <a:lnTo>
                    <a:pt x="9180" y="4614"/>
                  </a:lnTo>
                  <a:lnTo>
                    <a:pt x="9144" y="4649"/>
                  </a:lnTo>
                  <a:lnTo>
                    <a:pt x="9109" y="4685"/>
                  </a:lnTo>
                  <a:lnTo>
                    <a:pt x="9041" y="4759"/>
                  </a:lnTo>
                  <a:lnTo>
                    <a:pt x="9041" y="4759"/>
                  </a:lnTo>
                  <a:lnTo>
                    <a:pt x="8982" y="4815"/>
                  </a:lnTo>
                  <a:lnTo>
                    <a:pt x="8938" y="4854"/>
                  </a:lnTo>
                  <a:lnTo>
                    <a:pt x="8938" y="4854"/>
                  </a:lnTo>
                  <a:lnTo>
                    <a:pt x="8908" y="4882"/>
                  </a:lnTo>
                  <a:lnTo>
                    <a:pt x="8878" y="4910"/>
                  </a:lnTo>
                  <a:lnTo>
                    <a:pt x="8848" y="4939"/>
                  </a:lnTo>
                  <a:lnTo>
                    <a:pt x="8820" y="4967"/>
                  </a:lnTo>
                  <a:lnTo>
                    <a:pt x="8793" y="4996"/>
                  </a:lnTo>
                  <a:lnTo>
                    <a:pt x="8766" y="5027"/>
                  </a:lnTo>
                  <a:lnTo>
                    <a:pt x="8741" y="5057"/>
                  </a:lnTo>
                  <a:lnTo>
                    <a:pt x="8715" y="5089"/>
                  </a:lnTo>
                  <a:lnTo>
                    <a:pt x="8715" y="5089"/>
                  </a:lnTo>
                  <a:lnTo>
                    <a:pt x="8677" y="5118"/>
                  </a:lnTo>
                  <a:lnTo>
                    <a:pt x="8640" y="5146"/>
                  </a:lnTo>
                  <a:lnTo>
                    <a:pt x="8640" y="5146"/>
                  </a:lnTo>
                  <a:lnTo>
                    <a:pt x="8651" y="5137"/>
                  </a:lnTo>
                  <a:lnTo>
                    <a:pt x="8665" y="5122"/>
                  </a:lnTo>
                  <a:lnTo>
                    <a:pt x="8681" y="5103"/>
                  </a:lnTo>
                  <a:lnTo>
                    <a:pt x="8700" y="5079"/>
                  </a:lnTo>
                  <a:lnTo>
                    <a:pt x="8743" y="5023"/>
                  </a:lnTo>
                  <a:lnTo>
                    <a:pt x="8791" y="4959"/>
                  </a:lnTo>
                  <a:lnTo>
                    <a:pt x="8840" y="4892"/>
                  </a:lnTo>
                  <a:lnTo>
                    <a:pt x="8888" y="4828"/>
                  </a:lnTo>
                  <a:lnTo>
                    <a:pt x="8931" y="4773"/>
                  </a:lnTo>
                  <a:lnTo>
                    <a:pt x="8950" y="4751"/>
                  </a:lnTo>
                  <a:lnTo>
                    <a:pt x="8968" y="4732"/>
                  </a:lnTo>
                  <a:lnTo>
                    <a:pt x="8968" y="4732"/>
                  </a:lnTo>
                  <a:lnTo>
                    <a:pt x="9096" y="4595"/>
                  </a:lnTo>
                  <a:lnTo>
                    <a:pt x="9096" y="4595"/>
                  </a:lnTo>
                  <a:lnTo>
                    <a:pt x="9142" y="4555"/>
                  </a:lnTo>
                  <a:lnTo>
                    <a:pt x="9188" y="4514"/>
                  </a:lnTo>
                  <a:lnTo>
                    <a:pt x="9232" y="4472"/>
                  </a:lnTo>
                  <a:lnTo>
                    <a:pt x="9276" y="4429"/>
                  </a:lnTo>
                  <a:lnTo>
                    <a:pt x="9316" y="4384"/>
                  </a:lnTo>
                  <a:lnTo>
                    <a:pt x="9356" y="4339"/>
                  </a:lnTo>
                  <a:lnTo>
                    <a:pt x="9376" y="4315"/>
                  </a:lnTo>
                  <a:lnTo>
                    <a:pt x="9394" y="4291"/>
                  </a:lnTo>
                  <a:lnTo>
                    <a:pt x="9412" y="4267"/>
                  </a:lnTo>
                  <a:lnTo>
                    <a:pt x="9430" y="4241"/>
                  </a:lnTo>
                  <a:lnTo>
                    <a:pt x="9430" y="4241"/>
                  </a:lnTo>
                  <a:lnTo>
                    <a:pt x="9432" y="4237"/>
                  </a:lnTo>
                  <a:lnTo>
                    <a:pt x="9432" y="4231"/>
                  </a:lnTo>
                  <a:lnTo>
                    <a:pt x="9430" y="4227"/>
                  </a:lnTo>
                  <a:lnTo>
                    <a:pt x="9427" y="4223"/>
                  </a:lnTo>
                  <a:lnTo>
                    <a:pt x="9422" y="4220"/>
                  </a:lnTo>
                  <a:lnTo>
                    <a:pt x="9417" y="4220"/>
                  </a:lnTo>
                  <a:lnTo>
                    <a:pt x="9411" y="4220"/>
                  </a:lnTo>
                  <a:lnTo>
                    <a:pt x="9407" y="4224"/>
                  </a:lnTo>
                  <a:lnTo>
                    <a:pt x="9407" y="4224"/>
                  </a:lnTo>
                  <a:lnTo>
                    <a:pt x="9256" y="4385"/>
                  </a:lnTo>
                  <a:lnTo>
                    <a:pt x="9103" y="4546"/>
                  </a:lnTo>
                  <a:lnTo>
                    <a:pt x="9103" y="4546"/>
                  </a:lnTo>
                  <a:lnTo>
                    <a:pt x="9064" y="4577"/>
                  </a:lnTo>
                  <a:lnTo>
                    <a:pt x="9026" y="4610"/>
                  </a:lnTo>
                  <a:lnTo>
                    <a:pt x="9026" y="4610"/>
                  </a:lnTo>
                  <a:lnTo>
                    <a:pt x="8933" y="4692"/>
                  </a:lnTo>
                  <a:lnTo>
                    <a:pt x="8842" y="4775"/>
                  </a:lnTo>
                  <a:lnTo>
                    <a:pt x="8752" y="4861"/>
                  </a:lnTo>
                  <a:lnTo>
                    <a:pt x="8663" y="4946"/>
                  </a:lnTo>
                  <a:lnTo>
                    <a:pt x="8577" y="5034"/>
                  </a:lnTo>
                  <a:lnTo>
                    <a:pt x="8490" y="5122"/>
                  </a:lnTo>
                  <a:lnTo>
                    <a:pt x="8405" y="5212"/>
                  </a:lnTo>
                  <a:lnTo>
                    <a:pt x="8319" y="5301"/>
                  </a:lnTo>
                  <a:lnTo>
                    <a:pt x="8319" y="5301"/>
                  </a:lnTo>
                  <a:lnTo>
                    <a:pt x="8241" y="5369"/>
                  </a:lnTo>
                  <a:lnTo>
                    <a:pt x="8164" y="5436"/>
                  </a:lnTo>
                  <a:lnTo>
                    <a:pt x="8088" y="5507"/>
                  </a:lnTo>
                  <a:lnTo>
                    <a:pt x="8011" y="5577"/>
                  </a:lnTo>
                  <a:lnTo>
                    <a:pt x="7862" y="5719"/>
                  </a:lnTo>
                  <a:lnTo>
                    <a:pt x="7711" y="5859"/>
                  </a:lnTo>
                  <a:lnTo>
                    <a:pt x="7711" y="5859"/>
                  </a:lnTo>
                  <a:lnTo>
                    <a:pt x="7666" y="5900"/>
                  </a:lnTo>
                  <a:lnTo>
                    <a:pt x="7622" y="5940"/>
                  </a:lnTo>
                  <a:lnTo>
                    <a:pt x="7532" y="6018"/>
                  </a:lnTo>
                  <a:lnTo>
                    <a:pt x="7441" y="6095"/>
                  </a:lnTo>
                  <a:lnTo>
                    <a:pt x="7351" y="6173"/>
                  </a:lnTo>
                  <a:lnTo>
                    <a:pt x="7351" y="6173"/>
                  </a:lnTo>
                  <a:lnTo>
                    <a:pt x="7443" y="6079"/>
                  </a:lnTo>
                  <a:lnTo>
                    <a:pt x="7534" y="5987"/>
                  </a:lnTo>
                  <a:lnTo>
                    <a:pt x="7626" y="5894"/>
                  </a:lnTo>
                  <a:lnTo>
                    <a:pt x="7720" y="5803"/>
                  </a:lnTo>
                  <a:lnTo>
                    <a:pt x="7908" y="5621"/>
                  </a:lnTo>
                  <a:lnTo>
                    <a:pt x="8097" y="5441"/>
                  </a:lnTo>
                  <a:lnTo>
                    <a:pt x="8287" y="5261"/>
                  </a:lnTo>
                  <a:lnTo>
                    <a:pt x="8475" y="5079"/>
                  </a:lnTo>
                  <a:lnTo>
                    <a:pt x="8569" y="4988"/>
                  </a:lnTo>
                  <a:lnTo>
                    <a:pt x="8661" y="4896"/>
                  </a:lnTo>
                  <a:lnTo>
                    <a:pt x="8752" y="4803"/>
                  </a:lnTo>
                  <a:lnTo>
                    <a:pt x="8844" y="4710"/>
                  </a:lnTo>
                  <a:lnTo>
                    <a:pt x="8844" y="4710"/>
                  </a:lnTo>
                  <a:lnTo>
                    <a:pt x="8936" y="4611"/>
                  </a:lnTo>
                  <a:lnTo>
                    <a:pt x="9027" y="4514"/>
                  </a:lnTo>
                  <a:lnTo>
                    <a:pt x="9027" y="4514"/>
                  </a:lnTo>
                  <a:lnTo>
                    <a:pt x="9123" y="4417"/>
                  </a:lnTo>
                  <a:lnTo>
                    <a:pt x="9170" y="4368"/>
                  </a:lnTo>
                  <a:lnTo>
                    <a:pt x="9217" y="4319"/>
                  </a:lnTo>
                  <a:lnTo>
                    <a:pt x="9264" y="4268"/>
                  </a:lnTo>
                  <a:lnTo>
                    <a:pt x="9309" y="4218"/>
                  </a:lnTo>
                  <a:lnTo>
                    <a:pt x="9354" y="4168"/>
                  </a:lnTo>
                  <a:lnTo>
                    <a:pt x="9398" y="4115"/>
                  </a:lnTo>
                  <a:lnTo>
                    <a:pt x="9398" y="4115"/>
                  </a:lnTo>
                  <a:lnTo>
                    <a:pt x="9411" y="4145"/>
                  </a:lnTo>
                  <a:lnTo>
                    <a:pt x="9423" y="4176"/>
                  </a:lnTo>
                  <a:lnTo>
                    <a:pt x="9431" y="4207"/>
                  </a:lnTo>
                  <a:lnTo>
                    <a:pt x="9438" y="4240"/>
                  </a:lnTo>
                  <a:lnTo>
                    <a:pt x="9441" y="4257"/>
                  </a:lnTo>
                  <a:lnTo>
                    <a:pt x="9442" y="4274"/>
                  </a:lnTo>
                  <a:lnTo>
                    <a:pt x="9443" y="4291"/>
                  </a:lnTo>
                  <a:lnTo>
                    <a:pt x="9443" y="4308"/>
                  </a:lnTo>
                  <a:lnTo>
                    <a:pt x="9442" y="4327"/>
                  </a:lnTo>
                  <a:lnTo>
                    <a:pt x="9441" y="4344"/>
                  </a:lnTo>
                  <a:lnTo>
                    <a:pt x="9438" y="4363"/>
                  </a:lnTo>
                  <a:lnTo>
                    <a:pt x="9435" y="4382"/>
                  </a:lnTo>
                  <a:lnTo>
                    <a:pt x="9435" y="4382"/>
                  </a:lnTo>
                  <a:lnTo>
                    <a:pt x="9435" y="4388"/>
                  </a:lnTo>
                  <a:lnTo>
                    <a:pt x="9437" y="4394"/>
                  </a:lnTo>
                  <a:lnTo>
                    <a:pt x="9442" y="4397"/>
                  </a:lnTo>
                  <a:lnTo>
                    <a:pt x="9446" y="4399"/>
                  </a:lnTo>
                  <a:lnTo>
                    <a:pt x="9451" y="4401"/>
                  </a:lnTo>
                  <a:lnTo>
                    <a:pt x="9457" y="4399"/>
                  </a:lnTo>
                  <a:lnTo>
                    <a:pt x="9462" y="4396"/>
                  </a:lnTo>
                  <a:lnTo>
                    <a:pt x="9464" y="4390"/>
                  </a:lnTo>
                  <a:lnTo>
                    <a:pt x="9464" y="4390"/>
                  </a:lnTo>
                  <a:lnTo>
                    <a:pt x="9470" y="4369"/>
                  </a:lnTo>
                  <a:lnTo>
                    <a:pt x="9474" y="4348"/>
                  </a:lnTo>
                  <a:lnTo>
                    <a:pt x="9478" y="4327"/>
                  </a:lnTo>
                  <a:lnTo>
                    <a:pt x="9479" y="4307"/>
                  </a:lnTo>
                  <a:lnTo>
                    <a:pt x="9480" y="4287"/>
                  </a:lnTo>
                  <a:lnTo>
                    <a:pt x="9480" y="4267"/>
                  </a:lnTo>
                  <a:lnTo>
                    <a:pt x="9478" y="4248"/>
                  </a:lnTo>
                  <a:lnTo>
                    <a:pt x="9476" y="4230"/>
                  </a:lnTo>
                  <a:lnTo>
                    <a:pt x="9472" y="4211"/>
                  </a:lnTo>
                  <a:lnTo>
                    <a:pt x="9467" y="4192"/>
                  </a:lnTo>
                  <a:lnTo>
                    <a:pt x="9463" y="4173"/>
                  </a:lnTo>
                  <a:lnTo>
                    <a:pt x="9456" y="4156"/>
                  </a:lnTo>
                  <a:lnTo>
                    <a:pt x="9449" y="4138"/>
                  </a:lnTo>
                  <a:lnTo>
                    <a:pt x="9441" y="4121"/>
                  </a:lnTo>
                  <a:lnTo>
                    <a:pt x="9432" y="4103"/>
                  </a:lnTo>
                  <a:lnTo>
                    <a:pt x="9423" y="4086"/>
                  </a:lnTo>
                  <a:lnTo>
                    <a:pt x="9423" y="4086"/>
                  </a:lnTo>
                  <a:lnTo>
                    <a:pt x="9428" y="4080"/>
                  </a:lnTo>
                  <a:lnTo>
                    <a:pt x="9428" y="4080"/>
                  </a:lnTo>
                  <a:lnTo>
                    <a:pt x="9431" y="4075"/>
                  </a:lnTo>
                  <a:lnTo>
                    <a:pt x="9431" y="4069"/>
                  </a:lnTo>
                  <a:lnTo>
                    <a:pt x="9430" y="4063"/>
                  </a:lnTo>
                  <a:lnTo>
                    <a:pt x="9427" y="4059"/>
                  </a:lnTo>
                  <a:lnTo>
                    <a:pt x="9423" y="4056"/>
                  </a:lnTo>
                  <a:lnTo>
                    <a:pt x="9417" y="4055"/>
                  </a:lnTo>
                  <a:lnTo>
                    <a:pt x="9412" y="4055"/>
                  </a:lnTo>
                  <a:lnTo>
                    <a:pt x="9408" y="4059"/>
                  </a:lnTo>
                  <a:lnTo>
                    <a:pt x="9408" y="4059"/>
                  </a:lnTo>
                  <a:lnTo>
                    <a:pt x="9382" y="4020"/>
                  </a:lnTo>
                  <a:lnTo>
                    <a:pt x="9353" y="3983"/>
                  </a:lnTo>
                  <a:lnTo>
                    <a:pt x="9353" y="3983"/>
                  </a:lnTo>
                  <a:lnTo>
                    <a:pt x="9363" y="3967"/>
                  </a:lnTo>
                  <a:lnTo>
                    <a:pt x="9363" y="3967"/>
                  </a:lnTo>
                  <a:lnTo>
                    <a:pt x="9366" y="3962"/>
                  </a:lnTo>
                  <a:lnTo>
                    <a:pt x="9364" y="3957"/>
                  </a:lnTo>
                  <a:lnTo>
                    <a:pt x="9363" y="3953"/>
                  </a:lnTo>
                  <a:lnTo>
                    <a:pt x="9360" y="3950"/>
                  </a:lnTo>
                  <a:lnTo>
                    <a:pt x="9356" y="3948"/>
                  </a:lnTo>
                  <a:lnTo>
                    <a:pt x="9352" y="3948"/>
                  </a:lnTo>
                  <a:lnTo>
                    <a:pt x="9347" y="3949"/>
                  </a:lnTo>
                  <a:lnTo>
                    <a:pt x="9342" y="3951"/>
                  </a:lnTo>
                  <a:lnTo>
                    <a:pt x="9342" y="3951"/>
                  </a:lnTo>
                  <a:lnTo>
                    <a:pt x="9334" y="3958"/>
                  </a:lnTo>
                  <a:lnTo>
                    <a:pt x="9334" y="3958"/>
                  </a:lnTo>
                  <a:lnTo>
                    <a:pt x="9290" y="3905"/>
                  </a:lnTo>
                  <a:lnTo>
                    <a:pt x="9245" y="3856"/>
                  </a:lnTo>
                  <a:lnTo>
                    <a:pt x="9245" y="3856"/>
                  </a:lnTo>
                  <a:lnTo>
                    <a:pt x="9246" y="3852"/>
                  </a:lnTo>
                  <a:lnTo>
                    <a:pt x="9246" y="3848"/>
                  </a:lnTo>
                  <a:lnTo>
                    <a:pt x="9244" y="3845"/>
                  </a:lnTo>
                  <a:lnTo>
                    <a:pt x="9242" y="3841"/>
                  </a:lnTo>
                  <a:lnTo>
                    <a:pt x="9239" y="3839"/>
                  </a:lnTo>
                  <a:lnTo>
                    <a:pt x="9236" y="3836"/>
                  </a:lnTo>
                  <a:lnTo>
                    <a:pt x="9231" y="3836"/>
                  </a:lnTo>
                  <a:lnTo>
                    <a:pt x="9228" y="3836"/>
                  </a:lnTo>
                  <a:lnTo>
                    <a:pt x="9228" y="3836"/>
                  </a:lnTo>
                  <a:lnTo>
                    <a:pt x="9173" y="3779"/>
                  </a:lnTo>
                  <a:lnTo>
                    <a:pt x="9173" y="3779"/>
                  </a:lnTo>
                  <a:lnTo>
                    <a:pt x="9177" y="3774"/>
                  </a:lnTo>
                  <a:lnTo>
                    <a:pt x="9177" y="3774"/>
                  </a:lnTo>
                  <a:lnTo>
                    <a:pt x="9181" y="3769"/>
                  </a:lnTo>
                  <a:lnTo>
                    <a:pt x="9181" y="3763"/>
                  </a:lnTo>
                  <a:lnTo>
                    <a:pt x="9180" y="3757"/>
                  </a:lnTo>
                  <a:lnTo>
                    <a:pt x="9176" y="3752"/>
                  </a:lnTo>
                  <a:lnTo>
                    <a:pt x="9171" y="3749"/>
                  </a:lnTo>
                  <a:lnTo>
                    <a:pt x="9167" y="3747"/>
                  </a:lnTo>
                  <a:lnTo>
                    <a:pt x="9160" y="3749"/>
                  </a:lnTo>
                  <a:lnTo>
                    <a:pt x="9154" y="3752"/>
                  </a:lnTo>
                  <a:lnTo>
                    <a:pt x="9154" y="3752"/>
                  </a:lnTo>
                  <a:lnTo>
                    <a:pt x="9149" y="3756"/>
                  </a:lnTo>
                  <a:lnTo>
                    <a:pt x="9149" y="3756"/>
                  </a:lnTo>
                  <a:lnTo>
                    <a:pt x="9102" y="3706"/>
                  </a:lnTo>
                  <a:lnTo>
                    <a:pt x="9055" y="3656"/>
                  </a:lnTo>
                  <a:lnTo>
                    <a:pt x="9033" y="3632"/>
                  </a:lnTo>
                  <a:lnTo>
                    <a:pt x="9012" y="3606"/>
                  </a:lnTo>
                  <a:lnTo>
                    <a:pt x="8990" y="3579"/>
                  </a:lnTo>
                  <a:lnTo>
                    <a:pt x="8970" y="3552"/>
                  </a:lnTo>
                  <a:lnTo>
                    <a:pt x="8950" y="3525"/>
                  </a:lnTo>
                  <a:lnTo>
                    <a:pt x="8930" y="3496"/>
                  </a:lnTo>
                  <a:lnTo>
                    <a:pt x="8912" y="3467"/>
                  </a:lnTo>
                  <a:lnTo>
                    <a:pt x="8894" y="3435"/>
                  </a:lnTo>
                  <a:lnTo>
                    <a:pt x="8878" y="3403"/>
                  </a:lnTo>
                  <a:lnTo>
                    <a:pt x="8862" y="3369"/>
                  </a:lnTo>
                  <a:lnTo>
                    <a:pt x="8847" y="3334"/>
                  </a:lnTo>
                  <a:lnTo>
                    <a:pt x="8834" y="3298"/>
                  </a:lnTo>
                  <a:lnTo>
                    <a:pt x="8834" y="3298"/>
                  </a:lnTo>
                  <a:lnTo>
                    <a:pt x="8824" y="3272"/>
                  </a:lnTo>
                  <a:lnTo>
                    <a:pt x="8812" y="3250"/>
                  </a:lnTo>
                  <a:lnTo>
                    <a:pt x="8799" y="3229"/>
                  </a:lnTo>
                  <a:lnTo>
                    <a:pt x="8785" y="3211"/>
                  </a:lnTo>
                  <a:lnTo>
                    <a:pt x="8769" y="3196"/>
                  </a:lnTo>
                  <a:lnTo>
                    <a:pt x="8752" y="3183"/>
                  </a:lnTo>
                  <a:lnTo>
                    <a:pt x="8735" y="3172"/>
                  </a:lnTo>
                  <a:lnTo>
                    <a:pt x="8716" y="3162"/>
                  </a:lnTo>
                  <a:lnTo>
                    <a:pt x="8697" y="3155"/>
                  </a:lnTo>
                  <a:lnTo>
                    <a:pt x="8677" y="3151"/>
                  </a:lnTo>
                  <a:lnTo>
                    <a:pt x="8658" y="3147"/>
                  </a:lnTo>
                  <a:lnTo>
                    <a:pt x="8638" y="3146"/>
                  </a:lnTo>
                  <a:lnTo>
                    <a:pt x="8617" y="3146"/>
                  </a:lnTo>
                  <a:lnTo>
                    <a:pt x="8597" y="3147"/>
                  </a:lnTo>
                  <a:lnTo>
                    <a:pt x="8576" y="3149"/>
                  </a:lnTo>
                  <a:lnTo>
                    <a:pt x="8556" y="3154"/>
                  </a:lnTo>
                  <a:lnTo>
                    <a:pt x="8537" y="3159"/>
                  </a:lnTo>
                  <a:lnTo>
                    <a:pt x="8518" y="3166"/>
                  </a:lnTo>
                  <a:lnTo>
                    <a:pt x="8500" y="3173"/>
                  </a:lnTo>
                  <a:lnTo>
                    <a:pt x="8482" y="3182"/>
                  </a:lnTo>
                  <a:lnTo>
                    <a:pt x="8466" y="3191"/>
                  </a:lnTo>
                  <a:lnTo>
                    <a:pt x="8450" y="3201"/>
                  </a:lnTo>
                  <a:lnTo>
                    <a:pt x="8436" y="3211"/>
                  </a:lnTo>
                  <a:lnTo>
                    <a:pt x="8423" y="3223"/>
                  </a:lnTo>
                  <a:lnTo>
                    <a:pt x="8413" y="3235"/>
                  </a:lnTo>
                  <a:lnTo>
                    <a:pt x="8402" y="3246"/>
                  </a:lnTo>
                  <a:lnTo>
                    <a:pt x="8395" y="3258"/>
                  </a:lnTo>
                  <a:lnTo>
                    <a:pt x="8390" y="3271"/>
                  </a:lnTo>
                  <a:lnTo>
                    <a:pt x="8386" y="3284"/>
                  </a:lnTo>
                  <a:lnTo>
                    <a:pt x="8384" y="3296"/>
                  </a:lnTo>
                  <a:lnTo>
                    <a:pt x="8385" y="3309"/>
                  </a:lnTo>
                  <a:lnTo>
                    <a:pt x="8388" y="3320"/>
                  </a:lnTo>
                  <a:lnTo>
                    <a:pt x="8388" y="3320"/>
                  </a:lnTo>
                  <a:lnTo>
                    <a:pt x="8174" y="3525"/>
                  </a:lnTo>
                  <a:lnTo>
                    <a:pt x="8174" y="3525"/>
                  </a:lnTo>
                  <a:lnTo>
                    <a:pt x="8216" y="3478"/>
                  </a:lnTo>
                  <a:lnTo>
                    <a:pt x="8258" y="3431"/>
                  </a:lnTo>
                  <a:lnTo>
                    <a:pt x="8298" y="3382"/>
                  </a:lnTo>
                  <a:lnTo>
                    <a:pt x="8338" y="3333"/>
                  </a:lnTo>
                  <a:lnTo>
                    <a:pt x="8338" y="3333"/>
                  </a:lnTo>
                  <a:lnTo>
                    <a:pt x="8344" y="3331"/>
                  </a:lnTo>
                  <a:lnTo>
                    <a:pt x="8349" y="3328"/>
                  </a:lnTo>
                  <a:lnTo>
                    <a:pt x="8352" y="3323"/>
                  </a:lnTo>
                  <a:lnTo>
                    <a:pt x="8353" y="3317"/>
                  </a:lnTo>
                  <a:lnTo>
                    <a:pt x="8353" y="3317"/>
                  </a:lnTo>
                  <a:lnTo>
                    <a:pt x="8353" y="3286"/>
                  </a:lnTo>
                  <a:lnTo>
                    <a:pt x="8352" y="3257"/>
                  </a:lnTo>
                  <a:lnTo>
                    <a:pt x="8349" y="3228"/>
                  </a:lnTo>
                  <a:lnTo>
                    <a:pt x="8343" y="3200"/>
                  </a:lnTo>
                  <a:lnTo>
                    <a:pt x="8343" y="3200"/>
                  </a:lnTo>
                  <a:lnTo>
                    <a:pt x="8367" y="3168"/>
                  </a:lnTo>
                  <a:lnTo>
                    <a:pt x="8367" y="3168"/>
                  </a:lnTo>
                  <a:lnTo>
                    <a:pt x="8370" y="3162"/>
                  </a:lnTo>
                  <a:lnTo>
                    <a:pt x="8370" y="3158"/>
                  </a:lnTo>
                  <a:lnTo>
                    <a:pt x="8367" y="3153"/>
                  </a:lnTo>
                  <a:lnTo>
                    <a:pt x="8364" y="3149"/>
                  </a:lnTo>
                  <a:lnTo>
                    <a:pt x="8359" y="3148"/>
                  </a:lnTo>
                  <a:lnTo>
                    <a:pt x="8354" y="3147"/>
                  </a:lnTo>
                  <a:lnTo>
                    <a:pt x="8349" y="3147"/>
                  </a:lnTo>
                  <a:lnTo>
                    <a:pt x="8344" y="3151"/>
                  </a:lnTo>
                  <a:lnTo>
                    <a:pt x="8344" y="3151"/>
                  </a:lnTo>
                  <a:lnTo>
                    <a:pt x="8332" y="3160"/>
                  </a:lnTo>
                  <a:lnTo>
                    <a:pt x="8332" y="3160"/>
                  </a:lnTo>
                  <a:lnTo>
                    <a:pt x="8323" y="3133"/>
                  </a:lnTo>
                  <a:lnTo>
                    <a:pt x="8312" y="3106"/>
                  </a:lnTo>
                  <a:lnTo>
                    <a:pt x="8312" y="3106"/>
                  </a:lnTo>
                  <a:lnTo>
                    <a:pt x="8315" y="3103"/>
                  </a:lnTo>
                  <a:lnTo>
                    <a:pt x="8315" y="3103"/>
                  </a:lnTo>
                  <a:lnTo>
                    <a:pt x="8316" y="3099"/>
                  </a:lnTo>
                  <a:lnTo>
                    <a:pt x="8317" y="3094"/>
                  </a:lnTo>
                  <a:lnTo>
                    <a:pt x="8316" y="3090"/>
                  </a:lnTo>
                  <a:lnTo>
                    <a:pt x="8313" y="3086"/>
                  </a:lnTo>
                  <a:lnTo>
                    <a:pt x="8311" y="3083"/>
                  </a:lnTo>
                  <a:lnTo>
                    <a:pt x="8306" y="3079"/>
                  </a:lnTo>
                  <a:lnTo>
                    <a:pt x="8303" y="3078"/>
                  </a:lnTo>
                  <a:lnTo>
                    <a:pt x="8298" y="3078"/>
                  </a:lnTo>
                  <a:lnTo>
                    <a:pt x="8298" y="3078"/>
                  </a:lnTo>
                  <a:lnTo>
                    <a:pt x="8289" y="3060"/>
                  </a:lnTo>
                  <a:lnTo>
                    <a:pt x="8278" y="3043"/>
                  </a:lnTo>
                  <a:lnTo>
                    <a:pt x="8268" y="3026"/>
                  </a:lnTo>
                  <a:lnTo>
                    <a:pt x="8256" y="3009"/>
                  </a:lnTo>
                  <a:lnTo>
                    <a:pt x="8256" y="3009"/>
                  </a:lnTo>
                  <a:lnTo>
                    <a:pt x="8268" y="2997"/>
                  </a:lnTo>
                  <a:lnTo>
                    <a:pt x="8268" y="2997"/>
                  </a:lnTo>
                  <a:lnTo>
                    <a:pt x="8270" y="2994"/>
                  </a:lnTo>
                  <a:lnTo>
                    <a:pt x="8271" y="2990"/>
                  </a:lnTo>
                  <a:lnTo>
                    <a:pt x="8271" y="2984"/>
                  </a:lnTo>
                  <a:lnTo>
                    <a:pt x="8270" y="2978"/>
                  </a:lnTo>
                  <a:lnTo>
                    <a:pt x="8267" y="2973"/>
                  </a:lnTo>
                  <a:lnTo>
                    <a:pt x="8262" y="2969"/>
                  </a:lnTo>
                  <a:lnTo>
                    <a:pt x="8256" y="2968"/>
                  </a:lnTo>
                  <a:lnTo>
                    <a:pt x="8253" y="2968"/>
                  </a:lnTo>
                  <a:lnTo>
                    <a:pt x="8250" y="2969"/>
                  </a:lnTo>
                  <a:lnTo>
                    <a:pt x="8247" y="2970"/>
                  </a:lnTo>
                  <a:lnTo>
                    <a:pt x="8244" y="2974"/>
                  </a:lnTo>
                  <a:lnTo>
                    <a:pt x="8244" y="2974"/>
                  </a:lnTo>
                  <a:lnTo>
                    <a:pt x="8235" y="2982"/>
                  </a:lnTo>
                  <a:lnTo>
                    <a:pt x="8235" y="2982"/>
                  </a:lnTo>
                  <a:lnTo>
                    <a:pt x="8222" y="2967"/>
                  </a:lnTo>
                  <a:lnTo>
                    <a:pt x="8208" y="2950"/>
                  </a:lnTo>
                  <a:lnTo>
                    <a:pt x="8179" y="2920"/>
                  </a:lnTo>
                  <a:lnTo>
                    <a:pt x="8146" y="2892"/>
                  </a:lnTo>
                  <a:lnTo>
                    <a:pt x="8113" y="2866"/>
                  </a:lnTo>
                  <a:lnTo>
                    <a:pt x="8078" y="2842"/>
                  </a:lnTo>
                  <a:lnTo>
                    <a:pt x="8042" y="2819"/>
                  </a:lnTo>
                  <a:lnTo>
                    <a:pt x="8003" y="2799"/>
                  </a:lnTo>
                  <a:lnTo>
                    <a:pt x="7965" y="2782"/>
                  </a:lnTo>
                  <a:lnTo>
                    <a:pt x="7965" y="2782"/>
                  </a:lnTo>
                  <a:lnTo>
                    <a:pt x="7966" y="2777"/>
                  </a:lnTo>
                  <a:lnTo>
                    <a:pt x="7965" y="2771"/>
                  </a:lnTo>
                  <a:lnTo>
                    <a:pt x="7962" y="2767"/>
                  </a:lnTo>
                  <a:lnTo>
                    <a:pt x="7959" y="2763"/>
                  </a:lnTo>
                  <a:lnTo>
                    <a:pt x="7955" y="2761"/>
                  </a:lnTo>
                  <a:lnTo>
                    <a:pt x="7951" y="2758"/>
                  </a:lnTo>
                  <a:lnTo>
                    <a:pt x="7946" y="2760"/>
                  </a:lnTo>
                  <a:lnTo>
                    <a:pt x="7940" y="2762"/>
                  </a:lnTo>
                  <a:lnTo>
                    <a:pt x="7940" y="2762"/>
                  </a:lnTo>
                  <a:lnTo>
                    <a:pt x="7931" y="2769"/>
                  </a:lnTo>
                  <a:lnTo>
                    <a:pt x="7931" y="2769"/>
                  </a:lnTo>
                  <a:lnTo>
                    <a:pt x="7904" y="2761"/>
                  </a:lnTo>
                  <a:lnTo>
                    <a:pt x="7877" y="2753"/>
                  </a:lnTo>
                  <a:lnTo>
                    <a:pt x="7850" y="2747"/>
                  </a:lnTo>
                  <a:lnTo>
                    <a:pt x="7823" y="2741"/>
                  </a:lnTo>
                  <a:lnTo>
                    <a:pt x="7795" y="2737"/>
                  </a:lnTo>
                  <a:lnTo>
                    <a:pt x="7768" y="2735"/>
                  </a:lnTo>
                  <a:lnTo>
                    <a:pt x="7740" y="2734"/>
                  </a:lnTo>
                  <a:lnTo>
                    <a:pt x="7713" y="2734"/>
                  </a:lnTo>
                  <a:lnTo>
                    <a:pt x="7685" y="2735"/>
                  </a:lnTo>
                  <a:lnTo>
                    <a:pt x="7658" y="2739"/>
                  </a:lnTo>
                  <a:lnTo>
                    <a:pt x="7631" y="2743"/>
                  </a:lnTo>
                  <a:lnTo>
                    <a:pt x="7605" y="2749"/>
                  </a:lnTo>
                  <a:lnTo>
                    <a:pt x="7578" y="2757"/>
                  </a:lnTo>
                  <a:lnTo>
                    <a:pt x="7553" y="2765"/>
                  </a:lnTo>
                  <a:lnTo>
                    <a:pt x="7528" y="2777"/>
                  </a:lnTo>
                  <a:lnTo>
                    <a:pt x="7504" y="2789"/>
                  </a:lnTo>
                  <a:lnTo>
                    <a:pt x="7504" y="2789"/>
                  </a:lnTo>
                  <a:lnTo>
                    <a:pt x="7500" y="2792"/>
                  </a:lnTo>
                  <a:lnTo>
                    <a:pt x="7496" y="2796"/>
                  </a:lnTo>
                  <a:lnTo>
                    <a:pt x="7495" y="2799"/>
                  </a:lnTo>
                  <a:lnTo>
                    <a:pt x="7494" y="2804"/>
                  </a:lnTo>
                  <a:lnTo>
                    <a:pt x="7494" y="2804"/>
                  </a:lnTo>
                  <a:lnTo>
                    <a:pt x="7496" y="2829"/>
                  </a:lnTo>
                  <a:lnTo>
                    <a:pt x="7495" y="2854"/>
                  </a:lnTo>
                  <a:lnTo>
                    <a:pt x="7492" y="2880"/>
                  </a:lnTo>
                  <a:lnTo>
                    <a:pt x="7488" y="2907"/>
                  </a:lnTo>
                  <a:lnTo>
                    <a:pt x="7482" y="2935"/>
                  </a:lnTo>
                  <a:lnTo>
                    <a:pt x="7477" y="2963"/>
                  </a:lnTo>
                  <a:lnTo>
                    <a:pt x="7463" y="3021"/>
                  </a:lnTo>
                  <a:lnTo>
                    <a:pt x="7456" y="3049"/>
                  </a:lnTo>
                  <a:lnTo>
                    <a:pt x="7450" y="3077"/>
                  </a:lnTo>
                  <a:lnTo>
                    <a:pt x="7445" y="3105"/>
                  </a:lnTo>
                  <a:lnTo>
                    <a:pt x="7441" y="3132"/>
                  </a:lnTo>
                  <a:lnTo>
                    <a:pt x="7440" y="3159"/>
                  </a:lnTo>
                  <a:lnTo>
                    <a:pt x="7441" y="3183"/>
                  </a:lnTo>
                  <a:lnTo>
                    <a:pt x="7443" y="3196"/>
                  </a:lnTo>
                  <a:lnTo>
                    <a:pt x="7445" y="3208"/>
                  </a:lnTo>
                  <a:lnTo>
                    <a:pt x="7447" y="3221"/>
                  </a:lnTo>
                  <a:lnTo>
                    <a:pt x="7451" y="3231"/>
                  </a:lnTo>
                  <a:lnTo>
                    <a:pt x="7451" y="3231"/>
                  </a:lnTo>
                  <a:lnTo>
                    <a:pt x="7464" y="3265"/>
                  </a:lnTo>
                  <a:lnTo>
                    <a:pt x="7479" y="3297"/>
                  </a:lnTo>
                  <a:lnTo>
                    <a:pt x="7495" y="3328"/>
                  </a:lnTo>
                  <a:lnTo>
                    <a:pt x="7513" y="3360"/>
                  </a:lnTo>
                  <a:lnTo>
                    <a:pt x="7548" y="3422"/>
                  </a:lnTo>
                  <a:lnTo>
                    <a:pt x="7564" y="3452"/>
                  </a:lnTo>
                  <a:lnTo>
                    <a:pt x="7580" y="3484"/>
                  </a:lnTo>
                  <a:lnTo>
                    <a:pt x="7594" y="3516"/>
                  </a:lnTo>
                  <a:lnTo>
                    <a:pt x="7599" y="3532"/>
                  </a:lnTo>
                  <a:lnTo>
                    <a:pt x="7605" y="3548"/>
                  </a:lnTo>
                  <a:lnTo>
                    <a:pt x="7610" y="3565"/>
                  </a:lnTo>
                  <a:lnTo>
                    <a:pt x="7614" y="3581"/>
                  </a:lnTo>
                  <a:lnTo>
                    <a:pt x="7616" y="3599"/>
                  </a:lnTo>
                  <a:lnTo>
                    <a:pt x="7618" y="3616"/>
                  </a:lnTo>
                  <a:lnTo>
                    <a:pt x="7619" y="3634"/>
                  </a:lnTo>
                  <a:lnTo>
                    <a:pt x="7619" y="3651"/>
                  </a:lnTo>
                  <a:lnTo>
                    <a:pt x="7618" y="3670"/>
                  </a:lnTo>
                  <a:lnTo>
                    <a:pt x="7615" y="3689"/>
                  </a:lnTo>
                  <a:lnTo>
                    <a:pt x="7611" y="3708"/>
                  </a:lnTo>
                  <a:lnTo>
                    <a:pt x="7607" y="3728"/>
                  </a:lnTo>
                  <a:lnTo>
                    <a:pt x="7599" y="3747"/>
                  </a:lnTo>
                  <a:lnTo>
                    <a:pt x="7591" y="3769"/>
                  </a:lnTo>
                  <a:lnTo>
                    <a:pt x="7591" y="3769"/>
                  </a:lnTo>
                  <a:lnTo>
                    <a:pt x="7576" y="3800"/>
                  </a:lnTo>
                  <a:lnTo>
                    <a:pt x="7559" y="3831"/>
                  </a:lnTo>
                  <a:lnTo>
                    <a:pt x="7540" y="3860"/>
                  </a:lnTo>
                  <a:lnTo>
                    <a:pt x="7520" y="3889"/>
                  </a:lnTo>
                  <a:lnTo>
                    <a:pt x="7480" y="3943"/>
                  </a:lnTo>
                  <a:lnTo>
                    <a:pt x="7460" y="3970"/>
                  </a:lnTo>
                  <a:lnTo>
                    <a:pt x="7441" y="3997"/>
                  </a:lnTo>
                  <a:lnTo>
                    <a:pt x="7423" y="4023"/>
                  </a:lnTo>
                  <a:lnTo>
                    <a:pt x="7408" y="4051"/>
                  </a:lnTo>
                  <a:lnTo>
                    <a:pt x="7394" y="4078"/>
                  </a:lnTo>
                  <a:lnTo>
                    <a:pt x="7388" y="4092"/>
                  </a:lnTo>
                  <a:lnTo>
                    <a:pt x="7383" y="4107"/>
                  </a:lnTo>
                  <a:lnTo>
                    <a:pt x="7378" y="4121"/>
                  </a:lnTo>
                  <a:lnTo>
                    <a:pt x="7375" y="4136"/>
                  </a:lnTo>
                  <a:lnTo>
                    <a:pt x="7371" y="4151"/>
                  </a:lnTo>
                  <a:lnTo>
                    <a:pt x="7370" y="4166"/>
                  </a:lnTo>
                  <a:lnTo>
                    <a:pt x="7369" y="4183"/>
                  </a:lnTo>
                  <a:lnTo>
                    <a:pt x="7370" y="4199"/>
                  </a:lnTo>
                  <a:lnTo>
                    <a:pt x="7371" y="4216"/>
                  </a:lnTo>
                  <a:lnTo>
                    <a:pt x="7374" y="4233"/>
                  </a:lnTo>
                  <a:lnTo>
                    <a:pt x="7374" y="4233"/>
                  </a:lnTo>
                  <a:lnTo>
                    <a:pt x="7369" y="4243"/>
                  </a:lnTo>
                  <a:lnTo>
                    <a:pt x="7369" y="4243"/>
                  </a:lnTo>
                  <a:lnTo>
                    <a:pt x="7369" y="4247"/>
                  </a:lnTo>
                  <a:lnTo>
                    <a:pt x="7370" y="4251"/>
                  </a:lnTo>
                  <a:lnTo>
                    <a:pt x="7374" y="4253"/>
                  </a:lnTo>
                  <a:lnTo>
                    <a:pt x="7378" y="4254"/>
                  </a:lnTo>
                  <a:lnTo>
                    <a:pt x="7378" y="4254"/>
                  </a:lnTo>
                  <a:lnTo>
                    <a:pt x="7382" y="4266"/>
                  </a:lnTo>
                  <a:lnTo>
                    <a:pt x="7382" y="4266"/>
                  </a:lnTo>
                  <a:lnTo>
                    <a:pt x="7341" y="4303"/>
                  </a:lnTo>
                  <a:lnTo>
                    <a:pt x="7341" y="4303"/>
                  </a:lnTo>
                  <a:lnTo>
                    <a:pt x="7320" y="4289"/>
                  </a:lnTo>
                  <a:lnTo>
                    <a:pt x="7301" y="4275"/>
                  </a:lnTo>
                  <a:lnTo>
                    <a:pt x="7282" y="4260"/>
                  </a:lnTo>
                  <a:lnTo>
                    <a:pt x="7266" y="4244"/>
                  </a:lnTo>
                  <a:lnTo>
                    <a:pt x="7250" y="4226"/>
                  </a:lnTo>
                  <a:lnTo>
                    <a:pt x="7234" y="4209"/>
                  </a:lnTo>
                  <a:lnTo>
                    <a:pt x="7220" y="4191"/>
                  </a:lnTo>
                  <a:lnTo>
                    <a:pt x="7207" y="4172"/>
                  </a:lnTo>
                  <a:lnTo>
                    <a:pt x="7195" y="4154"/>
                  </a:lnTo>
                  <a:lnTo>
                    <a:pt x="7184" y="4134"/>
                  </a:lnTo>
                  <a:lnTo>
                    <a:pt x="7172" y="4114"/>
                  </a:lnTo>
                  <a:lnTo>
                    <a:pt x="7163" y="4093"/>
                  </a:lnTo>
                  <a:lnTo>
                    <a:pt x="7154" y="4072"/>
                  </a:lnTo>
                  <a:lnTo>
                    <a:pt x="7145" y="4049"/>
                  </a:lnTo>
                  <a:lnTo>
                    <a:pt x="7129" y="4006"/>
                  </a:lnTo>
                  <a:lnTo>
                    <a:pt x="7129" y="4006"/>
                  </a:lnTo>
                  <a:lnTo>
                    <a:pt x="7140" y="3994"/>
                  </a:lnTo>
                  <a:lnTo>
                    <a:pt x="7140" y="3994"/>
                  </a:lnTo>
                  <a:lnTo>
                    <a:pt x="7143" y="3989"/>
                  </a:lnTo>
                  <a:lnTo>
                    <a:pt x="7144" y="3982"/>
                  </a:lnTo>
                  <a:lnTo>
                    <a:pt x="7143" y="3977"/>
                  </a:lnTo>
                  <a:lnTo>
                    <a:pt x="7140" y="3971"/>
                  </a:lnTo>
                  <a:lnTo>
                    <a:pt x="7135" y="3967"/>
                  </a:lnTo>
                  <a:lnTo>
                    <a:pt x="7130" y="3966"/>
                  </a:lnTo>
                  <a:lnTo>
                    <a:pt x="7124" y="3966"/>
                  </a:lnTo>
                  <a:lnTo>
                    <a:pt x="7117" y="3969"/>
                  </a:lnTo>
                  <a:lnTo>
                    <a:pt x="7117" y="3969"/>
                  </a:lnTo>
                  <a:lnTo>
                    <a:pt x="7106" y="3924"/>
                  </a:lnTo>
                  <a:lnTo>
                    <a:pt x="7094" y="3877"/>
                  </a:lnTo>
                  <a:lnTo>
                    <a:pt x="7094" y="3877"/>
                  </a:lnTo>
                  <a:lnTo>
                    <a:pt x="7108" y="3977"/>
                  </a:lnTo>
                  <a:lnTo>
                    <a:pt x="7108" y="3977"/>
                  </a:lnTo>
                  <a:lnTo>
                    <a:pt x="6986" y="4086"/>
                  </a:lnTo>
                  <a:lnTo>
                    <a:pt x="6866" y="4197"/>
                  </a:lnTo>
                  <a:lnTo>
                    <a:pt x="6745" y="4312"/>
                  </a:lnTo>
                  <a:lnTo>
                    <a:pt x="6625" y="4427"/>
                  </a:lnTo>
                  <a:lnTo>
                    <a:pt x="6625" y="4427"/>
                  </a:lnTo>
                  <a:lnTo>
                    <a:pt x="6687" y="4362"/>
                  </a:lnTo>
                  <a:lnTo>
                    <a:pt x="6746" y="4296"/>
                  </a:lnTo>
                  <a:lnTo>
                    <a:pt x="6806" y="4230"/>
                  </a:lnTo>
                  <a:lnTo>
                    <a:pt x="6863" y="4163"/>
                  </a:lnTo>
                  <a:lnTo>
                    <a:pt x="6918" y="4094"/>
                  </a:lnTo>
                  <a:lnTo>
                    <a:pt x="6973" y="4024"/>
                  </a:lnTo>
                  <a:lnTo>
                    <a:pt x="7025" y="3953"/>
                  </a:lnTo>
                  <a:lnTo>
                    <a:pt x="7075" y="3881"/>
                  </a:lnTo>
                  <a:lnTo>
                    <a:pt x="7075" y="3881"/>
                  </a:lnTo>
                  <a:lnTo>
                    <a:pt x="7077" y="3875"/>
                  </a:lnTo>
                  <a:lnTo>
                    <a:pt x="7076" y="3869"/>
                  </a:lnTo>
                  <a:lnTo>
                    <a:pt x="7075" y="3864"/>
                  </a:lnTo>
                  <a:lnTo>
                    <a:pt x="7070" y="3861"/>
                  </a:lnTo>
                  <a:lnTo>
                    <a:pt x="7066" y="3859"/>
                  </a:lnTo>
                  <a:lnTo>
                    <a:pt x="7061" y="3857"/>
                  </a:lnTo>
                  <a:lnTo>
                    <a:pt x="7055" y="3859"/>
                  </a:lnTo>
                  <a:lnTo>
                    <a:pt x="7051" y="3862"/>
                  </a:lnTo>
                  <a:lnTo>
                    <a:pt x="7051" y="3862"/>
                  </a:lnTo>
                  <a:lnTo>
                    <a:pt x="6970" y="3937"/>
                  </a:lnTo>
                  <a:lnTo>
                    <a:pt x="6890" y="4013"/>
                  </a:lnTo>
                  <a:lnTo>
                    <a:pt x="6811" y="4090"/>
                  </a:lnTo>
                  <a:lnTo>
                    <a:pt x="6732" y="4168"/>
                  </a:lnTo>
                  <a:lnTo>
                    <a:pt x="6654" y="4246"/>
                  </a:lnTo>
                  <a:lnTo>
                    <a:pt x="6577" y="4326"/>
                  </a:lnTo>
                  <a:lnTo>
                    <a:pt x="6422" y="4485"/>
                  </a:lnTo>
                  <a:lnTo>
                    <a:pt x="6269" y="4645"/>
                  </a:lnTo>
                  <a:lnTo>
                    <a:pt x="6117" y="4807"/>
                  </a:lnTo>
                  <a:lnTo>
                    <a:pt x="5964" y="4967"/>
                  </a:lnTo>
                  <a:lnTo>
                    <a:pt x="5812" y="5127"/>
                  </a:lnTo>
                  <a:lnTo>
                    <a:pt x="5812" y="5127"/>
                  </a:lnTo>
                  <a:lnTo>
                    <a:pt x="5733" y="5209"/>
                  </a:lnTo>
                  <a:lnTo>
                    <a:pt x="5652" y="5290"/>
                  </a:lnTo>
                  <a:lnTo>
                    <a:pt x="5572" y="5371"/>
                  </a:lnTo>
                  <a:lnTo>
                    <a:pt x="5490" y="5450"/>
                  </a:lnTo>
                  <a:lnTo>
                    <a:pt x="5328" y="5608"/>
                  </a:lnTo>
                  <a:lnTo>
                    <a:pt x="5163" y="5765"/>
                  </a:lnTo>
                  <a:lnTo>
                    <a:pt x="4833" y="6078"/>
                  </a:lnTo>
                  <a:lnTo>
                    <a:pt x="4666" y="6234"/>
                  </a:lnTo>
                  <a:lnTo>
                    <a:pt x="4501" y="6392"/>
                  </a:lnTo>
                  <a:lnTo>
                    <a:pt x="4501" y="6392"/>
                  </a:lnTo>
                  <a:lnTo>
                    <a:pt x="4827" y="6077"/>
                  </a:lnTo>
                  <a:lnTo>
                    <a:pt x="5153" y="5758"/>
                  </a:lnTo>
                  <a:lnTo>
                    <a:pt x="5316" y="5597"/>
                  </a:lnTo>
                  <a:lnTo>
                    <a:pt x="5479" y="5435"/>
                  </a:lnTo>
                  <a:lnTo>
                    <a:pt x="5641" y="5273"/>
                  </a:lnTo>
                  <a:lnTo>
                    <a:pt x="5803" y="5109"/>
                  </a:lnTo>
                  <a:lnTo>
                    <a:pt x="5964" y="4944"/>
                  </a:lnTo>
                  <a:lnTo>
                    <a:pt x="6125" y="4779"/>
                  </a:lnTo>
                  <a:lnTo>
                    <a:pt x="6285" y="4612"/>
                  </a:lnTo>
                  <a:lnTo>
                    <a:pt x="6443" y="4446"/>
                  </a:lnTo>
                  <a:lnTo>
                    <a:pt x="6600" y="4279"/>
                  </a:lnTo>
                  <a:lnTo>
                    <a:pt x="6756" y="4110"/>
                  </a:lnTo>
                  <a:lnTo>
                    <a:pt x="6909" y="3943"/>
                  </a:lnTo>
                  <a:lnTo>
                    <a:pt x="7061" y="3773"/>
                  </a:lnTo>
                  <a:lnTo>
                    <a:pt x="7061" y="3773"/>
                  </a:lnTo>
                  <a:lnTo>
                    <a:pt x="7065" y="3767"/>
                  </a:lnTo>
                  <a:lnTo>
                    <a:pt x="7065" y="3763"/>
                  </a:lnTo>
                  <a:lnTo>
                    <a:pt x="7063" y="3757"/>
                  </a:lnTo>
                  <a:lnTo>
                    <a:pt x="7061" y="3753"/>
                  </a:lnTo>
                  <a:lnTo>
                    <a:pt x="7056" y="3750"/>
                  </a:lnTo>
                  <a:lnTo>
                    <a:pt x="7051" y="3749"/>
                  </a:lnTo>
                  <a:lnTo>
                    <a:pt x="7046" y="3750"/>
                  </a:lnTo>
                  <a:lnTo>
                    <a:pt x="7040" y="3752"/>
                  </a:lnTo>
                  <a:lnTo>
                    <a:pt x="7040" y="3752"/>
                  </a:lnTo>
                  <a:lnTo>
                    <a:pt x="6956" y="3826"/>
                  </a:lnTo>
                  <a:lnTo>
                    <a:pt x="6873" y="3900"/>
                  </a:lnTo>
                  <a:lnTo>
                    <a:pt x="6791" y="3976"/>
                  </a:lnTo>
                  <a:lnTo>
                    <a:pt x="6710" y="4052"/>
                  </a:lnTo>
                  <a:lnTo>
                    <a:pt x="6630" y="4130"/>
                  </a:lnTo>
                  <a:lnTo>
                    <a:pt x="6551" y="4209"/>
                  </a:lnTo>
                  <a:lnTo>
                    <a:pt x="6471" y="4289"/>
                  </a:lnTo>
                  <a:lnTo>
                    <a:pt x="6394" y="4369"/>
                  </a:lnTo>
                  <a:lnTo>
                    <a:pt x="6316" y="4451"/>
                  </a:lnTo>
                  <a:lnTo>
                    <a:pt x="6238" y="4533"/>
                  </a:lnTo>
                  <a:lnTo>
                    <a:pt x="6085" y="4698"/>
                  </a:lnTo>
                  <a:lnTo>
                    <a:pt x="5780" y="5029"/>
                  </a:lnTo>
                  <a:lnTo>
                    <a:pt x="5780" y="5029"/>
                  </a:lnTo>
                  <a:lnTo>
                    <a:pt x="5707" y="5103"/>
                  </a:lnTo>
                  <a:lnTo>
                    <a:pt x="5634" y="5177"/>
                  </a:lnTo>
                  <a:lnTo>
                    <a:pt x="5563" y="5250"/>
                  </a:lnTo>
                  <a:lnTo>
                    <a:pt x="5493" y="5325"/>
                  </a:lnTo>
                  <a:lnTo>
                    <a:pt x="5351" y="5475"/>
                  </a:lnTo>
                  <a:lnTo>
                    <a:pt x="5212" y="5626"/>
                  </a:lnTo>
                  <a:lnTo>
                    <a:pt x="5212" y="5626"/>
                  </a:lnTo>
                  <a:lnTo>
                    <a:pt x="5119" y="5717"/>
                  </a:lnTo>
                  <a:lnTo>
                    <a:pt x="5026" y="5807"/>
                  </a:lnTo>
                  <a:lnTo>
                    <a:pt x="4931" y="5896"/>
                  </a:lnTo>
                  <a:lnTo>
                    <a:pt x="4834" y="5983"/>
                  </a:lnTo>
                  <a:lnTo>
                    <a:pt x="4737" y="6067"/>
                  </a:lnTo>
                  <a:lnTo>
                    <a:pt x="4637" y="6150"/>
                  </a:lnTo>
                  <a:lnTo>
                    <a:pt x="4587" y="6191"/>
                  </a:lnTo>
                  <a:lnTo>
                    <a:pt x="4537" y="6231"/>
                  </a:lnTo>
                  <a:lnTo>
                    <a:pt x="4486" y="6271"/>
                  </a:lnTo>
                  <a:lnTo>
                    <a:pt x="4434" y="6310"/>
                  </a:lnTo>
                  <a:lnTo>
                    <a:pt x="4434" y="6310"/>
                  </a:lnTo>
                  <a:lnTo>
                    <a:pt x="4474" y="6279"/>
                  </a:lnTo>
                  <a:lnTo>
                    <a:pt x="4513" y="6246"/>
                  </a:lnTo>
                  <a:lnTo>
                    <a:pt x="4552" y="6214"/>
                  </a:lnTo>
                  <a:lnTo>
                    <a:pt x="4589" y="6180"/>
                  </a:lnTo>
                  <a:lnTo>
                    <a:pt x="4625" y="6143"/>
                  </a:lnTo>
                  <a:lnTo>
                    <a:pt x="4662" y="6107"/>
                  </a:lnTo>
                  <a:lnTo>
                    <a:pt x="4698" y="6070"/>
                  </a:lnTo>
                  <a:lnTo>
                    <a:pt x="4733" y="6032"/>
                  </a:lnTo>
                  <a:lnTo>
                    <a:pt x="4733" y="6032"/>
                  </a:lnTo>
                  <a:lnTo>
                    <a:pt x="4779" y="5994"/>
                  </a:lnTo>
                  <a:lnTo>
                    <a:pt x="4823" y="5955"/>
                  </a:lnTo>
                  <a:lnTo>
                    <a:pt x="4868" y="5914"/>
                  </a:lnTo>
                  <a:lnTo>
                    <a:pt x="4911" y="5873"/>
                  </a:lnTo>
                  <a:lnTo>
                    <a:pt x="4953" y="5831"/>
                  </a:lnTo>
                  <a:lnTo>
                    <a:pt x="4996" y="5789"/>
                  </a:lnTo>
                  <a:lnTo>
                    <a:pt x="5078" y="5702"/>
                  </a:lnTo>
                  <a:lnTo>
                    <a:pt x="5158" y="5617"/>
                  </a:lnTo>
                  <a:lnTo>
                    <a:pt x="5235" y="5534"/>
                  </a:lnTo>
                  <a:lnTo>
                    <a:pt x="5310" y="5453"/>
                  </a:lnTo>
                  <a:lnTo>
                    <a:pt x="5383" y="5377"/>
                  </a:lnTo>
                  <a:lnTo>
                    <a:pt x="5383" y="5377"/>
                  </a:lnTo>
                  <a:lnTo>
                    <a:pt x="5588" y="5165"/>
                  </a:lnTo>
                  <a:lnTo>
                    <a:pt x="5791" y="4952"/>
                  </a:lnTo>
                  <a:lnTo>
                    <a:pt x="6199" y="4525"/>
                  </a:lnTo>
                  <a:lnTo>
                    <a:pt x="6402" y="4312"/>
                  </a:lnTo>
                  <a:lnTo>
                    <a:pt x="6606" y="4099"/>
                  </a:lnTo>
                  <a:lnTo>
                    <a:pt x="6811" y="3886"/>
                  </a:lnTo>
                  <a:lnTo>
                    <a:pt x="7017" y="3675"/>
                  </a:lnTo>
                  <a:lnTo>
                    <a:pt x="7017" y="3675"/>
                  </a:lnTo>
                  <a:lnTo>
                    <a:pt x="7020" y="3670"/>
                  </a:lnTo>
                  <a:lnTo>
                    <a:pt x="7020" y="3664"/>
                  </a:lnTo>
                  <a:lnTo>
                    <a:pt x="7020" y="3660"/>
                  </a:lnTo>
                  <a:lnTo>
                    <a:pt x="7018" y="3656"/>
                  </a:lnTo>
                  <a:lnTo>
                    <a:pt x="7014" y="3653"/>
                  </a:lnTo>
                  <a:lnTo>
                    <a:pt x="7010" y="3650"/>
                  </a:lnTo>
                  <a:lnTo>
                    <a:pt x="7005" y="3650"/>
                  </a:lnTo>
                  <a:lnTo>
                    <a:pt x="6999" y="3653"/>
                  </a:lnTo>
                  <a:lnTo>
                    <a:pt x="6999" y="3653"/>
                  </a:lnTo>
                  <a:lnTo>
                    <a:pt x="6965" y="3673"/>
                  </a:lnTo>
                  <a:lnTo>
                    <a:pt x="6931" y="3695"/>
                  </a:lnTo>
                  <a:lnTo>
                    <a:pt x="6864" y="3739"/>
                  </a:lnTo>
                  <a:lnTo>
                    <a:pt x="6799" y="3786"/>
                  </a:lnTo>
                  <a:lnTo>
                    <a:pt x="6733" y="3833"/>
                  </a:lnTo>
                  <a:lnTo>
                    <a:pt x="6733" y="3833"/>
                  </a:lnTo>
                  <a:lnTo>
                    <a:pt x="6804" y="3769"/>
                  </a:lnTo>
                  <a:lnTo>
                    <a:pt x="6871" y="3702"/>
                  </a:lnTo>
                  <a:lnTo>
                    <a:pt x="6939" y="3634"/>
                  </a:lnTo>
                  <a:lnTo>
                    <a:pt x="7006" y="3565"/>
                  </a:lnTo>
                  <a:lnTo>
                    <a:pt x="7006" y="3565"/>
                  </a:lnTo>
                  <a:lnTo>
                    <a:pt x="7006" y="3564"/>
                  </a:lnTo>
                  <a:lnTo>
                    <a:pt x="7006" y="3564"/>
                  </a:lnTo>
                  <a:lnTo>
                    <a:pt x="7018" y="3586"/>
                  </a:lnTo>
                  <a:lnTo>
                    <a:pt x="7027" y="3609"/>
                  </a:lnTo>
                  <a:lnTo>
                    <a:pt x="7027" y="3609"/>
                  </a:lnTo>
                  <a:lnTo>
                    <a:pt x="7019" y="3581"/>
                  </a:lnTo>
                  <a:lnTo>
                    <a:pt x="7008" y="3553"/>
                  </a:lnTo>
                  <a:lnTo>
                    <a:pt x="7008" y="3553"/>
                  </a:lnTo>
                  <a:lnTo>
                    <a:pt x="7008" y="3550"/>
                  </a:lnTo>
                  <a:lnTo>
                    <a:pt x="7006" y="3546"/>
                  </a:lnTo>
                  <a:lnTo>
                    <a:pt x="7006" y="3546"/>
                  </a:lnTo>
                  <a:lnTo>
                    <a:pt x="6996" y="3520"/>
                  </a:lnTo>
                  <a:lnTo>
                    <a:pt x="6984" y="3495"/>
                  </a:lnTo>
                  <a:lnTo>
                    <a:pt x="6972" y="3469"/>
                  </a:lnTo>
                  <a:lnTo>
                    <a:pt x="6958" y="3444"/>
                  </a:lnTo>
                  <a:lnTo>
                    <a:pt x="6944" y="3421"/>
                  </a:lnTo>
                  <a:lnTo>
                    <a:pt x="6929" y="3397"/>
                  </a:lnTo>
                  <a:lnTo>
                    <a:pt x="6911" y="3375"/>
                  </a:lnTo>
                  <a:lnTo>
                    <a:pt x="6893" y="3354"/>
                  </a:lnTo>
                  <a:lnTo>
                    <a:pt x="6873" y="3333"/>
                  </a:lnTo>
                  <a:lnTo>
                    <a:pt x="6850" y="3314"/>
                  </a:lnTo>
                  <a:lnTo>
                    <a:pt x="6827" y="3296"/>
                  </a:lnTo>
                  <a:lnTo>
                    <a:pt x="6802" y="3278"/>
                  </a:lnTo>
                  <a:lnTo>
                    <a:pt x="6774" y="3262"/>
                  </a:lnTo>
                  <a:lnTo>
                    <a:pt x="6746" y="3248"/>
                  </a:lnTo>
                  <a:lnTo>
                    <a:pt x="6715" y="3234"/>
                  </a:lnTo>
                  <a:lnTo>
                    <a:pt x="6681" y="3222"/>
                  </a:lnTo>
                  <a:lnTo>
                    <a:pt x="6681" y="3222"/>
                  </a:lnTo>
                  <a:lnTo>
                    <a:pt x="6662" y="3216"/>
                  </a:lnTo>
                  <a:lnTo>
                    <a:pt x="6643" y="3213"/>
                  </a:lnTo>
                  <a:lnTo>
                    <a:pt x="6625" y="3211"/>
                  </a:lnTo>
                  <a:lnTo>
                    <a:pt x="6606" y="3213"/>
                  </a:lnTo>
                  <a:lnTo>
                    <a:pt x="6588" y="3216"/>
                  </a:lnTo>
                  <a:lnTo>
                    <a:pt x="6570" y="3220"/>
                  </a:lnTo>
                  <a:lnTo>
                    <a:pt x="6553" y="3225"/>
                  </a:lnTo>
                  <a:lnTo>
                    <a:pt x="6536" y="3234"/>
                  </a:lnTo>
                  <a:lnTo>
                    <a:pt x="6519" y="3242"/>
                  </a:lnTo>
                  <a:lnTo>
                    <a:pt x="6504" y="3251"/>
                  </a:lnTo>
                  <a:lnTo>
                    <a:pt x="6488" y="3262"/>
                  </a:lnTo>
                  <a:lnTo>
                    <a:pt x="6472" y="3272"/>
                  </a:lnTo>
                  <a:lnTo>
                    <a:pt x="6444" y="3297"/>
                  </a:lnTo>
                  <a:lnTo>
                    <a:pt x="6417" y="3321"/>
                  </a:lnTo>
                  <a:lnTo>
                    <a:pt x="6417" y="3321"/>
                  </a:lnTo>
                  <a:lnTo>
                    <a:pt x="6409" y="3330"/>
                  </a:lnTo>
                  <a:lnTo>
                    <a:pt x="6402" y="3339"/>
                  </a:lnTo>
                  <a:lnTo>
                    <a:pt x="6387" y="3360"/>
                  </a:lnTo>
                  <a:lnTo>
                    <a:pt x="6374" y="3383"/>
                  </a:lnTo>
                  <a:lnTo>
                    <a:pt x="6362" y="3408"/>
                  </a:lnTo>
                  <a:lnTo>
                    <a:pt x="6351" y="3433"/>
                  </a:lnTo>
                  <a:lnTo>
                    <a:pt x="6341" y="3457"/>
                  </a:lnTo>
                  <a:lnTo>
                    <a:pt x="6324" y="3502"/>
                  </a:lnTo>
                  <a:lnTo>
                    <a:pt x="6324" y="3502"/>
                  </a:lnTo>
                  <a:lnTo>
                    <a:pt x="6293" y="3498"/>
                  </a:lnTo>
                  <a:lnTo>
                    <a:pt x="6265" y="3493"/>
                  </a:lnTo>
                  <a:lnTo>
                    <a:pt x="6252" y="3489"/>
                  </a:lnTo>
                  <a:lnTo>
                    <a:pt x="6241" y="3485"/>
                  </a:lnTo>
                  <a:lnTo>
                    <a:pt x="6229" y="3481"/>
                  </a:lnTo>
                  <a:lnTo>
                    <a:pt x="6220" y="3476"/>
                  </a:lnTo>
                  <a:lnTo>
                    <a:pt x="6209" y="3470"/>
                  </a:lnTo>
                  <a:lnTo>
                    <a:pt x="6201" y="3464"/>
                  </a:lnTo>
                  <a:lnTo>
                    <a:pt x="6193" y="3457"/>
                  </a:lnTo>
                  <a:lnTo>
                    <a:pt x="6184" y="3450"/>
                  </a:lnTo>
                  <a:lnTo>
                    <a:pt x="6179" y="3442"/>
                  </a:lnTo>
                  <a:lnTo>
                    <a:pt x="6173" y="3434"/>
                  </a:lnTo>
                  <a:lnTo>
                    <a:pt x="6167" y="3426"/>
                  </a:lnTo>
                  <a:lnTo>
                    <a:pt x="6162" y="3416"/>
                  </a:lnTo>
                  <a:lnTo>
                    <a:pt x="6159" y="3407"/>
                  </a:lnTo>
                  <a:lnTo>
                    <a:pt x="6156" y="3396"/>
                  </a:lnTo>
                  <a:lnTo>
                    <a:pt x="6154" y="3386"/>
                  </a:lnTo>
                  <a:lnTo>
                    <a:pt x="6153" y="3375"/>
                  </a:lnTo>
                  <a:lnTo>
                    <a:pt x="6152" y="3364"/>
                  </a:lnTo>
                  <a:lnTo>
                    <a:pt x="6152" y="3351"/>
                  </a:lnTo>
                  <a:lnTo>
                    <a:pt x="6154" y="3325"/>
                  </a:lnTo>
                  <a:lnTo>
                    <a:pt x="6160" y="3297"/>
                  </a:lnTo>
                  <a:lnTo>
                    <a:pt x="6168" y="3266"/>
                  </a:lnTo>
                  <a:lnTo>
                    <a:pt x="6180" y="3235"/>
                  </a:lnTo>
                  <a:lnTo>
                    <a:pt x="6194" y="3201"/>
                  </a:lnTo>
                  <a:lnTo>
                    <a:pt x="6194" y="3201"/>
                  </a:lnTo>
                  <a:lnTo>
                    <a:pt x="6203" y="3174"/>
                  </a:lnTo>
                  <a:lnTo>
                    <a:pt x="6213" y="3148"/>
                  </a:lnTo>
                  <a:lnTo>
                    <a:pt x="6224" y="3122"/>
                  </a:lnTo>
                  <a:lnTo>
                    <a:pt x="6236" y="3097"/>
                  </a:lnTo>
                  <a:lnTo>
                    <a:pt x="6249" y="3073"/>
                  </a:lnTo>
                  <a:lnTo>
                    <a:pt x="6262" y="3050"/>
                  </a:lnTo>
                  <a:lnTo>
                    <a:pt x="6277" y="3026"/>
                  </a:lnTo>
                  <a:lnTo>
                    <a:pt x="6292" y="3004"/>
                  </a:lnTo>
                  <a:lnTo>
                    <a:pt x="6310" y="2982"/>
                  </a:lnTo>
                  <a:lnTo>
                    <a:pt x="6327" y="2961"/>
                  </a:lnTo>
                  <a:lnTo>
                    <a:pt x="6345" y="2941"/>
                  </a:lnTo>
                  <a:lnTo>
                    <a:pt x="6365" y="2921"/>
                  </a:lnTo>
                  <a:lnTo>
                    <a:pt x="6385" y="2901"/>
                  </a:lnTo>
                  <a:lnTo>
                    <a:pt x="6407" y="2882"/>
                  </a:lnTo>
                  <a:lnTo>
                    <a:pt x="6429" y="2865"/>
                  </a:lnTo>
                  <a:lnTo>
                    <a:pt x="6452" y="2847"/>
                  </a:lnTo>
                  <a:lnTo>
                    <a:pt x="6452" y="2847"/>
                  </a:lnTo>
                  <a:lnTo>
                    <a:pt x="6490" y="2820"/>
                  </a:lnTo>
                  <a:lnTo>
                    <a:pt x="6529" y="2794"/>
                  </a:lnTo>
                  <a:lnTo>
                    <a:pt x="6568" y="2765"/>
                  </a:lnTo>
                  <a:lnTo>
                    <a:pt x="6606" y="2736"/>
                  </a:lnTo>
                  <a:lnTo>
                    <a:pt x="6625" y="2721"/>
                  </a:lnTo>
                  <a:lnTo>
                    <a:pt x="6642" y="2706"/>
                  </a:lnTo>
                  <a:lnTo>
                    <a:pt x="6658" y="2689"/>
                  </a:lnTo>
                  <a:lnTo>
                    <a:pt x="6674" y="2672"/>
                  </a:lnTo>
                  <a:lnTo>
                    <a:pt x="6688" y="2653"/>
                  </a:lnTo>
                  <a:lnTo>
                    <a:pt x="6702" y="2633"/>
                  </a:lnTo>
                  <a:lnTo>
                    <a:pt x="6713" y="2612"/>
                  </a:lnTo>
                  <a:lnTo>
                    <a:pt x="6724" y="2590"/>
                  </a:lnTo>
                  <a:lnTo>
                    <a:pt x="6724" y="2590"/>
                  </a:lnTo>
                  <a:lnTo>
                    <a:pt x="6730" y="2578"/>
                  </a:lnTo>
                  <a:lnTo>
                    <a:pt x="6737" y="2568"/>
                  </a:lnTo>
                  <a:lnTo>
                    <a:pt x="6744" y="2558"/>
                  </a:lnTo>
                  <a:lnTo>
                    <a:pt x="6752" y="2551"/>
                  </a:lnTo>
                  <a:lnTo>
                    <a:pt x="6761" y="2545"/>
                  </a:lnTo>
                  <a:lnTo>
                    <a:pt x="6772" y="2542"/>
                  </a:lnTo>
                  <a:lnTo>
                    <a:pt x="6783" y="2538"/>
                  </a:lnTo>
                  <a:lnTo>
                    <a:pt x="6793" y="2537"/>
                  </a:lnTo>
                  <a:lnTo>
                    <a:pt x="6805" y="2537"/>
                  </a:lnTo>
                  <a:lnTo>
                    <a:pt x="6818" y="2538"/>
                  </a:lnTo>
                  <a:lnTo>
                    <a:pt x="6829" y="2541"/>
                  </a:lnTo>
                  <a:lnTo>
                    <a:pt x="6843" y="2543"/>
                  </a:lnTo>
                  <a:lnTo>
                    <a:pt x="6856" y="2548"/>
                  </a:lnTo>
                  <a:lnTo>
                    <a:pt x="6870" y="2552"/>
                  </a:lnTo>
                  <a:lnTo>
                    <a:pt x="6900" y="2565"/>
                  </a:lnTo>
                  <a:lnTo>
                    <a:pt x="6900" y="2565"/>
                  </a:lnTo>
                  <a:lnTo>
                    <a:pt x="6895" y="2571"/>
                  </a:lnTo>
                  <a:lnTo>
                    <a:pt x="6895" y="2571"/>
                  </a:lnTo>
                  <a:lnTo>
                    <a:pt x="6893" y="2577"/>
                  </a:lnTo>
                  <a:lnTo>
                    <a:pt x="6893" y="2583"/>
                  </a:lnTo>
                  <a:lnTo>
                    <a:pt x="6894" y="2588"/>
                  </a:lnTo>
                  <a:lnTo>
                    <a:pt x="6898" y="2591"/>
                  </a:lnTo>
                  <a:lnTo>
                    <a:pt x="6903" y="2593"/>
                  </a:lnTo>
                  <a:lnTo>
                    <a:pt x="6909" y="2595"/>
                  </a:lnTo>
                  <a:lnTo>
                    <a:pt x="6914" y="2593"/>
                  </a:lnTo>
                  <a:lnTo>
                    <a:pt x="6919" y="2591"/>
                  </a:lnTo>
                  <a:lnTo>
                    <a:pt x="6919" y="2591"/>
                  </a:lnTo>
                  <a:lnTo>
                    <a:pt x="6930" y="2579"/>
                  </a:lnTo>
                  <a:lnTo>
                    <a:pt x="6930" y="2579"/>
                  </a:lnTo>
                  <a:lnTo>
                    <a:pt x="6958" y="2596"/>
                  </a:lnTo>
                  <a:lnTo>
                    <a:pt x="6986" y="2612"/>
                  </a:lnTo>
                  <a:lnTo>
                    <a:pt x="6986" y="2612"/>
                  </a:lnTo>
                  <a:lnTo>
                    <a:pt x="6971" y="2637"/>
                  </a:lnTo>
                  <a:lnTo>
                    <a:pt x="6971" y="2637"/>
                  </a:lnTo>
                  <a:lnTo>
                    <a:pt x="6969" y="2643"/>
                  </a:lnTo>
                  <a:lnTo>
                    <a:pt x="6969" y="2648"/>
                  </a:lnTo>
                  <a:lnTo>
                    <a:pt x="6971" y="2653"/>
                  </a:lnTo>
                  <a:lnTo>
                    <a:pt x="6976" y="2658"/>
                  </a:lnTo>
                  <a:lnTo>
                    <a:pt x="6980" y="2660"/>
                  </a:lnTo>
                  <a:lnTo>
                    <a:pt x="6985" y="2661"/>
                  </a:lnTo>
                  <a:lnTo>
                    <a:pt x="6991" y="2660"/>
                  </a:lnTo>
                  <a:lnTo>
                    <a:pt x="6996" y="2657"/>
                  </a:lnTo>
                  <a:lnTo>
                    <a:pt x="6996" y="2657"/>
                  </a:lnTo>
                  <a:lnTo>
                    <a:pt x="7020" y="2633"/>
                  </a:lnTo>
                  <a:lnTo>
                    <a:pt x="7020" y="2633"/>
                  </a:lnTo>
                  <a:lnTo>
                    <a:pt x="7081" y="2671"/>
                  </a:lnTo>
                  <a:lnTo>
                    <a:pt x="7110" y="2688"/>
                  </a:lnTo>
                  <a:lnTo>
                    <a:pt x="7138" y="2703"/>
                  </a:lnTo>
                  <a:lnTo>
                    <a:pt x="7164" y="2716"/>
                  </a:lnTo>
                  <a:lnTo>
                    <a:pt x="7188" y="2727"/>
                  </a:lnTo>
                  <a:lnTo>
                    <a:pt x="7199" y="2730"/>
                  </a:lnTo>
                  <a:lnTo>
                    <a:pt x="7210" y="2734"/>
                  </a:lnTo>
                  <a:lnTo>
                    <a:pt x="7219" y="2735"/>
                  </a:lnTo>
                  <a:lnTo>
                    <a:pt x="7228" y="2736"/>
                  </a:lnTo>
                  <a:lnTo>
                    <a:pt x="7228" y="2736"/>
                  </a:lnTo>
                  <a:lnTo>
                    <a:pt x="7255" y="2735"/>
                  </a:lnTo>
                  <a:lnTo>
                    <a:pt x="7280" y="2731"/>
                  </a:lnTo>
                  <a:lnTo>
                    <a:pt x="7302" y="2726"/>
                  </a:lnTo>
                  <a:lnTo>
                    <a:pt x="7312" y="2722"/>
                  </a:lnTo>
                  <a:lnTo>
                    <a:pt x="7321" y="2719"/>
                  </a:lnTo>
                  <a:lnTo>
                    <a:pt x="7329" y="2714"/>
                  </a:lnTo>
                  <a:lnTo>
                    <a:pt x="7337" y="2709"/>
                  </a:lnTo>
                  <a:lnTo>
                    <a:pt x="7344" y="2703"/>
                  </a:lnTo>
                  <a:lnTo>
                    <a:pt x="7351" y="2698"/>
                  </a:lnTo>
                  <a:lnTo>
                    <a:pt x="7362" y="2685"/>
                  </a:lnTo>
                  <a:lnTo>
                    <a:pt x="7371" y="2671"/>
                  </a:lnTo>
                  <a:lnTo>
                    <a:pt x="7378" y="2655"/>
                  </a:lnTo>
                  <a:lnTo>
                    <a:pt x="7383" y="2639"/>
                  </a:lnTo>
                  <a:lnTo>
                    <a:pt x="7386" y="2621"/>
                  </a:lnTo>
                  <a:lnTo>
                    <a:pt x="7388" y="2603"/>
                  </a:lnTo>
                  <a:lnTo>
                    <a:pt x="7386" y="2583"/>
                  </a:lnTo>
                  <a:lnTo>
                    <a:pt x="7385" y="2562"/>
                  </a:lnTo>
                  <a:lnTo>
                    <a:pt x="7382" y="2542"/>
                  </a:lnTo>
                  <a:lnTo>
                    <a:pt x="7377" y="2520"/>
                  </a:lnTo>
                  <a:lnTo>
                    <a:pt x="7372" y="2499"/>
                  </a:lnTo>
                  <a:lnTo>
                    <a:pt x="7365" y="2476"/>
                  </a:lnTo>
                  <a:lnTo>
                    <a:pt x="7350" y="2433"/>
                  </a:lnTo>
                  <a:lnTo>
                    <a:pt x="7334" y="2390"/>
                  </a:lnTo>
                  <a:lnTo>
                    <a:pt x="7315" y="2349"/>
                  </a:lnTo>
                  <a:lnTo>
                    <a:pt x="7296" y="2310"/>
                  </a:lnTo>
                  <a:lnTo>
                    <a:pt x="7279" y="2275"/>
                  </a:lnTo>
                  <a:lnTo>
                    <a:pt x="7251" y="2221"/>
                  </a:lnTo>
                  <a:lnTo>
                    <a:pt x="7251" y="2221"/>
                  </a:lnTo>
                  <a:lnTo>
                    <a:pt x="7250" y="2219"/>
                  </a:lnTo>
                  <a:lnTo>
                    <a:pt x="7247" y="2218"/>
                  </a:lnTo>
                  <a:lnTo>
                    <a:pt x="7244" y="2218"/>
                  </a:lnTo>
                  <a:lnTo>
                    <a:pt x="7241" y="2218"/>
                  </a:lnTo>
                  <a:lnTo>
                    <a:pt x="7239" y="2219"/>
                  </a:lnTo>
                  <a:lnTo>
                    <a:pt x="7237" y="2221"/>
                  </a:lnTo>
                  <a:lnTo>
                    <a:pt x="7237" y="2223"/>
                  </a:lnTo>
                  <a:lnTo>
                    <a:pt x="7237" y="2227"/>
                  </a:lnTo>
                  <a:lnTo>
                    <a:pt x="7237" y="2227"/>
                  </a:lnTo>
                  <a:lnTo>
                    <a:pt x="7243" y="2241"/>
                  </a:lnTo>
                  <a:lnTo>
                    <a:pt x="7247" y="2257"/>
                  </a:lnTo>
                  <a:lnTo>
                    <a:pt x="7252" y="2273"/>
                  </a:lnTo>
                  <a:lnTo>
                    <a:pt x="7255" y="2290"/>
                  </a:lnTo>
                  <a:lnTo>
                    <a:pt x="7261" y="2325"/>
                  </a:lnTo>
                  <a:lnTo>
                    <a:pt x="7265" y="2363"/>
                  </a:lnTo>
                  <a:lnTo>
                    <a:pt x="7265" y="2363"/>
                  </a:lnTo>
                  <a:lnTo>
                    <a:pt x="7149" y="2467"/>
                  </a:lnTo>
                  <a:lnTo>
                    <a:pt x="7149" y="2467"/>
                  </a:lnTo>
                  <a:lnTo>
                    <a:pt x="7070" y="2541"/>
                  </a:lnTo>
                  <a:lnTo>
                    <a:pt x="7070" y="2541"/>
                  </a:lnTo>
                  <a:lnTo>
                    <a:pt x="7114" y="2476"/>
                  </a:lnTo>
                  <a:lnTo>
                    <a:pt x="7158" y="2413"/>
                  </a:lnTo>
                  <a:lnTo>
                    <a:pt x="7179" y="2380"/>
                  </a:lnTo>
                  <a:lnTo>
                    <a:pt x="7200" y="2348"/>
                  </a:lnTo>
                  <a:lnTo>
                    <a:pt x="7220" y="2315"/>
                  </a:lnTo>
                  <a:lnTo>
                    <a:pt x="7239" y="2281"/>
                  </a:lnTo>
                  <a:lnTo>
                    <a:pt x="7239" y="2281"/>
                  </a:lnTo>
                  <a:lnTo>
                    <a:pt x="7241" y="2276"/>
                  </a:lnTo>
                  <a:lnTo>
                    <a:pt x="7241" y="2273"/>
                  </a:lnTo>
                  <a:lnTo>
                    <a:pt x="7241" y="2269"/>
                  </a:lnTo>
                  <a:lnTo>
                    <a:pt x="7239" y="2266"/>
                  </a:lnTo>
                  <a:lnTo>
                    <a:pt x="7238" y="2263"/>
                  </a:lnTo>
                  <a:lnTo>
                    <a:pt x="7234" y="2261"/>
                  </a:lnTo>
                  <a:lnTo>
                    <a:pt x="7232" y="2259"/>
                  </a:lnTo>
                  <a:lnTo>
                    <a:pt x="7228" y="2257"/>
                  </a:lnTo>
                  <a:lnTo>
                    <a:pt x="7228" y="2257"/>
                  </a:lnTo>
                  <a:lnTo>
                    <a:pt x="7231" y="2255"/>
                  </a:lnTo>
                  <a:lnTo>
                    <a:pt x="7233" y="2252"/>
                  </a:lnTo>
                  <a:lnTo>
                    <a:pt x="7235" y="2248"/>
                  </a:lnTo>
                  <a:lnTo>
                    <a:pt x="7234" y="2243"/>
                  </a:lnTo>
                  <a:lnTo>
                    <a:pt x="7234" y="2243"/>
                  </a:lnTo>
                  <a:lnTo>
                    <a:pt x="7228" y="2211"/>
                  </a:lnTo>
                  <a:lnTo>
                    <a:pt x="7224" y="2177"/>
                  </a:lnTo>
                  <a:lnTo>
                    <a:pt x="7224" y="2177"/>
                  </a:lnTo>
                  <a:lnTo>
                    <a:pt x="7228" y="2171"/>
                  </a:lnTo>
                  <a:lnTo>
                    <a:pt x="7228" y="2171"/>
                  </a:lnTo>
                  <a:lnTo>
                    <a:pt x="7230" y="2167"/>
                  </a:lnTo>
                  <a:lnTo>
                    <a:pt x="7231" y="2164"/>
                  </a:lnTo>
                  <a:lnTo>
                    <a:pt x="7231" y="2160"/>
                  </a:lnTo>
                  <a:lnTo>
                    <a:pt x="7230" y="2158"/>
                  </a:lnTo>
                  <a:lnTo>
                    <a:pt x="7227" y="2156"/>
                  </a:lnTo>
                  <a:lnTo>
                    <a:pt x="7225" y="2153"/>
                  </a:lnTo>
                  <a:lnTo>
                    <a:pt x="7219" y="2150"/>
                  </a:lnTo>
                  <a:lnTo>
                    <a:pt x="7219" y="2150"/>
                  </a:lnTo>
                  <a:lnTo>
                    <a:pt x="7213" y="2101"/>
                  </a:lnTo>
                  <a:lnTo>
                    <a:pt x="7210" y="2050"/>
                  </a:lnTo>
                  <a:lnTo>
                    <a:pt x="7209" y="1999"/>
                  </a:lnTo>
                  <a:lnTo>
                    <a:pt x="7207" y="1946"/>
                  </a:lnTo>
                  <a:lnTo>
                    <a:pt x="7209" y="1893"/>
                  </a:lnTo>
                  <a:lnTo>
                    <a:pt x="7211" y="1841"/>
                  </a:lnTo>
                  <a:lnTo>
                    <a:pt x="7214" y="1787"/>
                  </a:lnTo>
                  <a:lnTo>
                    <a:pt x="7220" y="1733"/>
                  </a:lnTo>
                  <a:lnTo>
                    <a:pt x="7226" y="1680"/>
                  </a:lnTo>
                  <a:lnTo>
                    <a:pt x="7233" y="1628"/>
                  </a:lnTo>
                  <a:lnTo>
                    <a:pt x="7241" y="1576"/>
                  </a:lnTo>
                  <a:lnTo>
                    <a:pt x="7250" y="1525"/>
                  </a:lnTo>
                  <a:lnTo>
                    <a:pt x="7259" y="1474"/>
                  </a:lnTo>
                  <a:lnTo>
                    <a:pt x="7269" y="1426"/>
                  </a:lnTo>
                  <a:lnTo>
                    <a:pt x="7280" y="1378"/>
                  </a:lnTo>
                  <a:lnTo>
                    <a:pt x="7292" y="1333"/>
                  </a:lnTo>
                  <a:lnTo>
                    <a:pt x="7292" y="1333"/>
                  </a:lnTo>
                  <a:lnTo>
                    <a:pt x="7321" y="1318"/>
                  </a:lnTo>
                  <a:lnTo>
                    <a:pt x="7348" y="1305"/>
                  </a:lnTo>
                  <a:lnTo>
                    <a:pt x="7374" y="1293"/>
                  </a:lnTo>
                  <a:lnTo>
                    <a:pt x="7399" y="1284"/>
                  </a:lnTo>
                  <a:lnTo>
                    <a:pt x="7423" y="1274"/>
                  </a:lnTo>
                  <a:lnTo>
                    <a:pt x="7445" y="1268"/>
                  </a:lnTo>
                  <a:lnTo>
                    <a:pt x="7466" y="1264"/>
                  </a:lnTo>
                  <a:lnTo>
                    <a:pt x="7486" y="1260"/>
                  </a:lnTo>
                  <a:lnTo>
                    <a:pt x="7504" y="1259"/>
                  </a:lnTo>
                  <a:lnTo>
                    <a:pt x="7521" y="1259"/>
                  </a:lnTo>
                  <a:lnTo>
                    <a:pt x="7536" y="1261"/>
                  </a:lnTo>
                  <a:lnTo>
                    <a:pt x="7552" y="1265"/>
                  </a:lnTo>
                  <a:lnTo>
                    <a:pt x="7564" y="1271"/>
                  </a:lnTo>
                  <a:lnTo>
                    <a:pt x="7576" y="1278"/>
                  </a:lnTo>
                  <a:lnTo>
                    <a:pt x="7587" y="1286"/>
                  </a:lnTo>
                  <a:lnTo>
                    <a:pt x="7596" y="1296"/>
                  </a:lnTo>
                  <a:lnTo>
                    <a:pt x="7596" y="1296"/>
                  </a:lnTo>
                  <a:lnTo>
                    <a:pt x="7597" y="1301"/>
                  </a:lnTo>
                  <a:lnTo>
                    <a:pt x="7598" y="1305"/>
                  </a:lnTo>
                  <a:lnTo>
                    <a:pt x="7602" y="1308"/>
                  </a:lnTo>
                  <a:lnTo>
                    <a:pt x="7605" y="1311"/>
                  </a:lnTo>
                  <a:lnTo>
                    <a:pt x="7605" y="1311"/>
                  </a:lnTo>
                  <a:lnTo>
                    <a:pt x="7611" y="1321"/>
                  </a:lnTo>
                  <a:lnTo>
                    <a:pt x="7616" y="1334"/>
                  </a:lnTo>
                  <a:lnTo>
                    <a:pt x="7619" y="1348"/>
                  </a:lnTo>
                  <a:lnTo>
                    <a:pt x="7623" y="1363"/>
                  </a:lnTo>
                  <a:lnTo>
                    <a:pt x="7625" y="1378"/>
                  </a:lnTo>
                  <a:lnTo>
                    <a:pt x="7626" y="1396"/>
                  </a:lnTo>
                  <a:lnTo>
                    <a:pt x="7626" y="1415"/>
                  </a:lnTo>
                  <a:lnTo>
                    <a:pt x="7625" y="1435"/>
                  </a:lnTo>
                  <a:lnTo>
                    <a:pt x="7625" y="1435"/>
                  </a:lnTo>
                  <a:lnTo>
                    <a:pt x="7589" y="1479"/>
                  </a:lnTo>
                  <a:lnTo>
                    <a:pt x="7550" y="1524"/>
                  </a:lnTo>
                  <a:lnTo>
                    <a:pt x="7550" y="1524"/>
                  </a:lnTo>
                  <a:lnTo>
                    <a:pt x="7540" y="1536"/>
                  </a:lnTo>
                  <a:lnTo>
                    <a:pt x="7527" y="1555"/>
                  </a:lnTo>
                  <a:lnTo>
                    <a:pt x="7521" y="1566"/>
                  </a:lnTo>
                  <a:lnTo>
                    <a:pt x="7516" y="1576"/>
                  </a:lnTo>
                  <a:lnTo>
                    <a:pt x="7514" y="1586"/>
                  </a:lnTo>
                  <a:lnTo>
                    <a:pt x="7514" y="1594"/>
                  </a:lnTo>
                  <a:lnTo>
                    <a:pt x="7514" y="1594"/>
                  </a:lnTo>
                  <a:lnTo>
                    <a:pt x="7516" y="1608"/>
                  </a:lnTo>
                  <a:lnTo>
                    <a:pt x="7519" y="1621"/>
                  </a:lnTo>
                  <a:lnTo>
                    <a:pt x="7522" y="1634"/>
                  </a:lnTo>
                  <a:lnTo>
                    <a:pt x="7527" y="1645"/>
                  </a:lnTo>
                  <a:lnTo>
                    <a:pt x="7533" y="1657"/>
                  </a:lnTo>
                  <a:lnTo>
                    <a:pt x="7539" y="1669"/>
                  </a:lnTo>
                  <a:lnTo>
                    <a:pt x="7544" y="1679"/>
                  </a:lnTo>
                  <a:lnTo>
                    <a:pt x="7553" y="1690"/>
                  </a:lnTo>
                  <a:lnTo>
                    <a:pt x="7568" y="1710"/>
                  </a:lnTo>
                  <a:lnTo>
                    <a:pt x="7587" y="1728"/>
                  </a:lnTo>
                  <a:lnTo>
                    <a:pt x="7607" y="1746"/>
                  </a:lnTo>
                  <a:lnTo>
                    <a:pt x="7628" y="1762"/>
                  </a:lnTo>
                  <a:lnTo>
                    <a:pt x="7628" y="1762"/>
                  </a:lnTo>
                  <a:lnTo>
                    <a:pt x="7639" y="1771"/>
                  </a:lnTo>
                  <a:lnTo>
                    <a:pt x="7651" y="1778"/>
                  </a:lnTo>
                  <a:lnTo>
                    <a:pt x="7677" y="1792"/>
                  </a:lnTo>
                  <a:lnTo>
                    <a:pt x="7704" y="1804"/>
                  </a:lnTo>
                  <a:lnTo>
                    <a:pt x="7731" y="1817"/>
                  </a:lnTo>
                  <a:lnTo>
                    <a:pt x="7756" y="1829"/>
                  </a:lnTo>
                  <a:lnTo>
                    <a:pt x="7782" y="1842"/>
                  </a:lnTo>
                  <a:lnTo>
                    <a:pt x="7804" y="1856"/>
                  </a:lnTo>
                  <a:lnTo>
                    <a:pt x="7815" y="1863"/>
                  </a:lnTo>
                  <a:lnTo>
                    <a:pt x="7824" y="1871"/>
                  </a:lnTo>
                  <a:lnTo>
                    <a:pt x="7824" y="1871"/>
                  </a:lnTo>
                  <a:lnTo>
                    <a:pt x="7818" y="1878"/>
                  </a:lnTo>
                  <a:lnTo>
                    <a:pt x="7818" y="1878"/>
                  </a:lnTo>
                  <a:lnTo>
                    <a:pt x="7815" y="1883"/>
                  </a:lnTo>
                  <a:lnTo>
                    <a:pt x="7814" y="1889"/>
                  </a:lnTo>
                  <a:lnTo>
                    <a:pt x="7815" y="1893"/>
                  </a:lnTo>
                  <a:lnTo>
                    <a:pt x="7817" y="1898"/>
                  </a:lnTo>
                  <a:lnTo>
                    <a:pt x="7821" y="1902"/>
                  </a:lnTo>
                  <a:lnTo>
                    <a:pt x="7825" y="1904"/>
                  </a:lnTo>
                  <a:lnTo>
                    <a:pt x="7830" y="1904"/>
                  </a:lnTo>
                  <a:lnTo>
                    <a:pt x="7836" y="1902"/>
                  </a:lnTo>
                  <a:lnTo>
                    <a:pt x="7836" y="1902"/>
                  </a:lnTo>
                  <a:lnTo>
                    <a:pt x="7844" y="1897"/>
                  </a:lnTo>
                  <a:lnTo>
                    <a:pt x="7844" y="1897"/>
                  </a:lnTo>
                  <a:lnTo>
                    <a:pt x="7848" y="1905"/>
                  </a:lnTo>
                  <a:lnTo>
                    <a:pt x="7851" y="1913"/>
                  </a:lnTo>
                  <a:lnTo>
                    <a:pt x="7853" y="1923"/>
                  </a:lnTo>
                  <a:lnTo>
                    <a:pt x="7855" y="1932"/>
                  </a:lnTo>
                  <a:lnTo>
                    <a:pt x="7855" y="1941"/>
                  </a:lnTo>
                  <a:lnTo>
                    <a:pt x="7855" y="1953"/>
                  </a:lnTo>
                  <a:lnTo>
                    <a:pt x="7852" y="1965"/>
                  </a:lnTo>
                  <a:lnTo>
                    <a:pt x="7850" y="1977"/>
                  </a:lnTo>
                  <a:lnTo>
                    <a:pt x="7850" y="1977"/>
                  </a:lnTo>
                  <a:lnTo>
                    <a:pt x="7693" y="2167"/>
                  </a:lnTo>
                  <a:lnTo>
                    <a:pt x="7693" y="2167"/>
                  </a:lnTo>
                  <a:lnTo>
                    <a:pt x="7664" y="2185"/>
                  </a:lnTo>
                  <a:lnTo>
                    <a:pt x="7633" y="2201"/>
                  </a:lnTo>
                  <a:lnTo>
                    <a:pt x="7604" y="2218"/>
                  </a:lnTo>
                  <a:lnTo>
                    <a:pt x="7575" y="2234"/>
                  </a:lnTo>
                  <a:lnTo>
                    <a:pt x="7547" y="2253"/>
                  </a:lnTo>
                  <a:lnTo>
                    <a:pt x="7533" y="2262"/>
                  </a:lnTo>
                  <a:lnTo>
                    <a:pt x="7520" y="2273"/>
                  </a:lnTo>
                  <a:lnTo>
                    <a:pt x="7507" y="2284"/>
                  </a:lnTo>
                  <a:lnTo>
                    <a:pt x="7495" y="2297"/>
                  </a:lnTo>
                  <a:lnTo>
                    <a:pt x="7484" y="2310"/>
                  </a:lnTo>
                  <a:lnTo>
                    <a:pt x="7473" y="2324"/>
                  </a:lnTo>
                  <a:lnTo>
                    <a:pt x="7473" y="2324"/>
                  </a:lnTo>
                  <a:lnTo>
                    <a:pt x="7464" y="2338"/>
                  </a:lnTo>
                  <a:lnTo>
                    <a:pt x="7457" y="2352"/>
                  </a:lnTo>
                  <a:lnTo>
                    <a:pt x="7451" y="2366"/>
                  </a:lnTo>
                  <a:lnTo>
                    <a:pt x="7446" y="2379"/>
                  </a:lnTo>
                  <a:lnTo>
                    <a:pt x="7443" y="2393"/>
                  </a:lnTo>
                  <a:lnTo>
                    <a:pt x="7441" y="2406"/>
                  </a:lnTo>
                  <a:lnTo>
                    <a:pt x="7441" y="2419"/>
                  </a:lnTo>
                  <a:lnTo>
                    <a:pt x="7441" y="2431"/>
                  </a:lnTo>
                  <a:lnTo>
                    <a:pt x="7444" y="2444"/>
                  </a:lnTo>
                  <a:lnTo>
                    <a:pt x="7447" y="2455"/>
                  </a:lnTo>
                  <a:lnTo>
                    <a:pt x="7452" y="2466"/>
                  </a:lnTo>
                  <a:lnTo>
                    <a:pt x="7457" y="2476"/>
                  </a:lnTo>
                  <a:lnTo>
                    <a:pt x="7464" y="2487"/>
                  </a:lnTo>
                  <a:lnTo>
                    <a:pt x="7471" y="2497"/>
                  </a:lnTo>
                  <a:lnTo>
                    <a:pt x="7479" y="2506"/>
                  </a:lnTo>
                  <a:lnTo>
                    <a:pt x="7487" y="2515"/>
                  </a:lnTo>
                  <a:lnTo>
                    <a:pt x="7498" y="2523"/>
                  </a:lnTo>
                  <a:lnTo>
                    <a:pt x="7507" y="2530"/>
                  </a:lnTo>
                  <a:lnTo>
                    <a:pt x="7519" y="2537"/>
                  </a:lnTo>
                  <a:lnTo>
                    <a:pt x="7530" y="2543"/>
                  </a:lnTo>
                  <a:lnTo>
                    <a:pt x="7542" y="2548"/>
                  </a:lnTo>
                  <a:lnTo>
                    <a:pt x="7554" y="2552"/>
                  </a:lnTo>
                  <a:lnTo>
                    <a:pt x="7567" y="2556"/>
                  </a:lnTo>
                  <a:lnTo>
                    <a:pt x="7581" y="2558"/>
                  </a:lnTo>
                  <a:lnTo>
                    <a:pt x="7594" y="2561"/>
                  </a:lnTo>
                  <a:lnTo>
                    <a:pt x="7608" y="2562"/>
                  </a:lnTo>
                  <a:lnTo>
                    <a:pt x="7621" y="2562"/>
                  </a:lnTo>
                  <a:lnTo>
                    <a:pt x="7635" y="2561"/>
                  </a:lnTo>
                  <a:lnTo>
                    <a:pt x="7649" y="2558"/>
                  </a:lnTo>
                  <a:lnTo>
                    <a:pt x="7663" y="2555"/>
                  </a:lnTo>
                  <a:lnTo>
                    <a:pt x="7677" y="2551"/>
                  </a:lnTo>
                  <a:lnTo>
                    <a:pt x="7690" y="2545"/>
                  </a:lnTo>
                  <a:lnTo>
                    <a:pt x="7690" y="2545"/>
                  </a:lnTo>
                  <a:lnTo>
                    <a:pt x="7698" y="2585"/>
                  </a:lnTo>
                  <a:lnTo>
                    <a:pt x="7698" y="2585"/>
                  </a:lnTo>
                  <a:lnTo>
                    <a:pt x="7699" y="2589"/>
                  </a:lnTo>
                  <a:lnTo>
                    <a:pt x="7700" y="2591"/>
                  </a:lnTo>
                  <a:lnTo>
                    <a:pt x="7705" y="2595"/>
                  </a:lnTo>
                  <a:lnTo>
                    <a:pt x="7710" y="2596"/>
                  </a:lnTo>
                  <a:lnTo>
                    <a:pt x="7715" y="2596"/>
                  </a:lnTo>
                  <a:lnTo>
                    <a:pt x="7720" y="2593"/>
                  </a:lnTo>
                  <a:lnTo>
                    <a:pt x="7725" y="2589"/>
                  </a:lnTo>
                  <a:lnTo>
                    <a:pt x="7727" y="2584"/>
                  </a:lnTo>
                  <a:lnTo>
                    <a:pt x="7727" y="2577"/>
                  </a:lnTo>
                  <a:lnTo>
                    <a:pt x="7727" y="2577"/>
                  </a:lnTo>
                  <a:lnTo>
                    <a:pt x="7722" y="2550"/>
                  </a:lnTo>
                  <a:lnTo>
                    <a:pt x="7720" y="2525"/>
                  </a:lnTo>
                  <a:lnTo>
                    <a:pt x="7719" y="2503"/>
                  </a:lnTo>
                  <a:lnTo>
                    <a:pt x="7718" y="2482"/>
                  </a:lnTo>
                  <a:lnTo>
                    <a:pt x="7719" y="2465"/>
                  </a:lnTo>
                  <a:lnTo>
                    <a:pt x="7721" y="2448"/>
                  </a:lnTo>
                  <a:lnTo>
                    <a:pt x="7725" y="2434"/>
                  </a:lnTo>
                  <a:lnTo>
                    <a:pt x="7729" y="2422"/>
                  </a:lnTo>
                  <a:lnTo>
                    <a:pt x="7735" y="2412"/>
                  </a:lnTo>
                  <a:lnTo>
                    <a:pt x="7742" y="2403"/>
                  </a:lnTo>
                  <a:lnTo>
                    <a:pt x="7749" y="2396"/>
                  </a:lnTo>
                  <a:lnTo>
                    <a:pt x="7757" y="2390"/>
                  </a:lnTo>
                  <a:lnTo>
                    <a:pt x="7767" y="2386"/>
                  </a:lnTo>
                  <a:lnTo>
                    <a:pt x="7776" y="2384"/>
                  </a:lnTo>
                  <a:lnTo>
                    <a:pt x="7787" y="2383"/>
                  </a:lnTo>
                  <a:lnTo>
                    <a:pt x="7798" y="2382"/>
                  </a:lnTo>
                  <a:lnTo>
                    <a:pt x="7810" y="2383"/>
                  </a:lnTo>
                  <a:lnTo>
                    <a:pt x="7822" y="2385"/>
                  </a:lnTo>
                  <a:lnTo>
                    <a:pt x="7835" y="2389"/>
                  </a:lnTo>
                  <a:lnTo>
                    <a:pt x="7848" y="2392"/>
                  </a:lnTo>
                  <a:lnTo>
                    <a:pt x="7875" y="2403"/>
                  </a:lnTo>
                  <a:lnTo>
                    <a:pt x="7901" y="2417"/>
                  </a:lnTo>
                  <a:lnTo>
                    <a:pt x="7928" y="2432"/>
                  </a:lnTo>
                  <a:lnTo>
                    <a:pt x="7956" y="2449"/>
                  </a:lnTo>
                  <a:lnTo>
                    <a:pt x="7982" y="2467"/>
                  </a:lnTo>
                  <a:lnTo>
                    <a:pt x="8008" y="2485"/>
                  </a:lnTo>
                  <a:lnTo>
                    <a:pt x="8008" y="2485"/>
                  </a:lnTo>
                  <a:lnTo>
                    <a:pt x="8002" y="2490"/>
                  </a:lnTo>
                  <a:lnTo>
                    <a:pt x="8002" y="2490"/>
                  </a:lnTo>
                  <a:lnTo>
                    <a:pt x="8000" y="2494"/>
                  </a:lnTo>
                  <a:lnTo>
                    <a:pt x="7999" y="2496"/>
                  </a:lnTo>
                  <a:lnTo>
                    <a:pt x="7997" y="2500"/>
                  </a:lnTo>
                  <a:lnTo>
                    <a:pt x="7997" y="2503"/>
                  </a:lnTo>
                  <a:lnTo>
                    <a:pt x="7999" y="2509"/>
                  </a:lnTo>
                  <a:lnTo>
                    <a:pt x="8002" y="2515"/>
                  </a:lnTo>
                  <a:lnTo>
                    <a:pt x="8008" y="2518"/>
                  </a:lnTo>
                  <a:lnTo>
                    <a:pt x="8014" y="2520"/>
                  </a:lnTo>
                  <a:lnTo>
                    <a:pt x="8017" y="2520"/>
                  </a:lnTo>
                  <a:lnTo>
                    <a:pt x="8021" y="2520"/>
                  </a:lnTo>
                  <a:lnTo>
                    <a:pt x="8024" y="2517"/>
                  </a:lnTo>
                  <a:lnTo>
                    <a:pt x="8027" y="2515"/>
                  </a:lnTo>
                  <a:lnTo>
                    <a:pt x="8027" y="2515"/>
                  </a:lnTo>
                  <a:lnTo>
                    <a:pt x="8036" y="2506"/>
                  </a:lnTo>
                  <a:lnTo>
                    <a:pt x="8036" y="2506"/>
                  </a:lnTo>
                  <a:lnTo>
                    <a:pt x="8102" y="2556"/>
                  </a:lnTo>
                  <a:lnTo>
                    <a:pt x="8102" y="2556"/>
                  </a:lnTo>
                  <a:lnTo>
                    <a:pt x="8150" y="2590"/>
                  </a:lnTo>
                  <a:lnTo>
                    <a:pt x="8198" y="2621"/>
                  </a:lnTo>
                  <a:lnTo>
                    <a:pt x="8247" y="2651"/>
                  </a:lnTo>
                  <a:lnTo>
                    <a:pt x="8297" y="2678"/>
                  </a:lnTo>
                  <a:lnTo>
                    <a:pt x="8297" y="2678"/>
                  </a:lnTo>
                  <a:lnTo>
                    <a:pt x="8296" y="2680"/>
                  </a:lnTo>
                  <a:lnTo>
                    <a:pt x="8296" y="2680"/>
                  </a:lnTo>
                  <a:lnTo>
                    <a:pt x="8294" y="2687"/>
                  </a:lnTo>
                  <a:lnTo>
                    <a:pt x="8294" y="2693"/>
                  </a:lnTo>
                  <a:lnTo>
                    <a:pt x="8296" y="2699"/>
                  </a:lnTo>
                  <a:lnTo>
                    <a:pt x="8301" y="2702"/>
                  </a:lnTo>
                  <a:lnTo>
                    <a:pt x="8305" y="2706"/>
                  </a:lnTo>
                  <a:lnTo>
                    <a:pt x="8311" y="2707"/>
                  </a:lnTo>
                  <a:lnTo>
                    <a:pt x="8317" y="2706"/>
                  </a:lnTo>
                  <a:lnTo>
                    <a:pt x="8323" y="2701"/>
                  </a:lnTo>
                  <a:lnTo>
                    <a:pt x="8323" y="2701"/>
                  </a:lnTo>
                  <a:lnTo>
                    <a:pt x="8330" y="2695"/>
                  </a:lnTo>
                  <a:lnTo>
                    <a:pt x="8330" y="2695"/>
                  </a:lnTo>
                  <a:lnTo>
                    <a:pt x="8373" y="2715"/>
                  </a:lnTo>
                  <a:lnTo>
                    <a:pt x="8419" y="2735"/>
                  </a:lnTo>
                  <a:lnTo>
                    <a:pt x="8419" y="2735"/>
                  </a:lnTo>
                  <a:lnTo>
                    <a:pt x="8434" y="2741"/>
                  </a:lnTo>
                  <a:lnTo>
                    <a:pt x="8448" y="2746"/>
                  </a:lnTo>
                  <a:lnTo>
                    <a:pt x="8462" y="2749"/>
                  </a:lnTo>
                  <a:lnTo>
                    <a:pt x="8476" y="2751"/>
                  </a:lnTo>
                  <a:lnTo>
                    <a:pt x="8490" y="2753"/>
                  </a:lnTo>
                  <a:lnTo>
                    <a:pt x="8504" y="2753"/>
                  </a:lnTo>
                  <a:lnTo>
                    <a:pt x="8517" y="2753"/>
                  </a:lnTo>
                  <a:lnTo>
                    <a:pt x="8530" y="2751"/>
                  </a:lnTo>
                  <a:lnTo>
                    <a:pt x="8542" y="2749"/>
                  </a:lnTo>
                  <a:lnTo>
                    <a:pt x="8555" y="2746"/>
                  </a:lnTo>
                  <a:lnTo>
                    <a:pt x="8566" y="2742"/>
                  </a:lnTo>
                  <a:lnTo>
                    <a:pt x="8578" y="2737"/>
                  </a:lnTo>
                  <a:lnTo>
                    <a:pt x="8590" y="2731"/>
                  </a:lnTo>
                  <a:lnTo>
                    <a:pt x="8600" y="2726"/>
                  </a:lnTo>
                  <a:lnTo>
                    <a:pt x="8621" y="2712"/>
                  </a:lnTo>
                  <a:lnTo>
                    <a:pt x="8641" y="2695"/>
                  </a:lnTo>
                  <a:lnTo>
                    <a:pt x="8660" y="2678"/>
                  </a:lnTo>
                  <a:lnTo>
                    <a:pt x="8679" y="2658"/>
                  </a:lnTo>
                  <a:lnTo>
                    <a:pt x="8695" y="2637"/>
                  </a:lnTo>
                  <a:lnTo>
                    <a:pt x="8710" y="2614"/>
                  </a:lnTo>
                  <a:lnTo>
                    <a:pt x="8724" y="2591"/>
                  </a:lnTo>
                  <a:lnTo>
                    <a:pt x="8737" y="2566"/>
                  </a:lnTo>
                  <a:lnTo>
                    <a:pt x="8749" y="2543"/>
                  </a:lnTo>
                  <a:lnTo>
                    <a:pt x="8749" y="2543"/>
                  </a:lnTo>
                  <a:lnTo>
                    <a:pt x="8769" y="2496"/>
                  </a:lnTo>
                  <a:lnTo>
                    <a:pt x="8786" y="2449"/>
                  </a:lnTo>
                  <a:lnTo>
                    <a:pt x="8800" y="2404"/>
                  </a:lnTo>
                  <a:lnTo>
                    <a:pt x="8812" y="2357"/>
                  </a:lnTo>
                  <a:lnTo>
                    <a:pt x="8820" y="2311"/>
                  </a:lnTo>
                  <a:lnTo>
                    <a:pt x="8826" y="2266"/>
                  </a:lnTo>
                  <a:lnTo>
                    <a:pt x="8830" y="2221"/>
                  </a:lnTo>
                  <a:lnTo>
                    <a:pt x="8831" y="2176"/>
                  </a:lnTo>
                  <a:lnTo>
                    <a:pt x="8831" y="2176"/>
                  </a:lnTo>
                  <a:lnTo>
                    <a:pt x="8831" y="2171"/>
                  </a:lnTo>
                  <a:lnTo>
                    <a:pt x="8831" y="2171"/>
                  </a:lnTo>
                  <a:lnTo>
                    <a:pt x="8830" y="2133"/>
                  </a:lnTo>
                  <a:lnTo>
                    <a:pt x="8827" y="2097"/>
                  </a:lnTo>
                  <a:lnTo>
                    <a:pt x="8824" y="2060"/>
                  </a:lnTo>
                  <a:lnTo>
                    <a:pt x="8818" y="2022"/>
                  </a:lnTo>
                  <a:lnTo>
                    <a:pt x="8818" y="2022"/>
                  </a:lnTo>
                  <a:lnTo>
                    <a:pt x="8827" y="2012"/>
                  </a:lnTo>
                  <a:lnTo>
                    <a:pt x="8827" y="2012"/>
                  </a:lnTo>
                  <a:lnTo>
                    <a:pt x="8831" y="2006"/>
                  </a:lnTo>
                  <a:lnTo>
                    <a:pt x="8831" y="2000"/>
                  </a:lnTo>
                  <a:lnTo>
                    <a:pt x="8831" y="1994"/>
                  </a:lnTo>
                  <a:lnTo>
                    <a:pt x="8828" y="1989"/>
                  </a:lnTo>
                  <a:lnTo>
                    <a:pt x="8825" y="1986"/>
                  </a:lnTo>
                  <a:lnTo>
                    <a:pt x="8820" y="1984"/>
                  </a:lnTo>
                  <a:lnTo>
                    <a:pt x="8816" y="1981"/>
                  </a:lnTo>
                  <a:lnTo>
                    <a:pt x="8810" y="1982"/>
                  </a:lnTo>
                  <a:lnTo>
                    <a:pt x="8810" y="1982"/>
                  </a:lnTo>
                  <a:lnTo>
                    <a:pt x="8802" y="1944"/>
                  </a:lnTo>
                  <a:lnTo>
                    <a:pt x="8791" y="1905"/>
                  </a:lnTo>
                  <a:lnTo>
                    <a:pt x="8779" y="1867"/>
                  </a:lnTo>
                  <a:lnTo>
                    <a:pt x="8766" y="1829"/>
                  </a:lnTo>
                  <a:lnTo>
                    <a:pt x="8752" y="1790"/>
                  </a:lnTo>
                  <a:lnTo>
                    <a:pt x="8737" y="1753"/>
                  </a:lnTo>
                  <a:lnTo>
                    <a:pt x="8720" y="1716"/>
                  </a:lnTo>
                  <a:lnTo>
                    <a:pt x="8703" y="1678"/>
                  </a:lnTo>
                  <a:lnTo>
                    <a:pt x="8684" y="1641"/>
                  </a:lnTo>
                  <a:lnTo>
                    <a:pt x="8665" y="1603"/>
                  </a:lnTo>
                  <a:lnTo>
                    <a:pt x="8645" y="1566"/>
                  </a:lnTo>
                  <a:lnTo>
                    <a:pt x="8625" y="1529"/>
                  </a:lnTo>
                  <a:lnTo>
                    <a:pt x="8580" y="1456"/>
                  </a:lnTo>
                  <a:lnTo>
                    <a:pt x="8535" y="1383"/>
                  </a:lnTo>
                  <a:lnTo>
                    <a:pt x="8535" y="1383"/>
                  </a:lnTo>
                  <a:lnTo>
                    <a:pt x="8532" y="1377"/>
                  </a:lnTo>
                  <a:lnTo>
                    <a:pt x="8529" y="1374"/>
                  </a:lnTo>
                  <a:lnTo>
                    <a:pt x="8529" y="1374"/>
                  </a:lnTo>
                  <a:lnTo>
                    <a:pt x="8473" y="1289"/>
                  </a:lnTo>
                  <a:lnTo>
                    <a:pt x="8416" y="1208"/>
                  </a:lnTo>
                  <a:lnTo>
                    <a:pt x="8416" y="1208"/>
                  </a:lnTo>
                  <a:lnTo>
                    <a:pt x="8434" y="1184"/>
                  </a:lnTo>
                  <a:lnTo>
                    <a:pt x="8434" y="1184"/>
                  </a:lnTo>
                  <a:lnTo>
                    <a:pt x="8435" y="1179"/>
                  </a:lnTo>
                  <a:lnTo>
                    <a:pt x="8435" y="1175"/>
                  </a:lnTo>
                  <a:lnTo>
                    <a:pt x="8434" y="1170"/>
                  </a:lnTo>
                  <a:lnTo>
                    <a:pt x="8430" y="1165"/>
                  </a:lnTo>
                  <a:lnTo>
                    <a:pt x="8427" y="1163"/>
                  </a:lnTo>
                  <a:lnTo>
                    <a:pt x="8422" y="1161"/>
                  </a:lnTo>
                  <a:lnTo>
                    <a:pt x="8418" y="1161"/>
                  </a:lnTo>
                  <a:lnTo>
                    <a:pt x="8413" y="1163"/>
                  </a:lnTo>
                  <a:lnTo>
                    <a:pt x="8413" y="1163"/>
                  </a:lnTo>
                  <a:lnTo>
                    <a:pt x="8395" y="1177"/>
                  </a:lnTo>
                  <a:lnTo>
                    <a:pt x="8395" y="1177"/>
                  </a:lnTo>
                  <a:lnTo>
                    <a:pt x="8326" y="1079"/>
                  </a:lnTo>
                  <a:lnTo>
                    <a:pt x="8260" y="980"/>
                  </a:lnTo>
                  <a:lnTo>
                    <a:pt x="8260" y="980"/>
                  </a:lnTo>
                  <a:lnTo>
                    <a:pt x="8258" y="976"/>
                  </a:lnTo>
                  <a:lnTo>
                    <a:pt x="8257" y="972"/>
                  </a:lnTo>
                  <a:lnTo>
                    <a:pt x="8254" y="969"/>
                  </a:lnTo>
                  <a:lnTo>
                    <a:pt x="8250" y="966"/>
                  </a:lnTo>
                  <a:lnTo>
                    <a:pt x="8250" y="966"/>
                  </a:lnTo>
                  <a:lnTo>
                    <a:pt x="8215" y="915"/>
                  </a:lnTo>
                  <a:lnTo>
                    <a:pt x="8215" y="915"/>
                  </a:lnTo>
                  <a:lnTo>
                    <a:pt x="8214" y="910"/>
                  </a:lnTo>
                  <a:lnTo>
                    <a:pt x="8213" y="907"/>
                  </a:lnTo>
                  <a:lnTo>
                    <a:pt x="8210" y="903"/>
                  </a:lnTo>
                  <a:lnTo>
                    <a:pt x="8206" y="901"/>
                  </a:lnTo>
                  <a:lnTo>
                    <a:pt x="8206" y="901"/>
                  </a:lnTo>
                  <a:lnTo>
                    <a:pt x="8166" y="840"/>
                  </a:lnTo>
                  <a:lnTo>
                    <a:pt x="8129" y="778"/>
                  </a:lnTo>
                  <a:lnTo>
                    <a:pt x="8093" y="717"/>
                  </a:lnTo>
                  <a:lnTo>
                    <a:pt x="8062" y="657"/>
                  </a:lnTo>
                  <a:lnTo>
                    <a:pt x="8062" y="657"/>
                  </a:lnTo>
                  <a:lnTo>
                    <a:pt x="8057" y="653"/>
                  </a:lnTo>
                  <a:lnTo>
                    <a:pt x="8052" y="649"/>
                  </a:lnTo>
                  <a:lnTo>
                    <a:pt x="8048" y="649"/>
                  </a:lnTo>
                  <a:lnTo>
                    <a:pt x="8042" y="649"/>
                  </a:lnTo>
                  <a:lnTo>
                    <a:pt x="8042" y="649"/>
                  </a:lnTo>
                  <a:lnTo>
                    <a:pt x="8020" y="652"/>
                  </a:lnTo>
                  <a:lnTo>
                    <a:pt x="7999" y="654"/>
                  </a:lnTo>
                  <a:lnTo>
                    <a:pt x="7979" y="655"/>
                  </a:lnTo>
                  <a:lnTo>
                    <a:pt x="7961" y="655"/>
                  </a:lnTo>
                  <a:lnTo>
                    <a:pt x="7946" y="654"/>
                  </a:lnTo>
                  <a:lnTo>
                    <a:pt x="7931" y="653"/>
                  </a:lnTo>
                  <a:lnTo>
                    <a:pt x="7918" y="649"/>
                  </a:lnTo>
                  <a:lnTo>
                    <a:pt x="7906" y="646"/>
                  </a:lnTo>
                  <a:lnTo>
                    <a:pt x="7894" y="641"/>
                  </a:lnTo>
                  <a:lnTo>
                    <a:pt x="7885" y="636"/>
                  </a:lnTo>
                  <a:lnTo>
                    <a:pt x="7877" y="630"/>
                  </a:lnTo>
                  <a:lnTo>
                    <a:pt x="7869" y="623"/>
                  </a:lnTo>
                  <a:lnTo>
                    <a:pt x="7862" y="616"/>
                  </a:lnTo>
                  <a:lnTo>
                    <a:pt x="7855" y="608"/>
                  </a:lnTo>
                  <a:lnTo>
                    <a:pt x="7849" y="600"/>
                  </a:lnTo>
                  <a:lnTo>
                    <a:pt x="7844" y="591"/>
                  </a:lnTo>
                  <a:lnTo>
                    <a:pt x="7835" y="572"/>
                  </a:lnTo>
                  <a:lnTo>
                    <a:pt x="7827" y="551"/>
                  </a:lnTo>
                  <a:lnTo>
                    <a:pt x="7811" y="508"/>
                  </a:lnTo>
                  <a:lnTo>
                    <a:pt x="7803" y="484"/>
                  </a:lnTo>
                  <a:lnTo>
                    <a:pt x="7793" y="462"/>
                  </a:lnTo>
                  <a:lnTo>
                    <a:pt x="7780" y="440"/>
                  </a:lnTo>
                  <a:lnTo>
                    <a:pt x="7773" y="428"/>
                  </a:lnTo>
                  <a:lnTo>
                    <a:pt x="7765" y="417"/>
                  </a:lnTo>
                  <a:lnTo>
                    <a:pt x="7765" y="417"/>
                  </a:lnTo>
                  <a:lnTo>
                    <a:pt x="7748" y="399"/>
                  </a:lnTo>
                  <a:lnTo>
                    <a:pt x="7733" y="382"/>
                  </a:lnTo>
                  <a:lnTo>
                    <a:pt x="7719" y="368"/>
                  </a:lnTo>
                  <a:lnTo>
                    <a:pt x="7704" y="354"/>
                  </a:lnTo>
                  <a:lnTo>
                    <a:pt x="7688" y="343"/>
                  </a:lnTo>
                  <a:lnTo>
                    <a:pt x="7673" y="332"/>
                  </a:lnTo>
                  <a:lnTo>
                    <a:pt x="7658" y="321"/>
                  </a:lnTo>
                  <a:lnTo>
                    <a:pt x="7642" y="312"/>
                  </a:lnTo>
                  <a:lnTo>
                    <a:pt x="7625" y="304"/>
                  </a:lnTo>
                  <a:lnTo>
                    <a:pt x="7609" y="297"/>
                  </a:lnTo>
                  <a:lnTo>
                    <a:pt x="7573" y="282"/>
                  </a:lnTo>
                  <a:lnTo>
                    <a:pt x="7533" y="269"/>
                  </a:lnTo>
                  <a:lnTo>
                    <a:pt x="7488" y="254"/>
                  </a:lnTo>
                  <a:lnTo>
                    <a:pt x="7488" y="254"/>
                  </a:lnTo>
                  <a:lnTo>
                    <a:pt x="7447" y="242"/>
                  </a:lnTo>
                  <a:lnTo>
                    <a:pt x="7405" y="230"/>
                  </a:lnTo>
                  <a:lnTo>
                    <a:pt x="7363" y="221"/>
                  </a:lnTo>
                  <a:lnTo>
                    <a:pt x="7320" y="211"/>
                  </a:lnTo>
                  <a:lnTo>
                    <a:pt x="7320" y="211"/>
                  </a:lnTo>
                  <a:lnTo>
                    <a:pt x="7328" y="199"/>
                  </a:lnTo>
                  <a:lnTo>
                    <a:pt x="7328" y="199"/>
                  </a:lnTo>
                  <a:lnTo>
                    <a:pt x="7329" y="193"/>
                  </a:lnTo>
                  <a:lnTo>
                    <a:pt x="7329" y="187"/>
                  </a:lnTo>
                  <a:lnTo>
                    <a:pt x="7327" y="182"/>
                  </a:lnTo>
                  <a:lnTo>
                    <a:pt x="7323" y="178"/>
                  </a:lnTo>
                  <a:lnTo>
                    <a:pt x="7319" y="175"/>
                  </a:lnTo>
                  <a:lnTo>
                    <a:pt x="7313" y="174"/>
                  </a:lnTo>
                  <a:lnTo>
                    <a:pt x="7307" y="175"/>
                  </a:lnTo>
                  <a:lnTo>
                    <a:pt x="7302" y="179"/>
                  </a:lnTo>
                  <a:lnTo>
                    <a:pt x="7302" y="179"/>
                  </a:lnTo>
                  <a:lnTo>
                    <a:pt x="7278" y="204"/>
                  </a:lnTo>
                  <a:lnTo>
                    <a:pt x="7278" y="204"/>
                  </a:lnTo>
                  <a:lnTo>
                    <a:pt x="7230" y="196"/>
                  </a:lnTo>
                  <a:lnTo>
                    <a:pt x="7183" y="189"/>
                  </a:lnTo>
                  <a:lnTo>
                    <a:pt x="7135" y="183"/>
                  </a:lnTo>
                  <a:lnTo>
                    <a:pt x="7086" y="179"/>
                  </a:lnTo>
                  <a:lnTo>
                    <a:pt x="7038" y="174"/>
                  </a:lnTo>
                  <a:lnTo>
                    <a:pt x="6989" y="170"/>
                  </a:lnTo>
                  <a:lnTo>
                    <a:pt x="6941" y="168"/>
                  </a:lnTo>
                  <a:lnTo>
                    <a:pt x="6891" y="167"/>
                  </a:lnTo>
                  <a:lnTo>
                    <a:pt x="6891" y="167"/>
                  </a:lnTo>
                  <a:lnTo>
                    <a:pt x="6889" y="162"/>
                  </a:lnTo>
                  <a:lnTo>
                    <a:pt x="6887" y="159"/>
                  </a:lnTo>
                  <a:lnTo>
                    <a:pt x="6884" y="155"/>
                  </a:lnTo>
                  <a:lnTo>
                    <a:pt x="6881" y="153"/>
                  </a:lnTo>
                  <a:lnTo>
                    <a:pt x="6876" y="152"/>
                  </a:lnTo>
                  <a:lnTo>
                    <a:pt x="6871" y="153"/>
                  </a:lnTo>
                  <a:lnTo>
                    <a:pt x="6868" y="154"/>
                  </a:lnTo>
                  <a:lnTo>
                    <a:pt x="6863" y="156"/>
                  </a:lnTo>
                  <a:lnTo>
                    <a:pt x="6863" y="156"/>
                  </a:lnTo>
                  <a:lnTo>
                    <a:pt x="6855" y="167"/>
                  </a:lnTo>
                  <a:lnTo>
                    <a:pt x="6855" y="167"/>
                  </a:lnTo>
                  <a:lnTo>
                    <a:pt x="6787" y="166"/>
                  </a:lnTo>
                  <a:lnTo>
                    <a:pt x="6719" y="167"/>
                  </a:lnTo>
                  <a:lnTo>
                    <a:pt x="6651" y="168"/>
                  </a:lnTo>
                  <a:lnTo>
                    <a:pt x="6585" y="169"/>
                  </a:lnTo>
                  <a:lnTo>
                    <a:pt x="6452" y="175"/>
                  </a:lnTo>
                  <a:lnTo>
                    <a:pt x="6324" y="182"/>
                  </a:lnTo>
                  <a:lnTo>
                    <a:pt x="6324" y="182"/>
                  </a:lnTo>
                  <a:lnTo>
                    <a:pt x="6328" y="176"/>
                  </a:lnTo>
                  <a:lnTo>
                    <a:pt x="6328" y="176"/>
                  </a:lnTo>
                  <a:lnTo>
                    <a:pt x="6332" y="170"/>
                  </a:lnTo>
                  <a:lnTo>
                    <a:pt x="6332" y="166"/>
                  </a:lnTo>
                  <a:lnTo>
                    <a:pt x="6330" y="161"/>
                  </a:lnTo>
                  <a:lnTo>
                    <a:pt x="6326" y="158"/>
                  </a:lnTo>
                  <a:lnTo>
                    <a:pt x="6321" y="155"/>
                  </a:lnTo>
                  <a:lnTo>
                    <a:pt x="6316" y="155"/>
                  </a:lnTo>
                  <a:lnTo>
                    <a:pt x="6311" y="155"/>
                  </a:lnTo>
                  <a:lnTo>
                    <a:pt x="6306" y="159"/>
                  </a:lnTo>
                  <a:lnTo>
                    <a:pt x="6306" y="159"/>
                  </a:lnTo>
                  <a:lnTo>
                    <a:pt x="6279" y="181"/>
                  </a:lnTo>
                  <a:lnTo>
                    <a:pt x="6252" y="206"/>
                  </a:lnTo>
                  <a:lnTo>
                    <a:pt x="6228" y="230"/>
                  </a:lnTo>
                  <a:lnTo>
                    <a:pt x="6203" y="256"/>
                  </a:lnTo>
                  <a:lnTo>
                    <a:pt x="6180" y="282"/>
                  </a:lnTo>
                  <a:lnTo>
                    <a:pt x="6156" y="309"/>
                  </a:lnTo>
                  <a:lnTo>
                    <a:pt x="6111" y="362"/>
                  </a:lnTo>
                  <a:lnTo>
                    <a:pt x="6023" y="474"/>
                  </a:lnTo>
                  <a:lnTo>
                    <a:pt x="5978" y="529"/>
                  </a:lnTo>
                  <a:lnTo>
                    <a:pt x="5932" y="583"/>
                  </a:lnTo>
                  <a:lnTo>
                    <a:pt x="5932" y="583"/>
                  </a:lnTo>
                  <a:lnTo>
                    <a:pt x="5909" y="606"/>
                  </a:lnTo>
                  <a:lnTo>
                    <a:pt x="5886" y="629"/>
                  </a:lnTo>
                  <a:lnTo>
                    <a:pt x="5865" y="653"/>
                  </a:lnTo>
                  <a:lnTo>
                    <a:pt x="5854" y="664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44" y="677"/>
                  </a:lnTo>
                  <a:lnTo>
                    <a:pt x="5891" y="612"/>
                  </a:lnTo>
                  <a:lnTo>
                    <a:pt x="5938" y="546"/>
                  </a:lnTo>
                  <a:lnTo>
                    <a:pt x="5938" y="546"/>
                  </a:lnTo>
                  <a:lnTo>
                    <a:pt x="5988" y="478"/>
                  </a:lnTo>
                  <a:lnTo>
                    <a:pt x="6041" y="413"/>
                  </a:lnTo>
                  <a:lnTo>
                    <a:pt x="6094" y="347"/>
                  </a:lnTo>
                  <a:lnTo>
                    <a:pt x="6151" y="284"/>
                  </a:lnTo>
                  <a:lnTo>
                    <a:pt x="6151" y="284"/>
                  </a:lnTo>
                  <a:lnTo>
                    <a:pt x="6160" y="278"/>
                  </a:lnTo>
                  <a:lnTo>
                    <a:pt x="6167" y="272"/>
                  </a:lnTo>
                  <a:lnTo>
                    <a:pt x="6170" y="265"/>
                  </a:lnTo>
                  <a:lnTo>
                    <a:pt x="6172" y="263"/>
                  </a:lnTo>
                  <a:lnTo>
                    <a:pt x="6172" y="261"/>
                  </a:lnTo>
                  <a:lnTo>
                    <a:pt x="6172" y="261"/>
                  </a:lnTo>
                  <a:lnTo>
                    <a:pt x="6189" y="241"/>
                  </a:lnTo>
                  <a:lnTo>
                    <a:pt x="6206" y="222"/>
                  </a:lnTo>
                  <a:lnTo>
                    <a:pt x="6206" y="222"/>
                  </a:lnTo>
                  <a:lnTo>
                    <a:pt x="6208" y="220"/>
                  </a:lnTo>
                  <a:lnTo>
                    <a:pt x="6209" y="216"/>
                  </a:lnTo>
                  <a:lnTo>
                    <a:pt x="6209" y="213"/>
                  </a:lnTo>
                  <a:lnTo>
                    <a:pt x="6209" y="209"/>
                  </a:lnTo>
                  <a:lnTo>
                    <a:pt x="6209" y="209"/>
                  </a:lnTo>
                  <a:lnTo>
                    <a:pt x="6224" y="192"/>
                  </a:lnTo>
                  <a:lnTo>
                    <a:pt x="6224" y="192"/>
                  </a:lnTo>
                  <a:lnTo>
                    <a:pt x="6228" y="190"/>
                  </a:lnTo>
                  <a:lnTo>
                    <a:pt x="6231" y="188"/>
                  </a:lnTo>
                  <a:lnTo>
                    <a:pt x="6234" y="187"/>
                  </a:lnTo>
                  <a:lnTo>
                    <a:pt x="6235" y="183"/>
                  </a:lnTo>
                  <a:lnTo>
                    <a:pt x="6236" y="179"/>
                  </a:lnTo>
                  <a:lnTo>
                    <a:pt x="6236" y="173"/>
                  </a:lnTo>
                  <a:lnTo>
                    <a:pt x="6232" y="167"/>
                  </a:lnTo>
                  <a:lnTo>
                    <a:pt x="6229" y="162"/>
                  </a:lnTo>
                  <a:lnTo>
                    <a:pt x="6223" y="160"/>
                  </a:lnTo>
                  <a:lnTo>
                    <a:pt x="6220" y="159"/>
                  </a:lnTo>
                  <a:lnTo>
                    <a:pt x="6215" y="160"/>
                  </a:lnTo>
                  <a:lnTo>
                    <a:pt x="6215" y="160"/>
                  </a:lnTo>
                  <a:lnTo>
                    <a:pt x="6199" y="162"/>
                  </a:lnTo>
                  <a:lnTo>
                    <a:pt x="6184" y="167"/>
                  </a:lnTo>
                  <a:lnTo>
                    <a:pt x="6170" y="173"/>
                  </a:lnTo>
                  <a:lnTo>
                    <a:pt x="6159" y="180"/>
                  </a:lnTo>
                  <a:lnTo>
                    <a:pt x="6147" y="188"/>
                  </a:lnTo>
                  <a:lnTo>
                    <a:pt x="6136" y="197"/>
                  </a:lnTo>
                  <a:lnTo>
                    <a:pt x="6113" y="221"/>
                  </a:lnTo>
                  <a:lnTo>
                    <a:pt x="6113" y="221"/>
                  </a:lnTo>
                  <a:lnTo>
                    <a:pt x="6099" y="234"/>
                  </a:lnTo>
                  <a:lnTo>
                    <a:pt x="6088" y="247"/>
                  </a:lnTo>
                  <a:lnTo>
                    <a:pt x="6070" y="270"/>
                  </a:lnTo>
                  <a:lnTo>
                    <a:pt x="6055" y="289"/>
                  </a:lnTo>
                  <a:lnTo>
                    <a:pt x="6046" y="298"/>
                  </a:lnTo>
                  <a:lnTo>
                    <a:pt x="6039" y="305"/>
                  </a:lnTo>
                  <a:lnTo>
                    <a:pt x="6031" y="312"/>
                  </a:lnTo>
                  <a:lnTo>
                    <a:pt x="6022" y="319"/>
                  </a:lnTo>
                  <a:lnTo>
                    <a:pt x="6011" y="324"/>
                  </a:lnTo>
                  <a:lnTo>
                    <a:pt x="6000" y="329"/>
                  </a:lnTo>
                  <a:lnTo>
                    <a:pt x="5985" y="333"/>
                  </a:lnTo>
                  <a:lnTo>
                    <a:pt x="5970" y="336"/>
                  </a:lnTo>
                  <a:lnTo>
                    <a:pt x="5952" y="338"/>
                  </a:lnTo>
                  <a:lnTo>
                    <a:pt x="5932" y="340"/>
                  </a:lnTo>
                  <a:lnTo>
                    <a:pt x="5932" y="340"/>
                  </a:lnTo>
                  <a:lnTo>
                    <a:pt x="5882" y="344"/>
                  </a:lnTo>
                  <a:lnTo>
                    <a:pt x="5859" y="346"/>
                  </a:lnTo>
                  <a:lnTo>
                    <a:pt x="5837" y="351"/>
                  </a:lnTo>
                  <a:lnTo>
                    <a:pt x="5816" y="355"/>
                  </a:lnTo>
                  <a:lnTo>
                    <a:pt x="5796" y="361"/>
                  </a:lnTo>
                  <a:lnTo>
                    <a:pt x="5776" y="367"/>
                  </a:lnTo>
                  <a:lnTo>
                    <a:pt x="5757" y="377"/>
                  </a:lnTo>
                  <a:lnTo>
                    <a:pt x="5740" y="386"/>
                  </a:lnTo>
                  <a:lnTo>
                    <a:pt x="5723" y="398"/>
                  </a:lnTo>
                  <a:lnTo>
                    <a:pt x="5709" y="410"/>
                  </a:lnTo>
                  <a:lnTo>
                    <a:pt x="5695" y="426"/>
                  </a:lnTo>
                  <a:lnTo>
                    <a:pt x="5682" y="442"/>
                  </a:lnTo>
                  <a:lnTo>
                    <a:pt x="5672" y="462"/>
                  </a:lnTo>
                  <a:lnTo>
                    <a:pt x="5662" y="483"/>
                  </a:lnTo>
                  <a:lnTo>
                    <a:pt x="5654" y="506"/>
                  </a:lnTo>
                  <a:lnTo>
                    <a:pt x="5654" y="506"/>
                  </a:lnTo>
                  <a:lnTo>
                    <a:pt x="5651" y="523"/>
                  </a:lnTo>
                  <a:lnTo>
                    <a:pt x="5651" y="537"/>
                  </a:lnTo>
                  <a:lnTo>
                    <a:pt x="5652" y="552"/>
                  </a:lnTo>
                  <a:lnTo>
                    <a:pt x="5655" y="566"/>
                  </a:lnTo>
                  <a:lnTo>
                    <a:pt x="5661" y="579"/>
                  </a:lnTo>
                  <a:lnTo>
                    <a:pt x="5668" y="592"/>
                  </a:lnTo>
                  <a:lnTo>
                    <a:pt x="5678" y="605"/>
                  </a:lnTo>
                  <a:lnTo>
                    <a:pt x="5688" y="616"/>
                  </a:lnTo>
                  <a:lnTo>
                    <a:pt x="5700" y="628"/>
                  </a:lnTo>
                  <a:lnTo>
                    <a:pt x="5713" y="640"/>
                  </a:lnTo>
                  <a:lnTo>
                    <a:pt x="5726" y="650"/>
                  </a:lnTo>
                  <a:lnTo>
                    <a:pt x="5740" y="661"/>
                  </a:lnTo>
                  <a:lnTo>
                    <a:pt x="5769" y="680"/>
                  </a:lnTo>
                  <a:lnTo>
                    <a:pt x="5798" y="697"/>
                  </a:lnTo>
                  <a:lnTo>
                    <a:pt x="5798" y="697"/>
                  </a:lnTo>
                  <a:lnTo>
                    <a:pt x="5790" y="710"/>
                  </a:lnTo>
                  <a:lnTo>
                    <a:pt x="5790" y="710"/>
                  </a:lnTo>
                  <a:lnTo>
                    <a:pt x="5788" y="714"/>
                  </a:lnTo>
                  <a:lnTo>
                    <a:pt x="5788" y="718"/>
                  </a:lnTo>
                  <a:lnTo>
                    <a:pt x="5789" y="722"/>
                  </a:lnTo>
                  <a:lnTo>
                    <a:pt x="5792" y="726"/>
                  </a:lnTo>
                  <a:lnTo>
                    <a:pt x="5796" y="729"/>
                  </a:lnTo>
                  <a:lnTo>
                    <a:pt x="5799" y="730"/>
                  </a:lnTo>
                  <a:lnTo>
                    <a:pt x="5804" y="730"/>
                  </a:lnTo>
                  <a:lnTo>
                    <a:pt x="5808" y="728"/>
                  </a:lnTo>
                  <a:lnTo>
                    <a:pt x="5808" y="728"/>
                  </a:lnTo>
                  <a:lnTo>
                    <a:pt x="5827" y="712"/>
                  </a:lnTo>
                  <a:lnTo>
                    <a:pt x="5827" y="712"/>
                  </a:lnTo>
                  <a:lnTo>
                    <a:pt x="5874" y="737"/>
                  </a:lnTo>
                  <a:lnTo>
                    <a:pt x="5874" y="737"/>
                  </a:lnTo>
                  <a:lnTo>
                    <a:pt x="5904" y="755"/>
                  </a:lnTo>
                  <a:lnTo>
                    <a:pt x="5930" y="773"/>
                  </a:lnTo>
                  <a:lnTo>
                    <a:pt x="5953" y="792"/>
                  </a:lnTo>
                  <a:lnTo>
                    <a:pt x="5971" y="812"/>
                  </a:lnTo>
                  <a:lnTo>
                    <a:pt x="5988" y="832"/>
                  </a:lnTo>
                  <a:lnTo>
                    <a:pt x="6001" y="852"/>
                  </a:lnTo>
                  <a:lnTo>
                    <a:pt x="6010" y="873"/>
                  </a:lnTo>
                  <a:lnTo>
                    <a:pt x="6017" y="894"/>
                  </a:lnTo>
                  <a:lnTo>
                    <a:pt x="6022" y="916"/>
                  </a:lnTo>
                  <a:lnTo>
                    <a:pt x="6025" y="937"/>
                  </a:lnTo>
                  <a:lnTo>
                    <a:pt x="6025" y="959"/>
                  </a:lnTo>
                  <a:lnTo>
                    <a:pt x="6024" y="982"/>
                  </a:lnTo>
                  <a:lnTo>
                    <a:pt x="6021" y="1005"/>
                  </a:lnTo>
                  <a:lnTo>
                    <a:pt x="6016" y="1027"/>
                  </a:lnTo>
                  <a:lnTo>
                    <a:pt x="6010" y="1051"/>
                  </a:lnTo>
                  <a:lnTo>
                    <a:pt x="6003" y="1074"/>
                  </a:lnTo>
                  <a:lnTo>
                    <a:pt x="5987" y="1122"/>
                  </a:lnTo>
                  <a:lnTo>
                    <a:pt x="5968" y="1171"/>
                  </a:lnTo>
                  <a:lnTo>
                    <a:pt x="5948" y="1219"/>
                  </a:lnTo>
                  <a:lnTo>
                    <a:pt x="5929" y="1270"/>
                  </a:lnTo>
                  <a:lnTo>
                    <a:pt x="5921" y="1294"/>
                  </a:lnTo>
                  <a:lnTo>
                    <a:pt x="5914" y="1319"/>
                  </a:lnTo>
                  <a:lnTo>
                    <a:pt x="5907" y="1343"/>
                  </a:lnTo>
                  <a:lnTo>
                    <a:pt x="5902" y="1368"/>
                  </a:lnTo>
                  <a:lnTo>
                    <a:pt x="5898" y="1394"/>
                  </a:lnTo>
                  <a:lnTo>
                    <a:pt x="5895" y="1418"/>
                  </a:lnTo>
                  <a:lnTo>
                    <a:pt x="5895" y="1443"/>
                  </a:lnTo>
                  <a:lnTo>
                    <a:pt x="5897" y="1467"/>
                  </a:lnTo>
                  <a:lnTo>
                    <a:pt x="5897" y="1467"/>
                  </a:lnTo>
                  <a:lnTo>
                    <a:pt x="5899" y="1472"/>
                  </a:lnTo>
                  <a:lnTo>
                    <a:pt x="5901" y="1476"/>
                  </a:lnTo>
                  <a:lnTo>
                    <a:pt x="5905" y="1478"/>
                  </a:lnTo>
                  <a:lnTo>
                    <a:pt x="5908" y="1478"/>
                  </a:lnTo>
                  <a:lnTo>
                    <a:pt x="5913" y="1478"/>
                  </a:lnTo>
                  <a:lnTo>
                    <a:pt x="5916" y="1476"/>
                  </a:lnTo>
                  <a:lnTo>
                    <a:pt x="5919" y="1472"/>
                  </a:lnTo>
                  <a:lnTo>
                    <a:pt x="5919" y="1467"/>
                  </a:lnTo>
                  <a:lnTo>
                    <a:pt x="5919" y="1467"/>
                  </a:lnTo>
                  <a:lnTo>
                    <a:pt x="5920" y="1456"/>
                  </a:lnTo>
                  <a:lnTo>
                    <a:pt x="5920" y="1456"/>
                  </a:lnTo>
                  <a:lnTo>
                    <a:pt x="5925" y="1457"/>
                  </a:lnTo>
                  <a:lnTo>
                    <a:pt x="5930" y="1453"/>
                  </a:lnTo>
                  <a:lnTo>
                    <a:pt x="5930" y="1453"/>
                  </a:lnTo>
                  <a:lnTo>
                    <a:pt x="5955" y="1435"/>
                  </a:lnTo>
                  <a:lnTo>
                    <a:pt x="5955" y="1435"/>
                  </a:lnTo>
                  <a:lnTo>
                    <a:pt x="5952" y="1444"/>
                  </a:lnTo>
                  <a:lnTo>
                    <a:pt x="5948" y="1453"/>
                  </a:lnTo>
                  <a:lnTo>
                    <a:pt x="5943" y="1463"/>
                  </a:lnTo>
                  <a:lnTo>
                    <a:pt x="5939" y="1472"/>
                  </a:lnTo>
                  <a:lnTo>
                    <a:pt x="5926" y="1490"/>
                  </a:lnTo>
                  <a:lnTo>
                    <a:pt x="5909" y="1506"/>
                  </a:lnTo>
                  <a:lnTo>
                    <a:pt x="5892" y="1522"/>
                  </a:lnTo>
                  <a:lnTo>
                    <a:pt x="5873" y="1536"/>
                  </a:lnTo>
                  <a:lnTo>
                    <a:pt x="5853" y="1548"/>
                  </a:lnTo>
                  <a:lnTo>
                    <a:pt x="5833" y="1559"/>
                  </a:lnTo>
                  <a:lnTo>
                    <a:pt x="5812" y="1567"/>
                  </a:lnTo>
                  <a:lnTo>
                    <a:pt x="5792" y="1573"/>
                  </a:lnTo>
                  <a:lnTo>
                    <a:pt x="5783" y="1574"/>
                  </a:lnTo>
                  <a:lnTo>
                    <a:pt x="5774" y="1574"/>
                  </a:lnTo>
                  <a:lnTo>
                    <a:pt x="5765" y="1574"/>
                  </a:lnTo>
                  <a:lnTo>
                    <a:pt x="5757" y="1573"/>
                  </a:lnTo>
                  <a:lnTo>
                    <a:pt x="5749" y="1572"/>
                  </a:lnTo>
                  <a:lnTo>
                    <a:pt x="5742" y="1568"/>
                  </a:lnTo>
                  <a:lnTo>
                    <a:pt x="5735" y="1565"/>
                  </a:lnTo>
                  <a:lnTo>
                    <a:pt x="5730" y="1560"/>
                  </a:lnTo>
                  <a:lnTo>
                    <a:pt x="5724" y="1554"/>
                  </a:lnTo>
                  <a:lnTo>
                    <a:pt x="5721" y="1547"/>
                  </a:lnTo>
                  <a:lnTo>
                    <a:pt x="5717" y="1539"/>
                  </a:lnTo>
                  <a:lnTo>
                    <a:pt x="5715" y="1529"/>
                  </a:lnTo>
                  <a:lnTo>
                    <a:pt x="5715" y="1529"/>
                  </a:lnTo>
                  <a:lnTo>
                    <a:pt x="5719" y="1526"/>
                  </a:lnTo>
                  <a:lnTo>
                    <a:pt x="5719" y="1526"/>
                  </a:lnTo>
                  <a:lnTo>
                    <a:pt x="5721" y="1522"/>
                  </a:lnTo>
                  <a:lnTo>
                    <a:pt x="5722" y="1519"/>
                  </a:lnTo>
                  <a:lnTo>
                    <a:pt x="5722" y="1517"/>
                  </a:lnTo>
                  <a:lnTo>
                    <a:pt x="5722" y="1513"/>
                  </a:lnTo>
                  <a:lnTo>
                    <a:pt x="5719" y="1507"/>
                  </a:lnTo>
                  <a:lnTo>
                    <a:pt x="5714" y="1504"/>
                  </a:lnTo>
                  <a:lnTo>
                    <a:pt x="5714" y="1504"/>
                  </a:lnTo>
                  <a:lnTo>
                    <a:pt x="5715" y="1455"/>
                  </a:lnTo>
                  <a:lnTo>
                    <a:pt x="5715" y="1430"/>
                  </a:lnTo>
                  <a:lnTo>
                    <a:pt x="5713" y="1405"/>
                  </a:lnTo>
                  <a:lnTo>
                    <a:pt x="5713" y="1405"/>
                  </a:lnTo>
                  <a:lnTo>
                    <a:pt x="5712" y="1395"/>
                  </a:lnTo>
                  <a:lnTo>
                    <a:pt x="5709" y="1383"/>
                  </a:lnTo>
                  <a:lnTo>
                    <a:pt x="5702" y="1359"/>
                  </a:lnTo>
                  <a:lnTo>
                    <a:pt x="5693" y="1334"/>
                  </a:lnTo>
                  <a:lnTo>
                    <a:pt x="5682" y="1309"/>
                  </a:lnTo>
                  <a:lnTo>
                    <a:pt x="5659" y="1261"/>
                  </a:lnTo>
                  <a:lnTo>
                    <a:pt x="5638" y="1218"/>
                  </a:lnTo>
                  <a:lnTo>
                    <a:pt x="5638" y="1218"/>
                  </a:lnTo>
                  <a:lnTo>
                    <a:pt x="5597" y="1122"/>
                  </a:lnTo>
                  <a:lnTo>
                    <a:pt x="5558" y="1027"/>
                  </a:lnTo>
                  <a:lnTo>
                    <a:pt x="5522" y="932"/>
                  </a:lnTo>
                  <a:lnTo>
                    <a:pt x="5487" y="838"/>
                  </a:lnTo>
                  <a:lnTo>
                    <a:pt x="5453" y="742"/>
                  </a:lnTo>
                  <a:lnTo>
                    <a:pt x="5421" y="646"/>
                  </a:lnTo>
                  <a:lnTo>
                    <a:pt x="5391" y="547"/>
                  </a:lnTo>
                  <a:lnTo>
                    <a:pt x="5360" y="448"/>
                  </a:lnTo>
                  <a:lnTo>
                    <a:pt x="5360" y="448"/>
                  </a:lnTo>
                  <a:lnTo>
                    <a:pt x="5352" y="423"/>
                  </a:lnTo>
                  <a:lnTo>
                    <a:pt x="5345" y="402"/>
                  </a:lnTo>
                  <a:lnTo>
                    <a:pt x="5336" y="382"/>
                  </a:lnTo>
                  <a:lnTo>
                    <a:pt x="5328" y="366"/>
                  </a:lnTo>
                  <a:lnTo>
                    <a:pt x="5318" y="352"/>
                  </a:lnTo>
                  <a:lnTo>
                    <a:pt x="5310" y="339"/>
                  </a:lnTo>
                  <a:lnTo>
                    <a:pt x="5301" y="329"/>
                  </a:lnTo>
                  <a:lnTo>
                    <a:pt x="5291" y="320"/>
                  </a:lnTo>
                  <a:lnTo>
                    <a:pt x="5291" y="320"/>
                  </a:lnTo>
                  <a:lnTo>
                    <a:pt x="5290" y="316"/>
                  </a:lnTo>
                  <a:lnTo>
                    <a:pt x="5288" y="312"/>
                  </a:lnTo>
                  <a:lnTo>
                    <a:pt x="5286" y="310"/>
                  </a:lnTo>
                  <a:lnTo>
                    <a:pt x="5282" y="307"/>
                  </a:lnTo>
                  <a:lnTo>
                    <a:pt x="5279" y="305"/>
                  </a:lnTo>
                  <a:lnTo>
                    <a:pt x="5275" y="305"/>
                  </a:lnTo>
                  <a:lnTo>
                    <a:pt x="5272" y="305"/>
                  </a:lnTo>
                  <a:lnTo>
                    <a:pt x="5268" y="307"/>
                  </a:lnTo>
                  <a:lnTo>
                    <a:pt x="5268" y="307"/>
                  </a:lnTo>
                  <a:lnTo>
                    <a:pt x="5260" y="305"/>
                  </a:lnTo>
                  <a:lnTo>
                    <a:pt x="5253" y="304"/>
                  </a:lnTo>
                  <a:lnTo>
                    <a:pt x="5245" y="304"/>
                  </a:lnTo>
                  <a:lnTo>
                    <a:pt x="5236" y="305"/>
                  </a:lnTo>
                  <a:lnTo>
                    <a:pt x="5229" y="307"/>
                  </a:lnTo>
                  <a:lnTo>
                    <a:pt x="5221" y="310"/>
                  </a:lnTo>
                  <a:lnTo>
                    <a:pt x="5205" y="318"/>
                  </a:lnTo>
                  <a:lnTo>
                    <a:pt x="5190" y="329"/>
                  </a:lnTo>
                  <a:lnTo>
                    <a:pt x="5173" y="341"/>
                  </a:lnTo>
                  <a:lnTo>
                    <a:pt x="5157" y="358"/>
                  </a:lnTo>
                  <a:lnTo>
                    <a:pt x="5142" y="375"/>
                  </a:lnTo>
                  <a:lnTo>
                    <a:pt x="5125" y="394"/>
                  </a:lnTo>
                  <a:lnTo>
                    <a:pt x="5110" y="415"/>
                  </a:lnTo>
                  <a:lnTo>
                    <a:pt x="5095" y="437"/>
                  </a:lnTo>
                  <a:lnTo>
                    <a:pt x="5081" y="460"/>
                  </a:lnTo>
                  <a:lnTo>
                    <a:pt x="5052" y="506"/>
                  </a:lnTo>
                  <a:lnTo>
                    <a:pt x="5026" y="552"/>
                  </a:lnTo>
                  <a:lnTo>
                    <a:pt x="5026" y="552"/>
                  </a:lnTo>
                  <a:lnTo>
                    <a:pt x="4971" y="513"/>
                  </a:lnTo>
                  <a:lnTo>
                    <a:pt x="4915" y="471"/>
                  </a:lnTo>
                  <a:lnTo>
                    <a:pt x="4799" y="380"/>
                  </a:lnTo>
                  <a:lnTo>
                    <a:pt x="4739" y="333"/>
                  </a:lnTo>
                  <a:lnTo>
                    <a:pt x="4678" y="288"/>
                  </a:lnTo>
                  <a:lnTo>
                    <a:pt x="4616" y="241"/>
                  </a:lnTo>
                  <a:lnTo>
                    <a:pt x="4553" y="197"/>
                  </a:lnTo>
                  <a:lnTo>
                    <a:pt x="4521" y="176"/>
                  </a:lnTo>
                  <a:lnTo>
                    <a:pt x="4490" y="155"/>
                  </a:lnTo>
                  <a:lnTo>
                    <a:pt x="4457" y="135"/>
                  </a:lnTo>
                  <a:lnTo>
                    <a:pt x="4425" y="117"/>
                  </a:lnTo>
                  <a:lnTo>
                    <a:pt x="4393" y="99"/>
                  </a:lnTo>
                  <a:lnTo>
                    <a:pt x="4360" y="83"/>
                  </a:lnTo>
                  <a:lnTo>
                    <a:pt x="4327" y="67"/>
                  </a:lnTo>
                  <a:lnTo>
                    <a:pt x="4294" y="53"/>
                  </a:lnTo>
                  <a:lnTo>
                    <a:pt x="4260" y="41"/>
                  </a:lnTo>
                  <a:lnTo>
                    <a:pt x="4228" y="30"/>
                  </a:lnTo>
                  <a:lnTo>
                    <a:pt x="4194" y="20"/>
                  </a:lnTo>
                  <a:lnTo>
                    <a:pt x="4161" y="12"/>
                  </a:lnTo>
                  <a:lnTo>
                    <a:pt x="4127" y="7"/>
                  </a:lnTo>
                  <a:lnTo>
                    <a:pt x="4093" y="2"/>
                  </a:lnTo>
                  <a:lnTo>
                    <a:pt x="4059" y="0"/>
                  </a:lnTo>
                  <a:lnTo>
                    <a:pt x="4025" y="0"/>
                  </a:lnTo>
                  <a:lnTo>
                    <a:pt x="4024" y="0"/>
                  </a:lnTo>
                  <a:lnTo>
                    <a:pt x="4024" y="0"/>
                  </a:lnTo>
                  <a:lnTo>
                    <a:pt x="4006" y="1"/>
                  </a:lnTo>
                  <a:lnTo>
                    <a:pt x="3989" y="1"/>
                  </a:lnTo>
                  <a:lnTo>
                    <a:pt x="3989" y="1"/>
                  </a:lnTo>
                  <a:lnTo>
                    <a:pt x="3963" y="5"/>
                  </a:lnTo>
                  <a:lnTo>
                    <a:pt x="3940" y="10"/>
                  </a:lnTo>
                  <a:lnTo>
                    <a:pt x="3919" y="17"/>
                  </a:lnTo>
                  <a:lnTo>
                    <a:pt x="3897" y="25"/>
                  </a:lnTo>
                  <a:lnTo>
                    <a:pt x="3879" y="36"/>
                  </a:lnTo>
                  <a:lnTo>
                    <a:pt x="3861" y="46"/>
                  </a:lnTo>
                  <a:lnTo>
                    <a:pt x="3845" y="59"/>
                  </a:lnTo>
                  <a:lnTo>
                    <a:pt x="3830" y="73"/>
                  </a:lnTo>
                  <a:lnTo>
                    <a:pt x="3816" y="89"/>
                  </a:lnTo>
                  <a:lnTo>
                    <a:pt x="3803" y="105"/>
                  </a:lnTo>
                  <a:lnTo>
                    <a:pt x="3791" y="123"/>
                  </a:lnTo>
                  <a:lnTo>
                    <a:pt x="3782" y="141"/>
                  </a:lnTo>
                  <a:lnTo>
                    <a:pt x="3772" y="161"/>
                  </a:lnTo>
                  <a:lnTo>
                    <a:pt x="3764" y="182"/>
                  </a:lnTo>
                  <a:lnTo>
                    <a:pt x="3757" y="203"/>
                  </a:lnTo>
                  <a:lnTo>
                    <a:pt x="3751" y="226"/>
                  </a:lnTo>
                  <a:lnTo>
                    <a:pt x="3745" y="248"/>
                  </a:lnTo>
                  <a:lnTo>
                    <a:pt x="3742" y="272"/>
                  </a:lnTo>
                  <a:lnTo>
                    <a:pt x="3738" y="296"/>
                  </a:lnTo>
                  <a:lnTo>
                    <a:pt x="3736" y="321"/>
                  </a:lnTo>
                  <a:lnTo>
                    <a:pt x="3734" y="346"/>
                  </a:lnTo>
                  <a:lnTo>
                    <a:pt x="3734" y="372"/>
                  </a:lnTo>
                  <a:lnTo>
                    <a:pt x="3732" y="398"/>
                  </a:lnTo>
                  <a:lnTo>
                    <a:pt x="3734" y="424"/>
                  </a:lnTo>
                  <a:lnTo>
                    <a:pt x="3737" y="477"/>
                  </a:lnTo>
                  <a:lnTo>
                    <a:pt x="3743" y="531"/>
                  </a:lnTo>
                  <a:lnTo>
                    <a:pt x="3751" y="585"/>
                  </a:lnTo>
                  <a:lnTo>
                    <a:pt x="3761" y="638"/>
                  </a:lnTo>
                  <a:lnTo>
                    <a:pt x="3761" y="638"/>
                  </a:lnTo>
                  <a:lnTo>
                    <a:pt x="3761" y="642"/>
                  </a:lnTo>
                  <a:lnTo>
                    <a:pt x="3762" y="646"/>
                  </a:lnTo>
                  <a:lnTo>
                    <a:pt x="3762" y="646"/>
                  </a:lnTo>
                  <a:lnTo>
                    <a:pt x="3771" y="688"/>
                  </a:lnTo>
                  <a:lnTo>
                    <a:pt x="3782" y="728"/>
                  </a:lnTo>
                  <a:lnTo>
                    <a:pt x="3782" y="728"/>
                  </a:lnTo>
                  <a:lnTo>
                    <a:pt x="3769" y="756"/>
                  </a:lnTo>
                  <a:lnTo>
                    <a:pt x="3769" y="756"/>
                  </a:lnTo>
                  <a:lnTo>
                    <a:pt x="3769" y="760"/>
                  </a:lnTo>
                  <a:lnTo>
                    <a:pt x="3769" y="765"/>
                  </a:lnTo>
                  <a:lnTo>
                    <a:pt x="3771" y="770"/>
                  </a:lnTo>
                  <a:lnTo>
                    <a:pt x="3775" y="773"/>
                  </a:lnTo>
                  <a:lnTo>
                    <a:pt x="3779" y="776"/>
                  </a:lnTo>
                  <a:lnTo>
                    <a:pt x="3784" y="777"/>
                  </a:lnTo>
                  <a:lnTo>
                    <a:pt x="3789" y="777"/>
                  </a:lnTo>
                  <a:lnTo>
                    <a:pt x="3793" y="774"/>
                  </a:lnTo>
                  <a:lnTo>
                    <a:pt x="3793" y="774"/>
                  </a:lnTo>
                  <a:lnTo>
                    <a:pt x="3794" y="773"/>
                  </a:lnTo>
                  <a:lnTo>
                    <a:pt x="3794" y="773"/>
                  </a:lnTo>
                  <a:lnTo>
                    <a:pt x="3810" y="824"/>
                  </a:lnTo>
                  <a:lnTo>
                    <a:pt x="3826" y="869"/>
                  </a:lnTo>
                  <a:lnTo>
                    <a:pt x="3826" y="869"/>
                  </a:lnTo>
                  <a:lnTo>
                    <a:pt x="3827" y="875"/>
                  </a:lnTo>
                  <a:lnTo>
                    <a:pt x="3828" y="877"/>
                  </a:lnTo>
                  <a:lnTo>
                    <a:pt x="3831" y="880"/>
                  </a:lnTo>
                  <a:lnTo>
                    <a:pt x="3831" y="880"/>
                  </a:lnTo>
                  <a:lnTo>
                    <a:pt x="3842" y="910"/>
                  </a:lnTo>
                  <a:lnTo>
                    <a:pt x="3854" y="937"/>
                  </a:lnTo>
                  <a:lnTo>
                    <a:pt x="3854" y="937"/>
                  </a:lnTo>
                  <a:lnTo>
                    <a:pt x="3847" y="949"/>
                  </a:lnTo>
                  <a:lnTo>
                    <a:pt x="3847" y="949"/>
                  </a:lnTo>
                  <a:lnTo>
                    <a:pt x="3845" y="955"/>
                  </a:lnTo>
                  <a:lnTo>
                    <a:pt x="3846" y="961"/>
                  </a:lnTo>
                  <a:lnTo>
                    <a:pt x="3847" y="965"/>
                  </a:lnTo>
                  <a:lnTo>
                    <a:pt x="3851" y="969"/>
                  </a:lnTo>
                  <a:lnTo>
                    <a:pt x="3855" y="972"/>
                  </a:lnTo>
                  <a:lnTo>
                    <a:pt x="3860" y="973"/>
                  </a:lnTo>
                  <a:lnTo>
                    <a:pt x="3865" y="973"/>
                  </a:lnTo>
                  <a:lnTo>
                    <a:pt x="3871" y="971"/>
                  </a:lnTo>
                  <a:lnTo>
                    <a:pt x="3871" y="971"/>
                  </a:lnTo>
                  <a:lnTo>
                    <a:pt x="3868" y="977"/>
                  </a:lnTo>
                  <a:lnTo>
                    <a:pt x="3869" y="983"/>
                  </a:lnTo>
                  <a:lnTo>
                    <a:pt x="3871" y="985"/>
                  </a:lnTo>
                  <a:lnTo>
                    <a:pt x="3872" y="987"/>
                  </a:lnTo>
                  <a:lnTo>
                    <a:pt x="3874" y="989"/>
                  </a:lnTo>
                  <a:lnTo>
                    <a:pt x="3878" y="991"/>
                  </a:lnTo>
                  <a:lnTo>
                    <a:pt x="3878" y="991"/>
                  </a:lnTo>
                  <a:lnTo>
                    <a:pt x="3894" y="996"/>
                  </a:lnTo>
                  <a:lnTo>
                    <a:pt x="3909" y="999"/>
                  </a:lnTo>
                  <a:lnTo>
                    <a:pt x="3924" y="1002"/>
                  </a:lnTo>
                  <a:lnTo>
                    <a:pt x="3940" y="1003"/>
                  </a:lnTo>
                  <a:lnTo>
                    <a:pt x="3955" y="1003"/>
                  </a:lnTo>
                  <a:lnTo>
                    <a:pt x="3969" y="1003"/>
                  </a:lnTo>
                  <a:lnTo>
                    <a:pt x="3983" y="1002"/>
                  </a:lnTo>
                  <a:lnTo>
                    <a:pt x="3997" y="999"/>
                  </a:lnTo>
                  <a:lnTo>
                    <a:pt x="4011" y="996"/>
                  </a:lnTo>
                  <a:lnTo>
                    <a:pt x="4024" y="991"/>
                  </a:lnTo>
                  <a:lnTo>
                    <a:pt x="4037" y="986"/>
                  </a:lnTo>
                  <a:lnTo>
                    <a:pt x="4048" y="980"/>
                  </a:lnTo>
                  <a:lnTo>
                    <a:pt x="4061" y="975"/>
                  </a:lnTo>
                  <a:lnTo>
                    <a:pt x="4073" y="968"/>
                  </a:lnTo>
                  <a:lnTo>
                    <a:pt x="4095" y="951"/>
                  </a:lnTo>
                  <a:lnTo>
                    <a:pt x="4116" y="934"/>
                  </a:lnTo>
                  <a:lnTo>
                    <a:pt x="4136" y="913"/>
                  </a:lnTo>
                  <a:lnTo>
                    <a:pt x="4156" y="892"/>
                  </a:lnTo>
                  <a:lnTo>
                    <a:pt x="4174" y="867"/>
                  </a:lnTo>
                  <a:lnTo>
                    <a:pt x="4190" y="842"/>
                  </a:lnTo>
                  <a:lnTo>
                    <a:pt x="4205" y="817"/>
                  </a:lnTo>
                  <a:lnTo>
                    <a:pt x="4219" y="791"/>
                  </a:lnTo>
                  <a:lnTo>
                    <a:pt x="4232" y="764"/>
                  </a:lnTo>
                  <a:lnTo>
                    <a:pt x="4232" y="764"/>
                  </a:lnTo>
                  <a:lnTo>
                    <a:pt x="4238" y="787"/>
                  </a:lnTo>
                  <a:lnTo>
                    <a:pt x="4243" y="798"/>
                  </a:lnTo>
                  <a:lnTo>
                    <a:pt x="4246" y="808"/>
                  </a:lnTo>
                  <a:lnTo>
                    <a:pt x="4252" y="819"/>
                  </a:lnTo>
                  <a:lnTo>
                    <a:pt x="4259" y="828"/>
                  </a:lnTo>
                  <a:lnTo>
                    <a:pt x="4266" y="836"/>
                  </a:lnTo>
                  <a:lnTo>
                    <a:pt x="4276" y="845"/>
                  </a:lnTo>
                  <a:lnTo>
                    <a:pt x="4276" y="845"/>
                  </a:lnTo>
                  <a:lnTo>
                    <a:pt x="4287" y="856"/>
                  </a:lnTo>
                  <a:lnTo>
                    <a:pt x="4292" y="861"/>
                  </a:lnTo>
                  <a:lnTo>
                    <a:pt x="4295" y="867"/>
                  </a:lnTo>
                  <a:lnTo>
                    <a:pt x="4295" y="867"/>
                  </a:lnTo>
                  <a:lnTo>
                    <a:pt x="4294" y="870"/>
                  </a:lnTo>
                  <a:lnTo>
                    <a:pt x="4295" y="875"/>
                  </a:lnTo>
                  <a:lnTo>
                    <a:pt x="4297" y="879"/>
                  </a:lnTo>
                  <a:lnTo>
                    <a:pt x="4299" y="881"/>
                  </a:lnTo>
                  <a:lnTo>
                    <a:pt x="4299" y="881"/>
                  </a:lnTo>
                  <a:lnTo>
                    <a:pt x="4300" y="890"/>
                  </a:lnTo>
                  <a:lnTo>
                    <a:pt x="4300" y="900"/>
                  </a:lnTo>
                  <a:lnTo>
                    <a:pt x="4298" y="909"/>
                  </a:lnTo>
                  <a:lnTo>
                    <a:pt x="4294" y="918"/>
                  </a:lnTo>
                  <a:lnTo>
                    <a:pt x="4291" y="928"/>
                  </a:lnTo>
                  <a:lnTo>
                    <a:pt x="4285" y="937"/>
                  </a:lnTo>
                  <a:lnTo>
                    <a:pt x="4274" y="957"/>
                  </a:lnTo>
                  <a:lnTo>
                    <a:pt x="4261" y="977"/>
                  </a:lnTo>
                  <a:lnTo>
                    <a:pt x="4250" y="998"/>
                  </a:lnTo>
                  <a:lnTo>
                    <a:pt x="4245" y="1009"/>
                  </a:lnTo>
                  <a:lnTo>
                    <a:pt x="4240" y="1020"/>
                  </a:lnTo>
                  <a:lnTo>
                    <a:pt x="4237" y="1031"/>
                  </a:lnTo>
                  <a:lnTo>
                    <a:pt x="4235" y="1042"/>
                  </a:lnTo>
                  <a:lnTo>
                    <a:pt x="4235" y="1042"/>
                  </a:lnTo>
                  <a:lnTo>
                    <a:pt x="4233" y="1066"/>
                  </a:lnTo>
                  <a:lnTo>
                    <a:pt x="4233" y="1089"/>
                  </a:lnTo>
                  <a:lnTo>
                    <a:pt x="4236" y="1110"/>
                  </a:lnTo>
                  <a:lnTo>
                    <a:pt x="4240" y="1131"/>
                  </a:lnTo>
                  <a:lnTo>
                    <a:pt x="4246" y="1150"/>
                  </a:lnTo>
                  <a:lnTo>
                    <a:pt x="4253" y="1169"/>
                  </a:lnTo>
                  <a:lnTo>
                    <a:pt x="4263" y="1188"/>
                  </a:lnTo>
                  <a:lnTo>
                    <a:pt x="4273" y="1204"/>
                  </a:lnTo>
                  <a:lnTo>
                    <a:pt x="4273" y="1204"/>
                  </a:lnTo>
                  <a:lnTo>
                    <a:pt x="4272" y="1208"/>
                  </a:lnTo>
                  <a:lnTo>
                    <a:pt x="4272" y="1212"/>
                  </a:lnTo>
                  <a:lnTo>
                    <a:pt x="4273" y="1216"/>
                  </a:lnTo>
                  <a:lnTo>
                    <a:pt x="4276" y="1219"/>
                  </a:lnTo>
                  <a:lnTo>
                    <a:pt x="4278" y="1223"/>
                  </a:lnTo>
                  <a:lnTo>
                    <a:pt x="4281" y="1225"/>
                  </a:lnTo>
                  <a:lnTo>
                    <a:pt x="4285" y="1226"/>
                  </a:lnTo>
                  <a:lnTo>
                    <a:pt x="4290" y="1227"/>
                  </a:lnTo>
                  <a:lnTo>
                    <a:pt x="4290" y="1227"/>
                  </a:lnTo>
                  <a:lnTo>
                    <a:pt x="4301" y="1239"/>
                  </a:lnTo>
                  <a:lnTo>
                    <a:pt x="4314" y="1252"/>
                  </a:lnTo>
                  <a:lnTo>
                    <a:pt x="4327" y="1263"/>
                  </a:lnTo>
                  <a:lnTo>
                    <a:pt x="4341" y="1273"/>
                  </a:lnTo>
                  <a:lnTo>
                    <a:pt x="4341" y="1273"/>
                  </a:lnTo>
                  <a:lnTo>
                    <a:pt x="4338" y="1281"/>
                  </a:lnTo>
                  <a:lnTo>
                    <a:pt x="4338" y="1281"/>
                  </a:lnTo>
                  <a:lnTo>
                    <a:pt x="4336" y="1287"/>
                  </a:lnTo>
                  <a:lnTo>
                    <a:pt x="4338" y="1292"/>
                  </a:lnTo>
                  <a:lnTo>
                    <a:pt x="4341" y="1296"/>
                  </a:lnTo>
                  <a:lnTo>
                    <a:pt x="4345" y="1300"/>
                  </a:lnTo>
                  <a:lnTo>
                    <a:pt x="4348" y="1302"/>
                  </a:lnTo>
                  <a:lnTo>
                    <a:pt x="4354" y="1305"/>
                  </a:lnTo>
                  <a:lnTo>
                    <a:pt x="4359" y="1304"/>
                  </a:lnTo>
                  <a:lnTo>
                    <a:pt x="4363" y="1301"/>
                  </a:lnTo>
                  <a:lnTo>
                    <a:pt x="4363" y="1301"/>
                  </a:lnTo>
                  <a:lnTo>
                    <a:pt x="4374" y="1293"/>
                  </a:lnTo>
                  <a:lnTo>
                    <a:pt x="4374" y="1293"/>
                  </a:lnTo>
                  <a:lnTo>
                    <a:pt x="4397" y="1305"/>
                  </a:lnTo>
                  <a:lnTo>
                    <a:pt x="4421" y="1314"/>
                  </a:lnTo>
                  <a:lnTo>
                    <a:pt x="4444" y="1322"/>
                  </a:lnTo>
                  <a:lnTo>
                    <a:pt x="4470" y="1330"/>
                  </a:lnTo>
                  <a:lnTo>
                    <a:pt x="4494" y="1335"/>
                  </a:lnTo>
                  <a:lnTo>
                    <a:pt x="4520" y="1340"/>
                  </a:lnTo>
                  <a:lnTo>
                    <a:pt x="4546" y="1343"/>
                  </a:lnTo>
                  <a:lnTo>
                    <a:pt x="4572" y="1344"/>
                  </a:lnTo>
                  <a:lnTo>
                    <a:pt x="4572" y="1344"/>
                  </a:lnTo>
                  <a:lnTo>
                    <a:pt x="4576" y="1343"/>
                  </a:lnTo>
                  <a:lnTo>
                    <a:pt x="4580" y="1341"/>
                  </a:lnTo>
                  <a:lnTo>
                    <a:pt x="4581" y="1337"/>
                  </a:lnTo>
                  <a:lnTo>
                    <a:pt x="4581" y="1334"/>
                  </a:lnTo>
                  <a:lnTo>
                    <a:pt x="4581" y="1334"/>
                  </a:lnTo>
                  <a:lnTo>
                    <a:pt x="4585" y="1333"/>
                  </a:lnTo>
                  <a:lnTo>
                    <a:pt x="4587" y="1332"/>
                  </a:lnTo>
                  <a:lnTo>
                    <a:pt x="4587" y="1332"/>
                  </a:lnTo>
                  <a:lnTo>
                    <a:pt x="4614" y="1309"/>
                  </a:lnTo>
                  <a:lnTo>
                    <a:pt x="4641" y="1286"/>
                  </a:lnTo>
                  <a:lnTo>
                    <a:pt x="4666" y="1263"/>
                  </a:lnTo>
                  <a:lnTo>
                    <a:pt x="4692" y="1239"/>
                  </a:lnTo>
                  <a:lnTo>
                    <a:pt x="4717" y="1215"/>
                  </a:lnTo>
                  <a:lnTo>
                    <a:pt x="4741" y="1189"/>
                  </a:lnTo>
                  <a:lnTo>
                    <a:pt x="4789" y="1137"/>
                  </a:lnTo>
                  <a:lnTo>
                    <a:pt x="4836" y="1083"/>
                  </a:lnTo>
                  <a:lnTo>
                    <a:pt x="4881" y="1028"/>
                  </a:lnTo>
                  <a:lnTo>
                    <a:pt x="4924" y="972"/>
                  </a:lnTo>
                  <a:lnTo>
                    <a:pt x="4965" y="914"/>
                  </a:lnTo>
                  <a:lnTo>
                    <a:pt x="4965" y="914"/>
                  </a:lnTo>
                  <a:lnTo>
                    <a:pt x="5007" y="868"/>
                  </a:lnTo>
                  <a:lnTo>
                    <a:pt x="5047" y="822"/>
                  </a:lnTo>
                  <a:lnTo>
                    <a:pt x="5088" y="774"/>
                  </a:lnTo>
                  <a:lnTo>
                    <a:pt x="5126" y="725"/>
                  </a:lnTo>
                  <a:lnTo>
                    <a:pt x="5126" y="725"/>
                  </a:lnTo>
                  <a:lnTo>
                    <a:pt x="5236" y="583"/>
                  </a:lnTo>
                  <a:lnTo>
                    <a:pt x="5241" y="578"/>
                  </a:lnTo>
                  <a:lnTo>
                    <a:pt x="5238" y="581"/>
                  </a:lnTo>
                  <a:lnTo>
                    <a:pt x="5217" y="611"/>
                  </a:lnTo>
                  <a:lnTo>
                    <a:pt x="5136" y="719"/>
                  </a:lnTo>
                  <a:lnTo>
                    <a:pt x="5096" y="776"/>
                  </a:lnTo>
                  <a:lnTo>
                    <a:pt x="5067" y="818"/>
                  </a:lnTo>
                  <a:lnTo>
                    <a:pt x="5067" y="818"/>
                  </a:lnTo>
                  <a:lnTo>
                    <a:pt x="5021" y="888"/>
                  </a:lnTo>
                  <a:lnTo>
                    <a:pt x="4975" y="957"/>
                  </a:lnTo>
                  <a:lnTo>
                    <a:pt x="4929" y="1025"/>
                  </a:lnTo>
                  <a:lnTo>
                    <a:pt x="4882" y="1093"/>
                  </a:lnTo>
                  <a:lnTo>
                    <a:pt x="4786" y="1230"/>
                  </a:lnTo>
                  <a:lnTo>
                    <a:pt x="4690" y="1366"/>
                  </a:lnTo>
                  <a:lnTo>
                    <a:pt x="4690" y="1366"/>
                  </a:lnTo>
                  <a:lnTo>
                    <a:pt x="4689" y="1368"/>
                  </a:lnTo>
                  <a:lnTo>
                    <a:pt x="4688" y="1371"/>
                  </a:lnTo>
                  <a:lnTo>
                    <a:pt x="4688" y="1377"/>
                  </a:lnTo>
                  <a:lnTo>
                    <a:pt x="4688" y="1377"/>
                  </a:lnTo>
                  <a:lnTo>
                    <a:pt x="4678" y="1366"/>
                  </a:lnTo>
                  <a:lnTo>
                    <a:pt x="4669" y="1353"/>
                  </a:lnTo>
                  <a:lnTo>
                    <a:pt x="4661" y="1340"/>
                  </a:lnTo>
                  <a:lnTo>
                    <a:pt x="4654" y="1325"/>
                  </a:lnTo>
                  <a:lnTo>
                    <a:pt x="4654" y="1325"/>
                  </a:lnTo>
                  <a:lnTo>
                    <a:pt x="4651" y="1322"/>
                  </a:lnTo>
                  <a:lnTo>
                    <a:pt x="4649" y="1320"/>
                  </a:lnTo>
                  <a:lnTo>
                    <a:pt x="4643" y="1318"/>
                  </a:lnTo>
                  <a:lnTo>
                    <a:pt x="4636" y="1316"/>
                  </a:lnTo>
                  <a:lnTo>
                    <a:pt x="4632" y="1318"/>
                  </a:lnTo>
                  <a:lnTo>
                    <a:pt x="4629" y="1319"/>
                  </a:lnTo>
                  <a:lnTo>
                    <a:pt x="4629" y="1319"/>
                  </a:lnTo>
                  <a:lnTo>
                    <a:pt x="4611" y="1330"/>
                  </a:lnTo>
                  <a:lnTo>
                    <a:pt x="4606" y="1335"/>
                  </a:lnTo>
                  <a:lnTo>
                    <a:pt x="4601" y="1339"/>
                  </a:lnTo>
                  <a:lnTo>
                    <a:pt x="4597" y="1343"/>
                  </a:lnTo>
                  <a:lnTo>
                    <a:pt x="4594" y="1349"/>
                  </a:lnTo>
                  <a:lnTo>
                    <a:pt x="4583" y="1369"/>
                  </a:lnTo>
                  <a:lnTo>
                    <a:pt x="4583" y="1369"/>
                  </a:lnTo>
                  <a:lnTo>
                    <a:pt x="4582" y="1373"/>
                  </a:lnTo>
                  <a:lnTo>
                    <a:pt x="4581" y="1377"/>
                  </a:lnTo>
                  <a:lnTo>
                    <a:pt x="4582" y="1381"/>
                  </a:lnTo>
                  <a:lnTo>
                    <a:pt x="4583" y="1384"/>
                  </a:lnTo>
                  <a:lnTo>
                    <a:pt x="4586" y="1388"/>
                  </a:lnTo>
                  <a:lnTo>
                    <a:pt x="4589" y="1390"/>
                  </a:lnTo>
                  <a:lnTo>
                    <a:pt x="4593" y="1392"/>
                  </a:lnTo>
                  <a:lnTo>
                    <a:pt x="4597" y="1392"/>
                  </a:lnTo>
                  <a:lnTo>
                    <a:pt x="4597" y="1392"/>
                  </a:lnTo>
                  <a:lnTo>
                    <a:pt x="4616" y="1392"/>
                  </a:lnTo>
                  <a:lnTo>
                    <a:pt x="4616" y="1392"/>
                  </a:lnTo>
                  <a:lnTo>
                    <a:pt x="4621" y="1391"/>
                  </a:lnTo>
                  <a:lnTo>
                    <a:pt x="4625" y="1388"/>
                  </a:lnTo>
                  <a:lnTo>
                    <a:pt x="4628" y="1384"/>
                  </a:lnTo>
                  <a:lnTo>
                    <a:pt x="4629" y="1380"/>
                  </a:lnTo>
                  <a:lnTo>
                    <a:pt x="4629" y="1375"/>
                  </a:lnTo>
                  <a:lnTo>
                    <a:pt x="4628" y="1370"/>
                  </a:lnTo>
                  <a:lnTo>
                    <a:pt x="4624" y="1367"/>
                  </a:lnTo>
                  <a:lnTo>
                    <a:pt x="4620" y="1366"/>
                  </a:lnTo>
                  <a:lnTo>
                    <a:pt x="4620" y="1366"/>
                  </a:lnTo>
                  <a:lnTo>
                    <a:pt x="4629" y="1368"/>
                  </a:lnTo>
                  <a:lnTo>
                    <a:pt x="4640" y="1374"/>
                  </a:lnTo>
                  <a:lnTo>
                    <a:pt x="4649" y="1381"/>
                  </a:lnTo>
                  <a:lnTo>
                    <a:pt x="4659" y="1390"/>
                  </a:lnTo>
                  <a:lnTo>
                    <a:pt x="4679" y="1411"/>
                  </a:lnTo>
                  <a:lnTo>
                    <a:pt x="4700" y="1436"/>
                  </a:lnTo>
                  <a:lnTo>
                    <a:pt x="4721" y="1460"/>
                  </a:lnTo>
                  <a:lnTo>
                    <a:pt x="4732" y="1472"/>
                  </a:lnTo>
                  <a:lnTo>
                    <a:pt x="4744" y="1483"/>
                  </a:lnTo>
                  <a:lnTo>
                    <a:pt x="4755" y="1493"/>
                  </a:lnTo>
                  <a:lnTo>
                    <a:pt x="4767" y="1501"/>
                  </a:lnTo>
                  <a:lnTo>
                    <a:pt x="4780" y="1508"/>
                  </a:lnTo>
                  <a:lnTo>
                    <a:pt x="4793" y="1513"/>
                  </a:lnTo>
                  <a:lnTo>
                    <a:pt x="4793" y="1513"/>
                  </a:lnTo>
                  <a:lnTo>
                    <a:pt x="4836" y="1525"/>
                  </a:lnTo>
                  <a:lnTo>
                    <a:pt x="4878" y="1533"/>
                  </a:lnTo>
                  <a:lnTo>
                    <a:pt x="4920" y="1540"/>
                  </a:lnTo>
                  <a:lnTo>
                    <a:pt x="4964" y="1545"/>
                  </a:lnTo>
                  <a:lnTo>
                    <a:pt x="4964" y="1545"/>
                  </a:lnTo>
                  <a:lnTo>
                    <a:pt x="5074" y="1550"/>
                  </a:lnTo>
                  <a:lnTo>
                    <a:pt x="5074" y="1550"/>
                  </a:lnTo>
                  <a:lnTo>
                    <a:pt x="5102" y="1549"/>
                  </a:lnTo>
                  <a:lnTo>
                    <a:pt x="5114" y="1549"/>
                  </a:lnTo>
                  <a:lnTo>
                    <a:pt x="5124" y="1549"/>
                  </a:lnTo>
                  <a:lnTo>
                    <a:pt x="5135" y="1552"/>
                  </a:lnTo>
                  <a:lnTo>
                    <a:pt x="5144" y="1553"/>
                  </a:lnTo>
                  <a:lnTo>
                    <a:pt x="5152" y="1556"/>
                  </a:lnTo>
                  <a:lnTo>
                    <a:pt x="5158" y="1560"/>
                  </a:lnTo>
                  <a:lnTo>
                    <a:pt x="5158" y="1560"/>
                  </a:lnTo>
                  <a:lnTo>
                    <a:pt x="5159" y="1563"/>
                  </a:lnTo>
                  <a:lnTo>
                    <a:pt x="5159" y="1566"/>
                  </a:lnTo>
                  <a:lnTo>
                    <a:pt x="5164" y="1572"/>
                  </a:lnTo>
                  <a:lnTo>
                    <a:pt x="5169" y="1576"/>
                  </a:lnTo>
                  <a:lnTo>
                    <a:pt x="5176" y="1577"/>
                  </a:lnTo>
                  <a:lnTo>
                    <a:pt x="5176" y="1577"/>
                  </a:lnTo>
                  <a:lnTo>
                    <a:pt x="5178" y="1587"/>
                  </a:lnTo>
                  <a:lnTo>
                    <a:pt x="5178" y="1597"/>
                  </a:lnTo>
                  <a:lnTo>
                    <a:pt x="5177" y="1609"/>
                  </a:lnTo>
                  <a:lnTo>
                    <a:pt x="5174" y="1623"/>
                  </a:lnTo>
                  <a:lnTo>
                    <a:pt x="5169" y="1637"/>
                  </a:lnTo>
                  <a:lnTo>
                    <a:pt x="5162" y="1652"/>
                  </a:lnTo>
                  <a:lnTo>
                    <a:pt x="5152" y="1670"/>
                  </a:lnTo>
                  <a:lnTo>
                    <a:pt x="5142" y="1687"/>
                  </a:lnTo>
                  <a:lnTo>
                    <a:pt x="5142" y="1687"/>
                  </a:lnTo>
                  <a:lnTo>
                    <a:pt x="5137" y="1685"/>
                  </a:lnTo>
                  <a:lnTo>
                    <a:pt x="5131" y="1684"/>
                  </a:lnTo>
                  <a:lnTo>
                    <a:pt x="5125" y="1686"/>
                  </a:lnTo>
                  <a:lnTo>
                    <a:pt x="5119" y="1690"/>
                  </a:lnTo>
                  <a:lnTo>
                    <a:pt x="5119" y="1690"/>
                  </a:lnTo>
                  <a:lnTo>
                    <a:pt x="5101" y="1711"/>
                  </a:lnTo>
                  <a:lnTo>
                    <a:pt x="5101" y="1711"/>
                  </a:lnTo>
                  <a:lnTo>
                    <a:pt x="5036" y="1690"/>
                  </a:lnTo>
                  <a:lnTo>
                    <a:pt x="4972" y="1669"/>
                  </a:lnTo>
                  <a:lnTo>
                    <a:pt x="4846" y="1629"/>
                  </a:lnTo>
                  <a:lnTo>
                    <a:pt x="4720" y="1590"/>
                  </a:lnTo>
                  <a:lnTo>
                    <a:pt x="4595" y="1550"/>
                  </a:lnTo>
                  <a:lnTo>
                    <a:pt x="4533" y="1529"/>
                  </a:lnTo>
                  <a:lnTo>
                    <a:pt x="4471" y="1508"/>
                  </a:lnTo>
                  <a:lnTo>
                    <a:pt x="4409" y="1486"/>
                  </a:lnTo>
                  <a:lnTo>
                    <a:pt x="4347" y="1463"/>
                  </a:lnTo>
                  <a:lnTo>
                    <a:pt x="4286" y="1437"/>
                  </a:lnTo>
                  <a:lnTo>
                    <a:pt x="4224" y="1411"/>
                  </a:lnTo>
                  <a:lnTo>
                    <a:pt x="4162" y="1382"/>
                  </a:lnTo>
                  <a:lnTo>
                    <a:pt x="4100" y="1352"/>
                  </a:lnTo>
                  <a:lnTo>
                    <a:pt x="4100" y="1352"/>
                  </a:lnTo>
                  <a:lnTo>
                    <a:pt x="4057" y="1330"/>
                  </a:lnTo>
                  <a:lnTo>
                    <a:pt x="4013" y="1311"/>
                  </a:lnTo>
                  <a:lnTo>
                    <a:pt x="3970" y="1292"/>
                  </a:lnTo>
                  <a:lnTo>
                    <a:pt x="3927" y="1273"/>
                  </a:lnTo>
                  <a:lnTo>
                    <a:pt x="3882" y="1257"/>
                  </a:lnTo>
                  <a:lnTo>
                    <a:pt x="3838" y="1243"/>
                  </a:lnTo>
                  <a:lnTo>
                    <a:pt x="3793" y="1229"/>
                  </a:lnTo>
                  <a:lnTo>
                    <a:pt x="3749" y="1216"/>
                  </a:lnTo>
                  <a:lnTo>
                    <a:pt x="3749" y="1216"/>
                  </a:lnTo>
                  <a:lnTo>
                    <a:pt x="3743" y="1215"/>
                  </a:lnTo>
                  <a:lnTo>
                    <a:pt x="3743" y="1215"/>
                  </a:lnTo>
                  <a:lnTo>
                    <a:pt x="3702" y="1205"/>
                  </a:lnTo>
                  <a:lnTo>
                    <a:pt x="3660" y="1197"/>
                  </a:lnTo>
                  <a:lnTo>
                    <a:pt x="3660" y="1197"/>
                  </a:lnTo>
                  <a:lnTo>
                    <a:pt x="3659" y="1191"/>
                  </a:lnTo>
                  <a:lnTo>
                    <a:pt x="3656" y="1188"/>
                  </a:lnTo>
                  <a:lnTo>
                    <a:pt x="3653" y="1184"/>
                  </a:lnTo>
                  <a:lnTo>
                    <a:pt x="3648" y="1182"/>
                  </a:lnTo>
                  <a:lnTo>
                    <a:pt x="3643" y="1181"/>
                  </a:lnTo>
                  <a:lnTo>
                    <a:pt x="3639" y="1181"/>
                  </a:lnTo>
                  <a:lnTo>
                    <a:pt x="3634" y="1182"/>
                  </a:lnTo>
                  <a:lnTo>
                    <a:pt x="3629" y="1185"/>
                  </a:lnTo>
                  <a:lnTo>
                    <a:pt x="3629" y="1185"/>
                  </a:lnTo>
                  <a:lnTo>
                    <a:pt x="3625" y="1191"/>
                  </a:lnTo>
                  <a:lnTo>
                    <a:pt x="3625" y="1191"/>
                  </a:lnTo>
                  <a:lnTo>
                    <a:pt x="3594" y="1185"/>
                  </a:lnTo>
                  <a:lnTo>
                    <a:pt x="3565" y="1181"/>
                  </a:lnTo>
                  <a:lnTo>
                    <a:pt x="3565" y="1181"/>
                  </a:lnTo>
                  <a:lnTo>
                    <a:pt x="3564" y="1176"/>
                  </a:lnTo>
                  <a:lnTo>
                    <a:pt x="3563" y="1172"/>
                  </a:lnTo>
                  <a:lnTo>
                    <a:pt x="3562" y="1169"/>
                  </a:lnTo>
                  <a:lnTo>
                    <a:pt x="3559" y="1165"/>
                  </a:lnTo>
                  <a:lnTo>
                    <a:pt x="3556" y="1162"/>
                  </a:lnTo>
                  <a:lnTo>
                    <a:pt x="3551" y="1161"/>
                  </a:lnTo>
                  <a:lnTo>
                    <a:pt x="3548" y="1160"/>
                  </a:lnTo>
                  <a:lnTo>
                    <a:pt x="3542" y="1160"/>
                  </a:lnTo>
                  <a:lnTo>
                    <a:pt x="3542" y="1160"/>
                  </a:lnTo>
                  <a:lnTo>
                    <a:pt x="3503" y="1167"/>
                  </a:lnTo>
                  <a:lnTo>
                    <a:pt x="3464" y="1176"/>
                  </a:lnTo>
                  <a:lnTo>
                    <a:pt x="3427" y="1188"/>
                  </a:lnTo>
                  <a:lnTo>
                    <a:pt x="3391" y="1199"/>
                  </a:lnTo>
                  <a:lnTo>
                    <a:pt x="3354" y="1213"/>
                  </a:lnTo>
                  <a:lnTo>
                    <a:pt x="3318" y="1227"/>
                  </a:lnTo>
                  <a:lnTo>
                    <a:pt x="3283" y="1244"/>
                  </a:lnTo>
                  <a:lnTo>
                    <a:pt x="3247" y="1259"/>
                  </a:lnTo>
                  <a:lnTo>
                    <a:pt x="3247" y="1259"/>
                  </a:lnTo>
                  <a:lnTo>
                    <a:pt x="3243" y="1259"/>
                  </a:lnTo>
                  <a:lnTo>
                    <a:pt x="3240" y="1261"/>
                  </a:lnTo>
                  <a:lnTo>
                    <a:pt x="3240" y="1261"/>
                  </a:lnTo>
                  <a:lnTo>
                    <a:pt x="3235" y="1265"/>
                  </a:lnTo>
                  <a:lnTo>
                    <a:pt x="3235" y="1265"/>
                  </a:lnTo>
                  <a:lnTo>
                    <a:pt x="3165" y="1299"/>
                  </a:lnTo>
                  <a:lnTo>
                    <a:pt x="3096" y="1333"/>
                  </a:lnTo>
                  <a:lnTo>
                    <a:pt x="3026" y="1366"/>
                  </a:lnTo>
                  <a:lnTo>
                    <a:pt x="2990" y="1382"/>
                  </a:lnTo>
                  <a:lnTo>
                    <a:pt x="2955" y="1396"/>
                  </a:lnTo>
                  <a:lnTo>
                    <a:pt x="2920" y="1410"/>
                  </a:lnTo>
                  <a:lnTo>
                    <a:pt x="2884" y="1424"/>
                  </a:lnTo>
                  <a:lnTo>
                    <a:pt x="2848" y="1436"/>
                  </a:lnTo>
                  <a:lnTo>
                    <a:pt x="2810" y="1446"/>
                  </a:lnTo>
                  <a:lnTo>
                    <a:pt x="2773" y="1456"/>
                  </a:lnTo>
                  <a:lnTo>
                    <a:pt x="2734" y="1463"/>
                  </a:lnTo>
                  <a:lnTo>
                    <a:pt x="2695" y="1467"/>
                  </a:lnTo>
                  <a:lnTo>
                    <a:pt x="2656" y="1471"/>
                  </a:lnTo>
                  <a:lnTo>
                    <a:pt x="2656" y="1471"/>
                  </a:lnTo>
                  <a:lnTo>
                    <a:pt x="2647" y="1471"/>
                  </a:lnTo>
                  <a:lnTo>
                    <a:pt x="2647" y="1471"/>
                  </a:lnTo>
                  <a:lnTo>
                    <a:pt x="2642" y="1467"/>
                  </a:lnTo>
                  <a:lnTo>
                    <a:pt x="2635" y="1465"/>
                  </a:lnTo>
                  <a:lnTo>
                    <a:pt x="2631" y="1465"/>
                  </a:lnTo>
                  <a:lnTo>
                    <a:pt x="2628" y="1466"/>
                  </a:lnTo>
                  <a:lnTo>
                    <a:pt x="2624" y="1467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621" y="1471"/>
                  </a:lnTo>
                  <a:lnTo>
                    <a:pt x="2588" y="1470"/>
                  </a:lnTo>
                  <a:lnTo>
                    <a:pt x="2555" y="1466"/>
                  </a:lnTo>
                  <a:lnTo>
                    <a:pt x="2522" y="1462"/>
                  </a:lnTo>
                  <a:lnTo>
                    <a:pt x="2491" y="1456"/>
                  </a:lnTo>
                  <a:lnTo>
                    <a:pt x="2459" y="1447"/>
                  </a:lnTo>
                  <a:lnTo>
                    <a:pt x="2427" y="1438"/>
                  </a:lnTo>
                  <a:lnTo>
                    <a:pt x="2396" y="1428"/>
                  </a:lnTo>
                  <a:lnTo>
                    <a:pt x="2365" y="1415"/>
                  </a:lnTo>
                  <a:lnTo>
                    <a:pt x="2334" y="1402"/>
                  </a:lnTo>
                  <a:lnTo>
                    <a:pt x="2303" y="1388"/>
                  </a:lnTo>
                  <a:lnTo>
                    <a:pt x="2273" y="1373"/>
                  </a:lnTo>
                  <a:lnTo>
                    <a:pt x="2243" y="1357"/>
                  </a:lnTo>
                  <a:lnTo>
                    <a:pt x="2182" y="1323"/>
                  </a:lnTo>
                  <a:lnTo>
                    <a:pt x="2123" y="1287"/>
                  </a:lnTo>
                  <a:lnTo>
                    <a:pt x="2123" y="1287"/>
                  </a:lnTo>
                  <a:lnTo>
                    <a:pt x="2117" y="1281"/>
                  </a:lnTo>
                  <a:lnTo>
                    <a:pt x="2114" y="1280"/>
                  </a:lnTo>
                  <a:lnTo>
                    <a:pt x="2110" y="1279"/>
                  </a:lnTo>
                  <a:lnTo>
                    <a:pt x="2110" y="1279"/>
                  </a:lnTo>
                  <a:lnTo>
                    <a:pt x="2042" y="1236"/>
                  </a:lnTo>
                  <a:lnTo>
                    <a:pt x="2042" y="1236"/>
                  </a:lnTo>
                  <a:lnTo>
                    <a:pt x="2047" y="1230"/>
                  </a:lnTo>
                  <a:lnTo>
                    <a:pt x="2047" y="1230"/>
                  </a:lnTo>
                  <a:lnTo>
                    <a:pt x="2049" y="1226"/>
                  </a:lnTo>
                  <a:lnTo>
                    <a:pt x="2051" y="1223"/>
                  </a:lnTo>
                  <a:lnTo>
                    <a:pt x="2051" y="1220"/>
                  </a:lnTo>
                  <a:lnTo>
                    <a:pt x="2051" y="1217"/>
                  </a:lnTo>
                  <a:lnTo>
                    <a:pt x="2048" y="1211"/>
                  </a:lnTo>
                  <a:lnTo>
                    <a:pt x="2044" y="1208"/>
                  </a:lnTo>
                  <a:lnTo>
                    <a:pt x="2038" y="1204"/>
                  </a:lnTo>
                  <a:lnTo>
                    <a:pt x="2031" y="1203"/>
                  </a:lnTo>
                  <a:lnTo>
                    <a:pt x="2025" y="1204"/>
                  </a:lnTo>
                  <a:lnTo>
                    <a:pt x="2019" y="1208"/>
                  </a:lnTo>
                  <a:lnTo>
                    <a:pt x="2019" y="1208"/>
                  </a:lnTo>
                  <a:lnTo>
                    <a:pt x="2010" y="1215"/>
                  </a:lnTo>
                  <a:lnTo>
                    <a:pt x="2010" y="1215"/>
                  </a:lnTo>
                  <a:lnTo>
                    <a:pt x="1931" y="1164"/>
                  </a:lnTo>
                  <a:lnTo>
                    <a:pt x="1931" y="1164"/>
                  </a:lnTo>
                  <a:lnTo>
                    <a:pt x="1938" y="1154"/>
                  </a:lnTo>
                  <a:lnTo>
                    <a:pt x="1938" y="1154"/>
                  </a:lnTo>
                  <a:lnTo>
                    <a:pt x="1939" y="1147"/>
                  </a:lnTo>
                  <a:lnTo>
                    <a:pt x="1939" y="1141"/>
                  </a:lnTo>
                  <a:lnTo>
                    <a:pt x="1938" y="1136"/>
                  </a:lnTo>
                  <a:lnTo>
                    <a:pt x="1935" y="1131"/>
                  </a:lnTo>
                  <a:lnTo>
                    <a:pt x="1930" y="1128"/>
                  </a:lnTo>
                  <a:lnTo>
                    <a:pt x="1924" y="1126"/>
                  </a:lnTo>
                  <a:lnTo>
                    <a:pt x="1918" y="1126"/>
                  </a:lnTo>
                  <a:lnTo>
                    <a:pt x="1912" y="1128"/>
                  </a:lnTo>
                  <a:lnTo>
                    <a:pt x="1912" y="1128"/>
                  </a:lnTo>
                  <a:lnTo>
                    <a:pt x="1895" y="1141"/>
                  </a:lnTo>
                  <a:lnTo>
                    <a:pt x="1895" y="1141"/>
                  </a:lnTo>
                  <a:lnTo>
                    <a:pt x="1840" y="1108"/>
                  </a:lnTo>
                  <a:lnTo>
                    <a:pt x="1785" y="1078"/>
                  </a:lnTo>
                  <a:lnTo>
                    <a:pt x="1758" y="1062"/>
                  </a:lnTo>
                  <a:lnTo>
                    <a:pt x="1730" y="1050"/>
                  </a:lnTo>
                  <a:lnTo>
                    <a:pt x="1703" y="1037"/>
                  </a:lnTo>
                  <a:lnTo>
                    <a:pt x="1675" y="1025"/>
                  </a:lnTo>
                  <a:lnTo>
                    <a:pt x="1675" y="1025"/>
                  </a:lnTo>
                  <a:lnTo>
                    <a:pt x="1627" y="1007"/>
                  </a:lnTo>
                  <a:lnTo>
                    <a:pt x="1581" y="991"/>
                  </a:lnTo>
                  <a:lnTo>
                    <a:pt x="1537" y="977"/>
                  </a:lnTo>
                  <a:lnTo>
                    <a:pt x="1493" y="966"/>
                  </a:lnTo>
                  <a:lnTo>
                    <a:pt x="1452" y="957"/>
                  </a:lnTo>
                  <a:lnTo>
                    <a:pt x="1413" y="950"/>
                  </a:lnTo>
                  <a:lnTo>
                    <a:pt x="1375" y="945"/>
                  </a:lnTo>
                  <a:lnTo>
                    <a:pt x="1338" y="943"/>
                  </a:lnTo>
                  <a:lnTo>
                    <a:pt x="1303" y="943"/>
                  </a:lnTo>
                  <a:lnTo>
                    <a:pt x="1268" y="944"/>
                  </a:lnTo>
                  <a:lnTo>
                    <a:pt x="1235" y="948"/>
                  </a:lnTo>
                  <a:lnTo>
                    <a:pt x="1202" y="954"/>
                  </a:lnTo>
                  <a:lnTo>
                    <a:pt x="1170" y="961"/>
                  </a:lnTo>
                  <a:lnTo>
                    <a:pt x="1139" y="969"/>
                  </a:lnTo>
                  <a:lnTo>
                    <a:pt x="1108" y="979"/>
                  </a:lnTo>
                  <a:lnTo>
                    <a:pt x="1079" y="991"/>
                  </a:lnTo>
                  <a:lnTo>
                    <a:pt x="1050" y="1005"/>
                  </a:lnTo>
                  <a:lnTo>
                    <a:pt x="1021" y="1020"/>
                  </a:lnTo>
                  <a:lnTo>
                    <a:pt x="991" y="1037"/>
                  </a:lnTo>
                  <a:lnTo>
                    <a:pt x="963" y="1054"/>
                  </a:lnTo>
                  <a:lnTo>
                    <a:pt x="935" y="1074"/>
                  </a:lnTo>
                  <a:lnTo>
                    <a:pt x="906" y="1094"/>
                  </a:lnTo>
                  <a:lnTo>
                    <a:pt x="878" y="1115"/>
                  </a:lnTo>
                  <a:lnTo>
                    <a:pt x="849" y="1138"/>
                  </a:lnTo>
                  <a:lnTo>
                    <a:pt x="789" y="1186"/>
                  </a:lnTo>
                  <a:lnTo>
                    <a:pt x="728" y="1238"/>
                  </a:lnTo>
                  <a:lnTo>
                    <a:pt x="596" y="1352"/>
                  </a:lnTo>
                  <a:lnTo>
                    <a:pt x="596" y="1352"/>
                  </a:lnTo>
                  <a:lnTo>
                    <a:pt x="559" y="1382"/>
                  </a:lnTo>
                  <a:lnTo>
                    <a:pt x="526" y="1414"/>
                  </a:lnTo>
                  <a:lnTo>
                    <a:pt x="509" y="1429"/>
                  </a:lnTo>
                  <a:lnTo>
                    <a:pt x="495" y="1445"/>
                  </a:lnTo>
                  <a:lnTo>
                    <a:pt x="481" y="1462"/>
                  </a:lnTo>
                  <a:lnTo>
                    <a:pt x="469" y="1479"/>
                  </a:lnTo>
                  <a:lnTo>
                    <a:pt x="459" y="1497"/>
                  </a:lnTo>
                  <a:lnTo>
                    <a:pt x="451" y="1515"/>
                  </a:lnTo>
                  <a:lnTo>
                    <a:pt x="444" y="1535"/>
                  </a:lnTo>
                  <a:lnTo>
                    <a:pt x="439" y="1555"/>
                  </a:lnTo>
                  <a:lnTo>
                    <a:pt x="437" y="1576"/>
                  </a:lnTo>
                  <a:lnTo>
                    <a:pt x="438" y="1598"/>
                  </a:lnTo>
                  <a:lnTo>
                    <a:pt x="440" y="1622"/>
                  </a:lnTo>
                  <a:lnTo>
                    <a:pt x="446" y="1648"/>
                  </a:lnTo>
                  <a:lnTo>
                    <a:pt x="446" y="1648"/>
                  </a:lnTo>
                  <a:lnTo>
                    <a:pt x="467" y="1726"/>
                  </a:lnTo>
                  <a:lnTo>
                    <a:pt x="476" y="1760"/>
                  </a:lnTo>
                  <a:lnTo>
                    <a:pt x="483" y="1790"/>
                  </a:lnTo>
                  <a:lnTo>
                    <a:pt x="489" y="1819"/>
                  </a:lnTo>
                  <a:lnTo>
                    <a:pt x="493" y="1845"/>
                  </a:lnTo>
                  <a:lnTo>
                    <a:pt x="495" y="1870"/>
                  </a:lnTo>
                  <a:lnTo>
                    <a:pt x="495" y="1895"/>
                  </a:lnTo>
                  <a:lnTo>
                    <a:pt x="493" y="1918"/>
                  </a:lnTo>
                  <a:lnTo>
                    <a:pt x="488" y="1943"/>
                  </a:lnTo>
                  <a:lnTo>
                    <a:pt x="481" y="1967"/>
                  </a:lnTo>
                  <a:lnTo>
                    <a:pt x="472" y="1994"/>
                  </a:lnTo>
                  <a:lnTo>
                    <a:pt x="459" y="2022"/>
                  </a:lnTo>
                  <a:lnTo>
                    <a:pt x="444" y="2054"/>
                  </a:lnTo>
                  <a:lnTo>
                    <a:pt x="425" y="2088"/>
                  </a:lnTo>
                  <a:lnTo>
                    <a:pt x="404" y="2125"/>
                  </a:lnTo>
                  <a:lnTo>
                    <a:pt x="404" y="2125"/>
                  </a:lnTo>
                  <a:lnTo>
                    <a:pt x="393" y="2144"/>
                  </a:lnTo>
                  <a:lnTo>
                    <a:pt x="386" y="2163"/>
                  </a:lnTo>
                  <a:lnTo>
                    <a:pt x="380" y="2180"/>
                  </a:lnTo>
                  <a:lnTo>
                    <a:pt x="377" y="2197"/>
                  </a:lnTo>
                  <a:lnTo>
                    <a:pt x="376" y="2212"/>
                  </a:lnTo>
                  <a:lnTo>
                    <a:pt x="377" y="2227"/>
                  </a:lnTo>
                  <a:lnTo>
                    <a:pt x="379" y="2241"/>
                  </a:lnTo>
                  <a:lnTo>
                    <a:pt x="384" y="2254"/>
                  </a:lnTo>
                  <a:lnTo>
                    <a:pt x="391" y="2266"/>
                  </a:lnTo>
                  <a:lnTo>
                    <a:pt x="399" y="2277"/>
                  </a:lnTo>
                  <a:lnTo>
                    <a:pt x="408" y="2288"/>
                  </a:lnTo>
                  <a:lnTo>
                    <a:pt x="419" y="2297"/>
                  </a:lnTo>
                  <a:lnTo>
                    <a:pt x="431" y="2307"/>
                  </a:lnTo>
                  <a:lnTo>
                    <a:pt x="445" y="2315"/>
                  </a:lnTo>
                  <a:lnTo>
                    <a:pt x="459" y="2323"/>
                  </a:lnTo>
                  <a:lnTo>
                    <a:pt x="474" y="2330"/>
                  </a:lnTo>
                  <a:lnTo>
                    <a:pt x="490" y="2337"/>
                  </a:lnTo>
                  <a:lnTo>
                    <a:pt x="507" y="2343"/>
                  </a:lnTo>
                  <a:lnTo>
                    <a:pt x="542" y="2352"/>
                  </a:lnTo>
                  <a:lnTo>
                    <a:pt x="579" y="2360"/>
                  </a:lnTo>
                  <a:lnTo>
                    <a:pt x="617" y="2366"/>
                  </a:lnTo>
                  <a:lnTo>
                    <a:pt x="654" y="2371"/>
                  </a:lnTo>
                  <a:lnTo>
                    <a:pt x="691" y="2373"/>
                  </a:lnTo>
                  <a:lnTo>
                    <a:pt x="724" y="2373"/>
                  </a:lnTo>
                  <a:lnTo>
                    <a:pt x="756" y="2373"/>
                  </a:lnTo>
                  <a:lnTo>
                    <a:pt x="756" y="2373"/>
                  </a:lnTo>
                  <a:lnTo>
                    <a:pt x="706" y="2439"/>
                  </a:lnTo>
                  <a:lnTo>
                    <a:pt x="681" y="2472"/>
                  </a:lnTo>
                  <a:lnTo>
                    <a:pt x="657" y="2504"/>
                  </a:lnTo>
                  <a:lnTo>
                    <a:pt x="657" y="2504"/>
                  </a:lnTo>
                  <a:lnTo>
                    <a:pt x="655" y="2508"/>
                  </a:lnTo>
                  <a:lnTo>
                    <a:pt x="654" y="2511"/>
                  </a:lnTo>
                  <a:lnTo>
                    <a:pt x="653" y="2514"/>
                  </a:lnTo>
                  <a:lnTo>
                    <a:pt x="654" y="2517"/>
                  </a:lnTo>
                  <a:lnTo>
                    <a:pt x="657" y="2523"/>
                  </a:lnTo>
                  <a:lnTo>
                    <a:pt x="661" y="2527"/>
                  </a:lnTo>
                  <a:lnTo>
                    <a:pt x="667" y="2530"/>
                  </a:lnTo>
                  <a:lnTo>
                    <a:pt x="673" y="2531"/>
                  </a:lnTo>
                  <a:lnTo>
                    <a:pt x="680" y="2530"/>
                  </a:lnTo>
                  <a:lnTo>
                    <a:pt x="686" y="2527"/>
                  </a:lnTo>
                  <a:lnTo>
                    <a:pt x="686" y="2527"/>
                  </a:lnTo>
                  <a:lnTo>
                    <a:pt x="695" y="2518"/>
                  </a:lnTo>
                  <a:lnTo>
                    <a:pt x="695" y="2518"/>
                  </a:lnTo>
                  <a:lnTo>
                    <a:pt x="626" y="2616"/>
                  </a:lnTo>
                  <a:lnTo>
                    <a:pt x="592" y="2666"/>
                  </a:lnTo>
                  <a:lnTo>
                    <a:pt x="577" y="2691"/>
                  </a:lnTo>
                  <a:lnTo>
                    <a:pt x="562" y="2716"/>
                  </a:lnTo>
                  <a:lnTo>
                    <a:pt x="548" y="2742"/>
                  </a:lnTo>
                  <a:lnTo>
                    <a:pt x="535" y="2768"/>
                  </a:lnTo>
                  <a:lnTo>
                    <a:pt x="523" y="2795"/>
                  </a:lnTo>
                  <a:lnTo>
                    <a:pt x="514" y="2820"/>
                  </a:lnTo>
                  <a:lnTo>
                    <a:pt x="506" y="2847"/>
                  </a:lnTo>
                  <a:lnTo>
                    <a:pt x="500" y="2873"/>
                  </a:lnTo>
                  <a:lnTo>
                    <a:pt x="496" y="2900"/>
                  </a:lnTo>
                  <a:lnTo>
                    <a:pt x="496" y="2927"/>
                  </a:lnTo>
                  <a:lnTo>
                    <a:pt x="496" y="2927"/>
                  </a:lnTo>
                  <a:lnTo>
                    <a:pt x="495" y="2928"/>
                  </a:lnTo>
                  <a:lnTo>
                    <a:pt x="495" y="2928"/>
                  </a:lnTo>
                  <a:lnTo>
                    <a:pt x="493" y="2932"/>
                  </a:lnTo>
                  <a:lnTo>
                    <a:pt x="490" y="2935"/>
                  </a:lnTo>
                  <a:lnTo>
                    <a:pt x="490" y="2939"/>
                  </a:lnTo>
                  <a:lnTo>
                    <a:pt x="490" y="2943"/>
                  </a:lnTo>
                  <a:lnTo>
                    <a:pt x="492" y="2947"/>
                  </a:lnTo>
                  <a:lnTo>
                    <a:pt x="493" y="2949"/>
                  </a:lnTo>
                  <a:lnTo>
                    <a:pt x="497" y="2955"/>
                  </a:lnTo>
                  <a:lnTo>
                    <a:pt x="497" y="2955"/>
                  </a:lnTo>
                  <a:lnTo>
                    <a:pt x="500" y="2969"/>
                  </a:lnTo>
                  <a:lnTo>
                    <a:pt x="502" y="2982"/>
                  </a:lnTo>
                  <a:lnTo>
                    <a:pt x="502" y="2982"/>
                  </a:lnTo>
                  <a:lnTo>
                    <a:pt x="511" y="3017"/>
                  </a:lnTo>
                  <a:lnTo>
                    <a:pt x="523" y="3051"/>
                  </a:lnTo>
                  <a:lnTo>
                    <a:pt x="537" y="3084"/>
                  </a:lnTo>
                  <a:lnTo>
                    <a:pt x="552" y="3115"/>
                  </a:lnTo>
                  <a:lnTo>
                    <a:pt x="570" y="3146"/>
                  </a:lnTo>
                  <a:lnTo>
                    <a:pt x="589" y="3175"/>
                  </a:lnTo>
                  <a:lnTo>
                    <a:pt x="609" y="3202"/>
                  </a:lnTo>
                  <a:lnTo>
                    <a:pt x="631" y="3229"/>
                  </a:lnTo>
                  <a:lnTo>
                    <a:pt x="631" y="3229"/>
                  </a:lnTo>
                  <a:lnTo>
                    <a:pt x="624" y="3238"/>
                  </a:lnTo>
                  <a:lnTo>
                    <a:pt x="624" y="3238"/>
                  </a:lnTo>
                  <a:lnTo>
                    <a:pt x="621" y="3244"/>
                  </a:lnTo>
                  <a:lnTo>
                    <a:pt x="621" y="3250"/>
                  </a:lnTo>
                  <a:lnTo>
                    <a:pt x="623" y="3256"/>
                  </a:lnTo>
                  <a:lnTo>
                    <a:pt x="626" y="3261"/>
                  </a:lnTo>
                  <a:lnTo>
                    <a:pt x="632" y="3264"/>
                  </a:lnTo>
                  <a:lnTo>
                    <a:pt x="637" y="3266"/>
                  </a:lnTo>
                  <a:lnTo>
                    <a:pt x="644" y="3266"/>
                  </a:lnTo>
                  <a:lnTo>
                    <a:pt x="650" y="3264"/>
                  </a:lnTo>
                  <a:lnTo>
                    <a:pt x="650" y="3264"/>
                  </a:lnTo>
                  <a:lnTo>
                    <a:pt x="660" y="3257"/>
                  </a:lnTo>
                  <a:lnTo>
                    <a:pt x="660" y="3257"/>
                  </a:lnTo>
                  <a:lnTo>
                    <a:pt x="680" y="3277"/>
                  </a:lnTo>
                  <a:lnTo>
                    <a:pt x="701" y="3296"/>
                  </a:lnTo>
                  <a:lnTo>
                    <a:pt x="723" y="3313"/>
                  </a:lnTo>
                  <a:lnTo>
                    <a:pt x="747" y="3331"/>
                  </a:lnTo>
                  <a:lnTo>
                    <a:pt x="770" y="3347"/>
                  </a:lnTo>
                  <a:lnTo>
                    <a:pt x="795" y="3362"/>
                  </a:lnTo>
                  <a:lnTo>
                    <a:pt x="819" y="3376"/>
                  </a:lnTo>
                  <a:lnTo>
                    <a:pt x="845" y="3390"/>
                  </a:lnTo>
                  <a:lnTo>
                    <a:pt x="845" y="3390"/>
                  </a:lnTo>
                  <a:lnTo>
                    <a:pt x="849" y="3394"/>
                  </a:lnTo>
                  <a:lnTo>
                    <a:pt x="852" y="3396"/>
                  </a:lnTo>
                  <a:lnTo>
                    <a:pt x="857" y="3397"/>
                  </a:lnTo>
                  <a:lnTo>
                    <a:pt x="861" y="3397"/>
                  </a:lnTo>
                  <a:lnTo>
                    <a:pt x="861" y="3397"/>
                  </a:lnTo>
                  <a:lnTo>
                    <a:pt x="897" y="3415"/>
                  </a:lnTo>
                  <a:lnTo>
                    <a:pt x="933" y="3429"/>
                  </a:lnTo>
                  <a:lnTo>
                    <a:pt x="969" y="3443"/>
                  </a:lnTo>
                  <a:lnTo>
                    <a:pt x="1007" y="3455"/>
                  </a:lnTo>
                  <a:lnTo>
                    <a:pt x="1007" y="3455"/>
                  </a:lnTo>
                  <a:lnTo>
                    <a:pt x="1009" y="3455"/>
                  </a:lnTo>
                  <a:lnTo>
                    <a:pt x="1010" y="3455"/>
                  </a:lnTo>
                  <a:lnTo>
                    <a:pt x="1012" y="3451"/>
                  </a:lnTo>
                  <a:lnTo>
                    <a:pt x="1012" y="3448"/>
                  </a:lnTo>
                  <a:lnTo>
                    <a:pt x="1011" y="3447"/>
                  </a:lnTo>
                  <a:lnTo>
                    <a:pt x="1009" y="3445"/>
                  </a:lnTo>
                  <a:lnTo>
                    <a:pt x="1009" y="3445"/>
                  </a:lnTo>
                  <a:lnTo>
                    <a:pt x="1001" y="3442"/>
                  </a:lnTo>
                  <a:lnTo>
                    <a:pt x="1001" y="3442"/>
                  </a:lnTo>
                  <a:lnTo>
                    <a:pt x="1004" y="3442"/>
                  </a:lnTo>
                  <a:lnTo>
                    <a:pt x="1008" y="3441"/>
                  </a:lnTo>
                  <a:lnTo>
                    <a:pt x="1011" y="3440"/>
                  </a:lnTo>
                  <a:lnTo>
                    <a:pt x="1015" y="3437"/>
                  </a:lnTo>
                  <a:lnTo>
                    <a:pt x="1015" y="3437"/>
                  </a:lnTo>
                  <a:lnTo>
                    <a:pt x="1044" y="3409"/>
                  </a:lnTo>
                  <a:lnTo>
                    <a:pt x="1072" y="3381"/>
                  </a:lnTo>
                  <a:lnTo>
                    <a:pt x="1099" y="3353"/>
                  </a:lnTo>
                  <a:lnTo>
                    <a:pt x="1126" y="3324"/>
                  </a:lnTo>
                  <a:lnTo>
                    <a:pt x="1126" y="3324"/>
                  </a:lnTo>
                  <a:lnTo>
                    <a:pt x="1145" y="3309"/>
                  </a:lnTo>
                  <a:lnTo>
                    <a:pt x="1172" y="3284"/>
                  </a:lnTo>
                  <a:lnTo>
                    <a:pt x="1208" y="3248"/>
                  </a:lnTo>
                  <a:lnTo>
                    <a:pt x="1255" y="3201"/>
                  </a:lnTo>
                  <a:lnTo>
                    <a:pt x="1255" y="3201"/>
                  </a:lnTo>
                  <a:lnTo>
                    <a:pt x="1313" y="3140"/>
                  </a:lnTo>
                  <a:lnTo>
                    <a:pt x="1372" y="3077"/>
                  </a:lnTo>
                  <a:lnTo>
                    <a:pt x="1429" y="3015"/>
                  </a:lnTo>
                  <a:lnTo>
                    <a:pt x="1485" y="2950"/>
                  </a:lnTo>
                  <a:lnTo>
                    <a:pt x="1598" y="2823"/>
                  </a:lnTo>
                  <a:lnTo>
                    <a:pt x="1709" y="2694"/>
                  </a:lnTo>
                  <a:lnTo>
                    <a:pt x="1709" y="2694"/>
                  </a:lnTo>
                  <a:lnTo>
                    <a:pt x="1719" y="2682"/>
                  </a:lnTo>
                  <a:lnTo>
                    <a:pt x="1719" y="2682"/>
                  </a:lnTo>
                  <a:lnTo>
                    <a:pt x="1650" y="2763"/>
                  </a:lnTo>
                  <a:lnTo>
                    <a:pt x="1582" y="2844"/>
                  </a:lnTo>
                  <a:lnTo>
                    <a:pt x="1582" y="2844"/>
                  </a:lnTo>
                  <a:lnTo>
                    <a:pt x="1452" y="3001"/>
                  </a:lnTo>
                  <a:lnTo>
                    <a:pt x="1324" y="3159"/>
                  </a:lnTo>
                  <a:lnTo>
                    <a:pt x="1324" y="3159"/>
                  </a:lnTo>
                  <a:lnTo>
                    <a:pt x="1258" y="3228"/>
                  </a:lnTo>
                  <a:lnTo>
                    <a:pt x="1195" y="3298"/>
                  </a:lnTo>
                  <a:lnTo>
                    <a:pt x="1132" y="3369"/>
                  </a:lnTo>
                  <a:lnTo>
                    <a:pt x="1069" y="3441"/>
                  </a:lnTo>
                  <a:lnTo>
                    <a:pt x="1069" y="3441"/>
                  </a:lnTo>
                  <a:lnTo>
                    <a:pt x="1066" y="3437"/>
                  </a:lnTo>
                  <a:lnTo>
                    <a:pt x="1063" y="3434"/>
                  </a:lnTo>
                  <a:lnTo>
                    <a:pt x="1058" y="3433"/>
                  </a:lnTo>
                  <a:lnTo>
                    <a:pt x="1053" y="3431"/>
                  </a:lnTo>
                  <a:lnTo>
                    <a:pt x="1048" y="3431"/>
                  </a:lnTo>
                  <a:lnTo>
                    <a:pt x="1043" y="3433"/>
                  </a:lnTo>
                  <a:lnTo>
                    <a:pt x="1039" y="3436"/>
                  </a:lnTo>
                  <a:lnTo>
                    <a:pt x="1035" y="3440"/>
                  </a:lnTo>
                  <a:lnTo>
                    <a:pt x="1035" y="3440"/>
                  </a:lnTo>
                  <a:lnTo>
                    <a:pt x="1014" y="3474"/>
                  </a:lnTo>
                  <a:lnTo>
                    <a:pt x="990" y="3505"/>
                  </a:lnTo>
                  <a:lnTo>
                    <a:pt x="967" y="3534"/>
                  </a:lnTo>
                  <a:lnTo>
                    <a:pt x="942" y="3561"/>
                  </a:lnTo>
                  <a:lnTo>
                    <a:pt x="916" y="3587"/>
                  </a:lnTo>
                  <a:lnTo>
                    <a:pt x="891" y="3609"/>
                  </a:lnTo>
                  <a:lnTo>
                    <a:pt x="864" y="3632"/>
                  </a:lnTo>
                  <a:lnTo>
                    <a:pt x="836" y="3651"/>
                  </a:lnTo>
                  <a:lnTo>
                    <a:pt x="808" y="3670"/>
                  </a:lnTo>
                  <a:lnTo>
                    <a:pt x="779" y="3688"/>
                  </a:lnTo>
                  <a:lnTo>
                    <a:pt x="750" y="3704"/>
                  </a:lnTo>
                  <a:lnTo>
                    <a:pt x="720" y="3719"/>
                  </a:lnTo>
                  <a:lnTo>
                    <a:pt x="691" y="3733"/>
                  </a:lnTo>
                  <a:lnTo>
                    <a:pt x="660" y="3747"/>
                  </a:lnTo>
                  <a:lnTo>
                    <a:pt x="598" y="3772"/>
                  </a:lnTo>
                  <a:lnTo>
                    <a:pt x="474" y="3821"/>
                  </a:lnTo>
                  <a:lnTo>
                    <a:pt x="412" y="3846"/>
                  </a:lnTo>
                  <a:lnTo>
                    <a:pt x="382" y="3860"/>
                  </a:lnTo>
                  <a:lnTo>
                    <a:pt x="351" y="3874"/>
                  </a:lnTo>
                  <a:lnTo>
                    <a:pt x="321" y="3888"/>
                  </a:lnTo>
                  <a:lnTo>
                    <a:pt x="290" y="3903"/>
                  </a:lnTo>
                  <a:lnTo>
                    <a:pt x="261" y="3921"/>
                  </a:lnTo>
                  <a:lnTo>
                    <a:pt x="232" y="3938"/>
                  </a:lnTo>
                  <a:lnTo>
                    <a:pt x="204" y="3957"/>
                  </a:lnTo>
                  <a:lnTo>
                    <a:pt x="176" y="3978"/>
                  </a:lnTo>
                  <a:lnTo>
                    <a:pt x="149" y="4000"/>
                  </a:lnTo>
                  <a:lnTo>
                    <a:pt x="122" y="4024"/>
                  </a:lnTo>
                  <a:lnTo>
                    <a:pt x="122" y="4024"/>
                  </a:lnTo>
                  <a:lnTo>
                    <a:pt x="78" y="4063"/>
                  </a:lnTo>
                  <a:lnTo>
                    <a:pt x="54" y="4087"/>
                  </a:lnTo>
                  <a:lnTo>
                    <a:pt x="42" y="4100"/>
                  </a:lnTo>
                  <a:lnTo>
                    <a:pt x="32" y="4114"/>
                  </a:lnTo>
                  <a:lnTo>
                    <a:pt x="22" y="4128"/>
                  </a:lnTo>
                  <a:lnTo>
                    <a:pt x="13" y="4142"/>
                  </a:lnTo>
                  <a:lnTo>
                    <a:pt x="7" y="4157"/>
                  </a:lnTo>
                  <a:lnTo>
                    <a:pt x="2" y="4171"/>
                  </a:lnTo>
                  <a:lnTo>
                    <a:pt x="0" y="4186"/>
                  </a:lnTo>
                  <a:lnTo>
                    <a:pt x="0" y="4195"/>
                  </a:lnTo>
                  <a:lnTo>
                    <a:pt x="1" y="4202"/>
                  </a:lnTo>
                  <a:lnTo>
                    <a:pt x="2" y="4210"/>
                  </a:lnTo>
                  <a:lnTo>
                    <a:pt x="5" y="4217"/>
                  </a:lnTo>
                  <a:lnTo>
                    <a:pt x="7" y="4225"/>
                  </a:lnTo>
                  <a:lnTo>
                    <a:pt x="12" y="4233"/>
                  </a:lnTo>
                  <a:lnTo>
                    <a:pt x="12" y="4233"/>
                  </a:lnTo>
                  <a:lnTo>
                    <a:pt x="20" y="4245"/>
                  </a:lnTo>
                  <a:lnTo>
                    <a:pt x="29" y="4255"/>
                  </a:lnTo>
                  <a:lnTo>
                    <a:pt x="41" y="4266"/>
                  </a:lnTo>
                  <a:lnTo>
                    <a:pt x="53" y="4274"/>
                  </a:lnTo>
                  <a:lnTo>
                    <a:pt x="67" y="4282"/>
                  </a:lnTo>
                  <a:lnTo>
                    <a:pt x="82" y="4288"/>
                  </a:lnTo>
                  <a:lnTo>
                    <a:pt x="97" y="4294"/>
                  </a:lnTo>
                  <a:lnTo>
                    <a:pt x="115" y="4298"/>
                  </a:lnTo>
                  <a:lnTo>
                    <a:pt x="132" y="4301"/>
                  </a:lnTo>
                  <a:lnTo>
                    <a:pt x="151" y="4303"/>
                  </a:lnTo>
                  <a:lnTo>
                    <a:pt x="171" y="4305"/>
                  </a:lnTo>
                  <a:lnTo>
                    <a:pt x="192" y="4305"/>
                  </a:lnTo>
                  <a:lnTo>
                    <a:pt x="213" y="4305"/>
                  </a:lnTo>
                  <a:lnTo>
                    <a:pt x="235" y="4303"/>
                  </a:lnTo>
                  <a:lnTo>
                    <a:pt x="282" y="4299"/>
                  </a:lnTo>
                  <a:lnTo>
                    <a:pt x="331" y="4291"/>
                  </a:lnTo>
                  <a:lnTo>
                    <a:pt x="382" y="4280"/>
                  </a:lnTo>
                  <a:lnTo>
                    <a:pt x="433" y="4267"/>
                  </a:lnTo>
                  <a:lnTo>
                    <a:pt x="486" y="4253"/>
                  </a:lnTo>
                  <a:lnTo>
                    <a:pt x="538" y="4237"/>
                  </a:lnTo>
                  <a:lnTo>
                    <a:pt x="591" y="4218"/>
                  </a:lnTo>
                  <a:lnTo>
                    <a:pt x="644" y="4199"/>
                  </a:lnTo>
                  <a:lnTo>
                    <a:pt x="695" y="4179"/>
                  </a:lnTo>
                  <a:lnTo>
                    <a:pt x="695" y="4179"/>
                  </a:lnTo>
                  <a:lnTo>
                    <a:pt x="699" y="4183"/>
                  </a:lnTo>
                  <a:lnTo>
                    <a:pt x="703" y="4184"/>
                  </a:lnTo>
                  <a:lnTo>
                    <a:pt x="708" y="4184"/>
                  </a:lnTo>
                  <a:lnTo>
                    <a:pt x="714" y="4182"/>
                  </a:lnTo>
                  <a:lnTo>
                    <a:pt x="714" y="4182"/>
                  </a:lnTo>
                  <a:lnTo>
                    <a:pt x="746" y="4158"/>
                  </a:lnTo>
                  <a:lnTo>
                    <a:pt x="746" y="4158"/>
                  </a:lnTo>
                  <a:lnTo>
                    <a:pt x="796" y="4136"/>
                  </a:lnTo>
                  <a:lnTo>
                    <a:pt x="844" y="4114"/>
                  </a:lnTo>
                  <a:lnTo>
                    <a:pt x="890" y="4092"/>
                  </a:lnTo>
                  <a:lnTo>
                    <a:pt x="930" y="4070"/>
                  </a:lnTo>
                  <a:lnTo>
                    <a:pt x="967" y="4051"/>
                  </a:lnTo>
                  <a:lnTo>
                    <a:pt x="998" y="4032"/>
                  </a:lnTo>
                  <a:lnTo>
                    <a:pt x="1025" y="4015"/>
                  </a:lnTo>
                  <a:lnTo>
                    <a:pt x="1045" y="4000"/>
                  </a:lnTo>
                  <a:lnTo>
                    <a:pt x="1045" y="4000"/>
                  </a:lnTo>
                  <a:lnTo>
                    <a:pt x="1076" y="3976"/>
                  </a:lnTo>
                  <a:lnTo>
                    <a:pt x="1106" y="3953"/>
                  </a:lnTo>
                  <a:lnTo>
                    <a:pt x="1138" y="3931"/>
                  </a:lnTo>
                  <a:lnTo>
                    <a:pt x="1169" y="3910"/>
                  </a:lnTo>
                  <a:lnTo>
                    <a:pt x="1232" y="3870"/>
                  </a:lnTo>
                  <a:lnTo>
                    <a:pt x="1297" y="3833"/>
                  </a:lnTo>
                  <a:lnTo>
                    <a:pt x="1361" y="3798"/>
                  </a:lnTo>
                  <a:lnTo>
                    <a:pt x="1426" y="3761"/>
                  </a:lnTo>
                  <a:lnTo>
                    <a:pt x="1489" y="3726"/>
                  </a:lnTo>
                  <a:lnTo>
                    <a:pt x="1552" y="3690"/>
                  </a:lnTo>
                  <a:lnTo>
                    <a:pt x="1552" y="3690"/>
                  </a:lnTo>
                  <a:lnTo>
                    <a:pt x="1539" y="3694"/>
                  </a:lnTo>
                  <a:lnTo>
                    <a:pt x="1529" y="3696"/>
                  </a:lnTo>
                  <a:lnTo>
                    <a:pt x="1519" y="3694"/>
                  </a:lnTo>
                  <a:lnTo>
                    <a:pt x="1511" y="3691"/>
                  </a:lnTo>
                  <a:lnTo>
                    <a:pt x="1504" y="3687"/>
                  </a:lnTo>
                  <a:lnTo>
                    <a:pt x="1496" y="3681"/>
                  </a:lnTo>
                  <a:lnTo>
                    <a:pt x="1482" y="3669"/>
                  </a:lnTo>
                  <a:lnTo>
                    <a:pt x="1482" y="3669"/>
                  </a:lnTo>
                  <a:lnTo>
                    <a:pt x="1581" y="3570"/>
                  </a:lnTo>
                  <a:lnTo>
                    <a:pt x="1680" y="3468"/>
                  </a:lnTo>
                  <a:lnTo>
                    <a:pt x="1776" y="3366"/>
                  </a:lnTo>
                  <a:lnTo>
                    <a:pt x="1870" y="3262"/>
                  </a:lnTo>
                  <a:lnTo>
                    <a:pt x="1964" y="3156"/>
                  </a:lnTo>
                  <a:lnTo>
                    <a:pt x="2056" y="3050"/>
                  </a:lnTo>
                  <a:lnTo>
                    <a:pt x="2148" y="2942"/>
                  </a:lnTo>
                  <a:lnTo>
                    <a:pt x="2237" y="2834"/>
                  </a:lnTo>
                  <a:lnTo>
                    <a:pt x="2237" y="2834"/>
                  </a:lnTo>
                  <a:lnTo>
                    <a:pt x="2170" y="2940"/>
                  </a:lnTo>
                  <a:lnTo>
                    <a:pt x="2136" y="2992"/>
                  </a:lnTo>
                  <a:lnTo>
                    <a:pt x="2101" y="3044"/>
                  </a:lnTo>
                  <a:lnTo>
                    <a:pt x="2066" y="3095"/>
                  </a:lnTo>
                  <a:lnTo>
                    <a:pt x="2029" y="3146"/>
                  </a:lnTo>
                  <a:lnTo>
                    <a:pt x="1991" y="3196"/>
                  </a:lnTo>
                  <a:lnTo>
                    <a:pt x="1952" y="3245"/>
                  </a:lnTo>
                  <a:lnTo>
                    <a:pt x="1952" y="3245"/>
                  </a:lnTo>
                  <a:lnTo>
                    <a:pt x="1949" y="3251"/>
                  </a:lnTo>
                  <a:lnTo>
                    <a:pt x="1948" y="3257"/>
                  </a:lnTo>
                  <a:lnTo>
                    <a:pt x="1948" y="3263"/>
                  </a:lnTo>
                  <a:lnTo>
                    <a:pt x="1950" y="3268"/>
                  </a:lnTo>
                  <a:lnTo>
                    <a:pt x="1950" y="3268"/>
                  </a:lnTo>
                  <a:lnTo>
                    <a:pt x="1923" y="3294"/>
                  </a:lnTo>
                  <a:lnTo>
                    <a:pt x="1896" y="3321"/>
                  </a:lnTo>
                  <a:lnTo>
                    <a:pt x="1871" y="3351"/>
                  </a:lnTo>
                  <a:lnTo>
                    <a:pt x="1847" y="3380"/>
                  </a:lnTo>
                  <a:lnTo>
                    <a:pt x="1799" y="3441"/>
                  </a:lnTo>
                  <a:lnTo>
                    <a:pt x="1774" y="3471"/>
                  </a:lnTo>
                  <a:lnTo>
                    <a:pt x="1749" y="3500"/>
                  </a:lnTo>
                  <a:lnTo>
                    <a:pt x="1749" y="3500"/>
                  </a:lnTo>
                  <a:lnTo>
                    <a:pt x="1695" y="3563"/>
                  </a:lnTo>
                  <a:lnTo>
                    <a:pt x="1650" y="3611"/>
                  </a:lnTo>
                  <a:lnTo>
                    <a:pt x="1630" y="3630"/>
                  </a:lnTo>
                  <a:lnTo>
                    <a:pt x="1613" y="3646"/>
                  </a:lnTo>
                  <a:lnTo>
                    <a:pt x="1598" y="3660"/>
                  </a:lnTo>
                  <a:lnTo>
                    <a:pt x="1584" y="3670"/>
                  </a:lnTo>
                  <a:lnTo>
                    <a:pt x="1584" y="3670"/>
                  </a:lnTo>
                  <a:lnTo>
                    <a:pt x="1620" y="3647"/>
                  </a:lnTo>
                  <a:lnTo>
                    <a:pt x="1656" y="3622"/>
                  </a:lnTo>
                  <a:lnTo>
                    <a:pt x="1691" y="3596"/>
                  </a:lnTo>
                  <a:lnTo>
                    <a:pt x="1726" y="3570"/>
                  </a:lnTo>
                  <a:lnTo>
                    <a:pt x="1760" y="3541"/>
                  </a:lnTo>
                  <a:lnTo>
                    <a:pt x="1793" y="3511"/>
                  </a:lnTo>
                  <a:lnTo>
                    <a:pt x="1825" y="3479"/>
                  </a:lnTo>
                  <a:lnTo>
                    <a:pt x="1856" y="3444"/>
                  </a:lnTo>
                  <a:lnTo>
                    <a:pt x="1856" y="3444"/>
                  </a:lnTo>
                  <a:lnTo>
                    <a:pt x="1884" y="3413"/>
                  </a:lnTo>
                  <a:lnTo>
                    <a:pt x="1911" y="3385"/>
                  </a:lnTo>
                  <a:lnTo>
                    <a:pt x="1939" y="3360"/>
                  </a:lnTo>
                  <a:lnTo>
                    <a:pt x="1966" y="3337"/>
                  </a:lnTo>
                  <a:lnTo>
                    <a:pt x="1993" y="3318"/>
                  </a:lnTo>
                  <a:lnTo>
                    <a:pt x="2020" y="3300"/>
                  </a:lnTo>
                  <a:lnTo>
                    <a:pt x="2047" y="3286"/>
                  </a:lnTo>
                  <a:lnTo>
                    <a:pt x="2074" y="3273"/>
                  </a:lnTo>
                  <a:lnTo>
                    <a:pt x="2101" y="3264"/>
                  </a:lnTo>
                  <a:lnTo>
                    <a:pt x="2127" y="3257"/>
                  </a:lnTo>
                  <a:lnTo>
                    <a:pt x="2152" y="3252"/>
                  </a:lnTo>
                  <a:lnTo>
                    <a:pt x="2178" y="3249"/>
                  </a:lnTo>
                  <a:lnTo>
                    <a:pt x="2204" y="3249"/>
                  </a:lnTo>
                  <a:lnTo>
                    <a:pt x="2230" y="3250"/>
                  </a:lnTo>
                  <a:lnTo>
                    <a:pt x="2254" y="3254"/>
                  </a:lnTo>
                  <a:lnTo>
                    <a:pt x="2279" y="3258"/>
                  </a:lnTo>
                  <a:lnTo>
                    <a:pt x="2305" y="3265"/>
                  </a:lnTo>
                  <a:lnTo>
                    <a:pt x="2329" y="3275"/>
                  </a:lnTo>
                  <a:lnTo>
                    <a:pt x="2353" y="3284"/>
                  </a:lnTo>
                  <a:lnTo>
                    <a:pt x="2377" y="3296"/>
                  </a:lnTo>
                  <a:lnTo>
                    <a:pt x="2402" y="3309"/>
                  </a:lnTo>
                  <a:lnTo>
                    <a:pt x="2425" y="3324"/>
                  </a:lnTo>
                  <a:lnTo>
                    <a:pt x="2449" y="3339"/>
                  </a:lnTo>
                  <a:lnTo>
                    <a:pt x="2472" y="3357"/>
                  </a:lnTo>
                  <a:lnTo>
                    <a:pt x="2495" y="3374"/>
                  </a:lnTo>
                  <a:lnTo>
                    <a:pt x="2519" y="3393"/>
                  </a:lnTo>
                  <a:lnTo>
                    <a:pt x="2541" y="3413"/>
                  </a:lnTo>
                  <a:lnTo>
                    <a:pt x="2564" y="3434"/>
                  </a:lnTo>
                  <a:lnTo>
                    <a:pt x="2609" y="3477"/>
                  </a:lnTo>
                  <a:lnTo>
                    <a:pt x="2652" y="3523"/>
                  </a:lnTo>
                  <a:lnTo>
                    <a:pt x="2652" y="3523"/>
                  </a:lnTo>
                  <a:lnTo>
                    <a:pt x="2654" y="3527"/>
                  </a:lnTo>
                  <a:lnTo>
                    <a:pt x="2657" y="3532"/>
                  </a:lnTo>
                  <a:lnTo>
                    <a:pt x="2660" y="3534"/>
                  </a:lnTo>
                  <a:lnTo>
                    <a:pt x="2665" y="3537"/>
                  </a:lnTo>
                  <a:lnTo>
                    <a:pt x="2665" y="3537"/>
                  </a:lnTo>
                  <a:lnTo>
                    <a:pt x="2719" y="3596"/>
                  </a:lnTo>
                  <a:lnTo>
                    <a:pt x="2772" y="3657"/>
                  </a:lnTo>
                  <a:lnTo>
                    <a:pt x="2872" y="3778"/>
                  </a:lnTo>
                  <a:lnTo>
                    <a:pt x="2872" y="3778"/>
                  </a:lnTo>
                  <a:lnTo>
                    <a:pt x="2907" y="3817"/>
                  </a:lnTo>
                  <a:lnTo>
                    <a:pt x="2941" y="3852"/>
                  </a:lnTo>
                  <a:lnTo>
                    <a:pt x="2978" y="3886"/>
                  </a:lnTo>
                  <a:lnTo>
                    <a:pt x="3014" y="3918"/>
                  </a:lnTo>
                  <a:lnTo>
                    <a:pt x="3050" y="3949"/>
                  </a:lnTo>
                  <a:lnTo>
                    <a:pt x="3086" y="3979"/>
                  </a:lnTo>
                  <a:lnTo>
                    <a:pt x="3160" y="4038"/>
                  </a:lnTo>
                  <a:lnTo>
                    <a:pt x="3233" y="4096"/>
                  </a:lnTo>
                  <a:lnTo>
                    <a:pt x="3268" y="4126"/>
                  </a:lnTo>
                  <a:lnTo>
                    <a:pt x="3303" y="4157"/>
                  </a:lnTo>
                  <a:lnTo>
                    <a:pt x="3337" y="4190"/>
                  </a:lnTo>
                  <a:lnTo>
                    <a:pt x="3370" y="4224"/>
                  </a:lnTo>
                  <a:lnTo>
                    <a:pt x="3400" y="4259"/>
                  </a:lnTo>
                  <a:lnTo>
                    <a:pt x="3430" y="4298"/>
                  </a:lnTo>
                  <a:lnTo>
                    <a:pt x="3430" y="4298"/>
                  </a:lnTo>
                  <a:lnTo>
                    <a:pt x="3419" y="4313"/>
                  </a:lnTo>
                  <a:lnTo>
                    <a:pt x="3419" y="4313"/>
                  </a:lnTo>
                  <a:lnTo>
                    <a:pt x="3418" y="4316"/>
                  </a:lnTo>
                  <a:lnTo>
                    <a:pt x="3416" y="4319"/>
                  </a:lnTo>
                  <a:lnTo>
                    <a:pt x="3416" y="4326"/>
                  </a:lnTo>
                  <a:lnTo>
                    <a:pt x="3419" y="4330"/>
                  </a:lnTo>
                  <a:lnTo>
                    <a:pt x="3423" y="4335"/>
                  </a:lnTo>
                  <a:lnTo>
                    <a:pt x="3429" y="4339"/>
                  </a:lnTo>
                  <a:lnTo>
                    <a:pt x="3435" y="4340"/>
                  </a:lnTo>
                  <a:lnTo>
                    <a:pt x="3441" y="4339"/>
                  </a:lnTo>
                  <a:lnTo>
                    <a:pt x="3445" y="4336"/>
                  </a:lnTo>
                  <a:lnTo>
                    <a:pt x="3447" y="4334"/>
                  </a:lnTo>
                  <a:lnTo>
                    <a:pt x="3447" y="4334"/>
                  </a:lnTo>
                  <a:lnTo>
                    <a:pt x="3452" y="4328"/>
                  </a:lnTo>
                  <a:lnTo>
                    <a:pt x="3452" y="4328"/>
                  </a:lnTo>
                  <a:lnTo>
                    <a:pt x="3467" y="4351"/>
                  </a:lnTo>
                  <a:lnTo>
                    <a:pt x="3481" y="4375"/>
                  </a:lnTo>
                  <a:lnTo>
                    <a:pt x="3495" y="4399"/>
                  </a:lnTo>
                  <a:lnTo>
                    <a:pt x="3508" y="4425"/>
                  </a:lnTo>
                  <a:lnTo>
                    <a:pt x="3508" y="4425"/>
                  </a:lnTo>
                  <a:lnTo>
                    <a:pt x="3507" y="4429"/>
                  </a:lnTo>
                  <a:lnTo>
                    <a:pt x="3507" y="4432"/>
                  </a:lnTo>
                  <a:lnTo>
                    <a:pt x="3507" y="4436"/>
                  </a:lnTo>
                  <a:lnTo>
                    <a:pt x="3509" y="4439"/>
                  </a:lnTo>
                  <a:lnTo>
                    <a:pt x="3512" y="4444"/>
                  </a:lnTo>
                  <a:lnTo>
                    <a:pt x="3516" y="4446"/>
                  </a:lnTo>
                  <a:lnTo>
                    <a:pt x="3518" y="4447"/>
                  </a:lnTo>
                  <a:lnTo>
                    <a:pt x="3518" y="4447"/>
                  </a:lnTo>
                  <a:lnTo>
                    <a:pt x="3526" y="4464"/>
                  </a:lnTo>
                  <a:lnTo>
                    <a:pt x="3526" y="4464"/>
                  </a:lnTo>
                  <a:lnTo>
                    <a:pt x="3532" y="4475"/>
                  </a:lnTo>
                  <a:lnTo>
                    <a:pt x="3532" y="4475"/>
                  </a:lnTo>
                  <a:lnTo>
                    <a:pt x="3532" y="4479"/>
                  </a:lnTo>
                  <a:lnTo>
                    <a:pt x="3533" y="4481"/>
                  </a:lnTo>
                  <a:lnTo>
                    <a:pt x="3535" y="4484"/>
                  </a:lnTo>
                  <a:lnTo>
                    <a:pt x="3537" y="4486"/>
                  </a:lnTo>
                  <a:lnTo>
                    <a:pt x="3537" y="4486"/>
                  </a:lnTo>
                  <a:lnTo>
                    <a:pt x="3556" y="4521"/>
                  </a:lnTo>
                  <a:lnTo>
                    <a:pt x="3576" y="4556"/>
                  </a:lnTo>
                  <a:lnTo>
                    <a:pt x="3597" y="4591"/>
                  </a:lnTo>
                  <a:lnTo>
                    <a:pt x="3619" y="4624"/>
                  </a:lnTo>
                  <a:lnTo>
                    <a:pt x="3619" y="4624"/>
                  </a:lnTo>
                  <a:lnTo>
                    <a:pt x="3606" y="4643"/>
                  </a:lnTo>
                  <a:lnTo>
                    <a:pt x="3606" y="4643"/>
                  </a:lnTo>
                  <a:lnTo>
                    <a:pt x="3604" y="4649"/>
                  </a:lnTo>
                  <a:lnTo>
                    <a:pt x="3604" y="4653"/>
                  </a:lnTo>
                  <a:lnTo>
                    <a:pt x="3606" y="4658"/>
                  </a:lnTo>
                  <a:lnTo>
                    <a:pt x="3610" y="4663"/>
                  </a:lnTo>
                  <a:lnTo>
                    <a:pt x="3615" y="4665"/>
                  </a:lnTo>
                  <a:lnTo>
                    <a:pt x="3621" y="4665"/>
                  </a:lnTo>
                  <a:lnTo>
                    <a:pt x="3627" y="4665"/>
                  </a:lnTo>
                  <a:lnTo>
                    <a:pt x="3632" y="4662"/>
                  </a:lnTo>
                  <a:lnTo>
                    <a:pt x="3632" y="4662"/>
                  </a:lnTo>
                  <a:lnTo>
                    <a:pt x="3640" y="4656"/>
                  </a:lnTo>
                  <a:lnTo>
                    <a:pt x="3640" y="4656"/>
                  </a:lnTo>
                  <a:lnTo>
                    <a:pt x="3669" y="4694"/>
                  </a:lnTo>
                  <a:lnTo>
                    <a:pt x="3699" y="4732"/>
                  </a:lnTo>
                  <a:lnTo>
                    <a:pt x="3758" y="4808"/>
                  </a:lnTo>
                  <a:lnTo>
                    <a:pt x="3787" y="4845"/>
                  </a:lnTo>
                  <a:lnTo>
                    <a:pt x="3817" y="4883"/>
                  </a:lnTo>
                  <a:lnTo>
                    <a:pt x="3844" y="4921"/>
                  </a:lnTo>
                  <a:lnTo>
                    <a:pt x="3871" y="4960"/>
                  </a:lnTo>
                  <a:lnTo>
                    <a:pt x="3871" y="4960"/>
                  </a:lnTo>
                  <a:lnTo>
                    <a:pt x="3879" y="4974"/>
                  </a:lnTo>
                  <a:lnTo>
                    <a:pt x="3887" y="4989"/>
                  </a:lnTo>
                  <a:lnTo>
                    <a:pt x="3893" y="5006"/>
                  </a:lnTo>
                  <a:lnTo>
                    <a:pt x="3899" y="5022"/>
                  </a:lnTo>
                  <a:lnTo>
                    <a:pt x="3902" y="5038"/>
                  </a:lnTo>
                  <a:lnTo>
                    <a:pt x="3906" y="5055"/>
                  </a:lnTo>
                  <a:lnTo>
                    <a:pt x="3908" y="5072"/>
                  </a:lnTo>
                  <a:lnTo>
                    <a:pt x="3909" y="5090"/>
                  </a:lnTo>
                  <a:lnTo>
                    <a:pt x="3909" y="5108"/>
                  </a:lnTo>
                  <a:lnTo>
                    <a:pt x="3908" y="5125"/>
                  </a:lnTo>
                  <a:lnTo>
                    <a:pt x="3907" y="5143"/>
                  </a:lnTo>
                  <a:lnTo>
                    <a:pt x="3904" y="5161"/>
                  </a:lnTo>
                  <a:lnTo>
                    <a:pt x="3899" y="5198"/>
                  </a:lnTo>
                  <a:lnTo>
                    <a:pt x="3890" y="5234"/>
                  </a:lnTo>
                  <a:lnTo>
                    <a:pt x="3881" y="5271"/>
                  </a:lnTo>
                  <a:lnTo>
                    <a:pt x="3871" y="5308"/>
                  </a:lnTo>
                  <a:lnTo>
                    <a:pt x="3847" y="5380"/>
                  </a:lnTo>
                  <a:lnTo>
                    <a:pt x="3826" y="5448"/>
                  </a:lnTo>
                  <a:lnTo>
                    <a:pt x="3817" y="5481"/>
                  </a:lnTo>
                  <a:lnTo>
                    <a:pt x="3810" y="5511"/>
                  </a:lnTo>
                  <a:lnTo>
                    <a:pt x="3810" y="5511"/>
                  </a:lnTo>
                  <a:lnTo>
                    <a:pt x="3805" y="5543"/>
                  </a:lnTo>
                  <a:lnTo>
                    <a:pt x="3800" y="5575"/>
                  </a:lnTo>
                  <a:lnTo>
                    <a:pt x="3798" y="5606"/>
                  </a:lnTo>
                  <a:lnTo>
                    <a:pt x="3798" y="5637"/>
                  </a:lnTo>
                  <a:lnTo>
                    <a:pt x="3798" y="5666"/>
                  </a:lnTo>
                  <a:lnTo>
                    <a:pt x="3800" y="5695"/>
                  </a:lnTo>
                  <a:lnTo>
                    <a:pt x="3804" y="5724"/>
                  </a:lnTo>
                  <a:lnTo>
                    <a:pt x="3809" y="5754"/>
                  </a:lnTo>
                  <a:lnTo>
                    <a:pt x="3816" y="5782"/>
                  </a:lnTo>
                  <a:lnTo>
                    <a:pt x="3824" y="5810"/>
                  </a:lnTo>
                  <a:lnTo>
                    <a:pt x="3833" y="5838"/>
                  </a:lnTo>
                  <a:lnTo>
                    <a:pt x="3844" y="5866"/>
                  </a:lnTo>
                  <a:lnTo>
                    <a:pt x="3855" y="5894"/>
                  </a:lnTo>
                  <a:lnTo>
                    <a:pt x="3868" y="5921"/>
                  </a:lnTo>
                  <a:lnTo>
                    <a:pt x="3883" y="5949"/>
                  </a:lnTo>
                  <a:lnTo>
                    <a:pt x="3899" y="5976"/>
                  </a:lnTo>
                  <a:lnTo>
                    <a:pt x="3899" y="5976"/>
                  </a:lnTo>
                  <a:lnTo>
                    <a:pt x="3934" y="6031"/>
                  </a:lnTo>
                  <a:lnTo>
                    <a:pt x="3970" y="6085"/>
                  </a:lnTo>
                  <a:lnTo>
                    <a:pt x="4009" y="6138"/>
                  </a:lnTo>
                  <a:lnTo>
                    <a:pt x="4048" y="6189"/>
                  </a:lnTo>
                  <a:lnTo>
                    <a:pt x="4089" y="6241"/>
                  </a:lnTo>
                  <a:lnTo>
                    <a:pt x="4132" y="6291"/>
                  </a:lnTo>
                  <a:lnTo>
                    <a:pt x="4218" y="6390"/>
                  </a:lnTo>
                  <a:lnTo>
                    <a:pt x="4306" y="6490"/>
                  </a:lnTo>
                  <a:lnTo>
                    <a:pt x="4348" y="6540"/>
                  </a:lnTo>
                  <a:lnTo>
                    <a:pt x="4390" y="6592"/>
                  </a:lnTo>
                  <a:lnTo>
                    <a:pt x="4432" y="6643"/>
                  </a:lnTo>
                  <a:lnTo>
                    <a:pt x="4472" y="6696"/>
                  </a:lnTo>
                  <a:lnTo>
                    <a:pt x="4510" y="6750"/>
                  </a:lnTo>
                  <a:lnTo>
                    <a:pt x="4546" y="6805"/>
                  </a:lnTo>
                  <a:lnTo>
                    <a:pt x="4546" y="6805"/>
                  </a:lnTo>
                  <a:lnTo>
                    <a:pt x="4600" y="6890"/>
                  </a:lnTo>
                  <a:lnTo>
                    <a:pt x="4629" y="6936"/>
                  </a:lnTo>
                  <a:lnTo>
                    <a:pt x="4661" y="6980"/>
                  </a:lnTo>
                  <a:lnTo>
                    <a:pt x="4661" y="6980"/>
                  </a:lnTo>
                  <a:lnTo>
                    <a:pt x="4659" y="6984"/>
                  </a:lnTo>
                  <a:lnTo>
                    <a:pt x="4659" y="6986"/>
                  </a:lnTo>
                  <a:lnTo>
                    <a:pt x="4661" y="6990"/>
                  </a:lnTo>
                  <a:lnTo>
                    <a:pt x="4662" y="6993"/>
                  </a:lnTo>
                  <a:lnTo>
                    <a:pt x="4664" y="6995"/>
                  </a:lnTo>
                  <a:lnTo>
                    <a:pt x="4668" y="6997"/>
                  </a:lnTo>
                  <a:lnTo>
                    <a:pt x="4670" y="6998"/>
                  </a:lnTo>
                  <a:lnTo>
                    <a:pt x="4673" y="6998"/>
                  </a:lnTo>
                  <a:lnTo>
                    <a:pt x="4673" y="6998"/>
                  </a:lnTo>
                  <a:lnTo>
                    <a:pt x="4707" y="7045"/>
                  </a:lnTo>
                  <a:lnTo>
                    <a:pt x="4726" y="7067"/>
                  </a:lnTo>
                  <a:lnTo>
                    <a:pt x="4745" y="7088"/>
                  </a:lnTo>
                  <a:lnTo>
                    <a:pt x="4764" y="7109"/>
                  </a:lnTo>
                  <a:lnTo>
                    <a:pt x="4782" y="7130"/>
                  </a:lnTo>
                  <a:lnTo>
                    <a:pt x="4803" y="7150"/>
                  </a:lnTo>
                  <a:lnTo>
                    <a:pt x="4823" y="7169"/>
                  </a:lnTo>
                  <a:lnTo>
                    <a:pt x="4844" y="7187"/>
                  </a:lnTo>
                  <a:lnTo>
                    <a:pt x="4867" y="7204"/>
                  </a:lnTo>
                  <a:lnTo>
                    <a:pt x="4889" y="7219"/>
                  </a:lnTo>
                  <a:lnTo>
                    <a:pt x="4912" y="7234"/>
                  </a:lnTo>
                  <a:lnTo>
                    <a:pt x="4936" y="7247"/>
                  </a:lnTo>
                  <a:lnTo>
                    <a:pt x="4960" y="7259"/>
                  </a:lnTo>
                  <a:lnTo>
                    <a:pt x="4985" y="7269"/>
                  </a:lnTo>
                  <a:lnTo>
                    <a:pt x="5011" y="7278"/>
                  </a:lnTo>
                  <a:lnTo>
                    <a:pt x="5011" y="7278"/>
                  </a:lnTo>
                  <a:lnTo>
                    <a:pt x="5041" y="7287"/>
                  </a:lnTo>
                  <a:lnTo>
                    <a:pt x="5070" y="7296"/>
                  </a:lnTo>
                  <a:lnTo>
                    <a:pt x="5096" y="7307"/>
                  </a:lnTo>
                  <a:lnTo>
                    <a:pt x="5122" y="7317"/>
                  </a:lnTo>
                  <a:lnTo>
                    <a:pt x="5144" y="7329"/>
                  </a:lnTo>
                  <a:lnTo>
                    <a:pt x="5166" y="7341"/>
                  </a:lnTo>
                  <a:lnTo>
                    <a:pt x="5186" y="7352"/>
                  </a:lnTo>
                  <a:lnTo>
                    <a:pt x="5205" y="7364"/>
                  </a:lnTo>
                  <a:lnTo>
                    <a:pt x="5222" y="7377"/>
                  </a:lnTo>
                  <a:lnTo>
                    <a:pt x="5239" y="7391"/>
                  </a:lnTo>
                  <a:lnTo>
                    <a:pt x="5254" y="7404"/>
                  </a:lnTo>
                  <a:lnTo>
                    <a:pt x="5268" y="7418"/>
                  </a:lnTo>
                  <a:lnTo>
                    <a:pt x="5281" y="7433"/>
                  </a:lnTo>
                  <a:lnTo>
                    <a:pt x="5294" y="7447"/>
                  </a:lnTo>
                  <a:lnTo>
                    <a:pt x="5305" y="7463"/>
                  </a:lnTo>
                  <a:lnTo>
                    <a:pt x="5317" y="7479"/>
                  </a:lnTo>
                  <a:lnTo>
                    <a:pt x="5338" y="7512"/>
                  </a:lnTo>
                  <a:lnTo>
                    <a:pt x="5358" y="7546"/>
                  </a:lnTo>
                  <a:lnTo>
                    <a:pt x="5398" y="7618"/>
                  </a:lnTo>
                  <a:lnTo>
                    <a:pt x="5419" y="7657"/>
                  </a:lnTo>
                  <a:lnTo>
                    <a:pt x="5441" y="7698"/>
                  </a:lnTo>
                  <a:lnTo>
                    <a:pt x="5467" y="7740"/>
                  </a:lnTo>
                  <a:lnTo>
                    <a:pt x="5496" y="7783"/>
                  </a:lnTo>
                  <a:lnTo>
                    <a:pt x="5496" y="7783"/>
                  </a:lnTo>
                  <a:lnTo>
                    <a:pt x="5510" y="7801"/>
                  </a:lnTo>
                  <a:lnTo>
                    <a:pt x="5526" y="7818"/>
                  </a:lnTo>
                  <a:lnTo>
                    <a:pt x="5543" y="7834"/>
                  </a:lnTo>
                  <a:lnTo>
                    <a:pt x="5561" y="7849"/>
                  </a:lnTo>
                  <a:lnTo>
                    <a:pt x="5579" y="7862"/>
                  </a:lnTo>
                  <a:lnTo>
                    <a:pt x="5598" y="7875"/>
                  </a:lnTo>
                  <a:lnTo>
                    <a:pt x="5619" y="7887"/>
                  </a:lnTo>
                  <a:lnTo>
                    <a:pt x="5640" y="7898"/>
                  </a:lnTo>
                  <a:lnTo>
                    <a:pt x="5640" y="7898"/>
                  </a:lnTo>
                  <a:lnTo>
                    <a:pt x="5633" y="7908"/>
                  </a:lnTo>
                  <a:lnTo>
                    <a:pt x="5633" y="7908"/>
                  </a:lnTo>
                  <a:lnTo>
                    <a:pt x="5632" y="7911"/>
                  </a:lnTo>
                  <a:lnTo>
                    <a:pt x="5631" y="7914"/>
                  </a:lnTo>
                  <a:lnTo>
                    <a:pt x="5631" y="7920"/>
                  </a:lnTo>
                  <a:lnTo>
                    <a:pt x="5634" y="7925"/>
                  </a:lnTo>
                  <a:lnTo>
                    <a:pt x="5638" y="7930"/>
                  </a:lnTo>
                  <a:lnTo>
                    <a:pt x="5643" y="7932"/>
                  </a:lnTo>
                  <a:lnTo>
                    <a:pt x="5648" y="7933"/>
                  </a:lnTo>
                  <a:lnTo>
                    <a:pt x="5654" y="7932"/>
                  </a:lnTo>
                  <a:lnTo>
                    <a:pt x="5657" y="7931"/>
                  </a:lnTo>
                  <a:lnTo>
                    <a:pt x="5659" y="7928"/>
                  </a:lnTo>
                  <a:lnTo>
                    <a:pt x="5659" y="7928"/>
                  </a:lnTo>
                  <a:lnTo>
                    <a:pt x="5673" y="7913"/>
                  </a:lnTo>
                  <a:lnTo>
                    <a:pt x="5673" y="7913"/>
                  </a:lnTo>
                  <a:lnTo>
                    <a:pt x="5699" y="7925"/>
                  </a:lnTo>
                  <a:lnTo>
                    <a:pt x="5726" y="7934"/>
                  </a:lnTo>
                  <a:lnTo>
                    <a:pt x="5753" y="7944"/>
                  </a:lnTo>
                  <a:lnTo>
                    <a:pt x="5778" y="7952"/>
                  </a:lnTo>
                  <a:lnTo>
                    <a:pt x="5832" y="7967"/>
                  </a:lnTo>
                  <a:lnTo>
                    <a:pt x="5884" y="7981"/>
                  </a:lnTo>
                  <a:lnTo>
                    <a:pt x="5884" y="7981"/>
                  </a:lnTo>
                  <a:lnTo>
                    <a:pt x="5884" y="7986"/>
                  </a:lnTo>
                  <a:lnTo>
                    <a:pt x="5886" y="7990"/>
                  </a:lnTo>
                  <a:lnTo>
                    <a:pt x="5888" y="7994"/>
                  </a:lnTo>
                  <a:lnTo>
                    <a:pt x="5893" y="7996"/>
                  </a:lnTo>
                  <a:lnTo>
                    <a:pt x="5898" y="7999"/>
                  </a:lnTo>
                  <a:lnTo>
                    <a:pt x="5902" y="7999"/>
                  </a:lnTo>
                  <a:lnTo>
                    <a:pt x="5907" y="7997"/>
                  </a:lnTo>
                  <a:lnTo>
                    <a:pt x="5912" y="7994"/>
                  </a:lnTo>
                  <a:lnTo>
                    <a:pt x="5912" y="7994"/>
                  </a:lnTo>
                  <a:lnTo>
                    <a:pt x="5916" y="7989"/>
                  </a:lnTo>
                  <a:lnTo>
                    <a:pt x="5916" y="7989"/>
                  </a:lnTo>
                  <a:lnTo>
                    <a:pt x="5973" y="8002"/>
                  </a:lnTo>
                  <a:lnTo>
                    <a:pt x="6028" y="8014"/>
                  </a:lnTo>
                  <a:lnTo>
                    <a:pt x="6081" y="8024"/>
                  </a:lnTo>
                  <a:lnTo>
                    <a:pt x="6134" y="8034"/>
                  </a:lnTo>
                  <a:lnTo>
                    <a:pt x="6236" y="8051"/>
                  </a:lnTo>
                  <a:lnTo>
                    <a:pt x="6286" y="8061"/>
                  </a:lnTo>
                  <a:lnTo>
                    <a:pt x="6334" y="8070"/>
                  </a:lnTo>
                  <a:lnTo>
                    <a:pt x="6383" y="8083"/>
                  </a:lnTo>
                  <a:lnTo>
                    <a:pt x="6431" y="8097"/>
                  </a:lnTo>
                  <a:lnTo>
                    <a:pt x="6478" y="8112"/>
                  </a:lnTo>
                  <a:lnTo>
                    <a:pt x="6502" y="8121"/>
                  </a:lnTo>
                  <a:lnTo>
                    <a:pt x="6526" y="8132"/>
                  </a:lnTo>
                  <a:lnTo>
                    <a:pt x="6550" y="8143"/>
                  </a:lnTo>
                  <a:lnTo>
                    <a:pt x="6573" y="8154"/>
                  </a:lnTo>
                  <a:lnTo>
                    <a:pt x="6596" y="8167"/>
                  </a:lnTo>
                  <a:lnTo>
                    <a:pt x="6621" y="8181"/>
                  </a:lnTo>
                  <a:lnTo>
                    <a:pt x="6644" y="8196"/>
                  </a:lnTo>
                  <a:lnTo>
                    <a:pt x="6669" y="8213"/>
                  </a:lnTo>
                  <a:lnTo>
                    <a:pt x="6692" y="8229"/>
                  </a:lnTo>
                  <a:lnTo>
                    <a:pt x="6717" y="8248"/>
                  </a:lnTo>
                  <a:lnTo>
                    <a:pt x="6717" y="8248"/>
                  </a:lnTo>
                  <a:lnTo>
                    <a:pt x="6715" y="8255"/>
                  </a:lnTo>
                  <a:lnTo>
                    <a:pt x="6716" y="8260"/>
                  </a:lnTo>
                  <a:lnTo>
                    <a:pt x="6718" y="8265"/>
                  </a:lnTo>
                  <a:lnTo>
                    <a:pt x="6722" y="8269"/>
                  </a:lnTo>
                  <a:lnTo>
                    <a:pt x="6726" y="8272"/>
                  </a:lnTo>
                  <a:lnTo>
                    <a:pt x="6732" y="8274"/>
                  </a:lnTo>
                  <a:lnTo>
                    <a:pt x="6738" y="8272"/>
                  </a:lnTo>
                  <a:lnTo>
                    <a:pt x="6744" y="8270"/>
                  </a:lnTo>
                  <a:lnTo>
                    <a:pt x="6744" y="8270"/>
                  </a:lnTo>
                  <a:lnTo>
                    <a:pt x="6790" y="8310"/>
                  </a:lnTo>
                  <a:lnTo>
                    <a:pt x="6838" y="8356"/>
                  </a:lnTo>
                  <a:lnTo>
                    <a:pt x="6889" y="8404"/>
                  </a:lnTo>
                  <a:lnTo>
                    <a:pt x="6942" y="8453"/>
                  </a:lnTo>
                  <a:lnTo>
                    <a:pt x="6942" y="8453"/>
                  </a:lnTo>
                  <a:lnTo>
                    <a:pt x="6936" y="8466"/>
                  </a:lnTo>
                  <a:lnTo>
                    <a:pt x="6936" y="8466"/>
                  </a:lnTo>
                  <a:lnTo>
                    <a:pt x="6935" y="8473"/>
                  </a:lnTo>
                  <a:lnTo>
                    <a:pt x="6935" y="8480"/>
                  </a:lnTo>
                  <a:lnTo>
                    <a:pt x="6937" y="8486"/>
                  </a:lnTo>
                  <a:lnTo>
                    <a:pt x="6942" y="8489"/>
                  </a:lnTo>
                  <a:lnTo>
                    <a:pt x="6946" y="8493"/>
                  </a:lnTo>
                  <a:lnTo>
                    <a:pt x="6952" y="8494"/>
                  </a:lnTo>
                  <a:lnTo>
                    <a:pt x="6958" y="8493"/>
                  </a:lnTo>
                  <a:lnTo>
                    <a:pt x="6965" y="8488"/>
                  </a:lnTo>
                  <a:lnTo>
                    <a:pt x="6965" y="8488"/>
                  </a:lnTo>
                  <a:lnTo>
                    <a:pt x="6973" y="8481"/>
                  </a:lnTo>
                  <a:lnTo>
                    <a:pt x="6973" y="8481"/>
                  </a:lnTo>
                  <a:lnTo>
                    <a:pt x="7007" y="8511"/>
                  </a:lnTo>
                  <a:lnTo>
                    <a:pt x="7007" y="8511"/>
                  </a:lnTo>
                  <a:lnTo>
                    <a:pt x="7001" y="8521"/>
                  </a:lnTo>
                  <a:lnTo>
                    <a:pt x="7001" y="8521"/>
                  </a:lnTo>
                  <a:lnTo>
                    <a:pt x="7000" y="8524"/>
                  </a:lnTo>
                  <a:lnTo>
                    <a:pt x="6999" y="8528"/>
                  </a:lnTo>
                  <a:lnTo>
                    <a:pt x="7000" y="8533"/>
                  </a:lnTo>
                  <a:lnTo>
                    <a:pt x="7003" y="8539"/>
                  </a:lnTo>
                  <a:lnTo>
                    <a:pt x="7007" y="8544"/>
                  </a:lnTo>
                  <a:lnTo>
                    <a:pt x="7012" y="8548"/>
                  </a:lnTo>
                  <a:lnTo>
                    <a:pt x="7019" y="8549"/>
                  </a:lnTo>
                  <a:lnTo>
                    <a:pt x="7025" y="8548"/>
                  </a:lnTo>
                  <a:lnTo>
                    <a:pt x="7027" y="8545"/>
                  </a:lnTo>
                  <a:lnTo>
                    <a:pt x="7031" y="8543"/>
                  </a:lnTo>
                  <a:lnTo>
                    <a:pt x="7031" y="8543"/>
                  </a:lnTo>
                  <a:lnTo>
                    <a:pt x="7038" y="8536"/>
                  </a:lnTo>
                  <a:lnTo>
                    <a:pt x="7038" y="8536"/>
                  </a:lnTo>
                  <a:lnTo>
                    <a:pt x="7066" y="8559"/>
                  </a:lnTo>
                  <a:lnTo>
                    <a:pt x="7094" y="8581"/>
                  </a:lnTo>
                  <a:lnTo>
                    <a:pt x="7123" y="8603"/>
                  </a:lnTo>
                  <a:lnTo>
                    <a:pt x="7152" y="8622"/>
                  </a:lnTo>
                  <a:lnTo>
                    <a:pt x="7183" y="8641"/>
                  </a:lnTo>
                  <a:lnTo>
                    <a:pt x="7212" y="8658"/>
                  </a:lnTo>
                  <a:lnTo>
                    <a:pt x="7243" y="8674"/>
                  </a:lnTo>
                  <a:lnTo>
                    <a:pt x="7273" y="8687"/>
                  </a:lnTo>
                  <a:lnTo>
                    <a:pt x="7273" y="8687"/>
                  </a:lnTo>
                  <a:lnTo>
                    <a:pt x="7274" y="8692"/>
                  </a:lnTo>
                  <a:lnTo>
                    <a:pt x="7276" y="8695"/>
                  </a:lnTo>
                  <a:lnTo>
                    <a:pt x="7280" y="8697"/>
                  </a:lnTo>
                  <a:lnTo>
                    <a:pt x="7283" y="8700"/>
                  </a:lnTo>
                  <a:lnTo>
                    <a:pt x="7288" y="8701"/>
                  </a:lnTo>
                  <a:lnTo>
                    <a:pt x="7293" y="8701"/>
                  </a:lnTo>
                  <a:lnTo>
                    <a:pt x="7298" y="8700"/>
                  </a:lnTo>
                  <a:lnTo>
                    <a:pt x="7302" y="8699"/>
                  </a:lnTo>
                  <a:lnTo>
                    <a:pt x="7302" y="8699"/>
                  </a:lnTo>
                  <a:lnTo>
                    <a:pt x="7322" y="8704"/>
                  </a:lnTo>
                  <a:lnTo>
                    <a:pt x="7342" y="8710"/>
                  </a:lnTo>
                  <a:lnTo>
                    <a:pt x="7363" y="8715"/>
                  </a:lnTo>
                  <a:lnTo>
                    <a:pt x="7383" y="8717"/>
                  </a:lnTo>
                  <a:lnTo>
                    <a:pt x="7404" y="8720"/>
                  </a:lnTo>
                  <a:lnTo>
                    <a:pt x="7424" y="8721"/>
                  </a:lnTo>
                  <a:lnTo>
                    <a:pt x="7445" y="8720"/>
                  </a:lnTo>
                  <a:lnTo>
                    <a:pt x="7465" y="8718"/>
                  </a:lnTo>
                  <a:lnTo>
                    <a:pt x="7486" y="8715"/>
                  </a:lnTo>
                  <a:lnTo>
                    <a:pt x="7506" y="8710"/>
                  </a:lnTo>
                  <a:lnTo>
                    <a:pt x="7527" y="8704"/>
                  </a:lnTo>
                  <a:lnTo>
                    <a:pt x="7547" y="8697"/>
                  </a:lnTo>
                  <a:lnTo>
                    <a:pt x="7568" y="8688"/>
                  </a:lnTo>
                  <a:lnTo>
                    <a:pt x="7588" y="8676"/>
                  </a:lnTo>
                  <a:lnTo>
                    <a:pt x="7609" y="8665"/>
                  </a:lnTo>
                  <a:lnTo>
                    <a:pt x="7629" y="8649"/>
                  </a:lnTo>
                  <a:lnTo>
                    <a:pt x="7629" y="8649"/>
                  </a:lnTo>
                  <a:lnTo>
                    <a:pt x="7632" y="8646"/>
                  </a:lnTo>
                  <a:lnTo>
                    <a:pt x="7633" y="8642"/>
                  </a:lnTo>
                  <a:lnTo>
                    <a:pt x="7633" y="8638"/>
                  </a:lnTo>
                  <a:lnTo>
                    <a:pt x="7632" y="8634"/>
                  </a:lnTo>
                  <a:lnTo>
                    <a:pt x="7629" y="8632"/>
                  </a:lnTo>
                  <a:lnTo>
                    <a:pt x="7626" y="8629"/>
                  </a:lnTo>
                  <a:lnTo>
                    <a:pt x="7622" y="8629"/>
                  </a:lnTo>
                  <a:lnTo>
                    <a:pt x="7618" y="8631"/>
                  </a:lnTo>
                  <a:lnTo>
                    <a:pt x="7618" y="8631"/>
                  </a:lnTo>
                  <a:lnTo>
                    <a:pt x="7597" y="8644"/>
                  </a:lnTo>
                  <a:lnTo>
                    <a:pt x="7576" y="8654"/>
                  </a:lnTo>
                  <a:lnTo>
                    <a:pt x="7576" y="8654"/>
                  </a:lnTo>
                  <a:lnTo>
                    <a:pt x="7621" y="8600"/>
                  </a:lnTo>
                  <a:lnTo>
                    <a:pt x="7665" y="8544"/>
                  </a:lnTo>
                  <a:lnTo>
                    <a:pt x="7750" y="8433"/>
                  </a:lnTo>
                  <a:lnTo>
                    <a:pt x="7750" y="8433"/>
                  </a:lnTo>
                  <a:lnTo>
                    <a:pt x="7724" y="8486"/>
                  </a:lnTo>
                  <a:lnTo>
                    <a:pt x="7698" y="8538"/>
                  </a:lnTo>
                  <a:lnTo>
                    <a:pt x="7673" y="8592"/>
                  </a:lnTo>
                  <a:lnTo>
                    <a:pt x="7650" y="8647"/>
                  </a:lnTo>
                  <a:lnTo>
                    <a:pt x="7650" y="8647"/>
                  </a:lnTo>
                  <a:lnTo>
                    <a:pt x="7649" y="8651"/>
                  </a:lnTo>
                  <a:lnTo>
                    <a:pt x="7649" y="8654"/>
                  </a:lnTo>
                  <a:lnTo>
                    <a:pt x="7650" y="8658"/>
                  </a:lnTo>
                  <a:lnTo>
                    <a:pt x="7652" y="8660"/>
                  </a:lnTo>
                  <a:lnTo>
                    <a:pt x="7656" y="8663"/>
                  </a:lnTo>
                  <a:lnTo>
                    <a:pt x="7658" y="8665"/>
                  </a:lnTo>
                  <a:lnTo>
                    <a:pt x="7663" y="8666"/>
                  </a:lnTo>
                  <a:lnTo>
                    <a:pt x="7666" y="8666"/>
                  </a:lnTo>
                  <a:lnTo>
                    <a:pt x="7666" y="8666"/>
                  </a:lnTo>
                  <a:lnTo>
                    <a:pt x="7632" y="8745"/>
                  </a:lnTo>
                  <a:lnTo>
                    <a:pt x="7597" y="8823"/>
                  </a:lnTo>
                  <a:lnTo>
                    <a:pt x="7561" y="8896"/>
                  </a:lnTo>
                  <a:lnTo>
                    <a:pt x="7523" y="8970"/>
                  </a:lnTo>
                  <a:lnTo>
                    <a:pt x="7482" y="9041"/>
                  </a:lnTo>
                  <a:lnTo>
                    <a:pt x="7440" y="9113"/>
                  </a:lnTo>
                  <a:lnTo>
                    <a:pt x="7394" y="9185"/>
                  </a:lnTo>
                  <a:lnTo>
                    <a:pt x="7343" y="9260"/>
                  </a:lnTo>
                  <a:lnTo>
                    <a:pt x="7343" y="9260"/>
                  </a:lnTo>
                  <a:lnTo>
                    <a:pt x="7333" y="9278"/>
                  </a:lnTo>
                  <a:lnTo>
                    <a:pt x="7323" y="9298"/>
                  </a:lnTo>
                  <a:lnTo>
                    <a:pt x="7315" y="9319"/>
                  </a:lnTo>
                  <a:lnTo>
                    <a:pt x="7308" y="9342"/>
                  </a:lnTo>
                  <a:lnTo>
                    <a:pt x="7302" y="9367"/>
                  </a:lnTo>
                  <a:lnTo>
                    <a:pt x="7299" y="9393"/>
                  </a:lnTo>
                  <a:lnTo>
                    <a:pt x="7295" y="9420"/>
                  </a:lnTo>
                  <a:lnTo>
                    <a:pt x="7294" y="9445"/>
                  </a:lnTo>
                  <a:lnTo>
                    <a:pt x="7294" y="9472"/>
                  </a:lnTo>
                  <a:lnTo>
                    <a:pt x="7295" y="9498"/>
                  </a:lnTo>
                  <a:lnTo>
                    <a:pt x="7299" y="9524"/>
                  </a:lnTo>
                  <a:lnTo>
                    <a:pt x="7303" y="9548"/>
                  </a:lnTo>
                  <a:lnTo>
                    <a:pt x="7309" y="9572"/>
                  </a:lnTo>
                  <a:lnTo>
                    <a:pt x="7317" y="9594"/>
                  </a:lnTo>
                  <a:lnTo>
                    <a:pt x="7327" y="9613"/>
                  </a:lnTo>
                  <a:lnTo>
                    <a:pt x="7338" y="9630"/>
                  </a:lnTo>
                  <a:lnTo>
                    <a:pt x="7338" y="9630"/>
                  </a:lnTo>
                  <a:lnTo>
                    <a:pt x="7351" y="9649"/>
                  </a:lnTo>
                  <a:lnTo>
                    <a:pt x="7363" y="9667"/>
                  </a:lnTo>
                  <a:lnTo>
                    <a:pt x="7386" y="9704"/>
                  </a:lnTo>
                  <a:lnTo>
                    <a:pt x="7406" y="9743"/>
                  </a:lnTo>
                  <a:lnTo>
                    <a:pt x="7425" y="9782"/>
                  </a:lnTo>
                  <a:lnTo>
                    <a:pt x="7443" y="9823"/>
                  </a:lnTo>
                  <a:lnTo>
                    <a:pt x="7459" y="9864"/>
                  </a:lnTo>
                  <a:lnTo>
                    <a:pt x="7489" y="9947"/>
                  </a:lnTo>
                  <a:lnTo>
                    <a:pt x="7520" y="10029"/>
                  </a:lnTo>
                  <a:lnTo>
                    <a:pt x="7535" y="10069"/>
                  </a:lnTo>
                  <a:lnTo>
                    <a:pt x="7552" y="10109"/>
                  </a:lnTo>
                  <a:lnTo>
                    <a:pt x="7568" y="10148"/>
                  </a:lnTo>
                  <a:lnTo>
                    <a:pt x="7587" y="10185"/>
                  </a:lnTo>
                  <a:lnTo>
                    <a:pt x="7607" y="10220"/>
                  </a:lnTo>
                  <a:lnTo>
                    <a:pt x="7617" y="10238"/>
                  </a:lnTo>
                  <a:lnTo>
                    <a:pt x="7629" y="10254"/>
                  </a:lnTo>
                  <a:lnTo>
                    <a:pt x="7629" y="10254"/>
                  </a:lnTo>
                  <a:lnTo>
                    <a:pt x="7650" y="10283"/>
                  </a:lnTo>
                  <a:lnTo>
                    <a:pt x="7673" y="10311"/>
                  </a:lnTo>
                  <a:lnTo>
                    <a:pt x="7697" y="10338"/>
                  </a:lnTo>
                  <a:lnTo>
                    <a:pt x="7720" y="10363"/>
                  </a:lnTo>
                  <a:lnTo>
                    <a:pt x="7745" y="10388"/>
                  </a:lnTo>
                  <a:lnTo>
                    <a:pt x="7770" y="10411"/>
                  </a:lnTo>
                  <a:lnTo>
                    <a:pt x="7796" y="10432"/>
                  </a:lnTo>
                  <a:lnTo>
                    <a:pt x="7822" y="10453"/>
                  </a:lnTo>
                  <a:lnTo>
                    <a:pt x="7850" y="10473"/>
                  </a:lnTo>
                  <a:lnTo>
                    <a:pt x="7877" y="10493"/>
                  </a:lnTo>
                  <a:lnTo>
                    <a:pt x="7905" y="10512"/>
                  </a:lnTo>
                  <a:lnTo>
                    <a:pt x="7934" y="10529"/>
                  </a:lnTo>
                  <a:lnTo>
                    <a:pt x="7993" y="10564"/>
                  </a:lnTo>
                  <a:lnTo>
                    <a:pt x="8055" y="10599"/>
                  </a:lnTo>
                  <a:lnTo>
                    <a:pt x="8055" y="10599"/>
                  </a:lnTo>
                  <a:lnTo>
                    <a:pt x="8045" y="10616"/>
                  </a:lnTo>
                  <a:lnTo>
                    <a:pt x="8045" y="10616"/>
                  </a:lnTo>
                  <a:lnTo>
                    <a:pt x="8043" y="10622"/>
                  </a:lnTo>
                  <a:lnTo>
                    <a:pt x="8043" y="10626"/>
                  </a:lnTo>
                  <a:lnTo>
                    <a:pt x="8045" y="10631"/>
                  </a:lnTo>
                  <a:lnTo>
                    <a:pt x="8049" y="10636"/>
                  </a:lnTo>
                  <a:lnTo>
                    <a:pt x="8054" y="10638"/>
                  </a:lnTo>
                  <a:lnTo>
                    <a:pt x="8058" y="10638"/>
                  </a:lnTo>
                  <a:lnTo>
                    <a:pt x="8064" y="10637"/>
                  </a:lnTo>
                  <a:lnTo>
                    <a:pt x="8070" y="10634"/>
                  </a:lnTo>
                  <a:lnTo>
                    <a:pt x="8070" y="10634"/>
                  </a:lnTo>
                  <a:lnTo>
                    <a:pt x="8089" y="10618"/>
                  </a:lnTo>
                  <a:lnTo>
                    <a:pt x="8089" y="10618"/>
                  </a:lnTo>
                  <a:lnTo>
                    <a:pt x="8144" y="10647"/>
                  </a:lnTo>
                  <a:lnTo>
                    <a:pt x="8144" y="10647"/>
                  </a:lnTo>
                  <a:lnTo>
                    <a:pt x="8144" y="10649"/>
                  </a:lnTo>
                  <a:lnTo>
                    <a:pt x="8144" y="10649"/>
                  </a:lnTo>
                  <a:lnTo>
                    <a:pt x="8141" y="10653"/>
                  </a:lnTo>
                  <a:lnTo>
                    <a:pt x="8141" y="10659"/>
                  </a:lnTo>
                  <a:lnTo>
                    <a:pt x="8144" y="10664"/>
                  </a:lnTo>
                  <a:lnTo>
                    <a:pt x="8147" y="10667"/>
                  </a:lnTo>
                  <a:lnTo>
                    <a:pt x="8152" y="10671"/>
                  </a:lnTo>
                  <a:lnTo>
                    <a:pt x="8158" y="10672"/>
                  </a:lnTo>
                  <a:lnTo>
                    <a:pt x="8164" y="10671"/>
                  </a:lnTo>
                  <a:lnTo>
                    <a:pt x="8168" y="10667"/>
                  </a:lnTo>
                  <a:lnTo>
                    <a:pt x="8168" y="10667"/>
                  </a:lnTo>
                  <a:lnTo>
                    <a:pt x="8173" y="10663"/>
                  </a:lnTo>
                  <a:lnTo>
                    <a:pt x="8173" y="10663"/>
                  </a:lnTo>
                  <a:lnTo>
                    <a:pt x="8179" y="10664"/>
                  </a:lnTo>
                  <a:lnTo>
                    <a:pt x="8185" y="10663"/>
                  </a:lnTo>
                  <a:lnTo>
                    <a:pt x="8189" y="10660"/>
                  </a:lnTo>
                  <a:lnTo>
                    <a:pt x="8193" y="10657"/>
                  </a:lnTo>
                  <a:lnTo>
                    <a:pt x="8196" y="10653"/>
                  </a:lnTo>
                  <a:lnTo>
                    <a:pt x="8198" y="10647"/>
                  </a:lnTo>
                  <a:lnTo>
                    <a:pt x="8199" y="10643"/>
                  </a:lnTo>
                  <a:lnTo>
                    <a:pt x="8198" y="10638"/>
                  </a:lnTo>
                  <a:lnTo>
                    <a:pt x="8198" y="10638"/>
                  </a:lnTo>
                  <a:lnTo>
                    <a:pt x="8258" y="10575"/>
                  </a:lnTo>
                  <a:lnTo>
                    <a:pt x="8319" y="10513"/>
                  </a:lnTo>
                  <a:lnTo>
                    <a:pt x="8439" y="10385"/>
                  </a:lnTo>
                  <a:lnTo>
                    <a:pt x="8557" y="10256"/>
                  </a:lnTo>
                  <a:lnTo>
                    <a:pt x="8675" y="10128"/>
                  </a:lnTo>
                  <a:lnTo>
                    <a:pt x="8675" y="10128"/>
                  </a:lnTo>
                  <a:lnTo>
                    <a:pt x="8618" y="10204"/>
                  </a:lnTo>
                  <a:lnTo>
                    <a:pt x="8560" y="10280"/>
                  </a:lnTo>
                  <a:lnTo>
                    <a:pt x="8505" y="10357"/>
                  </a:lnTo>
                  <a:lnTo>
                    <a:pt x="8450" y="10434"/>
                  </a:lnTo>
                  <a:lnTo>
                    <a:pt x="8397" y="10513"/>
                  </a:lnTo>
                  <a:lnTo>
                    <a:pt x="8344" y="10590"/>
                  </a:lnTo>
                  <a:lnTo>
                    <a:pt x="8292" y="10668"/>
                  </a:lnTo>
                  <a:lnTo>
                    <a:pt x="8242" y="10747"/>
                  </a:lnTo>
                  <a:lnTo>
                    <a:pt x="8242" y="10747"/>
                  </a:lnTo>
                  <a:lnTo>
                    <a:pt x="8240" y="10753"/>
                  </a:lnTo>
                  <a:lnTo>
                    <a:pt x="8240" y="10759"/>
                  </a:lnTo>
                  <a:lnTo>
                    <a:pt x="8242" y="10763"/>
                  </a:lnTo>
                  <a:lnTo>
                    <a:pt x="8247" y="10767"/>
                  </a:lnTo>
                  <a:lnTo>
                    <a:pt x="8251" y="10770"/>
                  </a:lnTo>
                  <a:lnTo>
                    <a:pt x="8257" y="10771"/>
                  </a:lnTo>
                  <a:lnTo>
                    <a:pt x="8262" y="10770"/>
                  </a:lnTo>
                  <a:lnTo>
                    <a:pt x="8267" y="10766"/>
                  </a:lnTo>
                  <a:lnTo>
                    <a:pt x="8267" y="10766"/>
                  </a:lnTo>
                  <a:lnTo>
                    <a:pt x="8476" y="10528"/>
                  </a:lnTo>
                  <a:lnTo>
                    <a:pt x="8684" y="10288"/>
                  </a:lnTo>
                  <a:lnTo>
                    <a:pt x="8890" y="10047"/>
                  </a:lnTo>
                  <a:lnTo>
                    <a:pt x="9096" y="9806"/>
                  </a:lnTo>
                  <a:lnTo>
                    <a:pt x="9096" y="9806"/>
                  </a:lnTo>
                  <a:lnTo>
                    <a:pt x="9216" y="9665"/>
                  </a:lnTo>
                  <a:lnTo>
                    <a:pt x="9285" y="9585"/>
                  </a:lnTo>
                  <a:lnTo>
                    <a:pt x="9312" y="9551"/>
                  </a:lnTo>
                  <a:lnTo>
                    <a:pt x="9333" y="9525"/>
                  </a:lnTo>
                  <a:lnTo>
                    <a:pt x="9333" y="9525"/>
                  </a:lnTo>
                  <a:lnTo>
                    <a:pt x="9407" y="9423"/>
                  </a:lnTo>
                  <a:lnTo>
                    <a:pt x="9522" y="9265"/>
                  </a:lnTo>
                  <a:lnTo>
                    <a:pt x="9576" y="9194"/>
                  </a:lnTo>
                  <a:lnTo>
                    <a:pt x="9617" y="9141"/>
                  </a:lnTo>
                  <a:lnTo>
                    <a:pt x="9629" y="9126"/>
                  </a:lnTo>
                  <a:lnTo>
                    <a:pt x="9635" y="9120"/>
                  </a:lnTo>
                  <a:lnTo>
                    <a:pt x="9635" y="9121"/>
                  </a:lnTo>
                  <a:lnTo>
                    <a:pt x="9634" y="9125"/>
                  </a:lnTo>
                  <a:lnTo>
                    <a:pt x="9623" y="9141"/>
                  </a:lnTo>
                  <a:lnTo>
                    <a:pt x="9623" y="9141"/>
                  </a:lnTo>
                  <a:lnTo>
                    <a:pt x="9594" y="9187"/>
                  </a:lnTo>
                  <a:lnTo>
                    <a:pt x="9563" y="9232"/>
                  </a:lnTo>
                  <a:lnTo>
                    <a:pt x="9501" y="9321"/>
                  </a:lnTo>
                  <a:lnTo>
                    <a:pt x="9438" y="9409"/>
                  </a:lnTo>
                  <a:lnTo>
                    <a:pt x="9373" y="9496"/>
                  </a:lnTo>
                  <a:lnTo>
                    <a:pt x="9373" y="9496"/>
                  </a:lnTo>
                  <a:lnTo>
                    <a:pt x="9312" y="9574"/>
                  </a:lnTo>
                  <a:lnTo>
                    <a:pt x="9252" y="9654"/>
                  </a:lnTo>
                  <a:lnTo>
                    <a:pt x="9252" y="9654"/>
                  </a:lnTo>
                  <a:lnTo>
                    <a:pt x="9187" y="9734"/>
                  </a:lnTo>
                  <a:lnTo>
                    <a:pt x="9121" y="9815"/>
                  </a:lnTo>
                  <a:lnTo>
                    <a:pt x="8989" y="9976"/>
                  </a:lnTo>
                  <a:lnTo>
                    <a:pt x="8855" y="10135"/>
                  </a:lnTo>
                  <a:lnTo>
                    <a:pt x="8723" y="10294"/>
                  </a:lnTo>
                  <a:lnTo>
                    <a:pt x="8656" y="10375"/>
                  </a:lnTo>
                  <a:lnTo>
                    <a:pt x="8591" y="10455"/>
                  </a:lnTo>
                  <a:lnTo>
                    <a:pt x="8526" y="10536"/>
                  </a:lnTo>
                  <a:lnTo>
                    <a:pt x="8463" y="10618"/>
                  </a:lnTo>
                  <a:lnTo>
                    <a:pt x="8400" y="10701"/>
                  </a:lnTo>
                  <a:lnTo>
                    <a:pt x="8339" y="10784"/>
                  </a:lnTo>
                  <a:lnTo>
                    <a:pt x="8278" y="10869"/>
                  </a:lnTo>
                  <a:lnTo>
                    <a:pt x="8220" y="10955"/>
                  </a:lnTo>
                  <a:lnTo>
                    <a:pt x="8220" y="10955"/>
                  </a:lnTo>
                  <a:lnTo>
                    <a:pt x="8219" y="10958"/>
                  </a:lnTo>
                  <a:lnTo>
                    <a:pt x="8217" y="10961"/>
                  </a:lnTo>
                  <a:lnTo>
                    <a:pt x="8217" y="10966"/>
                  </a:lnTo>
                  <a:lnTo>
                    <a:pt x="8220" y="10972"/>
                  </a:lnTo>
                  <a:lnTo>
                    <a:pt x="8224" y="10975"/>
                  </a:lnTo>
                  <a:lnTo>
                    <a:pt x="8229" y="10979"/>
                  </a:lnTo>
                  <a:lnTo>
                    <a:pt x="8235" y="10980"/>
                  </a:lnTo>
                  <a:lnTo>
                    <a:pt x="8241" y="10979"/>
                  </a:lnTo>
                  <a:lnTo>
                    <a:pt x="8243" y="10976"/>
                  </a:lnTo>
                  <a:lnTo>
                    <a:pt x="8246" y="10974"/>
                  </a:lnTo>
                  <a:lnTo>
                    <a:pt x="8246" y="10974"/>
                  </a:lnTo>
                  <a:lnTo>
                    <a:pt x="8315" y="10898"/>
                  </a:lnTo>
                  <a:lnTo>
                    <a:pt x="8385" y="10821"/>
                  </a:lnTo>
                  <a:lnTo>
                    <a:pt x="8457" y="10745"/>
                  </a:lnTo>
                  <a:lnTo>
                    <a:pt x="8531" y="10667"/>
                  </a:lnTo>
                  <a:lnTo>
                    <a:pt x="8531" y="10667"/>
                  </a:lnTo>
                  <a:lnTo>
                    <a:pt x="8497" y="10720"/>
                  </a:lnTo>
                  <a:lnTo>
                    <a:pt x="8497" y="10720"/>
                  </a:lnTo>
                  <a:lnTo>
                    <a:pt x="8457" y="10768"/>
                  </a:lnTo>
                  <a:lnTo>
                    <a:pt x="8418" y="10818"/>
                  </a:lnTo>
                  <a:lnTo>
                    <a:pt x="8379" y="10867"/>
                  </a:lnTo>
                  <a:lnTo>
                    <a:pt x="8342" y="10919"/>
                  </a:lnTo>
                  <a:lnTo>
                    <a:pt x="8304" y="10970"/>
                  </a:lnTo>
                  <a:lnTo>
                    <a:pt x="8268" y="11023"/>
                  </a:lnTo>
                  <a:lnTo>
                    <a:pt x="8233" y="11076"/>
                  </a:lnTo>
                  <a:lnTo>
                    <a:pt x="8198" y="11130"/>
                  </a:lnTo>
                  <a:lnTo>
                    <a:pt x="8198" y="11130"/>
                  </a:lnTo>
                  <a:lnTo>
                    <a:pt x="8196" y="11133"/>
                  </a:lnTo>
                  <a:lnTo>
                    <a:pt x="8195" y="11135"/>
                  </a:lnTo>
                  <a:lnTo>
                    <a:pt x="8196" y="11141"/>
                  </a:lnTo>
                  <a:lnTo>
                    <a:pt x="8199" y="11147"/>
                  </a:lnTo>
                  <a:lnTo>
                    <a:pt x="8202" y="11151"/>
                  </a:lnTo>
                  <a:lnTo>
                    <a:pt x="8208" y="11154"/>
                  </a:lnTo>
                  <a:lnTo>
                    <a:pt x="8213" y="11155"/>
                  </a:lnTo>
                  <a:lnTo>
                    <a:pt x="8219" y="11154"/>
                  </a:lnTo>
                  <a:lnTo>
                    <a:pt x="8221" y="11152"/>
                  </a:lnTo>
                  <a:lnTo>
                    <a:pt x="8223" y="11149"/>
                  </a:lnTo>
                  <a:lnTo>
                    <a:pt x="8223" y="11149"/>
                  </a:lnTo>
                  <a:lnTo>
                    <a:pt x="8271" y="11090"/>
                  </a:lnTo>
                  <a:lnTo>
                    <a:pt x="8319" y="11029"/>
                  </a:lnTo>
                  <a:lnTo>
                    <a:pt x="8365" y="10967"/>
                  </a:lnTo>
                  <a:lnTo>
                    <a:pt x="8411" y="10905"/>
                  </a:lnTo>
                  <a:lnTo>
                    <a:pt x="8501" y="10780"/>
                  </a:lnTo>
                  <a:lnTo>
                    <a:pt x="8588" y="10653"/>
                  </a:lnTo>
                  <a:lnTo>
                    <a:pt x="8588" y="10653"/>
                  </a:lnTo>
                  <a:lnTo>
                    <a:pt x="8695" y="10535"/>
                  </a:lnTo>
                  <a:lnTo>
                    <a:pt x="8695" y="10535"/>
                  </a:lnTo>
                  <a:lnTo>
                    <a:pt x="8754" y="10471"/>
                  </a:lnTo>
                  <a:lnTo>
                    <a:pt x="8813" y="10407"/>
                  </a:lnTo>
                  <a:lnTo>
                    <a:pt x="8874" y="10344"/>
                  </a:lnTo>
                  <a:lnTo>
                    <a:pt x="8934" y="10281"/>
                  </a:lnTo>
                  <a:lnTo>
                    <a:pt x="9178" y="10032"/>
                  </a:lnTo>
                  <a:lnTo>
                    <a:pt x="9239" y="9970"/>
                  </a:lnTo>
                  <a:lnTo>
                    <a:pt x="9299" y="9906"/>
                  </a:lnTo>
                  <a:lnTo>
                    <a:pt x="9359" y="9842"/>
                  </a:lnTo>
                  <a:lnTo>
                    <a:pt x="9417" y="9778"/>
                  </a:lnTo>
                  <a:lnTo>
                    <a:pt x="9476" y="9712"/>
                  </a:lnTo>
                  <a:lnTo>
                    <a:pt x="9532" y="9647"/>
                  </a:lnTo>
                  <a:lnTo>
                    <a:pt x="9587" y="9579"/>
                  </a:lnTo>
                  <a:lnTo>
                    <a:pt x="9641" y="9510"/>
                  </a:lnTo>
                  <a:lnTo>
                    <a:pt x="9641" y="9510"/>
                  </a:lnTo>
                  <a:lnTo>
                    <a:pt x="9670" y="9469"/>
                  </a:lnTo>
                  <a:lnTo>
                    <a:pt x="9699" y="9429"/>
                  </a:lnTo>
                  <a:lnTo>
                    <a:pt x="9730" y="9389"/>
                  </a:lnTo>
                  <a:lnTo>
                    <a:pt x="9760" y="9350"/>
                  </a:lnTo>
                  <a:lnTo>
                    <a:pt x="9791" y="9312"/>
                  </a:lnTo>
                  <a:lnTo>
                    <a:pt x="9823" y="9273"/>
                  </a:lnTo>
                  <a:lnTo>
                    <a:pt x="9855" y="9236"/>
                  </a:lnTo>
                  <a:lnTo>
                    <a:pt x="9888" y="9198"/>
                  </a:lnTo>
                  <a:lnTo>
                    <a:pt x="9888" y="9198"/>
                  </a:lnTo>
                  <a:lnTo>
                    <a:pt x="9843" y="9251"/>
                  </a:lnTo>
                  <a:lnTo>
                    <a:pt x="9800" y="9305"/>
                  </a:lnTo>
                  <a:lnTo>
                    <a:pt x="9757" y="9361"/>
                  </a:lnTo>
                  <a:lnTo>
                    <a:pt x="9716" y="9417"/>
                  </a:lnTo>
                  <a:lnTo>
                    <a:pt x="9631" y="9531"/>
                  </a:lnTo>
                  <a:lnTo>
                    <a:pt x="9589" y="9587"/>
                  </a:lnTo>
                  <a:lnTo>
                    <a:pt x="9546" y="9642"/>
                  </a:lnTo>
                  <a:lnTo>
                    <a:pt x="9546" y="9642"/>
                  </a:lnTo>
                  <a:lnTo>
                    <a:pt x="9464" y="9743"/>
                  </a:lnTo>
                  <a:lnTo>
                    <a:pt x="9381" y="9843"/>
                  </a:lnTo>
                  <a:lnTo>
                    <a:pt x="9213" y="10042"/>
                  </a:lnTo>
                  <a:lnTo>
                    <a:pt x="9045" y="10241"/>
                  </a:lnTo>
                  <a:lnTo>
                    <a:pt x="8962" y="10342"/>
                  </a:lnTo>
                  <a:lnTo>
                    <a:pt x="8879" y="10441"/>
                  </a:lnTo>
                  <a:lnTo>
                    <a:pt x="8879" y="10441"/>
                  </a:lnTo>
                  <a:lnTo>
                    <a:pt x="8826" y="10507"/>
                  </a:lnTo>
                  <a:lnTo>
                    <a:pt x="8775" y="10572"/>
                  </a:lnTo>
                  <a:lnTo>
                    <a:pt x="8723" y="10639"/>
                  </a:lnTo>
                  <a:lnTo>
                    <a:pt x="8674" y="10706"/>
                  </a:lnTo>
                  <a:lnTo>
                    <a:pt x="8674" y="10706"/>
                  </a:lnTo>
                  <a:lnTo>
                    <a:pt x="8594" y="10783"/>
                  </a:lnTo>
                  <a:lnTo>
                    <a:pt x="8516" y="10862"/>
                  </a:lnTo>
                  <a:lnTo>
                    <a:pt x="8477" y="10900"/>
                  </a:lnTo>
                  <a:lnTo>
                    <a:pt x="8440" y="10941"/>
                  </a:lnTo>
                  <a:lnTo>
                    <a:pt x="8402" y="10982"/>
                  </a:lnTo>
                  <a:lnTo>
                    <a:pt x="8367" y="11023"/>
                  </a:lnTo>
                  <a:lnTo>
                    <a:pt x="8333" y="11065"/>
                  </a:lnTo>
                  <a:lnTo>
                    <a:pt x="8301" y="11109"/>
                  </a:lnTo>
                  <a:lnTo>
                    <a:pt x="8269" y="11152"/>
                  </a:lnTo>
                  <a:lnTo>
                    <a:pt x="8241" y="11196"/>
                  </a:lnTo>
                  <a:lnTo>
                    <a:pt x="8214" y="11242"/>
                  </a:lnTo>
                  <a:lnTo>
                    <a:pt x="8189" y="11289"/>
                  </a:lnTo>
                  <a:lnTo>
                    <a:pt x="8179" y="11312"/>
                  </a:lnTo>
                  <a:lnTo>
                    <a:pt x="8168" y="11337"/>
                  </a:lnTo>
                  <a:lnTo>
                    <a:pt x="8158" y="11361"/>
                  </a:lnTo>
                  <a:lnTo>
                    <a:pt x="8150" y="11386"/>
                  </a:lnTo>
                  <a:lnTo>
                    <a:pt x="8150" y="11386"/>
                  </a:lnTo>
                  <a:lnTo>
                    <a:pt x="8167" y="11297"/>
                  </a:lnTo>
                  <a:lnTo>
                    <a:pt x="8182" y="11208"/>
                  </a:lnTo>
                  <a:lnTo>
                    <a:pt x="8198" y="11118"/>
                  </a:lnTo>
                  <a:lnTo>
                    <a:pt x="8209" y="11029"/>
                  </a:lnTo>
                  <a:lnTo>
                    <a:pt x="8219" y="10939"/>
                  </a:lnTo>
                  <a:lnTo>
                    <a:pt x="8227" y="10849"/>
                  </a:lnTo>
                  <a:lnTo>
                    <a:pt x="8229" y="10803"/>
                  </a:lnTo>
                  <a:lnTo>
                    <a:pt x="8232" y="10759"/>
                  </a:lnTo>
                  <a:lnTo>
                    <a:pt x="8233" y="10713"/>
                  </a:lnTo>
                  <a:lnTo>
                    <a:pt x="8233" y="10667"/>
                  </a:lnTo>
                  <a:lnTo>
                    <a:pt x="8233" y="10667"/>
                  </a:lnTo>
                  <a:lnTo>
                    <a:pt x="8233" y="10664"/>
                  </a:lnTo>
                  <a:lnTo>
                    <a:pt x="8230" y="10661"/>
                  </a:lnTo>
                  <a:lnTo>
                    <a:pt x="8228" y="10660"/>
                  </a:lnTo>
                  <a:lnTo>
                    <a:pt x="8224" y="10659"/>
                  </a:lnTo>
                  <a:lnTo>
                    <a:pt x="8222" y="10660"/>
                  </a:lnTo>
                  <a:lnTo>
                    <a:pt x="8219" y="10661"/>
                  </a:lnTo>
                  <a:lnTo>
                    <a:pt x="8217" y="10664"/>
                  </a:lnTo>
                  <a:lnTo>
                    <a:pt x="8216" y="10667"/>
                  </a:lnTo>
                  <a:lnTo>
                    <a:pt x="8216" y="10667"/>
                  </a:lnTo>
                  <a:lnTo>
                    <a:pt x="8210" y="10754"/>
                  </a:lnTo>
                  <a:lnTo>
                    <a:pt x="8203" y="10840"/>
                  </a:lnTo>
                  <a:lnTo>
                    <a:pt x="8194" y="10927"/>
                  </a:lnTo>
                  <a:lnTo>
                    <a:pt x="8184" y="11013"/>
                  </a:lnTo>
                  <a:lnTo>
                    <a:pt x="8171" y="11099"/>
                  </a:lnTo>
                  <a:lnTo>
                    <a:pt x="8157" y="11185"/>
                  </a:lnTo>
                  <a:lnTo>
                    <a:pt x="8140" y="11271"/>
                  </a:lnTo>
                  <a:lnTo>
                    <a:pt x="8124" y="11357"/>
                  </a:lnTo>
                  <a:lnTo>
                    <a:pt x="8106" y="11442"/>
                  </a:lnTo>
                  <a:lnTo>
                    <a:pt x="8088" y="11528"/>
                  </a:lnTo>
                  <a:lnTo>
                    <a:pt x="8049" y="11700"/>
                  </a:lnTo>
                  <a:lnTo>
                    <a:pt x="8008" y="11870"/>
                  </a:lnTo>
                  <a:lnTo>
                    <a:pt x="7967" y="12041"/>
                  </a:lnTo>
                  <a:lnTo>
                    <a:pt x="7967" y="12041"/>
                  </a:lnTo>
                  <a:lnTo>
                    <a:pt x="7966" y="12045"/>
                  </a:lnTo>
                  <a:lnTo>
                    <a:pt x="7966" y="12050"/>
                  </a:lnTo>
                  <a:lnTo>
                    <a:pt x="7966" y="12050"/>
                  </a:lnTo>
                  <a:lnTo>
                    <a:pt x="7924" y="12226"/>
                  </a:lnTo>
                  <a:lnTo>
                    <a:pt x="7904" y="12315"/>
                  </a:lnTo>
                  <a:lnTo>
                    <a:pt x="7885" y="12404"/>
                  </a:lnTo>
                  <a:lnTo>
                    <a:pt x="7885" y="12404"/>
                  </a:lnTo>
                  <a:lnTo>
                    <a:pt x="7880" y="12412"/>
                  </a:lnTo>
                  <a:lnTo>
                    <a:pt x="7880" y="12412"/>
                  </a:lnTo>
                  <a:lnTo>
                    <a:pt x="7879" y="12416"/>
                  </a:lnTo>
                  <a:lnTo>
                    <a:pt x="7879" y="12419"/>
                  </a:lnTo>
                  <a:lnTo>
                    <a:pt x="7880" y="12426"/>
                  </a:lnTo>
                  <a:lnTo>
                    <a:pt x="7880" y="12426"/>
                  </a:lnTo>
                  <a:lnTo>
                    <a:pt x="7865" y="12503"/>
                  </a:lnTo>
                  <a:lnTo>
                    <a:pt x="7851" y="12580"/>
                  </a:lnTo>
                  <a:lnTo>
                    <a:pt x="7851" y="12580"/>
                  </a:lnTo>
                  <a:lnTo>
                    <a:pt x="7828" y="12607"/>
                  </a:lnTo>
                  <a:lnTo>
                    <a:pt x="7828" y="12607"/>
                  </a:lnTo>
                  <a:lnTo>
                    <a:pt x="7825" y="12611"/>
                  </a:lnTo>
                  <a:lnTo>
                    <a:pt x="7824" y="12616"/>
                  </a:lnTo>
                  <a:lnTo>
                    <a:pt x="7824" y="12621"/>
                  </a:lnTo>
                  <a:lnTo>
                    <a:pt x="7825" y="12625"/>
                  </a:lnTo>
                  <a:lnTo>
                    <a:pt x="7828" y="12629"/>
                  </a:lnTo>
                  <a:lnTo>
                    <a:pt x="7832" y="12631"/>
                  </a:lnTo>
                  <a:lnTo>
                    <a:pt x="7836" y="12634"/>
                  </a:lnTo>
                  <a:lnTo>
                    <a:pt x="7841" y="12634"/>
                  </a:lnTo>
                  <a:lnTo>
                    <a:pt x="7841" y="12634"/>
                  </a:lnTo>
                  <a:lnTo>
                    <a:pt x="7830" y="12697"/>
                  </a:lnTo>
                  <a:lnTo>
                    <a:pt x="7821" y="12761"/>
                  </a:lnTo>
                  <a:lnTo>
                    <a:pt x="7821" y="12761"/>
                  </a:lnTo>
                  <a:lnTo>
                    <a:pt x="7805" y="12783"/>
                  </a:lnTo>
                  <a:lnTo>
                    <a:pt x="7791" y="12807"/>
                  </a:lnTo>
                  <a:lnTo>
                    <a:pt x="7791" y="12807"/>
                  </a:lnTo>
                  <a:lnTo>
                    <a:pt x="7790" y="12812"/>
                  </a:lnTo>
                  <a:lnTo>
                    <a:pt x="7790" y="12816"/>
                  </a:lnTo>
                  <a:lnTo>
                    <a:pt x="7791" y="12821"/>
                  </a:lnTo>
                  <a:lnTo>
                    <a:pt x="7794" y="12824"/>
                  </a:lnTo>
                  <a:lnTo>
                    <a:pt x="7797" y="12828"/>
                  </a:lnTo>
                  <a:lnTo>
                    <a:pt x="7801" y="12830"/>
                  </a:lnTo>
                  <a:lnTo>
                    <a:pt x="7805" y="12831"/>
                  </a:lnTo>
                  <a:lnTo>
                    <a:pt x="7810" y="12831"/>
                  </a:lnTo>
                  <a:lnTo>
                    <a:pt x="7810" y="12831"/>
                  </a:lnTo>
                  <a:lnTo>
                    <a:pt x="7802" y="12901"/>
                  </a:lnTo>
                  <a:lnTo>
                    <a:pt x="7794" y="12971"/>
                  </a:lnTo>
                  <a:lnTo>
                    <a:pt x="7788" y="13040"/>
                  </a:lnTo>
                  <a:lnTo>
                    <a:pt x="7783" y="13109"/>
                  </a:lnTo>
                  <a:lnTo>
                    <a:pt x="7783" y="13109"/>
                  </a:lnTo>
                  <a:lnTo>
                    <a:pt x="7761" y="13131"/>
                  </a:lnTo>
                  <a:lnTo>
                    <a:pt x="7761" y="13131"/>
                  </a:lnTo>
                  <a:lnTo>
                    <a:pt x="7757" y="13137"/>
                  </a:lnTo>
                  <a:lnTo>
                    <a:pt x="7756" y="13143"/>
                  </a:lnTo>
                  <a:lnTo>
                    <a:pt x="7757" y="13149"/>
                  </a:lnTo>
                  <a:lnTo>
                    <a:pt x="7760" y="13153"/>
                  </a:lnTo>
                  <a:lnTo>
                    <a:pt x="7765" y="13157"/>
                  </a:lnTo>
                  <a:lnTo>
                    <a:pt x="7769" y="13160"/>
                  </a:lnTo>
                  <a:lnTo>
                    <a:pt x="7774" y="13160"/>
                  </a:lnTo>
                  <a:lnTo>
                    <a:pt x="7780" y="13159"/>
                  </a:lnTo>
                  <a:lnTo>
                    <a:pt x="7780" y="13159"/>
                  </a:lnTo>
                  <a:lnTo>
                    <a:pt x="7777" y="13227"/>
                  </a:lnTo>
                  <a:lnTo>
                    <a:pt x="7776" y="13294"/>
                  </a:lnTo>
                  <a:lnTo>
                    <a:pt x="7777" y="13360"/>
                  </a:lnTo>
                  <a:lnTo>
                    <a:pt x="7780" y="13427"/>
                  </a:lnTo>
                  <a:lnTo>
                    <a:pt x="7780" y="13427"/>
                  </a:lnTo>
                  <a:lnTo>
                    <a:pt x="7740" y="13472"/>
                  </a:lnTo>
                  <a:lnTo>
                    <a:pt x="7740" y="13472"/>
                  </a:lnTo>
                  <a:lnTo>
                    <a:pt x="7738" y="13474"/>
                  </a:lnTo>
                  <a:lnTo>
                    <a:pt x="7736" y="13478"/>
                  </a:lnTo>
                  <a:lnTo>
                    <a:pt x="7735" y="13485"/>
                  </a:lnTo>
                  <a:lnTo>
                    <a:pt x="7736" y="13490"/>
                  </a:lnTo>
                  <a:lnTo>
                    <a:pt x="7740" y="13495"/>
                  </a:lnTo>
                  <a:lnTo>
                    <a:pt x="7746" y="13499"/>
                  </a:lnTo>
                  <a:lnTo>
                    <a:pt x="7752" y="13500"/>
                  </a:lnTo>
                  <a:lnTo>
                    <a:pt x="7754" y="13500"/>
                  </a:lnTo>
                  <a:lnTo>
                    <a:pt x="7757" y="13500"/>
                  </a:lnTo>
                  <a:lnTo>
                    <a:pt x="7761" y="13497"/>
                  </a:lnTo>
                  <a:lnTo>
                    <a:pt x="7763" y="13495"/>
                  </a:lnTo>
                  <a:lnTo>
                    <a:pt x="7763" y="13495"/>
                  </a:lnTo>
                  <a:lnTo>
                    <a:pt x="7782" y="13478"/>
                  </a:lnTo>
                  <a:lnTo>
                    <a:pt x="7782" y="13478"/>
                  </a:lnTo>
                  <a:lnTo>
                    <a:pt x="7786" y="13523"/>
                  </a:lnTo>
                  <a:lnTo>
                    <a:pt x="7789" y="13570"/>
                  </a:lnTo>
                  <a:lnTo>
                    <a:pt x="7795" y="13617"/>
                  </a:lnTo>
                  <a:lnTo>
                    <a:pt x="7801" y="13662"/>
                  </a:lnTo>
                  <a:lnTo>
                    <a:pt x="7801" y="13662"/>
                  </a:lnTo>
                  <a:lnTo>
                    <a:pt x="7768" y="13700"/>
                  </a:lnTo>
                  <a:lnTo>
                    <a:pt x="7738" y="13739"/>
                  </a:lnTo>
                  <a:lnTo>
                    <a:pt x="7738" y="13739"/>
                  </a:lnTo>
                  <a:lnTo>
                    <a:pt x="7735" y="13743"/>
                  </a:lnTo>
                  <a:lnTo>
                    <a:pt x="7735" y="13748"/>
                  </a:lnTo>
                  <a:lnTo>
                    <a:pt x="7738" y="13754"/>
                  </a:lnTo>
                  <a:lnTo>
                    <a:pt x="7740" y="13757"/>
                  </a:lnTo>
                  <a:lnTo>
                    <a:pt x="7745" y="13761"/>
                  </a:lnTo>
                  <a:lnTo>
                    <a:pt x="7749" y="13762"/>
                  </a:lnTo>
                  <a:lnTo>
                    <a:pt x="7755" y="13762"/>
                  </a:lnTo>
                  <a:lnTo>
                    <a:pt x="7760" y="13761"/>
                  </a:lnTo>
                  <a:lnTo>
                    <a:pt x="7760" y="13761"/>
                  </a:lnTo>
                  <a:lnTo>
                    <a:pt x="7809" y="13723"/>
                  </a:lnTo>
                  <a:lnTo>
                    <a:pt x="7809" y="13723"/>
                  </a:lnTo>
                  <a:lnTo>
                    <a:pt x="7821" y="13790"/>
                  </a:lnTo>
                  <a:lnTo>
                    <a:pt x="7835" y="13856"/>
                  </a:lnTo>
                  <a:lnTo>
                    <a:pt x="7835" y="13856"/>
                  </a:lnTo>
                  <a:lnTo>
                    <a:pt x="7836" y="13863"/>
                  </a:lnTo>
                  <a:lnTo>
                    <a:pt x="7836" y="13863"/>
                  </a:lnTo>
                  <a:lnTo>
                    <a:pt x="7836" y="13866"/>
                  </a:lnTo>
                  <a:lnTo>
                    <a:pt x="7836" y="13871"/>
                  </a:lnTo>
                  <a:lnTo>
                    <a:pt x="7837" y="13874"/>
                  </a:lnTo>
                  <a:lnTo>
                    <a:pt x="7839" y="13877"/>
                  </a:lnTo>
                  <a:lnTo>
                    <a:pt x="7839" y="13877"/>
                  </a:lnTo>
                  <a:lnTo>
                    <a:pt x="7849" y="13916"/>
                  </a:lnTo>
                  <a:lnTo>
                    <a:pt x="7849" y="13916"/>
                  </a:lnTo>
                  <a:lnTo>
                    <a:pt x="7839" y="13940"/>
                  </a:lnTo>
                  <a:lnTo>
                    <a:pt x="7836" y="13952"/>
                  </a:lnTo>
                  <a:lnTo>
                    <a:pt x="7832" y="13963"/>
                  </a:lnTo>
                  <a:lnTo>
                    <a:pt x="7832" y="13963"/>
                  </a:lnTo>
                  <a:lnTo>
                    <a:pt x="7832" y="13967"/>
                  </a:lnTo>
                  <a:lnTo>
                    <a:pt x="7834" y="13969"/>
                  </a:lnTo>
                  <a:lnTo>
                    <a:pt x="7835" y="13971"/>
                  </a:lnTo>
                  <a:lnTo>
                    <a:pt x="7837" y="13973"/>
                  </a:lnTo>
                  <a:lnTo>
                    <a:pt x="7841" y="13973"/>
                  </a:lnTo>
                  <a:lnTo>
                    <a:pt x="7843" y="13973"/>
                  </a:lnTo>
                  <a:lnTo>
                    <a:pt x="7845" y="13970"/>
                  </a:lnTo>
                  <a:lnTo>
                    <a:pt x="7846" y="13968"/>
                  </a:lnTo>
                  <a:lnTo>
                    <a:pt x="7846" y="13968"/>
                  </a:lnTo>
                  <a:lnTo>
                    <a:pt x="7851" y="13955"/>
                  </a:lnTo>
                  <a:lnTo>
                    <a:pt x="7856" y="13942"/>
                  </a:lnTo>
                  <a:lnTo>
                    <a:pt x="7856" y="13942"/>
                  </a:lnTo>
                  <a:lnTo>
                    <a:pt x="7873" y="14004"/>
                  </a:lnTo>
                  <a:lnTo>
                    <a:pt x="7873" y="14004"/>
                  </a:lnTo>
                  <a:lnTo>
                    <a:pt x="7850" y="14031"/>
                  </a:lnTo>
                  <a:lnTo>
                    <a:pt x="7850" y="14031"/>
                  </a:lnTo>
                  <a:lnTo>
                    <a:pt x="7848" y="14035"/>
                  </a:lnTo>
                  <a:lnTo>
                    <a:pt x="7846" y="14038"/>
                  </a:lnTo>
                  <a:lnTo>
                    <a:pt x="7846" y="14042"/>
                  </a:lnTo>
                  <a:lnTo>
                    <a:pt x="7846" y="14046"/>
                  </a:lnTo>
                  <a:lnTo>
                    <a:pt x="7848" y="14050"/>
                  </a:lnTo>
                  <a:lnTo>
                    <a:pt x="7850" y="14052"/>
                  </a:lnTo>
                  <a:lnTo>
                    <a:pt x="7852" y="14056"/>
                  </a:lnTo>
                  <a:lnTo>
                    <a:pt x="7856" y="14057"/>
                  </a:lnTo>
                  <a:lnTo>
                    <a:pt x="7856" y="14057"/>
                  </a:lnTo>
                  <a:lnTo>
                    <a:pt x="7851" y="14070"/>
                  </a:lnTo>
                  <a:lnTo>
                    <a:pt x="7846" y="14082"/>
                  </a:lnTo>
                  <a:lnTo>
                    <a:pt x="7846" y="14082"/>
                  </a:lnTo>
                  <a:lnTo>
                    <a:pt x="7845" y="14085"/>
                  </a:lnTo>
                  <a:lnTo>
                    <a:pt x="7845" y="14089"/>
                  </a:lnTo>
                  <a:lnTo>
                    <a:pt x="7848" y="14094"/>
                  </a:lnTo>
                  <a:lnTo>
                    <a:pt x="7851" y="14098"/>
                  </a:lnTo>
                  <a:lnTo>
                    <a:pt x="7857" y="14100"/>
                  </a:lnTo>
                  <a:lnTo>
                    <a:pt x="7863" y="14101"/>
                  </a:lnTo>
                  <a:lnTo>
                    <a:pt x="7869" y="14100"/>
                  </a:lnTo>
                  <a:lnTo>
                    <a:pt x="7873" y="14097"/>
                  </a:lnTo>
                  <a:lnTo>
                    <a:pt x="7876" y="14093"/>
                  </a:lnTo>
                  <a:lnTo>
                    <a:pt x="7877" y="14091"/>
                  </a:lnTo>
                  <a:lnTo>
                    <a:pt x="7877" y="14091"/>
                  </a:lnTo>
                  <a:lnTo>
                    <a:pt x="7883" y="14073"/>
                  </a:lnTo>
                  <a:lnTo>
                    <a:pt x="7890" y="14057"/>
                  </a:lnTo>
                  <a:lnTo>
                    <a:pt x="7890" y="14057"/>
                  </a:lnTo>
                  <a:lnTo>
                    <a:pt x="7905" y="14099"/>
                  </a:lnTo>
                  <a:lnTo>
                    <a:pt x="7920" y="14141"/>
                  </a:lnTo>
                  <a:lnTo>
                    <a:pt x="7920" y="14141"/>
                  </a:lnTo>
                  <a:lnTo>
                    <a:pt x="7883" y="14185"/>
                  </a:lnTo>
                  <a:lnTo>
                    <a:pt x="7883" y="14185"/>
                  </a:lnTo>
                  <a:lnTo>
                    <a:pt x="7879" y="14190"/>
                  </a:lnTo>
                  <a:lnTo>
                    <a:pt x="7878" y="14196"/>
                  </a:lnTo>
                  <a:lnTo>
                    <a:pt x="7879" y="14202"/>
                  </a:lnTo>
                  <a:lnTo>
                    <a:pt x="7883" y="14207"/>
                  </a:lnTo>
                  <a:lnTo>
                    <a:pt x="7887" y="14210"/>
                  </a:lnTo>
                  <a:lnTo>
                    <a:pt x="7893" y="14211"/>
                  </a:lnTo>
                  <a:lnTo>
                    <a:pt x="7899" y="14210"/>
                  </a:lnTo>
                  <a:lnTo>
                    <a:pt x="7906" y="14207"/>
                  </a:lnTo>
                  <a:lnTo>
                    <a:pt x="7906" y="14207"/>
                  </a:lnTo>
                  <a:lnTo>
                    <a:pt x="7937" y="14182"/>
                  </a:lnTo>
                  <a:lnTo>
                    <a:pt x="7937" y="14182"/>
                  </a:lnTo>
                  <a:lnTo>
                    <a:pt x="7952" y="14216"/>
                  </a:lnTo>
                  <a:lnTo>
                    <a:pt x="7967" y="14250"/>
                  </a:lnTo>
                  <a:lnTo>
                    <a:pt x="7967" y="14250"/>
                  </a:lnTo>
                  <a:lnTo>
                    <a:pt x="7959" y="14261"/>
                  </a:lnTo>
                  <a:lnTo>
                    <a:pt x="7959" y="14261"/>
                  </a:lnTo>
                  <a:lnTo>
                    <a:pt x="7956" y="14263"/>
                  </a:lnTo>
                  <a:lnTo>
                    <a:pt x="7955" y="14266"/>
                  </a:lnTo>
                  <a:lnTo>
                    <a:pt x="7954" y="14273"/>
                  </a:lnTo>
                  <a:lnTo>
                    <a:pt x="7955" y="14279"/>
                  </a:lnTo>
                  <a:lnTo>
                    <a:pt x="7959" y="14284"/>
                  </a:lnTo>
                  <a:lnTo>
                    <a:pt x="7963" y="14288"/>
                  </a:lnTo>
                  <a:lnTo>
                    <a:pt x="7971" y="14290"/>
                  </a:lnTo>
                  <a:lnTo>
                    <a:pt x="7976" y="14289"/>
                  </a:lnTo>
                  <a:lnTo>
                    <a:pt x="7980" y="14288"/>
                  </a:lnTo>
                  <a:lnTo>
                    <a:pt x="7983" y="14285"/>
                  </a:lnTo>
                  <a:lnTo>
                    <a:pt x="7983" y="14285"/>
                  </a:lnTo>
                  <a:lnTo>
                    <a:pt x="7983" y="14284"/>
                  </a:lnTo>
                  <a:lnTo>
                    <a:pt x="7983" y="14284"/>
                  </a:lnTo>
                  <a:lnTo>
                    <a:pt x="8001" y="14318"/>
                  </a:lnTo>
                  <a:lnTo>
                    <a:pt x="8020" y="14350"/>
                  </a:lnTo>
                  <a:lnTo>
                    <a:pt x="8040" y="14381"/>
                  </a:lnTo>
                  <a:lnTo>
                    <a:pt x="8059" y="14413"/>
                  </a:lnTo>
                  <a:lnTo>
                    <a:pt x="8059" y="14413"/>
                  </a:lnTo>
                  <a:lnTo>
                    <a:pt x="8057" y="14414"/>
                  </a:lnTo>
                  <a:lnTo>
                    <a:pt x="8057" y="14414"/>
                  </a:lnTo>
                  <a:lnTo>
                    <a:pt x="8055" y="14420"/>
                  </a:lnTo>
                  <a:lnTo>
                    <a:pt x="8054" y="14426"/>
                  </a:lnTo>
                  <a:lnTo>
                    <a:pt x="8055" y="14431"/>
                  </a:lnTo>
                  <a:lnTo>
                    <a:pt x="8057" y="14437"/>
                  </a:lnTo>
                  <a:lnTo>
                    <a:pt x="8062" y="14441"/>
                  </a:lnTo>
                  <a:lnTo>
                    <a:pt x="8066" y="14443"/>
                  </a:lnTo>
                  <a:lnTo>
                    <a:pt x="8072" y="14443"/>
                  </a:lnTo>
                  <a:lnTo>
                    <a:pt x="8075" y="14442"/>
                  </a:lnTo>
                  <a:lnTo>
                    <a:pt x="8078" y="14441"/>
                  </a:lnTo>
                  <a:lnTo>
                    <a:pt x="8078" y="14441"/>
                  </a:lnTo>
                  <a:lnTo>
                    <a:pt x="8078" y="14440"/>
                  </a:lnTo>
                  <a:lnTo>
                    <a:pt x="8078" y="14440"/>
                  </a:lnTo>
                  <a:lnTo>
                    <a:pt x="8095" y="14462"/>
                  </a:lnTo>
                  <a:lnTo>
                    <a:pt x="8112" y="14483"/>
                  </a:lnTo>
                  <a:lnTo>
                    <a:pt x="8129" y="14503"/>
                  </a:lnTo>
                  <a:lnTo>
                    <a:pt x="8146" y="14522"/>
                  </a:lnTo>
                  <a:lnTo>
                    <a:pt x="8146" y="14522"/>
                  </a:lnTo>
                  <a:lnTo>
                    <a:pt x="8145" y="14524"/>
                  </a:lnTo>
                  <a:lnTo>
                    <a:pt x="8145" y="14524"/>
                  </a:lnTo>
                  <a:lnTo>
                    <a:pt x="8143" y="14526"/>
                  </a:lnTo>
                  <a:lnTo>
                    <a:pt x="8141" y="14529"/>
                  </a:lnTo>
                  <a:lnTo>
                    <a:pt x="8140" y="14534"/>
                  </a:lnTo>
                  <a:lnTo>
                    <a:pt x="8141" y="14540"/>
                  </a:lnTo>
                  <a:lnTo>
                    <a:pt x="8144" y="14545"/>
                  </a:lnTo>
                  <a:lnTo>
                    <a:pt x="8148" y="14550"/>
                  </a:lnTo>
                  <a:lnTo>
                    <a:pt x="8154" y="14552"/>
                  </a:lnTo>
                  <a:lnTo>
                    <a:pt x="8160" y="14552"/>
                  </a:lnTo>
                  <a:lnTo>
                    <a:pt x="8162" y="14552"/>
                  </a:lnTo>
                  <a:lnTo>
                    <a:pt x="8166" y="14550"/>
                  </a:lnTo>
                  <a:lnTo>
                    <a:pt x="8166" y="14550"/>
                  </a:lnTo>
                  <a:lnTo>
                    <a:pt x="8171" y="14546"/>
                  </a:lnTo>
                  <a:lnTo>
                    <a:pt x="8171" y="14546"/>
                  </a:lnTo>
                  <a:lnTo>
                    <a:pt x="8187" y="14561"/>
                  </a:lnTo>
                  <a:lnTo>
                    <a:pt x="8203" y="14575"/>
                  </a:lnTo>
                  <a:lnTo>
                    <a:pt x="8220" y="14589"/>
                  </a:lnTo>
                  <a:lnTo>
                    <a:pt x="8237" y="14601"/>
                  </a:lnTo>
                  <a:lnTo>
                    <a:pt x="8237" y="14601"/>
                  </a:lnTo>
                  <a:lnTo>
                    <a:pt x="8221" y="14621"/>
                  </a:lnTo>
                  <a:lnTo>
                    <a:pt x="8221" y="14621"/>
                  </a:lnTo>
                  <a:lnTo>
                    <a:pt x="8220" y="14625"/>
                  </a:lnTo>
                  <a:lnTo>
                    <a:pt x="8217" y="14628"/>
                  </a:lnTo>
                  <a:lnTo>
                    <a:pt x="8217" y="14635"/>
                  </a:lnTo>
                  <a:lnTo>
                    <a:pt x="8219" y="14641"/>
                  </a:lnTo>
                  <a:lnTo>
                    <a:pt x="8222" y="14647"/>
                  </a:lnTo>
                  <a:lnTo>
                    <a:pt x="8227" y="14650"/>
                  </a:lnTo>
                  <a:lnTo>
                    <a:pt x="8234" y="14652"/>
                  </a:lnTo>
                  <a:lnTo>
                    <a:pt x="8236" y="14652"/>
                  </a:lnTo>
                  <a:lnTo>
                    <a:pt x="8240" y="14650"/>
                  </a:lnTo>
                  <a:lnTo>
                    <a:pt x="8243" y="14649"/>
                  </a:lnTo>
                  <a:lnTo>
                    <a:pt x="8247" y="14647"/>
                  </a:lnTo>
                  <a:lnTo>
                    <a:pt x="8247" y="14647"/>
                  </a:lnTo>
                  <a:lnTo>
                    <a:pt x="8271" y="14623"/>
                  </a:lnTo>
                  <a:lnTo>
                    <a:pt x="8271" y="14623"/>
                  </a:lnTo>
                  <a:lnTo>
                    <a:pt x="8303" y="14641"/>
                  </a:lnTo>
                  <a:lnTo>
                    <a:pt x="8319" y="14648"/>
                  </a:lnTo>
                  <a:lnTo>
                    <a:pt x="8335" y="14655"/>
                  </a:lnTo>
                  <a:lnTo>
                    <a:pt x="8352" y="14661"/>
                  </a:lnTo>
                  <a:lnTo>
                    <a:pt x="8368" y="14667"/>
                  </a:lnTo>
                  <a:lnTo>
                    <a:pt x="8385" y="14671"/>
                  </a:lnTo>
                  <a:lnTo>
                    <a:pt x="8402" y="14675"/>
                  </a:lnTo>
                  <a:lnTo>
                    <a:pt x="8402" y="14675"/>
                  </a:lnTo>
                  <a:lnTo>
                    <a:pt x="8402" y="14681"/>
                  </a:lnTo>
                  <a:lnTo>
                    <a:pt x="8405" y="14685"/>
                  </a:lnTo>
                  <a:lnTo>
                    <a:pt x="8408" y="14690"/>
                  </a:lnTo>
                  <a:lnTo>
                    <a:pt x="8412" y="14694"/>
                  </a:lnTo>
                  <a:lnTo>
                    <a:pt x="8416" y="14695"/>
                  </a:lnTo>
                  <a:lnTo>
                    <a:pt x="8422" y="14696"/>
                  </a:lnTo>
                  <a:lnTo>
                    <a:pt x="8428" y="14695"/>
                  </a:lnTo>
                  <a:lnTo>
                    <a:pt x="8433" y="14691"/>
                  </a:lnTo>
                  <a:lnTo>
                    <a:pt x="8433" y="14691"/>
                  </a:lnTo>
                  <a:lnTo>
                    <a:pt x="8443" y="14682"/>
                  </a:lnTo>
                  <a:lnTo>
                    <a:pt x="8443" y="14682"/>
                  </a:lnTo>
                  <a:lnTo>
                    <a:pt x="8461" y="14683"/>
                  </a:lnTo>
                  <a:lnTo>
                    <a:pt x="8480" y="14684"/>
                  </a:lnTo>
                  <a:lnTo>
                    <a:pt x="8498" y="14684"/>
                  </a:lnTo>
                  <a:lnTo>
                    <a:pt x="8517" y="14683"/>
                  </a:lnTo>
                  <a:lnTo>
                    <a:pt x="8537" y="14681"/>
                  </a:lnTo>
                  <a:lnTo>
                    <a:pt x="8556" y="14678"/>
                  </a:lnTo>
                  <a:lnTo>
                    <a:pt x="8576" y="14675"/>
                  </a:lnTo>
                  <a:lnTo>
                    <a:pt x="8596" y="14670"/>
                  </a:lnTo>
                  <a:lnTo>
                    <a:pt x="8596" y="14670"/>
                  </a:lnTo>
                  <a:lnTo>
                    <a:pt x="8601" y="14674"/>
                  </a:lnTo>
                  <a:lnTo>
                    <a:pt x="8607" y="14675"/>
                  </a:lnTo>
                  <a:lnTo>
                    <a:pt x="8614" y="14674"/>
                  </a:lnTo>
                  <a:lnTo>
                    <a:pt x="8617" y="14671"/>
                  </a:lnTo>
                  <a:lnTo>
                    <a:pt x="8620" y="14669"/>
                  </a:lnTo>
                  <a:lnTo>
                    <a:pt x="8620" y="14669"/>
                  </a:lnTo>
                  <a:lnTo>
                    <a:pt x="8624" y="14663"/>
                  </a:lnTo>
                  <a:lnTo>
                    <a:pt x="8624" y="14663"/>
                  </a:lnTo>
                  <a:lnTo>
                    <a:pt x="8649" y="14655"/>
                  </a:lnTo>
                  <a:lnTo>
                    <a:pt x="8674" y="14644"/>
                  </a:lnTo>
                  <a:lnTo>
                    <a:pt x="8700" y="14634"/>
                  </a:lnTo>
                  <a:lnTo>
                    <a:pt x="8725" y="14621"/>
                  </a:lnTo>
                  <a:lnTo>
                    <a:pt x="8752" y="14607"/>
                  </a:lnTo>
                  <a:lnTo>
                    <a:pt x="8779" y="14592"/>
                  </a:lnTo>
                  <a:lnTo>
                    <a:pt x="8806" y="14575"/>
                  </a:lnTo>
                  <a:lnTo>
                    <a:pt x="8833" y="14557"/>
                  </a:lnTo>
                  <a:lnTo>
                    <a:pt x="8833" y="14557"/>
                  </a:lnTo>
                  <a:lnTo>
                    <a:pt x="8838" y="14552"/>
                  </a:lnTo>
                  <a:lnTo>
                    <a:pt x="8840" y="14546"/>
                  </a:lnTo>
                  <a:lnTo>
                    <a:pt x="8840" y="14540"/>
                  </a:lnTo>
                  <a:lnTo>
                    <a:pt x="8838" y="14536"/>
                  </a:lnTo>
                  <a:lnTo>
                    <a:pt x="8834" y="14531"/>
                  </a:lnTo>
                  <a:lnTo>
                    <a:pt x="8830" y="14529"/>
                  </a:lnTo>
                  <a:lnTo>
                    <a:pt x="8825" y="14527"/>
                  </a:lnTo>
                  <a:lnTo>
                    <a:pt x="8821" y="14529"/>
                  </a:lnTo>
                  <a:lnTo>
                    <a:pt x="8818" y="14531"/>
                  </a:lnTo>
                  <a:lnTo>
                    <a:pt x="8818" y="14531"/>
                  </a:lnTo>
                  <a:lnTo>
                    <a:pt x="8807" y="14538"/>
                  </a:lnTo>
                  <a:lnTo>
                    <a:pt x="8807" y="14538"/>
                  </a:lnTo>
                  <a:lnTo>
                    <a:pt x="8818" y="14526"/>
                  </a:lnTo>
                  <a:lnTo>
                    <a:pt x="8828" y="14516"/>
                  </a:lnTo>
                  <a:lnTo>
                    <a:pt x="8828" y="14516"/>
                  </a:lnTo>
                  <a:lnTo>
                    <a:pt x="8831" y="14512"/>
                  </a:lnTo>
                  <a:lnTo>
                    <a:pt x="8832" y="14509"/>
                  </a:lnTo>
                  <a:lnTo>
                    <a:pt x="8833" y="14505"/>
                  </a:lnTo>
                  <a:lnTo>
                    <a:pt x="8833" y="14502"/>
                  </a:lnTo>
                  <a:lnTo>
                    <a:pt x="8832" y="14495"/>
                  </a:lnTo>
                  <a:lnTo>
                    <a:pt x="8827" y="14489"/>
                  </a:lnTo>
                  <a:lnTo>
                    <a:pt x="8821" y="14485"/>
                  </a:lnTo>
                  <a:lnTo>
                    <a:pt x="8816" y="14483"/>
                  </a:lnTo>
                  <a:lnTo>
                    <a:pt x="8812" y="14484"/>
                  </a:lnTo>
                  <a:lnTo>
                    <a:pt x="8809" y="14484"/>
                  </a:lnTo>
                  <a:lnTo>
                    <a:pt x="8805" y="14486"/>
                  </a:lnTo>
                  <a:lnTo>
                    <a:pt x="8802" y="14489"/>
                  </a:lnTo>
                  <a:lnTo>
                    <a:pt x="8802" y="14489"/>
                  </a:lnTo>
                  <a:lnTo>
                    <a:pt x="8800" y="14491"/>
                  </a:lnTo>
                  <a:lnTo>
                    <a:pt x="8800" y="14491"/>
                  </a:lnTo>
                  <a:lnTo>
                    <a:pt x="8799" y="14486"/>
                  </a:lnTo>
                  <a:lnTo>
                    <a:pt x="8797" y="14482"/>
                  </a:lnTo>
                  <a:lnTo>
                    <a:pt x="8793" y="14478"/>
                  </a:lnTo>
                  <a:lnTo>
                    <a:pt x="8790" y="14475"/>
                  </a:lnTo>
                  <a:lnTo>
                    <a:pt x="8786" y="14472"/>
                  </a:lnTo>
                  <a:lnTo>
                    <a:pt x="8782" y="14472"/>
                  </a:lnTo>
                  <a:lnTo>
                    <a:pt x="8777" y="14472"/>
                  </a:lnTo>
                  <a:lnTo>
                    <a:pt x="8772" y="14475"/>
                  </a:lnTo>
                  <a:lnTo>
                    <a:pt x="8772" y="14475"/>
                  </a:lnTo>
                  <a:lnTo>
                    <a:pt x="8731" y="14506"/>
                  </a:lnTo>
                  <a:lnTo>
                    <a:pt x="8708" y="14525"/>
                  </a:lnTo>
                  <a:lnTo>
                    <a:pt x="8686" y="14545"/>
                  </a:lnTo>
                  <a:lnTo>
                    <a:pt x="8648" y="14580"/>
                  </a:lnTo>
                  <a:lnTo>
                    <a:pt x="8648" y="14580"/>
                  </a:lnTo>
                  <a:lnTo>
                    <a:pt x="8656" y="14572"/>
                  </a:lnTo>
                  <a:lnTo>
                    <a:pt x="8667" y="14560"/>
                  </a:lnTo>
                  <a:lnTo>
                    <a:pt x="8693" y="14526"/>
                  </a:lnTo>
                  <a:lnTo>
                    <a:pt x="8707" y="14506"/>
                  </a:lnTo>
                  <a:lnTo>
                    <a:pt x="8721" y="14485"/>
                  </a:lnTo>
                  <a:lnTo>
                    <a:pt x="8732" y="14465"/>
                  </a:lnTo>
                  <a:lnTo>
                    <a:pt x="8743" y="14446"/>
                  </a:lnTo>
                  <a:lnTo>
                    <a:pt x="8743" y="14446"/>
                  </a:lnTo>
                  <a:lnTo>
                    <a:pt x="8744" y="14441"/>
                  </a:lnTo>
                  <a:lnTo>
                    <a:pt x="8744" y="14436"/>
                  </a:lnTo>
                  <a:lnTo>
                    <a:pt x="8744" y="14436"/>
                  </a:lnTo>
                  <a:lnTo>
                    <a:pt x="8759" y="14438"/>
                  </a:lnTo>
                  <a:lnTo>
                    <a:pt x="8759" y="14438"/>
                  </a:lnTo>
                  <a:lnTo>
                    <a:pt x="8762" y="14438"/>
                  </a:lnTo>
                  <a:lnTo>
                    <a:pt x="8764" y="14437"/>
                  </a:lnTo>
                  <a:lnTo>
                    <a:pt x="8765" y="14435"/>
                  </a:lnTo>
                  <a:lnTo>
                    <a:pt x="8765" y="14433"/>
                  </a:lnTo>
                  <a:lnTo>
                    <a:pt x="8765" y="14430"/>
                  </a:lnTo>
                  <a:lnTo>
                    <a:pt x="8765" y="14428"/>
                  </a:lnTo>
                  <a:lnTo>
                    <a:pt x="8763" y="14427"/>
                  </a:lnTo>
                  <a:lnTo>
                    <a:pt x="8761" y="14426"/>
                  </a:lnTo>
                  <a:lnTo>
                    <a:pt x="8761" y="14426"/>
                  </a:lnTo>
                  <a:lnTo>
                    <a:pt x="8745" y="14422"/>
                  </a:lnTo>
                  <a:lnTo>
                    <a:pt x="8729" y="14417"/>
                  </a:lnTo>
                  <a:lnTo>
                    <a:pt x="8714" y="14412"/>
                  </a:lnTo>
                  <a:lnTo>
                    <a:pt x="8699" y="14406"/>
                  </a:lnTo>
                  <a:lnTo>
                    <a:pt x="8684" y="14399"/>
                  </a:lnTo>
                  <a:lnTo>
                    <a:pt x="8669" y="14392"/>
                  </a:lnTo>
                  <a:lnTo>
                    <a:pt x="8655" y="14383"/>
                  </a:lnTo>
                  <a:lnTo>
                    <a:pt x="8642" y="14374"/>
                  </a:lnTo>
                  <a:lnTo>
                    <a:pt x="8628" y="14365"/>
                  </a:lnTo>
                  <a:lnTo>
                    <a:pt x="8615" y="14354"/>
                  </a:lnTo>
                  <a:lnTo>
                    <a:pt x="8591" y="14332"/>
                  </a:lnTo>
                  <a:lnTo>
                    <a:pt x="8567" y="14309"/>
                  </a:lnTo>
                  <a:lnTo>
                    <a:pt x="8546" y="14282"/>
                  </a:lnTo>
                  <a:lnTo>
                    <a:pt x="8526" y="14255"/>
                  </a:lnTo>
                  <a:lnTo>
                    <a:pt x="8508" y="14225"/>
                  </a:lnTo>
                  <a:lnTo>
                    <a:pt x="8491" y="14194"/>
                  </a:lnTo>
                  <a:lnTo>
                    <a:pt x="8477" y="14162"/>
                  </a:lnTo>
                  <a:lnTo>
                    <a:pt x="8464" y="14131"/>
                  </a:lnTo>
                  <a:lnTo>
                    <a:pt x="8454" y="14097"/>
                  </a:lnTo>
                  <a:lnTo>
                    <a:pt x="8446" y="14063"/>
                  </a:lnTo>
                  <a:lnTo>
                    <a:pt x="8440" y="14029"/>
                  </a:lnTo>
                  <a:lnTo>
                    <a:pt x="8436" y="13995"/>
                  </a:lnTo>
                  <a:lnTo>
                    <a:pt x="8434" y="13961"/>
                  </a:lnTo>
                  <a:lnTo>
                    <a:pt x="8435" y="13928"/>
                  </a:lnTo>
                  <a:lnTo>
                    <a:pt x="8439" y="13895"/>
                  </a:lnTo>
                  <a:lnTo>
                    <a:pt x="8445" y="13863"/>
                  </a:lnTo>
                  <a:lnTo>
                    <a:pt x="8448" y="13847"/>
                  </a:lnTo>
                  <a:lnTo>
                    <a:pt x="8453" y="13832"/>
                  </a:lnTo>
                  <a:lnTo>
                    <a:pt x="8459" y="13817"/>
                  </a:lnTo>
                  <a:lnTo>
                    <a:pt x="8464" y="13802"/>
                  </a:lnTo>
                  <a:lnTo>
                    <a:pt x="8470" y="13788"/>
                  </a:lnTo>
                  <a:lnTo>
                    <a:pt x="8478" y="13774"/>
                  </a:lnTo>
                  <a:lnTo>
                    <a:pt x="8485" y="13760"/>
                  </a:lnTo>
                  <a:lnTo>
                    <a:pt x="8495" y="13747"/>
                  </a:lnTo>
                  <a:lnTo>
                    <a:pt x="8504" y="13734"/>
                  </a:lnTo>
                  <a:lnTo>
                    <a:pt x="8515" y="13722"/>
                  </a:lnTo>
                  <a:lnTo>
                    <a:pt x="8525" y="13710"/>
                  </a:lnTo>
                  <a:lnTo>
                    <a:pt x="8537" y="13699"/>
                  </a:lnTo>
                  <a:lnTo>
                    <a:pt x="8549" y="13688"/>
                  </a:lnTo>
                  <a:lnTo>
                    <a:pt x="8563" y="13678"/>
                  </a:lnTo>
                  <a:lnTo>
                    <a:pt x="8577" y="13668"/>
                  </a:lnTo>
                  <a:lnTo>
                    <a:pt x="8591" y="13660"/>
                  </a:lnTo>
                  <a:lnTo>
                    <a:pt x="8606" y="13652"/>
                  </a:lnTo>
                  <a:lnTo>
                    <a:pt x="8622" y="13644"/>
                  </a:lnTo>
                  <a:lnTo>
                    <a:pt x="8640" y="13638"/>
                  </a:lnTo>
                  <a:lnTo>
                    <a:pt x="8658" y="13631"/>
                  </a:lnTo>
                  <a:lnTo>
                    <a:pt x="8676" y="13626"/>
                  </a:lnTo>
                  <a:lnTo>
                    <a:pt x="8696" y="13622"/>
                  </a:lnTo>
                  <a:lnTo>
                    <a:pt x="8696" y="13622"/>
                  </a:lnTo>
                  <a:lnTo>
                    <a:pt x="8700" y="13620"/>
                  </a:lnTo>
                  <a:lnTo>
                    <a:pt x="8703" y="13618"/>
                  </a:lnTo>
                  <a:lnTo>
                    <a:pt x="8704" y="13614"/>
                  </a:lnTo>
                  <a:lnTo>
                    <a:pt x="8707" y="13611"/>
                  </a:lnTo>
                  <a:lnTo>
                    <a:pt x="8707" y="13607"/>
                  </a:lnTo>
                  <a:lnTo>
                    <a:pt x="8707" y="13604"/>
                  </a:lnTo>
                  <a:lnTo>
                    <a:pt x="8706" y="13600"/>
                  </a:lnTo>
                  <a:lnTo>
                    <a:pt x="8702" y="13598"/>
                  </a:lnTo>
                  <a:lnTo>
                    <a:pt x="8702" y="13598"/>
                  </a:lnTo>
                  <a:lnTo>
                    <a:pt x="8684" y="13581"/>
                  </a:lnTo>
                  <a:lnTo>
                    <a:pt x="8668" y="13563"/>
                  </a:lnTo>
                  <a:lnTo>
                    <a:pt x="8654" y="13545"/>
                  </a:lnTo>
                  <a:lnTo>
                    <a:pt x="8642" y="13528"/>
                  </a:lnTo>
                  <a:lnTo>
                    <a:pt x="8632" y="13510"/>
                  </a:lnTo>
                  <a:lnTo>
                    <a:pt x="8624" y="13492"/>
                  </a:lnTo>
                  <a:lnTo>
                    <a:pt x="8618" y="13474"/>
                  </a:lnTo>
                  <a:lnTo>
                    <a:pt x="8613" y="13455"/>
                  </a:lnTo>
                  <a:lnTo>
                    <a:pt x="8610" y="13438"/>
                  </a:lnTo>
                  <a:lnTo>
                    <a:pt x="8608" y="13419"/>
                  </a:lnTo>
                  <a:lnTo>
                    <a:pt x="8608" y="13400"/>
                  </a:lnTo>
                  <a:lnTo>
                    <a:pt x="8611" y="13382"/>
                  </a:lnTo>
                  <a:lnTo>
                    <a:pt x="8614" y="13363"/>
                  </a:lnTo>
                  <a:lnTo>
                    <a:pt x="8619" y="13343"/>
                  </a:lnTo>
                  <a:lnTo>
                    <a:pt x="8625" y="13324"/>
                  </a:lnTo>
                  <a:lnTo>
                    <a:pt x="8632" y="13304"/>
                  </a:lnTo>
                  <a:lnTo>
                    <a:pt x="8640" y="13286"/>
                  </a:lnTo>
                  <a:lnTo>
                    <a:pt x="8649" y="13266"/>
                  </a:lnTo>
                  <a:lnTo>
                    <a:pt x="8661" y="13246"/>
                  </a:lnTo>
                  <a:lnTo>
                    <a:pt x="8673" y="13226"/>
                  </a:lnTo>
                  <a:lnTo>
                    <a:pt x="8686" y="13206"/>
                  </a:lnTo>
                  <a:lnTo>
                    <a:pt x="8700" y="13186"/>
                  </a:lnTo>
                  <a:lnTo>
                    <a:pt x="8730" y="13146"/>
                  </a:lnTo>
                  <a:lnTo>
                    <a:pt x="8763" y="13107"/>
                  </a:lnTo>
                  <a:lnTo>
                    <a:pt x="8799" y="13066"/>
                  </a:lnTo>
                  <a:lnTo>
                    <a:pt x="8837" y="13025"/>
                  </a:lnTo>
                  <a:lnTo>
                    <a:pt x="8876" y="12982"/>
                  </a:lnTo>
                  <a:lnTo>
                    <a:pt x="8960" y="12899"/>
                  </a:lnTo>
                  <a:lnTo>
                    <a:pt x="9045" y="12816"/>
                  </a:lnTo>
                  <a:lnTo>
                    <a:pt x="9086" y="12774"/>
                  </a:lnTo>
                  <a:lnTo>
                    <a:pt x="9127" y="12732"/>
                  </a:lnTo>
                  <a:lnTo>
                    <a:pt x="9166" y="12690"/>
                  </a:lnTo>
                  <a:lnTo>
                    <a:pt x="9203" y="12648"/>
                  </a:lnTo>
                  <a:lnTo>
                    <a:pt x="9238" y="12606"/>
                  </a:lnTo>
                  <a:lnTo>
                    <a:pt x="9270" y="12563"/>
                  </a:lnTo>
                  <a:lnTo>
                    <a:pt x="9284" y="12542"/>
                  </a:lnTo>
                  <a:lnTo>
                    <a:pt x="9298" y="12521"/>
                  </a:lnTo>
                  <a:lnTo>
                    <a:pt x="9311" y="12501"/>
                  </a:lnTo>
                  <a:lnTo>
                    <a:pt x="9322" y="12480"/>
                  </a:lnTo>
                  <a:lnTo>
                    <a:pt x="9334" y="12459"/>
                  </a:lnTo>
                  <a:lnTo>
                    <a:pt x="9343" y="12438"/>
                  </a:lnTo>
                  <a:lnTo>
                    <a:pt x="9352" y="12417"/>
                  </a:lnTo>
                  <a:lnTo>
                    <a:pt x="9359" y="12397"/>
                  </a:lnTo>
                  <a:lnTo>
                    <a:pt x="9364" y="12376"/>
                  </a:lnTo>
                  <a:lnTo>
                    <a:pt x="9369" y="12355"/>
                  </a:lnTo>
                  <a:lnTo>
                    <a:pt x="9373" y="12335"/>
                  </a:lnTo>
                  <a:lnTo>
                    <a:pt x="9375" y="12314"/>
                  </a:lnTo>
                  <a:lnTo>
                    <a:pt x="9375" y="12314"/>
                  </a:lnTo>
                  <a:lnTo>
                    <a:pt x="9470" y="12216"/>
                  </a:lnTo>
                  <a:lnTo>
                    <a:pt x="9470" y="12216"/>
                  </a:lnTo>
                  <a:lnTo>
                    <a:pt x="9506" y="12191"/>
                  </a:lnTo>
                  <a:lnTo>
                    <a:pt x="9542" y="12165"/>
                  </a:lnTo>
                  <a:lnTo>
                    <a:pt x="9577" y="12140"/>
                  </a:lnTo>
                  <a:lnTo>
                    <a:pt x="9613" y="12113"/>
                  </a:lnTo>
                  <a:lnTo>
                    <a:pt x="9647" y="12085"/>
                  </a:lnTo>
                  <a:lnTo>
                    <a:pt x="9680" y="12055"/>
                  </a:lnTo>
                  <a:lnTo>
                    <a:pt x="9713" y="12024"/>
                  </a:lnTo>
                  <a:lnTo>
                    <a:pt x="9745" y="11991"/>
                  </a:lnTo>
                  <a:lnTo>
                    <a:pt x="9745" y="11991"/>
                  </a:lnTo>
                  <a:lnTo>
                    <a:pt x="9762" y="11972"/>
                  </a:lnTo>
                  <a:lnTo>
                    <a:pt x="9778" y="11952"/>
                  </a:lnTo>
                  <a:lnTo>
                    <a:pt x="9793" y="11933"/>
                  </a:lnTo>
                  <a:lnTo>
                    <a:pt x="9807" y="11913"/>
                  </a:lnTo>
                  <a:lnTo>
                    <a:pt x="9821" y="11892"/>
                  </a:lnTo>
                  <a:lnTo>
                    <a:pt x="9834" y="11870"/>
                  </a:lnTo>
                  <a:lnTo>
                    <a:pt x="9858" y="11827"/>
                  </a:lnTo>
                  <a:lnTo>
                    <a:pt x="9881" y="11783"/>
                  </a:lnTo>
                  <a:lnTo>
                    <a:pt x="9902" y="11736"/>
                  </a:lnTo>
                  <a:lnTo>
                    <a:pt x="9922" y="11690"/>
                  </a:lnTo>
                  <a:lnTo>
                    <a:pt x="9941" y="11643"/>
                  </a:lnTo>
                  <a:lnTo>
                    <a:pt x="9980" y="11550"/>
                  </a:lnTo>
                  <a:lnTo>
                    <a:pt x="10001" y="11503"/>
                  </a:lnTo>
                  <a:lnTo>
                    <a:pt x="10023" y="11457"/>
                  </a:lnTo>
                  <a:lnTo>
                    <a:pt x="10047" y="11413"/>
                  </a:lnTo>
                  <a:lnTo>
                    <a:pt x="10060" y="11391"/>
                  </a:lnTo>
                  <a:lnTo>
                    <a:pt x="10074" y="11370"/>
                  </a:lnTo>
                  <a:lnTo>
                    <a:pt x="10088" y="11348"/>
                  </a:lnTo>
                  <a:lnTo>
                    <a:pt x="10103" y="11329"/>
                  </a:lnTo>
                  <a:lnTo>
                    <a:pt x="10118" y="11309"/>
                  </a:lnTo>
                  <a:lnTo>
                    <a:pt x="10135" y="11289"/>
                  </a:lnTo>
                  <a:lnTo>
                    <a:pt x="10135" y="11289"/>
                  </a:lnTo>
                  <a:lnTo>
                    <a:pt x="10149" y="11275"/>
                  </a:lnTo>
                  <a:lnTo>
                    <a:pt x="10162" y="11261"/>
                  </a:lnTo>
                  <a:lnTo>
                    <a:pt x="10177" y="11248"/>
                  </a:lnTo>
                  <a:lnTo>
                    <a:pt x="10192" y="11235"/>
                  </a:lnTo>
                  <a:lnTo>
                    <a:pt x="10222" y="11210"/>
                  </a:lnTo>
                  <a:lnTo>
                    <a:pt x="10255" y="11188"/>
                  </a:lnTo>
                  <a:lnTo>
                    <a:pt x="10289" y="11168"/>
                  </a:lnTo>
                  <a:lnTo>
                    <a:pt x="10323" y="11147"/>
                  </a:lnTo>
                  <a:lnTo>
                    <a:pt x="10393" y="11109"/>
                  </a:lnTo>
                  <a:lnTo>
                    <a:pt x="10428" y="11089"/>
                  </a:lnTo>
                  <a:lnTo>
                    <a:pt x="10462" y="11069"/>
                  </a:lnTo>
                  <a:lnTo>
                    <a:pt x="10496" y="11048"/>
                  </a:lnTo>
                  <a:lnTo>
                    <a:pt x="10529" y="11024"/>
                  </a:lnTo>
                  <a:lnTo>
                    <a:pt x="10559" y="11001"/>
                  </a:lnTo>
                  <a:lnTo>
                    <a:pt x="10575" y="10988"/>
                  </a:lnTo>
                  <a:lnTo>
                    <a:pt x="10589" y="10974"/>
                  </a:lnTo>
                  <a:lnTo>
                    <a:pt x="10603" y="10960"/>
                  </a:lnTo>
                  <a:lnTo>
                    <a:pt x="10616" y="10945"/>
                  </a:lnTo>
                  <a:lnTo>
                    <a:pt x="10629" y="10929"/>
                  </a:lnTo>
                  <a:lnTo>
                    <a:pt x="10640" y="10913"/>
                  </a:lnTo>
                  <a:lnTo>
                    <a:pt x="10640" y="10913"/>
                  </a:lnTo>
                  <a:lnTo>
                    <a:pt x="10667" y="10873"/>
                  </a:lnTo>
                  <a:lnTo>
                    <a:pt x="10692" y="10831"/>
                  </a:lnTo>
                  <a:lnTo>
                    <a:pt x="10714" y="10789"/>
                  </a:lnTo>
                  <a:lnTo>
                    <a:pt x="10735" y="10747"/>
                  </a:lnTo>
                  <a:lnTo>
                    <a:pt x="10754" y="10704"/>
                  </a:lnTo>
                  <a:lnTo>
                    <a:pt x="10772" y="10660"/>
                  </a:lnTo>
                  <a:lnTo>
                    <a:pt x="10789" y="10616"/>
                  </a:lnTo>
                  <a:lnTo>
                    <a:pt x="10804" y="10571"/>
                  </a:lnTo>
                  <a:lnTo>
                    <a:pt x="10819" y="10526"/>
                  </a:lnTo>
                  <a:lnTo>
                    <a:pt x="10833" y="10480"/>
                  </a:lnTo>
                  <a:lnTo>
                    <a:pt x="10860" y="10389"/>
                  </a:lnTo>
                  <a:lnTo>
                    <a:pt x="10887" y="10296"/>
                  </a:lnTo>
                  <a:lnTo>
                    <a:pt x="10914" y="10204"/>
                  </a:lnTo>
                  <a:lnTo>
                    <a:pt x="10914" y="10204"/>
                  </a:lnTo>
                  <a:lnTo>
                    <a:pt x="10915" y="10200"/>
                  </a:lnTo>
                  <a:lnTo>
                    <a:pt x="10915" y="10197"/>
                  </a:lnTo>
                  <a:lnTo>
                    <a:pt x="10914" y="10193"/>
                  </a:lnTo>
                  <a:lnTo>
                    <a:pt x="10913" y="10191"/>
                  </a:lnTo>
                  <a:lnTo>
                    <a:pt x="10908" y="10186"/>
                  </a:lnTo>
                  <a:lnTo>
                    <a:pt x="10902" y="10184"/>
                  </a:lnTo>
                  <a:lnTo>
                    <a:pt x="10897" y="10183"/>
                  </a:lnTo>
                  <a:lnTo>
                    <a:pt x="10890" y="10185"/>
                  </a:lnTo>
                  <a:lnTo>
                    <a:pt x="10887" y="10186"/>
                  </a:lnTo>
                  <a:lnTo>
                    <a:pt x="10885" y="10189"/>
                  </a:lnTo>
                  <a:lnTo>
                    <a:pt x="10883" y="10191"/>
                  </a:lnTo>
                  <a:lnTo>
                    <a:pt x="10881" y="10196"/>
                  </a:lnTo>
                  <a:lnTo>
                    <a:pt x="10881" y="10196"/>
                  </a:lnTo>
                  <a:lnTo>
                    <a:pt x="10863" y="10254"/>
                  </a:lnTo>
                  <a:lnTo>
                    <a:pt x="10846" y="10313"/>
                  </a:lnTo>
                  <a:lnTo>
                    <a:pt x="10812" y="10430"/>
                  </a:lnTo>
                  <a:lnTo>
                    <a:pt x="10796" y="10486"/>
                  </a:lnTo>
                  <a:lnTo>
                    <a:pt x="10777" y="10542"/>
                  </a:lnTo>
                  <a:lnTo>
                    <a:pt x="10758" y="10598"/>
                  </a:lnTo>
                  <a:lnTo>
                    <a:pt x="10736" y="10652"/>
                  </a:lnTo>
                  <a:lnTo>
                    <a:pt x="10713" y="10706"/>
                  </a:lnTo>
                  <a:lnTo>
                    <a:pt x="10701" y="10732"/>
                  </a:lnTo>
                  <a:lnTo>
                    <a:pt x="10687" y="10757"/>
                  </a:lnTo>
                  <a:lnTo>
                    <a:pt x="10673" y="10783"/>
                  </a:lnTo>
                  <a:lnTo>
                    <a:pt x="10658" y="10808"/>
                  </a:lnTo>
                  <a:lnTo>
                    <a:pt x="10643" y="10832"/>
                  </a:lnTo>
                  <a:lnTo>
                    <a:pt x="10626" y="10857"/>
                  </a:lnTo>
                  <a:lnTo>
                    <a:pt x="10609" y="10880"/>
                  </a:lnTo>
                  <a:lnTo>
                    <a:pt x="10590" y="10904"/>
                  </a:lnTo>
                  <a:lnTo>
                    <a:pt x="10570" y="10927"/>
                  </a:lnTo>
                  <a:lnTo>
                    <a:pt x="10549" y="10949"/>
                  </a:lnTo>
                  <a:lnTo>
                    <a:pt x="10527" y="10972"/>
                  </a:lnTo>
                  <a:lnTo>
                    <a:pt x="10503" y="10993"/>
                  </a:lnTo>
                  <a:lnTo>
                    <a:pt x="10479" y="11014"/>
                  </a:lnTo>
                  <a:lnTo>
                    <a:pt x="10453" y="11035"/>
                  </a:lnTo>
                  <a:lnTo>
                    <a:pt x="10453" y="11035"/>
                  </a:lnTo>
                  <a:lnTo>
                    <a:pt x="10412" y="11064"/>
                  </a:lnTo>
                  <a:lnTo>
                    <a:pt x="10372" y="11092"/>
                  </a:lnTo>
                  <a:lnTo>
                    <a:pt x="10294" y="11144"/>
                  </a:lnTo>
                  <a:lnTo>
                    <a:pt x="10254" y="11168"/>
                  </a:lnTo>
                  <a:lnTo>
                    <a:pt x="10217" y="11194"/>
                  </a:lnTo>
                  <a:lnTo>
                    <a:pt x="10178" y="11221"/>
                  </a:lnTo>
                  <a:lnTo>
                    <a:pt x="10142" y="11249"/>
                  </a:lnTo>
                  <a:lnTo>
                    <a:pt x="10142" y="11249"/>
                  </a:lnTo>
                  <a:lnTo>
                    <a:pt x="10200" y="11192"/>
                  </a:lnTo>
                  <a:lnTo>
                    <a:pt x="10200" y="11192"/>
                  </a:lnTo>
                  <a:lnTo>
                    <a:pt x="10258" y="11138"/>
                  </a:lnTo>
                  <a:lnTo>
                    <a:pt x="10315" y="11085"/>
                  </a:lnTo>
                  <a:lnTo>
                    <a:pt x="10372" y="11031"/>
                  </a:lnTo>
                  <a:lnTo>
                    <a:pt x="10430" y="10979"/>
                  </a:lnTo>
                  <a:lnTo>
                    <a:pt x="10430" y="10979"/>
                  </a:lnTo>
                  <a:lnTo>
                    <a:pt x="10420" y="10995"/>
                  </a:lnTo>
                  <a:lnTo>
                    <a:pt x="10411" y="11013"/>
                  </a:lnTo>
                  <a:lnTo>
                    <a:pt x="10403" y="11030"/>
                  </a:lnTo>
                  <a:lnTo>
                    <a:pt x="10397" y="11049"/>
                  </a:lnTo>
                  <a:lnTo>
                    <a:pt x="10397" y="11049"/>
                  </a:lnTo>
                  <a:lnTo>
                    <a:pt x="10397" y="11051"/>
                  </a:lnTo>
                  <a:lnTo>
                    <a:pt x="10397" y="11054"/>
                  </a:lnTo>
                  <a:lnTo>
                    <a:pt x="10399" y="11056"/>
                  </a:lnTo>
                  <a:lnTo>
                    <a:pt x="10400" y="11057"/>
                  </a:lnTo>
                  <a:lnTo>
                    <a:pt x="10403" y="11057"/>
                  </a:lnTo>
                  <a:lnTo>
                    <a:pt x="10406" y="11057"/>
                  </a:lnTo>
                  <a:lnTo>
                    <a:pt x="10408" y="11056"/>
                  </a:lnTo>
                  <a:lnTo>
                    <a:pt x="10410" y="11055"/>
                  </a:lnTo>
                  <a:lnTo>
                    <a:pt x="10410" y="11055"/>
                  </a:lnTo>
                  <a:lnTo>
                    <a:pt x="10435" y="11013"/>
                  </a:lnTo>
                  <a:lnTo>
                    <a:pt x="10462" y="10972"/>
                  </a:lnTo>
                  <a:lnTo>
                    <a:pt x="10490" y="10932"/>
                  </a:lnTo>
                  <a:lnTo>
                    <a:pt x="10520" y="10893"/>
                  </a:lnTo>
                  <a:lnTo>
                    <a:pt x="10520" y="10893"/>
                  </a:lnTo>
                  <a:lnTo>
                    <a:pt x="10536" y="10872"/>
                  </a:lnTo>
                  <a:lnTo>
                    <a:pt x="10554" y="10853"/>
                  </a:lnTo>
                  <a:lnTo>
                    <a:pt x="10590" y="10816"/>
                  </a:lnTo>
                  <a:lnTo>
                    <a:pt x="10627" y="10778"/>
                  </a:lnTo>
                  <a:lnTo>
                    <a:pt x="10646" y="10760"/>
                  </a:lnTo>
                  <a:lnTo>
                    <a:pt x="10664" y="10741"/>
                  </a:lnTo>
                  <a:lnTo>
                    <a:pt x="10664" y="10741"/>
                  </a:lnTo>
                  <a:lnTo>
                    <a:pt x="10666" y="10736"/>
                  </a:lnTo>
                  <a:lnTo>
                    <a:pt x="10667" y="10732"/>
                  </a:lnTo>
                  <a:lnTo>
                    <a:pt x="10665" y="10728"/>
                  </a:lnTo>
                  <a:lnTo>
                    <a:pt x="10662" y="10725"/>
                  </a:lnTo>
                  <a:lnTo>
                    <a:pt x="10662" y="10725"/>
                  </a:lnTo>
                  <a:lnTo>
                    <a:pt x="10694" y="10679"/>
                  </a:lnTo>
                  <a:lnTo>
                    <a:pt x="10724" y="10632"/>
                  </a:lnTo>
                  <a:lnTo>
                    <a:pt x="10739" y="10608"/>
                  </a:lnTo>
                  <a:lnTo>
                    <a:pt x="10753" y="10583"/>
                  </a:lnTo>
                  <a:lnTo>
                    <a:pt x="10765" y="10558"/>
                  </a:lnTo>
                  <a:lnTo>
                    <a:pt x="10778" y="10531"/>
                  </a:lnTo>
                  <a:lnTo>
                    <a:pt x="10778" y="10531"/>
                  </a:lnTo>
                  <a:lnTo>
                    <a:pt x="10780" y="10527"/>
                  </a:lnTo>
                  <a:lnTo>
                    <a:pt x="10780" y="10522"/>
                  </a:lnTo>
                  <a:lnTo>
                    <a:pt x="10777" y="10517"/>
                  </a:lnTo>
                  <a:lnTo>
                    <a:pt x="10775" y="10514"/>
                  </a:lnTo>
                  <a:lnTo>
                    <a:pt x="10771" y="10510"/>
                  </a:lnTo>
                  <a:lnTo>
                    <a:pt x="10768" y="10509"/>
                  </a:lnTo>
                  <a:lnTo>
                    <a:pt x="10763" y="10509"/>
                  </a:lnTo>
                  <a:lnTo>
                    <a:pt x="10757" y="10512"/>
                  </a:lnTo>
                  <a:lnTo>
                    <a:pt x="10757" y="10512"/>
                  </a:lnTo>
                  <a:lnTo>
                    <a:pt x="10732" y="10531"/>
                  </a:lnTo>
                  <a:lnTo>
                    <a:pt x="10707" y="10553"/>
                  </a:lnTo>
                  <a:lnTo>
                    <a:pt x="10657" y="10594"/>
                  </a:lnTo>
                  <a:lnTo>
                    <a:pt x="10657" y="10594"/>
                  </a:lnTo>
                  <a:lnTo>
                    <a:pt x="10680" y="10554"/>
                  </a:lnTo>
                  <a:lnTo>
                    <a:pt x="10702" y="10514"/>
                  </a:lnTo>
                  <a:lnTo>
                    <a:pt x="10724" y="10474"/>
                  </a:lnTo>
                  <a:lnTo>
                    <a:pt x="10744" y="10433"/>
                  </a:lnTo>
                  <a:lnTo>
                    <a:pt x="10744" y="10433"/>
                  </a:lnTo>
                  <a:lnTo>
                    <a:pt x="10746" y="10428"/>
                  </a:lnTo>
                  <a:lnTo>
                    <a:pt x="10746" y="10424"/>
                  </a:lnTo>
                  <a:lnTo>
                    <a:pt x="10744" y="10420"/>
                  </a:lnTo>
                  <a:lnTo>
                    <a:pt x="10742" y="10417"/>
                  </a:lnTo>
                  <a:lnTo>
                    <a:pt x="10739" y="10413"/>
                  </a:lnTo>
                  <a:lnTo>
                    <a:pt x="10735" y="10412"/>
                  </a:lnTo>
                  <a:lnTo>
                    <a:pt x="10730" y="10412"/>
                  </a:lnTo>
                  <a:lnTo>
                    <a:pt x="10726" y="10414"/>
                  </a:lnTo>
                  <a:lnTo>
                    <a:pt x="10726" y="10414"/>
                  </a:lnTo>
                  <a:lnTo>
                    <a:pt x="10705" y="10427"/>
                  </a:lnTo>
                  <a:lnTo>
                    <a:pt x="10685" y="10440"/>
                  </a:lnTo>
                  <a:lnTo>
                    <a:pt x="10646" y="10467"/>
                  </a:lnTo>
                  <a:lnTo>
                    <a:pt x="10646" y="10467"/>
                  </a:lnTo>
                  <a:lnTo>
                    <a:pt x="10675" y="10433"/>
                  </a:lnTo>
                  <a:lnTo>
                    <a:pt x="10703" y="10398"/>
                  </a:lnTo>
                  <a:lnTo>
                    <a:pt x="10732" y="10362"/>
                  </a:lnTo>
                  <a:lnTo>
                    <a:pt x="10757" y="10325"/>
                  </a:lnTo>
                  <a:lnTo>
                    <a:pt x="10782" y="10288"/>
                  </a:lnTo>
                  <a:lnTo>
                    <a:pt x="10804" y="10251"/>
                  </a:lnTo>
                  <a:lnTo>
                    <a:pt x="10826" y="10211"/>
                  </a:lnTo>
                  <a:lnTo>
                    <a:pt x="10845" y="10171"/>
                  </a:lnTo>
                  <a:lnTo>
                    <a:pt x="10845" y="10171"/>
                  </a:lnTo>
                  <a:lnTo>
                    <a:pt x="10846" y="10169"/>
                  </a:lnTo>
                  <a:lnTo>
                    <a:pt x="10846" y="10165"/>
                  </a:lnTo>
                  <a:lnTo>
                    <a:pt x="10846" y="10165"/>
                  </a:lnTo>
                  <a:lnTo>
                    <a:pt x="10868" y="10122"/>
                  </a:lnTo>
                  <a:lnTo>
                    <a:pt x="10887" y="10079"/>
                  </a:lnTo>
                  <a:lnTo>
                    <a:pt x="10906" y="10034"/>
                  </a:lnTo>
                  <a:lnTo>
                    <a:pt x="10921" y="9991"/>
                  </a:lnTo>
                  <a:lnTo>
                    <a:pt x="10934" y="9947"/>
                  </a:lnTo>
                  <a:lnTo>
                    <a:pt x="10946" y="9904"/>
                  </a:lnTo>
                  <a:lnTo>
                    <a:pt x="10954" y="9861"/>
                  </a:lnTo>
                  <a:lnTo>
                    <a:pt x="10959" y="9819"/>
                  </a:lnTo>
                  <a:lnTo>
                    <a:pt x="10959" y="9819"/>
                  </a:lnTo>
                  <a:lnTo>
                    <a:pt x="10968" y="9795"/>
                  </a:lnTo>
                  <a:lnTo>
                    <a:pt x="10968" y="9795"/>
                  </a:lnTo>
                  <a:lnTo>
                    <a:pt x="10968" y="9791"/>
                  </a:lnTo>
                  <a:lnTo>
                    <a:pt x="10967" y="9786"/>
                  </a:lnTo>
                  <a:lnTo>
                    <a:pt x="10966" y="9781"/>
                  </a:lnTo>
                  <a:lnTo>
                    <a:pt x="10962" y="9778"/>
                  </a:lnTo>
                  <a:lnTo>
                    <a:pt x="10962" y="9778"/>
                  </a:lnTo>
                  <a:lnTo>
                    <a:pt x="10962" y="9750"/>
                  </a:lnTo>
                  <a:lnTo>
                    <a:pt x="10960" y="9723"/>
                  </a:lnTo>
                  <a:lnTo>
                    <a:pt x="10956" y="9696"/>
                  </a:lnTo>
                  <a:lnTo>
                    <a:pt x="10952" y="9670"/>
                  </a:lnTo>
                  <a:lnTo>
                    <a:pt x="10945" y="9644"/>
                  </a:lnTo>
                  <a:lnTo>
                    <a:pt x="10936" y="9620"/>
                  </a:lnTo>
                  <a:lnTo>
                    <a:pt x="10926" y="9596"/>
                  </a:lnTo>
                  <a:lnTo>
                    <a:pt x="10913" y="9573"/>
                  </a:lnTo>
                  <a:lnTo>
                    <a:pt x="10899" y="9552"/>
                  </a:lnTo>
                  <a:lnTo>
                    <a:pt x="10883" y="9531"/>
                  </a:lnTo>
                  <a:lnTo>
                    <a:pt x="10864" y="9511"/>
                  </a:lnTo>
                  <a:lnTo>
                    <a:pt x="10843" y="9492"/>
                  </a:lnTo>
                  <a:lnTo>
                    <a:pt x="10819" y="9475"/>
                  </a:lnTo>
                  <a:lnTo>
                    <a:pt x="10795" y="9458"/>
                  </a:lnTo>
                  <a:lnTo>
                    <a:pt x="10767" y="9443"/>
                  </a:lnTo>
                  <a:lnTo>
                    <a:pt x="10736" y="9429"/>
                  </a:lnTo>
                  <a:lnTo>
                    <a:pt x="10736" y="9429"/>
                  </a:lnTo>
                  <a:close/>
                  <a:moveTo>
                    <a:pt x="5925" y="375"/>
                  </a:moveTo>
                  <a:lnTo>
                    <a:pt x="5925" y="375"/>
                  </a:lnTo>
                  <a:lnTo>
                    <a:pt x="5975" y="373"/>
                  </a:lnTo>
                  <a:lnTo>
                    <a:pt x="6025" y="372"/>
                  </a:lnTo>
                  <a:lnTo>
                    <a:pt x="6025" y="372"/>
                  </a:lnTo>
                  <a:lnTo>
                    <a:pt x="5971" y="429"/>
                  </a:lnTo>
                  <a:lnTo>
                    <a:pt x="5916" y="485"/>
                  </a:lnTo>
                  <a:lnTo>
                    <a:pt x="5916" y="485"/>
                  </a:lnTo>
                  <a:lnTo>
                    <a:pt x="5948" y="441"/>
                  </a:lnTo>
                  <a:lnTo>
                    <a:pt x="5977" y="394"/>
                  </a:lnTo>
                  <a:lnTo>
                    <a:pt x="5977" y="394"/>
                  </a:lnTo>
                  <a:lnTo>
                    <a:pt x="5980" y="389"/>
                  </a:lnTo>
                  <a:lnTo>
                    <a:pt x="5978" y="385"/>
                  </a:lnTo>
                  <a:lnTo>
                    <a:pt x="5977" y="381"/>
                  </a:lnTo>
                  <a:lnTo>
                    <a:pt x="5974" y="378"/>
                  </a:lnTo>
                  <a:lnTo>
                    <a:pt x="5969" y="375"/>
                  </a:lnTo>
                  <a:lnTo>
                    <a:pt x="5966" y="374"/>
                  </a:lnTo>
                  <a:lnTo>
                    <a:pt x="5961" y="375"/>
                  </a:lnTo>
                  <a:lnTo>
                    <a:pt x="5956" y="378"/>
                  </a:lnTo>
                  <a:lnTo>
                    <a:pt x="5956" y="378"/>
                  </a:lnTo>
                  <a:lnTo>
                    <a:pt x="5912" y="422"/>
                  </a:lnTo>
                  <a:lnTo>
                    <a:pt x="5866" y="464"/>
                  </a:lnTo>
                  <a:lnTo>
                    <a:pt x="5819" y="505"/>
                  </a:lnTo>
                  <a:lnTo>
                    <a:pt x="5796" y="525"/>
                  </a:lnTo>
                  <a:lnTo>
                    <a:pt x="5770" y="545"/>
                  </a:lnTo>
                  <a:lnTo>
                    <a:pt x="5770" y="545"/>
                  </a:lnTo>
                  <a:lnTo>
                    <a:pt x="5791" y="527"/>
                  </a:lnTo>
                  <a:lnTo>
                    <a:pt x="5810" y="509"/>
                  </a:lnTo>
                  <a:lnTo>
                    <a:pt x="5830" y="489"/>
                  </a:lnTo>
                  <a:lnTo>
                    <a:pt x="5847" y="469"/>
                  </a:lnTo>
                  <a:lnTo>
                    <a:pt x="5884" y="427"/>
                  </a:lnTo>
                  <a:lnTo>
                    <a:pt x="5902" y="406"/>
                  </a:lnTo>
                  <a:lnTo>
                    <a:pt x="5921" y="387"/>
                  </a:lnTo>
                  <a:lnTo>
                    <a:pt x="5921" y="387"/>
                  </a:lnTo>
                  <a:lnTo>
                    <a:pt x="5923" y="384"/>
                  </a:lnTo>
                  <a:lnTo>
                    <a:pt x="5925" y="381"/>
                  </a:lnTo>
                  <a:lnTo>
                    <a:pt x="5925" y="378"/>
                  </a:lnTo>
                  <a:lnTo>
                    <a:pt x="5925" y="375"/>
                  </a:lnTo>
                  <a:lnTo>
                    <a:pt x="5925" y="375"/>
                  </a:lnTo>
                  <a:close/>
                  <a:moveTo>
                    <a:pt x="5827" y="391"/>
                  </a:moveTo>
                  <a:lnTo>
                    <a:pt x="5827" y="391"/>
                  </a:lnTo>
                  <a:lnTo>
                    <a:pt x="5850" y="385"/>
                  </a:lnTo>
                  <a:lnTo>
                    <a:pt x="5872" y="381"/>
                  </a:lnTo>
                  <a:lnTo>
                    <a:pt x="5872" y="381"/>
                  </a:lnTo>
                  <a:lnTo>
                    <a:pt x="5846" y="395"/>
                  </a:lnTo>
                  <a:lnTo>
                    <a:pt x="5820" y="412"/>
                  </a:lnTo>
                  <a:lnTo>
                    <a:pt x="5820" y="412"/>
                  </a:lnTo>
                  <a:lnTo>
                    <a:pt x="5818" y="408"/>
                  </a:lnTo>
                  <a:lnTo>
                    <a:pt x="5813" y="407"/>
                  </a:lnTo>
                  <a:lnTo>
                    <a:pt x="5810" y="407"/>
                  </a:lnTo>
                  <a:lnTo>
                    <a:pt x="5805" y="409"/>
                  </a:lnTo>
                  <a:lnTo>
                    <a:pt x="5805" y="409"/>
                  </a:lnTo>
                  <a:lnTo>
                    <a:pt x="5787" y="422"/>
                  </a:lnTo>
                  <a:lnTo>
                    <a:pt x="5770" y="437"/>
                  </a:lnTo>
                  <a:lnTo>
                    <a:pt x="5753" y="451"/>
                  </a:lnTo>
                  <a:lnTo>
                    <a:pt x="5737" y="467"/>
                  </a:lnTo>
                  <a:lnTo>
                    <a:pt x="5722" y="483"/>
                  </a:lnTo>
                  <a:lnTo>
                    <a:pt x="5707" y="499"/>
                  </a:lnTo>
                  <a:lnTo>
                    <a:pt x="5678" y="533"/>
                  </a:lnTo>
                  <a:lnTo>
                    <a:pt x="5678" y="533"/>
                  </a:lnTo>
                  <a:lnTo>
                    <a:pt x="5675" y="524"/>
                  </a:lnTo>
                  <a:lnTo>
                    <a:pt x="5673" y="515"/>
                  </a:lnTo>
                  <a:lnTo>
                    <a:pt x="5672" y="505"/>
                  </a:lnTo>
                  <a:lnTo>
                    <a:pt x="5673" y="496"/>
                  </a:lnTo>
                  <a:lnTo>
                    <a:pt x="5675" y="487"/>
                  </a:lnTo>
                  <a:lnTo>
                    <a:pt x="5679" y="477"/>
                  </a:lnTo>
                  <a:lnTo>
                    <a:pt x="5685" y="468"/>
                  </a:lnTo>
                  <a:lnTo>
                    <a:pt x="5692" y="458"/>
                  </a:lnTo>
                  <a:lnTo>
                    <a:pt x="5701" y="449"/>
                  </a:lnTo>
                  <a:lnTo>
                    <a:pt x="5713" y="440"/>
                  </a:lnTo>
                  <a:lnTo>
                    <a:pt x="5726" y="432"/>
                  </a:lnTo>
                  <a:lnTo>
                    <a:pt x="5741" y="422"/>
                  </a:lnTo>
                  <a:lnTo>
                    <a:pt x="5760" y="414"/>
                  </a:lnTo>
                  <a:lnTo>
                    <a:pt x="5780" y="406"/>
                  </a:lnTo>
                  <a:lnTo>
                    <a:pt x="5802" y="398"/>
                  </a:lnTo>
                  <a:lnTo>
                    <a:pt x="5827" y="391"/>
                  </a:lnTo>
                  <a:lnTo>
                    <a:pt x="5827" y="391"/>
                  </a:lnTo>
                  <a:close/>
                  <a:moveTo>
                    <a:pt x="5693" y="560"/>
                  </a:moveTo>
                  <a:lnTo>
                    <a:pt x="5693" y="560"/>
                  </a:lnTo>
                  <a:lnTo>
                    <a:pt x="5723" y="530"/>
                  </a:lnTo>
                  <a:lnTo>
                    <a:pt x="5755" y="499"/>
                  </a:lnTo>
                  <a:lnTo>
                    <a:pt x="5755" y="499"/>
                  </a:lnTo>
                  <a:lnTo>
                    <a:pt x="5772" y="484"/>
                  </a:lnTo>
                  <a:lnTo>
                    <a:pt x="5818" y="443"/>
                  </a:lnTo>
                  <a:lnTo>
                    <a:pt x="5858" y="408"/>
                  </a:lnTo>
                  <a:lnTo>
                    <a:pt x="5866" y="401"/>
                  </a:lnTo>
                  <a:lnTo>
                    <a:pt x="5861" y="407"/>
                  </a:lnTo>
                  <a:lnTo>
                    <a:pt x="5861" y="407"/>
                  </a:lnTo>
                  <a:lnTo>
                    <a:pt x="5824" y="447"/>
                  </a:lnTo>
                  <a:lnTo>
                    <a:pt x="5805" y="468"/>
                  </a:lnTo>
                  <a:lnTo>
                    <a:pt x="5788" y="489"/>
                  </a:lnTo>
                  <a:lnTo>
                    <a:pt x="5771" y="510"/>
                  </a:lnTo>
                  <a:lnTo>
                    <a:pt x="5755" y="532"/>
                  </a:lnTo>
                  <a:lnTo>
                    <a:pt x="5739" y="554"/>
                  </a:lnTo>
                  <a:lnTo>
                    <a:pt x="5723" y="578"/>
                  </a:lnTo>
                  <a:lnTo>
                    <a:pt x="5723" y="578"/>
                  </a:lnTo>
                  <a:lnTo>
                    <a:pt x="5722" y="583"/>
                  </a:lnTo>
                  <a:lnTo>
                    <a:pt x="5722" y="587"/>
                  </a:lnTo>
                  <a:lnTo>
                    <a:pt x="5723" y="591"/>
                  </a:lnTo>
                  <a:lnTo>
                    <a:pt x="5726" y="594"/>
                  </a:lnTo>
                  <a:lnTo>
                    <a:pt x="5729" y="598"/>
                  </a:lnTo>
                  <a:lnTo>
                    <a:pt x="5734" y="599"/>
                  </a:lnTo>
                  <a:lnTo>
                    <a:pt x="5739" y="599"/>
                  </a:lnTo>
                  <a:lnTo>
                    <a:pt x="5742" y="597"/>
                  </a:lnTo>
                  <a:lnTo>
                    <a:pt x="5742" y="597"/>
                  </a:lnTo>
                  <a:lnTo>
                    <a:pt x="5780" y="571"/>
                  </a:lnTo>
                  <a:lnTo>
                    <a:pt x="5816" y="543"/>
                  </a:lnTo>
                  <a:lnTo>
                    <a:pt x="5851" y="515"/>
                  </a:lnTo>
                  <a:lnTo>
                    <a:pt x="5885" y="484"/>
                  </a:lnTo>
                  <a:lnTo>
                    <a:pt x="5885" y="484"/>
                  </a:lnTo>
                  <a:lnTo>
                    <a:pt x="5861" y="512"/>
                  </a:lnTo>
                  <a:lnTo>
                    <a:pt x="5861" y="512"/>
                  </a:lnTo>
                  <a:lnTo>
                    <a:pt x="5838" y="542"/>
                  </a:lnTo>
                  <a:lnTo>
                    <a:pt x="5812" y="570"/>
                  </a:lnTo>
                  <a:lnTo>
                    <a:pt x="5763" y="626"/>
                  </a:lnTo>
                  <a:lnTo>
                    <a:pt x="5763" y="626"/>
                  </a:lnTo>
                  <a:lnTo>
                    <a:pt x="5743" y="611"/>
                  </a:lnTo>
                  <a:lnTo>
                    <a:pt x="5724" y="595"/>
                  </a:lnTo>
                  <a:lnTo>
                    <a:pt x="5707" y="578"/>
                  </a:lnTo>
                  <a:lnTo>
                    <a:pt x="5693" y="560"/>
                  </a:lnTo>
                  <a:lnTo>
                    <a:pt x="5693" y="560"/>
                  </a:lnTo>
                  <a:close/>
                  <a:moveTo>
                    <a:pt x="5820" y="664"/>
                  </a:moveTo>
                  <a:lnTo>
                    <a:pt x="5820" y="664"/>
                  </a:lnTo>
                  <a:lnTo>
                    <a:pt x="5785" y="642"/>
                  </a:lnTo>
                  <a:lnTo>
                    <a:pt x="5785" y="642"/>
                  </a:lnTo>
                  <a:lnTo>
                    <a:pt x="5804" y="626"/>
                  </a:lnTo>
                  <a:lnTo>
                    <a:pt x="5822" y="609"/>
                  </a:lnTo>
                  <a:lnTo>
                    <a:pt x="5822" y="609"/>
                  </a:lnTo>
                  <a:lnTo>
                    <a:pt x="5825" y="607"/>
                  </a:lnTo>
                  <a:lnTo>
                    <a:pt x="5829" y="604"/>
                  </a:lnTo>
                  <a:lnTo>
                    <a:pt x="5829" y="604"/>
                  </a:lnTo>
                  <a:lnTo>
                    <a:pt x="5879" y="558"/>
                  </a:lnTo>
                  <a:lnTo>
                    <a:pt x="5929" y="511"/>
                  </a:lnTo>
                  <a:lnTo>
                    <a:pt x="5929" y="511"/>
                  </a:lnTo>
                  <a:lnTo>
                    <a:pt x="5874" y="587"/>
                  </a:lnTo>
                  <a:lnTo>
                    <a:pt x="5820" y="664"/>
                  </a:lnTo>
                  <a:lnTo>
                    <a:pt x="5820" y="664"/>
                  </a:lnTo>
                  <a:close/>
                  <a:moveTo>
                    <a:pt x="10929" y="9655"/>
                  </a:moveTo>
                  <a:lnTo>
                    <a:pt x="10929" y="9655"/>
                  </a:lnTo>
                  <a:lnTo>
                    <a:pt x="10932" y="9663"/>
                  </a:lnTo>
                  <a:lnTo>
                    <a:pt x="10934" y="9672"/>
                  </a:lnTo>
                  <a:lnTo>
                    <a:pt x="10938" y="9690"/>
                  </a:lnTo>
                  <a:lnTo>
                    <a:pt x="10938" y="9690"/>
                  </a:lnTo>
                  <a:lnTo>
                    <a:pt x="10933" y="9688"/>
                  </a:lnTo>
                  <a:lnTo>
                    <a:pt x="10928" y="9688"/>
                  </a:lnTo>
                  <a:lnTo>
                    <a:pt x="10923" y="9688"/>
                  </a:lnTo>
                  <a:lnTo>
                    <a:pt x="10918" y="9691"/>
                  </a:lnTo>
                  <a:lnTo>
                    <a:pt x="10918" y="9691"/>
                  </a:lnTo>
                  <a:lnTo>
                    <a:pt x="10861" y="9739"/>
                  </a:lnTo>
                  <a:lnTo>
                    <a:pt x="10805" y="9788"/>
                  </a:lnTo>
                  <a:lnTo>
                    <a:pt x="10751" y="9839"/>
                  </a:lnTo>
                  <a:lnTo>
                    <a:pt x="10696" y="9890"/>
                  </a:lnTo>
                  <a:lnTo>
                    <a:pt x="10696" y="9890"/>
                  </a:lnTo>
                  <a:lnTo>
                    <a:pt x="10724" y="9855"/>
                  </a:lnTo>
                  <a:lnTo>
                    <a:pt x="10753" y="9820"/>
                  </a:lnTo>
                  <a:lnTo>
                    <a:pt x="10780" y="9784"/>
                  </a:lnTo>
                  <a:lnTo>
                    <a:pt x="10805" y="9747"/>
                  </a:lnTo>
                  <a:lnTo>
                    <a:pt x="10830" y="9710"/>
                  </a:lnTo>
                  <a:lnTo>
                    <a:pt x="10854" y="9671"/>
                  </a:lnTo>
                  <a:lnTo>
                    <a:pt x="10877" y="9633"/>
                  </a:lnTo>
                  <a:lnTo>
                    <a:pt x="10899" y="9593"/>
                  </a:lnTo>
                  <a:lnTo>
                    <a:pt x="10899" y="9593"/>
                  </a:lnTo>
                  <a:lnTo>
                    <a:pt x="10907" y="9607"/>
                  </a:lnTo>
                  <a:lnTo>
                    <a:pt x="10915" y="9622"/>
                  </a:lnTo>
                  <a:lnTo>
                    <a:pt x="10922" y="9638"/>
                  </a:lnTo>
                  <a:lnTo>
                    <a:pt x="10929" y="9655"/>
                  </a:lnTo>
                  <a:lnTo>
                    <a:pt x="10929" y="9655"/>
                  </a:lnTo>
                  <a:close/>
                  <a:moveTo>
                    <a:pt x="10881" y="9567"/>
                  </a:moveTo>
                  <a:lnTo>
                    <a:pt x="10881" y="9567"/>
                  </a:lnTo>
                  <a:lnTo>
                    <a:pt x="10878" y="9568"/>
                  </a:lnTo>
                  <a:lnTo>
                    <a:pt x="10874" y="9571"/>
                  </a:lnTo>
                  <a:lnTo>
                    <a:pt x="10874" y="9571"/>
                  </a:lnTo>
                  <a:lnTo>
                    <a:pt x="10776" y="9682"/>
                  </a:lnTo>
                  <a:lnTo>
                    <a:pt x="10675" y="9792"/>
                  </a:lnTo>
                  <a:lnTo>
                    <a:pt x="10575" y="9901"/>
                  </a:lnTo>
                  <a:lnTo>
                    <a:pt x="10472" y="10008"/>
                  </a:lnTo>
                  <a:lnTo>
                    <a:pt x="10369" y="10115"/>
                  </a:lnTo>
                  <a:lnTo>
                    <a:pt x="10265" y="10221"/>
                  </a:lnTo>
                  <a:lnTo>
                    <a:pt x="10056" y="10432"/>
                  </a:lnTo>
                  <a:lnTo>
                    <a:pt x="9848" y="10644"/>
                  </a:lnTo>
                  <a:lnTo>
                    <a:pt x="9745" y="10752"/>
                  </a:lnTo>
                  <a:lnTo>
                    <a:pt x="9643" y="10859"/>
                  </a:lnTo>
                  <a:lnTo>
                    <a:pt x="9541" y="10968"/>
                  </a:lnTo>
                  <a:lnTo>
                    <a:pt x="9442" y="11078"/>
                  </a:lnTo>
                  <a:lnTo>
                    <a:pt x="9345" y="11189"/>
                  </a:lnTo>
                  <a:lnTo>
                    <a:pt x="9295" y="11247"/>
                  </a:lnTo>
                  <a:lnTo>
                    <a:pt x="9249" y="11303"/>
                  </a:lnTo>
                  <a:lnTo>
                    <a:pt x="9249" y="11303"/>
                  </a:lnTo>
                  <a:lnTo>
                    <a:pt x="9160" y="11409"/>
                  </a:lnTo>
                  <a:lnTo>
                    <a:pt x="9071" y="11515"/>
                  </a:lnTo>
                  <a:lnTo>
                    <a:pt x="8893" y="11725"/>
                  </a:lnTo>
                  <a:lnTo>
                    <a:pt x="8716" y="11937"/>
                  </a:lnTo>
                  <a:lnTo>
                    <a:pt x="8628" y="12044"/>
                  </a:lnTo>
                  <a:lnTo>
                    <a:pt x="8542" y="12150"/>
                  </a:lnTo>
                  <a:lnTo>
                    <a:pt x="8542" y="12150"/>
                  </a:lnTo>
                  <a:lnTo>
                    <a:pt x="8469" y="12240"/>
                  </a:lnTo>
                  <a:lnTo>
                    <a:pt x="8397" y="12329"/>
                  </a:lnTo>
                  <a:lnTo>
                    <a:pt x="8323" y="12417"/>
                  </a:lnTo>
                  <a:lnTo>
                    <a:pt x="8248" y="12504"/>
                  </a:lnTo>
                  <a:lnTo>
                    <a:pt x="8248" y="12504"/>
                  </a:lnTo>
                  <a:lnTo>
                    <a:pt x="8215" y="12539"/>
                  </a:lnTo>
                  <a:lnTo>
                    <a:pt x="8155" y="12599"/>
                  </a:lnTo>
                  <a:lnTo>
                    <a:pt x="8015" y="12735"/>
                  </a:lnTo>
                  <a:lnTo>
                    <a:pt x="7934" y="12814"/>
                  </a:lnTo>
                  <a:lnTo>
                    <a:pt x="7948" y="12800"/>
                  </a:lnTo>
                  <a:lnTo>
                    <a:pt x="8019" y="12731"/>
                  </a:lnTo>
                  <a:lnTo>
                    <a:pt x="8019" y="12731"/>
                  </a:lnTo>
                  <a:lnTo>
                    <a:pt x="8065" y="12684"/>
                  </a:lnTo>
                  <a:lnTo>
                    <a:pt x="8112" y="12636"/>
                  </a:lnTo>
                  <a:lnTo>
                    <a:pt x="8158" y="12588"/>
                  </a:lnTo>
                  <a:lnTo>
                    <a:pt x="8202" y="12540"/>
                  </a:lnTo>
                  <a:lnTo>
                    <a:pt x="8247" y="12491"/>
                  </a:lnTo>
                  <a:lnTo>
                    <a:pt x="8290" y="12442"/>
                  </a:lnTo>
                  <a:lnTo>
                    <a:pt x="8375" y="12342"/>
                  </a:lnTo>
                  <a:lnTo>
                    <a:pt x="8459" y="12240"/>
                  </a:lnTo>
                  <a:lnTo>
                    <a:pt x="8542" y="12139"/>
                  </a:lnTo>
                  <a:lnTo>
                    <a:pt x="8622" y="12036"/>
                  </a:lnTo>
                  <a:lnTo>
                    <a:pt x="8702" y="11931"/>
                  </a:lnTo>
                  <a:lnTo>
                    <a:pt x="8862" y="11724"/>
                  </a:lnTo>
                  <a:lnTo>
                    <a:pt x="8942" y="11620"/>
                  </a:lnTo>
                  <a:lnTo>
                    <a:pt x="9024" y="11517"/>
                  </a:lnTo>
                  <a:lnTo>
                    <a:pt x="9106" y="11415"/>
                  </a:lnTo>
                  <a:lnTo>
                    <a:pt x="9190" y="11313"/>
                  </a:lnTo>
                  <a:lnTo>
                    <a:pt x="9277" y="11214"/>
                  </a:lnTo>
                  <a:lnTo>
                    <a:pt x="9320" y="11164"/>
                  </a:lnTo>
                  <a:lnTo>
                    <a:pt x="9364" y="11114"/>
                  </a:lnTo>
                  <a:lnTo>
                    <a:pt x="9364" y="11114"/>
                  </a:lnTo>
                  <a:lnTo>
                    <a:pt x="9458" y="11015"/>
                  </a:lnTo>
                  <a:lnTo>
                    <a:pt x="9552" y="10917"/>
                  </a:lnTo>
                  <a:lnTo>
                    <a:pt x="9647" y="10819"/>
                  </a:lnTo>
                  <a:lnTo>
                    <a:pt x="9743" y="10722"/>
                  </a:lnTo>
                  <a:lnTo>
                    <a:pt x="9933" y="10530"/>
                  </a:lnTo>
                  <a:lnTo>
                    <a:pt x="10029" y="10434"/>
                  </a:lnTo>
                  <a:lnTo>
                    <a:pt x="10124" y="10337"/>
                  </a:lnTo>
                  <a:lnTo>
                    <a:pt x="10218" y="10240"/>
                  </a:lnTo>
                  <a:lnTo>
                    <a:pt x="10311" y="10142"/>
                  </a:lnTo>
                  <a:lnTo>
                    <a:pt x="10403" y="10042"/>
                  </a:lnTo>
                  <a:lnTo>
                    <a:pt x="10493" y="9940"/>
                  </a:lnTo>
                  <a:lnTo>
                    <a:pt x="10537" y="9890"/>
                  </a:lnTo>
                  <a:lnTo>
                    <a:pt x="10582" y="9839"/>
                  </a:lnTo>
                  <a:lnTo>
                    <a:pt x="10625" y="9786"/>
                  </a:lnTo>
                  <a:lnTo>
                    <a:pt x="10667" y="9733"/>
                  </a:lnTo>
                  <a:lnTo>
                    <a:pt x="10709" y="9679"/>
                  </a:lnTo>
                  <a:lnTo>
                    <a:pt x="10751" y="9626"/>
                  </a:lnTo>
                  <a:lnTo>
                    <a:pt x="10792" y="9572"/>
                  </a:lnTo>
                  <a:lnTo>
                    <a:pt x="10832" y="9516"/>
                  </a:lnTo>
                  <a:lnTo>
                    <a:pt x="10832" y="9516"/>
                  </a:lnTo>
                  <a:lnTo>
                    <a:pt x="10846" y="9527"/>
                  </a:lnTo>
                  <a:lnTo>
                    <a:pt x="10858" y="9540"/>
                  </a:lnTo>
                  <a:lnTo>
                    <a:pt x="10870" y="9553"/>
                  </a:lnTo>
                  <a:lnTo>
                    <a:pt x="10881" y="9567"/>
                  </a:lnTo>
                  <a:lnTo>
                    <a:pt x="10881" y="9567"/>
                  </a:lnTo>
                  <a:close/>
                  <a:moveTo>
                    <a:pt x="8951" y="11371"/>
                  </a:moveTo>
                  <a:lnTo>
                    <a:pt x="8951" y="11371"/>
                  </a:lnTo>
                  <a:lnTo>
                    <a:pt x="8997" y="11313"/>
                  </a:lnTo>
                  <a:lnTo>
                    <a:pt x="9044" y="11256"/>
                  </a:lnTo>
                  <a:lnTo>
                    <a:pt x="9139" y="11144"/>
                  </a:lnTo>
                  <a:lnTo>
                    <a:pt x="9235" y="11032"/>
                  </a:lnTo>
                  <a:lnTo>
                    <a:pt x="9333" y="10924"/>
                  </a:lnTo>
                  <a:lnTo>
                    <a:pt x="9431" y="10815"/>
                  </a:lnTo>
                  <a:lnTo>
                    <a:pt x="9532" y="10708"/>
                  </a:lnTo>
                  <a:lnTo>
                    <a:pt x="9633" y="10602"/>
                  </a:lnTo>
                  <a:lnTo>
                    <a:pt x="9734" y="10496"/>
                  </a:lnTo>
                  <a:lnTo>
                    <a:pt x="9937" y="10285"/>
                  </a:lnTo>
                  <a:lnTo>
                    <a:pt x="10037" y="10179"/>
                  </a:lnTo>
                  <a:lnTo>
                    <a:pt x="10138" y="10073"/>
                  </a:lnTo>
                  <a:lnTo>
                    <a:pt x="10238" y="9965"/>
                  </a:lnTo>
                  <a:lnTo>
                    <a:pt x="10337" y="9856"/>
                  </a:lnTo>
                  <a:lnTo>
                    <a:pt x="10433" y="9746"/>
                  </a:lnTo>
                  <a:lnTo>
                    <a:pt x="10529" y="9635"/>
                  </a:lnTo>
                  <a:lnTo>
                    <a:pt x="10529" y="9635"/>
                  </a:lnTo>
                  <a:lnTo>
                    <a:pt x="10549" y="9613"/>
                  </a:lnTo>
                  <a:lnTo>
                    <a:pt x="10568" y="9592"/>
                  </a:lnTo>
                  <a:lnTo>
                    <a:pt x="10588" y="9571"/>
                  </a:lnTo>
                  <a:lnTo>
                    <a:pt x="10606" y="9553"/>
                  </a:lnTo>
                  <a:lnTo>
                    <a:pt x="10624" y="9538"/>
                  </a:lnTo>
                  <a:lnTo>
                    <a:pt x="10638" y="9526"/>
                  </a:lnTo>
                  <a:lnTo>
                    <a:pt x="10650" y="9518"/>
                  </a:lnTo>
                  <a:lnTo>
                    <a:pt x="10653" y="9516"/>
                  </a:lnTo>
                  <a:lnTo>
                    <a:pt x="10657" y="9514"/>
                  </a:lnTo>
                  <a:lnTo>
                    <a:pt x="10659" y="9516"/>
                  </a:lnTo>
                  <a:lnTo>
                    <a:pt x="10659" y="9517"/>
                  </a:lnTo>
                  <a:lnTo>
                    <a:pt x="10659" y="9520"/>
                  </a:lnTo>
                  <a:lnTo>
                    <a:pt x="10657" y="9525"/>
                  </a:lnTo>
                  <a:lnTo>
                    <a:pt x="10648" y="9540"/>
                  </a:lnTo>
                  <a:lnTo>
                    <a:pt x="10633" y="9562"/>
                  </a:lnTo>
                  <a:lnTo>
                    <a:pt x="10610" y="9593"/>
                  </a:lnTo>
                  <a:lnTo>
                    <a:pt x="10579" y="9633"/>
                  </a:lnTo>
                  <a:lnTo>
                    <a:pt x="10540" y="9681"/>
                  </a:lnTo>
                  <a:lnTo>
                    <a:pt x="10489" y="9739"/>
                  </a:lnTo>
                  <a:lnTo>
                    <a:pt x="10489" y="9739"/>
                  </a:lnTo>
                  <a:lnTo>
                    <a:pt x="10410" y="9829"/>
                  </a:lnTo>
                  <a:lnTo>
                    <a:pt x="10329" y="9918"/>
                  </a:lnTo>
                  <a:lnTo>
                    <a:pt x="10247" y="10007"/>
                  </a:lnTo>
                  <a:lnTo>
                    <a:pt x="10166" y="10096"/>
                  </a:lnTo>
                  <a:lnTo>
                    <a:pt x="10166" y="10096"/>
                  </a:lnTo>
                  <a:lnTo>
                    <a:pt x="9963" y="10321"/>
                  </a:lnTo>
                  <a:lnTo>
                    <a:pt x="9758" y="10546"/>
                  </a:lnTo>
                  <a:lnTo>
                    <a:pt x="9552" y="10768"/>
                  </a:lnTo>
                  <a:lnTo>
                    <a:pt x="9346" y="10990"/>
                  </a:lnTo>
                  <a:lnTo>
                    <a:pt x="9346" y="10990"/>
                  </a:lnTo>
                  <a:lnTo>
                    <a:pt x="9182" y="11167"/>
                  </a:lnTo>
                  <a:lnTo>
                    <a:pt x="9100" y="11255"/>
                  </a:lnTo>
                  <a:lnTo>
                    <a:pt x="9019" y="11344"/>
                  </a:lnTo>
                  <a:lnTo>
                    <a:pt x="8938" y="11433"/>
                  </a:lnTo>
                  <a:lnTo>
                    <a:pt x="8860" y="11524"/>
                  </a:lnTo>
                  <a:lnTo>
                    <a:pt x="8782" y="11615"/>
                  </a:lnTo>
                  <a:lnTo>
                    <a:pt x="8707" y="11709"/>
                  </a:lnTo>
                  <a:lnTo>
                    <a:pt x="8707" y="11709"/>
                  </a:lnTo>
                  <a:lnTo>
                    <a:pt x="8768" y="11620"/>
                  </a:lnTo>
                  <a:lnTo>
                    <a:pt x="8828" y="11535"/>
                  </a:lnTo>
                  <a:lnTo>
                    <a:pt x="8890" y="11450"/>
                  </a:lnTo>
                  <a:lnTo>
                    <a:pt x="8951" y="11371"/>
                  </a:lnTo>
                  <a:lnTo>
                    <a:pt x="8951" y="11371"/>
                  </a:lnTo>
                  <a:close/>
                  <a:moveTo>
                    <a:pt x="7932" y="12548"/>
                  </a:moveTo>
                  <a:lnTo>
                    <a:pt x="7932" y="12548"/>
                  </a:lnTo>
                  <a:lnTo>
                    <a:pt x="7953" y="12533"/>
                  </a:lnTo>
                  <a:lnTo>
                    <a:pt x="7973" y="12515"/>
                  </a:lnTo>
                  <a:lnTo>
                    <a:pt x="7993" y="12498"/>
                  </a:lnTo>
                  <a:lnTo>
                    <a:pt x="8013" y="12479"/>
                  </a:lnTo>
                  <a:lnTo>
                    <a:pt x="8051" y="12438"/>
                  </a:lnTo>
                  <a:lnTo>
                    <a:pt x="8090" y="12395"/>
                  </a:lnTo>
                  <a:lnTo>
                    <a:pt x="8127" y="12349"/>
                  </a:lnTo>
                  <a:lnTo>
                    <a:pt x="8165" y="12301"/>
                  </a:lnTo>
                  <a:lnTo>
                    <a:pt x="8201" y="12252"/>
                  </a:lnTo>
                  <a:lnTo>
                    <a:pt x="8237" y="12202"/>
                  </a:lnTo>
                  <a:lnTo>
                    <a:pt x="8308" y="12099"/>
                  </a:lnTo>
                  <a:lnTo>
                    <a:pt x="8377" y="11998"/>
                  </a:lnTo>
                  <a:lnTo>
                    <a:pt x="8411" y="11949"/>
                  </a:lnTo>
                  <a:lnTo>
                    <a:pt x="8443" y="11902"/>
                  </a:lnTo>
                  <a:lnTo>
                    <a:pt x="8476" y="11858"/>
                  </a:lnTo>
                  <a:lnTo>
                    <a:pt x="8509" y="11815"/>
                  </a:lnTo>
                  <a:lnTo>
                    <a:pt x="8509" y="11815"/>
                  </a:lnTo>
                  <a:lnTo>
                    <a:pt x="8586" y="11721"/>
                  </a:lnTo>
                  <a:lnTo>
                    <a:pt x="8663" y="11628"/>
                  </a:lnTo>
                  <a:lnTo>
                    <a:pt x="8742" y="11536"/>
                  </a:lnTo>
                  <a:lnTo>
                    <a:pt x="8821" y="11443"/>
                  </a:lnTo>
                  <a:lnTo>
                    <a:pt x="8902" y="11352"/>
                  </a:lnTo>
                  <a:lnTo>
                    <a:pt x="8983" y="11262"/>
                  </a:lnTo>
                  <a:lnTo>
                    <a:pt x="9147" y="11082"/>
                  </a:lnTo>
                  <a:lnTo>
                    <a:pt x="9147" y="11082"/>
                  </a:lnTo>
                  <a:lnTo>
                    <a:pt x="9074" y="11174"/>
                  </a:lnTo>
                  <a:lnTo>
                    <a:pt x="9003" y="11270"/>
                  </a:lnTo>
                  <a:lnTo>
                    <a:pt x="8933" y="11367"/>
                  </a:lnTo>
                  <a:lnTo>
                    <a:pt x="8861" y="11466"/>
                  </a:lnTo>
                  <a:lnTo>
                    <a:pt x="8720" y="11663"/>
                  </a:lnTo>
                  <a:lnTo>
                    <a:pt x="8648" y="11763"/>
                  </a:lnTo>
                  <a:lnTo>
                    <a:pt x="8576" y="11860"/>
                  </a:lnTo>
                  <a:lnTo>
                    <a:pt x="8503" y="11957"/>
                  </a:lnTo>
                  <a:lnTo>
                    <a:pt x="8427" y="12052"/>
                  </a:lnTo>
                  <a:lnTo>
                    <a:pt x="8390" y="12099"/>
                  </a:lnTo>
                  <a:lnTo>
                    <a:pt x="8351" y="12144"/>
                  </a:lnTo>
                  <a:lnTo>
                    <a:pt x="8312" y="12189"/>
                  </a:lnTo>
                  <a:lnTo>
                    <a:pt x="8272" y="12233"/>
                  </a:lnTo>
                  <a:lnTo>
                    <a:pt x="8232" y="12277"/>
                  </a:lnTo>
                  <a:lnTo>
                    <a:pt x="8192" y="12319"/>
                  </a:lnTo>
                  <a:lnTo>
                    <a:pt x="8150" y="12360"/>
                  </a:lnTo>
                  <a:lnTo>
                    <a:pt x="8107" y="12401"/>
                  </a:lnTo>
                  <a:lnTo>
                    <a:pt x="8065" y="12439"/>
                  </a:lnTo>
                  <a:lnTo>
                    <a:pt x="8022" y="12477"/>
                  </a:lnTo>
                  <a:lnTo>
                    <a:pt x="7978" y="12513"/>
                  </a:lnTo>
                  <a:lnTo>
                    <a:pt x="7932" y="12548"/>
                  </a:lnTo>
                  <a:lnTo>
                    <a:pt x="7932" y="12548"/>
                  </a:lnTo>
                  <a:close/>
                  <a:moveTo>
                    <a:pt x="10526" y="9862"/>
                  </a:moveTo>
                  <a:lnTo>
                    <a:pt x="10526" y="9862"/>
                  </a:lnTo>
                  <a:lnTo>
                    <a:pt x="10453" y="9949"/>
                  </a:lnTo>
                  <a:lnTo>
                    <a:pt x="10379" y="10034"/>
                  </a:lnTo>
                  <a:lnTo>
                    <a:pt x="10303" y="10117"/>
                  </a:lnTo>
                  <a:lnTo>
                    <a:pt x="10227" y="10200"/>
                  </a:lnTo>
                  <a:lnTo>
                    <a:pt x="10150" y="10282"/>
                  </a:lnTo>
                  <a:lnTo>
                    <a:pt x="10071" y="10363"/>
                  </a:lnTo>
                  <a:lnTo>
                    <a:pt x="9992" y="10444"/>
                  </a:lnTo>
                  <a:lnTo>
                    <a:pt x="9912" y="10523"/>
                  </a:lnTo>
                  <a:lnTo>
                    <a:pt x="9752" y="10682"/>
                  </a:lnTo>
                  <a:lnTo>
                    <a:pt x="9592" y="10842"/>
                  </a:lnTo>
                  <a:lnTo>
                    <a:pt x="9512" y="10921"/>
                  </a:lnTo>
                  <a:lnTo>
                    <a:pt x="9432" y="11002"/>
                  </a:lnTo>
                  <a:lnTo>
                    <a:pt x="9354" y="11083"/>
                  </a:lnTo>
                  <a:lnTo>
                    <a:pt x="9277" y="11165"/>
                  </a:lnTo>
                  <a:lnTo>
                    <a:pt x="9277" y="11165"/>
                  </a:lnTo>
                  <a:lnTo>
                    <a:pt x="9316" y="11117"/>
                  </a:lnTo>
                  <a:lnTo>
                    <a:pt x="9355" y="11068"/>
                  </a:lnTo>
                  <a:lnTo>
                    <a:pt x="9355" y="11068"/>
                  </a:lnTo>
                  <a:lnTo>
                    <a:pt x="9451" y="10956"/>
                  </a:lnTo>
                  <a:lnTo>
                    <a:pt x="9548" y="10846"/>
                  </a:lnTo>
                  <a:lnTo>
                    <a:pt x="9647" y="10739"/>
                  </a:lnTo>
                  <a:lnTo>
                    <a:pt x="9746" y="10632"/>
                  </a:lnTo>
                  <a:lnTo>
                    <a:pt x="9746" y="10632"/>
                  </a:lnTo>
                  <a:lnTo>
                    <a:pt x="9931" y="10450"/>
                  </a:lnTo>
                  <a:lnTo>
                    <a:pt x="10023" y="10356"/>
                  </a:lnTo>
                  <a:lnTo>
                    <a:pt x="10115" y="10262"/>
                  </a:lnTo>
                  <a:lnTo>
                    <a:pt x="10115" y="10262"/>
                  </a:lnTo>
                  <a:lnTo>
                    <a:pt x="10172" y="10206"/>
                  </a:lnTo>
                  <a:lnTo>
                    <a:pt x="10172" y="10206"/>
                  </a:lnTo>
                  <a:lnTo>
                    <a:pt x="10201" y="10178"/>
                  </a:lnTo>
                  <a:lnTo>
                    <a:pt x="10241" y="10135"/>
                  </a:lnTo>
                  <a:lnTo>
                    <a:pt x="10348" y="10020"/>
                  </a:lnTo>
                  <a:lnTo>
                    <a:pt x="10581" y="9764"/>
                  </a:lnTo>
                  <a:lnTo>
                    <a:pt x="10627" y="9713"/>
                  </a:lnTo>
                  <a:lnTo>
                    <a:pt x="10665" y="9674"/>
                  </a:lnTo>
                  <a:lnTo>
                    <a:pt x="10688" y="9649"/>
                  </a:lnTo>
                  <a:lnTo>
                    <a:pt x="10695" y="9643"/>
                  </a:lnTo>
                  <a:lnTo>
                    <a:pt x="10698" y="9643"/>
                  </a:lnTo>
                  <a:lnTo>
                    <a:pt x="10698" y="9643"/>
                  </a:lnTo>
                  <a:lnTo>
                    <a:pt x="10695" y="9648"/>
                  </a:lnTo>
                  <a:lnTo>
                    <a:pt x="10688" y="9658"/>
                  </a:lnTo>
                  <a:lnTo>
                    <a:pt x="10659" y="9697"/>
                  </a:lnTo>
                  <a:lnTo>
                    <a:pt x="10605" y="9765"/>
                  </a:lnTo>
                  <a:lnTo>
                    <a:pt x="10526" y="9862"/>
                  </a:lnTo>
                  <a:lnTo>
                    <a:pt x="10526" y="9862"/>
                  </a:lnTo>
                  <a:close/>
                  <a:moveTo>
                    <a:pt x="9197" y="11206"/>
                  </a:moveTo>
                  <a:lnTo>
                    <a:pt x="9197" y="11206"/>
                  </a:lnTo>
                  <a:lnTo>
                    <a:pt x="9100" y="11323"/>
                  </a:lnTo>
                  <a:lnTo>
                    <a:pt x="9005" y="11442"/>
                  </a:lnTo>
                  <a:lnTo>
                    <a:pt x="8912" y="11561"/>
                  </a:lnTo>
                  <a:lnTo>
                    <a:pt x="8819" y="11682"/>
                  </a:lnTo>
                  <a:lnTo>
                    <a:pt x="8725" y="11801"/>
                  </a:lnTo>
                  <a:lnTo>
                    <a:pt x="8631" y="11921"/>
                  </a:lnTo>
                  <a:lnTo>
                    <a:pt x="8535" y="12038"/>
                  </a:lnTo>
                  <a:lnTo>
                    <a:pt x="8485" y="12096"/>
                  </a:lnTo>
                  <a:lnTo>
                    <a:pt x="8436" y="12154"/>
                  </a:lnTo>
                  <a:lnTo>
                    <a:pt x="8436" y="12154"/>
                  </a:lnTo>
                  <a:lnTo>
                    <a:pt x="8416" y="12176"/>
                  </a:lnTo>
                  <a:lnTo>
                    <a:pt x="8397" y="12197"/>
                  </a:lnTo>
                  <a:lnTo>
                    <a:pt x="8356" y="12239"/>
                  </a:lnTo>
                  <a:lnTo>
                    <a:pt x="8312" y="12279"/>
                  </a:lnTo>
                  <a:lnTo>
                    <a:pt x="8268" y="12319"/>
                  </a:lnTo>
                  <a:lnTo>
                    <a:pt x="8268" y="12319"/>
                  </a:lnTo>
                  <a:lnTo>
                    <a:pt x="8384" y="12181"/>
                  </a:lnTo>
                  <a:lnTo>
                    <a:pt x="8500" y="12040"/>
                  </a:lnTo>
                  <a:lnTo>
                    <a:pt x="8729" y="11760"/>
                  </a:lnTo>
                  <a:lnTo>
                    <a:pt x="8844" y="11621"/>
                  </a:lnTo>
                  <a:lnTo>
                    <a:pt x="8961" y="11482"/>
                  </a:lnTo>
                  <a:lnTo>
                    <a:pt x="9078" y="11343"/>
                  </a:lnTo>
                  <a:lnTo>
                    <a:pt x="9197" y="11206"/>
                  </a:lnTo>
                  <a:lnTo>
                    <a:pt x="9197" y="11206"/>
                  </a:lnTo>
                  <a:close/>
                  <a:moveTo>
                    <a:pt x="8565" y="12055"/>
                  </a:moveTo>
                  <a:lnTo>
                    <a:pt x="8565" y="12055"/>
                  </a:lnTo>
                  <a:lnTo>
                    <a:pt x="8606" y="12007"/>
                  </a:lnTo>
                  <a:lnTo>
                    <a:pt x="8647" y="11959"/>
                  </a:lnTo>
                  <a:lnTo>
                    <a:pt x="8728" y="11860"/>
                  </a:lnTo>
                  <a:lnTo>
                    <a:pt x="8728" y="11860"/>
                  </a:lnTo>
                  <a:lnTo>
                    <a:pt x="8658" y="11961"/>
                  </a:lnTo>
                  <a:lnTo>
                    <a:pt x="8586" y="12061"/>
                  </a:lnTo>
                  <a:lnTo>
                    <a:pt x="8586" y="12061"/>
                  </a:lnTo>
                  <a:lnTo>
                    <a:pt x="8543" y="12120"/>
                  </a:lnTo>
                  <a:lnTo>
                    <a:pt x="8498" y="12176"/>
                  </a:lnTo>
                  <a:lnTo>
                    <a:pt x="8452" y="12231"/>
                  </a:lnTo>
                  <a:lnTo>
                    <a:pt x="8405" y="12285"/>
                  </a:lnTo>
                  <a:lnTo>
                    <a:pt x="8357" y="12338"/>
                  </a:lnTo>
                  <a:lnTo>
                    <a:pt x="8308" y="12389"/>
                  </a:lnTo>
                  <a:lnTo>
                    <a:pt x="8258" y="12439"/>
                  </a:lnTo>
                  <a:lnTo>
                    <a:pt x="8208" y="12490"/>
                  </a:lnTo>
                  <a:lnTo>
                    <a:pt x="8107" y="12590"/>
                  </a:lnTo>
                  <a:lnTo>
                    <a:pt x="8008" y="12691"/>
                  </a:lnTo>
                  <a:lnTo>
                    <a:pt x="7959" y="12742"/>
                  </a:lnTo>
                  <a:lnTo>
                    <a:pt x="7910" y="12794"/>
                  </a:lnTo>
                  <a:lnTo>
                    <a:pt x="7862" y="12848"/>
                  </a:lnTo>
                  <a:lnTo>
                    <a:pt x="7815" y="12902"/>
                  </a:lnTo>
                  <a:lnTo>
                    <a:pt x="7815" y="12902"/>
                  </a:lnTo>
                  <a:lnTo>
                    <a:pt x="7825" y="12820"/>
                  </a:lnTo>
                  <a:lnTo>
                    <a:pt x="7825" y="12820"/>
                  </a:lnTo>
                  <a:lnTo>
                    <a:pt x="7903" y="12735"/>
                  </a:lnTo>
                  <a:lnTo>
                    <a:pt x="7980" y="12651"/>
                  </a:lnTo>
                  <a:lnTo>
                    <a:pt x="8055" y="12566"/>
                  </a:lnTo>
                  <a:lnTo>
                    <a:pt x="8130" y="12480"/>
                  </a:lnTo>
                  <a:lnTo>
                    <a:pt x="8130" y="12480"/>
                  </a:lnTo>
                  <a:lnTo>
                    <a:pt x="8242" y="12378"/>
                  </a:lnTo>
                  <a:lnTo>
                    <a:pt x="8297" y="12327"/>
                  </a:lnTo>
                  <a:lnTo>
                    <a:pt x="8353" y="12275"/>
                  </a:lnTo>
                  <a:lnTo>
                    <a:pt x="8407" y="12223"/>
                  </a:lnTo>
                  <a:lnTo>
                    <a:pt x="8461" y="12169"/>
                  </a:lnTo>
                  <a:lnTo>
                    <a:pt x="8514" y="12113"/>
                  </a:lnTo>
                  <a:lnTo>
                    <a:pt x="8565" y="12055"/>
                  </a:lnTo>
                  <a:lnTo>
                    <a:pt x="8565" y="12055"/>
                  </a:lnTo>
                  <a:close/>
                  <a:moveTo>
                    <a:pt x="10726" y="9456"/>
                  </a:moveTo>
                  <a:lnTo>
                    <a:pt x="10726" y="9456"/>
                  </a:lnTo>
                  <a:lnTo>
                    <a:pt x="10747" y="9464"/>
                  </a:lnTo>
                  <a:lnTo>
                    <a:pt x="10767" y="9473"/>
                  </a:lnTo>
                  <a:lnTo>
                    <a:pt x="10787" y="9484"/>
                  </a:lnTo>
                  <a:lnTo>
                    <a:pt x="10805" y="9497"/>
                  </a:lnTo>
                  <a:lnTo>
                    <a:pt x="10805" y="9497"/>
                  </a:lnTo>
                  <a:lnTo>
                    <a:pt x="10749" y="9546"/>
                  </a:lnTo>
                  <a:lnTo>
                    <a:pt x="10693" y="9596"/>
                  </a:lnTo>
                  <a:lnTo>
                    <a:pt x="10581" y="9700"/>
                  </a:lnTo>
                  <a:lnTo>
                    <a:pt x="10581" y="9700"/>
                  </a:lnTo>
                  <a:lnTo>
                    <a:pt x="10620" y="9640"/>
                  </a:lnTo>
                  <a:lnTo>
                    <a:pt x="10658" y="9579"/>
                  </a:lnTo>
                  <a:lnTo>
                    <a:pt x="10693" y="9518"/>
                  </a:lnTo>
                  <a:lnTo>
                    <a:pt x="10726" y="9456"/>
                  </a:lnTo>
                  <a:lnTo>
                    <a:pt x="10726" y="9456"/>
                  </a:lnTo>
                  <a:close/>
                  <a:moveTo>
                    <a:pt x="10604" y="9425"/>
                  </a:moveTo>
                  <a:lnTo>
                    <a:pt x="10604" y="9425"/>
                  </a:lnTo>
                  <a:lnTo>
                    <a:pt x="10604" y="9424"/>
                  </a:lnTo>
                  <a:lnTo>
                    <a:pt x="10604" y="9424"/>
                  </a:lnTo>
                  <a:lnTo>
                    <a:pt x="10644" y="9431"/>
                  </a:lnTo>
                  <a:lnTo>
                    <a:pt x="10682" y="9441"/>
                  </a:lnTo>
                  <a:lnTo>
                    <a:pt x="10682" y="9441"/>
                  </a:lnTo>
                  <a:lnTo>
                    <a:pt x="10630" y="9487"/>
                  </a:lnTo>
                  <a:lnTo>
                    <a:pt x="10577" y="9534"/>
                  </a:lnTo>
                  <a:lnTo>
                    <a:pt x="10524" y="9582"/>
                  </a:lnTo>
                  <a:lnTo>
                    <a:pt x="10472" y="9630"/>
                  </a:lnTo>
                  <a:lnTo>
                    <a:pt x="10472" y="9630"/>
                  </a:lnTo>
                  <a:lnTo>
                    <a:pt x="10508" y="9582"/>
                  </a:lnTo>
                  <a:lnTo>
                    <a:pt x="10542" y="9532"/>
                  </a:lnTo>
                  <a:lnTo>
                    <a:pt x="10558" y="9506"/>
                  </a:lnTo>
                  <a:lnTo>
                    <a:pt x="10574" y="9480"/>
                  </a:lnTo>
                  <a:lnTo>
                    <a:pt x="10589" y="9453"/>
                  </a:lnTo>
                  <a:lnTo>
                    <a:pt x="10604" y="9425"/>
                  </a:lnTo>
                  <a:lnTo>
                    <a:pt x="10604" y="9425"/>
                  </a:lnTo>
                  <a:close/>
                  <a:moveTo>
                    <a:pt x="10427" y="9425"/>
                  </a:moveTo>
                  <a:lnTo>
                    <a:pt x="10427" y="9425"/>
                  </a:lnTo>
                  <a:lnTo>
                    <a:pt x="10430" y="9420"/>
                  </a:lnTo>
                  <a:lnTo>
                    <a:pt x="10428" y="9414"/>
                  </a:lnTo>
                  <a:lnTo>
                    <a:pt x="10428" y="9414"/>
                  </a:lnTo>
                  <a:lnTo>
                    <a:pt x="10462" y="9414"/>
                  </a:lnTo>
                  <a:lnTo>
                    <a:pt x="10496" y="9415"/>
                  </a:lnTo>
                  <a:lnTo>
                    <a:pt x="10530" y="9417"/>
                  </a:lnTo>
                  <a:lnTo>
                    <a:pt x="10564" y="9420"/>
                  </a:lnTo>
                  <a:lnTo>
                    <a:pt x="10564" y="9420"/>
                  </a:lnTo>
                  <a:lnTo>
                    <a:pt x="10483" y="9490"/>
                  </a:lnTo>
                  <a:lnTo>
                    <a:pt x="10403" y="9561"/>
                  </a:lnTo>
                  <a:lnTo>
                    <a:pt x="10324" y="9634"/>
                  </a:lnTo>
                  <a:lnTo>
                    <a:pt x="10246" y="9709"/>
                  </a:lnTo>
                  <a:lnTo>
                    <a:pt x="10169" y="9785"/>
                  </a:lnTo>
                  <a:lnTo>
                    <a:pt x="10092" y="9862"/>
                  </a:lnTo>
                  <a:lnTo>
                    <a:pt x="10016" y="9940"/>
                  </a:lnTo>
                  <a:lnTo>
                    <a:pt x="9941" y="10019"/>
                  </a:lnTo>
                  <a:lnTo>
                    <a:pt x="9867" y="10100"/>
                  </a:lnTo>
                  <a:lnTo>
                    <a:pt x="9793" y="10180"/>
                  </a:lnTo>
                  <a:lnTo>
                    <a:pt x="9648" y="10343"/>
                  </a:lnTo>
                  <a:lnTo>
                    <a:pt x="9504" y="10507"/>
                  </a:lnTo>
                  <a:lnTo>
                    <a:pt x="9361" y="10671"/>
                  </a:lnTo>
                  <a:lnTo>
                    <a:pt x="9361" y="10671"/>
                  </a:lnTo>
                  <a:lnTo>
                    <a:pt x="9491" y="10516"/>
                  </a:lnTo>
                  <a:lnTo>
                    <a:pt x="9623" y="10363"/>
                  </a:lnTo>
                  <a:lnTo>
                    <a:pt x="9758" y="10212"/>
                  </a:lnTo>
                  <a:lnTo>
                    <a:pt x="9826" y="10136"/>
                  </a:lnTo>
                  <a:lnTo>
                    <a:pt x="9895" y="10061"/>
                  </a:lnTo>
                  <a:lnTo>
                    <a:pt x="9895" y="10061"/>
                  </a:lnTo>
                  <a:lnTo>
                    <a:pt x="9965" y="9987"/>
                  </a:lnTo>
                  <a:lnTo>
                    <a:pt x="10037" y="9912"/>
                  </a:lnTo>
                  <a:lnTo>
                    <a:pt x="10111" y="9837"/>
                  </a:lnTo>
                  <a:lnTo>
                    <a:pt x="10147" y="9799"/>
                  </a:lnTo>
                  <a:lnTo>
                    <a:pt x="10184" y="9760"/>
                  </a:lnTo>
                  <a:lnTo>
                    <a:pt x="10219" y="9722"/>
                  </a:lnTo>
                  <a:lnTo>
                    <a:pt x="10254" y="9682"/>
                  </a:lnTo>
                  <a:lnTo>
                    <a:pt x="10287" y="9641"/>
                  </a:lnTo>
                  <a:lnTo>
                    <a:pt x="10318" y="9600"/>
                  </a:lnTo>
                  <a:lnTo>
                    <a:pt x="10349" y="9558"/>
                  </a:lnTo>
                  <a:lnTo>
                    <a:pt x="10377" y="9514"/>
                  </a:lnTo>
                  <a:lnTo>
                    <a:pt x="10404" y="9471"/>
                  </a:lnTo>
                  <a:lnTo>
                    <a:pt x="10427" y="9425"/>
                  </a:lnTo>
                  <a:lnTo>
                    <a:pt x="10427" y="9425"/>
                  </a:lnTo>
                  <a:close/>
                  <a:moveTo>
                    <a:pt x="10308" y="9343"/>
                  </a:moveTo>
                  <a:lnTo>
                    <a:pt x="10308" y="9343"/>
                  </a:lnTo>
                  <a:lnTo>
                    <a:pt x="10313" y="9356"/>
                  </a:lnTo>
                  <a:lnTo>
                    <a:pt x="10317" y="9369"/>
                  </a:lnTo>
                  <a:lnTo>
                    <a:pt x="10321" y="9383"/>
                  </a:lnTo>
                  <a:lnTo>
                    <a:pt x="10323" y="9397"/>
                  </a:lnTo>
                  <a:lnTo>
                    <a:pt x="10323" y="9397"/>
                  </a:lnTo>
                  <a:lnTo>
                    <a:pt x="10324" y="9403"/>
                  </a:lnTo>
                  <a:lnTo>
                    <a:pt x="10328" y="9408"/>
                  </a:lnTo>
                  <a:lnTo>
                    <a:pt x="10328" y="9408"/>
                  </a:lnTo>
                  <a:lnTo>
                    <a:pt x="10293" y="9434"/>
                  </a:lnTo>
                  <a:lnTo>
                    <a:pt x="10258" y="9460"/>
                  </a:lnTo>
                  <a:lnTo>
                    <a:pt x="10224" y="9489"/>
                  </a:lnTo>
                  <a:lnTo>
                    <a:pt x="10190" y="9517"/>
                  </a:lnTo>
                  <a:lnTo>
                    <a:pt x="10190" y="9517"/>
                  </a:lnTo>
                  <a:lnTo>
                    <a:pt x="10220" y="9475"/>
                  </a:lnTo>
                  <a:lnTo>
                    <a:pt x="10250" y="9431"/>
                  </a:lnTo>
                  <a:lnTo>
                    <a:pt x="10280" y="9387"/>
                  </a:lnTo>
                  <a:lnTo>
                    <a:pt x="10308" y="9343"/>
                  </a:lnTo>
                  <a:lnTo>
                    <a:pt x="10308" y="9343"/>
                  </a:lnTo>
                  <a:close/>
                  <a:moveTo>
                    <a:pt x="9846" y="9964"/>
                  </a:moveTo>
                  <a:lnTo>
                    <a:pt x="9846" y="9964"/>
                  </a:lnTo>
                  <a:lnTo>
                    <a:pt x="9909" y="9899"/>
                  </a:lnTo>
                  <a:lnTo>
                    <a:pt x="9974" y="9836"/>
                  </a:lnTo>
                  <a:lnTo>
                    <a:pt x="9974" y="9836"/>
                  </a:lnTo>
                  <a:lnTo>
                    <a:pt x="9731" y="10116"/>
                  </a:lnTo>
                  <a:lnTo>
                    <a:pt x="9731" y="10116"/>
                  </a:lnTo>
                  <a:lnTo>
                    <a:pt x="9788" y="10040"/>
                  </a:lnTo>
                  <a:lnTo>
                    <a:pt x="9846" y="9964"/>
                  </a:lnTo>
                  <a:lnTo>
                    <a:pt x="9846" y="9964"/>
                  </a:lnTo>
                  <a:close/>
                  <a:moveTo>
                    <a:pt x="9710" y="10005"/>
                  </a:moveTo>
                  <a:lnTo>
                    <a:pt x="9710" y="10005"/>
                  </a:lnTo>
                  <a:lnTo>
                    <a:pt x="9795" y="9909"/>
                  </a:lnTo>
                  <a:lnTo>
                    <a:pt x="9879" y="9810"/>
                  </a:lnTo>
                  <a:lnTo>
                    <a:pt x="9879" y="9810"/>
                  </a:lnTo>
                  <a:lnTo>
                    <a:pt x="9929" y="9754"/>
                  </a:lnTo>
                  <a:lnTo>
                    <a:pt x="10004" y="9671"/>
                  </a:lnTo>
                  <a:lnTo>
                    <a:pt x="10159" y="9500"/>
                  </a:lnTo>
                  <a:lnTo>
                    <a:pt x="10208" y="9449"/>
                  </a:lnTo>
                  <a:lnTo>
                    <a:pt x="10218" y="9439"/>
                  </a:lnTo>
                  <a:lnTo>
                    <a:pt x="10219" y="9439"/>
                  </a:lnTo>
                  <a:lnTo>
                    <a:pt x="10218" y="9439"/>
                  </a:lnTo>
                  <a:lnTo>
                    <a:pt x="10215" y="9444"/>
                  </a:lnTo>
                  <a:lnTo>
                    <a:pt x="10164" y="9504"/>
                  </a:lnTo>
                  <a:lnTo>
                    <a:pt x="10039" y="9645"/>
                  </a:lnTo>
                  <a:lnTo>
                    <a:pt x="10039" y="9645"/>
                  </a:lnTo>
                  <a:lnTo>
                    <a:pt x="9957" y="9737"/>
                  </a:lnTo>
                  <a:lnTo>
                    <a:pt x="9875" y="9827"/>
                  </a:lnTo>
                  <a:lnTo>
                    <a:pt x="9710" y="10005"/>
                  </a:lnTo>
                  <a:lnTo>
                    <a:pt x="9710" y="10005"/>
                  </a:lnTo>
                  <a:close/>
                  <a:moveTo>
                    <a:pt x="9954" y="9817"/>
                  </a:moveTo>
                  <a:lnTo>
                    <a:pt x="9954" y="9817"/>
                  </a:lnTo>
                  <a:lnTo>
                    <a:pt x="9984" y="9780"/>
                  </a:lnTo>
                  <a:lnTo>
                    <a:pt x="9984" y="9780"/>
                  </a:lnTo>
                  <a:lnTo>
                    <a:pt x="9997" y="9765"/>
                  </a:lnTo>
                  <a:lnTo>
                    <a:pt x="10015" y="9744"/>
                  </a:lnTo>
                  <a:lnTo>
                    <a:pt x="10068" y="9688"/>
                  </a:lnTo>
                  <a:lnTo>
                    <a:pt x="10129" y="9626"/>
                  </a:lnTo>
                  <a:lnTo>
                    <a:pt x="10187" y="9567"/>
                  </a:lnTo>
                  <a:lnTo>
                    <a:pt x="10212" y="9542"/>
                  </a:lnTo>
                  <a:lnTo>
                    <a:pt x="10231" y="9525"/>
                  </a:lnTo>
                  <a:lnTo>
                    <a:pt x="10243" y="9514"/>
                  </a:lnTo>
                  <a:lnTo>
                    <a:pt x="10247" y="9512"/>
                  </a:lnTo>
                  <a:lnTo>
                    <a:pt x="10249" y="9512"/>
                  </a:lnTo>
                  <a:lnTo>
                    <a:pt x="10248" y="9514"/>
                  </a:lnTo>
                  <a:lnTo>
                    <a:pt x="10245" y="9520"/>
                  </a:lnTo>
                  <a:lnTo>
                    <a:pt x="10229" y="9540"/>
                  </a:lnTo>
                  <a:lnTo>
                    <a:pt x="10201" y="9574"/>
                  </a:lnTo>
                  <a:lnTo>
                    <a:pt x="10159" y="9622"/>
                  </a:lnTo>
                  <a:lnTo>
                    <a:pt x="10159" y="9622"/>
                  </a:lnTo>
                  <a:lnTo>
                    <a:pt x="10150" y="9634"/>
                  </a:lnTo>
                  <a:lnTo>
                    <a:pt x="10150" y="9634"/>
                  </a:lnTo>
                  <a:lnTo>
                    <a:pt x="10052" y="9725"/>
                  </a:lnTo>
                  <a:lnTo>
                    <a:pt x="9954" y="9817"/>
                  </a:lnTo>
                  <a:lnTo>
                    <a:pt x="9954" y="9817"/>
                  </a:lnTo>
                  <a:close/>
                  <a:moveTo>
                    <a:pt x="10291" y="9310"/>
                  </a:moveTo>
                  <a:lnTo>
                    <a:pt x="10291" y="9310"/>
                  </a:lnTo>
                  <a:lnTo>
                    <a:pt x="10056" y="9548"/>
                  </a:lnTo>
                  <a:lnTo>
                    <a:pt x="9938" y="9669"/>
                  </a:lnTo>
                  <a:lnTo>
                    <a:pt x="9820" y="9791"/>
                  </a:lnTo>
                  <a:lnTo>
                    <a:pt x="9702" y="9913"/>
                  </a:lnTo>
                  <a:lnTo>
                    <a:pt x="9585" y="10036"/>
                  </a:lnTo>
                  <a:lnTo>
                    <a:pt x="9467" y="10162"/>
                  </a:lnTo>
                  <a:lnTo>
                    <a:pt x="9352" y="10287"/>
                  </a:lnTo>
                  <a:lnTo>
                    <a:pt x="9352" y="10287"/>
                  </a:lnTo>
                  <a:lnTo>
                    <a:pt x="9462" y="10156"/>
                  </a:lnTo>
                  <a:lnTo>
                    <a:pt x="9573" y="10026"/>
                  </a:lnTo>
                  <a:lnTo>
                    <a:pt x="9684" y="9897"/>
                  </a:lnTo>
                  <a:lnTo>
                    <a:pt x="9796" y="9768"/>
                  </a:lnTo>
                  <a:lnTo>
                    <a:pt x="9910" y="9640"/>
                  </a:lnTo>
                  <a:lnTo>
                    <a:pt x="10025" y="9513"/>
                  </a:lnTo>
                  <a:lnTo>
                    <a:pt x="10139" y="9387"/>
                  </a:lnTo>
                  <a:lnTo>
                    <a:pt x="10256" y="9262"/>
                  </a:lnTo>
                  <a:lnTo>
                    <a:pt x="10256" y="9262"/>
                  </a:lnTo>
                  <a:lnTo>
                    <a:pt x="10266" y="9273"/>
                  </a:lnTo>
                  <a:lnTo>
                    <a:pt x="10275" y="9285"/>
                  </a:lnTo>
                  <a:lnTo>
                    <a:pt x="10284" y="9297"/>
                  </a:lnTo>
                  <a:lnTo>
                    <a:pt x="10291" y="9310"/>
                  </a:lnTo>
                  <a:lnTo>
                    <a:pt x="10291" y="9310"/>
                  </a:lnTo>
                  <a:close/>
                  <a:moveTo>
                    <a:pt x="7989" y="12062"/>
                  </a:moveTo>
                  <a:lnTo>
                    <a:pt x="7989" y="12062"/>
                  </a:lnTo>
                  <a:lnTo>
                    <a:pt x="7983" y="12068"/>
                  </a:lnTo>
                  <a:lnTo>
                    <a:pt x="7983" y="12068"/>
                  </a:lnTo>
                  <a:lnTo>
                    <a:pt x="7985" y="12062"/>
                  </a:lnTo>
                  <a:lnTo>
                    <a:pt x="7985" y="12062"/>
                  </a:lnTo>
                  <a:lnTo>
                    <a:pt x="7989" y="12062"/>
                  </a:lnTo>
                  <a:lnTo>
                    <a:pt x="7989" y="12062"/>
                  </a:lnTo>
                  <a:close/>
                  <a:moveTo>
                    <a:pt x="8098" y="11613"/>
                  </a:moveTo>
                  <a:lnTo>
                    <a:pt x="8098" y="11613"/>
                  </a:lnTo>
                  <a:lnTo>
                    <a:pt x="8103" y="11614"/>
                  </a:lnTo>
                  <a:lnTo>
                    <a:pt x="8107" y="11613"/>
                  </a:lnTo>
                  <a:lnTo>
                    <a:pt x="8112" y="11611"/>
                  </a:lnTo>
                  <a:lnTo>
                    <a:pt x="8117" y="11607"/>
                  </a:lnTo>
                  <a:lnTo>
                    <a:pt x="8117" y="11607"/>
                  </a:lnTo>
                  <a:lnTo>
                    <a:pt x="8160" y="11549"/>
                  </a:lnTo>
                  <a:lnTo>
                    <a:pt x="8205" y="11491"/>
                  </a:lnTo>
                  <a:lnTo>
                    <a:pt x="8250" y="11435"/>
                  </a:lnTo>
                  <a:lnTo>
                    <a:pt x="8297" y="11379"/>
                  </a:lnTo>
                  <a:lnTo>
                    <a:pt x="8344" y="11324"/>
                  </a:lnTo>
                  <a:lnTo>
                    <a:pt x="8391" y="11268"/>
                  </a:lnTo>
                  <a:lnTo>
                    <a:pt x="8488" y="11159"/>
                  </a:lnTo>
                  <a:lnTo>
                    <a:pt x="8586" y="11050"/>
                  </a:lnTo>
                  <a:lnTo>
                    <a:pt x="8684" y="10942"/>
                  </a:lnTo>
                  <a:lnTo>
                    <a:pt x="8883" y="10728"/>
                  </a:lnTo>
                  <a:lnTo>
                    <a:pt x="8883" y="10728"/>
                  </a:lnTo>
                  <a:lnTo>
                    <a:pt x="8673" y="10987"/>
                  </a:lnTo>
                  <a:lnTo>
                    <a:pt x="8567" y="11116"/>
                  </a:lnTo>
                  <a:lnTo>
                    <a:pt x="8463" y="11245"/>
                  </a:lnTo>
                  <a:lnTo>
                    <a:pt x="8360" y="11375"/>
                  </a:lnTo>
                  <a:lnTo>
                    <a:pt x="8257" y="11506"/>
                  </a:lnTo>
                  <a:lnTo>
                    <a:pt x="8157" y="11640"/>
                  </a:lnTo>
                  <a:lnTo>
                    <a:pt x="8107" y="11707"/>
                  </a:lnTo>
                  <a:lnTo>
                    <a:pt x="8058" y="11773"/>
                  </a:lnTo>
                  <a:lnTo>
                    <a:pt x="8058" y="11773"/>
                  </a:lnTo>
                  <a:lnTo>
                    <a:pt x="8098" y="11613"/>
                  </a:lnTo>
                  <a:lnTo>
                    <a:pt x="8098" y="11613"/>
                  </a:lnTo>
                  <a:close/>
                  <a:moveTo>
                    <a:pt x="9438" y="10074"/>
                  </a:moveTo>
                  <a:lnTo>
                    <a:pt x="9438" y="10074"/>
                  </a:lnTo>
                  <a:lnTo>
                    <a:pt x="9532" y="9956"/>
                  </a:lnTo>
                  <a:lnTo>
                    <a:pt x="9623" y="9836"/>
                  </a:lnTo>
                  <a:lnTo>
                    <a:pt x="9623" y="9836"/>
                  </a:lnTo>
                  <a:lnTo>
                    <a:pt x="9689" y="9750"/>
                  </a:lnTo>
                  <a:lnTo>
                    <a:pt x="9755" y="9664"/>
                  </a:lnTo>
                  <a:lnTo>
                    <a:pt x="9822" y="9579"/>
                  </a:lnTo>
                  <a:lnTo>
                    <a:pt x="9890" y="9493"/>
                  </a:lnTo>
                  <a:lnTo>
                    <a:pt x="9890" y="9493"/>
                  </a:lnTo>
                  <a:lnTo>
                    <a:pt x="9902" y="9480"/>
                  </a:lnTo>
                  <a:lnTo>
                    <a:pt x="9919" y="9463"/>
                  </a:lnTo>
                  <a:lnTo>
                    <a:pt x="9966" y="9416"/>
                  </a:lnTo>
                  <a:lnTo>
                    <a:pt x="10021" y="9366"/>
                  </a:lnTo>
                  <a:lnTo>
                    <a:pt x="10048" y="9342"/>
                  </a:lnTo>
                  <a:lnTo>
                    <a:pt x="10073" y="9322"/>
                  </a:lnTo>
                  <a:lnTo>
                    <a:pt x="10094" y="9307"/>
                  </a:lnTo>
                  <a:lnTo>
                    <a:pt x="10102" y="9301"/>
                  </a:lnTo>
                  <a:lnTo>
                    <a:pt x="10109" y="9298"/>
                  </a:lnTo>
                  <a:lnTo>
                    <a:pt x="10115" y="9295"/>
                  </a:lnTo>
                  <a:lnTo>
                    <a:pt x="10119" y="9295"/>
                  </a:lnTo>
                  <a:lnTo>
                    <a:pt x="10121" y="9297"/>
                  </a:lnTo>
                  <a:lnTo>
                    <a:pt x="10121" y="9298"/>
                  </a:lnTo>
                  <a:lnTo>
                    <a:pt x="10121" y="9302"/>
                  </a:lnTo>
                  <a:lnTo>
                    <a:pt x="10118" y="9310"/>
                  </a:lnTo>
                  <a:lnTo>
                    <a:pt x="10114" y="9319"/>
                  </a:lnTo>
                  <a:lnTo>
                    <a:pt x="10105" y="9332"/>
                  </a:lnTo>
                  <a:lnTo>
                    <a:pt x="10096" y="9348"/>
                  </a:lnTo>
                  <a:lnTo>
                    <a:pt x="10066" y="9390"/>
                  </a:lnTo>
                  <a:lnTo>
                    <a:pt x="10022" y="9446"/>
                  </a:lnTo>
                  <a:lnTo>
                    <a:pt x="10022" y="9446"/>
                  </a:lnTo>
                  <a:lnTo>
                    <a:pt x="9974" y="9506"/>
                  </a:lnTo>
                  <a:lnTo>
                    <a:pt x="9925" y="9565"/>
                  </a:lnTo>
                  <a:lnTo>
                    <a:pt x="9874" y="9622"/>
                  </a:lnTo>
                  <a:lnTo>
                    <a:pt x="9822" y="9679"/>
                  </a:lnTo>
                  <a:lnTo>
                    <a:pt x="9822" y="9679"/>
                  </a:lnTo>
                  <a:lnTo>
                    <a:pt x="9865" y="9641"/>
                  </a:lnTo>
                  <a:lnTo>
                    <a:pt x="9865" y="9641"/>
                  </a:lnTo>
                  <a:lnTo>
                    <a:pt x="9774" y="9744"/>
                  </a:lnTo>
                  <a:lnTo>
                    <a:pt x="9682" y="9849"/>
                  </a:lnTo>
                  <a:lnTo>
                    <a:pt x="9500" y="10059"/>
                  </a:lnTo>
                  <a:lnTo>
                    <a:pt x="9321" y="10270"/>
                  </a:lnTo>
                  <a:lnTo>
                    <a:pt x="9142" y="10483"/>
                  </a:lnTo>
                  <a:lnTo>
                    <a:pt x="9142" y="10483"/>
                  </a:lnTo>
                  <a:lnTo>
                    <a:pt x="8921" y="10750"/>
                  </a:lnTo>
                  <a:lnTo>
                    <a:pt x="8701" y="11017"/>
                  </a:lnTo>
                  <a:lnTo>
                    <a:pt x="8701" y="11017"/>
                  </a:lnTo>
                  <a:lnTo>
                    <a:pt x="8546" y="11200"/>
                  </a:lnTo>
                  <a:lnTo>
                    <a:pt x="8394" y="11384"/>
                  </a:lnTo>
                  <a:lnTo>
                    <a:pt x="8394" y="11384"/>
                  </a:lnTo>
                  <a:lnTo>
                    <a:pt x="8659" y="11049"/>
                  </a:lnTo>
                  <a:lnTo>
                    <a:pt x="8926" y="10715"/>
                  </a:lnTo>
                  <a:lnTo>
                    <a:pt x="9194" y="10382"/>
                  </a:lnTo>
                  <a:lnTo>
                    <a:pt x="9462" y="10050"/>
                  </a:lnTo>
                  <a:lnTo>
                    <a:pt x="9462" y="10050"/>
                  </a:lnTo>
                  <a:lnTo>
                    <a:pt x="9438" y="10074"/>
                  </a:lnTo>
                  <a:lnTo>
                    <a:pt x="9438" y="10074"/>
                  </a:lnTo>
                  <a:close/>
                  <a:moveTo>
                    <a:pt x="8030" y="11885"/>
                  </a:moveTo>
                  <a:lnTo>
                    <a:pt x="8030" y="11885"/>
                  </a:lnTo>
                  <a:lnTo>
                    <a:pt x="8035" y="11882"/>
                  </a:lnTo>
                  <a:lnTo>
                    <a:pt x="8038" y="11880"/>
                  </a:lnTo>
                  <a:lnTo>
                    <a:pt x="8038" y="11880"/>
                  </a:lnTo>
                  <a:lnTo>
                    <a:pt x="8113" y="11783"/>
                  </a:lnTo>
                  <a:lnTo>
                    <a:pt x="8191" y="11687"/>
                  </a:lnTo>
                  <a:lnTo>
                    <a:pt x="8268" y="11592"/>
                  </a:lnTo>
                  <a:lnTo>
                    <a:pt x="8347" y="11498"/>
                  </a:lnTo>
                  <a:lnTo>
                    <a:pt x="8427" y="11405"/>
                  </a:lnTo>
                  <a:lnTo>
                    <a:pt x="8508" y="11312"/>
                  </a:lnTo>
                  <a:lnTo>
                    <a:pt x="8590" y="11221"/>
                  </a:lnTo>
                  <a:lnTo>
                    <a:pt x="8672" y="11130"/>
                  </a:lnTo>
                  <a:lnTo>
                    <a:pt x="8672" y="11130"/>
                  </a:lnTo>
                  <a:lnTo>
                    <a:pt x="8584" y="11231"/>
                  </a:lnTo>
                  <a:lnTo>
                    <a:pt x="8496" y="11336"/>
                  </a:lnTo>
                  <a:lnTo>
                    <a:pt x="8411" y="11440"/>
                  </a:lnTo>
                  <a:lnTo>
                    <a:pt x="8326" y="11546"/>
                  </a:lnTo>
                  <a:lnTo>
                    <a:pt x="8243" y="11653"/>
                  </a:lnTo>
                  <a:lnTo>
                    <a:pt x="8162" y="11762"/>
                  </a:lnTo>
                  <a:lnTo>
                    <a:pt x="8083" y="11873"/>
                  </a:lnTo>
                  <a:lnTo>
                    <a:pt x="8004" y="11985"/>
                  </a:lnTo>
                  <a:lnTo>
                    <a:pt x="8004" y="11985"/>
                  </a:lnTo>
                  <a:lnTo>
                    <a:pt x="8030" y="11885"/>
                  </a:lnTo>
                  <a:lnTo>
                    <a:pt x="8030" y="11885"/>
                  </a:lnTo>
                  <a:close/>
                  <a:moveTo>
                    <a:pt x="8089" y="11917"/>
                  </a:moveTo>
                  <a:lnTo>
                    <a:pt x="8089" y="11917"/>
                  </a:lnTo>
                  <a:lnTo>
                    <a:pt x="8147" y="11830"/>
                  </a:lnTo>
                  <a:lnTo>
                    <a:pt x="8208" y="11744"/>
                  </a:lnTo>
                  <a:lnTo>
                    <a:pt x="8270" y="11659"/>
                  </a:lnTo>
                  <a:lnTo>
                    <a:pt x="8335" y="11574"/>
                  </a:lnTo>
                  <a:lnTo>
                    <a:pt x="8399" y="11491"/>
                  </a:lnTo>
                  <a:lnTo>
                    <a:pt x="8464" y="11408"/>
                  </a:lnTo>
                  <a:lnTo>
                    <a:pt x="8596" y="11244"/>
                  </a:lnTo>
                  <a:lnTo>
                    <a:pt x="8596" y="11244"/>
                  </a:lnTo>
                  <a:lnTo>
                    <a:pt x="8642" y="11188"/>
                  </a:lnTo>
                  <a:lnTo>
                    <a:pt x="8689" y="11133"/>
                  </a:lnTo>
                  <a:lnTo>
                    <a:pt x="8737" y="11078"/>
                  </a:lnTo>
                  <a:lnTo>
                    <a:pt x="8785" y="11024"/>
                  </a:lnTo>
                  <a:lnTo>
                    <a:pt x="8834" y="10970"/>
                  </a:lnTo>
                  <a:lnTo>
                    <a:pt x="8885" y="10917"/>
                  </a:lnTo>
                  <a:lnTo>
                    <a:pt x="8986" y="10810"/>
                  </a:lnTo>
                  <a:lnTo>
                    <a:pt x="9089" y="10705"/>
                  </a:lnTo>
                  <a:lnTo>
                    <a:pt x="9195" y="10599"/>
                  </a:lnTo>
                  <a:lnTo>
                    <a:pt x="9407" y="10390"/>
                  </a:lnTo>
                  <a:lnTo>
                    <a:pt x="9407" y="10390"/>
                  </a:lnTo>
                  <a:lnTo>
                    <a:pt x="9320" y="10486"/>
                  </a:lnTo>
                  <a:lnTo>
                    <a:pt x="9236" y="10583"/>
                  </a:lnTo>
                  <a:lnTo>
                    <a:pt x="9151" y="10680"/>
                  </a:lnTo>
                  <a:lnTo>
                    <a:pt x="9067" y="10778"/>
                  </a:lnTo>
                  <a:lnTo>
                    <a:pt x="8901" y="10975"/>
                  </a:lnTo>
                  <a:lnTo>
                    <a:pt x="8736" y="11172"/>
                  </a:lnTo>
                  <a:lnTo>
                    <a:pt x="8406" y="11569"/>
                  </a:lnTo>
                  <a:lnTo>
                    <a:pt x="8241" y="11766"/>
                  </a:lnTo>
                  <a:lnTo>
                    <a:pt x="8074" y="11963"/>
                  </a:lnTo>
                  <a:lnTo>
                    <a:pt x="8074" y="11963"/>
                  </a:lnTo>
                  <a:lnTo>
                    <a:pt x="8071" y="11962"/>
                  </a:lnTo>
                  <a:lnTo>
                    <a:pt x="8069" y="11961"/>
                  </a:lnTo>
                  <a:lnTo>
                    <a:pt x="8068" y="11957"/>
                  </a:lnTo>
                  <a:lnTo>
                    <a:pt x="8069" y="11952"/>
                  </a:lnTo>
                  <a:lnTo>
                    <a:pt x="8071" y="11947"/>
                  </a:lnTo>
                  <a:lnTo>
                    <a:pt x="8075" y="11938"/>
                  </a:lnTo>
                  <a:lnTo>
                    <a:pt x="8089" y="11917"/>
                  </a:lnTo>
                  <a:lnTo>
                    <a:pt x="8089" y="11917"/>
                  </a:lnTo>
                  <a:close/>
                  <a:moveTo>
                    <a:pt x="8528" y="11470"/>
                  </a:moveTo>
                  <a:lnTo>
                    <a:pt x="8528" y="11470"/>
                  </a:lnTo>
                  <a:lnTo>
                    <a:pt x="8769" y="11179"/>
                  </a:lnTo>
                  <a:lnTo>
                    <a:pt x="8890" y="11034"/>
                  </a:lnTo>
                  <a:lnTo>
                    <a:pt x="9011" y="10890"/>
                  </a:lnTo>
                  <a:lnTo>
                    <a:pt x="9134" y="10746"/>
                  </a:lnTo>
                  <a:lnTo>
                    <a:pt x="9258" y="10603"/>
                  </a:lnTo>
                  <a:lnTo>
                    <a:pt x="9382" y="10461"/>
                  </a:lnTo>
                  <a:lnTo>
                    <a:pt x="9508" y="10321"/>
                  </a:lnTo>
                  <a:lnTo>
                    <a:pt x="9508" y="10321"/>
                  </a:lnTo>
                  <a:lnTo>
                    <a:pt x="9371" y="10510"/>
                  </a:lnTo>
                  <a:lnTo>
                    <a:pt x="9304" y="10604"/>
                  </a:lnTo>
                  <a:lnTo>
                    <a:pt x="9236" y="10695"/>
                  </a:lnTo>
                  <a:lnTo>
                    <a:pt x="9236" y="10695"/>
                  </a:lnTo>
                  <a:lnTo>
                    <a:pt x="9206" y="10729"/>
                  </a:lnTo>
                  <a:lnTo>
                    <a:pt x="9206" y="10729"/>
                  </a:lnTo>
                  <a:lnTo>
                    <a:pt x="9077" y="10884"/>
                  </a:lnTo>
                  <a:lnTo>
                    <a:pt x="8948" y="11039"/>
                  </a:lnTo>
                  <a:lnTo>
                    <a:pt x="8948" y="11039"/>
                  </a:lnTo>
                  <a:lnTo>
                    <a:pt x="8887" y="11104"/>
                  </a:lnTo>
                  <a:lnTo>
                    <a:pt x="8826" y="11169"/>
                  </a:lnTo>
                  <a:lnTo>
                    <a:pt x="8702" y="11298"/>
                  </a:lnTo>
                  <a:lnTo>
                    <a:pt x="8578" y="11427"/>
                  </a:lnTo>
                  <a:lnTo>
                    <a:pt x="8517" y="11491"/>
                  </a:lnTo>
                  <a:lnTo>
                    <a:pt x="8456" y="11557"/>
                  </a:lnTo>
                  <a:lnTo>
                    <a:pt x="8456" y="11557"/>
                  </a:lnTo>
                  <a:lnTo>
                    <a:pt x="8528" y="11470"/>
                  </a:lnTo>
                  <a:lnTo>
                    <a:pt x="8528" y="11470"/>
                  </a:lnTo>
                  <a:close/>
                  <a:moveTo>
                    <a:pt x="10232" y="9239"/>
                  </a:moveTo>
                  <a:lnTo>
                    <a:pt x="10232" y="9239"/>
                  </a:lnTo>
                  <a:lnTo>
                    <a:pt x="10171" y="9304"/>
                  </a:lnTo>
                  <a:lnTo>
                    <a:pt x="10110" y="9370"/>
                  </a:lnTo>
                  <a:lnTo>
                    <a:pt x="10110" y="9370"/>
                  </a:lnTo>
                  <a:lnTo>
                    <a:pt x="10135" y="9332"/>
                  </a:lnTo>
                  <a:lnTo>
                    <a:pt x="10156" y="9293"/>
                  </a:lnTo>
                  <a:lnTo>
                    <a:pt x="10166" y="9272"/>
                  </a:lnTo>
                  <a:lnTo>
                    <a:pt x="10176" y="9252"/>
                  </a:lnTo>
                  <a:lnTo>
                    <a:pt x="10184" y="9231"/>
                  </a:lnTo>
                  <a:lnTo>
                    <a:pt x="10192" y="9209"/>
                  </a:lnTo>
                  <a:lnTo>
                    <a:pt x="10192" y="9209"/>
                  </a:lnTo>
                  <a:lnTo>
                    <a:pt x="10212" y="9223"/>
                  </a:lnTo>
                  <a:lnTo>
                    <a:pt x="10232" y="9239"/>
                  </a:lnTo>
                  <a:lnTo>
                    <a:pt x="10232" y="9239"/>
                  </a:lnTo>
                  <a:close/>
                  <a:moveTo>
                    <a:pt x="9492" y="8974"/>
                  </a:moveTo>
                  <a:lnTo>
                    <a:pt x="9492" y="8974"/>
                  </a:lnTo>
                  <a:lnTo>
                    <a:pt x="9414" y="9059"/>
                  </a:lnTo>
                  <a:lnTo>
                    <a:pt x="9338" y="9144"/>
                  </a:lnTo>
                  <a:lnTo>
                    <a:pt x="9185" y="9318"/>
                  </a:lnTo>
                  <a:lnTo>
                    <a:pt x="9109" y="9403"/>
                  </a:lnTo>
                  <a:lnTo>
                    <a:pt x="9033" y="9490"/>
                  </a:lnTo>
                  <a:lnTo>
                    <a:pt x="8956" y="9575"/>
                  </a:lnTo>
                  <a:lnTo>
                    <a:pt x="8879" y="9658"/>
                  </a:lnTo>
                  <a:lnTo>
                    <a:pt x="8879" y="9658"/>
                  </a:lnTo>
                  <a:lnTo>
                    <a:pt x="8971" y="9540"/>
                  </a:lnTo>
                  <a:lnTo>
                    <a:pt x="9064" y="9421"/>
                  </a:lnTo>
                  <a:lnTo>
                    <a:pt x="9064" y="9421"/>
                  </a:lnTo>
                  <a:lnTo>
                    <a:pt x="9154" y="9312"/>
                  </a:lnTo>
                  <a:lnTo>
                    <a:pt x="9240" y="9202"/>
                  </a:lnTo>
                  <a:lnTo>
                    <a:pt x="9284" y="9147"/>
                  </a:lnTo>
                  <a:lnTo>
                    <a:pt x="9326" y="9091"/>
                  </a:lnTo>
                  <a:lnTo>
                    <a:pt x="9368" y="9033"/>
                  </a:lnTo>
                  <a:lnTo>
                    <a:pt x="9409" y="8976"/>
                  </a:lnTo>
                  <a:lnTo>
                    <a:pt x="9409" y="8976"/>
                  </a:lnTo>
                  <a:lnTo>
                    <a:pt x="9410" y="8974"/>
                  </a:lnTo>
                  <a:lnTo>
                    <a:pt x="9411" y="8971"/>
                  </a:lnTo>
                  <a:lnTo>
                    <a:pt x="9411" y="8965"/>
                  </a:lnTo>
                  <a:lnTo>
                    <a:pt x="9409" y="8961"/>
                  </a:lnTo>
                  <a:lnTo>
                    <a:pt x="9404" y="8956"/>
                  </a:lnTo>
                  <a:lnTo>
                    <a:pt x="9400" y="8954"/>
                  </a:lnTo>
                  <a:lnTo>
                    <a:pt x="9395" y="8953"/>
                  </a:lnTo>
                  <a:lnTo>
                    <a:pt x="9389" y="8954"/>
                  </a:lnTo>
                  <a:lnTo>
                    <a:pt x="9387" y="8955"/>
                  </a:lnTo>
                  <a:lnTo>
                    <a:pt x="9384" y="8957"/>
                  </a:lnTo>
                  <a:lnTo>
                    <a:pt x="9384" y="8957"/>
                  </a:lnTo>
                  <a:lnTo>
                    <a:pt x="9292" y="9075"/>
                  </a:lnTo>
                  <a:lnTo>
                    <a:pt x="9199" y="9194"/>
                  </a:lnTo>
                  <a:lnTo>
                    <a:pt x="9017" y="9430"/>
                  </a:lnTo>
                  <a:lnTo>
                    <a:pt x="9017" y="9430"/>
                  </a:lnTo>
                  <a:lnTo>
                    <a:pt x="8823" y="9665"/>
                  </a:lnTo>
                  <a:lnTo>
                    <a:pt x="8699" y="9815"/>
                  </a:lnTo>
                  <a:lnTo>
                    <a:pt x="8699" y="9815"/>
                  </a:lnTo>
                  <a:lnTo>
                    <a:pt x="8656" y="9867"/>
                  </a:lnTo>
                  <a:lnTo>
                    <a:pt x="8619" y="9915"/>
                  </a:lnTo>
                  <a:lnTo>
                    <a:pt x="8619" y="9915"/>
                  </a:lnTo>
                  <a:lnTo>
                    <a:pt x="8526" y="10004"/>
                  </a:lnTo>
                  <a:lnTo>
                    <a:pt x="8481" y="10049"/>
                  </a:lnTo>
                  <a:lnTo>
                    <a:pt x="8435" y="10095"/>
                  </a:lnTo>
                  <a:lnTo>
                    <a:pt x="8391" y="10141"/>
                  </a:lnTo>
                  <a:lnTo>
                    <a:pt x="8349" y="10187"/>
                  </a:lnTo>
                  <a:lnTo>
                    <a:pt x="8306" y="10234"/>
                  </a:lnTo>
                  <a:lnTo>
                    <a:pt x="8265" y="10282"/>
                  </a:lnTo>
                  <a:lnTo>
                    <a:pt x="8265" y="10282"/>
                  </a:lnTo>
                  <a:lnTo>
                    <a:pt x="8234" y="10311"/>
                  </a:lnTo>
                  <a:lnTo>
                    <a:pt x="8203" y="10341"/>
                  </a:lnTo>
                  <a:lnTo>
                    <a:pt x="8203" y="10341"/>
                  </a:lnTo>
                  <a:lnTo>
                    <a:pt x="8160" y="10377"/>
                  </a:lnTo>
                  <a:lnTo>
                    <a:pt x="8131" y="10402"/>
                  </a:lnTo>
                  <a:lnTo>
                    <a:pt x="8120" y="10409"/>
                  </a:lnTo>
                  <a:lnTo>
                    <a:pt x="8113" y="10413"/>
                  </a:lnTo>
                  <a:lnTo>
                    <a:pt x="8109" y="10414"/>
                  </a:lnTo>
                  <a:lnTo>
                    <a:pt x="8107" y="10414"/>
                  </a:lnTo>
                  <a:lnTo>
                    <a:pt x="8106" y="10414"/>
                  </a:lnTo>
                  <a:lnTo>
                    <a:pt x="8106" y="10411"/>
                  </a:lnTo>
                  <a:lnTo>
                    <a:pt x="8109" y="10406"/>
                  </a:lnTo>
                  <a:lnTo>
                    <a:pt x="8118" y="10391"/>
                  </a:lnTo>
                  <a:lnTo>
                    <a:pt x="8134" y="10370"/>
                  </a:lnTo>
                  <a:lnTo>
                    <a:pt x="8154" y="10345"/>
                  </a:lnTo>
                  <a:lnTo>
                    <a:pt x="8205" y="10286"/>
                  </a:lnTo>
                  <a:lnTo>
                    <a:pt x="8255" y="10227"/>
                  </a:lnTo>
                  <a:lnTo>
                    <a:pt x="8318" y="10157"/>
                  </a:lnTo>
                  <a:lnTo>
                    <a:pt x="8318" y="10157"/>
                  </a:lnTo>
                  <a:lnTo>
                    <a:pt x="8368" y="10094"/>
                  </a:lnTo>
                  <a:lnTo>
                    <a:pt x="8422" y="10023"/>
                  </a:lnTo>
                  <a:lnTo>
                    <a:pt x="8525" y="9890"/>
                  </a:lnTo>
                  <a:lnTo>
                    <a:pt x="8525" y="9890"/>
                  </a:lnTo>
                  <a:lnTo>
                    <a:pt x="8624" y="9760"/>
                  </a:lnTo>
                  <a:lnTo>
                    <a:pt x="8624" y="9760"/>
                  </a:lnTo>
                  <a:lnTo>
                    <a:pt x="8730" y="9644"/>
                  </a:lnTo>
                  <a:lnTo>
                    <a:pt x="8837" y="9527"/>
                  </a:lnTo>
                  <a:lnTo>
                    <a:pt x="8837" y="9527"/>
                  </a:lnTo>
                  <a:lnTo>
                    <a:pt x="8872" y="9490"/>
                  </a:lnTo>
                  <a:lnTo>
                    <a:pt x="8907" y="9452"/>
                  </a:lnTo>
                  <a:lnTo>
                    <a:pt x="8979" y="9381"/>
                  </a:lnTo>
                  <a:lnTo>
                    <a:pt x="9052" y="9310"/>
                  </a:lnTo>
                  <a:lnTo>
                    <a:pt x="9087" y="9274"/>
                  </a:lnTo>
                  <a:lnTo>
                    <a:pt x="9122" y="9238"/>
                  </a:lnTo>
                  <a:lnTo>
                    <a:pt x="9156" y="9202"/>
                  </a:lnTo>
                  <a:lnTo>
                    <a:pt x="9188" y="9163"/>
                  </a:lnTo>
                  <a:lnTo>
                    <a:pt x="9219" y="9125"/>
                  </a:lnTo>
                  <a:lnTo>
                    <a:pt x="9249" y="9085"/>
                  </a:lnTo>
                  <a:lnTo>
                    <a:pt x="9277" y="9044"/>
                  </a:lnTo>
                  <a:lnTo>
                    <a:pt x="9290" y="9023"/>
                  </a:lnTo>
                  <a:lnTo>
                    <a:pt x="9301" y="9001"/>
                  </a:lnTo>
                  <a:lnTo>
                    <a:pt x="9313" y="8978"/>
                  </a:lnTo>
                  <a:lnTo>
                    <a:pt x="9325" y="8956"/>
                  </a:lnTo>
                  <a:lnTo>
                    <a:pt x="9335" y="8933"/>
                  </a:lnTo>
                  <a:lnTo>
                    <a:pt x="9345" y="8909"/>
                  </a:lnTo>
                  <a:lnTo>
                    <a:pt x="9345" y="8909"/>
                  </a:lnTo>
                  <a:lnTo>
                    <a:pt x="9346" y="8914"/>
                  </a:lnTo>
                  <a:lnTo>
                    <a:pt x="9347" y="8916"/>
                  </a:lnTo>
                  <a:lnTo>
                    <a:pt x="9349" y="8919"/>
                  </a:lnTo>
                  <a:lnTo>
                    <a:pt x="9349" y="8919"/>
                  </a:lnTo>
                  <a:lnTo>
                    <a:pt x="9366" y="8930"/>
                  </a:lnTo>
                  <a:lnTo>
                    <a:pt x="9383" y="8940"/>
                  </a:lnTo>
                  <a:lnTo>
                    <a:pt x="9400" y="8949"/>
                  </a:lnTo>
                  <a:lnTo>
                    <a:pt x="9417" y="8956"/>
                  </a:lnTo>
                  <a:lnTo>
                    <a:pt x="9436" y="8962"/>
                  </a:lnTo>
                  <a:lnTo>
                    <a:pt x="9455" y="8967"/>
                  </a:lnTo>
                  <a:lnTo>
                    <a:pt x="9473" y="8971"/>
                  </a:lnTo>
                  <a:lnTo>
                    <a:pt x="9492" y="8974"/>
                  </a:lnTo>
                  <a:lnTo>
                    <a:pt x="9492" y="8974"/>
                  </a:lnTo>
                  <a:close/>
                  <a:moveTo>
                    <a:pt x="8401" y="10193"/>
                  </a:moveTo>
                  <a:lnTo>
                    <a:pt x="8401" y="10193"/>
                  </a:lnTo>
                  <a:lnTo>
                    <a:pt x="8233" y="10386"/>
                  </a:lnTo>
                  <a:lnTo>
                    <a:pt x="8196" y="10428"/>
                  </a:lnTo>
                  <a:lnTo>
                    <a:pt x="8167" y="10464"/>
                  </a:lnTo>
                  <a:lnTo>
                    <a:pt x="8145" y="10492"/>
                  </a:lnTo>
                  <a:lnTo>
                    <a:pt x="8138" y="10501"/>
                  </a:lnTo>
                  <a:lnTo>
                    <a:pt x="8133" y="10509"/>
                  </a:lnTo>
                  <a:lnTo>
                    <a:pt x="8133" y="10509"/>
                  </a:lnTo>
                  <a:lnTo>
                    <a:pt x="8145" y="10487"/>
                  </a:lnTo>
                  <a:lnTo>
                    <a:pt x="8157" y="10465"/>
                  </a:lnTo>
                  <a:lnTo>
                    <a:pt x="8184" y="10423"/>
                  </a:lnTo>
                  <a:lnTo>
                    <a:pt x="8212" y="10380"/>
                  </a:lnTo>
                  <a:lnTo>
                    <a:pt x="8241" y="10340"/>
                  </a:lnTo>
                  <a:lnTo>
                    <a:pt x="8241" y="10340"/>
                  </a:lnTo>
                  <a:lnTo>
                    <a:pt x="8282" y="10304"/>
                  </a:lnTo>
                  <a:lnTo>
                    <a:pt x="8323" y="10268"/>
                  </a:lnTo>
                  <a:lnTo>
                    <a:pt x="8361" y="10231"/>
                  </a:lnTo>
                  <a:lnTo>
                    <a:pt x="8401" y="10193"/>
                  </a:lnTo>
                  <a:lnTo>
                    <a:pt x="8401" y="10193"/>
                  </a:lnTo>
                  <a:close/>
                  <a:moveTo>
                    <a:pt x="7920" y="10476"/>
                  </a:moveTo>
                  <a:lnTo>
                    <a:pt x="7920" y="10476"/>
                  </a:lnTo>
                  <a:lnTo>
                    <a:pt x="8042" y="10359"/>
                  </a:lnTo>
                  <a:lnTo>
                    <a:pt x="8162" y="10240"/>
                  </a:lnTo>
                  <a:lnTo>
                    <a:pt x="8282" y="10121"/>
                  </a:lnTo>
                  <a:lnTo>
                    <a:pt x="8399" y="9999"/>
                  </a:lnTo>
                  <a:lnTo>
                    <a:pt x="8399" y="9999"/>
                  </a:lnTo>
                  <a:lnTo>
                    <a:pt x="8296" y="10129"/>
                  </a:lnTo>
                  <a:lnTo>
                    <a:pt x="8191" y="10259"/>
                  </a:lnTo>
                  <a:lnTo>
                    <a:pt x="8138" y="10322"/>
                  </a:lnTo>
                  <a:lnTo>
                    <a:pt x="8084" y="10386"/>
                  </a:lnTo>
                  <a:lnTo>
                    <a:pt x="8029" y="10448"/>
                  </a:lnTo>
                  <a:lnTo>
                    <a:pt x="7973" y="10510"/>
                  </a:lnTo>
                  <a:lnTo>
                    <a:pt x="7973" y="10510"/>
                  </a:lnTo>
                  <a:lnTo>
                    <a:pt x="7946" y="10494"/>
                  </a:lnTo>
                  <a:lnTo>
                    <a:pt x="7920" y="10476"/>
                  </a:lnTo>
                  <a:lnTo>
                    <a:pt x="7920" y="10476"/>
                  </a:lnTo>
                  <a:close/>
                  <a:moveTo>
                    <a:pt x="8768" y="9571"/>
                  </a:moveTo>
                  <a:lnTo>
                    <a:pt x="8768" y="9571"/>
                  </a:lnTo>
                  <a:lnTo>
                    <a:pt x="8847" y="9466"/>
                  </a:lnTo>
                  <a:lnTo>
                    <a:pt x="8927" y="9362"/>
                  </a:lnTo>
                  <a:lnTo>
                    <a:pt x="8927" y="9362"/>
                  </a:lnTo>
                  <a:lnTo>
                    <a:pt x="8942" y="9343"/>
                  </a:lnTo>
                  <a:lnTo>
                    <a:pt x="8965" y="9317"/>
                  </a:lnTo>
                  <a:lnTo>
                    <a:pt x="9030" y="9245"/>
                  </a:lnTo>
                  <a:lnTo>
                    <a:pt x="9106" y="9163"/>
                  </a:lnTo>
                  <a:lnTo>
                    <a:pt x="9180" y="9087"/>
                  </a:lnTo>
                  <a:lnTo>
                    <a:pt x="9211" y="9056"/>
                  </a:lnTo>
                  <a:lnTo>
                    <a:pt x="9237" y="9031"/>
                  </a:lnTo>
                  <a:lnTo>
                    <a:pt x="9256" y="9016"/>
                  </a:lnTo>
                  <a:lnTo>
                    <a:pt x="9260" y="9012"/>
                  </a:lnTo>
                  <a:lnTo>
                    <a:pt x="9263" y="9012"/>
                  </a:lnTo>
                  <a:lnTo>
                    <a:pt x="9264" y="9012"/>
                  </a:lnTo>
                  <a:lnTo>
                    <a:pt x="9264" y="9013"/>
                  </a:lnTo>
                  <a:lnTo>
                    <a:pt x="9264" y="9015"/>
                  </a:lnTo>
                  <a:lnTo>
                    <a:pt x="9261" y="9022"/>
                  </a:lnTo>
                  <a:lnTo>
                    <a:pt x="9256" y="9032"/>
                  </a:lnTo>
                  <a:lnTo>
                    <a:pt x="9245" y="9046"/>
                  </a:lnTo>
                  <a:lnTo>
                    <a:pt x="9215" y="9088"/>
                  </a:lnTo>
                  <a:lnTo>
                    <a:pt x="9168" y="9149"/>
                  </a:lnTo>
                  <a:lnTo>
                    <a:pt x="9168" y="9149"/>
                  </a:lnTo>
                  <a:lnTo>
                    <a:pt x="9123" y="9205"/>
                  </a:lnTo>
                  <a:lnTo>
                    <a:pt x="9075" y="9259"/>
                  </a:lnTo>
                  <a:lnTo>
                    <a:pt x="9026" y="9313"/>
                  </a:lnTo>
                  <a:lnTo>
                    <a:pt x="8976" y="9366"/>
                  </a:lnTo>
                  <a:lnTo>
                    <a:pt x="8924" y="9417"/>
                  </a:lnTo>
                  <a:lnTo>
                    <a:pt x="8873" y="9469"/>
                  </a:lnTo>
                  <a:lnTo>
                    <a:pt x="8768" y="9571"/>
                  </a:lnTo>
                  <a:lnTo>
                    <a:pt x="8768" y="9571"/>
                  </a:lnTo>
                  <a:close/>
                  <a:moveTo>
                    <a:pt x="9350" y="8832"/>
                  </a:moveTo>
                  <a:lnTo>
                    <a:pt x="9350" y="8832"/>
                  </a:lnTo>
                  <a:lnTo>
                    <a:pt x="9345" y="8833"/>
                  </a:lnTo>
                  <a:lnTo>
                    <a:pt x="9341" y="8837"/>
                  </a:lnTo>
                  <a:lnTo>
                    <a:pt x="9341" y="8837"/>
                  </a:lnTo>
                  <a:lnTo>
                    <a:pt x="9290" y="8892"/>
                  </a:lnTo>
                  <a:lnTo>
                    <a:pt x="9240" y="8947"/>
                  </a:lnTo>
                  <a:lnTo>
                    <a:pt x="9191" y="9002"/>
                  </a:lnTo>
                  <a:lnTo>
                    <a:pt x="9142" y="9058"/>
                  </a:lnTo>
                  <a:lnTo>
                    <a:pt x="9047" y="9170"/>
                  </a:lnTo>
                  <a:lnTo>
                    <a:pt x="8954" y="9285"/>
                  </a:lnTo>
                  <a:lnTo>
                    <a:pt x="8861" y="9401"/>
                  </a:lnTo>
                  <a:lnTo>
                    <a:pt x="8770" y="9518"/>
                  </a:lnTo>
                  <a:lnTo>
                    <a:pt x="8590" y="9753"/>
                  </a:lnTo>
                  <a:lnTo>
                    <a:pt x="8590" y="9753"/>
                  </a:lnTo>
                  <a:lnTo>
                    <a:pt x="8521" y="9827"/>
                  </a:lnTo>
                  <a:lnTo>
                    <a:pt x="8412" y="9944"/>
                  </a:lnTo>
                  <a:lnTo>
                    <a:pt x="8287" y="10077"/>
                  </a:lnTo>
                  <a:lnTo>
                    <a:pt x="8166" y="10203"/>
                  </a:lnTo>
                  <a:lnTo>
                    <a:pt x="8114" y="10254"/>
                  </a:lnTo>
                  <a:lnTo>
                    <a:pt x="8072" y="10295"/>
                  </a:lnTo>
                  <a:lnTo>
                    <a:pt x="8056" y="10310"/>
                  </a:lnTo>
                  <a:lnTo>
                    <a:pt x="8043" y="10321"/>
                  </a:lnTo>
                  <a:lnTo>
                    <a:pt x="8034" y="10328"/>
                  </a:lnTo>
                  <a:lnTo>
                    <a:pt x="8031" y="10329"/>
                  </a:lnTo>
                  <a:lnTo>
                    <a:pt x="8029" y="10329"/>
                  </a:lnTo>
                  <a:lnTo>
                    <a:pt x="8028" y="10328"/>
                  </a:lnTo>
                  <a:lnTo>
                    <a:pt x="8029" y="10325"/>
                  </a:lnTo>
                  <a:lnTo>
                    <a:pt x="8034" y="10316"/>
                  </a:lnTo>
                  <a:lnTo>
                    <a:pt x="8043" y="10302"/>
                  </a:lnTo>
                  <a:lnTo>
                    <a:pt x="8058" y="10280"/>
                  </a:lnTo>
                  <a:lnTo>
                    <a:pt x="8107" y="10217"/>
                  </a:lnTo>
                  <a:lnTo>
                    <a:pt x="8182" y="10123"/>
                  </a:lnTo>
                  <a:lnTo>
                    <a:pt x="8182" y="10123"/>
                  </a:lnTo>
                  <a:lnTo>
                    <a:pt x="8255" y="10035"/>
                  </a:lnTo>
                  <a:lnTo>
                    <a:pt x="8329" y="9950"/>
                  </a:lnTo>
                  <a:lnTo>
                    <a:pt x="8405" y="9867"/>
                  </a:lnTo>
                  <a:lnTo>
                    <a:pt x="8481" y="9784"/>
                  </a:lnTo>
                  <a:lnTo>
                    <a:pt x="8634" y="9619"/>
                  </a:lnTo>
                  <a:lnTo>
                    <a:pt x="8711" y="9537"/>
                  </a:lnTo>
                  <a:lnTo>
                    <a:pt x="8787" y="9455"/>
                  </a:lnTo>
                  <a:lnTo>
                    <a:pt x="8862" y="9372"/>
                  </a:lnTo>
                  <a:lnTo>
                    <a:pt x="8936" y="9287"/>
                  </a:lnTo>
                  <a:lnTo>
                    <a:pt x="9008" y="9202"/>
                  </a:lnTo>
                  <a:lnTo>
                    <a:pt x="9043" y="9157"/>
                  </a:lnTo>
                  <a:lnTo>
                    <a:pt x="9078" y="9114"/>
                  </a:lnTo>
                  <a:lnTo>
                    <a:pt x="9112" y="9070"/>
                  </a:lnTo>
                  <a:lnTo>
                    <a:pt x="9146" y="9024"/>
                  </a:lnTo>
                  <a:lnTo>
                    <a:pt x="9178" y="8978"/>
                  </a:lnTo>
                  <a:lnTo>
                    <a:pt x="9210" y="8931"/>
                  </a:lnTo>
                  <a:lnTo>
                    <a:pt x="9242" y="8885"/>
                  </a:lnTo>
                  <a:lnTo>
                    <a:pt x="9272" y="8837"/>
                  </a:lnTo>
                  <a:lnTo>
                    <a:pt x="9301" y="8787"/>
                  </a:lnTo>
                  <a:lnTo>
                    <a:pt x="9331" y="8738"/>
                  </a:lnTo>
                  <a:lnTo>
                    <a:pt x="9331" y="8738"/>
                  </a:lnTo>
                  <a:lnTo>
                    <a:pt x="9338" y="8761"/>
                  </a:lnTo>
                  <a:lnTo>
                    <a:pt x="9343" y="8784"/>
                  </a:lnTo>
                  <a:lnTo>
                    <a:pt x="9347" y="8807"/>
                  </a:lnTo>
                  <a:lnTo>
                    <a:pt x="9350" y="8832"/>
                  </a:lnTo>
                  <a:lnTo>
                    <a:pt x="9350" y="8832"/>
                  </a:lnTo>
                  <a:close/>
                  <a:moveTo>
                    <a:pt x="9321" y="8713"/>
                  </a:moveTo>
                  <a:lnTo>
                    <a:pt x="9321" y="8713"/>
                  </a:lnTo>
                  <a:lnTo>
                    <a:pt x="9318" y="8713"/>
                  </a:lnTo>
                  <a:lnTo>
                    <a:pt x="9314" y="8713"/>
                  </a:lnTo>
                  <a:lnTo>
                    <a:pt x="9311" y="8714"/>
                  </a:lnTo>
                  <a:lnTo>
                    <a:pt x="9308" y="8716"/>
                  </a:lnTo>
                  <a:lnTo>
                    <a:pt x="9308" y="8716"/>
                  </a:lnTo>
                  <a:lnTo>
                    <a:pt x="9231" y="8805"/>
                  </a:lnTo>
                  <a:lnTo>
                    <a:pt x="9155" y="8894"/>
                  </a:lnTo>
                  <a:lnTo>
                    <a:pt x="9004" y="9073"/>
                  </a:lnTo>
                  <a:lnTo>
                    <a:pt x="9004" y="9073"/>
                  </a:lnTo>
                  <a:lnTo>
                    <a:pt x="9075" y="8976"/>
                  </a:lnTo>
                  <a:lnTo>
                    <a:pt x="9146" y="8878"/>
                  </a:lnTo>
                  <a:lnTo>
                    <a:pt x="9212" y="8779"/>
                  </a:lnTo>
                  <a:lnTo>
                    <a:pt x="9277" y="8680"/>
                  </a:lnTo>
                  <a:lnTo>
                    <a:pt x="9277" y="8680"/>
                  </a:lnTo>
                  <a:lnTo>
                    <a:pt x="9278" y="8675"/>
                  </a:lnTo>
                  <a:lnTo>
                    <a:pt x="9278" y="8669"/>
                  </a:lnTo>
                  <a:lnTo>
                    <a:pt x="9276" y="8665"/>
                  </a:lnTo>
                  <a:lnTo>
                    <a:pt x="9272" y="8661"/>
                  </a:lnTo>
                  <a:lnTo>
                    <a:pt x="9269" y="8659"/>
                  </a:lnTo>
                  <a:lnTo>
                    <a:pt x="9263" y="8658"/>
                  </a:lnTo>
                  <a:lnTo>
                    <a:pt x="9258" y="8659"/>
                  </a:lnTo>
                  <a:lnTo>
                    <a:pt x="9253" y="8662"/>
                  </a:lnTo>
                  <a:lnTo>
                    <a:pt x="9253" y="8662"/>
                  </a:lnTo>
                  <a:lnTo>
                    <a:pt x="9140" y="8787"/>
                  </a:lnTo>
                  <a:lnTo>
                    <a:pt x="9025" y="8912"/>
                  </a:lnTo>
                  <a:lnTo>
                    <a:pt x="8794" y="9160"/>
                  </a:lnTo>
                  <a:lnTo>
                    <a:pt x="8564" y="9409"/>
                  </a:lnTo>
                  <a:lnTo>
                    <a:pt x="8333" y="9657"/>
                  </a:lnTo>
                  <a:lnTo>
                    <a:pt x="8333" y="9657"/>
                  </a:lnTo>
                  <a:lnTo>
                    <a:pt x="8344" y="9641"/>
                  </a:lnTo>
                  <a:lnTo>
                    <a:pt x="8344" y="9641"/>
                  </a:lnTo>
                  <a:lnTo>
                    <a:pt x="8391" y="9568"/>
                  </a:lnTo>
                  <a:lnTo>
                    <a:pt x="8438" y="9496"/>
                  </a:lnTo>
                  <a:lnTo>
                    <a:pt x="8438" y="9496"/>
                  </a:lnTo>
                  <a:lnTo>
                    <a:pt x="8596" y="9324"/>
                  </a:lnTo>
                  <a:lnTo>
                    <a:pt x="8755" y="9153"/>
                  </a:lnTo>
                  <a:lnTo>
                    <a:pt x="8755" y="9153"/>
                  </a:lnTo>
                  <a:lnTo>
                    <a:pt x="8783" y="9123"/>
                  </a:lnTo>
                  <a:lnTo>
                    <a:pt x="8813" y="9094"/>
                  </a:lnTo>
                  <a:lnTo>
                    <a:pt x="8878" y="9033"/>
                  </a:lnTo>
                  <a:lnTo>
                    <a:pt x="8944" y="8971"/>
                  </a:lnTo>
                  <a:lnTo>
                    <a:pt x="8978" y="8938"/>
                  </a:lnTo>
                  <a:lnTo>
                    <a:pt x="9012" y="8906"/>
                  </a:lnTo>
                  <a:lnTo>
                    <a:pt x="9045" y="8873"/>
                  </a:lnTo>
                  <a:lnTo>
                    <a:pt x="9075" y="8839"/>
                  </a:lnTo>
                  <a:lnTo>
                    <a:pt x="9106" y="8804"/>
                  </a:lnTo>
                  <a:lnTo>
                    <a:pt x="9133" y="8769"/>
                  </a:lnTo>
                  <a:lnTo>
                    <a:pt x="9157" y="8734"/>
                  </a:lnTo>
                  <a:lnTo>
                    <a:pt x="9169" y="8715"/>
                  </a:lnTo>
                  <a:lnTo>
                    <a:pt x="9180" y="8697"/>
                  </a:lnTo>
                  <a:lnTo>
                    <a:pt x="9190" y="8679"/>
                  </a:lnTo>
                  <a:lnTo>
                    <a:pt x="9198" y="8660"/>
                  </a:lnTo>
                  <a:lnTo>
                    <a:pt x="9206" y="8641"/>
                  </a:lnTo>
                  <a:lnTo>
                    <a:pt x="9213" y="8622"/>
                  </a:lnTo>
                  <a:lnTo>
                    <a:pt x="9213" y="8622"/>
                  </a:lnTo>
                  <a:lnTo>
                    <a:pt x="9215" y="8617"/>
                  </a:lnTo>
                  <a:lnTo>
                    <a:pt x="9213" y="8612"/>
                  </a:lnTo>
                  <a:lnTo>
                    <a:pt x="9210" y="8608"/>
                  </a:lnTo>
                  <a:lnTo>
                    <a:pt x="9206" y="8605"/>
                  </a:lnTo>
                  <a:lnTo>
                    <a:pt x="9206" y="8605"/>
                  </a:lnTo>
                  <a:lnTo>
                    <a:pt x="9221" y="8580"/>
                  </a:lnTo>
                  <a:lnTo>
                    <a:pt x="9221" y="8580"/>
                  </a:lnTo>
                  <a:lnTo>
                    <a:pt x="9222" y="8577"/>
                  </a:lnTo>
                  <a:lnTo>
                    <a:pt x="9222" y="8572"/>
                  </a:lnTo>
                  <a:lnTo>
                    <a:pt x="9221" y="8567"/>
                  </a:lnTo>
                  <a:lnTo>
                    <a:pt x="9218" y="8564"/>
                  </a:lnTo>
                  <a:lnTo>
                    <a:pt x="9215" y="8562"/>
                  </a:lnTo>
                  <a:lnTo>
                    <a:pt x="9211" y="8560"/>
                  </a:lnTo>
                  <a:lnTo>
                    <a:pt x="9206" y="8560"/>
                  </a:lnTo>
                  <a:lnTo>
                    <a:pt x="9203" y="8563"/>
                  </a:lnTo>
                  <a:lnTo>
                    <a:pt x="9203" y="8563"/>
                  </a:lnTo>
                  <a:lnTo>
                    <a:pt x="9164" y="8589"/>
                  </a:lnTo>
                  <a:lnTo>
                    <a:pt x="9128" y="8617"/>
                  </a:lnTo>
                  <a:lnTo>
                    <a:pt x="9092" y="8645"/>
                  </a:lnTo>
                  <a:lnTo>
                    <a:pt x="9057" y="8674"/>
                  </a:lnTo>
                  <a:lnTo>
                    <a:pt x="9057" y="8674"/>
                  </a:lnTo>
                  <a:lnTo>
                    <a:pt x="9078" y="8644"/>
                  </a:lnTo>
                  <a:lnTo>
                    <a:pt x="9098" y="8612"/>
                  </a:lnTo>
                  <a:lnTo>
                    <a:pt x="9116" y="8580"/>
                  </a:lnTo>
                  <a:lnTo>
                    <a:pt x="9134" y="8549"/>
                  </a:lnTo>
                  <a:lnTo>
                    <a:pt x="9134" y="8549"/>
                  </a:lnTo>
                  <a:lnTo>
                    <a:pt x="9136" y="8543"/>
                  </a:lnTo>
                  <a:lnTo>
                    <a:pt x="9135" y="8538"/>
                  </a:lnTo>
                  <a:lnTo>
                    <a:pt x="9133" y="8533"/>
                  </a:lnTo>
                  <a:lnTo>
                    <a:pt x="9130" y="8530"/>
                  </a:lnTo>
                  <a:lnTo>
                    <a:pt x="9126" y="8528"/>
                  </a:lnTo>
                  <a:lnTo>
                    <a:pt x="9121" y="8526"/>
                  </a:lnTo>
                  <a:lnTo>
                    <a:pt x="9116" y="8528"/>
                  </a:lnTo>
                  <a:lnTo>
                    <a:pt x="9112" y="8531"/>
                  </a:lnTo>
                  <a:lnTo>
                    <a:pt x="9112" y="8531"/>
                  </a:lnTo>
                  <a:lnTo>
                    <a:pt x="9022" y="8624"/>
                  </a:lnTo>
                  <a:lnTo>
                    <a:pt x="8933" y="8718"/>
                  </a:lnTo>
                  <a:lnTo>
                    <a:pt x="8845" y="8813"/>
                  </a:lnTo>
                  <a:lnTo>
                    <a:pt x="8758" y="8909"/>
                  </a:lnTo>
                  <a:lnTo>
                    <a:pt x="8758" y="8909"/>
                  </a:lnTo>
                  <a:lnTo>
                    <a:pt x="8805" y="8857"/>
                  </a:lnTo>
                  <a:lnTo>
                    <a:pt x="8851" y="8803"/>
                  </a:lnTo>
                  <a:lnTo>
                    <a:pt x="8895" y="8748"/>
                  </a:lnTo>
                  <a:lnTo>
                    <a:pt x="8938" y="8693"/>
                  </a:lnTo>
                  <a:lnTo>
                    <a:pt x="8981" y="8636"/>
                  </a:lnTo>
                  <a:lnTo>
                    <a:pt x="9022" y="8580"/>
                  </a:lnTo>
                  <a:lnTo>
                    <a:pt x="9061" y="8523"/>
                  </a:lnTo>
                  <a:lnTo>
                    <a:pt x="9099" y="8464"/>
                  </a:lnTo>
                  <a:lnTo>
                    <a:pt x="9099" y="8464"/>
                  </a:lnTo>
                  <a:lnTo>
                    <a:pt x="9135" y="8490"/>
                  </a:lnTo>
                  <a:lnTo>
                    <a:pt x="9170" y="8517"/>
                  </a:lnTo>
                  <a:lnTo>
                    <a:pt x="9202" y="8546"/>
                  </a:lnTo>
                  <a:lnTo>
                    <a:pt x="9218" y="8562"/>
                  </a:lnTo>
                  <a:lnTo>
                    <a:pt x="9232" y="8577"/>
                  </a:lnTo>
                  <a:lnTo>
                    <a:pt x="9246" y="8592"/>
                  </a:lnTo>
                  <a:lnTo>
                    <a:pt x="9259" y="8608"/>
                  </a:lnTo>
                  <a:lnTo>
                    <a:pt x="9272" y="8625"/>
                  </a:lnTo>
                  <a:lnTo>
                    <a:pt x="9284" y="8641"/>
                  </a:lnTo>
                  <a:lnTo>
                    <a:pt x="9294" y="8659"/>
                  </a:lnTo>
                  <a:lnTo>
                    <a:pt x="9304" y="8676"/>
                  </a:lnTo>
                  <a:lnTo>
                    <a:pt x="9313" y="8695"/>
                  </a:lnTo>
                  <a:lnTo>
                    <a:pt x="9321" y="8713"/>
                  </a:lnTo>
                  <a:lnTo>
                    <a:pt x="9321" y="8713"/>
                  </a:lnTo>
                  <a:close/>
                  <a:moveTo>
                    <a:pt x="7570" y="9844"/>
                  </a:moveTo>
                  <a:lnTo>
                    <a:pt x="7570" y="9844"/>
                  </a:lnTo>
                  <a:lnTo>
                    <a:pt x="7650" y="9751"/>
                  </a:lnTo>
                  <a:lnTo>
                    <a:pt x="7729" y="9656"/>
                  </a:lnTo>
                  <a:lnTo>
                    <a:pt x="7808" y="9561"/>
                  </a:lnTo>
                  <a:lnTo>
                    <a:pt x="7885" y="9465"/>
                  </a:lnTo>
                  <a:lnTo>
                    <a:pt x="7962" y="9369"/>
                  </a:lnTo>
                  <a:lnTo>
                    <a:pt x="8038" y="9272"/>
                  </a:lnTo>
                  <a:lnTo>
                    <a:pt x="8113" y="9175"/>
                  </a:lnTo>
                  <a:lnTo>
                    <a:pt x="8188" y="9078"/>
                  </a:lnTo>
                  <a:lnTo>
                    <a:pt x="8188" y="9078"/>
                  </a:lnTo>
                  <a:lnTo>
                    <a:pt x="8223" y="9041"/>
                  </a:lnTo>
                  <a:lnTo>
                    <a:pt x="8258" y="9005"/>
                  </a:lnTo>
                  <a:lnTo>
                    <a:pt x="8291" y="8968"/>
                  </a:lnTo>
                  <a:lnTo>
                    <a:pt x="8325" y="8929"/>
                  </a:lnTo>
                  <a:lnTo>
                    <a:pt x="8325" y="8929"/>
                  </a:lnTo>
                  <a:lnTo>
                    <a:pt x="8361" y="8886"/>
                  </a:lnTo>
                  <a:lnTo>
                    <a:pt x="8398" y="8840"/>
                  </a:lnTo>
                  <a:lnTo>
                    <a:pt x="8469" y="8749"/>
                  </a:lnTo>
                  <a:lnTo>
                    <a:pt x="8539" y="8658"/>
                  </a:lnTo>
                  <a:lnTo>
                    <a:pt x="8610" y="8566"/>
                  </a:lnTo>
                  <a:lnTo>
                    <a:pt x="8610" y="8566"/>
                  </a:lnTo>
                  <a:lnTo>
                    <a:pt x="8660" y="8505"/>
                  </a:lnTo>
                  <a:lnTo>
                    <a:pt x="8700" y="8459"/>
                  </a:lnTo>
                  <a:lnTo>
                    <a:pt x="8715" y="8441"/>
                  </a:lnTo>
                  <a:lnTo>
                    <a:pt x="8729" y="8427"/>
                  </a:lnTo>
                  <a:lnTo>
                    <a:pt x="8738" y="8419"/>
                  </a:lnTo>
                  <a:lnTo>
                    <a:pt x="8745" y="8414"/>
                  </a:lnTo>
                  <a:lnTo>
                    <a:pt x="8748" y="8414"/>
                  </a:lnTo>
                  <a:lnTo>
                    <a:pt x="8749" y="8414"/>
                  </a:lnTo>
                  <a:lnTo>
                    <a:pt x="8750" y="8416"/>
                  </a:lnTo>
                  <a:lnTo>
                    <a:pt x="8749" y="8420"/>
                  </a:lnTo>
                  <a:lnTo>
                    <a:pt x="8745" y="8430"/>
                  </a:lnTo>
                  <a:lnTo>
                    <a:pt x="8738" y="8447"/>
                  </a:lnTo>
                  <a:lnTo>
                    <a:pt x="8727" y="8469"/>
                  </a:lnTo>
                  <a:lnTo>
                    <a:pt x="8710" y="8496"/>
                  </a:lnTo>
                  <a:lnTo>
                    <a:pt x="8665" y="8571"/>
                  </a:lnTo>
                  <a:lnTo>
                    <a:pt x="8665" y="8571"/>
                  </a:lnTo>
                  <a:lnTo>
                    <a:pt x="8636" y="8614"/>
                  </a:lnTo>
                  <a:lnTo>
                    <a:pt x="8606" y="8658"/>
                  </a:lnTo>
                  <a:lnTo>
                    <a:pt x="8576" y="8701"/>
                  </a:lnTo>
                  <a:lnTo>
                    <a:pt x="8544" y="8743"/>
                  </a:lnTo>
                  <a:lnTo>
                    <a:pt x="8512" y="8784"/>
                  </a:lnTo>
                  <a:lnTo>
                    <a:pt x="8478" y="8825"/>
                  </a:lnTo>
                  <a:lnTo>
                    <a:pt x="8446" y="8865"/>
                  </a:lnTo>
                  <a:lnTo>
                    <a:pt x="8411" y="8905"/>
                  </a:lnTo>
                  <a:lnTo>
                    <a:pt x="8342" y="8983"/>
                  </a:lnTo>
                  <a:lnTo>
                    <a:pt x="8270" y="9060"/>
                  </a:lnTo>
                  <a:lnTo>
                    <a:pt x="8126" y="9212"/>
                  </a:lnTo>
                  <a:lnTo>
                    <a:pt x="8055" y="9290"/>
                  </a:lnTo>
                  <a:lnTo>
                    <a:pt x="7985" y="9367"/>
                  </a:lnTo>
                  <a:lnTo>
                    <a:pt x="7916" y="9445"/>
                  </a:lnTo>
                  <a:lnTo>
                    <a:pt x="7882" y="9485"/>
                  </a:lnTo>
                  <a:lnTo>
                    <a:pt x="7849" y="9526"/>
                  </a:lnTo>
                  <a:lnTo>
                    <a:pt x="7816" y="9566"/>
                  </a:lnTo>
                  <a:lnTo>
                    <a:pt x="7784" y="9608"/>
                  </a:lnTo>
                  <a:lnTo>
                    <a:pt x="7753" y="9650"/>
                  </a:lnTo>
                  <a:lnTo>
                    <a:pt x="7722" y="9693"/>
                  </a:lnTo>
                  <a:lnTo>
                    <a:pt x="7694" y="9737"/>
                  </a:lnTo>
                  <a:lnTo>
                    <a:pt x="7666" y="9781"/>
                  </a:lnTo>
                  <a:lnTo>
                    <a:pt x="7638" y="9827"/>
                  </a:lnTo>
                  <a:lnTo>
                    <a:pt x="7612" y="9874"/>
                  </a:lnTo>
                  <a:lnTo>
                    <a:pt x="7612" y="9874"/>
                  </a:lnTo>
                  <a:lnTo>
                    <a:pt x="7594" y="9895"/>
                  </a:lnTo>
                  <a:lnTo>
                    <a:pt x="7594" y="9895"/>
                  </a:lnTo>
                  <a:lnTo>
                    <a:pt x="7583" y="9869"/>
                  </a:lnTo>
                  <a:lnTo>
                    <a:pt x="7570" y="9844"/>
                  </a:lnTo>
                  <a:lnTo>
                    <a:pt x="7570" y="9844"/>
                  </a:lnTo>
                  <a:close/>
                  <a:moveTo>
                    <a:pt x="7499" y="9750"/>
                  </a:moveTo>
                  <a:lnTo>
                    <a:pt x="7499" y="9750"/>
                  </a:lnTo>
                  <a:lnTo>
                    <a:pt x="7552" y="9699"/>
                  </a:lnTo>
                  <a:lnTo>
                    <a:pt x="7603" y="9648"/>
                  </a:lnTo>
                  <a:lnTo>
                    <a:pt x="7653" y="9595"/>
                  </a:lnTo>
                  <a:lnTo>
                    <a:pt x="7702" y="9542"/>
                  </a:lnTo>
                  <a:lnTo>
                    <a:pt x="7702" y="9542"/>
                  </a:lnTo>
                  <a:lnTo>
                    <a:pt x="7679" y="9572"/>
                  </a:lnTo>
                  <a:lnTo>
                    <a:pt x="7656" y="9602"/>
                  </a:lnTo>
                  <a:lnTo>
                    <a:pt x="7635" y="9633"/>
                  </a:lnTo>
                  <a:lnTo>
                    <a:pt x="7614" y="9664"/>
                  </a:lnTo>
                  <a:lnTo>
                    <a:pt x="7592" y="9696"/>
                  </a:lnTo>
                  <a:lnTo>
                    <a:pt x="7574" y="9729"/>
                  </a:lnTo>
                  <a:lnTo>
                    <a:pt x="7556" y="9762"/>
                  </a:lnTo>
                  <a:lnTo>
                    <a:pt x="7539" y="9798"/>
                  </a:lnTo>
                  <a:lnTo>
                    <a:pt x="7539" y="9798"/>
                  </a:lnTo>
                  <a:lnTo>
                    <a:pt x="7520" y="9774"/>
                  </a:lnTo>
                  <a:lnTo>
                    <a:pt x="7499" y="9750"/>
                  </a:lnTo>
                  <a:lnTo>
                    <a:pt x="7499" y="9750"/>
                  </a:lnTo>
                  <a:close/>
                  <a:moveTo>
                    <a:pt x="7440" y="9685"/>
                  </a:moveTo>
                  <a:lnTo>
                    <a:pt x="7440" y="9685"/>
                  </a:lnTo>
                  <a:lnTo>
                    <a:pt x="7443" y="9684"/>
                  </a:lnTo>
                  <a:lnTo>
                    <a:pt x="7446" y="9682"/>
                  </a:lnTo>
                  <a:lnTo>
                    <a:pt x="7446" y="9682"/>
                  </a:lnTo>
                  <a:lnTo>
                    <a:pt x="7492" y="9637"/>
                  </a:lnTo>
                  <a:lnTo>
                    <a:pt x="7536" y="9593"/>
                  </a:lnTo>
                  <a:lnTo>
                    <a:pt x="7581" y="9547"/>
                  </a:lnTo>
                  <a:lnTo>
                    <a:pt x="7624" y="9501"/>
                  </a:lnTo>
                  <a:lnTo>
                    <a:pt x="7667" y="9456"/>
                  </a:lnTo>
                  <a:lnTo>
                    <a:pt x="7710" y="9408"/>
                  </a:lnTo>
                  <a:lnTo>
                    <a:pt x="7750" y="9361"/>
                  </a:lnTo>
                  <a:lnTo>
                    <a:pt x="7791" y="9313"/>
                  </a:lnTo>
                  <a:lnTo>
                    <a:pt x="7791" y="9313"/>
                  </a:lnTo>
                  <a:lnTo>
                    <a:pt x="7711" y="9415"/>
                  </a:lnTo>
                  <a:lnTo>
                    <a:pt x="7631" y="9517"/>
                  </a:lnTo>
                  <a:lnTo>
                    <a:pt x="7473" y="9723"/>
                  </a:lnTo>
                  <a:lnTo>
                    <a:pt x="7473" y="9723"/>
                  </a:lnTo>
                  <a:lnTo>
                    <a:pt x="7456" y="9704"/>
                  </a:lnTo>
                  <a:lnTo>
                    <a:pt x="7440" y="9685"/>
                  </a:lnTo>
                  <a:lnTo>
                    <a:pt x="7440" y="9685"/>
                  </a:lnTo>
                  <a:close/>
                  <a:moveTo>
                    <a:pt x="7336" y="9408"/>
                  </a:moveTo>
                  <a:lnTo>
                    <a:pt x="7336" y="9408"/>
                  </a:lnTo>
                  <a:lnTo>
                    <a:pt x="7479" y="9242"/>
                  </a:lnTo>
                  <a:lnTo>
                    <a:pt x="7619" y="9075"/>
                  </a:lnTo>
                  <a:lnTo>
                    <a:pt x="7760" y="8907"/>
                  </a:lnTo>
                  <a:lnTo>
                    <a:pt x="7899" y="8738"/>
                  </a:lnTo>
                  <a:lnTo>
                    <a:pt x="7899" y="8738"/>
                  </a:lnTo>
                  <a:lnTo>
                    <a:pt x="7981" y="8639"/>
                  </a:lnTo>
                  <a:lnTo>
                    <a:pt x="8024" y="8587"/>
                  </a:lnTo>
                  <a:lnTo>
                    <a:pt x="8062" y="8538"/>
                  </a:lnTo>
                  <a:lnTo>
                    <a:pt x="8062" y="8538"/>
                  </a:lnTo>
                  <a:lnTo>
                    <a:pt x="8090" y="8502"/>
                  </a:lnTo>
                  <a:lnTo>
                    <a:pt x="8132" y="8449"/>
                  </a:lnTo>
                  <a:lnTo>
                    <a:pt x="8179" y="8391"/>
                  </a:lnTo>
                  <a:lnTo>
                    <a:pt x="8226" y="8336"/>
                  </a:lnTo>
                  <a:lnTo>
                    <a:pt x="8246" y="8312"/>
                  </a:lnTo>
                  <a:lnTo>
                    <a:pt x="8263" y="8295"/>
                  </a:lnTo>
                  <a:lnTo>
                    <a:pt x="8276" y="8283"/>
                  </a:lnTo>
                  <a:lnTo>
                    <a:pt x="8281" y="8279"/>
                  </a:lnTo>
                  <a:lnTo>
                    <a:pt x="8284" y="8278"/>
                  </a:lnTo>
                  <a:lnTo>
                    <a:pt x="8287" y="8279"/>
                  </a:lnTo>
                  <a:lnTo>
                    <a:pt x="8287" y="8282"/>
                  </a:lnTo>
                  <a:lnTo>
                    <a:pt x="8285" y="8288"/>
                  </a:lnTo>
                  <a:lnTo>
                    <a:pt x="8283" y="8296"/>
                  </a:lnTo>
                  <a:lnTo>
                    <a:pt x="8270" y="8320"/>
                  </a:lnTo>
                  <a:lnTo>
                    <a:pt x="8250" y="8358"/>
                  </a:lnTo>
                  <a:lnTo>
                    <a:pt x="8250" y="8358"/>
                  </a:lnTo>
                  <a:lnTo>
                    <a:pt x="8226" y="8398"/>
                  </a:lnTo>
                  <a:lnTo>
                    <a:pt x="8201" y="8436"/>
                  </a:lnTo>
                  <a:lnTo>
                    <a:pt x="8177" y="8475"/>
                  </a:lnTo>
                  <a:lnTo>
                    <a:pt x="8151" y="8512"/>
                  </a:lnTo>
                  <a:lnTo>
                    <a:pt x="8124" y="8550"/>
                  </a:lnTo>
                  <a:lnTo>
                    <a:pt x="8097" y="8587"/>
                  </a:lnTo>
                  <a:lnTo>
                    <a:pt x="8040" y="8660"/>
                  </a:lnTo>
                  <a:lnTo>
                    <a:pt x="7982" y="8731"/>
                  </a:lnTo>
                  <a:lnTo>
                    <a:pt x="7923" y="8802"/>
                  </a:lnTo>
                  <a:lnTo>
                    <a:pt x="7862" y="8871"/>
                  </a:lnTo>
                  <a:lnTo>
                    <a:pt x="7801" y="8940"/>
                  </a:lnTo>
                  <a:lnTo>
                    <a:pt x="7679" y="9079"/>
                  </a:lnTo>
                  <a:lnTo>
                    <a:pt x="7619" y="9149"/>
                  </a:lnTo>
                  <a:lnTo>
                    <a:pt x="7560" y="9219"/>
                  </a:lnTo>
                  <a:lnTo>
                    <a:pt x="7502" y="9292"/>
                  </a:lnTo>
                  <a:lnTo>
                    <a:pt x="7475" y="9329"/>
                  </a:lnTo>
                  <a:lnTo>
                    <a:pt x="7447" y="9366"/>
                  </a:lnTo>
                  <a:lnTo>
                    <a:pt x="7420" y="9403"/>
                  </a:lnTo>
                  <a:lnTo>
                    <a:pt x="7395" y="9442"/>
                  </a:lnTo>
                  <a:lnTo>
                    <a:pt x="7370" y="9480"/>
                  </a:lnTo>
                  <a:lnTo>
                    <a:pt x="7346" y="9519"/>
                  </a:lnTo>
                  <a:lnTo>
                    <a:pt x="7346" y="9519"/>
                  </a:lnTo>
                  <a:lnTo>
                    <a:pt x="7341" y="9505"/>
                  </a:lnTo>
                  <a:lnTo>
                    <a:pt x="7338" y="9491"/>
                  </a:lnTo>
                  <a:lnTo>
                    <a:pt x="7336" y="9476"/>
                  </a:lnTo>
                  <a:lnTo>
                    <a:pt x="7335" y="9462"/>
                  </a:lnTo>
                  <a:lnTo>
                    <a:pt x="7334" y="9448"/>
                  </a:lnTo>
                  <a:lnTo>
                    <a:pt x="7334" y="9435"/>
                  </a:lnTo>
                  <a:lnTo>
                    <a:pt x="7336" y="9408"/>
                  </a:lnTo>
                  <a:lnTo>
                    <a:pt x="7336" y="9408"/>
                  </a:lnTo>
                  <a:close/>
                  <a:moveTo>
                    <a:pt x="7420" y="9661"/>
                  </a:moveTo>
                  <a:lnTo>
                    <a:pt x="7420" y="9661"/>
                  </a:lnTo>
                  <a:lnTo>
                    <a:pt x="7402" y="9635"/>
                  </a:lnTo>
                  <a:lnTo>
                    <a:pt x="7385" y="9609"/>
                  </a:lnTo>
                  <a:lnTo>
                    <a:pt x="7371" y="9585"/>
                  </a:lnTo>
                  <a:lnTo>
                    <a:pt x="7360" y="9560"/>
                  </a:lnTo>
                  <a:lnTo>
                    <a:pt x="7360" y="9560"/>
                  </a:lnTo>
                  <a:lnTo>
                    <a:pt x="7392" y="9539"/>
                  </a:lnTo>
                  <a:lnTo>
                    <a:pt x="7424" y="9518"/>
                  </a:lnTo>
                  <a:lnTo>
                    <a:pt x="7456" y="9494"/>
                  </a:lnTo>
                  <a:lnTo>
                    <a:pt x="7486" y="9471"/>
                  </a:lnTo>
                  <a:lnTo>
                    <a:pt x="7516" y="9445"/>
                  </a:lnTo>
                  <a:lnTo>
                    <a:pt x="7546" y="9420"/>
                  </a:lnTo>
                  <a:lnTo>
                    <a:pt x="7575" y="9394"/>
                  </a:lnTo>
                  <a:lnTo>
                    <a:pt x="7603" y="9367"/>
                  </a:lnTo>
                  <a:lnTo>
                    <a:pt x="7631" y="9339"/>
                  </a:lnTo>
                  <a:lnTo>
                    <a:pt x="7659" y="9310"/>
                  </a:lnTo>
                  <a:lnTo>
                    <a:pt x="7713" y="9251"/>
                  </a:lnTo>
                  <a:lnTo>
                    <a:pt x="7766" y="9190"/>
                  </a:lnTo>
                  <a:lnTo>
                    <a:pt x="7817" y="9128"/>
                  </a:lnTo>
                  <a:lnTo>
                    <a:pt x="7817" y="9128"/>
                  </a:lnTo>
                  <a:lnTo>
                    <a:pt x="7722" y="9263"/>
                  </a:lnTo>
                  <a:lnTo>
                    <a:pt x="7626" y="9397"/>
                  </a:lnTo>
                  <a:lnTo>
                    <a:pt x="7577" y="9464"/>
                  </a:lnTo>
                  <a:lnTo>
                    <a:pt x="7527" y="9530"/>
                  </a:lnTo>
                  <a:lnTo>
                    <a:pt x="7475" y="9594"/>
                  </a:lnTo>
                  <a:lnTo>
                    <a:pt x="7422" y="9658"/>
                  </a:lnTo>
                  <a:lnTo>
                    <a:pt x="7422" y="9658"/>
                  </a:lnTo>
                  <a:lnTo>
                    <a:pt x="7420" y="9661"/>
                  </a:lnTo>
                  <a:lnTo>
                    <a:pt x="7420" y="9661"/>
                  </a:lnTo>
                  <a:close/>
                  <a:moveTo>
                    <a:pt x="7824" y="9404"/>
                  </a:moveTo>
                  <a:lnTo>
                    <a:pt x="7824" y="9404"/>
                  </a:lnTo>
                  <a:lnTo>
                    <a:pt x="7876" y="9343"/>
                  </a:lnTo>
                  <a:lnTo>
                    <a:pt x="7926" y="9281"/>
                  </a:lnTo>
                  <a:lnTo>
                    <a:pt x="8024" y="9156"/>
                  </a:lnTo>
                  <a:lnTo>
                    <a:pt x="8123" y="9030"/>
                  </a:lnTo>
                  <a:lnTo>
                    <a:pt x="8220" y="8903"/>
                  </a:lnTo>
                  <a:lnTo>
                    <a:pt x="8317" y="8777"/>
                  </a:lnTo>
                  <a:lnTo>
                    <a:pt x="8416" y="8652"/>
                  </a:lnTo>
                  <a:lnTo>
                    <a:pt x="8467" y="8589"/>
                  </a:lnTo>
                  <a:lnTo>
                    <a:pt x="8518" y="8528"/>
                  </a:lnTo>
                  <a:lnTo>
                    <a:pt x="8570" y="8467"/>
                  </a:lnTo>
                  <a:lnTo>
                    <a:pt x="8622" y="8407"/>
                  </a:lnTo>
                  <a:lnTo>
                    <a:pt x="8622" y="8407"/>
                  </a:lnTo>
                  <a:lnTo>
                    <a:pt x="8641" y="8386"/>
                  </a:lnTo>
                  <a:lnTo>
                    <a:pt x="8652" y="8377"/>
                  </a:lnTo>
                  <a:lnTo>
                    <a:pt x="8654" y="8375"/>
                  </a:lnTo>
                  <a:lnTo>
                    <a:pt x="8655" y="8377"/>
                  </a:lnTo>
                  <a:lnTo>
                    <a:pt x="8652" y="8385"/>
                  </a:lnTo>
                  <a:lnTo>
                    <a:pt x="8644" y="8399"/>
                  </a:lnTo>
                  <a:lnTo>
                    <a:pt x="8629" y="8420"/>
                  </a:lnTo>
                  <a:lnTo>
                    <a:pt x="8593" y="8474"/>
                  </a:lnTo>
                  <a:lnTo>
                    <a:pt x="8550" y="8536"/>
                  </a:lnTo>
                  <a:lnTo>
                    <a:pt x="8507" y="8596"/>
                  </a:lnTo>
                  <a:lnTo>
                    <a:pt x="8453" y="8670"/>
                  </a:lnTo>
                  <a:lnTo>
                    <a:pt x="8453" y="8670"/>
                  </a:lnTo>
                  <a:lnTo>
                    <a:pt x="8378" y="8773"/>
                  </a:lnTo>
                  <a:lnTo>
                    <a:pt x="8302" y="8875"/>
                  </a:lnTo>
                  <a:lnTo>
                    <a:pt x="8150" y="9078"/>
                  </a:lnTo>
                  <a:lnTo>
                    <a:pt x="8150" y="9078"/>
                  </a:lnTo>
                  <a:lnTo>
                    <a:pt x="8099" y="9132"/>
                  </a:lnTo>
                  <a:lnTo>
                    <a:pt x="8047" y="9185"/>
                  </a:lnTo>
                  <a:lnTo>
                    <a:pt x="8047" y="9185"/>
                  </a:lnTo>
                  <a:lnTo>
                    <a:pt x="7934" y="9294"/>
                  </a:lnTo>
                  <a:lnTo>
                    <a:pt x="7879" y="9349"/>
                  </a:lnTo>
                  <a:lnTo>
                    <a:pt x="7824" y="9404"/>
                  </a:lnTo>
                  <a:lnTo>
                    <a:pt x="7824" y="9404"/>
                  </a:lnTo>
                  <a:close/>
                  <a:moveTo>
                    <a:pt x="8021" y="9244"/>
                  </a:moveTo>
                  <a:lnTo>
                    <a:pt x="8021" y="9244"/>
                  </a:lnTo>
                  <a:lnTo>
                    <a:pt x="7889" y="9411"/>
                  </a:lnTo>
                  <a:lnTo>
                    <a:pt x="7754" y="9578"/>
                  </a:lnTo>
                  <a:lnTo>
                    <a:pt x="7754" y="9578"/>
                  </a:lnTo>
                  <a:lnTo>
                    <a:pt x="7673" y="9675"/>
                  </a:lnTo>
                  <a:lnTo>
                    <a:pt x="7592" y="9772"/>
                  </a:lnTo>
                  <a:lnTo>
                    <a:pt x="7592" y="9772"/>
                  </a:lnTo>
                  <a:lnTo>
                    <a:pt x="7604" y="9757"/>
                  </a:lnTo>
                  <a:lnTo>
                    <a:pt x="7616" y="9741"/>
                  </a:lnTo>
                  <a:lnTo>
                    <a:pt x="7638" y="9709"/>
                  </a:lnTo>
                  <a:lnTo>
                    <a:pt x="7662" y="9672"/>
                  </a:lnTo>
                  <a:lnTo>
                    <a:pt x="7684" y="9636"/>
                  </a:lnTo>
                  <a:lnTo>
                    <a:pt x="7706" y="9599"/>
                  </a:lnTo>
                  <a:lnTo>
                    <a:pt x="7729" y="9562"/>
                  </a:lnTo>
                  <a:lnTo>
                    <a:pt x="7753" y="9528"/>
                  </a:lnTo>
                  <a:lnTo>
                    <a:pt x="7766" y="9512"/>
                  </a:lnTo>
                  <a:lnTo>
                    <a:pt x="7779" y="9497"/>
                  </a:lnTo>
                  <a:lnTo>
                    <a:pt x="7779" y="9497"/>
                  </a:lnTo>
                  <a:lnTo>
                    <a:pt x="7807" y="9464"/>
                  </a:lnTo>
                  <a:lnTo>
                    <a:pt x="7836" y="9431"/>
                  </a:lnTo>
                  <a:lnTo>
                    <a:pt x="7897" y="9368"/>
                  </a:lnTo>
                  <a:lnTo>
                    <a:pt x="7959" y="9306"/>
                  </a:lnTo>
                  <a:lnTo>
                    <a:pt x="8021" y="9244"/>
                  </a:lnTo>
                  <a:lnTo>
                    <a:pt x="8021" y="9244"/>
                  </a:lnTo>
                  <a:close/>
                  <a:moveTo>
                    <a:pt x="7619" y="9589"/>
                  </a:moveTo>
                  <a:lnTo>
                    <a:pt x="7619" y="9589"/>
                  </a:lnTo>
                  <a:lnTo>
                    <a:pt x="7564" y="9648"/>
                  </a:lnTo>
                  <a:lnTo>
                    <a:pt x="7554" y="9657"/>
                  </a:lnTo>
                  <a:lnTo>
                    <a:pt x="7552" y="9658"/>
                  </a:lnTo>
                  <a:lnTo>
                    <a:pt x="7553" y="9656"/>
                  </a:lnTo>
                  <a:lnTo>
                    <a:pt x="7560" y="9647"/>
                  </a:lnTo>
                  <a:lnTo>
                    <a:pt x="7574" y="9629"/>
                  </a:lnTo>
                  <a:lnTo>
                    <a:pt x="7618" y="9576"/>
                  </a:lnTo>
                  <a:lnTo>
                    <a:pt x="7731" y="9444"/>
                  </a:lnTo>
                  <a:lnTo>
                    <a:pt x="7803" y="9357"/>
                  </a:lnTo>
                  <a:lnTo>
                    <a:pt x="7803" y="9357"/>
                  </a:lnTo>
                  <a:lnTo>
                    <a:pt x="7901" y="9235"/>
                  </a:lnTo>
                  <a:lnTo>
                    <a:pt x="8000" y="9113"/>
                  </a:lnTo>
                  <a:lnTo>
                    <a:pt x="8000" y="9113"/>
                  </a:lnTo>
                  <a:lnTo>
                    <a:pt x="7907" y="9238"/>
                  </a:lnTo>
                  <a:lnTo>
                    <a:pt x="7862" y="9299"/>
                  </a:lnTo>
                  <a:lnTo>
                    <a:pt x="7815" y="9360"/>
                  </a:lnTo>
                  <a:lnTo>
                    <a:pt x="7767" y="9420"/>
                  </a:lnTo>
                  <a:lnTo>
                    <a:pt x="7719" y="9477"/>
                  </a:lnTo>
                  <a:lnTo>
                    <a:pt x="7670" y="9534"/>
                  </a:lnTo>
                  <a:lnTo>
                    <a:pt x="7619" y="9589"/>
                  </a:lnTo>
                  <a:lnTo>
                    <a:pt x="7619" y="9589"/>
                  </a:lnTo>
                  <a:close/>
                  <a:moveTo>
                    <a:pt x="7946" y="9125"/>
                  </a:moveTo>
                  <a:lnTo>
                    <a:pt x="7946" y="9125"/>
                  </a:lnTo>
                  <a:lnTo>
                    <a:pt x="8023" y="9026"/>
                  </a:lnTo>
                  <a:lnTo>
                    <a:pt x="8099" y="8926"/>
                  </a:lnTo>
                  <a:lnTo>
                    <a:pt x="8253" y="8725"/>
                  </a:lnTo>
                  <a:lnTo>
                    <a:pt x="8329" y="8626"/>
                  </a:lnTo>
                  <a:lnTo>
                    <a:pt x="8406" y="8526"/>
                  </a:lnTo>
                  <a:lnTo>
                    <a:pt x="8484" y="8428"/>
                  </a:lnTo>
                  <a:lnTo>
                    <a:pt x="8565" y="8331"/>
                  </a:lnTo>
                  <a:lnTo>
                    <a:pt x="8565" y="8331"/>
                  </a:lnTo>
                  <a:lnTo>
                    <a:pt x="8532" y="8371"/>
                  </a:lnTo>
                  <a:lnTo>
                    <a:pt x="8498" y="8412"/>
                  </a:lnTo>
                  <a:lnTo>
                    <a:pt x="8432" y="8500"/>
                  </a:lnTo>
                  <a:lnTo>
                    <a:pt x="8363" y="8591"/>
                  </a:lnTo>
                  <a:lnTo>
                    <a:pt x="8292" y="8686"/>
                  </a:lnTo>
                  <a:lnTo>
                    <a:pt x="8221" y="8782"/>
                  </a:lnTo>
                  <a:lnTo>
                    <a:pt x="8148" y="8876"/>
                  </a:lnTo>
                  <a:lnTo>
                    <a:pt x="8076" y="8968"/>
                  </a:lnTo>
                  <a:lnTo>
                    <a:pt x="8040" y="9013"/>
                  </a:lnTo>
                  <a:lnTo>
                    <a:pt x="8002" y="9057"/>
                  </a:lnTo>
                  <a:lnTo>
                    <a:pt x="8002" y="9057"/>
                  </a:lnTo>
                  <a:lnTo>
                    <a:pt x="7946" y="9125"/>
                  </a:lnTo>
                  <a:lnTo>
                    <a:pt x="7946" y="9125"/>
                  </a:lnTo>
                  <a:close/>
                  <a:moveTo>
                    <a:pt x="7625" y="10000"/>
                  </a:moveTo>
                  <a:lnTo>
                    <a:pt x="7625" y="10000"/>
                  </a:lnTo>
                  <a:lnTo>
                    <a:pt x="7617" y="9970"/>
                  </a:lnTo>
                  <a:lnTo>
                    <a:pt x="7610" y="9943"/>
                  </a:lnTo>
                  <a:lnTo>
                    <a:pt x="7610" y="9943"/>
                  </a:lnTo>
                  <a:lnTo>
                    <a:pt x="7657" y="9899"/>
                  </a:lnTo>
                  <a:lnTo>
                    <a:pt x="7704" y="9855"/>
                  </a:lnTo>
                  <a:lnTo>
                    <a:pt x="7748" y="9809"/>
                  </a:lnTo>
                  <a:lnTo>
                    <a:pt x="7793" y="9764"/>
                  </a:lnTo>
                  <a:lnTo>
                    <a:pt x="7836" y="9717"/>
                  </a:lnTo>
                  <a:lnTo>
                    <a:pt x="7878" y="9670"/>
                  </a:lnTo>
                  <a:lnTo>
                    <a:pt x="7920" y="9622"/>
                  </a:lnTo>
                  <a:lnTo>
                    <a:pt x="7961" y="9574"/>
                  </a:lnTo>
                  <a:lnTo>
                    <a:pt x="8001" y="9526"/>
                  </a:lnTo>
                  <a:lnTo>
                    <a:pt x="8041" y="9477"/>
                  </a:lnTo>
                  <a:lnTo>
                    <a:pt x="8119" y="9377"/>
                  </a:lnTo>
                  <a:lnTo>
                    <a:pt x="8195" y="9277"/>
                  </a:lnTo>
                  <a:lnTo>
                    <a:pt x="8271" y="9176"/>
                  </a:lnTo>
                  <a:lnTo>
                    <a:pt x="8271" y="9176"/>
                  </a:lnTo>
                  <a:lnTo>
                    <a:pt x="8440" y="8998"/>
                  </a:lnTo>
                  <a:lnTo>
                    <a:pt x="8523" y="8910"/>
                  </a:lnTo>
                  <a:lnTo>
                    <a:pt x="8604" y="8823"/>
                  </a:lnTo>
                  <a:lnTo>
                    <a:pt x="8683" y="8736"/>
                  </a:lnTo>
                  <a:lnTo>
                    <a:pt x="8761" y="8649"/>
                  </a:lnTo>
                  <a:lnTo>
                    <a:pt x="8835" y="8565"/>
                  </a:lnTo>
                  <a:lnTo>
                    <a:pt x="8906" y="8481"/>
                  </a:lnTo>
                  <a:lnTo>
                    <a:pt x="8906" y="8481"/>
                  </a:lnTo>
                  <a:lnTo>
                    <a:pt x="8820" y="8584"/>
                  </a:lnTo>
                  <a:lnTo>
                    <a:pt x="8736" y="8688"/>
                  </a:lnTo>
                  <a:lnTo>
                    <a:pt x="8567" y="8896"/>
                  </a:lnTo>
                  <a:lnTo>
                    <a:pt x="8483" y="8999"/>
                  </a:lnTo>
                  <a:lnTo>
                    <a:pt x="8398" y="9104"/>
                  </a:lnTo>
                  <a:lnTo>
                    <a:pt x="8311" y="9207"/>
                  </a:lnTo>
                  <a:lnTo>
                    <a:pt x="8224" y="9308"/>
                  </a:lnTo>
                  <a:lnTo>
                    <a:pt x="8224" y="9308"/>
                  </a:lnTo>
                  <a:lnTo>
                    <a:pt x="8187" y="9352"/>
                  </a:lnTo>
                  <a:lnTo>
                    <a:pt x="8148" y="9395"/>
                  </a:lnTo>
                  <a:lnTo>
                    <a:pt x="8071" y="9479"/>
                  </a:lnTo>
                  <a:lnTo>
                    <a:pt x="7993" y="9562"/>
                  </a:lnTo>
                  <a:lnTo>
                    <a:pt x="7914" y="9647"/>
                  </a:lnTo>
                  <a:lnTo>
                    <a:pt x="7837" y="9731"/>
                  </a:lnTo>
                  <a:lnTo>
                    <a:pt x="7800" y="9774"/>
                  </a:lnTo>
                  <a:lnTo>
                    <a:pt x="7763" y="9817"/>
                  </a:lnTo>
                  <a:lnTo>
                    <a:pt x="7727" y="9862"/>
                  </a:lnTo>
                  <a:lnTo>
                    <a:pt x="7692" y="9908"/>
                  </a:lnTo>
                  <a:lnTo>
                    <a:pt x="7658" y="9953"/>
                  </a:lnTo>
                  <a:lnTo>
                    <a:pt x="7625" y="10001"/>
                  </a:lnTo>
                  <a:lnTo>
                    <a:pt x="7625" y="10001"/>
                  </a:lnTo>
                  <a:lnTo>
                    <a:pt x="7625" y="10000"/>
                  </a:lnTo>
                  <a:lnTo>
                    <a:pt x="7625" y="10000"/>
                  </a:lnTo>
                  <a:close/>
                  <a:moveTo>
                    <a:pt x="8731" y="8765"/>
                  </a:moveTo>
                  <a:lnTo>
                    <a:pt x="8731" y="8765"/>
                  </a:lnTo>
                  <a:lnTo>
                    <a:pt x="8744" y="8751"/>
                  </a:lnTo>
                  <a:lnTo>
                    <a:pt x="8764" y="8731"/>
                  </a:lnTo>
                  <a:lnTo>
                    <a:pt x="8818" y="8679"/>
                  </a:lnTo>
                  <a:lnTo>
                    <a:pt x="8882" y="8620"/>
                  </a:lnTo>
                  <a:lnTo>
                    <a:pt x="8914" y="8591"/>
                  </a:lnTo>
                  <a:lnTo>
                    <a:pt x="8944" y="8565"/>
                  </a:lnTo>
                  <a:lnTo>
                    <a:pt x="8971" y="8543"/>
                  </a:lnTo>
                  <a:lnTo>
                    <a:pt x="8995" y="8526"/>
                  </a:lnTo>
                  <a:lnTo>
                    <a:pt x="9003" y="8522"/>
                  </a:lnTo>
                  <a:lnTo>
                    <a:pt x="9010" y="8517"/>
                  </a:lnTo>
                  <a:lnTo>
                    <a:pt x="9016" y="8516"/>
                  </a:lnTo>
                  <a:lnTo>
                    <a:pt x="9019" y="8517"/>
                  </a:lnTo>
                  <a:lnTo>
                    <a:pt x="9020" y="8518"/>
                  </a:lnTo>
                  <a:lnTo>
                    <a:pt x="9020" y="8519"/>
                  </a:lnTo>
                  <a:lnTo>
                    <a:pt x="9019" y="8525"/>
                  </a:lnTo>
                  <a:lnTo>
                    <a:pt x="9015" y="8533"/>
                  </a:lnTo>
                  <a:lnTo>
                    <a:pt x="9009" y="8545"/>
                  </a:lnTo>
                  <a:lnTo>
                    <a:pt x="8998" y="8560"/>
                  </a:lnTo>
                  <a:lnTo>
                    <a:pt x="8985" y="8579"/>
                  </a:lnTo>
                  <a:lnTo>
                    <a:pt x="8950" y="8626"/>
                  </a:lnTo>
                  <a:lnTo>
                    <a:pt x="8950" y="8626"/>
                  </a:lnTo>
                  <a:lnTo>
                    <a:pt x="8913" y="8670"/>
                  </a:lnTo>
                  <a:lnTo>
                    <a:pt x="8874" y="8715"/>
                  </a:lnTo>
                  <a:lnTo>
                    <a:pt x="8834" y="8758"/>
                  </a:lnTo>
                  <a:lnTo>
                    <a:pt x="8792" y="8800"/>
                  </a:lnTo>
                  <a:lnTo>
                    <a:pt x="8710" y="8885"/>
                  </a:lnTo>
                  <a:lnTo>
                    <a:pt x="8669" y="8927"/>
                  </a:lnTo>
                  <a:lnTo>
                    <a:pt x="8629" y="8969"/>
                  </a:lnTo>
                  <a:lnTo>
                    <a:pt x="8629" y="8969"/>
                  </a:lnTo>
                  <a:lnTo>
                    <a:pt x="8569" y="9034"/>
                  </a:lnTo>
                  <a:lnTo>
                    <a:pt x="8508" y="9099"/>
                  </a:lnTo>
                  <a:lnTo>
                    <a:pt x="8446" y="9163"/>
                  </a:lnTo>
                  <a:lnTo>
                    <a:pt x="8384" y="9226"/>
                  </a:lnTo>
                  <a:lnTo>
                    <a:pt x="8384" y="9226"/>
                  </a:lnTo>
                  <a:lnTo>
                    <a:pt x="8468" y="9109"/>
                  </a:lnTo>
                  <a:lnTo>
                    <a:pt x="8553" y="8992"/>
                  </a:lnTo>
                  <a:lnTo>
                    <a:pt x="8597" y="8935"/>
                  </a:lnTo>
                  <a:lnTo>
                    <a:pt x="8640" y="8878"/>
                  </a:lnTo>
                  <a:lnTo>
                    <a:pt x="8686" y="8821"/>
                  </a:lnTo>
                  <a:lnTo>
                    <a:pt x="8731" y="8765"/>
                  </a:lnTo>
                  <a:lnTo>
                    <a:pt x="8731" y="8765"/>
                  </a:lnTo>
                  <a:close/>
                  <a:moveTo>
                    <a:pt x="8141" y="9468"/>
                  </a:moveTo>
                  <a:lnTo>
                    <a:pt x="8141" y="9468"/>
                  </a:lnTo>
                  <a:lnTo>
                    <a:pt x="7963" y="9644"/>
                  </a:lnTo>
                  <a:lnTo>
                    <a:pt x="7876" y="9733"/>
                  </a:lnTo>
                  <a:lnTo>
                    <a:pt x="7789" y="9823"/>
                  </a:lnTo>
                  <a:lnTo>
                    <a:pt x="7789" y="9823"/>
                  </a:lnTo>
                  <a:lnTo>
                    <a:pt x="7719" y="9897"/>
                  </a:lnTo>
                  <a:lnTo>
                    <a:pt x="7692" y="9924"/>
                  </a:lnTo>
                  <a:lnTo>
                    <a:pt x="7691" y="9925"/>
                  </a:lnTo>
                  <a:lnTo>
                    <a:pt x="7692" y="9923"/>
                  </a:lnTo>
                  <a:lnTo>
                    <a:pt x="7699" y="9915"/>
                  </a:lnTo>
                  <a:lnTo>
                    <a:pt x="7731" y="9881"/>
                  </a:lnTo>
                  <a:lnTo>
                    <a:pt x="7916" y="9681"/>
                  </a:lnTo>
                  <a:lnTo>
                    <a:pt x="7916" y="9681"/>
                  </a:lnTo>
                  <a:lnTo>
                    <a:pt x="7997" y="9593"/>
                  </a:lnTo>
                  <a:lnTo>
                    <a:pt x="8081" y="9505"/>
                  </a:lnTo>
                  <a:lnTo>
                    <a:pt x="8164" y="9417"/>
                  </a:lnTo>
                  <a:lnTo>
                    <a:pt x="8244" y="9328"/>
                  </a:lnTo>
                  <a:lnTo>
                    <a:pt x="8244" y="9328"/>
                  </a:lnTo>
                  <a:lnTo>
                    <a:pt x="8332" y="9226"/>
                  </a:lnTo>
                  <a:lnTo>
                    <a:pt x="8418" y="9125"/>
                  </a:lnTo>
                  <a:lnTo>
                    <a:pt x="8418" y="9125"/>
                  </a:lnTo>
                  <a:lnTo>
                    <a:pt x="8386" y="9169"/>
                  </a:lnTo>
                  <a:lnTo>
                    <a:pt x="8386" y="9169"/>
                  </a:lnTo>
                  <a:lnTo>
                    <a:pt x="8358" y="9208"/>
                  </a:lnTo>
                  <a:lnTo>
                    <a:pt x="8329" y="9246"/>
                  </a:lnTo>
                  <a:lnTo>
                    <a:pt x="8298" y="9284"/>
                  </a:lnTo>
                  <a:lnTo>
                    <a:pt x="8268" y="9321"/>
                  </a:lnTo>
                  <a:lnTo>
                    <a:pt x="8206" y="9395"/>
                  </a:lnTo>
                  <a:lnTo>
                    <a:pt x="8141" y="9468"/>
                  </a:lnTo>
                  <a:lnTo>
                    <a:pt x="8141" y="9468"/>
                  </a:lnTo>
                  <a:close/>
                  <a:moveTo>
                    <a:pt x="7635" y="10036"/>
                  </a:moveTo>
                  <a:lnTo>
                    <a:pt x="7635" y="10036"/>
                  </a:lnTo>
                  <a:lnTo>
                    <a:pt x="7684" y="9981"/>
                  </a:lnTo>
                  <a:lnTo>
                    <a:pt x="7734" y="9926"/>
                  </a:lnTo>
                  <a:lnTo>
                    <a:pt x="7784" y="9873"/>
                  </a:lnTo>
                  <a:lnTo>
                    <a:pt x="7837" y="9820"/>
                  </a:lnTo>
                  <a:lnTo>
                    <a:pt x="7837" y="9820"/>
                  </a:lnTo>
                  <a:lnTo>
                    <a:pt x="7786" y="9884"/>
                  </a:lnTo>
                  <a:lnTo>
                    <a:pt x="7738" y="9950"/>
                  </a:lnTo>
                  <a:lnTo>
                    <a:pt x="7714" y="9984"/>
                  </a:lnTo>
                  <a:lnTo>
                    <a:pt x="7691" y="10018"/>
                  </a:lnTo>
                  <a:lnTo>
                    <a:pt x="7670" y="10052"/>
                  </a:lnTo>
                  <a:lnTo>
                    <a:pt x="7647" y="10087"/>
                  </a:lnTo>
                  <a:lnTo>
                    <a:pt x="7647" y="10087"/>
                  </a:lnTo>
                  <a:lnTo>
                    <a:pt x="7635" y="10036"/>
                  </a:lnTo>
                  <a:lnTo>
                    <a:pt x="7635" y="10036"/>
                  </a:lnTo>
                  <a:close/>
                  <a:moveTo>
                    <a:pt x="7889" y="9809"/>
                  </a:moveTo>
                  <a:lnTo>
                    <a:pt x="7889" y="9809"/>
                  </a:lnTo>
                  <a:lnTo>
                    <a:pt x="7961" y="9730"/>
                  </a:lnTo>
                  <a:lnTo>
                    <a:pt x="8034" y="9652"/>
                  </a:lnTo>
                  <a:lnTo>
                    <a:pt x="8106" y="9574"/>
                  </a:lnTo>
                  <a:lnTo>
                    <a:pt x="8143" y="9533"/>
                  </a:lnTo>
                  <a:lnTo>
                    <a:pt x="8178" y="9493"/>
                  </a:lnTo>
                  <a:lnTo>
                    <a:pt x="8178" y="9493"/>
                  </a:lnTo>
                  <a:lnTo>
                    <a:pt x="8192" y="9475"/>
                  </a:lnTo>
                  <a:lnTo>
                    <a:pt x="8192" y="9475"/>
                  </a:lnTo>
                  <a:lnTo>
                    <a:pt x="8330" y="9343"/>
                  </a:lnTo>
                  <a:lnTo>
                    <a:pt x="8399" y="9278"/>
                  </a:lnTo>
                  <a:lnTo>
                    <a:pt x="8467" y="9211"/>
                  </a:lnTo>
                  <a:lnTo>
                    <a:pt x="8533" y="9144"/>
                  </a:lnTo>
                  <a:lnTo>
                    <a:pt x="8600" y="9078"/>
                  </a:lnTo>
                  <a:lnTo>
                    <a:pt x="8666" y="9010"/>
                  </a:lnTo>
                  <a:lnTo>
                    <a:pt x="8730" y="8941"/>
                  </a:lnTo>
                  <a:lnTo>
                    <a:pt x="8730" y="8941"/>
                  </a:lnTo>
                  <a:lnTo>
                    <a:pt x="8619" y="9064"/>
                  </a:lnTo>
                  <a:lnTo>
                    <a:pt x="8510" y="9187"/>
                  </a:lnTo>
                  <a:lnTo>
                    <a:pt x="8292" y="9436"/>
                  </a:lnTo>
                  <a:lnTo>
                    <a:pt x="8075" y="9684"/>
                  </a:lnTo>
                  <a:lnTo>
                    <a:pt x="7965" y="9807"/>
                  </a:lnTo>
                  <a:lnTo>
                    <a:pt x="7856" y="9930"/>
                  </a:lnTo>
                  <a:lnTo>
                    <a:pt x="7856" y="9930"/>
                  </a:lnTo>
                  <a:lnTo>
                    <a:pt x="7839" y="9951"/>
                  </a:lnTo>
                  <a:lnTo>
                    <a:pt x="7822" y="9970"/>
                  </a:lnTo>
                  <a:lnTo>
                    <a:pt x="7803" y="9987"/>
                  </a:lnTo>
                  <a:lnTo>
                    <a:pt x="7783" y="10004"/>
                  </a:lnTo>
                  <a:lnTo>
                    <a:pt x="7762" y="10019"/>
                  </a:lnTo>
                  <a:lnTo>
                    <a:pt x="7740" y="10033"/>
                  </a:lnTo>
                  <a:lnTo>
                    <a:pt x="7718" y="10046"/>
                  </a:lnTo>
                  <a:lnTo>
                    <a:pt x="7693" y="10056"/>
                  </a:lnTo>
                  <a:lnTo>
                    <a:pt x="7693" y="10056"/>
                  </a:lnTo>
                  <a:lnTo>
                    <a:pt x="7715" y="10023"/>
                  </a:lnTo>
                  <a:lnTo>
                    <a:pt x="7738" y="9991"/>
                  </a:lnTo>
                  <a:lnTo>
                    <a:pt x="7761" y="9959"/>
                  </a:lnTo>
                  <a:lnTo>
                    <a:pt x="7786" y="9929"/>
                  </a:lnTo>
                  <a:lnTo>
                    <a:pt x="7810" y="9898"/>
                  </a:lnTo>
                  <a:lnTo>
                    <a:pt x="7836" y="9868"/>
                  </a:lnTo>
                  <a:lnTo>
                    <a:pt x="7862" y="9839"/>
                  </a:lnTo>
                  <a:lnTo>
                    <a:pt x="7889" y="9809"/>
                  </a:lnTo>
                  <a:lnTo>
                    <a:pt x="7889" y="9809"/>
                  </a:lnTo>
                  <a:close/>
                  <a:moveTo>
                    <a:pt x="9132" y="8717"/>
                  </a:moveTo>
                  <a:lnTo>
                    <a:pt x="9132" y="8717"/>
                  </a:lnTo>
                  <a:lnTo>
                    <a:pt x="9108" y="8752"/>
                  </a:lnTo>
                  <a:lnTo>
                    <a:pt x="9081" y="8787"/>
                  </a:lnTo>
                  <a:lnTo>
                    <a:pt x="9053" y="8821"/>
                  </a:lnTo>
                  <a:lnTo>
                    <a:pt x="9023" y="8857"/>
                  </a:lnTo>
                  <a:lnTo>
                    <a:pt x="8991" y="8890"/>
                  </a:lnTo>
                  <a:lnTo>
                    <a:pt x="8958" y="8924"/>
                  </a:lnTo>
                  <a:lnTo>
                    <a:pt x="8924" y="8958"/>
                  </a:lnTo>
                  <a:lnTo>
                    <a:pt x="8890" y="8991"/>
                  </a:lnTo>
                  <a:lnTo>
                    <a:pt x="8821" y="9056"/>
                  </a:lnTo>
                  <a:lnTo>
                    <a:pt x="8756" y="9118"/>
                  </a:lnTo>
                  <a:lnTo>
                    <a:pt x="8694" y="9175"/>
                  </a:lnTo>
                  <a:lnTo>
                    <a:pt x="8667" y="9203"/>
                  </a:lnTo>
                  <a:lnTo>
                    <a:pt x="8641" y="9229"/>
                  </a:lnTo>
                  <a:lnTo>
                    <a:pt x="8641" y="9229"/>
                  </a:lnTo>
                  <a:lnTo>
                    <a:pt x="8537" y="9342"/>
                  </a:lnTo>
                  <a:lnTo>
                    <a:pt x="8537" y="9342"/>
                  </a:lnTo>
                  <a:lnTo>
                    <a:pt x="8580" y="9273"/>
                  </a:lnTo>
                  <a:lnTo>
                    <a:pt x="8625" y="9205"/>
                  </a:lnTo>
                  <a:lnTo>
                    <a:pt x="8625" y="9205"/>
                  </a:lnTo>
                  <a:lnTo>
                    <a:pt x="8656" y="9160"/>
                  </a:lnTo>
                  <a:lnTo>
                    <a:pt x="8689" y="9115"/>
                  </a:lnTo>
                  <a:lnTo>
                    <a:pt x="8722" y="9071"/>
                  </a:lnTo>
                  <a:lnTo>
                    <a:pt x="8756" y="9026"/>
                  </a:lnTo>
                  <a:lnTo>
                    <a:pt x="8756" y="9026"/>
                  </a:lnTo>
                  <a:lnTo>
                    <a:pt x="8839" y="8937"/>
                  </a:lnTo>
                  <a:lnTo>
                    <a:pt x="8880" y="8893"/>
                  </a:lnTo>
                  <a:lnTo>
                    <a:pt x="8921" y="8847"/>
                  </a:lnTo>
                  <a:lnTo>
                    <a:pt x="8921" y="8847"/>
                  </a:lnTo>
                  <a:lnTo>
                    <a:pt x="8950" y="8826"/>
                  </a:lnTo>
                  <a:lnTo>
                    <a:pt x="8982" y="8805"/>
                  </a:lnTo>
                  <a:lnTo>
                    <a:pt x="9044" y="8763"/>
                  </a:lnTo>
                  <a:lnTo>
                    <a:pt x="9071" y="8744"/>
                  </a:lnTo>
                  <a:lnTo>
                    <a:pt x="9094" y="8727"/>
                  </a:lnTo>
                  <a:lnTo>
                    <a:pt x="9112" y="8711"/>
                  </a:lnTo>
                  <a:lnTo>
                    <a:pt x="9118" y="8704"/>
                  </a:lnTo>
                  <a:lnTo>
                    <a:pt x="9121" y="8699"/>
                  </a:lnTo>
                  <a:lnTo>
                    <a:pt x="9121" y="8699"/>
                  </a:lnTo>
                  <a:lnTo>
                    <a:pt x="9120" y="8702"/>
                  </a:lnTo>
                  <a:lnTo>
                    <a:pt x="9120" y="8706"/>
                  </a:lnTo>
                  <a:lnTo>
                    <a:pt x="9120" y="8708"/>
                  </a:lnTo>
                  <a:lnTo>
                    <a:pt x="9121" y="8711"/>
                  </a:lnTo>
                  <a:lnTo>
                    <a:pt x="9126" y="8715"/>
                  </a:lnTo>
                  <a:lnTo>
                    <a:pt x="9132" y="8717"/>
                  </a:lnTo>
                  <a:lnTo>
                    <a:pt x="9132" y="8717"/>
                  </a:lnTo>
                  <a:close/>
                  <a:moveTo>
                    <a:pt x="8903" y="8818"/>
                  </a:moveTo>
                  <a:lnTo>
                    <a:pt x="8903" y="8818"/>
                  </a:lnTo>
                  <a:lnTo>
                    <a:pt x="8851" y="8874"/>
                  </a:lnTo>
                  <a:lnTo>
                    <a:pt x="8799" y="8931"/>
                  </a:lnTo>
                  <a:lnTo>
                    <a:pt x="8799" y="8931"/>
                  </a:lnTo>
                  <a:lnTo>
                    <a:pt x="8704" y="9036"/>
                  </a:lnTo>
                  <a:lnTo>
                    <a:pt x="8704" y="9036"/>
                  </a:lnTo>
                  <a:lnTo>
                    <a:pt x="8770" y="8955"/>
                  </a:lnTo>
                  <a:lnTo>
                    <a:pt x="8837" y="8876"/>
                  </a:lnTo>
                  <a:lnTo>
                    <a:pt x="8902" y="8799"/>
                  </a:lnTo>
                  <a:lnTo>
                    <a:pt x="8968" y="8724"/>
                  </a:lnTo>
                  <a:lnTo>
                    <a:pt x="8968" y="8724"/>
                  </a:lnTo>
                  <a:lnTo>
                    <a:pt x="9024" y="8662"/>
                  </a:lnTo>
                  <a:lnTo>
                    <a:pt x="9052" y="8633"/>
                  </a:lnTo>
                  <a:lnTo>
                    <a:pt x="9057" y="8628"/>
                  </a:lnTo>
                  <a:lnTo>
                    <a:pt x="9058" y="8629"/>
                  </a:lnTo>
                  <a:lnTo>
                    <a:pt x="9057" y="8631"/>
                  </a:lnTo>
                  <a:lnTo>
                    <a:pt x="9043" y="8649"/>
                  </a:lnTo>
                  <a:lnTo>
                    <a:pt x="9016" y="8683"/>
                  </a:lnTo>
                  <a:lnTo>
                    <a:pt x="8981" y="8725"/>
                  </a:lnTo>
                  <a:lnTo>
                    <a:pt x="8903" y="8818"/>
                  </a:lnTo>
                  <a:lnTo>
                    <a:pt x="8903" y="8818"/>
                  </a:lnTo>
                  <a:close/>
                  <a:moveTo>
                    <a:pt x="8600" y="9195"/>
                  </a:moveTo>
                  <a:lnTo>
                    <a:pt x="8600" y="9195"/>
                  </a:lnTo>
                  <a:lnTo>
                    <a:pt x="8529" y="9300"/>
                  </a:lnTo>
                  <a:lnTo>
                    <a:pt x="8459" y="9408"/>
                  </a:lnTo>
                  <a:lnTo>
                    <a:pt x="8459" y="9408"/>
                  </a:lnTo>
                  <a:lnTo>
                    <a:pt x="8418" y="9472"/>
                  </a:lnTo>
                  <a:lnTo>
                    <a:pt x="8418" y="9472"/>
                  </a:lnTo>
                  <a:lnTo>
                    <a:pt x="8295" y="9606"/>
                  </a:lnTo>
                  <a:lnTo>
                    <a:pt x="8171" y="9738"/>
                  </a:lnTo>
                  <a:lnTo>
                    <a:pt x="8045" y="9869"/>
                  </a:lnTo>
                  <a:lnTo>
                    <a:pt x="7919" y="9999"/>
                  </a:lnTo>
                  <a:lnTo>
                    <a:pt x="7919" y="9999"/>
                  </a:lnTo>
                  <a:lnTo>
                    <a:pt x="7962" y="9953"/>
                  </a:lnTo>
                  <a:lnTo>
                    <a:pt x="8006" y="9905"/>
                  </a:lnTo>
                  <a:lnTo>
                    <a:pt x="8089" y="9809"/>
                  </a:lnTo>
                  <a:lnTo>
                    <a:pt x="8172" y="9711"/>
                  </a:lnTo>
                  <a:lnTo>
                    <a:pt x="8254" y="9613"/>
                  </a:lnTo>
                  <a:lnTo>
                    <a:pt x="8415" y="9414"/>
                  </a:lnTo>
                  <a:lnTo>
                    <a:pt x="8496" y="9317"/>
                  </a:lnTo>
                  <a:lnTo>
                    <a:pt x="8578" y="9219"/>
                  </a:lnTo>
                  <a:lnTo>
                    <a:pt x="8578" y="9219"/>
                  </a:lnTo>
                  <a:lnTo>
                    <a:pt x="8600" y="9195"/>
                  </a:lnTo>
                  <a:lnTo>
                    <a:pt x="8600" y="9195"/>
                  </a:lnTo>
                  <a:close/>
                  <a:moveTo>
                    <a:pt x="9072" y="8447"/>
                  </a:moveTo>
                  <a:lnTo>
                    <a:pt x="9072" y="8447"/>
                  </a:lnTo>
                  <a:lnTo>
                    <a:pt x="9034" y="8469"/>
                  </a:lnTo>
                  <a:lnTo>
                    <a:pt x="8998" y="8494"/>
                  </a:lnTo>
                  <a:lnTo>
                    <a:pt x="8962" y="8518"/>
                  </a:lnTo>
                  <a:lnTo>
                    <a:pt x="8928" y="8545"/>
                  </a:lnTo>
                  <a:lnTo>
                    <a:pt x="8894" y="8572"/>
                  </a:lnTo>
                  <a:lnTo>
                    <a:pt x="8860" y="8600"/>
                  </a:lnTo>
                  <a:lnTo>
                    <a:pt x="8828" y="8629"/>
                  </a:lnTo>
                  <a:lnTo>
                    <a:pt x="8797" y="8660"/>
                  </a:lnTo>
                  <a:lnTo>
                    <a:pt x="8797" y="8660"/>
                  </a:lnTo>
                  <a:lnTo>
                    <a:pt x="8900" y="8532"/>
                  </a:lnTo>
                  <a:lnTo>
                    <a:pt x="9004" y="8406"/>
                  </a:lnTo>
                  <a:lnTo>
                    <a:pt x="9004" y="8406"/>
                  </a:lnTo>
                  <a:lnTo>
                    <a:pt x="9039" y="8426"/>
                  </a:lnTo>
                  <a:lnTo>
                    <a:pt x="9072" y="8447"/>
                  </a:lnTo>
                  <a:lnTo>
                    <a:pt x="9072" y="8447"/>
                  </a:lnTo>
                  <a:close/>
                  <a:moveTo>
                    <a:pt x="8896" y="8352"/>
                  </a:moveTo>
                  <a:lnTo>
                    <a:pt x="8896" y="8352"/>
                  </a:lnTo>
                  <a:lnTo>
                    <a:pt x="8894" y="8353"/>
                  </a:lnTo>
                  <a:lnTo>
                    <a:pt x="8892" y="8354"/>
                  </a:lnTo>
                  <a:lnTo>
                    <a:pt x="8892" y="8354"/>
                  </a:lnTo>
                  <a:lnTo>
                    <a:pt x="8855" y="8393"/>
                  </a:lnTo>
                  <a:lnTo>
                    <a:pt x="8820" y="8432"/>
                  </a:lnTo>
                  <a:lnTo>
                    <a:pt x="8786" y="8473"/>
                  </a:lnTo>
                  <a:lnTo>
                    <a:pt x="8752" y="8512"/>
                  </a:lnTo>
                  <a:lnTo>
                    <a:pt x="8720" y="8555"/>
                  </a:lnTo>
                  <a:lnTo>
                    <a:pt x="8688" y="8597"/>
                  </a:lnTo>
                  <a:lnTo>
                    <a:pt x="8625" y="8682"/>
                  </a:lnTo>
                  <a:lnTo>
                    <a:pt x="8564" y="8768"/>
                  </a:lnTo>
                  <a:lnTo>
                    <a:pt x="8503" y="8855"/>
                  </a:lnTo>
                  <a:lnTo>
                    <a:pt x="8442" y="8942"/>
                  </a:lnTo>
                  <a:lnTo>
                    <a:pt x="8381" y="9027"/>
                  </a:lnTo>
                  <a:lnTo>
                    <a:pt x="8381" y="9027"/>
                  </a:lnTo>
                  <a:lnTo>
                    <a:pt x="8445" y="8943"/>
                  </a:lnTo>
                  <a:lnTo>
                    <a:pt x="8507" y="8859"/>
                  </a:lnTo>
                  <a:lnTo>
                    <a:pt x="8571" y="8776"/>
                  </a:lnTo>
                  <a:lnTo>
                    <a:pt x="8636" y="8694"/>
                  </a:lnTo>
                  <a:lnTo>
                    <a:pt x="8702" y="8612"/>
                  </a:lnTo>
                  <a:lnTo>
                    <a:pt x="8771" y="8532"/>
                  </a:lnTo>
                  <a:lnTo>
                    <a:pt x="8841" y="8454"/>
                  </a:lnTo>
                  <a:lnTo>
                    <a:pt x="8876" y="8415"/>
                  </a:lnTo>
                  <a:lnTo>
                    <a:pt x="8914" y="8377"/>
                  </a:lnTo>
                  <a:lnTo>
                    <a:pt x="8914" y="8377"/>
                  </a:lnTo>
                  <a:lnTo>
                    <a:pt x="8916" y="8373"/>
                  </a:lnTo>
                  <a:lnTo>
                    <a:pt x="8917" y="8368"/>
                  </a:lnTo>
                  <a:lnTo>
                    <a:pt x="8917" y="8365"/>
                  </a:lnTo>
                  <a:lnTo>
                    <a:pt x="8916" y="8361"/>
                  </a:lnTo>
                  <a:lnTo>
                    <a:pt x="8916" y="8361"/>
                  </a:lnTo>
                  <a:lnTo>
                    <a:pt x="8947" y="8375"/>
                  </a:lnTo>
                  <a:lnTo>
                    <a:pt x="8976" y="8391"/>
                  </a:lnTo>
                  <a:lnTo>
                    <a:pt x="8976" y="8391"/>
                  </a:lnTo>
                  <a:lnTo>
                    <a:pt x="8930" y="8430"/>
                  </a:lnTo>
                  <a:lnTo>
                    <a:pt x="8887" y="8470"/>
                  </a:lnTo>
                  <a:lnTo>
                    <a:pt x="8844" y="8511"/>
                  </a:lnTo>
                  <a:lnTo>
                    <a:pt x="8803" y="8555"/>
                  </a:lnTo>
                  <a:lnTo>
                    <a:pt x="8762" y="8597"/>
                  </a:lnTo>
                  <a:lnTo>
                    <a:pt x="8722" y="8641"/>
                  </a:lnTo>
                  <a:lnTo>
                    <a:pt x="8683" y="8686"/>
                  </a:lnTo>
                  <a:lnTo>
                    <a:pt x="8645" y="8730"/>
                  </a:lnTo>
                  <a:lnTo>
                    <a:pt x="8569" y="8821"/>
                  </a:lnTo>
                  <a:lnTo>
                    <a:pt x="8494" y="8913"/>
                  </a:lnTo>
                  <a:lnTo>
                    <a:pt x="8418" y="9005"/>
                  </a:lnTo>
                  <a:lnTo>
                    <a:pt x="8342" y="9096"/>
                  </a:lnTo>
                  <a:lnTo>
                    <a:pt x="8342" y="9096"/>
                  </a:lnTo>
                  <a:lnTo>
                    <a:pt x="8313" y="9127"/>
                  </a:lnTo>
                  <a:lnTo>
                    <a:pt x="8284" y="9159"/>
                  </a:lnTo>
                  <a:lnTo>
                    <a:pt x="8284" y="9159"/>
                  </a:lnTo>
                  <a:lnTo>
                    <a:pt x="8377" y="9033"/>
                  </a:lnTo>
                  <a:lnTo>
                    <a:pt x="8377" y="9033"/>
                  </a:lnTo>
                  <a:lnTo>
                    <a:pt x="8349" y="9071"/>
                  </a:lnTo>
                  <a:lnTo>
                    <a:pt x="8319" y="9108"/>
                  </a:lnTo>
                  <a:lnTo>
                    <a:pt x="8261" y="9183"/>
                  </a:lnTo>
                  <a:lnTo>
                    <a:pt x="8261" y="9183"/>
                  </a:lnTo>
                  <a:lnTo>
                    <a:pt x="8226" y="9223"/>
                  </a:lnTo>
                  <a:lnTo>
                    <a:pt x="8191" y="9262"/>
                  </a:lnTo>
                  <a:lnTo>
                    <a:pt x="8191" y="9262"/>
                  </a:lnTo>
                  <a:lnTo>
                    <a:pt x="8249" y="9198"/>
                  </a:lnTo>
                  <a:lnTo>
                    <a:pt x="8249" y="9198"/>
                  </a:lnTo>
                  <a:lnTo>
                    <a:pt x="8189" y="9276"/>
                  </a:lnTo>
                  <a:lnTo>
                    <a:pt x="8127" y="9352"/>
                  </a:lnTo>
                  <a:lnTo>
                    <a:pt x="8065" y="9427"/>
                  </a:lnTo>
                  <a:lnTo>
                    <a:pt x="8002" y="9501"/>
                  </a:lnTo>
                  <a:lnTo>
                    <a:pt x="8002" y="9501"/>
                  </a:lnTo>
                  <a:lnTo>
                    <a:pt x="7979" y="9527"/>
                  </a:lnTo>
                  <a:lnTo>
                    <a:pt x="7951" y="9554"/>
                  </a:lnTo>
                  <a:lnTo>
                    <a:pt x="7920" y="9582"/>
                  </a:lnTo>
                  <a:lnTo>
                    <a:pt x="7887" y="9611"/>
                  </a:lnTo>
                  <a:lnTo>
                    <a:pt x="7821" y="9670"/>
                  </a:lnTo>
                  <a:lnTo>
                    <a:pt x="7787" y="9700"/>
                  </a:lnTo>
                  <a:lnTo>
                    <a:pt x="7755" y="9731"/>
                  </a:lnTo>
                  <a:lnTo>
                    <a:pt x="7755" y="9731"/>
                  </a:lnTo>
                  <a:lnTo>
                    <a:pt x="7843" y="9633"/>
                  </a:lnTo>
                  <a:lnTo>
                    <a:pt x="7933" y="9534"/>
                  </a:lnTo>
                  <a:lnTo>
                    <a:pt x="8024" y="9437"/>
                  </a:lnTo>
                  <a:lnTo>
                    <a:pt x="8116" y="9339"/>
                  </a:lnTo>
                  <a:lnTo>
                    <a:pt x="8116" y="9339"/>
                  </a:lnTo>
                  <a:lnTo>
                    <a:pt x="8009" y="9449"/>
                  </a:lnTo>
                  <a:lnTo>
                    <a:pt x="7903" y="9558"/>
                  </a:lnTo>
                  <a:lnTo>
                    <a:pt x="7797" y="9668"/>
                  </a:lnTo>
                  <a:lnTo>
                    <a:pt x="7746" y="9724"/>
                  </a:lnTo>
                  <a:lnTo>
                    <a:pt x="7694" y="9781"/>
                  </a:lnTo>
                  <a:lnTo>
                    <a:pt x="7694" y="9781"/>
                  </a:lnTo>
                  <a:lnTo>
                    <a:pt x="7724" y="9731"/>
                  </a:lnTo>
                  <a:lnTo>
                    <a:pt x="7754" y="9682"/>
                  </a:lnTo>
                  <a:lnTo>
                    <a:pt x="7786" y="9634"/>
                  </a:lnTo>
                  <a:lnTo>
                    <a:pt x="7818" y="9586"/>
                  </a:lnTo>
                  <a:lnTo>
                    <a:pt x="7852" y="9540"/>
                  </a:lnTo>
                  <a:lnTo>
                    <a:pt x="7887" y="9494"/>
                  </a:lnTo>
                  <a:lnTo>
                    <a:pt x="7924" y="9449"/>
                  </a:lnTo>
                  <a:lnTo>
                    <a:pt x="7961" y="9404"/>
                  </a:lnTo>
                  <a:lnTo>
                    <a:pt x="7999" y="9361"/>
                  </a:lnTo>
                  <a:lnTo>
                    <a:pt x="8037" y="9318"/>
                  </a:lnTo>
                  <a:lnTo>
                    <a:pt x="8114" y="9232"/>
                  </a:lnTo>
                  <a:lnTo>
                    <a:pt x="8194" y="9147"/>
                  </a:lnTo>
                  <a:lnTo>
                    <a:pt x="8275" y="9063"/>
                  </a:lnTo>
                  <a:lnTo>
                    <a:pt x="8354" y="8978"/>
                  </a:lnTo>
                  <a:lnTo>
                    <a:pt x="8433" y="8892"/>
                  </a:lnTo>
                  <a:lnTo>
                    <a:pt x="8471" y="8848"/>
                  </a:lnTo>
                  <a:lnTo>
                    <a:pt x="8509" y="8805"/>
                  </a:lnTo>
                  <a:lnTo>
                    <a:pt x="8546" y="8761"/>
                  </a:lnTo>
                  <a:lnTo>
                    <a:pt x="8583" y="8716"/>
                  </a:lnTo>
                  <a:lnTo>
                    <a:pt x="8619" y="8670"/>
                  </a:lnTo>
                  <a:lnTo>
                    <a:pt x="8654" y="8624"/>
                  </a:lnTo>
                  <a:lnTo>
                    <a:pt x="8687" y="8577"/>
                  </a:lnTo>
                  <a:lnTo>
                    <a:pt x="8720" y="8529"/>
                  </a:lnTo>
                  <a:lnTo>
                    <a:pt x="8750" y="8480"/>
                  </a:lnTo>
                  <a:lnTo>
                    <a:pt x="8780" y="8429"/>
                  </a:lnTo>
                  <a:lnTo>
                    <a:pt x="8809" y="8378"/>
                  </a:lnTo>
                  <a:lnTo>
                    <a:pt x="8834" y="8325"/>
                  </a:lnTo>
                  <a:lnTo>
                    <a:pt x="8834" y="8325"/>
                  </a:lnTo>
                  <a:lnTo>
                    <a:pt x="8896" y="8352"/>
                  </a:lnTo>
                  <a:lnTo>
                    <a:pt x="8896" y="8352"/>
                  </a:lnTo>
                  <a:close/>
                  <a:moveTo>
                    <a:pt x="8759" y="8295"/>
                  </a:moveTo>
                  <a:lnTo>
                    <a:pt x="8759" y="8295"/>
                  </a:lnTo>
                  <a:lnTo>
                    <a:pt x="8804" y="8312"/>
                  </a:lnTo>
                  <a:lnTo>
                    <a:pt x="8804" y="8312"/>
                  </a:lnTo>
                  <a:lnTo>
                    <a:pt x="8765" y="8351"/>
                  </a:lnTo>
                  <a:lnTo>
                    <a:pt x="8728" y="8390"/>
                  </a:lnTo>
                  <a:lnTo>
                    <a:pt x="8691" y="8429"/>
                  </a:lnTo>
                  <a:lnTo>
                    <a:pt x="8655" y="8469"/>
                  </a:lnTo>
                  <a:lnTo>
                    <a:pt x="8586" y="8551"/>
                  </a:lnTo>
                  <a:lnTo>
                    <a:pt x="8517" y="8634"/>
                  </a:lnTo>
                  <a:lnTo>
                    <a:pt x="8517" y="8634"/>
                  </a:lnTo>
                  <a:lnTo>
                    <a:pt x="8639" y="8464"/>
                  </a:lnTo>
                  <a:lnTo>
                    <a:pt x="8759" y="8295"/>
                  </a:lnTo>
                  <a:lnTo>
                    <a:pt x="8759" y="8295"/>
                  </a:lnTo>
                  <a:close/>
                  <a:moveTo>
                    <a:pt x="8720" y="8281"/>
                  </a:moveTo>
                  <a:lnTo>
                    <a:pt x="8720" y="8281"/>
                  </a:lnTo>
                  <a:lnTo>
                    <a:pt x="8693" y="8303"/>
                  </a:lnTo>
                  <a:lnTo>
                    <a:pt x="8666" y="8326"/>
                  </a:lnTo>
                  <a:lnTo>
                    <a:pt x="8612" y="8373"/>
                  </a:lnTo>
                  <a:lnTo>
                    <a:pt x="8560" y="8423"/>
                  </a:lnTo>
                  <a:lnTo>
                    <a:pt x="8510" y="8474"/>
                  </a:lnTo>
                  <a:lnTo>
                    <a:pt x="8510" y="8474"/>
                  </a:lnTo>
                  <a:lnTo>
                    <a:pt x="8544" y="8420"/>
                  </a:lnTo>
                  <a:lnTo>
                    <a:pt x="8577" y="8365"/>
                  </a:lnTo>
                  <a:lnTo>
                    <a:pt x="8608" y="8309"/>
                  </a:lnTo>
                  <a:lnTo>
                    <a:pt x="8638" y="8251"/>
                  </a:lnTo>
                  <a:lnTo>
                    <a:pt x="8638" y="8251"/>
                  </a:lnTo>
                  <a:lnTo>
                    <a:pt x="8720" y="8281"/>
                  </a:lnTo>
                  <a:lnTo>
                    <a:pt x="8720" y="8281"/>
                  </a:lnTo>
                  <a:close/>
                  <a:moveTo>
                    <a:pt x="8501" y="8208"/>
                  </a:moveTo>
                  <a:lnTo>
                    <a:pt x="8501" y="8208"/>
                  </a:lnTo>
                  <a:lnTo>
                    <a:pt x="8507" y="8209"/>
                  </a:lnTo>
                  <a:lnTo>
                    <a:pt x="8507" y="8209"/>
                  </a:lnTo>
                  <a:lnTo>
                    <a:pt x="8603" y="8240"/>
                  </a:lnTo>
                  <a:lnTo>
                    <a:pt x="8603" y="8240"/>
                  </a:lnTo>
                  <a:lnTo>
                    <a:pt x="8532" y="8323"/>
                  </a:lnTo>
                  <a:lnTo>
                    <a:pt x="8463" y="8406"/>
                  </a:lnTo>
                  <a:lnTo>
                    <a:pt x="8395" y="8490"/>
                  </a:lnTo>
                  <a:lnTo>
                    <a:pt x="8327" y="8576"/>
                  </a:lnTo>
                  <a:lnTo>
                    <a:pt x="8195" y="8747"/>
                  </a:lnTo>
                  <a:lnTo>
                    <a:pt x="8064" y="8919"/>
                  </a:lnTo>
                  <a:lnTo>
                    <a:pt x="7999" y="9005"/>
                  </a:lnTo>
                  <a:lnTo>
                    <a:pt x="7932" y="9089"/>
                  </a:lnTo>
                  <a:lnTo>
                    <a:pt x="7864" y="9175"/>
                  </a:lnTo>
                  <a:lnTo>
                    <a:pt x="7795" y="9258"/>
                  </a:lnTo>
                  <a:lnTo>
                    <a:pt x="7725" y="9341"/>
                  </a:lnTo>
                  <a:lnTo>
                    <a:pt x="7653" y="9422"/>
                  </a:lnTo>
                  <a:lnTo>
                    <a:pt x="7581" y="9501"/>
                  </a:lnTo>
                  <a:lnTo>
                    <a:pt x="7543" y="9541"/>
                  </a:lnTo>
                  <a:lnTo>
                    <a:pt x="7505" y="9580"/>
                  </a:lnTo>
                  <a:lnTo>
                    <a:pt x="7505" y="9580"/>
                  </a:lnTo>
                  <a:lnTo>
                    <a:pt x="7534" y="9551"/>
                  </a:lnTo>
                  <a:lnTo>
                    <a:pt x="7562" y="9519"/>
                  </a:lnTo>
                  <a:lnTo>
                    <a:pt x="7590" y="9487"/>
                  </a:lnTo>
                  <a:lnTo>
                    <a:pt x="7619" y="9453"/>
                  </a:lnTo>
                  <a:lnTo>
                    <a:pt x="7676" y="9382"/>
                  </a:lnTo>
                  <a:lnTo>
                    <a:pt x="7733" y="9307"/>
                  </a:lnTo>
                  <a:lnTo>
                    <a:pt x="7789" y="9230"/>
                  </a:lnTo>
                  <a:lnTo>
                    <a:pt x="7845" y="9151"/>
                  </a:lnTo>
                  <a:lnTo>
                    <a:pt x="7953" y="8999"/>
                  </a:lnTo>
                  <a:lnTo>
                    <a:pt x="7953" y="8999"/>
                  </a:lnTo>
                  <a:lnTo>
                    <a:pt x="7988" y="8949"/>
                  </a:lnTo>
                  <a:lnTo>
                    <a:pt x="8024" y="8900"/>
                  </a:lnTo>
                  <a:lnTo>
                    <a:pt x="8097" y="8805"/>
                  </a:lnTo>
                  <a:lnTo>
                    <a:pt x="8171" y="8710"/>
                  </a:lnTo>
                  <a:lnTo>
                    <a:pt x="8243" y="8615"/>
                  </a:lnTo>
                  <a:lnTo>
                    <a:pt x="8280" y="8567"/>
                  </a:lnTo>
                  <a:lnTo>
                    <a:pt x="8313" y="8519"/>
                  </a:lnTo>
                  <a:lnTo>
                    <a:pt x="8349" y="8470"/>
                  </a:lnTo>
                  <a:lnTo>
                    <a:pt x="8381" y="8421"/>
                  </a:lnTo>
                  <a:lnTo>
                    <a:pt x="8413" y="8370"/>
                  </a:lnTo>
                  <a:lnTo>
                    <a:pt x="8443" y="8318"/>
                  </a:lnTo>
                  <a:lnTo>
                    <a:pt x="8473" y="8264"/>
                  </a:lnTo>
                  <a:lnTo>
                    <a:pt x="8501" y="8209"/>
                  </a:lnTo>
                  <a:lnTo>
                    <a:pt x="8501" y="8209"/>
                  </a:lnTo>
                  <a:lnTo>
                    <a:pt x="8501" y="8208"/>
                  </a:lnTo>
                  <a:lnTo>
                    <a:pt x="8501" y="8208"/>
                  </a:lnTo>
                  <a:close/>
                  <a:moveTo>
                    <a:pt x="8026" y="8850"/>
                  </a:moveTo>
                  <a:lnTo>
                    <a:pt x="8026" y="8850"/>
                  </a:lnTo>
                  <a:lnTo>
                    <a:pt x="8144" y="8684"/>
                  </a:lnTo>
                  <a:lnTo>
                    <a:pt x="8202" y="8604"/>
                  </a:lnTo>
                  <a:lnTo>
                    <a:pt x="8261" y="8525"/>
                  </a:lnTo>
                  <a:lnTo>
                    <a:pt x="8261" y="8525"/>
                  </a:lnTo>
                  <a:lnTo>
                    <a:pt x="8282" y="8496"/>
                  </a:lnTo>
                  <a:lnTo>
                    <a:pt x="8313" y="8449"/>
                  </a:lnTo>
                  <a:lnTo>
                    <a:pt x="8383" y="8346"/>
                  </a:lnTo>
                  <a:lnTo>
                    <a:pt x="8407" y="8311"/>
                  </a:lnTo>
                  <a:lnTo>
                    <a:pt x="8414" y="8302"/>
                  </a:lnTo>
                  <a:lnTo>
                    <a:pt x="8416" y="8301"/>
                  </a:lnTo>
                  <a:lnTo>
                    <a:pt x="8416" y="8301"/>
                  </a:lnTo>
                  <a:lnTo>
                    <a:pt x="8413" y="8309"/>
                  </a:lnTo>
                  <a:lnTo>
                    <a:pt x="8404" y="8327"/>
                  </a:lnTo>
                  <a:lnTo>
                    <a:pt x="8361" y="8401"/>
                  </a:lnTo>
                  <a:lnTo>
                    <a:pt x="8361" y="8401"/>
                  </a:lnTo>
                  <a:lnTo>
                    <a:pt x="8344" y="8430"/>
                  </a:lnTo>
                  <a:lnTo>
                    <a:pt x="8325" y="8461"/>
                  </a:lnTo>
                  <a:lnTo>
                    <a:pt x="8285" y="8518"/>
                  </a:lnTo>
                  <a:lnTo>
                    <a:pt x="8244" y="8576"/>
                  </a:lnTo>
                  <a:lnTo>
                    <a:pt x="8202" y="8632"/>
                  </a:lnTo>
                  <a:lnTo>
                    <a:pt x="8159" y="8687"/>
                  </a:lnTo>
                  <a:lnTo>
                    <a:pt x="8114" y="8741"/>
                  </a:lnTo>
                  <a:lnTo>
                    <a:pt x="8026" y="8850"/>
                  </a:lnTo>
                  <a:lnTo>
                    <a:pt x="8026" y="8850"/>
                  </a:lnTo>
                  <a:close/>
                  <a:moveTo>
                    <a:pt x="8380" y="8187"/>
                  </a:moveTo>
                  <a:lnTo>
                    <a:pt x="8380" y="8187"/>
                  </a:lnTo>
                  <a:lnTo>
                    <a:pt x="8401" y="8188"/>
                  </a:lnTo>
                  <a:lnTo>
                    <a:pt x="8422" y="8192"/>
                  </a:lnTo>
                  <a:lnTo>
                    <a:pt x="8445" y="8196"/>
                  </a:lnTo>
                  <a:lnTo>
                    <a:pt x="8466" y="8201"/>
                  </a:lnTo>
                  <a:lnTo>
                    <a:pt x="8466" y="8201"/>
                  </a:lnTo>
                  <a:lnTo>
                    <a:pt x="8401" y="8285"/>
                  </a:lnTo>
                  <a:lnTo>
                    <a:pt x="8337" y="8370"/>
                  </a:lnTo>
                  <a:lnTo>
                    <a:pt x="8206" y="8537"/>
                  </a:lnTo>
                  <a:lnTo>
                    <a:pt x="8076" y="8704"/>
                  </a:lnTo>
                  <a:lnTo>
                    <a:pt x="8011" y="8789"/>
                  </a:lnTo>
                  <a:lnTo>
                    <a:pt x="7947" y="8873"/>
                  </a:lnTo>
                  <a:lnTo>
                    <a:pt x="7947" y="8873"/>
                  </a:lnTo>
                  <a:lnTo>
                    <a:pt x="7886" y="8956"/>
                  </a:lnTo>
                  <a:lnTo>
                    <a:pt x="7825" y="9039"/>
                  </a:lnTo>
                  <a:lnTo>
                    <a:pt x="7765" y="9122"/>
                  </a:lnTo>
                  <a:lnTo>
                    <a:pt x="7702" y="9204"/>
                  </a:lnTo>
                  <a:lnTo>
                    <a:pt x="7702" y="9204"/>
                  </a:lnTo>
                  <a:lnTo>
                    <a:pt x="7688" y="9222"/>
                  </a:lnTo>
                  <a:lnTo>
                    <a:pt x="7672" y="9238"/>
                  </a:lnTo>
                  <a:lnTo>
                    <a:pt x="7655" y="9254"/>
                  </a:lnTo>
                  <a:lnTo>
                    <a:pt x="7636" y="9271"/>
                  </a:lnTo>
                  <a:lnTo>
                    <a:pt x="7594" y="9305"/>
                  </a:lnTo>
                  <a:lnTo>
                    <a:pt x="7550" y="9339"/>
                  </a:lnTo>
                  <a:lnTo>
                    <a:pt x="7508" y="9372"/>
                  </a:lnTo>
                  <a:lnTo>
                    <a:pt x="7488" y="9388"/>
                  </a:lnTo>
                  <a:lnTo>
                    <a:pt x="7470" y="9404"/>
                  </a:lnTo>
                  <a:lnTo>
                    <a:pt x="7453" y="9421"/>
                  </a:lnTo>
                  <a:lnTo>
                    <a:pt x="7438" y="9436"/>
                  </a:lnTo>
                  <a:lnTo>
                    <a:pt x="7425" y="9451"/>
                  </a:lnTo>
                  <a:lnTo>
                    <a:pt x="7415" y="9466"/>
                  </a:lnTo>
                  <a:lnTo>
                    <a:pt x="7415" y="9466"/>
                  </a:lnTo>
                  <a:lnTo>
                    <a:pt x="7441" y="9424"/>
                  </a:lnTo>
                  <a:lnTo>
                    <a:pt x="7468" y="9381"/>
                  </a:lnTo>
                  <a:lnTo>
                    <a:pt x="7496" y="9340"/>
                  </a:lnTo>
                  <a:lnTo>
                    <a:pt x="7525" y="9299"/>
                  </a:lnTo>
                  <a:lnTo>
                    <a:pt x="7554" y="9258"/>
                  </a:lnTo>
                  <a:lnTo>
                    <a:pt x="7584" y="9218"/>
                  </a:lnTo>
                  <a:lnTo>
                    <a:pt x="7646" y="9140"/>
                  </a:lnTo>
                  <a:lnTo>
                    <a:pt x="7711" y="9063"/>
                  </a:lnTo>
                  <a:lnTo>
                    <a:pt x="7775" y="8986"/>
                  </a:lnTo>
                  <a:lnTo>
                    <a:pt x="7907" y="8835"/>
                  </a:lnTo>
                  <a:lnTo>
                    <a:pt x="7973" y="8759"/>
                  </a:lnTo>
                  <a:lnTo>
                    <a:pt x="8038" y="8683"/>
                  </a:lnTo>
                  <a:lnTo>
                    <a:pt x="8102" y="8606"/>
                  </a:lnTo>
                  <a:lnTo>
                    <a:pt x="8132" y="8566"/>
                  </a:lnTo>
                  <a:lnTo>
                    <a:pt x="8164" y="8526"/>
                  </a:lnTo>
                  <a:lnTo>
                    <a:pt x="8193" y="8487"/>
                  </a:lnTo>
                  <a:lnTo>
                    <a:pt x="8222" y="8446"/>
                  </a:lnTo>
                  <a:lnTo>
                    <a:pt x="8250" y="8405"/>
                  </a:lnTo>
                  <a:lnTo>
                    <a:pt x="8278" y="8363"/>
                  </a:lnTo>
                  <a:lnTo>
                    <a:pt x="8305" y="8320"/>
                  </a:lnTo>
                  <a:lnTo>
                    <a:pt x="8331" y="8277"/>
                  </a:lnTo>
                  <a:lnTo>
                    <a:pt x="8356" y="8233"/>
                  </a:lnTo>
                  <a:lnTo>
                    <a:pt x="8380" y="8188"/>
                  </a:lnTo>
                  <a:lnTo>
                    <a:pt x="8380" y="8188"/>
                  </a:lnTo>
                  <a:lnTo>
                    <a:pt x="8380" y="8187"/>
                  </a:lnTo>
                  <a:lnTo>
                    <a:pt x="8380" y="8187"/>
                  </a:lnTo>
                  <a:close/>
                  <a:moveTo>
                    <a:pt x="8230" y="8191"/>
                  </a:moveTo>
                  <a:lnTo>
                    <a:pt x="8230" y="8191"/>
                  </a:lnTo>
                  <a:lnTo>
                    <a:pt x="8255" y="8188"/>
                  </a:lnTo>
                  <a:lnTo>
                    <a:pt x="8281" y="8186"/>
                  </a:lnTo>
                  <a:lnTo>
                    <a:pt x="8306" y="8185"/>
                  </a:lnTo>
                  <a:lnTo>
                    <a:pt x="8331" y="8185"/>
                  </a:lnTo>
                  <a:lnTo>
                    <a:pt x="8331" y="8185"/>
                  </a:lnTo>
                  <a:lnTo>
                    <a:pt x="8301" y="8208"/>
                  </a:lnTo>
                  <a:lnTo>
                    <a:pt x="8271" y="8234"/>
                  </a:lnTo>
                  <a:lnTo>
                    <a:pt x="8243" y="8261"/>
                  </a:lnTo>
                  <a:lnTo>
                    <a:pt x="8216" y="8288"/>
                  </a:lnTo>
                  <a:lnTo>
                    <a:pt x="8191" y="8317"/>
                  </a:lnTo>
                  <a:lnTo>
                    <a:pt x="8165" y="8346"/>
                  </a:lnTo>
                  <a:lnTo>
                    <a:pt x="8140" y="8375"/>
                  </a:lnTo>
                  <a:lnTo>
                    <a:pt x="8117" y="8406"/>
                  </a:lnTo>
                  <a:lnTo>
                    <a:pt x="8117" y="8406"/>
                  </a:lnTo>
                  <a:lnTo>
                    <a:pt x="8147" y="8354"/>
                  </a:lnTo>
                  <a:lnTo>
                    <a:pt x="8177" y="8301"/>
                  </a:lnTo>
                  <a:lnTo>
                    <a:pt x="8205" y="8247"/>
                  </a:lnTo>
                  <a:lnTo>
                    <a:pt x="8230" y="8191"/>
                  </a:lnTo>
                  <a:lnTo>
                    <a:pt x="8230" y="8191"/>
                  </a:lnTo>
                  <a:close/>
                  <a:moveTo>
                    <a:pt x="7536" y="8358"/>
                  </a:moveTo>
                  <a:lnTo>
                    <a:pt x="7536" y="8358"/>
                  </a:lnTo>
                  <a:lnTo>
                    <a:pt x="7487" y="8411"/>
                  </a:lnTo>
                  <a:lnTo>
                    <a:pt x="7450" y="8454"/>
                  </a:lnTo>
                  <a:lnTo>
                    <a:pt x="7420" y="8490"/>
                  </a:lnTo>
                  <a:lnTo>
                    <a:pt x="7401" y="8517"/>
                  </a:lnTo>
                  <a:lnTo>
                    <a:pt x="7401" y="8517"/>
                  </a:lnTo>
                  <a:lnTo>
                    <a:pt x="7415" y="8489"/>
                  </a:lnTo>
                  <a:lnTo>
                    <a:pt x="7431" y="8454"/>
                  </a:lnTo>
                  <a:lnTo>
                    <a:pt x="7450" y="8408"/>
                  </a:lnTo>
                  <a:lnTo>
                    <a:pt x="7468" y="8356"/>
                  </a:lnTo>
                  <a:lnTo>
                    <a:pt x="7468" y="8356"/>
                  </a:lnTo>
                  <a:lnTo>
                    <a:pt x="7501" y="8358"/>
                  </a:lnTo>
                  <a:lnTo>
                    <a:pt x="7536" y="8358"/>
                  </a:lnTo>
                  <a:lnTo>
                    <a:pt x="7536" y="8358"/>
                  </a:lnTo>
                  <a:close/>
                  <a:moveTo>
                    <a:pt x="7410" y="8684"/>
                  </a:moveTo>
                  <a:lnTo>
                    <a:pt x="7410" y="8684"/>
                  </a:lnTo>
                  <a:lnTo>
                    <a:pt x="7389" y="8682"/>
                  </a:lnTo>
                  <a:lnTo>
                    <a:pt x="7368" y="8679"/>
                  </a:lnTo>
                  <a:lnTo>
                    <a:pt x="7348" y="8674"/>
                  </a:lnTo>
                  <a:lnTo>
                    <a:pt x="7327" y="8668"/>
                  </a:lnTo>
                  <a:lnTo>
                    <a:pt x="7327" y="8668"/>
                  </a:lnTo>
                  <a:lnTo>
                    <a:pt x="7411" y="8560"/>
                  </a:lnTo>
                  <a:lnTo>
                    <a:pt x="7440" y="8524"/>
                  </a:lnTo>
                  <a:lnTo>
                    <a:pt x="7463" y="8497"/>
                  </a:lnTo>
                  <a:lnTo>
                    <a:pt x="7479" y="8481"/>
                  </a:lnTo>
                  <a:lnTo>
                    <a:pt x="7488" y="8471"/>
                  </a:lnTo>
                  <a:lnTo>
                    <a:pt x="7492" y="8470"/>
                  </a:lnTo>
                  <a:lnTo>
                    <a:pt x="7493" y="8471"/>
                  </a:lnTo>
                  <a:lnTo>
                    <a:pt x="7494" y="8474"/>
                  </a:lnTo>
                  <a:lnTo>
                    <a:pt x="7493" y="8477"/>
                  </a:lnTo>
                  <a:lnTo>
                    <a:pt x="7489" y="8489"/>
                  </a:lnTo>
                  <a:lnTo>
                    <a:pt x="7482" y="8505"/>
                  </a:lnTo>
                  <a:lnTo>
                    <a:pt x="7460" y="8551"/>
                  </a:lnTo>
                  <a:lnTo>
                    <a:pt x="7433" y="8606"/>
                  </a:lnTo>
                  <a:lnTo>
                    <a:pt x="7406" y="8663"/>
                  </a:lnTo>
                  <a:lnTo>
                    <a:pt x="7406" y="8663"/>
                  </a:lnTo>
                  <a:lnTo>
                    <a:pt x="7405" y="8669"/>
                  </a:lnTo>
                  <a:lnTo>
                    <a:pt x="7405" y="8675"/>
                  </a:lnTo>
                  <a:lnTo>
                    <a:pt x="7406" y="8680"/>
                  </a:lnTo>
                  <a:lnTo>
                    <a:pt x="7410" y="8684"/>
                  </a:lnTo>
                  <a:lnTo>
                    <a:pt x="7410" y="8684"/>
                  </a:lnTo>
                  <a:close/>
                  <a:moveTo>
                    <a:pt x="7223" y="8624"/>
                  </a:moveTo>
                  <a:lnTo>
                    <a:pt x="7223" y="8624"/>
                  </a:lnTo>
                  <a:lnTo>
                    <a:pt x="7379" y="8432"/>
                  </a:lnTo>
                  <a:lnTo>
                    <a:pt x="7379" y="8432"/>
                  </a:lnTo>
                  <a:lnTo>
                    <a:pt x="7374" y="8462"/>
                  </a:lnTo>
                  <a:lnTo>
                    <a:pt x="7367" y="8491"/>
                  </a:lnTo>
                  <a:lnTo>
                    <a:pt x="7357" y="8521"/>
                  </a:lnTo>
                  <a:lnTo>
                    <a:pt x="7347" y="8549"/>
                  </a:lnTo>
                  <a:lnTo>
                    <a:pt x="7335" y="8577"/>
                  </a:lnTo>
                  <a:lnTo>
                    <a:pt x="7321" y="8604"/>
                  </a:lnTo>
                  <a:lnTo>
                    <a:pt x="7306" y="8629"/>
                  </a:lnTo>
                  <a:lnTo>
                    <a:pt x="7288" y="8655"/>
                  </a:lnTo>
                  <a:lnTo>
                    <a:pt x="7288" y="8655"/>
                  </a:lnTo>
                  <a:lnTo>
                    <a:pt x="7255" y="8640"/>
                  </a:lnTo>
                  <a:lnTo>
                    <a:pt x="7223" y="8624"/>
                  </a:lnTo>
                  <a:lnTo>
                    <a:pt x="7223" y="8624"/>
                  </a:lnTo>
                  <a:close/>
                  <a:moveTo>
                    <a:pt x="7135" y="8570"/>
                  </a:moveTo>
                  <a:lnTo>
                    <a:pt x="7135" y="8570"/>
                  </a:lnTo>
                  <a:lnTo>
                    <a:pt x="7138" y="8570"/>
                  </a:lnTo>
                  <a:lnTo>
                    <a:pt x="7143" y="8570"/>
                  </a:lnTo>
                  <a:lnTo>
                    <a:pt x="7147" y="8567"/>
                  </a:lnTo>
                  <a:lnTo>
                    <a:pt x="7151" y="8565"/>
                  </a:lnTo>
                  <a:lnTo>
                    <a:pt x="7151" y="8565"/>
                  </a:lnTo>
                  <a:lnTo>
                    <a:pt x="7188" y="8532"/>
                  </a:lnTo>
                  <a:lnTo>
                    <a:pt x="7218" y="8503"/>
                  </a:lnTo>
                  <a:lnTo>
                    <a:pt x="7244" y="8478"/>
                  </a:lnTo>
                  <a:lnTo>
                    <a:pt x="7262" y="8459"/>
                  </a:lnTo>
                  <a:lnTo>
                    <a:pt x="7287" y="8433"/>
                  </a:lnTo>
                  <a:lnTo>
                    <a:pt x="7294" y="8425"/>
                  </a:lnTo>
                  <a:lnTo>
                    <a:pt x="7286" y="8438"/>
                  </a:lnTo>
                  <a:lnTo>
                    <a:pt x="7264" y="8471"/>
                  </a:lnTo>
                  <a:lnTo>
                    <a:pt x="7248" y="8496"/>
                  </a:lnTo>
                  <a:lnTo>
                    <a:pt x="7231" y="8526"/>
                  </a:lnTo>
                  <a:lnTo>
                    <a:pt x="7211" y="8563"/>
                  </a:lnTo>
                  <a:lnTo>
                    <a:pt x="7190" y="8605"/>
                  </a:lnTo>
                  <a:lnTo>
                    <a:pt x="7190" y="8605"/>
                  </a:lnTo>
                  <a:lnTo>
                    <a:pt x="7162" y="8587"/>
                  </a:lnTo>
                  <a:lnTo>
                    <a:pt x="7135" y="8570"/>
                  </a:lnTo>
                  <a:lnTo>
                    <a:pt x="7135" y="8570"/>
                  </a:lnTo>
                  <a:close/>
                  <a:moveTo>
                    <a:pt x="7417" y="8345"/>
                  </a:moveTo>
                  <a:lnTo>
                    <a:pt x="7417" y="8345"/>
                  </a:lnTo>
                  <a:lnTo>
                    <a:pt x="7388" y="8374"/>
                  </a:lnTo>
                  <a:lnTo>
                    <a:pt x="7363" y="8400"/>
                  </a:lnTo>
                  <a:lnTo>
                    <a:pt x="7323" y="8445"/>
                  </a:lnTo>
                  <a:lnTo>
                    <a:pt x="7299" y="8475"/>
                  </a:lnTo>
                  <a:lnTo>
                    <a:pt x="7287" y="8489"/>
                  </a:lnTo>
                  <a:lnTo>
                    <a:pt x="7307" y="8459"/>
                  </a:lnTo>
                  <a:lnTo>
                    <a:pt x="7340" y="8409"/>
                  </a:lnTo>
                  <a:lnTo>
                    <a:pt x="7386" y="8335"/>
                  </a:lnTo>
                  <a:lnTo>
                    <a:pt x="7386" y="8335"/>
                  </a:lnTo>
                  <a:lnTo>
                    <a:pt x="7401" y="8340"/>
                  </a:lnTo>
                  <a:lnTo>
                    <a:pt x="7417" y="8345"/>
                  </a:lnTo>
                  <a:lnTo>
                    <a:pt x="7417" y="8345"/>
                  </a:lnTo>
                  <a:close/>
                  <a:moveTo>
                    <a:pt x="7349" y="8316"/>
                  </a:moveTo>
                  <a:lnTo>
                    <a:pt x="7349" y="8316"/>
                  </a:lnTo>
                  <a:lnTo>
                    <a:pt x="7292" y="8377"/>
                  </a:lnTo>
                  <a:lnTo>
                    <a:pt x="7253" y="8415"/>
                  </a:lnTo>
                  <a:lnTo>
                    <a:pt x="7241" y="8426"/>
                  </a:lnTo>
                  <a:lnTo>
                    <a:pt x="7233" y="8432"/>
                  </a:lnTo>
                  <a:lnTo>
                    <a:pt x="7231" y="8433"/>
                  </a:lnTo>
                  <a:lnTo>
                    <a:pt x="7228" y="8434"/>
                  </a:lnTo>
                  <a:lnTo>
                    <a:pt x="7227" y="8433"/>
                  </a:lnTo>
                  <a:lnTo>
                    <a:pt x="7227" y="8430"/>
                  </a:lnTo>
                  <a:lnTo>
                    <a:pt x="7228" y="8422"/>
                  </a:lnTo>
                  <a:lnTo>
                    <a:pt x="7233" y="8412"/>
                  </a:lnTo>
                  <a:lnTo>
                    <a:pt x="7248" y="8377"/>
                  </a:lnTo>
                  <a:lnTo>
                    <a:pt x="7269" y="8329"/>
                  </a:lnTo>
                  <a:lnTo>
                    <a:pt x="7294" y="8269"/>
                  </a:lnTo>
                  <a:lnTo>
                    <a:pt x="7294" y="8269"/>
                  </a:lnTo>
                  <a:lnTo>
                    <a:pt x="7306" y="8283"/>
                  </a:lnTo>
                  <a:lnTo>
                    <a:pt x="7320" y="8295"/>
                  </a:lnTo>
                  <a:lnTo>
                    <a:pt x="7334" y="8306"/>
                  </a:lnTo>
                  <a:lnTo>
                    <a:pt x="7349" y="8316"/>
                  </a:lnTo>
                  <a:lnTo>
                    <a:pt x="7349" y="8316"/>
                  </a:lnTo>
                  <a:close/>
                  <a:moveTo>
                    <a:pt x="7246" y="8191"/>
                  </a:moveTo>
                  <a:lnTo>
                    <a:pt x="7246" y="8191"/>
                  </a:lnTo>
                  <a:lnTo>
                    <a:pt x="7254" y="8209"/>
                  </a:lnTo>
                  <a:lnTo>
                    <a:pt x="7264" y="8227"/>
                  </a:lnTo>
                  <a:lnTo>
                    <a:pt x="7264" y="8227"/>
                  </a:lnTo>
                  <a:lnTo>
                    <a:pt x="7216" y="8279"/>
                  </a:lnTo>
                  <a:lnTo>
                    <a:pt x="7179" y="8323"/>
                  </a:lnTo>
                  <a:lnTo>
                    <a:pt x="7152" y="8356"/>
                  </a:lnTo>
                  <a:lnTo>
                    <a:pt x="7135" y="8378"/>
                  </a:lnTo>
                  <a:lnTo>
                    <a:pt x="7135" y="8378"/>
                  </a:lnTo>
                  <a:lnTo>
                    <a:pt x="7152" y="8351"/>
                  </a:lnTo>
                  <a:lnTo>
                    <a:pt x="7178" y="8311"/>
                  </a:lnTo>
                  <a:lnTo>
                    <a:pt x="7209" y="8257"/>
                  </a:lnTo>
                  <a:lnTo>
                    <a:pt x="7246" y="8191"/>
                  </a:lnTo>
                  <a:lnTo>
                    <a:pt x="7246" y="8191"/>
                  </a:lnTo>
                  <a:close/>
                  <a:moveTo>
                    <a:pt x="7089" y="8248"/>
                  </a:moveTo>
                  <a:lnTo>
                    <a:pt x="7089" y="8248"/>
                  </a:lnTo>
                  <a:lnTo>
                    <a:pt x="7088" y="8237"/>
                  </a:lnTo>
                  <a:lnTo>
                    <a:pt x="7086" y="8228"/>
                  </a:lnTo>
                  <a:lnTo>
                    <a:pt x="7086" y="8228"/>
                  </a:lnTo>
                  <a:lnTo>
                    <a:pt x="7120" y="8193"/>
                  </a:lnTo>
                  <a:lnTo>
                    <a:pt x="7152" y="8158"/>
                  </a:lnTo>
                  <a:lnTo>
                    <a:pt x="7184" y="8120"/>
                  </a:lnTo>
                  <a:lnTo>
                    <a:pt x="7214" y="8082"/>
                  </a:lnTo>
                  <a:lnTo>
                    <a:pt x="7214" y="8082"/>
                  </a:lnTo>
                  <a:lnTo>
                    <a:pt x="7223" y="8118"/>
                  </a:lnTo>
                  <a:lnTo>
                    <a:pt x="7232" y="8152"/>
                  </a:lnTo>
                  <a:lnTo>
                    <a:pt x="7232" y="8152"/>
                  </a:lnTo>
                  <a:lnTo>
                    <a:pt x="7227" y="8153"/>
                  </a:lnTo>
                  <a:lnTo>
                    <a:pt x="7224" y="8155"/>
                  </a:lnTo>
                  <a:lnTo>
                    <a:pt x="7224" y="8155"/>
                  </a:lnTo>
                  <a:lnTo>
                    <a:pt x="7158" y="8236"/>
                  </a:lnTo>
                  <a:lnTo>
                    <a:pt x="7114" y="8289"/>
                  </a:lnTo>
                  <a:lnTo>
                    <a:pt x="7092" y="8313"/>
                  </a:lnTo>
                  <a:lnTo>
                    <a:pt x="7072" y="8336"/>
                  </a:lnTo>
                  <a:lnTo>
                    <a:pt x="7054" y="8353"/>
                  </a:lnTo>
                  <a:lnTo>
                    <a:pt x="7040" y="8365"/>
                  </a:lnTo>
                  <a:lnTo>
                    <a:pt x="7035" y="8368"/>
                  </a:lnTo>
                  <a:lnTo>
                    <a:pt x="7032" y="8371"/>
                  </a:lnTo>
                  <a:lnTo>
                    <a:pt x="7030" y="8370"/>
                  </a:lnTo>
                  <a:lnTo>
                    <a:pt x="7028" y="8367"/>
                  </a:lnTo>
                  <a:lnTo>
                    <a:pt x="7028" y="8363"/>
                  </a:lnTo>
                  <a:lnTo>
                    <a:pt x="7031" y="8356"/>
                  </a:lnTo>
                  <a:lnTo>
                    <a:pt x="7041" y="8332"/>
                  </a:lnTo>
                  <a:lnTo>
                    <a:pt x="7061" y="8296"/>
                  </a:lnTo>
                  <a:lnTo>
                    <a:pt x="7089" y="8248"/>
                  </a:lnTo>
                  <a:lnTo>
                    <a:pt x="7089" y="8248"/>
                  </a:lnTo>
                  <a:close/>
                  <a:moveTo>
                    <a:pt x="6881" y="8357"/>
                  </a:moveTo>
                  <a:lnTo>
                    <a:pt x="6881" y="8357"/>
                  </a:lnTo>
                  <a:lnTo>
                    <a:pt x="6880" y="8360"/>
                  </a:lnTo>
                  <a:lnTo>
                    <a:pt x="6880" y="8360"/>
                  </a:lnTo>
                  <a:lnTo>
                    <a:pt x="6833" y="8318"/>
                  </a:lnTo>
                  <a:lnTo>
                    <a:pt x="6833" y="8318"/>
                  </a:lnTo>
                  <a:lnTo>
                    <a:pt x="6839" y="8317"/>
                  </a:lnTo>
                  <a:lnTo>
                    <a:pt x="6843" y="8312"/>
                  </a:lnTo>
                  <a:lnTo>
                    <a:pt x="6843" y="8312"/>
                  </a:lnTo>
                  <a:lnTo>
                    <a:pt x="6924" y="8224"/>
                  </a:lnTo>
                  <a:lnTo>
                    <a:pt x="6978" y="8162"/>
                  </a:lnTo>
                  <a:lnTo>
                    <a:pt x="7010" y="8127"/>
                  </a:lnTo>
                  <a:lnTo>
                    <a:pt x="7018" y="8120"/>
                  </a:lnTo>
                  <a:lnTo>
                    <a:pt x="7019" y="8119"/>
                  </a:lnTo>
                  <a:lnTo>
                    <a:pt x="7020" y="8119"/>
                  </a:lnTo>
                  <a:lnTo>
                    <a:pt x="7018" y="8125"/>
                  </a:lnTo>
                  <a:lnTo>
                    <a:pt x="7010" y="8138"/>
                  </a:lnTo>
                  <a:lnTo>
                    <a:pt x="6983" y="8184"/>
                  </a:lnTo>
                  <a:lnTo>
                    <a:pt x="6939" y="8256"/>
                  </a:lnTo>
                  <a:lnTo>
                    <a:pt x="6881" y="8357"/>
                  </a:lnTo>
                  <a:lnTo>
                    <a:pt x="6881" y="8357"/>
                  </a:lnTo>
                  <a:close/>
                  <a:moveTo>
                    <a:pt x="6540" y="8088"/>
                  </a:moveTo>
                  <a:lnTo>
                    <a:pt x="6540" y="8088"/>
                  </a:lnTo>
                  <a:lnTo>
                    <a:pt x="6588" y="8035"/>
                  </a:lnTo>
                  <a:lnTo>
                    <a:pt x="6630" y="7990"/>
                  </a:lnTo>
                  <a:lnTo>
                    <a:pt x="6648" y="7973"/>
                  </a:lnTo>
                  <a:lnTo>
                    <a:pt x="6662" y="7959"/>
                  </a:lnTo>
                  <a:lnTo>
                    <a:pt x="6675" y="7949"/>
                  </a:lnTo>
                  <a:lnTo>
                    <a:pt x="6683" y="7944"/>
                  </a:lnTo>
                  <a:lnTo>
                    <a:pt x="6687" y="7942"/>
                  </a:lnTo>
                  <a:lnTo>
                    <a:pt x="6689" y="7942"/>
                  </a:lnTo>
                  <a:lnTo>
                    <a:pt x="6690" y="7945"/>
                  </a:lnTo>
                  <a:lnTo>
                    <a:pt x="6690" y="7947"/>
                  </a:lnTo>
                  <a:lnTo>
                    <a:pt x="6688" y="7958"/>
                  </a:lnTo>
                  <a:lnTo>
                    <a:pt x="6682" y="7973"/>
                  </a:lnTo>
                  <a:lnTo>
                    <a:pt x="6670" y="7995"/>
                  </a:lnTo>
                  <a:lnTo>
                    <a:pt x="6655" y="8024"/>
                  </a:lnTo>
                  <a:lnTo>
                    <a:pt x="6634" y="8061"/>
                  </a:lnTo>
                  <a:lnTo>
                    <a:pt x="6608" y="8105"/>
                  </a:lnTo>
                  <a:lnTo>
                    <a:pt x="6608" y="8105"/>
                  </a:lnTo>
                  <a:lnTo>
                    <a:pt x="6607" y="8107"/>
                  </a:lnTo>
                  <a:lnTo>
                    <a:pt x="6606" y="8111"/>
                  </a:lnTo>
                  <a:lnTo>
                    <a:pt x="6606" y="8117"/>
                  </a:lnTo>
                  <a:lnTo>
                    <a:pt x="6608" y="8123"/>
                  </a:lnTo>
                  <a:lnTo>
                    <a:pt x="6613" y="8127"/>
                  </a:lnTo>
                  <a:lnTo>
                    <a:pt x="6619" y="8131"/>
                  </a:lnTo>
                  <a:lnTo>
                    <a:pt x="6625" y="8131"/>
                  </a:lnTo>
                  <a:lnTo>
                    <a:pt x="6630" y="8130"/>
                  </a:lnTo>
                  <a:lnTo>
                    <a:pt x="6633" y="8129"/>
                  </a:lnTo>
                  <a:lnTo>
                    <a:pt x="6635" y="8126"/>
                  </a:lnTo>
                  <a:lnTo>
                    <a:pt x="6635" y="8126"/>
                  </a:lnTo>
                  <a:lnTo>
                    <a:pt x="6708" y="8045"/>
                  </a:lnTo>
                  <a:lnTo>
                    <a:pt x="6732" y="8018"/>
                  </a:lnTo>
                  <a:lnTo>
                    <a:pt x="6750" y="7999"/>
                  </a:lnTo>
                  <a:lnTo>
                    <a:pt x="6763" y="7988"/>
                  </a:lnTo>
                  <a:lnTo>
                    <a:pt x="6770" y="7983"/>
                  </a:lnTo>
                  <a:lnTo>
                    <a:pt x="6771" y="7983"/>
                  </a:lnTo>
                  <a:lnTo>
                    <a:pt x="6771" y="7985"/>
                  </a:lnTo>
                  <a:lnTo>
                    <a:pt x="6769" y="7992"/>
                  </a:lnTo>
                  <a:lnTo>
                    <a:pt x="6763" y="8003"/>
                  </a:lnTo>
                  <a:lnTo>
                    <a:pt x="6753" y="8020"/>
                  </a:lnTo>
                  <a:lnTo>
                    <a:pt x="6726" y="8062"/>
                  </a:lnTo>
                  <a:lnTo>
                    <a:pt x="6694" y="8113"/>
                  </a:lnTo>
                  <a:lnTo>
                    <a:pt x="6658" y="8169"/>
                  </a:lnTo>
                  <a:lnTo>
                    <a:pt x="6658" y="8169"/>
                  </a:lnTo>
                  <a:lnTo>
                    <a:pt x="6629" y="8147"/>
                  </a:lnTo>
                  <a:lnTo>
                    <a:pt x="6599" y="8126"/>
                  </a:lnTo>
                  <a:lnTo>
                    <a:pt x="6570" y="8106"/>
                  </a:lnTo>
                  <a:lnTo>
                    <a:pt x="6540" y="8088"/>
                  </a:lnTo>
                  <a:lnTo>
                    <a:pt x="6540" y="8088"/>
                  </a:lnTo>
                  <a:close/>
                  <a:moveTo>
                    <a:pt x="6451" y="8044"/>
                  </a:moveTo>
                  <a:lnTo>
                    <a:pt x="6451" y="8044"/>
                  </a:lnTo>
                  <a:lnTo>
                    <a:pt x="6586" y="7887"/>
                  </a:lnTo>
                  <a:lnTo>
                    <a:pt x="6723" y="7731"/>
                  </a:lnTo>
                  <a:lnTo>
                    <a:pt x="6723" y="7731"/>
                  </a:lnTo>
                  <a:lnTo>
                    <a:pt x="6715" y="7741"/>
                  </a:lnTo>
                  <a:lnTo>
                    <a:pt x="6704" y="7754"/>
                  </a:lnTo>
                  <a:lnTo>
                    <a:pt x="6681" y="7789"/>
                  </a:lnTo>
                  <a:lnTo>
                    <a:pt x="6654" y="7832"/>
                  </a:lnTo>
                  <a:lnTo>
                    <a:pt x="6625" y="7882"/>
                  </a:lnTo>
                  <a:lnTo>
                    <a:pt x="6563" y="7982"/>
                  </a:lnTo>
                  <a:lnTo>
                    <a:pt x="6533" y="8029"/>
                  </a:lnTo>
                  <a:lnTo>
                    <a:pt x="6507" y="8070"/>
                  </a:lnTo>
                  <a:lnTo>
                    <a:pt x="6507" y="8070"/>
                  </a:lnTo>
                  <a:lnTo>
                    <a:pt x="6479" y="8056"/>
                  </a:lnTo>
                  <a:lnTo>
                    <a:pt x="6451" y="8044"/>
                  </a:lnTo>
                  <a:lnTo>
                    <a:pt x="6451" y="8044"/>
                  </a:lnTo>
                  <a:close/>
                  <a:moveTo>
                    <a:pt x="6751" y="7754"/>
                  </a:moveTo>
                  <a:lnTo>
                    <a:pt x="6751" y="7754"/>
                  </a:lnTo>
                  <a:lnTo>
                    <a:pt x="6751" y="7759"/>
                  </a:lnTo>
                  <a:lnTo>
                    <a:pt x="6751" y="7763"/>
                  </a:lnTo>
                  <a:lnTo>
                    <a:pt x="6754" y="7772"/>
                  </a:lnTo>
                  <a:lnTo>
                    <a:pt x="6760" y="7781"/>
                  </a:lnTo>
                  <a:lnTo>
                    <a:pt x="6769" y="7790"/>
                  </a:lnTo>
                  <a:lnTo>
                    <a:pt x="6769" y="7790"/>
                  </a:lnTo>
                  <a:lnTo>
                    <a:pt x="6636" y="7928"/>
                  </a:lnTo>
                  <a:lnTo>
                    <a:pt x="6614" y="7949"/>
                  </a:lnTo>
                  <a:lnTo>
                    <a:pt x="6613" y="7952"/>
                  </a:lnTo>
                  <a:lnTo>
                    <a:pt x="6613" y="7951"/>
                  </a:lnTo>
                  <a:lnTo>
                    <a:pt x="6615" y="7946"/>
                  </a:lnTo>
                  <a:lnTo>
                    <a:pt x="6667" y="7877"/>
                  </a:lnTo>
                  <a:lnTo>
                    <a:pt x="6708" y="7821"/>
                  </a:lnTo>
                  <a:lnTo>
                    <a:pt x="6729" y="7788"/>
                  </a:lnTo>
                  <a:lnTo>
                    <a:pt x="6751" y="7754"/>
                  </a:lnTo>
                  <a:lnTo>
                    <a:pt x="6751" y="7754"/>
                  </a:lnTo>
                  <a:close/>
                  <a:moveTo>
                    <a:pt x="6730" y="8228"/>
                  </a:moveTo>
                  <a:lnTo>
                    <a:pt x="6730" y="8228"/>
                  </a:lnTo>
                  <a:lnTo>
                    <a:pt x="6689" y="8194"/>
                  </a:lnTo>
                  <a:lnTo>
                    <a:pt x="6689" y="8194"/>
                  </a:lnTo>
                  <a:lnTo>
                    <a:pt x="6764" y="8119"/>
                  </a:lnTo>
                  <a:lnTo>
                    <a:pt x="6816" y="8066"/>
                  </a:lnTo>
                  <a:lnTo>
                    <a:pt x="6847" y="8037"/>
                  </a:lnTo>
                  <a:lnTo>
                    <a:pt x="6854" y="8030"/>
                  </a:lnTo>
                  <a:lnTo>
                    <a:pt x="6856" y="8029"/>
                  </a:lnTo>
                  <a:lnTo>
                    <a:pt x="6856" y="8029"/>
                  </a:lnTo>
                  <a:lnTo>
                    <a:pt x="6855" y="8034"/>
                  </a:lnTo>
                  <a:lnTo>
                    <a:pt x="6849" y="8044"/>
                  </a:lnTo>
                  <a:lnTo>
                    <a:pt x="6824" y="8082"/>
                  </a:lnTo>
                  <a:lnTo>
                    <a:pt x="6784" y="8144"/>
                  </a:lnTo>
                  <a:lnTo>
                    <a:pt x="6730" y="8228"/>
                  </a:lnTo>
                  <a:lnTo>
                    <a:pt x="6730" y="8228"/>
                  </a:lnTo>
                  <a:close/>
                  <a:moveTo>
                    <a:pt x="6815" y="8291"/>
                  </a:moveTo>
                  <a:lnTo>
                    <a:pt x="6815" y="8291"/>
                  </a:lnTo>
                  <a:lnTo>
                    <a:pt x="6814" y="8296"/>
                  </a:lnTo>
                  <a:lnTo>
                    <a:pt x="6814" y="8302"/>
                  </a:lnTo>
                  <a:lnTo>
                    <a:pt x="6814" y="8302"/>
                  </a:lnTo>
                  <a:lnTo>
                    <a:pt x="6760" y="8254"/>
                  </a:lnTo>
                  <a:lnTo>
                    <a:pt x="6760" y="8254"/>
                  </a:lnTo>
                  <a:lnTo>
                    <a:pt x="6799" y="8216"/>
                  </a:lnTo>
                  <a:lnTo>
                    <a:pt x="6833" y="8184"/>
                  </a:lnTo>
                  <a:lnTo>
                    <a:pt x="6860" y="8153"/>
                  </a:lnTo>
                  <a:lnTo>
                    <a:pt x="6883" y="8129"/>
                  </a:lnTo>
                  <a:lnTo>
                    <a:pt x="6915" y="8093"/>
                  </a:lnTo>
                  <a:lnTo>
                    <a:pt x="6927" y="8079"/>
                  </a:lnTo>
                  <a:lnTo>
                    <a:pt x="6928" y="8079"/>
                  </a:lnTo>
                  <a:lnTo>
                    <a:pt x="6927" y="8081"/>
                  </a:lnTo>
                  <a:lnTo>
                    <a:pt x="6922" y="8089"/>
                  </a:lnTo>
                  <a:lnTo>
                    <a:pt x="6902" y="8126"/>
                  </a:lnTo>
                  <a:lnTo>
                    <a:pt x="6866" y="8193"/>
                  </a:lnTo>
                  <a:lnTo>
                    <a:pt x="6842" y="8237"/>
                  </a:lnTo>
                  <a:lnTo>
                    <a:pt x="6815" y="8291"/>
                  </a:lnTo>
                  <a:lnTo>
                    <a:pt x="6815" y="8291"/>
                  </a:lnTo>
                  <a:close/>
                  <a:moveTo>
                    <a:pt x="6990" y="7901"/>
                  </a:moveTo>
                  <a:lnTo>
                    <a:pt x="6990" y="7901"/>
                  </a:lnTo>
                  <a:lnTo>
                    <a:pt x="7026" y="7914"/>
                  </a:lnTo>
                  <a:lnTo>
                    <a:pt x="7061" y="7925"/>
                  </a:lnTo>
                  <a:lnTo>
                    <a:pt x="7123" y="7944"/>
                  </a:lnTo>
                  <a:lnTo>
                    <a:pt x="7123" y="7944"/>
                  </a:lnTo>
                  <a:lnTo>
                    <a:pt x="7118" y="7945"/>
                  </a:lnTo>
                  <a:lnTo>
                    <a:pt x="7115" y="7947"/>
                  </a:lnTo>
                  <a:lnTo>
                    <a:pt x="7115" y="7947"/>
                  </a:lnTo>
                  <a:lnTo>
                    <a:pt x="6991" y="8091"/>
                  </a:lnTo>
                  <a:lnTo>
                    <a:pt x="6953" y="8134"/>
                  </a:lnTo>
                  <a:lnTo>
                    <a:pt x="6941" y="8147"/>
                  </a:lnTo>
                  <a:lnTo>
                    <a:pt x="6934" y="8153"/>
                  </a:lnTo>
                  <a:lnTo>
                    <a:pt x="6931" y="8154"/>
                  </a:lnTo>
                  <a:lnTo>
                    <a:pt x="6930" y="8154"/>
                  </a:lnTo>
                  <a:lnTo>
                    <a:pt x="6930" y="8151"/>
                  </a:lnTo>
                  <a:lnTo>
                    <a:pt x="6932" y="8147"/>
                  </a:lnTo>
                  <a:lnTo>
                    <a:pt x="6938" y="8133"/>
                  </a:lnTo>
                  <a:lnTo>
                    <a:pt x="6951" y="8112"/>
                  </a:lnTo>
                  <a:lnTo>
                    <a:pt x="6991" y="8047"/>
                  </a:lnTo>
                  <a:lnTo>
                    <a:pt x="7055" y="7947"/>
                  </a:lnTo>
                  <a:lnTo>
                    <a:pt x="7055" y="7947"/>
                  </a:lnTo>
                  <a:lnTo>
                    <a:pt x="7056" y="7944"/>
                  </a:lnTo>
                  <a:lnTo>
                    <a:pt x="7058" y="7941"/>
                  </a:lnTo>
                  <a:lnTo>
                    <a:pt x="7058" y="7934"/>
                  </a:lnTo>
                  <a:lnTo>
                    <a:pt x="7054" y="7930"/>
                  </a:lnTo>
                  <a:lnTo>
                    <a:pt x="7051" y="7925"/>
                  </a:lnTo>
                  <a:lnTo>
                    <a:pt x="7045" y="7921"/>
                  </a:lnTo>
                  <a:lnTo>
                    <a:pt x="7039" y="7920"/>
                  </a:lnTo>
                  <a:lnTo>
                    <a:pt x="7033" y="7921"/>
                  </a:lnTo>
                  <a:lnTo>
                    <a:pt x="7030" y="7924"/>
                  </a:lnTo>
                  <a:lnTo>
                    <a:pt x="7027" y="7926"/>
                  </a:lnTo>
                  <a:lnTo>
                    <a:pt x="7027" y="7926"/>
                  </a:lnTo>
                  <a:lnTo>
                    <a:pt x="6894" y="8069"/>
                  </a:lnTo>
                  <a:lnTo>
                    <a:pt x="6860" y="8106"/>
                  </a:lnTo>
                  <a:lnTo>
                    <a:pt x="6850" y="8116"/>
                  </a:lnTo>
                  <a:lnTo>
                    <a:pt x="6846" y="8118"/>
                  </a:lnTo>
                  <a:lnTo>
                    <a:pt x="6846" y="8117"/>
                  </a:lnTo>
                  <a:lnTo>
                    <a:pt x="6847" y="8114"/>
                  </a:lnTo>
                  <a:lnTo>
                    <a:pt x="6852" y="8105"/>
                  </a:lnTo>
                  <a:lnTo>
                    <a:pt x="6879" y="8065"/>
                  </a:lnTo>
                  <a:lnTo>
                    <a:pt x="6989" y="7904"/>
                  </a:lnTo>
                  <a:lnTo>
                    <a:pt x="6989" y="7904"/>
                  </a:lnTo>
                  <a:lnTo>
                    <a:pt x="6990" y="7901"/>
                  </a:lnTo>
                  <a:lnTo>
                    <a:pt x="6990" y="7901"/>
                  </a:lnTo>
                  <a:close/>
                  <a:moveTo>
                    <a:pt x="6869" y="7853"/>
                  </a:moveTo>
                  <a:lnTo>
                    <a:pt x="6869" y="7853"/>
                  </a:lnTo>
                  <a:lnTo>
                    <a:pt x="6910" y="7871"/>
                  </a:lnTo>
                  <a:lnTo>
                    <a:pt x="6953" y="7889"/>
                  </a:lnTo>
                  <a:lnTo>
                    <a:pt x="6953" y="7889"/>
                  </a:lnTo>
                  <a:lnTo>
                    <a:pt x="6916" y="7924"/>
                  </a:lnTo>
                  <a:lnTo>
                    <a:pt x="6883" y="7955"/>
                  </a:lnTo>
                  <a:lnTo>
                    <a:pt x="6829" y="8009"/>
                  </a:lnTo>
                  <a:lnTo>
                    <a:pt x="6793" y="8044"/>
                  </a:lnTo>
                  <a:lnTo>
                    <a:pt x="6781" y="8055"/>
                  </a:lnTo>
                  <a:lnTo>
                    <a:pt x="6774" y="8061"/>
                  </a:lnTo>
                  <a:lnTo>
                    <a:pt x="6773" y="8061"/>
                  </a:lnTo>
                  <a:lnTo>
                    <a:pt x="6772" y="8059"/>
                  </a:lnTo>
                  <a:lnTo>
                    <a:pt x="6772" y="8057"/>
                  </a:lnTo>
                  <a:lnTo>
                    <a:pt x="6773" y="8052"/>
                  </a:lnTo>
                  <a:lnTo>
                    <a:pt x="6779" y="8040"/>
                  </a:lnTo>
                  <a:lnTo>
                    <a:pt x="6788" y="8018"/>
                  </a:lnTo>
                  <a:lnTo>
                    <a:pt x="6868" y="7859"/>
                  </a:lnTo>
                  <a:lnTo>
                    <a:pt x="6868" y="7859"/>
                  </a:lnTo>
                  <a:lnTo>
                    <a:pt x="6869" y="7856"/>
                  </a:lnTo>
                  <a:lnTo>
                    <a:pt x="6869" y="7853"/>
                  </a:lnTo>
                  <a:lnTo>
                    <a:pt x="6869" y="7853"/>
                  </a:lnTo>
                  <a:close/>
                  <a:moveTo>
                    <a:pt x="6798" y="7815"/>
                  </a:moveTo>
                  <a:lnTo>
                    <a:pt x="6798" y="7815"/>
                  </a:lnTo>
                  <a:lnTo>
                    <a:pt x="6818" y="7827"/>
                  </a:lnTo>
                  <a:lnTo>
                    <a:pt x="6840" y="7839"/>
                  </a:lnTo>
                  <a:lnTo>
                    <a:pt x="6840" y="7839"/>
                  </a:lnTo>
                  <a:lnTo>
                    <a:pt x="6731" y="7963"/>
                  </a:lnTo>
                  <a:lnTo>
                    <a:pt x="6712" y="7983"/>
                  </a:lnTo>
                  <a:lnTo>
                    <a:pt x="6711" y="7986"/>
                  </a:lnTo>
                  <a:lnTo>
                    <a:pt x="6710" y="7985"/>
                  </a:lnTo>
                  <a:lnTo>
                    <a:pt x="6711" y="7981"/>
                  </a:lnTo>
                  <a:lnTo>
                    <a:pt x="6724" y="7959"/>
                  </a:lnTo>
                  <a:lnTo>
                    <a:pt x="6745" y="7921"/>
                  </a:lnTo>
                  <a:lnTo>
                    <a:pt x="6771" y="7872"/>
                  </a:lnTo>
                  <a:lnTo>
                    <a:pt x="6785" y="7844"/>
                  </a:lnTo>
                  <a:lnTo>
                    <a:pt x="6798" y="7815"/>
                  </a:lnTo>
                  <a:lnTo>
                    <a:pt x="6798" y="7815"/>
                  </a:lnTo>
                  <a:close/>
                  <a:moveTo>
                    <a:pt x="6816" y="7485"/>
                  </a:moveTo>
                  <a:lnTo>
                    <a:pt x="6816" y="7485"/>
                  </a:lnTo>
                  <a:lnTo>
                    <a:pt x="6820" y="7502"/>
                  </a:lnTo>
                  <a:lnTo>
                    <a:pt x="6822" y="7519"/>
                  </a:lnTo>
                  <a:lnTo>
                    <a:pt x="6825" y="7534"/>
                  </a:lnTo>
                  <a:lnTo>
                    <a:pt x="6825" y="7548"/>
                  </a:lnTo>
                  <a:lnTo>
                    <a:pt x="6825" y="7561"/>
                  </a:lnTo>
                  <a:lnTo>
                    <a:pt x="6824" y="7573"/>
                  </a:lnTo>
                  <a:lnTo>
                    <a:pt x="6821" y="7584"/>
                  </a:lnTo>
                  <a:lnTo>
                    <a:pt x="6819" y="7596"/>
                  </a:lnTo>
                  <a:lnTo>
                    <a:pt x="6819" y="7596"/>
                  </a:lnTo>
                  <a:lnTo>
                    <a:pt x="6814" y="7592"/>
                  </a:lnTo>
                  <a:lnTo>
                    <a:pt x="6808" y="7591"/>
                  </a:lnTo>
                  <a:lnTo>
                    <a:pt x="6802" y="7592"/>
                  </a:lnTo>
                  <a:lnTo>
                    <a:pt x="6797" y="7597"/>
                  </a:lnTo>
                  <a:lnTo>
                    <a:pt x="6797" y="7597"/>
                  </a:lnTo>
                  <a:lnTo>
                    <a:pt x="6759" y="7639"/>
                  </a:lnTo>
                  <a:lnTo>
                    <a:pt x="6722" y="7683"/>
                  </a:lnTo>
                  <a:lnTo>
                    <a:pt x="6683" y="7728"/>
                  </a:lnTo>
                  <a:lnTo>
                    <a:pt x="6647" y="7773"/>
                  </a:lnTo>
                  <a:lnTo>
                    <a:pt x="6610" y="7818"/>
                  </a:lnTo>
                  <a:lnTo>
                    <a:pt x="6577" y="7863"/>
                  </a:lnTo>
                  <a:lnTo>
                    <a:pt x="6545" y="7905"/>
                  </a:lnTo>
                  <a:lnTo>
                    <a:pt x="6516" y="7946"/>
                  </a:lnTo>
                  <a:lnTo>
                    <a:pt x="6516" y="7946"/>
                  </a:lnTo>
                  <a:lnTo>
                    <a:pt x="6593" y="7835"/>
                  </a:lnTo>
                  <a:lnTo>
                    <a:pt x="6669" y="7725"/>
                  </a:lnTo>
                  <a:lnTo>
                    <a:pt x="6706" y="7670"/>
                  </a:lnTo>
                  <a:lnTo>
                    <a:pt x="6743" y="7614"/>
                  </a:lnTo>
                  <a:lnTo>
                    <a:pt x="6779" y="7556"/>
                  </a:lnTo>
                  <a:lnTo>
                    <a:pt x="6813" y="7498"/>
                  </a:lnTo>
                  <a:lnTo>
                    <a:pt x="6813" y="7498"/>
                  </a:lnTo>
                  <a:lnTo>
                    <a:pt x="6814" y="7492"/>
                  </a:lnTo>
                  <a:lnTo>
                    <a:pt x="6814" y="7486"/>
                  </a:lnTo>
                  <a:lnTo>
                    <a:pt x="6812" y="7480"/>
                  </a:lnTo>
                  <a:lnTo>
                    <a:pt x="6808" y="7477"/>
                  </a:lnTo>
                  <a:lnTo>
                    <a:pt x="6804" y="7473"/>
                  </a:lnTo>
                  <a:lnTo>
                    <a:pt x="6798" y="7472"/>
                  </a:lnTo>
                  <a:lnTo>
                    <a:pt x="6792" y="7473"/>
                  </a:lnTo>
                  <a:lnTo>
                    <a:pt x="6787" y="7478"/>
                  </a:lnTo>
                  <a:lnTo>
                    <a:pt x="6787" y="7478"/>
                  </a:lnTo>
                  <a:lnTo>
                    <a:pt x="6751" y="7515"/>
                  </a:lnTo>
                  <a:lnTo>
                    <a:pt x="6716" y="7553"/>
                  </a:lnTo>
                  <a:lnTo>
                    <a:pt x="6648" y="7631"/>
                  </a:lnTo>
                  <a:lnTo>
                    <a:pt x="6581" y="7709"/>
                  </a:lnTo>
                  <a:lnTo>
                    <a:pt x="6515" y="7788"/>
                  </a:lnTo>
                  <a:lnTo>
                    <a:pt x="6515" y="7788"/>
                  </a:lnTo>
                  <a:lnTo>
                    <a:pt x="6553" y="7742"/>
                  </a:lnTo>
                  <a:lnTo>
                    <a:pt x="6591" y="7695"/>
                  </a:lnTo>
                  <a:lnTo>
                    <a:pt x="6626" y="7649"/>
                  </a:lnTo>
                  <a:lnTo>
                    <a:pt x="6661" y="7601"/>
                  </a:lnTo>
                  <a:lnTo>
                    <a:pt x="6694" y="7551"/>
                  </a:lnTo>
                  <a:lnTo>
                    <a:pt x="6725" y="7501"/>
                  </a:lnTo>
                  <a:lnTo>
                    <a:pt x="6756" y="7450"/>
                  </a:lnTo>
                  <a:lnTo>
                    <a:pt x="6785" y="7395"/>
                  </a:lnTo>
                  <a:lnTo>
                    <a:pt x="6785" y="7395"/>
                  </a:lnTo>
                  <a:lnTo>
                    <a:pt x="6794" y="7413"/>
                  </a:lnTo>
                  <a:lnTo>
                    <a:pt x="6802" y="7434"/>
                  </a:lnTo>
                  <a:lnTo>
                    <a:pt x="6809" y="7458"/>
                  </a:lnTo>
                  <a:lnTo>
                    <a:pt x="6816" y="7485"/>
                  </a:lnTo>
                  <a:lnTo>
                    <a:pt x="6816" y="7485"/>
                  </a:lnTo>
                  <a:close/>
                  <a:moveTo>
                    <a:pt x="6736" y="7348"/>
                  </a:moveTo>
                  <a:lnTo>
                    <a:pt x="6736" y="7348"/>
                  </a:lnTo>
                  <a:lnTo>
                    <a:pt x="6744" y="7351"/>
                  </a:lnTo>
                  <a:lnTo>
                    <a:pt x="6751" y="7356"/>
                  </a:lnTo>
                  <a:lnTo>
                    <a:pt x="6759" y="7362"/>
                  </a:lnTo>
                  <a:lnTo>
                    <a:pt x="6766" y="7368"/>
                  </a:lnTo>
                  <a:lnTo>
                    <a:pt x="6766" y="7368"/>
                  </a:lnTo>
                  <a:lnTo>
                    <a:pt x="6765" y="7369"/>
                  </a:lnTo>
                  <a:lnTo>
                    <a:pt x="6765" y="7369"/>
                  </a:lnTo>
                  <a:lnTo>
                    <a:pt x="6726" y="7407"/>
                  </a:lnTo>
                  <a:lnTo>
                    <a:pt x="6688" y="7446"/>
                  </a:lnTo>
                  <a:lnTo>
                    <a:pt x="6650" y="7487"/>
                  </a:lnTo>
                  <a:lnTo>
                    <a:pt x="6613" y="7527"/>
                  </a:lnTo>
                  <a:lnTo>
                    <a:pt x="6541" y="7610"/>
                  </a:lnTo>
                  <a:lnTo>
                    <a:pt x="6471" y="7694"/>
                  </a:lnTo>
                  <a:lnTo>
                    <a:pt x="6471" y="7694"/>
                  </a:lnTo>
                  <a:lnTo>
                    <a:pt x="6539" y="7609"/>
                  </a:lnTo>
                  <a:lnTo>
                    <a:pt x="6607" y="7523"/>
                  </a:lnTo>
                  <a:lnTo>
                    <a:pt x="6673" y="7436"/>
                  </a:lnTo>
                  <a:lnTo>
                    <a:pt x="6704" y="7391"/>
                  </a:lnTo>
                  <a:lnTo>
                    <a:pt x="6736" y="7348"/>
                  </a:lnTo>
                  <a:lnTo>
                    <a:pt x="6736" y="7348"/>
                  </a:lnTo>
                  <a:close/>
                  <a:moveTo>
                    <a:pt x="6168" y="7989"/>
                  </a:moveTo>
                  <a:lnTo>
                    <a:pt x="6168" y="7989"/>
                  </a:lnTo>
                  <a:lnTo>
                    <a:pt x="6204" y="7951"/>
                  </a:lnTo>
                  <a:lnTo>
                    <a:pt x="6239" y="7913"/>
                  </a:lnTo>
                  <a:lnTo>
                    <a:pt x="6273" y="7875"/>
                  </a:lnTo>
                  <a:lnTo>
                    <a:pt x="6306" y="7835"/>
                  </a:lnTo>
                  <a:lnTo>
                    <a:pt x="6337" y="7795"/>
                  </a:lnTo>
                  <a:lnTo>
                    <a:pt x="6367" y="7755"/>
                  </a:lnTo>
                  <a:lnTo>
                    <a:pt x="6396" y="7714"/>
                  </a:lnTo>
                  <a:lnTo>
                    <a:pt x="6424" y="7672"/>
                  </a:lnTo>
                  <a:lnTo>
                    <a:pt x="6424" y="7672"/>
                  </a:lnTo>
                  <a:lnTo>
                    <a:pt x="6483" y="7611"/>
                  </a:lnTo>
                  <a:lnTo>
                    <a:pt x="6541" y="7550"/>
                  </a:lnTo>
                  <a:lnTo>
                    <a:pt x="6568" y="7520"/>
                  </a:lnTo>
                  <a:lnTo>
                    <a:pt x="6594" y="7491"/>
                  </a:lnTo>
                  <a:lnTo>
                    <a:pt x="6618" y="7463"/>
                  </a:lnTo>
                  <a:lnTo>
                    <a:pt x="6637" y="7434"/>
                  </a:lnTo>
                  <a:lnTo>
                    <a:pt x="6637" y="7434"/>
                  </a:lnTo>
                  <a:lnTo>
                    <a:pt x="6612" y="7471"/>
                  </a:lnTo>
                  <a:lnTo>
                    <a:pt x="6586" y="7507"/>
                  </a:lnTo>
                  <a:lnTo>
                    <a:pt x="6533" y="7577"/>
                  </a:lnTo>
                  <a:lnTo>
                    <a:pt x="6479" y="7645"/>
                  </a:lnTo>
                  <a:lnTo>
                    <a:pt x="6426" y="7714"/>
                  </a:lnTo>
                  <a:lnTo>
                    <a:pt x="6372" y="7783"/>
                  </a:lnTo>
                  <a:lnTo>
                    <a:pt x="6319" y="7852"/>
                  </a:lnTo>
                  <a:lnTo>
                    <a:pt x="6268" y="7924"/>
                  </a:lnTo>
                  <a:lnTo>
                    <a:pt x="6242" y="7960"/>
                  </a:lnTo>
                  <a:lnTo>
                    <a:pt x="6217" y="7996"/>
                  </a:lnTo>
                  <a:lnTo>
                    <a:pt x="6217" y="7996"/>
                  </a:lnTo>
                  <a:lnTo>
                    <a:pt x="6168" y="7989"/>
                  </a:lnTo>
                  <a:lnTo>
                    <a:pt x="6168" y="7989"/>
                  </a:lnTo>
                  <a:close/>
                  <a:moveTo>
                    <a:pt x="6560" y="7431"/>
                  </a:moveTo>
                  <a:lnTo>
                    <a:pt x="6560" y="7431"/>
                  </a:lnTo>
                  <a:lnTo>
                    <a:pt x="6561" y="7426"/>
                  </a:lnTo>
                  <a:lnTo>
                    <a:pt x="6561" y="7422"/>
                  </a:lnTo>
                  <a:lnTo>
                    <a:pt x="6561" y="7422"/>
                  </a:lnTo>
                  <a:lnTo>
                    <a:pt x="6596" y="7393"/>
                  </a:lnTo>
                  <a:lnTo>
                    <a:pt x="6613" y="7382"/>
                  </a:lnTo>
                  <a:lnTo>
                    <a:pt x="6630" y="7371"/>
                  </a:lnTo>
                  <a:lnTo>
                    <a:pt x="6646" y="7362"/>
                  </a:lnTo>
                  <a:lnTo>
                    <a:pt x="6662" y="7354"/>
                  </a:lnTo>
                  <a:lnTo>
                    <a:pt x="6677" y="7348"/>
                  </a:lnTo>
                  <a:lnTo>
                    <a:pt x="6691" y="7344"/>
                  </a:lnTo>
                  <a:lnTo>
                    <a:pt x="6691" y="7344"/>
                  </a:lnTo>
                  <a:lnTo>
                    <a:pt x="6596" y="7443"/>
                  </a:lnTo>
                  <a:lnTo>
                    <a:pt x="6503" y="7541"/>
                  </a:lnTo>
                  <a:lnTo>
                    <a:pt x="6503" y="7541"/>
                  </a:lnTo>
                  <a:lnTo>
                    <a:pt x="6532" y="7487"/>
                  </a:lnTo>
                  <a:lnTo>
                    <a:pt x="6546" y="7460"/>
                  </a:lnTo>
                  <a:lnTo>
                    <a:pt x="6560" y="7431"/>
                  </a:lnTo>
                  <a:lnTo>
                    <a:pt x="6560" y="7431"/>
                  </a:lnTo>
                  <a:close/>
                  <a:moveTo>
                    <a:pt x="6310" y="7756"/>
                  </a:moveTo>
                  <a:lnTo>
                    <a:pt x="6310" y="7756"/>
                  </a:lnTo>
                  <a:lnTo>
                    <a:pt x="6265" y="7809"/>
                  </a:lnTo>
                  <a:lnTo>
                    <a:pt x="6221" y="7863"/>
                  </a:lnTo>
                  <a:lnTo>
                    <a:pt x="6179" y="7918"/>
                  </a:lnTo>
                  <a:lnTo>
                    <a:pt x="6138" y="7974"/>
                  </a:lnTo>
                  <a:lnTo>
                    <a:pt x="6138" y="7974"/>
                  </a:lnTo>
                  <a:lnTo>
                    <a:pt x="6135" y="7979"/>
                  </a:lnTo>
                  <a:lnTo>
                    <a:pt x="6135" y="7983"/>
                  </a:lnTo>
                  <a:lnTo>
                    <a:pt x="6135" y="7983"/>
                  </a:lnTo>
                  <a:lnTo>
                    <a:pt x="6055" y="7972"/>
                  </a:lnTo>
                  <a:lnTo>
                    <a:pt x="6055" y="7972"/>
                  </a:lnTo>
                  <a:lnTo>
                    <a:pt x="6107" y="7920"/>
                  </a:lnTo>
                  <a:lnTo>
                    <a:pt x="6159" y="7869"/>
                  </a:lnTo>
                  <a:lnTo>
                    <a:pt x="6208" y="7816"/>
                  </a:lnTo>
                  <a:lnTo>
                    <a:pt x="6257" y="7762"/>
                  </a:lnTo>
                  <a:lnTo>
                    <a:pt x="6354" y="7654"/>
                  </a:lnTo>
                  <a:lnTo>
                    <a:pt x="6450" y="7544"/>
                  </a:lnTo>
                  <a:lnTo>
                    <a:pt x="6450" y="7544"/>
                  </a:lnTo>
                  <a:lnTo>
                    <a:pt x="6452" y="7543"/>
                  </a:lnTo>
                  <a:lnTo>
                    <a:pt x="6451" y="7544"/>
                  </a:lnTo>
                  <a:lnTo>
                    <a:pt x="6444" y="7556"/>
                  </a:lnTo>
                  <a:lnTo>
                    <a:pt x="6412" y="7605"/>
                  </a:lnTo>
                  <a:lnTo>
                    <a:pt x="6362" y="7678"/>
                  </a:lnTo>
                  <a:lnTo>
                    <a:pt x="6310" y="7756"/>
                  </a:lnTo>
                  <a:lnTo>
                    <a:pt x="6310" y="7756"/>
                  </a:lnTo>
                  <a:close/>
                  <a:moveTo>
                    <a:pt x="6276" y="7592"/>
                  </a:moveTo>
                  <a:lnTo>
                    <a:pt x="6276" y="7592"/>
                  </a:lnTo>
                  <a:lnTo>
                    <a:pt x="6294" y="7590"/>
                  </a:lnTo>
                  <a:lnTo>
                    <a:pt x="6313" y="7585"/>
                  </a:lnTo>
                  <a:lnTo>
                    <a:pt x="6332" y="7580"/>
                  </a:lnTo>
                  <a:lnTo>
                    <a:pt x="6349" y="7573"/>
                  </a:lnTo>
                  <a:lnTo>
                    <a:pt x="6368" y="7564"/>
                  </a:lnTo>
                  <a:lnTo>
                    <a:pt x="6386" y="7555"/>
                  </a:lnTo>
                  <a:lnTo>
                    <a:pt x="6403" y="7544"/>
                  </a:lnTo>
                  <a:lnTo>
                    <a:pt x="6420" y="7534"/>
                  </a:lnTo>
                  <a:lnTo>
                    <a:pt x="6420" y="7534"/>
                  </a:lnTo>
                  <a:lnTo>
                    <a:pt x="6323" y="7643"/>
                  </a:lnTo>
                  <a:lnTo>
                    <a:pt x="6225" y="7753"/>
                  </a:lnTo>
                  <a:lnTo>
                    <a:pt x="6225" y="7753"/>
                  </a:lnTo>
                  <a:lnTo>
                    <a:pt x="6182" y="7802"/>
                  </a:lnTo>
                  <a:lnTo>
                    <a:pt x="6151" y="7837"/>
                  </a:lnTo>
                  <a:lnTo>
                    <a:pt x="6129" y="7857"/>
                  </a:lnTo>
                  <a:lnTo>
                    <a:pt x="6122" y="7864"/>
                  </a:lnTo>
                  <a:lnTo>
                    <a:pt x="6118" y="7866"/>
                  </a:lnTo>
                  <a:lnTo>
                    <a:pt x="6114" y="7867"/>
                  </a:lnTo>
                  <a:lnTo>
                    <a:pt x="6113" y="7866"/>
                  </a:lnTo>
                  <a:lnTo>
                    <a:pt x="6114" y="7862"/>
                  </a:lnTo>
                  <a:lnTo>
                    <a:pt x="6117" y="7856"/>
                  </a:lnTo>
                  <a:lnTo>
                    <a:pt x="6125" y="7839"/>
                  </a:lnTo>
                  <a:lnTo>
                    <a:pt x="6138" y="7816"/>
                  </a:lnTo>
                  <a:lnTo>
                    <a:pt x="6174" y="7760"/>
                  </a:lnTo>
                  <a:lnTo>
                    <a:pt x="6215" y="7698"/>
                  </a:lnTo>
                  <a:lnTo>
                    <a:pt x="6276" y="7606"/>
                  </a:lnTo>
                  <a:lnTo>
                    <a:pt x="6276" y="7606"/>
                  </a:lnTo>
                  <a:lnTo>
                    <a:pt x="6277" y="7603"/>
                  </a:lnTo>
                  <a:lnTo>
                    <a:pt x="6278" y="7599"/>
                  </a:lnTo>
                  <a:lnTo>
                    <a:pt x="6277" y="7596"/>
                  </a:lnTo>
                  <a:lnTo>
                    <a:pt x="6276" y="7592"/>
                  </a:lnTo>
                  <a:lnTo>
                    <a:pt x="6276" y="7592"/>
                  </a:lnTo>
                  <a:close/>
                  <a:moveTo>
                    <a:pt x="6175" y="7576"/>
                  </a:moveTo>
                  <a:lnTo>
                    <a:pt x="6175" y="7576"/>
                  </a:lnTo>
                  <a:lnTo>
                    <a:pt x="6182" y="7580"/>
                  </a:lnTo>
                  <a:lnTo>
                    <a:pt x="6182" y="7580"/>
                  </a:lnTo>
                  <a:lnTo>
                    <a:pt x="6199" y="7585"/>
                  </a:lnTo>
                  <a:lnTo>
                    <a:pt x="6214" y="7589"/>
                  </a:lnTo>
                  <a:lnTo>
                    <a:pt x="6229" y="7591"/>
                  </a:lnTo>
                  <a:lnTo>
                    <a:pt x="6244" y="7594"/>
                  </a:lnTo>
                  <a:lnTo>
                    <a:pt x="6244" y="7594"/>
                  </a:lnTo>
                  <a:lnTo>
                    <a:pt x="6114" y="7736"/>
                  </a:lnTo>
                  <a:lnTo>
                    <a:pt x="6049" y="7808"/>
                  </a:lnTo>
                  <a:lnTo>
                    <a:pt x="5983" y="7878"/>
                  </a:lnTo>
                  <a:lnTo>
                    <a:pt x="5983" y="7878"/>
                  </a:lnTo>
                  <a:lnTo>
                    <a:pt x="5997" y="7863"/>
                  </a:lnTo>
                  <a:lnTo>
                    <a:pt x="6010" y="7846"/>
                  </a:lnTo>
                  <a:lnTo>
                    <a:pt x="6023" y="7829"/>
                  </a:lnTo>
                  <a:lnTo>
                    <a:pt x="6037" y="7811"/>
                  </a:lnTo>
                  <a:lnTo>
                    <a:pt x="6062" y="7773"/>
                  </a:lnTo>
                  <a:lnTo>
                    <a:pt x="6086" y="7733"/>
                  </a:lnTo>
                  <a:lnTo>
                    <a:pt x="6132" y="7652"/>
                  </a:lnTo>
                  <a:lnTo>
                    <a:pt x="6154" y="7612"/>
                  </a:lnTo>
                  <a:lnTo>
                    <a:pt x="6175" y="7576"/>
                  </a:lnTo>
                  <a:lnTo>
                    <a:pt x="6175" y="7576"/>
                  </a:lnTo>
                  <a:close/>
                  <a:moveTo>
                    <a:pt x="6145" y="7561"/>
                  </a:moveTo>
                  <a:lnTo>
                    <a:pt x="6145" y="7561"/>
                  </a:lnTo>
                  <a:lnTo>
                    <a:pt x="6081" y="7624"/>
                  </a:lnTo>
                  <a:lnTo>
                    <a:pt x="6018" y="7687"/>
                  </a:lnTo>
                  <a:lnTo>
                    <a:pt x="5894" y="7815"/>
                  </a:lnTo>
                  <a:lnTo>
                    <a:pt x="5894" y="7815"/>
                  </a:lnTo>
                  <a:lnTo>
                    <a:pt x="5908" y="7798"/>
                  </a:lnTo>
                  <a:lnTo>
                    <a:pt x="5923" y="7783"/>
                  </a:lnTo>
                  <a:lnTo>
                    <a:pt x="5936" y="7767"/>
                  </a:lnTo>
                  <a:lnTo>
                    <a:pt x="5949" y="7750"/>
                  </a:lnTo>
                  <a:lnTo>
                    <a:pt x="5973" y="7717"/>
                  </a:lnTo>
                  <a:lnTo>
                    <a:pt x="5994" y="7681"/>
                  </a:lnTo>
                  <a:lnTo>
                    <a:pt x="6014" y="7645"/>
                  </a:lnTo>
                  <a:lnTo>
                    <a:pt x="6031" y="7608"/>
                  </a:lnTo>
                  <a:lnTo>
                    <a:pt x="6067" y="7530"/>
                  </a:lnTo>
                  <a:lnTo>
                    <a:pt x="6067" y="7530"/>
                  </a:lnTo>
                  <a:lnTo>
                    <a:pt x="6070" y="7523"/>
                  </a:lnTo>
                  <a:lnTo>
                    <a:pt x="6069" y="7518"/>
                  </a:lnTo>
                  <a:lnTo>
                    <a:pt x="6066" y="7513"/>
                  </a:lnTo>
                  <a:lnTo>
                    <a:pt x="6063" y="7509"/>
                  </a:lnTo>
                  <a:lnTo>
                    <a:pt x="6058" y="7507"/>
                  </a:lnTo>
                  <a:lnTo>
                    <a:pt x="6053" y="7506"/>
                  </a:lnTo>
                  <a:lnTo>
                    <a:pt x="6048" y="7507"/>
                  </a:lnTo>
                  <a:lnTo>
                    <a:pt x="6042" y="7511"/>
                  </a:lnTo>
                  <a:lnTo>
                    <a:pt x="6042" y="7511"/>
                  </a:lnTo>
                  <a:lnTo>
                    <a:pt x="6000" y="7546"/>
                  </a:lnTo>
                  <a:lnTo>
                    <a:pt x="5960" y="7581"/>
                  </a:lnTo>
                  <a:lnTo>
                    <a:pt x="5919" y="7616"/>
                  </a:lnTo>
                  <a:lnTo>
                    <a:pt x="5880" y="7652"/>
                  </a:lnTo>
                  <a:lnTo>
                    <a:pt x="5840" y="7688"/>
                  </a:lnTo>
                  <a:lnTo>
                    <a:pt x="5802" y="7726"/>
                  </a:lnTo>
                  <a:lnTo>
                    <a:pt x="5726" y="7803"/>
                  </a:lnTo>
                  <a:lnTo>
                    <a:pt x="5726" y="7803"/>
                  </a:lnTo>
                  <a:lnTo>
                    <a:pt x="5804" y="7721"/>
                  </a:lnTo>
                  <a:lnTo>
                    <a:pt x="5842" y="7680"/>
                  </a:lnTo>
                  <a:lnTo>
                    <a:pt x="5877" y="7639"/>
                  </a:lnTo>
                  <a:lnTo>
                    <a:pt x="5912" y="7598"/>
                  </a:lnTo>
                  <a:lnTo>
                    <a:pt x="5946" y="7555"/>
                  </a:lnTo>
                  <a:lnTo>
                    <a:pt x="5980" y="7512"/>
                  </a:lnTo>
                  <a:lnTo>
                    <a:pt x="6012" y="7465"/>
                  </a:lnTo>
                  <a:lnTo>
                    <a:pt x="6012" y="7465"/>
                  </a:lnTo>
                  <a:lnTo>
                    <a:pt x="6016" y="7458"/>
                  </a:lnTo>
                  <a:lnTo>
                    <a:pt x="6015" y="7453"/>
                  </a:lnTo>
                  <a:lnTo>
                    <a:pt x="6014" y="7447"/>
                  </a:lnTo>
                  <a:lnTo>
                    <a:pt x="6009" y="7444"/>
                  </a:lnTo>
                  <a:lnTo>
                    <a:pt x="6004" y="7441"/>
                  </a:lnTo>
                  <a:lnTo>
                    <a:pt x="5998" y="7440"/>
                  </a:lnTo>
                  <a:lnTo>
                    <a:pt x="5993" y="7441"/>
                  </a:lnTo>
                  <a:lnTo>
                    <a:pt x="5987" y="7445"/>
                  </a:lnTo>
                  <a:lnTo>
                    <a:pt x="5987" y="7445"/>
                  </a:lnTo>
                  <a:lnTo>
                    <a:pt x="5906" y="7514"/>
                  </a:lnTo>
                  <a:lnTo>
                    <a:pt x="5823" y="7588"/>
                  </a:lnTo>
                  <a:lnTo>
                    <a:pt x="5743" y="7661"/>
                  </a:lnTo>
                  <a:lnTo>
                    <a:pt x="5678" y="7725"/>
                  </a:lnTo>
                  <a:lnTo>
                    <a:pt x="5678" y="7725"/>
                  </a:lnTo>
                  <a:lnTo>
                    <a:pt x="5722" y="7680"/>
                  </a:lnTo>
                  <a:lnTo>
                    <a:pt x="5764" y="7636"/>
                  </a:lnTo>
                  <a:lnTo>
                    <a:pt x="5804" y="7590"/>
                  </a:lnTo>
                  <a:lnTo>
                    <a:pt x="5843" y="7544"/>
                  </a:lnTo>
                  <a:lnTo>
                    <a:pt x="5880" y="7498"/>
                  </a:lnTo>
                  <a:lnTo>
                    <a:pt x="5915" y="7450"/>
                  </a:lnTo>
                  <a:lnTo>
                    <a:pt x="5949" y="7400"/>
                  </a:lnTo>
                  <a:lnTo>
                    <a:pt x="5982" y="7348"/>
                  </a:lnTo>
                  <a:lnTo>
                    <a:pt x="5982" y="7348"/>
                  </a:lnTo>
                  <a:lnTo>
                    <a:pt x="5984" y="7365"/>
                  </a:lnTo>
                  <a:lnTo>
                    <a:pt x="5988" y="7382"/>
                  </a:lnTo>
                  <a:lnTo>
                    <a:pt x="5994" y="7398"/>
                  </a:lnTo>
                  <a:lnTo>
                    <a:pt x="6000" y="7413"/>
                  </a:lnTo>
                  <a:lnTo>
                    <a:pt x="6007" y="7429"/>
                  </a:lnTo>
                  <a:lnTo>
                    <a:pt x="6014" y="7443"/>
                  </a:lnTo>
                  <a:lnTo>
                    <a:pt x="6023" y="7457"/>
                  </a:lnTo>
                  <a:lnTo>
                    <a:pt x="6033" y="7471"/>
                  </a:lnTo>
                  <a:lnTo>
                    <a:pt x="6044" y="7484"/>
                  </a:lnTo>
                  <a:lnTo>
                    <a:pt x="6056" y="7496"/>
                  </a:lnTo>
                  <a:lnTo>
                    <a:pt x="6069" y="7508"/>
                  </a:lnTo>
                  <a:lnTo>
                    <a:pt x="6083" y="7520"/>
                  </a:lnTo>
                  <a:lnTo>
                    <a:pt x="6097" y="7532"/>
                  </a:lnTo>
                  <a:lnTo>
                    <a:pt x="6112" y="7542"/>
                  </a:lnTo>
                  <a:lnTo>
                    <a:pt x="6127" y="7551"/>
                  </a:lnTo>
                  <a:lnTo>
                    <a:pt x="6145" y="7561"/>
                  </a:lnTo>
                  <a:lnTo>
                    <a:pt x="6145" y="7561"/>
                  </a:lnTo>
                  <a:close/>
                  <a:moveTo>
                    <a:pt x="6499" y="6758"/>
                  </a:moveTo>
                  <a:lnTo>
                    <a:pt x="6499" y="6758"/>
                  </a:lnTo>
                  <a:lnTo>
                    <a:pt x="6532" y="6718"/>
                  </a:lnTo>
                  <a:lnTo>
                    <a:pt x="6566" y="6678"/>
                  </a:lnTo>
                  <a:lnTo>
                    <a:pt x="6600" y="6639"/>
                  </a:lnTo>
                  <a:lnTo>
                    <a:pt x="6635" y="6600"/>
                  </a:lnTo>
                  <a:lnTo>
                    <a:pt x="6671" y="6561"/>
                  </a:lnTo>
                  <a:lnTo>
                    <a:pt x="6708" y="6524"/>
                  </a:lnTo>
                  <a:lnTo>
                    <a:pt x="6783" y="6449"/>
                  </a:lnTo>
                  <a:lnTo>
                    <a:pt x="6859" y="6375"/>
                  </a:lnTo>
                  <a:lnTo>
                    <a:pt x="6937" y="6303"/>
                  </a:lnTo>
                  <a:lnTo>
                    <a:pt x="7017" y="6231"/>
                  </a:lnTo>
                  <a:lnTo>
                    <a:pt x="7097" y="6161"/>
                  </a:lnTo>
                  <a:lnTo>
                    <a:pt x="7179" y="6091"/>
                  </a:lnTo>
                  <a:lnTo>
                    <a:pt x="7261" y="6022"/>
                  </a:lnTo>
                  <a:lnTo>
                    <a:pt x="7425" y="5884"/>
                  </a:lnTo>
                  <a:lnTo>
                    <a:pt x="7506" y="5814"/>
                  </a:lnTo>
                  <a:lnTo>
                    <a:pt x="7585" y="5744"/>
                  </a:lnTo>
                  <a:lnTo>
                    <a:pt x="7664" y="5675"/>
                  </a:lnTo>
                  <a:lnTo>
                    <a:pt x="7740" y="5605"/>
                  </a:lnTo>
                  <a:lnTo>
                    <a:pt x="7740" y="5605"/>
                  </a:lnTo>
                  <a:lnTo>
                    <a:pt x="7942" y="5414"/>
                  </a:lnTo>
                  <a:lnTo>
                    <a:pt x="8145" y="5221"/>
                  </a:lnTo>
                  <a:lnTo>
                    <a:pt x="8145" y="5221"/>
                  </a:lnTo>
                  <a:lnTo>
                    <a:pt x="8048" y="5321"/>
                  </a:lnTo>
                  <a:lnTo>
                    <a:pt x="7949" y="5418"/>
                  </a:lnTo>
                  <a:lnTo>
                    <a:pt x="7851" y="5515"/>
                  </a:lnTo>
                  <a:lnTo>
                    <a:pt x="7753" y="5612"/>
                  </a:lnTo>
                  <a:lnTo>
                    <a:pt x="7555" y="5804"/>
                  </a:lnTo>
                  <a:lnTo>
                    <a:pt x="7355" y="5995"/>
                  </a:lnTo>
                  <a:lnTo>
                    <a:pt x="6955" y="6375"/>
                  </a:lnTo>
                  <a:lnTo>
                    <a:pt x="6756" y="6566"/>
                  </a:lnTo>
                  <a:lnTo>
                    <a:pt x="6557" y="6758"/>
                  </a:lnTo>
                  <a:lnTo>
                    <a:pt x="6557" y="6758"/>
                  </a:lnTo>
                  <a:lnTo>
                    <a:pt x="6537" y="6752"/>
                  </a:lnTo>
                  <a:lnTo>
                    <a:pt x="6537" y="6752"/>
                  </a:lnTo>
                  <a:lnTo>
                    <a:pt x="6529" y="6752"/>
                  </a:lnTo>
                  <a:lnTo>
                    <a:pt x="6519" y="6752"/>
                  </a:lnTo>
                  <a:lnTo>
                    <a:pt x="6510" y="6754"/>
                  </a:lnTo>
                  <a:lnTo>
                    <a:pt x="6499" y="6758"/>
                  </a:lnTo>
                  <a:lnTo>
                    <a:pt x="6499" y="6758"/>
                  </a:lnTo>
                  <a:close/>
                  <a:moveTo>
                    <a:pt x="6601" y="6767"/>
                  </a:moveTo>
                  <a:lnTo>
                    <a:pt x="6601" y="6767"/>
                  </a:lnTo>
                  <a:lnTo>
                    <a:pt x="6637" y="6747"/>
                  </a:lnTo>
                  <a:lnTo>
                    <a:pt x="6673" y="6726"/>
                  </a:lnTo>
                  <a:lnTo>
                    <a:pt x="6708" y="6704"/>
                  </a:lnTo>
                  <a:lnTo>
                    <a:pt x="6742" y="6681"/>
                  </a:lnTo>
                  <a:lnTo>
                    <a:pt x="6776" y="6657"/>
                  </a:lnTo>
                  <a:lnTo>
                    <a:pt x="6809" y="6634"/>
                  </a:lnTo>
                  <a:lnTo>
                    <a:pt x="6876" y="6583"/>
                  </a:lnTo>
                  <a:lnTo>
                    <a:pt x="6941" y="6531"/>
                  </a:lnTo>
                  <a:lnTo>
                    <a:pt x="7005" y="6477"/>
                  </a:lnTo>
                  <a:lnTo>
                    <a:pt x="7067" y="6421"/>
                  </a:lnTo>
                  <a:lnTo>
                    <a:pt x="7129" y="6363"/>
                  </a:lnTo>
                  <a:lnTo>
                    <a:pt x="7129" y="6363"/>
                  </a:lnTo>
                  <a:lnTo>
                    <a:pt x="7053" y="6451"/>
                  </a:lnTo>
                  <a:lnTo>
                    <a:pt x="6978" y="6541"/>
                  </a:lnTo>
                  <a:lnTo>
                    <a:pt x="6904" y="6631"/>
                  </a:lnTo>
                  <a:lnTo>
                    <a:pt x="6832" y="6723"/>
                  </a:lnTo>
                  <a:lnTo>
                    <a:pt x="6832" y="6723"/>
                  </a:lnTo>
                  <a:lnTo>
                    <a:pt x="6829" y="6727"/>
                  </a:lnTo>
                  <a:lnTo>
                    <a:pt x="6829" y="6734"/>
                  </a:lnTo>
                  <a:lnTo>
                    <a:pt x="6829" y="6734"/>
                  </a:lnTo>
                  <a:lnTo>
                    <a:pt x="6815" y="6744"/>
                  </a:lnTo>
                  <a:lnTo>
                    <a:pt x="6802" y="6752"/>
                  </a:lnTo>
                  <a:lnTo>
                    <a:pt x="6788" y="6759"/>
                  </a:lnTo>
                  <a:lnTo>
                    <a:pt x="6776" y="6765"/>
                  </a:lnTo>
                  <a:lnTo>
                    <a:pt x="6761" y="6770"/>
                  </a:lnTo>
                  <a:lnTo>
                    <a:pt x="6747" y="6773"/>
                  </a:lnTo>
                  <a:lnTo>
                    <a:pt x="6735" y="6777"/>
                  </a:lnTo>
                  <a:lnTo>
                    <a:pt x="6721" y="6778"/>
                  </a:lnTo>
                  <a:lnTo>
                    <a:pt x="6706" y="6779"/>
                  </a:lnTo>
                  <a:lnTo>
                    <a:pt x="6692" y="6779"/>
                  </a:lnTo>
                  <a:lnTo>
                    <a:pt x="6663" y="6778"/>
                  </a:lnTo>
                  <a:lnTo>
                    <a:pt x="6633" y="6774"/>
                  </a:lnTo>
                  <a:lnTo>
                    <a:pt x="6601" y="6767"/>
                  </a:lnTo>
                  <a:lnTo>
                    <a:pt x="6601" y="6767"/>
                  </a:lnTo>
                  <a:close/>
                  <a:moveTo>
                    <a:pt x="7338" y="6811"/>
                  </a:moveTo>
                  <a:lnTo>
                    <a:pt x="7338" y="6811"/>
                  </a:lnTo>
                  <a:lnTo>
                    <a:pt x="7349" y="6839"/>
                  </a:lnTo>
                  <a:lnTo>
                    <a:pt x="7361" y="6868"/>
                  </a:lnTo>
                  <a:lnTo>
                    <a:pt x="7383" y="6919"/>
                  </a:lnTo>
                  <a:lnTo>
                    <a:pt x="7383" y="6919"/>
                  </a:lnTo>
                  <a:lnTo>
                    <a:pt x="7363" y="6926"/>
                  </a:lnTo>
                  <a:lnTo>
                    <a:pt x="7343" y="6931"/>
                  </a:lnTo>
                  <a:lnTo>
                    <a:pt x="7324" y="6936"/>
                  </a:lnTo>
                  <a:lnTo>
                    <a:pt x="7308" y="6937"/>
                  </a:lnTo>
                  <a:lnTo>
                    <a:pt x="7308" y="6937"/>
                  </a:lnTo>
                  <a:lnTo>
                    <a:pt x="7320" y="6929"/>
                  </a:lnTo>
                  <a:lnTo>
                    <a:pt x="7331" y="6919"/>
                  </a:lnTo>
                  <a:lnTo>
                    <a:pt x="7331" y="6919"/>
                  </a:lnTo>
                  <a:lnTo>
                    <a:pt x="7335" y="6916"/>
                  </a:lnTo>
                  <a:lnTo>
                    <a:pt x="7337" y="6910"/>
                  </a:lnTo>
                  <a:lnTo>
                    <a:pt x="7336" y="6905"/>
                  </a:lnTo>
                  <a:lnTo>
                    <a:pt x="7335" y="6901"/>
                  </a:lnTo>
                  <a:lnTo>
                    <a:pt x="7331" y="6896"/>
                  </a:lnTo>
                  <a:lnTo>
                    <a:pt x="7328" y="6895"/>
                  </a:lnTo>
                  <a:lnTo>
                    <a:pt x="7322" y="6894"/>
                  </a:lnTo>
                  <a:lnTo>
                    <a:pt x="7317" y="6896"/>
                  </a:lnTo>
                  <a:lnTo>
                    <a:pt x="7317" y="6896"/>
                  </a:lnTo>
                  <a:lnTo>
                    <a:pt x="7309" y="6902"/>
                  </a:lnTo>
                  <a:lnTo>
                    <a:pt x="7303" y="6905"/>
                  </a:lnTo>
                  <a:lnTo>
                    <a:pt x="7300" y="6907"/>
                  </a:lnTo>
                  <a:lnTo>
                    <a:pt x="7298" y="6905"/>
                  </a:lnTo>
                  <a:lnTo>
                    <a:pt x="7296" y="6902"/>
                  </a:lnTo>
                  <a:lnTo>
                    <a:pt x="7296" y="6897"/>
                  </a:lnTo>
                  <a:lnTo>
                    <a:pt x="7301" y="6884"/>
                  </a:lnTo>
                  <a:lnTo>
                    <a:pt x="7309" y="6868"/>
                  </a:lnTo>
                  <a:lnTo>
                    <a:pt x="7320" y="6848"/>
                  </a:lnTo>
                  <a:lnTo>
                    <a:pt x="7338" y="6811"/>
                  </a:lnTo>
                  <a:lnTo>
                    <a:pt x="7338" y="6811"/>
                  </a:lnTo>
                  <a:close/>
                  <a:moveTo>
                    <a:pt x="7252" y="6933"/>
                  </a:moveTo>
                  <a:lnTo>
                    <a:pt x="7252" y="6933"/>
                  </a:lnTo>
                  <a:lnTo>
                    <a:pt x="7244" y="6930"/>
                  </a:lnTo>
                  <a:lnTo>
                    <a:pt x="7235" y="6926"/>
                  </a:lnTo>
                  <a:lnTo>
                    <a:pt x="7227" y="6922"/>
                  </a:lnTo>
                  <a:lnTo>
                    <a:pt x="7220" y="6916"/>
                  </a:lnTo>
                  <a:lnTo>
                    <a:pt x="7213" y="6910"/>
                  </a:lnTo>
                  <a:lnTo>
                    <a:pt x="7206" y="6903"/>
                  </a:lnTo>
                  <a:lnTo>
                    <a:pt x="7200" y="6896"/>
                  </a:lnTo>
                  <a:lnTo>
                    <a:pt x="7196" y="6888"/>
                  </a:lnTo>
                  <a:lnTo>
                    <a:pt x="7196" y="6888"/>
                  </a:lnTo>
                  <a:lnTo>
                    <a:pt x="7197" y="6887"/>
                  </a:lnTo>
                  <a:lnTo>
                    <a:pt x="7199" y="6887"/>
                  </a:lnTo>
                  <a:lnTo>
                    <a:pt x="7199" y="6887"/>
                  </a:lnTo>
                  <a:lnTo>
                    <a:pt x="7226" y="6863"/>
                  </a:lnTo>
                  <a:lnTo>
                    <a:pt x="7238" y="6855"/>
                  </a:lnTo>
                  <a:lnTo>
                    <a:pt x="7248" y="6849"/>
                  </a:lnTo>
                  <a:lnTo>
                    <a:pt x="7257" y="6845"/>
                  </a:lnTo>
                  <a:lnTo>
                    <a:pt x="7264" y="6843"/>
                  </a:lnTo>
                  <a:lnTo>
                    <a:pt x="7268" y="6843"/>
                  </a:lnTo>
                  <a:lnTo>
                    <a:pt x="7273" y="6845"/>
                  </a:lnTo>
                  <a:lnTo>
                    <a:pt x="7275" y="6849"/>
                  </a:lnTo>
                  <a:lnTo>
                    <a:pt x="7276" y="6855"/>
                  </a:lnTo>
                  <a:lnTo>
                    <a:pt x="7276" y="6863"/>
                  </a:lnTo>
                  <a:lnTo>
                    <a:pt x="7274" y="6873"/>
                  </a:lnTo>
                  <a:lnTo>
                    <a:pt x="7271" y="6884"/>
                  </a:lnTo>
                  <a:lnTo>
                    <a:pt x="7266" y="6898"/>
                  </a:lnTo>
                  <a:lnTo>
                    <a:pt x="7252" y="6933"/>
                  </a:lnTo>
                  <a:lnTo>
                    <a:pt x="7252" y="6933"/>
                  </a:lnTo>
                  <a:close/>
                  <a:moveTo>
                    <a:pt x="7184" y="6864"/>
                  </a:moveTo>
                  <a:lnTo>
                    <a:pt x="7184" y="6864"/>
                  </a:lnTo>
                  <a:lnTo>
                    <a:pt x="7184" y="6863"/>
                  </a:lnTo>
                  <a:lnTo>
                    <a:pt x="7184" y="6863"/>
                  </a:lnTo>
                  <a:lnTo>
                    <a:pt x="7150" y="6788"/>
                  </a:lnTo>
                  <a:lnTo>
                    <a:pt x="7150" y="6788"/>
                  </a:lnTo>
                  <a:lnTo>
                    <a:pt x="7166" y="6777"/>
                  </a:lnTo>
                  <a:lnTo>
                    <a:pt x="7166" y="6777"/>
                  </a:lnTo>
                  <a:lnTo>
                    <a:pt x="7202" y="6747"/>
                  </a:lnTo>
                  <a:lnTo>
                    <a:pt x="7228" y="6726"/>
                  </a:lnTo>
                  <a:lnTo>
                    <a:pt x="7248" y="6713"/>
                  </a:lnTo>
                  <a:lnTo>
                    <a:pt x="7255" y="6709"/>
                  </a:lnTo>
                  <a:lnTo>
                    <a:pt x="7261" y="6706"/>
                  </a:lnTo>
                  <a:lnTo>
                    <a:pt x="7266" y="6705"/>
                  </a:lnTo>
                  <a:lnTo>
                    <a:pt x="7269" y="6705"/>
                  </a:lnTo>
                  <a:lnTo>
                    <a:pt x="7272" y="6706"/>
                  </a:lnTo>
                  <a:lnTo>
                    <a:pt x="7273" y="6709"/>
                  </a:lnTo>
                  <a:lnTo>
                    <a:pt x="7273" y="6713"/>
                  </a:lnTo>
                  <a:lnTo>
                    <a:pt x="7272" y="6718"/>
                  </a:lnTo>
                  <a:lnTo>
                    <a:pt x="7267" y="6730"/>
                  </a:lnTo>
                  <a:lnTo>
                    <a:pt x="7259" y="6745"/>
                  </a:lnTo>
                  <a:lnTo>
                    <a:pt x="7250" y="6761"/>
                  </a:lnTo>
                  <a:lnTo>
                    <a:pt x="7226" y="6799"/>
                  </a:lnTo>
                  <a:lnTo>
                    <a:pt x="7203" y="6835"/>
                  </a:lnTo>
                  <a:lnTo>
                    <a:pt x="7184" y="6864"/>
                  </a:lnTo>
                  <a:lnTo>
                    <a:pt x="7184" y="6864"/>
                  </a:lnTo>
                  <a:close/>
                  <a:moveTo>
                    <a:pt x="7131" y="6752"/>
                  </a:moveTo>
                  <a:lnTo>
                    <a:pt x="7131" y="6752"/>
                  </a:lnTo>
                  <a:lnTo>
                    <a:pt x="7122" y="6737"/>
                  </a:lnTo>
                  <a:lnTo>
                    <a:pt x="7111" y="6722"/>
                  </a:lnTo>
                  <a:lnTo>
                    <a:pt x="7100" y="6708"/>
                  </a:lnTo>
                  <a:lnTo>
                    <a:pt x="7088" y="6695"/>
                  </a:lnTo>
                  <a:lnTo>
                    <a:pt x="7088" y="6695"/>
                  </a:lnTo>
                  <a:lnTo>
                    <a:pt x="7220" y="6583"/>
                  </a:lnTo>
                  <a:lnTo>
                    <a:pt x="7354" y="6468"/>
                  </a:lnTo>
                  <a:lnTo>
                    <a:pt x="7419" y="6408"/>
                  </a:lnTo>
                  <a:lnTo>
                    <a:pt x="7486" y="6348"/>
                  </a:lnTo>
                  <a:lnTo>
                    <a:pt x="7552" y="6287"/>
                  </a:lnTo>
                  <a:lnTo>
                    <a:pt x="7618" y="6225"/>
                  </a:lnTo>
                  <a:lnTo>
                    <a:pt x="7618" y="6225"/>
                  </a:lnTo>
                  <a:lnTo>
                    <a:pt x="7590" y="6262"/>
                  </a:lnTo>
                  <a:lnTo>
                    <a:pt x="7562" y="6296"/>
                  </a:lnTo>
                  <a:lnTo>
                    <a:pt x="7534" y="6331"/>
                  </a:lnTo>
                  <a:lnTo>
                    <a:pt x="7505" y="6365"/>
                  </a:lnTo>
                  <a:lnTo>
                    <a:pt x="7445" y="6431"/>
                  </a:lnTo>
                  <a:lnTo>
                    <a:pt x="7383" y="6497"/>
                  </a:lnTo>
                  <a:lnTo>
                    <a:pt x="7321" y="6561"/>
                  </a:lnTo>
                  <a:lnTo>
                    <a:pt x="7258" y="6626"/>
                  </a:lnTo>
                  <a:lnTo>
                    <a:pt x="7131" y="6752"/>
                  </a:lnTo>
                  <a:lnTo>
                    <a:pt x="7131" y="6752"/>
                  </a:lnTo>
                  <a:close/>
                  <a:moveTo>
                    <a:pt x="7378" y="6370"/>
                  </a:moveTo>
                  <a:lnTo>
                    <a:pt x="7378" y="6370"/>
                  </a:lnTo>
                  <a:lnTo>
                    <a:pt x="7436" y="6317"/>
                  </a:lnTo>
                  <a:lnTo>
                    <a:pt x="7493" y="6265"/>
                  </a:lnTo>
                  <a:lnTo>
                    <a:pt x="7611" y="6162"/>
                  </a:lnTo>
                  <a:lnTo>
                    <a:pt x="7611" y="6162"/>
                  </a:lnTo>
                  <a:lnTo>
                    <a:pt x="7532" y="6243"/>
                  </a:lnTo>
                  <a:lnTo>
                    <a:pt x="7453" y="6325"/>
                  </a:lnTo>
                  <a:lnTo>
                    <a:pt x="7372" y="6404"/>
                  </a:lnTo>
                  <a:lnTo>
                    <a:pt x="7292" y="6484"/>
                  </a:lnTo>
                  <a:lnTo>
                    <a:pt x="7292" y="6484"/>
                  </a:lnTo>
                  <a:lnTo>
                    <a:pt x="7203" y="6568"/>
                  </a:lnTo>
                  <a:lnTo>
                    <a:pt x="7176" y="6593"/>
                  </a:lnTo>
                  <a:lnTo>
                    <a:pt x="7158" y="6607"/>
                  </a:lnTo>
                  <a:lnTo>
                    <a:pt x="7150" y="6613"/>
                  </a:lnTo>
                  <a:lnTo>
                    <a:pt x="7150" y="6612"/>
                  </a:lnTo>
                  <a:lnTo>
                    <a:pt x="7150" y="6609"/>
                  </a:lnTo>
                  <a:lnTo>
                    <a:pt x="7158" y="6600"/>
                  </a:lnTo>
                  <a:lnTo>
                    <a:pt x="7171" y="6585"/>
                  </a:lnTo>
                  <a:lnTo>
                    <a:pt x="7212" y="6539"/>
                  </a:lnTo>
                  <a:lnTo>
                    <a:pt x="7266" y="6483"/>
                  </a:lnTo>
                  <a:lnTo>
                    <a:pt x="7324" y="6423"/>
                  </a:lnTo>
                  <a:lnTo>
                    <a:pt x="7378" y="6370"/>
                  </a:lnTo>
                  <a:lnTo>
                    <a:pt x="7378" y="6370"/>
                  </a:lnTo>
                  <a:close/>
                  <a:moveTo>
                    <a:pt x="9108" y="5003"/>
                  </a:moveTo>
                  <a:lnTo>
                    <a:pt x="9108" y="5003"/>
                  </a:lnTo>
                  <a:lnTo>
                    <a:pt x="9215" y="4911"/>
                  </a:lnTo>
                  <a:lnTo>
                    <a:pt x="9215" y="4911"/>
                  </a:lnTo>
                  <a:lnTo>
                    <a:pt x="9304" y="4836"/>
                  </a:lnTo>
                  <a:lnTo>
                    <a:pt x="9349" y="4800"/>
                  </a:lnTo>
                  <a:lnTo>
                    <a:pt x="9360" y="4793"/>
                  </a:lnTo>
                  <a:lnTo>
                    <a:pt x="9361" y="4792"/>
                  </a:lnTo>
                  <a:lnTo>
                    <a:pt x="9362" y="4793"/>
                  </a:lnTo>
                  <a:lnTo>
                    <a:pt x="9357" y="4799"/>
                  </a:lnTo>
                  <a:lnTo>
                    <a:pt x="9348" y="4810"/>
                  </a:lnTo>
                  <a:lnTo>
                    <a:pt x="9274" y="4890"/>
                  </a:lnTo>
                  <a:lnTo>
                    <a:pt x="9232" y="4938"/>
                  </a:lnTo>
                  <a:lnTo>
                    <a:pt x="9212" y="4961"/>
                  </a:lnTo>
                  <a:lnTo>
                    <a:pt x="9196" y="4982"/>
                  </a:lnTo>
                  <a:lnTo>
                    <a:pt x="9196" y="4982"/>
                  </a:lnTo>
                  <a:lnTo>
                    <a:pt x="9194" y="4987"/>
                  </a:lnTo>
                  <a:lnTo>
                    <a:pt x="9194" y="4987"/>
                  </a:lnTo>
                  <a:lnTo>
                    <a:pt x="9161" y="4990"/>
                  </a:lnTo>
                  <a:lnTo>
                    <a:pt x="9161" y="4990"/>
                  </a:lnTo>
                  <a:lnTo>
                    <a:pt x="9147" y="4993"/>
                  </a:lnTo>
                  <a:lnTo>
                    <a:pt x="9134" y="4995"/>
                  </a:lnTo>
                  <a:lnTo>
                    <a:pt x="9121" y="4999"/>
                  </a:lnTo>
                  <a:lnTo>
                    <a:pt x="9108" y="5003"/>
                  </a:lnTo>
                  <a:lnTo>
                    <a:pt x="9108" y="5003"/>
                  </a:lnTo>
                  <a:close/>
                  <a:moveTo>
                    <a:pt x="9412" y="4961"/>
                  </a:moveTo>
                  <a:lnTo>
                    <a:pt x="9412" y="4961"/>
                  </a:lnTo>
                  <a:lnTo>
                    <a:pt x="9373" y="4965"/>
                  </a:lnTo>
                  <a:lnTo>
                    <a:pt x="9334" y="4968"/>
                  </a:lnTo>
                  <a:lnTo>
                    <a:pt x="9261" y="4979"/>
                  </a:lnTo>
                  <a:lnTo>
                    <a:pt x="9261" y="4979"/>
                  </a:lnTo>
                  <a:lnTo>
                    <a:pt x="9284" y="4964"/>
                  </a:lnTo>
                  <a:lnTo>
                    <a:pt x="9307" y="4946"/>
                  </a:lnTo>
                  <a:lnTo>
                    <a:pt x="9354" y="4911"/>
                  </a:lnTo>
                  <a:lnTo>
                    <a:pt x="9396" y="4877"/>
                  </a:lnTo>
                  <a:lnTo>
                    <a:pt x="9430" y="4851"/>
                  </a:lnTo>
                  <a:lnTo>
                    <a:pt x="9444" y="4842"/>
                  </a:lnTo>
                  <a:lnTo>
                    <a:pt x="9453" y="4837"/>
                  </a:lnTo>
                  <a:lnTo>
                    <a:pt x="9457" y="4836"/>
                  </a:lnTo>
                  <a:lnTo>
                    <a:pt x="9459" y="4836"/>
                  </a:lnTo>
                  <a:lnTo>
                    <a:pt x="9460" y="4837"/>
                  </a:lnTo>
                  <a:lnTo>
                    <a:pt x="9460" y="4839"/>
                  </a:lnTo>
                  <a:lnTo>
                    <a:pt x="9460" y="4843"/>
                  </a:lnTo>
                  <a:lnTo>
                    <a:pt x="9458" y="4849"/>
                  </a:lnTo>
                  <a:lnTo>
                    <a:pt x="9449" y="4864"/>
                  </a:lnTo>
                  <a:lnTo>
                    <a:pt x="9435" y="4886"/>
                  </a:lnTo>
                  <a:lnTo>
                    <a:pt x="9415" y="4917"/>
                  </a:lnTo>
                  <a:lnTo>
                    <a:pt x="9415" y="4917"/>
                  </a:lnTo>
                  <a:lnTo>
                    <a:pt x="9412" y="4921"/>
                  </a:lnTo>
                  <a:lnTo>
                    <a:pt x="9411" y="4927"/>
                  </a:lnTo>
                  <a:lnTo>
                    <a:pt x="9414" y="4932"/>
                  </a:lnTo>
                  <a:lnTo>
                    <a:pt x="9417" y="4935"/>
                  </a:lnTo>
                  <a:lnTo>
                    <a:pt x="9421" y="4938"/>
                  </a:lnTo>
                  <a:lnTo>
                    <a:pt x="9427" y="4940"/>
                  </a:lnTo>
                  <a:lnTo>
                    <a:pt x="9431" y="4940"/>
                  </a:lnTo>
                  <a:lnTo>
                    <a:pt x="9436" y="4939"/>
                  </a:lnTo>
                  <a:lnTo>
                    <a:pt x="9436" y="4939"/>
                  </a:lnTo>
                  <a:lnTo>
                    <a:pt x="9471" y="4921"/>
                  </a:lnTo>
                  <a:lnTo>
                    <a:pt x="9503" y="4903"/>
                  </a:lnTo>
                  <a:lnTo>
                    <a:pt x="9533" y="4883"/>
                  </a:lnTo>
                  <a:lnTo>
                    <a:pt x="9561" y="4862"/>
                  </a:lnTo>
                  <a:lnTo>
                    <a:pt x="9561" y="4862"/>
                  </a:lnTo>
                  <a:lnTo>
                    <a:pt x="9551" y="4882"/>
                  </a:lnTo>
                  <a:lnTo>
                    <a:pt x="9537" y="4899"/>
                  </a:lnTo>
                  <a:lnTo>
                    <a:pt x="9530" y="4909"/>
                  </a:lnTo>
                  <a:lnTo>
                    <a:pt x="9521" y="4916"/>
                  </a:lnTo>
                  <a:lnTo>
                    <a:pt x="9513" y="4924"/>
                  </a:lnTo>
                  <a:lnTo>
                    <a:pt x="9504" y="4931"/>
                  </a:lnTo>
                  <a:lnTo>
                    <a:pt x="9494" y="4937"/>
                  </a:lnTo>
                  <a:lnTo>
                    <a:pt x="9484" y="4942"/>
                  </a:lnTo>
                  <a:lnTo>
                    <a:pt x="9473" y="4947"/>
                  </a:lnTo>
                  <a:lnTo>
                    <a:pt x="9462" y="4952"/>
                  </a:lnTo>
                  <a:lnTo>
                    <a:pt x="9450" y="4955"/>
                  </a:lnTo>
                  <a:lnTo>
                    <a:pt x="9438" y="4958"/>
                  </a:lnTo>
                  <a:lnTo>
                    <a:pt x="9425" y="4960"/>
                  </a:lnTo>
                  <a:lnTo>
                    <a:pt x="9412" y="4961"/>
                  </a:lnTo>
                  <a:lnTo>
                    <a:pt x="9412" y="4961"/>
                  </a:lnTo>
                  <a:close/>
                  <a:moveTo>
                    <a:pt x="9579" y="4806"/>
                  </a:moveTo>
                  <a:lnTo>
                    <a:pt x="9579" y="4806"/>
                  </a:lnTo>
                  <a:lnTo>
                    <a:pt x="9559" y="4823"/>
                  </a:lnTo>
                  <a:lnTo>
                    <a:pt x="9540" y="4837"/>
                  </a:lnTo>
                  <a:lnTo>
                    <a:pt x="9533" y="4843"/>
                  </a:lnTo>
                  <a:lnTo>
                    <a:pt x="9526" y="4847"/>
                  </a:lnTo>
                  <a:lnTo>
                    <a:pt x="9521" y="4848"/>
                  </a:lnTo>
                  <a:lnTo>
                    <a:pt x="9518" y="4848"/>
                  </a:lnTo>
                  <a:lnTo>
                    <a:pt x="9517" y="4848"/>
                  </a:lnTo>
                  <a:lnTo>
                    <a:pt x="9517" y="4845"/>
                  </a:lnTo>
                  <a:lnTo>
                    <a:pt x="9517" y="4841"/>
                  </a:lnTo>
                  <a:lnTo>
                    <a:pt x="9519" y="4834"/>
                  </a:lnTo>
                  <a:lnTo>
                    <a:pt x="9525" y="4823"/>
                  </a:lnTo>
                  <a:lnTo>
                    <a:pt x="9532" y="4809"/>
                  </a:lnTo>
                  <a:lnTo>
                    <a:pt x="9542" y="4792"/>
                  </a:lnTo>
                  <a:lnTo>
                    <a:pt x="9574" y="4746"/>
                  </a:lnTo>
                  <a:lnTo>
                    <a:pt x="9574" y="4746"/>
                  </a:lnTo>
                  <a:lnTo>
                    <a:pt x="9576" y="4741"/>
                  </a:lnTo>
                  <a:lnTo>
                    <a:pt x="9576" y="4735"/>
                  </a:lnTo>
                  <a:lnTo>
                    <a:pt x="9574" y="4731"/>
                  </a:lnTo>
                  <a:lnTo>
                    <a:pt x="9569" y="4726"/>
                  </a:lnTo>
                  <a:lnTo>
                    <a:pt x="9565" y="4724"/>
                  </a:lnTo>
                  <a:lnTo>
                    <a:pt x="9559" y="4722"/>
                  </a:lnTo>
                  <a:lnTo>
                    <a:pt x="9554" y="4724"/>
                  </a:lnTo>
                  <a:lnTo>
                    <a:pt x="9548" y="4727"/>
                  </a:lnTo>
                  <a:lnTo>
                    <a:pt x="9548" y="4727"/>
                  </a:lnTo>
                  <a:lnTo>
                    <a:pt x="9473" y="4800"/>
                  </a:lnTo>
                  <a:lnTo>
                    <a:pt x="9415" y="4856"/>
                  </a:lnTo>
                  <a:lnTo>
                    <a:pt x="9370" y="4896"/>
                  </a:lnTo>
                  <a:lnTo>
                    <a:pt x="9339" y="4921"/>
                  </a:lnTo>
                  <a:lnTo>
                    <a:pt x="9327" y="4930"/>
                  </a:lnTo>
                  <a:lnTo>
                    <a:pt x="9318" y="4935"/>
                  </a:lnTo>
                  <a:lnTo>
                    <a:pt x="9312" y="4938"/>
                  </a:lnTo>
                  <a:lnTo>
                    <a:pt x="9308" y="4937"/>
                  </a:lnTo>
                  <a:lnTo>
                    <a:pt x="9307" y="4937"/>
                  </a:lnTo>
                  <a:lnTo>
                    <a:pt x="9307" y="4934"/>
                  </a:lnTo>
                  <a:lnTo>
                    <a:pt x="9308" y="4930"/>
                  </a:lnTo>
                  <a:lnTo>
                    <a:pt x="9311" y="4923"/>
                  </a:lnTo>
                  <a:lnTo>
                    <a:pt x="9314" y="4914"/>
                  </a:lnTo>
                  <a:lnTo>
                    <a:pt x="9328" y="4893"/>
                  </a:lnTo>
                  <a:lnTo>
                    <a:pt x="9346" y="4866"/>
                  </a:lnTo>
                  <a:lnTo>
                    <a:pt x="9368" y="4837"/>
                  </a:lnTo>
                  <a:lnTo>
                    <a:pt x="9391" y="4806"/>
                  </a:lnTo>
                  <a:lnTo>
                    <a:pt x="9441" y="4744"/>
                  </a:lnTo>
                  <a:lnTo>
                    <a:pt x="9483" y="4694"/>
                  </a:lnTo>
                  <a:lnTo>
                    <a:pt x="9483" y="4694"/>
                  </a:lnTo>
                  <a:lnTo>
                    <a:pt x="9486" y="4689"/>
                  </a:lnTo>
                  <a:lnTo>
                    <a:pt x="9487" y="4683"/>
                  </a:lnTo>
                  <a:lnTo>
                    <a:pt x="9486" y="4678"/>
                  </a:lnTo>
                  <a:lnTo>
                    <a:pt x="9483" y="4673"/>
                  </a:lnTo>
                  <a:lnTo>
                    <a:pt x="9478" y="4670"/>
                  </a:lnTo>
                  <a:lnTo>
                    <a:pt x="9473" y="4669"/>
                  </a:lnTo>
                  <a:lnTo>
                    <a:pt x="9467" y="4670"/>
                  </a:lnTo>
                  <a:lnTo>
                    <a:pt x="9462" y="4672"/>
                  </a:lnTo>
                  <a:lnTo>
                    <a:pt x="9462" y="4672"/>
                  </a:lnTo>
                  <a:lnTo>
                    <a:pt x="9380" y="4738"/>
                  </a:lnTo>
                  <a:lnTo>
                    <a:pt x="9299" y="4803"/>
                  </a:lnTo>
                  <a:lnTo>
                    <a:pt x="9218" y="4870"/>
                  </a:lnTo>
                  <a:lnTo>
                    <a:pt x="9139" y="4937"/>
                  </a:lnTo>
                  <a:lnTo>
                    <a:pt x="8981" y="5072"/>
                  </a:lnTo>
                  <a:lnTo>
                    <a:pt x="8821" y="5208"/>
                  </a:lnTo>
                  <a:lnTo>
                    <a:pt x="8821" y="5208"/>
                  </a:lnTo>
                  <a:lnTo>
                    <a:pt x="8819" y="5209"/>
                  </a:lnTo>
                  <a:lnTo>
                    <a:pt x="8819" y="5209"/>
                  </a:lnTo>
                  <a:lnTo>
                    <a:pt x="8859" y="5175"/>
                  </a:lnTo>
                  <a:lnTo>
                    <a:pt x="8897" y="5139"/>
                  </a:lnTo>
                  <a:lnTo>
                    <a:pt x="8936" y="5102"/>
                  </a:lnTo>
                  <a:lnTo>
                    <a:pt x="8975" y="5065"/>
                  </a:lnTo>
                  <a:lnTo>
                    <a:pt x="9051" y="4988"/>
                  </a:lnTo>
                  <a:lnTo>
                    <a:pt x="9126" y="4911"/>
                  </a:lnTo>
                  <a:lnTo>
                    <a:pt x="9199" y="4834"/>
                  </a:lnTo>
                  <a:lnTo>
                    <a:pt x="9276" y="4756"/>
                  </a:lnTo>
                  <a:lnTo>
                    <a:pt x="9350" y="4680"/>
                  </a:lnTo>
                  <a:lnTo>
                    <a:pt x="9389" y="4643"/>
                  </a:lnTo>
                  <a:lnTo>
                    <a:pt x="9428" y="4607"/>
                  </a:lnTo>
                  <a:lnTo>
                    <a:pt x="9428" y="4607"/>
                  </a:lnTo>
                  <a:lnTo>
                    <a:pt x="9431" y="4603"/>
                  </a:lnTo>
                  <a:lnTo>
                    <a:pt x="9432" y="4598"/>
                  </a:lnTo>
                  <a:lnTo>
                    <a:pt x="9432" y="4595"/>
                  </a:lnTo>
                  <a:lnTo>
                    <a:pt x="9431" y="4591"/>
                  </a:lnTo>
                  <a:lnTo>
                    <a:pt x="9431" y="4591"/>
                  </a:lnTo>
                  <a:lnTo>
                    <a:pt x="9450" y="4602"/>
                  </a:lnTo>
                  <a:lnTo>
                    <a:pt x="9473" y="4612"/>
                  </a:lnTo>
                  <a:lnTo>
                    <a:pt x="9473" y="4612"/>
                  </a:lnTo>
                  <a:lnTo>
                    <a:pt x="9489" y="4619"/>
                  </a:lnTo>
                  <a:lnTo>
                    <a:pt x="9503" y="4629"/>
                  </a:lnTo>
                  <a:lnTo>
                    <a:pt x="9515" y="4637"/>
                  </a:lnTo>
                  <a:lnTo>
                    <a:pt x="9527" y="4648"/>
                  </a:lnTo>
                  <a:lnTo>
                    <a:pt x="9538" y="4658"/>
                  </a:lnTo>
                  <a:lnTo>
                    <a:pt x="9547" y="4670"/>
                  </a:lnTo>
                  <a:lnTo>
                    <a:pt x="9555" y="4681"/>
                  </a:lnTo>
                  <a:lnTo>
                    <a:pt x="9562" y="4694"/>
                  </a:lnTo>
                  <a:lnTo>
                    <a:pt x="9568" y="4707"/>
                  </a:lnTo>
                  <a:lnTo>
                    <a:pt x="9573" y="4721"/>
                  </a:lnTo>
                  <a:lnTo>
                    <a:pt x="9576" y="4734"/>
                  </a:lnTo>
                  <a:lnTo>
                    <a:pt x="9579" y="4748"/>
                  </a:lnTo>
                  <a:lnTo>
                    <a:pt x="9580" y="4762"/>
                  </a:lnTo>
                  <a:lnTo>
                    <a:pt x="9581" y="4777"/>
                  </a:lnTo>
                  <a:lnTo>
                    <a:pt x="9580" y="4792"/>
                  </a:lnTo>
                  <a:lnTo>
                    <a:pt x="9579" y="4806"/>
                  </a:lnTo>
                  <a:lnTo>
                    <a:pt x="9579" y="4806"/>
                  </a:lnTo>
                  <a:close/>
                  <a:moveTo>
                    <a:pt x="9070" y="4774"/>
                  </a:moveTo>
                  <a:lnTo>
                    <a:pt x="9070" y="4774"/>
                  </a:lnTo>
                  <a:lnTo>
                    <a:pt x="9142" y="4710"/>
                  </a:lnTo>
                  <a:lnTo>
                    <a:pt x="9212" y="4644"/>
                  </a:lnTo>
                  <a:lnTo>
                    <a:pt x="9283" y="4577"/>
                  </a:lnTo>
                  <a:lnTo>
                    <a:pt x="9318" y="4542"/>
                  </a:lnTo>
                  <a:lnTo>
                    <a:pt x="9352" y="4507"/>
                  </a:lnTo>
                  <a:lnTo>
                    <a:pt x="9352" y="4507"/>
                  </a:lnTo>
                  <a:lnTo>
                    <a:pt x="9353" y="4504"/>
                  </a:lnTo>
                  <a:lnTo>
                    <a:pt x="9354" y="4500"/>
                  </a:lnTo>
                  <a:lnTo>
                    <a:pt x="9354" y="4500"/>
                  </a:lnTo>
                  <a:lnTo>
                    <a:pt x="9370" y="4525"/>
                  </a:lnTo>
                  <a:lnTo>
                    <a:pt x="9386" y="4547"/>
                  </a:lnTo>
                  <a:lnTo>
                    <a:pt x="9393" y="4556"/>
                  </a:lnTo>
                  <a:lnTo>
                    <a:pt x="9401" y="4566"/>
                  </a:lnTo>
                  <a:lnTo>
                    <a:pt x="9409" y="4574"/>
                  </a:lnTo>
                  <a:lnTo>
                    <a:pt x="9418" y="4582"/>
                  </a:lnTo>
                  <a:lnTo>
                    <a:pt x="9418" y="4582"/>
                  </a:lnTo>
                  <a:lnTo>
                    <a:pt x="9412" y="4582"/>
                  </a:lnTo>
                  <a:lnTo>
                    <a:pt x="9410" y="4583"/>
                  </a:lnTo>
                  <a:lnTo>
                    <a:pt x="9407" y="4586"/>
                  </a:lnTo>
                  <a:lnTo>
                    <a:pt x="9407" y="4586"/>
                  </a:lnTo>
                  <a:lnTo>
                    <a:pt x="9356" y="4629"/>
                  </a:lnTo>
                  <a:lnTo>
                    <a:pt x="9307" y="4674"/>
                  </a:lnTo>
                  <a:lnTo>
                    <a:pt x="9259" y="4720"/>
                  </a:lnTo>
                  <a:lnTo>
                    <a:pt x="9212" y="4767"/>
                  </a:lnTo>
                  <a:lnTo>
                    <a:pt x="9212" y="4767"/>
                  </a:lnTo>
                  <a:lnTo>
                    <a:pt x="9153" y="4822"/>
                  </a:lnTo>
                  <a:lnTo>
                    <a:pt x="9153" y="4822"/>
                  </a:lnTo>
                  <a:lnTo>
                    <a:pt x="9095" y="4878"/>
                  </a:lnTo>
                  <a:lnTo>
                    <a:pt x="9039" y="4934"/>
                  </a:lnTo>
                  <a:lnTo>
                    <a:pt x="8983" y="4990"/>
                  </a:lnTo>
                  <a:lnTo>
                    <a:pt x="8928" y="5048"/>
                  </a:lnTo>
                  <a:lnTo>
                    <a:pt x="8928" y="5048"/>
                  </a:lnTo>
                  <a:lnTo>
                    <a:pt x="8896" y="5077"/>
                  </a:lnTo>
                  <a:lnTo>
                    <a:pt x="8864" y="5106"/>
                  </a:lnTo>
                  <a:lnTo>
                    <a:pt x="8831" y="5134"/>
                  </a:lnTo>
                  <a:lnTo>
                    <a:pt x="8796" y="5163"/>
                  </a:lnTo>
                  <a:lnTo>
                    <a:pt x="8796" y="5163"/>
                  </a:lnTo>
                  <a:lnTo>
                    <a:pt x="8773" y="5089"/>
                  </a:lnTo>
                  <a:lnTo>
                    <a:pt x="8773" y="5089"/>
                  </a:lnTo>
                  <a:lnTo>
                    <a:pt x="8793" y="5071"/>
                  </a:lnTo>
                  <a:lnTo>
                    <a:pt x="8813" y="5054"/>
                  </a:lnTo>
                  <a:lnTo>
                    <a:pt x="8853" y="5016"/>
                  </a:lnTo>
                  <a:lnTo>
                    <a:pt x="8892" y="4978"/>
                  </a:lnTo>
                  <a:lnTo>
                    <a:pt x="8929" y="4938"/>
                  </a:lnTo>
                  <a:lnTo>
                    <a:pt x="8965" y="4897"/>
                  </a:lnTo>
                  <a:lnTo>
                    <a:pt x="9000" y="4855"/>
                  </a:lnTo>
                  <a:lnTo>
                    <a:pt x="9070" y="4774"/>
                  </a:lnTo>
                  <a:lnTo>
                    <a:pt x="9070" y="4774"/>
                  </a:lnTo>
                  <a:close/>
                  <a:moveTo>
                    <a:pt x="8805" y="5182"/>
                  </a:moveTo>
                  <a:lnTo>
                    <a:pt x="8805" y="5182"/>
                  </a:lnTo>
                  <a:lnTo>
                    <a:pt x="8743" y="5250"/>
                  </a:lnTo>
                  <a:lnTo>
                    <a:pt x="8743" y="5250"/>
                  </a:lnTo>
                  <a:lnTo>
                    <a:pt x="8722" y="5257"/>
                  </a:lnTo>
                  <a:lnTo>
                    <a:pt x="8710" y="5260"/>
                  </a:lnTo>
                  <a:lnTo>
                    <a:pt x="8700" y="5262"/>
                  </a:lnTo>
                  <a:lnTo>
                    <a:pt x="8689" y="5263"/>
                  </a:lnTo>
                  <a:lnTo>
                    <a:pt x="8677" y="5263"/>
                  </a:lnTo>
                  <a:lnTo>
                    <a:pt x="8667" y="5263"/>
                  </a:lnTo>
                  <a:lnTo>
                    <a:pt x="8656" y="5261"/>
                  </a:lnTo>
                  <a:lnTo>
                    <a:pt x="8656" y="5261"/>
                  </a:lnTo>
                  <a:lnTo>
                    <a:pt x="8695" y="5244"/>
                  </a:lnTo>
                  <a:lnTo>
                    <a:pt x="8734" y="5225"/>
                  </a:lnTo>
                  <a:lnTo>
                    <a:pt x="8770" y="5205"/>
                  </a:lnTo>
                  <a:lnTo>
                    <a:pt x="8805" y="5182"/>
                  </a:lnTo>
                  <a:lnTo>
                    <a:pt x="8805" y="5182"/>
                  </a:lnTo>
                  <a:close/>
                  <a:moveTo>
                    <a:pt x="8653" y="5170"/>
                  </a:moveTo>
                  <a:lnTo>
                    <a:pt x="8653" y="5170"/>
                  </a:lnTo>
                  <a:lnTo>
                    <a:pt x="8628" y="5205"/>
                  </a:lnTo>
                  <a:lnTo>
                    <a:pt x="8604" y="5241"/>
                  </a:lnTo>
                  <a:lnTo>
                    <a:pt x="8604" y="5241"/>
                  </a:lnTo>
                  <a:lnTo>
                    <a:pt x="8588" y="5232"/>
                  </a:lnTo>
                  <a:lnTo>
                    <a:pt x="8572" y="5219"/>
                  </a:lnTo>
                  <a:lnTo>
                    <a:pt x="8572" y="5219"/>
                  </a:lnTo>
                  <a:lnTo>
                    <a:pt x="8565" y="5213"/>
                  </a:lnTo>
                  <a:lnTo>
                    <a:pt x="8559" y="5209"/>
                  </a:lnTo>
                  <a:lnTo>
                    <a:pt x="8559" y="5209"/>
                  </a:lnTo>
                  <a:lnTo>
                    <a:pt x="8583" y="5201"/>
                  </a:lnTo>
                  <a:lnTo>
                    <a:pt x="8607" y="5192"/>
                  </a:lnTo>
                  <a:lnTo>
                    <a:pt x="8629" y="5181"/>
                  </a:lnTo>
                  <a:lnTo>
                    <a:pt x="8653" y="5170"/>
                  </a:lnTo>
                  <a:lnTo>
                    <a:pt x="8653" y="5170"/>
                  </a:lnTo>
                  <a:close/>
                  <a:moveTo>
                    <a:pt x="8798" y="4858"/>
                  </a:moveTo>
                  <a:lnTo>
                    <a:pt x="8798" y="4858"/>
                  </a:lnTo>
                  <a:lnTo>
                    <a:pt x="8838" y="4821"/>
                  </a:lnTo>
                  <a:lnTo>
                    <a:pt x="8879" y="4783"/>
                  </a:lnTo>
                  <a:lnTo>
                    <a:pt x="8879" y="4783"/>
                  </a:lnTo>
                  <a:lnTo>
                    <a:pt x="8695" y="4978"/>
                  </a:lnTo>
                  <a:lnTo>
                    <a:pt x="8511" y="5173"/>
                  </a:lnTo>
                  <a:lnTo>
                    <a:pt x="8511" y="5173"/>
                  </a:lnTo>
                  <a:lnTo>
                    <a:pt x="8509" y="5168"/>
                  </a:lnTo>
                  <a:lnTo>
                    <a:pt x="8505" y="5164"/>
                  </a:lnTo>
                  <a:lnTo>
                    <a:pt x="8501" y="5161"/>
                  </a:lnTo>
                  <a:lnTo>
                    <a:pt x="8496" y="5161"/>
                  </a:lnTo>
                  <a:lnTo>
                    <a:pt x="8496" y="5161"/>
                  </a:lnTo>
                  <a:lnTo>
                    <a:pt x="8571" y="5085"/>
                  </a:lnTo>
                  <a:lnTo>
                    <a:pt x="8646" y="5009"/>
                  </a:lnTo>
                  <a:lnTo>
                    <a:pt x="8721" y="4933"/>
                  </a:lnTo>
                  <a:lnTo>
                    <a:pt x="8798" y="4858"/>
                  </a:lnTo>
                  <a:lnTo>
                    <a:pt x="8798" y="4858"/>
                  </a:lnTo>
                  <a:close/>
                  <a:moveTo>
                    <a:pt x="8305" y="5362"/>
                  </a:moveTo>
                  <a:lnTo>
                    <a:pt x="8305" y="5362"/>
                  </a:lnTo>
                  <a:lnTo>
                    <a:pt x="8299" y="5372"/>
                  </a:lnTo>
                  <a:lnTo>
                    <a:pt x="8299" y="5372"/>
                  </a:lnTo>
                  <a:lnTo>
                    <a:pt x="8282" y="5407"/>
                  </a:lnTo>
                  <a:lnTo>
                    <a:pt x="8262" y="5442"/>
                  </a:lnTo>
                  <a:lnTo>
                    <a:pt x="8241" y="5475"/>
                  </a:lnTo>
                  <a:lnTo>
                    <a:pt x="8217" y="5507"/>
                  </a:lnTo>
                  <a:lnTo>
                    <a:pt x="8193" y="5538"/>
                  </a:lnTo>
                  <a:lnTo>
                    <a:pt x="8167" y="5569"/>
                  </a:lnTo>
                  <a:lnTo>
                    <a:pt x="8140" y="5599"/>
                  </a:lnTo>
                  <a:lnTo>
                    <a:pt x="8112" y="5630"/>
                  </a:lnTo>
                  <a:lnTo>
                    <a:pt x="8056" y="5688"/>
                  </a:lnTo>
                  <a:lnTo>
                    <a:pt x="8000" y="5748"/>
                  </a:lnTo>
                  <a:lnTo>
                    <a:pt x="7973" y="5777"/>
                  </a:lnTo>
                  <a:lnTo>
                    <a:pt x="7946" y="5807"/>
                  </a:lnTo>
                  <a:lnTo>
                    <a:pt x="7920" y="5838"/>
                  </a:lnTo>
                  <a:lnTo>
                    <a:pt x="7897" y="5868"/>
                  </a:lnTo>
                  <a:lnTo>
                    <a:pt x="7897" y="5868"/>
                  </a:lnTo>
                  <a:lnTo>
                    <a:pt x="7891" y="5877"/>
                  </a:lnTo>
                  <a:lnTo>
                    <a:pt x="7891" y="5877"/>
                  </a:lnTo>
                  <a:lnTo>
                    <a:pt x="7813" y="5955"/>
                  </a:lnTo>
                  <a:lnTo>
                    <a:pt x="7813" y="5955"/>
                  </a:lnTo>
                  <a:lnTo>
                    <a:pt x="7809" y="5954"/>
                  </a:lnTo>
                  <a:lnTo>
                    <a:pt x="7804" y="5953"/>
                  </a:lnTo>
                  <a:lnTo>
                    <a:pt x="7801" y="5954"/>
                  </a:lnTo>
                  <a:lnTo>
                    <a:pt x="7797" y="5956"/>
                  </a:lnTo>
                  <a:lnTo>
                    <a:pt x="7797" y="5956"/>
                  </a:lnTo>
                  <a:lnTo>
                    <a:pt x="7702" y="6044"/>
                  </a:lnTo>
                  <a:lnTo>
                    <a:pt x="7608" y="6131"/>
                  </a:lnTo>
                  <a:lnTo>
                    <a:pt x="7513" y="6216"/>
                  </a:lnTo>
                  <a:lnTo>
                    <a:pt x="7418" y="6304"/>
                  </a:lnTo>
                  <a:lnTo>
                    <a:pt x="7371" y="6347"/>
                  </a:lnTo>
                  <a:lnTo>
                    <a:pt x="7326" y="6392"/>
                  </a:lnTo>
                  <a:lnTo>
                    <a:pt x="7280" y="6437"/>
                  </a:lnTo>
                  <a:lnTo>
                    <a:pt x="7235" y="6483"/>
                  </a:lnTo>
                  <a:lnTo>
                    <a:pt x="7191" y="6528"/>
                  </a:lnTo>
                  <a:lnTo>
                    <a:pt x="7149" y="6576"/>
                  </a:lnTo>
                  <a:lnTo>
                    <a:pt x="7106" y="6624"/>
                  </a:lnTo>
                  <a:lnTo>
                    <a:pt x="7065" y="6675"/>
                  </a:lnTo>
                  <a:lnTo>
                    <a:pt x="7065" y="6675"/>
                  </a:lnTo>
                  <a:lnTo>
                    <a:pt x="7055" y="6668"/>
                  </a:lnTo>
                  <a:lnTo>
                    <a:pt x="7046" y="6662"/>
                  </a:lnTo>
                  <a:lnTo>
                    <a:pt x="7037" y="6657"/>
                  </a:lnTo>
                  <a:lnTo>
                    <a:pt x="7027" y="6653"/>
                  </a:lnTo>
                  <a:lnTo>
                    <a:pt x="7017" y="6649"/>
                  </a:lnTo>
                  <a:lnTo>
                    <a:pt x="7006" y="6647"/>
                  </a:lnTo>
                  <a:lnTo>
                    <a:pt x="6996" y="6646"/>
                  </a:lnTo>
                  <a:lnTo>
                    <a:pt x="6986" y="6644"/>
                  </a:lnTo>
                  <a:lnTo>
                    <a:pt x="6986" y="6644"/>
                  </a:lnTo>
                  <a:lnTo>
                    <a:pt x="7063" y="6583"/>
                  </a:lnTo>
                  <a:lnTo>
                    <a:pt x="7141" y="6521"/>
                  </a:lnTo>
                  <a:lnTo>
                    <a:pt x="7216" y="6458"/>
                  </a:lnTo>
                  <a:lnTo>
                    <a:pt x="7289" y="6394"/>
                  </a:lnTo>
                  <a:lnTo>
                    <a:pt x="7363" y="6328"/>
                  </a:lnTo>
                  <a:lnTo>
                    <a:pt x="7436" y="6262"/>
                  </a:lnTo>
                  <a:lnTo>
                    <a:pt x="7507" y="6194"/>
                  </a:lnTo>
                  <a:lnTo>
                    <a:pt x="7577" y="6125"/>
                  </a:lnTo>
                  <a:lnTo>
                    <a:pt x="7647" y="6056"/>
                  </a:lnTo>
                  <a:lnTo>
                    <a:pt x="7717" y="5985"/>
                  </a:lnTo>
                  <a:lnTo>
                    <a:pt x="7786" y="5915"/>
                  </a:lnTo>
                  <a:lnTo>
                    <a:pt x="7853" y="5844"/>
                  </a:lnTo>
                  <a:lnTo>
                    <a:pt x="7989" y="5700"/>
                  </a:lnTo>
                  <a:lnTo>
                    <a:pt x="8124" y="5555"/>
                  </a:lnTo>
                  <a:lnTo>
                    <a:pt x="8124" y="5555"/>
                  </a:lnTo>
                  <a:lnTo>
                    <a:pt x="8214" y="5458"/>
                  </a:lnTo>
                  <a:lnTo>
                    <a:pt x="8305" y="5362"/>
                  </a:lnTo>
                  <a:lnTo>
                    <a:pt x="8305" y="5362"/>
                  </a:lnTo>
                  <a:close/>
                  <a:moveTo>
                    <a:pt x="7978" y="5648"/>
                  </a:moveTo>
                  <a:lnTo>
                    <a:pt x="7978" y="5648"/>
                  </a:lnTo>
                  <a:lnTo>
                    <a:pt x="8040" y="5591"/>
                  </a:lnTo>
                  <a:lnTo>
                    <a:pt x="8103" y="5534"/>
                  </a:lnTo>
                  <a:lnTo>
                    <a:pt x="8103" y="5534"/>
                  </a:lnTo>
                  <a:lnTo>
                    <a:pt x="7967" y="5680"/>
                  </a:lnTo>
                  <a:lnTo>
                    <a:pt x="7831" y="5825"/>
                  </a:lnTo>
                  <a:lnTo>
                    <a:pt x="7694" y="5970"/>
                  </a:lnTo>
                  <a:lnTo>
                    <a:pt x="7624" y="6042"/>
                  </a:lnTo>
                  <a:lnTo>
                    <a:pt x="7555" y="6113"/>
                  </a:lnTo>
                  <a:lnTo>
                    <a:pt x="7555" y="6113"/>
                  </a:lnTo>
                  <a:lnTo>
                    <a:pt x="7519" y="6148"/>
                  </a:lnTo>
                  <a:lnTo>
                    <a:pt x="7473" y="6191"/>
                  </a:lnTo>
                  <a:lnTo>
                    <a:pt x="7360" y="6297"/>
                  </a:lnTo>
                  <a:lnTo>
                    <a:pt x="7298" y="6353"/>
                  </a:lnTo>
                  <a:lnTo>
                    <a:pt x="7234" y="6408"/>
                  </a:lnTo>
                  <a:lnTo>
                    <a:pt x="7173" y="6461"/>
                  </a:lnTo>
                  <a:lnTo>
                    <a:pt x="7117" y="6509"/>
                  </a:lnTo>
                  <a:lnTo>
                    <a:pt x="7067" y="6548"/>
                  </a:lnTo>
                  <a:lnTo>
                    <a:pt x="7027" y="6579"/>
                  </a:lnTo>
                  <a:lnTo>
                    <a:pt x="7011" y="6589"/>
                  </a:lnTo>
                  <a:lnTo>
                    <a:pt x="6999" y="6598"/>
                  </a:lnTo>
                  <a:lnTo>
                    <a:pt x="6990" y="6601"/>
                  </a:lnTo>
                  <a:lnTo>
                    <a:pt x="6986" y="6601"/>
                  </a:lnTo>
                  <a:lnTo>
                    <a:pt x="6985" y="6600"/>
                  </a:lnTo>
                  <a:lnTo>
                    <a:pt x="6984" y="6599"/>
                  </a:lnTo>
                  <a:lnTo>
                    <a:pt x="6984" y="6596"/>
                  </a:lnTo>
                  <a:lnTo>
                    <a:pt x="6987" y="6587"/>
                  </a:lnTo>
                  <a:lnTo>
                    <a:pt x="6996" y="6573"/>
                  </a:lnTo>
                  <a:lnTo>
                    <a:pt x="7010" y="6554"/>
                  </a:lnTo>
                  <a:lnTo>
                    <a:pt x="7028" y="6530"/>
                  </a:lnTo>
                  <a:lnTo>
                    <a:pt x="7053" y="6500"/>
                  </a:lnTo>
                  <a:lnTo>
                    <a:pt x="7083" y="6464"/>
                  </a:lnTo>
                  <a:lnTo>
                    <a:pt x="7121" y="6422"/>
                  </a:lnTo>
                  <a:lnTo>
                    <a:pt x="7121" y="6422"/>
                  </a:lnTo>
                  <a:lnTo>
                    <a:pt x="7170" y="6370"/>
                  </a:lnTo>
                  <a:lnTo>
                    <a:pt x="7220" y="6319"/>
                  </a:lnTo>
                  <a:lnTo>
                    <a:pt x="7273" y="6269"/>
                  </a:lnTo>
                  <a:lnTo>
                    <a:pt x="7326" y="6219"/>
                  </a:lnTo>
                  <a:lnTo>
                    <a:pt x="7379" y="6171"/>
                  </a:lnTo>
                  <a:lnTo>
                    <a:pt x="7433" y="6123"/>
                  </a:lnTo>
                  <a:lnTo>
                    <a:pt x="7543" y="6029"/>
                  </a:lnTo>
                  <a:lnTo>
                    <a:pt x="7655" y="5935"/>
                  </a:lnTo>
                  <a:lnTo>
                    <a:pt x="7765" y="5841"/>
                  </a:lnTo>
                  <a:lnTo>
                    <a:pt x="7818" y="5793"/>
                  </a:lnTo>
                  <a:lnTo>
                    <a:pt x="7872" y="5745"/>
                  </a:lnTo>
                  <a:lnTo>
                    <a:pt x="7926" y="5697"/>
                  </a:lnTo>
                  <a:lnTo>
                    <a:pt x="7978" y="5648"/>
                  </a:lnTo>
                  <a:lnTo>
                    <a:pt x="7978" y="5648"/>
                  </a:lnTo>
                  <a:close/>
                  <a:moveTo>
                    <a:pt x="9382" y="4086"/>
                  </a:moveTo>
                  <a:lnTo>
                    <a:pt x="9382" y="4086"/>
                  </a:lnTo>
                  <a:lnTo>
                    <a:pt x="9320" y="4154"/>
                  </a:lnTo>
                  <a:lnTo>
                    <a:pt x="9257" y="4220"/>
                  </a:lnTo>
                  <a:lnTo>
                    <a:pt x="9130" y="4353"/>
                  </a:lnTo>
                  <a:lnTo>
                    <a:pt x="9002" y="4485"/>
                  </a:lnTo>
                  <a:lnTo>
                    <a:pt x="8871" y="4615"/>
                  </a:lnTo>
                  <a:lnTo>
                    <a:pt x="8871" y="4615"/>
                  </a:lnTo>
                  <a:lnTo>
                    <a:pt x="8736" y="4733"/>
                  </a:lnTo>
                  <a:lnTo>
                    <a:pt x="8600" y="4851"/>
                  </a:lnTo>
                  <a:lnTo>
                    <a:pt x="8466" y="4969"/>
                  </a:lnTo>
                  <a:lnTo>
                    <a:pt x="8399" y="5029"/>
                  </a:lnTo>
                  <a:lnTo>
                    <a:pt x="8333" y="5090"/>
                  </a:lnTo>
                  <a:lnTo>
                    <a:pt x="8333" y="5090"/>
                  </a:lnTo>
                  <a:lnTo>
                    <a:pt x="8241" y="5178"/>
                  </a:lnTo>
                  <a:lnTo>
                    <a:pt x="8150" y="5267"/>
                  </a:lnTo>
                  <a:lnTo>
                    <a:pt x="8058" y="5358"/>
                  </a:lnTo>
                  <a:lnTo>
                    <a:pt x="7968" y="5448"/>
                  </a:lnTo>
                  <a:lnTo>
                    <a:pt x="7790" y="5632"/>
                  </a:lnTo>
                  <a:lnTo>
                    <a:pt x="7614" y="5817"/>
                  </a:lnTo>
                  <a:lnTo>
                    <a:pt x="7436" y="6002"/>
                  </a:lnTo>
                  <a:lnTo>
                    <a:pt x="7347" y="6093"/>
                  </a:lnTo>
                  <a:lnTo>
                    <a:pt x="7257" y="6184"/>
                  </a:lnTo>
                  <a:lnTo>
                    <a:pt x="7166" y="6274"/>
                  </a:lnTo>
                  <a:lnTo>
                    <a:pt x="7075" y="6363"/>
                  </a:lnTo>
                  <a:lnTo>
                    <a:pt x="6983" y="6451"/>
                  </a:lnTo>
                  <a:lnTo>
                    <a:pt x="6889" y="6539"/>
                  </a:lnTo>
                  <a:lnTo>
                    <a:pt x="6889" y="6539"/>
                  </a:lnTo>
                  <a:lnTo>
                    <a:pt x="6807" y="6613"/>
                  </a:lnTo>
                  <a:lnTo>
                    <a:pt x="6750" y="6663"/>
                  </a:lnTo>
                  <a:lnTo>
                    <a:pt x="6717" y="6690"/>
                  </a:lnTo>
                  <a:lnTo>
                    <a:pt x="6709" y="6697"/>
                  </a:lnTo>
                  <a:lnTo>
                    <a:pt x="6704" y="6698"/>
                  </a:lnTo>
                  <a:lnTo>
                    <a:pt x="6704" y="6697"/>
                  </a:lnTo>
                  <a:lnTo>
                    <a:pt x="6705" y="6696"/>
                  </a:lnTo>
                  <a:lnTo>
                    <a:pt x="6710" y="6689"/>
                  </a:lnTo>
                  <a:lnTo>
                    <a:pt x="6730" y="6665"/>
                  </a:lnTo>
                  <a:lnTo>
                    <a:pt x="6763" y="6630"/>
                  </a:lnTo>
                  <a:lnTo>
                    <a:pt x="6805" y="6587"/>
                  </a:lnTo>
                  <a:lnTo>
                    <a:pt x="6910" y="6480"/>
                  </a:lnTo>
                  <a:lnTo>
                    <a:pt x="7021" y="6368"/>
                  </a:lnTo>
                  <a:lnTo>
                    <a:pt x="7121" y="6272"/>
                  </a:lnTo>
                  <a:lnTo>
                    <a:pt x="7185" y="6210"/>
                  </a:lnTo>
                  <a:lnTo>
                    <a:pt x="7185" y="6210"/>
                  </a:lnTo>
                  <a:lnTo>
                    <a:pt x="7295" y="6108"/>
                  </a:lnTo>
                  <a:lnTo>
                    <a:pt x="7404" y="6004"/>
                  </a:lnTo>
                  <a:lnTo>
                    <a:pt x="7512" y="5899"/>
                  </a:lnTo>
                  <a:lnTo>
                    <a:pt x="7618" y="5792"/>
                  </a:lnTo>
                  <a:lnTo>
                    <a:pt x="7830" y="5578"/>
                  </a:lnTo>
                  <a:lnTo>
                    <a:pt x="8042" y="5364"/>
                  </a:lnTo>
                  <a:lnTo>
                    <a:pt x="8042" y="5364"/>
                  </a:lnTo>
                  <a:lnTo>
                    <a:pt x="8123" y="5283"/>
                  </a:lnTo>
                  <a:lnTo>
                    <a:pt x="8206" y="5204"/>
                  </a:lnTo>
                  <a:lnTo>
                    <a:pt x="8291" y="5123"/>
                  </a:lnTo>
                  <a:lnTo>
                    <a:pt x="8377" y="5043"/>
                  </a:lnTo>
                  <a:lnTo>
                    <a:pt x="8550" y="4882"/>
                  </a:lnTo>
                  <a:lnTo>
                    <a:pt x="8636" y="4801"/>
                  </a:lnTo>
                  <a:lnTo>
                    <a:pt x="8722" y="4719"/>
                  </a:lnTo>
                  <a:lnTo>
                    <a:pt x="8806" y="4636"/>
                  </a:lnTo>
                  <a:lnTo>
                    <a:pt x="8889" y="4552"/>
                  </a:lnTo>
                  <a:lnTo>
                    <a:pt x="8971" y="4466"/>
                  </a:lnTo>
                  <a:lnTo>
                    <a:pt x="9011" y="4423"/>
                  </a:lnTo>
                  <a:lnTo>
                    <a:pt x="9050" y="4380"/>
                  </a:lnTo>
                  <a:lnTo>
                    <a:pt x="9088" y="4335"/>
                  </a:lnTo>
                  <a:lnTo>
                    <a:pt x="9126" y="4291"/>
                  </a:lnTo>
                  <a:lnTo>
                    <a:pt x="9163" y="4246"/>
                  </a:lnTo>
                  <a:lnTo>
                    <a:pt x="9198" y="4200"/>
                  </a:lnTo>
                  <a:lnTo>
                    <a:pt x="9233" y="4155"/>
                  </a:lnTo>
                  <a:lnTo>
                    <a:pt x="9267" y="4108"/>
                  </a:lnTo>
                  <a:lnTo>
                    <a:pt x="9301" y="4061"/>
                  </a:lnTo>
                  <a:lnTo>
                    <a:pt x="9333" y="4013"/>
                  </a:lnTo>
                  <a:lnTo>
                    <a:pt x="9333" y="4013"/>
                  </a:lnTo>
                  <a:lnTo>
                    <a:pt x="9347" y="4031"/>
                  </a:lnTo>
                  <a:lnTo>
                    <a:pt x="9359" y="4049"/>
                  </a:lnTo>
                  <a:lnTo>
                    <a:pt x="9371" y="4067"/>
                  </a:lnTo>
                  <a:lnTo>
                    <a:pt x="9382" y="4086"/>
                  </a:lnTo>
                  <a:lnTo>
                    <a:pt x="9382" y="4086"/>
                  </a:lnTo>
                  <a:close/>
                  <a:moveTo>
                    <a:pt x="8597" y="4773"/>
                  </a:moveTo>
                  <a:lnTo>
                    <a:pt x="8597" y="4773"/>
                  </a:lnTo>
                  <a:lnTo>
                    <a:pt x="8746" y="4618"/>
                  </a:lnTo>
                  <a:lnTo>
                    <a:pt x="8895" y="4464"/>
                  </a:lnTo>
                  <a:lnTo>
                    <a:pt x="8969" y="4385"/>
                  </a:lnTo>
                  <a:lnTo>
                    <a:pt x="9041" y="4307"/>
                  </a:lnTo>
                  <a:lnTo>
                    <a:pt x="9113" y="4229"/>
                  </a:lnTo>
                  <a:lnTo>
                    <a:pt x="9184" y="4149"/>
                  </a:lnTo>
                  <a:lnTo>
                    <a:pt x="9184" y="4149"/>
                  </a:lnTo>
                  <a:lnTo>
                    <a:pt x="9245" y="4081"/>
                  </a:lnTo>
                  <a:lnTo>
                    <a:pt x="9251" y="4075"/>
                  </a:lnTo>
                  <a:lnTo>
                    <a:pt x="9243" y="4085"/>
                  </a:lnTo>
                  <a:lnTo>
                    <a:pt x="9113" y="4233"/>
                  </a:lnTo>
                  <a:lnTo>
                    <a:pt x="9016" y="4341"/>
                  </a:lnTo>
                  <a:lnTo>
                    <a:pt x="8921" y="4447"/>
                  </a:lnTo>
                  <a:lnTo>
                    <a:pt x="8841" y="4534"/>
                  </a:lnTo>
                  <a:lnTo>
                    <a:pt x="8812" y="4564"/>
                  </a:lnTo>
                  <a:lnTo>
                    <a:pt x="8794" y="4583"/>
                  </a:lnTo>
                  <a:lnTo>
                    <a:pt x="8794" y="4583"/>
                  </a:lnTo>
                  <a:lnTo>
                    <a:pt x="8695" y="4677"/>
                  </a:lnTo>
                  <a:lnTo>
                    <a:pt x="8597" y="4773"/>
                  </a:lnTo>
                  <a:lnTo>
                    <a:pt x="8597" y="4773"/>
                  </a:lnTo>
                  <a:close/>
                  <a:moveTo>
                    <a:pt x="7845" y="5466"/>
                  </a:moveTo>
                  <a:lnTo>
                    <a:pt x="7845" y="5466"/>
                  </a:lnTo>
                  <a:lnTo>
                    <a:pt x="7786" y="5523"/>
                  </a:lnTo>
                  <a:lnTo>
                    <a:pt x="7724" y="5579"/>
                  </a:lnTo>
                  <a:lnTo>
                    <a:pt x="7662" y="5635"/>
                  </a:lnTo>
                  <a:lnTo>
                    <a:pt x="7598" y="5690"/>
                  </a:lnTo>
                  <a:lnTo>
                    <a:pt x="7471" y="5802"/>
                  </a:lnTo>
                  <a:lnTo>
                    <a:pt x="7341" y="5913"/>
                  </a:lnTo>
                  <a:lnTo>
                    <a:pt x="7211" y="6024"/>
                  </a:lnTo>
                  <a:lnTo>
                    <a:pt x="7082" y="6136"/>
                  </a:lnTo>
                  <a:lnTo>
                    <a:pt x="7018" y="6193"/>
                  </a:lnTo>
                  <a:lnTo>
                    <a:pt x="6955" y="6250"/>
                  </a:lnTo>
                  <a:lnTo>
                    <a:pt x="6893" y="6308"/>
                  </a:lnTo>
                  <a:lnTo>
                    <a:pt x="6832" y="6367"/>
                  </a:lnTo>
                  <a:lnTo>
                    <a:pt x="6832" y="6367"/>
                  </a:lnTo>
                  <a:lnTo>
                    <a:pt x="6978" y="6222"/>
                  </a:lnTo>
                  <a:lnTo>
                    <a:pt x="7123" y="6078"/>
                  </a:lnTo>
                  <a:lnTo>
                    <a:pt x="7269" y="5934"/>
                  </a:lnTo>
                  <a:lnTo>
                    <a:pt x="7416" y="5791"/>
                  </a:lnTo>
                  <a:lnTo>
                    <a:pt x="7416" y="5791"/>
                  </a:lnTo>
                  <a:lnTo>
                    <a:pt x="7533" y="5679"/>
                  </a:lnTo>
                  <a:lnTo>
                    <a:pt x="7649" y="5564"/>
                  </a:lnTo>
                  <a:lnTo>
                    <a:pt x="7882" y="5333"/>
                  </a:lnTo>
                  <a:lnTo>
                    <a:pt x="8113" y="5101"/>
                  </a:lnTo>
                  <a:lnTo>
                    <a:pt x="8346" y="4869"/>
                  </a:lnTo>
                  <a:lnTo>
                    <a:pt x="8464" y="4753"/>
                  </a:lnTo>
                  <a:lnTo>
                    <a:pt x="8581" y="4638"/>
                  </a:lnTo>
                  <a:lnTo>
                    <a:pt x="8701" y="4523"/>
                  </a:lnTo>
                  <a:lnTo>
                    <a:pt x="8820" y="4411"/>
                  </a:lnTo>
                  <a:lnTo>
                    <a:pt x="8940" y="4301"/>
                  </a:lnTo>
                  <a:lnTo>
                    <a:pt x="9061" y="4192"/>
                  </a:lnTo>
                  <a:lnTo>
                    <a:pt x="9184" y="4086"/>
                  </a:lnTo>
                  <a:lnTo>
                    <a:pt x="9245" y="4033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307" y="3982"/>
                  </a:lnTo>
                  <a:lnTo>
                    <a:pt x="9211" y="4067"/>
                  </a:lnTo>
                  <a:lnTo>
                    <a:pt x="9116" y="4156"/>
                  </a:lnTo>
                  <a:lnTo>
                    <a:pt x="9023" y="4246"/>
                  </a:lnTo>
                  <a:lnTo>
                    <a:pt x="8930" y="4337"/>
                  </a:lnTo>
                  <a:lnTo>
                    <a:pt x="8839" y="4430"/>
                  </a:lnTo>
                  <a:lnTo>
                    <a:pt x="8749" y="4525"/>
                  </a:lnTo>
                  <a:lnTo>
                    <a:pt x="8659" y="4619"/>
                  </a:lnTo>
                  <a:lnTo>
                    <a:pt x="8569" y="4714"/>
                  </a:lnTo>
                  <a:lnTo>
                    <a:pt x="8391" y="4906"/>
                  </a:lnTo>
                  <a:lnTo>
                    <a:pt x="8212" y="5096"/>
                  </a:lnTo>
                  <a:lnTo>
                    <a:pt x="8120" y="5191"/>
                  </a:lnTo>
                  <a:lnTo>
                    <a:pt x="8030" y="5283"/>
                  </a:lnTo>
                  <a:lnTo>
                    <a:pt x="7938" y="5376"/>
                  </a:lnTo>
                  <a:lnTo>
                    <a:pt x="7845" y="5466"/>
                  </a:lnTo>
                  <a:lnTo>
                    <a:pt x="7845" y="5466"/>
                  </a:lnTo>
                  <a:close/>
                  <a:moveTo>
                    <a:pt x="5440" y="7416"/>
                  </a:moveTo>
                  <a:lnTo>
                    <a:pt x="5440" y="7416"/>
                  </a:lnTo>
                  <a:lnTo>
                    <a:pt x="5440" y="7410"/>
                  </a:lnTo>
                  <a:lnTo>
                    <a:pt x="5438" y="7404"/>
                  </a:lnTo>
                  <a:lnTo>
                    <a:pt x="5434" y="7399"/>
                  </a:lnTo>
                  <a:lnTo>
                    <a:pt x="5430" y="7396"/>
                  </a:lnTo>
                  <a:lnTo>
                    <a:pt x="5430" y="7396"/>
                  </a:lnTo>
                  <a:lnTo>
                    <a:pt x="5408" y="7382"/>
                  </a:lnTo>
                  <a:lnTo>
                    <a:pt x="5408" y="7382"/>
                  </a:lnTo>
                  <a:lnTo>
                    <a:pt x="5518" y="7297"/>
                  </a:lnTo>
                  <a:lnTo>
                    <a:pt x="5627" y="7212"/>
                  </a:lnTo>
                  <a:lnTo>
                    <a:pt x="5735" y="7124"/>
                  </a:lnTo>
                  <a:lnTo>
                    <a:pt x="5840" y="7035"/>
                  </a:lnTo>
                  <a:lnTo>
                    <a:pt x="5840" y="7035"/>
                  </a:lnTo>
                  <a:lnTo>
                    <a:pt x="5441" y="7473"/>
                  </a:lnTo>
                  <a:lnTo>
                    <a:pt x="5441" y="7473"/>
                  </a:lnTo>
                  <a:lnTo>
                    <a:pt x="5440" y="7445"/>
                  </a:lnTo>
                  <a:lnTo>
                    <a:pt x="5440" y="7416"/>
                  </a:lnTo>
                  <a:lnTo>
                    <a:pt x="5440" y="7416"/>
                  </a:lnTo>
                  <a:close/>
                  <a:moveTo>
                    <a:pt x="5330" y="7333"/>
                  </a:moveTo>
                  <a:lnTo>
                    <a:pt x="5330" y="7333"/>
                  </a:lnTo>
                  <a:lnTo>
                    <a:pt x="5345" y="7321"/>
                  </a:lnTo>
                  <a:lnTo>
                    <a:pt x="5345" y="7321"/>
                  </a:lnTo>
                  <a:lnTo>
                    <a:pt x="5348" y="7319"/>
                  </a:lnTo>
                  <a:lnTo>
                    <a:pt x="5349" y="7315"/>
                  </a:lnTo>
                  <a:lnTo>
                    <a:pt x="5349" y="7312"/>
                  </a:lnTo>
                  <a:lnTo>
                    <a:pt x="5348" y="7309"/>
                  </a:lnTo>
                  <a:lnTo>
                    <a:pt x="5346" y="7307"/>
                  </a:lnTo>
                  <a:lnTo>
                    <a:pt x="5343" y="7304"/>
                  </a:lnTo>
                  <a:lnTo>
                    <a:pt x="5339" y="7304"/>
                  </a:lnTo>
                  <a:lnTo>
                    <a:pt x="5336" y="7306"/>
                  </a:lnTo>
                  <a:lnTo>
                    <a:pt x="5336" y="7306"/>
                  </a:lnTo>
                  <a:lnTo>
                    <a:pt x="5397" y="7265"/>
                  </a:lnTo>
                  <a:lnTo>
                    <a:pt x="5456" y="7220"/>
                  </a:lnTo>
                  <a:lnTo>
                    <a:pt x="5516" y="7176"/>
                  </a:lnTo>
                  <a:lnTo>
                    <a:pt x="5575" y="7129"/>
                  </a:lnTo>
                  <a:lnTo>
                    <a:pt x="5575" y="7129"/>
                  </a:lnTo>
                  <a:lnTo>
                    <a:pt x="5475" y="7245"/>
                  </a:lnTo>
                  <a:lnTo>
                    <a:pt x="5427" y="7302"/>
                  </a:lnTo>
                  <a:lnTo>
                    <a:pt x="5378" y="7362"/>
                  </a:lnTo>
                  <a:lnTo>
                    <a:pt x="5378" y="7362"/>
                  </a:lnTo>
                  <a:lnTo>
                    <a:pt x="5330" y="7333"/>
                  </a:lnTo>
                  <a:lnTo>
                    <a:pt x="5330" y="7333"/>
                  </a:lnTo>
                  <a:close/>
                  <a:moveTo>
                    <a:pt x="5300" y="7316"/>
                  </a:moveTo>
                  <a:lnTo>
                    <a:pt x="5300" y="7316"/>
                  </a:lnTo>
                  <a:lnTo>
                    <a:pt x="5403" y="7228"/>
                  </a:lnTo>
                  <a:lnTo>
                    <a:pt x="5503" y="7141"/>
                  </a:lnTo>
                  <a:lnTo>
                    <a:pt x="5503" y="7141"/>
                  </a:lnTo>
                  <a:lnTo>
                    <a:pt x="5407" y="7231"/>
                  </a:lnTo>
                  <a:lnTo>
                    <a:pt x="5311" y="7322"/>
                  </a:lnTo>
                  <a:lnTo>
                    <a:pt x="5311" y="7322"/>
                  </a:lnTo>
                  <a:lnTo>
                    <a:pt x="5300" y="7316"/>
                  </a:lnTo>
                  <a:lnTo>
                    <a:pt x="5300" y="7316"/>
                  </a:lnTo>
                  <a:close/>
                  <a:moveTo>
                    <a:pt x="5262" y="7296"/>
                  </a:moveTo>
                  <a:lnTo>
                    <a:pt x="5262" y="7296"/>
                  </a:lnTo>
                  <a:lnTo>
                    <a:pt x="5359" y="7197"/>
                  </a:lnTo>
                  <a:lnTo>
                    <a:pt x="5454" y="7097"/>
                  </a:lnTo>
                  <a:lnTo>
                    <a:pt x="5454" y="7097"/>
                  </a:lnTo>
                  <a:lnTo>
                    <a:pt x="5524" y="7038"/>
                  </a:lnTo>
                  <a:lnTo>
                    <a:pt x="5626" y="6948"/>
                  </a:lnTo>
                  <a:lnTo>
                    <a:pt x="5626" y="6948"/>
                  </a:lnTo>
                  <a:lnTo>
                    <a:pt x="5682" y="6896"/>
                  </a:lnTo>
                  <a:lnTo>
                    <a:pt x="5739" y="6843"/>
                  </a:lnTo>
                  <a:lnTo>
                    <a:pt x="5792" y="6791"/>
                  </a:lnTo>
                  <a:lnTo>
                    <a:pt x="5847" y="6738"/>
                  </a:lnTo>
                  <a:lnTo>
                    <a:pt x="5847" y="6738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60" y="6846"/>
                  </a:lnTo>
                  <a:lnTo>
                    <a:pt x="5760" y="6846"/>
                  </a:lnTo>
                  <a:lnTo>
                    <a:pt x="5929" y="6674"/>
                  </a:lnTo>
                  <a:lnTo>
                    <a:pt x="6097" y="6502"/>
                  </a:lnTo>
                  <a:lnTo>
                    <a:pt x="6264" y="6328"/>
                  </a:lnTo>
                  <a:lnTo>
                    <a:pt x="6433" y="6155"/>
                  </a:lnTo>
                  <a:lnTo>
                    <a:pt x="6433" y="6155"/>
                  </a:lnTo>
                  <a:lnTo>
                    <a:pt x="6627" y="5956"/>
                  </a:lnTo>
                  <a:lnTo>
                    <a:pt x="6820" y="5755"/>
                  </a:lnTo>
                  <a:lnTo>
                    <a:pt x="7210" y="5352"/>
                  </a:lnTo>
                  <a:lnTo>
                    <a:pt x="7405" y="5151"/>
                  </a:lnTo>
                  <a:lnTo>
                    <a:pt x="7602" y="4952"/>
                  </a:lnTo>
                  <a:lnTo>
                    <a:pt x="7701" y="4852"/>
                  </a:lnTo>
                  <a:lnTo>
                    <a:pt x="7801" y="4754"/>
                  </a:lnTo>
                  <a:lnTo>
                    <a:pt x="7901" y="4656"/>
                  </a:lnTo>
                  <a:lnTo>
                    <a:pt x="8002" y="4557"/>
                  </a:lnTo>
                  <a:lnTo>
                    <a:pt x="8002" y="4557"/>
                  </a:lnTo>
                  <a:lnTo>
                    <a:pt x="8145" y="4443"/>
                  </a:lnTo>
                  <a:lnTo>
                    <a:pt x="8289" y="4328"/>
                  </a:lnTo>
                  <a:lnTo>
                    <a:pt x="8359" y="4269"/>
                  </a:lnTo>
                  <a:lnTo>
                    <a:pt x="8430" y="4211"/>
                  </a:lnTo>
                  <a:lnTo>
                    <a:pt x="8501" y="4152"/>
                  </a:lnTo>
                  <a:lnTo>
                    <a:pt x="8570" y="4093"/>
                  </a:lnTo>
                  <a:lnTo>
                    <a:pt x="8570" y="4093"/>
                  </a:lnTo>
                  <a:lnTo>
                    <a:pt x="8386" y="4268"/>
                  </a:lnTo>
                  <a:lnTo>
                    <a:pt x="8203" y="4446"/>
                  </a:lnTo>
                  <a:lnTo>
                    <a:pt x="8022" y="4624"/>
                  </a:lnTo>
                  <a:lnTo>
                    <a:pt x="7841" y="4802"/>
                  </a:lnTo>
                  <a:lnTo>
                    <a:pt x="7659" y="4981"/>
                  </a:lnTo>
                  <a:lnTo>
                    <a:pt x="7477" y="5159"/>
                  </a:lnTo>
                  <a:lnTo>
                    <a:pt x="7294" y="5335"/>
                  </a:lnTo>
                  <a:lnTo>
                    <a:pt x="7202" y="5422"/>
                  </a:lnTo>
                  <a:lnTo>
                    <a:pt x="7109" y="5510"/>
                  </a:lnTo>
                  <a:lnTo>
                    <a:pt x="7109" y="5510"/>
                  </a:lnTo>
                  <a:lnTo>
                    <a:pt x="7014" y="5599"/>
                  </a:lnTo>
                  <a:lnTo>
                    <a:pt x="6921" y="5688"/>
                  </a:lnTo>
                  <a:lnTo>
                    <a:pt x="6828" y="5779"/>
                  </a:lnTo>
                  <a:lnTo>
                    <a:pt x="6737" y="5872"/>
                  </a:lnTo>
                  <a:lnTo>
                    <a:pt x="6644" y="5964"/>
                  </a:lnTo>
                  <a:lnTo>
                    <a:pt x="6553" y="6057"/>
                  </a:lnTo>
                  <a:lnTo>
                    <a:pt x="6372" y="6244"/>
                  </a:lnTo>
                  <a:lnTo>
                    <a:pt x="6190" y="6431"/>
                  </a:lnTo>
                  <a:lnTo>
                    <a:pt x="6009" y="6619"/>
                  </a:lnTo>
                  <a:lnTo>
                    <a:pt x="5916" y="6711"/>
                  </a:lnTo>
                  <a:lnTo>
                    <a:pt x="5825" y="6804"/>
                  </a:lnTo>
                  <a:lnTo>
                    <a:pt x="5733" y="6894"/>
                  </a:lnTo>
                  <a:lnTo>
                    <a:pt x="5639" y="6984"/>
                  </a:lnTo>
                  <a:lnTo>
                    <a:pt x="5639" y="6984"/>
                  </a:lnTo>
                  <a:lnTo>
                    <a:pt x="5694" y="6922"/>
                  </a:lnTo>
                  <a:lnTo>
                    <a:pt x="5748" y="6857"/>
                  </a:lnTo>
                  <a:lnTo>
                    <a:pt x="5748" y="6857"/>
                  </a:lnTo>
                  <a:lnTo>
                    <a:pt x="5720" y="6889"/>
                  </a:lnTo>
                  <a:lnTo>
                    <a:pt x="5689" y="6923"/>
                  </a:lnTo>
                  <a:lnTo>
                    <a:pt x="5624" y="6999"/>
                  </a:lnTo>
                  <a:lnTo>
                    <a:pt x="5624" y="6999"/>
                  </a:lnTo>
                  <a:lnTo>
                    <a:pt x="5548" y="7072"/>
                  </a:lnTo>
                  <a:lnTo>
                    <a:pt x="5471" y="7143"/>
                  </a:lnTo>
                  <a:lnTo>
                    <a:pt x="5471" y="7143"/>
                  </a:lnTo>
                  <a:lnTo>
                    <a:pt x="5440" y="7164"/>
                  </a:lnTo>
                  <a:lnTo>
                    <a:pt x="5410" y="7183"/>
                  </a:lnTo>
                  <a:lnTo>
                    <a:pt x="5380" y="7199"/>
                  </a:lnTo>
                  <a:lnTo>
                    <a:pt x="5365" y="7205"/>
                  </a:lnTo>
                  <a:lnTo>
                    <a:pt x="5351" y="7211"/>
                  </a:lnTo>
                  <a:lnTo>
                    <a:pt x="5351" y="7211"/>
                  </a:lnTo>
                  <a:lnTo>
                    <a:pt x="5349" y="7212"/>
                  </a:lnTo>
                  <a:lnTo>
                    <a:pt x="5349" y="7213"/>
                  </a:lnTo>
                  <a:lnTo>
                    <a:pt x="5348" y="7217"/>
                  </a:lnTo>
                  <a:lnTo>
                    <a:pt x="5350" y="7219"/>
                  </a:lnTo>
                  <a:lnTo>
                    <a:pt x="5351" y="7219"/>
                  </a:lnTo>
                  <a:lnTo>
                    <a:pt x="5353" y="7219"/>
                  </a:lnTo>
                  <a:lnTo>
                    <a:pt x="5353" y="7219"/>
                  </a:lnTo>
                  <a:lnTo>
                    <a:pt x="5370" y="7213"/>
                  </a:lnTo>
                  <a:lnTo>
                    <a:pt x="5387" y="7205"/>
                  </a:lnTo>
                  <a:lnTo>
                    <a:pt x="5405" y="7196"/>
                  </a:lnTo>
                  <a:lnTo>
                    <a:pt x="5423" y="7185"/>
                  </a:lnTo>
                  <a:lnTo>
                    <a:pt x="5423" y="7185"/>
                  </a:lnTo>
                  <a:lnTo>
                    <a:pt x="5353" y="7247"/>
                  </a:lnTo>
                  <a:lnTo>
                    <a:pt x="5284" y="7308"/>
                  </a:lnTo>
                  <a:lnTo>
                    <a:pt x="5284" y="7308"/>
                  </a:lnTo>
                  <a:lnTo>
                    <a:pt x="5262" y="7296"/>
                  </a:lnTo>
                  <a:lnTo>
                    <a:pt x="5262" y="7296"/>
                  </a:lnTo>
                  <a:close/>
                  <a:moveTo>
                    <a:pt x="8851" y="3451"/>
                  </a:moveTo>
                  <a:lnTo>
                    <a:pt x="8851" y="3451"/>
                  </a:lnTo>
                  <a:lnTo>
                    <a:pt x="8857" y="3469"/>
                  </a:lnTo>
                  <a:lnTo>
                    <a:pt x="8865" y="3484"/>
                  </a:lnTo>
                  <a:lnTo>
                    <a:pt x="8881" y="3515"/>
                  </a:lnTo>
                  <a:lnTo>
                    <a:pt x="8881" y="3515"/>
                  </a:lnTo>
                  <a:lnTo>
                    <a:pt x="8847" y="3536"/>
                  </a:lnTo>
                  <a:lnTo>
                    <a:pt x="8813" y="3557"/>
                  </a:lnTo>
                  <a:lnTo>
                    <a:pt x="8779" y="3578"/>
                  </a:lnTo>
                  <a:lnTo>
                    <a:pt x="8746" y="3600"/>
                  </a:lnTo>
                  <a:lnTo>
                    <a:pt x="8682" y="3648"/>
                  </a:lnTo>
                  <a:lnTo>
                    <a:pt x="8618" y="3697"/>
                  </a:lnTo>
                  <a:lnTo>
                    <a:pt x="8618" y="3697"/>
                  </a:lnTo>
                  <a:lnTo>
                    <a:pt x="8676" y="3635"/>
                  </a:lnTo>
                  <a:lnTo>
                    <a:pt x="8735" y="3573"/>
                  </a:lnTo>
                  <a:lnTo>
                    <a:pt x="8792" y="3510"/>
                  </a:lnTo>
                  <a:lnTo>
                    <a:pt x="8848" y="3447"/>
                  </a:lnTo>
                  <a:lnTo>
                    <a:pt x="8848" y="3447"/>
                  </a:lnTo>
                  <a:lnTo>
                    <a:pt x="8851" y="3451"/>
                  </a:lnTo>
                  <a:lnTo>
                    <a:pt x="8851" y="3451"/>
                  </a:lnTo>
                  <a:close/>
                  <a:moveTo>
                    <a:pt x="8903" y="3552"/>
                  </a:moveTo>
                  <a:lnTo>
                    <a:pt x="8903" y="3552"/>
                  </a:lnTo>
                  <a:lnTo>
                    <a:pt x="8887" y="3560"/>
                  </a:lnTo>
                  <a:lnTo>
                    <a:pt x="8887" y="3560"/>
                  </a:lnTo>
                  <a:lnTo>
                    <a:pt x="8901" y="3547"/>
                  </a:lnTo>
                  <a:lnTo>
                    <a:pt x="8901" y="3547"/>
                  </a:lnTo>
                  <a:lnTo>
                    <a:pt x="8903" y="3552"/>
                  </a:lnTo>
                  <a:lnTo>
                    <a:pt x="8903" y="3552"/>
                  </a:lnTo>
                  <a:close/>
                  <a:moveTo>
                    <a:pt x="7028" y="5213"/>
                  </a:moveTo>
                  <a:lnTo>
                    <a:pt x="7028" y="5213"/>
                  </a:lnTo>
                  <a:lnTo>
                    <a:pt x="7175" y="5074"/>
                  </a:lnTo>
                  <a:lnTo>
                    <a:pt x="7321" y="4934"/>
                  </a:lnTo>
                  <a:lnTo>
                    <a:pt x="7468" y="4796"/>
                  </a:lnTo>
                  <a:lnTo>
                    <a:pt x="7617" y="4658"/>
                  </a:lnTo>
                  <a:lnTo>
                    <a:pt x="7914" y="4383"/>
                  </a:lnTo>
                  <a:lnTo>
                    <a:pt x="8062" y="4245"/>
                  </a:lnTo>
                  <a:lnTo>
                    <a:pt x="8208" y="4106"/>
                  </a:lnTo>
                  <a:lnTo>
                    <a:pt x="8208" y="4106"/>
                  </a:lnTo>
                  <a:lnTo>
                    <a:pt x="8281" y="4049"/>
                  </a:lnTo>
                  <a:lnTo>
                    <a:pt x="8354" y="3992"/>
                  </a:lnTo>
                  <a:lnTo>
                    <a:pt x="8354" y="3992"/>
                  </a:lnTo>
                  <a:lnTo>
                    <a:pt x="8317" y="4026"/>
                  </a:lnTo>
                  <a:lnTo>
                    <a:pt x="8281" y="4060"/>
                  </a:lnTo>
                  <a:lnTo>
                    <a:pt x="8281" y="4060"/>
                  </a:lnTo>
                  <a:lnTo>
                    <a:pt x="8196" y="4135"/>
                  </a:lnTo>
                  <a:lnTo>
                    <a:pt x="8113" y="4212"/>
                  </a:lnTo>
                  <a:lnTo>
                    <a:pt x="8030" y="4289"/>
                  </a:lnTo>
                  <a:lnTo>
                    <a:pt x="7948" y="4367"/>
                  </a:lnTo>
                  <a:lnTo>
                    <a:pt x="7786" y="4523"/>
                  </a:lnTo>
                  <a:lnTo>
                    <a:pt x="7624" y="4681"/>
                  </a:lnTo>
                  <a:lnTo>
                    <a:pt x="7624" y="4681"/>
                  </a:lnTo>
                  <a:lnTo>
                    <a:pt x="7326" y="4946"/>
                  </a:lnTo>
                  <a:lnTo>
                    <a:pt x="7177" y="5079"/>
                  </a:lnTo>
                  <a:lnTo>
                    <a:pt x="7028" y="5213"/>
                  </a:lnTo>
                  <a:lnTo>
                    <a:pt x="7028" y="5213"/>
                  </a:lnTo>
                  <a:close/>
                  <a:moveTo>
                    <a:pt x="7295" y="5012"/>
                  </a:moveTo>
                  <a:lnTo>
                    <a:pt x="7295" y="5012"/>
                  </a:lnTo>
                  <a:lnTo>
                    <a:pt x="7140" y="5174"/>
                  </a:lnTo>
                  <a:lnTo>
                    <a:pt x="6985" y="5339"/>
                  </a:lnTo>
                  <a:lnTo>
                    <a:pt x="6832" y="5504"/>
                  </a:lnTo>
                  <a:lnTo>
                    <a:pt x="6680" y="5671"/>
                  </a:lnTo>
                  <a:lnTo>
                    <a:pt x="6680" y="5671"/>
                  </a:lnTo>
                  <a:lnTo>
                    <a:pt x="6559" y="5797"/>
                  </a:lnTo>
                  <a:lnTo>
                    <a:pt x="6440" y="5925"/>
                  </a:lnTo>
                  <a:lnTo>
                    <a:pt x="6323" y="6052"/>
                  </a:lnTo>
                  <a:lnTo>
                    <a:pt x="6204" y="6181"/>
                  </a:lnTo>
                  <a:lnTo>
                    <a:pt x="6204" y="6181"/>
                  </a:lnTo>
                  <a:lnTo>
                    <a:pt x="6111" y="6282"/>
                  </a:lnTo>
                  <a:lnTo>
                    <a:pt x="6016" y="6381"/>
                  </a:lnTo>
                  <a:lnTo>
                    <a:pt x="5920" y="6479"/>
                  </a:lnTo>
                  <a:lnTo>
                    <a:pt x="5824" y="6578"/>
                  </a:lnTo>
                  <a:lnTo>
                    <a:pt x="5727" y="6676"/>
                  </a:lnTo>
                  <a:lnTo>
                    <a:pt x="5629" y="6772"/>
                  </a:lnTo>
                  <a:lnTo>
                    <a:pt x="5530" y="6868"/>
                  </a:lnTo>
                  <a:lnTo>
                    <a:pt x="5431" y="6963"/>
                  </a:lnTo>
                  <a:lnTo>
                    <a:pt x="5431" y="6963"/>
                  </a:lnTo>
                  <a:lnTo>
                    <a:pt x="5407" y="6985"/>
                  </a:lnTo>
                  <a:lnTo>
                    <a:pt x="5407" y="6985"/>
                  </a:lnTo>
                  <a:lnTo>
                    <a:pt x="5430" y="6960"/>
                  </a:lnTo>
                  <a:lnTo>
                    <a:pt x="5430" y="6960"/>
                  </a:lnTo>
                  <a:lnTo>
                    <a:pt x="5544" y="6829"/>
                  </a:lnTo>
                  <a:lnTo>
                    <a:pt x="5658" y="6698"/>
                  </a:lnTo>
                  <a:lnTo>
                    <a:pt x="5884" y="6434"/>
                  </a:lnTo>
                  <a:lnTo>
                    <a:pt x="5884" y="6434"/>
                  </a:lnTo>
                  <a:lnTo>
                    <a:pt x="5998" y="6301"/>
                  </a:lnTo>
                  <a:lnTo>
                    <a:pt x="6115" y="6171"/>
                  </a:lnTo>
                  <a:lnTo>
                    <a:pt x="6232" y="6044"/>
                  </a:lnTo>
                  <a:lnTo>
                    <a:pt x="6353" y="5917"/>
                  </a:lnTo>
                  <a:lnTo>
                    <a:pt x="6474" y="5792"/>
                  </a:lnTo>
                  <a:lnTo>
                    <a:pt x="6596" y="5668"/>
                  </a:lnTo>
                  <a:lnTo>
                    <a:pt x="6721" y="5546"/>
                  </a:lnTo>
                  <a:lnTo>
                    <a:pt x="6847" y="5425"/>
                  </a:lnTo>
                  <a:lnTo>
                    <a:pt x="6847" y="5425"/>
                  </a:lnTo>
                  <a:lnTo>
                    <a:pt x="6958" y="5321"/>
                  </a:lnTo>
                  <a:lnTo>
                    <a:pt x="7069" y="5216"/>
                  </a:lnTo>
                  <a:lnTo>
                    <a:pt x="7183" y="5113"/>
                  </a:lnTo>
                  <a:lnTo>
                    <a:pt x="7295" y="5012"/>
                  </a:lnTo>
                  <a:lnTo>
                    <a:pt x="7295" y="5012"/>
                  </a:lnTo>
                  <a:close/>
                  <a:moveTo>
                    <a:pt x="8644" y="3798"/>
                  </a:moveTo>
                  <a:lnTo>
                    <a:pt x="8644" y="3798"/>
                  </a:lnTo>
                  <a:lnTo>
                    <a:pt x="8610" y="3838"/>
                  </a:lnTo>
                  <a:lnTo>
                    <a:pt x="8573" y="3879"/>
                  </a:lnTo>
                  <a:lnTo>
                    <a:pt x="8555" y="3897"/>
                  </a:lnTo>
                  <a:lnTo>
                    <a:pt x="8537" y="3916"/>
                  </a:lnTo>
                  <a:lnTo>
                    <a:pt x="8518" y="3934"/>
                  </a:lnTo>
                  <a:lnTo>
                    <a:pt x="8500" y="3949"/>
                  </a:lnTo>
                  <a:lnTo>
                    <a:pt x="8500" y="3949"/>
                  </a:lnTo>
                  <a:lnTo>
                    <a:pt x="8419" y="4014"/>
                  </a:lnTo>
                  <a:lnTo>
                    <a:pt x="8339" y="4080"/>
                  </a:lnTo>
                  <a:lnTo>
                    <a:pt x="8339" y="4080"/>
                  </a:lnTo>
                  <a:lnTo>
                    <a:pt x="8493" y="3939"/>
                  </a:lnTo>
                  <a:lnTo>
                    <a:pt x="8644" y="3798"/>
                  </a:lnTo>
                  <a:lnTo>
                    <a:pt x="8644" y="3798"/>
                  </a:lnTo>
                  <a:close/>
                  <a:moveTo>
                    <a:pt x="8368" y="3907"/>
                  </a:moveTo>
                  <a:lnTo>
                    <a:pt x="8368" y="3907"/>
                  </a:lnTo>
                  <a:lnTo>
                    <a:pt x="8283" y="3982"/>
                  </a:lnTo>
                  <a:lnTo>
                    <a:pt x="8199" y="4056"/>
                  </a:lnTo>
                  <a:lnTo>
                    <a:pt x="8113" y="4128"/>
                  </a:lnTo>
                  <a:lnTo>
                    <a:pt x="8070" y="4162"/>
                  </a:lnTo>
                  <a:lnTo>
                    <a:pt x="8027" y="4196"/>
                  </a:lnTo>
                  <a:lnTo>
                    <a:pt x="8027" y="4196"/>
                  </a:lnTo>
                  <a:lnTo>
                    <a:pt x="7927" y="4272"/>
                  </a:lnTo>
                  <a:lnTo>
                    <a:pt x="7829" y="4349"/>
                  </a:lnTo>
                  <a:lnTo>
                    <a:pt x="7732" y="4426"/>
                  </a:lnTo>
                  <a:lnTo>
                    <a:pt x="7635" y="4505"/>
                  </a:lnTo>
                  <a:lnTo>
                    <a:pt x="7540" y="4584"/>
                  </a:lnTo>
                  <a:lnTo>
                    <a:pt x="7444" y="4665"/>
                  </a:lnTo>
                  <a:lnTo>
                    <a:pt x="7350" y="4746"/>
                  </a:lnTo>
                  <a:lnTo>
                    <a:pt x="7257" y="4829"/>
                  </a:lnTo>
                  <a:lnTo>
                    <a:pt x="7257" y="4829"/>
                  </a:lnTo>
                  <a:lnTo>
                    <a:pt x="7382" y="4706"/>
                  </a:lnTo>
                  <a:lnTo>
                    <a:pt x="7382" y="4706"/>
                  </a:lnTo>
                  <a:lnTo>
                    <a:pt x="7704" y="4410"/>
                  </a:lnTo>
                  <a:lnTo>
                    <a:pt x="7864" y="4262"/>
                  </a:lnTo>
                  <a:lnTo>
                    <a:pt x="8024" y="4113"/>
                  </a:lnTo>
                  <a:lnTo>
                    <a:pt x="8024" y="4113"/>
                  </a:lnTo>
                  <a:lnTo>
                    <a:pt x="8117" y="4041"/>
                  </a:lnTo>
                  <a:lnTo>
                    <a:pt x="8210" y="3971"/>
                  </a:lnTo>
                  <a:lnTo>
                    <a:pt x="8305" y="3900"/>
                  </a:lnTo>
                  <a:lnTo>
                    <a:pt x="8399" y="3828"/>
                  </a:lnTo>
                  <a:lnTo>
                    <a:pt x="8445" y="3793"/>
                  </a:lnTo>
                  <a:lnTo>
                    <a:pt x="8490" y="3757"/>
                  </a:lnTo>
                  <a:lnTo>
                    <a:pt x="8533" y="3721"/>
                  </a:lnTo>
                  <a:lnTo>
                    <a:pt x="8576" y="3684"/>
                  </a:lnTo>
                  <a:lnTo>
                    <a:pt x="8617" y="3647"/>
                  </a:lnTo>
                  <a:lnTo>
                    <a:pt x="8656" y="3609"/>
                  </a:lnTo>
                  <a:lnTo>
                    <a:pt x="8693" y="3572"/>
                  </a:lnTo>
                  <a:lnTo>
                    <a:pt x="8728" y="3534"/>
                  </a:lnTo>
                  <a:lnTo>
                    <a:pt x="8728" y="3534"/>
                  </a:lnTo>
                  <a:lnTo>
                    <a:pt x="8686" y="3582"/>
                  </a:lnTo>
                  <a:lnTo>
                    <a:pt x="8641" y="3629"/>
                  </a:lnTo>
                  <a:lnTo>
                    <a:pt x="8552" y="3724"/>
                  </a:lnTo>
                  <a:lnTo>
                    <a:pt x="8461" y="3815"/>
                  </a:lnTo>
                  <a:lnTo>
                    <a:pt x="8368" y="3907"/>
                  </a:lnTo>
                  <a:lnTo>
                    <a:pt x="8368" y="3907"/>
                  </a:lnTo>
                  <a:close/>
                  <a:moveTo>
                    <a:pt x="7623" y="4555"/>
                  </a:moveTo>
                  <a:lnTo>
                    <a:pt x="7623" y="4555"/>
                  </a:lnTo>
                  <a:lnTo>
                    <a:pt x="7695" y="4495"/>
                  </a:lnTo>
                  <a:lnTo>
                    <a:pt x="7769" y="4438"/>
                  </a:lnTo>
                  <a:lnTo>
                    <a:pt x="7843" y="4381"/>
                  </a:lnTo>
                  <a:lnTo>
                    <a:pt x="7918" y="4324"/>
                  </a:lnTo>
                  <a:lnTo>
                    <a:pt x="7918" y="4324"/>
                  </a:lnTo>
                  <a:lnTo>
                    <a:pt x="7754" y="4472"/>
                  </a:lnTo>
                  <a:lnTo>
                    <a:pt x="7591" y="4619"/>
                  </a:lnTo>
                  <a:lnTo>
                    <a:pt x="7511" y="4694"/>
                  </a:lnTo>
                  <a:lnTo>
                    <a:pt x="7431" y="4769"/>
                  </a:lnTo>
                  <a:lnTo>
                    <a:pt x="7353" y="4845"/>
                  </a:lnTo>
                  <a:lnTo>
                    <a:pt x="7275" y="4921"/>
                  </a:lnTo>
                  <a:lnTo>
                    <a:pt x="7275" y="4921"/>
                  </a:lnTo>
                  <a:lnTo>
                    <a:pt x="6866" y="5328"/>
                  </a:lnTo>
                  <a:lnTo>
                    <a:pt x="6662" y="5531"/>
                  </a:lnTo>
                  <a:lnTo>
                    <a:pt x="6458" y="5736"/>
                  </a:lnTo>
                  <a:lnTo>
                    <a:pt x="6256" y="5941"/>
                  </a:lnTo>
                  <a:lnTo>
                    <a:pt x="6055" y="6148"/>
                  </a:lnTo>
                  <a:lnTo>
                    <a:pt x="5955" y="6252"/>
                  </a:lnTo>
                  <a:lnTo>
                    <a:pt x="5857" y="6358"/>
                  </a:lnTo>
                  <a:lnTo>
                    <a:pt x="5758" y="6463"/>
                  </a:lnTo>
                  <a:lnTo>
                    <a:pt x="5661" y="6569"/>
                  </a:lnTo>
                  <a:lnTo>
                    <a:pt x="5661" y="6569"/>
                  </a:lnTo>
                  <a:lnTo>
                    <a:pt x="5585" y="6654"/>
                  </a:lnTo>
                  <a:lnTo>
                    <a:pt x="5510" y="6740"/>
                  </a:lnTo>
                  <a:lnTo>
                    <a:pt x="5435" y="6826"/>
                  </a:lnTo>
                  <a:lnTo>
                    <a:pt x="5397" y="6868"/>
                  </a:lnTo>
                  <a:lnTo>
                    <a:pt x="5358" y="6910"/>
                  </a:lnTo>
                  <a:lnTo>
                    <a:pt x="5358" y="6910"/>
                  </a:lnTo>
                  <a:lnTo>
                    <a:pt x="5335" y="6933"/>
                  </a:lnTo>
                  <a:lnTo>
                    <a:pt x="5313" y="6955"/>
                  </a:lnTo>
                  <a:lnTo>
                    <a:pt x="5294" y="6970"/>
                  </a:lnTo>
                  <a:lnTo>
                    <a:pt x="5276" y="6983"/>
                  </a:lnTo>
                  <a:lnTo>
                    <a:pt x="5261" y="6992"/>
                  </a:lnTo>
                  <a:lnTo>
                    <a:pt x="5249" y="6997"/>
                  </a:lnTo>
                  <a:lnTo>
                    <a:pt x="5241" y="6999"/>
                  </a:lnTo>
                  <a:lnTo>
                    <a:pt x="5238" y="6999"/>
                  </a:lnTo>
                  <a:lnTo>
                    <a:pt x="5235" y="6998"/>
                  </a:lnTo>
                  <a:lnTo>
                    <a:pt x="5233" y="6995"/>
                  </a:lnTo>
                  <a:lnTo>
                    <a:pt x="5233" y="6993"/>
                  </a:lnTo>
                  <a:lnTo>
                    <a:pt x="5233" y="6990"/>
                  </a:lnTo>
                  <a:lnTo>
                    <a:pt x="5234" y="6985"/>
                  </a:lnTo>
                  <a:lnTo>
                    <a:pt x="5239" y="6973"/>
                  </a:lnTo>
                  <a:lnTo>
                    <a:pt x="5247" y="6959"/>
                  </a:lnTo>
                  <a:lnTo>
                    <a:pt x="5260" y="6943"/>
                  </a:lnTo>
                  <a:lnTo>
                    <a:pt x="5277" y="6923"/>
                  </a:lnTo>
                  <a:lnTo>
                    <a:pt x="5298" y="6901"/>
                  </a:lnTo>
                  <a:lnTo>
                    <a:pt x="5325" y="6875"/>
                  </a:lnTo>
                  <a:lnTo>
                    <a:pt x="5325" y="6875"/>
                  </a:lnTo>
                  <a:lnTo>
                    <a:pt x="5412" y="6794"/>
                  </a:lnTo>
                  <a:lnTo>
                    <a:pt x="5499" y="6711"/>
                  </a:lnTo>
                  <a:lnTo>
                    <a:pt x="5585" y="6628"/>
                  </a:lnTo>
                  <a:lnTo>
                    <a:pt x="5671" y="6544"/>
                  </a:lnTo>
                  <a:lnTo>
                    <a:pt x="5755" y="6458"/>
                  </a:lnTo>
                  <a:lnTo>
                    <a:pt x="5838" y="6373"/>
                  </a:lnTo>
                  <a:lnTo>
                    <a:pt x="5919" y="6285"/>
                  </a:lnTo>
                  <a:lnTo>
                    <a:pt x="6000" y="6197"/>
                  </a:lnTo>
                  <a:lnTo>
                    <a:pt x="6000" y="6197"/>
                  </a:lnTo>
                  <a:lnTo>
                    <a:pt x="6193" y="5981"/>
                  </a:lnTo>
                  <a:lnTo>
                    <a:pt x="6387" y="5767"/>
                  </a:lnTo>
                  <a:lnTo>
                    <a:pt x="6484" y="5660"/>
                  </a:lnTo>
                  <a:lnTo>
                    <a:pt x="6582" y="5553"/>
                  </a:lnTo>
                  <a:lnTo>
                    <a:pt x="6681" y="5449"/>
                  </a:lnTo>
                  <a:lnTo>
                    <a:pt x="6780" y="5345"/>
                  </a:lnTo>
                  <a:lnTo>
                    <a:pt x="6881" y="5241"/>
                  </a:lnTo>
                  <a:lnTo>
                    <a:pt x="6982" y="5139"/>
                  </a:lnTo>
                  <a:lnTo>
                    <a:pt x="7085" y="5038"/>
                  </a:lnTo>
                  <a:lnTo>
                    <a:pt x="7189" y="4939"/>
                  </a:lnTo>
                  <a:lnTo>
                    <a:pt x="7294" y="4841"/>
                  </a:lnTo>
                  <a:lnTo>
                    <a:pt x="7402" y="4744"/>
                  </a:lnTo>
                  <a:lnTo>
                    <a:pt x="7512" y="4649"/>
                  </a:lnTo>
                  <a:lnTo>
                    <a:pt x="7623" y="4555"/>
                  </a:lnTo>
                  <a:lnTo>
                    <a:pt x="7623" y="4555"/>
                  </a:lnTo>
                  <a:close/>
                  <a:moveTo>
                    <a:pt x="5801" y="6465"/>
                  </a:moveTo>
                  <a:lnTo>
                    <a:pt x="5801" y="6465"/>
                  </a:lnTo>
                  <a:lnTo>
                    <a:pt x="5870" y="6392"/>
                  </a:lnTo>
                  <a:lnTo>
                    <a:pt x="5938" y="6318"/>
                  </a:lnTo>
                  <a:lnTo>
                    <a:pt x="6077" y="6173"/>
                  </a:lnTo>
                  <a:lnTo>
                    <a:pt x="6077" y="6173"/>
                  </a:lnTo>
                  <a:lnTo>
                    <a:pt x="5964" y="6299"/>
                  </a:lnTo>
                  <a:lnTo>
                    <a:pt x="5852" y="6427"/>
                  </a:lnTo>
                  <a:lnTo>
                    <a:pt x="5629" y="6683"/>
                  </a:lnTo>
                  <a:lnTo>
                    <a:pt x="5403" y="6938"/>
                  </a:lnTo>
                  <a:lnTo>
                    <a:pt x="5290" y="7066"/>
                  </a:lnTo>
                  <a:lnTo>
                    <a:pt x="5176" y="7192"/>
                  </a:lnTo>
                  <a:lnTo>
                    <a:pt x="5176" y="7192"/>
                  </a:lnTo>
                  <a:lnTo>
                    <a:pt x="5173" y="7196"/>
                  </a:lnTo>
                  <a:lnTo>
                    <a:pt x="5171" y="7198"/>
                  </a:lnTo>
                  <a:lnTo>
                    <a:pt x="5171" y="7205"/>
                  </a:lnTo>
                  <a:lnTo>
                    <a:pt x="5172" y="7211"/>
                  </a:lnTo>
                  <a:lnTo>
                    <a:pt x="5176" y="7216"/>
                  </a:lnTo>
                  <a:lnTo>
                    <a:pt x="5180" y="7219"/>
                  </a:lnTo>
                  <a:lnTo>
                    <a:pt x="5187" y="7221"/>
                  </a:lnTo>
                  <a:lnTo>
                    <a:pt x="5193" y="7220"/>
                  </a:lnTo>
                  <a:lnTo>
                    <a:pt x="5197" y="7219"/>
                  </a:lnTo>
                  <a:lnTo>
                    <a:pt x="5200" y="7217"/>
                  </a:lnTo>
                  <a:lnTo>
                    <a:pt x="5200" y="7217"/>
                  </a:lnTo>
                  <a:lnTo>
                    <a:pt x="5275" y="7149"/>
                  </a:lnTo>
                  <a:lnTo>
                    <a:pt x="5349" y="7082"/>
                  </a:lnTo>
                  <a:lnTo>
                    <a:pt x="5423" y="7014"/>
                  </a:lnTo>
                  <a:lnTo>
                    <a:pt x="5495" y="6945"/>
                  </a:lnTo>
                  <a:lnTo>
                    <a:pt x="5568" y="6876"/>
                  </a:lnTo>
                  <a:lnTo>
                    <a:pt x="5640" y="6806"/>
                  </a:lnTo>
                  <a:lnTo>
                    <a:pt x="5782" y="6665"/>
                  </a:lnTo>
                  <a:lnTo>
                    <a:pt x="5782" y="6665"/>
                  </a:lnTo>
                  <a:lnTo>
                    <a:pt x="5739" y="6717"/>
                  </a:lnTo>
                  <a:lnTo>
                    <a:pt x="5694" y="6768"/>
                  </a:lnTo>
                  <a:lnTo>
                    <a:pt x="5694" y="6768"/>
                  </a:lnTo>
                  <a:lnTo>
                    <a:pt x="5624" y="6852"/>
                  </a:lnTo>
                  <a:lnTo>
                    <a:pt x="5551" y="6936"/>
                  </a:lnTo>
                  <a:lnTo>
                    <a:pt x="5486" y="7014"/>
                  </a:lnTo>
                  <a:lnTo>
                    <a:pt x="5432" y="7079"/>
                  </a:lnTo>
                  <a:lnTo>
                    <a:pt x="5432" y="7079"/>
                  </a:lnTo>
                  <a:lnTo>
                    <a:pt x="5330" y="7178"/>
                  </a:lnTo>
                  <a:lnTo>
                    <a:pt x="5280" y="7228"/>
                  </a:lnTo>
                  <a:lnTo>
                    <a:pt x="5229" y="7279"/>
                  </a:lnTo>
                  <a:lnTo>
                    <a:pt x="5229" y="7279"/>
                  </a:lnTo>
                  <a:lnTo>
                    <a:pt x="5229" y="7280"/>
                  </a:lnTo>
                  <a:lnTo>
                    <a:pt x="5229" y="7280"/>
                  </a:lnTo>
                  <a:lnTo>
                    <a:pt x="5142" y="7239"/>
                  </a:lnTo>
                  <a:lnTo>
                    <a:pt x="5054" y="7199"/>
                  </a:lnTo>
                  <a:lnTo>
                    <a:pt x="5054" y="7199"/>
                  </a:lnTo>
                  <a:lnTo>
                    <a:pt x="5109" y="7161"/>
                  </a:lnTo>
                  <a:lnTo>
                    <a:pt x="5160" y="7120"/>
                  </a:lnTo>
                  <a:lnTo>
                    <a:pt x="5212" y="7079"/>
                  </a:lnTo>
                  <a:lnTo>
                    <a:pt x="5261" y="7035"/>
                  </a:lnTo>
                  <a:lnTo>
                    <a:pt x="5309" y="6992"/>
                  </a:lnTo>
                  <a:lnTo>
                    <a:pt x="5357" y="6946"/>
                  </a:lnTo>
                  <a:lnTo>
                    <a:pt x="5403" y="6901"/>
                  </a:lnTo>
                  <a:lnTo>
                    <a:pt x="5448" y="6854"/>
                  </a:lnTo>
                  <a:lnTo>
                    <a:pt x="5493" y="6807"/>
                  </a:lnTo>
                  <a:lnTo>
                    <a:pt x="5537" y="6759"/>
                  </a:lnTo>
                  <a:lnTo>
                    <a:pt x="5625" y="6662"/>
                  </a:lnTo>
                  <a:lnTo>
                    <a:pt x="5713" y="6564"/>
                  </a:lnTo>
                  <a:lnTo>
                    <a:pt x="5801" y="6465"/>
                  </a:lnTo>
                  <a:lnTo>
                    <a:pt x="5801" y="6465"/>
                  </a:lnTo>
                  <a:close/>
                  <a:moveTo>
                    <a:pt x="6271" y="6279"/>
                  </a:moveTo>
                  <a:lnTo>
                    <a:pt x="6271" y="6279"/>
                  </a:lnTo>
                  <a:lnTo>
                    <a:pt x="6317" y="6229"/>
                  </a:lnTo>
                  <a:lnTo>
                    <a:pt x="6317" y="6229"/>
                  </a:lnTo>
                  <a:lnTo>
                    <a:pt x="6467" y="6056"/>
                  </a:lnTo>
                  <a:lnTo>
                    <a:pt x="6543" y="5970"/>
                  </a:lnTo>
                  <a:lnTo>
                    <a:pt x="6619" y="5885"/>
                  </a:lnTo>
                  <a:lnTo>
                    <a:pt x="6695" y="5799"/>
                  </a:lnTo>
                  <a:lnTo>
                    <a:pt x="6772" y="5716"/>
                  </a:lnTo>
                  <a:lnTo>
                    <a:pt x="6850" y="5632"/>
                  </a:lnTo>
                  <a:lnTo>
                    <a:pt x="6929" y="5550"/>
                  </a:lnTo>
                  <a:lnTo>
                    <a:pt x="7007" y="5468"/>
                  </a:lnTo>
                  <a:lnTo>
                    <a:pt x="7087" y="5386"/>
                  </a:lnTo>
                  <a:lnTo>
                    <a:pt x="7168" y="5305"/>
                  </a:lnTo>
                  <a:lnTo>
                    <a:pt x="7250" y="5225"/>
                  </a:lnTo>
                  <a:lnTo>
                    <a:pt x="7331" y="5145"/>
                  </a:lnTo>
                  <a:lnTo>
                    <a:pt x="7415" y="5067"/>
                  </a:lnTo>
                  <a:lnTo>
                    <a:pt x="7498" y="4988"/>
                  </a:lnTo>
                  <a:lnTo>
                    <a:pt x="7582" y="4911"/>
                  </a:lnTo>
                  <a:lnTo>
                    <a:pt x="7582" y="4911"/>
                  </a:lnTo>
                  <a:lnTo>
                    <a:pt x="7638" y="4862"/>
                  </a:lnTo>
                  <a:lnTo>
                    <a:pt x="7694" y="4814"/>
                  </a:lnTo>
                  <a:lnTo>
                    <a:pt x="7694" y="4814"/>
                  </a:lnTo>
                  <a:lnTo>
                    <a:pt x="7549" y="4960"/>
                  </a:lnTo>
                  <a:lnTo>
                    <a:pt x="7404" y="5106"/>
                  </a:lnTo>
                  <a:lnTo>
                    <a:pt x="7261" y="5254"/>
                  </a:lnTo>
                  <a:lnTo>
                    <a:pt x="7117" y="5401"/>
                  </a:lnTo>
                  <a:lnTo>
                    <a:pt x="6833" y="5696"/>
                  </a:lnTo>
                  <a:lnTo>
                    <a:pt x="6548" y="5990"/>
                  </a:lnTo>
                  <a:lnTo>
                    <a:pt x="6548" y="5990"/>
                  </a:lnTo>
                  <a:lnTo>
                    <a:pt x="6410" y="6134"/>
                  </a:lnTo>
                  <a:lnTo>
                    <a:pt x="6271" y="6279"/>
                  </a:lnTo>
                  <a:lnTo>
                    <a:pt x="6271" y="6279"/>
                  </a:lnTo>
                  <a:close/>
                  <a:moveTo>
                    <a:pt x="8995" y="3667"/>
                  </a:moveTo>
                  <a:lnTo>
                    <a:pt x="8995" y="3667"/>
                  </a:lnTo>
                  <a:lnTo>
                    <a:pt x="9012" y="3685"/>
                  </a:lnTo>
                  <a:lnTo>
                    <a:pt x="9012" y="3685"/>
                  </a:lnTo>
                  <a:lnTo>
                    <a:pt x="8920" y="3769"/>
                  </a:lnTo>
                  <a:lnTo>
                    <a:pt x="8828" y="3852"/>
                  </a:lnTo>
                  <a:lnTo>
                    <a:pt x="8828" y="3852"/>
                  </a:lnTo>
                  <a:lnTo>
                    <a:pt x="8869" y="3809"/>
                  </a:lnTo>
                  <a:lnTo>
                    <a:pt x="8912" y="3765"/>
                  </a:lnTo>
                  <a:lnTo>
                    <a:pt x="8951" y="3722"/>
                  </a:lnTo>
                  <a:lnTo>
                    <a:pt x="8991" y="3676"/>
                  </a:lnTo>
                  <a:lnTo>
                    <a:pt x="8991" y="3676"/>
                  </a:lnTo>
                  <a:lnTo>
                    <a:pt x="8993" y="3671"/>
                  </a:lnTo>
                  <a:lnTo>
                    <a:pt x="8995" y="3667"/>
                  </a:lnTo>
                  <a:lnTo>
                    <a:pt x="8995" y="3667"/>
                  </a:lnTo>
                  <a:close/>
                  <a:moveTo>
                    <a:pt x="8892" y="3838"/>
                  </a:moveTo>
                  <a:lnTo>
                    <a:pt x="8892" y="3838"/>
                  </a:lnTo>
                  <a:lnTo>
                    <a:pt x="8962" y="3772"/>
                  </a:lnTo>
                  <a:lnTo>
                    <a:pt x="9032" y="3706"/>
                  </a:lnTo>
                  <a:lnTo>
                    <a:pt x="9032" y="3706"/>
                  </a:lnTo>
                  <a:lnTo>
                    <a:pt x="9063" y="3738"/>
                  </a:lnTo>
                  <a:lnTo>
                    <a:pt x="9063" y="3738"/>
                  </a:lnTo>
                  <a:lnTo>
                    <a:pt x="9059" y="3739"/>
                  </a:lnTo>
                  <a:lnTo>
                    <a:pt x="9059" y="3739"/>
                  </a:lnTo>
                  <a:lnTo>
                    <a:pt x="9032" y="3751"/>
                  </a:lnTo>
                  <a:lnTo>
                    <a:pt x="9006" y="3765"/>
                  </a:lnTo>
                  <a:lnTo>
                    <a:pt x="8982" y="3779"/>
                  </a:lnTo>
                  <a:lnTo>
                    <a:pt x="8957" y="3793"/>
                  </a:lnTo>
                  <a:lnTo>
                    <a:pt x="8957" y="3793"/>
                  </a:lnTo>
                  <a:lnTo>
                    <a:pt x="8924" y="3832"/>
                  </a:lnTo>
                  <a:lnTo>
                    <a:pt x="8880" y="3883"/>
                  </a:lnTo>
                  <a:lnTo>
                    <a:pt x="8832" y="3935"/>
                  </a:lnTo>
                  <a:lnTo>
                    <a:pt x="8810" y="3957"/>
                  </a:lnTo>
                  <a:lnTo>
                    <a:pt x="8791" y="3975"/>
                  </a:lnTo>
                  <a:lnTo>
                    <a:pt x="8791" y="3975"/>
                  </a:lnTo>
                  <a:lnTo>
                    <a:pt x="8765" y="3999"/>
                  </a:lnTo>
                  <a:lnTo>
                    <a:pt x="8739" y="4025"/>
                  </a:lnTo>
                  <a:lnTo>
                    <a:pt x="8688" y="4075"/>
                  </a:lnTo>
                  <a:lnTo>
                    <a:pt x="8688" y="4075"/>
                  </a:lnTo>
                  <a:lnTo>
                    <a:pt x="8744" y="4015"/>
                  </a:lnTo>
                  <a:lnTo>
                    <a:pt x="8800" y="3955"/>
                  </a:lnTo>
                  <a:lnTo>
                    <a:pt x="8800" y="3955"/>
                  </a:lnTo>
                  <a:lnTo>
                    <a:pt x="8887" y="3860"/>
                  </a:lnTo>
                  <a:lnTo>
                    <a:pt x="8940" y="3805"/>
                  </a:lnTo>
                  <a:lnTo>
                    <a:pt x="8940" y="3805"/>
                  </a:lnTo>
                  <a:lnTo>
                    <a:pt x="8915" y="3821"/>
                  </a:lnTo>
                  <a:lnTo>
                    <a:pt x="8892" y="3838"/>
                  </a:lnTo>
                  <a:lnTo>
                    <a:pt x="8892" y="3838"/>
                  </a:lnTo>
                  <a:close/>
                  <a:moveTo>
                    <a:pt x="8098" y="4467"/>
                  </a:moveTo>
                  <a:lnTo>
                    <a:pt x="8098" y="4467"/>
                  </a:lnTo>
                  <a:lnTo>
                    <a:pt x="8180" y="4390"/>
                  </a:lnTo>
                  <a:lnTo>
                    <a:pt x="8262" y="4314"/>
                  </a:lnTo>
                  <a:lnTo>
                    <a:pt x="8344" y="4238"/>
                  </a:lnTo>
                  <a:lnTo>
                    <a:pt x="8427" y="4163"/>
                  </a:lnTo>
                  <a:lnTo>
                    <a:pt x="8511" y="4089"/>
                  </a:lnTo>
                  <a:lnTo>
                    <a:pt x="8596" y="4015"/>
                  </a:lnTo>
                  <a:lnTo>
                    <a:pt x="8680" y="3943"/>
                  </a:lnTo>
                  <a:lnTo>
                    <a:pt x="8765" y="3870"/>
                  </a:lnTo>
                  <a:lnTo>
                    <a:pt x="8765" y="3870"/>
                  </a:lnTo>
                  <a:lnTo>
                    <a:pt x="8686" y="3949"/>
                  </a:lnTo>
                  <a:lnTo>
                    <a:pt x="8606" y="4026"/>
                  </a:lnTo>
                  <a:lnTo>
                    <a:pt x="8524" y="4102"/>
                  </a:lnTo>
                  <a:lnTo>
                    <a:pt x="8440" y="4177"/>
                  </a:lnTo>
                  <a:lnTo>
                    <a:pt x="8356" y="4251"/>
                  </a:lnTo>
                  <a:lnTo>
                    <a:pt x="8271" y="4323"/>
                  </a:lnTo>
                  <a:lnTo>
                    <a:pt x="8185" y="4396"/>
                  </a:lnTo>
                  <a:lnTo>
                    <a:pt x="8098" y="4467"/>
                  </a:lnTo>
                  <a:lnTo>
                    <a:pt x="8098" y="4467"/>
                  </a:lnTo>
                  <a:close/>
                  <a:moveTo>
                    <a:pt x="5611" y="7189"/>
                  </a:moveTo>
                  <a:lnTo>
                    <a:pt x="5611" y="7189"/>
                  </a:lnTo>
                  <a:lnTo>
                    <a:pt x="5562" y="7230"/>
                  </a:lnTo>
                  <a:lnTo>
                    <a:pt x="5526" y="7258"/>
                  </a:lnTo>
                  <a:lnTo>
                    <a:pt x="5514" y="7266"/>
                  </a:lnTo>
                  <a:lnTo>
                    <a:pt x="5504" y="7273"/>
                  </a:lnTo>
                  <a:lnTo>
                    <a:pt x="5497" y="7275"/>
                  </a:lnTo>
                  <a:lnTo>
                    <a:pt x="5494" y="7276"/>
                  </a:lnTo>
                  <a:lnTo>
                    <a:pt x="5493" y="7275"/>
                  </a:lnTo>
                  <a:lnTo>
                    <a:pt x="5492" y="7274"/>
                  </a:lnTo>
                  <a:lnTo>
                    <a:pt x="5493" y="7271"/>
                  </a:lnTo>
                  <a:lnTo>
                    <a:pt x="5496" y="7265"/>
                  </a:lnTo>
                  <a:lnTo>
                    <a:pt x="5501" y="7257"/>
                  </a:lnTo>
                  <a:lnTo>
                    <a:pt x="5516" y="7235"/>
                  </a:lnTo>
                  <a:lnTo>
                    <a:pt x="5537" y="7211"/>
                  </a:lnTo>
                  <a:lnTo>
                    <a:pt x="5589" y="7151"/>
                  </a:lnTo>
                  <a:lnTo>
                    <a:pt x="5643" y="7090"/>
                  </a:lnTo>
                  <a:lnTo>
                    <a:pt x="5714" y="7013"/>
                  </a:lnTo>
                  <a:lnTo>
                    <a:pt x="5714" y="7013"/>
                  </a:lnTo>
                  <a:lnTo>
                    <a:pt x="5715" y="7011"/>
                  </a:lnTo>
                  <a:lnTo>
                    <a:pt x="5715" y="7011"/>
                  </a:lnTo>
                  <a:lnTo>
                    <a:pt x="5778" y="6955"/>
                  </a:lnTo>
                  <a:lnTo>
                    <a:pt x="5842" y="6897"/>
                  </a:lnTo>
                  <a:lnTo>
                    <a:pt x="5905" y="6839"/>
                  </a:lnTo>
                  <a:lnTo>
                    <a:pt x="5967" y="6779"/>
                  </a:lnTo>
                  <a:lnTo>
                    <a:pt x="6028" y="6719"/>
                  </a:lnTo>
                  <a:lnTo>
                    <a:pt x="6090" y="6658"/>
                  </a:lnTo>
                  <a:lnTo>
                    <a:pt x="6211" y="6534"/>
                  </a:lnTo>
                  <a:lnTo>
                    <a:pt x="6454" y="6286"/>
                  </a:lnTo>
                  <a:lnTo>
                    <a:pt x="6574" y="6164"/>
                  </a:lnTo>
                  <a:lnTo>
                    <a:pt x="6696" y="6044"/>
                  </a:lnTo>
                  <a:lnTo>
                    <a:pt x="6696" y="6044"/>
                  </a:lnTo>
                  <a:lnTo>
                    <a:pt x="6946" y="5818"/>
                  </a:lnTo>
                  <a:lnTo>
                    <a:pt x="7198" y="5592"/>
                  </a:lnTo>
                  <a:lnTo>
                    <a:pt x="7198" y="5592"/>
                  </a:lnTo>
                  <a:lnTo>
                    <a:pt x="7301" y="5497"/>
                  </a:lnTo>
                  <a:lnTo>
                    <a:pt x="7403" y="5400"/>
                  </a:lnTo>
                  <a:lnTo>
                    <a:pt x="7505" y="5303"/>
                  </a:lnTo>
                  <a:lnTo>
                    <a:pt x="7604" y="5204"/>
                  </a:lnTo>
                  <a:lnTo>
                    <a:pt x="7604" y="5204"/>
                  </a:lnTo>
                  <a:lnTo>
                    <a:pt x="7326" y="5496"/>
                  </a:lnTo>
                  <a:lnTo>
                    <a:pt x="7047" y="5790"/>
                  </a:lnTo>
                  <a:lnTo>
                    <a:pt x="7047" y="5790"/>
                  </a:lnTo>
                  <a:lnTo>
                    <a:pt x="6931" y="5900"/>
                  </a:lnTo>
                  <a:lnTo>
                    <a:pt x="6818" y="6011"/>
                  </a:lnTo>
                  <a:lnTo>
                    <a:pt x="6704" y="6123"/>
                  </a:lnTo>
                  <a:lnTo>
                    <a:pt x="6592" y="6236"/>
                  </a:lnTo>
                  <a:lnTo>
                    <a:pt x="6482" y="6349"/>
                  </a:lnTo>
                  <a:lnTo>
                    <a:pt x="6372" y="6464"/>
                  </a:lnTo>
                  <a:lnTo>
                    <a:pt x="6263" y="6580"/>
                  </a:lnTo>
                  <a:lnTo>
                    <a:pt x="6154" y="6696"/>
                  </a:lnTo>
                  <a:lnTo>
                    <a:pt x="6154" y="6696"/>
                  </a:lnTo>
                  <a:lnTo>
                    <a:pt x="6021" y="6821"/>
                  </a:lnTo>
                  <a:lnTo>
                    <a:pt x="5886" y="6946"/>
                  </a:lnTo>
                  <a:lnTo>
                    <a:pt x="5818" y="7007"/>
                  </a:lnTo>
                  <a:lnTo>
                    <a:pt x="5749" y="7068"/>
                  </a:lnTo>
                  <a:lnTo>
                    <a:pt x="5681" y="7129"/>
                  </a:lnTo>
                  <a:lnTo>
                    <a:pt x="5611" y="7189"/>
                  </a:lnTo>
                  <a:lnTo>
                    <a:pt x="5611" y="7189"/>
                  </a:lnTo>
                  <a:close/>
                  <a:moveTo>
                    <a:pt x="7261" y="5479"/>
                  </a:moveTo>
                  <a:lnTo>
                    <a:pt x="7261" y="5479"/>
                  </a:lnTo>
                  <a:lnTo>
                    <a:pt x="7086" y="5647"/>
                  </a:lnTo>
                  <a:lnTo>
                    <a:pt x="6909" y="5816"/>
                  </a:lnTo>
                  <a:lnTo>
                    <a:pt x="6909" y="5816"/>
                  </a:lnTo>
                  <a:lnTo>
                    <a:pt x="6689" y="6017"/>
                  </a:lnTo>
                  <a:lnTo>
                    <a:pt x="6579" y="6118"/>
                  </a:lnTo>
                  <a:lnTo>
                    <a:pt x="6470" y="6219"/>
                  </a:lnTo>
                  <a:lnTo>
                    <a:pt x="6361" y="6321"/>
                  </a:lnTo>
                  <a:lnTo>
                    <a:pt x="6254" y="6424"/>
                  </a:lnTo>
                  <a:lnTo>
                    <a:pt x="6147" y="6528"/>
                  </a:lnTo>
                  <a:lnTo>
                    <a:pt x="6041" y="6634"/>
                  </a:lnTo>
                  <a:lnTo>
                    <a:pt x="6041" y="6634"/>
                  </a:lnTo>
                  <a:lnTo>
                    <a:pt x="5904" y="6763"/>
                  </a:lnTo>
                  <a:lnTo>
                    <a:pt x="5904" y="6763"/>
                  </a:lnTo>
                  <a:lnTo>
                    <a:pt x="6057" y="6608"/>
                  </a:lnTo>
                  <a:lnTo>
                    <a:pt x="6209" y="6452"/>
                  </a:lnTo>
                  <a:lnTo>
                    <a:pt x="6512" y="6140"/>
                  </a:lnTo>
                  <a:lnTo>
                    <a:pt x="6664" y="5984"/>
                  </a:lnTo>
                  <a:lnTo>
                    <a:pt x="6818" y="5831"/>
                  </a:lnTo>
                  <a:lnTo>
                    <a:pt x="6895" y="5755"/>
                  </a:lnTo>
                  <a:lnTo>
                    <a:pt x="6973" y="5680"/>
                  </a:lnTo>
                  <a:lnTo>
                    <a:pt x="7052" y="5605"/>
                  </a:lnTo>
                  <a:lnTo>
                    <a:pt x="7130" y="5531"/>
                  </a:lnTo>
                  <a:lnTo>
                    <a:pt x="7130" y="5531"/>
                  </a:lnTo>
                  <a:lnTo>
                    <a:pt x="7231" y="5439"/>
                  </a:lnTo>
                  <a:lnTo>
                    <a:pt x="7330" y="5346"/>
                  </a:lnTo>
                  <a:lnTo>
                    <a:pt x="7430" y="5251"/>
                  </a:lnTo>
                  <a:lnTo>
                    <a:pt x="7528" y="5158"/>
                  </a:lnTo>
                  <a:lnTo>
                    <a:pt x="7725" y="4967"/>
                  </a:lnTo>
                  <a:lnTo>
                    <a:pt x="7920" y="4776"/>
                  </a:lnTo>
                  <a:lnTo>
                    <a:pt x="8310" y="4394"/>
                  </a:lnTo>
                  <a:lnTo>
                    <a:pt x="8507" y="4203"/>
                  </a:lnTo>
                  <a:lnTo>
                    <a:pt x="8703" y="4014"/>
                  </a:lnTo>
                  <a:lnTo>
                    <a:pt x="8703" y="4014"/>
                  </a:lnTo>
                  <a:lnTo>
                    <a:pt x="8644" y="4082"/>
                  </a:lnTo>
                  <a:lnTo>
                    <a:pt x="8584" y="4151"/>
                  </a:lnTo>
                  <a:lnTo>
                    <a:pt x="8525" y="4220"/>
                  </a:lnTo>
                  <a:lnTo>
                    <a:pt x="8495" y="4254"/>
                  </a:lnTo>
                  <a:lnTo>
                    <a:pt x="8463" y="4289"/>
                  </a:lnTo>
                  <a:lnTo>
                    <a:pt x="8463" y="4289"/>
                  </a:lnTo>
                  <a:lnTo>
                    <a:pt x="8392" y="4365"/>
                  </a:lnTo>
                  <a:lnTo>
                    <a:pt x="8319" y="4443"/>
                  </a:lnTo>
                  <a:lnTo>
                    <a:pt x="8246" y="4518"/>
                  </a:lnTo>
                  <a:lnTo>
                    <a:pt x="8172" y="4594"/>
                  </a:lnTo>
                  <a:lnTo>
                    <a:pt x="8022" y="4742"/>
                  </a:lnTo>
                  <a:lnTo>
                    <a:pt x="7870" y="4891"/>
                  </a:lnTo>
                  <a:lnTo>
                    <a:pt x="7718" y="5038"/>
                  </a:lnTo>
                  <a:lnTo>
                    <a:pt x="7564" y="5185"/>
                  </a:lnTo>
                  <a:lnTo>
                    <a:pt x="7412" y="5331"/>
                  </a:lnTo>
                  <a:lnTo>
                    <a:pt x="7261" y="5479"/>
                  </a:lnTo>
                  <a:lnTo>
                    <a:pt x="7261" y="5479"/>
                  </a:lnTo>
                  <a:close/>
                  <a:moveTo>
                    <a:pt x="9287" y="3958"/>
                  </a:moveTo>
                  <a:lnTo>
                    <a:pt x="9287" y="3958"/>
                  </a:lnTo>
                  <a:lnTo>
                    <a:pt x="9195" y="4035"/>
                  </a:lnTo>
                  <a:lnTo>
                    <a:pt x="9102" y="4115"/>
                  </a:lnTo>
                  <a:lnTo>
                    <a:pt x="9012" y="4195"/>
                  </a:lnTo>
                  <a:lnTo>
                    <a:pt x="8921" y="4276"/>
                  </a:lnTo>
                  <a:lnTo>
                    <a:pt x="8921" y="4276"/>
                  </a:lnTo>
                  <a:lnTo>
                    <a:pt x="8962" y="4230"/>
                  </a:lnTo>
                  <a:lnTo>
                    <a:pt x="9002" y="4183"/>
                  </a:lnTo>
                  <a:lnTo>
                    <a:pt x="9040" y="4135"/>
                  </a:lnTo>
                  <a:lnTo>
                    <a:pt x="9079" y="4087"/>
                  </a:lnTo>
                  <a:lnTo>
                    <a:pt x="9116" y="4039"/>
                  </a:lnTo>
                  <a:lnTo>
                    <a:pt x="9153" y="3990"/>
                  </a:lnTo>
                  <a:lnTo>
                    <a:pt x="9188" y="3941"/>
                  </a:lnTo>
                  <a:lnTo>
                    <a:pt x="9223" y="3890"/>
                  </a:lnTo>
                  <a:lnTo>
                    <a:pt x="9223" y="3890"/>
                  </a:lnTo>
                  <a:lnTo>
                    <a:pt x="9256" y="3923"/>
                  </a:lnTo>
                  <a:lnTo>
                    <a:pt x="9287" y="3958"/>
                  </a:lnTo>
                  <a:lnTo>
                    <a:pt x="9287" y="3958"/>
                  </a:lnTo>
                  <a:close/>
                  <a:moveTo>
                    <a:pt x="9057" y="4059"/>
                  </a:moveTo>
                  <a:lnTo>
                    <a:pt x="9057" y="4059"/>
                  </a:lnTo>
                  <a:lnTo>
                    <a:pt x="9020" y="4099"/>
                  </a:lnTo>
                  <a:lnTo>
                    <a:pt x="8983" y="4138"/>
                  </a:lnTo>
                  <a:lnTo>
                    <a:pt x="8944" y="4177"/>
                  </a:lnTo>
                  <a:lnTo>
                    <a:pt x="8906" y="4214"/>
                  </a:lnTo>
                  <a:lnTo>
                    <a:pt x="8826" y="4289"/>
                  </a:lnTo>
                  <a:lnTo>
                    <a:pt x="8787" y="4328"/>
                  </a:lnTo>
                  <a:lnTo>
                    <a:pt x="8749" y="4365"/>
                  </a:lnTo>
                  <a:lnTo>
                    <a:pt x="8749" y="4365"/>
                  </a:lnTo>
                  <a:lnTo>
                    <a:pt x="8596" y="4520"/>
                  </a:lnTo>
                  <a:lnTo>
                    <a:pt x="8596" y="4520"/>
                  </a:lnTo>
                  <a:lnTo>
                    <a:pt x="8596" y="4516"/>
                  </a:lnTo>
                  <a:lnTo>
                    <a:pt x="8594" y="4513"/>
                  </a:lnTo>
                  <a:lnTo>
                    <a:pt x="8593" y="4511"/>
                  </a:lnTo>
                  <a:lnTo>
                    <a:pt x="8591" y="4508"/>
                  </a:lnTo>
                  <a:lnTo>
                    <a:pt x="8588" y="4507"/>
                  </a:lnTo>
                  <a:lnTo>
                    <a:pt x="8585" y="4506"/>
                  </a:lnTo>
                  <a:lnTo>
                    <a:pt x="8581" y="4507"/>
                  </a:lnTo>
                  <a:lnTo>
                    <a:pt x="8578" y="4508"/>
                  </a:lnTo>
                  <a:lnTo>
                    <a:pt x="8578" y="4508"/>
                  </a:lnTo>
                  <a:lnTo>
                    <a:pt x="8539" y="4539"/>
                  </a:lnTo>
                  <a:lnTo>
                    <a:pt x="8500" y="4569"/>
                  </a:lnTo>
                  <a:lnTo>
                    <a:pt x="8500" y="4569"/>
                  </a:lnTo>
                  <a:lnTo>
                    <a:pt x="8805" y="4214"/>
                  </a:lnTo>
                  <a:lnTo>
                    <a:pt x="8805" y="4214"/>
                  </a:lnTo>
                  <a:lnTo>
                    <a:pt x="8821" y="4198"/>
                  </a:lnTo>
                  <a:lnTo>
                    <a:pt x="8845" y="4176"/>
                  </a:lnTo>
                  <a:lnTo>
                    <a:pt x="8907" y="4117"/>
                  </a:lnTo>
                  <a:lnTo>
                    <a:pt x="8981" y="4053"/>
                  </a:lnTo>
                  <a:lnTo>
                    <a:pt x="9017" y="4023"/>
                  </a:lnTo>
                  <a:lnTo>
                    <a:pt x="9052" y="3996"/>
                  </a:lnTo>
                  <a:lnTo>
                    <a:pt x="9082" y="3972"/>
                  </a:lnTo>
                  <a:lnTo>
                    <a:pt x="9108" y="3955"/>
                  </a:lnTo>
                  <a:lnTo>
                    <a:pt x="9118" y="3949"/>
                  </a:lnTo>
                  <a:lnTo>
                    <a:pt x="9126" y="3945"/>
                  </a:lnTo>
                  <a:lnTo>
                    <a:pt x="9133" y="3943"/>
                  </a:lnTo>
                  <a:lnTo>
                    <a:pt x="9134" y="3943"/>
                  </a:lnTo>
                  <a:lnTo>
                    <a:pt x="9136" y="3944"/>
                  </a:lnTo>
                  <a:lnTo>
                    <a:pt x="9136" y="3945"/>
                  </a:lnTo>
                  <a:lnTo>
                    <a:pt x="9137" y="3946"/>
                  </a:lnTo>
                  <a:lnTo>
                    <a:pt x="9135" y="3953"/>
                  </a:lnTo>
                  <a:lnTo>
                    <a:pt x="9130" y="3962"/>
                  </a:lnTo>
                  <a:lnTo>
                    <a:pt x="9123" y="3975"/>
                  </a:lnTo>
                  <a:lnTo>
                    <a:pt x="9112" y="3990"/>
                  </a:lnTo>
                  <a:lnTo>
                    <a:pt x="9098" y="4008"/>
                  </a:lnTo>
                  <a:lnTo>
                    <a:pt x="9057" y="4059"/>
                  </a:lnTo>
                  <a:lnTo>
                    <a:pt x="9057" y="4059"/>
                  </a:lnTo>
                  <a:close/>
                  <a:moveTo>
                    <a:pt x="8570" y="4546"/>
                  </a:moveTo>
                  <a:lnTo>
                    <a:pt x="8570" y="4546"/>
                  </a:lnTo>
                  <a:lnTo>
                    <a:pt x="8488" y="4628"/>
                  </a:lnTo>
                  <a:lnTo>
                    <a:pt x="8405" y="4707"/>
                  </a:lnTo>
                  <a:lnTo>
                    <a:pt x="8322" y="4788"/>
                  </a:lnTo>
                  <a:lnTo>
                    <a:pt x="8239" y="4868"/>
                  </a:lnTo>
                  <a:lnTo>
                    <a:pt x="8239" y="4868"/>
                  </a:lnTo>
                  <a:lnTo>
                    <a:pt x="8326" y="4767"/>
                  </a:lnTo>
                  <a:lnTo>
                    <a:pt x="8414" y="4666"/>
                  </a:lnTo>
                  <a:lnTo>
                    <a:pt x="8414" y="4666"/>
                  </a:lnTo>
                  <a:lnTo>
                    <a:pt x="8491" y="4605"/>
                  </a:lnTo>
                  <a:lnTo>
                    <a:pt x="8570" y="4546"/>
                  </a:lnTo>
                  <a:lnTo>
                    <a:pt x="8570" y="4546"/>
                  </a:lnTo>
                  <a:close/>
                  <a:moveTo>
                    <a:pt x="8008" y="4967"/>
                  </a:moveTo>
                  <a:lnTo>
                    <a:pt x="8008" y="4967"/>
                  </a:lnTo>
                  <a:lnTo>
                    <a:pt x="8175" y="4813"/>
                  </a:lnTo>
                  <a:lnTo>
                    <a:pt x="8258" y="4734"/>
                  </a:lnTo>
                  <a:lnTo>
                    <a:pt x="8342" y="4656"/>
                  </a:lnTo>
                  <a:lnTo>
                    <a:pt x="8423" y="4577"/>
                  </a:lnTo>
                  <a:lnTo>
                    <a:pt x="8505" y="4498"/>
                  </a:lnTo>
                  <a:lnTo>
                    <a:pt x="8585" y="4418"/>
                  </a:lnTo>
                  <a:lnTo>
                    <a:pt x="8666" y="4337"/>
                  </a:lnTo>
                  <a:lnTo>
                    <a:pt x="8666" y="4337"/>
                  </a:lnTo>
                  <a:lnTo>
                    <a:pt x="8611" y="4404"/>
                  </a:lnTo>
                  <a:lnTo>
                    <a:pt x="8556" y="4472"/>
                  </a:lnTo>
                  <a:lnTo>
                    <a:pt x="8447" y="4610"/>
                  </a:lnTo>
                  <a:lnTo>
                    <a:pt x="8447" y="4610"/>
                  </a:lnTo>
                  <a:lnTo>
                    <a:pt x="8335" y="4697"/>
                  </a:lnTo>
                  <a:lnTo>
                    <a:pt x="8224" y="4784"/>
                  </a:lnTo>
                  <a:lnTo>
                    <a:pt x="8116" y="4875"/>
                  </a:lnTo>
                  <a:lnTo>
                    <a:pt x="8008" y="4967"/>
                  </a:lnTo>
                  <a:lnTo>
                    <a:pt x="8008" y="4967"/>
                  </a:lnTo>
                  <a:close/>
                  <a:moveTo>
                    <a:pt x="7760" y="5116"/>
                  </a:moveTo>
                  <a:lnTo>
                    <a:pt x="7760" y="5116"/>
                  </a:lnTo>
                  <a:lnTo>
                    <a:pt x="7890" y="4981"/>
                  </a:lnTo>
                  <a:lnTo>
                    <a:pt x="8020" y="4847"/>
                  </a:lnTo>
                  <a:lnTo>
                    <a:pt x="8151" y="4714"/>
                  </a:lnTo>
                  <a:lnTo>
                    <a:pt x="8283" y="4582"/>
                  </a:lnTo>
                  <a:lnTo>
                    <a:pt x="8416" y="4452"/>
                  </a:lnTo>
                  <a:lnTo>
                    <a:pt x="8551" y="4323"/>
                  </a:lnTo>
                  <a:lnTo>
                    <a:pt x="8688" y="4196"/>
                  </a:lnTo>
                  <a:lnTo>
                    <a:pt x="8756" y="4134"/>
                  </a:lnTo>
                  <a:lnTo>
                    <a:pt x="8826" y="4072"/>
                  </a:lnTo>
                  <a:lnTo>
                    <a:pt x="8826" y="4072"/>
                  </a:lnTo>
                  <a:lnTo>
                    <a:pt x="8758" y="4133"/>
                  </a:lnTo>
                  <a:lnTo>
                    <a:pt x="8691" y="4195"/>
                  </a:lnTo>
                  <a:lnTo>
                    <a:pt x="8558" y="4322"/>
                  </a:lnTo>
                  <a:lnTo>
                    <a:pt x="8425" y="4451"/>
                  </a:lnTo>
                  <a:lnTo>
                    <a:pt x="8292" y="4583"/>
                  </a:lnTo>
                  <a:lnTo>
                    <a:pt x="8027" y="4850"/>
                  </a:lnTo>
                  <a:lnTo>
                    <a:pt x="7893" y="4983"/>
                  </a:lnTo>
                  <a:lnTo>
                    <a:pt x="7760" y="5116"/>
                  </a:lnTo>
                  <a:lnTo>
                    <a:pt x="7760" y="5116"/>
                  </a:lnTo>
                  <a:close/>
                  <a:moveTo>
                    <a:pt x="8379" y="4694"/>
                  </a:moveTo>
                  <a:lnTo>
                    <a:pt x="8379" y="4694"/>
                  </a:lnTo>
                  <a:lnTo>
                    <a:pt x="8333" y="4749"/>
                  </a:lnTo>
                  <a:lnTo>
                    <a:pt x="8287" y="4804"/>
                  </a:lnTo>
                  <a:lnTo>
                    <a:pt x="8239" y="4859"/>
                  </a:lnTo>
                  <a:lnTo>
                    <a:pt x="8191" y="4913"/>
                  </a:lnTo>
                  <a:lnTo>
                    <a:pt x="8191" y="4913"/>
                  </a:lnTo>
                  <a:lnTo>
                    <a:pt x="8097" y="4999"/>
                  </a:lnTo>
                  <a:lnTo>
                    <a:pt x="8002" y="5084"/>
                  </a:lnTo>
                  <a:lnTo>
                    <a:pt x="8002" y="5084"/>
                  </a:lnTo>
                  <a:lnTo>
                    <a:pt x="7841" y="5230"/>
                  </a:lnTo>
                  <a:lnTo>
                    <a:pt x="7681" y="5378"/>
                  </a:lnTo>
                  <a:lnTo>
                    <a:pt x="7522" y="5527"/>
                  </a:lnTo>
                  <a:lnTo>
                    <a:pt x="7365" y="5676"/>
                  </a:lnTo>
                  <a:lnTo>
                    <a:pt x="7210" y="5827"/>
                  </a:lnTo>
                  <a:lnTo>
                    <a:pt x="7054" y="5980"/>
                  </a:lnTo>
                  <a:lnTo>
                    <a:pt x="6744" y="6285"/>
                  </a:lnTo>
                  <a:lnTo>
                    <a:pt x="6744" y="6285"/>
                  </a:lnTo>
                  <a:lnTo>
                    <a:pt x="6683" y="6338"/>
                  </a:lnTo>
                  <a:lnTo>
                    <a:pt x="6683" y="6338"/>
                  </a:lnTo>
                  <a:lnTo>
                    <a:pt x="6886" y="6121"/>
                  </a:lnTo>
                  <a:lnTo>
                    <a:pt x="7088" y="5907"/>
                  </a:lnTo>
                  <a:lnTo>
                    <a:pt x="7191" y="5800"/>
                  </a:lnTo>
                  <a:lnTo>
                    <a:pt x="7294" y="5694"/>
                  </a:lnTo>
                  <a:lnTo>
                    <a:pt x="7397" y="5590"/>
                  </a:lnTo>
                  <a:lnTo>
                    <a:pt x="7501" y="5484"/>
                  </a:lnTo>
                  <a:lnTo>
                    <a:pt x="7607" y="5381"/>
                  </a:lnTo>
                  <a:lnTo>
                    <a:pt x="7713" y="5280"/>
                  </a:lnTo>
                  <a:lnTo>
                    <a:pt x="7821" y="5178"/>
                  </a:lnTo>
                  <a:lnTo>
                    <a:pt x="7930" y="5078"/>
                  </a:lnTo>
                  <a:lnTo>
                    <a:pt x="8040" y="4980"/>
                  </a:lnTo>
                  <a:lnTo>
                    <a:pt x="8152" y="4883"/>
                  </a:lnTo>
                  <a:lnTo>
                    <a:pt x="8264" y="4788"/>
                  </a:lnTo>
                  <a:lnTo>
                    <a:pt x="8379" y="4694"/>
                  </a:lnTo>
                  <a:lnTo>
                    <a:pt x="8379" y="4694"/>
                  </a:lnTo>
                  <a:close/>
                  <a:moveTo>
                    <a:pt x="9190" y="3859"/>
                  </a:moveTo>
                  <a:lnTo>
                    <a:pt x="9190" y="3859"/>
                  </a:lnTo>
                  <a:lnTo>
                    <a:pt x="9156" y="3880"/>
                  </a:lnTo>
                  <a:lnTo>
                    <a:pt x="9122" y="3903"/>
                  </a:lnTo>
                  <a:lnTo>
                    <a:pt x="9089" y="3925"/>
                  </a:lnTo>
                  <a:lnTo>
                    <a:pt x="9058" y="3950"/>
                  </a:lnTo>
                  <a:lnTo>
                    <a:pt x="9026" y="3975"/>
                  </a:lnTo>
                  <a:lnTo>
                    <a:pt x="8996" y="3999"/>
                  </a:lnTo>
                  <a:lnTo>
                    <a:pt x="8965" y="4025"/>
                  </a:lnTo>
                  <a:lnTo>
                    <a:pt x="8936" y="4052"/>
                  </a:lnTo>
                  <a:lnTo>
                    <a:pt x="8936" y="4052"/>
                  </a:lnTo>
                  <a:lnTo>
                    <a:pt x="8989" y="3992"/>
                  </a:lnTo>
                  <a:lnTo>
                    <a:pt x="9041" y="3934"/>
                  </a:lnTo>
                  <a:lnTo>
                    <a:pt x="9092" y="3874"/>
                  </a:lnTo>
                  <a:lnTo>
                    <a:pt x="9143" y="3814"/>
                  </a:lnTo>
                  <a:lnTo>
                    <a:pt x="9143" y="3814"/>
                  </a:lnTo>
                  <a:lnTo>
                    <a:pt x="9190" y="3859"/>
                  </a:lnTo>
                  <a:lnTo>
                    <a:pt x="9190" y="3859"/>
                  </a:lnTo>
                  <a:close/>
                  <a:moveTo>
                    <a:pt x="8141" y="4658"/>
                  </a:moveTo>
                  <a:lnTo>
                    <a:pt x="8141" y="4658"/>
                  </a:lnTo>
                  <a:lnTo>
                    <a:pt x="8255" y="4542"/>
                  </a:lnTo>
                  <a:lnTo>
                    <a:pt x="8368" y="4426"/>
                  </a:lnTo>
                  <a:lnTo>
                    <a:pt x="8483" y="4312"/>
                  </a:lnTo>
                  <a:lnTo>
                    <a:pt x="8599" y="4198"/>
                  </a:lnTo>
                  <a:lnTo>
                    <a:pt x="8716" y="4087"/>
                  </a:lnTo>
                  <a:lnTo>
                    <a:pt x="8834" y="3977"/>
                  </a:lnTo>
                  <a:lnTo>
                    <a:pt x="8894" y="3922"/>
                  </a:lnTo>
                  <a:lnTo>
                    <a:pt x="8955" y="3868"/>
                  </a:lnTo>
                  <a:lnTo>
                    <a:pt x="9016" y="3815"/>
                  </a:lnTo>
                  <a:lnTo>
                    <a:pt x="9078" y="3763"/>
                  </a:lnTo>
                  <a:lnTo>
                    <a:pt x="9078" y="3763"/>
                  </a:lnTo>
                  <a:lnTo>
                    <a:pt x="9080" y="3759"/>
                  </a:lnTo>
                  <a:lnTo>
                    <a:pt x="9082" y="3757"/>
                  </a:lnTo>
                  <a:lnTo>
                    <a:pt x="9082" y="3757"/>
                  </a:lnTo>
                  <a:lnTo>
                    <a:pt x="9112" y="3785"/>
                  </a:lnTo>
                  <a:lnTo>
                    <a:pt x="9112" y="3785"/>
                  </a:lnTo>
                  <a:lnTo>
                    <a:pt x="8985" y="3888"/>
                  </a:lnTo>
                  <a:lnTo>
                    <a:pt x="8861" y="3993"/>
                  </a:lnTo>
                  <a:lnTo>
                    <a:pt x="8737" y="4100"/>
                  </a:lnTo>
                  <a:lnTo>
                    <a:pt x="8615" y="4209"/>
                  </a:lnTo>
                  <a:lnTo>
                    <a:pt x="8495" y="4319"/>
                  </a:lnTo>
                  <a:lnTo>
                    <a:pt x="8377" y="4430"/>
                  </a:lnTo>
                  <a:lnTo>
                    <a:pt x="8258" y="4543"/>
                  </a:lnTo>
                  <a:lnTo>
                    <a:pt x="8141" y="4658"/>
                  </a:lnTo>
                  <a:lnTo>
                    <a:pt x="8141" y="4658"/>
                  </a:lnTo>
                  <a:close/>
                  <a:moveTo>
                    <a:pt x="8978" y="3647"/>
                  </a:moveTo>
                  <a:lnTo>
                    <a:pt x="8978" y="3647"/>
                  </a:lnTo>
                  <a:lnTo>
                    <a:pt x="8972" y="3649"/>
                  </a:lnTo>
                  <a:lnTo>
                    <a:pt x="8970" y="3650"/>
                  </a:lnTo>
                  <a:lnTo>
                    <a:pt x="8968" y="3653"/>
                  </a:lnTo>
                  <a:lnTo>
                    <a:pt x="8968" y="3653"/>
                  </a:lnTo>
                  <a:lnTo>
                    <a:pt x="8947" y="3675"/>
                  </a:lnTo>
                  <a:lnTo>
                    <a:pt x="8927" y="3696"/>
                  </a:lnTo>
                  <a:lnTo>
                    <a:pt x="8927" y="3696"/>
                  </a:lnTo>
                  <a:lnTo>
                    <a:pt x="8924" y="3697"/>
                  </a:lnTo>
                  <a:lnTo>
                    <a:pt x="8924" y="3697"/>
                  </a:lnTo>
                  <a:lnTo>
                    <a:pt x="8851" y="3757"/>
                  </a:lnTo>
                  <a:lnTo>
                    <a:pt x="8778" y="3817"/>
                  </a:lnTo>
                  <a:lnTo>
                    <a:pt x="8706" y="3877"/>
                  </a:lnTo>
                  <a:lnTo>
                    <a:pt x="8634" y="3938"/>
                  </a:lnTo>
                  <a:lnTo>
                    <a:pt x="8563" y="4000"/>
                  </a:lnTo>
                  <a:lnTo>
                    <a:pt x="8491" y="4062"/>
                  </a:lnTo>
                  <a:lnTo>
                    <a:pt x="8350" y="4189"/>
                  </a:lnTo>
                  <a:lnTo>
                    <a:pt x="8210" y="4317"/>
                  </a:lnTo>
                  <a:lnTo>
                    <a:pt x="8072" y="4447"/>
                  </a:lnTo>
                  <a:lnTo>
                    <a:pt x="7934" y="4578"/>
                  </a:lnTo>
                  <a:lnTo>
                    <a:pt x="7798" y="4712"/>
                  </a:lnTo>
                  <a:lnTo>
                    <a:pt x="7798" y="4712"/>
                  </a:lnTo>
                  <a:lnTo>
                    <a:pt x="7611" y="4865"/>
                  </a:lnTo>
                  <a:lnTo>
                    <a:pt x="7519" y="4944"/>
                  </a:lnTo>
                  <a:lnTo>
                    <a:pt x="7426" y="5021"/>
                  </a:lnTo>
                  <a:lnTo>
                    <a:pt x="7335" y="5101"/>
                  </a:lnTo>
                  <a:lnTo>
                    <a:pt x="7246" y="5181"/>
                  </a:lnTo>
                  <a:lnTo>
                    <a:pt x="7158" y="5263"/>
                  </a:lnTo>
                  <a:lnTo>
                    <a:pt x="7072" y="5346"/>
                  </a:lnTo>
                  <a:lnTo>
                    <a:pt x="7072" y="5346"/>
                  </a:lnTo>
                  <a:lnTo>
                    <a:pt x="7013" y="5405"/>
                  </a:lnTo>
                  <a:lnTo>
                    <a:pt x="6955" y="5465"/>
                  </a:lnTo>
                  <a:lnTo>
                    <a:pt x="6897" y="5523"/>
                  </a:lnTo>
                  <a:lnTo>
                    <a:pt x="6841" y="5584"/>
                  </a:lnTo>
                  <a:lnTo>
                    <a:pt x="6729" y="5706"/>
                  </a:lnTo>
                  <a:lnTo>
                    <a:pt x="6619" y="5829"/>
                  </a:lnTo>
                  <a:lnTo>
                    <a:pt x="6509" y="5953"/>
                  </a:lnTo>
                  <a:lnTo>
                    <a:pt x="6401" y="6077"/>
                  </a:lnTo>
                  <a:lnTo>
                    <a:pt x="6186" y="6328"/>
                  </a:lnTo>
                  <a:lnTo>
                    <a:pt x="6186" y="6328"/>
                  </a:lnTo>
                  <a:lnTo>
                    <a:pt x="6135" y="6386"/>
                  </a:lnTo>
                  <a:lnTo>
                    <a:pt x="6084" y="6442"/>
                  </a:lnTo>
                  <a:lnTo>
                    <a:pt x="6032" y="6497"/>
                  </a:lnTo>
                  <a:lnTo>
                    <a:pt x="5980" y="6552"/>
                  </a:lnTo>
                  <a:lnTo>
                    <a:pt x="5926" y="6606"/>
                  </a:lnTo>
                  <a:lnTo>
                    <a:pt x="5872" y="6658"/>
                  </a:lnTo>
                  <a:lnTo>
                    <a:pt x="5763" y="6764"/>
                  </a:lnTo>
                  <a:lnTo>
                    <a:pt x="5763" y="6764"/>
                  </a:lnTo>
                  <a:lnTo>
                    <a:pt x="5929" y="6579"/>
                  </a:lnTo>
                  <a:lnTo>
                    <a:pt x="6096" y="6392"/>
                  </a:lnTo>
                  <a:lnTo>
                    <a:pt x="6427" y="6017"/>
                  </a:lnTo>
                  <a:lnTo>
                    <a:pt x="6593" y="5831"/>
                  </a:lnTo>
                  <a:lnTo>
                    <a:pt x="6761" y="5646"/>
                  </a:lnTo>
                  <a:lnTo>
                    <a:pt x="6846" y="5555"/>
                  </a:lnTo>
                  <a:lnTo>
                    <a:pt x="6931" y="5463"/>
                  </a:lnTo>
                  <a:lnTo>
                    <a:pt x="7018" y="5373"/>
                  </a:lnTo>
                  <a:lnTo>
                    <a:pt x="7104" y="5283"/>
                  </a:lnTo>
                  <a:lnTo>
                    <a:pt x="7104" y="5283"/>
                  </a:lnTo>
                  <a:lnTo>
                    <a:pt x="7168" y="5220"/>
                  </a:lnTo>
                  <a:lnTo>
                    <a:pt x="7231" y="5157"/>
                  </a:lnTo>
                  <a:lnTo>
                    <a:pt x="7360" y="5031"/>
                  </a:lnTo>
                  <a:lnTo>
                    <a:pt x="7488" y="4907"/>
                  </a:lnTo>
                  <a:lnTo>
                    <a:pt x="7619" y="4786"/>
                  </a:lnTo>
                  <a:lnTo>
                    <a:pt x="7752" y="4665"/>
                  </a:lnTo>
                  <a:lnTo>
                    <a:pt x="7884" y="4545"/>
                  </a:lnTo>
                  <a:lnTo>
                    <a:pt x="8150" y="4305"/>
                  </a:lnTo>
                  <a:lnTo>
                    <a:pt x="8150" y="4305"/>
                  </a:lnTo>
                  <a:lnTo>
                    <a:pt x="8199" y="4261"/>
                  </a:lnTo>
                  <a:lnTo>
                    <a:pt x="8248" y="4218"/>
                  </a:lnTo>
                  <a:lnTo>
                    <a:pt x="8351" y="4134"/>
                  </a:lnTo>
                  <a:lnTo>
                    <a:pt x="8455" y="4048"/>
                  </a:lnTo>
                  <a:lnTo>
                    <a:pt x="8507" y="4005"/>
                  </a:lnTo>
                  <a:lnTo>
                    <a:pt x="8558" y="3962"/>
                  </a:lnTo>
                  <a:lnTo>
                    <a:pt x="8608" y="3918"/>
                  </a:lnTo>
                  <a:lnTo>
                    <a:pt x="8658" y="3874"/>
                  </a:lnTo>
                  <a:lnTo>
                    <a:pt x="8707" y="3827"/>
                  </a:lnTo>
                  <a:lnTo>
                    <a:pt x="8754" y="3781"/>
                  </a:lnTo>
                  <a:lnTo>
                    <a:pt x="8799" y="3733"/>
                  </a:lnTo>
                  <a:lnTo>
                    <a:pt x="8844" y="3683"/>
                  </a:lnTo>
                  <a:lnTo>
                    <a:pt x="8865" y="3658"/>
                  </a:lnTo>
                  <a:lnTo>
                    <a:pt x="8885" y="3633"/>
                  </a:lnTo>
                  <a:lnTo>
                    <a:pt x="8905" y="3606"/>
                  </a:lnTo>
                  <a:lnTo>
                    <a:pt x="8923" y="3580"/>
                  </a:lnTo>
                  <a:lnTo>
                    <a:pt x="8923" y="3580"/>
                  </a:lnTo>
                  <a:lnTo>
                    <a:pt x="8948" y="3611"/>
                  </a:lnTo>
                  <a:lnTo>
                    <a:pt x="8971" y="3640"/>
                  </a:lnTo>
                  <a:lnTo>
                    <a:pt x="8971" y="3640"/>
                  </a:lnTo>
                  <a:lnTo>
                    <a:pt x="8978" y="3647"/>
                  </a:lnTo>
                  <a:lnTo>
                    <a:pt x="8978" y="3647"/>
                  </a:lnTo>
                  <a:close/>
                  <a:moveTo>
                    <a:pt x="8802" y="3307"/>
                  </a:moveTo>
                  <a:lnTo>
                    <a:pt x="8802" y="3307"/>
                  </a:lnTo>
                  <a:lnTo>
                    <a:pt x="8812" y="3333"/>
                  </a:lnTo>
                  <a:lnTo>
                    <a:pt x="8820" y="3359"/>
                  </a:lnTo>
                  <a:lnTo>
                    <a:pt x="8837" y="3410"/>
                  </a:lnTo>
                  <a:lnTo>
                    <a:pt x="8837" y="3410"/>
                  </a:lnTo>
                  <a:lnTo>
                    <a:pt x="8737" y="3481"/>
                  </a:lnTo>
                  <a:lnTo>
                    <a:pt x="8640" y="3552"/>
                  </a:lnTo>
                  <a:lnTo>
                    <a:pt x="8543" y="3625"/>
                  </a:lnTo>
                  <a:lnTo>
                    <a:pt x="8447" y="3698"/>
                  </a:lnTo>
                  <a:lnTo>
                    <a:pt x="8447" y="3698"/>
                  </a:lnTo>
                  <a:lnTo>
                    <a:pt x="8536" y="3607"/>
                  </a:lnTo>
                  <a:lnTo>
                    <a:pt x="8624" y="3515"/>
                  </a:lnTo>
                  <a:lnTo>
                    <a:pt x="8709" y="3421"/>
                  </a:lnTo>
                  <a:lnTo>
                    <a:pt x="8793" y="3326"/>
                  </a:lnTo>
                  <a:lnTo>
                    <a:pt x="8793" y="3326"/>
                  </a:lnTo>
                  <a:lnTo>
                    <a:pt x="8796" y="3323"/>
                  </a:lnTo>
                  <a:lnTo>
                    <a:pt x="8797" y="3319"/>
                  </a:lnTo>
                  <a:lnTo>
                    <a:pt x="8798" y="3313"/>
                  </a:lnTo>
                  <a:lnTo>
                    <a:pt x="8797" y="3306"/>
                  </a:lnTo>
                  <a:lnTo>
                    <a:pt x="8792" y="3302"/>
                  </a:lnTo>
                  <a:lnTo>
                    <a:pt x="8787" y="3298"/>
                  </a:lnTo>
                  <a:lnTo>
                    <a:pt x="8782" y="3297"/>
                  </a:lnTo>
                  <a:lnTo>
                    <a:pt x="8779" y="3297"/>
                  </a:lnTo>
                  <a:lnTo>
                    <a:pt x="8776" y="3298"/>
                  </a:lnTo>
                  <a:lnTo>
                    <a:pt x="8773" y="3299"/>
                  </a:lnTo>
                  <a:lnTo>
                    <a:pt x="8770" y="3302"/>
                  </a:lnTo>
                  <a:lnTo>
                    <a:pt x="8770" y="3302"/>
                  </a:lnTo>
                  <a:lnTo>
                    <a:pt x="8711" y="3364"/>
                  </a:lnTo>
                  <a:lnTo>
                    <a:pt x="8651" y="3424"/>
                  </a:lnTo>
                  <a:lnTo>
                    <a:pt x="8591" y="3485"/>
                  </a:lnTo>
                  <a:lnTo>
                    <a:pt x="8530" y="3545"/>
                  </a:lnTo>
                  <a:lnTo>
                    <a:pt x="8468" y="3605"/>
                  </a:lnTo>
                  <a:lnTo>
                    <a:pt x="8406" y="3663"/>
                  </a:lnTo>
                  <a:lnTo>
                    <a:pt x="8281" y="3780"/>
                  </a:lnTo>
                  <a:lnTo>
                    <a:pt x="8154" y="3894"/>
                  </a:lnTo>
                  <a:lnTo>
                    <a:pt x="8026" y="4007"/>
                  </a:lnTo>
                  <a:lnTo>
                    <a:pt x="7897" y="4120"/>
                  </a:lnTo>
                  <a:lnTo>
                    <a:pt x="7767" y="4232"/>
                  </a:lnTo>
                  <a:lnTo>
                    <a:pt x="7508" y="4456"/>
                  </a:lnTo>
                  <a:lnTo>
                    <a:pt x="7378" y="4568"/>
                  </a:lnTo>
                  <a:lnTo>
                    <a:pt x="7251" y="4680"/>
                  </a:lnTo>
                  <a:lnTo>
                    <a:pt x="7123" y="4795"/>
                  </a:lnTo>
                  <a:lnTo>
                    <a:pt x="6997" y="4911"/>
                  </a:lnTo>
                  <a:lnTo>
                    <a:pt x="6935" y="4969"/>
                  </a:lnTo>
                  <a:lnTo>
                    <a:pt x="6873" y="5029"/>
                  </a:lnTo>
                  <a:lnTo>
                    <a:pt x="6812" y="5089"/>
                  </a:lnTo>
                  <a:lnTo>
                    <a:pt x="6751" y="5148"/>
                  </a:lnTo>
                  <a:lnTo>
                    <a:pt x="6751" y="5148"/>
                  </a:lnTo>
                  <a:lnTo>
                    <a:pt x="6633" y="5269"/>
                  </a:lnTo>
                  <a:lnTo>
                    <a:pt x="6516" y="5390"/>
                  </a:lnTo>
                  <a:lnTo>
                    <a:pt x="6280" y="5631"/>
                  </a:lnTo>
                  <a:lnTo>
                    <a:pt x="6163" y="5750"/>
                  </a:lnTo>
                  <a:lnTo>
                    <a:pt x="6044" y="5870"/>
                  </a:lnTo>
                  <a:lnTo>
                    <a:pt x="5925" y="5988"/>
                  </a:lnTo>
                  <a:lnTo>
                    <a:pt x="5803" y="6104"/>
                  </a:lnTo>
                  <a:lnTo>
                    <a:pt x="5803" y="6104"/>
                  </a:lnTo>
                  <a:lnTo>
                    <a:pt x="5865" y="6031"/>
                  </a:lnTo>
                  <a:lnTo>
                    <a:pt x="5927" y="5961"/>
                  </a:lnTo>
                  <a:lnTo>
                    <a:pt x="5988" y="5892"/>
                  </a:lnTo>
                  <a:lnTo>
                    <a:pt x="6050" y="5826"/>
                  </a:lnTo>
                  <a:lnTo>
                    <a:pt x="6050" y="5826"/>
                  </a:lnTo>
                  <a:lnTo>
                    <a:pt x="6134" y="5737"/>
                  </a:lnTo>
                  <a:lnTo>
                    <a:pt x="6217" y="5647"/>
                  </a:lnTo>
                  <a:lnTo>
                    <a:pt x="6217" y="5647"/>
                  </a:lnTo>
                  <a:lnTo>
                    <a:pt x="6351" y="5510"/>
                  </a:lnTo>
                  <a:lnTo>
                    <a:pt x="6486" y="5376"/>
                  </a:lnTo>
                  <a:lnTo>
                    <a:pt x="6622" y="5241"/>
                  </a:lnTo>
                  <a:lnTo>
                    <a:pt x="6690" y="5174"/>
                  </a:lnTo>
                  <a:lnTo>
                    <a:pt x="6759" y="5109"/>
                  </a:lnTo>
                  <a:lnTo>
                    <a:pt x="6759" y="5109"/>
                  </a:lnTo>
                  <a:lnTo>
                    <a:pt x="6898" y="4979"/>
                  </a:lnTo>
                  <a:lnTo>
                    <a:pt x="7039" y="4849"/>
                  </a:lnTo>
                  <a:lnTo>
                    <a:pt x="7321" y="4591"/>
                  </a:lnTo>
                  <a:lnTo>
                    <a:pt x="7463" y="4463"/>
                  </a:lnTo>
                  <a:lnTo>
                    <a:pt x="7603" y="4334"/>
                  </a:lnTo>
                  <a:lnTo>
                    <a:pt x="7742" y="4203"/>
                  </a:lnTo>
                  <a:lnTo>
                    <a:pt x="7879" y="4070"/>
                  </a:lnTo>
                  <a:lnTo>
                    <a:pt x="7879" y="4070"/>
                  </a:lnTo>
                  <a:lnTo>
                    <a:pt x="7932" y="4020"/>
                  </a:lnTo>
                  <a:lnTo>
                    <a:pt x="7986" y="3971"/>
                  </a:lnTo>
                  <a:lnTo>
                    <a:pt x="8040" y="3922"/>
                  </a:lnTo>
                  <a:lnTo>
                    <a:pt x="8095" y="3874"/>
                  </a:lnTo>
                  <a:lnTo>
                    <a:pt x="8206" y="3777"/>
                  </a:lnTo>
                  <a:lnTo>
                    <a:pt x="8317" y="3678"/>
                  </a:lnTo>
                  <a:lnTo>
                    <a:pt x="8372" y="3629"/>
                  </a:lnTo>
                  <a:lnTo>
                    <a:pt x="8426" y="3579"/>
                  </a:lnTo>
                  <a:lnTo>
                    <a:pt x="8477" y="3527"/>
                  </a:lnTo>
                  <a:lnTo>
                    <a:pt x="8529" y="3475"/>
                  </a:lnTo>
                  <a:lnTo>
                    <a:pt x="8578" y="3421"/>
                  </a:lnTo>
                  <a:lnTo>
                    <a:pt x="8626" y="3366"/>
                  </a:lnTo>
                  <a:lnTo>
                    <a:pt x="8648" y="3338"/>
                  </a:lnTo>
                  <a:lnTo>
                    <a:pt x="8670" y="3309"/>
                  </a:lnTo>
                  <a:lnTo>
                    <a:pt x="8693" y="3279"/>
                  </a:lnTo>
                  <a:lnTo>
                    <a:pt x="8714" y="3250"/>
                  </a:lnTo>
                  <a:lnTo>
                    <a:pt x="8714" y="3250"/>
                  </a:lnTo>
                  <a:lnTo>
                    <a:pt x="8756" y="3276"/>
                  </a:lnTo>
                  <a:lnTo>
                    <a:pt x="8802" y="3307"/>
                  </a:lnTo>
                  <a:lnTo>
                    <a:pt x="8802" y="3307"/>
                  </a:lnTo>
                  <a:close/>
                  <a:moveTo>
                    <a:pt x="4713" y="6963"/>
                  </a:moveTo>
                  <a:lnTo>
                    <a:pt x="4713" y="6963"/>
                  </a:lnTo>
                  <a:lnTo>
                    <a:pt x="4808" y="6864"/>
                  </a:lnTo>
                  <a:lnTo>
                    <a:pt x="4903" y="6768"/>
                  </a:lnTo>
                  <a:lnTo>
                    <a:pt x="5094" y="6576"/>
                  </a:lnTo>
                  <a:lnTo>
                    <a:pt x="5287" y="6386"/>
                  </a:lnTo>
                  <a:lnTo>
                    <a:pt x="5481" y="6197"/>
                  </a:lnTo>
                  <a:lnTo>
                    <a:pt x="5481" y="6197"/>
                  </a:lnTo>
                  <a:lnTo>
                    <a:pt x="5390" y="6297"/>
                  </a:lnTo>
                  <a:lnTo>
                    <a:pt x="5298" y="6397"/>
                  </a:lnTo>
                  <a:lnTo>
                    <a:pt x="5205" y="6496"/>
                  </a:lnTo>
                  <a:lnTo>
                    <a:pt x="5110" y="6593"/>
                  </a:lnTo>
                  <a:lnTo>
                    <a:pt x="5014" y="6689"/>
                  </a:lnTo>
                  <a:lnTo>
                    <a:pt x="4917" y="6782"/>
                  </a:lnTo>
                  <a:lnTo>
                    <a:pt x="4868" y="6829"/>
                  </a:lnTo>
                  <a:lnTo>
                    <a:pt x="4817" y="6875"/>
                  </a:lnTo>
                  <a:lnTo>
                    <a:pt x="4767" y="6921"/>
                  </a:lnTo>
                  <a:lnTo>
                    <a:pt x="4716" y="6965"/>
                  </a:lnTo>
                  <a:lnTo>
                    <a:pt x="4716" y="6965"/>
                  </a:lnTo>
                  <a:lnTo>
                    <a:pt x="4713" y="6963"/>
                  </a:lnTo>
                  <a:lnTo>
                    <a:pt x="4713" y="6963"/>
                  </a:lnTo>
                  <a:close/>
                  <a:moveTo>
                    <a:pt x="6482" y="4858"/>
                  </a:moveTo>
                  <a:lnTo>
                    <a:pt x="6482" y="4858"/>
                  </a:lnTo>
                  <a:lnTo>
                    <a:pt x="6173" y="5156"/>
                  </a:lnTo>
                  <a:lnTo>
                    <a:pt x="5865" y="5454"/>
                  </a:lnTo>
                  <a:lnTo>
                    <a:pt x="5865" y="5454"/>
                  </a:lnTo>
                  <a:lnTo>
                    <a:pt x="5700" y="5616"/>
                  </a:lnTo>
                  <a:lnTo>
                    <a:pt x="5700" y="5616"/>
                  </a:lnTo>
                  <a:lnTo>
                    <a:pt x="5713" y="5601"/>
                  </a:lnTo>
                  <a:lnTo>
                    <a:pt x="5713" y="5601"/>
                  </a:lnTo>
                  <a:lnTo>
                    <a:pt x="5817" y="5493"/>
                  </a:lnTo>
                  <a:lnTo>
                    <a:pt x="5919" y="5384"/>
                  </a:lnTo>
                  <a:lnTo>
                    <a:pt x="6021" y="5274"/>
                  </a:lnTo>
                  <a:lnTo>
                    <a:pt x="6121" y="5164"/>
                  </a:lnTo>
                  <a:lnTo>
                    <a:pt x="6221" y="5053"/>
                  </a:lnTo>
                  <a:lnTo>
                    <a:pt x="6320" y="4940"/>
                  </a:lnTo>
                  <a:lnTo>
                    <a:pt x="6518" y="4715"/>
                  </a:lnTo>
                  <a:lnTo>
                    <a:pt x="6518" y="4715"/>
                  </a:lnTo>
                  <a:lnTo>
                    <a:pt x="6616" y="4626"/>
                  </a:lnTo>
                  <a:lnTo>
                    <a:pt x="6715" y="4538"/>
                  </a:lnTo>
                  <a:lnTo>
                    <a:pt x="6814" y="4450"/>
                  </a:lnTo>
                  <a:lnTo>
                    <a:pt x="6914" y="4364"/>
                  </a:lnTo>
                  <a:lnTo>
                    <a:pt x="6914" y="4364"/>
                  </a:lnTo>
                  <a:lnTo>
                    <a:pt x="6896" y="4380"/>
                  </a:lnTo>
                  <a:lnTo>
                    <a:pt x="6877" y="4401"/>
                  </a:lnTo>
                  <a:lnTo>
                    <a:pt x="6855" y="4425"/>
                  </a:lnTo>
                  <a:lnTo>
                    <a:pt x="6831" y="4453"/>
                  </a:lnTo>
                  <a:lnTo>
                    <a:pt x="6776" y="4518"/>
                  </a:lnTo>
                  <a:lnTo>
                    <a:pt x="6717" y="4589"/>
                  </a:lnTo>
                  <a:lnTo>
                    <a:pt x="6655" y="4664"/>
                  </a:lnTo>
                  <a:lnTo>
                    <a:pt x="6594" y="4736"/>
                  </a:lnTo>
                  <a:lnTo>
                    <a:pt x="6565" y="4772"/>
                  </a:lnTo>
                  <a:lnTo>
                    <a:pt x="6536" y="4803"/>
                  </a:lnTo>
                  <a:lnTo>
                    <a:pt x="6507" y="4832"/>
                  </a:lnTo>
                  <a:lnTo>
                    <a:pt x="6482" y="4858"/>
                  </a:lnTo>
                  <a:lnTo>
                    <a:pt x="6482" y="4858"/>
                  </a:lnTo>
                  <a:close/>
                  <a:moveTo>
                    <a:pt x="7051" y="4420"/>
                  </a:moveTo>
                  <a:lnTo>
                    <a:pt x="7051" y="4420"/>
                  </a:lnTo>
                  <a:lnTo>
                    <a:pt x="6957" y="4518"/>
                  </a:lnTo>
                  <a:lnTo>
                    <a:pt x="6864" y="4615"/>
                  </a:lnTo>
                  <a:lnTo>
                    <a:pt x="6682" y="4813"/>
                  </a:lnTo>
                  <a:lnTo>
                    <a:pt x="6591" y="4911"/>
                  </a:lnTo>
                  <a:lnTo>
                    <a:pt x="6498" y="5009"/>
                  </a:lnTo>
                  <a:lnTo>
                    <a:pt x="6405" y="5106"/>
                  </a:lnTo>
                  <a:lnTo>
                    <a:pt x="6310" y="5201"/>
                  </a:lnTo>
                  <a:lnTo>
                    <a:pt x="6310" y="5201"/>
                  </a:lnTo>
                  <a:lnTo>
                    <a:pt x="6200" y="5311"/>
                  </a:lnTo>
                  <a:lnTo>
                    <a:pt x="6091" y="5421"/>
                  </a:lnTo>
                  <a:lnTo>
                    <a:pt x="5873" y="5642"/>
                  </a:lnTo>
                  <a:lnTo>
                    <a:pt x="5655" y="5864"/>
                  </a:lnTo>
                  <a:lnTo>
                    <a:pt x="5438" y="6085"/>
                  </a:lnTo>
                  <a:lnTo>
                    <a:pt x="5438" y="6085"/>
                  </a:lnTo>
                  <a:lnTo>
                    <a:pt x="5556" y="5951"/>
                  </a:lnTo>
                  <a:lnTo>
                    <a:pt x="5674" y="5818"/>
                  </a:lnTo>
                  <a:lnTo>
                    <a:pt x="5908" y="5549"/>
                  </a:lnTo>
                  <a:lnTo>
                    <a:pt x="6143" y="5280"/>
                  </a:lnTo>
                  <a:lnTo>
                    <a:pt x="6379" y="5012"/>
                  </a:lnTo>
                  <a:lnTo>
                    <a:pt x="6379" y="5012"/>
                  </a:lnTo>
                  <a:lnTo>
                    <a:pt x="6492" y="4904"/>
                  </a:lnTo>
                  <a:lnTo>
                    <a:pt x="6603" y="4796"/>
                  </a:lnTo>
                  <a:lnTo>
                    <a:pt x="6713" y="4686"/>
                  </a:lnTo>
                  <a:lnTo>
                    <a:pt x="6769" y="4631"/>
                  </a:lnTo>
                  <a:lnTo>
                    <a:pt x="6822" y="4575"/>
                  </a:lnTo>
                  <a:lnTo>
                    <a:pt x="6822" y="4575"/>
                  </a:lnTo>
                  <a:lnTo>
                    <a:pt x="6854" y="4555"/>
                  </a:lnTo>
                  <a:lnTo>
                    <a:pt x="6886" y="4535"/>
                  </a:lnTo>
                  <a:lnTo>
                    <a:pt x="6949" y="4495"/>
                  </a:lnTo>
                  <a:lnTo>
                    <a:pt x="6979" y="4477"/>
                  </a:lnTo>
                  <a:lnTo>
                    <a:pt x="7006" y="4458"/>
                  </a:lnTo>
                  <a:lnTo>
                    <a:pt x="7030" y="4439"/>
                  </a:lnTo>
                  <a:lnTo>
                    <a:pt x="7040" y="4430"/>
                  </a:lnTo>
                  <a:lnTo>
                    <a:pt x="7051" y="4420"/>
                  </a:lnTo>
                  <a:lnTo>
                    <a:pt x="7051" y="4420"/>
                  </a:lnTo>
                  <a:close/>
                  <a:moveTo>
                    <a:pt x="6174" y="5051"/>
                  </a:moveTo>
                  <a:lnTo>
                    <a:pt x="6174" y="5051"/>
                  </a:lnTo>
                  <a:lnTo>
                    <a:pt x="6094" y="5140"/>
                  </a:lnTo>
                  <a:lnTo>
                    <a:pt x="6014" y="5229"/>
                  </a:lnTo>
                  <a:lnTo>
                    <a:pt x="5851" y="5406"/>
                  </a:lnTo>
                  <a:lnTo>
                    <a:pt x="5687" y="5580"/>
                  </a:lnTo>
                  <a:lnTo>
                    <a:pt x="5521" y="5754"/>
                  </a:lnTo>
                  <a:lnTo>
                    <a:pt x="5353" y="5925"/>
                  </a:lnTo>
                  <a:lnTo>
                    <a:pt x="5185" y="6097"/>
                  </a:lnTo>
                  <a:lnTo>
                    <a:pt x="5016" y="6266"/>
                  </a:lnTo>
                  <a:lnTo>
                    <a:pt x="4847" y="6436"/>
                  </a:lnTo>
                  <a:lnTo>
                    <a:pt x="4847" y="6436"/>
                  </a:lnTo>
                  <a:lnTo>
                    <a:pt x="4781" y="6502"/>
                  </a:lnTo>
                  <a:lnTo>
                    <a:pt x="4734" y="6545"/>
                  </a:lnTo>
                  <a:lnTo>
                    <a:pt x="4717" y="6560"/>
                  </a:lnTo>
                  <a:lnTo>
                    <a:pt x="4704" y="6571"/>
                  </a:lnTo>
                  <a:lnTo>
                    <a:pt x="4695" y="6578"/>
                  </a:lnTo>
                  <a:lnTo>
                    <a:pt x="4690" y="6580"/>
                  </a:lnTo>
                  <a:lnTo>
                    <a:pt x="4688" y="6580"/>
                  </a:lnTo>
                  <a:lnTo>
                    <a:pt x="4688" y="6579"/>
                  </a:lnTo>
                  <a:lnTo>
                    <a:pt x="4689" y="6574"/>
                  </a:lnTo>
                  <a:lnTo>
                    <a:pt x="4692" y="6566"/>
                  </a:lnTo>
                  <a:lnTo>
                    <a:pt x="4699" y="6555"/>
                  </a:lnTo>
                  <a:lnTo>
                    <a:pt x="4720" y="6527"/>
                  </a:lnTo>
                  <a:lnTo>
                    <a:pt x="4748" y="6490"/>
                  </a:lnTo>
                  <a:lnTo>
                    <a:pt x="4783" y="6447"/>
                  </a:lnTo>
                  <a:lnTo>
                    <a:pt x="4823" y="6399"/>
                  </a:lnTo>
                  <a:lnTo>
                    <a:pt x="4910" y="6298"/>
                  </a:lnTo>
                  <a:lnTo>
                    <a:pt x="4993" y="6204"/>
                  </a:lnTo>
                  <a:lnTo>
                    <a:pt x="5028" y="6166"/>
                  </a:lnTo>
                  <a:lnTo>
                    <a:pt x="5059" y="6135"/>
                  </a:lnTo>
                  <a:lnTo>
                    <a:pt x="5059" y="6135"/>
                  </a:lnTo>
                  <a:lnTo>
                    <a:pt x="5342" y="5853"/>
                  </a:lnTo>
                  <a:lnTo>
                    <a:pt x="5485" y="5713"/>
                  </a:lnTo>
                  <a:lnTo>
                    <a:pt x="5625" y="5571"/>
                  </a:lnTo>
                  <a:lnTo>
                    <a:pt x="5625" y="5571"/>
                  </a:lnTo>
                  <a:lnTo>
                    <a:pt x="5782" y="5415"/>
                  </a:lnTo>
                  <a:lnTo>
                    <a:pt x="5941" y="5260"/>
                  </a:lnTo>
                  <a:lnTo>
                    <a:pt x="6100" y="5105"/>
                  </a:lnTo>
                  <a:lnTo>
                    <a:pt x="6262" y="4952"/>
                  </a:lnTo>
                  <a:lnTo>
                    <a:pt x="6262" y="4952"/>
                  </a:lnTo>
                  <a:lnTo>
                    <a:pt x="6174" y="5051"/>
                  </a:lnTo>
                  <a:lnTo>
                    <a:pt x="6174" y="5051"/>
                  </a:lnTo>
                  <a:close/>
                  <a:moveTo>
                    <a:pt x="5172" y="6216"/>
                  </a:moveTo>
                  <a:lnTo>
                    <a:pt x="5172" y="6216"/>
                  </a:lnTo>
                  <a:lnTo>
                    <a:pt x="5528" y="5845"/>
                  </a:lnTo>
                  <a:lnTo>
                    <a:pt x="5707" y="5660"/>
                  </a:lnTo>
                  <a:lnTo>
                    <a:pt x="5797" y="5568"/>
                  </a:lnTo>
                  <a:lnTo>
                    <a:pt x="5888" y="5477"/>
                  </a:lnTo>
                  <a:lnTo>
                    <a:pt x="5888" y="5477"/>
                  </a:lnTo>
                  <a:lnTo>
                    <a:pt x="5957" y="5410"/>
                  </a:lnTo>
                  <a:lnTo>
                    <a:pt x="6026" y="5343"/>
                  </a:lnTo>
                  <a:lnTo>
                    <a:pt x="6167" y="5211"/>
                  </a:lnTo>
                  <a:lnTo>
                    <a:pt x="6167" y="5211"/>
                  </a:lnTo>
                  <a:lnTo>
                    <a:pt x="6072" y="5321"/>
                  </a:lnTo>
                  <a:lnTo>
                    <a:pt x="6072" y="5321"/>
                  </a:lnTo>
                  <a:lnTo>
                    <a:pt x="5943" y="5470"/>
                  </a:lnTo>
                  <a:lnTo>
                    <a:pt x="5813" y="5619"/>
                  </a:lnTo>
                  <a:lnTo>
                    <a:pt x="5684" y="5767"/>
                  </a:lnTo>
                  <a:lnTo>
                    <a:pt x="5552" y="5913"/>
                  </a:lnTo>
                  <a:lnTo>
                    <a:pt x="5420" y="6059"/>
                  </a:lnTo>
                  <a:lnTo>
                    <a:pt x="5287" y="6204"/>
                  </a:lnTo>
                  <a:lnTo>
                    <a:pt x="5021" y="6495"/>
                  </a:lnTo>
                  <a:lnTo>
                    <a:pt x="5021" y="6495"/>
                  </a:lnTo>
                  <a:lnTo>
                    <a:pt x="4984" y="6531"/>
                  </a:lnTo>
                  <a:lnTo>
                    <a:pt x="4945" y="6567"/>
                  </a:lnTo>
                  <a:lnTo>
                    <a:pt x="4945" y="6567"/>
                  </a:lnTo>
                  <a:lnTo>
                    <a:pt x="4860" y="6647"/>
                  </a:lnTo>
                  <a:lnTo>
                    <a:pt x="4826" y="6676"/>
                  </a:lnTo>
                  <a:lnTo>
                    <a:pt x="4799" y="6699"/>
                  </a:lnTo>
                  <a:lnTo>
                    <a:pt x="4776" y="6717"/>
                  </a:lnTo>
                  <a:lnTo>
                    <a:pt x="4760" y="6729"/>
                  </a:lnTo>
                  <a:lnTo>
                    <a:pt x="4748" y="6736"/>
                  </a:lnTo>
                  <a:lnTo>
                    <a:pt x="4745" y="6737"/>
                  </a:lnTo>
                  <a:lnTo>
                    <a:pt x="4743" y="6738"/>
                  </a:lnTo>
                  <a:lnTo>
                    <a:pt x="4740" y="6737"/>
                  </a:lnTo>
                  <a:lnTo>
                    <a:pt x="4740" y="6734"/>
                  </a:lnTo>
                  <a:lnTo>
                    <a:pt x="4741" y="6727"/>
                  </a:lnTo>
                  <a:lnTo>
                    <a:pt x="4747" y="6717"/>
                  </a:lnTo>
                  <a:lnTo>
                    <a:pt x="4757" y="6703"/>
                  </a:lnTo>
                  <a:lnTo>
                    <a:pt x="4783" y="6665"/>
                  </a:lnTo>
                  <a:lnTo>
                    <a:pt x="4821" y="6619"/>
                  </a:lnTo>
                  <a:lnTo>
                    <a:pt x="4867" y="6564"/>
                  </a:lnTo>
                  <a:lnTo>
                    <a:pt x="4916" y="6505"/>
                  </a:lnTo>
                  <a:lnTo>
                    <a:pt x="5019" y="6386"/>
                  </a:lnTo>
                  <a:lnTo>
                    <a:pt x="5111" y="6283"/>
                  </a:lnTo>
                  <a:lnTo>
                    <a:pt x="5172" y="6216"/>
                  </a:lnTo>
                  <a:lnTo>
                    <a:pt x="5172" y="6216"/>
                  </a:lnTo>
                  <a:close/>
                  <a:moveTo>
                    <a:pt x="4844" y="6688"/>
                  </a:moveTo>
                  <a:lnTo>
                    <a:pt x="4844" y="6688"/>
                  </a:lnTo>
                  <a:lnTo>
                    <a:pt x="4683" y="6864"/>
                  </a:lnTo>
                  <a:lnTo>
                    <a:pt x="4683" y="6864"/>
                  </a:lnTo>
                  <a:lnTo>
                    <a:pt x="4679" y="6870"/>
                  </a:lnTo>
                  <a:lnTo>
                    <a:pt x="4678" y="6876"/>
                  </a:lnTo>
                  <a:lnTo>
                    <a:pt x="4679" y="6881"/>
                  </a:lnTo>
                  <a:lnTo>
                    <a:pt x="4683" y="6885"/>
                  </a:lnTo>
                  <a:lnTo>
                    <a:pt x="4688" y="6889"/>
                  </a:lnTo>
                  <a:lnTo>
                    <a:pt x="4693" y="6890"/>
                  </a:lnTo>
                  <a:lnTo>
                    <a:pt x="4699" y="6890"/>
                  </a:lnTo>
                  <a:lnTo>
                    <a:pt x="4706" y="6887"/>
                  </a:lnTo>
                  <a:lnTo>
                    <a:pt x="4706" y="6887"/>
                  </a:lnTo>
                  <a:lnTo>
                    <a:pt x="4760" y="6843"/>
                  </a:lnTo>
                  <a:lnTo>
                    <a:pt x="4813" y="6800"/>
                  </a:lnTo>
                  <a:lnTo>
                    <a:pt x="4919" y="6712"/>
                  </a:lnTo>
                  <a:lnTo>
                    <a:pt x="4919" y="6712"/>
                  </a:lnTo>
                  <a:lnTo>
                    <a:pt x="4807" y="6827"/>
                  </a:lnTo>
                  <a:lnTo>
                    <a:pt x="4696" y="6942"/>
                  </a:lnTo>
                  <a:lnTo>
                    <a:pt x="4696" y="6942"/>
                  </a:lnTo>
                  <a:lnTo>
                    <a:pt x="4679" y="6922"/>
                  </a:lnTo>
                  <a:lnTo>
                    <a:pt x="4663" y="6901"/>
                  </a:lnTo>
                  <a:lnTo>
                    <a:pt x="4663" y="6901"/>
                  </a:lnTo>
                  <a:lnTo>
                    <a:pt x="4621" y="6842"/>
                  </a:lnTo>
                  <a:lnTo>
                    <a:pt x="4621" y="6842"/>
                  </a:lnTo>
                  <a:lnTo>
                    <a:pt x="4678" y="6806"/>
                  </a:lnTo>
                  <a:lnTo>
                    <a:pt x="4734" y="6768"/>
                  </a:lnTo>
                  <a:lnTo>
                    <a:pt x="4789" y="6729"/>
                  </a:lnTo>
                  <a:lnTo>
                    <a:pt x="4844" y="6688"/>
                  </a:lnTo>
                  <a:lnTo>
                    <a:pt x="4844" y="6688"/>
                  </a:lnTo>
                  <a:close/>
                  <a:moveTo>
                    <a:pt x="5078" y="6674"/>
                  </a:moveTo>
                  <a:lnTo>
                    <a:pt x="5078" y="6674"/>
                  </a:lnTo>
                  <a:lnTo>
                    <a:pt x="5165" y="6589"/>
                  </a:lnTo>
                  <a:lnTo>
                    <a:pt x="5248" y="6503"/>
                  </a:lnTo>
                  <a:lnTo>
                    <a:pt x="5331" y="6415"/>
                  </a:lnTo>
                  <a:lnTo>
                    <a:pt x="5412" y="6325"/>
                  </a:lnTo>
                  <a:lnTo>
                    <a:pt x="5493" y="6235"/>
                  </a:lnTo>
                  <a:lnTo>
                    <a:pt x="5572" y="6145"/>
                  </a:lnTo>
                  <a:lnTo>
                    <a:pt x="5730" y="5962"/>
                  </a:lnTo>
                  <a:lnTo>
                    <a:pt x="5730" y="5962"/>
                  </a:lnTo>
                  <a:lnTo>
                    <a:pt x="5755" y="5935"/>
                  </a:lnTo>
                  <a:lnTo>
                    <a:pt x="5755" y="5935"/>
                  </a:lnTo>
                  <a:lnTo>
                    <a:pt x="5962" y="5740"/>
                  </a:lnTo>
                  <a:lnTo>
                    <a:pt x="6170" y="5544"/>
                  </a:lnTo>
                  <a:lnTo>
                    <a:pt x="6379" y="5351"/>
                  </a:lnTo>
                  <a:lnTo>
                    <a:pt x="6588" y="5158"/>
                  </a:lnTo>
                  <a:lnTo>
                    <a:pt x="6588" y="5158"/>
                  </a:lnTo>
                  <a:lnTo>
                    <a:pt x="6785" y="4976"/>
                  </a:lnTo>
                  <a:lnTo>
                    <a:pt x="6785" y="4976"/>
                  </a:lnTo>
                  <a:lnTo>
                    <a:pt x="6503" y="5283"/>
                  </a:lnTo>
                  <a:lnTo>
                    <a:pt x="6220" y="5591"/>
                  </a:lnTo>
                  <a:lnTo>
                    <a:pt x="6220" y="5591"/>
                  </a:lnTo>
                  <a:lnTo>
                    <a:pt x="5997" y="5816"/>
                  </a:lnTo>
                  <a:lnTo>
                    <a:pt x="5775" y="6040"/>
                  </a:lnTo>
                  <a:lnTo>
                    <a:pt x="5664" y="6152"/>
                  </a:lnTo>
                  <a:lnTo>
                    <a:pt x="5551" y="6262"/>
                  </a:lnTo>
                  <a:lnTo>
                    <a:pt x="5438" y="6372"/>
                  </a:lnTo>
                  <a:lnTo>
                    <a:pt x="5323" y="6480"/>
                  </a:lnTo>
                  <a:lnTo>
                    <a:pt x="5323" y="6480"/>
                  </a:lnTo>
                  <a:lnTo>
                    <a:pt x="5265" y="6534"/>
                  </a:lnTo>
                  <a:lnTo>
                    <a:pt x="5206" y="6587"/>
                  </a:lnTo>
                  <a:lnTo>
                    <a:pt x="5146" y="6639"/>
                  </a:lnTo>
                  <a:lnTo>
                    <a:pt x="5085" y="6689"/>
                  </a:lnTo>
                  <a:lnTo>
                    <a:pt x="5023" y="6738"/>
                  </a:lnTo>
                  <a:lnTo>
                    <a:pt x="4963" y="6787"/>
                  </a:lnTo>
                  <a:lnTo>
                    <a:pt x="4899" y="6836"/>
                  </a:lnTo>
                  <a:lnTo>
                    <a:pt x="4836" y="6884"/>
                  </a:lnTo>
                  <a:lnTo>
                    <a:pt x="4836" y="6884"/>
                  </a:lnTo>
                  <a:lnTo>
                    <a:pt x="4882" y="6847"/>
                  </a:lnTo>
                  <a:lnTo>
                    <a:pt x="4953" y="6786"/>
                  </a:lnTo>
                  <a:lnTo>
                    <a:pt x="5027" y="6722"/>
                  </a:lnTo>
                  <a:lnTo>
                    <a:pt x="5078" y="6674"/>
                  </a:lnTo>
                  <a:lnTo>
                    <a:pt x="5078" y="6674"/>
                  </a:lnTo>
                  <a:close/>
                  <a:moveTo>
                    <a:pt x="7331" y="4335"/>
                  </a:moveTo>
                  <a:lnTo>
                    <a:pt x="7331" y="4335"/>
                  </a:lnTo>
                  <a:lnTo>
                    <a:pt x="7336" y="4335"/>
                  </a:lnTo>
                  <a:lnTo>
                    <a:pt x="7336" y="4335"/>
                  </a:lnTo>
                  <a:lnTo>
                    <a:pt x="7288" y="4375"/>
                  </a:lnTo>
                  <a:lnTo>
                    <a:pt x="7288" y="4375"/>
                  </a:lnTo>
                  <a:lnTo>
                    <a:pt x="7331" y="4335"/>
                  </a:lnTo>
                  <a:lnTo>
                    <a:pt x="7331" y="4335"/>
                  </a:lnTo>
                  <a:close/>
                  <a:moveTo>
                    <a:pt x="7396" y="4302"/>
                  </a:moveTo>
                  <a:lnTo>
                    <a:pt x="7396" y="4302"/>
                  </a:lnTo>
                  <a:lnTo>
                    <a:pt x="7401" y="4303"/>
                  </a:lnTo>
                  <a:lnTo>
                    <a:pt x="7405" y="4302"/>
                  </a:lnTo>
                  <a:lnTo>
                    <a:pt x="7406" y="4301"/>
                  </a:lnTo>
                  <a:lnTo>
                    <a:pt x="7408" y="4300"/>
                  </a:lnTo>
                  <a:lnTo>
                    <a:pt x="7409" y="4298"/>
                  </a:lnTo>
                  <a:lnTo>
                    <a:pt x="7408" y="4294"/>
                  </a:lnTo>
                  <a:lnTo>
                    <a:pt x="7408" y="4294"/>
                  </a:lnTo>
                  <a:lnTo>
                    <a:pt x="7408" y="4293"/>
                  </a:lnTo>
                  <a:lnTo>
                    <a:pt x="7408" y="4293"/>
                  </a:lnTo>
                  <a:lnTo>
                    <a:pt x="7547" y="4185"/>
                  </a:lnTo>
                  <a:lnTo>
                    <a:pt x="7547" y="4185"/>
                  </a:lnTo>
                  <a:lnTo>
                    <a:pt x="7443" y="4287"/>
                  </a:lnTo>
                  <a:lnTo>
                    <a:pt x="7340" y="4391"/>
                  </a:lnTo>
                  <a:lnTo>
                    <a:pt x="7238" y="4497"/>
                  </a:lnTo>
                  <a:lnTo>
                    <a:pt x="7137" y="4602"/>
                  </a:lnTo>
                  <a:lnTo>
                    <a:pt x="7137" y="4602"/>
                  </a:lnTo>
                  <a:lnTo>
                    <a:pt x="6573" y="5123"/>
                  </a:lnTo>
                  <a:lnTo>
                    <a:pt x="6291" y="5384"/>
                  </a:lnTo>
                  <a:lnTo>
                    <a:pt x="6010" y="5646"/>
                  </a:lnTo>
                  <a:lnTo>
                    <a:pt x="6010" y="5646"/>
                  </a:lnTo>
                  <a:lnTo>
                    <a:pt x="6036" y="5617"/>
                  </a:lnTo>
                  <a:lnTo>
                    <a:pt x="6036" y="5617"/>
                  </a:lnTo>
                  <a:lnTo>
                    <a:pt x="6298" y="5340"/>
                  </a:lnTo>
                  <a:lnTo>
                    <a:pt x="6430" y="5202"/>
                  </a:lnTo>
                  <a:lnTo>
                    <a:pt x="6563" y="5067"/>
                  </a:lnTo>
                  <a:lnTo>
                    <a:pt x="6563" y="5067"/>
                  </a:lnTo>
                  <a:lnTo>
                    <a:pt x="6635" y="4994"/>
                  </a:lnTo>
                  <a:lnTo>
                    <a:pt x="6708" y="4923"/>
                  </a:lnTo>
                  <a:lnTo>
                    <a:pt x="6854" y="4780"/>
                  </a:lnTo>
                  <a:lnTo>
                    <a:pt x="7003" y="4639"/>
                  </a:lnTo>
                  <a:lnTo>
                    <a:pt x="7152" y="4500"/>
                  </a:lnTo>
                  <a:lnTo>
                    <a:pt x="7152" y="4500"/>
                  </a:lnTo>
                  <a:lnTo>
                    <a:pt x="7212" y="4450"/>
                  </a:lnTo>
                  <a:lnTo>
                    <a:pt x="7273" y="4401"/>
                  </a:lnTo>
                  <a:lnTo>
                    <a:pt x="7396" y="4302"/>
                  </a:lnTo>
                  <a:lnTo>
                    <a:pt x="7396" y="4302"/>
                  </a:lnTo>
                  <a:close/>
                  <a:moveTo>
                    <a:pt x="8670" y="3227"/>
                  </a:moveTo>
                  <a:lnTo>
                    <a:pt x="8670" y="3227"/>
                  </a:lnTo>
                  <a:lnTo>
                    <a:pt x="8592" y="3284"/>
                  </a:lnTo>
                  <a:lnTo>
                    <a:pt x="8515" y="3341"/>
                  </a:lnTo>
                  <a:lnTo>
                    <a:pt x="8515" y="3341"/>
                  </a:lnTo>
                  <a:lnTo>
                    <a:pt x="8571" y="3275"/>
                  </a:lnTo>
                  <a:lnTo>
                    <a:pt x="8599" y="3242"/>
                  </a:lnTo>
                  <a:lnTo>
                    <a:pt x="8626" y="3207"/>
                  </a:lnTo>
                  <a:lnTo>
                    <a:pt x="8626" y="3207"/>
                  </a:lnTo>
                  <a:lnTo>
                    <a:pt x="8648" y="3216"/>
                  </a:lnTo>
                  <a:lnTo>
                    <a:pt x="8670" y="3227"/>
                  </a:lnTo>
                  <a:lnTo>
                    <a:pt x="8670" y="3227"/>
                  </a:lnTo>
                  <a:close/>
                  <a:moveTo>
                    <a:pt x="8546" y="3413"/>
                  </a:moveTo>
                  <a:lnTo>
                    <a:pt x="8546" y="3413"/>
                  </a:lnTo>
                  <a:lnTo>
                    <a:pt x="8509" y="3451"/>
                  </a:lnTo>
                  <a:lnTo>
                    <a:pt x="8469" y="3490"/>
                  </a:lnTo>
                  <a:lnTo>
                    <a:pt x="8428" y="3527"/>
                  </a:lnTo>
                  <a:lnTo>
                    <a:pt x="8386" y="3565"/>
                  </a:lnTo>
                  <a:lnTo>
                    <a:pt x="8302" y="3636"/>
                  </a:lnTo>
                  <a:lnTo>
                    <a:pt x="8217" y="3706"/>
                  </a:lnTo>
                  <a:lnTo>
                    <a:pt x="8217" y="3706"/>
                  </a:lnTo>
                  <a:lnTo>
                    <a:pt x="8123" y="3790"/>
                  </a:lnTo>
                  <a:lnTo>
                    <a:pt x="8028" y="3874"/>
                  </a:lnTo>
                  <a:lnTo>
                    <a:pt x="7934" y="3958"/>
                  </a:lnTo>
                  <a:lnTo>
                    <a:pt x="7841" y="4044"/>
                  </a:lnTo>
                  <a:lnTo>
                    <a:pt x="7656" y="4216"/>
                  </a:lnTo>
                  <a:lnTo>
                    <a:pt x="7471" y="4389"/>
                  </a:lnTo>
                  <a:lnTo>
                    <a:pt x="7287" y="4563"/>
                  </a:lnTo>
                  <a:lnTo>
                    <a:pt x="7103" y="4738"/>
                  </a:lnTo>
                  <a:lnTo>
                    <a:pt x="6919" y="4912"/>
                  </a:lnTo>
                  <a:lnTo>
                    <a:pt x="6736" y="5085"/>
                  </a:lnTo>
                  <a:lnTo>
                    <a:pt x="6736" y="5085"/>
                  </a:lnTo>
                  <a:lnTo>
                    <a:pt x="6695" y="5125"/>
                  </a:lnTo>
                  <a:lnTo>
                    <a:pt x="6695" y="5125"/>
                  </a:lnTo>
                  <a:lnTo>
                    <a:pt x="6883" y="4918"/>
                  </a:lnTo>
                  <a:lnTo>
                    <a:pt x="7072" y="4712"/>
                  </a:lnTo>
                  <a:lnTo>
                    <a:pt x="7072" y="4712"/>
                  </a:lnTo>
                  <a:lnTo>
                    <a:pt x="7349" y="4454"/>
                  </a:lnTo>
                  <a:lnTo>
                    <a:pt x="7625" y="4197"/>
                  </a:lnTo>
                  <a:lnTo>
                    <a:pt x="7625" y="4197"/>
                  </a:lnTo>
                  <a:lnTo>
                    <a:pt x="7728" y="4097"/>
                  </a:lnTo>
                  <a:lnTo>
                    <a:pt x="7832" y="3999"/>
                  </a:lnTo>
                  <a:lnTo>
                    <a:pt x="8037" y="3800"/>
                  </a:lnTo>
                  <a:lnTo>
                    <a:pt x="8037" y="3800"/>
                  </a:lnTo>
                  <a:lnTo>
                    <a:pt x="8086" y="3758"/>
                  </a:lnTo>
                  <a:lnTo>
                    <a:pt x="8136" y="3716"/>
                  </a:lnTo>
                  <a:lnTo>
                    <a:pt x="8185" y="3673"/>
                  </a:lnTo>
                  <a:lnTo>
                    <a:pt x="8232" y="3629"/>
                  </a:lnTo>
                  <a:lnTo>
                    <a:pt x="8280" y="3586"/>
                  </a:lnTo>
                  <a:lnTo>
                    <a:pt x="8325" y="3541"/>
                  </a:lnTo>
                  <a:lnTo>
                    <a:pt x="8371" y="3496"/>
                  </a:lnTo>
                  <a:lnTo>
                    <a:pt x="8415" y="3450"/>
                  </a:lnTo>
                  <a:lnTo>
                    <a:pt x="8415" y="3450"/>
                  </a:lnTo>
                  <a:lnTo>
                    <a:pt x="8469" y="3410"/>
                  </a:lnTo>
                  <a:lnTo>
                    <a:pt x="8518" y="3374"/>
                  </a:lnTo>
                  <a:lnTo>
                    <a:pt x="8560" y="3345"/>
                  </a:lnTo>
                  <a:lnTo>
                    <a:pt x="8578" y="3334"/>
                  </a:lnTo>
                  <a:lnTo>
                    <a:pt x="8592" y="3326"/>
                  </a:lnTo>
                  <a:lnTo>
                    <a:pt x="8604" y="3321"/>
                  </a:lnTo>
                  <a:lnTo>
                    <a:pt x="8607" y="3320"/>
                  </a:lnTo>
                  <a:lnTo>
                    <a:pt x="8611" y="3320"/>
                  </a:lnTo>
                  <a:lnTo>
                    <a:pt x="8612" y="3321"/>
                  </a:lnTo>
                  <a:lnTo>
                    <a:pt x="8613" y="3324"/>
                  </a:lnTo>
                  <a:lnTo>
                    <a:pt x="8612" y="3327"/>
                  </a:lnTo>
                  <a:lnTo>
                    <a:pt x="8611" y="3331"/>
                  </a:lnTo>
                  <a:lnTo>
                    <a:pt x="8604" y="3344"/>
                  </a:lnTo>
                  <a:lnTo>
                    <a:pt x="8591" y="3361"/>
                  </a:lnTo>
                  <a:lnTo>
                    <a:pt x="8572" y="3383"/>
                  </a:lnTo>
                  <a:lnTo>
                    <a:pt x="8546" y="3413"/>
                  </a:lnTo>
                  <a:lnTo>
                    <a:pt x="8546" y="3413"/>
                  </a:lnTo>
                  <a:close/>
                  <a:moveTo>
                    <a:pt x="8497" y="3259"/>
                  </a:moveTo>
                  <a:lnTo>
                    <a:pt x="8497" y="3259"/>
                  </a:lnTo>
                  <a:lnTo>
                    <a:pt x="8500" y="3256"/>
                  </a:lnTo>
                  <a:lnTo>
                    <a:pt x="8501" y="3254"/>
                  </a:lnTo>
                  <a:lnTo>
                    <a:pt x="8502" y="3248"/>
                  </a:lnTo>
                  <a:lnTo>
                    <a:pt x="8500" y="3242"/>
                  </a:lnTo>
                  <a:lnTo>
                    <a:pt x="8497" y="3237"/>
                  </a:lnTo>
                  <a:lnTo>
                    <a:pt x="8493" y="3234"/>
                  </a:lnTo>
                  <a:lnTo>
                    <a:pt x="8487" y="3232"/>
                  </a:lnTo>
                  <a:lnTo>
                    <a:pt x="8481" y="3234"/>
                  </a:lnTo>
                  <a:lnTo>
                    <a:pt x="8477" y="3235"/>
                  </a:lnTo>
                  <a:lnTo>
                    <a:pt x="8475" y="3237"/>
                  </a:lnTo>
                  <a:lnTo>
                    <a:pt x="8475" y="3237"/>
                  </a:lnTo>
                  <a:lnTo>
                    <a:pt x="8414" y="3294"/>
                  </a:lnTo>
                  <a:lnTo>
                    <a:pt x="8414" y="3294"/>
                  </a:lnTo>
                  <a:lnTo>
                    <a:pt x="8419" y="3278"/>
                  </a:lnTo>
                  <a:lnTo>
                    <a:pt x="8425" y="3263"/>
                  </a:lnTo>
                  <a:lnTo>
                    <a:pt x="8432" y="3249"/>
                  </a:lnTo>
                  <a:lnTo>
                    <a:pt x="8439" y="3237"/>
                  </a:lnTo>
                  <a:lnTo>
                    <a:pt x="8447" y="3225"/>
                  </a:lnTo>
                  <a:lnTo>
                    <a:pt x="8456" y="3216"/>
                  </a:lnTo>
                  <a:lnTo>
                    <a:pt x="8467" y="3208"/>
                  </a:lnTo>
                  <a:lnTo>
                    <a:pt x="8477" y="3201"/>
                  </a:lnTo>
                  <a:lnTo>
                    <a:pt x="8489" y="3196"/>
                  </a:lnTo>
                  <a:lnTo>
                    <a:pt x="8501" y="3191"/>
                  </a:lnTo>
                  <a:lnTo>
                    <a:pt x="8515" y="3189"/>
                  </a:lnTo>
                  <a:lnTo>
                    <a:pt x="8529" y="3188"/>
                  </a:lnTo>
                  <a:lnTo>
                    <a:pt x="8543" y="3188"/>
                  </a:lnTo>
                  <a:lnTo>
                    <a:pt x="8559" y="3189"/>
                  </a:lnTo>
                  <a:lnTo>
                    <a:pt x="8576" y="3191"/>
                  </a:lnTo>
                  <a:lnTo>
                    <a:pt x="8593" y="3196"/>
                  </a:lnTo>
                  <a:lnTo>
                    <a:pt x="8593" y="3196"/>
                  </a:lnTo>
                  <a:lnTo>
                    <a:pt x="8493" y="3299"/>
                  </a:lnTo>
                  <a:lnTo>
                    <a:pt x="8391" y="3401"/>
                  </a:lnTo>
                  <a:lnTo>
                    <a:pt x="8187" y="3603"/>
                  </a:lnTo>
                  <a:lnTo>
                    <a:pt x="8187" y="3603"/>
                  </a:lnTo>
                  <a:lnTo>
                    <a:pt x="8120" y="3660"/>
                  </a:lnTo>
                  <a:lnTo>
                    <a:pt x="8054" y="3717"/>
                  </a:lnTo>
                  <a:lnTo>
                    <a:pt x="7988" y="3774"/>
                  </a:lnTo>
                  <a:lnTo>
                    <a:pt x="7923" y="3833"/>
                  </a:lnTo>
                  <a:lnTo>
                    <a:pt x="7858" y="3891"/>
                  </a:lnTo>
                  <a:lnTo>
                    <a:pt x="7794" y="3951"/>
                  </a:lnTo>
                  <a:lnTo>
                    <a:pt x="7666" y="4070"/>
                  </a:lnTo>
                  <a:lnTo>
                    <a:pt x="7666" y="4070"/>
                  </a:lnTo>
                  <a:lnTo>
                    <a:pt x="7404" y="4281"/>
                  </a:lnTo>
                  <a:lnTo>
                    <a:pt x="7404" y="4281"/>
                  </a:lnTo>
                  <a:lnTo>
                    <a:pt x="7401" y="4272"/>
                  </a:lnTo>
                  <a:lnTo>
                    <a:pt x="7401" y="4272"/>
                  </a:lnTo>
                  <a:lnTo>
                    <a:pt x="7678" y="4021"/>
                  </a:lnTo>
                  <a:lnTo>
                    <a:pt x="7954" y="3770"/>
                  </a:lnTo>
                  <a:lnTo>
                    <a:pt x="8091" y="3643"/>
                  </a:lnTo>
                  <a:lnTo>
                    <a:pt x="8228" y="3517"/>
                  </a:lnTo>
                  <a:lnTo>
                    <a:pt x="8363" y="3388"/>
                  </a:lnTo>
                  <a:lnTo>
                    <a:pt x="8497" y="3259"/>
                  </a:lnTo>
                  <a:lnTo>
                    <a:pt x="8497" y="3259"/>
                  </a:lnTo>
                  <a:close/>
                  <a:moveTo>
                    <a:pt x="8186" y="3464"/>
                  </a:moveTo>
                  <a:lnTo>
                    <a:pt x="8186" y="3464"/>
                  </a:lnTo>
                  <a:lnTo>
                    <a:pt x="8151" y="3503"/>
                  </a:lnTo>
                  <a:lnTo>
                    <a:pt x="8116" y="3539"/>
                  </a:lnTo>
                  <a:lnTo>
                    <a:pt x="8079" y="3575"/>
                  </a:lnTo>
                  <a:lnTo>
                    <a:pt x="8042" y="3609"/>
                  </a:lnTo>
                  <a:lnTo>
                    <a:pt x="8003" y="3643"/>
                  </a:lnTo>
                  <a:lnTo>
                    <a:pt x="7963" y="3676"/>
                  </a:lnTo>
                  <a:lnTo>
                    <a:pt x="7924" y="3708"/>
                  </a:lnTo>
                  <a:lnTo>
                    <a:pt x="7883" y="3738"/>
                  </a:lnTo>
                  <a:lnTo>
                    <a:pt x="7883" y="3738"/>
                  </a:lnTo>
                  <a:lnTo>
                    <a:pt x="7879" y="3740"/>
                  </a:lnTo>
                  <a:lnTo>
                    <a:pt x="7879" y="3740"/>
                  </a:lnTo>
                  <a:lnTo>
                    <a:pt x="7940" y="3678"/>
                  </a:lnTo>
                  <a:lnTo>
                    <a:pt x="8000" y="3614"/>
                  </a:lnTo>
                  <a:lnTo>
                    <a:pt x="8057" y="3550"/>
                  </a:lnTo>
                  <a:lnTo>
                    <a:pt x="8114" y="3484"/>
                  </a:lnTo>
                  <a:lnTo>
                    <a:pt x="8114" y="3484"/>
                  </a:lnTo>
                  <a:lnTo>
                    <a:pt x="8184" y="3435"/>
                  </a:lnTo>
                  <a:lnTo>
                    <a:pt x="8184" y="3435"/>
                  </a:lnTo>
                  <a:lnTo>
                    <a:pt x="8244" y="3392"/>
                  </a:lnTo>
                  <a:lnTo>
                    <a:pt x="8257" y="3383"/>
                  </a:lnTo>
                  <a:lnTo>
                    <a:pt x="8260" y="3382"/>
                  </a:lnTo>
                  <a:lnTo>
                    <a:pt x="8260" y="3383"/>
                  </a:lnTo>
                  <a:lnTo>
                    <a:pt x="8253" y="3392"/>
                  </a:lnTo>
                  <a:lnTo>
                    <a:pt x="8237" y="3408"/>
                  </a:lnTo>
                  <a:lnTo>
                    <a:pt x="8215" y="3433"/>
                  </a:lnTo>
                  <a:lnTo>
                    <a:pt x="8186" y="3464"/>
                  </a:lnTo>
                  <a:lnTo>
                    <a:pt x="8186" y="3464"/>
                  </a:lnTo>
                  <a:close/>
                  <a:moveTo>
                    <a:pt x="8000" y="3566"/>
                  </a:moveTo>
                  <a:lnTo>
                    <a:pt x="8000" y="3566"/>
                  </a:lnTo>
                  <a:lnTo>
                    <a:pt x="7918" y="3656"/>
                  </a:lnTo>
                  <a:lnTo>
                    <a:pt x="7876" y="3701"/>
                  </a:lnTo>
                  <a:lnTo>
                    <a:pt x="7834" y="3744"/>
                  </a:lnTo>
                  <a:lnTo>
                    <a:pt x="7834" y="3744"/>
                  </a:lnTo>
                  <a:lnTo>
                    <a:pt x="7802" y="3776"/>
                  </a:lnTo>
                  <a:lnTo>
                    <a:pt x="7772" y="3805"/>
                  </a:lnTo>
                  <a:lnTo>
                    <a:pt x="7707" y="3863"/>
                  </a:lnTo>
                  <a:lnTo>
                    <a:pt x="7707" y="3863"/>
                  </a:lnTo>
                  <a:lnTo>
                    <a:pt x="7655" y="3903"/>
                  </a:lnTo>
                  <a:lnTo>
                    <a:pt x="7603" y="3945"/>
                  </a:lnTo>
                  <a:lnTo>
                    <a:pt x="7578" y="3966"/>
                  </a:lnTo>
                  <a:lnTo>
                    <a:pt x="7554" y="3989"/>
                  </a:lnTo>
                  <a:lnTo>
                    <a:pt x="7530" y="4012"/>
                  </a:lnTo>
                  <a:lnTo>
                    <a:pt x="7508" y="4035"/>
                  </a:lnTo>
                  <a:lnTo>
                    <a:pt x="7508" y="4035"/>
                  </a:lnTo>
                  <a:lnTo>
                    <a:pt x="7487" y="4051"/>
                  </a:lnTo>
                  <a:lnTo>
                    <a:pt x="7474" y="4059"/>
                  </a:lnTo>
                  <a:lnTo>
                    <a:pt x="7471" y="4060"/>
                  </a:lnTo>
                  <a:lnTo>
                    <a:pt x="7468" y="4060"/>
                  </a:lnTo>
                  <a:lnTo>
                    <a:pt x="7468" y="4059"/>
                  </a:lnTo>
                  <a:lnTo>
                    <a:pt x="7470" y="4056"/>
                  </a:lnTo>
                  <a:lnTo>
                    <a:pt x="7475" y="4048"/>
                  </a:lnTo>
                  <a:lnTo>
                    <a:pt x="7485" y="4035"/>
                  </a:lnTo>
                  <a:lnTo>
                    <a:pt x="7516" y="4000"/>
                  </a:lnTo>
                  <a:lnTo>
                    <a:pt x="7556" y="3958"/>
                  </a:lnTo>
                  <a:lnTo>
                    <a:pt x="7597" y="3915"/>
                  </a:lnTo>
                  <a:lnTo>
                    <a:pt x="7663" y="3848"/>
                  </a:lnTo>
                  <a:lnTo>
                    <a:pt x="7663" y="3848"/>
                  </a:lnTo>
                  <a:lnTo>
                    <a:pt x="7702" y="3809"/>
                  </a:lnTo>
                  <a:lnTo>
                    <a:pt x="7742" y="3772"/>
                  </a:lnTo>
                  <a:lnTo>
                    <a:pt x="7783" y="3736"/>
                  </a:lnTo>
                  <a:lnTo>
                    <a:pt x="7825" y="3701"/>
                  </a:lnTo>
                  <a:lnTo>
                    <a:pt x="7869" y="3667"/>
                  </a:lnTo>
                  <a:lnTo>
                    <a:pt x="7912" y="3633"/>
                  </a:lnTo>
                  <a:lnTo>
                    <a:pt x="8000" y="3566"/>
                  </a:lnTo>
                  <a:lnTo>
                    <a:pt x="8000" y="3566"/>
                  </a:lnTo>
                  <a:close/>
                  <a:moveTo>
                    <a:pt x="7851" y="3646"/>
                  </a:moveTo>
                  <a:lnTo>
                    <a:pt x="7851" y="3646"/>
                  </a:lnTo>
                  <a:lnTo>
                    <a:pt x="7896" y="3605"/>
                  </a:lnTo>
                  <a:lnTo>
                    <a:pt x="7940" y="3564"/>
                  </a:lnTo>
                  <a:lnTo>
                    <a:pt x="7940" y="3564"/>
                  </a:lnTo>
                  <a:lnTo>
                    <a:pt x="8044" y="3461"/>
                  </a:lnTo>
                  <a:lnTo>
                    <a:pt x="8148" y="3359"/>
                  </a:lnTo>
                  <a:lnTo>
                    <a:pt x="8148" y="3359"/>
                  </a:lnTo>
                  <a:lnTo>
                    <a:pt x="8193" y="3312"/>
                  </a:lnTo>
                  <a:lnTo>
                    <a:pt x="8224" y="3278"/>
                  </a:lnTo>
                  <a:lnTo>
                    <a:pt x="8255" y="3248"/>
                  </a:lnTo>
                  <a:lnTo>
                    <a:pt x="8276" y="3228"/>
                  </a:lnTo>
                  <a:lnTo>
                    <a:pt x="8282" y="3223"/>
                  </a:lnTo>
                  <a:lnTo>
                    <a:pt x="8283" y="3223"/>
                  </a:lnTo>
                  <a:lnTo>
                    <a:pt x="8283" y="3224"/>
                  </a:lnTo>
                  <a:lnTo>
                    <a:pt x="8280" y="3231"/>
                  </a:lnTo>
                  <a:lnTo>
                    <a:pt x="8270" y="3245"/>
                  </a:lnTo>
                  <a:lnTo>
                    <a:pt x="8229" y="3298"/>
                  </a:lnTo>
                  <a:lnTo>
                    <a:pt x="8229" y="3298"/>
                  </a:lnTo>
                  <a:lnTo>
                    <a:pt x="8196" y="3339"/>
                  </a:lnTo>
                  <a:lnTo>
                    <a:pt x="8162" y="3380"/>
                  </a:lnTo>
                  <a:lnTo>
                    <a:pt x="8092" y="3461"/>
                  </a:lnTo>
                  <a:lnTo>
                    <a:pt x="8092" y="3461"/>
                  </a:lnTo>
                  <a:lnTo>
                    <a:pt x="8031" y="3506"/>
                  </a:lnTo>
                  <a:lnTo>
                    <a:pt x="7971" y="3552"/>
                  </a:lnTo>
                  <a:lnTo>
                    <a:pt x="7910" y="3598"/>
                  </a:lnTo>
                  <a:lnTo>
                    <a:pt x="7851" y="3646"/>
                  </a:lnTo>
                  <a:lnTo>
                    <a:pt x="7851" y="3646"/>
                  </a:lnTo>
                  <a:close/>
                  <a:moveTo>
                    <a:pt x="8318" y="3304"/>
                  </a:moveTo>
                  <a:lnTo>
                    <a:pt x="8318" y="3304"/>
                  </a:lnTo>
                  <a:lnTo>
                    <a:pt x="8194" y="3389"/>
                  </a:lnTo>
                  <a:lnTo>
                    <a:pt x="8194" y="3389"/>
                  </a:lnTo>
                  <a:lnTo>
                    <a:pt x="8254" y="3314"/>
                  </a:lnTo>
                  <a:lnTo>
                    <a:pt x="8313" y="3238"/>
                  </a:lnTo>
                  <a:lnTo>
                    <a:pt x="8313" y="3238"/>
                  </a:lnTo>
                  <a:lnTo>
                    <a:pt x="8317" y="3271"/>
                  </a:lnTo>
                  <a:lnTo>
                    <a:pt x="8318" y="3287"/>
                  </a:lnTo>
                  <a:lnTo>
                    <a:pt x="8318" y="3304"/>
                  </a:lnTo>
                  <a:lnTo>
                    <a:pt x="8318" y="3304"/>
                  </a:lnTo>
                  <a:close/>
                  <a:moveTo>
                    <a:pt x="8301" y="3186"/>
                  </a:moveTo>
                  <a:lnTo>
                    <a:pt x="8301" y="3186"/>
                  </a:lnTo>
                  <a:lnTo>
                    <a:pt x="8261" y="3221"/>
                  </a:lnTo>
                  <a:lnTo>
                    <a:pt x="8220" y="3256"/>
                  </a:lnTo>
                  <a:lnTo>
                    <a:pt x="8141" y="3327"/>
                  </a:lnTo>
                  <a:lnTo>
                    <a:pt x="8064" y="3400"/>
                  </a:lnTo>
                  <a:lnTo>
                    <a:pt x="7988" y="3475"/>
                  </a:lnTo>
                  <a:lnTo>
                    <a:pt x="7988" y="3475"/>
                  </a:lnTo>
                  <a:lnTo>
                    <a:pt x="7884" y="3577"/>
                  </a:lnTo>
                  <a:lnTo>
                    <a:pt x="7831" y="3627"/>
                  </a:lnTo>
                  <a:lnTo>
                    <a:pt x="7777" y="3676"/>
                  </a:lnTo>
                  <a:lnTo>
                    <a:pt x="7777" y="3676"/>
                  </a:lnTo>
                  <a:lnTo>
                    <a:pt x="7732" y="3719"/>
                  </a:lnTo>
                  <a:lnTo>
                    <a:pt x="7665" y="3783"/>
                  </a:lnTo>
                  <a:lnTo>
                    <a:pt x="7642" y="3804"/>
                  </a:lnTo>
                  <a:lnTo>
                    <a:pt x="7635" y="3808"/>
                  </a:lnTo>
                  <a:lnTo>
                    <a:pt x="7633" y="3808"/>
                  </a:lnTo>
                  <a:lnTo>
                    <a:pt x="7632" y="3808"/>
                  </a:lnTo>
                  <a:lnTo>
                    <a:pt x="7637" y="3802"/>
                  </a:lnTo>
                  <a:lnTo>
                    <a:pt x="7646" y="3790"/>
                  </a:lnTo>
                  <a:lnTo>
                    <a:pt x="7691" y="3742"/>
                  </a:lnTo>
                  <a:lnTo>
                    <a:pt x="7691" y="3742"/>
                  </a:lnTo>
                  <a:lnTo>
                    <a:pt x="7727" y="3703"/>
                  </a:lnTo>
                  <a:lnTo>
                    <a:pt x="7765" y="3664"/>
                  </a:lnTo>
                  <a:lnTo>
                    <a:pt x="7802" y="3628"/>
                  </a:lnTo>
                  <a:lnTo>
                    <a:pt x="7841" y="3592"/>
                  </a:lnTo>
                  <a:lnTo>
                    <a:pt x="7918" y="3520"/>
                  </a:lnTo>
                  <a:lnTo>
                    <a:pt x="7996" y="3449"/>
                  </a:lnTo>
                  <a:lnTo>
                    <a:pt x="8074" y="3376"/>
                  </a:lnTo>
                  <a:lnTo>
                    <a:pt x="8111" y="3340"/>
                  </a:lnTo>
                  <a:lnTo>
                    <a:pt x="8147" y="3303"/>
                  </a:lnTo>
                  <a:lnTo>
                    <a:pt x="8184" y="3264"/>
                  </a:lnTo>
                  <a:lnTo>
                    <a:pt x="8219" y="3224"/>
                  </a:lnTo>
                  <a:lnTo>
                    <a:pt x="8253" y="3183"/>
                  </a:lnTo>
                  <a:lnTo>
                    <a:pt x="8285" y="3141"/>
                  </a:lnTo>
                  <a:lnTo>
                    <a:pt x="8285" y="3141"/>
                  </a:lnTo>
                  <a:lnTo>
                    <a:pt x="8294" y="3163"/>
                  </a:lnTo>
                  <a:lnTo>
                    <a:pt x="8301" y="3186"/>
                  </a:lnTo>
                  <a:lnTo>
                    <a:pt x="8301" y="3186"/>
                  </a:lnTo>
                  <a:close/>
                  <a:moveTo>
                    <a:pt x="8265" y="3098"/>
                  </a:moveTo>
                  <a:lnTo>
                    <a:pt x="8265" y="3098"/>
                  </a:lnTo>
                  <a:lnTo>
                    <a:pt x="8227" y="3125"/>
                  </a:lnTo>
                  <a:lnTo>
                    <a:pt x="8189" y="3152"/>
                  </a:lnTo>
                  <a:lnTo>
                    <a:pt x="8116" y="3208"/>
                  </a:lnTo>
                  <a:lnTo>
                    <a:pt x="8044" y="3266"/>
                  </a:lnTo>
                  <a:lnTo>
                    <a:pt x="7974" y="3326"/>
                  </a:lnTo>
                  <a:lnTo>
                    <a:pt x="7904" y="3387"/>
                  </a:lnTo>
                  <a:lnTo>
                    <a:pt x="7836" y="3449"/>
                  </a:lnTo>
                  <a:lnTo>
                    <a:pt x="7768" y="3512"/>
                  </a:lnTo>
                  <a:lnTo>
                    <a:pt x="7700" y="3575"/>
                  </a:lnTo>
                  <a:lnTo>
                    <a:pt x="7700" y="3575"/>
                  </a:lnTo>
                  <a:lnTo>
                    <a:pt x="7817" y="3463"/>
                  </a:lnTo>
                  <a:lnTo>
                    <a:pt x="7944" y="3339"/>
                  </a:lnTo>
                  <a:lnTo>
                    <a:pt x="8007" y="3273"/>
                  </a:lnTo>
                  <a:lnTo>
                    <a:pt x="8071" y="3207"/>
                  </a:lnTo>
                  <a:lnTo>
                    <a:pt x="8136" y="3140"/>
                  </a:lnTo>
                  <a:lnTo>
                    <a:pt x="8198" y="3073"/>
                  </a:lnTo>
                  <a:lnTo>
                    <a:pt x="8198" y="3073"/>
                  </a:lnTo>
                  <a:lnTo>
                    <a:pt x="8207" y="3064"/>
                  </a:lnTo>
                  <a:lnTo>
                    <a:pt x="8207" y="3064"/>
                  </a:lnTo>
                  <a:lnTo>
                    <a:pt x="8206" y="3064"/>
                  </a:lnTo>
                  <a:lnTo>
                    <a:pt x="8206" y="3064"/>
                  </a:lnTo>
                  <a:lnTo>
                    <a:pt x="8230" y="3038"/>
                  </a:lnTo>
                  <a:lnTo>
                    <a:pt x="8230" y="3038"/>
                  </a:lnTo>
                  <a:lnTo>
                    <a:pt x="8249" y="3067"/>
                  </a:lnTo>
                  <a:lnTo>
                    <a:pt x="8265" y="3098"/>
                  </a:lnTo>
                  <a:lnTo>
                    <a:pt x="8265" y="3098"/>
                  </a:lnTo>
                  <a:close/>
                  <a:moveTo>
                    <a:pt x="7640" y="3546"/>
                  </a:moveTo>
                  <a:lnTo>
                    <a:pt x="7640" y="3546"/>
                  </a:lnTo>
                  <a:lnTo>
                    <a:pt x="7643" y="3545"/>
                  </a:lnTo>
                  <a:lnTo>
                    <a:pt x="7643" y="3545"/>
                  </a:lnTo>
                  <a:lnTo>
                    <a:pt x="7714" y="3486"/>
                  </a:lnTo>
                  <a:lnTo>
                    <a:pt x="7786" y="3429"/>
                  </a:lnTo>
                  <a:lnTo>
                    <a:pt x="7857" y="3372"/>
                  </a:lnTo>
                  <a:lnTo>
                    <a:pt x="7928" y="3313"/>
                  </a:lnTo>
                  <a:lnTo>
                    <a:pt x="7928" y="3313"/>
                  </a:lnTo>
                  <a:lnTo>
                    <a:pt x="7856" y="3389"/>
                  </a:lnTo>
                  <a:lnTo>
                    <a:pt x="7784" y="3467"/>
                  </a:lnTo>
                  <a:lnTo>
                    <a:pt x="7714" y="3545"/>
                  </a:lnTo>
                  <a:lnTo>
                    <a:pt x="7645" y="3625"/>
                  </a:lnTo>
                  <a:lnTo>
                    <a:pt x="7645" y="3625"/>
                  </a:lnTo>
                  <a:lnTo>
                    <a:pt x="7646" y="3606"/>
                  </a:lnTo>
                  <a:lnTo>
                    <a:pt x="7645" y="3586"/>
                  </a:lnTo>
                  <a:lnTo>
                    <a:pt x="7644" y="3566"/>
                  </a:lnTo>
                  <a:lnTo>
                    <a:pt x="7640" y="3546"/>
                  </a:lnTo>
                  <a:lnTo>
                    <a:pt x="7640" y="3546"/>
                  </a:lnTo>
                  <a:close/>
                  <a:moveTo>
                    <a:pt x="8169" y="3051"/>
                  </a:moveTo>
                  <a:lnTo>
                    <a:pt x="8169" y="3051"/>
                  </a:lnTo>
                  <a:lnTo>
                    <a:pt x="8162" y="3051"/>
                  </a:lnTo>
                  <a:lnTo>
                    <a:pt x="8155" y="3053"/>
                  </a:lnTo>
                  <a:lnTo>
                    <a:pt x="8148" y="3058"/>
                  </a:lnTo>
                  <a:lnTo>
                    <a:pt x="8141" y="3064"/>
                  </a:lnTo>
                  <a:lnTo>
                    <a:pt x="8136" y="3071"/>
                  </a:lnTo>
                  <a:lnTo>
                    <a:pt x="8129" y="3080"/>
                  </a:lnTo>
                  <a:lnTo>
                    <a:pt x="8123" y="3091"/>
                  </a:lnTo>
                  <a:lnTo>
                    <a:pt x="8118" y="3103"/>
                  </a:lnTo>
                  <a:lnTo>
                    <a:pt x="8118" y="3103"/>
                  </a:lnTo>
                  <a:lnTo>
                    <a:pt x="8075" y="3142"/>
                  </a:lnTo>
                  <a:lnTo>
                    <a:pt x="8031" y="3182"/>
                  </a:lnTo>
                  <a:lnTo>
                    <a:pt x="7988" y="3220"/>
                  </a:lnTo>
                  <a:lnTo>
                    <a:pt x="7944" y="3258"/>
                  </a:lnTo>
                  <a:lnTo>
                    <a:pt x="7853" y="3332"/>
                  </a:lnTo>
                  <a:lnTo>
                    <a:pt x="7762" y="3406"/>
                  </a:lnTo>
                  <a:lnTo>
                    <a:pt x="7762" y="3406"/>
                  </a:lnTo>
                  <a:lnTo>
                    <a:pt x="7732" y="3429"/>
                  </a:lnTo>
                  <a:lnTo>
                    <a:pt x="7711" y="3444"/>
                  </a:lnTo>
                  <a:lnTo>
                    <a:pt x="7700" y="3450"/>
                  </a:lnTo>
                  <a:lnTo>
                    <a:pt x="7698" y="3451"/>
                  </a:lnTo>
                  <a:lnTo>
                    <a:pt x="7697" y="3450"/>
                  </a:lnTo>
                  <a:lnTo>
                    <a:pt x="7701" y="3443"/>
                  </a:lnTo>
                  <a:lnTo>
                    <a:pt x="7712" y="3431"/>
                  </a:lnTo>
                  <a:lnTo>
                    <a:pt x="7746" y="3396"/>
                  </a:lnTo>
                  <a:lnTo>
                    <a:pt x="7790" y="3352"/>
                  </a:lnTo>
                  <a:lnTo>
                    <a:pt x="7837" y="3306"/>
                  </a:lnTo>
                  <a:lnTo>
                    <a:pt x="7899" y="3245"/>
                  </a:lnTo>
                  <a:lnTo>
                    <a:pt x="7899" y="3245"/>
                  </a:lnTo>
                  <a:lnTo>
                    <a:pt x="7967" y="3176"/>
                  </a:lnTo>
                  <a:lnTo>
                    <a:pt x="8036" y="3107"/>
                  </a:lnTo>
                  <a:lnTo>
                    <a:pt x="8105" y="3038"/>
                  </a:lnTo>
                  <a:lnTo>
                    <a:pt x="8174" y="2969"/>
                  </a:lnTo>
                  <a:lnTo>
                    <a:pt x="8174" y="2969"/>
                  </a:lnTo>
                  <a:lnTo>
                    <a:pt x="8192" y="2989"/>
                  </a:lnTo>
                  <a:lnTo>
                    <a:pt x="8209" y="3010"/>
                  </a:lnTo>
                  <a:lnTo>
                    <a:pt x="8209" y="3010"/>
                  </a:lnTo>
                  <a:lnTo>
                    <a:pt x="8169" y="3051"/>
                  </a:lnTo>
                  <a:lnTo>
                    <a:pt x="8169" y="3051"/>
                  </a:lnTo>
                  <a:close/>
                  <a:moveTo>
                    <a:pt x="7511" y="3074"/>
                  </a:moveTo>
                  <a:lnTo>
                    <a:pt x="7511" y="3074"/>
                  </a:lnTo>
                  <a:lnTo>
                    <a:pt x="7512" y="3073"/>
                  </a:lnTo>
                  <a:lnTo>
                    <a:pt x="7512" y="3073"/>
                  </a:lnTo>
                  <a:lnTo>
                    <a:pt x="7542" y="3048"/>
                  </a:lnTo>
                  <a:lnTo>
                    <a:pt x="7573" y="3021"/>
                  </a:lnTo>
                  <a:lnTo>
                    <a:pt x="7603" y="2992"/>
                  </a:lnTo>
                  <a:lnTo>
                    <a:pt x="7631" y="2964"/>
                  </a:lnTo>
                  <a:lnTo>
                    <a:pt x="7631" y="2964"/>
                  </a:lnTo>
                  <a:lnTo>
                    <a:pt x="7601" y="3000"/>
                  </a:lnTo>
                  <a:lnTo>
                    <a:pt x="7585" y="3017"/>
                  </a:lnTo>
                  <a:lnTo>
                    <a:pt x="7570" y="3036"/>
                  </a:lnTo>
                  <a:lnTo>
                    <a:pt x="7556" y="3056"/>
                  </a:lnTo>
                  <a:lnTo>
                    <a:pt x="7543" y="3076"/>
                  </a:lnTo>
                  <a:lnTo>
                    <a:pt x="7530" y="3097"/>
                  </a:lnTo>
                  <a:lnTo>
                    <a:pt x="7518" y="3119"/>
                  </a:lnTo>
                  <a:lnTo>
                    <a:pt x="7518" y="3119"/>
                  </a:lnTo>
                  <a:lnTo>
                    <a:pt x="7516" y="3125"/>
                  </a:lnTo>
                  <a:lnTo>
                    <a:pt x="7516" y="3129"/>
                  </a:lnTo>
                  <a:lnTo>
                    <a:pt x="7518" y="3135"/>
                  </a:lnTo>
                  <a:lnTo>
                    <a:pt x="7521" y="3140"/>
                  </a:lnTo>
                  <a:lnTo>
                    <a:pt x="7526" y="3143"/>
                  </a:lnTo>
                  <a:lnTo>
                    <a:pt x="7530" y="3145"/>
                  </a:lnTo>
                  <a:lnTo>
                    <a:pt x="7535" y="3145"/>
                  </a:lnTo>
                  <a:lnTo>
                    <a:pt x="7541" y="3142"/>
                  </a:lnTo>
                  <a:lnTo>
                    <a:pt x="7541" y="3142"/>
                  </a:lnTo>
                  <a:lnTo>
                    <a:pt x="7581" y="3112"/>
                  </a:lnTo>
                  <a:lnTo>
                    <a:pt x="7618" y="3081"/>
                  </a:lnTo>
                  <a:lnTo>
                    <a:pt x="7656" y="3050"/>
                  </a:lnTo>
                  <a:lnTo>
                    <a:pt x="7691" y="3017"/>
                  </a:lnTo>
                  <a:lnTo>
                    <a:pt x="7725" y="2984"/>
                  </a:lnTo>
                  <a:lnTo>
                    <a:pt x="7760" y="2950"/>
                  </a:lnTo>
                  <a:lnTo>
                    <a:pt x="7827" y="2880"/>
                  </a:lnTo>
                  <a:lnTo>
                    <a:pt x="7827" y="2880"/>
                  </a:lnTo>
                  <a:lnTo>
                    <a:pt x="7753" y="2959"/>
                  </a:lnTo>
                  <a:lnTo>
                    <a:pt x="7718" y="2997"/>
                  </a:lnTo>
                  <a:lnTo>
                    <a:pt x="7681" y="3037"/>
                  </a:lnTo>
                  <a:lnTo>
                    <a:pt x="7647" y="3078"/>
                  </a:lnTo>
                  <a:lnTo>
                    <a:pt x="7614" y="3119"/>
                  </a:lnTo>
                  <a:lnTo>
                    <a:pt x="7582" y="3162"/>
                  </a:lnTo>
                  <a:lnTo>
                    <a:pt x="7550" y="3207"/>
                  </a:lnTo>
                  <a:lnTo>
                    <a:pt x="7550" y="3207"/>
                  </a:lnTo>
                  <a:lnTo>
                    <a:pt x="7549" y="3209"/>
                  </a:lnTo>
                  <a:lnTo>
                    <a:pt x="7548" y="3213"/>
                  </a:lnTo>
                  <a:lnTo>
                    <a:pt x="7548" y="3218"/>
                  </a:lnTo>
                  <a:lnTo>
                    <a:pt x="7550" y="3223"/>
                  </a:lnTo>
                  <a:lnTo>
                    <a:pt x="7555" y="3228"/>
                  </a:lnTo>
                  <a:lnTo>
                    <a:pt x="7560" y="3230"/>
                  </a:lnTo>
                  <a:lnTo>
                    <a:pt x="7566" y="3231"/>
                  </a:lnTo>
                  <a:lnTo>
                    <a:pt x="7571" y="3230"/>
                  </a:lnTo>
                  <a:lnTo>
                    <a:pt x="7577" y="3227"/>
                  </a:lnTo>
                  <a:lnTo>
                    <a:pt x="7577" y="3227"/>
                  </a:lnTo>
                  <a:lnTo>
                    <a:pt x="7767" y="3062"/>
                  </a:lnTo>
                  <a:lnTo>
                    <a:pt x="7767" y="3062"/>
                  </a:lnTo>
                  <a:lnTo>
                    <a:pt x="7708" y="3120"/>
                  </a:lnTo>
                  <a:lnTo>
                    <a:pt x="7680" y="3149"/>
                  </a:lnTo>
                  <a:lnTo>
                    <a:pt x="7652" y="3179"/>
                  </a:lnTo>
                  <a:lnTo>
                    <a:pt x="7625" y="3210"/>
                  </a:lnTo>
                  <a:lnTo>
                    <a:pt x="7598" y="3241"/>
                  </a:lnTo>
                  <a:lnTo>
                    <a:pt x="7573" y="3273"/>
                  </a:lnTo>
                  <a:lnTo>
                    <a:pt x="7548" y="3306"/>
                  </a:lnTo>
                  <a:lnTo>
                    <a:pt x="7548" y="3306"/>
                  </a:lnTo>
                  <a:lnTo>
                    <a:pt x="7540" y="3278"/>
                  </a:lnTo>
                  <a:lnTo>
                    <a:pt x="7533" y="3250"/>
                  </a:lnTo>
                  <a:lnTo>
                    <a:pt x="7527" y="3221"/>
                  </a:lnTo>
                  <a:lnTo>
                    <a:pt x="7521" y="3191"/>
                  </a:lnTo>
                  <a:lnTo>
                    <a:pt x="7516" y="3162"/>
                  </a:lnTo>
                  <a:lnTo>
                    <a:pt x="7513" y="3133"/>
                  </a:lnTo>
                  <a:lnTo>
                    <a:pt x="7512" y="3104"/>
                  </a:lnTo>
                  <a:lnTo>
                    <a:pt x="7511" y="3074"/>
                  </a:lnTo>
                  <a:lnTo>
                    <a:pt x="7511" y="3074"/>
                  </a:lnTo>
                  <a:close/>
                  <a:moveTo>
                    <a:pt x="7945" y="2805"/>
                  </a:moveTo>
                  <a:lnTo>
                    <a:pt x="7945" y="2805"/>
                  </a:lnTo>
                  <a:lnTo>
                    <a:pt x="7978" y="2820"/>
                  </a:lnTo>
                  <a:lnTo>
                    <a:pt x="8010" y="2837"/>
                  </a:lnTo>
                  <a:lnTo>
                    <a:pt x="8010" y="2837"/>
                  </a:lnTo>
                  <a:lnTo>
                    <a:pt x="8007" y="2839"/>
                  </a:lnTo>
                  <a:lnTo>
                    <a:pt x="8007" y="2839"/>
                  </a:lnTo>
                  <a:lnTo>
                    <a:pt x="7965" y="2866"/>
                  </a:lnTo>
                  <a:lnTo>
                    <a:pt x="7925" y="2894"/>
                  </a:lnTo>
                  <a:lnTo>
                    <a:pt x="7886" y="2923"/>
                  </a:lnTo>
                  <a:lnTo>
                    <a:pt x="7848" y="2953"/>
                  </a:lnTo>
                  <a:lnTo>
                    <a:pt x="7809" y="2983"/>
                  </a:lnTo>
                  <a:lnTo>
                    <a:pt x="7772" y="3014"/>
                  </a:lnTo>
                  <a:lnTo>
                    <a:pt x="7697" y="3078"/>
                  </a:lnTo>
                  <a:lnTo>
                    <a:pt x="7697" y="3078"/>
                  </a:lnTo>
                  <a:lnTo>
                    <a:pt x="7644" y="3124"/>
                  </a:lnTo>
                  <a:lnTo>
                    <a:pt x="7629" y="3134"/>
                  </a:lnTo>
                  <a:lnTo>
                    <a:pt x="7622" y="3139"/>
                  </a:lnTo>
                  <a:lnTo>
                    <a:pt x="7621" y="3140"/>
                  </a:lnTo>
                  <a:lnTo>
                    <a:pt x="7622" y="3139"/>
                  </a:lnTo>
                  <a:lnTo>
                    <a:pt x="7625" y="3133"/>
                  </a:lnTo>
                  <a:lnTo>
                    <a:pt x="7646" y="3111"/>
                  </a:lnTo>
                  <a:lnTo>
                    <a:pt x="7711" y="3046"/>
                  </a:lnTo>
                  <a:lnTo>
                    <a:pt x="7757" y="3000"/>
                  </a:lnTo>
                  <a:lnTo>
                    <a:pt x="7757" y="3000"/>
                  </a:lnTo>
                  <a:lnTo>
                    <a:pt x="7803" y="2950"/>
                  </a:lnTo>
                  <a:lnTo>
                    <a:pt x="7850" y="2902"/>
                  </a:lnTo>
                  <a:lnTo>
                    <a:pt x="7945" y="2805"/>
                  </a:lnTo>
                  <a:lnTo>
                    <a:pt x="7945" y="2805"/>
                  </a:lnTo>
                  <a:close/>
                  <a:moveTo>
                    <a:pt x="8027" y="2865"/>
                  </a:moveTo>
                  <a:lnTo>
                    <a:pt x="8027" y="2865"/>
                  </a:lnTo>
                  <a:lnTo>
                    <a:pt x="8029" y="2861"/>
                  </a:lnTo>
                  <a:lnTo>
                    <a:pt x="8031" y="2858"/>
                  </a:lnTo>
                  <a:lnTo>
                    <a:pt x="8031" y="2854"/>
                  </a:lnTo>
                  <a:lnTo>
                    <a:pt x="8031" y="2850"/>
                  </a:lnTo>
                  <a:lnTo>
                    <a:pt x="8031" y="2850"/>
                  </a:lnTo>
                  <a:lnTo>
                    <a:pt x="8065" y="2873"/>
                  </a:lnTo>
                  <a:lnTo>
                    <a:pt x="8098" y="2898"/>
                  </a:lnTo>
                  <a:lnTo>
                    <a:pt x="8098" y="2898"/>
                  </a:lnTo>
                  <a:lnTo>
                    <a:pt x="8047" y="2932"/>
                  </a:lnTo>
                  <a:lnTo>
                    <a:pt x="7996" y="2967"/>
                  </a:lnTo>
                  <a:lnTo>
                    <a:pt x="7946" y="3003"/>
                  </a:lnTo>
                  <a:lnTo>
                    <a:pt x="7897" y="3040"/>
                  </a:lnTo>
                  <a:lnTo>
                    <a:pt x="7848" y="3078"/>
                  </a:lnTo>
                  <a:lnTo>
                    <a:pt x="7800" y="3117"/>
                  </a:lnTo>
                  <a:lnTo>
                    <a:pt x="7704" y="3194"/>
                  </a:lnTo>
                  <a:lnTo>
                    <a:pt x="7704" y="3194"/>
                  </a:lnTo>
                  <a:lnTo>
                    <a:pt x="7717" y="3183"/>
                  </a:lnTo>
                  <a:lnTo>
                    <a:pt x="7731" y="3169"/>
                  </a:lnTo>
                  <a:lnTo>
                    <a:pt x="7767" y="3134"/>
                  </a:lnTo>
                  <a:lnTo>
                    <a:pt x="7808" y="3092"/>
                  </a:lnTo>
                  <a:lnTo>
                    <a:pt x="7852" y="3045"/>
                  </a:lnTo>
                  <a:lnTo>
                    <a:pt x="7944" y="2949"/>
                  </a:lnTo>
                  <a:lnTo>
                    <a:pt x="7988" y="2904"/>
                  </a:lnTo>
                  <a:lnTo>
                    <a:pt x="8027" y="2865"/>
                  </a:lnTo>
                  <a:lnTo>
                    <a:pt x="8027" y="2865"/>
                  </a:lnTo>
                  <a:close/>
                  <a:moveTo>
                    <a:pt x="8151" y="2945"/>
                  </a:moveTo>
                  <a:lnTo>
                    <a:pt x="8151" y="2945"/>
                  </a:lnTo>
                  <a:lnTo>
                    <a:pt x="8100" y="2980"/>
                  </a:lnTo>
                  <a:lnTo>
                    <a:pt x="8052" y="3016"/>
                  </a:lnTo>
                  <a:lnTo>
                    <a:pt x="8004" y="3052"/>
                  </a:lnTo>
                  <a:lnTo>
                    <a:pt x="7959" y="3091"/>
                  </a:lnTo>
                  <a:lnTo>
                    <a:pt x="7912" y="3129"/>
                  </a:lnTo>
                  <a:lnTo>
                    <a:pt x="7868" y="3169"/>
                  </a:lnTo>
                  <a:lnTo>
                    <a:pt x="7777" y="3251"/>
                  </a:lnTo>
                  <a:lnTo>
                    <a:pt x="7777" y="3251"/>
                  </a:lnTo>
                  <a:lnTo>
                    <a:pt x="7725" y="3299"/>
                  </a:lnTo>
                  <a:lnTo>
                    <a:pt x="7704" y="3317"/>
                  </a:lnTo>
                  <a:lnTo>
                    <a:pt x="7702" y="3317"/>
                  </a:lnTo>
                  <a:lnTo>
                    <a:pt x="7702" y="3316"/>
                  </a:lnTo>
                  <a:lnTo>
                    <a:pt x="7707" y="3311"/>
                  </a:lnTo>
                  <a:lnTo>
                    <a:pt x="7727" y="3289"/>
                  </a:lnTo>
                  <a:lnTo>
                    <a:pt x="7793" y="3224"/>
                  </a:lnTo>
                  <a:lnTo>
                    <a:pt x="7838" y="3177"/>
                  </a:lnTo>
                  <a:lnTo>
                    <a:pt x="7838" y="3177"/>
                  </a:lnTo>
                  <a:lnTo>
                    <a:pt x="7872" y="3143"/>
                  </a:lnTo>
                  <a:lnTo>
                    <a:pt x="7907" y="3111"/>
                  </a:lnTo>
                  <a:lnTo>
                    <a:pt x="7942" y="3078"/>
                  </a:lnTo>
                  <a:lnTo>
                    <a:pt x="7980" y="3046"/>
                  </a:lnTo>
                  <a:lnTo>
                    <a:pt x="8052" y="2983"/>
                  </a:lnTo>
                  <a:lnTo>
                    <a:pt x="8125" y="2920"/>
                  </a:lnTo>
                  <a:lnTo>
                    <a:pt x="8125" y="2920"/>
                  </a:lnTo>
                  <a:lnTo>
                    <a:pt x="8151" y="2945"/>
                  </a:lnTo>
                  <a:lnTo>
                    <a:pt x="8151" y="2945"/>
                  </a:lnTo>
                  <a:close/>
                  <a:moveTo>
                    <a:pt x="7904" y="2790"/>
                  </a:moveTo>
                  <a:lnTo>
                    <a:pt x="7904" y="2790"/>
                  </a:lnTo>
                  <a:lnTo>
                    <a:pt x="7858" y="2825"/>
                  </a:lnTo>
                  <a:lnTo>
                    <a:pt x="7815" y="2863"/>
                  </a:lnTo>
                  <a:lnTo>
                    <a:pt x="7772" y="2900"/>
                  </a:lnTo>
                  <a:lnTo>
                    <a:pt x="7728" y="2940"/>
                  </a:lnTo>
                  <a:lnTo>
                    <a:pt x="7728" y="2940"/>
                  </a:lnTo>
                  <a:lnTo>
                    <a:pt x="7697" y="2970"/>
                  </a:lnTo>
                  <a:lnTo>
                    <a:pt x="7674" y="2990"/>
                  </a:lnTo>
                  <a:lnTo>
                    <a:pt x="7660" y="3002"/>
                  </a:lnTo>
                  <a:lnTo>
                    <a:pt x="7653" y="3005"/>
                  </a:lnTo>
                  <a:lnTo>
                    <a:pt x="7652" y="3004"/>
                  </a:lnTo>
                  <a:lnTo>
                    <a:pt x="7653" y="3003"/>
                  </a:lnTo>
                  <a:lnTo>
                    <a:pt x="7659" y="2994"/>
                  </a:lnTo>
                  <a:lnTo>
                    <a:pt x="7683" y="2964"/>
                  </a:lnTo>
                  <a:lnTo>
                    <a:pt x="7719" y="2922"/>
                  </a:lnTo>
                  <a:lnTo>
                    <a:pt x="7757" y="2878"/>
                  </a:lnTo>
                  <a:lnTo>
                    <a:pt x="7818" y="2811"/>
                  </a:lnTo>
                  <a:lnTo>
                    <a:pt x="7818" y="2811"/>
                  </a:lnTo>
                  <a:lnTo>
                    <a:pt x="7821" y="2808"/>
                  </a:lnTo>
                  <a:lnTo>
                    <a:pt x="7823" y="2804"/>
                  </a:lnTo>
                  <a:lnTo>
                    <a:pt x="7823" y="2798"/>
                  </a:lnTo>
                  <a:lnTo>
                    <a:pt x="7822" y="2792"/>
                  </a:lnTo>
                  <a:lnTo>
                    <a:pt x="7818" y="2788"/>
                  </a:lnTo>
                  <a:lnTo>
                    <a:pt x="7814" y="2784"/>
                  </a:lnTo>
                  <a:lnTo>
                    <a:pt x="7808" y="2782"/>
                  </a:lnTo>
                  <a:lnTo>
                    <a:pt x="7801" y="2783"/>
                  </a:lnTo>
                  <a:lnTo>
                    <a:pt x="7797" y="2784"/>
                  </a:lnTo>
                  <a:lnTo>
                    <a:pt x="7795" y="2786"/>
                  </a:lnTo>
                  <a:lnTo>
                    <a:pt x="7795" y="2786"/>
                  </a:lnTo>
                  <a:lnTo>
                    <a:pt x="7735" y="2834"/>
                  </a:lnTo>
                  <a:lnTo>
                    <a:pt x="7679" y="2885"/>
                  </a:lnTo>
                  <a:lnTo>
                    <a:pt x="7623" y="2935"/>
                  </a:lnTo>
                  <a:lnTo>
                    <a:pt x="7567" y="2987"/>
                  </a:lnTo>
                  <a:lnTo>
                    <a:pt x="7567" y="2987"/>
                  </a:lnTo>
                  <a:lnTo>
                    <a:pt x="7590" y="2963"/>
                  </a:lnTo>
                  <a:lnTo>
                    <a:pt x="7615" y="2940"/>
                  </a:lnTo>
                  <a:lnTo>
                    <a:pt x="7660" y="2888"/>
                  </a:lnTo>
                  <a:lnTo>
                    <a:pt x="7706" y="2838"/>
                  </a:lnTo>
                  <a:lnTo>
                    <a:pt x="7729" y="2812"/>
                  </a:lnTo>
                  <a:lnTo>
                    <a:pt x="7753" y="2789"/>
                  </a:lnTo>
                  <a:lnTo>
                    <a:pt x="7753" y="2789"/>
                  </a:lnTo>
                  <a:lnTo>
                    <a:pt x="7755" y="2785"/>
                  </a:lnTo>
                  <a:lnTo>
                    <a:pt x="7756" y="2782"/>
                  </a:lnTo>
                  <a:lnTo>
                    <a:pt x="7757" y="2779"/>
                  </a:lnTo>
                  <a:lnTo>
                    <a:pt x="7757" y="2776"/>
                  </a:lnTo>
                  <a:lnTo>
                    <a:pt x="7755" y="2770"/>
                  </a:lnTo>
                  <a:lnTo>
                    <a:pt x="7752" y="2764"/>
                  </a:lnTo>
                  <a:lnTo>
                    <a:pt x="7752" y="2764"/>
                  </a:lnTo>
                  <a:lnTo>
                    <a:pt x="7782" y="2765"/>
                  </a:lnTo>
                  <a:lnTo>
                    <a:pt x="7815" y="2768"/>
                  </a:lnTo>
                  <a:lnTo>
                    <a:pt x="7815" y="2768"/>
                  </a:lnTo>
                  <a:lnTo>
                    <a:pt x="7837" y="2772"/>
                  </a:lnTo>
                  <a:lnTo>
                    <a:pt x="7859" y="2777"/>
                  </a:lnTo>
                  <a:lnTo>
                    <a:pt x="7882" y="2783"/>
                  </a:lnTo>
                  <a:lnTo>
                    <a:pt x="7904" y="2790"/>
                  </a:lnTo>
                  <a:lnTo>
                    <a:pt x="7904" y="2790"/>
                  </a:lnTo>
                  <a:close/>
                  <a:moveTo>
                    <a:pt x="7728" y="2765"/>
                  </a:moveTo>
                  <a:lnTo>
                    <a:pt x="7728" y="2765"/>
                  </a:lnTo>
                  <a:lnTo>
                    <a:pt x="7670" y="2824"/>
                  </a:lnTo>
                  <a:lnTo>
                    <a:pt x="7642" y="2853"/>
                  </a:lnTo>
                  <a:lnTo>
                    <a:pt x="7614" y="2884"/>
                  </a:lnTo>
                  <a:lnTo>
                    <a:pt x="7587" y="2914"/>
                  </a:lnTo>
                  <a:lnTo>
                    <a:pt x="7561" y="2946"/>
                  </a:lnTo>
                  <a:lnTo>
                    <a:pt x="7536" y="2977"/>
                  </a:lnTo>
                  <a:lnTo>
                    <a:pt x="7513" y="3011"/>
                  </a:lnTo>
                  <a:lnTo>
                    <a:pt x="7513" y="3011"/>
                  </a:lnTo>
                  <a:lnTo>
                    <a:pt x="7515" y="2988"/>
                  </a:lnTo>
                  <a:lnTo>
                    <a:pt x="7520" y="2964"/>
                  </a:lnTo>
                  <a:lnTo>
                    <a:pt x="7526" y="2942"/>
                  </a:lnTo>
                  <a:lnTo>
                    <a:pt x="7532" y="2920"/>
                  </a:lnTo>
                  <a:lnTo>
                    <a:pt x="7540" y="2900"/>
                  </a:lnTo>
                  <a:lnTo>
                    <a:pt x="7549" y="2880"/>
                  </a:lnTo>
                  <a:lnTo>
                    <a:pt x="7560" y="2861"/>
                  </a:lnTo>
                  <a:lnTo>
                    <a:pt x="7571" y="2845"/>
                  </a:lnTo>
                  <a:lnTo>
                    <a:pt x="7585" y="2830"/>
                  </a:lnTo>
                  <a:lnTo>
                    <a:pt x="7601" y="2815"/>
                  </a:lnTo>
                  <a:lnTo>
                    <a:pt x="7617" y="2803"/>
                  </a:lnTo>
                  <a:lnTo>
                    <a:pt x="7636" y="2791"/>
                  </a:lnTo>
                  <a:lnTo>
                    <a:pt x="7657" y="2782"/>
                  </a:lnTo>
                  <a:lnTo>
                    <a:pt x="7678" y="2775"/>
                  </a:lnTo>
                  <a:lnTo>
                    <a:pt x="7702" y="2769"/>
                  </a:lnTo>
                  <a:lnTo>
                    <a:pt x="7728" y="2765"/>
                  </a:lnTo>
                  <a:lnTo>
                    <a:pt x="7728" y="2765"/>
                  </a:lnTo>
                  <a:close/>
                  <a:moveTo>
                    <a:pt x="7559" y="3341"/>
                  </a:moveTo>
                  <a:lnTo>
                    <a:pt x="7559" y="3341"/>
                  </a:lnTo>
                  <a:lnTo>
                    <a:pt x="7563" y="3339"/>
                  </a:lnTo>
                  <a:lnTo>
                    <a:pt x="7563" y="3339"/>
                  </a:lnTo>
                  <a:lnTo>
                    <a:pt x="7624" y="3294"/>
                  </a:lnTo>
                  <a:lnTo>
                    <a:pt x="7686" y="3249"/>
                  </a:lnTo>
                  <a:lnTo>
                    <a:pt x="7747" y="3201"/>
                  </a:lnTo>
                  <a:lnTo>
                    <a:pt x="7807" y="3153"/>
                  </a:lnTo>
                  <a:lnTo>
                    <a:pt x="7866" y="3104"/>
                  </a:lnTo>
                  <a:lnTo>
                    <a:pt x="7923" y="3056"/>
                  </a:lnTo>
                  <a:lnTo>
                    <a:pt x="7978" y="3008"/>
                  </a:lnTo>
                  <a:lnTo>
                    <a:pt x="8030" y="2961"/>
                  </a:lnTo>
                  <a:lnTo>
                    <a:pt x="8030" y="2961"/>
                  </a:lnTo>
                  <a:lnTo>
                    <a:pt x="7921" y="3060"/>
                  </a:lnTo>
                  <a:lnTo>
                    <a:pt x="7868" y="3110"/>
                  </a:lnTo>
                  <a:lnTo>
                    <a:pt x="7816" y="3160"/>
                  </a:lnTo>
                  <a:lnTo>
                    <a:pt x="7766" y="3211"/>
                  </a:lnTo>
                  <a:lnTo>
                    <a:pt x="7741" y="3238"/>
                  </a:lnTo>
                  <a:lnTo>
                    <a:pt x="7718" y="3265"/>
                  </a:lnTo>
                  <a:lnTo>
                    <a:pt x="7694" y="3293"/>
                  </a:lnTo>
                  <a:lnTo>
                    <a:pt x="7672" y="3323"/>
                  </a:lnTo>
                  <a:lnTo>
                    <a:pt x="7650" y="3352"/>
                  </a:lnTo>
                  <a:lnTo>
                    <a:pt x="7628" y="3382"/>
                  </a:lnTo>
                  <a:lnTo>
                    <a:pt x="7628" y="3382"/>
                  </a:lnTo>
                  <a:lnTo>
                    <a:pt x="7625" y="3388"/>
                  </a:lnTo>
                  <a:lnTo>
                    <a:pt x="7625" y="3394"/>
                  </a:lnTo>
                  <a:lnTo>
                    <a:pt x="7628" y="3399"/>
                  </a:lnTo>
                  <a:lnTo>
                    <a:pt x="7632" y="3402"/>
                  </a:lnTo>
                  <a:lnTo>
                    <a:pt x="7637" y="3405"/>
                  </a:lnTo>
                  <a:lnTo>
                    <a:pt x="7643" y="3406"/>
                  </a:lnTo>
                  <a:lnTo>
                    <a:pt x="7649" y="3405"/>
                  </a:lnTo>
                  <a:lnTo>
                    <a:pt x="7653" y="3402"/>
                  </a:lnTo>
                  <a:lnTo>
                    <a:pt x="7653" y="3402"/>
                  </a:lnTo>
                  <a:lnTo>
                    <a:pt x="7710" y="3354"/>
                  </a:lnTo>
                  <a:lnTo>
                    <a:pt x="7763" y="3306"/>
                  </a:lnTo>
                  <a:lnTo>
                    <a:pt x="7872" y="3208"/>
                  </a:lnTo>
                  <a:lnTo>
                    <a:pt x="7872" y="3208"/>
                  </a:lnTo>
                  <a:lnTo>
                    <a:pt x="7946" y="3139"/>
                  </a:lnTo>
                  <a:lnTo>
                    <a:pt x="8040" y="3052"/>
                  </a:lnTo>
                  <a:lnTo>
                    <a:pt x="8072" y="3022"/>
                  </a:lnTo>
                  <a:lnTo>
                    <a:pt x="8082" y="3014"/>
                  </a:lnTo>
                  <a:lnTo>
                    <a:pt x="8085" y="3011"/>
                  </a:lnTo>
                  <a:lnTo>
                    <a:pt x="8082" y="3017"/>
                  </a:lnTo>
                  <a:lnTo>
                    <a:pt x="8069" y="3030"/>
                  </a:lnTo>
                  <a:lnTo>
                    <a:pt x="8016" y="3084"/>
                  </a:lnTo>
                  <a:lnTo>
                    <a:pt x="8016" y="3084"/>
                  </a:lnTo>
                  <a:lnTo>
                    <a:pt x="7914" y="3186"/>
                  </a:lnTo>
                  <a:lnTo>
                    <a:pt x="7864" y="3237"/>
                  </a:lnTo>
                  <a:lnTo>
                    <a:pt x="7815" y="3290"/>
                  </a:lnTo>
                  <a:lnTo>
                    <a:pt x="7767" y="3342"/>
                  </a:lnTo>
                  <a:lnTo>
                    <a:pt x="7720" y="3396"/>
                  </a:lnTo>
                  <a:lnTo>
                    <a:pt x="7674" y="3451"/>
                  </a:lnTo>
                  <a:lnTo>
                    <a:pt x="7630" y="3509"/>
                  </a:lnTo>
                  <a:lnTo>
                    <a:pt x="7630" y="3509"/>
                  </a:lnTo>
                  <a:lnTo>
                    <a:pt x="7618" y="3478"/>
                  </a:lnTo>
                  <a:lnTo>
                    <a:pt x="7611" y="3463"/>
                  </a:lnTo>
                  <a:lnTo>
                    <a:pt x="7604" y="3448"/>
                  </a:lnTo>
                  <a:lnTo>
                    <a:pt x="7604" y="3448"/>
                  </a:lnTo>
                  <a:lnTo>
                    <a:pt x="7591" y="3423"/>
                  </a:lnTo>
                  <a:lnTo>
                    <a:pt x="7580" y="3397"/>
                  </a:lnTo>
                  <a:lnTo>
                    <a:pt x="7569" y="3369"/>
                  </a:lnTo>
                  <a:lnTo>
                    <a:pt x="7559" y="3341"/>
                  </a:lnTo>
                  <a:lnTo>
                    <a:pt x="7559" y="3341"/>
                  </a:lnTo>
                  <a:close/>
                  <a:moveTo>
                    <a:pt x="7639" y="3669"/>
                  </a:moveTo>
                  <a:lnTo>
                    <a:pt x="7639" y="3669"/>
                  </a:lnTo>
                  <a:lnTo>
                    <a:pt x="7643" y="3670"/>
                  </a:lnTo>
                  <a:lnTo>
                    <a:pt x="7646" y="3669"/>
                  </a:lnTo>
                  <a:lnTo>
                    <a:pt x="7650" y="3668"/>
                  </a:lnTo>
                  <a:lnTo>
                    <a:pt x="7653" y="3666"/>
                  </a:lnTo>
                  <a:lnTo>
                    <a:pt x="7653" y="3666"/>
                  </a:lnTo>
                  <a:lnTo>
                    <a:pt x="7794" y="3532"/>
                  </a:lnTo>
                  <a:lnTo>
                    <a:pt x="7864" y="3467"/>
                  </a:lnTo>
                  <a:lnTo>
                    <a:pt x="7934" y="3401"/>
                  </a:lnTo>
                  <a:lnTo>
                    <a:pt x="7934" y="3401"/>
                  </a:lnTo>
                  <a:lnTo>
                    <a:pt x="8007" y="3338"/>
                  </a:lnTo>
                  <a:lnTo>
                    <a:pt x="8079" y="3276"/>
                  </a:lnTo>
                  <a:lnTo>
                    <a:pt x="8079" y="3276"/>
                  </a:lnTo>
                  <a:lnTo>
                    <a:pt x="8131" y="3234"/>
                  </a:lnTo>
                  <a:lnTo>
                    <a:pt x="8171" y="3201"/>
                  </a:lnTo>
                  <a:lnTo>
                    <a:pt x="8201" y="3177"/>
                  </a:lnTo>
                  <a:lnTo>
                    <a:pt x="8222" y="3161"/>
                  </a:lnTo>
                  <a:lnTo>
                    <a:pt x="8235" y="3153"/>
                  </a:lnTo>
                  <a:lnTo>
                    <a:pt x="8240" y="3152"/>
                  </a:lnTo>
                  <a:lnTo>
                    <a:pt x="8242" y="3151"/>
                  </a:lnTo>
                  <a:lnTo>
                    <a:pt x="8242" y="3152"/>
                  </a:lnTo>
                  <a:lnTo>
                    <a:pt x="8242" y="3154"/>
                  </a:lnTo>
                  <a:lnTo>
                    <a:pt x="8237" y="3162"/>
                  </a:lnTo>
                  <a:lnTo>
                    <a:pt x="8228" y="3174"/>
                  </a:lnTo>
                  <a:lnTo>
                    <a:pt x="8215" y="3189"/>
                  </a:lnTo>
                  <a:lnTo>
                    <a:pt x="8185" y="3223"/>
                  </a:lnTo>
                  <a:lnTo>
                    <a:pt x="8124" y="3289"/>
                  </a:lnTo>
                  <a:lnTo>
                    <a:pt x="8124" y="3289"/>
                  </a:lnTo>
                  <a:lnTo>
                    <a:pt x="8090" y="3326"/>
                  </a:lnTo>
                  <a:lnTo>
                    <a:pt x="8055" y="3361"/>
                  </a:lnTo>
                  <a:lnTo>
                    <a:pt x="8020" y="3396"/>
                  </a:lnTo>
                  <a:lnTo>
                    <a:pt x="7983" y="3431"/>
                  </a:lnTo>
                  <a:lnTo>
                    <a:pt x="7910" y="3499"/>
                  </a:lnTo>
                  <a:lnTo>
                    <a:pt x="7836" y="3566"/>
                  </a:lnTo>
                  <a:lnTo>
                    <a:pt x="7762" y="3634"/>
                  </a:lnTo>
                  <a:lnTo>
                    <a:pt x="7726" y="3668"/>
                  </a:lnTo>
                  <a:lnTo>
                    <a:pt x="7690" y="3703"/>
                  </a:lnTo>
                  <a:lnTo>
                    <a:pt x="7655" y="3738"/>
                  </a:lnTo>
                  <a:lnTo>
                    <a:pt x="7621" y="3774"/>
                  </a:lnTo>
                  <a:lnTo>
                    <a:pt x="7587" y="3812"/>
                  </a:lnTo>
                  <a:lnTo>
                    <a:pt x="7555" y="3850"/>
                  </a:lnTo>
                  <a:lnTo>
                    <a:pt x="7555" y="3850"/>
                  </a:lnTo>
                  <a:lnTo>
                    <a:pt x="7552" y="3856"/>
                  </a:lnTo>
                  <a:lnTo>
                    <a:pt x="7552" y="3861"/>
                  </a:lnTo>
                  <a:lnTo>
                    <a:pt x="7553" y="3867"/>
                  </a:lnTo>
                  <a:lnTo>
                    <a:pt x="7555" y="3872"/>
                  </a:lnTo>
                  <a:lnTo>
                    <a:pt x="7559" y="3875"/>
                  </a:lnTo>
                  <a:lnTo>
                    <a:pt x="7562" y="3877"/>
                  </a:lnTo>
                  <a:lnTo>
                    <a:pt x="7568" y="3877"/>
                  </a:lnTo>
                  <a:lnTo>
                    <a:pt x="7573" y="3875"/>
                  </a:lnTo>
                  <a:lnTo>
                    <a:pt x="7573" y="3875"/>
                  </a:lnTo>
                  <a:lnTo>
                    <a:pt x="7605" y="3852"/>
                  </a:lnTo>
                  <a:lnTo>
                    <a:pt x="7637" y="3827"/>
                  </a:lnTo>
                  <a:lnTo>
                    <a:pt x="7698" y="3777"/>
                  </a:lnTo>
                  <a:lnTo>
                    <a:pt x="7698" y="3777"/>
                  </a:lnTo>
                  <a:lnTo>
                    <a:pt x="7659" y="3813"/>
                  </a:lnTo>
                  <a:lnTo>
                    <a:pt x="7621" y="3850"/>
                  </a:lnTo>
                  <a:lnTo>
                    <a:pt x="7583" y="3889"/>
                  </a:lnTo>
                  <a:lnTo>
                    <a:pt x="7546" y="3928"/>
                  </a:lnTo>
                  <a:lnTo>
                    <a:pt x="7509" y="3967"/>
                  </a:lnTo>
                  <a:lnTo>
                    <a:pt x="7474" y="4008"/>
                  </a:lnTo>
                  <a:lnTo>
                    <a:pt x="7440" y="4051"/>
                  </a:lnTo>
                  <a:lnTo>
                    <a:pt x="7406" y="4093"/>
                  </a:lnTo>
                  <a:lnTo>
                    <a:pt x="7406" y="4093"/>
                  </a:lnTo>
                  <a:lnTo>
                    <a:pt x="7417" y="4066"/>
                  </a:lnTo>
                  <a:lnTo>
                    <a:pt x="7429" y="4039"/>
                  </a:lnTo>
                  <a:lnTo>
                    <a:pt x="7444" y="4012"/>
                  </a:lnTo>
                  <a:lnTo>
                    <a:pt x="7459" y="3986"/>
                  </a:lnTo>
                  <a:lnTo>
                    <a:pt x="7475" y="3960"/>
                  </a:lnTo>
                  <a:lnTo>
                    <a:pt x="7493" y="3935"/>
                  </a:lnTo>
                  <a:lnTo>
                    <a:pt x="7528" y="3883"/>
                  </a:lnTo>
                  <a:lnTo>
                    <a:pt x="7563" y="3832"/>
                  </a:lnTo>
                  <a:lnTo>
                    <a:pt x="7580" y="3806"/>
                  </a:lnTo>
                  <a:lnTo>
                    <a:pt x="7595" y="3780"/>
                  </a:lnTo>
                  <a:lnTo>
                    <a:pt x="7609" y="3753"/>
                  </a:lnTo>
                  <a:lnTo>
                    <a:pt x="7622" y="3725"/>
                  </a:lnTo>
                  <a:lnTo>
                    <a:pt x="7631" y="3698"/>
                  </a:lnTo>
                  <a:lnTo>
                    <a:pt x="7639" y="3669"/>
                  </a:lnTo>
                  <a:lnTo>
                    <a:pt x="7639" y="3669"/>
                  </a:lnTo>
                  <a:close/>
                  <a:moveTo>
                    <a:pt x="7395" y="4138"/>
                  </a:moveTo>
                  <a:lnTo>
                    <a:pt x="7395" y="4138"/>
                  </a:lnTo>
                  <a:lnTo>
                    <a:pt x="7398" y="4140"/>
                  </a:lnTo>
                  <a:lnTo>
                    <a:pt x="7402" y="4141"/>
                  </a:lnTo>
                  <a:lnTo>
                    <a:pt x="7405" y="4140"/>
                  </a:lnTo>
                  <a:lnTo>
                    <a:pt x="7409" y="4138"/>
                  </a:lnTo>
                  <a:lnTo>
                    <a:pt x="7409" y="4138"/>
                  </a:lnTo>
                  <a:lnTo>
                    <a:pt x="7444" y="4113"/>
                  </a:lnTo>
                  <a:lnTo>
                    <a:pt x="7444" y="4113"/>
                  </a:lnTo>
                  <a:lnTo>
                    <a:pt x="7429" y="4134"/>
                  </a:lnTo>
                  <a:lnTo>
                    <a:pt x="7415" y="4155"/>
                  </a:lnTo>
                  <a:lnTo>
                    <a:pt x="7402" y="4177"/>
                  </a:lnTo>
                  <a:lnTo>
                    <a:pt x="7390" y="4199"/>
                  </a:lnTo>
                  <a:lnTo>
                    <a:pt x="7390" y="4199"/>
                  </a:lnTo>
                  <a:lnTo>
                    <a:pt x="7390" y="4184"/>
                  </a:lnTo>
                  <a:lnTo>
                    <a:pt x="7390" y="4169"/>
                  </a:lnTo>
                  <a:lnTo>
                    <a:pt x="7392" y="4154"/>
                  </a:lnTo>
                  <a:lnTo>
                    <a:pt x="7395" y="4138"/>
                  </a:lnTo>
                  <a:lnTo>
                    <a:pt x="7395" y="4138"/>
                  </a:lnTo>
                  <a:close/>
                  <a:moveTo>
                    <a:pt x="7394" y="4239"/>
                  </a:moveTo>
                  <a:lnTo>
                    <a:pt x="7394" y="4239"/>
                  </a:lnTo>
                  <a:lnTo>
                    <a:pt x="7406" y="4213"/>
                  </a:lnTo>
                  <a:lnTo>
                    <a:pt x="7420" y="4188"/>
                  </a:lnTo>
                  <a:lnTo>
                    <a:pt x="7436" y="4163"/>
                  </a:lnTo>
                  <a:lnTo>
                    <a:pt x="7452" y="4140"/>
                  </a:lnTo>
                  <a:lnTo>
                    <a:pt x="7470" y="4117"/>
                  </a:lnTo>
                  <a:lnTo>
                    <a:pt x="7488" y="4095"/>
                  </a:lnTo>
                  <a:lnTo>
                    <a:pt x="7507" y="4073"/>
                  </a:lnTo>
                  <a:lnTo>
                    <a:pt x="7527" y="4052"/>
                  </a:lnTo>
                  <a:lnTo>
                    <a:pt x="7527" y="4052"/>
                  </a:lnTo>
                  <a:lnTo>
                    <a:pt x="7577" y="4012"/>
                  </a:lnTo>
                  <a:lnTo>
                    <a:pt x="7628" y="3971"/>
                  </a:lnTo>
                  <a:lnTo>
                    <a:pt x="7677" y="3930"/>
                  </a:lnTo>
                  <a:lnTo>
                    <a:pt x="7725" y="3887"/>
                  </a:lnTo>
                  <a:lnTo>
                    <a:pt x="7725" y="3887"/>
                  </a:lnTo>
                  <a:lnTo>
                    <a:pt x="7813" y="3826"/>
                  </a:lnTo>
                  <a:lnTo>
                    <a:pt x="7899" y="3766"/>
                  </a:lnTo>
                  <a:lnTo>
                    <a:pt x="7899" y="3766"/>
                  </a:lnTo>
                  <a:lnTo>
                    <a:pt x="7926" y="3746"/>
                  </a:lnTo>
                  <a:lnTo>
                    <a:pt x="7953" y="3726"/>
                  </a:lnTo>
                  <a:lnTo>
                    <a:pt x="8006" y="3684"/>
                  </a:lnTo>
                  <a:lnTo>
                    <a:pt x="8006" y="3684"/>
                  </a:lnTo>
                  <a:lnTo>
                    <a:pt x="7701" y="3969"/>
                  </a:lnTo>
                  <a:lnTo>
                    <a:pt x="7396" y="4252"/>
                  </a:lnTo>
                  <a:lnTo>
                    <a:pt x="7396" y="4252"/>
                  </a:lnTo>
                  <a:lnTo>
                    <a:pt x="7394" y="4239"/>
                  </a:lnTo>
                  <a:lnTo>
                    <a:pt x="7394" y="4239"/>
                  </a:lnTo>
                  <a:close/>
                  <a:moveTo>
                    <a:pt x="7391" y="4292"/>
                  </a:moveTo>
                  <a:lnTo>
                    <a:pt x="7391" y="4292"/>
                  </a:lnTo>
                  <a:lnTo>
                    <a:pt x="7348" y="4327"/>
                  </a:lnTo>
                  <a:lnTo>
                    <a:pt x="7348" y="4327"/>
                  </a:lnTo>
                  <a:lnTo>
                    <a:pt x="7349" y="4322"/>
                  </a:lnTo>
                  <a:lnTo>
                    <a:pt x="7350" y="4319"/>
                  </a:lnTo>
                  <a:lnTo>
                    <a:pt x="7350" y="4319"/>
                  </a:lnTo>
                  <a:lnTo>
                    <a:pt x="7388" y="4284"/>
                  </a:lnTo>
                  <a:lnTo>
                    <a:pt x="7388" y="4284"/>
                  </a:lnTo>
                  <a:lnTo>
                    <a:pt x="7391" y="4292"/>
                  </a:lnTo>
                  <a:lnTo>
                    <a:pt x="7391" y="4292"/>
                  </a:lnTo>
                  <a:close/>
                  <a:moveTo>
                    <a:pt x="7316" y="4327"/>
                  </a:moveTo>
                  <a:lnTo>
                    <a:pt x="7316" y="4327"/>
                  </a:lnTo>
                  <a:lnTo>
                    <a:pt x="7101" y="4528"/>
                  </a:lnTo>
                  <a:lnTo>
                    <a:pt x="7101" y="4528"/>
                  </a:lnTo>
                  <a:lnTo>
                    <a:pt x="7020" y="4595"/>
                  </a:lnTo>
                  <a:lnTo>
                    <a:pt x="6939" y="4663"/>
                  </a:lnTo>
                  <a:lnTo>
                    <a:pt x="6860" y="4732"/>
                  </a:lnTo>
                  <a:lnTo>
                    <a:pt x="6781" y="4801"/>
                  </a:lnTo>
                  <a:lnTo>
                    <a:pt x="6704" y="4871"/>
                  </a:lnTo>
                  <a:lnTo>
                    <a:pt x="6628" y="4942"/>
                  </a:lnTo>
                  <a:lnTo>
                    <a:pt x="6552" y="5016"/>
                  </a:lnTo>
                  <a:lnTo>
                    <a:pt x="6478" y="5090"/>
                  </a:lnTo>
                  <a:lnTo>
                    <a:pt x="6478" y="5090"/>
                  </a:lnTo>
                  <a:lnTo>
                    <a:pt x="6366" y="5208"/>
                  </a:lnTo>
                  <a:lnTo>
                    <a:pt x="6255" y="5328"/>
                  </a:lnTo>
                  <a:lnTo>
                    <a:pt x="6145" y="5448"/>
                  </a:lnTo>
                  <a:lnTo>
                    <a:pt x="6036" y="5570"/>
                  </a:lnTo>
                  <a:lnTo>
                    <a:pt x="6036" y="5570"/>
                  </a:lnTo>
                  <a:lnTo>
                    <a:pt x="5949" y="5660"/>
                  </a:lnTo>
                  <a:lnTo>
                    <a:pt x="5863" y="5752"/>
                  </a:lnTo>
                  <a:lnTo>
                    <a:pt x="5863" y="5752"/>
                  </a:lnTo>
                  <a:lnTo>
                    <a:pt x="5694" y="5929"/>
                  </a:lnTo>
                  <a:lnTo>
                    <a:pt x="5610" y="6017"/>
                  </a:lnTo>
                  <a:lnTo>
                    <a:pt x="5524" y="6105"/>
                  </a:lnTo>
                  <a:lnTo>
                    <a:pt x="5438" y="6191"/>
                  </a:lnTo>
                  <a:lnTo>
                    <a:pt x="5351" y="6277"/>
                  </a:lnTo>
                  <a:lnTo>
                    <a:pt x="5263" y="6362"/>
                  </a:lnTo>
                  <a:lnTo>
                    <a:pt x="5176" y="6448"/>
                  </a:lnTo>
                  <a:lnTo>
                    <a:pt x="5176" y="6448"/>
                  </a:lnTo>
                  <a:lnTo>
                    <a:pt x="5131" y="6489"/>
                  </a:lnTo>
                  <a:lnTo>
                    <a:pt x="5087" y="6530"/>
                  </a:lnTo>
                  <a:lnTo>
                    <a:pt x="4995" y="6609"/>
                  </a:lnTo>
                  <a:lnTo>
                    <a:pt x="4903" y="6688"/>
                  </a:lnTo>
                  <a:lnTo>
                    <a:pt x="4810" y="6765"/>
                  </a:lnTo>
                  <a:lnTo>
                    <a:pt x="4810" y="6765"/>
                  </a:lnTo>
                  <a:lnTo>
                    <a:pt x="4838" y="6740"/>
                  </a:lnTo>
                  <a:lnTo>
                    <a:pt x="4868" y="6712"/>
                  </a:lnTo>
                  <a:lnTo>
                    <a:pt x="4896" y="6684"/>
                  </a:lnTo>
                  <a:lnTo>
                    <a:pt x="4924" y="6654"/>
                  </a:lnTo>
                  <a:lnTo>
                    <a:pt x="4979" y="6593"/>
                  </a:lnTo>
                  <a:lnTo>
                    <a:pt x="5033" y="6531"/>
                  </a:lnTo>
                  <a:lnTo>
                    <a:pt x="5033" y="6531"/>
                  </a:lnTo>
                  <a:lnTo>
                    <a:pt x="5087" y="6483"/>
                  </a:lnTo>
                  <a:lnTo>
                    <a:pt x="5139" y="6434"/>
                  </a:lnTo>
                  <a:lnTo>
                    <a:pt x="5191" y="6383"/>
                  </a:lnTo>
                  <a:lnTo>
                    <a:pt x="5242" y="6333"/>
                  </a:lnTo>
                  <a:lnTo>
                    <a:pt x="5343" y="6230"/>
                  </a:lnTo>
                  <a:lnTo>
                    <a:pt x="5444" y="6125"/>
                  </a:lnTo>
                  <a:lnTo>
                    <a:pt x="5641" y="5915"/>
                  </a:lnTo>
                  <a:lnTo>
                    <a:pt x="5740" y="5812"/>
                  </a:lnTo>
                  <a:lnTo>
                    <a:pt x="5790" y="5761"/>
                  </a:lnTo>
                  <a:lnTo>
                    <a:pt x="5840" y="5710"/>
                  </a:lnTo>
                  <a:lnTo>
                    <a:pt x="5840" y="5710"/>
                  </a:lnTo>
                  <a:lnTo>
                    <a:pt x="6210" y="5346"/>
                  </a:lnTo>
                  <a:lnTo>
                    <a:pt x="6395" y="5164"/>
                  </a:lnTo>
                  <a:lnTo>
                    <a:pt x="6580" y="4980"/>
                  </a:lnTo>
                  <a:lnTo>
                    <a:pt x="6580" y="4980"/>
                  </a:lnTo>
                  <a:lnTo>
                    <a:pt x="6662" y="4899"/>
                  </a:lnTo>
                  <a:lnTo>
                    <a:pt x="6749" y="4816"/>
                  </a:lnTo>
                  <a:lnTo>
                    <a:pt x="6836" y="4728"/>
                  </a:lnTo>
                  <a:lnTo>
                    <a:pt x="6881" y="4684"/>
                  </a:lnTo>
                  <a:lnTo>
                    <a:pt x="6923" y="4639"/>
                  </a:lnTo>
                  <a:lnTo>
                    <a:pt x="6965" y="4594"/>
                  </a:lnTo>
                  <a:lnTo>
                    <a:pt x="7006" y="4547"/>
                  </a:lnTo>
                  <a:lnTo>
                    <a:pt x="7046" y="4499"/>
                  </a:lnTo>
                  <a:lnTo>
                    <a:pt x="7082" y="4451"/>
                  </a:lnTo>
                  <a:lnTo>
                    <a:pt x="7117" y="4403"/>
                  </a:lnTo>
                  <a:lnTo>
                    <a:pt x="7150" y="4354"/>
                  </a:lnTo>
                  <a:lnTo>
                    <a:pt x="7165" y="4328"/>
                  </a:lnTo>
                  <a:lnTo>
                    <a:pt x="7179" y="4303"/>
                  </a:lnTo>
                  <a:lnTo>
                    <a:pt x="7193" y="4278"/>
                  </a:lnTo>
                  <a:lnTo>
                    <a:pt x="7206" y="4253"/>
                  </a:lnTo>
                  <a:lnTo>
                    <a:pt x="7206" y="4253"/>
                  </a:lnTo>
                  <a:lnTo>
                    <a:pt x="7207" y="4248"/>
                  </a:lnTo>
                  <a:lnTo>
                    <a:pt x="7207" y="4243"/>
                  </a:lnTo>
                  <a:lnTo>
                    <a:pt x="7205" y="4238"/>
                  </a:lnTo>
                  <a:lnTo>
                    <a:pt x="7203" y="4234"/>
                  </a:lnTo>
                  <a:lnTo>
                    <a:pt x="7199" y="4231"/>
                  </a:lnTo>
                  <a:lnTo>
                    <a:pt x="7195" y="4230"/>
                  </a:lnTo>
                  <a:lnTo>
                    <a:pt x="7190" y="4230"/>
                  </a:lnTo>
                  <a:lnTo>
                    <a:pt x="7185" y="4232"/>
                  </a:lnTo>
                  <a:lnTo>
                    <a:pt x="7185" y="4232"/>
                  </a:lnTo>
                  <a:lnTo>
                    <a:pt x="7140" y="4266"/>
                  </a:lnTo>
                  <a:lnTo>
                    <a:pt x="7095" y="4301"/>
                  </a:lnTo>
                  <a:lnTo>
                    <a:pt x="7006" y="4371"/>
                  </a:lnTo>
                  <a:lnTo>
                    <a:pt x="7006" y="4371"/>
                  </a:lnTo>
                  <a:lnTo>
                    <a:pt x="7047" y="4323"/>
                  </a:lnTo>
                  <a:lnTo>
                    <a:pt x="7086" y="4275"/>
                  </a:lnTo>
                  <a:lnTo>
                    <a:pt x="7125" y="4226"/>
                  </a:lnTo>
                  <a:lnTo>
                    <a:pt x="7163" y="4177"/>
                  </a:lnTo>
                  <a:lnTo>
                    <a:pt x="7163" y="4177"/>
                  </a:lnTo>
                  <a:lnTo>
                    <a:pt x="7164" y="4173"/>
                  </a:lnTo>
                  <a:lnTo>
                    <a:pt x="7164" y="4173"/>
                  </a:lnTo>
                  <a:lnTo>
                    <a:pt x="7178" y="4196"/>
                  </a:lnTo>
                  <a:lnTo>
                    <a:pt x="7192" y="4217"/>
                  </a:lnTo>
                  <a:lnTo>
                    <a:pt x="7209" y="4238"/>
                  </a:lnTo>
                  <a:lnTo>
                    <a:pt x="7227" y="4257"/>
                  </a:lnTo>
                  <a:lnTo>
                    <a:pt x="7246" y="4275"/>
                  </a:lnTo>
                  <a:lnTo>
                    <a:pt x="7268" y="4293"/>
                  </a:lnTo>
                  <a:lnTo>
                    <a:pt x="7291" y="4310"/>
                  </a:lnTo>
                  <a:lnTo>
                    <a:pt x="7316" y="4327"/>
                  </a:lnTo>
                  <a:lnTo>
                    <a:pt x="7316" y="4327"/>
                  </a:lnTo>
                  <a:close/>
                  <a:moveTo>
                    <a:pt x="7154" y="4154"/>
                  </a:moveTo>
                  <a:lnTo>
                    <a:pt x="7154" y="4154"/>
                  </a:lnTo>
                  <a:lnTo>
                    <a:pt x="7151" y="4152"/>
                  </a:lnTo>
                  <a:lnTo>
                    <a:pt x="7148" y="4152"/>
                  </a:lnTo>
                  <a:lnTo>
                    <a:pt x="7144" y="4152"/>
                  </a:lnTo>
                  <a:lnTo>
                    <a:pt x="7141" y="4155"/>
                  </a:lnTo>
                  <a:lnTo>
                    <a:pt x="7141" y="4155"/>
                  </a:lnTo>
                  <a:lnTo>
                    <a:pt x="7083" y="4195"/>
                  </a:lnTo>
                  <a:lnTo>
                    <a:pt x="7027" y="4237"/>
                  </a:lnTo>
                  <a:lnTo>
                    <a:pt x="6972" y="4280"/>
                  </a:lnTo>
                  <a:lnTo>
                    <a:pt x="6917" y="4323"/>
                  </a:lnTo>
                  <a:lnTo>
                    <a:pt x="6862" y="4367"/>
                  </a:lnTo>
                  <a:lnTo>
                    <a:pt x="6808" y="4412"/>
                  </a:lnTo>
                  <a:lnTo>
                    <a:pt x="6754" y="4458"/>
                  </a:lnTo>
                  <a:lnTo>
                    <a:pt x="6701" y="4504"/>
                  </a:lnTo>
                  <a:lnTo>
                    <a:pt x="6701" y="4504"/>
                  </a:lnTo>
                  <a:lnTo>
                    <a:pt x="7115" y="4023"/>
                  </a:lnTo>
                  <a:lnTo>
                    <a:pt x="7115" y="4023"/>
                  </a:lnTo>
                  <a:lnTo>
                    <a:pt x="7122" y="4059"/>
                  </a:lnTo>
                  <a:lnTo>
                    <a:pt x="7130" y="4092"/>
                  </a:lnTo>
                  <a:lnTo>
                    <a:pt x="7142" y="4123"/>
                  </a:lnTo>
                  <a:lnTo>
                    <a:pt x="7154" y="4154"/>
                  </a:lnTo>
                  <a:lnTo>
                    <a:pt x="7154" y="4154"/>
                  </a:lnTo>
                  <a:close/>
                  <a:moveTo>
                    <a:pt x="6787" y="4323"/>
                  </a:moveTo>
                  <a:lnTo>
                    <a:pt x="6787" y="4323"/>
                  </a:lnTo>
                  <a:lnTo>
                    <a:pt x="6948" y="4161"/>
                  </a:lnTo>
                  <a:lnTo>
                    <a:pt x="6978" y="4130"/>
                  </a:lnTo>
                  <a:lnTo>
                    <a:pt x="6982" y="4127"/>
                  </a:lnTo>
                  <a:lnTo>
                    <a:pt x="6979" y="4131"/>
                  </a:lnTo>
                  <a:lnTo>
                    <a:pt x="6955" y="4159"/>
                  </a:lnTo>
                  <a:lnTo>
                    <a:pt x="6909" y="4212"/>
                  </a:lnTo>
                  <a:lnTo>
                    <a:pt x="6845" y="4286"/>
                  </a:lnTo>
                  <a:lnTo>
                    <a:pt x="6764" y="4378"/>
                  </a:lnTo>
                  <a:lnTo>
                    <a:pt x="6764" y="4378"/>
                  </a:lnTo>
                  <a:lnTo>
                    <a:pt x="6622" y="4541"/>
                  </a:lnTo>
                  <a:lnTo>
                    <a:pt x="6479" y="4703"/>
                  </a:lnTo>
                  <a:lnTo>
                    <a:pt x="6479" y="4703"/>
                  </a:lnTo>
                  <a:lnTo>
                    <a:pt x="6399" y="4779"/>
                  </a:lnTo>
                  <a:lnTo>
                    <a:pt x="6318" y="4856"/>
                  </a:lnTo>
                  <a:lnTo>
                    <a:pt x="6158" y="5010"/>
                  </a:lnTo>
                  <a:lnTo>
                    <a:pt x="5998" y="5164"/>
                  </a:lnTo>
                  <a:lnTo>
                    <a:pt x="5919" y="5241"/>
                  </a:lnTo>
                  <a:lnTo>
                    <a:pt x="5839" y="5316"/>
                  </a:lnTo>
                  <a:lnTo>
                    <a:pt x="5839" y="5316"/>
                  </a:lnTo>
                  <a:lnTo>
                    <a:pt x="5749" y="5400"/>
                  </a:lnTo>
                  <a:lnTo>
                    <a:pt x="5658" y="5483"/>
                  </a:lnTo>
                  <a:lnTo>
                    <a:pt x="5658" y="5483"/>
                  </a:lnTo>
                  <a:lnTo>
                    <a:pt x="5797" y="5337"/>
                  </a:lnTo>
                  <a:lnTo>
                    <a:pt x="5938" y="5191"/>
                  </a:lnTo>
                  <a:lnTo>
                    <a:pt x="6078" y="5045"/>
                  </a:lnTo>
                  <a:lnTo>
                    <a:pt x="6220" y="4900"/>
                  </a:lnTo>
                  <a:lnTo>
                    <a:pt x="6504" y="4611"/>
                  </a:lnTo>
                  <a:lnTo>
                    <a:pt x="6787" y="4323"/>
                  </a:lnTo>
                  <a:lnTo>
                    <a:pt x="6787" y="4323"/>
                  </a:lnTo>
                  <a:close/>
                  <a:moveTo>
                    <a:pt x="4586" y="6512"/>
                  </a:moveTo>
                  <a:lnTo>
                    <a:pt x="4586" y="6512"/>
                  </a:lnTo>
                  <a:lnTo>
                    <a:pt x="4671" y="6433"/>
                  </a:lnTo>
                  <a:lnTo>
                    <a:pt x="4755" y="6351"/>
                  </a:lnTo>
                  <a:lnTo>
                    <a:pt x="4838" y="6269"/>
                  </a:lnTo>
                  <a:lnTo>
                    <a:pt x="4920" y="6184"/>
                  </a:lnTo>
                  <a:lnTo>
                    <a:pt x="5002" y="6100"/>
                  </a:lnTo>
                  <a:lnTo>
                    <a:pt x="5083" y="6015"/>
                  </a:lnTo>
                  <a:lnTo>
                    <a:pt x="5243" y="5841"/>
                  </a:lnTo>
                  <a:lnTo>
                    <a:pt x="5404" y="5668"/>
                  </a:lnTo>
                  <a:lnTo>
                    <a:pt x="5563" y="5495"/>
                  </a:lnTo>
                  <a:lnTo>
                    <a:pt x="5643" y="5408"/>
                  </a:lnTo>
                  <a:lnTo>
                    <a:pt x="5723" y="5323"/>
                  </a:lnTo>
                  <a:lnTo>
                    <a:pt x="5804" y="5239"/>
                  </a:lnTo>
                  <a:lnTo>
                    <a:pt x="5886" y="5154"/>
                  </a:lnTo>
                  <a:lnTo>
                    <a:pt x="5886" y="5154"/>
                  </a:lnTo>
                  <a:lnTo>
                    <a:pt x="5942" y="5098"/>
                  </a:lnTo>
                  <a:lnTo>
                    <a:pt x="5998" y="5042"/>
                  </a:lnTo>
                  <a:lnTo>
                    <a:pt x="6113" y="4931"/>
                  </a:lnTo>
                  <a:lnTo>
                    <a:pt x="6346" y="4707"/>
                  </a:lnTo>
                  <a:lnTo>
                    <a:pt x="6346" y="4707"/>
                  </a:lnTo>
                  <a:lnTo>
                    <a:pt x="6232" y="4823"/>
                  </a:lnTo>
                  <a:lnTo>
                    <a:pt x="6119" y="4940"/>
                  </a:lnTo>
                  <a:lnTo>
                    <a:pt x="5895" y="5175"/>
                  </a:lnTo>
                  <a:lnTo>
                    <a:pt x="5453" y="5644"/>
                  </a:lnTo>
                  <a:lnTo>
                    <a:pt x="5234" y="5872"/>
                  </a:lnTo>
                  <a:lnTo>
                    <a:pt x="5125" y="5984"/>
                  </a:lnTo>
                  <a:lnTo>
                    <a:pt x="5016" y="6094"/>
                  </a:lnTo>
                  <a:lnTo>
                    <a:pt x="4909" y="6203"/>
                  </a:lnTo>
                  <a:lnTo>
                    <a:pt x="4801" y="6308"/>
                  </a:lnTo>
                  <a:lnTo>
                    <a:pt x="4693" y="6411"/>
                  </a:lnTo>
                  <a:lnTo>
                    <a:pt x="4586" y="6512"/>
                  </a:lnTo>
                  <a:lnTo>
                    <a:pt x="4586" y="6512"/>
                  </a:lnTo>
                  <a:close/>
                  <a:moveTo>
                    <a:pt x="6282" y="4690"/>
                  </a:moveTo>
                  <a:lnTo>
                    <a:pt x="6282" y="4690"/>
                  </a:lnTo>
                  <a:lnTo>
                    <a:pt x="6057" y="4931"/>
                  </a:lnTo>
                  <a:lnTo>
                    <a:pt x="5832" y="5174"/>
                  </a:lnTo>
                  <a:lnTo>
                    <a:pt x="5607" y="5417"/>
                  </a:lnTo>
                  <a:lnTo>
                    <a:pt x="5382" y="5658"/>
                  </a:lnTo>
                  <a:lnTo>
                    <a:pt x="5268" y="5778"/>
                  </a:lnTo>
                  <a:lnTo>
                    <a:pt x="5155" y="5898"/>
                  </a:lnTo>
                  <a:lnTo>
                    <a:pt x="5039" y="6016"/>
                  </a:lnTo>
                  <a:lnTo>
                    <a:pt x="4924" y="6133"/>
                  </a:lnTo>
                  <a:lnTo>
                    <a:pt x="4807" y="6250"/>
                  </a:lnTo>
                  <a:lnTo>
                    <a:pt x="4690" y="6365"/>
                  </a:lnTo>
                  <a:lnTo>
                    <a:pt x="4570" y="6479"/>
                  </a:lnTo>
                  <a:lnTo>
                    <a:pt x="4451" y="6592"/>
                  </a:lnTo>
                  <a:lnTo>
                    <a:pt x="4451" y="6592"/>
                  </a:lnTo>
                  <a:lnTo>
                    <a:pt x="4391" y="6505"/>
                  </a:lnTo>
                  <a:lnTo>
                    <a:pt x="4391" y="6505"/>
                  </a:lnTo>
                  <a:lnTo>
                    <a:pt x="4396" y="6506"/>
                  </a:lnTo>
                  <a:lnTo>
                    <a:pt x="4401" y="6506"/>
                  </a:lnTo>
                  <a:lnTo>
                    <a:pt x="4405" y="6505"/>
                  </a:lnTo>
                  <a:lnTo>
                    <a:pt x="4410" y="6503"/>
                  </a:lnTo>
                  <a:lnTo>
                    <a:pt x="4410" y="6503"/>
                  </a:lnTo>
                  <a:lnTo>
                    <a:pt x="4473" y="6452"/>
                  </a:lnTo>
                  <a:lnTo>
                    <a:pt x="4537" y="6402"/>
                  </a:lnTo>
                  <a:lnTo>
                    <a:pt x="4600" y="6351"/>
                  </a:lnTo>
                  <a:lnTo>
                    <a:pt x="4663" y="6298"/>
                  </a:lnTo>
                  <a:lnTo>
                    <a:pt x="4724" y="6245"/>
                  </a:lnTo>
                  <a:lnTo>
                    <a:pt x="4786" y="6191"/>
                  </a:lnTo>
                  <a:lnTo>
                    <a:pt x="4908" y="6084"/>
                  </a:lnTo>
                  <a:lnTo>
                    <a:pt x="5027" y="5974"/>
                  </a:lnTo>
                  <a:lnTo>
                    <a:pt x="5146" y="5862"/>
                  </a:lnTo>
                  <a:lnTo>
                    <a:pt x="5263" y="5749"/>
                  </a:lnTo>
                  <a:lnTo>
                    <a:pt x="5379" y="5634"/>
                  </a:lnTo>
                  <a:lnTo>
                    <a:pt x="5494" y="5518"/>
                  </a:lnTo>
                  <a:lnTo>
                    <a:pt x="5607" y="5401"/>
                  </a:lnTo>
                  <a:lnTo>
                    <a:pt x="5721" y="5284"/>
                  </a:lnTo>
                  <a:lnTo>
                    <a:pt x="5833" y="5165"/>
                  </a:lnTo>
                  <a:lnTo>
                    <a:pt x="6058" y="4927"/>
                  </a:lnTo>
                  <a:lnTo>
                    <a:pt x="6282" y="4690"/>
                  </a:lnTo>
                  <a:lnTo>
                    <a:pt x="6282" y="4690"/>
                  </a:lnTo>
                  <a:close/>
                  <a:moveTo>
                    <a:pt x="4996" y="5859"/>
                  </a:moveTo>
                  <a:lnTo>
                    <a:pt x="4996" y="5859"/>
                  </a:lnTo>
                  <a:lnTo>
                    <a:pt x="4848" y="6018"/>
                  </a:lnTo>
                  <a:lnTo>
                    <a:pt x="4773" y="6097"/>
                  </a:lnTo>
                  <a:lnTo>
                    <a:pt x="4698" y="6175"/>
                  </a:lnTo>
                  <a:lnTo>
                    <a:pt x="4622" y="6253"/>
                  </a:lnTo>
                  <a:lnTo>
                    <a:pt x="4545" y="6329"/>
                  </a:lnTo>
                  <a:lnTo>
                    <a:pt x="4466" y="6406"/>
                  </a:lnTo>
                  <a:lnTo>
                    <a:pt x="4388" y="6480"/>
                  </a:lnTo>
                  <a:lnTo>
                    <a:pt x="4388" y="6480"/>
                  </a:lnTo>
                  <a:lnTo>
                    <a:pt x="4383" y="6486"/>
                  </a:lnTo>
                  <a:lnTo>
                    <a:pt x="4382" y="6491"/>
                  </a:lnTo>
                  <a:lnTo>
                    <a:pt x="4382" y="6491"/>
                  </a:lnTo>
                  <a:lnTo>
                    <a:pt x="4349" y="6444"/>
                  </a:lnTo>
                  <a:lnTo>
                    <a:pt x="4314" y="6396"/>
                  </a:lnTo>
                  <a:lnTo>
                    <a:pt x="4314" y="6396"/>
                  </a:lnTo>
                  <a:lnTo>
                    <a:pt x="4319" y="6395"/>
                  </a:lnTo>
                  <a:lnTo>
                    <a:pt x="4319" y="6395"/>
                  </a:lnTo>
                  <a:lnTo>
                    <a:pt x="4364" y="6366"/>
                  </a:lnTo>
                  <a:lnTo>
                    <a:pt x="4410" y="6337"/>
                  </a:lnTo>
                  <a:lnTo>
                    <a:pt x="4456" y="6306"/>
                  </a:lnTo>
                  <a:lnTo>
                    <a:pt x="4500" y="6276"/>
                  </a:lnTo>
                  <a:lnTo>
                    <a:pt x="4544" y="6244"/>
                  </a:lnTo>
                  <a:lnTo>
                    <a:pt x="4587" y="6211"/>
                  </a:lnTo>
                  <a:lnTo>
                    <a:pt x="4630" y="6179"/>
                  </a:lnTo>
                  <a:lnTo>
                    <a:pt x="4672" y="6146"/>
                  </a:lnTo>
                  <a:lnTo>
                    <a:pt x="4714" y="6111"/>
                  </a:lnTo>
                  <a:lnTo>
                    <a:pt x="4755" y="6077"/>
                  </a:lnTo>
                  <a:lnTo>
                    <a:pt x="4837" y="6005"/>
                  </a:lnTo>
                  <a:lnTo>
                    <a:pt x="4918" y="5934"/>
                  </a:lnTo>
                  <a:lnTo>
                    <a:pt x="4996" y="5859"/>
                  </a:lnTo>
                  <a:lnTo>
                    <a:pt x="4996" y="5859"/>
                  </a:lnTo>
                  <a:close/>
                  <a:moveTo>
                    <a:pt x="4304" y="6369"/>
                  </a:moveTo>
                  <a:lnTo>
                    <a:pt x="4304" y="6369"/>
                  </a:lnTo>
                  <a:lnTo>
                    <a:pt x="4300" y="6372"/>
                  </a:lnTo>
                  <a:lnTo>
                    <a:pt x="4299" y="6375"/>
                  </a:lnTo>
                  <a:lnTo>
                    <a:pt x="4299" y="6375"/>
                  </a:lnTo>
                  <a:lnTo>
                    <a:pt x="4261" y="6327"/>
                  </a:lnTo>
                  <a:lnTo>
                    <a:pt x="4261" y="6327"/>
                  </a:lnTo>
                  <a:lnTo>
                    <a:pt x="4290" y="6290"/>
                  </a:lnTo>
                  <a:lnTo>
                    <a:pt x="4290" y="6290"/>
                  </a:lnTo>
                  <a:lnTo>
                    <a:pt x="4322" y="6278"/>
                  </a:lnTo>
                  <a:lnTo>
                    <a:pt x="4355" y="6266"/>
                  </a:lnTo>
                  <a:lnTo>
                    <a:pt x="4387" y="6252"/>
                  </a:lnTo>
                  <a:lnTo>
                    <a:pt x="4419" y="6237"/>
                  </a:lnTo>
                  <a:lnTo>
                    <a:pt x="4451" y="6222"/>
                  </a:lnTo>
                  <a:lnTo>
                    <a:pt x="4483" y="6204"/>
                  </a:lnTo>
                  <a:lnTo>
                    <a:pt x="4513" y="6187"/>
                  </a:lnTo>
                  <a:lnTo>
                    <a:pt x="4545" y="6168"/>
                  </a:lnTo>
                  <a:lnTo>
                    <a:pt x="4545" y="6168"/>
                  </a:lnTo>
                  <a:lnTo>
                    <a:pt x="4486" y="6221"/>
                  </a:lnTo>
                  <a:lnTo>
                    <a:pt x="4425" y="6272"/>
                  </a:lnTo>
                  <a:lnTo>
                    <a:pt x="4366" y="6322"/>
                  </a:lnTo>
                  <a:lnTo>
                    <a:pt x="4304" y="6369"/>
                  </a:lnTo>
                  <a:lnTo>
                    <a:pt x="4304" y="6369"/>
                  </a:lnTo>
                  <a:close/>
                  <a:moveTo>
                    <a:pt x="4242" y="6304"/>
                  </a:moveTo>
                  <a:lnTo>
                    <a:pt x="4242" y="6304"/>
                  </a:lnTo>
                  <a:lnTo>
                    <a:pt x="4247" y="6303"/>
                  </a:lnTo>
                  <a:lnTo>
                    <a:pt x="4247" y="6303"/>
                  </a:lnTo>
                  <a:lnTo>
                    <a:pt x="4244" y="6307"/>
                  </a:lnTo>
                  <a:lnTo>
                    <a:pt x="4244" y="6307"/>
                  </a:lnTo>
                  <a:lnTo>
                    <a:pt x="4242" y="6304"/>
                  </a:lnTo>
                  <a:lnTo>
                    <a:pt x="4242" y="6304"/>
                  </a:lnTo>
                  <a:close/>
                  <a:moveTo>
                    <a:pt x="4099" y="6143"/>
                  </a:moveTo>
                  <a:lnTo>
                    <a:pt x="4099" y="6143"/>
                  </a:lnTo>
                  <a:lnTo>
                    <a:pt x="4177" y="6067"/>
                  </a:lnTo>
                  <a:lnTo>
                    <a:pt x="4254" y="5991"/>
                  </a:lnTo>
                  <a:lnTo>
                    <a:pt x="4332" y="5914"/>
                  </a:lnTo>
                  <a:lnTo>
                    <a:pt x="4408" y="5837"/>
                  </a:lnTo>
                  <a:lnTo>
                    <a:pt x="4484" y="5758"/>
                  </a:lnTo>
                  <a:lnTo>
                    <a:pt x="4560" y="5680"/>
                  </a:lnTo>
                  <a:lnTo>
                    <a:pt x="4710" y="5521"/>
                  </a:lnTo>
                  <a:lnTo>
                    <a:pt x="4710" y="5521"/>
                  </a:lnTo>
                  <a:lnTo>
                    <a:pt x="4562" y="5683"/>
                  </a:lnTo>
                  <a:lnTo>
                    <a:pt x="4416" y="5846"/>
                  </a:lnTo>
                  <a:lnTo>
                    <a:pt x="4270" y="6010"/>
                  </a:lnTo>
                  <a:lnTo>
                    <a:pt x="4126" y="6173"/>
                  </a:lnTo>
                  <a:lnTo>
                    <a:pt x="4126" y="6173"/>
                  </a:lnTo>
                  <a:lnTo>
                    <a:pt x="4099" y="6143"/>
                  </a:lnTo>
                  <a:lnTo>
                    <a:pt x="4099" y="6143"/>
                  </a:lnTo>
                  <a:close/>
                  <a:moveTo>
                    <a:pt x="4011" y="6032"/>
                  </a:moveTo>
                  <a:lnTo>
                    <a:pt x="4011" y="6032"/>
                  </a:lnTo>
                  <a:lnTo>
                    <a:pt x="4066" y="5991"/>
                  </a:lnTo>
                  <a:lnTo>
                    <a:pt x="4120" y="5948"/>
                  </a:lnTo>
                  <a:lnTo>
                    <a:pt x="4173" y="5903"/>
                  </a:lnTo>
                  <a:lnTo>
                    <a:pt x="4225" y="5859"/>
                  </a:lnTo>
                  <a:lnTo>
                    <a:pt x="4225" y="5859"/>
                  </a:lnTo>
                  <a:lnTo>
                    <a:pt x="4203" y="5888"/>
                  </a:lnTo>
                  <a:lnTo>
                    <a:pt x="4182" y="5919"/>
                  </a:lnTo>
                  <a:lnTo>
                    <a:pt x="4162" y="5949"/>
                  </a:lnTo>
                  <a:lnTo>
                    <a:pt x="4142" y="5981"/>
                  </a:lnTo>
                  <a:lnTo>
                    <a:pt x="4125" y="6012"/>
                  </a:lnTo>
                  <a:lnTo>
                    <a:pt x="4107" y="6046"/>
                  </a:lnTo>
                  <a:lnTo>
                    <a:pt x="4091" y="6080"/>
                  </a:lnTo>
                  <a:lnTo>
                    <a:pt x="4075" y="6115"/>
                  </a:lnTo>
                  <a:lnTo>
                    <a:pt x="4075" y="6115"/>
                  </a:lnTo>
                  <a:lnTo>
                    <a:pt x="4043" y="6074"/>
                  </a:lnTo>
                  <a:lnTo>
                    <a:pt x="4011" y="6032"/>
                  </a:lnTo>
                  <a:lnTo>
                    <a:pt x="4011" y="6032"/>
                  </a:lnTo>
                  <a:close/>
                  <a:moveTo>
                    <a:pt x="3962" y="5956"/>
                  </a:moveTo>
                  <a:lnTo>
                    <a:pt x="3962" y="5956"/>
                  </a:lnTo>
                  <a:lnTo>
                    <a:pt x="4006" y="5923"/>
                  </a:lnTo>
                  <a:lnTo>
                    <a:pt x="4050" y="5889"/>
                  </a:lnTo>
                  <a:lnTo>
                    <a:pt x="4092" y="5853"/>
                  </a:lnTo>
                  <a:lnTo>
                    <a:pt x="4134" y="5817"/>
                  </a:lnTo>
                  <a:lnTo>
                    <a:pt x="4175" y="5779"/>
                  </a:lnTo>
                  <a:lnTo>
                    <a:pt x="4216" y="5741"/>
                  </a:lnTo>
                  <a:lnTo>
                    <a:pt x="4257" y="5701"/>
                  </a:lnTo>
                  <a:lnTo>
                    <a:pt x="4297" y="5660"/>
                  </a:lnTo>
                  <a:lnTo>
                    <a:pt x="4297" y="5660"/>
                  </a:lnTo>
                  <a:lnTo>
                    <a:pt x="4146" y="5833"/>
                  </a:lnTo>
                  <a:lnTo>
                    <a:pt x="3995" y="6009"/>
                  </a:lnTo>
                  <a:lnTo>
                    <a:pt x="3995" y="6009"/>
                  </a:lnTo>
                  <a:lnTo>
                    <a:pt x="3978" y="5983"/>
                  </a:lnTo>
                  <a:lnTo>
                    <a:pt x="3962" y="5956"/>
                  </a:lnTo>
                  <a:lnTo>
                    <a:pt x="3962" y="5956"/>
                  </a:lnTo>
                  <a:close/>
                  <a:moveTo>
                    <a:pt x="3889" y="5791"/>
                  </a:moveTo>
                  <a:lnTo>
                    <a:pt x="3889" y="5791"/>
                  </a:lnTo>
                  <a:lnTo>
                    <a:pt x="3921" y="5770"/>
                  </a:lnTo>
                  <a:lnTo>
                    <a:pt x="3952" y="5748"/>
                  </a:lnTo>
                  <a:lnTo>
                    <a:pt x="3983" y="5726"/>
                  </a:lnTo>
                  <a:lnTo>
                    <a:pt x="4013" y="5702"/>
                  </a:lnTo>
                  <a:lnTo>
                    <a:pt x="4043" y="5679"/>
                  </a:lnTo>
                  <a:lnTo>
                    <a:pt x="4072" y="5654"/>
                  </a:lnTo>
                  <a:lnTo>
                    <a:pt x="4100" y="5630"/>
                  </a:lnTo>
                  <a:lnTo>
                    <a:pt x="4128" y="5604"/>
                  </a:lnTo>
                  <a:lnTo>
                    <a:pt x="4183" y="5551"/>
                  </a:lnTo>
                  <a:lnTo>
                    <a:pt x="4237" y="5497"/>
                  </a:lnTo>
                  <a:lnTo>
                    <a:pt x="4288" y="5442"/>
                  </a:lnTo>
                  <a:lnTo>
                    <a:pt x="4340" y="5385"/>
                  </a:lnTo>
                  <a:lnTo>
                    <a:pt x="4390" y="5328"/>
                  </a:lnTo>
                  <a:lnTo>
                    <a:pt x="4439" y="5268"/>
                  </a:lnTo>
                  <a:lnTo>
                    <a:pt x="4537" y="5150"/>
                  </a:lnTo>
                  <a:lnTo>
                    <a:pt x="4632" y="5031"/>
                  </a:lnTo>
                  <a:lnTo>
                    <a:pt x="4682" y="4973"/>
                  </a:lnTo>
                  <a:lnTo>
                    <a:pt x="4730" y="4916"/>
                  </a:lnTo>
                  <a:lnTo>
                    <a:pt x="4730" y="4916"/>
                  </a:lnTo>
                  <a:lnTo>
                    <a:pt x="4844" y="4782"/>
                  </a:lnTo>
                  <a:lnTo>
                    <a:pt x="4960" y="4649"/>
                  </a:lnTo>
                  <a:lnTo>
                    <a:pt x="5193" y="4384"/>
                  </a:lnTo>
                  <a:lnTo>
                    <a:pt x="5193" y="4384"/>
                  </a:lnTo>
                  <a:lnTo>
                    <a:pt x="5087" y="4515"/>
                  </a:lnTo>
                  <a:lnTo>
                    <a:pt x="4981" y="4646"/>
                  </a:lnTo>
                  <a:lnTo>
                    <a:pt x="4772" y="4911"/>
                  </a:lnTo>
                  <a:lnTo>
                    <a:pt x="4668" y="5043"/>
                  </a:lnTo>
                  <a:lnTo>
                    <a:pt x="4562" y="5174"/>
                  </a:lnTo>
                  <a:lnTo>
                    <a:pt x="4457" y="5305"/>
                  </a:lnTo>
                  <a:lnTo>
                    <a:pt x="4348" y="5434"/>
                  </a:lnTo>
                  <a:lnTo>
                    <a:pt x="4348" y="5434"/>
                  </a:lnTo>
                  <a:lnTo>
                    <a:pt x="4290" y="5500"/>
                  </a:lnTo>
                  <a:lnTo>
                    <a:pt x="4197" y="5601"/>
                  </a:lnTo>
                  <a:lnTo>
                    <a:pt x="4197" y="5601"/>
                  </a:lnTo>
                  <a:lnTo>
                    <a:pt x="4058" y="5736"/>
                  </a:lnTo>
                  <a:lnTo>
                    <a:pt x="3919" y="5870"/>
                  </a:lnTo>
                  <a:lnTo>
                    <a:pt x="3919" y="5870"/>
                  </a:lnTo>
                  <a:lnTo>
                    <a:pt x="3902" y="5830"/>
                  </a:lnTo>
                  <a:lnTo>
                    <a:pt x="3895" y="5810"/>
                  </a:lnTo>
                  <a:lnTo>
                    <a:pt x="3889" y="5791"/>
                  </a:lnTo>
                  <a:lnTo>
                    <a:pt x="3889" y="5791"/>
                  </a:lnTo>
                  <a:close/>
                  <a:moveTo>
                    <a:pt x="3883" y="5767"/>
                  </a:moveTo>
                  <a:lnTo>
                    <a:pt x="3883" y="5767"/>
                  </a:lnTo>
                  <a:lnTo>
                    <a:pt x="3933" y="5729"/>
                  </a:lnTo>
                  <a:lnTo>
                    <a:pt x="3979" y="5690"/>
                  </a:lnTo>
                  <a:lnTo>
                    <a:pt x="4025" y="5651"/>
                  </a:lnTo>
                  <a:lnTo>
                    <a:pt x="4070" y="5610"/>
                  </a:lnTo>
                  <a:lnTo>
                    <a:pt x="4113" y="5568"/>
                  </a:lnTo>
                  <a:lnTo>
                    <a:pt x="4155" y="5524"/>
                  </a:lnTo>
                  <a:lnTo>
                    <a:pt x="4196" y="5480"/>
                  </a:lnTo>
                  <a:lnTo>
                    <a:pt x="4236" y="5435"/>
                  </a:lnTo>
                  <a:lnTo>
                    <a:pt x="4276" y="5388"/>
                  </a:lnTo>
                  <a:lnTo>
                    <a:pt x="4314" y="5343"/>
                  </a:lnTo>
                  <a:lnTo>
                    <a:pt x="4390" y="5248"/>
                  </a:lnTo>
                  <a:lnTo>
                    <a:pt x="4541" y="5056"/>
                  </a:lnTo>
                  <a:lnTo>
                    <a:pt x="4541" y="5056"/>
                  </a:lnTo>
                  <a:lnTo>
                    <a:pt x="4604" y="4976"/>
                  </a:lnTo>
                  <a:lnTo>
                    <a:pt x="4670" y="4899"/>
                  </a:lnTo>
                  <a:lnTo>
                    <a:pt x="4737" y="4822"/>
                  </a:lnTo>
                  <a:lnTo>
                    <a:pt x="4805" y="4746"/>
                  </a:lnTo>
                  <a:lnTo>
                    <a:pt x="4940" y="4595"/>
                  </a:lnTo>
                  <a:lnTo>
                    <a:pt x="5077" y="4444"/>
                  </a:lnTo>
                  <a:lnTo>
                    <a:pt x="5077" y="4444"/>
                  </a:lnTo>
                  <a:lnTo>
                    <a:pt x="5040" y="4487"/>
                  </a:lnTo>
                  <a:lnTo>
                    <a:pt x="5002" y="4532"/>
                  </a:lnTo>
                  <a:lnTo>
                    <a:pt x="5002" y="4532"/>
                  </a:lnTo>
                  <a:lnTo>
                    <a:pt x="4939" y="4610"/>
                  </a:lnTo>
                  <a:lnTo>
                    <a:pt x="4875" y="4691"/>
                  </a:lnTo>
                  <a:lnTo>
                    <a:pt x="4747" y="4857"/>
                  </a:lnTo>
                  <a:lnTo>
                    <a:pt x="4617" y="5026"/>
                  </a:lnTo>
                  <a:lnTo>
                    <a:pt x="4552" y="5110"/>
                  </a:lnTo>
                  <a:lnTo>
                    <a:pt x="4485" y="5193"/>
                  </a:lnTo>
                  <a:lnTo>
                    <a:pt x="4416" y="5275"/>
                  </a:lnTo>
                  <a:lnTo>
                    <a:pt x="4346" y="5356"/>
                  </a:lnTo>
                  <a:lnTo>
                    <a:pt x="4311" y="5394"/>
                  </a:lnTo>
                  <a:lnTo>
                    <a:pt x="4274" y="5433"/>
                  </a:lnTo>
                  <a:lnTo>
                    <a:pt x="4238" y="5472"/>
                  </a:lnTo>
                  <a:lnTo>
                    <a:pt x="4201" y="5508"/>
                  </a:lnTo>
                  <a:lnTo>
                    <a:pt x="4163" y="5544"/>
                  </a:lnTo>
                  <a:lnTo>
                    <a:pt x="4126" y="5580"/>
                  </a:lnTo>
                  <a:lnTo>
                    <a:pt x="4087" y="5614"/>
                  </a:lnTo>
                  <a:lnTo>
                    <a:pt x="4047" y="5648"/>
                  </a:lnTo>
                  <a:lnTo>
                    <a:pt x="4007" y="5681"/>
                  </a:lnTo>
                  <a:lnTo>
                    <a:pt x="3968" y="5711"/>
                  </a:lnTo>
                  <a:lnTo>
                    <a:pt x="3927" y="5742"/>
                  </a:lnTo>
                  <a:lnTo>
                    <a:pt x="3885" y="5770"/>
                  </a:lnTo>
                  <a:lnTo>
                    <a:pt x="3885" y="5770"/>
                  </a:lnTo>
                  <a:lnTo>
                    <a:pt x="3883" y="5767"/>
                  </a:lnTo>
                  <a:lnTo>
                    <a:pt x="3883" y="5767"/>
                  </a:lnTo>
                  <a:close/>
                  <a:moveTo>
                    <a:pt x="3862" y="5601"/>
                  </a:moveTo>
                  <a:lnTo>
                    <a:pt x="3862" y="5601"/>
                  </a:lnTo>
                  <a:lnTo>
                    <a:pt x="3919" y="5549"/>
                  </a:lnTo>
                  <a:lnTo>
                    <a:pt x="3972" y="5495"/>
                  </a:lnTo>
                  <a:lnTo>
                    <a:pt x="4027" y="5441"/>
                  </a:lnTo>
                  <a:lnTo>
                    <a:pt x="4080" y="5386"/>
                  </a:lnTo>
                  <a:lnTo>
                    <a:pt x="4185" y="5276"/>
                  </a:lnTo>
                  <a:lnTo>
                    <a:pt x="4288" y="5165"/>
                  </a:lnTo>
                  <a:lnTo>
                    <a:pt x="4390" y="5053"/>
                  </a:lnTo>
                  <a:lnTo>
                    <a:pt x="4490" y="4939"/>
                  </a:lnTo>
                  <a:lnTo>
                    <a:pt x="4589" y="4824"/>
                  </a:lnTo>
                  <a:lnTo>
                    <a:pt x="4686" y="4708"/>
                  </a:lnTo>
                  <a:lnTo>
                    <a:pt x="4686" y="4708"/>
                  </a:lnTo>
                  <a:lnTo>
                    <a:pt x="4865" y="4511"/>
                  </a:lnTo>
                  <a:lnTo>
                    <a:pt x="4954" y="4411"/>
                  </a:lnTo>
                  <a:lnTo>
                    <a:pt x="5042" y="4312"/>
                  </a:lnTo>
                  <a:lnTo>
                    <a:pt x="5042" y="4312"/>
                  </a:lnTo>
                  <a:lnTo>
                    <a:pt x="5110" y="4236"/>
                  </a:lnTo>
                  <a:lnTo>
                    <a:pt x="5178" y="4159"/>
                  </a:lnTo>
                  <a:lnTo>
                    <a:pt x="5178" y="4159"/>
                  </a:lnTo>
                  <a:lnTo>
                    <a:pt x="5102" y="4255"/>
                  </a:lnTo>
                  <a:lnTo>
                    <a:pt x="5102" y="4255"/>
                  </a:lnTo>
                  <a:lnTo>
                    <a:pt x="5027" y="4347"/>
                  </a:lnTo>
                  <a:lnTo>
                    <a:pt x="4951" y="4437"/>
                  </a:lnTo>
                  <a:lnTo>
                    <a:pt x="4872" y="4527"/>
                  </a:lnTo>
                  <a:lnTo>
                    <a:pt x="4794" y="4616"/>
                  </a:lnTo>
                  <a:lnTo>
                    <a:pt x="4713" y="4704"/>
                  </a:lnTo>
                  <a:lnTo>
                    <a:pt x="4632" y="4793"/>
                  </a:lnTo>
                  <a:lnTo>
                    <a:pt x="4471" y="4968"/>
                  </a:lnTo>
                  <a:lnTo>
                    <a:pt x="4390" y="5057"/>
                  </a:lnTo>
                  <a:lnTo>
                    <a:pt x="4311" y="5146"/>
                  </a:lnTo>
                  <a:lnTo>
                    <a:pt x="4233" y="5236"/>
                  </a:lnTo>
                  <a:lnTo>
                    <a:pt x="4156" y="5328"/>
                  </a:lnTo>
                  <a:lnTo>
                    <a:pt x="4081" y="5420"/>
                  </a:lnTo>
                  <a:lnTo>
                    <a:pt x="4045" y="5466"/>
                  </a:lnTo>
                  <a:lnTo>
                    <a:pt x="4009" y="5513"/>
                  </a:lnTo>
                  <a:lnTo>
                    <a:pt x="3972" y="5561"/>
                  </a:lnTo>
                  <a:lnTo>
                    <a:pt x="3938" y="5608"/>
                  </a:lnTo>
                  <a:lnTo>
                    <a:pt x="3904" y="5656"/>
                  </a:lnTo>
                  <a:lnTo>
                    <a:pt x="3871" y="5704"/>
                  </a:lnTo>
                  <a:lnTo>
                    <a:pt x="3871" y="5704"/>
                  </a:lnTo>
                  <a:lnTo>
                    <a:pt x="3867" y="5679"/>
                  </a:lnTo>
                  <a:lnTo>
                    <a:pt x="3865" y="5654"/>
                  </a:lnTo>
                  <a:lnTo>
                    <a:pt x="3864" y="5627"/>
                  </a:lnTo>
                  <a:lnTo>
                    <a:pt x="3862" y="5601"/>
                  </a:lnTo>
                  <a:lnTo>
                    <a:pt x="3862" y="5601"/>
                  </a:lnTo>
                  <a:close/>
                  <a:moveTo>
                    <a:pt x="3896" y="4903"/>
                  </a:moveTo>
                  <a:lnTo>
                    <a:pt x="3896" y="4903"/>
                  </a:lnTo>
                  <a:lnTo>
                    <a:pt x="3944" y="4858"/>
                  </a:lnTo>
                  <a:lnTo>
                    <a:pt x="3944" y="4858"/>
                  </a:lnTo>
                  <a:lnTo>
                    <a:pt x="3927" y="4892"/>
                  </a:lnTo>
                  <a:lnTo>
                    <a:pt x="3913" y="4926"/>
                  </a:lnTo>
                  <a:lnTo>
                    <a:pt x="3913" y="4926"/>
                  </a:lnTo>
                  <a:lnTo>
                    <a:pt x="3896" y="4903"/>
                  </a:lnTo>
                  <a:lnTo>
                    <a:pt x="3896" y="4903"/>
                  </a:lnTo>
                  <a:close/>
                  <a:moveTo>
                    <a:pt x="3844" y="4830"/>
                  </a:moveTo>
                  <a:lnTo>
                    <a:pt x="3844" y="4830"/>
                  </a:lnTo>
                  <a:lnTo>
                    <a:pt x="3848" y="4829"/>
                  </a:lnTo>
                  <a:lnTo>
                    <a:pt x="3851" y="4827"/>
                  </a:lnTo>
                  <a:lnTo>
                    <a:pt x="3851" y="4827"/>
                  </a:lnTo>
                  <a:lnTo>
                    <a:pt x="3904" y="4782"/>
                  </a:lnTo>
                  <a:lnTo>
                    <a:pt x="3957" y="4736"/>
                  </a:lnTo>
                  <a:lnTo>
                    <a:pt x="4009" y="4690"/>
                  </a:lnTo>
                  <a:lnTo>
                    <a:pt x="4060" y="4643"/>
                  </a:lnTo>
                  <a:lnTo>
                    <a:pt x="4060" y="4643"/>
                  </a:lnTo>
                  <a:lnTo>
                    <a:pt x="3876" y="4872"/>
                  </a:lnTo>
                  <a:lnTo>
                    <a:pt x="3876" y="4872"/>
                  </a:lnTo>
                  <a:lnTo>
                    <a:pt x="3844" y="4830"/>
                  </a:lnTo>
                  <a:lnTo>
                    <a:pt x="3844" y="4830"/>
                  </a:lnTo>
                  <a:close/>
                  <a:moveTo>
                    <a:pt x="6101" y="1510"/>
                  </a:moveTo>
                  <a:lnTo>
                    <a:pt x="6101" y="1510"/>
                  </a:lnTo>
                  <a:lnTo>
                    <a:pt x="6142" y="1467"/>
                  </a:lnTo>
                  <a:lnTo>
                    <a:pt x="6183" y="1424"/>
                  </a:lnTo>
                  <a:lnTo>
                    <a:pt x="6222" y="1381"/>
                  </a:lnTo>
                  <a:lnTo>
                    <a:pt x="6259" y="1335"/>
                  </a:lnTo>
                  <a:lnTo>
                    <a:pt x="6296" y="1288"/>
                  </a:lnTo>
                  <a:lnTo>
                    <a:pt x="6331" y="1239"/>
                  </a:lnTo>
                  <a:lnTo>
                    <a:pt x="6347" y="1215"/>
                  </a:lnTo>
                  <a:lnTo>
                    <a:pt x="6364" y="1189"/>
                  </a:lnTo>
                  <a:lnTo>
                    <a:pt x="6379" y="1163"/>
                  </a:lnTo>
                  <a:lnTo>
                    <a:pt x="6394" y="1136"/>
                  </a:lnTo>
                  <a:lnTo>
                    <a:pt x="6394" y="1136"/>
                  </a:lnTo>
                  <a:lnTo>
                    <a:pt x="6400" y="1169"/>
                  </a:lnTo>
                  <a:lnTo>
                    <a:pt x="6406" y="1203"/>
                  </a:lnTo>
                  <a:lnTo>
                    <a:pt x="6406" y="1203"/>
                  </a:lnTo>
                  <a:lnTo>
                    <a:pt x="6401" y="1198"/>
                  </a:lnTo>
                  <a:lnTo>
                    <a:pt x="6397" y="1196"/>
                  </a:lnTo>
                  <a:lnTo>
                    <a:pt x="6395" y="1195"/>
                  </a:lnTo>
                  <a:lnTo>
                    <a:pt x="6392" y="1195"/>
                  </a:lnTo>
                  <a:lnTo>
                    <a:pt x="6388" y="1195"/>
                  </a:lnTo>
                  <a:lnTo>
                    <a:pt x="6386" y="1197"/>
                  </a:lnTo>
                  <a:lnTo>
                    <a:pt x="6382" y="1199"/>
                  </a:lnTo>
                  <a:lnTo>
                    <a:pt x="6382" y="1199"/>
                  </a:lnTo>
                  <a:lnTo>
                    <a:pt x="6306" y="1295"/>
                  </a:lnTo>
                  <a:lnTo>
                    <a:pt x="6229" y="1391"/>
                  </a:lnTo>
                  <a:lnTo>
                    <a:pt x="6149" y="1486"/>
                  </a:lnTo>
                  <a:lnTo>
                    <a:pt x="6071" y="1580"/>
                  </a:lnTo>
                  <a:lnTo>
                    <a:pt x="5990" y="1673"/>
                  </a:lnTo>
                  <a:lnTo>
                    <a:pt x="5909" y="1767"/>
                  </a:lnTo>
                  <a:lnTo>
                    <a:pt x="5747" y="1952"/>
                  </a:lnTo>
                  <a:lnTo>
                    <a:pt x="5419" y="2321"/>
                  </a:lnTo>
                  <a:lnTo>
                    <a:pt x="5256" y="2506"/>
                  </a:lnTo>
                  <a:lnTo>
                    <a:pt x="5094" y="2692"/>
                  </a:lnTo>
                  <a:lnTo>
                    <a:pt x="5094" y="2692"/>
                  </a:lnTo>
                  <a:lnTo>
                    <a:pt x="5181" y="2573"/>
                  </a:lnTo>
                  <a:lnTo>
                    <a:pt x="5269" y="2455"/>
                  </a:lnTo>
                  <a:lnTo>
                    <a:pt x="5357" y="2338"/>
                  </a:lnTo>
                  <a:lnTo>
                    <a:pt x="5446" y="2221"/>
                  </a:lnTo>
                  <a:lnTo>
                    <a:pt x="5446" y="2221"/>
                  </a:lnTo>
                  <a:lnTo>
                    <a:pt x="5612" y="2044"/>
                  </a:lnTo>
                  <a:lnTo>
                    <a:pt x="5777" y="1869"/>
                  </a:lnTo>
                  <a:lnTo>
                    <a:pt x="5859" y="1780"/>
                  </a:lnTo>
                  <a:lnTo>
                    <a:pt x="5941" y="1691"/>
                  </a:lnTo>
                  <a:lnTo>
                    <a:pt x="6022" y="1601"/>
                  </a:lnTo>
                  <a:lnTo>
                    <a:pt x="6101" y="1510"/>
                  </a:lnTo>
                  <a:lnTo>
                    <a:pt x="6101" y="1510"/>
                  </a:lnTo>
                  <a:close/>
                  <a:moveTo>
                    <a:pt x="5497" y="2156"/>
                  </a:moveTo>
                  <a:lnTo>
                    <a:pt x="5497" y="2156"/>
                  </a:lnTo>
                  <a:lnTo>
                    <a:pt x="5541" y="2101"/>
                  </a:lnTo>
                  <a:lnTo>
                    <a:pt x="5584" y="2048"/>
                  </a:lnTo>
                  <a:lnTo>
                    <a:pt x="5629" y="1994"/>
                  </a:lnTo>
                  <a:lnTo>
                    <a:pt x="5674" y="1941"/>
                  </a:lnTo>
                  <a:lnTo>
                    <a:pt x="5720" y="1890"/>
                  </a:lnTo>
                  <a:lnTo>
                    <a:pt x="5767" y="1840"/>
                  </a:lnTo>
                  <a:lnTo>
                    <a:pt x="5815" y="1789"/>
                  </a:lnTo>
                  <a:lnTo>
                    <a:pt x="5863" y="1740"/>
                  </a:lnTo>
                  <a:lnTo>
                    <a:pt x="5863" y="1740"/>
                  </a:lnTo>
                  <a:lnTo>
                    <a:pt x="5921" y="1684"/>
                  </a:lnTo>
                  <a:lnTo>
                    <a:pt x="5921" y="1684"/>
                  </a:lnTo>
                  <a:lnTo>
                    <a:pt x="5817" y="1803"/>
                  </a:lnTo>
                  <a:lnTo>
                    <a:pt x="5712" y="1922"/>
                  </a:lnTo>
                  <a:lnTo>
                    <a:pt x="5605" y="2039"/>
                  </a:lnTo>
                  <a:lnTo>
                    <a:pt x="5497" y="2156"/>
                  </a:lnTo>
                  <a:lnTo>
                    <a:pt x="5497" y="2156"/>
                  </a:lnTo>
                  <a:close/>
                  <a:moveTo>
                    <a:pt x="5983" y="1410"/>
                  </a:moveTo>
                  <a:lnTo>
                    <a:pt x="5983" y="1410"/>
                  </a:lnTo>
                  <a:lnTo>
                    <a:pt x="6052" y="1348"/>
                  </a:lnTo>
                  <a:lnTo>
                    <a:pt x="6124" y="1282"/>
                  </a:lnTo>
                  <a:lnTo>
                    <a:pt x="6188" y="1222"/>
                  </a:lnTo>
                  <a:lnTo>
                    <a:pt x="6215" y="1197"/>
                  </a:lnTo>
                  <a:lnTo>
                    <a:pt x="6236" y="1178"/>
                  </a:lnTo>
                  <a:lnTo>
                    <a:pt x="6251" y="1167"/>
                  </a:lnTo>
                  <a:lnTo>
                    <a:pt x="6256" y="1164"/>
                  </a:lnTo>
                  <a:lnTo>
                    <a:pt x="6258" y="1163"/>
                  </a:lnTo>
                  <a:lnTo>
                    <a:pt x="6258" y="1165"/>
                  </a:lnTo>
                  <a:lnTo>
                    <a:pt x="6256" y="1170"/>
                  </a:lnTo>
                  <a:lnTo>
                    <a:pt x="6244" y="1188"/>
                  </a:lnTo>
                  <a:lnTo>
                    <a:pt x="6221" y="1218"/>
                  </a:lnTo>
                  <a:lnTo>
                    <a:pt x="6184" y="1263"/>
                  </a:lnTo>
                  <a:lnTo>
                    <a:pt x="6134" y="1323"/>
                  </a:lnTo>
                  <a:lnTo>
                    <a:pt x="6069" y="1399"/>
                  </a:lnTo>
                  <a:lnTo>
                    <a:pt x="6069" y="1399"/>
                  </a:lnTo>
                  <a:lnTo>
                    <a:pt x="6029" y="1444"/>
                  </a:lnTo>
                  <a:lnTo>
                    <a:pt x="5988" y="1490"/>
                  </a:lnTo>
                  <a:lnTo>
                    <a:pt x="5988" y="1490"/>
                  </a:lnTo>
                  <a:lnTo>
                    <a:pt x="5991" y="1457"/>
                  </a:lnTo>
                  <a:lnTo>
                    <a:pt x="5991" y="1440"/>
                  </a:lnTo>
                  <a:lnTo>
                    <a:pt x="5991" y="1423"/>
                  </a:lnTo>
                  <a:lnTo>
                    <a:pt x="5991" y="1423"/>
                  </a:lnTo>
                  <a:lnTo>
                    <a:pt x="5990" y="1418"/>
                  </a:lnTo>
                  <a:lnTo>
                    <a:pt x="5989" y="1415"/>
                  </a:lnTo>
                  <a:lnTo>
                    <a:pt x="5987" y="1412"/>
                  </a:lnTo>
                  <a:lnTo>
                    <a:pt x="5983" y="1410"/>
                  </a:lnTo>
                  <a:lnTo>
                    <a:pt x="5983" y="1410"/>
                  </a:lnTo>
                  <a:close/>
                  <a:moveTo>
                    <a:pt x="6170" y="1186"/>
                  </a:moveTo>
                  <a:lnTo>
                    <a:pt x="6170" y="1186"/>
                  </a:lnTo>
                  <a:lnTo>
                    <a:pt x="6134" y="1222"/>
                  </a:lnTo>
                  <a:lnTo>
                    <a:pt x="6111" y="1244"/>
                  </a:lnTo>
                  <a:lnTo>
                    <a:pt x="6098" y="1254"/>
                  </a:lnTo>
                  <a:lnTo>
                    <a:pt x="6096" y="1256"/>
                  </a:lnTo>
                  <a:lnTo>
                    <a:pt x="6094" y="1254"/>
                  </a:lnTo>
                  <a:lnTo>
                    <a:pt x="6094" y="1254"/>
                  </a:lnTo>
                  <a:lnTo>
                    <a:pt x="6100" y="1245"/>
                  </a:lnTo>
                  <a:lnTo>
                    <a:pt x="6112" y="1229"/>
                  </a:lnTo>
                  <a:lnTo>
                    <a:pt x="6153" y="1179"/>
                  </a:lnTo>
                  <a:lnTo>
                    <a:pt x="6207" y="1117"/>
                  </a:lnTo>
                  <a:lnTo>
                    <a:pt x="6263" y="1054"/>
                  </a:lnTo>
                  <a:lnTo>
                    <a:pt x="6339" y="969"/>
                  </a:lnTo>
                  <a:lnTo>
                    <a:pt x="6339" y="969"/>
                  </a:lnTo>
                  <a:lnTo>
                    <a:pt x="6341" y="966"/>
                  </a:lnTo>
                  <a:lnTo>
                    <a:pt x="6342" y="963"/>
                  </a:lnTo>
                  <a:lnTo>
                    <a:pt x="6342" y="957"/>
                  </a:lnTo>
                  <a:lnTo>
                    <a:pt x="6341" y="951"/>
                  </a:lnTo>
                  <a:lnTo>
                    <a:pt x="6338" y="947"/>
                  </a:lnTo>
                  <a:lnTo>
                    <a:pt x="6333" y="943"/>
                  </a:lnTo>
                  <a:lnTo>
                    <a:pt x="6328" y="942"/>
                  </a:lnTo>
                  <a:lnTo>
                    <a:pt x="6321" y="943"/>
                  </a:lnTo>
                  <a:lnTo>
                    <a:pt x="6319" y="944"/>
                  </a:lnTo>
                  <a:lnTo>
                    <a:pt x="6316" y="947"/>
                  </a:lnTo>
                  <a:lnTo>
                    <a:pt x="6316" y="947"/>
                  </a:lnTo>
                  <a:lnTo>
                    <a:pt x="6259" y="1000"/>
                  </a:lnTo>
                  <a:lnTo>
                    <a:pt x="6210" y="1046"/>
                  </a:lnTo>
                  <a:lnTo>
                    <a:pt x="6161" y="1092"/>
                  </a:lnTo>
                  <a:lnTo>
                    <a:pt x="6139" y="1112"/>
                  </a:lnTo>
                  <a:lnTo>
                    <a:pt x="6120" y="1127"/>
                  </a:lnTo>
                  <a:lnTo>
                    <a:pt x="6106" y="1136"/>
                  </a:lnTo>
                  <a:lnTo>
                    <a:pt x="6100" y="1138"/>
                  </a:lnTo>
                  <a:lnTo>
                    <a:pt x="6098" y="1140"/>
                  </a:lnTo>
                  <a:lnTo>
                    <a:pt x="6096" y="1138"/>
                  </a:lnTo>
                  <a:lnTo>
                    <a:pt x="6097" y="1136"/>
                  </a:lnTo>
                  <a:lnTo>
                    <a:pt x="6099" y="1130"/>
                  </a:lnTo>
                  <a:lnTo>
                    <a:pt x="6104" y="1122"/>
                  </a:lnTo>
                  <a:lnTo>
                    <a:pt x="6120" y="1099"/>
                  </a:lnTo>
                  <a:lnTo>
                    <a:pt x="6147" y="1064"/>
                  </a:lnTo>
                  <a:lnTo>
                    <a:pt x="6147" y="1064"/>
                  </a:lnTo>
                  <a:lnTo>
                    <a:pt x="6167" y="1038"/>
                  </a:lnTo>
                  <a:lnTo>
                    <a:pt x="6188" y="1013"/>
                  </a:lnTo>
                  <a:lnTo>
                    <a:pt x="6232" y="965"/>
                  </a:lnTo>
                  <a:lnTo>
                    <a:pt x="6277" y="918"/>
                  </a:lnTo>
                  <a:lnTo>
                    <a:pt x="6323" y="870"/>
                  </a:lnTo>
                  <a:lnTo>
                    <a:pt x="6323" y="870"/>
                  </a:lnTo>
                  <a:lnTo>
                    <a:pt x="6327" y="875"/>
                  </a:lnTo>
                  <a:lnTo>
                    <a:pt x="6333" y="879"/>
                  </a:lnTo>
                  <a:lnTo>
                    <a:pt x="6333" y="879"/>
                  </a:lnTo>
                  <a:lnTo>
                    <a:pt x="6341" y="917"/>
                  </a:lnTo>
                  <a:lnTo>
                    <a:pt x="6349" y="956"/>
                  </a:lnTo>
                  <a:lnTo>
                    <a:pt x="6369" y="1032"/>
                  </a:lnTo>
                  <a:lnTo>
                    <a:pt x="6369" y="1032"/>
                  </a:lnTo>
                  <a:lnTo>
                    <a:pt x="6365" y="1030"/>
                  </a:lnTo>
                  <a:lnTo>
                    <a:pt x="6361" y="1028"/>
                  </a:lnTo>
                  <a:lnTo>
                    <a:pt x="6357" y="1028"/>
                  </a:lnTo>
                  <a:lnTo>
                    <a:pt x="6352" y="1031"/>
                  </a:lnTo>
                  <a:lnTo>
                    <a:pt x="6352" y="1031"/>
                  </a:lnTo>
                  <a:lnTo>
                    <a:pt x="6287" y="1079"/>
                  </a:lnTo>
                  <a:lnTo>
                    <a:pt x="6270" y="1092"/>
                  </a:lnTo>
                  <a:lnTo>
                    <a:pt x="6257" y="1102"/>
                  </a:lnTo>
                  <a:lnTo>
                    <a:pt x="6244" y="1114"/>
                  </a:lnTo>
                  <a:lnTo>
                    <a:pt x="6228" y="1130"/>
                  </a:lnTo>
                  <a:lnTo>
                    <a:pt x="6170" y="1186"/>
                  </a:lnTo>
                  <a:lnTo>
                    <a:pt x="6170" y="1186"/>
                  </a:lnTo>
                  <a:close/>
                  <a:moveTo>
                    <a:pt x="6360" y="868"/>
                  </a:moveTo>
                  <a:lnTo>
                    <a:pt x="6360" y="868"/>
                  </a:lnTo>
                  <a:lnTo>
                    <a:pt x="6374" y="855"/>
                  </a:lnTo>
                  <a:lnTo>
                    <a:pt x="6388" y="844"/>
                  </a:lnTo>
                  <a:lnTo>
                    <a:pt x="6402" y="834"/>
                  </a:lnTo>
                  <a:lnTo>
                    <a:pt x="6416" y="826"/>
                  </a:lnTo>
                  <a:lnTo>
                    <a:pt x="6430" y="820"/>
                  </a:lnTo>
                  <a:lnTo>
                    <a:pt x="6443" y="814"/>
                  </a:lnTo>
                  <a:lnTo>
                    <a:pt x="6456" y="811"/>
                  </a:lnTo>
                  <a:lnTo>
                    <a:pt x="6469" y="808"/>
                  </a:lnTo>
                  <a:lnTo>
                    <a:pt x="6482" y="807"/>
                  </a:lnTo>
                  <a:lnTo>
                    <a:pt x="6493" y="807"/>
                  </a:lnTo>
                  <a:lnTo>
                    <a:pt x="6505" y="808"/>
                  </a:lnTo>
                  <a:lnTo>
                    <a:pt x="6517" y="811"/>
                  </a:lnTo>
                  <a:lnTo>
                    <a:pt x="6529" y="814"/>
                  </a:lnTo>
                  <a:lnTo>
                    <a:pt x="6539" y="819"/>
                  </a:lnTo>
                  <a:lnTo>
                    <a:pt x="6551" y="825"/>
                  </a:lnTo>
                  <a:lnTo>
                    <a:pt x="6560" y="831"/>
                  </a:lnTo>
                  <a:lnTo>
                    <a:pt x="6571" y="838"/>
                  </a:lnTo>
                  <a:lnTo>
                    <a:pt x="6580" y="846"/>
                  </a:lnTo>
                  <a:lnTo>
                    <a:pt x="6589" y="855"/>
                  </a:lnTo>
                  <a:lnTo>
                    <a:pt x="6599" y="865"/>
                  </a:lnTo>
                  <a:lnTo>
                    <a:pt x="6607" y="875"/>
                  </a:lnTo>
                  <a:lnTo>
                    <a:pt x="6615" y="886"/>
                  </a:lnTo>
                  <a:lnTo>
                    <a:pt x="6629" y="910"/>
                  </a:lnTo>
                  <a:lnTo>
                    <a:pt x="6642" y="936"/>
                  </a:lnTo>
                  <a:lnTo>
                    <a:pt x="6654" y="963"/>
                  </a:lnTo>
                  <a:lnTo>
                    <a:pt x="6663" y="991"/>
                  </a:lnTo>
                  <a:lnTo>
                    <a:pt x="6670" y="1020"/>
                  </a:lnTo>
                  <a:lnTo>
                    <a:pt x="6670" y="1020"/>
                  </a:lnTo>
                  <a:lnTo>
                    <a:pt x="6673" y="1033"/>
                  </a:lnTo>
                  <a:lnTo>
                    <a:pt x="6676" y="1045"/>
                  </a:lnTo>
                  <a:lnTo>
                    <a:pt x="6681" y="1055"/>
                  </a:lnTo>
                  <a:lnTo>
                    <a:pt x="6685" y="1067"/>
                  </a:lnTo>
                  <a:lnTo>
                    <a:pt x="6692" y="1076"/>
                  </a:lnTo>
                  <a:lnTo>
                    <a:pt x="6699" y="1086"/>
                  </a:lnTo>
                  <a:lnTo>
                    <a:pt x="6708" y="1095"/>
                  </a:lnTo>
                  <a:lnTo>
                    <a:pt x="6718" y="1103"/>
                  </a:lnTo>
                  <a:lnTo>
                    <a:pt x="6718" y="1103"/>
                  </a:lnTo>
                  <a:lnTo>
                    <a:pt x="6751" y="1126"/>
                  </a:lnTo>
                  <a:lnTo>
                    <a:pt x="6785" y="1147"/>
                  </a:lnTo>
                  <a:lnTo>
                    <a:pt x="6821" y="1165"/>
                  </a:lnTo>
                  <a:lnTo>
                    <a:pt x="6840" y="1174"/>
                  </a:lnTo>
                  <a:lnTo>
                    <a:pt x="6859" y="1181"/>
                  </a:lnTo>
                  <a:lnTo>
                    <a:pt x="6859" y="1181"/>
                  </a:lnTo>
                  <a:lnTo>
                    <a:pt x="6876" y="1189"/>
                  </a:lnTo>
                  <a:lnTo>
                    <a:pt x="6891" y="1198"/>
                  </a:lnTo>
                  <a:lnTo>
                    <a:pt x="6904" y="1208"/>
                  </a:lnTo>
                  <a:lnTo>
                    <a:pt x="6916" y="1218"/>
                  </a:lnTo>
                  <a:lnTo>
                    <a:pt x="6925" y="1230"/>
                  </a:lnTo>
                  <a:lnTo>
                    <a:pt x="6934" y="1241"/>
                  </a:lnTo>
                  <a:lnTo>
                    <a:pt x="6939" y="1254"/>
                  </a:lnTo>
                  <a:lnTo>
                    <a:pt x="6944" y="1268"/>
                  </a:lnTo>
                  <a:lnTo>
                    <a:pt x="6948" y="1282"/>
                  </a:lnTo>
                  <a:lnTo>
                    <a:pt x="6950" y="1298"/>
                  </a:lnTo>
                  <a:lnTo>
                    <a:pt x="6952" y="1314"/>
                  </a:lnTo>
                  <a:lnTo>
                    <a:pt x="6953" y="1330"/>
                  </a:lnTo>
                  <a:lnTo>
                    <a:pt x="6953" y="1366"/>
                  </a:lnTo>
                  <a:lnTo>
                    <a:pt x="6953" y="1403"/>
                  </a:lnTo>
                  <a:lnTo>
                    <a:pt x="6953" y="1403"/>
                  </a:lnTo>
                  <a:lnTo>
                    <a:pt x="6952" y="1423"/>
                  </a:lnTo>
                  <a:lnTo>
                    <a:pt x="6949" y="1456"/>
                  </a:lnTo>
                  <a:lnTo>
                    <a:pt x="6945" y="1476"/>
                  </a:lnTo>
                  <a:lnTo>
                    <a:pt x="6941" y="1494"/>
                  </a:lnTo>
                  <a:lnTo>
                    <a:pt x="6935" y="1513"/>
                  </a:lnTo>
                  <a:lnTo>
                    <a:pt x="6928" y="1531"/>
                  </a:lnTo>
                  <a:lnTo>
                    <a:pt x="6918" y="1546"/>
                  </a:lnTo>
                  <a:lnTo>
                    <a:pt x="6914" y="1553"/>
                  </a:lnTo>
                  <a:lnTo>
                    <a:pt x="6908" y="1559"/>
                  </a:lnTo>
                  <a:lnTo>
                    <a:pt x="6902" y="1563"/>
                  </a:lnTo>
                  <a:lnTo>
                    <a:pt x="6895" y="1568"/>
                  </a:lnTo>
                  <a:lnTo>
                    <a:pt x="6888" y="1570"/>
                  </a:lnTo>
                  <a:lnTo>
                    <a:pt x="6881" y="1572"/>
                  </a:lnTo>
                  <a:lnTo>
                    <a:pt x="6873" y="1572"/>
                  </a:lnTo>
                  <a:lnTo>
                    <a:pt x="6863" y="1570"/>
                  </a:lnTo>
                  <a:lnTo>
                    <a:pt x="6855" y="1567"/>
                  </a:lnTo>
                  <a:lnTo>
                    <a:pt x="6845" y="1562"/>
                  </a:lnTo>
                  <a:lnTo>
                    <a:pt x="6834" y="1556"/>
                  </a:lnTo>
                  <a:lnTo>
                    <a:pt x="6824" y="1547"/>
                  </a:lnTo>
                  <a:lnTo>
                    <a:pt x="6812" y="1536"/>
                  </a:lnTo>
                  <a:lnTo>
                    <a:pt x="6799" y="1525"/>
                  </a:lnTo>
                  <a:lnTo>
                    <a:pt x="6799" y="1525"/>
                  </a:lnTo>
                  <a:lnTo>
                    <a:pt x="6786" y="1508"/>
                  </a:lnTo>
                  <a:lnTo>
                    <a:pt x="6770" y="1486"/>
                  </a:lnTo>
                  <a:lnTo>
                    <a:pt x="6737" y="1445"/>
                  </a:lnTo>
                  <a:lnTo>
                    <a:pt x="6737" y="1445"/>
                  </a:lnTo>
                  <a:lnTo>
                    <a:pt x="6728" y="1436"/>
                  </a:lnTo>
                  <a:lnTo>
                    <a:pt x="6718" y="1428"/>
                  </a:lnTo>
                  <a:lnTo>
                    <a:pt x="6708" y="1422"/>
                  </a:lnTo>
                  <a:lnTo>
                    <a:pt x="6696" y="1417"/>
                  </a:lnTo>
                  <a:lnTo>
                    <a:pt x="6684" y="1412"/>
                  </a:lnTo>
                  <a:lnTo>
                    <a:pt x="6673" y="1410"/>
                  </a:lnTo>
                  <a:lnTo>
                    <a:pt x="6647" y="1405"/>
                  </a:lnTo>
                  <a:lnTo>
                    <a:pt x="6621" y="1403"/>
                  </a:lnTo>
                  <a:lnTo>
                    <a:pt x="6595" y="1401"/>
                  </a:lnTo>
                  <a:lnTo>
                    <a:pt x="6582" y="1398"/>
                  </a:lnTo>
                  <a:lnTo>
                    <a:pt x="6570" y="1396"/>
                  </a:lnTo>
                  <a:lnTo>
                    <a:pt x="6558" y="1392"/>
                  </a:lnTo>
                  <a:lnTo>
                    <a:pt x="6546" y="1388"/>
                  </a:lnTo>
                  <a:lnTo>
                    <a:pt x="6546" y="1388"/>
                  </a:lnTo>
                  <a:lnTo>
                    <a:pt x="6527" y="1378"/>
                  </a:lnTo>
                  <a:lnTo>
                    <a:pt x="6512" y="1368"/>
                  </a:lnTo>
                  <a:lnTo>
                    <a:pt x="6498" y="1356"/>
                  </a:lnTo>
                  <a:lnTo>
                    <a:pt x="6488" y="1343"/>
                  </a:lnTo>
                  <a:lnTo>
                    <a:pt x="6478" y="1329"/>
                  </a:lnTo>
                  <a:lnTo>
                    <a:pt x="6471" y="1314"/>
                  </a:lnTo>
                  <a:lnTo>
                    <a:pt x="6465" y="1298"/>
                  </a:lnTo>
                  <a:lnTo>
                    <a:pt x="6461" y="1281"/>
                  </a:lnTo>
                  <a:lnTo>
                    <a:pt x="6457" y="1265"/>
                  </a:lnTo>
                  <a:lnTo>
                    <a:pt x="6455" y="1247"/>
                  </a:lnTo>
                  <a:lnTo>
                    <a:pt x="6451" y="1211"/>
                  </a:lnTo>
                  <a:lnTo>
                    <a:pt x="6449" y="1175"/>
                  </a:lnTo>
                  <a:lnTo>
                    <a:pt x="6445" y="1138"/>
                  </a:lnTo>
                  <a:lnTo>
                    <a:pt x="6445" y="1138"/>
                  </a:lnTo>
                  <a:lnTo>
                    <a:pt x="6442" y="1121"/>
                  </a:lnTo>
                  <a:lnTo>
                    <a:pt x="6438" y="1105"/>
                  </a:lnTo>
                  <a:lnTo>
                    <a:pt x="6430" y="1069"/>
                  </a:lnTo>
                  <a:lnTo>
                    <a:pt x="6420" y="1035"/>
                  </a:lnTo>
                  <a:lnTo>
                    <a:pt x="6407" y="1003"/>
                  </a:lnTo>
                  <a:lnTo>
                    <a:pt x="6382" y="935"/>
                  </a:lnTo>
                  <a:lnTo>
                    <a:pt x="6371" y="902"/>
                  </a:lnTo>
                  <a:lnTo>
                    <a:pt x="6360" y="868"/>
                  </a:lnTo>
                  <a:lnTo>
                    <a:pt x="6360" y="868"/>
                  </a:lnTo>
                  <a:close/>
                  <a:moveTo>
                    <a:pt x="6567" y="759"/>
                  </a:moveTo>
                  <a:lnTo>
                    <a:pt x="6567" y="759"/>
                  </a:lnTo>
                  <a:lnTo>
                    <a:pt x="6599" y="733"/>
                  </a:lnTo>
                  <a:lnTo>
                    <a:pt x="6629" y="705"/>
                  </a:lnTo>
                  <a:lnTo>
                    <a:pt x="6660" y="677"/>
                  </a:lnTo>
                  <a:lnTo>
                    <a:pt x="6689" y="647"/>
                  </a:lnTo>
                  <a:lnTo>
                    <a:pt x="6718" y="616"/>
                  </a:lnTo>
                  <a:lnTo>
                    <a:pt x="6747" y="585"/>
                  </a:lnTo>
                  <a:lnTo>
                    <a:pt x="6802" y="522"/>
                  </a:lnTo>
                  <a:lnTo>
                    <a:pt x="6855" y="457"/>
                  </a:lnTo>
                  <a:lnTo>
                    <a:pt x="6905" y="396"/>
                  </a:lnTo>
                  <a:lnTo>
                    <a:pt x="6953" y="338"/>
                  </a:lnTo>
                  <a:lnTo>
                    <a:pt x="6999" y="285"/>
                  </a:lnTo>
                  <a:lnTo>
                    <a:pt x="6999" y="285"/>
                  </a:lnTo>
                  <a:lnTo>
                    <a:pt x="6972" y="314"/>
                  </a:lnTo>
                  <a:lnTo>
                    <a:pt x="6946" y="346"/>
                  </a:lnTo>
                  <a:lnTo>
                    <a:pt x="6922" y="378"/>
                  </a:lnTo>
                  <a:lnTo>
                    <a:pt x="6897" y="409"/>
                  </a:lnTo>
                  <a:lnTo>
                    <a:pt x="6850" y="475"/>
                  </a:lnTo>
                  <a:lnTo>
                    <a:pt x="6805" y="540"/>
                  </a:lnTo>
                  <a:lnTo>
                    <a:pt x="6713" y="674"/>
                  </a:lnTo>
                  <a:lnTo>
                    <a:pt x="6668" y="741"/>
                  </a:lnTo>
                  <a:lnTo>
                    <a:pt x="6621" y="805"/>
                  </a:lnTo>
                  <a:lnTo>
                    <a:pt x="6621" y="805"/>
                  </a:lnTo>
                  <a:lnTo>
                    <a:pt x="6606" y="792"/>
                  </a:lnTo>
                  <a:lnTo>
                    <a:pt x="6598" y="785"/>
                  </a:lnTo>
                  <a:lnTo>
                    <a:pt x="6588" y="779"/>
                  </a:lnTo>
                  <a:lnTo>
                    <a:pt x="6588" y="779"/>
                  </a:lnTo>
                  <a:lnTo>
                    <a:pt x="6572" y="772"/>
                  </a:lnTo>
                  <a:lnTo>
                    <a:pt x="6555" y="766"/>
                  </a:lnTo>
                  <a:lnTo>
                    <a:pt x="6540" y="762"/>
                  </a:lnTo>
                  <a:lnTo>
                    <a:pt x="6525" y="758"/>
                  </a:lnTo>
                  <a:lnTo>
                    <a:pt x="6525" y="758"/>
                  </a:lnTo>
                  <a:lnTo>
                    <a:pt x="6534" y="753"/>
                  </a:lnTo>
                  <a:lnTo>
                    <a:pt x="6544" y="748"/>
                  </a:lnTo>
                  <a:lnTo>
                    <a:pt x="6544" y="748"/>
                  </a:lnTo>
                  <a:lnTo>
                    <a:pt x="6544" y="750"/>
                  </a:lnTo>
                  <a:lnTo>
                    <a:pt x="6544" y="750"/>
                  </a:lnTo>
                  <a:lnTo>
                    <a:pt x="6545" y="753"/>
                  </a:lnTo>
                  <a:lnTo>
                    <a:pt x="6546" y="757"/>
                  </a:lnTo>
                  <a:lnTo>
                    <a:pt x="6548" y="760"/>
                  </a:lnTo>
                  <a:lnTo>
                    <a:pt x="6552" y="762"/>
                  </a:lnTo>
                  <a:lnTo>
                    <a:pt x="6555" y="763"/>
                  </a:lnTo>
                  <a:lnTo>
                    <a:pt x="6559" y="763"/>
                  </a:lnTo>
                  <a:lnTo>
                    <a:pt x="6564" y="762"/>
                  </a:lnTo>
                  <a:lnTo>
                    <a:pt x="6567" y="759"/>
                  </a:lnTo>
                  <a:lnTo>
                    <a:pt x="6567" y="759"/>
                  </a:lnTo>
                  <a:close/>
                  <a:moveTo>
                    <a:pt x="6544" y="714"/>
                  </a:moveTo>
                  <a:lnTo>
                    <a:pt x="6544" y="714"/>
                  </a:lnTo>
                  <a:lnTo>
                    <a:pt x="6525" y="728"/>
                  </a:lnTo>
                  <a:lnTo>
                    <a:pt x="6517" y="733"/>
                  </a:lnTo>
                  <a:lnTo>
                    <a:pt x="6507" y="738"/>
                  </a:lnTo>
                  <a:lnTo>
                    <a:pt x="6507" y="738"/>
                  </a:lnTo>
                  <a:lnTo>
                    <a:pt x="6504" y="739"/>
                  </a:lnTo>
                  <a:lnTo>
                    <a:pt x="6503" y="742"/>
                  </a:lnTo>
                  <a:lnTo>
                    <a:pt x="6500" y="746"/>
                  </a:lnTo>
                  <a:lnTo>
                    <a:pt x="6500" y="751"/>
                  </a:lnTo>
                  <a:lnTo>
                    <a:pt x="6503" y="755"/>
                  </a:lnTo>
                  <a:lnTo>
                    <a:pt x="6503" y="755"/>
                  </a:lnTo>
                  <a:lnTo>
                    <a:pt x="6491" y="755"/>
                  </a:lnTo>
                  <a:lnTo>
                    <a:pt x="6478" y="756"/>
                  </a:lnTo>
                  <a:lnTo>
                    <a:pt x="6467" y="757"/>
                  </a:lnTo>
                  <a:lnTo>
                    <a:pt x="6455" y="759"/>
                  </a:lnTo>
                  <a:lnTo>
                    <a:pt x="6443" y="763"/>
                  </a:lnTo>
                  <a:lnTo>
                    <a:pt x="6431" y="766"/>
                  </a:lnTo>
                  <a:lnTo>
                    <a:pt x="6420" y="771"/>
                  </a:lnTo>
                  <a:lnTo>
                    <a:pt x="6409" y="777"/>
                  </a:lnTo>
                  <a:lnTo>
                    <a:pt x="6409" y="777"/>
                  </a:lnTo>
                  <a:lnTo>
                    <a:pt x="6502" y="670"/>
                  </a:lnTo>
                  <a:lnTo>
                    <a:pt x="6594" y="564"/>
                  </a:lnTo>
                  <a:lnTo>
                    <a:pt x="6594" y="564"/>
                  </a:lnTo>
                  <a:lnTo>
                    <a:pt x="6585" y="583"/>
                  </a:lnTo>
                  <a:lnTo>
                    <a:pt x="6575" y="602"/>
                  </a:lnTo>
                  <a:lnTo>
                    <a:pt x="6567" y="621"/>
                  </a:lnTo>
                  <a:lnTo>
                    <a:pt x="6560" y="640"/>
                  </a:lnTo>
                  <a:lnTo>
                    <a:pt x="6554" y="659"/>
                  </a:lnTo>
                  <a:lnTo>
                    <a:pt x="6550" y="677"/>
                  </a:lnTo>
                  <a:lnTo>
                    <a:pt x="6546" y="696"/>
                  </a:lnTo>
                  <a:lnTo>
                    <a:pt x="6544" y="714"/>
                  </a:lnTo>
                  <a:lnTo>
                    <a:pt x="6544" y="714"/>
                  </a:lnTo>
                  <a:close/>
                  <a:moveTo>
                    <a:pt x="6639" y="828"/>
                  </a:moveTo>
                  <a:lnTo>
                    <a:pt x="6639" y="828"/>
                  </a:lnTo>
                  <a:lnTo>
                    <a:pt x="6687" y="772"/>
                  </a:lnTo>
                  <a:lnTo>
                    <a:pt x="6735" y="718"/>
                  </a:lnTo>
                  <a:lnTo>
                    <a:pt x="6784" y="664"/>
                  </a:lnTo>
                  <a:lnTo>
                    <a:pt x="6833" y="611"/>
                  </a:lnTo>
                  <a:lnTo>
                    <a:pt x="6833" y="611"/>
                  </a:lnTo>
                  <a:lnTo>
                    <a:pt x="6786" y="670"/>
                  </a:lnTo>
                  <a:lnTo>
                    <a:pt x="6742" y="732"/>
                  </a:lnTo>
                  <a:lnTo>
                    <a:pt x="6698" y="794"/>
                  </a:lnTo>
                  <a:lnTo>
                    <a:pt x="6677" y="827"/>
                  </a:lnTo>
                  <a:lnTo>
                    <a:pt x="6657" y="860"/>
                  </a:lnTo>
                  <a:lnTo>
                    <a:pt x="6657" y="860"/>
                  </a:lnTo>
                  <a:lnTo>
                    <a:pt x="6649" y="844"/>
                  </a:lnTo>
                  <a:lnTo>
                    <a:pt x="6639" y="828"/>
                  </a:lnTo>
                  <a:lnTo>
                    <a:pt x="6639" y="828"/>
                  </a:lnTo>
                  <a:close/>
                  <a:moveTo>
                    <a:pt x="6776" y="1045"/>
                  </a:moveTo>
                  <a:lnTo>
                    <a:pt x="6776" y="1045"/>
                  </a:lnTo>
                  <a:lnTo>
                    <a:pt x="6826" y="998"/>
                  </a:lnTo>
                  <a:lnTo>
                    <a:pt x="6875" y="950"/>
                  </a:lnTo>
                  <a:lnTo>
                    <a:pt x="6923" y="902"/>
                  </a:lnTo>
                  <a:lnTo>
                    <a:pt x="6971" y="853"/>
                  </a:lnTo>
                  <a:lnTo>
                    <a:pt x="6971" y="853"/>
                  </a:lnTo>
                  <a:lnTo>
                    <a:pt x="6932" y="907"/>
                  </a:lnTo>
                  <a:lnTo>
                    <a:pt x="6894" y="961"/>
                  </a:lnTo>
                  <a:lnTo>
                    <a:pt x="6855" y="1016"/>
                  </a:lnTo>
                  <a:lnTo>
                    <a:pt x="6818" y="1071"/>
                  </a:lnTo>
                  <a:lnTo>
                    <a:pt x="6818" y="1071"/>
                  </a:lnTo>
                  <a:lnTo>
                    <a:pt x="6816" y="1076"/>
                  </a:lnTo>
                  <a:lnTo>
                    <a:pt x="6816" y="1081"/>
                  </a:lnTo>
                  <a:lnTo>
                    <a:pt x="6819" y="1086"/>
                  </a:lnTo>
                  <a:lnTo>
                    <a:pt x="6822" y="1089"/>
                  </a:lnTo>
                  <a:lnTo>
                    <a:pt x="6827" y="1092"/>
                  </a:lnTo>
                  <a:lnTo>
                    <a:pt x="6832" y="1093"/>
                  </a:lnTo>
                  <a:lnTo>
                    <a:pt x="6838" y="1092"/>
                  </a:lnTo>
                  <a:lnTo>
                    <a:pt x="6842" y="1089"/>
                  </a:lnTo>
                  <a:lnTo>
                    <a:pt x="6842" y="1089"/>
                  </a:lnTo>
                  <a:lnTo>
                    <a:pt x="6890" y="1041"/>
                  </a:lnTo>
                  <a:lnTo>
                    <a:pt x="6939" y="991"/>
                  </a:lnTo>
                  <a:lnTo>
                    <a:pt x="6987" y="941"/>
                  </a:lnTo>
                  <a:lnTo>
                    <a:pt x="7037" y="889"/>
                  </a:lnTo>
                  <a:lnTo>
                    <a:pt x="7134" y="784"/>
                  </a:lnTo>
                  <a:lnTo>
                    <a:pt x="7227" y="678"/>
                  </a:lnTo>
                  <a:lnTo>
                    <a:pt x="7227" y="678"/>
                  </a:lnTo>
                  <a:lnTo>
                    <a:pt x="7137" y="786"/>
                  </a:lnTo>
                  <a:lnTo>
                    <a:pt x="7093" y="840"/>
                  </a:lnTo>
                  <a:lnTo>
                    <a:pt x="7048" y="896"/>
                  </a:lnTo>
                  <a:lnTo>
                    <a:pt x="7005" y="951"/>
                  </a:lnTo>
                  <a:lnTo>
                    <a:pt x="6964" y="1009"/>
                  </a:lnTo>
                  <a:lnTo>
                    <a:pt x="6923" y="1066"/>
                  </a:lnTo>
                  <a:lnTo>
                    <a:pt x="6884" y="1126"/>
                  </a:lnTo>
                  <a:lnTo>
                    <a:pt x="6884" y="1126"/>
                  </a:lnTo>
                  <a:lnTo>
                    <a:pt x="6883" y="1128"/>
                  </a:lnTo>
                  <a:lnTo>
                    <a:pt x="6883" y="1131"/>
                  </a:lnTo>
                  <a:lnTo>
                    <a:pt x="6883" y="1131"/>
                  </a:lnTo>
                  <a:lnTo>
                    <a:pt x="6849" y="1119"/>
                  </a:lnTo>
                  <a:lnTo>
                    <a:pt x="6816" y="1106"/>
                  </a:lnTo>
                  <a:lnTo>
                    <a:pt x="6787" y="1094"/>
                  </a:lnTo>
                  <a:lnTo>
                    <a:pt x="6774" y="1088"/>
                  </a:lnTo>
                  <a:lnTo>
                    <a:pt x="6764" y="1083"/>
                  </a:lnTo>
                  <a:lnTo>
                    <a:pt x="6764" y="1083"/>
                  </a:lnTo>
                  <a:lnTo>
                    <a:pt x="6752" y="1075"/>
                  </a:lnTo>
                  <a:lnTo>
                    <a:pt x="6740" y="1066"/>
                  </a:lnTo>
                  <a:lnTo>
                    <a:pt x="6731" y="1054"/>
                  </a:lnTo>
                  <a:lnTo>
                    <a:pt x="6723" y="1044"/>
                  </a:lnTo>
                  <a:lnTo>
                    <a:pt x="6716" y="1031"/>
                  </a:lnTo>
                  <a:lnTo>
                    <a:pt x="6710" y="1018"/>
                  </a:lnTo>
                  <a:lnTo>
                    <a:pt x="6704" y="1004"/>
                  </a:lnTo>
                  <a:lnTo>
                    <a:pt x="6698" y="990"/>
                  </a:lnTo>
                  <a:lnTo>
                    <a:pt x="6698" y="990"/>
                  </a:lnTo>
                  <a:lnTo>
                    <a:pt x="6766" y="931"/>
                  </a:lnTo>
                  <a:lnTo>
                    <a:pt x="6833" y="870"/>
                  </a:lnTo>
                  <a:lnTo>
                    <a:pt x="6898" y="810"/>
                  </a:lnTo>
                  <a:lnTo>
                    <a:pt x="6963" y="748"/>
                  </a:lnTo>
                  <a:lnTo>
                    <a:pt x="6963" y="748"/>
                  </a:lnTo>
                  <a:lnTo>
                    <a:pt x="6909" y="817"/>
                  </a:lnTo>
                  <a:lnTo>
                    <a:pt x="6856" y="886"/>
                  </a:lnTo>
                  <a:lnTo>
                    <a:pt x="6805" y="956"/>
                  </a:lnTo>
                  <a:lnTo>
                    <a:pt x="6753" y="1027"/>
                  </a:lnTo>
                  <a:lnTo>
                    <a:pt x="6753" y="1027"/>
                  </a:lnTo>
                  <a:lnTo>
                    <a:pt x="6751" y="1032"/>
                  </a:lnTo>
                  <a:lnTo>
                    <a:pt x="6751" y="1037"/>
                  </a:lnTo>
                  <a:lnTo>
                    <a:pt x="6753" y="1041"/>
                  </a:lnTo>
                  <a:lnTo>
                    <a:pt x="6757" y="1045"/>
                  </a:lnTo>
                  <a:lnTo>
                    <a:pt x="6760" y="1047"/>
                  </a:lnTo>
                  <a:lnTo>
                    <a:pt x="6766" y="1048"/>
                  </a:lnTo>
                  <a:lnTo>
                    <a:pt x="6771" y="1047"/>
                  </a:lnTo>
                  <a:lnTo>
                    <a:pt x="6776" y="1045"/>
                  </a:lnTo>
                  <a:lnTo>
                    <a:pt x="6776" y="1045"/>
                  </a:lnTo>
                  <a:close/>
                  <a:moveTo>
                    <a:pt x="6971" y="1202"/>
                  </a:moveTo>
                  <a:lnTo>
                    <a:pt x="6971" y="1202"/>
                  </a:lnTo>
                  <a:lnTo>
                    <a:pt x="6971" y="1204"/>
                  </a:lnTo>
                  <a:lnTo>
                    <a:pt x="6971" y="1206"/>
                  </a:lnTo>
                  <a:lnTo>
                    <a:pt x="6971" y="1206"/>
                  </a:lnTo>
                  <a:lnTo>
                    <a:pt x="6966" y="1193"/>
                  </a:lnTo>
                  <a:lnTo>
                    <a:pt x="6966" y="1193"/>
                  </a:lnTo>
                  <a:lnTo>
                    <a:pt x="6963" y="1186"/>
                  </a:lnTo>
                  <a:lnTo>
                    <a:pt x="6957" y="1179"/>
                  </a:lnTo>
                  <a:lnTo>
                    <a:pt x="6951" y="1172"/>
                  </a:lnTo>
                  <a:lnTo>
                    <a:pt x="6944" y="1167"/>
                  </a:lnTo>
                  <a:lnTo>
                    <a:pt x="6928" y="1155"/>
                  </a:lnTo>
                  <a:lnTo>
                    <a:pt x="6908" y="1143"/>
                  </a:lnTo>
                  <a:lnTo>
                    <a:pt x="6908" y="1143"/>
                  </a:lnTo>
                  <a:lnTo>
                    <a:pt x="6941" y="1121"/>
                  </a:lnTo>
                  <a:lnTo>
                    <a:pt x="6973" y="1098"/>
                  </a:lnTo>
                  <a:lnTo>
                    <a:pt x="7004" y="1074"/>
                  </a:lnTo>
                  <a:lnTo>
                    <a:pt x="7035" y="1050"/>
                  </a:lnTo>
                  <a:lnTo>
                    <a:pt x="7066" y="1024"/>
                  </a:lnTo>
                  <a:lnTo>
                    <a:pt x="7096" y="998"/>
                  </a:lnTo>
                  <a:lnTo>
                    <a:pt x="7154" y="945"/>
                  </a:lnTo>
                  <a:lnTo>
                    <a:pt x="7154" y="945"/>
                  </a:lnTo>
                  <a:lnTo>
                    <a:pt x="7106" y="1007"/>
                  </a:lnTo>
                  <a:lnTo>
                    <a:pt x="7059" y="1071"/>
                  </a:lnTo>
                  <a:lnTo>
                    <a:pt x="7037" y="1102"/>
                  </a:lnTo>
                  <a:lnTo>
                    <a:pt x="7014" y="1135"/>
                  </a:lnTo>
                  <a:lnTo>
                    <a:pt x="6992" y="1168"/>
                  </a:lnTo>
                  <a:lnTo>
                    <a:pt x="6971" y="1202"/>
                  </a:lnTo>
                  <a:lnTo>
                    <a:pt x="6971" y="1202"/>
                  </a:lnTo>
                  <a:close/>
                  <a:moveTo>
                    <a:pt x="6996" y="1220"/>
                  </a:moveTo>
                  <a:lnTo>
                    <a:pt x="6996" y="1220"/>
                  </a:lnTo>
                  <a:lnTo>
                    <a:pt x="7055" y="1163"/>
                  </a:lnTo>
                  <a:lnTo>
                    <a:pt x="7115" y="1102"/>
                  </a:lnTo>
                  <a:lnTo>
                    <a:pt x="7175" y="1040"/>
                  </a:lnTo>
                  <a:lnTo>
                    <a:pt x="7233" y="977"/>
                  </a:lnTo>
                  <a:lnTo>
                    <a:pt x="7292" y="913"/>
                  </a:lnTo>
                  <a:lnTo>
                    <a:pt x="7349" y="848"/>
                  </a:lnTo>
                  <a:lnTo>
                    <a:pt x="7461" y="719"/>
                  </a:lnTo>
                  <a:lnTo>
                    <a:pt x="7461" y="719"/>
                  </a:lnTo>
                  <a:lnTo>
                    <a:pt x="7342" y="861"/>
                  </a:lnTo>
                  <a:lnTo>
                    <a:pt x="7224" y="1004"/>
                  </a:lnTo>
                  <a:lnTo>
                    <a:pt x="7165" y="1075"/>
                  </a:lnTo>
                  <a:lnTo>
                    <a:pt x="7107" y="1147"/>
                  </a:lnTo>
                  <a:lnTo>
                    <a:pt x="7049" y="1219"/>
                  </a:lnTo>
                  <a:lnTo>
                    <a:pt x="6993" y="1293"/>
                  </a:lnTo>
                  <a:lnTo>
                    <a:pt x="6993" y="1293"/>
                  </a:lnTo>
                  <a:lnTo>
                    <a:pt x="6990" y="1274"/>
                  </a:lnTo>
                  <a:lnTo>
                    <a:pt x="6986" y="1257"/>
                  </a:lnTo>
                  <a:lnTo>
                    <a:pt x="6982" y="1239"/>
                  </a:lnTo>
                  <a:lnTo>
                    <a:pt x="6976" y="1222"/>
                  </a:lnTo>
                  <a:lnTo>
                    <a:pt x="6976" y="1222"/>
                  </a:lnTo>
                  <a:lnTo>
                    <a:pt x="6980" y="1224"/>
                  </a:lnTo>
                  <a:lnTo>
                    <a:pt x="6985" y="1225"/>
                  </a:lnTo>
                  <a:lnTo>
                    <a:pt x="6991" y="1224"/>
                  </a:lnTo>
                  <a:lnTo>
                    <a:pt x="6996" y="1220"/>
                  </a:lnTo>
                  <a:lnTo>
                    <a:pt x="6996" y="1220"/>
                  </a:lnTo>
                  <a:close/>
                  <a:moveTo>
                    <a:pt x="6458" y="2122"/>
                  </a:moveTo>
                  <a:lnTo>
                    <a:pt x="6458" y="2122"/>
                  </a:lnTo>
                  <a:lnTo>
                    <a:pt x="6387" y="2206"/>
                  </a:lnTo>
                  <a:lnTo>
                    <a:pt x="6316" y="2290"/>
                  </a:lnTo>
                  <a:lnTo>
                    <a:pt x="6170" y="2456"/>
                  </a:lnTo>
                  <a:lnTo>
                    <a:pt x="6024" y="2623"/>
                  </a:lnTo>
                  <a:lnTo>
                    <a:pt x="5879" y="2789"/>
                  </a:lnTo>
                  <a:lnTo>
                    <a:pt x="5879" y="2789"/>
                  </a:lnTo>
                  <a:lnTo>
                    <a:pt x="5742" y="2948"/>
                  </a:lnTo>
                  <a:lnTo>
                    <a:pt x="5606" y="3107"/>
                  </a:lnTo>
                  <a:lnTo>
                    <a:pt x="5471" y="3266"/>
                  </a:lnTo>
                  <a:lnTo>
                    <a:pt x="5335" y="3426"/>
                  </a:lnTo>
                  <a:lnTo>
                    <a:pt x="5335" y="3426"/>
                  </a:lnTo>
                  <a:lnTo>
                    <a:pt x="5619" y="3076"/>
                  </a:lnTo>
                  <a:lnTo>
                    <a:pt x="5904" y="2727"/>
                  </a:lnTo>
                  <a:lnTo>
                    <a:pt x="6046" y="2551"/>
                  </a:lnTo>
                  <a:lnTo>
                    <a:pt x="6190" y="2378"/>
                  </a:lnTo>
                  <a:lnTo>
                    <a:pt x="6334" y="2204"/>
                  </a:lnTo>
                  <a:lnTo>
                    <a:pt x="6478" y="2032"/>
                  </a:lnTo>
                  <a:lnTo>
                    <a:pt x="6478" y="2032"/>
                  </a:lnTo>
                  <a:lnTo>
                    <a:pt x="6594" y="1895"/>
                  </a:lnTo>
                  <a:lnTo>
                    <a:pt x="6712" y="1760"/>
                  </a:lnTo>
                  <a:lnTo>
                    <a:pt x="6712" y="1760"/>
                  </a:lnTo>
                  <a:lnTo>
                    <a:pt x="6736" y="1733"/>
                  </a:lnTo>
                  <a:lnTo>
                    <a:pt x="6746" y="1723"/>
                  </a:lnTo>
                  <a:lnTo>
                    <a:pt x="6747" y="1723"/>
                  </a:lnTo>
                  <a:lnTo>
                    <a:pt x="6747" y="1724"/>
                  </a:lnTo>
                  <a:lnTo>
                    <a:pt x="6745" y="1727"/>
                  </a:lnTo>
                  <a:lnTo>
                    <a:pt x="6736" y="1742"/>
                  </a:lnTo>
                  <a:lnTo>
                    <a:pt x="6694" y="1801"/>
                  </a:lnTo>
                  <a:lnTo>
                    <a:pt x="6633" y="1884"/>
                  </a:lnTo>
                  <a:lnTo>
                    <a:pt x="6505" y="2054"/>
                  </a:lnTo>
                  <a:lnTo>
                    <a:pt x="6465" y="2109"/>
                  </a:lnTo>
                  <a:lnTo>
                    <a:pt x="6457" y="2122"/>
                  </a:lnTo>
                  <a:lnTo>
                    <a:pt x="6456" y="2123"/>
                  </a:lnTo>
                  <a:lnTo>
                    <a:pt x="6458" y="2122"/>
                  </a:lnTo>
                  <a:lnTo>
                    <a:pt x="6458" y="2122"/>
                  </a:lnTo>
                  <a:close/>
                  <a:moveTo>
                    <a:pt x="6833" y="1622"/>
                  </a:moveTo>
                  <a:lnTo>
                    <a:pt x="6833" y="1622"/>
                  </a:lnTo>
                  <a:lnTo>
                    <a:pt x="6834" y="1617"/>
                  </a:lnTo>
                  <a:lnTo>
                    <a:pt x="6834" y="1611"/>
                  </a:lnTo>
                  <a:lnTo>
                    <a:pt x="6832" y="1608"/>
                  </a:lnTo>
                  <a:lnTo>
                    <a:pt x="6828" y="1603"/>
                  </a:lnTo>
                  <a:lnTo>
                    <a:pt x="6824" y="1601"/>
                  </a:lnTo>
                  <a:lnTo>
                    <a:pt x="6819" y="1600"/>
                  </a:lnTo>
                  <a:lnTo>
                    <a:pt x="6814" y="1601"/>
                  </a:lnTo>
                  <a:lnTo>
                    <a:pt x="6811" y="1604"/>
                  </a:lnTo>
                  <a:lnTo>
                    <a:pt x="6811" y="1604"/>
                  </a:lnTo>
                  <a:lnTo>
                    <a:pt x="6687" y="1748"/>
                  </a:lnTo>
                  <a:lnTo>
                    <a:pt x="6563" y="1893"/>
                  </a:lnTo>
                  <a:lnTo>
                    <a:pt x="6440" y="2039"/>
                  </a:lnTo>
                  <a:lnTo>
                    <a:pt x="6318" y="2185"/>
                  </a:lnTo>
                  <a:lnTo>
                    <a:pt x="6076" y="2477"/>
                  </a:lnTo>
                  <a:lnTo>
                    <a:pt x="5835" y="2771"/>
                  </a:lnTo>
                  <a:lnTo>
                    <a:pt x="5353" y="3360"/>
                  </a:lnTo>
                  <a:lnTo>
                    <a:pt x="5112" y="3653"/>
                  </a:lnTo>
                  <a:lnTo>
                    <a:pt x="4991" y="3799"/>
                  </a:lnTo>
                  <a:lnTo>
                    <a:pt x="4869" y="3945"/>
                  </a:lnTo>
                  <a:lnTo>
                    <a:pt x="4869" y="3945"/>
                  </a:lnTo>
                  <a:lnTo>
                    <a:pt x="4806" y="4011"/>
                  </a:lnTo>
                  <a:lnTo>
                    <a:pt x="4743" y="4075"/>
                  </a:lnTo>
                  <a:lnTo>
                    <a:pt x="4678" y="4140"/>
                  </a:lnTo>
                  <a:lnTo>
                    <a:pt x="4613" y="4204"/>
                  </a:lnTo>
                  <a:lnTo>
                    <a:pt x="4613" y="4204"/>
                  </a:lnTo>
                  <a:lnTo>
                    <a:pt x="4563" y="4250"/>
                  </a:lnTo>
                  <a:lnTo>
                    <a:pt x="4511" y="4295"/>
                  </a:lnTo>
                  <a:lnTo>
                    <a:pt x="4511" y="4295"/>
                  </a:lnTo>
                  <a:lnTo>
                    <a:pt x="4622" y="4173"/>
                  </a:lnTo>
                  <a:lnTo>
                    <a:pt x="4731" y="4051"/>
                  </a:lnTo>
                  <a:lnTo>
                    <a:pt x="4837" y="3927"/>
                  </a:lnTo>
                  <a:lnTo>
                    <a:pt x="4943" y="3800"/>
                  </a:lnTo>
                  <a:lnTo>
                    <a:pt x="5047" y="3673"/>
                  </a:lnTo>
                  <a:lnTo>
                    <a:pt x="5149" y="3544"/>
                  </a:lnTo>
                  <a:lnTo>
                    <a:pt x="5249" y="3413"/>
                  </a:lnTo>
                  <a:lnTo>
                    <a:pt x="5349" y="3280"/>
                  </a:lnTo>
                  <a:lnTo>
                    <a:pt x="5349" y="3280"/>
                  </a:lnTo>
                  <a:lnTo>
                    <a:pt x="5416" y="3193"/>
                  </a:lnTo>
                  <a:lnTo>
                    <a:pt x="5483" y="3105"/>
                  </a:lnTo>
                  <a:lnTo>
                    <a:pt x="5552" y="3018"/>
                  </a:lnTo>
                  <a:lnTo>
                    <a:pt x="5623" y="2932"/>
                  </a:lnTo>
                  <a:lnTo>
                    <a:pt x="5623" y="2932"/>
                  </a:lnTo>
                  <a:lnTo>
                    <a:pt x="5708" y="2843"/>
                  </a:lnTo>
                  <a:lnTo>
                    <a:pt x="5791" y="2753"/>
                  </a:lnTo>
                  <a:lnTo>
                    <a:pt x="5874" y="2662"/>
                  </a:lnTo>
                  <a:lnTo>
                    <a:pt x="5956" y="2570"/>
                  </a:lnTo>
                  <a:lnTo>
                    <a:pt x="6120" y="2386"/>
                  </a:lnTo>
                  <a:lnTo>
                    <a:pt x="6202" y="2295"/>
                  </a:lnTo>
                  <a:lnTo>
                    <a:pt x="6284" y="2204"/>
                  </a:lnTo>
                  <a:lnTo>
                    <a:pt x="6284" y="2204"/>
                  </a:lnTo>
                  <a:lnTo>
                    <a:pt x="6317" y="2166"/>
                  </a:lnTo>
                  <a:lnTo>
                    <a:pt x="6349" y="2128"/>
                  </a:lnTo>
                  <a:lnTo>
                    <a:pt x="6414" y="2049"/>
                  </a:lnTo>
                  <a:lnTo>
                    <a:pt x="6539" y="1888"/>
                  </a:lnTo>
                  <a:lnTo>
                    <a:pt x="6603" y="1808"/>
                  </a:lnTo>
                  <a:lnTo>
                    <a:pt x="6636" y="1769"/>
                  </a:lnTo>
                  <a:lnTo>
                    <a:pt x="6669" y="1731"/>
                  </a:lnTo>
                  <a:lnTo>
                    <a:pt x="6703" y="1694"/>
                  </a:lnTo>
                  <a:lnTo>
                    <a:pt x="6738" y="1658"/>
                  </a:lnTo>
                  <a:lnTo>
                    <a:pt x="6774" y="1623"/>
                  </a:lnTo>
                  <a:lnTo>
                    <a:pt x="6811" y="1590"/>
                  </a:lnTo>
                  <a:lnTo>
                    <a:pt x="6811" y="1590"/>
                  </a:lnTo>
                  <a:lnTo>
                    <a:pt x="6820" y="1595"/>
                  </a:lnTo>
                  <a:lnTo>
                    <a:pt x="6831" y="1598"/>
                  </a:lnTo>
                  <a:lnTo>
                    <a:pt x="6841" y="1601"/>
                  </a:lnTo>
                  <a:lnTo>
                    <a:pt x="6852" y="1603"/>
                  </a:lnTo>
                  <a:lnTo>
                    <a:pt x="6852" y="1603"/>
                  </a:lnTo>
                  <a:lnTo>
                    <a:pt x="6863" y="1603"/>
                  </a:lnTo>
                  <a:lnTo>
                    <a:pt x="6874" y="1603"/>
                  </a:lnTo>
                  <a:lnTo>
                    <a:pt x="6884" y="1603"/>
                  </a:lnTo>
                  <a:lnTo>
                    <a:pt x="6895" y="1601"/>
                  </a:lnTo>
                  <a:lnTo>
                    <a:pt x="6903" y="1598"/>
                  </a:lnTo>
                  <a:lnTo>
                    <a:pt x="6912" y="1595"/>
                  </a:lnTo>
                  <a:lnTo>
                    <a:pt x="6921" y="1591"/>
                  </a:lnTo>
                  <a:lnTo>
                    <a:pt x="6928" y="1587"/>
                  </a:lnTo>
                  <a:lnTo>
                    <a:pt x="6928" y="1587"/>
                  </a:lnTo>
                  <a:lnTo>
                    <a:pt x="6725" y="1823"/>
                  </a:lnTo>
                  <a:lnTo>
                    <a:pt x="6725" y="1823"/>
                  </a:lnTo>
                  <a:lnTo>
                    <a:pt x="6754" y="1774"/>
                  </a:lnTo>
                  <a:lnTo>
                    <a:pt x="6781" y="1724"/>
                  </a:lnTo>
                  <a:lnTo>
                    <a:pt x="6808" y="1673"/>
                  </a:lnTo>
                  <a:lnTo>
                    <a:pt x="6833" y="1622"/>
                  </a:lnTo>
                  <a:lnTo>
                    <a:pt x="6833" y="1622"/>
                  </a:lnTo>
                  <a:close/>
                  <a:moveTo>
                    <a:pt x="4549" y="4368"/>
                  </a:moveTo>
                  <a:lnTo>
                    <a:pt x="4549" y="4368"/>
                  </a:lnTo>
                  <a:lnTo>
                    <a:pt x="4634" y="4271"/>
                  </a:lnTo>
                  <a:lnTo>
                    <a:pt x="4717" y="4172"/>
                  </a:lnTo>
                  <a:lnTo>
                    <a:pt x="4883" y="3976"/>
                  </a:lnTo>
                  <a:lnTo>
                    <a:pt x="4883" y="3976"/>
                  </a:lnTo>
                  <a:lnTo>
                    <a:pt x="4957" y="3900"/>
                  </a:lnTo>
                  <a:lnTo>
                    <a:pt x="4957" y="3900"/>
                  </a:lnTo>
                  <a:lnTo>
                    <a:pt x="4768" y="4149"/>
                  </a:lnTo>
                  <a:lnTo>
                    <a:pt x="4768" y="4149"/>
                  </a:lnTo>
                  <a:lnTo>
                    <a:pt x="4656" y="4266"/>
                  </a:lnTo>
                  <a:lnTo>
                    <a:pt x="4656" y="4266"/>
                  </a:lnTo>
                  <a:lnTo>
                    <a:pt x="4637" y="4286"/>
                  </a:lnTo>
                  <a:lnTo>
                    <a:pt x="4611" y="4309"/>
                  </a:lnTo>
                  <a:lnTo>
                    <a:pt x="4549" y="4368"/>
                  </a:lnTo>
                  <a:lnTo>
                    <a:pt x="4549" y="4368"/>
                  </a:lnTo>
                  <a:close/>
                  <a:moveTo>
                    <a:pt x="4552" y="4425"/>
                  </a:moveTo>
                  <a:lnTo>
                    <a:pt x="4552" y="4425"/>
                  </a:lnTo>
                  <a:lnTo>
                    <a:pt x="4476" y="4515"/>
                  </a:lnTo>
                  <a:lnTo>
                    <a:pt x="4438" y="4560"/>
                  </a:lnTo>
                  <a:lnTo>
                    <a:pt x="4398" y="4604"/>
                  </a:lnTo>
                  <a:lnTo>
                    <a:pt x="4360" y="4649"/>
                  </a:lnTo>
                  <a:lnTo>
                    <a:pt x="4319" y="4692"/>
                  </a:lnTo>
                  <a:lnTo>
                    <a:pt x="4278" y="4734"/>
                  </a:lnTo>
                  <a:lnTo>
                    <a:pt x="4236" y="4776"/>
                  </a:lnTo>
                  <a:lnTo>
                    <a:pt x="4236" y="4776"/>
                  </a:lnTo>
                  <a:lnTo>
                    <a:pt x="4194" y="4816"/>
                  </a:lnTo>
                  <a:lnTo>
                    <a:pt x="4133" y="4872"/>
                  </a:lnTo>
                  <a:lnTo>
                    <a:pt x="4103" y="4898"/>
                  </a:lnTo>
                  <a:lnTo>
                    <a:pt x="4079" y="4918"/>
                  </a:lnTo>
                  <a:lnTo>
                    <a:pt x="4070" y="4925"/>
                  </a:lnTo>
                  <a:lnTo>
                    <a:pt x="4063" y="4928"/>
                  </a:lnTo>
                  <a:lnTo>
                    <a:pt x="4059" y="4930"/>
                  </a:lnTo>
                  <a:lnTo>
                    <a:pt x="4058" y="4930"/>
                  </a:lnTo>
                  <a:lnTo>
                    <a:pt x="4058" y="4928"/>
                  </a:lnTo>
                  <a:lnTo>
                    <a:pt x="4058" y="4928"/>
                  </a:lnTo>
                  <a:lnTo>
                    <a:pt x="4081" y="4898"/>
                  </a:lnTo>
                  <a:lnTo>
                    <a:pt x="4107" y="4866"/>
                  </a:lnTo>
                  <a:lnTo>
                    <a:pt x="4135" y="4835"/>
                  </a:lnTo>
                  <a:lnTo>
                    <a:pt x="4166" y="4803"/>
                  </a:lnTo>
                  <a:lnTo>
                    <a:pt x="4196" y="4772"/>
                  </a:lnTo>
                  <a:lnTo>
                    <a:pt x="4228" y="4740"/>
                  </a:lnTo>
                  <a:lnTo>
                    <a:pt x="4291" y="4678"/>
                  </a:lnTo>
                  <a:lnTo>
                    <a:pt x="4352" y="4621"/>
                  </a:lnTo>
                  <a:lnTo>
                    <a:pt x="4407" y="4570"/>
                  </a:lnTo>
                  <a:lnTo>
                    <a:pt x="4452" y="4528"/>
                  </a:lnTo>
                  <a:lnTo>
                    <a:pt x="4483" y="4497"/>
                  </a:lnTo>
                  <a:lnTo>
                    <a:pt x="4483" y="4497"/>
                  </a:lnTo>
                  <a:lnTo>
                    <a:pt x="4552" y="4425"/>
                  </a:lnTo>
                  <a:lnTo>
                    <a:pt x="4552" y="4425"/>
                  </a:lnTo>
                  <a:close/>
                  <a:moveTo>
                    <a:pt x="6132" y="1705"/>
                  </a:moveTo>
                  <a:lnTo>
                    <a:pt x="6132" y="1705"/>
                  </a:lnTo>
                  <a:lnTo>
                    <a:pt x="6106" y="1733"/>
                  </a:lnTo>
                  <a:lnTo>
                    <a:pt x="6106" y="1733"/>
                  </a:lnTo>
                  <a:lnTo>
                    <a:pt x="6152" y="1675"/>
                  </a:lnTo>
                  <a:lnTo>
                    <a:pt x="6194" y="1616"/>
                  </a:lnTo>
                  <a:lnTo>
                    <a:pt x="6235" y="1556"/>
                  </a:lnTo>
                  <a:lnTo>
                    <a:pt x="6273" y="1497"/>
                  </a:lnTo>
                  <a:lnTo>
                    <a:pt x="6273" y="1497"/>
                  </a:lnTo>
                  <a:lnTo>
                    <a:pt x="6299" y="1472"/>
                  </a:lnTo>
                  <a:lnTo>
                    <a:pt x="6314" y="1458"/>
                  </a:lnTo>
                  <a:lnTo>
                    <a:pt x="6319" y="1455"/>
                  </a:lnTo>
                  <a:lnTo>
                    <a:pt x="6323" y="1453"/>
                  </a:lnTo>
                  <a:lnTo>
                    <a:pt x="6324" y="1455"/>
                  </a:lnTo>
                  <a:lnTo>
                    <a:pt x="6323" y="1457"/>
                  </a:lnTo>
                  <a:lnTo>
                    <a:pt x="6318" y="1467"/>
                  </a:lnTo>
                  <a:lnTo>
                    <a:pt x="6306" y="1483"/>
                  </a:lnTo>
                  <a:lnTo>
                    <a:pt x="6273" y="1527"/>
                  </a:lnTo>
                  <a:lnTo>
                    <a:pt x="6231" y="1581"/>
                  </a:lnTo>
                  <a:lnTo>
                    <a:pt x="6189" y="1635"/>
                  </a:lnTo>
                  <a:lnTo>
                    <a:pt x="6132" y="1705"/>
                  </a:lnTo>
                  <a:lnTo>
                    <a:pt x="6132" y="1705"/>
                  </a:lnTo>
                  <a:close/>
                  <a:moveTo>
                    <a:pt x="6310" y="1433"/>
                  </a:moveTo>
                  <a:lnTo>
                    <a:pt x="6310" y="1433"/>
                  </a:lnTo>
                  <a:lnTo>
                    <a:pt x="6338" y="1380"/>
                  </a:lnTo>
                  <a:lnTo>
                    <a:pt x="6364" y="1325"/>
                  </a:lnTo>
                  <a:lnTo>
                    <a:pt x="6375" y="1298"/>
                  </a:lnTo>
                  <a:lnTo>
                    <a:pt x="6387" y="1270"/>
                  </a:lnTo>
                  <a:lnTo>
                    <a:pt x="6397" y="1241"/>
                  </a:lnTo>
                  <a:lnTo>
                    <a:pt x="6407" y="1213"/>
                  </a:lnTo>
                  <a:lnTo>
                    <a:pt x="6407" y="1213"/>
                  </a:lnTo>
                  <a:lnTo>
                    <a:pt x="6412" y="1244"/>
                  </a:lnTo>
                  <a:lnTo>
                    <a:pt x="6414" y="1259"/>
                  </a:lnTo>
                  <a:lnTo>
                    <a:pt x="6415" y="1274"/>
                  </a:lnTo>
                  <a:lnTo>
                    <a:pt x="6415" y="1274"/>
                  </a:lnTo>
                  <a:lnTo>
                    <a:pt x="6417" y="1292"/>
                  </a:lnTo>
                  <a:lnTo>
                    <a:pt x="6421" y="1308"/>
                  </a:lnTo>
                  <a:lnTo>
                    <a:pt x="6426" y="1325"/>
                  </a:lnTo>
                  <a:lnTo>
                    <a:pt x="6433" y="1340"/>
                  </a:lnTo>
                  <a:lnTo>
                    <a:pt x="6433" y="1340"/>
                  </a:lnTo>
                  <a:lnTo>
                    <a:pt x="6428" y="1337"/>
                  </a:lnTo>
                  <a:lnTo>
                    <a:pt x="6423" y="1337"/>
                  </a:lnTo>
                  <a:lnTo>
                    <a:pt x="6419" y="1339"/>
                  </a:lnTo>
                  <a:lnTo>
                    <a:pt x="6415" y="1341"/>
                  </a:lnTo>
                  <a:lnTo>
                    <a:pt x="6415" y="1341"/>
                  </a:lnTo>
                  <a:lnTo>
                    <a:pt x="6388" y="1363"/>
                  </a:lnTo>
                  <a:lnTo>
                    <a:pt x="6361" y="1387"/>
                  </a:lnTo>
                  <a:lnTo>
                    <a:pt x="6310" y="1433"/>
                  </a:lnTo>
                  <a:lnTo>
                    <a:pt x="6310" y="1433"/>
                  </a:lnTo>
                  <a:close/>
                  <a:moveTo>
                    <a:pt x="4924" y="3017"/>
                  </a:moveTo>
                  <a:lnTo>
                    <a:pt x="4924" y="3017"/>
                  </a:lnTo>
                  <a:lnTo>
                    <a:pt x="4783" y="3186"/>
                  </a:lnTo>
                  <a:lnTo>
                    <a:pt x="4642" y="3355"/>
                  </a:lnTo>
                  <a:lnTo>
                    <a:pt x="4354" y="3692"/>
                  </a:lnTo>
                  <a:lnTo>
                    <a:pt x="4354" y="3692"/>
                  </a:lnTo>
                  <a:lnTo>
                    <a:pt x="4432" y="3580"/>
                  </a:lnTo>
                  <a:lnTo>
                    <a:pt x="4510" y="3468"/>
                  </a:lnTo>
                  <a:lnTo>
                    <a:pt x="4549" y="3413"/>
                  </a:lnTo>
                  <a:lnTo>
                    <a:pt x="4589" y="3359"/>
                  </a:lnTo>
                  <a:lnTo>
                    <a:pt x="4630" y="3305"/>
                  </a:lnTo>
                  <a:lnTo>
                    <a:pt x="4670" y="3252"/>
                  </a:lnTo>
                  <a:lnTo>
                    <a:pt x="4670" y="3252"/>
                  </a:lnTo>
                  <a:lnTo>
                    <a:pt x="4768" y="3131"/>
                  </a:lnTo>
                  <a:lnTo>
                    <a:pt x="4867" y="3010"/>
                  </a:lnTo>
                  <a:lnTo>
                    <a:pt x="4967" y="2889"/>
                  </a:lnTo>
                  <a:lnTo>
                    <a:pt x="5068" y="2771"/>
                  </a:lnTo>
                  <a:lnTo>
                    <a:pt x="5170" y="2653"/>
                  </a:lnTo>
                  <a:lnTo>
                    <a:pt x="5273" y="2535"/>
                  </a:lnTo>
                  <a:lnTo>
                    <a:pt x="5479" y="2301"/>
                  </a:lnTo>
                  <a:lnTo>
                    <a:pt x="5686" y="2067"/>
                  </a:lnTo>
                  <a:lnTo>
                    <a:pt x="5892" y="1833"/>
                  </a:lnTo>
                  <a:lnTo>
                    <a:pt x="5995" y="1714"/>
                  </a:lnTo>
                  <a:lnTo>
                    <a:pt x="6096" y="1596"/>
                  </a:lnTo>
                  <a:lnTo>
                    <a:pt x="6196" y="1477"/>
                  </a:lnTo>
                  <a:lnTo>
                    <a:pt x="6297" y="1356"/>
                  </a:lnTo>
                  <a:lnTo>
                    <a:pt x="6297" y="1356"/>
                  </a:lnTo>
                  <a:lnTo>
                    <a:pt x="5957" y="1767"/>
                  </a:lnTo>
                  <a:lnTo>
                    <a:pt x="5613" y="2183"/>
                  </a:lnTo>
                  <a:lnTo>
                    <a:pt x="5267" y="2600"/>
                  </a:lnTo>
                  <a:lnTo>
                    <a:pt x="5095" y="2809"/>
                  </a:lnTo>
                  <a:lnTo>
                    <a:pt x="4924" y="3017"/>
                  </a:lnTo>
                  <a:lnTo>
                    <a:pt x="4924" y="3017"/>
                  </a:lnTo>
                  <a:close/>
                  <a:moveTo>
                    <a:pt x="5735" y="2142"/>
                  </a:moveTo>
                  <a:lnTo>
                    <a:pt x="5735" y="2142"/>
                  </a:lnTo>
                  <a:lnTo>
                    <a:pt x="5679" y="2209"/>
                  </a:lnTo>
                  <a:lnTo>
                    <a:pt x="5624" y="2277"/>
                  </a:lnTo>
                  <a:lnTo>
                    <a:pt x="5570" y="2345"/>
                  </a:lnTo>
                  <a:lnTo>
                    <a:pt x="5517" y="2415"/>
                  </a:lnTo>
                  <a:lnTo>
                    <a:pt x="5466" y="2486"/>
                  </a:lnTo>
                  <a:lnTo>
                    <a:pt x="5414" y="2557"/>
                  </a:lnTo>
                  <a:lnTo>
                    <a:pt x="5314" y="2700"/>
                  </a:lnTo>
                  <a:lnTo>
                    <a:pt x="5314" y="2700"/>
                  </a:lnTo>
                  <a:lnTo>
                    <a:pt x="5275" y="2754"/>
                  </a:lnTo>
                  <a:lnTo>
                    <a:pt x="5235" y="2806"/>
                  </a:lnTo>
                  <a:lnTo>
                    <a:pt x="5156" y="2912"/>
                  </a:lnTo>
                  <a:lnTo>
                    <a:pt x="5075" y="3016"/>
                  </a:lnTo>
                  <a:lnTo>
                    <a:pt x="4992" y="3118"/>
                  </a:lnTo>
                  <a:lnTo>
                    <a:pt x="4909" y="3220"/>
                  </a:lnTo>
                  <a:lnTo>
                    <a:pt x="4823" y="3320"/>
                  </a:lnTo>
                  <a:lnTo>
                    <a:pt x="4654" y="3519"/>
                  </a:lnTo>
                  <a:lnTo>
                    <a:pt x="4654" y="3519"/>
                  </a:lnTo>
                  <a:lnTo>
                    <a:pt x="4776" y="3358"/>
                  </a:lnTo>
                  <a:lnTo>
                    <a:pt x="4840" y="3278"/>
                  </a:lnTo>
                  <a:lnTo>
                    <a:pt x="4902" y="3201"/>
                  </a:lnTo>
                  <a:lnTo>
                    <a:pt x="4902" y="3201"/>
                  </a:lnTo>
                  <a:lnTo>
                    <a:pt x="4996" y="3083"/>
                  </a:lnTo>
                  <a:lnTo>
                    <a:pt x="5089" y="2964"/>
                  </a:lnTo>
                  <a:lnTo>
                    <a:pt x="5181" y="2844"/>
                  </a:lnTo>
                  <a:lnTo>
                    <a:pt x="5273" y="2723"/>
                  </a:lnTo>
                  <a:lnTo>
                    <a:pt x="5456" y="2480"/>
                  </a:lnTo>
                  <a:lnTo>
                    <a:pt x="5549" y="2359"/>
                  </a:lnTo>
                  <a:lnTo>
                    <a:pt x="5641" y="2238"/>
                  </a:lnTo>
                  <a:lnTo>
                    <a:pt x="5641" y="2238"/>
                  </a:lnTo>
                  <a:lnTo>
                    <a:pt x="5735" y="2142"/>
                  </a:lnTo>
                  <a:lnTo>
                    <a:pt x="5735" y="2142"/>
                  </a:lnTo>
                  <a:close/>
                  <a:moveTo>
                    <a:pt x="5838" y="2073"/>
                  </a:moveTo>
                  <a:lnTo>
                    <a:pt x="5838" y="2073"/>
                  </a:lnTo>
                  <a:lnTo>
                    <a:pt x="5916" y="1985"/>
                  </a:lnTo>
                  <a:lnTo>
                    <a:pt x="5995" y="1898"/>
                  </a:lnTo>
                  <a:lnTo>
                    <a:pt x="6072" y="1813"/>
                  </a:lnTo>
                  <a:lnTo>
                    <a:pt x="6149" y="1725"/>
                  </a:lnTo>
                  <a:lnTo>
                    <a:pt x="6225" y="1637"/>
                  </a:lnTo>
                  <a:lnTo>
                    <a:pt x="6263" y="1593"/>
                  </a:lnTo>
                  <a:lnTo>
                    <a:pt x="6299" y="1547"/>
                  </a:lnTo>
                  <a:lnTo>
                    <a:pt x="6335" y="1501"/>
                  </a:lnTo>
                  <a:lnTo>
                    <a:pt x="6371" y="1456"/>
                  </a:lnTo>
                  <a:lnTo>
                    <a:pt x="6406" y="1408"/>
                  </a:lnTo>
                  <a:lnTo>
                    <a:pt x="6440" y="1360"/>
                  </a:lnTo>
                  <a:lnTo>
                    <a:pt x="6440" y="1360"/>
                  </a:lnTo>
                  <a:lnTo>
                    <a:pt x="6441" y="1357"/>
                  </a:lnTo>
                  <a:lnTo>
                    <a:pt x="6441" y="1355"/>
                  </a:lnTo>
                  <a:lnTo>
                    <a:pt x="6441" y="1355"/>
                  </a:lnTo>
                  <a:lnTo>
                    <a:pt x="6454" y="1373"/>
                  </a:lnTo>
                  <a:lnTo>
                    <a:pt x="6469" y="1388"/>
                  </a:lnTo>
                  <a:lnTo>
                    <a:pt x="6485" y="1403"/>
                  </a:lnTo>
                  <a:lnTo>
                    <a:pt x="6503" y="1416"/>
                  </a:lnTo>
                  <a:lnTo>
                    <a:pt x="6503" y="1416"/>
                  </a:lnTo>
                  <a:lnTo>
                    <a:pt x="6461" y="1456"/>
                  </a:lnTo>
                  <a:lnTo>
                    <a:pt x="6419" y="1495"/>
                  </a:lnTo>
                  <a:lnTo>
                    <a:pt x="6337" y="1577"/>
                  </a:lnTo>
                  <a:lnTo>
                    <a:pt x="6255" y="1663"/>
                  </a:lnTo>
                  <a:lnTo>
                    <a:pt x="6174" y="1749"/>
                  </a:lnTo>
                  <a:lnTo>
                    <a:pt x="6094" y="1837"/>
                  </a:lnTo>
                  <a:lnTo>
                    <a:pt x="6016" y="1927"/>
                  </a:lnTo>
                  <a:lnTo>
                    <a:pt x="5939" y="2019"/>
                  </a:lnTo>
                  <a:lnTo>
                    <a:pt x="5863" y="2111"/>
                  </a:lnTo>
                  <a:lnTo>
                    <a:pt x="5787" y="2204"/>
                  </a:lnTo>
                  <a:lnTo>
                    <a:pt x="5712" y="2297"/>
                  </a:lnTo>
                  <a:lnTo>
                    <a:pt x="5563" y="2485"/>
                  </a:lnTo>
                  <a:lnTo>
                    <a:pt x="5416" y="2669"/>
                  </a:lnTo>
                  <a:lnTo>
                    <a:pt x="5342" y="2761"/>
                  </a:lnTo>
                  <a:lnTo>
                    <a:pt x="5268" y="2851"/>
                  </a:lnTo>
                  <a:lnTo>
                    <a:pt x="5268" y="2851"/>
                  </a:lnTo>
                  <a:lnTo>
                    <a:pt x="5202" y="2929"/>
                  </a:lnTo>
                  <a:lnTo>
                    <a:pt x="5137" y="3008"/>
                  </a:lnTo>
                  <a:lnTo>
                    <a:pt x="5137" y="3008"/>
                  </a:lnTo>
                  <a:lnTo>
                    <a:pt x="5222" y="2889"/>
                  </a:lnTo>
                  <a:lnTo>
                    <a:pt x="5307" y="2770"/>
                  </a:lnTo>
                  <a:lnTo>
                    <a:pt x="5391" y="2651"/>
                  </a:lnTo>
                  <a:lnTo>
                    <a:pt x="5476" y="2531"/>
                  </a:lnTo>
                  <a:lnTo>
                    <a:pt x="5562" y="2414"/>
                  </a:lnTo>
                  <a:lnTo>
                    <a:pt x="5606" y="2356"/>
                  </a:lnTo>
                  <a:lnTo>
                    <a:pt x="5651" y="2298"/>
                  </a:lnTo>
                  <a:lnTo>
                    <a:pt x="5696" y="2241"/>
                  </a:lnTo>
                  <a:lnTo>
                    <a:pt x="5742" y="2184"/>
                  </a:lnTo>
                  <a:lnTo>
                    <a:pt x="5790" y="2128"/>
                  </a:lnTo>
                  <a:lnTo>
                    <a:pt x="5838" y="2073"/>
                  </a:lnTo>
                  <a:lnTo>
                    <a:pt x="5838" y="2073"/>
                  </a:lnTo>
                  <a:close/>
                  <a:moveTo>
                    <a:pt x="5246" y="3242"/>
                  </a:moveTo>
                  <a:lnTo>
                    <a:pt x="5246" y="3242"/>
                  </a:lnTo>
                  <a:lnTo>
                    <a:pt x="5298" y="3187"/>
                  </a:lnTo>
                  <a:lnTo>
                    <a:pt x="5350" y="3131"/>
                  </a:lnTo>
                  <a:lnTo>
                    <a:pt x="5452" y="3018"/>
                  </a:lnTo>
                  <a:lnTo>
                    <a:pt x="5552" y="2904"/>
                  </a:lnTo>
                  <a:lnTo>
                    <a:pt x="5651" y="2789"/>
                  </a:lnTo>
                  <a:lnTo>
                    <a:pt x="5748" y="2672"/>
                  </a:lnTo>
                  <a:lnTo>
                    <a:pt x="5844" y="2555"/>
                  </a:lnTo>
                  <a:lnTo>
                    <a:pt x="6036" y="2319"/>
                  </a:lnTo>
                  <a:lnTo>
                    <a:pt x="6036" y="2319"/>
                  </a:lnTo>
                  <a:lnTo>
                    <a:pt x="5907" y="2482"/>
                  </a:lnTo>
                  <a:lnTo>
                    <a:pt x="5781" y="2646"/>
                  </a:lnTo>
                  <a:lnTo>
                    <a:pt x="5657" y="2811"/>
                  </a:lnTo>
                  <a:lnTo>
                    <a:pt x="5534" y="2976"/>
                  </a:lnTo>
                  <a:lnTo>
                    <a:pt x="5534" y="2976"/>
                  </a:lnTo>
                  <a:lnTo>
                    <a:pt x="5494" y="3017"/>
                  </a:lnTo>
                  <a:lnTo>
                    <a:pt x="5494" y="3017"/>
                  </a:lnTo>
                  <a:lnTo>
                    <a:pt x="5421" y="3091"/>
                  </a:lnTo>
                  <a:lnTo>
                    <a:pt x="5349" y="3165"/>
                  </a:lnTo>
                  <a:lnTo>
                    <a:pt x="5277" y="3238"/>
                  </a:lnTo>
                  <a:lnTo>
                    <a:pt x="5206" y="3313"/>
                  </a:lnTo>
                  <a:lnTo>
                    <a:pt x="5067" y="3464"/>
                  </a:lnTo>
                  <a:lnTo>
                    <a:pt x="4927" y="3616"/>
                  </a:lnTo>
                  <a:lnTo>
                    <a:pt x="4927" y="3616"/>
                  </a:lnTo>
                  <a:lnTo>
                    <a:pt x="5047" y="3449"/>
                  </a:lnTo>
                  <a:lnTo>
                    <a:pt x="5047" y="3449"/>
                  </a:lnTo>
                  <a:lnTo>
                    <a:pt x="5246" y="3242"/>
                  </a:lnTo>
                  <a:lnTo>
                    <a:pt x="5246" y="3242"/>
                  </a:lnTo>
                  <a:close/>
                  <a:moveTo>
                    <a:pt x="5169" y="3276"/>
                  </a:moveTo>
                  <a:lnTo>
                    <a:pt x="5169" y="3276"/>
                  </a:lnTo>
                  <a:lnTo>
                    <a:pt x="5286" y="3108"/>
                  </a:lnTo>
                  <a:lnTo>
                    <a:pt x="5403" y="2943"/>
                  </a:lnTo>
                  <a:lnTo>
                    <a:pt x="5403" y="2943"/>
                  </a:lnTo>
                  <a:lnTo>
                    <a:pt x="5467" y="2875"/>
                  </a:lnTo>
                  <a:lnTo>
                    <a:pt x="5530" y="2808"/>
                  </a:lnTo>
                  <a:lnTo>
                    <a:pt x="5659" y="2674"/>
                  </a:lnTo>
                  <a:lnTo>
                    <a:pt x="5788" y="2543"/>
                  </a:lnTo>
                  <a:lnTo>
                    <a:pt x="5916" y="2411"/>
                  </a:lnTo>
                  <a:lnTo>
                    <a:pt x="5916" y="2411"/>
                  </a:lnTo>
                  <a:lnTo>
                    <a:pt x="5748" y="2617"/>
                  </a:lnTo>
                  <a:lnTo>
                    <a:pt x="5664" y="2719"/>
                  </a:lnTo>
                  <a:lnTo>
                    <a:pt x="5578" y="2822"/>
                  </a:lnTo>
                  <a:lnTo>
                    <a:pt x="5492" y="2922"/>
                  </a:lnTo>
                  <a:lnTo>
                    <a:pt x="5403" y="3022"/>
                  </a:lnTo>
                  <a:lnTo>
                    <a:pt x="5314" y="3121"/>
                  </a:lnTo>
                  <a:lnTo>
                    <a:pt x="5222" y="3218"/>
                  </a:lnTo>
                  <a:lnTo>
                    <a:pt x="5222" y="3218"/>
                  </a:lnTo>
                  <a:lnTo>
                    <a:pt x="5169" y="3276"/>
                  </a:lnTo>
                  <a:lnTo>
                    <a:pt x="5169" y="3276"/>
                  </a:lnTo>
                  <a:close/>
                  <a:moveTo>
                    <a:pt x="5529" y="2769"/>
                  </a:moveTo>
                  <a:lnTo>
                    <a:pt x="5529" y="2769"/>
                  </a:lnTo>
                  <a:lnTo>
                    <a:pt x="5604" y="2668"/>
                  </a:lnTo>
                  <a:lnTo>
                    <a:pt x="5680" y="2568"/>
                  </a:lnTo>
                  <a:lnTo>
                    <a:pt x="5756" y="2469"/>
                  </a:lnTo>
                  <a:lnTo>
                    <a:pt x="5835" y="2372"/>
                  </a:lnTo>
                  <a:lnTo>
                    <a:pt x="5835" y="2372"/>
                  </a:lnTo>
                  <a:lnTo>
                    <a:pt x="5863" y="2339"/>
                  </a:lnTo>
                  <a:lnTo>
                    <a:pt x="5891" y="2307"/>
                  </a:lnTo>
                  <a:lnTo>
                    <a:pt x="5950" y="2242"/>
                  </a:lnTo>
                  <a:lnTo>
                    <a:pt x="6011" y="2180"/>
                  </a:lnTo>
                  <a:lnTo>
                    <a:pt x="6072" y="2117"/>
                  </a:lnTo>
                  <a:lnTo>
                    <a:pt x="6132" y="2054"/>
                  </a:lnTo>
                  <a:lnTo>
                    <a:pt x="6162" y="2022"/>
                  </a:lnTo>
                  <a:lnTo>
                    <a:pt x="6190" y="1989"/>
                  </a:lnTo>
                  <a:lnTo>
                    <a:pt x="6218" y="1957"/>
                  </a:lnTo>
                  <a:lnTo>
                    <a:pt x="6246" y="1923"/>
                  </a:lnTo>
                  <a:lnTo>
                    <a:pt x="6272" y="1889"/>
                  </a:lnTo>
                  <a:lnTo>
                    <a:pt x="6298" y="1854"/>
                  </a:lnTo>
                  <a:lnTo>
                    <a:pt x="6298" y="1854"/>
                  </a:lnTo>
                  <a:lnTo>
                    <a:pt x="6324" y="1814"/>
                  </a:lnTo>
                  <a:lnTo>
                    <a:pt x="6351" y="1774"/>
                  </a:lnTo>
                  <a:lnTo>
                    <a:pt x="6380" y="1737"/>
                  </a:lnTo>
                  <a:lnTo>
                    <a:pt x="6410" y="1699"/>
                  </a:lnTo>
                  <a:lnTo>
                    <a:pt x="6442" y="1664"/>
                  </a:lnTo>
                  <a:lnTo>
                    <a:pt x="6475" y="1630"/>
                  </a:lnTo>
                  <a:lnTo>
                    <a:pt x="6510" y="1597"/>
                  </a:lnTo>
                  <a:lnTo>
                    <a:pt x="6546" y="1566"/>
                  </a:lnTo>
                  <a:lnTo>
                    <a:pt x="6546" y="1566"/>
                  </a:lnTo>
                  <a:lnTo>
                    <a:pt x="6531" y="1596"/>
                  </a:lnTo>
                  <a:lnTo>
                    <a:pt x="6513" y="1627"/>
                  </a:lnTo>
                  <a:lnTo>
                    <a:pt x="6496" y="1657"/>
                  </a:lnTo>
                  <a:lnTo>
                    <a:pt x="6477" y="1687"/>
                  </a:lnTo>
                  <a:lnTo>
                    <a:pt x="6438" y="1747"/>
                  </a:lnTo>
                  <a:lnTo>
                    <a:pt x="6397" y="1804"/>
                  </a:lnTo>
                  <a:lnTo>
                    <a:pt x="6355" y="1862"/>
                  </a:lnTo>
                  <a:lnTo>
                    <a:pt x="6312" y="1918"/>
                  </a:lnTo>
                  <a:lnTo>
                    <a:pt x="6225" y="2028"/>
                  </a:lnTo>
                  <a:lnTo>
                    <a:pt x="6225" y="2028"/>
                  </a:lnTo>
                  <a:lnTo>
                    <a:pt x="6186" y="2077"/>
                  </a:lnTo>
                  <a:lnTo>
                    <a:pt x="6145" y="2125"/>
                  </a:lnTo>
                  <a:lnTo>
                    <a:pt x="6104" y="2173"/>
                  </a:lnTo>
                  <a:lnTo>
                    <a:pt x="6062" y="2221"/>
                  </a:lnTo>
                  <a:lnTo>
                    <a:pt x="5976" y="2315"/>
                  </a:lnTo>
                  <a:lnTo>
                    <a:pt x="5888" y="2407"/>
                  </a:lnTo>
                  <a:lnTo>
                    <a:pt x="5799" y="2499"/>
                  </a:lnTo>
                  <a:lnTo>
                    <a:pt x="5709" y="2589"/>
                  </a:lnTo>
                  <a:lnTo>
                    <a:pt x="5529" y="2769"/>
                  </a:lnTo>
                  <a:lnTo>
                    <a:pt x="5529" y="2769"/>
                  </a:lnTo>
                  <a:close/>
                  <a:moveTo>
                    <a:pt x="6731" y="1505"/>
                  </a:moveTo>
                  <a:lnTo>
                    <a:pt x="6731" y="1505"/>
                  </a:lnTo>
                  <a:lnTo>
                    <a:pt x="6769" y="1555"/>
                  </a:lnTo>
                  <a:lnTo>
                    <a:pt x="6769" y="1555"/>
                  </a:lnTo>
                  <a:lnTo>
                    <a:pt x="6777" y="1565"/>
                  </a:lnTo>
                  <a:lnTo>
                    <a:pt x="6786" y="1573"/>
                  </a:lnTo>
                  <a:lnTo>
                    <a:pt x="6786" y="1573"/>
                  </a:lnTo>
                  <a:lnTo>
                    <a:pt x="6749" y="1607"/>
                  </a:lnTo>
                  <a:lnTo>
                    <a:pt x="6712" y="1641"/>
                  </a:lnTo>
                  <a:lnTo>
                    <a:pt x="6678" y="1677"/>
                  </a:lnTo>
                  <a:lnTo>
                    <a:pt x="6644" y="1714"/>
                  </a:lnTo>
                  <a:lnTo>
                    <a:pt x="6612" y="1752"/>
                  </a:lnTo>
                  <a:lnTo>
                    <a:pt x="6579" y="1790"/>
                  </a:lnTo>
                  <a:lnTo>
                    <a:pt x="6516" y="1869"/>
                  </a:lnTo>
                  <a:lnTo>
                    <a:pt x="6454" y="1950"/>
                  </a:lnTo>
                  <a:lnTo>
                    <a:pt x="6392" y="2028"/>
                  </a:lnTo>
                  <a:lnTo>
                    <a:pt x="6359" y="2068"/>
                  </a:lnTo>
                  <a:lnTo>
                    <a:pt x="6327" y="2106"/>
                  </a:lnTo>
                  <a:lnTo>
                    <a:pt x="6294" y="2144"/>
                  </a:lnTo>
                  <a:lnTo>
                    <a:pt x="6261" y="2180"/>
                  </a:lnTo>
                  <a:lnTo>
                    <a:pt x="6261" y="2180"/>
                  </a:lnTo>
                  <a:lnTo>
                    <a:pt x="6195" y="2252"/>
                  </a:lnTo>
                  <a:lnTo>
                    <a:pt x="6131" y="2323"/>
                  </a:lnTo>
                  <a:lnTo>
                    <a:pt x="6131" y="2323"/>
                  </a:lnTo>
                  <a:lnTo>
                    <a:pt x="6211" y="2225"/>
                  </a:lnTo>
                  <a:lnTo>
                    <a:pt x="6291" y="2124"/>
                  </a:lnTo>
                  <a:lnTo>
                    <a:pt x="6371" y="2025"/>
                  </a:lnTo>
                  <a:lnTo>
                    <a:pt x="6447" y="1923"/>
                  </a:lnTo>
                  <a:lnTo>
                    <a:pt x="6522" y="1821"/>
                  </a:lnTo>
                  <a:lnTo>
                    <a:pt x="6559" y="1769"/>
                  </a:lnTo>
                  <a:lnTo>
                    <a:pt x="6594" y="1717"/>
                  </a:lnTo>
                  <a:lnTo>
                    <a:pt x="6629" y="1664"/>
                  </a:lnTo>
                  <a:lnTo>
                    <a:pt x="6664" y="1611"/>
                  </a:lnTo>
                  <a:lnTo>
                    <a:pt x="6698" y="1559"/>
                  </a:lnTo>
                  <a:lnTo>
                    <a:pt x="6731" y="1505"/>
                  </a:lnTo>
                  <a:lnTo>
                    <a:pt x="6731" y="1505"/>
                  </a:lnTo>
                  <a:close/>
                  <a:moveTo>
                    <a:pt x="6712" y="1485"/>
                  </a:moveTo>
                  <a:lnTo>
                    <a:pt x="6712" y="1485"/>
                  </a:lnTo>
                  <a:lnTo>
                    <a:pt x="6647" y="1554"/>
                  </a:lnTo>
                  <a:lnTo>
                    <a:pt x="6582" y="1623"/>
                  </a:lnTo>
                  <a:lnTo>
                    <a:pt x="6519" y="1693"/>
                  </a:lnTo>
                  <a:lnTo>
                    <a:pt x="6457" y="1764"/>
                  </a:lnTo>
                  <a:lnTo>
                    <a:pt x="6457" y="1764"/>
                  </a:lnTo>
                  <a:lnTo>
                    <a:pt x="6505" y="1691"/>
                  </a:lnTo>
                  <a:lnTo>
                    <a:pt x="6552" y="1616"/>
                  </a:lnTo>
                  <a:lnTo>
                    <a:pt x="6574" y="1577"/>
                  </a:lnTo>
                  <a:lnTo>
                    <a:pt x="6596" y="1539"/>
                  </a:lnTo>
                  <a:lnTo>
                    <a:pt x="6618" y="1499"/>
                  </a:lnTo>
                  <a:lnTo>
                    <a:pt x="6637" y="1459"/>
                  </a:lnTo>
                  <a:lnTo>
                    <a:pt x="6637" y="1459"/>
                  </a:lnTo>
                  <a:lnTo>
                    <a:pt x="6639" y="1455"/>
                  </a:lnTo>
                  <a:lnTo>
                    <a:pt x="6639" y="1450"/>
                  </a:lnTo>
                  <a:lnTo>
                    <a:pt x="6639" y="1450"/>
                  </a:lnTo>
                  <a:lnTo>
                    <a:pt x="6657" y="1452"/>
                  </a:lnTo>
                  <a:lnTo>
                    <a:pt x="6666" y="1455"/>
                  </a:lnTo>
                  <a:lnTo>
                    <a:pt x="6674" y="1457"/>
                  </a:lnTo>
                  <a:lnTo>
                    <a:pt x="6683" y="1459"/>
                  </a:lnTo>
                  <a:lnTo>
                    <a:pt x="6691" y="1464"/>
                  </a:lnTo>
                  <a:lnTo>
                    <a:pt x="6698" y="1469"/>
                  </a:lnTo>
                  <a:lnTo>
                    <a:pt x="6706" y="1476"/>
                  </a:lnTo>
                  <a:lnTo>
                    <a:pt x="6706" y="1476"/>
                  </a:lnTo>
                  <a:lnTo>
                    <a:pt x="6713" y="1484"/>
                  </a:lnTo>
                  <a:lnTo>
                    <a:pt x="6713" y="1484"/>
                  </a:lnTo>
                  <a:lnTo>
                    <a:pt x="6712" y="1485"/>
                  </a:lnTo>
                  <a:lnTo>
                    <a:pt x="6712" y="1485"/>
                  </a:lnTo>
                  <a:close/>
                  <a:moveTo>
                    <a:pt x="6161" y="1964"/>
                  </a:moveTo>
                  <a:lnTo>
                    <a:pt x="6161" y="1964"/>
                  </a:lnTo>
                  <a:lnTo>
                    <a:pt x="6059" y="2082"/>
                  </a:lnTo>
                  <a:lnTo>
                    <a:pt x="5957" y="2200"/>
                  </a:lnTo>
                  <a:lnTo>
                    <a:pt x="5754" y="2435"/>
                  </a:lnTo>
                  <a:lnTo>
                    <a:pt x="5653" y="2554"/>
                  </a:lnTo>
                  <a:lnTo>
                    <a:pt x="5552" y="2673"/>
                  </a:lnTo>
                  <a:lnTo>
                    <a:pt x="5454" y="2795"/>
                  </a:lnTo>
                  <a:lnTo>
                    <a:pt x="5405" y="2856"/>
                  </a:lnTo>
                  <a:lnTo>
                    <a:pt x="5357" y="2918"/>
                  </a:lnTo>
                  <a:lnTo>
                    <a:pt x="5357" y="2918"/>
                  </a:lnTo>
                  <a:lnTo>
                    <a:pt x="5300" y="2992"/>
                  </a:lnTo>
                  <a:lnTo>
                    <a:pt x="5243" y="3067"/>
                  </a:lnTo>
                  <a:lnTo>
                    <a:pt x="5243" y="3067"/>
                  </a:lnTo>
                  <a:lnTo>
                    <a:pt x="5231" y="3083"/>
                  </a:lnTo>
                  <a:lnTo>
                    <a:pt x="5231" y="3083"/>
                  </a:lnTo>
                  <a:lnTo>
                    <a:pt x="5183" y="3136"/>
                  </a:lnTo>
                  <a:lnTo>
                    <a:pt x="5136" y="3190"/>
                  </a:lnTo>
                  <a:lnTo>
                    <a:pt x="5089" y="3245"/>
                  </a:lnTo>
                  <a:lnTo>
                    <a:pt x="5043" y="3302"/>
                  </a:lnTo>
                  <a:lnTo>
                    <a:pt x="4952" y="3413"/>
                  </a:lnTo>
                  <a:lnTo>
                    <a:pt x="4863" y="3526"/>
                  </a:lnTo>
                  <a:lnTo>
                    <a:pt x="4686" y="3753"/>
                  </a:lnTo>
                  <a:lnTo>
                    <a:pt x="4597" y="3868"/>
                  </a:lnTo>
                  <a:lnTo>
                    <a:pt x="4508" y="3980"/>
                  </a:lnTo>
                  <a:lnTo>
                    <a:pt x="4508" y="3980"/>
                  </a:lnTo>
                  <a:lnTo>
                    <a:pt x="4415" y="4086"/>
                  </a:lnTo>
                  <a:lnTo>
                    <a:pt x="4321" y="4192"/>
                  </a:lnTo>
                  <a:lnTo>
                    <a:pt x="4230" y="4299"/>
                  </a:lnTo>
                  <a:lnTo>
                    <a:pt x="4139" y="4406"/>
                  </a:lnTo>
                  <a:lnTo>
                    <a:pt x="4139" y="4406"/>
                  </a:lnTo>
                  <a:lnTo>
                    <a:pt x="4084" y="4463"/>
                  </a:lnTo>
                  <a:lnTo>
                    <a:pt x="4026" y="4519"/>
                  </a:lnTo>
                  <a:lnTo>
                    <a:pt x="3975" y="4569"/>
                  </a:lnTo>
                  <a:lnTo>
                    <a:pt x="3934" y="4607"/>
                  </a:lnTo>
                  <a:lnTo>
                    <a:pt x="3920" y="4618"/>
                  </a:lnTo>
                  <a:lnTo>
                    <a:pt x="3910" y="4624"/>
                  </a:lnTo>
                  <a:lnTo>
                    <a:pt x="3907" y="4625"/>
                  </a:lnTo>
                  <a:lnTo>
                    <a:pt x="3907" y="4624"/>
                  </a:lnTo>
                  <a:lnTo>
                    <a:pt x="3907" y="4621"/>
                  </a:lnTo>
                  <a:lnTo>
                    <a:pt x="3909" y="4616"/>
                  </a:lnTo>
                  <a:lnTo>
                    <a:pt x="3920" y="4601"/>
                  </a:lnTo>
                  <a:lnTo>
                    <a:pt x="3937" y="4576"/>
                  </a:lnTo>
                  <a:lnTo>
                    <a:pt x="3964" y="4542"/>
                  </a:lnTo>
                  <a:lnTo>
                    <a:pt x="4000" y="4497"/>
                  </a:lnTo>
                  <a:lnTo>
                    <a:pt x="4000" y="4497"/>
                  </a:lnTo>
                  <a:lnTo>
                    <a:pt x="4066" y="4418"/>
                  </a:lnTo>
                  <a:lnTo>
                    <a:pt x="4133" y="4340"/>
                  </a:lnTo>
                  <a:lnTo>
                    <a:pt x="4201" y="4262"/>
                  </a:lnTo>
                  <a:lnTo>
                    <a:pt x="4268" y="4186"/>
                  </a:lnTo>
                  <a:lnTo>
                    <a:pt x="4407" y="4033"/>
                  </a:lnTo>
                  <a:lnTo>
                    <a:pt x="4544" y="3881"/>
                  </a:lnTo>
                  <a:lnTo>
                    <a:pt x="4544" y="3881"/>
                  </a:lnTo>
                  <a:lnTo>
                    <a:pt x="4616" y="3799"/>
                  </a:lnTo>
                  <a:lnTo>
                    <a:pt x="4689" y="3716"/>
                  </a:lnTo>
                  <a:lnTo>
                    <a:pt x="4760" y="3633"/>
                  </a:lnTo>
                  <a:lnTo>
                    <a:pt x="4831" y="3548"/>
                  </a:lnTo>
                  <a:lnTo>
                    <a:pt x="4972" y="3379"/>
                  </a:lnTo>
                  <a:lnTo>
                    <a:pt x="5111" y="3208"/>
                  </a:lnTo>
                  <a:lnTo>
                    <a:pt x="5248" y="3036"/>
                  </a:lnTo>
                  <a:lnTo>
                    <a:pt x="5385" y="2863"/>
                  </a:lnTo>
                  <a:lnTo>
                    <a:pt x="5657" y="2517"/>
                  </a:lnTo>
                  <a:lnTo>
                    <a:pt x="5657" y="2517"/>
                  </a:lnTo>
                  <a:lnTo>
                    <a:pt x="5710" y="2448"/>
                  </a:lnTo>
                  <a:lnTo>
                    <a:pt x="5765" y="2382"/>
                  </a:lnTo>
                  <a:lnTo>
                    <a:pt x="5823" y="2315"/>
                  </a:lnTo>
                  <a:lnTo>
                    <a:pt x="5880" y="2249"/>
                  </a:lnTo>
                  <a:lnTo>
                    <a:pt x="5995" y="2117"/>
                  </a:lnTo>
                  <a:lnTo>
                    <a:pt x="6111" y="1986"/>
                  </a:lnTo>
                  <a:lnTo>
                    <a:pt x="6168" y="1919"/>
                  </a:lnTo>
                  <a:lnTo>
                    <a:pt x="6224" y="1852"/>
                  </a:lnTo>
                  <a:lnTo>
                    <a:pt x="6279" y="1786"/>
                  </a:lnTo>
                  <a:lnTo>
                    <a:pt x="6334" y="1717"/>
                  </a:lnTo>
                  <a:lnTo>
                    <a:pt x="6387" y="1648"/>
                  </a:lnTo>
                  <a:lnTo>
                    <a:pt x="6438" y="1577"/>
                  </a:lnTo>
                  <a:lnTo>
                    <a:pt x="6488" y="1506"/>
                  </a:lnTo>
                  <a:lnTo>
                    <a:pt x="6534" y="1432"/>
                  </a:lnTo>
                  <a:lnTo>
                    <a:pt x="6534" y="1432"/>
                  </a:lnTo>
                  <a:lnTo>
                    <a:pt x="6550" y="1438"/>
                  </a:lnTo>
                  <a:lnTo>
                    <a:pt x="6566" y="1444"/>
                  </a:lnTo>
                  <a:lnTo>
                    <a:pt x="6566" y="1444"/>
                  </a:lnTo>
                  <a:lnTo>
                    <a:pt x="6582" y="1446"/>
                  </a:lnTo>
                  <a:lnTo>
                    <a:pt x="6599" y="1449"/>
                  </a:lnTo>
                  <a:lnTo>
                    <a:pt x="6599" y="1449"/>
                  </a:lnTo>
                  <a:lnTo>
                    <a:pt x="6565" y="1476"/>
                  </a:lnTo>
                  <a:lnTo>
                    <a:pt x="6533" y="1504"/>
                  </a:lnTo>
                  <a:lnTo>
                    <a:pt x="6503" y="1533"/>
                  </a:lnTo>
                  <a:lnTo>
                    <a:pt x="6474" y="1563"/>
                  </a:lnTo>
                  <a:lnTo>
                    <a:pt x="6445" y="1594"/>
                  </a:lnTo>
                  <a:lnTo>
                    <a:pt x="6420" y="1625"/>
                  </a:lnTo>
                  <a:lnTo>
                    <a:pt x="6394" y="1658"/>
                  </a:lnTo>
                  <a:lnTo>
                    <a:pt x="6368" y="1691"/>
                  </a:lnTo>
                  <a:lnTo>
                    <a:pt x="6318" y="1758"/>
                  </a:lnTo>
                  <a:lnTo>
                    <a:pt x="6269" y="1827"/>
                  </a:lnTo>
                  <a:lnTo>
                    <a:pt x="6216" y="1895"/>
                  </a:lnTo>
                  <a:lnTo>
                    <a:pt x="6189" y="1930"/>
                  </a:lnTo>
                  <a:lnTo>
                    <a:pt x="6161" y="1964"/>
                  </a:lnTo>
                  <a:lnTo>
                    <a:pt x="6161" y="1964"/>
                  </a:lnTo>
                  <a:close/>
                  <a:moveTo>
                    <a:pt x="4149" y="4480"/>
                  </a:moveTo>
                  <a:lnTo>
                    <a:pt x="4149" y="4480"/>
                  </a:lnTo>
                  <a:lnTo>
                    <a:pt x="4191" y="4436"/>
                  </a:lnTo>
                  <a:lnTo>
                    <a:pt x="4231" y="4391"/>
                  </a:lnTo>
                  <a:lnTo>
                    <a:pt x="4271" y="4347"/>
                  </a:lnTo>
                  <a:lnTo>
                    <a:pt x="4309" y="4300"/>
                  </a:lnTo>
                  <a:lnTo>
                    <a:pt x="4386" y="4207"/>
                  </a:lnTo>
                  <a:lnTo>
                    <a:pt x="4460" y="4113"/>
                  </a:lnTo>
                  <a:lnTo>
                    <a:pt x="4460" y="4113"/>
                  </a:lnTo>
                  <a:lnTo>
                    <a:pt x="4526" y="4032"/>
                  </a:lnTo>
                  <a:lnTo>
                    <a:pt x="4592" y="3953"/>
                  </a:lnTo>
                  <a:lnTo>
                    <a:pt x="4658" y="3875"/>
                  </a:lnTo>
                  <a:lnTo>
                    <a:pt x="4726" y="3798"/>
                  </a:lnTo>
                  <a:lnTo>
                    <a:pt x="4726" y="3798"/>
                  </a:lnTo>
                  <a:lnTo>
                    <a:pt x="4657" y="3894"/>
                  </a:lnTo>
                  <a:lnTo>
                    <a:pt x="4587" y="3989"/>
                  </a:lnTo>
                  <a:lnTo>
                    <a:pt x="4515" y="4082"/>
                  </a:lnTo>
                  <a:lnTo>
                    <a:pt x="4443" y="4175"/>
                  </a:lnTo>
                  <a:lnTo>
                    <a:pt x="4443" y="4175"/>
                  </a:lnTo>
                  <a:lnTo>
                    <a:pt x="4352" y="4286"/>
                  </a:lnTo>
                  <a:lnTo>
                    <a:pt x="4352" y="4286"/>
                  </a:lnTo>
                  <a:lnTo>
                    <a:pt x="4281" y="4368"/>
                  </a:lnTo>
                  <a:lnTo>
                    <a:pt x="4209" y="4450"/>
                  </a:lnTo>
                  <a:lnTo>
                    <a:pt x="4173" y="4490"/>
                  </a:lnTo>
                  <a:lnTo>
                    <a:pt x="4135" y="4529"/>
                  </a:lnTo>
                  <a:lnTo>
                    <a:pt x="4096" y="4568"/>
                  </a:lnTo>
                  <a:lnTo>
                    <a:pt x="4058" y="4608"/>
                  </a:lnTo>
                  <a:lnTo>
                    <a:pt x="4058" y="4608"/>
                  </a:lnTo>
                  <a:lnTo>
                    <a:pt x="4010" y="4653"/>
                  </a:lnTo>
                  <a:lnTo>
                    <a:pt x="3976" y="4685"/>
                  </a:lnTo>
                  <a:lnTo>
                    <a:pt x="3955" y="4705"/>
                  </a:lnTo>
                  <a:lnTo>
                    <a:pt x="3944" y="4713"/>
                  </a:lnTo>
                  <a:lnTo>
                    <a:pt x="3942" y="4713"/>
                  </a:lnTo>
                  <a:lnTo>
                    <a:pt x="3943" y="4712"/>
                  </a:lnTo>
                  <a:lnTo>
                    <a:pt x="3949" y="4703"/>
                  </a:lnTo>
                  <a:lnTo>
                    <a:pt x="3981" y="4664"/>
                  </a:lnTo>
                  <a:lnTo>
                    <a:pt x="4029" y="4611"/>
                  </a:lnTo>
                  <a:lnTo>
                    <a:pt x="4080" y="4555"/>
                  </a:lnTo>
                  <a:lnTo>
                    <a:pt x="4149" y="4480"/>
                  </a:lnTo>
                  <a:lnTo>
                    <a:pt x="4149" y="4480"/>
                  </a:lnTo>
                  <a:close/>
                  <a:moveTo>
                    <a:pt x="4733" y="3879"/>
                  </a:moveTo>
                  <a:lnTo>
                    <a:pt x="4733" y="3879"/>
                  </a:lnTo>
                  <a:lnTo>
                    <a:pt x="4813" y="3788"/>
                  </a:lnTo>
                  <a:lnTo>
                    <a:pt x="4892" y="3698"/>
                  </a:lnTo>
                  <a:lnTo>
                    <a:pt x="4973" y="3609"/>
                  </a:lnTo>
                  <a:lnTo>
                    <a:pt x="5055" y="3520"/>
                  </a:lnTo>
                  <a:lnTo>
                    <a:pt x="5137" y="3433"/>
                  </a:lnTo>
                  <a:lnTo>
                    <a:pt x="5220" y="3346"/>
                  </a:lnTo>
                  <a:lnTo>
                    <a:pt x="5303" y="3259"/>
                  </a:lnTo>
                  <a:lnTo>
                    <a:pt x="5387" y="3173"/>
                  </a:lnTo>
                  <a:lnTo>
                    <a:pt x="5387" y="3173"/>
                  </a:lnTo>
                  <a:lnTo>
                    <a:pt x="5304" y="3285"/>
                  </a:lnTo>
                  <a:lnTo>
                    <a:pt x="5220" y="3397"/>
                  </a:lnTo>
                  <a:lnTo>
                    <a:pt x="5136" y="3509"/>
                  </a:lnTo>
                  <a:lnTo>
                    <a:pt x="5049" y="3619"/>
                  </a:lnTo>
                  <a:lnTo>
                    <a:pt x="4963" y="3729"/>
                  </a:lnTo>
                  <a:lnTo>
                    <a:pt x="4875" y="3838"/>
                  </a:lnTo>
                  <a:lnTo>
                    <a:pt x="4785" y="3945"/>
                  </a:lnTo>
                  <a:lnTo>
                    <a:pt x="4695" y="4052"/>
                  </a:lnTo>
                  <a:lnTo>
                    <a:pt x="4695" y="4052"/>
                  </a:lnTo>
                  <a:lnTo>
                    <a:pt x="4662" y="4088"/>
                  </a:lnTo>
                  <a:lnTo>
                    <a:pt x="4629" y="4124"/>
                  </a:lnTo>
                  <a:lnTo>
                    <a:pt x="4561" y="4196"/>
                  </a:lnTo>
                  <a:lnTo>
                    <a:pt x="4490" y="4267"/>
                  </a:lnTo>
                  <a:lnTo>
                    <a:pt x="4417" y="4337"/>
                  </a:lnTo>
                  <a:lnTo>
                    <a:pt x="4273" y="4478"/>
                  </a:lnTo>
                  <a:lnTo>
                    <a:pt x="4202" y="4548"/>
                  </a:lnTo>
                  <a:lnTo>
                    <a:pt x="4134" y="4617"/>
                  </a:lnTo>
                  <a:lnTo>
                    <a:pt x="4134" y="4617"/>
                  </a:lnTo>
                  <a:lnTo>
                    <a:pt x="4101" y="4651"/>
                  </a:lnTo>
                  <a:lnTo>
                    <a:pt x="4068" y="4686"/>
                  </a:lnTo>
                  <a:lnTo>
                    <a:pt x="4039" y="4721"/>
                  </a:lnTo>
                  <a:lnTo>
                    <a:pt x="4010" y="4756"/>
                  </a:lnTo>
                  <a:lnTo>
                    <a:pt x="4010" y="4756"/>
                  </a:lnTo>
                  <a:lnTo>
                    <a:pt x="3992" y="4777"/>
                  </a:lnTo>
                  <a:lnTo>
                    <a:pt x="3992" y="4777"/>
                  </a:lnTo>
                  <a:lnTo>
                    <a:pt x="4130" y="4605"/>
                  </a:lnTo>
                  <a:lnTo>
                    <a:pt x="4268" y="4436"/>
                  </a:lnTo>
                  <a:lnTo>
                    <a:pt x="4268" y="4436"/>
                  </a:lnTo>
                  <a:lnTo>
                    <a:pt x="4331" y="4369"/>
                  </a:lnTo>
                  <a:lnTo>
                    <a:pt x="4390" y="4301"/>
                  </a:lnTo>
                  <a:lnTo>
                    <a:pt x="4450" y="4233"/>
                  </a:lnTo>
                  <a:lnTo>
                    <a:pt x="4508" y="4164"/>
                  </a:lnTo>
                  <a:lnTo>
                    <a:pt x="4566" y="4094"/>
                  </a:lnTo>
                  <a:lnTo>
                    <a:pt x="4622" y="4023"/>
                  </a:lnTo>
                  <a:lnTo>
                    <a:pt x="4678" y="3951"/>
                  </a:lnTo>
                  <a:lnTo>
                    <a:pt x="4733" y="3879"/>
                  </a:lnTo>
                  <a:lnTo>
                    <a:pt x="4733" y="3879"/>
                  </a:lnTo>
                  <a:close/>
                  <a:moveTo>
                    <a:pt x="4513" y="3383"/>
                  </a:moveTo>
                  <a:lnTo>
                    <a:pt x="4513" y="3383"/>
                  </a:lnTo>
                  <a:lnTo>
                    <a:pt x="4432" y="3481"/>
                  </a:lnTo>
                  <a:lnTo>
                    <a:pt x="4350" y="3575"/>
                  </a:lnTo>
                  <a:lnTo>
                    <a:pt x="4267" y="3671"/>
                  </a:lnTo>
                  <a:lnTo>
                    <a:pt x="4184" y="3767"/>
                  </a:lnTo>
                  <a:lnTo>
                    <a:pt x="4184" y="3767"/>
                  </a:lnTo>
                  <a:lnTo>
                    <a:pt x="4206" y="3737"/>
                  </a:lnTo>
                  <a:lnTo>
                    <a:pt x="4206" y="3737"/>
                  </a:lnTo>
                  <a:lnTo>
                    <a:pt x="4332" y="3578"/>
                  </a:lnTo>
                  <a:lnTo>
                    <a:pt x="4457" y="3417"/>
                  </a:lnTo>
                  <a:lnTo>
                    <a:pt x="4705" y="3095"/>
                  </a:lnTo>
                  <a:lnTo>
                    <a:pt x="4830" y="2936"/>
                  </a:lnTo>
                  <a:lnTo>
                    <a:pt x="4893" y="2857"/>
                  </a:lnTo>
                  <a:lnTo>
                    <a:pt x="4957" y="2777"/>
                  </a:lnTo>
                  <a:lnTo>
                    <a:pt x="5021" y="2699"/>
                  </a:lnTo>
                  <a:lnTo>
                    <a:pt x="5087" y="2621"/>
                  </a:lnTo>
                  <a:lnTo>
                    <a:pt x="5152" y="2544"/>
                  </a:lnTo>
                  <a:lnTo>
                    <a:pt x="5219" y="2468"/>
                  </a:lnTo>
                  <a:lnTo>
                    <a:pt x="5219" y="2468"/>
                  </a:lnTo>
                  <a:lnTo>
                    <a:pt x="5231" y="2455"/>
                  </a:lnTo>
                  <a:lnTo>
                    <a:pt x="5231" y="2455"/>
                  </a:lnTo>
                  <a:lnTo>
                    <a:pt x="5053" y="2688"/>
                  </a:lnTo>
                  <a:lnTo>
                    <a:pt x="4875" y="2922"/>
                  </a:lnTo>
                  <a:lnTo>
                    <a:pt x="4786" y="3038"/>
                  </a:lnTo>
                  <a:lnTo>
                    <a:pt x="4696" y="3154"/>
                  </a:lnTo>
                  <a:lnTo>
                    <a:pt x="4604" y="3270"/>
                  </a:lnTo>
                  <a:lnTo>
                    <a:pt x="4513" y="3383"/>
                  </a:lnTo>
                  <a:lnTo>
                    <a:pt x="4513" y="3383"/>
                  </a:lnTo>
                  <a:close/>
                  <a:moveTo>
                    <a:pt x="4359" y="3602"/>
                  </a:moveTo>
                  <a:lnTo>
                    <a:pt x="4359" y="3602"/>
                  </a:lnTo>
                  <a:lnTo>
                    <a:pt x="4343" y="3621"/>
                  </a:lnTo>
                  <a:lnTo>
                    <a:pt x="4343" y="3621"/>
                  </a:lnTo>
                  <a:lnTo>
                    <a:pt x="4287" y="3701"/>
                  </a:lnTo>
                  <a:lnTo>
                    <a:pt x="4231" y="3781"/>
                  </a:lnTo>
                  <a:lnTo>
                    <a:pt x="4121" y="3942"/>
                  </a:lnTo>
                  <a:lnTo>
                    <a:pt x="4121" y="3942"/>
                  </a:lnTo>
                  <a:lnTo>
                    <a:pt x="4065" y="4023"/>
                  </a:lnTo>
                  <a:lnTo>
                    <a:pt x="4006" y="4102"/>
                  </a:lnTo>
                  <a:lnTo>
                    <a:pt x="3947" y="4181"/>
                  </a:lnTo>
                  <a:lnTo>
                    <a:pt x="3883" y="4257"/>
                  </a:lnTo>
                  <a:lnTo>
                    <a:pt x="3883" y="4257"/>
                  </a:lnTo>
                  <a:lnTo>
                    <a:pt x="3869" y="4282"/>
                  </a:lnTo>
                  <a:lnTo>
                    <a:pt x="3857" y="4303"/>
                  </a:lnTo>
                  <a:lnTo>
                    <a:pt x="3857" y="4303"/>
                  </a:lnTo>
                  <a:lnTo>
                    <a:pt x="3823" y="4347"/>
                  </a:lnTo>
                  <a:lnTo>
                    <a:pt x="3823" y="4347"/>
                  </a:lnTo>
                  <a:lnTo>
                    <a:pt x="3814" y="4353"/>
                  </a:lnTo>
                  <a:lnTo>
                    <a:pt x="3807" y="4356"/>
                  </a:lnTo>
                  <a:lnTo>
                    <a:pt x="3805" y="4357"/>
                  </a:lnTo>
                  <a:lnTo>
                    <a:pt x="3802" y="4356"/>
                  </a:lnTo>
                  <a:lnTo>
                    <a:pt x="3799" y="4355"/>
                  </a:lnTo>
                  <a:lnTo>
                    <a:pt x="3797" y="4353"/>
                  </a:lnTo>
                  <a:lnTo>
                    <a:pt x="3793" y="4347"/>
                  </a:lnTo>
                  <a:lnTo>
                    <a:pt x="3791" y="4337"/>
                  </a:lnTo>
                  <a:lnTo>
                    <a:pt x="3789" y="4324"/>
                  </a:lnTo>
                  <a:lnTo>
                    <a:pt x="3789" y="4309"/>
                  </a:lnTo>
                  <a:lnTo>
                    <a:pt x="3789" y="4309"/>
                  </a:lnTo>
                  <a:lnTo>
                    <a:pt x="3816" y="4276"/>
                  </a:lnTo>
                  <a:lnTo>
                    <a:pt x="3844" y="4243"/>
                  </a:lnTo>
                  <a:lnTo>
                    <a:pt x="3872" y="4209"/>
                  </a:lnTo>
                  <a:lnTo>
                    <a:pt x="3899" y="4172"/>
                  </a:lnTo>
                  <a:lnTo>
                    <a:pt x="3954" y="4100"/>
                  </a:lnTo>
                  <a:lnTo>
                    <a:pt x="4005" y="4027"/>
                  </a:lnTo>
                  <a:lnTo>
                    <a:pt x="4005" y="4027"/>
                  </a:lnTo>
                  <a:lnTo>
                    <a:pt x="4181" y="3814"/>
                  </a:lnTo>
                  <a:lnTo>
                    <a:pt x="4359" y="3602"/>
                  </a:lnTo>
                  <a:lnTo>
                    <a:pt x="4359" y="3602"/>
                  </a:lnTo>
                  <a:close/>
                  <a:moveTo>
                    <a:pt x="3904" y="4313"/>
                  </a:moveTo>
                  <a:lnTo>
                    <a:pt x="3904" y="4313"/>
                  </a:lnTo>
                  <a:lnTo>
                    <a:pt x="3998" y="4204"/>
                  </a:lnTo>
                  <a:lnTo>
                    <a:pt x="4092" y="4094"/>
                  </a:lnTo>
                  <a:lnTo>
                    <a:pt x="4184" y="3983"/>
                  </a:lnTo>
                  <a:lnTo>
                    <a:pt x="4277" y="3872"/>
                  </a:lnTo>
                  <a:lnTo>
                    <a:pt x="4460" y="3647"/>
                  </a:lnTo>
                  <a:lnTo>
                    <a:pt x="4642" y="3422"/>
                  </a:lnTo>
                  <a:lnTo>
                    <a:pt x="4823" y="3197"/>
                  </a:lnTo>
                  <a:lnTo>
                    <a:pt x="5006" y="2973"/>
                  </a:lnTo>
                  <a:lnTo>
                    <a:pt x="5190" y="2749"/>
                  </a:lnTo>
                  <a:lnTo>
                    <a:pt x="5282" y="2638"/>
                  </a:lnTo>
                  <a:lnTo>
                    <a:pt x="5375" y="2527"/>
                  </a:lnTo>
                  <a:lnTo>
                    <a:pt x="5375" y="2527"/>
                  </a:lnTo>
                  <a:lnTo>
                    <a:pt x="5423" y="2472"/>
                  </a:lnTo>
                  <a:lnTo>
                    <a:pt x="5423" y="2472"/>
                  </a:lnTo>
                  <a:lnTo>
                    <a:pt x="5316" y="2616"/>
                  </a:lnTo>
                  <a:lnTo>
                    <a:pt x="5211" y="2758"/>
                  </a:lnTo>
                  <a:lnTo>
                    <a:pt x="5157" y="2829"/>
                  </a:lnTo>
                  <a:lnTo>
                    <a:pt x="5103" y="2899"/>
                  </a:lnTo>
                  <a:lnTo>
                    <a:pt x="5049" y="2967"/>
                  </a:lnTo>
                  <a:lnTo>
                    <a:pt x="4994" y="3035"/>
                  </a:lnTo>
                  <a:lnTo>
                    <a:pt x="4994" y="3035"/>
                  </a:lnTo>
                  <a:lnTo>
                    <a:pt x="4823" y="3243"/>
                  </a:lnTo>
                  <a:lnTo>
                    <a:pt x="4651" y="3451"/>
                  </a:lnTo>
                  <a:lnTo>
                    <a:pt x="4566" y="3555"/>
                  </a:lnTo>
                  <a:lnTo>
                    <a:pt x="4480" y="3660"/>
                  </a:lnTo>
                  <a:lnTo>
                    <a:pt x="4396" y="3765"/>
                  </a:lnTo>
                  <a:lnTo>
                    <a:pt x="4313" y="3872"/>
                  </a:lnTo>
                  <a:lnTo>
                    <a:pt x="4313" y="3872"/>
                  </a:lnTo>
                  <a:lnTo>
                    <a:pt x="4222" y="3990"/>
                  </a:lnTo>
                  <a:lnTo>
                    <a:pt x="4129" y="4107"/>
                  </a:lnTo>
                  <a:lnTo>
                    <a:pt x="4036" y="4224"/>
                  </a:lnTo>
                  <a:lnTo>
                    <a:pt x="3989" y="4281"/>
                  </a:lnTo>
                  <a:lnTo>
                    <a:pt x="3941" y="4339"/>
                  </a:lnTo>
                  <a:lnTo>
                    <a:pt x="3941" y="4339"/>
                  </a:lnTo>
                  <a:lnTo>
                    <a:pt x="3889" y="4394"/>
                  </a:lnTo>
                  <a:lnTo>
                    <a:pt x="3838" y="4446"/>
                  </a:lnTo>
                  <a:lnTo>
                    <a:pt x="3784" y="4498"/>
                  </a:lnTo>
                  <a:lnTo>
                    <a:pt x="3728" y="4548"/>
                  </a:lnTo>
                  <a:lnTo>
                    <a:pt x="3728" y="4548"/>
                  </a:lnTo>
                  <a:lnTo>
                    <a:pt x="3746" y="4515"/>
                  </a:lnTo>
                  <a:lnTo>
                    <a:pt x="3765" y="4485"/>
                  </a:lnTo>
                  <a:lnTo>
                    <a:pt x="3786" y="4454"/>
                  </a:lnTo>
                  <a:lnTo>
                    <a:pt x="3807" y="4424"/>
                  </a:lnTo>
                  <a:lnTo>
                    <a:pt x="3831" y="4396"/>
                  </a:lnTo>
                  <a:lnTo>
                    <a:pt x="3854" y="4368"/>
                  </a:lnTo>
                  <a:lnTo>
                    <a:pt x="3879" y="4340"/>
                  </a:lnTo>
                  <a:lnTo>
                    <a:pt x="3904" y="4313"/>
                  </a:lnTo>
                  <a:lnTo>
                    <a:pt x="3904" y="4313"/>
                  </a:lnTo>
                  <a:close/>
                  <a:moveTo>
                    <a:pt x="4343" y="3989"/>
                  </a:moveTo>
                  <a:lnTo>
                    <a:pt x="4343" y="3989"/>
                  </a:lnTo>
                  <a:lnTo>
                    <a:pt x="4522" y="3781"/>
                  </a:lnTo>
                  <a:lnTo>
                    <a:pt x="4703" y="3573"/>
                  </a:lnTo>
                  <a:lnTo>
                    <a:pt x="4881" y="3365"/>
                  </a:lnTo>
                  <a:lnTo>
                    <a:pt x="5059" y="3155"/>
                  </a:lnTo>
                  <a:lnTo>
                    <a:pt x="5059" y="3155"/>
                  </a:lnTo>
                  <a:lnTo>
                    <a:pt x="5231" y="2949"/>
                  </a:lnTo>
                  <a:lnTo>
                    <a:pt x="5403" y="2743"/>
                  </a:lnTo>
                  <a:lnTo>
                    <a:pt x="5746" y="2331"/>
                  </a:lnTo>
                  <a:lnTo>
                    <a:pt x="5918" y="2125"/>
                  </a:lnTo>
                  <a:lnTo>
                    <a:pt x="6092" y="1920"/>
                  </a:lnTo>
                  <a:lnTo>
                    <a:pt x="6266" y="1717"/>
                  </a:lnTo>
                  <a:lnTo>
                    <a:pt x="6354" y="1616"/>
                  </a:lnTo>
                  <a:lnTo>
                    <a:pt x="6442" y="1515"/>
                  </a:lnTo>
                  <a:lnTo>
                    <a:pt x="6442" y="1515"/>
                  </a:lnTo>
                  <a:lnTo>
                    <a:pt x="6360" y="1609"/>
                  </a:lnTo>
                  <a:lnTo>
                    <a:pt x="6278" y="1704"/>
                  </a:lnTo>
                  <a:lnTo>
                    <a:pt x="6197" y="1799"/>
                  </a:lnTo>
                  <a:lnTo>
                    <a:pt x="6118" y="1895"/>
                  </a:lnTo>
                  <a:lnTo>
                    <a:pt x="5959" y="2088"/>
                  </a:lnTo>
                  <a:lnTo>
                    <a:pt x="5801" y="2283"/>
                  </a:lnTo>
                  <a:lnTo>
                    <a:pt x="5645" y="2479"/>
                  </a:lnTo>
                  <a:lnTo>
                    <a:pt x="5489" y="2675"/>
                  </a:lnTo>
                  <a:lnTo>
                    <a:pt x="5334" y="2872"/>
                  </a:lnTo>
                  <a:lnTo>
                    <a:pt x="5178" y="3067"/>
                  </a:lnTo>
                  <a:lnTo>
                    <a:pt x="5178" y="3067"/>
                  </a:lnTo>
                  <a:lnTo>
                    <a:pt x="5092" y="3174"/>
                  </a:lnTo>
                  <a:lnTo>
                    <a:pt x="5006" y="3278"/>
                  </a:lnTo>
                  <a:lnTo>
                    <a:pt x="4919" y="3382"/>
                  </a:lnTo>
                  <a:lnTo>
                    <a:pt x="4830" y="3486"/>
                  </a:lnTo>
                  <a:lnTo>
                    <a:pt x="4652" y="3691"/>
                  </a:lnTo>
                  <a:lnTo>
                    <a:pt x="4474" y="3896"/>
                  </a:lnTo>
                  <a:lnTo>
                    <a:pt x="4295" y="4101"/>
                  </a:lnTo>
                  <a:lnTo>
                    <a:pt x="4206" y="4204"/>
                  </a:lnTo>
                  <a:lnTo>
                    <a:pt x="4119" y="4307"/>
                  </a:lnTo>
                  <a:lnTo>
                    <a:pt x="4031" y="4411"/>
                  </a:lnTo>
                  <a:lnTo>
                    <a:pt x="3943" y="4515"/>
                  </a:lnTo>
                  <a:lnTo>
                    <a:pt x="3858" y="4621"/>
                  </a:lnTo>
                  <a:lnTo>
                    <a:pt x="3773" y="4727"/>
                  </a:lnTo>
                  <a:lnTo>
                    <a:pt x="3773" y="4727"/>
                  </a:lnTo>
                  <a:lnTo>
                    <a:pt x="3771" y="4729"/>
                  </a:lnTo>
                  <a:lnTo>
                    <a:pt x="3771" y="4729"/>
                  </a:lnTo>
                  <a:lnTo>
                    <a:pt x="3755" y="4703"/>
                  </a:lnTo>
                  <a:lnTo>
                    <a:pt x="3738" y="4676"/>
                  </a:lnTo>
                  <a:lnTo>
                    <a:pt x="3738" y="4676"/>
                  </a:lnTo>
                  <a:lnTo>
                    <a:pt x="3742" y="4673"/>
                  </a:lnTo>
                  <a:lnTo>
                    <a:pt x="3742" y="4673"/>
                  </a:lnTo>
                  <a:lnTo>
                    <a:pt x="3782" y="4635"/>
                  </a:lnTo>
                  <a:lnTo>
                    <a:pt x="3820" y="4596"/>
                  </a:lnTo>
                  <a:lnTo>
                    <a:pt x="3857" y="4556"/>
                  </a:lnTo>
                  <a:lnTo>
                    <a:pt x="3893" y="4515"/>
                  </a:lnTo>
                  <a:lnTo>
                    <a:pt x="3929" y="4473"/>
                  </a:lnTo>
                  <a:lnTo>
                    <a:pt x="3963" y="4431"/>
                  </a:lnTo>
                  <a:lnTo>
                    <a:pt x="4031" y="4344"/>
                  </a:lnTo>
                  <a:lnTo>
                    <a:pt x="4031" y="4344"/>
                  </a:lnTo>
                  <a:lnTo>
                    <a:pt x="4343" y="3989"/>
                  </a:lnTo>
                  <a:lnTo>
                    <a:pt x="4343" y="3989"/>
                  </a:lnTo>
                  <a:close/>
                  <a:moveTo>
                    <a:pt x="3797" y="4751"/>
                  </a:moveTo>
                  <a:lnTo>
                    <a:pt x="3797" y="4751"/>
                  </a:lnTo>
                  <a:lnTo>
                    <a:pt x="3851" y="4707"/>
                  </a:lnTo>
                  <a:lnTo>
                    <a:pt x="3902" y="4664"/>
                  </a:lnTo>
                  <a:lnTo>
                    <a:pt x="3954" y="4618"/>
                  </a:lnTo>
                  <a:lnTo>
                    <a:pt x="4004" y="4573"/>
                  </a:lnTo>
                  <a:lnTo>
                    <a:pt x="4004" y="4573"/>
                  </a:lnTo>
                  <a:lnTo>
                    <a:pt x="3914" y="4689"/>
                  </a:lnTo>
                  <a:lnTo>
                    <a:pt x="3869" y="4747"/>
                  </a:lnTo>
                  <a:lnTo>
                    <a:pt x="3826" y="4807"/>
                  </a:lnTo>
                  <a:lnTo>
                    <a:pt x="3826" y="4807"/>
                  </a:lnTo>
                  <a:lnTo>
                    <a:pt x="3807" y="4781"/>
                  </a:lnTo>
                  <a:lnTo>
                    <a:pt x="3789" y="4754"/>
                  </a:lnTo>
                  <a:lnTo>
                    <a:pt x="3789" y="4754"/>
                  </a:lnTo>
                  <a:lnTo>
                    <a:pt x="3792" y="4753"/>
                  </a:lnTo>
                  <a:lnTo>
                    <a:pt x="3797" y="4751"/>
                  </a:lnTo>
                  <a:lnTo>
                    <a:pt x="3797" y="4751"/>
                  </a:lnTo>
                  <a:close/>
                  <a:moveTo>
                    <a:pt x="4050" y="4761"/>
                  </a:moveTo>
                  <a:lnTo>
                    <a:pt x="4050" y="4761"/>
                  </a:lnTo>
                  <a:lnTo>
                    <a:pt x="4156" y="4659"/>
                  </a:lnTo>
                  <a:lnTo>
                    <a:pt x="4260" y="4556"/>
                  </a:lnTo>
                  <a:lnTo>
                    <a:pt x="4260" y="4556"/>
                  </a:lnTo>
                  <a:lnTo>
                    <a:pt x="4326" y="4501"/>
                  </a:lnTo>
                  <a:lnTo>
                    <a:pt x="4390" y="4447"/>
                  </a:lnTo>
                  <a:lnTo>
                    <a:pt x="4452" y="4396"/>
                  </a:lnTo>
                  <a:lnTo>
                    <a:pt x="4482" y="4370"/>
                  </a:lnTo>
                  <a:lnTo>
                    <a:pt x="4508" y="4344"/>
                  </a:lnTo>
                  <a:lnTo>
                    <a:pt x="4508" y="4344"/>
                  </a:lnTo>
                  <a:lnTo>
                    <a:pt x="4567" y="4288"/>
                  </a:lnTo>
                  <a:lnTo>
                    <a:pt x="4624" y="4232"/>
                  </a:lnTo>
                  <a:lnTo>
                    <a:pt x="4624" y="4232"/>
                  </a:lnTo>
                  <a:lnTo>
                    <a:pt x="4477" y="4403"/>
                  </a:lnTo>
                  <a:lnTo>
                    <a:pt x="4328" y="4571"/>
                  </a:lnTo>
                  <a:lnTo>
                    <a:pt x="4328" y="4571"/>
                  </a:lnTo>
                  <a:lnTo>
                    <a:pt x="4287" y="4611"/>
                  </a:lnTo>
                  <a:lnTo>
                    <a:pt x="4246" y="4651"/>
                  </a:lnTo>
                  <a:lnTo>
                    <a:pt x="4208" y="4691"/>
                  </a:lnTo>
                  <a:lnTo>
                    <a:pt x="4169" y="4732"/>
                  </a:lnTo>
                  <a:lnTo>
                    <a:pt x="4133" y="4772"/>
                  </a:lnTo>
                  <a:lnTo>
                    <a:pt x="4100" y="4811"/>
                  </a:lnTo>
                  <a:lnTo>
                    <a:pt x="4068" y="4850"/>
                  </a:lnTo>
                  <a:lnTo>
                    <a:pt x="4041" y="4887"/>
                  </a:lnTo>
                  <a:lnTo>
                    <a:pt x="4041" y="4887"/>
                  </a:lnTo>
                  <a:lnTo>
                    <a:pt x="3947" y="4992"/>
                  </a:lnTo>
                  <a:lnTo>
                    <a:pt x="3947" y="4992"/>
                  </a:lnTo>
                  <a:lnTo>
                    <a:pt x="3937" y="4972"/>
                  </a:lnTo>
                  <a:lnTo>
                    <a:pt x="3928" y="4953"/>
                  </a:lnTo>
                  <a:lnTo>
                    <a:pt x="3928" y="4953"/>
                  </a:lnTo>
                  <a:lnTo>
                    <a:pt x="3938" y="4928"/>
                  </a:lnTo>
                  <a:lnTo>
                    <a:pt x="3951" y="4903"/>
                  </a:lnTo>
                  <a:lnTo>
                    <a:pt x="3964" y="4878"/>
                  </a:lnTo>
                  <a:lnTo>
                    <a:pt x="3979" y="4855"/>
                  </a:lnTo>
                  <a:lnTo>
                    <a:pt x="3996" y="4830"/>
                  </a:lnTo>
                  <a:lnTo>
                    <a:pt x="4012" y="4807"/>
                  </a:lnTo>
                  <a:lnTo>
                    <a:pt x="4031" y="4783"/>
                  </a:lnTo>
                  <a:lnTo>
                    <a:pt x="4050" y="4761"/>
                  </a:lnTo>
                  <a:lnTo>
                    <a:pt x="4050" y="4761"/>
                  </a:lnTo>
                  <a:close/>
                  <a:moveTo>
                    <a:pt x="3960" y="5029"/>
                  </a:moveTo>
                  <a:lnTo>
                    <a:pt x="3960" y="5029"/>
                  </a:lnTo>
                  <a:lnTo>
                    <a:pt x="3974" y="5020"/>
                  </a:lnTo>
                  <a:lnTo>
                    <a:pt x="3974" y="5020"/>
                  </a:lnTo>
                  <a:lnTo>
                    <a:pt x="3971" y="5031"/>
                  </a:lnTo>
                  <a:lnTo>
                    <a:pt x="3969" y="5044"/>
                  </a:lnTo>
                  <a:lnTo>
                    <a:pt x="3969" y="5056"/>
                  </a:lnTo>
                  <a:lnTo>
                    <a:pt x="3969" y="5067"/>
                  </a:lnTo>
                  <a:lnTo>
                    <a:pt x="3969" y="5067"/>
                  </a:lnTo>
                  <a:lnTo>
                    <a:pt x="3971" y="5072"/>
                  </a:lnTo>
                  <a:lnTo>
                    <a:pt x="3974" y="5077"/>
                  </a:lnTo>
                  <a:lnTo>
                    <a:pt x="3978" y="5079"/>
                  </a:lnTo>
                  <a:lnTo>
                    <a:pt x="3983" y="5079"/>
                  </a:lnTo>
                  <a:lnTo>
                    <a:pt x="3989" y="5079"/>
                  </a:lnTo>
                  <a:lnTo>
                    <a:pt x="3992" y="5077"/>
                  </a:lnTo>
                  <a:lnTo>
                    <a:pt x="3995" y="5072"/>
                  </a:lnTo>
                  <a:lnTo>
                    <a:pt x="3996" y="5067"/>
                  </a:lnTo>
                  <a:lnTo>
                    <a:pt x="3996" y="5067"/>
                  </a:lnTo>
                  <a:lnTo>
                    <a:pt x="3995" y="5058"/>
                  </a:lnTo>
                  <a:lnTo>
                    <a:pt x="3996" y="5049"/>
                  </a:lnTo>
                  <a:lnTo>
                    <a:pt x="3998" y="5040"/>
                  </a:lnTo>
                  <a:lnTo>
                    <a:pt x="4000" y="5030"/>
                  </a:lnTo>
                  <a:lnTo>
                    <a:pt x="4009" y="5009"/>
                  </a:lnTo>
                  <a:lnTo>
                    <a:pt x="4020" y="4987"/>
                  </a:lnTo>
                  <a:lnTo>
                    <a:pt x="4020" y="4987"/>
                  </a:lnTo>
                  <a:lnTo>
                    <a:pt x="4089" y="4934"/>
                  </a:lnTo>
                  <a:lnTo>
                    <a:pt x="4157" y="4880"/>
                  </a:lnTo>
                  <a:lnTo>
                    <a:pt x="4224" y="4823"/>
                  </a:lnTo>
                  <a:lnTo>
                    <a:pt x="4288" y="4766"/>
                  </a:lnTo>
                  <a:lnTo>
                    <a:pt x="4353" y="4705"/>
                  </a:lnTo>
                  <a:lnTo>
                    <a:pt x="4415" y="4644"/>
                  </a:lnTo>
                  <a:lnTo>
                    <a:pt x="4477" y="4581"/>
                  </a:lnTo>
                  <a:lnTo>
                    <a:pt x="4537" y="4515"/>
                  </a:lnTo>
                  <a:lnTo>
                    <a:pt x="4596" y="4450"/>
                  </a:lnTo>
                  <a:lnTo>
                    <a:pt x="4654" y="4383"/>
                  </a:lnTo>
                  <a:lnTo>
                    <a:pt x="4712" y="4315"/>
                  </a:lnTo>
                  <a:lnTo>
                    <a:pt x="4768" y="4246"/>
                  </a:lnTo>
                  <a:lnTo>
                    <a:pt x="4824" y="4176"/>
                  </a:lnTo>
                  <a:lnTo>
                    <a:pt x="4879" y="4106"/>
                  </a:lnTo>
                  <a:lnTo>
                    <a:pt x="4989" y="3964"/>
                  </a:lnTo>
                  <a:lnTo>
                    <a:pt x="4989" y="3964"/>
                  </a:lnTo>
                  <a:lnTo>
                    <a:pt x="5286" y="3655"/>
                  </a:lnTo>
                  <a:lnTo>
                    <a:pt x="5286" y="3655"/>
                  </a:lnTo>
                  <a:lnTo>
                    <a:pt x="5497" y="3434"/>
                  </a:lnTo>
                  <a:lnTo>
                    <a:pt x="5708" y="3210"/>
                  </a:lnTo>
                  <a:lnTo>
                    <a:pt x="5708" y="3210"/>
                  </a:lnTo>
                  <a:lnTo>
                    <a:pt x="5515" y="3457"/>
                  </a:lnTo>
                  <a:lnTo>
                    <a:pt x="5322" y="3703"/>
                  </a:lnTo>
                  <a:lnTo>
                    <a:pt x="5322" y="3703"/>
                  </a:lnTo>
                  <a:lnTo>
                    <a:pt x="5179" y="3856"/>
                  </a:lnTo>
                  <a:lnTo>
                    <a:pt x="5037" y="4012"/>
                  </a:lnTo>
                  <a:lnTo>
                    <a:pt x="4967" y="4090"/>
                  </a:lnTo>
                  <a:lnTo>
                    <a:pt x="4898" y="4169"/>
                  </a:lnTo>
                  <a:lnTo>
                    <a:pt x="4830" y="4248"/>
                  </a:lnTo>
                  <a:lnTo>
                    <a:pt x="4762" y="4329"/>
                  </a:lnTo>
                  <a:lnTo>
                    <a:pt x="4762" y="4329"/>
                  </a:lnTo>
                  <a:lnTo>
                    <a:pt x="4716" y="4384"/>
                  </a:lnTo>
                  <a:lnTo>
                    <a:pt x="4668" y="4437"/>
                  </a:lnTo>
                  <a:lnTo>
                    <a:pt x="4618" y="4490"/>
                  </a:lnTo>
                  <a:lnTo>
                    <a:pt x="4569" y="4541"/>
                  </a:lnTo>
                  <a:lnTo>
                    <a:pt x="4518" y="4591"/>
                  </a:lnTo>
                  <a:lnTo>
                    <a:pt x="4467" y="4641"/>
                  </a:lnTo>
                  <a:lnTo>
                    <a:pt x="4364" y="4740"/>
                  </a:lnTo>
                  <a:lnTo>
                    <a:pt x="4260" y="4838"/>
                  </a:lnTo>
                  <a:lnTo>
                    <a:pt x="4210" y="4889"/>
                  </a:lnTo>
                  <a:lnTo>
                    <a:pt x="4158" y="4938"/>
                  </a:lnTo>
                  <a:lnTo>
                    <a:pt x="4109" y="4989"/>
                  </a:lnTo>
                  <a:lnTo>
                    <a:pt x="4060" y="5041"/>
                  </a:lnTo>
                  <a:lnTo>
                    <a:pt x="4012" y="5093"/>
                  </a:lnTo>
                  <a:lnTo>
                    <a:pt x="3965" y="5147"/>
                  </a:lnTo>
                  <a:lnTo>
                    <a:pt x="3965" y="5147"/>
                  </a:lnTo>
                  <a:lnTo>
                    <a:pt x="3968" y="5132"/>
                  </a:lnTo>
                  <a:lnTo>
                    <a:pt x="3969" y="5117"/>
                  </a:lnTo>
                  <a:lnTo>
                    <a:pt x="3970" y="5102"/>
                  </a:lnTo>
                  <a:lnTo>
                    <a:pt x="3969" y="5088"/>
                  </a:lnTo>
                  <a:lnTo>
                    <a:pt x="3968" y="5072"/>
                  </a:lnTo>
                  <a:lnTo>
                    <a:pt x="3967" y="5058"/>
                  </a:lnTo>
                  <a:lnTo>
                    <a:pt x="3963" y="5043"/>
                  </a:lnTo>
                  <a:lnTo>
                    <a:pt x="3960" y="5029"/>
                  </a:lnTo>
                  <a:lnTo>
                    <a:pt x="3960" y="5029"/>
                  </a:lnTo>
                  <a:close/>
                  <a:moveTo>
                    <a:pt x="7182" y="1988"/>
                  </a:moveTo>
                  <a:lnTo>
                    <a:pt x="7182" y="1988"/>
                  </a:lnTo>
                  <a:lnTo>
                    <a:pt x="7086" y="2082"/>
                  </a:lnTo>
                  <a:lnTo>
                    <a:pt x="6991" y="2177"/>
                  </a:lnTo>
                  <a:lnTo>
                    <a:pt x="6991" y="2177"/>
                  </a:lnTo>
                  <a:lnTo>
                    <a:pt x="6945" y="2226"/>
                  </a:lnTo>
                  <a:lnTo>
                    <a:pt x="6945" y="2226"/>
                  </a:lnTo>
                  <a:lnTo>
                    <a:pt x="7008" y="2137"/>
                  </a:lnTo>
                  <a:lnTo>
                    <a:pt x="7073" y="2049"/>
                  </a:lnTo>
                  <a:lnTo>
                    <a:pt x="7104" y="2005"/>
                  </a:lnTo>
                  <a:lnTo>
                    <a:pt x="7135" y="1959"/>
                  </a:lnTo>
                  <a:lnTo>
                    <a:pt x="7164" y="1913"/>
                  </a:lnTo>
                  <a:lnTo>
                    <a:pt x="7192" y="1867"/>
                  </a:lnTo>
                  <a:lnTo>
                    <a:pt x="7192" y="1867"/>
                  </a:lnTo>
                  <a:lnTo>
                    <a:pt x="7186" y="1925"/>
                  </a:lnTo>
                  <a:lnTo>
                    <a:pt x="7182" y="1988"/>
                  </a:lnTo>
                  <a:lnTo>
                    <a:pt x="7182" y="1988"/>
                  </a:lnTo>
                  <a:close/>
                  <a:moveTo>
                    <a:pt x="7186" y="2167"/>
                  </a:moveTo>
                  <a:lnTo>
                    <a:pt x="7186" y="2167"/>
                  </a:lnTo>
                  <a:lnTo>
                    <a:pt x="7089" y="2253"/>
                  </a:lnTo>
                  <a:lnTo>
                    <a:pt x="6994" y="2338"/>
                  </a:lnTo>
                  <a:lnTo>
                    <a:pt x="6994" y="2338"/>
                  </a:lnTo>
                  <a:lnTo>
                    <a:pt x="6953" y="2378"/>
                  </a:lnTo>
                  <a:lnTo>
                    <a:pt x="6914" y="2418"/>
                  </a:lnTo>
                  <a:lnTo>
                    <a:pt x="6914" y="2418"/>
                  </a:lnTo>
                  <a:lnTo>
                    <a:pt x="6876" y="2456"/>
                  </a:lnTo>
                  <a:lnTo>
                    <a:pt x="6874" y="2458"/>
                  </a:lnTo>
                  <a:lnTo>
                    <a:pt x="6875" y="2456"/>
                  </a:lnTo>
                  <a:lnTo>
                    <a:pt x="6881" y="2449"/>
                  </a:lnTo>
                  <a:lnTo>
                    <a:pt x="6904" y="2421"/>
                  </a:lnTo>
                  <a:lnTo>
                    <a:pt x="6916" y="2405"/>
                  </a:lnTo>
                  <a:lnTo>
                    <a:pt x="6924" y="2393"/>
                  </a:lnTo>
                  <a:lnTo>
                    <a:pt x="6924" y="2393"/>
                  </a:lnTo>
                  <a:lnTo>
                    <a:pt x="6938" y="2370"/>
                  </a:lnTo>
                  <a:lnTo>
                    <a:pt x="6952" y="2348"/>
                  </a:lnTo>
                  <a:lnTo>
                    <a:pt x="6967" y="2325"/>
                  </a:lnTo>
                  <a:lnTo>
                    <a:pt x="6983" y="2303"/>
                  </a:lnTo>
                  <a:lnTo>
                    <a:pt x="7015" y="2261"/>
                  </a:lnTo>
                  <a:lnTo>
                    <a:pt x="7048" y="2219"/>
                  </a:lnTo>
                  <a:lnTo>
                    <a:pt x="7082" y="2178"/>
                  </a:lnTo>
                  <a:lnTo>
                    <a:pt x="7116" y="2136"/>
                  </a:lnTo>
                  <a:lnTo>
                    <a:pt x="7148" y="2094"/>
                  </a:lnTo>
                  <a:lnTo>
                    <a:pt x="7164" y="2071"/>
                  </a:lnTo>
                  <a:lnTo>
                    <a:pt x="7178" y="2049"/>
                  </a:lnTo>
                  <a:lnTo>
                    <a:pt x="7178" y="2049"/>
                  </a:lnTo>
                  <a:lnTo>
                    <a:pt x="7178" y="2080"/>
                  </a:lnTo>
                  <a:lnTo>
                    <a:pt x="7179" y="2110"/>
                  </a:lnTo>
                  <a:lnTo>
                    <a:pt x="7183" y="2139"/>
                  </a:lnTo>
                  <a:lnTo>
                    <a:pt x="7186" y="2167"/>
                  </a:lnTo>
                  <a:lnTo>
                    <a:pt x="7186" y="2167"/>
                  </a:lnTo>
                  <a:close/>
                  <a:moveTo>
                    <a:pt x="7182" y="1823"/>
                  </a:moveTo>
                  <a:lnTo>
                    <a:pt x="7182" y="1823"/>
                  </a:lnTo>
                  <a:lnTo>
                    <a:pt x="7159" y="1849"/>
                  </a:lnTo>
                  <a:lnTo>
                    <a:pt x="7138" y="1875"/>
                  </a:lnTo>
                  <a:lnTo>
                    <a:pt x="7097" y="1927"/>
                  </a:lnTo>
                  <a:lnTo>
                    <a:pt x="7056" y="1981"/>
                  </a:lnTo>
                  <a:lnTo>
                    <a:pt x="7017" y="2035"/>
                  </a:lnTo>
                  <a:lnTo>
                    <a:pt x="6977" y="2089"/>
                  </a:lnTo>
                  <a:lnTo>
                    <a:pt x="6936" y="2143"/>
                  </a:lnTo>
                  <a:lnTo>
                    <a:pt x="6894" y="2195"/>
                  </a:lnTo>
                  <a:lnTo>
                    <a:pt x="6873" y="2220"/>
                  </a:lnTo>
                  <a:lnTo>
                    <a:pt x="6850" y="2246"/>
                  </a:lnTo>
                  <a:lnTo>
                    <a:pt x="6850" y="2246"/>
                  </a:lnTo>
                  <a:lnTo>
                    <a:pt x="6895" y="2190"/>
                  </a:lnTo>
                  <a:lnTo>
                    <a:pt x="6938" y="2132"/>
                  </a:lnTo>
                  <a:lnTo>
                    <a:pt x="6982" y="2075"/>
                  </a:lnTo>
                  <a:lnTo>
                    <a:pt x="7024" y="2016"/>
                  </a:lnTo>
                  <a:lnTo>
                    <a:pt x="7066" y="1958"/>
                  </a:lnTo>
                  <a:lnTo>
                    <a:pt x="7106" y="1898"/>
                  </a:lnTo>
                  <a:lnTo>
                    <a:pt x="7145" y="1838"/>
                  </a:lnTo>
                  <a:lnTo>
                    <a:pt x="7184" y="1776"/>
                  </a:lnTo>
                  <a:lnTo>
                    <a:pt x="7184" y="1776"/>
                  </a:lnTo>
                  <a:lnTo>
                    <a:pt x="7186" y="1771"/>
                  </a:lnTo>
                  <a:lnTo>
                    <a:pt x="7186" y="1765"/>
                  </a:lnTo>
                  <a:lnTo>
                    <a:pt x="7184" y="1760"/>
                  </a:lnTo>
                  <a:lnTo>
                    <a:pt x="7180" y="1756"/>
                  </a:lnTo>
                  <a:lnTo>
                    <a:pt x="7176" y="1754"/>
                  </a:lnTo>
                  <a:lnTo>
                    <a:pt x="7170" y="1753"/>
                  </a:lnTo>
                  <a:lnTo>
                    <a:pt x="7165" y="1754"/>
                  </a:lnTo>
                  <a:lnTo>
                    <a:pt x="7159" y="1758"/>
                  </a:lnTo>
                  <a:lnTo>
                    <a:pt x="7159" y="1758"/>
                  </a:lnTo>
                  <a:lnTo>
                    <a:pt x="7130" y="1790"/>
                  </a:lnTo>
                  <a:lnTo>
                    <a:pt x="7101" y="1824"/>
                  </a:lnTo>
                  <a:lnTo>
                    <a:pt x="7045" y="1893"/>
                  </a:lnTo>
                  <a:lnTo>
                    <a:pt x="7045" y="1893"/>
                  </a:lnTo>
                  <a:lnTo>
                    <a:pt x="7087" y="1834"/>
                  </a:lnTo>
                  <a:lnTo>
                    <a:pt x="7128" y="1773"/>
                  </a:lnTo>
                  <a:lnTo>
                    <a:pt x="7168" y="1712"/>
                  </a:lnTo>
                  <a:lnTo>
                    <a:pt x="7206" y="1650"/>
                  </a:lnTo>
                  <a:lnTo>
                    <a:pt x="7206" y="1650"/>
                  </a:lnTo>
                  <a:lnTo>
                    <a:pt x="7196" y="1820"/>
                  </a:lnTo>
                  <a:lnTo>
                    <a:pt x="7196" y="1820"/>
                  </a:lnTo>
                  <a:lnTo>
                    <a:pt x="7192" y="1820"/>
                  </a:lnTo>
                  <a:lnTo>
                    <a:pt x="7189" y="1820"/>
                  </a:lnTo>
                  <a:lnTo>
                    <a:pt x="7185" y="1821"/>
                  </a:lnTo>
                  <a:lnTo>
                    <a:pt x="7182" y="1823"/>
                  </a:lnTo>
                  <a:lnTo>
                    <a:pt x="7182" y="1823"/>
                  </a:lnTo>
                  <a:close/>
                  <a:moveTo>
                    <a:pt x="6731" y="2273"/>
                  </a:moveTo>
                  <a:lnTo>
                    <a:pt x="6731" y="2273"/>
                  </a:lnTo>
                  <a:lnTo>
                    <a:pt x="6651" y="2371"/>
                  </a:lnTo>
                  <a:lnTo>
                    <a:pt x="6571" y="2469"/>
                  </a:lnTo>
                  <a:lnTo>
                    <a:pt x="6488" y="2565"/>
                  </a:lnTo>
                  <a:lnTo>
                    <a:pt x="6405" y="2661"/>
                  </a:lnTo>
                  <a:lnTo>
                    <a:pt x="6319" y="2756"/>
                  </a:lnTo>
                  <a:lnTo>
                    <a:pt x="6234" y="2850"/>
                  </a:lnTo>
                  <a:lnTo>
                    <a:pt x="6062" y="3037"/>
                  </a:lnTo>
                  <a:lnTo>
                    <a:pt x="6062" y="3037"/>
                  </a:lnTo>
                  <a:lnTo>
                    <a:pt x="6138" y="2930"/>
                  </a:lnTo>
                  <a:lnTo>
                    <a:pt x="6215" y="2825"/>
                  </a:lnTo>
                  <a:lnTo>
                    <a:pt x="6215" y="2825"/>
                  </a:lnTo>
                  <a:lnTo>
                    <a:pt x="6326" y="2710"/>
                  </a:lnTo>
                  <a:lnTo>
                    <a:pt x="6436" y="2595"/>
                  </a:lnTo>
                  <a:lnTo>
                    <a:pt x="6490" y="2536"/>
                  </a:lnTo>
                  <a:lnTo>
                    <a:pt x="6544" y="2476"/>
                  </a:lnTo>
                  <a:lnTo>
                    <a:pt x="6598" y="2417"/>
                  </a:lnTo>
                  <a:lnTo>
                    <a:pt x="6649" y="2357"/>
                  </a:lnTo>
                  <a:lnTo>
                    <a:pt x="6649" y="2357"/>
                  </a:lnTo>
                  <a:lnTo>
                    <a:pt x="6690" y="2309"/>
                  </a:lnTo>
                  <a:lnTo>
                    <a:pt x="6730" y="2261"/>
                  </a:lnTo>
                  <a:lnTo>
                    <a:pt x="6770" y="2212"/>
                  </a:lnTo>
                  <a:lnTo>
                    <a:pt x="6808" y="2163"/>
                  </a:lnTo>
                  <a:lnTo>
                    <a:pt x="6846" y="2112"/>
                  </a:lnTo>
                  <a:lnTo>
                    <a:pt x="6883" y="2062"/>
                  </a:lnTo>
                  <a:lnTo>
                    <a:pt x="6957" y="1961"/>
                  </a:lnTo>
                  <a:lnTo>
                    <a:pt x="6957" y="1961"/>
                  </a:lnTo>
                  <a:lnTo>
                    <a:pt x="6991" y="1907"/>
                  </a:lnTo>
                  <a:lnTo>
                    <a:pt x="7027" y="1856"/>
                  </a:lnTo>
                  <a:lnTo>
                    <a:pt x="7066" y="1804"/>
                  </a:lnTo>
                  <a:lnTo>
                    <a:pt x="7106" y="1755"/>
                  </a:lnTo>
                  <a:lnTo>
                    <a:pt x="7106" y="1755"/>
                  </a:lnTo>
                  <a:lnTo>
                    <a:pt x="7062" y="1823"/>
                  </a:lnTo>
                  <a:lnTo>
                    <a:pt x="7018" y="1890"/>
                  </a:lnTo>
                  <a:lnTo>
                    <a:pt x="6972" y="1955"/>
                  </a:lnTo>
                  <a:lnTo>
                    <a:pt x="6925" y="2020"/>
                  </a:lnTo>
                  <a:lnTo>
                    <a:pt x="6877" y="2084"/>
                  </a:lnTo>
                  <a:lnTo>
                    <a:pt x="6829" y="2147"/>
                  </a:lnTo>
                  <a:lnTo>
                    <a:pt x="6731" y="2273"/>
                  </a:lnTo>
                  <a:lnTo>
                    <a:pt x="6731" y="2273"/>
                  </a:lnTo>
                  <a:close/>
                  <a:moveTo>
                    <a:pt x="6824" y="2191"/>
                  </a:moveTo>
                  <a:lnTo>
                    <a:pt x="6824" y="2191"/>
                  </a:lnTo>
                  <a:lnTo>
                    <a:pt x="6743" y="2302"/>
                  </a:lnTo>
                  <a:lnTo>
                    <a:pt x="6703" y="2358"/>
                  </a:lnTo>
                  <a:lnTo>
                    <a:pt x="6662" y="2413"/>
                  </a:lnTo>
                  <a:lnTo>
                    <a:pt x="6620" y="2468"/>
                  </a:lnTo>
                  <a:lnTo>
                    <a:pt x="6577" y="2522"/>
                  </a:lnTo>
                  <a:lnTo>
                    <a:pt x="6533" y="2575"/>
                  </a:lnTo>
                  <a:lnTo>
                    <a:pt x="6488" y="2627"/>
                  </a:lnTo>
                  <a:lnTo>
                    <a:pt x="6488" y="2627"/>
                  </a:lnTo>
                  <a:lnTo>
                    <a:pt x="6311" y="2825"/>
                  </a:lnTo>
                  <a:lnTo>
                    <a:pt x="6133" y="3023"/>
                  </a:lnTo>
                  <a:lnTo>
                    <a:pt x="6133" y="3023"/>
                  </a:lnTo>
                  <a:lnTo>
                    <a:pt x="6055" y="3108"/>
                  </a:lnTo>
                  <a:lnTo>
                    <a:pt x="5977" y="3195"/>
                  </a:lnTo>
                  <a:lnTo>
                    <a:pt x="5900" y="3282"/>
                  </a:lnTo>
                  <a:lnTo>
                    <a:pt x="5824" y="3369"/>
                  </a:lnTo>
                  <a:lnTo>
                    <a:pt x="5824" y="3369"/>
                  </a:lnTo>
                  <a:lnTo>
                    <a:pt x="5822" y="3372"/>
                  </a:lnTo>
                  <a:lnTo>
                    <a:pt x="5822" y="3372"/>
                  </a:lnTo>
                  <a:lnTo>
                    <a:pt x="5946" y="3201"/>
                  </a:lnTo>
                  <a:lnTo>
                    <a:pt x="5946" y="3201"/>
                  </a:lnTo>
                  <a:lnTo>
                    <a:pt x="6169" y="2952"/>
                  </a:lnTo>
                  <a:lnTo>
                    <a:pt x="6282" y="2827"/>
                  </a:lnTo>
                  <a:lnTo>
                    <a:pt x="6393" y="2702"/>
                  </a:lnTo>
                  <a:lnTo>
                    <a:pt x="6503" y="2577"/>
                  </a:lnTo>
                  <a:lnTo>
                    <a:pt x="6612" y="2449"/>
                  </a:lnTo>
                  <a:lnTo>
                    <a:pt x="6718" y="2321"/>
                  </a:lnTo>
                  <a:lnTo>
                    <a:pt x="6771" y="2256"/>
                  </a:lnTo>
                  <a:lnTo>
                    <a:pt x="6824" y="2191"/>
                  </a:lnTo>
                  <a:lnTo>
                    <a:pt x="6824" y="2191"/>
                  </a:lnTo>
                  <a:close/>
                  <a:moveTo>
                    <a:pt x="6351" y="2646"/>
                  </a:moveTo>
                  <a:lnTo>
                    <a:pt x="6351" y="2646"/>
                  </a:lnTo>
                  <a:lnTo>
                    <a:pt x="6413" y="2565"/>
                  </a:lnTo>
                  <a:lnTo>
                    <a:pt x="6477" y="2487"/>
                  </a:lnTo>
                  <a:lnTo>
                    <a:pt x="6543" y="2408"/>
                  </a:lnTo>
                  <a:lnTo>
                    <a:pt x="6610" y="2331"/>
                  </a:lnTo>
                  <a:lnTo>
                    <a:pt x="6610" y="2331"/>
                  </a:lnTo>
                  <a:lnTo>
                    <a:pt x="6626" y="2315"/>
                  </a:lnTo>
                  <a:lnTo>
                    <a:pt x="6626" y="2315"/>
                  </a:lnTo>
                  <a:lnTo>
                    <a:pt x="6568" y="2389"/>
                  </a:lnTo>
                  <a:lnTo>
                    <a:pt x="6510" y="2462"/>
                  </a:lnTo>
                  <a:lnTo>
                    <a:pt x="6450" y="2535"/>
                  </a:lnTo>
                  <a:lnTo>
                    <a:pt x="6388" y="2605"/>
                  </a:lnTo>
                  <a:lnTo>
                    <a:pt x="6388" y="2605"/>
                  </a:lnTo>
                  <a:lnTo>
                    <a:pt x="6351" y="2646"/>
                  </a:lnTo>
                  <a:lnTo>
                    <a:pt x="6351" y="2646"/>
                  </a:lnTo>
                  <a:close/>
                  <a:moveTo>
                    <a:pt x="6887" y="1971"/>
                  </a:moveTo>
                  <a:lnTo>
                    <a:pt x="6887" y="1971"/>
                  </a:lnTo>
                  <a:lnTo>
                    <a:pt x="6855" y="2012"/>
                  </a:lnTo>
                  <a:lnTo>
                    <a:pt x="6822" y="2051"/>
                  </a:lnTo>
                  <a:lnTo>
                    <a:pt x="6754" y="2131"/>
                  </a:lnTo>
                  <a:lnTo>
                    <a:pt x="6685" y="2209"/>
                  </a:lnTo>
                  <a:lnTo>
                    <a:pt x="6615" y="2287"/>
                  </a:lnTo>
                  <a:lnTo>
                    <a:pt x="6615" y="2287"/>
                  </a:lnTo>
                  <a:lnTo>
                    <a:pt x="6747" y="2120"/>
                  </a:lnTo>
                  <a:lnTo>
                    <a:pt x="6877" y="1952"/>
                  </a:lnTo>
                  <a:lnTo>
                    <a:pt x="6877" y="1952"/>
                  </a:lnTo>
                  <a:lnTo>
                    <a:pt x="6917" y="1893"/>
                  </a:lnTo>
                  <a:lnTo>
                    <a:pt x="6956" y="1835"/>
                  </a:lnTo>
                  <a:lnTo>
                    <a:pt x="6994" y="1776"/>
                  </a:lnTo>
                  <a:lnTo>
                    <a:pt x="7031" y="1716"/>
                  </a:lnTo>
                  <a:lnTo>
                    <a:pt x="7031" y="1716"/>
                  </a:lnTo>
                  <a:lnTo>
                    <a:pt x="7089" y="1624"/>
                  </a:lnTo>
                  <a:lnTo>
                    <a:pt x="7100" y="1608"/>
                  </a:lnTo>
                  <a:lnTo>
                    <a:pt x="7101" y="1605"/>
                  </a:lnTo>
                  <a:lnTo>
                    <a:pt x="7100" y="1608"/>
                  </a:lnTo>
                  <a:lnTo>
                    <a:pt x="7077" y="1646"/>
                  </a:lnTo>
                  <a:lnTo>
                    <a:pt x="7033" y="1721"/>
                  </a:lnTo>
                  <a:lnTo>
                    <a:pt x="6929" y="1896"/>
                  </a:lnTo>
                  <a:lnTo>
                    <a:pt x="6894" y="1955"/>
                  </a:lnTo>
                  <a:lnTo>
                    <a:pt x="6886" y="1971"/>
                  </a:lnTo>
                  <a:lnTo>
                    <a:pt x="6886" y="1972"/>
                  </a:lnTo>
                  <a:lnTo>
                    <a:pt x="6887" y="1971"/>
                  </a:lnTo>
                  <a:lnTo>
                    <a:pt x="6887" y="1971"/>
                  </a:lnTo>
                  <a:close/>
                  <a:moveTo>
                    <a:pt x="6547" y="2322"/>
                  </a:moveTo>
                  <a:lnTo>
                    <a:pt x="6547" y="2322"/>
                  </a:lnTo>
                  <a:lnTo>
                    <a:pt x="6440" y="2453"/>
                  </a:lnTo>
                  <a:lnTo>
                    <a:pt x="6332" y="2583"/>
                  </a:lnTo>
                  <a:lnTo>
                    <a:pt x="6223" y="2712"/>
                  </a:lnTo>
                  <a:lnTo>
                    <a:pt x="6112" y="2840"/>
                  </a:lnTo>
                  <a:lnTo>
                    <a:pt x="6001" y="2967"/>
                  </a:lnTo>
                  <a:lnTo>
                    <a:pt x="5888" y="3093"/>
                  </a:lnTo>
                  <a:lnTo>
                    <a:pt x="5775" y="3217"/>
                  </a:lnTo>
                  <a:lnTo>
                    <a:pt x="5660" y="3341"/>
                  </a:lnTo>
                  <a:lnTo>
                    <a:pt x="5660" y="3341"/>
                  </a:lnTo>
                  <a:lnTo>
                    <a:pt x="5593" y="3412"/>
                  </a:lnTo>
                  <a:lnTo>
                    <a:pt x="5593" y="3412"/>
                  </a:lnTo>
                  <a:lnTo>
                    <a:pt x="5811" y="3136"/>
                  </a:lnTo>
                  <a:lnTo>
                    <a:pt x="5920" y="3000"/>
                  </a:lnTo>
                  <a:lnTo>
                    <a:pt x="6030" y="2863"/>
                  </a:lnTo>
                  <a:lnTo>
                    <a:pt x="6030" y="2863"/>
                  </a:lnTo>
                  <a:lnTo>
                    <a:pt x="6133" y="2749"/>
                  </a:lnTo>
                  <a:lnTo>
                    <a:pt x="6235" y="2636"/>
                  </a:lnTo>
                  <a:lnTo>
                    <a:pt x="6335" y="2521"/>
                  </a:lnTo>
                  <a:lnTo>
                    <a:pt x="6436" y="2405"/>
                  </a:lnTo>
                  <a:lnTo>
                    <a:pt x="6534" y="2288"/>
                  </a:lnTo>
                  <a:lnTo>
                    <a:pt x="6633" y="2171"/>
                  </a:lnTo>
                  <a:lnTo>
                    <a:pt x="6730" y="2053"/>
                  </a:lnTo>
                  <a:lnTo>
                    <a:pt x="6827" y="1933"/>
                  </a:lnTo>
                  <a:lnTo>
                    <a:pt x="6827" y="1933"/>
                  </a:lnTo>
                  <a:lnTo>
                    <a:pt x="6758" y="2033"/>
                  </a:lnTo>
                  <a:lnTo>
                    <a:pt x="6689" y="2132"/>
                  </a:lnTo>
                  <a:lnTo>
                    <a:pt x="6654" y="2181"/>
                  </a:lnTo>
                  <a:lnTo>
                    <a:pt x="6619" y="2229"/>
                  </a:lnTo>
                  <a:lnTo>
                    <a:pt x="6584" y="2276"/>
                  </a:lnTo>
                  <a:lnTo>
                    <a:pt x="6547" y="2322"/>
                  </a:lnTo>
                  <a:lnTo>
                    <a:pt x="6547" y="2322"/>
                  </a:lnTo>
                  <a:close/>
                  <a:moveTo>
                    <a:pt x="5570" y="3498"/>
                  </a:moveTo>
                  <a:lnTo>
                    <a:pt x="5570" y="3498"/>
                  </a:lnTo>
                  <a:lnTo>
                    <a:pt x="5668" y="3390"/>
                  </a:lnTo>
                  <a:lnTo>
                    <a:pt x="5768" y="3285"/>
                  </a:lnTo>
                  <a:lnTo>
                    <a:pt x="5868" y="3181"/>
                  </a:lnTo>
                  <a:lnTo>
                    <a:pt x="5970" y="3077"/>
                  </a:lnTo>
                  <a:lnTo>
                    <a:pt x="5970" y="3077"/>
                  </a:lnTo>
                  <a:lnTo>
                    <a:pt x="5782" y="3342"/>
                  </a:lnTo>
                  <a:lnTo>
                    <a:pt x="5782" y="3342"/>
                  </a:lnTo>
                  <a:lnTo>
                    <a:pt x="5771" y="3353"/>
                  </a:lnTo>
                  <a:lnTo>
                    <a:pt x="5771" y="3353"/>
                  </a:lnTo>
                  <a:lnTo>
                    <a:pt x="5702" y="3433"/>
                  </a:lnTo>
                  <a:lnTo>
                    <a:pt x="5633" y="3513"/>
                  </a:lnTo>
                  <a:lnTo>
                    <a:pt x="5566" y="3594"/>
                  </a:lnTo>
                  <a:lnTo>
                    <a:pt x="5501" y="3676"/>
                  </a:lnTo>
                  <a:lnTo>
                    <a:pt x="5437" y="3759"/>
                  </a:lnTo>
                  <a:lnTo>
                    <a:pt x="5372" y="3842"/>
                  </a:lnTo>
                  <a:lnTo>
                    <a:pt x="5245" y="4010"/>
                  </a:lnTo>
                  <a:lnTo>
                    <a:pt x="5245" y="4010"/>
                  </a:lnTo>
                  <a:lnTo>
                    <a:pt x="5155" y="4102"/>
                  </a:lnTo>
                  <a:lnTo>
                    <a:pt x="5064" y="4195"/>
                  </a:lnTo>
                  <a:lnTo>
                    <a:pt x="4881" y="4377"/>
                  </a:lnTo>
                  <a:lnTo>
                    <a:pt x="4881" y="4377"/>
                  </a:lnTo>
                  <a:lnTo>
                    <a:pt x="5049" y="4151"/>
                  </a:lnTo>
                  <a:lnTo>
                    <a:pt x="5133" y="4039"/>
                  </a:lnTo>
                  <a:lnTo>
                    <a:pt x="5218" y="3928"/>
                  </a:lnTo>
                  <a:lnTo>
                    <a:pt x="5303" y="3818"/>
                  </a:lnTo>
                  <a:lnTo>
                    <a:pt x="5390" y="3709"/>
                  </a:lnTo>
                  <a:lnTo>
                    <a:pt x="5434" y="3655"/>
                  </a:lnTo>
                  <a:lnTo>
                    <a:pt x="5479" y="3602"/>
                  </a:lnTo>
                  <a:lnTo>
                    <a:pt x="5524" y="3550"/>
                  </a:lnTo>
                  <a:lnTo>
                    <a:pt x="5570" y="3498"/>
                  </a:lnTo>
                  <a:lnTo>
                    <a:pt x="5570" y="3498"/>
                  </a:lnTo>
                  <a:close/>
                  <a:moveTo>
                    <a:pt x="6113" y="3371"/>
                  </a:moveTo>
                  <a:lnTo>
                    <a:pt x="6113" y="3371"/>
                  </a:lnTo>
                  <a:lnTo>
                    <a:pt x="6114" y="3395"/>
                  </a:lnTo>
                  <a:lnTo>
                    <a:pt x="6118" y="3420"/>
                  </a:lnTo>
                  <a:lnTo>
                    <a:pt x="6124" y="3443"/>
                  </a:lnTo>
                  <a:lnTo>
                    <a:pt x="6131" y="3468"/>
                  </a:lnTo>
                  <a:lnTo>
                    <a:pt x="6131" y="3468"/>
                  </a:lnTo>
                  <a:lnTo>
                    <a:pt x="6092" y="3497"/>
                  </a:lnTo>
                  <a:lnTo>
                    <a:pt x="6052" y="3527"/>
                  </a:lnTo>
                  <a:lnTo>
                    <a:pt x="6015" y="3559"/>
                  </a:lnTo>
                  <a:lnTo>
                    <a:pt x="5977" y="3592"/>
                  </a:lnTo>
                  <a:lnTo>
                    <a:pt x="5977" y="3592"/>
                  </a:lnTo>
                  <a:lnTo>
                    <a:pt x="5997" y="3565"/>
                  </a:lnTo>
                  <a:lnTo>
                    <a:pt x="6016" y="3538"/>
                  </a:lnTo>
                  <a:lnTo>
                    <a:pt x="6035" y="3510"/>
                  </a:lnTo>
                  <a:lnTo>
                    <a:pt x="6052" y="3483"/>
                  </a:lnTo>
                  <a:lnTo>
                    <a:pt x="6069" y="3455"/>
                  </a:lnTo>
                  <a:lnTo>
                    <a:pt x="6085" y="3427"/>
                  </a:lnTo>
                  <a:lnTo>
                    <a:pt x="6100" y="3399"/>
                  </a:lnTo>
                  <a:lnTo>
                    <a:pt x="6113" y="3371"/>
                  </a:lnTo>
                  <a:lnTo>
                    <a:pt x="6113" y="3371"/>
                  </a:lnTo>
                  <a:close/>
                  <a:moveTo>
                    <a:pt x="6029" y="3687"/>
                  </a:moveTo>
                  <a:lnTo>
                    <a:pt x="6029" y="3687"/>
                  </a:lnTo>
                  <a:lnTo>
                    <a:pt x="6011" y="3714"/>
                  </a:lnTo>
                  <a:lnTo>
                    <a:pt x="5994" y="3742"/>
                  </a:lnTo>
                  <a:lnTo>
                    <a:pt x="5974" y="3769"/>
                  </a:lnTo>
                  <a:lnTo>
                    <a:pt x="5953" y="3794"/>
                  </a:lnTo>
                  <a:lnTo>
                    <a:pt x="5930" y="3821"/>
                  </a:lnTo>
                  <a:lnTo>
                    <a:pt x="5907" y="3846"/>
                  </a:lnTo>
                  <a:lnTo>
                    <a:pt x="5884" y="3872"/>
                  </a:lnTo>
                  <a:lnTo>
                    <a:pt x="5859" y="3896"/>
                  </a:lnTo>
                  <a:lnTo>
                    <a:pt x="5809" y="3945"/>
                  </a:lnTo>
                  <a:lnTo>
                    <a:pt x="5757" y="3992"/>
                  </a:lnTo>
                  <a:lnTo>
                    <a:pt x="5659" y="4083"/>
                  </a:lnTo>
                  <a:lnTo>
                    <a:pt x="5659" y="4083"/>
                  </a:lnTo>
                  <a:lnTo>
                    <a:pt x="5579" y="4158"/>
                  </a:lnTo>
                  <a:lnTo>
                    <a:pt x="5501" y="4236"/>
                  </a:lnTo>
                  <a:lnTo>
                    <a:pt x="5424" y="4313"/>
                  </a:lnTo>
                  <a:lnTo>
                    <a:pt x="5349" y="4391"/>
                  </a:lnTo>
                  <a:lnTo>
                    <a:pt x="5274" y="4471"/>
                  </a:lnTo>
                  <a:lnTo>
                    <a:pt x="5201" y="4552"/>
                  </a:lnTo>
                  <a:lnTo>
                    <a:pt x="5130" y="4635"/>
                  </a:lnTo>
                  <a:lnTo>
                    <a:pt x="5059" y="4719"/>
                  </a:lnTo>
                  <a:lnTo>
                    <a:pt x="5059" y="4719"/>
                  </a:lnTo>
                  <a:lnTo>
                    <a:pt x="5036" y="4746"/>
                  </a:lnTo>
                  <a:lnTo>
                    <a:pt x="5036" y="4746"/>
                  </a:lnTo>
                  <a:lnTo>
                    <a:pt x="5138" y="4623"/>
                  </a:lnTo>
                  <a:lnTo>
                    <a:pt x="5239" y="4499"/>
                  </a:lnTo>
                  <a:lnTo>
                    <a:pt x="5438" y="4250"/>
                  </a:lnTo>
                  <a:lnTo>
                    <a:pt x="5537" y="4126"/>
                  </a:lnTo>
                  <a:lnTo>
                    <a:pt x="5638" y="4001"/>
                  </a:lnTo>
                  <a:lnTo>
                    <a:pt x="5740" y="3879"/>
                  </a:lnTo>
                  <a:lnTo>
                    <a:pt x="5843" y="3757"/>
                  </a:lnTo>
                  <a:lnTo>
                    <a:pt x="5843" y="3757"/>
                  </a:lnTo>
                  <a:lnTo>
                    <a:pt x="5849" y="3745"/>
                  </a:lnTo>
                  <a:lnTo>
                    <a:pt x="5849" y="3745"/>
                  </a:lnTo>
                  <a:lnTo>
                    <a:pt x="5886" y="3703"/>
                  </a:lnTo>
                  <a:lnTo>
                    <a:pt x="5922" y="3661"/>
                  </a:lnTo>
                  <a:lnTo>
                    <a:pt x="5922" y="3661"/>
                  </a:lnTo>
                  <a:lnTo>
                    <a:pt x="5934" y="3657"/>
                  </a:lnTo>
                  <a:lnTo>
                    <a:pt x="5946" y="3656"/>
                  </a:lnTo>
                  <a:lnTo>
                    <a:pt x="5959" y="3656"/>
                  </a:lnTo>
                  <a:lnTo>
                    <a:pt x="5971" y="3658"/>
                  </a:lnTo>
                  <a:lnTo>
                    <a:pt x="5985" y="3663"/>
                  </a:lnTo>
                  <a:lnTo>
                    <a:pt x="6000" y="3669"/>
                  </a:lnTo>
                  <a:lnTo>
                    <a:pt x="6014" y="3676"/>
                  </a:lnTo>
                  <a:lnTo>
                    <a:pt x="6029" y="3687"/>
                  </a:lnTo>
                  <a:lnTo>
                    <a:pt x="6029" y="3687"/>
                  </a:lnTo>
                  <a:close/>
                  <a:moveTo>
                    <a:pt x="5930" y="3579"/>
                  </a:moveTo>
                  <a:lnTo>
                    <a:pt x="5930" y="3579"/>
                  </a:lnTo>
                  <a:lnTo>
                    <a:pt x="5884" y="3634"/>
                  </a:lnTo>
                  <a:lnTo>
                    <a:pt x="5833" y="3689"/>
                  </a:lnTo>
                  <a:lnTo>
                    <a:pt x="5783" y="3742"/>
                  </a:lnTo>
                  <a:lnTo>
                    <a:pt x="5732" y="3795"/>
                  </a:lnTo>
                  <a:lnTo>
                    <a:pt x="5627" y="3900"/>
                  </a:lnTo>
                  <a:lnTo>
                    <a:pt x="5576" y="3952"/>
                  </a:lnTo>
                  <a:lnTo>
                    <a:pt x="5526" y="4005"/>
                  </a:lnTo>
                  <a:lnTo>
                    <a:pt x="5526" y="4005"/>
                  </a:lnTo>
                  <a:lnTo>
                    <a:pt x="5705" y="3797"/>
                  </a:lnTo>
                  <a:lnTo>
                    <a:pt x="5794" y="3692"/>
                  </a:lnTo>
                  <a:lnTo>
                    <a:pt x="5881" y="3587"/>
                  </a:lnTo>
                  <a:lnTo>
                    <a:pt x="5881" y="3587"/>
                  </a:lnTo>
                  <a:lnTo>
                    <a:pt x="5934" y="3527"/>
                  </a:lnTo>
                  <a:lnTo>
                    <a:pt x="5990" y="3464"/>
                  </a:lnTo>
                  <a:lnTo>
                    <a:pt x="6043" y="3409"/>
                  </a:lnTo>
                  <a:lnTo>
                    <a:pt x="6064" y="3388"/>
                  </a:lnTo>
                  <a:lnTo>
                    <a:pt x="6081" y="3372"/>
                  </a:lnTo>
                  <a:lnTo>
                    <a:pt x="6093" y="3361"/>
                  </a:lnTo>
                  <a:lnTo>
                    <a:pt x="6098" y="3360"/>
                  </a:lnTo>
                  <a:lnTo>
                    <a:pt x="6099" y="3360"/>
                  </a:lnTo>
                  <a:lnTo>
                    <a:pt x="6099" y="3362"/>
                  </a:lnTo>
                  <a:lnTo>
                    <a:pt x="6097" y="3367"/>
                  </a:lnTo>
                  <a:lnTo>
                    <a:pt x="6085" y="3385"/>
                  </a:lnTo>
                  <a:lnTo>
                    <a:pt x="6064" y="3413"/>
                  </a:lnTo>
                  <a:lnTo>
                    <a:pt x="6032" y="3454"/>
                  </a:lnTo>
                  <a:lnTo>
                    <a:pt x="5988" y="3509"/>
                  </a:lnTo>
                  <a:lnTo>
                    <a:pt x="5930" y="3579"/>
                  </a:lnTo>
                  <a:lnTo>
                    <a:pt x="5930" y="3579"/>
                  </a:lnTo>
                  <a:close/>
                  <a:moveTo>
                    <a:pt x="5599" y="3998"/>
                  </a:moveTo>
                  <a:lnTo>
                    <a:pt x="5599" y="3998"/>
                  </a:lnTo>
                  <a:lnTo>
                    <a:pt x="5544" y="4066"/>
                  </a:lnTo>
                  <a:lnTo>
                    <a:pt x="5492" y="4135"/>
                  </a:lnTo>
                  <a:lnTo>
                    <a:pt x="5386" y="4272"/>
                  </a:lnTo>
                  <a:lnTo>
                    <a:pt x="5281" y="4409"/>
                  </a:lnTo>
                  <a:lnTo>
                    <a:pt x="5228" y="4477"/>
                  </a:lnTo>
                  <a:lnTo>
                    <a:pt x="5174" y="4543"/>
                  </a:lnTo>
                  <a:lnTo>
                    <a:pt x="5174" y="4543"/>
                  </a:lnTo>
                  <a:lnTo>
                    <a:pt x="5092" y="4644"/>
                  </a:lnTo>
                  <a:lnTo>
                    <a:pt x="5009" y="4742"/>
                  </a:lnTo>
                  <a:lnTo>
                    <a:pt x="4924" y="4839"/>
                  </a:lnTo>
                  <a:lnTo>
                    <a:pt x="4838" y="4937"/>
                  </a:lnTo>
                  <a:lnTo>
                    <a:pt x="4751" y="5031"/>
                  </a:lnTo>
                  <a:lnTo>
                    <a:pt x="4663" y="5126"/>
                  </a:lnTo>
                  <a:lnTo>
                    <a:pt x="4573" y="5221"/>
                  </a:lnTo>
                  <a:lnTo>
                    <a:pt x="4483" y="5314"/>
                  </a:lnTo>
                  <a:lnTo>
                    <a:pt x="4483" y="5314"/>
                  </a:lnTo>
                  <a:lnTo>
                    <a:pt x="4586" y="5191"/>
                  </a:lnTo>
                  <a:lnTo>
                    <a:pt x="4686" y="5065"/>
                  </a:lnTo>
                  <a:lnTo>
                    <a:pt x="4786" y="4940"/>
                  </a:lnTo>
                  <a:lnTo>
                    <a:pt x="4884" y="4815"/>
                  </a:lnTo>
                  <a:lnTo>
                    <a:pt x="4984" y="4689"/>
                  </a:lnTo>
                  <a:lnTo>
                    <a:pt x="5084" y="4563"/>
                  </a:lnTo>
                  <a:lnTo>
                    <a:pt x="5185" y="4439"/>
                  </a:lnTo>
                  <a:lnTo>
                    <a:pt x="5288" y="4316"/>
                  </a:lnTo>
                  <a:lnTo>
                    <a:pt x="5288" y="4316"/>
                  </a:lnTo>
                  <a:lnTo>
                    <a:pt x="5322" y="4276"/>
                  </a:lnTo>
                  <a:lnTo>
                    <a:pt x="5357" y="4238"/>
                  </a:lnTo>
                  <a:lnTo>
                    <a:pt x="5394" y="4198"/>
                  </a:lnTo>
                  <a:lnTo>
                    <a:pt x="5433" y="4159"/>
                  </a:lnTo>
                  <a:lnTo>
                    <a:pt x="5515" y="4080"/>
                  </a:lnTo>
                  <a:lnTo>
                    <a:pt x="5599" y="3998"/>
                  </a:lnTo>
                  <a:lnTo>
                    <a:pt x="5599" y="3998"/>
                  </a:lnTo>
                  <a:close/>
                  <a:moveTo>
                    <a:pt x="6255" y="3614"/>
                  </a:moveTo>
                  <a:lnTo>
                    <a:pt x="6255" y="3614"/>
                  </a:lnTo>
                  <a:lnTo>
                    <a:pt x="6189" y="3689"/>
                  </a:lnTo>
                  <a:lnTo>
                    <a:pt x="6124" y="3765"/>
                  </a:lnTo>
                  <a:lnTo>
                    <a:pt x="5996" y="3921"/>
                  </a:lnTo>
                  <a:lnTo>
                    <a:pt x="5930" y="3997"/>
                  </a:lnTo>
                  <a:lnTo>
                    <a:pt x="5865" y="4073"/>
                  </a:lnTo>
                  <a:lnTo>
                    <a:pt x="5831" y="4109"/>
                  </a:lnTo>
                  <a:lnTo>
                    <a:pt x="5796" y="4145"/>
                  </a:lnTo>
                  <a:lnTo>
                    <a:pt x="5761" y="4182"/>
                  </a:lnTo>
                  <a:lnTo>
                    <a:pt x="5724" y="4216"/>
                  </a:lnTo>
                  <a:lnTo>
                    <a:pt x="5724" y="4216"/>
                  </a:lnTo>
                  <a:lnTo>
                    <a:pt x="5646" y="4292"/>
                  </a:lnTo>
                  <a:lnTo>
                    <a:pt x="5569" y="4369"/>
                  </a:lnTo>
                  <a:lnTo>
                    <a:pt x="5492" y="4446"/>
                  </a:lnTo>
                  <a:lnTo>
                    <a:pt x="5416" y="4525"/>
                  </a:lnTo>
                  <a:lnTo>
                    <a:pt x="5341" y="4604"/>
                  </a:lnTo>
                  <a:lnTo>
                    <a:pt x="5266" y="4684"/>
                  </a:lnTo>
                  <a:lnTo>
                    <a:pt x="5117" y="4844"/>
                  </a:lnTo>
                  <a:lnTo>
                    <a:pt x="4970" y="5006"/>
                  </a:lnTo>
                  <a:lnTo>
                    <a:pt x="4821" y="5166"/>
                  </a:lnTo>
                  <a:lnTo>
                    <a:pt x="4746" y="5246"/>
                  </a:lnTo>
                  <a:lnTo>
                    <a:pt x="4670" y="5325"/>
                  </a:lnTo>
                  <a:lnTo>
                    <a:pt x="4594" y="5404"/>
                  </a:lnTo>
                  <a:lnTo>
                    <a:pt x="4517" y="5481"/>
                  </a:lnTo>
                  <a:lnTo>
                    <a:pt x="4517" y="5481"/>
                  </a:lnTo>
                  <a:lnTo>
                    <a:pt x="4473" y="5528"/>
                  </a:lnTo>
                  <a:lnTo>
                    <a:pt x="4403" y="5603"/>
                  </a:lnTo>
                  <a:lnTo>
                    <a:pt x="4244" y="5777"/>
                  </a:lnTo>
                  <a:lnTo>
                    <a:pt x="4181" y="5844"/>
                  </a:lnTo>
                  <a:lnTo>
                    <a:pt x="4149" y="5878"/>
                  </a:lnTo>
                  <a:lnTo>
                    <a:pt x="4148" y="5879"/>
                  </a:lnTo>
                  <a:lnTo>
                    <a:pt x="4149" y="5877"/>
                  </a:lnTo>
                  <a:lnTo>
                    <a:pt x="4161" y="5860"/>
                  </a:lnTo>
                  <a:lnTo>
                    <a:pt x="4231" y="5778"/>
                  </a:lnTo>
                  <a:lnTo>
                    <a:pt x="4231" y="5778"/>
                  </a:lnTo>
                  <a:lnTo>
                    <a:pt x="4314" y="5683"/>
                  </a:lnTo>
                  <a:lnTo>
                    <a:pt x="4397" y="5589"/>
                  </a:lnTo>
                  <a:lnTo>
                    <a:pt x="4480" y="5495"/>
                  </a:lnTo>
                  <a:lnTo>
                    <a:pt x="4566" y="5402"/>
                  </a:lnTo>
                  <a:lnTo>
                    <a:pt x="4650" y="5310"/>
                  </a:lnTo>
                  <a:lnTo>
                    <a:pt x="4735" y="5218"/>
                  </a:lnTo>
                  <a:lnTo>
                    <a:pt x="4909" y="5034"/>
                  </a:lnTo>
                  <a:lnTo>
                    <a:pt x="4909" y="5034"/>
                  </a:lnTo>
                  <a:lnTo>
                    <a:pt x="4993" y="4946"/>
                  </a:lnTo>
                  <a:lnTo>
                    <a:pt x="5077" y="4858"/>
                  </a:lnTo>
                  <a:lnTo>
                    <a:pt x="5248" y="4683"/>
                  </a:lnTo>
                  <a:lnTo>
                    <a:pt x="5420" y="4508"/>
                  </a:lnTo>
                  <a:lnTo>
                    <a:pt x="5590" y="4333"/>
                  </a:lnTo>
                  <a:lnTo>
                    <a:pt x="5674" y="4245"/>
                  </a:lnTo>
                  <a:lnTo>
                    <a:pt x="5758" y="4156"/>
                  </a:lnTo>
                  <a:lnTo>
                    <a:pt x="5842" y="4066"/>
                  </a:lnTo>
                  <a:lnTo>
                    <a:pt x="5923" y="3976"/>
                  </a:lnTo>
                  <a:lnTo>
                    <a:pt x="6005" y="3884"/>
                  </a:lnTo>
                  <a:lnTo>
                    <a:pt x="6085" y="3792"/>
                  </a:lnTo>
                  <a:lnTo>
                    <a:pt x="6165" y="3699"/>
                  </a:lnTo>
                  <a:lnTo>
                    <a:pt x="6242" y="3603"/>
                  </a:lnTo>
                  <a:lnTo>
                    <a:pt x="6242" y="3603"/>
                  </a:lnTo>
                  <a:lnTo>
                    <a:pt x="6255" y="3614"/>
                  </a:lnTo>
                  <a:lnTo>
                    <a:pt x="6255" y="3614"/>
                  </a:lnTo>
                  <a:close/>
                  <a:moveTo>
                    <a:pt x="6300" y="3643"/>
                  </a:moveTo>
                  <a:lnTo>
                    <a:pt x="6300" y="3643"/>
                  </a:lnTo>
                  <a:lnTo>
                    <a:pt x="6304" y="3644"/>
                  </a:lnTo>
                  <a:lnTo>
                    <a:pt x="6307" y="3646"/>
                  </a:lnTo>
                  <a:lnTo>
                    <a:pt x="6312" y="3646"/>
                  </a:lnTo>
                  <a:lnTo>
                    <a:pt x="6316" y="3644"/>
                  </a:lnTo>
                  <a:lnTo>
                    <a:pt x="6319" y="3642"/>
                  </a:lnTo>
                  <a:lnTo>
                    <a:pt x="6321" y="3640"/>
                  </a:lnTo>
                  <a:lnTo>
                    <a:pt x="6324" y="3636"/>
                  </a:lnTo>
                  <a:lnTo>
                    <a:pt x="6326" y="3633"/>
                  </a:lnTo>
                  <a:lnTo>
                    <a:pt x="6326" y="3633"/>
                  </a:lnTo>
                  <a:lnTo>
                    <a:pt x="6332" y="3612"/>
                  </a:lnTo>
                  <a:lnTo>
                    <a:pt x="6339" y="3591"/>
                  </a:lnTo>
                  <a:lnTo>
                    <a:pt x="6347" y="3571"/>
                  </a:lnTo>
                  <a:lnTo>
                    <a:pt x="6357" y="3552"/>
                  </a:lnTo>
                  <a:lnTo>
                    <a:pt x="6357" y="3552"/>
                  </a:lnTo>
                  <a:lnTo>
                    <a:pt x="6409" y="3497"/>
                  </a:lnTo>
                  <a:lnTo>
                    <a:pt x="6463" y="3444"/>
                  </a:lnTo>
                  <a:lnTo>
                    <a:pt x="6463" y="3444"/>
                  </a:lnTo>
                  <a:lnTo>
                    <a:pt x="6500" y="3409"/>
                  </a:lnTo>
                  <a:lnTo>
                    <a:pt x="6513" y="3399"/>
                  </a:lnTo>
                  <a:lnTo>
                    <a:pt x="6523" y="3392"/>
                  </a:lnTo>
                  <a:lnTo>
                    <a:pt x="6529" y="3389"/>
                  </a:lnTo>
                  <a:lnTo>
                    <a:pt x="6531" y="3389"/>
                  </a:lnTo>
                  <a:lnTo>
                    <a:pt x="6532" y="3390"/>
                  </a:lnTo>
                  <a:lnTo>
                    <a:pt x="6532" y="3394"/>
                  </a:lnTo>
                  <a:lnTo>
                    <a:pt x="6529" y="3402"/>
                  </a:lnTo>
                  <a:lnTo>
                    <a:pt x="6523" y="3412"/>
                  </a:lnTo>
                  <a:lnTo>
                    <a:pt x="6516" y="3424"/>
                  </a:lnTo>
                  <a:lnTo>
                    <a:pt x="6493" y="3457"/>
                  </a:lnTo>
                  <a:lnTo>
                    <a:pt x="6464" y="3497"/>
                  </a:lnTo>
                  <a:lnTo>
                    <a:pt x="6430" y="3541"/>
                  </a:lnTo>
                  <a:lnTo>
                    <a:pt x="6354" y="3640"/>
                  </a:lnTo>
                  <a:lnTo>
                    <a:pt x="6276" y="3736"/>
                  </a:lnTo>
                  <a:lnTo>
                    <a:pt x="6211" y="3814"/>
                  </a:lnTo>
                  <a:lnTo>
                    <a:pt x="6188" y="3840"/>
                  </a:lnTo>
                  <a:lnTo>
                    <a:pt x="6173" y="3856"/>
                  </a:lnTo>
                  <a:lnTo>
                    <a:pt x="6173" y="3856"/>
                  </a:lnTo>
                  <a:lnTo>
                    <a:pt x="6035" y="3993"/>
                  </a:lnTo>
                  <a:lnTo>
                    <a:pt x="5966" y="4061"/>
                  </a:lnTo>
                  <a:lnTo>
                    <a:pt x="5899" y="4131"/>
                  </a:lnTo>
                  <a:lnTo>
                    <a:pt x="5832" y="4200"/>
                  </a:lnTo>
                  <a:lnTo>
                    <a:pt x="5765" y="4272"/>
                  </a:lnTo>
                  <a:lnTo>
                    <a:pt x="5701" y="4343"/>
                  </a:lnTo>
                  <a:lnTo>
                    <a:pt x="5637" y="4417"/>
                  </a:lnTo>
                  <a:lnTo>
                    <a:pt x="5637" y="4417"/>
                  </a:lnTo>
                  <a:lnTo>
                    <a:pt x="5582" y="4479"/>
                  </a:lnTo>
                  <a:lnTo>
                    <a:pt x="5582" y="4479"/>
                  </a:lnTo>
                  <a:lnTo>
                    <a:pt x="5398" y="4665"/>
                  </a:lnTo>
                  <a:lnTo>
                    <a:pt x="5305" y="4756"/>
                  </a:lnTo>
                  <a:lnTo>
                    <a:pt x="5213" y="4847"/>
                  </a:lnTo>
                  <a:lnTo>
                    <a:pt x="5213" y="4847"/>
                  </a:lnTo>
                  <a:lnTo>
                    <a:pt x="5158" y="4899"/>
                  </a:lnTo>
                  <a:lnTo>
                    <a:pt x="5104" y="4954"/>
                  </a:lnTo>
                  <a:lnTo>
                    <a:pt x="4996" y="5063"/>
                  </a:lnTo>
                  <a:lnTo>
                    <a:pt x="4996" y="5063"/>
                  </a:lnTo>
                  <a:lnTo>
                    <a:pt x="5181" y="4850"/>
                  </a:lnTo>
                  <a:lnTo>
                    <a:pt x="5274" y="4745"/>
                  </a:lnTo>
                  <a:lnTo>
                    <a:pt x="5368" y="4641"/>
                  </a:lnTo>
                  <a:lnTo>
                    <a:pt x="5461" y="4536"/>
                  </a:lnTo>
                  <a:lnTo>
                    <a:pt x="5555" y="4435"/>
                  </a:lnTo>
                  <a:lnTo>
                    <a:pt x="5651" y="4335"/>
                  </a:lnTo>
                  <a:lnTo>
                    <a:pt x="5699" y="4286"/>
                  </a:lnTo>
                  <a:lnTo>
                    <a:pt x="5747" y="4238"/>
                  </a:lnTo>
                  <a:lnTo>
                    <a:pt x="5747" y="4238"/>
                  </a:lnTo>
                  <a:lnTo>
                    <a:pt x="5783" y="4202"/>
                  </a:lnTo>
                  <a:lnTo>
                    <a:pt x="5818" y="4165"/>
                  </a:lnTo>
                  <a:lnTo>
                    <a:pt x="5887" y="4092"/>
                  </a:lnTo>
                  <a:lnTo>
                    <a:pt x="5954" y="4015"/>
                  </a:lnTo>
                  <a:lnTo>
                    <a:pt x="6019" y="3939"/>
                  </a:lnTo>
                  <a:lnTo>
                    <a:pt x="6151" y="3785"/>
                  </a:lnTo>
                  <a:lnTo>
                    <a:pt x="6216" y="3708"/>
                  </a:lnTo>
                  <a:lnTo>
                    <a:pt x="6283" y="3632"/>
                  </a:lnTo>
                  <a:lnTo>
                    <a:pt x="6283" y="3632"/>
                  </a:lnTo>
                  <a:lnTo>
                    <a:pt x="6300" y="3643"/>
                  </a:lnTo>
                  <a:lnTo>
                    <a:pt x="6300" y="3643"/>
                  </a:lnTo>
                  <a:close/>
                  <a:moveTo>
                    <a:pt x="4464" y="6010"/>
                  </a:moveTo>
                  <a:lnTo>
                    <a:pt x="4464" y="6010"/>
                  </a:lnTo>
                  <a:lnTo>
                    <a:pt x="4486" y="5990"/>
                  </a:lnTo>
                  <a:lnTo>
                    <a:pt x="4507" y="5970"/>
                  </a:lnTo>
                  <a:lnTo>
                    <a:pt x="4528" y="5949"/>
                  </a:lnTo>
                  <a:lnTo>
                    <a:pt x="4549" y="5928"/>
                  </a:lnTo>
                  <a:lnTo>
                    <a:pt x="4590" y="5884"/>
                  </a:lnTo>
                  <a:lnTo>
                    <a:pt x="4629" y="5838"/>
                  </a:lnTo>
                  <a:lnTo>
                    <a:pt x="4668" y="5791"/>
                  </a:lnTo>
                  <a:lnTo>
                    <a:pt x="4705" y="5744"/>
                  </a:lnTo>
                  <a:lnTo>
                    <a:pt x="4743" y="5697"/>
                  </a:lnTo>
                  <a:lnTo>
                    <a:pt x="4780" y="5653"/>
                  </a:lnTo>
                  <a:lnTo>
                    <a:pt x="4780" y="5653"/>
                  </a:lnTo>
                  <a:lnTo>
                    <a:pt x="4807" y="5623"/>
                  </a:lnTo>
                  <a:lnTo>
                    <a:pt x="4835" y="5593"/>
                  </a:lnTo>
                  <a:lnTo>
                    <a:pt x="4835" y="5593"/>
                  </a:lnTo>
                  <a:lnTo>
                    <a:pt x="4881" y="5548"/>
                  </a:lnTo>
                  <a:lnTo>
                    <a:pt x="4881" y="5548"/>
                  </a:lnTo>
                  <a:lnTo>
                    <a:pt x="4977" y="5446"/>
                  </a:lnTo>
                  <a:lnTo>
                    <a:pt x="5073" y="5343"/>
                  </a:lnTo>
                  <a:lnTo>
                    <a:pt x="5073" y="5343"/>
                  </a:lnTo>
                  <a:lnTo>
                    <a:pt x="5184" y="5234"/>
                  </a:lnTo>
                  <a:lnTo>
                    <a:pt x="5296" y="5126"/>
                  </a:lnTo>
                  <a:lnTo>
                    <a:pt x="5407" y="5019"/>
                  </a:lnTo>
                  <a:lnTo>
                    <a:pt x="5517" y="4910"/>
                  </a:lnTo>
                  <a:lnTo>
                    <a:pt x="5517" y="4910"/>
                  </a:lnTo>
                  <a:lnTo>
                    <a:pt x="5597" y="4832"/>
                  </a:lnTo>
                  <a:lnTo>
                    <a:pt x="5678" y="4756"/>
                  </a:lnTo>
                  <a:lnTo>
                    <a:pt x="5758" y="4681"/>
                  </a:lnTo>
                  <a:lnTo>
                    <a:pt x="5842" y="4608"/>
                  </a:lnTo>
                  <a:lnTo>
                    <a:pt x="5842" y="4608"/>
                  </a:lnTo>
                  <a:lnTo>
                    <a:pt x="5762" y="4689"/>
                  </a:lnTo>
                  <a:lnTo>
                    <a:pt x="5684" y="4769"/>
                  </a:lnTo>
                  <a:lnTo>
                    <a:pt x="5684" y="4769"/>
                  </a:lnTo>
                  <a:lnTo>
                    <a:pt x="5581" y="4880"/>
                  </a:lnTo>
                  <a:lnTo>
                    <a:pt x="5479" y="4990"/>
                  </a:lnTo>
                  <a:lnTo>
                    <a:pt x="5276" y="5214"/>
                  </a:lnTo>
                  <a:lnTo>
                    <a:pt x="5074" y="5436"/>
                  </a:lnTo>
                  <a:lnTo>
                    <a:pt x="4971" y="5548"/>
                  </a:lnTo>
                  <a:lnTo>
                    <a:pt x="4869" y="5658"/>
                  </a:lnTo>
                  <a:lnTo>
                    <a:pt x="4869" y="5658"/>
                  </a:lnTo>
                  <a:lnTo>
                    <a:pt x="4833" y="5696"/>
                  </a:lnTo>
                  <a:lnTo>
                    <a:pt x="4795" y="5734"/>
                  </a:lnTo>
                  <a:lnTo>
                    <a:pt x="4718" y="5807"/>
                  </a:lnTo>
                  <a:lnTo>
                    <a:pt x="4561" y="5956"/>
                  </a:lnTo>
                  <a:lnTo>
                    <a:pt x="4483" y="6031"/>
                  </a:lnTo>
                  <a:lnTo>
                    <a:pt x="4445" y="6068"/>
                  </a:lnTo>
                  <a:lnTo>
                    <a:pt x="4408" y="6107"/>
                  </a:lnTo>
                  <a:lnTo>
                    <a:pt x="4371" y="6147"/>
                  </a:lnTo>
                  <a:lnTo>
                    <a:pt x="4336" y="6187"/>
                  </a:lnTo>
                  <a:lnTo>
                    <a:pt x="4304" y="6228"/>
                  </a:lnTo>
                  <a:lnTo>
                    <a:pt x="4271" y="6270"/>
                  </a:lnTo>
                  <a:lnTo>
                    <a:pt x="4271" y="6270"/>
                  </a:lnTo>
                  <a:lnTo>
                    <a:pt x="4259" y="6274"/>
                  </a:lnTo>
                  <a:lnTo>
                    <a:pt x="4259" y="6274"/>
                  </a:lnTo>
                  <a:lnTo>
                    <a:pt x="4267" y="6253"/>
                  </a:lnTo>
                  <a:lnTo>
                    <a:pt x="4274" y="6234"/>
                  </a:lnTo>
                  <a:lnTo>
                    <a:pt x="4284" y="6214"/>
                  </a:lnTo>
                  <a:lnTo>
                    <a:pt x="4293" y="6194"/>
                  </a:lnTo>
                  <a:lnTo>
                    <a:pt x="4304" y="6175"/>
                  </a:lnTo>
                  <a:lnTo>
                    <a:pt x="4314" y="6157"/>
                  </a:lnTo>
                  <a:lnTo>
                    <a:pt x="4326" y="6140"/>
                  </a:lnTo>
                  <a:lnTo>
                    <a:pt x="4339" y="6122"/>
                  </a:lnTo>
                  <a:lnTo>
                    <a:pt x="4352" y="6106"/>
                  </a:lnTo>
                  <a:lnTo>
                    <a:pt x="4366" y="6091"/>
                  </a:lnTo>
                  <a:lnTo>
                    <a:pt x="4381" y="6076"/>
                  </a:lnTo>
                  <a:lnTo>
                    <a:pt x="4396" y="6061"/>
                  </a:lnTo>
                  <a:lnTo>
                    <a:pt x="4411" y="6047"/>
                  </a:lnTo>
                  <a:lnTo>
                    <a:pt x="4429" y="6035"/>
                  </a:lnTo>
                  <a:lnTo>
                    <a:pt x="4446" y="6022"/>
                  </a:lnTo>
                  <a:lnTo>
                    <a:pt x="4464" y="6010"/>
                  </a:lnTo>
                  <a:lnTo>
                    <a:pt x="4464" y="6010"/>
                  </a:lnTo>
                  <a:close/>
                  <a:moveTo>
                    <a:pt x="4389" y="5923"/>
                  </a:moveTo>
                  <a:lnTo>
                    <a:pt x="4389" y="5923"/>
                  </a:lnTo>
                  <a:lnTo>
                    <a:pt x="4658" y="5630"/>
                  </a:lnTo>
                  <a:lnTo>
                    <a:pt x="4929" y="5338"/>
                  </a:lnTo>
                  <a:lnTo>
                    <a:pt x="5199" y="5045"/>
                  </a:lnTo>
                  <a:lnTo>
                    <a:pt x="5468" y="4753"/>
                  </a:lnTo>
                  <a:lnTo>
                    <a:pt x="5468" y="4753"/>
                  </a:lnTo>
                  <a:lnTo>
                    <a:pt x="5534" y="4683"/>
                  </a:lnTo>
                  <a:lnTo>
                    <a:pt x="5599" y="4614"/>
                  </a:lnTo>
                  <a:lnTo>
                    <a:pt x="5666" y="4545"/>
                  </a:lnTo>
                  <a:lnTo>
                    <a:pt x="5734" y="4477"/>
                  </a:lnTo>
                  <a:lnTo>
                    <a:pt x="5734" y="4477"/>
                  </a:lnTo>
                  <a:lnTo>
                    <a:pt x="5637" y="4582"/>
                  </a:lnTo>
                  <a:lnTo>
                    <a:pt x="5541" y="4689"/>
                  </a:lnTo>
                  <a:lnTo>
                    <a:pt x="5350" y="4902"/>
                  </a:lnTo>
                  <a:lnTo>
                    <a:pt x="5159" y="5115"/>
                  </a:lnTo>
                  <a:lnTo>
                    <a:pt x="5063" y="5221"/>
                  </a:lnTo>
                  <a:lnTo>
                    <a:pt x="4967" y="5326"/>
                  </a:lnTo>
                  <a:lnTo>
                    <a:pt x="4967" y="5326"/>
                  </a:lnTo>
                  <a:lnTo>
                    <a:pt x="4735" y="5579"/>
                  </a:lnTo>
                  <a:lnTo>
                    <a:pt x="4618" y="5704"/>
                  </a:lnTo>
                  <a:lnTo>
                    <a:pt x="4500" y="5830"/>
                  </a:lnTo>
                  <a:lnTo>
                    <a:pt x="4500" y="5830"/>
                  </a:lnTo>
                  <a:lnTo>
                    <a:pt x="4412" y="5920"/>
                  </a:lnTo>
                  <a:lnTo>
                    <a:pt x="4354" y="5980"/>
                  </a:lnTo>
                  <a:lnTo>
                    <a:pt x="4302" y="6031"/>
                  </a:lnTo>
                  <a:lnTo>
                    <a:pt x="4268" y="6063"/>
                  </a:lnTo>
                  <a:lnTo>
                    <a:pt x="4263" y="6068"/>
                  </a:lnTo>
                  <a:lnTo>
                    <a:pt x="4263" y="6067"/>
                  </a:lnTo>
                  <a:lnTo>
                    <a:pt x="4265" y="6064"/>
                  </a:lnTo>
                  <a:lnTo>
                    <a:pt x="4277" y="6049"/>
                  </a:lnTo>
                  <a:lnTo>
                    <a:pt x="4301" y="6022"/>
                  </a:lnTo>
                  <a:lnTo>
                    <a:pt x="4389" y="5923"/>
                  </a:lnTo>
                  <a:lnTo>
                    <a:pt x="4389" y="5923"/>
                  </a:lnTo>
                  <a:close/>
                  <a:moveTo>
                    <a:pt x="5055" y="5316"/>
                  </a:moveTo>
                  <a:lnTo>
                    <a:pt x="5055" y="5316"/>
                  </a:lnTo>
                  <a:lnTo>
                    <a:pt x="4898" y="5463"/>
                  </a:lnTo>
                  <a:lnTo>
                    <a:pt x="4898" y="5463"/>
                  </a:lnTo>
                  <a:lnTo>
                    <a:pt x="4985" y="5371"/>
                  </a:lnTo>
                  <a:lnTo>
                    <a:pt x="5070" y="5277"/>
                  </a:lnTo>
                  <a:lnTo>
                    <a:pt x="5240" y="5090"/>
                  </a:lnTo>
                  <a:lnTo>
                    <a:pt x="5408" y="4902"/>
                  </a:lnTo>
                  <a:lnTo>
                    <a:pt x="5577" y="4715"/>
                  </a:lnTo>
                  <a:lnTo>
                    <a:pt x="5577" y="4715"/>
                  </a:lnTo>
                  <a:lnTo>
                    <a:pt x="5636" y="4652"/>
                  </a:lnTo>
                  <a:lnTo>
                    <a:pt x="5695" y="4590"/>
                  </a:lnTo>
                  <a:lnTo>
                    <a:pt x="5756" y="4529"/>
                  </a:lnTo>
                  <a:lnTo>
                    <a:pt x="5818" y="4467"/>
                  </a:lnTo>
                  <a:lnTo>
                    <a:pt x="5946" y="4343"/>
                  </a:lnTo>
                  <a:lnTo>
                    <a:pt x="6076" y="4220"/>
                  </a:lnTo>
                  <a:lnTo>
                    <a:pt x="6204" y="4095"/>
                  </a:lnTo>
                  <a:lnTo>
                    <a:pt x="6269" y="4032"/>
                  </a:lnTo>
                  <a:lnTo>
                    <a:pt x="6332" y="3967"/>
                  </a:lnTo>
                  <a:lnTo>
                    <a:pt x="6393" y="3903"/>
                  </a:lnTo>
                  <a:lnTo>
                    <a:pt x="6454" y="3838"/>
                  </a:lnTo>
                  <a:lnTo>
                    <a:pt x="6512" y="3772"/>
                  </a:lnTo>
                  <a:lnTo>
                    <a:pt x="6570" y="3704"/>
                  </a:lnTo>
                  <a:lnTo>
                    <a:pt x="6570" y="3704"/>
                  </a:lnTo>
                  <a:lnTo>
                    <a:pt x="6629" y="3658"/>
                  </a:lnTo>
                  <a:lnTo>
                    <a:pt x="6685" y="3618"/>
                  </a:lnTo>
                  <a:lnTo>
                    <a:pt x="6731" y="3586"/>
                  </a:lnTo>
                  <a:lnTo>
                    <a:pt x="6749" y="3575"/>
                  </a:lnTo>
                  <a:lnTo>
                    <a:pt x="6761" y="3567"/>
                  </a:lnTo>
                  <a:lnTo>
                    <a:pt x="6770" y="3565"/>
                  </a:lnTo>
                  <a:lnTo>
                    <a:pt x="6772" y="3565"/>
                  </a:lnTo>
                  <a:lnTo>
                    <a:pt x="6773" y="3566"/>
                  </a:lnTo>
                  <a:lnTo>
                    <a:pt x="6772" y="3568"/>
                  </a:lnTo>
                  <a:lnTo>
                    <a:pt x="6770" y="3573"/>
                  </a:lnTo>
                  <a:lnTo>
                    <a:pt x="6759" y="3585"/>
                  </a:lnTo>
                  <a:lnTo>
                    <a:pt x="6743" y="3603"/>
                  </a:lnTo>
                  <a:lnTo>
                    <a:pt x="6717" y="3628"/>
                  </a:lnTo>
                  <a:lnTo>
                    <a:pt x="6683" y="3661"/>
                  </a:lnTo>
                  <a:lnTo>
                    <a:pt x="6640" y="3699"/>
                  </a:lnTo>
                  <a:lnTo>
                    <a:pt x="6640" y="3699"/>
                  </a:lnTo>
                  <a:lnTo>
                    <a:pt x="6566" y="3767"/>
                  </a:lnTo>
                  <a:lnTo>
                    <a:pt x="6493" y="3836"/>
                  </a:lnTo>
                  <a:lnTo>
                    <a:pt x="6422" y="3908"/>
                  </a:lnTo>
                  <a:lnTo>
                    <a:pt x="6352" y="3979"/>
                  </a:lnTo>
                  <a:lnTo>
                    <a:pt x="6214" y="4123"/>
                  </a:lnTo>
                  <a:lnTo>
                    <a:pt x="6074" y="4268"/>
                  </a:lnTo>
                  <a:lnTo>
                    <a:pt x="6074" y="4268"/>
                  </a:lnTo>
                  <a:lnTo>
                    <a:pt x="5947" y="4398"/>
                  </a:lnTo>
                  <a:lnTo>
                    <a:pt x="5818" y="4529"/>
                  </a:lnTo>
                  <a:lnTo>
                    <a:pt x="5562" y="4789"/>
                  </a:lnTo>
                  <a:lnTo>
                    <a:pt x="5434" y="4919"/>
                  </a:lnTo>
                  <a:lnTo>
                    <a:pt x="5307" y="5050"/>
                  </a:lnTo>
                  <a:lnTo>
                    <a:pt x="5180" y="5182"/>
                  </a:lnTo>
                  <a:lnTo>
                    <a:pt x="5055" y="5316"/>
                  </a:lnTo>
                  <a:lnTo>
                    <a:pt x="5055" y="5316"/>
                  </a:lnTo>
                  <a:close/>
                  <a:moveTo>
                    <a:pt x="6489" y="3726"/>
                  </a:moveTo>
                  <a:lnTo>
                    <a:pt x="6489" y="3726"/>
                  </a:lnTo>
                  <a:lnTo>
                    <a:pt x="6427" y="3778"/>
                  </a:lnTo>
                  <a:lnTo>
                    <a:pt x="6366" y="3829"/>
                  </a:lnTo>
                  <a:lnTo>
                    <a:pt x="6306" y="3883"/>
                  </a:lnTo>
                  <a:lnTo>
                    <a:pt x="6246" y="3937"/>
                  </a:lnTo>
                  <a:lnTo>
                    <a:pt x="6187" y="3991"/>
                  </a:lnTo>
                  <a:lnTo>
                    <a:pt x="6128" y="4046"/>
                  </a:lnTo>
                  <a:lnTo>
                    <a:pt x="6012" y="4157"/>
                  </a:lnTo>
                  <a:lnTo>
                    <a:pt x="5898" y="4271"/>
                  </a:lnTo>
                  <a:lnTo>
                    <a:pt x="5784" y="4384"/>
                  </a:lnTo>
                  <a:lnTo>
                    <a:pt x="5562" y="4611"/>
                  </a:lnTo>
                  <a:lnTo>
                    <a:pt x="5562" y="4611"/>
                  </a:lnTo>
                  <a:lnTo>
                    <a:pt x="5400" y="4780"/>
                  </a:lnTo>
                  <a:lnTo>
                    <a:pt x="5239" y="4948"/>
                  </a:lnTo>
                  <a:lnTo>
                    <a:pt x="5078" y="5119"/>
                  </a:lnTo>
                  <a:lnTo>
                    <a:pt x="4919" y="5291"/>
                  </a:lnTo>
                  <a:lnTo>
                    <a:pt x="4919" y="5291"/>
                  </a:lnTo>
                  <a:lnTo>
                    <a:pt x="5033" y="5165"/>
                  </a:lnTo>
                  <a:lnTo>
                    <a:pt x="5145" y="5037"/>
                  </a:lnTo>
                  <a:lnTo>
                    <a:pt x="5256" y="4911"/>
                  </a:lnTo>
                  <a:lnTo>
                    <a:pt x="5368" y="4782"/>
                  </a:lnTo>
                  <a:lnTo>
                    <a:pt x="5368" y="4782"/>
                  </a:lnTo>
                  <a:lnTo>
                    <a:pt x="5526" y="4629"/>
                  </a:lnTo>
                  <a:lnTo>
                    <a:pt x="5685" y="4475"/>
                  </a:lnTo>
                  <a:lnTo>
                    <a:pt x="5842" y="4321"/>
                  </a:lnTo>
                  <a:lnTo>
                    <a:pt x="5998" y="4166"/>
                  </a:lnTo>
                  <a:lnTo>
                    <a:pt x="6154" y="4011"/>
                  </a:lnTo>
                  <a:lnTo>
                    <a:pt x="6309" y="3855"/>
                  </a:lnTo>
                  <a:lnTo>
                    <a:pt x="6462" y="3698"/>
                  </a:lnTo>
                  <a:lnTo>
                    <a:pt x="6614" y="3541"/>
                  </a:lnTo>
                  <a:lnTo>
                    <a:pt x="6614" y="3541"/>
                  </a:lnTo>
                  <a:lnTo>
                    <a:pt x="6649" y="3505"/>
                  </a:lnTo>
                  <a:lnTo>
                    <a:pt x="6675" y="3481"/>
                  </a:lnTo>
                  <a:lnTo>
                    <a:pt x="6691" y="3464"/>
                  </a:lnTo>
                  <a:lnTo>
                    <a:pt x="6701" y="3458"/>
                  </a:lnTo>
                  <a:lnTo>
                    <a:pt x="6703" y="3457"/>
                  </a:lnTo>
                  <a:lnTo>
                    <a:pt x="6703" y="3460"/>
                  </a:lnTo>
                  <a:lnTo>
                    <a:pt x="6698" y="3468"/>
                  </a:lnTo>
                  <a:lnTo>
                    <a:pt x="6689" y="3482"/>
                  </a:lnTo>
                  <a:lnTo>
                    <a:pt x="6675" y="3500"/>
                  </a:lnTo>
                  <a:lnTo>
                    <a:pt x="6636" y="3551"/>
                  </a:lnTo>
                  <a:lnTo>
                    <a:pt x="6587" y="3609"/>
                  </a:lnTo>
                  <a:lnTo>
                    <a:pt x="6537" y="3671"/>
                  </a:lnTo>
                  <a:lnTo>
                    <a:pt x="6489" y="3726"/>
                  </a:lnTo>
                  <a:lnTo>
                    <a:pt x="6489" y="3726"/>
                  </a:lnTo>
                  <a:close/>
                  <a:moveTo>
                    <a:pt x="4759" y="5412"/>
                  </a:moveTo>
                  <a:lnTo>
                    <a:pt x="4759" y="5412"/>
                  </a:lnTo>
                  <a:lnTo>
                    <a:pt x="4648" y="5535"/>
                  </a:lnTo>
                  <a:lnTo>
                    <a:pt x="4535" y="5656"/>
                  </a:lnTo>
                  <a:lnTo>
                    <a:pt x="4422" y="5778"/>
                  </a:lnTo>
                  <a:lnTo>
                    <a:pt x="4307" y="5898"/>
                  </a:lnTo>
                  <a:lnTo>
                    <a:pt x="4307" y="5898"/>
                  </a:lnTo>
                  <a:lnTo>
                    <a:pt x="4259" y="5947"/>
                  </a:lnTo>
                  <a:lnTo>
                    <a:pt x="4229" y="5975"/>
                  </a:lnTo>
                  <a:lnTo>
                    <a:pt x="4219" y="5983"/>
                  </a:lnTo>
                  <a:lnTo>
                    <a:pt x="4213" y="5988"/>
                  </a:lnTo>
                  <a:lnTo>
                    <a:pt x="4211" y="5988"/>
                  </a:lnTo>
                  <a:lnTo>
                    <a:pt x="4210" y="5988"/>
                  </a:lnTo>
                  <a:lnTo>
                    <a:pt x="4211" y="5984"/>
                  </a:lnTo>
                  <a:lnTo>
                    <a:pt x="4213" y="5977"/>
                  </a:lnTo>
                  <a:lnTo>
                    <a:pt x="4219" y="5968"/>
                  </a:lnTo>
                  <a:lnTo>
                    <a:pt x="4238" y="5942"/>
                  </a:lnTo>
                  <a:lnTo>
                    <a:pt x="4265" y="5906"/>
                  </a:lnTo>
                  <a:lnTo>
                    <a:pt x="4298" y="5864"/>
                  </a:lnTo>
                  <a:lnTo>
                    <a:pt x="4375" y="5768"/>
                  </a:lnTo>
                  <a:lnTo>
                    <a:pt x="4457" y="5671"/>
                  </a:lnTo>
                  <a:lnTo>
                    <a:pt x="4528" y="5589"/>
                  </a:lnTo>
                  <a:lnTo>
                    <a:pt x="4556" y="5558"/>
                  </a:lnTo>
                  <a:lnTo>
                    <a:pt x="4576" y="5537"/>
                  </a:lnTo>
                  <a:lnTo>
                    <a:pt x="4576" y="5537"/>
                  </a:lnTo>
                  <a:lnTo>
                    <a:pt x="5032" y="5105"/>
                  </a:lnTo>
                  <a:lnTo>
                    <a:pt x="5032" y="5105"/>
                  </a:lnTo>
                  <a:lnTo>
                    <a:pt x="4896" y="5259"/>
                  </a:lnTo>
                  <a:lnTo>
                    <a:pt x="4759" y="5412"/>
                  </a:lnTo>
                  <a:lnTo>
                    <a:pt x="4759" y="5412"/>
                  </a:lnTo>
                  <a:close/>
                  <a:moveTo>
                    <a:pt x="5819" y="4051"/>
                  </a:moveTo>
                  <a:lnTo>
                    <a:pt x="5819" y="4051"/>
                  </a:lnTo>
                  <a:lnTo>
                    <a:pt x="5748" y="4128"/>
                  </a:lnTo>
                  <a:lnTo>
                    <a:pt x="5677" y="4204"/>
                  </a:lnTo>
                  <a:lnTo>
                    <a:pt x="5604" y="4280"/>
                  </a:lnTo>
                  <a:lnTo>
                    <a:pt x="5531" y="4355"/>
                  </a:lnTo>
                  <a:lnTo>
                    <a:pt x="5384" y="4505"/>
                  </a:lnTo>
                  <a:lnTo>
                    <a:pt x="5236" y="4653"/>
                  </a:lnTo>
                  <a:lnTo>
                    <a:pt x="5236" y="4653"/>
                  </a:lnTo>
                  <a:lnTo>
                    <a:pt x="5099" y="4794"/>
                  </a:lnTo>
                  <a:lnTo>
                    <a:pt x="4964" y="4934"/>
                  </a:lnTo>
                  <a:lnTo>
                    <a:pt x="4828" y="5077"/>
                  </a:lnTo>
                  <a:lnTo>
                    <a:pt x="4695" y="5220"/>
                  </a:lnTo>
                  <a:lnTo>
                    <a:pt x="4695" y="5220"/>
                  </a:lnTo>
                  <a:lnTo>
                    <a:pt x="4787" y="5117"/>
                  </a:lnTo>
                  <a:lnTo>
                    <a:pt x="4834" y="5067"/>
                  </a:lnTo>
                  <a:lnTo>
                    <a:pt x="4879" y="5019"/>
                  </a:lnTo>
                  <a:lnTo>
                    <a:pt x="4879" y="5019"/>
                  </a:lnTo>
                  <a:lnTo>
                    <a:pt x="5025" y="4866"/>
                  </a:lnTo>
                  <a:lnTo>
                    <a:pt x="5169" y="4715"/>
                  </a:lnTo>
                  <a:lnTo>
                    <a:pt x="5456" y="4412"/>
                  </a:lnTo>
                  <a:lnTo>
                    <a:pt x="5600" y="4261"/>
                  </a:lnTo>
                  <a:lnTo>
                    <a:pt x="5744" y="4110"/>
                  </a:lnTo>
                  <a:lnTo>
                    <a:pt x="5891" y="3960"/>
                  </a:lnTo>
                  <a:lnTo>
                    <a:pt x="6037" y="3811"/>
                  </a:lnTo>
                  <a:lnTo>
                    <a:pt x="6037" y="3811"/>
                  </a:lnTo>
                  <a:lnTo>
                    <a:pt x="6127" y="3721"/>
                  </a:lnTo>
                  <a:lnTo>
                    <a:pt x="6148" y="3702"/>
                  </a:lnTo>
                  <a:lnTo>
                    <a:pt x="6154" y="3696"/>
                  </a:lnTo>
                  <a:lnTo>
                    <a:pt x="6148" y="3703"/>
                  </a:lnTo>
                  <a:lnTo>
                    <a:pt x="6132" y="3721"/>
                  </a:lnTo>
                  <a:lnTo>
                    <a:pt x="6077" y="3779"/>
                  </a:lnTo>
                  <a:lnTo>
                    <a:pt x="5925" y="3938"/>
                  </a:lnTo>
                  <a:lnTo>
                    <a:pt x="5819" y="4051"/>
                  </a:lnTo>
                  <a:lnTo>
                    <a:pt x="5819" y="4051"/>
                  </a:lnTo>
                  <a:close/>
                  <a:moveTo>
                    <a:pt x="5685" y="3613"/>
                  </a:moveTo>
                  <a:lnTo>
                    <a:pt x="5685" y="3613"/>
                  </a:lnTo>
                  <a:lnTo>
                    <a:pt x="5565" y="3777"/>
                  </a:lnTo>
                  <a:lnTo>
                    <a:pt x="5446" y="3939"/>
                  </a:lnTo>
                  <a:lnTo>
                    <a:pt x="5385" y="4020"/>
                  </a:lnTo>
                  <a:lnTo>
                    <a:pt x="5324" y="4101"/>
                  </a:lnTo>
                  <a:lnTo>
                    <a:pt x="5262" y="4181"/>
                  </a:lnTo>
                  <a:lnTo>
                    <a:pt x="5199" y="4259"/>
                  </a:lnTo>
                  <a:lnTo>
                    <a:pt x="5199" y="4259"/>
                  </a:lnTo>
                  <a:lnTo>
                    <a:pt x="5140" y="4330"/>
                  </a:lnTo>
                  <a:lnTo>
                    <a:pt x="5082" y="4401"/>
                  </a:lnTo>
                  <a:lnTo>
                    <a:pt x="4964" y="4540"/>
                  </a:lnTo>
                  <a:lnTo>
                    <a:pt x="4843" y="4678"/>
                  </a:lnTo>
                  <a:lnTo>
                    <a:pt x="4723" y="4816"/>
                  </a:lnTo>
                  <a:lnTo>
                    <a:pt x="4603" y="4954"/>
                  </a:lnTo>
                  <a:lnTo>
                    <a:pt x="4483" y="5093"/>
                  </a:lnTo>
                  <a:lnTo>
                    <a:pt x="4364" y="5233"/>
                  </a:lnTo>
                  <a:lnTo>
                    <a:pt x="4306" y="5304"/>
                  </a:lnTo>
                  <a:lnTo>
                    <a:pt x="4249" y="5376"/>
                  </a:lnTo>
                  <a:lnTo>
                    <a:pt x="4249" y="5376"/>
                  </a:lnTo>
                  <a:lnTo>
                    <a:pt x="4228" y="5399"/>
                  </a:lnTo>
                  <a:lnTo>
                    <a:pt x="4199" y="5431"/>
                  </a:lnTo>
                  <a:lnTo>
                    <a:pt x="4167" y="5466"/>
                  </a:lnTo>
                  <a:lnTo>
                    <a:pt x="4129" y="5504"/>
                  </a:lnTo>
                  <a:lnTo>
                    <a:pt x="4091" y="5543"/>
                  </a:lnTo>
                  <a:lnTo>
                    <a:pt x="4053" y="5580"/>
                  </a:lnTo>
                  <a:lnTo>
                    <a:pt x="4017" y="5614"/>
                  </a:lnTo>
                  <a:lnTo>
                    <a:pt x="3985" y="5642"/>
                  </a:lnTo>
                  <a:lnTo>
                    <a:pt x="3960" y="5664"/>
                  </a:lnTo>
                  <a:lnTo>
                    <a:pt x="3949" y="5672"/>
                  </a:lnTo>
                  <a:lnTo>
                    <a:pt x="3941" y="5676"/>
                  </a:lnTo>
                  <a:lnTo>
                    <a:pt x="3935" y="5679"/>
                  </a:lnTo>
                  <a:lnTo>
                    <a:pt x="3934" y="5679"/>
                  </a:lnTo>
                  <a:lnTo>
                    <a:pt x="3933" y="5678"/>
                  </a:lnTo>
                  <a:lnTo>
                    <a:pt x="3933" y="5675"/>
                  </a:lnTo>
                  <a:lnTo>
                    <a:pt x="3933" y="5673"/>
                  </a:lnTo>
                  <a:lnTo>
                    <a:pt x="3936" y="5666"/>
                  </a:lnTo>
                  <a:lnTo>
                    <a:pt x="3942" y="5654"/>
                  </a:lnTo>
                  <a:lnTo>
                    <a:pt x="3952" y="5639"/>
                  </a:lnTo>
                  <a:lnTo>
                    <a:pt x="3984" y="5594"/>
                  </a:lnTo>
                  <a:lnTo>
                    <a:pt x="4033" y="5531"/>
                  </a:lnTo>
                  <a:lnTo>
                    <a:pt x="4102" y="5447"/>
                  </a:lnTo>
                  <a:lnTo>
                    <a:pt x="4102" y="5447"/>
                  </a:lnTo>
                  <a:lnTo>
                    <a:pt x="4162" y="5377"/>
                  </a:lnTo>
                  <a:lnTo>
                    <a:pt x="4224" y="5307"/>
                  </a:lnTo>
                  <a:lnTo>
                    <a:pt x="4288" y="5239"/>
                  </a:lnTo>
                  <a:lnTo>
                    <a:pt x="4353" y="5172"/>
                  </a:lnTo>
                  <a:lnTo>
                    <a:pt x="4484" y="5037"/>
                  </a:lnTo>
                  <a:lnTo>
                    <a:pt x="4548" y="4971"/>
                  </a:lnTo>
                  <a:lnTo>
                    <a:pt x="4613" y="4904"/>
                  </a:lnTo>
                  <a:lnTo>
                    <a:pt x="4613" y="4904"/>
                  </a:lnTo>
                  <a:lnTo>
                    <a:pt x="4684" y="4827"/>
                  </a:lnTo>
                  <a:lnTo>
                    <a:pt x="4754" y="4749"/>
                  </a:lnTo>
                  <a:lnTo>
                    <a:pt x="4823" y="4671"/>
                  </a:lnTo>
                  <a:lnTo>
                    <a:pt x="4892" y="4591"/>
                  </a:lnTo>
                  <a:lnTo>
                    <a:pt x="4960" y="4512"/>
                  </a:lnTo>
                  <a:lnTo>
                    <a:pt x="5027" y="4432"/>
                  </a:lnTo>
                  <a:lnTo>
                    <a:pt x="5160" y="4269"/>
                  </a:lnTo>
                  <a:lnTo>
                    <a:pt x="5291" y="4107"/>
                  </a:lnTo>
                  <a:lnTo>
                    <a:pt x="5423" y="3942"/>
                  </a:lnTo>
                  <a:lnTo>
                    <a:pt x="5554" y="3778"/>
                  </a:lnTo>
                  <a:lnTo>
                    <a:pt x="5685" y="3613"/>
                  </a:lnTo>
                  <a:lnTo>
                    <a:pt x="5685" y="3613"/>
                  </a:lnTo>
                  <a:close/>
                  <a:moveTo>
                    <a:pt x="3930" y="5895"/>
                  </a:moveTo>
                  <a:lnTo>
                    <a:pt x="3930" y="5895"/>
                  </a:lnTo>
                  <a:lnTo>
                    <a:pt x="3982" y="5847"/>
                  </a:lnTo>
                  <a:lnTo>
                    <a:pt x="4032" y="5799"/>
                  </a:lnTo>
                  <a:lnTo>
                    <a:pt x="4082" y="5751"/>
                  </a:lnTo>
                  <a:lnTo>
                    <a:pt x="4132" y="5702"/>
                  </a:lnTo>
                  <a:lnTo>
                    <a:pt x="4132" y="5702"/>
                  </a:lnTo>
                  <a:lnTo>
                    <a:pt x="4160" y="5675"/>
                  </a:lnTo>
                  <a:lnTo>
                    <a:pt x="4160" y="5675"/>
                  </a:lnTo>
                  <a:lnTo>
                    <a:pt x="4231" y="5606"/>
                  </a:lnTo>
                  <a:lnTo>
                    <a:pt x="4301" y="5536"/>
                  </a:lnTo>
                  <a:lnTo>
                    <a:pt x="4371" y="5466"/>
                  </a:lnTo>
                  <a:lnTo>
                    <a:pt x="4441" y="5395"/>
                  </a:lnTo>
                  <a:lnTo>
                    <a:pt x="4579" y="5253"/>
                  </a:lnTo>
                  <a:lnTo>
                    <a:pt x="4714" y="5109"/>
                  </a:lnTo>
                  <a:lnTo>
                    <a:pt x="4714" y="5109"/>
                  </a:lnTo>
                  <a:lnTo>
                    <a:pt x="4618" y="5211"/>
                  </a:lnTo>
                  <a:lnTo>
                    <a:pt x="4522" y="5312"/>
                  </a:lnTo>
                  <a:lnTo>
                    <a:pt x="4331" y="5515"/>
                  </a:lnTo>
                  <a:lnTo>
                    <a:pt x="4137" y="5719"/>
                  </a:lnTo>
                  <a:lnTo>
                    <a:pt x="4041" y="5822"/>
                  </a:lnTo>
                  <a:lnTo>
                    <a:pt x="3945" y="5926"/>
                  </a:lnTo>
                  <a:lnTo>
                    <a:pt x="3945" y="5926"/>
                  </a:lnTo>
                  <a:lnTo>
                    <a:pt x="3930" y="5895"/>
                  </a:lnTo>
                  <a:lnTo>
                    <a:pt x="3930" y="5895"/>
                  </a:lnTo>
                  <a:close/>
                  <a:moveTo>
                    <a:pt x="4153" y="6202"/>
                  </a:moveTo>
                  <a:lnTo>
                    <a:pt x="4153" y="6202"/>
                  </a:lnTo>
                  <a:lnTo>
                    <a:pt x="4147" y="6195"/>
                  </a:lnTo>
                  <a:lnTo>
                    <a:pt x="4147" y="6195"/>
                  </a:lnTo>
                  <a:lnTo>
                    <a:pt x="4217" y="6134"/>
                  </a:lnTo>
                  <a:lnTo>
                    <a:pt x="4287" y="6071"/>
                  </a:lnTo>
                  <a:lnTo>
                    <a:pt x="4287" y="6071"/>
                  </a:lnTo>
                  <a:lnTo>
                    <a:pt x="4256" y="6106"/>
                  </a:lnTo>
                  <a:lnTo>
                    <a:pt x="4225" y="6142"/>
                  </a:lnTo>
                  <a:lnTo>
                    <a:pt x="4195" y="6179"/>
                  </a:lnTo>
                  <a:lnTo>
                    <a:pt x="4166" y="6216"/>
                  </a:lnTo>
                  <a:lnTo>
                    <a:pt x="4166" y="6216"/>
                  </a:lnTo>
                  <a:lnTo>
                    <a:pt x="4153" y="6202"/>
                  </a:lnTo>
                  <a:lnTo>
                    <a:pt x="4153" y="6202"/>
                  </a:lnTo>
                  <a:close/>
                  <a:moveTo>
                    <a:pt x="4185" y="6239"/>
                  </a:moveTo>
                  <a:lnTo>
                    <a:pt x="4185" y="6239"/>
                  </a:lnTo>
                  <a:lnTo>
                    <a:pt x="4224" y="6191"/>
                  </a:lnTo>
                  <a:lnTo>
                    <a:pt x="4264" y="6145"/>
                  </a:lnTo>
                  <a:lnTo>
                    <a:pt x="4264" y="6145"/>
                  </a:lnTo>
                  <a:lnTo>
                    <a:pt x="4226" y="6195"/>
                  </a:lnTo>
                  <a:lnTo>
                    <a:pt x="4191" y="6245"/>
                  </a:lnTo>
                  <a:lnTo>
                    <a:pt x="4191" y="6245"/>
                  </a:lnTo>
                  <a:lnTo>
                    <a:pt x="4185" y="6239"/>
                  </a:lnTo>
                  <a:lnTo>
                    <a:pt x="4185" y="6239"/>
                  </a:lnTo>
                  <a:close/>
                  <a:moveTo>
                    <a:pt x="6798" y="3820"/>
                  </a:moveTo>
                  <a:lnTo>
                    <a:pt x="6798" y="3820"/>
                  </a:lnTo>
                  <a:lnTo>
                    <a:pt x="6761" y="3849"/>
                  </a:lnTo>
                  <a:lnTo>
                    <a:pt x="6725" y="3880"/>
                  </a:lnTo>
                  <a:lnTo>
                    <a:pt x="6689" y="3911"/>
                  </a:lnTo>
                  <a:lnTo>
                    <a:pt x="6653" y="3943"/>
                  </a:lnTo>
                  <a:lnTo>
                    <a:pt x="6616" y="3976"/>
                  </a:lnTo>
                  <a:lnTo>
                    <a:pt x="6581" y="4010"/>
                  </a:lnTo>
                  <a:lnTo>
                    <a:pt x="6510" y="4080"/>
                  </a:lnTo>
                  <a:lnTo>
                    <a:pt x="6440" y="4151"/>
                  </a:lnTo>
                  <a:lnTo>
                    <a:pt x="6371" y="4225"/>
                  </a:lnTo>
                  <a:lnTo>
                    <a:pt x="6303" y="4301"/>
                  </a:lnTo>
                  <a:lnTo>
                    <a:pt x="6235" y="4377"/>
                  </a:lnTo>
                  <a:lnTo>
                    <a:pt x="6168" y="4454"/>
                  </a:lnTo>
                  <a:lnTo>
                    <a:pt x="6101" y="4532"/>
                  </a:lnTo>
                  <a:lnTo>
                    <a:pt x="5971" y="4685"/>
                  </a:lnTo>
                  <a:lnTo>
                    <a:pt x="5844" y="4832"/>
                  </a:lnTo>
                  <a:lnTo>
                    <a:pt x="5781" y="4904"/>
                  </a:lnTo>
                  <a:lnTo>
                    <a:pt x="5717" y="4973"/>
                  </a:lnTo>
                  <a:lnTo>
                    <a:pt x="5717" y="4973"/>
                  </a:lnTo>
                  <a:lnTo>
                    <a:pt x="5620" y="5081"/>
                  </a:lnTo>
                  <a:lnTo>
                    <a:pt x="5521" y="5194"/>
                  </a:lnTo>
                  <a:lnTo>
                    <a:pt x="5418" y="5310"/>
                  </a:lnTo>
                  <a:lnTo>
                    <a:pt x="5311" y="5429"/>
                  </a:lnTo>
                  <a:lnTo>
                    <a:pt x="5257" y="5489"/>
                  </a:lnTo>
                  <a:lnTo>
                    <a:pt x="5202" y="5548"/>
                  </a:lnTo>
                  <a:lnTo>
                    <a:pt x="5147" y="5607"/>
                  </a:lnTo>
                  <a:lnTo>
                    <a:pt x="5090" y="5666"/>
                  </a:lnTo>
                  <a:lnTo>
                    <a:pt x="5034" y="5723"/>
                  </a:lnTo>
                  <a:lnTo>
                    <a:pt x="4975" y="5779"/>
                  </a:lnTo>
                  <a:lnTo>
                    <a:pt x="4917" y="5834"/>
                  </a:lnTo>
                  <a:lnTo>
                    <a:pt x="4857" y="5888"/>
                  </a:lnTo>
                  <a:lnTo>
                    <a:pt x="4857" y="5888"/>
                  </a:lnTo>
                  <a:lnTo>
                    <a:pt x="4911" y="5822"/>
                  </a:lnTo>
                  <a:lnTo>
                    <a:pt x="4964" y="5754"/>
                  </a:lnTo>
                  <a:lnTo>
                    <a:pt x="5069" y="5617"/>
                  </a:lnTo>
                  <a:lnTo>
                    <a:pt x="5173" y="5481"/>
                  </a:lnTo>
                  <a:lnTo>
                    <a:pt x="5226" y="5413"/>
                  </a:lnTo>
                  <a:lnTo>
                    <a:pt x="5279" y="5347"/>
                  </a:lnTo>
                  <a:lnTo>
                    <a:pt x="5279" y="5347"/>
                  </a:lnTo>
                  <a:lnTo>
                    <a:pt x="5138" y="5518"/>
                  </a:lnTo>
                  <a:lnTo>
                    <a:pt x="5068" y="5604"/>
                  </a:lnTo>
                  <a:lnTo>
                    <a:pt x="4996" y="5689"/>
                  </a:lnTo>
                  <a:lnTo>
                    <a:pt x="4925" y="5772"/>
                  </a:lnTo>
                  <a:lnTo>
                    <a:pt x="4851" y="5855"/>
                  </a:lnTo>
                  <a:lnTo>
                    <a:pt x="4778" y="5936"/>
                  </a:lnTo>
                  <a:lnTo>
                    <a:pt x="4703" y="6015"/>
                  </a:lnTo>
                  <a:lnTo>
                    <a:pt x="4703" y="6015"/>
                  </a:lnTo>
                  <a:lnTo>
                    <a:pt x="4657" y="6049"/>
                  </a:lnTo>
                  <a:lnTo>
                    <a:pt x="4610" y="6083"/>
                  </a:lnTo>
                  <a:lnTo>
                    <a:pt x="4563" y="6114"/>
                  </a:lnTo>
                  <a:lnTo>
                    <a:pt x="4515" y="6145"/>
                  </a:lnTo>
                  <a:lnTo>
                    <a:pt x="4467" y="6173"/>
                  </a:lnTo>
                  <a:lnTo>
                    <a:pt x="4418" y="6200"/>
                  </a:lnTo>
                  <a:lnTo>
                    <a:pt x="4369" y="6225"/>
                  </a:lnTo>
                  <a:lnTo>
                    <a:pt x="4320" y="6248"/>
                  </a:lnTo>
                  <a:lnTo>
                    <a:pt x="4320" y="6248"/>
                  </a:lnTo>
                  <a:lnTo>
                    <a:pt x="4352" y="6210"/>
                  </a:lnTo>
                  <a:lnTo>
                    <a:pt x="4384" y="6173"/>
                  </a:lnTo>
                  <a:lnTo>
                    <a:pt x="4418" y="6135"/>
                  </a:lnTo>
                  <a:lnTo>
                    <a:pt x="4453" y="6099"/>
                  </a:lnTo>
                  <a:lnTo>
                    <a:pt x="4489" y="6063"/>
                  </a:lnTo>
                  <a:lnTo>
                    <a:pt x="4525" y="6026"/>
                  </a:lnTo>
                  <a:lnTo>
                    <a:pt x="4600" y="5956"/>
                  </a:lnTo>
                  <a:lnTo>
                    <a:pt x="4750" y="5818"/>
                  </a:lnTo>
                  <a:lnTo>
                    <a:pt x="4823" y="5750"/>
                  </a:lnTo>
                  <a:lnTo>
                    <a:pt x="4858" y="5716"/>
                  </a:lnTo>
                  <a:lnTo>
                    <a:pt x="4892" y="5681"/>
                  </a:lnTo>
                  <a:lnTo>
                    <a:pt x="4892" y="5681"/>
                  </a:lnTo>
                  <a:lnTo>
                    <a:pt x="4982" y="5590"/>
                  </a:lnTo>
                  <a:lnTo>
                    <a:pt x="5071" y="5495"/>
                  </a:lnTo>
                  <a:lnTo>
                    <a:pt x="5159" y="5400"/>
                  </a:lnTo>
                  <a:lnTo>
                    <a:pt x="5246" y="5305"/>
                  </a:lnTo>
                  <a:lnTo>
                    <a:pt x="5418" y="5112"/>
                  </a:lnTo>
                  <a:lnTo>
                    <a:pt x="5504" y="5016"/>
                  </a:lnTo>
                  <a:lnTo>
                    <a:pt x="5591" y="4920"/>
                  </a:lnTo>
                  <a:lnTo>
                    <a:pt x="5591" y="4920"/>
                  </a:lnTo>
                  <a:lnTo>
                    <a:pt x="5650" y="4857"/>
                  </a:lnTo>
                  <a:lnTo>
                    <a:pt x="5710" y="4794"/>
                  </a:lnTo>
                  <a:lnTo>
                    <a:pt x="5771" y="4732"/>
                  </a:lnTo>
                  <a:lnTo>
                    <a:pt x="5833" y="4670"/>
                  </a:lnTo>
                  <a:lnTo>
                    <a:pt x="5897" y="4609"/>
                  </a:lnTo>
                  <a:lnTo>
                    <a:pt x="5960" y="4548"/>
                  </a:lnTo>
                  <a:lnTo>
                    <a:pt x="6088" y="4427"/>
                  </a:lnTo>
                  <a:lnTo>
                    <a:pt x="6088" y="4427"/>
                  </a:lnTo>
                  <a:lnTo>
                    <a:pt x="6008" y="4513"/>
                  </a:lnTo>
                  <a:lnTo>
                    <a:pt x="5928" y="4598"/>
                  </a:lnTo>
                  <a:lnTo>
                    <a:pt x="5769" y="4769"/>
                  </a:lnTo>
                  <a:lnTo>
                    <a:pt x="5769" y="4769"/>
                  </a:lnTo>
                  <a:lnTo>
                    <a:pt x="5714" y="4829"/>
                  </a:lnTo>
                  <a:lnTo>
                    <a:pt x="5659" y="4890"/>
                  </a:lnTo>
                  <a:lnTo>
                    <a:pt x="5605" y="4952"/>
                  </a:lnTo>
                  <a:lnTo>
                    <a:pt x="5551" y="5015"/>
                  </a:lnTo>
                  <a:lnTo>
                    <a:pt x="5444" y="5144"/>
                  </a:lnTo>
                  <a:lnTo>
                    <a:pt x="5337" y="5274"/>
                  </a:lnTo>
                  <a:lnTo>
                    <a:pt x="5337" y="5274"/>
                  </a:lnTo>
                  <a:lnTo>
                    <a:pt x="5392" y="5209"/>
                  </a:lnTo>
                  <a:lnTo>
                    <a:pt x="5421" y="5177"/>
                  </a:lnTo>
                  <a:lnTo>
                    <a:pt x="5449" y="5146"/>
                  </a:lnTo>
                  <a:lnTo>
                    <a:pt x="5449" y="5146"/>
                  </a:lnTo>
                  <a:lnTo>
                    <a:pt x="5609" y="4973"/>
                  </a:lnTo>
                  <a:lnTo>
                    <a:pt x="5768" y="4799"/>
                  </a:lnTo>
                  <a:lnTo>
                    <a:pt x="5929" y="4624"/>
                  </a:lnTo>
                  <a:lnTo>
                    <a:pt x="6011" y="4538"/>
                  </a:lnTo>
                  <a:lnTo>
                    <a:pt x="6094" y="4452"/>
                  </a:lnTo>
                  <a:lnTo>
                    <a:pt x="6177" y="4367"/>
                  </a:lnTo>
                  <a:lnTo>
                    <a:pt x="6262" y="4284"/>
                  </a:lnTo>
                  <a:lnTo>
                    <a:pt x="6348" y="4202"/>
                  </a:lnTo>
                  <a:lnTo>
                    <a:pt x="6435" y="4121"/>
                  </a:lnTo>
                  <a:lnTo>
                    <a:pt x="6524" y="4042"/>
                  </a:lnTo>
                  <a:lnTo>
                    <a:pt x="6613" y="3965"/>
                  </a:lnTo>
                  <a:lnTo>
                    <a:pt x="6658" y="3928"/>
                  </a:lnTo>
                  <a:lnTo>
                    <a:pt x="6705" y="3891"/>
                  </a:lnTo>
                  <a:lnTo>
                    <a:pt x="6751" y="3855"/>
                  </a:lnTo>
                  <a:lnTo>
                    <a:pt x="6798" y="3820"/>
                  </a:lnTo>
                  <a:lnTo>
                    <a:pt x="6798" y="3820"/>
                  </a:lnTo>
                  <a:close/>
                  <a:moveTo>
                    <a:pt x="6979" y="3518"/>
                  </a:moveTo>
                  <a:lnTo>
                    <a:pt x="6979" y="3518"/>
                  </a:lnTo>
                  <a:lnTo>
                    <a:pt x="6986" y="3530"/>
                  </a:lnTo>
                  <a:lnTo>
                    <a:pt x="6993" y="3541"/>
                  </a:lnTo>
                  <a:lnTo>
                    <a:pt x="6993" y="3541"/>
                  </a:lnTo>
                  <a:lnTo>
                    <a:pt x="6992" y="3541"/>
                  </a:lnTo>
                  <a:lnTo>
                    <a:pt x="6992" y="3541"/>
                  </a:lnTo>
                  <a:lnTo>
                    <a:pt x="6974" y="3547"/>
                  </a:lnTo>
                  <a:lnTo>
                    <a:pt x="6958" y="3554"/>
                  </a:lnTo>
                  <a:lnTo>
                    <a:pt x="6942" y="3561"/>
                  </a:lnTo>
                  <a:lnTo>
                    <a:pt x="6927" y="3570"/>
                  </a:lnTo>
                  <a:lnTo>
                    <a:pt x="6895" y="3587"/>
                  </a:lnTo>
                  <a:lnTo>
                    <a:pt x="6866" y="3607"/>
                  </a:lnTo>
                  <a:lnTo>
                    <a:pt x="6838" y="3629"/>
                  </a:lnTo>
                  <a:lnTo>
                    <a:pt x="6811" y="3653"/>
                  </a:lnTo>
                  <a:lnTo>
                    <a:pt x="6784" y="3677"/>
                  </a:lnTo>
                  <a:lnTo>
                    <a:pt x="6758" y="3703"/>
                  </a:lnTo>
                  <a:lnTo>
                    <a:pt x="6733" y="3729"/>
                  </a:lnTo>
                  <a:lnTo>
                    <a:pt x="6709" y="3757"/>
                  </a:lnTo>
                  <a:lnTo>
                    <a:pt x="6660" y="3812"/>
                  </a:lnTo>
                  <a:lnTo>
                    <a:pt x="6610" y="3866"/>
                  </a:lnTo>
                  <a:lnTo>
                    <a:pt x="6586" y="3893"/>
                  </a:lnTo>
                  <a:lnTo>
                    <a:pt x="6560" y="3917"/>
                  </a:lnTo>
                  <a:lnTo>
                    <a:pt x="6560" y="3917"/>
                  </a:lnTo>
                  <a:lnTo>
                    <a:pt x="6410" y="4060"/>
                  </a:lnTo>
                  <a:lnTo>
                    <a:pt x="6261" y="4203"/>
                  </a:lnTo>
                  <a:lnTo>
                    <a:pt x="6111" y="4344"/>
                  </a:lnTo>
                  <a:lnTo>
                    <a:pt x="5962" y="4487"/>
                  </a:lnTo>
                  <a:lnTo>
                    <a:pt x="5962" y="4487"/>
                  </a:lnTo>
                  <a:lnTo>
                    <a:pt x="5849" y="4582"/>
                  </a:lnTo>
                  <a:lnTo>
                    <a:pt x="5737" y="4677"/>
                  </a:lnTo>
                  <a:lnTo>
                    <a:pt x="5626" y="4774"/>
                  </a:lnTo>
                  <a:lnTo>
                    <a:pt x="5572" y="4823"/>
                  </a:lnTo>
                  <a:lnTo>
                    <a:pt x="5518" y="4872"/>
                  </a:lnTo>
                  <a:lnTo>
                    <a:pt x="5518" y="4872"/>
                  </a:lnTo>
                  <a:lnTo>
                    <a:pt x="5558" y="4830"/>
                  </a:lnTo>
                  <a:lnTo>
                    <a:pt x="5599" y="4787"/>
                  </a:lnTo>
                  <a:lnTo>
                    <a:pt x="5599" y="4787"/>
                  </a:lnTo>
                  <a:lnTo>
                    <a:pt x="5681" y="4705"/>
                  </a:lnTo>
                  <a:lnTo>
                    <a:pt x="5764" y="4624"/>
                  </a:lnTo>
                  <a:lnTo>
                    <a:pt x="5849" y="4542"/>
                  </a:lnTo>
                  <a:lnTo>
                    <a:pt x="5934" y="4461"/>
                  </a:lnTo>
                  <a:lnTo>
                    <a:pt x="6107" y="4299"/>
                  </a:lnTo>
                  <a:lnTo>
                    <a:pt x="6280" y="4135"/>
                  </a:lnTo>
                  <a:lnTo>
                    <a:pt x="6366" y="4053"/>
                  </a:lnTo>
                  <a:lnTo>
                    <a:pt x="6450" y="3969"/>
                  </a:lnTo>
                  <a:lnTo>
                    <a:pt x="6533" y="3884"/>
                  </a:lnTo>
                  <a:lnTo>
                    <a:pt x="6615" y="3800"/>
                  </a:lnTo>
                  <a:lnTo>
                    <a:pt x="6695" y="3714"/>
                  </a:lnTo>
                  <a:lnTo>
                    <a:pt x="6733" y="3669"/>
                  </a:lnTo>
                  <a:lnTo>
                    <a:pt x="6771" y="3626"/>
                  </a:lnTo>
                  <a:lnTo>
                    <a:pt x="6808" y="3581"/>
                  </a:lnTo>
                  <a:lnTo>
                    <a:pt x="6846" y="3537"/>
                  </a:lnTo>
                  <a:lnTo>
                    <a:pt x="6881" y="3491"/>
                  </a:lnTo>
                  <a:lnTo>
                    <a:pt x="6916" y="3445"/>
                  </a:lnTo>
                  <a:lnTo>
                    <a:pt x="6916" y="3445"/>
                  </a:lnTo>
                  <a:lnTo>
                    <a:pt x="6934" y="3462"/>
                  </a:lnTo>
                  <a:lnTo>
                    <a:pt x="6950" y="3479"/>
                  </a:lnTo>
                  <a:lnTo>
                    <a:pt x="6965" y="3498"/>
                  </a:lnTo>
                  <a:lnTo>
                    <a:pt x="6979" y="3518"/>
                  </a:lnTo>
                  <a:lnTo>
                    <a:pt x="6979" y="3518"/>
                  </a:lnTo>
                  <a:close/>
                  <a:moveTo>
                    <a:pt x="6895" y="3427"/>
                  </a:moveTo>
                  <a:lnTo>
                    <a:pt x="6895" y="3427"/>
                  </a:lnTo>
                  <a:lnTo>
                    <a:pt x="6833" y="3468"/>
                  </a:lnTo>
                  <a:lnTo>
                    <a:pt x="6773" y="3510"/>
                  </a:lnTo>
                  <a:lnTo>
                    <a:pt x="6713" y="3552"/>
                  </a:lnTo>
                  <a:lnTo>
                    <a:pt x="6654" y="3596"/>
                  </a:lnTo>
                  <a:lnTo>
                    <a:pt x="6654" y="3596"/>
                  </a:lnTo>
                  <a:lnTo>
                    <a:pt x="6694" y="3543"/>
                  </a:lnTo>
                  <a:lnTo>
                    <a:pt x="6731" y="3488"/>
                  </a:lnTo>
                  <a:lnTo>
                    <a:pt x="6767" y="3433"/>
                  </a:lnTo>
                  <a:lnTo>
                    <a:pt x="6801" y="3376"/>
                  </a:lnTo>
                  <a:lnTo>
                    <a:pt x="6801" y="3376"/>
                  </a:lnTo>
                  <a:lnTo>
                    <a:pt x="6801" y="3374"/>
                  </a:lnTo>
                  <a:lnTo>
                    <a:pt x="6801" y="3374"/>
                  </a:lnTo>
                  <a:lnTo>
                    <a:pt x="6826" y="3385"/>
                  </a:lnTo>
                  <a:lnTo>
                    <a:pt x="6849" y="3396"/>
                  </a:lnTo>
                  <a:lnTo>
                    <a:pt x="6873" y="3410"/>
                  </a:lnTo>
                  <a:lnTo>
                    <a:pt x="6895" y="3427"/>
                  </a:lnTo>
                  <a:lnTo>
                    <a:pt x="6895" y="3427"/>
                  </a:lnTo>
                  <a:close/>
                  <a:moveTo>
                    <a:pt x="6769" y="3364"/>
                  </a:moveTo>
                  <a:lnTo>
                    <a:pt x="6769" y="3364"/>
                  </a:lnTo>
                  <a:lnTo>
                    <a:pt x="6680" y="3435"/>
                  </a:lnTo>
                  <a:lnTo>
                    <a:pt x="6591" y="3509"/>
                  </a:lnTo>
                  <a:lnTo>
                    <a:pt x="6504" y="3585"/>
                  </a:lnTo>
                  <a:lnTo>
                    <a:pt x="6417" y="3662"/>
                  </a:lnTo>
                  <a:lnTo>
                    <a:pt x="6417" y="3662"/>
                  </a:lnTo>
                  <a:lnTo>
                    <a:pt x="6447" y="3625"/>
                  </a:lnTo>
                  <a:lnTo>
                    <a:pt x="6476" y="3587"/>
                  </a:lnTo>
                  <a:lnTo>
                    <a:pt x="6505" y="3548"/>
                  </a:lnTo>
                  <a:lnTo>
                    <a:pt x="6533" y="3511"/>
                  </a:lnTo>
                  <a:lnTo>
                    <a:pt x="6560" y="3471"/>
                  </a:lnTo>
                  <a:lnTo>
                    <a:pt x="6587" y="3433"/>
                  </a:lnTo>
                  <a:lnTo>
                    <a:pt x="6613" y="3393"/>
                  </a:lnTo>
                  <a:lnTo>
                    <a:pt x="6637" y="3353"/>
                  </a:lnTo>
                  <a:lnTo>
                    <a:pt x="6637" y="3353"/>
                  </a:lnTo>
                  <a:lnTo>
                    <a:pt x="6654" y="3352"/>
                  </a:lnTo>
                  <a:lnTo>
                    <a:pt x="6670" y="3352"/>
                  </a:lnTo>
                  <a:lnTo>
                    <a:pt x="6687" y="3352"/>
                  </a:lnTo>
                  <a:lnTo>
                    <a:pt x="6703" y="3352"/>
                  </a:lnTo>
                  <a:lnTo>
                    <a:pt x="6719" y="3354"/>
                  </a:lnTo>
                  <a:lnTo>
                    <a:pt x="6736" y="3357"/>
                  </a:lnTo>
                  <a:lnTo>
                    <a:pt x="6752" y="3359"/>
                  </a:lnTo>
                  <a:lnTo>
                    <a:pt x="6769" y="3364"/>
                  </a:lnTo>
                  <a:lnTo>
                    <a:pt x="6769" y="3364"/>
                  </a:lnTo>
                  <a:close/>
                  <a:moveTo>
                    <a:pt x="6214" y="3581"/>
                  </a:moveTo>
                  <a:lnTo>
                    <a:pt x="6214" y="3581"/>
                  </a:lnTo>
                  <a:lnTo>
                    <a:pt x="6057" y="3743"/>
                  </a:lnTo>
                  <a:lnTo>
                    <a:pt x="5899" y="3904"/>
                  </a:lnTo>
                  <a:lnTo>
                    <a:pt x="5583" y="4224"/>
                  </a:lnTo>
                  <a:lnTo>
                    <a:pt x="5425" y="4384"/>
                  </a:lnTo>
                  <a:lnTo>
                    <a:pt x="5348" y="4465"/>
                  </a:lnTo>
                  <a:lnTo>
                    <a:pt x="5269" y="4547"/>
                  </a:lnTo>
                  <a:lnTo>
                    <a:pt x="5192" y="4629"/>
                  </a:lnTo>
                  <a:lnTo>
                    <a:pt x="5116" y="4712"/>
                  </a:lnTo>
                  <a:lnTo>
                    <a:pt x="5040" y="4795"/>
                  </a:lnTo>
                  <a:lnTo>
                    <a:pt x="4966" y="4879"/>
                  </a:lnTo>
                  <a:lnTo>
                    <a:pt x="4966" y="4879"/>
                  </a:lnTo>
                  <a:lnTo>
                    <a:pt x="4925" y="4924"/>
                  </a:lnTo>
                  <a:lnTo>
                    <a:pt x="4885" y="4968"/>
                  </a:lnTo>
                  <a:lnTo>
                    <a:pt x="4885" y="4968"/>
                  </a:lnTo>
                  <a:lnTo>
                    <a:pt x="5013" y="4817"/>
                  </a:lnTo>
                  <a:lnTo>
                    <a:pt x="5142" y="4665"/>
                  </a:lnTo>
                  <a:lnTo>
                    <a:pt x="5207" y="4590"/>
                  </a:lnTo>
                  <a:lnTo>
                    <a:pt x="5273" y="4514"/>
                  </a:lnTo>
                  <a:lnTo>
                    <a:pt x="5339" y="4439"/>
                  </a:lnTo>
                  <a:lnTo>
                    <a:pt x="5406" y="4365"/>
                  </a:lnTo>
                  <a:lnTo>
                    <a:pt x="5406" y="4365"/>
                  </a:lnTo>
                  <a:lnTo>
                    <a:pt x="5456" y="4313"/>
                  </a:lnTo>
                  <a:lnTo>
                    <a:pt x="5507" y="4262"/>
                  </a:lnTo>
                  <a:lnTo>
                    <a:pt x="5559" y="4212"/>
                  </a:lnTo>
                  <a:lnTo>
                    <a:pt x="5612" y="4163"/>
                  </a:lnTo>
                  <a:lnTo>
                    <a:pt x="5719" y="4065"/>
                  </a:lnTo>
                  <a:lnTo>
                    <a:pt x="5771" y="4015"/>
                  </a:lnTo>
                  <a:lnTo>
                    <a:pt x="5822" y="3966"/>
                  </a:lnTo>
                  <a:lnTo>
                    <a:pt x="5872" y="3915"/>
                  </a:lnTo>
                  <a:lnTo>
                    <a:pt x="5920" y="3862"/>
                  </a:lnTo>
                  <a:lnTo>
                    <a:pt x="5943" y="3836"/>
                  </a:lnTo>
                  <a:lnTo>
                    <a:pt x="5966" y="3808"/>
                  </a:lnTo>
                  <a:lnTo>
                    <a:pt x="5988" y="3781"/>
                  </a:lnTo>
                  <a:lnTo>
                    <a:pt x="6009" y="3752"/>
                  </a:lnTo>
                  <a:lnTo>
                    <a:pt x="6030" y="3724"/>
                  </a:lnTo>
                  <a:lnTo>
                    <a:pt x="6050" y="3694"/>
                  </a:lnTo>
                  <a:lnTo>
                    <a:pt x="6069" y="3664"/>
                  </a:lnTo>
                  <a:lnTo>
                    <a:pt x="6086" y="3633"/>
                  </a:lnTo>
                  <a:lnTo>
                    <a:pt x="6103" y="3601"/>
                  </a:lnTo>
                  <a:lnTo>
                    <a:pt x="6119" y="3568"/>
                  </a:lnTo>
                  <a:lnTo>
                    <a:pt x="6134" y="3536"/>
                  </a:lnTo>
                  <a:lnTo>
                    <a:pt x="6147" y="3500"/>
                  </a:lnTo>
                  <a:lnTo>
                    <a:pt x="6147" y="3500"/>
                  </a:lnTo>
                  <a:lnTo>
                    <a:pt x="6160" y="3522"/>
                  </a:lnTo>
                  <a:lnTo>
                    <a:pt x="6176" y="3541"/>
                  </a:lnTo>
                  <a:lnTo>
                    <a:pt x="6194" y="3561"/>
                  </a:lnTo>
                  <a:lnTo>
                    <a:pt x="6214" y="3581"/>
                  </a:lnTo>
                  <a:lnTo>
                    <a:pt x="6214" y="3581"/>
                  </a:lnTo>
                  <a:close/>
                  <a:moveTo>
                    <a:pt x="6759" y="2453"/>
                  </a:moveTo>
                  <a:lnTo>
                    <a:pt x="6759" y="2453"/>
                  </a:lnTo>
                  <a:lnTo>
                    <a:pt x="6756" y="2453"/>
                  </a:lnTo>
                  <a:lnTo>
                    <a:pt x="6752" y="2453"/>
                  </a:lnTo>
                  <a:lnTo>
                    <a:pt x="6749" y="2453"/>
                  </a:lnTo>
                  <a:lnTo>
                    <a:pt x="6746" y="2455"/>
                  </a:lnTo>
                  <a:lnTo>
                    <a:pt x="6742" y="2459"/>
                  </a:lnTo>
                  <a:lnTo>
                    <a:pt x="6738" y="2466"/>
                  </a:lnTo>
                  <a:lnTo>
                    <a:pt x="6738" y="2466"/>
                  </a:lnTo>
                  <a:lnTo>
                    <a:pt x="6731" y="2480"/>
                  </a:lnTo>
                  <a:lnTo>
                    <a:pt x="6723" y="2495"/>
                  </a:lnTo>
                  <a:lnTo>
                    <a:pt x="6712" y="2511"/>
                  </a:lnTo>
                  <a:lnTo>
                    <a:pt x="6702" y="2528"/>
                  </a:lnTo>
                  <a:lnTo>
                    <a:pt x="6675" y="2563"/>
                  </a:lnTo>
                  <a:lnTo>
                    <a:pt x="6643" y="2602"/>
                  </a:lnTo>
                  <a:lnTo>
                    <a:pt x="6607" y="2641"/>
                  </a:lnTo>
                  <a:lnTo>
                    <a:pt x="6568" y="2683"/>
                  </a:lnTo>
                  <a:lnTo>
                    <a:pt x="6484" y="2772"/>
                  </a:lnTo>
                  <a:lnTo>
                    <a:pt x="6441" y="2820"/>
                  </a:lnTo>
                  <a:lnTo>
                    <a:pt x="6396" y="2868"/>
                  </a:lnTo>
                  <a:lnTo>
                    <a:pt x="6353" y="2918"/>
                  </a:lnTo>
                  <a:lnTo>
                    <a:pt x="6311" y="2968"/>
                  </a:lnTo>
                  <a:lnTo>
                    <a:pt x="6271" y="3018"/>
                  </a:lnTo>
                  <a:lnTo>
                    <a:pt x="6251" y="3044"/>
                  </a:lnTo>
                  <a:lnTo>
                    <a:pt x="6234" y="3070"/>
                  </a:lnTo>
                  <a:lnTo>
                    <a:pt x="6216" y="3094"/>
                  </a:lnTo>
                  <a:lnTo>
                    <a:pt x="6200" y="3120"/>
                  </a:lnTo>
                  <a:lnTo>
                    <a:pt x="6184" y="3146"/>
                  </a:lnTo>
                  <a:lnTo>
                    <a:pt x="6170" y="3172"/>
                  </a:lnTo>
                  <a:lnTo>
                    <a:pt x="6170" y="3172"/>
                  </a:lnTo>
                  <a:lnTo>
                    <a:pt x="6166" y="3169"/>
                  </a:lnTo>
                  <a:lnTo>
                    <a:pt x="6160" y="3169"/>
                  </a:lnTo>
                  <a:lnTo>
                    <a:pt x="6155" y="3170"/>
                  </a:lnTo>
                  <a:lnTo>
                    <a:pt x="6151" y="3175"/>
                  </a:lnTo>
                  <a:lnTo>
                    <a:pt x="6151" y="3175"/>
                  </a:lnTo>
                  <a:lnTo>
                    <a:pt x="6100" y="3246"/>
                  </a:lnTo>
                  <a:lnTo>
                    <a:pt x="6049" y="3317"/>
                  </a:lnTo>
                  <a:lnTo>
                    <a:pt x="5995" y="3386"/>
                  </a:lnTo>
                  <a:lnTo>
                    <a:pt x="5942" y="3454"/>
                  </a:lnTo>
                  <a:lnTo>
                    <a:pt x="5887" y="3520"/>
                  </a:lnTo>
                  <a:lnTo>
                    <a:pt x="5832" y="3587"/>
                  </a:lnTo>
                  <a:lnTo>
                    <a:pt x="5776" y="3654"/>
                  </a:lnTo>
                  <a:lnTo>
                    <a:pt x="5720" y="3719"/>
                  </a:lnTo>
                  <a:lnTo>
                    <a:pt x="5605" y="3848"/>
                  </a:lnTo>
                  <a:lnTo>
                    <a:pt x="5489" y="3977"/>
                  </a:lnTo>
                  <a:lnTo>
                    <a:pt x="5373" y="4106"/>
                  </a:lnTo>
                  <a:lnTo>
                    <a:pt x="5259" y="4234"/>
                  </a:lnTo>
                  <a:lnTo>
                    <a:pt x="5259" y="4234"/>
                  </a:lnTo>
                  <a:lnTo>
                    <a:pt x="5304" y="4179"/>
                  </a:lnTo>
                  <a:lnTo>
                    <a:pt x="5350" y="4123"/>
                  </a:lnTo>
                  <a:lnTo>
                    <a:pt x="5394" y="4067"/>
                  </a:lnTo>
                  <a:lnTo>
                    <a:pt x="5438" y="4010"/>
                  </a:lnTo>
                  <a:lnTo>
                    <a:pt x="5438" y="4010"/>
                  </a:lnTo>
                  <a:lnTo>
                    <a:pt x="5696" y="3658"/>
                  </a:lnTo>
                  <a:lnTo>
                    <a:pt x="5826" y="3484"/>
                  </a:lnTo>
                  <a:lnTo>
                    <a:pt x="5957" y="3312"/>
                  </a:lnTo>
                  <a:lnTo>
                    <a:pt x="5957" y="3312"/>
                  </a:lnTo>
                  <a:lnTo>
                    <a:pt x="6092" y="3162"/>
                  </a:lnTo>
                  <a:lnTo>
                    <a:pt x="6227" y="3011"/>
                  </a:lnTo>
                  <a:lnTo>
                    <a:pt x="6292" y="2935"/>
                  </a:lnTo>
                  <a:lnTo>
                    <a:pt x="6358" y="2859"/>
                  </a:lnTo>
                  <a:lnTo>
                    <a:pt x="6422" y="2783"/>
                  </a:lnTo>
                  <a:lnTo>
                    <a:pt x="6486" y="2706"/>
                  </a:lnTo>
                  <a:lnTo>
                    <a:pt x="6486" y="2706"/>
                  </a:lnTo>
                  <a:lnTo>
                    <a:pt x="6591" y="2603"/>
                  </a:lnTo>
                  <a:lnTo>
                    <a:pt x="6644" y="2551"/>
                  </a:lnTo>
                  <a:lnTo>
                    <a:pt x="6698" y="2502"/>
                  </a:lnTo>
                  <a:lnTo>
                    <a:pt x="6698" y="2502"/>
                  </a:lnTo>
                  <a:lnTo>
                    <a:pt x="6702" y="2497"/>
                  </a:lnTo>
                  <a:lnTo>
                    <a:pt x="6703" y="2492"/>
                  </a:lnTo>
                  <a:lnTo>
                    <a:pt x="6702" y="2487"/>
                  </a:lnTo>
                  <a:lnTo>
                    <a:pt x="6699" y="2482"/>
                  </a:lnTo>
                  <a:lnTo>
                    <a:pt x="6695" y="2480"/>
                  </a:lnTo>
                  <a:lnTo>
                    <a:pt x="6690" y="2479"/>
                  </a:lnTo>
                  <a:lnTo>
                    <a:pt x="6684" y="2479"/>
                  </a:lnTo>
                  <a:lnTo>
                    <a:pt x="6678" y="2482"/>
                  </a:lnTo>
                  <a:lnTo>
                    <a:pt x="6678" y="2482"/>
                  </a:lnTo>
                  <a:lnTo>
                    <a:pt x="6648" y="2510"/>
                  </a:lnTo>
                  <a:lnTo>
                    <a:pt x="6618" y="2540"/>
                  </a:lnTo>
                  <a:lnTo>
                    <a:pt x="6618" y="2540"/>
                  </a:lnTo>
                  <a:lnTo>
                    <a:pt x="6670" y="2472"/>
                  </a:lnTo>
                  <a:lnTo>
                    <a:pt x="6722" y="2404"/>
                  </a:lnTo>
                  <a:lnTo>
                    <a:pt x="6722" y="2404"/>
                  </a:lnTo>
                  <a:lnTo>
                    <a:pt x="6722" y="2408"/>
                  </a:lnTo>
                  <a:lnTo>
                    <a:pt x="6722" y="2408"/>
                  </a:lnTo>
                  <a:lnTo>
                    <a:pt x="6722" y="2410"/>
                  </a:lnTo>
                  <a:lnTo>
                    <a:pt x="6723" y="2411"/>
                  </a:lnTo>
                  <a:lnTo>
                    <a:pt x="6726" y="2412"/>
                  </a:lnTo>
                  <a:lnTo>
                    <a:pt x="6726" y="2412"/>
                  </a:lnTo>
                  <a:lnTo>
                    <a:pt x="6735" y="2413"/>
                  </a:lnTo>
                  <a:lnTo>
                    <a:pt x="6739" y="2412"/>
                  </a:lnTo>
                  <a:lnTo>
                    <a:pt x="6754" y="2405"/>
                  </a:lnTo>
                  <a:lnTo>
                    <a:pt x="6754" y="2405"/>
                  </a:lnTo>
                  <a:lnTo>
                    <a:pt x="6756" y="2404"/>
                  </a:lnTo>
                  <a:lnTo>
                    <a:pt x="6756" y="2403"/>
                  </a:lnTo>
                  <a:lnTo>
                    <a:pt x="6754" y="2403"/>
                  </a:lnTo>
                  <a:lnTo>
                    <a:pt x="6754" y="2403"/>
                  </a:lnTo>
                  <a:lnTo>
                    <a:pt x="6752" y="2403"/>
                  </a:lnTo>
                  <a:lnTo>
                    <a:pt x="6751" y="2401"/>
                  </a:lnTo>
                  <a:lnTo>
                    <a:pt x="6751" y="2400"/>
                  </a:lnTo>
                  <a:lnTo>
                    <a:pt x="6751" y="2399"/>
                  </a:lnTo>
                  <a:lnTo>
                    <a:pt x="6752" y="2393"/>
                  </a:lnTo>
                  <a:lnTo>
                    <a:pt x="6757" y="2387"/>
                  </a:lnTo>
                  <a:lnTo>
                    <a:pt x="6770" y="2370"/>
                  </a:lnTo>
                  <a:lnTo>
                    <a:pt x="6787" y="2350"/>
                  </a:lnTo>
                  <a:lnTo>
                    <a:pt x="6826" y="2309"/>
                  </a:lnTo>
                  <a:lnTo>
                    <a:pt x="6850" y="2284"/>
                  </a:lnTo>
                  <a:lnTo>
                    <a:pt x="6850" y="2284"/>
                  </a:lnTo>
                  <a:lnTo>
                    <a:pt x="6876" y="2259"/>
                  </a:lnTo>
                  <a:lnTo>
                    <a:pt x="6901" y="2231"/>
                  </a:lnTo>
                  <a:lnTo>
                    <a:pt x="6925" y="2201"/>
                  </a:lnTo>
                  <a:lnTo>
                    <a:pt x="6949" y="2171"/>
                  </a:lnTo>
                  <a:lnTo>
                    <a:pt x="6993" y="2110"/>
                  </a:lnTo>
                  <a:lnTo>
                    <a:pt x="7038" y="2050"/>
                  </a:lnTo>
                  <a:lnTo>
                    <a:pt x="7038" y="2050"/>
                  </a:lnTo>
                  <a:lnTo>
                    <a:pt x="7051" y="2033"/>
                  </a:lnTo>
                  <a:lnTo>
                    <a:pt x="7051" y="2033"/>
                  </a:lnTo>
                  <a:lnTo>
                    <a:pt x="6999" y="2105"/>
                  </a:lnTo>
                  <a:lnTo>
                    <a:pt x="6946" y="2178"/>
                  </a:lnTo>
                  <a:lnTo>
                    <a:pt x="6895" y="2250"/>
                  </a:lnTo>
                  <a:lnTo>
                    <a:pt x="6869" y="2288"/>
                  </a:lnTo>
                  <a:lnTo>
                    <a:pt x="6845" y="2324"/>
                  </a:lnTo>
                  <a:lnTo>
                    <a:pt x="6845" y="2324"/>
                  </a:lnTo>
                  <a:lnTo>
                    <a:pt x="6843" y="2328"/>
                  </a:lnTo>
                  <a:lnTo>
                    <a:pt x="6842" y="2330"/>
                  </a:lnTo>
                  <a:lnTo>
                    <a:pt x="6842" y="2330"/>
                  </a:lnTo>
                  <a:lnTo>
                    <a:pt x="6824" y="2357"/>
                  </a:lnTo>
                  <a:lnTo>
                    <a:pt x="6807" y="2385"/>
                  </a:lnTo>
                  <a:lnTo>
                    <a:pt x="6807" y="2385"/>
                  </a:lnTo>
                  <a:lnTo>
                    <a:pt x="6805" y="2391"/>
                  </a:lnTo>
                  <a:lnTo>
                    <a:pt x="6805" y="2397"/>
                  </a:lnTo>
                  <a:lnTo>
                    <a:pt x="6807" y="2401"/>
                  </a:lnTo>
                  <a:lnTo>
                    <a:pt x="6812" y="2406"/>
                  </a:lnTo>
                  <a:lnTo>
                    <a:pt x="6816" y="2408"/>
                  </a:lnTo>
                  <a:lnTo>
                    <a:pt x="6821" y="2410"/>
                  </a:lnTo>
                  <a:lnTo>
                    <a:pt x="6827" y="2408"/>
                  </a:lnTo>
                  <a:lnTo>
                    <a:pt x="6832" y="2404"/>
                  </a:lnTo>
                  <a:lnTo>
                    <a:pt x="6832" y="2404"/>
                  </a:lnTo>
                  <a:lnTo>
                    <a:pt x="6875" y="2351"/>
                  </a:lnTo>
                  <a:lnTo>
                    <a:pt x="6921" y="2300"/>
                  </a:lnTo>
                  <a:lnTo>
                    <a:pt x="6966" y="2249"/>
                  </a:lnTo>
                  <a:lnTo>
                    <a:pt x="7013" y="2199"/>
                  </a:lnTo>
                  <a:lnTo>
                    <a:pt x="7013" y="2199"/>
                  </a:lnTo>
                  <a:lnTo>
                    <a:pt x="7059" y="2153"/>
                  </a:lnTo>
                  <a:lnTo>
                    <a:pt x="7106" y="2108"/>
                  </a:lnTo>
                  <a:lnTo>
                    <a:pt x="7106" y="2108"/>
                  </a:lnTo>
                  <a:lnTo>
                    <a:pt x="7070" y="2154"/>
                  </a:lnTo>
                  <a:lnTo>
                    <a:pt x="7034" y="2200"/>
                  </a:lnTo>
                  <a:lnTo>
                    <a:pt x="6998" y="2245"/>
                  </a:lnTo>
                  <a:lnTo>
                    <a:pt x="6963" y="2290"/>
                  </a:lnTo>
                  <a:lnTo>
                    <a:pt x="6929" y="2337"/>
                  </a:lnTo>
                  <a:lnTo>
                    <a:pt x="6912" y="2360"/>
                  </a:lnTo>
                  <a:lnTo>
                    <a:pt x="6897" y="2385"/>
                  </a:lnTo>
                  <a:lnTo>
                    <a:pt x="6883" y="2410"/>
                  </a:lnTo>
                  <a:lnTo>
                    <a:pt x="6869" y="2435"/>
                  </a:lnTo>
                  <a:lnTo>
                    <a:pt x="6857" y="2462"/>
                  </a:lnTo>
                  <a:lnTo>
                    <a:pt x="6846" y="2490"/>
                  </a:lnTo>
                  <a:lnTo>
                    <a:pt x="6846" y="2490"/>
                  </a:lnTo>
                  <a:lnTo>
                    <a:pt x="6825" y="2480"/>
                  </a:lnTo>
                  <a:lnTo>
                    <a:pt x="6804" y="2469"/>
                  </a:lnTo>
                  <a:lnTo>
                    <a:pt x="6781" y="2461"/>
                  </a:lnTo>
                  <a:lnTo>
                    <a:pt x="6759" y="2453"/>
                  </a:lnTo>
                  <a:lnTo>
                    <a:pt x="6759" y="2453"/>
                  </a:lnTo>
                  <a:close/>
                  <a:moveTo>
                    <a:pt x="6879" y="2508"/>
                  </a:moveTo>
                  <a:lnTo>
                    <a:pt x="6879" y="2508"/>
                  </a:lnTo>
                  <a:lnTo>
                    <a:pt x="6907" y="2475"/>
                  </a:lnTo>
                  <a:lnTo>
                    <a:pt x="6936" y="2444"/>
                  </a:lnTo>
                  <a:lnTo>
                    <a:pt x="6966" y="2412"/>
                  </a:lnTo>
                  <a:lnTo>
                    <a:pt x="6997" y="2382"/>
                  </a:lnTo>
                  <a:lnTo>
                    <a:pt x="7028" y="2351"/>
                  </a:lnTo>
                  <a:lnTo>
                    <a:pt x="7060" y="2322"/>
                  </a:lnTo>
                  <a:lnTo>
                    <a:pt x="7124" y="2263"/>
                  </a:lnTo>
                  <a:lnTo>
                    <a:pt x="7124" y="2263"/>
                  </a:lnTo>
                  <a:lnTo>
                    <a:pt x="7066" y="2344"/>
                  </a:lnTo>
                  <a:lnTo>
                    <a:pt x="7066" y="2344"/>
                  </a:lnTo>
                  <a:lnTo>
                    <a:pt x="6994" y="2440"/>
                  </a:lnTo>
                  <a:lnTo>
                    <a:pt x="6922" y="2536"/>
                  </a:lnTo>
                  <a:lnTo>
                    <a:pt x="6922" y="2536"/>
                  </a:lnTo>
                  <a:lnTo>
                    <a:pt x="6879" y="2508"/>
                  </a:lnTo>
                  <a:lnTo>
                    <a:pt x="6879" y="2508"/>
                  </a:lnTo>
                  <a:close/>
                  <a:moveTo>
                    <a:pt x="7154" y="2638"/>
                  </a:moveTo>
                  <a:lnTo>
                    <a:pt x="7154" y="2638"/>
                  </a:lnTo>
                  <a:lnTo>
                    <a:pt x="7182" y="2596"/>
                  </a:lnTo>
                  <a:lnTo>
                    <a:pt x="7210" y="2551"/>
                  </a:lnTo>
                  <a:lnTo>
                    <a:pt x="7237" y="2507"/>
                  </a:lnTo>
                  <a:lnTo>
                    <a:pt x="7261" y="2461"/>
                  </a:lnTo>
                  <a:lnTo>
                    <a:pt x="7261" y="2461"/>
                  </a:lnTo>
                  <a:lnTo>
                    <a:pt x="7255" y="2493"/>
                  </a:lnTo>
                  <a:lnTo>
                    <a:pt x="7248" y="2523"/>
                  </a:lnTo>
                  <a:lnTo>
                    <a:pt x="7244" y="2537"/>
                  </a:lnTo>
                  <a:lnTo>
                    <a:pt x="7238" y="2550"/>
                  </a:lnTo>
                  <a:lnTo>
                    <a:pt x="7233" y="2563"/>
                  </a:lnTo>
                  <a:lnTo>
                    <a:pt x="7226" y="2576"/>
                  </a:lnTo>
                  <a:lnTo>
                    <a:pt x="7219" y="2586"/>
                  </a:lnTo>
                  <a:lnTo>
                    <a:pt x="7212" y="2597"/>
                  </a:lnTo>
                  <a:lnTo>
                    <a:pt x="7204" y="2606"/>
                  </a:lnTo>
                  <a:lnTo>
                    <a:pt x="7195" y="2616"/>
                  </a:lnTo>
                  <a:lnTo>
                    <a:pt x="7185" y="2623"/>
                  </a:lnTo>
                  <a:lnTo>
                    <a:pt x="7176" y="2628"/>
                  </a:lnTo>
                  <a:lnTo>
                    <a:pt x="7165" y="2634"/>
                  </a:lnTo>
                  <a:lnTo>
                    <a:pt x="7154" y="2638"/>
                  </a:lnTo>
                  <a:lnTo>
                    <a:pt x="7154" y="2638"/>
                  </a:lnTo>
                  <a:close/>
                  <a:moveTo>
                    <a:pt x="7127" y="2530"/>
                  </a:moveTo>
                  <a:lnTo>
                    <a:pt x="7127" y="2530"/>
                  </a:lnTo>
                  <a:lnTo>
                    <a:pt x="7217" y="2449"/>
                  </a:lnTo>
                  <a:lnTo>
                    <a:pt x="7217" y="2449"/>
                  </a:lnTo>
                  <a:lnTo>
                    <a:pt x="7247" y="2420"/>
                  </a:lnTo>
                  <a:lnTo>
                    <a:pt x="7255" y="2412"/>
                  </a:lnTo>
                  <a:lnTo>
                    <a:pt x="7260" y="2410"/>
                  </a:lnTo>
                  <a:lnTo>
                    <a:pt x="7260" y="2411"/>
                  </a:lnTo>
                  <a:lnTo>
                    <a:pt x="7259" y="2412"/>
                  </a:lnTo>
                  <a:lnTo>
                    <a:pt x="7254" y="2420"/>
                  </a:lnTo>
                  <a:lnTo>
                    <a:pt x="7231" y="2449"/>
                  </a:lnTo>
                  <a:lnTo>
                    <a:pt x="7231" y="2449"/>
                  </a:lnTo>
                  <a:lnTo>
                    <a:pt x="7223" y="2463"/>
                  </a:lnTo>
                  <a:lnTo>
                    <a:pt x="7213" y="2477"/>
                  </a:lnTo>
                  <a:lnTo>
                    <a:pt x="7193" y="2503"/>
                  </a:lnTo>
                  <a:lnTo>
                    <a:pt x="7175" y="2530"/>
                  </a:lnTo>
                  <a:lnTo>
                    <a:pt x="7165" y="2543"/>
                  </a:lnTo>
                  <a:lnTo>
                    <a:pt x="7157" y="2557"/>
                  </a:lnTo>
                  <a:lnTo>
                    <a:pt x="7157" y="2557"/>
                  </a:lnTo>
                  <a:lnTo>
                    <a:pt x="7130" y="2609"/>
                  </a:lnTo>
                  <a:lnTo>
                    <a:pt x="7130" y="2609"/>
                  </a:lnTo>
                  <a:lnTo>
                    <a:pt x="7124" y="2609"/>
                  </a:lnTo>
                  <a:lnTo>
                    <a:pt x="7120" y="2610"/>
                  </a:lnTo>
                  <a:lnTo>
                    <a:pt x="7117" y="2611"/>
                  </a:lnTo>
                  <a:lnTo>
                    <a:pt x="7115" y="2613"/>
                  </a:lnTo>
                  <a:lnTo>
                    <a:pt x="7114" y="2616"/>
                  </a:lnTo>
                  <a:lnTo>
                    <a:pt x="7113" y="2619"/>
                  </a:lnTo>
                  <a:lnTo>
                    <a:pt x="7113" y="2619"/>
                  </a:lnTo>
                  <a:lnTo>
                    <a:pt x="7107" y="2639"/>
                  </a:lnTo>
                  <a:lnTo>
                    <a:pt x="7107" y="2639"/>
                  </a:lnTo>
                  <a:lnTo>
                    <a:pt x="7092" y="2636"/>
                  </a:lnTo>
                  <a:lnTo>
                    <a:pt x="7075" y="2631"/>
                  </a:lnTo>
                  <a:lnTo>
                    <a:pt x="7059" y="2623"/>
                  </a:lnTo>
                  <a:lnTo>
                    <a:pt x="7040" y="2613"/>
                  </a:lnTo>
                  <a:lnTo>
                    <a:pt x="7040" y="2613"/>
                  </a:lnTo>
                  <a:lnTo>
                    <a:pt x="7083" y="2572"/>
                  </a:lnTo>
                  <a:lnTo>
                    <a:pt x="7127" y="2530"/>
                  </a:lnTo>
                  <a:lnTo>
                    <a:pt x="7127" y="2530"/>
                  </a:lnTo>
                  <a:close/>
                  <a:moveTo>
                    <a:pt x="7001" y="2589"/>
                  </a:moveTo>
                  <a:lnTo>
                    <a:pt x="7001" y="2589"/>
                  </a:lnTo>
                  <a:lnTo>
                    <a:pt x="6953" y="2557"/>
                  </a:lnTo>
                  <a:lnTo>
                    <a:pt x="6953" y="2557"/>
                  </a:lnTo>
                  <a:lnTo>
                    <a:pt x="7074" y="2438"/>
                  </a:lnTo>
                  <a:lnTo>
                    <a:pt x="7135" y="2379"/>
                  </a:lnTo>
                  <a:lnTo>
                    <a:pt x="7197" y="2321"/>
                  </a:lnTo>
                  <a:lnTo>
                    <a:pt x="7197" y="2321"/>
                  </a:lnTo>
                  <a:lnTo>
                    <a:pt x="7172" y="2345"/>
                  </a:lnTo>
                  <a:lnTo>
                    <a:pt x="7148" y="2373"/>
                  </a:lnTo>
                  <a:lnTo>
                    <a:pt x="7123" y="2406"/>
                  </a:lnTo>
                  <a:lnTo>
                    <a:pt x="7097" y="2440"/>
                  </a:lnTo>
                  <a:lnTo>
                    <a:pt x="7073" y="2477"/>
                  </a:lnTo>
                  <a:lnTo>
                    <a:pt x="7048" y="2515"/>
                  </a:lnTo>
                  <a:lnTo>
                    <a:pt x="7001" y="2589"/>
                  </a:lnTo>
                  <a:lnTo>
                    <a:pt x="7001" y="2589"/>
                  </a:lnTo>
                  <a:close/>
                  <a:moveTo>
                    <a:pt x="7211" y="2254"/>
                  </a:moveTo>
                  <a:lnTo>
                    <a:pt x="7211" y="2254"/>
                  </a:lnTo>
                  <a:lnTo>
                    <a:pt x="7214" y="2257"/>
                  </a:lnTo>
                  <a:lnTo>
                    <a:pt x="7218" y="2260"/>
                  </a:lnTo>
                  <a:lnTo>
                    <a:pt x="7218" y="2260"/>
                  </a:lnTo>
                  <a:lnTo>
                    <a:pt x="7214" y="2261"/>
                  </a:lnTo>
                  <a:lnTo>
                    <a:pt x="7214" y="2261"/>
                  </a:lnTo>
                  <a:lnTo>
                    <a:pt x="7135" y="2336"/>
                  </a:lnTo>
                  <a:lnTo>
                    <a:pt x="7055" y="2411"/>
                  </a:lnTo>
                  <a:lnTo>
                    <a:pt x="7055" y="2411"/>
                  </a:lnTo>
                  <a:lnTo>
                    <a:pt x="7047" y="2419"/>
                  </a:lnTo>
                  <a:lnTo>
                    <a:pt x="7047" y="2419"/>
                  </a:lnTo>
                  <a:lnTo>
                    <a:pt x="7122" y="2317"/>
                  </a:lnTo>
                  <a:lnTo>
                    <a:pt x="7197" y="2214"/>
                  </a:lnTo>
                  <a:lnTo>
                    <a:pt x="7197" y="2214"/>
                  </a:lnTo>
                  <a:lnTo>
                    <a:pt x="7203" y="2234"/>
                  </a:lnTo>
                  <a:lnTo>
                    <a:pt x="7211" y="2254"/>
                  </a:lnTo>
                  <a:lnTo>
                    <a:pt x="7211" y="2254"/>
                  </a:lnTo>
                  <a:close/>
                  <a:moveTo>
                    <a:pt x="7210" y="1613"/>
                  </a:moveTo>
                  <a:lnTo>
                    <a:pt x="7210" y="1613"/>
                  </a:lnTo>
                  <a:lnTo>
                    <a:pt x="7205" y="1611"/>
                  </a:lnTo>
                  <a:lnTo>
                    <a:pt x="7202" y="1611"/>
                  </a:lnTo>
                  <a:lnTo>
                    <a:pt x="7197" y="1613"/>
                  </a:lnTo>
                  <a:lnTo>
                    <a:pt x="7193" y="1615"/>
                  </a:lnTo>
                  <a:lnTo>
                    <a:pt x="7193" y="1615"/>
                  </a:lnTo>
                  <a:lnTo>
                    <a:pt x="7150" y="1661"/>
                  </a:lnTo>
                  <a:lnTo>
                    <a:pt x="7108" y="1706"/>
                  </a:lnTo>
                  <a:lnTo>
                    <a:pt x="7108" y="1706"/>
                  </a:lnTo>
                  <a:lnTo>
                    <a:pt x="7137" y="1659"/>
                  </a:lnTo>
                  <a:lnTo>
                    <a:pt x="7164" y="1611"/>
                  </a:lnTo>
                  <a:lnTo>
                    <a:pt x="7191" y="1563"/>
                  </a:lnTo>
                  <a:lnTo>
                    <a:pt x="7217" y="1513"/>
                  </a:lnTo>
                  <a:lnTo>
                    <a:pt x="7217" y="1513"/>
                  </a:lnTo>
                  <a:lnTo>
                    <a:pt x="7218" y="1507"/>
                  </a:lnTo>
                  <a:lnTo>
                    <a:pt x="7218" y="1502"/>
                  </a:lnTo>
                  <a:lnTo>
                    <a:pt x="7216" y="1498"/>
                  </a:lnTo>
                  <a:lnTo>
                    <a:pt x="7213" y="1494"/>
                  </a:lnTo>
                  <a:lnTo>
                    <a:pt x="7209" y="1492"/>
                  </a:lnTo>
                  <a:lnTo>
                    <a:pt x="7204" y="1491"/>
                  </a:lnTo>
                  <a:lnTo>
                    <a:pt x="7198" y="1492"/>
                  </a:lnTo>
                  <a:lnTo>
                    <a:pt x="7193" y="1495"/>
                  </a:lnTo>
                  <a:lnTo>
                    <a:pt x="7193" y="1495"/>
                  </a:lnTo>
                  <a:lnTo>
                    <a:pt x="7162" y="1524"/>
                  </a:lnTo>
                  <a:lnTo>
                    <a:pt x="7131" y="1554"/>
                  </a:lnTo>
                  <a:lnTo>
                    <a:pt x="7102" y="1584"/>
                  </a:lnTo>
                  <a:lnTo>
                    <a:pt x="7073" y="1616"/>
                  </a:lnTo>
                  <a:lnTo>
                    <a:pt x="7073" y="1616"/>
                  </a:lnTo>
                  <a:lnTo>
                    <a:pt x="7159" y="1499"/>
                  </a:lnTo>
                  <a:lnTo>
                    <a:pt x="7245" y="1382"/>
                  </a:lnTo>
                  <a:lnTo>
                    <a:pt x="7245" y="1382"/>
                  </a:lnTo>
                  <a:lnTo>
                    <a:pt x="7238" y="1410"/>
                  </a:lnTo>
                  <a:lnTo>
                    <a:pt x="7232" y="1438"/>
                  </a:lnTo>
                  <a:lnTo>
                    <a:pt x="7223" y="1495"/>
                  </a:lnTo>
                  <a:lnTo>
                    <a:pt x="7216" y="1554"/>
                  </a:lnTo>
                  <a:lnTo>
                    <a:pt x="7210" y="1613"/>
                  </a:lnTo>
                  <a:lnTo>
                    <a:pt x="7210" y="1613"/>
                  </a:lnTo>
                  <a:close/>
                  <a:moveTo>
                    <a:pt x="7385" y="1178"/>
                  </a:moveTo>
                  <a:lnTo>
                    <a:pt x="7385" y="1178"/>
                  </a:lnTo>
                  <a:lnTo>
                    <a:pt x="7372" y="1179"/>
                  </a:lnTo>
                  <a:lnTo>
                    <a:pt x="7361" y="1183"/>
                  </a:lnTo>
                  <a:lnTo>
                    <a:pt x="7349" y="1188"/>
                  </a:lnTo>
                  <a:lnTo>
                    <a:pt x="7338" y="1193"/>
                  </a:lnTo>
                  <a:lnTo>
                    <a:pt x="7329" y="1202"/>
                  </a:lnTo>
                  <a:lnTo>
                    <a:pt x="7320" y="1210"/>
                  </a:lnTo>
                  <a:lnTo>
                    <a:pt x="7310" y="1219"/>
                  </a:lnTo>
                  <a:lnTo>
                    <a:pt x="7303" y="1230"/>
                  </a:lnTo>
                  <a:lnTo>
                    <a:pt x="7296" y="1241"/>
                  </a:lnTo>
                  <a:lnTo>
                    <a:pt x="7289" y="1253"/>
                  </a:lnTo>
                  <a:lnTo>
                    <a:pt x="7278" y="1278"/>
                  </a:lnTo>
                  <a:lnTo>
                    <a:pt x="7267" y="1304"/>
                  </a:lnTo>
                  <a:lnTo>
                    <a:pt x="7259" y="1328"/>
                  </a:lnTo>
                  <a:lnTo>
                    <a:pt x="7259" y="1328"/>
                  </a:lnTo>
                  <a:lnTo>
                    <a:pt x="7254" y="1328"/>
                  </a:lnTo>
                  <a:lnTo>
                    <a:pt x="7252" y="1329"/>
                  </a:lnTo>
                  <a:lnTo>
                    <a:pt x="7250" y="1332"/>
                  </a:lnTo>
                  <a:lnTo>
                    <a:pt x="7250" y="1332"/>
                  </a:lnTo>
                  <a:lnTo>
                    <a:pt x="7099" y="1522"/>
                  </a:lnTo>
                  <a:lnTo>
                    <a:pt x="6946" y="1712"/>
                  </a:lnTo>
                  <a:lnTo>
                    <a:pt x="6793" y="1900"/>
                  </a:lnTo>
                  <a:lnTo>
                    <a:pt x="6639" y="2088"/>
                  </a:lnTo>
                  <a:lnTo>
                    <a:pt x="6483" y="2275"/>
                  </a:lnTo>
                  <a:lnTo>
                    <a:pt x="6327" y="2462"/>
                  </a:lnTo>
                  <a:lnTo>
                    <a:pt x="6015" y="2834"/>
                  </a:lnTo>
                  <a:lnTo>
                    <a:pt x="6015" y="2834"/>
                  </a:lnTo>
                  <a:lnTo>
                    <a:pt x="5875" y="2987"/>
                  </a:lnTo>
                  <a:lnTo>
                    <a:pt x="5735" y="3138"/>
                  </a:lnTo>
                  <a:lnTo>
                    <a:pt x="5735" y="3138"/>
                  </a:lnTo>
                  <a:lnTo>
                    <a:pt x="5590" y="3291"/>
                  </a:lnTo>
                  <a:lnTo>
                    <a:pt x="5445" y="3443"/>
                  </a:lnTo>
                  <a:lnTo>
                    <a:pt x="5153" y="3747"/>
                  </a:lnTo>
                  <a:lnTo>
                    <a:pt x="5153" y="3747"/>
                  </a:lnTo>
                  <a:lnTo>
                    <a:pt x="5287" y="3571"/>
                  </a:lnTo>
                  <a:lnTo>
                    <a:pt x="5355" y="3483"/>
                  </a:lnTo>
                  <a:lnTo>
                    <a:pt x="5423" y="3397"/>
                  </a:lnTo>
                  <a:lnTo>
                    <a:pt x="5490" y="3312"/>
                  </a:lnTo>
                  <a:lnTo>
                    <a:pt x="5559" y="3229"/>
                  </a:lnTo>
                  <a:lnTo>
                    <a:pt x="5630" y="3147"/>
                  </a:lnTo>
                  <a:lnTo>
                    <a:pt x="5700" y="3066"/>
                  </a:lnTo>
                  <a:lnTo>
                    <a:pt x="5700" y="3066"/>
                  </a:lnTo>
                  <a:lnTo>
                    <a:pt x="5797" y="2959"/>
                  </a:lnTo>
                  <a:lnTo>
                    <a:pt x="5894" y="2851"/>
                  </a:lnTo>
                  <a:lnTo>
                    <a:pt x="6087" y="2633"/>
                  </a:lnTo>
                  <a:lnTo>
                    <a:pt x="6087" y="2633"/>
                  </a:lnTo>
                  <a:lnTo>
                    <a:pt x="6180" y="2533"/>
                  </a:lnTo>
                  <a:lnTo>
                    <a:pt x="6270" y="2431"/>
                  </a:lnTo>
                  <a:lnTo>
                    <a:pt x="6359" y="2329"/>
                  </a:lnTo>
                  <a:lnTo>
                    <a:pt x="6402" y="2276"/>
                  </a:lnTo>
                  <a:lnTo>
                    <a:pt x="6444" y="2225"/>
                  </a:lnTo>
                  <a:lnTo>
                    <a:pt x="6444" y="2225"/>
                  </a:lnTo>
                  <a:lnTo>
                    <a:pt x="6657" y="1975"/>
                  </a:lnTo>
                  <a:lnTo>
                    <a:pt x="6869" y="1725"/>
                  </a:lnTo>
                  <a:lnTo>
                    <a:pt x="7079" y="1472"/>
                  </a:lnTo>
                  <a:lnTo>
                    <a:pt x="7286" y="1218"/>
                  </a:lnTo>
                  <a:lnTo>
                    <a:pt x="7286" y="1218"/>
                  </a:lnTo>
                  <a:lnTo>
                    <a:pt x="7285" y="1220"/>
                  </a:lnTo>
                  <a:lnTo>
                    <a:pt x="7286" y="1223"/>
                  </a:lnTo>
                  <a:lnTo>
                    <a:pt x="7288" y="1226"/>
                  </a:lnTo>
                  <a:lnTo>
                    <a:pt x="7289" y="1227"/>
                  </a:lnTo>
                  <a:lnTo>
                    <a:pt x="7292" y="1227"/>
                  </a:lnTo>
                  <a:lnTo>
                    <a:pt x="7294" y="1227"/>
                  </a:lnTo>
                  <a:lnTo>
                    <a:pt x="7296" y="1225"/>
                  </a:lnTo>
                  <a:lnTo>
                    <a:pt x="7296" y="1225"/>
                  </a:lnTo>
                  <a:lnTo>
                    <a:pt x="7512" y="1002"/>
                  </a:lnTo>
                  <a:lnTo>
                    <a:pt x="7619" y="890"/>
                  </a:lnTo>
                  <a:lnTo>
                    <a:pt x="7728" y="779"/>
                  </a:lnTo>
                  <a:lnTo>
                    <a:pt x="7728" y="779"/>
                  </a:lnTo>
                  <a:lnTo>
                    <a:pt x="7713" y="796"/>
                  </a:lnTo>
                  <a:lnTo>
                    <a:pt x="7695" y="813"/>
                  </a:lnTo>
                  <a:lnTo>
                    <a:pt x="7660" y="856"/>
                  </a:lnTo>
                  <a:lnTo>
                    <a:pt x="7621" y="906"/>
                  </a:lnTo>
                  <a:lnTo>
                    <a:pt x="7580" y="959"/>
                  </a:lnTo>
                  <a:lnTo>
                    <a:pt x="7495" y="1072"/>
                  </a:lnTo>
                  <a:lnTo>
                    <a:pt x="7417" y="1179"/>
                  </a:lnTo>
                  <a:lnTo>
                    <a:pt x="7417" y="1179"/>
                  </a:lnTo>
                  <a:lnTo>
                    <a:pt x="7401" y="1178"/>
                  </a:lnTo>
                  <a:lnTo>
                    <a:pt x="7385" y="1178"/>
                  </a:lnTo>
                  <a:lnTo>
                    <a:pt x="7385" y="1178"/>
                  </a:lnTo>
                  <a:close/>
                  <a:moveTo>
                    <a:pt x="7457" y="1185"/>
                  </a:moveTo>
                  <a:lnTo>
                    <a:pt x="7457" y="1185"/>
                  </a:lnTo>
                  <a:lnTo>
                    <a:pt x="7843" y="799"/>
                  </a:lnTo>
                  <a:lnTo>
                    <a:pt x="7843" y="799"/>
                  </a:lnTo>
                  <a:lnTo>
                    <a:pt x="7825" y="817"/>
                  </a:lnTo>
                  <a:lnTo>
                    <a:pt x="7808" y="838"/>
                  </a:lnTo>
                  <a:lnTo>
                    <a:pt x="7770" y="882"/>
                  </a:lnTo>
                  <a:lnTo>
                    <a:pt x="7732" y="934"/>
                  </a:lnTo>
                  <a:lnTo>
                    <a:pt x="7692" y="987"/>
                  </a:lnTo>
                  <a:lnTo>
                    <a:pt x="7611" y="1100"/>
                  </a:lnTo>
                  <a:lnTo>
                    <a:pt x="7571" y="1156"/>
                  </a:lnTo>
                  <a:lnTo>
                    <a:pt x="7532" y="1209"/>
                  </a:lnTo>
                  <a:lnTo>
                    <a:pt x="7532" y="1209"/>
                  </a:lnTo>
                  <a:lnTo>
                    <a:pt x="7513" y="1202"/>
                  </a:lnTo>
                  <a:lnTo>
                    <a:pt x="7494" y="1195"/>
                  </a:lnTo>
                  <a:lnTo>
                    <a:pt x="7475" y="1190"/>
                  </a:lnTo>
                  <a:lnTo>
                    <a:pt x="7457" y="1185"/>
                  </a:lnTo>
                  <a:lnTo>
                    <a:pt x="7457" y="1185"/>
                  </a:lnTo>
                  <a:close/>
                  <a:moveTo>
                    <a:pt x="7619" y="1263"/>
                  </a:moveTo>
                  <a:lnTo>
                    <a:pt x="7619" y="1263"/>
                  </a:lnTo>
                  <a:lnTo>
                    <a:pt x="7607" y="1251"/>
                  </a:lnTo>
                  <a:lnTo>
                    <a:pt x="7592" y="1240"/>
                  </a:lnTo>
                  <a:lnTo>
                    <a:pt x="7577" y="1231"/>
                  </a:lnTo>
                  <a:lnTo>
                    <a:pt x="7561" y="1223"/>
                  </a:lnTo>
                  <a:lnTo>
                    <a:pt x="7561" y="1223"/>
                  </a:lnTo>
                  <a:lnTo>
                    <a:pt x="7649" y="1134"/>
                  </a:lnTo>
                  <a:lnTo>
                    <a:pt x="7736" y="1044"/>
                  </a:lnTo>
                  <a:lnTo>
                    <a:pt x="7823" y="955"/>
                  </a:lnTo>
                  <a:lnTo>
                    <a:pt x="7868" y="910"/>
                  </a:lnTo>
                  <a:lnTo>
                    <a:pt x="7912" y="866"/>
                  </a:lnTo>
                  <a:lnTo>
                    <a:pt x="7912" y="866"/>
                  </a:lnTo>
                  <a:lnTo>
                    <a:pt x="7893" y="886"/>
                  </a:lnTo>
                  <a:lnTo>
                    <a:pt x="7875" y="906"/>
                  </a:lnTo>
                  <a:lnTo>
                    <a:pt x="7856" y="928"/>
                  </a:lnTo>
                  <a:lnTo>
                    <a:pt x="7838" y="951"/>
                  </a:lnTo>
                  <a:lnTo>
                    <a:pt x="7801" y="1002"/>
                  </a:lnTo>
                  <a:lnTo>
                    <a:pt x="7766" y="1053"/>
                  </a:lnTo>
                  <a:lnTo>
                    <a:pt x="7693" y="1161"/>
                  </a:lnTo>
                  <a:lnTo>
                    <a:pt x="7657" y="1212"/>
                  </a:lnTo>
                  <a:lnTo>
                    <a:pt x="7619" y="1263"/>
                  </a:lnTo>
                  <a:lnTo>
                    <a:pt x="7619" y="1263"/>
                  </a:lnTo>
                  <a:close/>
                  <a:moveTo>
                    <a:pt x="7665" y="1333"/>
                  </a:moveTo>
                  <a:lnTo>
                    <a:pt x="7665" y="1333"/>
                  </a:lnTo>
                  <a:lnTo>
                    <a:pt x="7665" y="1329"/>
                  </a:lnTo>
                  <a:lnTo>
                    <a:pt x="7665" y="1329"/>
                  </a:lnTo>
                  <a:lnTo>
                    <a:pt x="7660" y="1318"/>
                  </a:lnTo>
                  <a:lnTo>
                    <a:pt x="7655" y="1307"/>
                  </a:lnTo>
                  <a:lnTo>
                    <a:pt x="7647" y="1296"/>
                  </a:lnTo>
                  <a:lnTo>
                    <a:pt x="7640" y="1286"/>
                  </a:lnTo>
                  <a:lnTo>
                    <a:pt x="7640" y="1286"/>
                  </a:lnTo>
                  <a:lnTo>
                    <a:pt x="7733" y="1192"/>
                  </a:lnTo>
                  <a:lnTo>
                    <a:pt x="7825" y="1098"/>
                  </a:lnTo>
                  <a:lnTo>
                    <a:pt x="7920" y="1005"/>
                  </a:lnTo>
                  <a:lnTo>
                    <a:pt x="7967" y="959"/>
                  </a:lnTo>
                  <a:lnTo>
                    <a:pt x="8015" y="915"/>
                  </a:lnTo>
                  <a:lnTo>
                    <a:pt x="8015" y="915"/>
                  </a:lnTo>
                  <a:lnTo>
                    <a:pt x="7992" y="937"/>
                  </a:lnTo>
                  <a:lnTo>
                    <a:pt x="7968" y="961"/>
                  </a:lnTo>
                  <a:lnTo>
                    <a:pt x="7946" y="985"/>
                  </a:lnTo>
                  <a:lnTo>
                    <a:pt x="7923" y="1010"/>
                  </a:lnTo>
                  <a:lnTo>
                    <a:pt x="7878" y="1062"/>
                  </a:lnTo>
                  <a:lnTo>
                    <a:pt x="7835" y="1116"/>
                  </a:lnTo>
                  <a:lnTo>
                    <a:pt x="7791" y="1170"/>
                  </a:lnTo>
                  <a:lnTo>
                    <a:pt x="7749" y="1225"/>
                  </a:lnTo>
                  <a:lnTo>
                    <a:pt x="7707" y="1280"/>
                  </a:lnTo>
                  <a:lnTo>
                    <a:pt x="7665" y="1333"/>
                  </a:lnTo>
                  <a:lnTo>
                    <a:pt x="7665" y="1333"/>
                  </a:lnTo>
                  <a:close/>
                  <a:moveTo>
                    <a:pt x="7670" y="1378"/>
                  </a:moveTo>
                  <a:lnTo>
                    <a:pt x="7670" y="1378"/>
                  </a:lnTo>
                  <a:lnTo>
                    <a:pt x="7775" y="1274"/>
                  </a:lnTo>
                  <a:lnTo>
                    <a:pt x="7889" y="1161"/>
                  </a:lnTo>
                  <a:lnTo>
                    <a:pt x="7988" y="1058"/>
                  </a:lnTo>
                  <a:lnTo>
                    <a:pt x="8028" y="1016"/>
                  </a:lnTo>
                  <a:lnTo>
                    <a:pt x="8057" y="984"/>
                  </a:lnTo>
                  <a:lnTo>
                    <a:pt x="8057" y="984"/>
                  </a:lnTo>
                  <a:lnTo>
                    <a:pt x="7848" y="1219"/>
                  </a:lnTo>
                  <a:lnTo>
                    <a:pt x="7795" y="1278"/>
                  </a:lnTo>
                  <a:lnTo>
                    <a:pt x="7745" y="1337"/>
                  </a:lnTo>
                  <a:lnTo>
                    <a:pt x="7694" y="1397"/>
                  </a:lnTo>
                  <a:lnTo>
                    <a:pt x="7644" y="1458"/>
                  </a:lnTo>
                  <a:lnTo>
                    <a:pt x="7644" y="1458"/>
                  </a:lnTo>
                  <a:lnTo>
                    <a:pt x="7653" y="1439"/>
                  </a:lnTo>
                  <a:lnTo>
                    <a:pt x="7660" y="1419"/>
                  </a:lnTo>
                  <a:lnTo>
                    <a:pt x="7666" y="1399"/>
                  </a:lnTo>
                  <a:lnTo>
                    <a:pt x="7670" y="1378"/>
                  </a:lnTo>
                  <a:lnTo>
                    <a:pt x="7670" y="1378"/>
                  </a:lnTo>
                  <a:close/>
                  <a:moveTo>
                    <a:pt x="7816" y="1794"/>
                  </a:moveTo>
                  <a:lnTo>
                    <a:pt x="7816" y="1794"/>
                  </a:lnTo>
                  <a:lnTo>
                    <a:pt x="7814" y="1799"/>
                  </a:lnTo>
                  <a:lnTo>
                    <a:pt x="7814" y="1803"/>
                  </a:lnTo>
                  <a:lnTo>
                    <a:pt x="7814" y="1803"/>
                  </a:lnTo>
                  <a:lnTo>
                    <a:pt x="7791" y="1794"/>
                  </a:lnTo>
                  <a:lnTo>
                    <a:pt x="7769" y="1785"/>
                  </a:lnTo>
                  <a:lnTo>
                    <a:pt x="7722" y="1767"/>
                  </a:lnTo>
                  <a:lnTo>
                    <a:pt x="7680" y="1751"/>
                  </a:lnTo>
                  <a:lnTo>
                    <a:pt x="7662" y="1741"/>
                  </a:lnTo>
                  <a:lnTo>
                    <a:pt x="7645" y="1733"/>
                  </a:lnTo>
                  <a:lnTo>
                    <a:pt x="7645" y="1733"/>
                  </a:lnTo>
                  <a:lnTo>
                    <a:pt x="7628" y="1723"/>
                  </a:lnTo>
                  <a:lnTo>
                    <a:pt x="7612" y="1711"/>
                  </a:lnTo>
                  <a:lnTo>
                    <a:pt x="7601" y="1700"/>
                  </a:lnTo>
                  <a:lnTo>
                    <a:pt x="7590" y="1689"/>
                  </a:lnTo>
                  <a:lnTo>
                    <a:pt x="7590" y="1689"/>
                  </a:lnTo>
                  <a:lnTo>
                    <a:pt x="7623" y="1665"/>
                  </a:lnTo>
                  <a:lnTo>
                    <a:pt x="7656" y="1641"/>
                  </a:lnTo>
                  <a:lnTo>
                    <a:pt x="7686" y="1615"/>
                  </a:lnTo>
                  <a:lnTo>
                    <a:pt x="7717" y="1589"/>
                  </a:lnTo>
                  <a:lnTo>
                    <a:pt x="7747" y="1563"/>
                  </a:lnTo>
                  <a:lnTo>
                    <a:pt x="7776" y="1536"/>
                  </a:lnTo>
                  <a:lnTo>
                    <a:pt x="7834" y="1480"/>
                  </a:lnTo>
                  <a:lnTo>
                    <a:pt x="7834" y="1480"/>
                  </a:lnTo>
                  <a:lnTo>
                    <a:pt x="7741" y="1593"/>
                  </a:lnTo>
                  <a:lnTo>
                    <a:pt x="7695" y="1649"/>
                  </a:lnTo>
                  <a:lnTo>
                    <a:pt x="7651" y="1706"/>
                  </a:lnTo>
                  <a:lnTo>
                    <a:pt x="7651" y="1706"/>
                  </a:lnTo>
                  <a:lnTo>
                    <a:pt x="7649" y="1711"/>
                  </a:lnTo>
                  <a:lnTo>
                    <a:pt x="7649" y="1717"/>
                  </a:lnTo>
                  <a:lnTo>
                    <a:pt x="7651" y="1721"/>
                  </a:lnTo>
                  <a:lnTo>
                    <a:pt x="7655" y="1725"/>
                  </a:lnTo>
                  <a:lnTo>
                    <a:pt x="7659" y="1727"/>
                  </a:lnTo>
                  <a:lnTo>
                    <a:pt x="7665" y="1728"/>
                  </a:lnTo>
                  <a:lnTo>
                    <a:pt x="7670" y="1727"/>
                  </a:lnTo>
                  <a:lnTo>
                    <a:pt x="7674" y="1725"/>
                  </a:lnTo>
                  <a:lnTo>
                    <a:pt x="7674" y="1725"/>
                  </a:lnTo>
                  <a:lnTo>
                    <a:pt x="7809" y="1597"/>
                  </a:lnTo>
                  <a:lnTo>
                    <a:pt x="7942" y="1470"/>
                  </a:lnTo>
                  <a:lnTo>
                    <a:pt x="8008" y="1405"/>
                  </a:lnTo>
                  <a:lnTo>
                    <a:pt x="8074" y="1341"/>
                  </a:lnTo>
                  <a:lnTo>
                    <a:pt x="8139" y="1275"/>
                  </a:lnTo>
                  <a:lnTo>
                    <a:pt x="8203" y="1209"/>
                  </a:lnTo>
                  <a:lnTo>
                    <a:pt x="8203" y="1209"/>
                  </a:lnTo>
                  <a:lnTo>
                    <a:pt x="8141" y="1274"/>
                  </a:lnTo>
                  <a:lnTo>
                    <a:pt x="8082" y="1340"/>
                  </a:lnTo>
                  <a:lnTo>
                    <a:pt x="7962" y="1473"/>
                  </a:lnTo>
                  <a:lnTo>
                    <a:pt x="7842" y="1605"/>
                  </a:lnTo>
                  <a:lnTo>
                    <a:pt x="7781" y="1671"/>
                  </a:lnTo>
                  <a:lnTo>
                    <a:pt x="7720" y="1737"/>
                  </a:lnTo>
                  <a:lnTo>
                    <a:pt x="7720" y="1737"/>
                  </a:lnTo>
                  <a:lnTo>
                    <a:pt x="7717" y="1741"/>
                  </a:lnTo>
                  <a:lnTo>
                    <a:pt x="7715" y="1747"/>
                  </a:lnTo>
                  <a:lnTo>
                    <a:pt x="7717" y="1752"/>
                  </a:lnTo>
                  <a:lnTo>
                    <a:pt x="7720" y="1756"/>
                  </a:lnTo>
                  <a:lnTo>
                    <a:pt x="7724" y="1759"/>
                  </a:lnTo>
                  <a:lnTo>
                    <a:pt x="7729" y="1760"/>
                  </a:lnTo>
                  <a:lnTo>
                    <a:pt x="7734" y="1760"/>
                  </a:lnTo>
                  <a:lnTo>
                    <a:pt x="7740" y="1756"/>
                  </a:lnTo>
                  <a:lnTo>
                    <a:pt x="7740" y="1756"/>
                  </a:lnTo>
                  <a:lnTo>
                    <a:pt x="7809" y="1698"/>
                  </a:lnTo>
                  <a:lnTo>
                    <a:pt x="7877" y="1638"/>
                  </a:lnTo>
                  <a:lnTo>
                    <a:pt x="7945" y="1579"/>
                  </a:lnTo>
                  <a:lnTo>
                    <a:pt x="8011" y="1518"/>
                  </a:lnTo>
                  <a:lnTo>
                    <a:pt x="8077" y="1457"/>
                  </a:lnTo>
                  <a:lnTo>
                    <a:pt x="8141" y="1395"/>
                  </a:lnTo>
                  <a:lnTo>
                    <a:pt x="8206" y="1330"/>
                  </a:lnTo>
                  <a:lnTo>
                    <a:pt x="8269" y="1266"/>
                  </a:lnTo>
                  <a:lnTo>
                    <a:pt x="8269" y="1266"/>
                  </a:lnTo>
                  <a:lnTo>
                    <a:pt x="8209" y="1329"/>
                  </a:lnTo>
                  <a:lnTo>
                    <a:pt x="8150" y="1394"/>
                  </a:lnTo>
                  <a:lnTo>
                    <a:pt x="8092" y="1458"/>
                  </a:lnTo>
                  <a:lnTo>
                    <a:pt x="8035" y="1524"/>
                  </a:lnTo>
                  <a:lnTo>
                    <a:pt x="7979" y="1589"/>
                  </a:lnTo>
                  <a:lnTo>
                    <a:pt x="7924" y="1656"/>
                  </a:lnTo>
                  <a:lnTo>
                    <a:pt x="7869" y="1725"/>
                  </a:lnTo>
                  <a:lnTo>
                    <a:pt x="7816" y="1794"/>
                  </a:lnTo>
                  <a:lnTo>
                    <a:pt x="7816" y="1794"/>
                  </a:lnTo>
                  <a:close/>
                  <a:moveTo>
                    <a:pt x="7834" y="1814"/>
                  </a:moveTo>
                  <a:lnTo>
                    <a:pt x="7834" y="1814"/>
                  </a:lnTo>
                  <a:lnTo>
                    <a:pt x="7837" y="1814"/>
                  </a:lnTo>
                  <a:lnTo>
                    <a:pt x="7839" y="1811"/>
                  </a:lnTo>
                  <a:lnTo>
                    <a:pt x="7839" y="1811"/>
                  </a:lnTo>
                  <a:lnTo>
                    <a:pt x="7924" y="1716"/>
                  </a:lnTo>
                  <a:lnTo>
                    <a:pt x="8008" y="1617"/>
                  </a:lnTo>
                  <a:lnTo>
                    <a:pt x="8092" y="1520"/>
                  </a:lnTo>
                  <a:lnTo>
                    <a:pt x="8177" y="1423"/>
                  </a:lnTo>
                  <a:lnTo>
                    <a:pt x="8177" y="1423"/>
                  </a:lnTo>
                  <a:lnTo>
                    <a:pt x="8138" y="1470"/>
                  </a:lnTo>
                  <a:lnTo>
                    <a:pt x="8098" y="1519"/>
                  </a:lnTo>
                  <a:lnTo>
                    <a:pt x="8017" y="1623"/>
                  </a:lnTo>
                  <a:lnTo>
                    <a:pt x="7935" y="1728"/>
                  </a:lnTo>
                  <a:lnTo>
                    <a:pt x="7857" y="1830"/>
                  </a:lnTo>
                  <a:lnTo>
                    <a:pt x="7857" y="1830"/>
                  </a:lnTo>
                  <a:lnTo>
                    <a:pt x="7845" y="1822"/>
                  </a:lnTo>
                  <a:lnTo>
                    <a:pt x="7834" y="1814"/>
                  </a:lnTo>
                  <a:lnTo>
                    <a:pt x="7834" y="1814"/>
                  </a:lnTo>
                  <a:close/>
                  <a:moveTo>
                    <a:pt x="7552" y="2387"/>
                  </a:moveTo>
                  <a:lnTo>
                    <a:pt x="7552" y="2387"/>
                  </a:lnTo>
                  <a:lnTo>
                    <a:pt x="7577" y="2371"/>
                  </a:lnTo>
                  <a:lnTo>
                    <a:pt x="7602" y="2352"/>
                  </a:lnTo>
                  <a:lnTo>
                    <a:pt x="7650" y="2315"/>
                  </a:lnTo>
                  <a:lnTo>
                    <a:pt x="7650" y="2315"/>
                  </a:lnTo>
                  <a:lnTo>
                    <a:pt x="7631" y="2343"/>
                  </a:lnTo>
                  <a:lnTo>
                    <a:pt x="7614" y="2371"/>
                  </a:lnTo>
                  <a:lnTo>
                    <a:pt x="7578" y="2427"/>
                  </a:lnTo>
                  <a:lnTo>
                    <a:pt x="7578" y="2427"/>
                  </a:lnTo>
                  <a:lnTo>
                    <a:pt x="7563" y="2407"/>
                  </a:lnTo>
                  <a:lnTo>
                    <a:pt x="7552" y="2387"/>
                  </a:lnTo>
                  <a:lnTo>
                    <a:pt x="7552" y="2387"/>
                  </a:lnTo>
                  <a:close/>
                  <a:moveTo>
                    <a:pt x="7605" y="2456"/>
                  </a:moveTo>
                  <a:lnTo>
                    <a:pt x="7605" y="2456"/>
                  </a:lnTo>
                  <a:lnTo>
                    <a:pt x="7643" y="2426"/>
                  </a:lnTo>
                  <a:lnTo>
                    <a:pt x="7680" y="2394"/>
                  </a:lnTo>
                  <a:lnTo>
                    <a:pt x="7680" y="2394"/>
                  </a:lnTo>
                  <a:lnTo>
                    <a:pt x="7678" y="2410"/>
                  </a:lnTo>
                  <a:lnTo>
                    <a:pt x="7677" y="2425"/>
                  </a:lnTo>
                  <a:lnTo>
                    <a:pt x="7677" y="2441"/>
                  </a:lnTo>
                  <a:lnTo>
                    <a:pt x="7678" y="2458"/>
                  </a:lnTo>
                  <a:lnTo>
                    <a:pt x="7681" y="2493"/>
                  </a:lnTo>
                  <a:lnTo>
                    <a:pt x="7687" y="2528"/>
                  </a:lnTo>
                  <a:lnTo>
                    <a:pt x="7687" y="2528"/>
                  </a:lnTo>
                  <a:lnTo>
                    <a:pt x="7663" y="2509"/>
                  </a:lnTo>
                  <a:lnTo>
                    <a:pt x="7642" y="2490"/>
                  </a:lnTo>
                  <a:lnTo>
                    <a:pt x="7623" y="2473"/>
                  </a:lnTo>
                  <a:lnTo>
                    <a:pt x="7605" y="2456"/>
                  </a:lnTo>
                  <a:lnTo>
                    <a:pt x="7605" y="2456"/>
                  </a:lnTo>
                  <a:close/>
                  <a:moveTo>
                    <a:pt x="7827" y="2332"/>
                  </a:moveTo>
                  <a:lnTo>
                    <a:pt x="7827" y="2332"/>
                  </a:lnTo>
                  <a:lnTo>
                    <a:pt x="7815" y="2329"/>
                  </a:lnTo>
                  <a:lnTo>
                    <a:pt x="7803" y="2325"/>
                  </a:lnTo>
                  <a:lnTo>
                    <a:pt x="7803" y="2325"/>
                  </a:lnTo>
                  <a:lnTo>
                    <a:pt x="7784" y="2324"/>
                  </a:lnTo>
                  <a:lnTo>
                    <a:pt x="7767" y="2324"/>
                  </a:lnTo>
                  <a:lnTo>
                    <a:pt x="7767" y="2324"/>
                  </a:lnTo>
                  <a:lnTo>
                    <a:pt x="7857" y="2248"/>
                  </a:lnTo>
                  <a:lnTo>
                    <a:pt x="7944" y="2170"/>
                  </a:lnTo>
                  <a:lnTo>
                    <a:pt x="8029" y="2089"/>
                  </a:lnTo>
                  <a:lnTo>
                    <a:pt x="8113" y="2007"/>
                  </a:lnTo>
                  <a:lnTo>
                    <a:pt x="8113" y="2007"/>
                  </a:lnTo>
                  <a:lnTo>
                    <a:pt x="7969" y="2166"/>
                  </a:lnTo>
                  <a:lnTo>
                    <a:pt x="7898" y="2246"/>
                  </a:lnTo>
                  <a:lnTo>
                    <a:pt x="7828" y="2327"/>
                  </a:lnTo>
                  <a:lnTo>
                    <a:pt x="7828" y="2327"/>
                  </a:lnTo>
                  <a:lnTo>
                    <a:pt x="7827" y="2329"/>
                  </a:lnTo>
                  <a:lnTo>
                    <a:pt x="7827" y="2332"/>
                  </a:lnTo>
                  <a:lnTo>
                    <a:pt x="7827" y="2332"/>
                  </a:lnTo>
                  <a:close/>
                  <a:moveTo>
                    <a:pt x="7860" y="2342"/>
                  </a:moveTo>
                  <a:lnTo>
                    <a:pt x="7860" y="2342"/>
                  </a:lnTo>
                  <a:lnTo>
                    <a:pt x="7939" y="2281"/>
                  </a:lnTo>
                  <a:lnTo>
                    <a:pt x="8017" y="2219"/>
                  </a:lnTo>
                  <a:lnTo>
                    <a:pt x="8095" y="2156"/>
                  </a:lnTo>
                  <a:lnTo>
                    <a:pt x="8169" y="2091"/>
                  </a:lnTo>
                  <a:lnTo>
                    <a:pt x="8244" y="2025"/>
                  </a:lnTo>
                  <a:lnTo>
                    <a:pt x="8318" y="1958"/>
                  </a:lnTo>
                  <a:lnTo>
                    <a:pt x="8391" y="1889"/>
                  </a:lnTo>
                  <a:lnTo>
                    <a:pt x="8461" y="1819"/>
                  </a:lnTo>
                  <a:lnTo>
                    <a:pt x="8461" y="1819"/>
                  </a:lnTo>
                  <a:lnTo>
                    <a:pt x="8532" y="1746"/>
                  </a:lnTo>
                  <a:lnTo>
                    <a:pt x="8550" y="1728"/>
                  </a:lnTo>
                  <a:lnTo>
                    <a:pt x="8556" y="1724"/>
                  </a:lnTo>
                  <a:lnTo>
                    <a:pt x="8552" y="1728"/>
                  </a:lnTo>
                  <a:lnTo>
                    <a:pt x="8542" y="1741"/>
                  </a:lnTo>
                  <a:lnTo>
                    <a:pt x="8501" y="1787"/>
                  </a:lnTo>
                  <a:lnTo>
                    <a:pt x="8291" y="2014"/>
                  </a:lnTo>
                  <a:lnTo>
                    <a:pt x="8291" y="2014"/>
                  </a:lnTo>
                  <a:lnTo>
                    <a:pt x="8248" y="2062"/>
                  </a:lnTo>
                  <a:lnTo>
                    <a:pt x="8203" y="2108"/>
                  </a:lnTo>
                  <a:lnTo>
                    <a:pt x="8116" y="2200"/>
                  </a:lnTo>
                  <a:lnTo>
                    <a:pt x="8028" y="2293"/>
                  </a:lnTo>
                  <a:lnTo>
                    <a:pt x="7985" y="2339"/>
                  </a:lnTo>
                  <a:lnTo>
                    <a:pt x="7941" y="2386"/>
                  </a:lnTo>
                  <a:lnTo>
                    <a:pt x="7941" y="2386"/>
                  </a:lnTo>
                  <a:lnTo>
                    <a:pt x="7921" y="2373"/>
                  </a:lnTo>
                  <a:lnTo>
                    <a:pt x="7901" y="2362"/>
                  </a:lnTo>
                  <a:lnTo>
                    <a:pt x="7882" y="2351"/>
                  </a:lnTo>
                  <a:lnTo>
                    <a:pt x="7860" y="2342"/>
                  </a:lnTo>
                  <a:lnTo>
                    <a:pt x="7860" y="2342"/>
                  </a:lnTo>
                  <a:close/>
                  <a:moveTo>
                    <a:pt x="8034" y="2458"/>
                  </a:moveTo>
                  <a:lnTo>
                    <a:pt x="8034" y="2458"/>
                  </a:lnTo>
                  <a:lnTo>
                    <a:pt x="8003" y="2433"/>
                  </a:lnTo>
                  <a:lnTo>
                    <a:pt x="7972" y="2408"/>
                  </a:lnTo>
                  <a:lnTo>
                    <a:pt x="7972" y="2408"/>
                  </a:lnTo>
                  <a:lnTo>
                    <a:pt x="8013" y="2374"/>
                  </a:lnTo>
                  <a:lnTo>
                    <a:pt x="8054" y="2339"/>
                  </a:lnTo>
                  <a:lnTo>
                    <a:pt x="8093" y="2304"/>
                  </a:lnTo>
                  <a:lnTo>
                    <a:pt x="8133" y="2269"/>
                  </a:lnTo>
                  <a:lnTo>
                    <a:pt x="8210" y="2197"/>
                  </a:lnTo>
                  <a:lnTo>
                    <a:pt x="8287" y="2123"/>
                  </a:lnTo>
                  <a:lnTo>
                    <a:pt x="8360" y="2047"/>
                  </a:lnTo>
                  <a:lnTo>
                    <a:pt x="8434" y="1971"/>
                  </a:lnTo>
                  <a:lnTo>
                    <a:pt x="8507" y="1892"/>
                  </a:lnTo>
                  <a:lnTo>
                    <a:pt x="8578" y="1813"/>
                  </a:lnTo>
                  <a:lnTo>
                    <a:pt x="8578" y="1813"/>
                  </a:lnTo>
                  <a:lnTo>
                    <a:pt x="8529" y="1870"/>
                  </a:lnTo>
                  <a:lnTo>
                    <a:pt x="8471" y="1940"/>
                  </a:lnTo>
                  <a:lnTo>
                    <a:pt x="8335" y="2110"/>
                  </a:lnTo>
                  <a:lnTo>
                    <a:pt x="8261" y="2201"/>
                  </a:lnTo>
                  <a:lnTo>
                    <a:pt x="8185" y="2291"/>
                  </a:lnTo>
                  <a:lnTo>
                    <a:pt x="8146" y="2336"/>
                  </a:lnTo>
                  <a:lnTo>
                    <a:pt x="8109" y="2378"/>
                  </a:lnTo>
                  <a:lnTo>
                    <a:pt x="8071" y="2419"/>
                  </a:lnTo>
                  <a:lnTo>
                    <a:pt x="8034" y="2458"/>
                  </a:lnTo>
                  <a:lnTo>
                    <a:pt x="8034" y="2458"/>
                  </a:lnTo>
                  <a:close/>
                  <a:moveTo>
                    <a:pt x="8171" y="2564"/>
                  </a:moveTo>
                  <a:lnTo>
                    <a:pt x="8171" y="2564"/>
                  </a:lnTo>
                  <a:lnTo>
                    <a:pt x="8144" y="2547"/>
                  </a:lnTo>
                  <a:lnTo>
                    <a:pt x="8117" y="2527"/>
                  </a:lnTo>
                  <a:lnTo>
                    <a:pt x="8089" y="2504"/>
                  </a:lnTo>
                  <a:lnTo>
                    <a:pt x="8062" y="2481"/>
                  </a:lnTo>
                  <a:lnTo>
                    <a:pt x="8062" y="2481"/>
                  </a:lnTo>
                  <a:lnTo>
                    <a:pt x="8164" y="2379"/>
                  </a:lnTo>
                  <a:lnTo>
                    <a:pt x="8164" y="2379"/>
                  </a:lnTo>
                  <a:lnTo>
                    <a:pt x="8221" y="2321"/>
                  </a:lnTo>
                  <a:lnTo>
                    <a:pt x="8221" y="2321"/>
                  </a:lnTo>
                  <a:lnTo>
                    <a:pt x="8192" y="2351"/>
                  </a:lnTo>
                  <a:lnTo>
                    <a:pt x="8192" y="2351"/>
                  </a:lnTo>
                  <a:lnTo>
                    <a:pt x="8535" y="2008"/>
                  </a:lnTo>
                  <a:lnTo>
                    <a:pt x="8535" y="2008"/>
                  </a:lnTo>
                  <a:lnTo>
                    <a:pt x="8608" y="1934"/>
                  </a:lnTo>
                  <a:lnTo>
                    <a:pt x="8628" y="1917"/>
                  </a:lnTo>
                  <a:lnTo>
                    <a:pt x="8638" y="1909"/>
                  </a:lnTo>
                  <a:lnTo>
                    <a:pt x="8639" y="1909"/>
                  </a:lnTo>
                  <a:lnTo>
                    <a:pt x="8639" y="1911"/>
                  </a:lnTo>
                  <a:lnTo>
                    <a:pt x="8632" y="1920"/>
                  </a:lnTo>
                  <a:lnTo>
                    <a:pt x="8601" y="1957"/>
                  </a:lnTo>
                  <a:lnTo>
                    <a:pt x="8509" y="2061"/>
                  </a:lnTo>
                  <a:lnTo>
                    <a:pt x="8468" y="2108"/>
                  </a:lnTo>
                  <a:lnTo>
                    <a:pt x="8445" y="2135"/>
                  </a:lnTo>
                  <a:lnTo>
                    <a:pt x="8445" y="2135"/>
                  </a:lnTo>
                  <a:lnTo>
                    <a:pt x="8373" y="2222"/>
                  </a:lnTo>
                  <a:lnTo>
                    <a:pt x="8302" y="2308"/>
                  </a:lnTo>
                  <a:lnTo>
                    <a:pt x="8157" y="2480"/>
                  </a:lnTo>
                  <a:lnTo>
                    <a:pt x="8157" y="2480"/>
                  </a:lnTo>
                  <a:lnTo>
                    <a:pt x="8154" y="2483"/>
                  </a:lnTo>
                  <a:lnTo>
                    <a:pt x="8152" y="2486"/>
                  </a:lnTo>
                  <a:lnTo>
                    <a:pt x="8152" y="2493"/>
                  </a:lnTo>
                  <a:lnTo>
                    <a:pt x="8153" y="2499"/>
                  </a:lnTo>
                  <a:lnTo>
                    <a:pt x="8157" y="2504"/>
                  </a:lnTo>
                  <a:lnTo>
                    <a:pt x="8162" y="2508"/>
                  </a:lnTo>
                  <a:lnTo>
                    <a:pt x="8168" y="2509"/>
                  </a:lnTo>
                  <a:lnTo>
                    <a:pt x="8171" y="2509"/>
                  </a:lnTo>
                  <a:lnTo>
                    <a:pt x="8174" y="2508"/>
                  </a:lnTo>
                  <a:lnTo>
                    <a:pt x="8178" y="2507"/>
                  </a:lnTo>
                  <a:lnTo>
                    <a:pt x="8180" y="2504"/>
                  </a:lnTo>
                  <a:lnTo>
                    <a:pt x="8180" y="2504"/>
                  </a:lnTo>
                  <a:lnTo>
                    <a:pt x="8302" y="2379"/>
                  </a:lnTo>
                  <a:lnTo>
                    <a:pt x="8423" y="2254"/>
                  </a:lnTo>
                  <a:lnTo>
                    <a:pt x="8546" y="2130"/>
                  </a:lnTo>
                  <a:lnTo>
                    <a:pt x="8607" y="2068"/>
                  </a:lnTo>
                  <a:lnTo>
                    <a:pt x="8669" y="2007"/>
                  </a:lnTo>
                  <a:lnTo>
                    <a:pt x="8669" y="2007"/>
                  </a:lnTo>
                  <a:lnTo>
                    <a:pt x="8645" y="2033"/>
                  </a:lnTo>
                  <a:lnTo>
                    <a:pt x="8619" y="2062"/>
                  </a:lnTo>
                  <a:lnTo>
                    <a:pt x="8593" y="2094"/>
                  </a:lnTo>
                  <a:lnTo>
                    <a:pt x="8566" y="2128"/>
                  </a:lnTo>
                  <a:lnTo>
                    <a:pt x="8538" y="2164"/>
                  </a:lnTo>
                  <a:lnTo>
                    <a:pt x="8510" y="2201"/>
                  </a:lnTo>
                  <a:lnTo>
                    <a:pt x="8453" y="2282"/>
                  </a:lnTo>
                  <a:lnTo>
                    <a:pt x="8337" y="2446"/>
                  </a:lnTo>
                  <a:lnTo>
                    <a:pt x="8280" y="2524"/>
                  </a:lnTo>
                  <a:lnTo>
                    <a:pt x="8251" y="2562"/>
                  </a:lnTo>
                  <a:lnTo>
                    <a:pt x="8223" y="2597"/>
                  </a:lnTo>
                  <a:lnTo>
                    <a:pt x="8223" y="2597"/>
                  </a:lnTo>
                  <a:lnTo>
                    <a:pt x="8171" y="2564"/>
                  </a:lnTo>
                  <a:lnTo>
                    <a:pt x="8171" y="2564"/>
                  </a:lnTo>
                  <a:close/>
                  <a:moveTo>
                    <a:pt x="8313" y="2651"/>
                  </a:moveTo>
                  <a:lnTo>
                    <a:pt x="8313" y="2651"/>
                  </a:lnTo>
                  <a:lnTo>
                    <a:pt x="8283" y="2633"/>
                  </a:lnTo>
                  <a:lnTo>
                    <a:pt x="8255" y="2617"/>
                  </a:lnTo>
                  <a:lnTo>
                    <a:pt x="8255" y="2617"/>
                  </a:lnTo>
                  <a:lnTo>
                    <a:pt x="8288" y="2588"/>
                  </a:lnTo>
                  <a:lnTo>
                    <a:pt x="8320" y="2557"/>
                  </a:lnTo>
                  <a:lnTo>
                    <a:pt x="8352" y="2527"/>
                  </a:lnTo>
                  <a:lnTo>
                    <a:pt x="8383" y="2495"/>
                  </a:lnTo>
                  <a:lnTo>
                    <a:pt x="8413" y="2463"/>
                  </a:lnTo>
                  <a:lnTo>
                    <a:pt x="8442" y="2432"/>
                  </a:lnTo>
                  <a:lnTo>
                    <a:pt x="8500" y="2366"/>
                  </a:lnTo>
                  <a:lnTo>
                    <a:pt x="8500" y="2366"/>
                  </a:lnTo>
                  <a:lnTo>
                    <a:pt x="8474" y="2400"/>
                  </a:lnTo>
                  <a:lnTo>
                    <a:pt x="8449" y="2434"/>
                  </a:lnTo>
                  <a:lnTo>
                    <a:pt x="8425" y="2468"/>
                  </a:lnTo>
                  <a:lnTo>
                    <a:pt x="8401" y="2503"/>
                  </a:lnTo>
                  <a:lnTo>
                    <a:pt x="8378" y="2538"/>
                  </a:lnTo>
                  <a:lnTo>
                    <a:pt x="8356" y="2576"/>
                  </a:lnTo>
                  <a:lnTo>
                    <a:pt x="8333" y="2612"/>
                  </a:lnTo>
                  <a:lnTo>
                    <a:pt x="8313" y="2651"/>
                  </a:lnTo>
                  <a:lnTo>
                    <a:pt x="8313" y="2651"/>
                  </a:lnTo>
                  <a:close/>
                  <a:moveTo>
                    <a:pt x="8426" y="2700"/>
                  </a:moveTo>
                  <a:lnTo>
                    <a:pt x="8426" y="2700"/>
                  </a:lnTo>
                  <a:lnTo>
                    <a:pt x="8390" y="2687"/>
                  </a:lnTo>
                  <a:lnTo>
                    <a:pt x="8353" y="2671"/>
                  </a:lnTo>
                  <a:lnTo>
                    <a:pt x="8353" y="2671"/>
                  </a:lnTo>
                  <a:lnTo>
                    <a:pt x="8402" y="2620"/>
                  </a:lnTo>
                  <a:lnTo>
                    <a:pt x="8452" y="2566"/>
                  </a:lnTo>
                  <a:lnTo>
                    <a:pt x="8500" y="2511"/>
                  </a:lnTo>
                  <a:lnTo>
                    <a:pt x="8548" y="2456"/>
                  </a:lnTo>
                  <a:lnTo>
                    <a:pt x="8638" y="2349"/>
                  </a:lnTo>
                  <a:lnTo>
                    <a:pt x="8680" y="2300"/>
                  </a:lnTo>
                  <a:lnTo>
                    <a:pt x="8721" y="2253"/>
                  </a:lnTo>
                  <a:lnTo>
                    <a:pt x="8721" y="2253"/>
                  </a:lnTo>
                  <a:lnTo>
                    <a:pt x="8677" y="2303"/>
                  </a:lnTo>
                  <a:lnTo>
                    <a:pt x="8635" y="2355"/>
                  </a:lnTo>
                  <a:lnTo>
                    <a:pt x="8596" y="2408"/>
                  </a:lnTo>
                  <a:lnTo>
                    <a:pt x="8558" y="2462"/>
                  </a:lnTo>
                  <a:lnTo>
                    <a:pt x="8523" y="2517"/>
                  </a:lnTo>
                  <a:lnTo>
                    <a:pt x="8489" y="2575"/>
                  </a:lnTo>
                  <a:lnTo>
                    <a:pt x="8457" y="2632"/>
                  </a:lnTo>
                  <a:lnTo>
                    <a:pt x="8427" y="2691"/>
                  </a:lnTo>
                  <a:lnTo>
                    <a:pt x="8427" y="2691"/>
                  </a:lnTo>
                  <a:lnTo>
                    <a:pt x="8426" y="2695"/>
                  </a:lnTo>
                  <a:lnTo>
                    <a:pt x="8426" y="2700"/>
                  </a:lnTo>
                  <a:lnTo>
                    <a:pt x="8426" y="2700"/>
                  </a:lnTo>
                  <a:close/>
                  <a:moveTo>
                    <a:pt x="8557" y="2662"/>
                  </a:moveTo>
                  <a:lnTo>
                    <a:pt x="8557" y="2662"/>
                  </a:lnTo>
                  <a:lnTo>
                    <a:pt x="8545" y="2695"/>
                  </a:lnTo>
                  <a:lnTo>
                    <a:pt x="8545" y="2695"/>
                  </a:lnTo>
                  <a:lnTo>
                    <a:pt x="8544" y="2702"/>
                  </a:lnTo>
                  <a:lnTo>
                    <a:pt x="8546" y="2707"/>
                  </a:lnTo>
                  <a:lnTo>
                    <a:pt x="8549" y="2712"/>
                  </a:lnTo>
                  <a:lnTo>
                    <a:pt x="8553" y="2715"/>
                  </a:lnTo>
                  <a:lnTo>
                    <a:pt x="8553" y="2715"/>
                  </a:lnTo>
                  <a:lnTo>
                    <a:pt x="8531" y="2717"/>
                  </a:lnTo>
                  <a:lnTo>
                    <a:pt x="8508" y="2717"/>
                  </a:lnTo>
                  <a:lnTo>
                    <a:pt x="8483" y="2715"/>
                  </a:lnTo>
                  <a:lnTo>
                    <a:pt x="8460" y="2710"/>
                  </a:lnTo>
                  <a:lnTo>
                    <a:pt x="8460" y="2710"/>
                  </a:lnTo>
                  <a:lnTo>
                    <a:pt x="8521" y="2672"/>
                  </a:lnTo>
                  <a:lnTo>
                    <a:pt x="8538" y="2661"/>
                  </a:lnTo>
                  <a:lnTo>
                    <a:pt x="8551" y="2651"/>
                  </a:lnTo>
                  <a:lnTo>
                    <a:pt x="8564" y="2640"/>
                  </a:lnTo>
                  <a:lnTo>
                    <a:pt x="8579" y="2625"/>
                  </a:lnTo>
                  <a:lnTo>
                    <a:pt x="8635" y="2570"/>
                  </a:lnTo>
                  <a:lnTo>
                    <a:pt x="8635" y="2570"/>
                  </a:lnTo>
                  <a:lnTo>
                    <a:pt x="8676" y="2530"/>
                  </a:lnTo>
                  <a:lnTo>
                    <a:pt x="8701" y="2506"/>
                  </a:lnTo>
                  <a:lnTo>
                    <a:pt x="8701" y="2506"/>
                  </a:lnTo>
                  <a:lnTo>
                    <a:pt x="8675" y="2535"/>
                  </a:lnTo>
                  <a:lnTo>
                    <a:pt x="8660" y="2554"/>
                  </a:lnTo>
                  <a:lnTo>
                    <a:pt x="8644" y="2576"/>
                  </a:lnTo>
                  <a:lnTo>
                    <a:pt x="8628" y="2599"/>
                  </a:lnTo>
                  <a:lnTo>
                    <a:pt x="8613" y="2623"/>
                  </a:lnTo>
                  <a:lnTo>
                    <a:pt x="8600" y="2647"/>
                  </a:lnTo>
                  <a:lnTo>
                    <a:pt x="8596" y="2660"/>
                  </a:lnTo>
                  <a:lnTo>
                    <a:pt x="8591" y="2672"/>
                  </a:lnTo>
                  <a:lnTo>
                    <a:pt x="8591" y="2672"/>
                  </a:lnTo>
                  <a:lnTo>
                    <a:pt x="8592" y="2668"/>
                  </a:lnTo>
                  <a:lnTo>
                    <a:pt x="8592" y="2665"/>
                  </a:lnTo>
                  <a:lnTo>
                    <a:pt x="8591" y="2661"/>
                  </a:lnTo>
                  <a:lnTo>
                    <a:pt x="8590" y="2658"/>
                  </a:lnTo>
                  <a:lnTo>
                    <a:pt x="8585" y="2653"/>
                  </a:lnTo>
                  <a:lnTo>
                    <a:pt x="8579" y="2651"/>
                  </a:lnTo>
                  <a:lnTo>
                    <a:pt x="8572" y="2650"/>
                  </a:lnTo>
                  <a:lnTo>
                    <a:pt x="8566" y="2652"/>
                  </a:lnTo>
                  <a:lnTo>
                    <a:pt x="8563" y="2653"/>
                  </a:lnTo>
                  <a:lnTo>
                    <a:pt x="8560" y="2655"/>
                  </a:lnTo>
                  <a:lnTo>
                    <a:pt x="8558" y="2659"/>
                  </a:lnTo>
                  <a:lnTo>
                    <a:pt x="8557" y="2662"/>
                  </a:lnTo>
                  <a:lnTo>
                    <a:pt x="8557" y="2662"/>
                  </a:lnTo>
                  <a:close/>
                  <a:moveTo>
                    <a:pt x="8577" y="2710"/>
                  </a:moveTo>
                  <a:lnTo>
                    <a:pt x="8577" y="2710"/>
                  </a:lnTo>
                  <a:lnTo>
                    <a:pt x="8578" y="2709"/>
                  </a:lnTo>
                  <a:lnTo>
                    <a:pt x="8578" y="2709"/>
                  </a:lnTo>
                  <a:lnTo>
                    <a:pt x="8659" y="2589"/>
                  </a:lnTo>
                  <a:lnTo>
                    <a:pt x="8699" y="2528"/>
                  </a:lnTo>
                  <a:lnTo>
                    <a:pt x="8737" y="2467"/>
                  </a:lnTo>
                  <a:lnTo>
                    <a:pt x="8737" y="2467"/>
                  </a:lnTo>
                  <a:lnTo>
                    <a:pt x="8731" y="2495"/>
                  </a:lnTo>
                  <a:lnTo>
                    <a:pt x="8724" y="2520"/>
                  </a:lnTo>
                  <a:lnTo>
                    <a:pt x="8717" y="2544"/>
                  </a:lnTo>
                  <a:lnTo>
                    <a:pt x="8709" y="2565"/>
                  </a:lnTo>
                  <a:lnTo>
                    <a:pt x="8701" y="2586"/>
                  </a:lnTo>
                  <a:lnTo>
                    <a:pt x="8691" y="2605"/>
                  </a:lnTo>
                  <a:lnTo>
                    <a:pt x="8682" y="2621"/>
                  </a:lnTo>
                  <a:lnTo>
                    <a:pt x="8672" y="2637"/>
                  </a:lnTo>
                  <a:lnTo>
                    <a:pt x="8661" y="2651"/>
                  </a:lnTo>
                  <a:lnTo>
                    <a:pt x="8651" y="2664"/>
                  </a:lnTo>
                  <a:lnTo>
                    <a:pt x="8639" y="2674"/>
                  </a:lnTo>
                  <a:lnTo>
                    <a:pt x="8627" y="2683"/>
                  </a:lnTo>
                  <a:lnTo>
                    <a:pt x="8615" y="2693"/>
                  </a:lnTo>
                  <a:lnTo>
                    <a:pt x="8603" y="2700"/>
                  </a:lnTo>
                  <a:lnTo>
                    <a:pt x="8590" y="2706"/>
                  </a:lnTo>
                  <a:lnTo>
                    <a:pt x="8577" y="2710"/>
                  </a:lnTo>
                  <a:lnTo>
                    <a:pt x="8577" y="2710"/>
                  </a:lnTo>
                  <a:close/>
                  <a:moveTo>
                    <a:pt x="8756" y="2372"/>
                  </a:moveTo>
                  <a:lnTo>
                    <a:pt x="8756" y="2372"/>
                  </a:lnTo>
                  <a:lnTo>
                    <a:pt x="8745" y="2384"/>
                  </a:lnTo>
                  <a:lnTo>
                    <a:pt x="8732" y="2397"/>
                  </a:lnTo>
                  <a:lnTo>
                    <a:pt x="8700" y="2425"/>
                  </a:lnTo>
                  <a:lnTo>
                    <a:pt x="8624" y="2489"/>
                  </a:lnTo>
                  <a:lnTo>
                    <a:pt x="8586" y="2521"/>
                  </a:lnTo>
                  <a:lnTo>
                    <a:pt x="8553" y="2551"/>
                  </a:lnTo>
                  <a:lnTo>
                    <a:pt x="8539" y="2564"/>
                  </a:lnTo>
                  <a:lnTo>
                    <a:pt x="8528" y="2577"/>
                  </a:lnTo>
                  <a:lnTo>
                    <a:pt x="8518" y="2588"/>
                  </a:lnTo>
                  <a:lnTo>
                    <a:pt x="8512" y="2597"/>
                  </a:lnTo>
                  <a:lnTo>
                    <a:pt x="8512" y="2597"/>
                  </a:lnTo>
                  <a:lnTo>
                    <a:pt x="8525" y="2572"/>
                  </a:lnTo>
                  <a:lnTo>
                    <a:pt x="8539" y="2548"/>
                  </a:lnTo>
                  <a:lnTo>
                    <a:pt x="8553" y="2524"/>
                  </a:lnTo>
                  <a:lnTo>
                    <a:pt x="8567" y="2501"/>
                  </a:lnTo>
                  <a:lnTo>
                    <a:pt x="8599" y="2455"/>
                  </a:lnTo>
                  <a:lnTo>
                    <a:pt x="8632" y="2411"/>
                  </a:lnTo>
                  <a:lnTo>
                    <a:pt x="8667" y="2367"/>
                  </a:lnTo>
                  <a:lnTo>
                    <a:pt x="8703" y="2325"/>
                  </a:lnTo>
                  <a:lnTo>
                    <a:pt x="8739" y="2283"/>
                  </a:lnTo>
                  <a:lnTo>
                    <a:pt x="8777" y="2242"/>
                  </a:lnTo>
                  <a:lnTo>
                    <a:pt x="8777" y="2242"/>
                  </a:lnTo>
                  <a:lnTo>
                    <a:pt x="8766" y="2308"/>
                  </a:lnTo>
                  <a:lnTo>
                    <a:pt x="8756" y="2372"/>
                  </a:lnTo>
                  <a:lnTo>
                    <a:pt x="8756" y="2372"/>
                  </a:lnTo>
                  <a:close/>
                  <a:moveTo>
                    <a:pt x="8785" y="2178"/>
                  </a:moveTo>
                  <a:lnTo>
                    <a:pt x="8785" y="2178"/>
                  </a:lnTo>
                  <a:lnTo>
                    <a:pt x="8762" y="2201"/>
                  </a:lnTo>
                  <a:lnTo>
                    <a:pt x="8737" y="2225"/>
                  </a:lnTo>
                  <a:lnTo>
                    <a:pt x="8682" y="2274"/>
                  </a:lnTo>
                  <a:lnTo>
                    <a:pt x="8624" y="2325"/>
                  </a:lnTo>
                  <a:lnTo>
                    <a:pt x="8564" y="2378"/>
                  </a:lnTo>
                  <a:lnTo>
                    <a:pt x="8536" y="2405"/>
                  </a:lnTo>
                  <a:lnTo>
                    <a:pt x="8508" y="2432"/>
                  </a:lnTo>
                  <a:lnTo>
                    <a:pt x="8481" y="2459"/>
                  </a:lnTo>
                  <a:lnTo>
                    <a:pt x="8456" y="2486"/>
                  </a:lnTo>
                  <a:lnTo>
                    <a:pt x="8433" y="2513"/>
                  </a:lnTo>
                  <a:lnTo>
                    <a:pt x="8412" y="2540"/>
                  </a:lnTo>
                  <a:lnTo>
                    <a:pt x="8394" y="2566"/>
                  </a:lnTo>
                  <a:lnTo>
                    <a:pt x="8380" y="2592"/>
                  </a:lnTo>
                  <a:lnTo>
                    <a:pt x="8380" y="2592"/>
                  </a:lnTo>
                  <a:lnTo>
                    <a:pt x="8399" y="2555"/>
                  </a:lnTo>
                  <a:lnTo>
                    <a:pt x="8420" y="2520"/>
                  </a:lnTo>
                  <a:lnTo>
                    <a:pt x="8442" y="2483"/>
                  </a:lnTo>
                  <a:lnTo>
                    <a:pt x="8467" y="2449"/>
                  </a:lnTo>
                  <a:lnTo>
                    <a:pt x="8491" y="2414"/>
                  </a:lnTo>
                  <a:lnTo>
                    <a:pt x="8516" y="2380"/>
                  </a:lnTo>
                  <a:lnTo>
                    <a:pt x="8543" y="2348"/>
                  </a:lnTo>
                  <a:lnTo>
                    <a:pt x="8570" y="2314"/>
                  </a:lnTo>
                  <a:lnTo>
                    <a:pt x="8625" y="2248"/>
                  </a:lnTo>
                  <a:lnTo>
                    <a:pt x="8681" y="2184"/>
                  </a:lnTo>
                  <a:lnTo>
                    <a:pt x="8737" y="2119"/>
                  </a:lnTo>
                  <a:lnTo>
                    <a:pt x="8791" y="2055"/>
                  </a:lnTo>
                  <a:lnTo>
                    <a:pt x="8791" y="2055"/>
                  </a:lnTo>
                  <a:lnTo>
                    <a:pt x="8791" y="2085"/>
                  </a:lnTo>
                  <a:lnTo>
                    <a:pt x="8790" y="2117"/>
                  </a:lnTo>
                  <a:lnTo>
                    <a:pt x="8789" y="2147"/>
                  </a:lnTo>
                  <a:lnTo>
                    <a:pt x="8785" y="2178"/>
                  </a:lnTo>
                  <a:lnTo>
                    <a:pt x="8785" y="2178"/>
                  </a:lnTo>
                  <a:close/>
                  <a:moveTo>
                    <a:pt x="8790" y="2001"/>
                  </a:moveTo>
                  <a:lnTo>
                    <a:pt x="8790" y="2001"/>
                  </a:lnTo>
                  <a:lnTo>
                    <a:pt x="8731" y="2068"/>
                  </a:lnTo>
                  <a:lnTo>
                    <a:pt x="8673" y="2135"/>
                  </a:lnTo>
                  <a:lnTo>
                    <a:pt x="8553" y="2266"/>
                  </a:lnTo>
                  <a:lnTo>
                    <a:pt x="8494" y="2332"/>
                  </a:lnTo>
                  <a:lnTo>
                    <a:pt x="8435" y="2398"/>
                  </a:lnTo>
                  <a:lnTo>
                    <a:pt x="8378" y="2463"/>
                  </a:lnTo>
                  <a:lnTo>
                    <a:pt x="8323" y="2529"/>
                  </a:lnTo>
                  <a:lnTo>
                    <a:pt x="8323" y="2529"/>
                  </a:lnTo>
                  <a:lnTo>
                    <a:pt x="8384" y="2454"/>
                  </a:lnTo>
                  <a:lnTo>
                    <a:pt x="8443" y="2379"/>
                  </a:lnTo>
                  <a:lnTo>
                    <a:pt x="8502" y="2304"/>
                  </a:lnTo>
                  <a:lnTo>
                    <a:pt x="8559" y="2227"/>
                  </a:lnTo>
                  <a:lnTo>
                    <a:pt x="8615" y="2150"/>
                  </a:lnTo>
                  <a:lnTo>
                    <a:pt x="8670" y="2071"/>
                  </a:lnTo>
                  <a:lnTo>
                    <a:pt x="8723" y="1992"/>
                  </a:lnTo>
                  <a:lnTo>
                    <a:pt x="8773" y="1910"/>
                  </a:lnTo>
                  <a:lnTo>
                    <a:pt x="8773" y="1910"/>
                  </a:lnTo>
                  <a:lnTo>
                    <a:pt x="8779" y="1933"/>
                  </a:lnTo>
                  <a:lnTo>
                    <a:pt x="8784" y="1955"/>
                  </a:lnTo>
                  <a:lnTo>
                    <a:pt x="8787" y="1978"/>
                  </a:lnTo>
                  <a:lnTo>
                    <a:pt x="8790" y="2001"/>
                  </a:lnTo>
                  <a:lnTo>
                    <a:pt x="8790" y="2001"/>
                  </a:lnTo>
                  <a:close/>
                  <a:moveTo>
                    <a:pt x="8766" y="1885"/>
                  </a:moveTo>
                  <a:lnTo>
                    <a:pt x="8766" y="1885"/>
                  </a:lnTo>
                  <a:lnTo>
                    <a:pt x="8762" y="1884"/>
                  </a:lnTo>
                  <a:lnTo>
                    <a:pt x="8757" y="1884"/>
                  </a:lnTo>
                  <a:lnTo>
                    <a:pt x="8752" y="1885"/>
                  </a:lnTo>
                  <a:lnTo>
                    <a:pt x="8748" y="1888"/>
                  </a:lnTo>
                  <a:lnTo>
                    <a:pt x="8748" y="1888"/>
                  </a:lnTo>
                  <a:lnTo>
                    <a:pt x="8686" y="1947"/>
                  </a:lnTo>
                  <a:lnTo>
                    <a:pt x="8620" y="2012"/>
                  </a:lnTo>
                  <a:lnTo>
                    <a:pt x="8556" y="2080"/>
                  </a:lnTo>
                  <a:lnTo>
                    <a:pt x="8491" y="2149"/>
                  </a:lnTo>
                  <a:lnTo>
                    <a:pt x="8429" y="2215"/>
                  </a:lnTo>
                  <a:lnTo>
                    <a:pt x="8373" y="2280"/>
                  </a:lnTo>
                  <a:lnTo>
                    <a:pt x="8322" y="2338"/>
                  </a:lnTo>
                  <a:lnTo>
                    <a:pt x="8278" y="2389"/>
                  </a:lnTo>
                  <a:lnTo>
                    <a:pt x="8278" y="2389"/>
                  </a:lnTo>
                  <a:lnTo>
                    <a:pt x="8337" y="2318"/>
                  </a:lnTo>
                  <a:lnTo>
                    <a:pt x="8395" y="2247"/>
                  </a:lnTo>
                  <a:lnTo>
                    <a:pt x="8511" y="2104"/>
                  </a:lnTo>
                  <a:lnTo>
                    <a:pt x="8626" y="1959"/>
                  </a:lnTo>
                  <a:lnTo>
                    <a:pt x="8738" y="1813"/>
                  </a:lnTo>
                  <a:lnTo>
                    <a:pt x="8738" y="1813"/>
                  </a:lnTo>
                  <a:lnTo>
                    <a:pt x="8746" y="1831"/>
                  </a:lnTo>
                  <a:lnTo>
                    <a:pt x="8755" y="1849"/>
                  </a:lnTo>
                  <a:lnTo>
                    <a:pt x="8761" y="1868"/>
                  </a:lnTo>
                  <a:lnTo>
                    <a:pt x="8766" y="1885"/>
                  </a:lnTo>
                  <a:lnTo>
                    <a:pt x="8766" y="1885"/>
                  </a:lnTo>
                  <a:close/>
                  <a:moveTo>
                    <a:pt x="8675" y="1699"/>
                  </a:moveTo>
                  <a:lnTo>
                    <a:pt x="8675" y="1699"/>
                  </a:lnTo>
                  <a:lnTo>
                    <a:pt x="8715" y="1766"/>
                  </a:lnTo>
                  <a:lnTo>
                    <a:pt x="8715" y="1766"/>
                  </a:lnTo>
                  <a:lnTo>
                    <a:pt x="8721" y="1776"/>
                  </a:lnTo>
                  <a:lnTo>
                    <a:pt x="8725" y="1786"/>
                  </a:lnTo>
                  <a:lnTo>
                    <a:pt x="8725" y="1786"/>
                  </a:lnTo>
                  <a:lnTo>
                    <a:pt x="8720" y="1787"/>
                  </a:lnTo>
                  <a:lnTo>
                    <a:pt x="8715" y="1789"/>
                  </a:lnTo>
                  <a:lnTo>
                    <a:pt x="8715" y="1789"/>
                  </a:lnTo>
                  <a:lnTo>
                    <a:pt x="8665" y="1838"/>
                  </a:lnTo>
                  <a:lnTo>
                    <a:pt x="8613" y="1890"/>
                  </a:lnTo>
                  <a:lnTo>
                    <a:pt x="8563" y="1943"/>
                  </a:lnTo>
                  <a:lnTo>
                    <a:pt x="8512" y="1998"/>
                  </a:lnTo>
                  <a:lnTo>
                    <a:pt x="8413" y="2108"/>
                  </a:lnTo>
                  <a:lnTo>
                    <a:pt x="8315" y="2218"/>
                  </a:lnTo>
                  <a:lnTo>
                    <a:pt x="8315" y="2218"/>
                  </a:lnTo>
                  <a:lnTo>
                    <a:pt x="8366" y="2157"/>
                  </a:lnTo>
                  <a:lnTo>
                    <a:pt x="8416" y="2096"/>
                  </a:lnTo>
                  <a:lnTo>
                    <a:pt x="8464" y="2034"/>
                  </a:lnTo>
                  <a:lnTo>
                    <a:pt x="8510" y="1970"/>
                  </a:lnTo>
                  <a:lnTo>
                    <a:pt x="8555" y="1904"/>
                  </a:lnTo>
                  <a:lnTo>
                    <a:pt x="8597" y="1837"/>
                  </a:lnTo>
                  <a:lnTo>
                    <a:pt x="8638" y="1769"/>
                  </a:lnTo>
                  <a:lnTo>
                    <a:pt x="8656" y="1735"/>
                  </a:lnTo>
                  <a:lnTo>
                    <a:pt x="8675" y="1700"/>
                  </a:lnTo>
                  <a:lnTo>
                    <a:pt x="8675" y="1700"/>
                  </a:lnTo>
                  <a:lnTo>
                    <a:pt x="8675" y="1699"/>
                  </a:lnTo>
                  <a:lnTo>
                    <a:pt x="8675" y="1699"/>
                  </a:lnTo>
                  <a:close/>
                  <a:moveTo>
                    <a:pt x="8661" y="1676"/>
                  </a:moveTo>
                  <a:lnTo>
                    <a:pt x="8661" y="1676"/>
                  </a:lnTo>
                  <a:lnTo>
                    <a:pt x="8655" y="1676"/>
                  </a:lnTo>
                  <a:lnTo>
                    <a:pt x="8653" y="1678"/>
                  </a:lnTo>
                  <a:lnTo>
                    <a:pt x="8649" y="1680"/>
                  </a:lnTo>
                  <a:lnTo>
                    <a:pt x="8649" y="1680"/>
                  </a:lnTo>
                  <a:lnTo>
                    <a:pt x="8613" y="1723"/>
                  </a:lnTo>
                  <a:lnTo>
                    <a:pt x="8576" y="1764"/>
                  </a:lnTo>
                  <a:lnTo>
                    <a:pt x="8498" y="1845"/>
                  </a:lnTo>
                  <a:lnTo>
                    <a:pt x="8420" y="1926"/>
                  </a:lnTo>
                  <a:lnTo>
                    <a:pt x="8342" y="2007"/>
                  </a:lnTo>
                  <a:lnTo>
                    <a:pt x="8263" y="2087"/>
                  </a:lnTo>
                  <a:lnTo>
                    <a:pt x="8185" y="2167"/>
                  </a:lnTo>
                  <a:lnTo>
                    <a:pt x="8109" y="2248"/>
                  </a:lnTo>
                  <a:lnTo>
                    <a:pt x="8072" y="2288"/>
                  </a:lnTo>
                  <a:lnTo>
                    <a:pt x="8036" y="2329"/>
                  </a:lnTo>
                  <a:lnTo>
                    <a:pt x="8036" y="2329"/>
                  </a:lnTo>
                  <a:lnTo>
                    <a:pt x="8075" y="2286"/>
                  </a:lnTo>
                  <a:lnTo>
                    <a:pt x="8114" y="2242"/>
                  </a:lnTo>
                  <a:lnTo>
                    <a:pt x="8193" y="2157"/>
                  </a:lnTo>
                  <a:lnTo>
                    <a:pt x="8272" y="2073"/>
                  </a:lnTo>
                  <a:lnTo>
                    <a:pt x="8350" y="1988"/>
                  </a:lnTo>
                  <a:lnTo>
                    <a:pt x="8388" y="1945"/>
                  </a:lnTo>
                  <a:lnTo>
                    <a:pt x="8425" y="1902"/>
                  </a:lnTo>
                  <a:lnTo>
                    <a:pt x="8462" y="1857"/>
                  </a:lnTo>
                  <a:lnTo>
                    <a:pt x="8497" y="1813"/>
                  </a:lnTo>
                  <a:lnTo>
                    <a:pt x="8532" y="1766"/>
                  </a:lnTo>
                  <a:lnTo>
                    <a:pt x="8565" y="1718"/>
                  </a:lnTo>
                  <a:lnTo>
                    <a:pt x="8597" y="1669"/>
                  </a:lnTo>
                  <a:lnTo>
                    <a:pt x="8627" y="1618"/>
                  </a:lnTo>
                  <a:lnTo>
                    <a:pt x="8627" y="1618"/>
                  </a:lnTo>
                  <a:lnTo>
                    <a:pt x="8661" y="1676"/>
                  </a:lnTo>
                  <a:lnTo>
                    <a:pt x="8661" y="1676"/>
                  </a:lnTo>
                  <a:close/>
                  <a:moveTo>
                    <a:pt x="8611" y="1590"/>
                  </a:moveTo>
                  <a:lnTo>
                    <a:pt x="8611" y="1590"/>
                  </a:lnTo>
                  <a:lnTo>
                    <a:pt x="8608" y="1591"/>
                  </a:lnTo>
                  <a:lnTo>
                    <a:pt x="8606" y="1593"/>
                  </a:lnTo>
                  <a:lnTo>
                    <a:pt x="8606" y="1593"/>
                  </a:lnTo>
                  <a:lnTo>
                    <a:pt x="8569" y="1638"/>
                  </a:lnTo>
                  <a:lnTo>
                    <a:pt x="8530" y="1683"/>
                  </a:lnTo>
                  <a:lnTo>
                    <a:pt x="8489" y="1726"/>
                  </a:lnTo>
                  <a:lnTo>
                    <a:pt x="8448" y="1767"/>
                  </a:lnTo>
                  <a:lnTo>
                    <a:pt x="8405" y="1807"/>
                  </a:lnTo>
                  <a:lnTo>
                    <a:pt x="8363" y="1847"/>
                  </a:lnTo>
                  <a:lnTo>
                    <a:pt x="8275" y="1924"/>
                  </a:lnTo>
                  <a:lnTo>
                    <a:pt x="8186" y="2000"/>
                  </a:lnTo>
                  <a:lnTo>
                    <a:pt x="8143" y="2039"/>
                  </a:lnTo>
                  <a:lnTo>
                    <a:pt x="8100" y="2078"/>
                  </a:lnTo>
                  <a:lnTo>
                    <a:pt x="8058" y="2118"/>
                  </a:lnTo>
                  <a:lnTo>
                    <a:pt x="8017" y="2159"/>
                  </a:lnTo>
                  <a:lnTo>
                    <a:pt x="7978" y="2201"/>
                  </a:lnTo>
                  <a:lnTo>
                    <a:pt x="7939" y="2245"/>
                  </a:lnTo>
                  <a:lnTo>
                    <a:pt x="7939" y="2245"/>
                  </a:lnTo>
                  <a:lnTo>
                    <a:pt x="8019" y="2152"/>
                  </a:lnTo>
                  <a:lnTo>
                    <a:pt x="8098" y="2061"/>
                  </a:lnTo>
                  <a:lnTo>
                    <a:pt x="8179" y="1971"/>
                  </a:lnTo>
                  <a:lnTo>
                    <a:pt x="8258" y="1881"/>
                  </a:lnTo>
                  <a:lnTo>
                    <a:pt x="8337" y="1789"/>
                  </a:lnTo>
                  <a:lnTo>
                    <a:pt x="8375" y="1744"/>
                  </a:lnTo>
                  <a:lnTo>
                    <a:pt x="8414" y="1697"/>
                  </a:lnTo>
                  <a:lnTo>
                    <a:pt x="8450" y="1649"/>
                  </a:lnTo>
                  <a:lnTo>
                    <a:pt x="8488" y="1601"/>
                  </a:lnTo>
                  <a:lnTo>
                    <a:pt x="8523" y="1552"/>
                  </a:lnTo>
                  <a:lnTo>
                    <a:pt x="8558" y="1501"/>
                  </a:lnTo>
                  <a:lnTo>
                    <a:pt x="8558" y="1501"/>
                  </a:lnTo>
                  <a:lnTo>
                    <a:pt x="8611" y="1590"/>
                  </a:lnTo>
                  <a:lnTo>
                    <a:pt x="8611" y="1590"/>
                  </a:lnTo>
                  <a:close/>
                  <a:moveTo>
                    <a:pt x="8541" y="1474"/>
                  </a:moveTo>
                  <a:lnTo>
                    <a:pt x="8541" y="1474"/>
                  </a:lnTo>
                  <a:lnTo>
                    <a:pt x="8539" y="1474"/>
                  </a:lnTo>
                  <a:lnTo>
                    <a:pt x="8538" y="1476"/>
                  </a:lnTo>
                  <a:lnTo>
                    <a:pt x="8538" y="1476"/>
                  </a:lnTo>
                  <a:lnTo>
                    <a:pt x="8485" y="1545"/>
                  </a:lnTo>
                  <a:lnTo>
                    <a:pt x="8430" y="1613"/>
                  </a:lnTo>
                  <a:lnTo>
                    <a:pt x="8377" y="1678"/>
                  </a:lnTo>
                  <a:lnTo>
                    <a:pt x="8320" y="1744"/>
                  </a:lnTo>
                  <a:lnTo>
                    <a:pt x="8263" y="1808"/>
                  </a:lnTo>
                  <a:lnTo>
                    <a:pt x="8206" y="1871"/>
                  </a:lnTo>
                  <a:lnTo>
                    <a:pt x="8146" y="1934"/>
                  </a:lnTo>
                  <a:lnTo>
                    <a:pt x="8085" y="1998"/>
                  </a:lnTo>
                  <a:lnTo>
                    <a:pt x="8085" y="1998"/>
                  </a:lnTo>
                  <a:lnTo>
                    <a:pt x="8035" y="2047"/>
                  </a:lnTo>
                  <a:lnTo>
                    <a:pt x="7956" y="2122"/>
                  </a:lnTo>
                  <a:lnTo>
                    <a:pt x="7866" y="2205"/>
                  </a:lnTo>
                  <a:lnTo>
                    <a:pt x="7821" y="2246"/>
                  </a:lnTo>
                  <a:lnTo>
                    <a:pt x="7779" y="2283"/>
                  </a:lnTo>
                  <a:lnTo>
                    <a:pt x="7740" y="2315"/>
                  </a:lnTo>
                  <a:lnTo>
                    <a:pt x="7708" y="2338"/>
                  </a:lnTo>
                  <a:lnTo>
                    <a:pt x="7695" y="2348"/>
                  </a:lnTo>
                  <a:lnTo>
                    <a:pt x="7685" y="2353"/>
                  </a:lnTo>
                  <a:lnTo>
                    <a:pt x="7677" y="2357"/>
                  </a:lnTo>
                  <a:lnTo>
                    <a:pt x="7674" y="2357"/>
                  </a:lnTo>
                  <a:lnTo>
                    <a:pt x="7672" y="2357"/>
                  </a:lnTo>
                  <a:lnTo>
                    <a:pt x="7671" y="2356"/>
                  </a:lnTo>
                  <a:lnTo>
                    <a:pt x="7670" y="2355"/>
                  </a:lnTo>
                  <a:lnTo>
                    <a:pt x="7671" y="2348"/>
                  </a:lnTo>
                  <a:lnTo>
                    <a:pt x="7676" y="2338"/>
                  </a:lnTo>
                  <a:lnTo>
                    <a:pt x="7684" y="2324"/>
                  </a:lnTo>
                  <a:lnTo>
                    <a:pt x="7695" y="2305"/>
                  </a:lnTo>
                  <a:lnTo>
                    <a:pt x="7712" y="2283"/>
                  </a:lnTo>
                  <a:lnTo>
                    <a:pt x="7757" y="2223"/>
                  </a:lnTo>
                  <a:lnTo>
                    <a:pt x="7757" y="2223"/>
                  </a:lnTo>
                  <a:lnTo>
                    <a:pt x="7803" y="2180"/>
                  </a:lnTo>
                  <a:lnTo>
                    <a:pt x="7846" y="2137"/>
                  </a:lnTo>
                  <a:lnTo>
                    <a:pt x="7890" y="2092"/>
                  </a:lnTo>
                  <a:lnTo>
                    <a:pt x="7932" y="2048"/>
                  </a:lnTo>
                  <a:lnTo>
                    <a:pt x="7973" y="2001"/>
                  </a:lnTo>
                  <a:lnTo>
                    <a:pt x="8014" y="1955"/>
                  </a:lnTo>
                  <a:lnTo>
                    <a:pt x="8095" y="1861"/>
                  </a:lnTo>
                  <a:lnTo>
                    <a:pt x="8095" y="1861"/>
                  </a:lnTo>
                  <a:lnTo>
                    <a:pt x="8202" y="1755"/>
                  </a:lnTo>
                  <a:lnTo>
                    <a:pt x="8256" y="1701"/>
                  </a:lnTo>
                  <a:lnTo>
                    <a:pt x="8309" y="1648"/>
                  </a:lnTo>
                  <a:lnTo>
                    <a:pt x="8360" y="1594"/>
                  </a:lnTo>
                  <a:lnTo>
                    <a:pt x="8412" y="1538"/>
                  </a:lnTo>
                  <a:lnTo>
                    <a:pt x="8461" y="1480"/>
                  </a:lnTo>
                  <a:lnTo>
                    <a:pt x="8509" y="1422"/>
                  </a:lnTo>
                  <a:lnTo>
                    <a:pt x="8509" y="1422"/>
                  </a:lnTo>
                  <a:lnTo>
                    <a:pt x="8541" y="1474"/>
                  </a:lnTo>
                  <a:lnTo>
                    <a:pt x="8541" y="1474"/>
                  </a:lnTo>
                  <a:close/>
                  <a:moveTo>
                    <a:pt x="8490" y="1390"/>
                  </a:moveTo>
                  <a:lnTo>
                    <a:pt x="8490" y="1390"/>
                  </a:lnTo>
                  <a:lnTo>
                    <a:pt x="8439" y="1437"/>
                  </a:lnTo>
                  <a:lnTo>
                    <a:pt x="8390" y="1484"/>
                  </a:lnTo>
                  <a:lnTo>
                    <a:pt x="8340" y="1533"/>
                  </a:lnTo>
                  <a:lnTo>
                    <a:pt x="8294" y="1583"/>
                  </a:lnTo>
                  <a:lnTo>
                    <a:pt x="8248" y="1634"/>
                  </a:lnTo>
                  <a:lnTo>
                    <a:pt x="8202" y="1685"/>
                  </a:lnTo>
                  <a:lnTo>
                    <a:pt x="8113" y="1789"/>
                  </a:lnTo>
                  <a:lnTo>
                    <a:pt x="8113" y="1789"/>
                  </a:lnTo>
                  <a:lnTo>
                    <a:pt x="8040" y="1862"/>
                  </a:lnTo>
                  <a:lnTo>
                    <a:pt x="7968" y="1937"/>
                  </a:lnTo>
                  <a:lnTo>
                    <a:pt x="7897" y="2012"/>
                  </a:lnTo>
                  <a:lnTo>
                    <a:pt x="7829" y="2089"/>
                  </a:lnTo>
                  <a:lnTo>
                    <a:pt x="7829" y="2089"/>
                  </a:lnTo>
                  <a:lnTo>
                    <a:pt x="7844" y="2068"/>
                  </a:lnTo>
                  <a:lnTo>
                    <a:pt x="7844" y="2068"/>
                  </a:lnTo>
                  <a:lnTo>
                    <a:pt x="7858" y="2047"/>
                  </a:lnTo>
                  <a:lnTo>
                    <a:pt x="7872" y="2025"/>
                  </a:lnTo>
                  <a:lnTo>
                    <a:pt x="7884" y="2002"/>
                  </a:lnTo>
                  <a:lnTo>
                    <a:pt x="7893" y="1979"/>
                  </a:lnTo>
                  <a:lnTo>
                    <a:pt x="7893" y="1979"/>
                  </a:lnTo>
                  <a:lnTo>
                    <a:pt x="7992" y="1859"/>
                  </a:lnTo>
                  <a:lnTo>
                    <a:pt x="7992" y="1859"/>
                  </a:lnTo>
                  <a:lnTo>
                    <a:pt x="8048" y="1792"/>
                  </a:lnTo>
                  <a:lnTo>
                    <a:pt x="8104" y="1725"/>
                  </a:lnTo>
                  <a:lnTo>
                    <a:pt x="8161" y="1659"/>
                  </a:lnTo>
                  <a:lnTo>
                    <a:pt x="8219" y="1595"/>
                  </a:lnTo>
                  <a:lnTo>
                    <a:pt x="8278" y="1531"/>
                  </a:lnTo>
                  <a:lnTo>
                    <a:pt x="8338" y="1467"/>
                  </a:lnTo>
                  <a:lnTo>
                    <a:pt x="8399" y="1405"/>
                  </a:lnTo>
                  <a:lnTo>
                    <a:pt x="8461" y="1344"/>
                  </a:lnTo>
                  <a:lnTo>
                    <a:pt x="8461" y="1344"/>
                  </a:lnTo>
                  <a:lnTo>
                    <a:pt x="8490" y="1390"/>
                  </a:lnTo>
                  <a:lnTo>
                    <a:pt x="8490" y="1390"/>
                  </a:lnTo>
                  <a:close/>
                  <a:moveTo>
                    <a:pt x="7889" y="1865"/>
                  </a:moveTo>
                  <a:lnTo>
                    <a:pt x="7889" y="1865"/>
                  </a:lnTo>
                  <a:lnTo>
                    <a:pt x="7916" y="1844"/>
                  </a:lnTo>
                  <a:lnTo>
                    <a:pt x="7944" y="1822"/>
                  </a:lnTo>
                  <a:lnTo>
                    <a:pt x="7971" y="1800"/>
                  </a:lnTo>
                  <a:lnTo>
                    <a:pt x="7997" y="1775"/>
                  </a:lnTo>
                  <a:lnTo>
                    <a:pt x="8050" y="1726"/>
                  </a:lnTo>
                  <a:lnTo>
                    <a:pt x="8102" y="1675"/>
                  </a:lnTo>
                  <a:lnTo>
                    <a:pt x="8102" y="1675"/>
                  </a:lnTo>
                  <a:lnTo>
                    <a:pt x="8051" y="1733"/>
                  </a:lnTo>
                  <a:lnTo>
                    <a:pt x="8002" y="1792"/>
                  </a:lnTo>
                  <a:lnTo>
                    <a:pt x="7904" y="1910"/>
                  </a:lnTo>
                  <a:lnTo>
                    <a:pt x="7904" y="1910"/>
                  </a:lnTo>
                  <a:lnTo>
                    <a:pt x="7901" y="1898"/>
                  </a:lnTo>
                  <a:lnTo>
                    <a:pt x="7898" y="1888"/>
                  </a:lnTo>
                  <a:lnTo>
                    <a:pt x="7893" y="1877"/>
                  </a:lnTo>
                  <a:lnTo>
                    <a:pt x="7889" y="1865"/>
                  </a:lnTo>
                  <a:lnTo>
                    <a:pt x="7889" y="1865"/>
                  </a:lnTo>
                  <a:close/>
                  <a:moveTo>
                    <a:pt x="8445" y="1319"/>
                  </a:moveTo>
                  <a:lnTo>
                    <a:pt x="8445" y="1319"/>
                  </a:lnTo>
                  <a:lnTo>
                    <a:pt x="8442" y="1320"/>
                  </a:lnTo>
                  <a:lnTo>
                    <a:pt x="8442" y="1320"/>
                  </a:lnTo>
                  <a:lnTo>
                    <a:pt x="8378" y="1373"/>
                  </a:lnTo>
                  <a:lnTo>
                    <a:pt x="8310" y="1429"/>
                  </a:lnTo>
                  <a:lnTo>
                    <a:pt x="8240" y="1487"/>
                  </a:lnTo>
                  <a:lnTo>
                    <a:pt x="8169" y="1548"/>
                  </a:lnTo>
                  <a:lnTo>
                    <a:pt x="8102" y="1610"/>
                  </a:lnTo>
                  <a:lnTo>
                    <a:pt x="8069" y="1642"/>
                  </a:lnTo>
                  <a:lnTo>
                    <a:pt x="8036" y="1673"/>
                  </a:lnTo>
                  <a:lnTo>
                    <a:pt x="8006" y="1705"/>
                  </a:lnTo>
                  <a:lnTo>
                    <a:pt x="7976" y="1737"/>
                  </a:lnTo>
                  <a:lnTo>
                    <a:pt x="7948" y="1767"/>
                  </a:lnTo>
                  <a:lnTo>
                    <a:pt x="7923" y="1799"/>
                  </a:lnTo>
                  <a:lnTo>
                    <a:pt x="7923" y="1799"/>
                  </a:lnTo>
                  <a:lnTo>
                    <a:pt x="7981" y="1727"/>
                  </a:lnTo>
                  <a:lnTo>
                    <a:pt x="8041" y="1658"/>
                  </a:lnTo>
                  <a:lnTo>
                    <a:pt x="8161" y="1521"/>
                  </a:lnTo>
                  <a:lnTo>
                    <a:pt x="8221" y="1453"/>
                  </a:lnTo>
                  <a:lnTo>
                    <a:pt x="8281" y="1383"/>
                  </a:lnTo>
                  <a:lnTo>
                    <a:pt x="8338" y="1312"/>
                  </a:lnTo>
                  <a:lnTo>
                    <a:pt x="8366" y="1275"/>
                  </a:lnTo>
                  <a:lnTo>
                    <a:pt x="8393" y="1239"/>
                  </a:lnTo>
                  <a:lnTo>
                    <a:pt x="8393" y="1239"/>
                  </a:lnTo>
                  <a:lnTo>
                    <a:pt x="8445" y="1319"/>
                  </a:lnTo>
                  <a:lnTo>
                    <a:pt x="8445" y="1319"/>
                  </a:lnTo>
                  <a:close/>
                  <a:moveTo>
                    <a:pt x="8367" y="1201"/>
                  </a:moveTo>
                  <a:lnTo>
                    <a:pt x="8367" y="1201"/>
                  </a:lnTo>
                  <a:lnTo>
                    <a:pt x="8335" y="1229"/>
                  </a:lnTo>
                  <a:lnTo>
                    <a:pt x="8302" y="1257"/>
                  </a:lnTo>
                  <a:lnTo>
                    <a:pt x="8270" y="1286"/>
                  </a:lnTo>
                  <a:lnTo>
                    <a:pt x="8240" y="1315"/>
                  </a:lnTo>
                  <a:lnTo>
                    <a:pt x="8240" y="1315"/>
                  </a:lnTo>
                  <a:lnTo>
                    <a:pt x="8295" y="1245"/>
                  </a:lnTo>
                  <a:lnTo>
                    <a:pt x="8349" y="1175"/>
                  </a:lnTo>
                  <a:lnTo>
                    <a:pt x="8349" y="1175"/>
                  </a:lnTo>
                  <a:lnTo>
                    <a:pt x="8367" y="1201"/>
                  </a:lnTo>
                  <a:lnTo>
                    <a:pt x="8367" y="1201"/>
                  </a:lnTo>
                  <a:close/>
                  <a:moveTo>
                    <a:pt x="8331" y="1148"/>
                  </a:moveTo>
                  <a:lnTo>
                    <a:pt x="8331" y="1148"/>
                  </a:lnTo>
                  <a:lnTo>
                    <a:pt x="8271" y="1215"/>
                  </a:lnTo>
                  <a:lnTo>
                    <a:pt x="8209" y="1281"/>
                  </a:lnTo>
                  <a:lnTo>
                    <a:pt x="8146" y="1347"/>
                  </a:lnTo>
                  <a:lnTo>
                    <a:pt x="8082" y="1412"/>
                  </a:lnTo>
                  <a:lnTo>
                    <a:pt x="7955" y="1538"/>
                  </a:lnTo>
                  <a:lnTo>
                    <a:pt x="7896" y="1598"/>
                  </a:lnTo>
                  <a:lnTo>
                    <a:pt x="7838" y="1656"/>
                  </a:lnTo>
                  <a:lnTo>
                    <a:pt x="7838" y="1656"/>
                  </a:lnTo>
                  <a:lnTo>
                    <a:pt x="7900" y="1590"/>
                  </a:lnTo>
                  <a:lnTo>
                    <a:pt x="7961" y="1524"/>
                  </a:lnTo>
                  <a:lnTo>
                    <a:pt x="8020" y="1456"/>
                  </a:lnTo>
                  <a:lnTo>
                    <a:pt x="8078" y="1387"/>
                  </a:lnTo>
                  <a:lnTo>
                    <a:pt x="8134" y="1316"/>
                  </a:lnTo>
                  <a:lnTo>
                    <a:pt x="8189" y="1246"/>
                  </a:lnTo>
                  <a:lnTo>
                    <a:pt x="8244" y="1175"/>
                  </a:lnTo>
                  <a:lnTo>
                    <a:pt x="8298" y="1102"/>
                  </a:lnTo>
                  <a:lnTo>
                    <a:pt x="8298" y="1102"/>
                  </a:lnTo>
                  <a:lnTo>
                    <a:pt x="8331" y="1148"/>
                  </a:lnTo>
                  <a:lnTo>
                    <a:pt x="8331" y="1148"/>
                  </a:lnTo>
                  <a:close/>
                  <a:moveTo>
                    <a:pt x="8235" y="1019"/>
                  </a:moveTo>
                  <a:lnTo>
                    <a:pt x="8235" y="1019"/>
                  </a:lnTo>
                  <a:lnTo>
                    <a:pt x="8280" y="1078"/>
                  </a:lnTo>
                  <a:lnTo>
                    <a:pt x="8280" y="1078"/>
                  </a:lnTo>
                  <a:lnTo>
                    <a:pt x="8278" y="1078"/>
                  </a:lnTo>
                  <a:lnTo>
                    <a:pt x="8278" y="1078"/>
                  </a:lnTo>
                  <a:lnTo>
                    <a:pt x="8203" y="1161"/>
                  </a:lnTo>
                  <a:lnTo>
                    <a:pt x="8129" y="1240"/>
                  </a:lnTo>
                  <a:lnTo>
                    <a:pt x="8051" y="1320"/>
                  </a:lnTo>
                  <a:lnTo>
                    <a:pt x="7974" y="1398"/>
                  </a:lnTo>
                  <a:lnTo>
                    <a:pt x="7974" y="1398"/>
                  </a:lnTo>
                  <a:lnTo>
                    <a:pt x="7911" y="1465"/>
                  </a:lnTo>
                  <a:lnTo>
                    <a:pt x="7863" y="1517"/>
                  </a:lnTo>
                  <a:lnTo>
                    <a:pt x="7817" y="1566"/>
                  </a:lnTo>
                  <a:lnTo>
                    <a:pt x="7782" y="1601"/>
                  </a:lnTo>
                  <a:lnTo>
                    <a:pt x="7772" y="1610"/>
                  </a:lnTo>
                  <a:lnTo>
                    <a:pt x="7769" y="1611"/>
                  </a:lnTo>
                  <a:lnTo>
                    <a:pt x="7768" y="1611"/>
                  </a:lnTo>
                  <a:lnTo>
                    <a:pt x="7769" y="1608"/>
                  </a:lnTo>
                  <a:lnTo>
                    <a:pt x="7772" y="1603"/>
                  </a:lnTo>
                  <a:lnTo>
                    <a:pt x="7784" y="1586"/>
                  </a:lnTo>
                  <a:lnTo>
                    <a:pt x="7808" y="1555"/>
                  </a:lnTo>
                  <a:lnTo>
                    <a:pt x="7843" y="1513"/>
                  </a:lnTo>
                  <a:lnTo>
                    <a:pt x="7843" y="1513"/>
                  </a:lnTo>
                  <a:lnTo>
                    <a:pt x="7944" y="1391"/>
                  </a:lnTo>
                  <a:lnTo>
                    <a:pt x="8043" y="1268"/>
                  </a:lnTo>
                  <a:lnTo>
                    <a:pt x="8092" y="1208"/>
                  </a:lnTo>
                  <a:lnTo>
                    <a:pt x="8140" y="1145"/>
                  </a:lnTo>
                  <a:lnTo>
                    <a:pt x="8188" y="1082"/>
                  </a:lnTo>
                  <a:lnTo>
                    <a:pt x="8235" y="1019"/>
                  </a:lnTo>
                  <a:lnTo>
                    <a:pt x="8235" y="1019"/>
                  </a:lnTo>
                  <a:close/>
                  <a:moveTo>
                    <a:pt x="8214" y="993"/>
                  </a:moveTo>
                  <a:lnTo>
                    <a:pt x="8214" y="993"/>
                  </a:lnTo>
                  <a:lnTo>
                    <a:pt x="8107" y="1122"/>
                  </a:lnTo>
                  <a:lnTo>
                    <a:pt x="8002" y="1251"/>
                  </a:lnTo>
                  <a:lnTo>
                    <a:pt x="8002" y="1251"/>
                  </a:lnTo>
                  <a:lnTo>
                    <a:pt x="7962" y="1300"/>
                  </a:lnTo>
                  <a:lnTo>
                    <a:pt x="7921" y="1348"/>
                  </a:lnTo>
                  <a:lnTo>
                    <a:pt x="7879" y="1395"/>
                  </a:lnTo>
                  <a:lnTo>
                    <a:pt x="7836" y="1442"/>
                  </a:lnTo>
                  <a:lnTo>
                    <a:pt x="7836" y="1442"/>
                  </a:lnTo>
                  <a:lnTo>
                    <a:pt x="7816" y="1466"/>
                  </a:lnTo>
                  <a:lnTo>
                    <a:pt x="7794" y="1488"/>
                  </a:lnTo>
                  <a:lnTo>
                    <a:pt x="7770" y="1511"/>
                  </a:lnTo>
                  <a:lnTo>
                    <a:pt x="7747" y="1531"/>
                  </a:lnTo>
                  <a:lnTo>
                    <a:pt x="7721" y="1548"/>
                  </a:lnTo>
                  <a:lnTo>
                    <a:pt x="7694" y="1565"/>
                  </a:lnTo>
                  <a:lnTo>
                    <a:pt x="7666" y="1580"/>
                  </a:lnTo>
                  <a:lnTo>
                    <a:pt x="7637" y="1594"/>
                  </a:lnTo>
                  <a:lnTo>
                    <a:pt x="7637" y="1594"/>
                  </a:lnTo>
                  <a:lnTo>
                    <a:pt x="7649" y="1573"/>
                  </a:lnTo>
                  <a:lnTo>
                    <a:pt x="7660" y="1552"/>
                  </a:lnTo>
                  <a:lnTo>
                    <a:pt x="7673" y="1532"/>
                  </a:lnTo>
                  <a:lnTo>
                    <a:pt x="7686" y="1512"/>
                  </a:lnTo>
                  <a:lnTo>
                    <a:pt x="7715" y="1472"/>
                  </a:lnTo>
                  <a:lnTo>
                    <a:pt x="7745" y="1435"/>
                  </a:lnTo>
                  <a:lnTo>
                    <a:pt x="7745" y="1435"/>
                  </a:lnTo>
                  <a:lnTo>
                    <a:pt x="7794" y="1383"/>
                  </a:lnTo>
                  <a:lnTo>
                    <a:pt x="7842" y="1330"/>
                  </a:lnTo>
                  <a:lnTo>
                    <a:pt x="7842" y="1330"/>
                  </a:lnTo>
                  <a:lnTo>
                    <a:pt x="7865" y="1304"/>
                  </a:lnTo>
                  <a:lnTo>
                    <a:pt x="7865" y="1304"/>
                  </a:lnTo>
                  <a:lnTo>
                    <a:pt x="7951" y="1220"/>
                  </a:lnTo>
                  <a:lnTo>
                    <a:pt x="7993" y="1179"/>
                  </a:lnTo>
                  <a:lnTo>
                    <a:pt x="8035" y="1137"/>
                  </a:lnTo>
                  <a:lnTo>
                    <a:pt x="8075" y="1094"/>
                  </a:lnTo>
                  <a:lnTo>
                    <a:pt x="8114" y="1051"/>
                  </a:lnTo>
                  <a:lnTo>
                    <a:pt x="8152" y="1006"/>
                  </a:lnTo>
                  <a:lnTo>
                    <a:pt x="8169" y="983"/>
                  </a:lnTo>
                  <a:lnTo>
                    <a:pt x="8186" y="959"/>
                  </a:lnTo>
                  <a:lnTo>
                    <a:pt x="8186" y="959"/>
                  </a:lnTo>
                  <a:lnTo>
                    <a:pt x="8214" y="993"/>
                  </a:lnTo>
                  <a:lnTo>
                    <a:pt x="8214" y="993"/>
                  </a:lnTo>
                  <a:close/>
                  <a:moveTo>
                    <a:pt x="8164" y="932"/>
                  </a:moveTo>
                  <a:lnTo>
                    <a:pt x="8164" y="932"/>
                  </a:lnTo>
                  <a:lnTo>
                    <a:pt x="8096" y="1004"/>
                  </a:lnTo>
                  <a:lnTo>
                    <a:pt x="8029" y="1075"/>
                  </a:lnTo>
                  <a:lnTo>
                    <a:pt x="7963" y="1148"/>
                  </a:lnTo>
                  <a:lnTo>
                    <a:pt x="7898" y="1222"/>
                  </a:lnTo>
                  <a:lnTo>
                    <a:pt x="7767" y="1368"/>
                  </a:lnTo>
                  <a:lnTo>
                    <a:pt x="7701" y="1440"/>
                  </a:lnTo>
                  <a:lnTo>
                    <a:pt x="7633" y="1512"/>
                  </a:lnTo>
                  <a:lnTo>
                    <a:pt x="7633" y="1512"/>
                  </a:lnTo>
                  <a:lnTo>
                    <a:pt x="7700" y="1440"/>
                  </a:lnTo>
                  <a:lnTo>
                    <a:pt x="7767" y="1368"/>
                  </a:lnTo>
                  <a:lnTo>
                    <a:pt x="7831" y="1294"/>
                  </a:lnTo>
                  <a:lnTo>
                    <a:pt x="7896" y="1219"/>
                  </a:lnTo>
                  <a:lnTo>
                    <a:pt x="8023" y="1068"/>
                  </a:lnTo>
                  <a:lnTo>
                    <a:pt x="8088" y="995"/>
                  </a:lnTo>
                  <a:lnTo>
                    <a:pt x="8152" y="920"/>
                  </a:lnTo>
                  <a:lnTo>
                    <a:pt x="8152" y="920"/>
                  </a:lnTo>
                  <a:lnTo>
                    <a:pt x="8164" y="932"/>
                  </a:lnTo>
                  <a:lnTo>
                    <a:pt x="8164" y="932"/>
                  </a:lnTo>
                  <a:close/>
                  <a:moveTo>
                    <a:pt x="8131" y="897"/>
                  </a:moveTo>
                  <a:lnTo>
                    <a:pt x="8131" y="897"/>
                  </a:lnTo>
                  <a:lnTo>
                    <a:pt x="8082" y="949"/>
                  </a:lnTo>
                  <a:lnTo>
                    <a:pt x="8030" y="1000"/>
                  </a:lnTo>
                  <a:lnTo>
                    <a:pt x="7979" y="1051"/>
                  </a:lnTo>
                  <a:lnTo>
                    <a:pt x="7926" y="1101"/>
                  </a:lnTo>
                  <a:lnTo>
                    <a:pt x="7820" y="1199"/>
                  </a:lnTo>
                  <a:lnTo>
                    <a:pt x="7713" y="1296"/>
                  </a:lnTo>
                  <a:lnTo>
                    <a:pt x="7713" y="1296"/>
                  </a:lnTo>
                  <a:lnTo>
                    <a:pt x="7765" y="1247"/>
                  </a:lnTo>
                  <a:lnTo>
                    <a:pt x="7815" y="1197"/>
                  </a:lnTo>
                  <a:lnTo>
                    <a:pt x="7864" y="1143"/>
                  </a:lnTo>
                  <a:lnTo>
                    <a:pt x="7913" y="1088"/>
                  </a:lnTo>
                  <a:lnTo>
                    <a:pt x="7960" y="1033"/>
                  </a:lnTo>
                  <a:lnTo>
                    <a:pt x="8007" y="976"/>
                  </a:lnTo>
                  <a:lnTo>
                    <a:pt x="8052" y="918"/>
                  </a:lnTo>
                  <a:lnTo>
                    <a:pt x="8097" y="860"/>
                  </a:lnTo>
                  <a:lnTo>
                    <a:pt x="8097" y="860"/>
                  </a:lnTo>
                  <a:lnTo>
                    <a:pt x="8131" y="897"/>
                  </a:lnTo>
                  <a:lnTo>
                    <a:pt x="8131" y="897"/>
                  </a:lnTo>
                  <a:close/>
                  <a:moveTo>
                    <a:pt x="8070" y="834"/>
                  </a:moveTo>
                  <a:lnTo>
                    <a:pt x="8070" y="834"/>
                  </a:lnTo>
                  <a:lnTo>
                    <a:pt x="8020" y="879"/>
                  </a:lnTo>
                  <a:lnTo>
                    <a:pt x="7971" y="924"/>
                  </a:lnTo>
                  <a:lnTo>
                    <a:pt x="7921" y="971"/>
                  </a:lnTo>
                  <a:lnTo>
                    <a:pt x="7875" y="1018"/>
                  </a:lnTo>
                  <a:lnTo>
                    <a:pt x="7829" y="1066"/>
                  </a:lnTo>
                  <a:lnTo>
                    <a:pt x="7786" y="1114"/>
                  </a:lnTo>
                  <a:lnTo>
                    <a:pt x="7743" y="1161"/>
                  </a:lnTo>
                  <a:lnTo>
                    <a:pt x="7704" y="1208"/>
                  </a:lnTo>
                  <a:lnTo>
                    <a:pt x="7704" y="1208"/>
                  </a:lnTo>
                  <a:lnTo>
                    <a:pt x="7746" y="1156"/>
                  </a:lnTo>
                  <a:lnTo>
                    <a:pt x="7786" y="1105"/>
                  </a:lnTo>
                  <a:lnTo>
                    <a:pt x="7825" y="1052"/>
                  </a:lnTo>
                  <a:lnTo>
                    <a:pt x="7865" y="999"/>
                  </a:lnTo>
                  <a:lnTo>
                    <a:pt x="7903" y="945"/>
                  </a:lnTo>
                  <a:lnTo>
                    <a:pt x="7940" y="890"/>
                  </a:lnTo>
                  <a:lnTo>
                    <a:pt x="8014" y="781"/>
                  </a:lnTo>
                  <a:lnTo>
                    <a:pt x="8014" y="781"/>
                  </a:lnTo>
                  <a:lnTo>
                    <a:pt x="8042" y="807"/>
                  </a:lnTo>
                  <a:lnTo>
                    <a:pt x="8070" y="834"/>
                  </a:lnTo>
                  <a:lnTo>
                    <a:pt x="8070" y="834"/>
                  </a:lnTo>
                  <a:close/>
                  <a:moveTo>
                    <a:pt x="7993" y="763"/>
                  </a:moveTo>
                  <a:lnTo>
                    <a:pt x="7993" y="763"/>
                  </a:lnTo>
                  <a:lnTo>
                    <a:pt x="7942" y="806"/>
                  </a:lnTo>
                  <a:lnTo>
                    <a:pt x="7893" y="851"/>
                  </a:lnTo>
                  <a:lnTo>
                    <a:pt x="7845" y="895"/>
                  </a:lnTo>
                  <a:lnTo>
                    <a:pt x="7797" y="942"/>
                  </a:lnTo>
                  <a:lnTo>
                    <a:pt x="7752" y="987"/>
                  </a:lnTo>
                  <a:lnTo>
                    <a:pt x="7705" y="1035"/>
                  </a:lnTo>
                  <a:lnTo>
                    <a:pt x="7614" y="1131"/>
                  </a:lnTo>
                  <a:lnTo>
                    <a:pt x="7614" y="1131"/>
                  </a:lnTo>
                  <a:lnTo>
                    <a:pt x="7658" y="1083"/>
                  </a:lnTo>
                  <a:lnTo>
                    <a:pt x="7701" y="1033"/>
                  </a:lnTo>
                  <a:lnTo>
                    <a:pt x="7742" y="983"/>
                  </a:lnTo>
                  <a:lnTo>
                    <a:pt x="7782" y="931"/>
                  </a:lnTo>
                  <a:lnTo>
                    <a:pt x="7822" y="879"/>
                  </a:lnTo>
                  <a:lnTo>
                    <a:pt x="7859" y="825"/>
                  </a:lnTo>
                  <a:lnTo>
                    <a:pt x="7897" y="771"/>
                  </a:lnTo>
                  <a:lnTo>
                    <a:pt x="7933" y="716"/>
                  </a:lnTo>
                  <a:lnTo>
                    <a:pt x="7933" y="716"/>
                  </a:lnTo>
                  <a:lnTo>
                    <a:pt x="7963" y="738"/>
                  </a:lnTo>
                  <a:lnTo>
                    <a:pt x="7993" y="763"/>
                  </a:lnTo>
                  <a:lnTo>
                    <a:pt x="7993" y="763"/>
                  </a:lnTo>
                  <a:close/>
                  <a:moveTo>
                    <a:pt x="7862" y="669"/>
                  </a:moveTo>
                  <a:lnTo>
                    <a:pt x="7862" y="669"/>
                  </a:lnTo>
                  <a:lnTo>
                    <a:pt x="7883" y="682"/>
                  </a:lnTo>
                  <a:lnTo>
                    <a:pt x="7905" y="697"/>
                  </a:lnTo>
                  <a:lnTo>
                    <a:pt x="7905" y="697"/>
                  </a:lnTo>
                  <a:lnTo>
                    <a:pt x="7507" y="1094"/>
                  </a:lnTo>
                  <a:lnTo>
                    <a:pt x="7507" y="1094"/>
                  </a:lnTo>
                  <a:lnTo>
                    <a:pt x="7530" y="1071"/>
                  </a:lnTo>
                  <a:lnTo>
                    <a:pt x="7554" y="1046"/>
                  </a:lnTo>
                  <a:lnTo>
                    <a:pt x="7598" y="995"/>
                  </a:lnTo>
                  <a:lnTo>
                    <a:pt x="7642" y="943"/>
                  </a:lnTo>
                  <a:lnTo>
                    <a:pt x="7683" y="889"/>
                  </a:lnTo>
                  <a:lnTo>
                    <a:pt x="7724" y="834"/>
                  </a:lnTo>
                  <a:lnTo>
                    <a:pt x="7763" y="779"/>
                  </a:lnTo>
                  <a:lnTo>
                    <a:pt x="7842" y="669"/>
                  </a:lnTo>
                  <a:lnTo>
                    <a:pt x="7842" y="669"/>
                  </a:lnTo>
                  <a:lnTo>
                    <a:pt x="7844" y="664"/>
                  </a:lnTo>
                  <a:lnTo>
                    <a:pt x="7843" y="659"/>
                  </a:lnTo>
                  <a:lnTo>
                    <a:pt x="7842" y="654"/>
                  </a:lnTo>
                  <a:lnTo>
                    <a:pt x="7838" y="650"/>
                  </a:lnTo>
                  <a:lnTo>
                    <a:pt x="7834" y="648"/>
                  </a:lnTo>
                  <a:lnTo>
                    <a:pt x="7828" y="647"/>
                  </a:lnTo>
                  <a:lnTo>
                    <a:pt x="7823" y="648"/>
                  </a:lnTo>
                  <a:lnTo>
                    <a:pt x="7818" y="652"/>
                  </a:lnTo>
                  <a:lnTo>
                    <a:pt x="7818" y="652"/>
                  </a:lnTo>
                  <a:lnTo>
                    <a:pt x="7750" y="718"/>
                  </a:lnTo>
                  <a:lnTo>
                    <a:pt x="7684" y="787"/>
                  </a:lnTo>
                  <a:lnTo>
                    <a:pt x="7618" y="855"/>
                  </a:lnTo>
                  <a:lnTo>
                    <a:pt x="7553" y="925"/>
                  </a:lnTo>
                  <a:lnTo>
                    <a:pt x="7423" y="1066"/>
                  </a:lnTo>
                  <a:lnTo>
                    <a:pt x="7295" y="1206"/>
                  </a:lnTo>
                  <a:lnTo>
                    <a:pt x="7295" y="1206"/>
                  </a:lnTo>
                  <a:lnTo>
                    <a:pt x="7422" y="1050"/>
                  </a:lnTo>
                  <a:lnTo>
                    <a:pt x="7547" y="892"/>
                  </a:lnTo>
                  <a:lnTo>
                    <a:pt x="7672" y="732"/>
                  </a:lnTo>
                  <a:lnTo>
                    <a:pt x="7796" y="573"/>
                  </a:lnTo>
                  <a:lnTo>
                    <a:pt x="7796" y="573"/>
                  </a:lnTo>
                  <a:lnTo>
                    <a:pt x="7804" y="587"/>
                  </a:lnTo>
                  <a:lnTo>
                    <a:pt x="7811" y="601"/>
                  </a:lnTo>
                  <a:lnTo>
                    <a:pt x="7811" y="601"/>
                  </a:lnTo>
                  <a:lnTo>
                    <a:pt x="7807" y="590"/>
                  </a:lnTo>
                  <a:lnTo>
                    <a:pt x="7807" y="588"/>
                  </a:lnTo>
                  <a:lnTo>
                    <a:pt x="7808" y="590"/>
                  </a:lnTo>
                  <a:lnTo>
                    <a:pt x="7822" y="612"/>
                  </a:lnTo>
                  <a:lnTo>
                    <a:pt x="7843" y="647"/>
                  </a:lnTo>
                  <a:lnTo>
                    <a:pt x="7853" y="661"/>
                  </a:lnTo>
                  <a:lnTo>
                    <a:pt x="7858" y="666"/>
                  </a:lnTo>
                  <a:lnTo>
                    <a:pt x="7862" y="669"/>
                  </a:lnTo>
                  <a:lnTo>
                    <a:pt x="7862" y="669"/>
                  </a:lnTo>
                  <a:close/>
                  <a:moveTo>
                    <a:pt x="7766" y="518"/>
                  </a:moveTo>
                  <a:lnTo>
                    <a:pt x="7766" y="518"/>
                  </a:lnTo>
                  <a:lnTo>
                    <a:pt x="7774" y="533"/>
                  </a:lnTo>
                  <a:lnTo>
                    <a:pt x="7782" y="549"/>
                  </a:lnTo>
                  <a:lnTo>
                    <a:pt x="7782" y="549"/>
                  </a:lnTo>
                  <a:lnTo>
                    <a:pt x="7777" y="550"/>
                  </a:lnTo>
                  <a:lnTo>
                    <a:pt x="7774" y="552"/>
                  </a:lnTo>
                  <a:lnTo>
                    <a:pt x="7774" y="552"/>
                  </a:lnTo>
                  <a:lnTo>
                    <a:pt x="7676" y="678"/>
                  </a:lnTo>
                  <a:lnTo>
                    <a:pt x="7576" y="804"/>
                  </a:lnTo>
                  <a:lnTo>
                    <a:pt x="7477" y="928"/>
                  </a:lnTo>
                  <a:lnTo>
                    <a:pt x="7376" y="1052"/>
                  </a:lnTo>
                  <a:lnTo>
                    <a:pt x="7274" y="1175"/>
                  </a:lnTo>
                  <a:lnTo>
                    <a:pt x="7172" y="1298"/>
                  </a:lnTo>
                  <a:lnTo>
                    <a:pt x="6967" y="1541"/>
                  </a:lnTo>
                  <a:lnTo>
                    <a:pt x="6967" y="1541"/>
                  </a:lnTo>
                  <a:lnTo>
                    <a:pt x="6973" y="1527"/>
                  </a:lnTo>
                  <a:lnTo>
                    <a:pt x="6979" y="1513"/>
                  </a:lnTo>
                  <a:lnTo>
                    <a:pt x="6985" y="1497"/>
                  </a:lnTo>
                  <a:lnTo>
                    <a:pt x="6989" y="1480"/>
                  </a:lnTo>
                  <a:lnTo>
                    <a:pt x="6989" y="1480"/>
                  </a:lnTo>
                  <a:lnTo>
                    <a:pt x="6992" y="1464"/>
                  </a:lnTo>
                  <a:lnTo>
                    <a:pt x="6996" y="1447"/>
                  </a:lnTo>
                  <a:lnTo>
                    <a:pt x="6999" y="1411"/>
                  </a:lnTo>
                  <a:lnTo>
                    <a:pt x="7000" y="1375"/>
                  </a:lnTo>
                  <a:lnTo>
                    <a:pt x="6999" y="1339"/>
                  </a:lnTo>
                  <a:lnTo>
                    <a:pt x="6999" y="1339"/>
                  </a:lnTo>
                  <a:lnTo>
                    <a:pt x="7054" y="1294"/>
                  </a:lnTo>
                  <a:lnTo>
                    <a:pt x="7109" y="1250"/>
                  </a:lnTo>
                  <a:lnTo>
                    <a:pt x="7162" y="1203"/>
                  </a:lnTo>
                  <a:lnTo>
                    <a:pt x="7214" y="1156"/>
                  </a:lnTo>
                  <a:lnTo>
                    <a:pt x="7266" y="1108"/>
                  </a:lnTo>
                  <a:lnTo>
                    <a:pt x="7316" y="1059"/>
                  </a:lnTo>
                  <a:lnTo>
                    <a:pt x="7365" y="1009"/>
                  </a:lnTo>
                  <a:lnTo>
                    <a:pt x="7415" y="958"/>
                  </a:lnTo>
                  <a:lnTo>
                    <a:pt x="7461" y="906"/>
                  </a:lnTo>
                  <a:lnTo>
                    <a:pt x="7508" y="853"/>
                  </a:lnTo>
                  <a:lnTo>
                    <a:pt x="7554" y="799"/>
                  </a:lnTo>
                  <a:lnTo>
                    <a:pt x="7598" y="745"/>
                  </a:lnTo>
                  <a:lnTo>
                    <a:pt x="7642" y="689"/>
                  </a:lnTo>
                  <a:lnTo>
                    <a:pt x="7684" y="633"/>
                  </a:lnTo>
                  <a:lnTo>
                    <a:pt x="7726" y="577"/>
                  </a:lnTo>
                  <a:lnTo>
                    <a:pt x="7766" y="518"/>
                  </a:lnTo>
                  <a:lnTo>
                    <a:pt x="7766" y="518"/>
                  </a:lnTo>
                  <a:close/>
                  <a:moveTo>
                    <a:pt x="7748" y="492"/>
                  </a:moveTo>
                  <a:lnTo>
                    <a:pt x="7748" y="492"/>
                  </a:lnTo>
                  <a:lnTo>
                    <a:pt x="7742" y="495"/>
                  </a:lnTo>
                  <a:lnTo>
                    <a:pt x="7739" y="497"/>
                  </a:lnTo>
                  <a:lnTo>
                    <a:pt x="7736" y="499"/>
                  </a:lnTo>
                  <a:lnTo>
                    <a:pt x="7736" y="499"/>
                  </a:lnTo>
                  <a:lnTo>
                    <a:pt x="7700" y="553"/>
                  </a:lnTo>
                  <a:lnTo>
                    <a:pt x="7662" y="607"/>
                  </a:lnTo>
                  <a:lnTo>
                    <a:pt x="7622" y="660"/>
                  </a:lnTo>
                  <a:lnTo>
                    <a:pt x="7582" y="711"/>
                  </a:lnTo>
                  <a:lnTo>
                    <a:pt x="7541" y="763"/>
                  </a:lnTo>
                  <a:lnTo>
                    <a:pt x="7499" y="813"/>
                  </a:lnTo>
                  <a:lnTo>
                    <a:pt x="7456" y="862"/>
                  </a:lnTo>
                  <a:lnTo>
                    <a:pt x="7412" y="911"/>
                  </a:lnTo>
                  <a:lnTo>
                    <a:pt x="7368" y="959"/>
                  </a:lnTo>
                  <a:lnTo>
                    <a:pt x="7322" y="1006"/>
                  </a:lnTo>
                  <a:lnTo>
                    <a:pt x="7275" y="1052"/>
                  </a:lnTo>
                  <a:lnTo>
                    <a:pt x="7228" y="1098"/>
                  </a:lnTo>
                  <a:lnTo>
                    <a:pt x="7180" y="1143"/>
                  </a:lnTo>
                  <a:lnTo>
                    <a:pt x="7132" y="1186"/>
                  </a:lnTo>
                  <a:lnTo>
                    <a:pt x="7082" y="1230"/>
                  </a:lnTo>
                  <a:lnTo>
                    <a:pt x="7032" y="1272"/>
                  </a:lnTo>
                  <a:lnTo>
                    <a:pt x="7032" y="1272"/>
                  </a:lnTo>
                  <a:lnTo>
                    <a:pt x="7058" y="1251"/>
                  </a:lnTo>
                  <a:lnTo>
                    <a:pt x="7081" y="1227"/>
                  </a:lnTo>
                  <a:lnTo>
                    <a:pt x="7106" y="1204"/>
                  </a:lnTo>
                  <a:lnTo>
                    <a:pt x="7128" y="1179"/>
                  </a:lnTo>
                  <a:lnTo>
                    <a:pt x="7151" y="1154"/>
                  </a:lnTo>
                  <a:lnTo>
                    <a:pt x="7173" y="1128"/>
                  </a:lnTo>
                  <a:lnTo>
                    <a:pt x="7217" y="1074"/>
                  </a:lnTo>
                  <a:lnTo>
                    <a:pt x="7259" y="1020"/>
                  </a:lnTo>
                  <a:lnTo>
                    <a:pt x="7300" y="965"/>
                  </a:lnTo>
                  <a:lnTo>
                    <a:pt x="7342" y="911"/>
                  </a:lnTo>
                  <a:lnTo>
                    <a:pt x="7383" y="860"/>
                  </a:lnTo>
                  <a:lnTo>
                    <a:pt x="7383" y="860"/>
                  </a:lnTo>
                  <a:lnTo>
                    <a:pt x="7468" y="760"/>
                  </a:lnTo>
                  <a:lnTo>
                    <a:pt x="7553" y="661"/>
                  </a:lnTo>
                  <a:lnTo>
                    <a:pt x="7724" y="462"/>
                  </a:lnTo>
                  <a:lnTo>
                    <a:pt x="7724" y="462"/>
                  </a:lnTo>
                  <a:lnTo>
                    <a:pt x="7735" y="477"/>
                  </a:lnTo>
                  <a:lnTo>
                    <a:pt x="7748" y="492"/>
                  </a:lnTo>
                  <a:lnTo>
                    <a:pt x="7748" y="492"/>
                  </a:lnTo>
                  <a:close/>
                  <a:moveTo>
                    <a:pt x="7701" y="437"/>
                  </a:moveTo>
                  <a:lnTo>
                    <a:pt x="7701" y="437"/>
                  </a:lnTo>
                  <a:lnTo>
                    <a:pt x="7655" y="483"/>
                  </a:lnTo>
                  <a:lnTo>
                    <a:pt x="7608" y="529"/>
                  </a:lnTo>
                  <a:lnTo>
                    <a:pt x="7562" y="575"/>
                  </a:lnTo>
                  <a:lnTo>
                    <a:pt x="7518" y="622"/>
                  </a:lnTo>
                  <a:lnTo>
                    <a:pt x="7429" y="718"/>
                  </a:lnTo>
                  <a:lnTo>
                    <a:pt x="7341" y="815"/>
                  </a:lnTo>
                  <a:lnTo>
                    <a:pt x="7341" y="815"/>
                  </a:lnTo>
                  <a:lnTo>
                    <a:pt x="7303" y="855"/>
                  </a:lnTo>
                  <a:lnTo>
                    <a:pt x="7264" y="895"/>
                  </a:lnTo>
                  <a:lnTo>
                    <a:pt x="7182" y="978"/>
                  </a:lnTo>
                  <a:lnTo>
                    <a:pt x="7142" y="1020"/>
                  </a:lnTo>
                  <a:lnTo>
                    <a:pt x="7103" y="1062"/>
                  </a:lnTo>
                  <a:lnTo>
                    <a:pt x="7086" y="1083"/>
                  </a:lnTo>
                  <a:lnTo>
                    <a:pt x="7069" y="1105"/>
                  </a:lnTo>
                  <a:lnTo>
                    <a:pt x="7054" y="1127"/>
                  </a:lnTo>
                  <a:lnTo>
                    <a:pt x="7040" y="1148"/>
                  </a:lnTo>
                  <a:lnTo>
                    <a:pt x="7040" y="1148"/>
                  </a:lnTo>
                  <a:lnTo>
                    <a:pt x="7073" y="1096"/>
                  </a:lnTo>
                  <a:lnTo>
                    <a:pt x="7107" y="1047"/>
                  </a:lnTo>
                  <a:lnTo>
                    <a:pt x="7143" y="998"/>
                  </a:lnTo>
                  <a:lnTo>
                    <a:pt x="7180" y="950"/>
                  </a:lnTo>
                  <a:lnTo>
                    <a:pt x="7219" y="903"/>
                  </a:lnTo>
                  <a:lnTo>
                    <a:pt x="7258" y="856"/>
                  </a:lnTo>
                  <a:lnTo>
                    <a:pt x="7337" y="764"/>
                  </a:lnTo>
                  <a:lnTo>
                    <a:pt x="7418" y="673"/>
                  </a:lnTo>
                  <a:lnTo>
                    <a:pt x="7458" y="627"/>
                  </a:lnTo>
                  <a:lnTo>
                    <a:pt x="7498" y="580"/>
                  </a:lnTo>
                  <a:lnTo>
                    <a:pt x="7536" y="533"/>
                  </a:lnTo>
                  <a:lnTo>
                    <a:pt x="7574" y="485"/>
                  </a:lnTo>
                  <a:lnTo>
                    <a:pt x="7609" y="436"/>
                  </a:lnTo>
                  <a:lnTo>
                    <a:pt x="7644" y="386"/>
                  </a:lnTo>
                  <a:lnTo>
                    <a:pt x="7644" y="386"/>
                  </a:lnTo>
                  <a:lnTo>
                    <a:pt x="7673" y="410"/>
                  </a:lnTo>
                  <a:lnTo>
                    <a:pt x="7701" y="437"/>
                  </a:lnTo>
                  <a:lnTo>
                    <a:pt x="7701" y="437"/>
                  </a:lnTo>
                  <a:close/>
                  <a:moveTo>
                    <a:pt x="7566" y="333"/>
                  </a:moveTo>
                  <a:lnTo>
                    <a:pt x="7566" y="333"/>
                  </a:lnTo>
                  <a:lnTo>
                    <a:pt x="7592" y="350"/>
                  </a:lnTo>
                  <a:lnTo>
                    <a:pt x="7619" y="367"/>
                  </a:lnTo>
                  <a:lnTo>
                    <a:pt x="7619" y="367"/>
                  </a:lnTo>
                  <a:lnTo>
                    <a:pt x="7554" y="449"/>
                  </a:lnTo>
                  <a:lnTo>
                    <a:pt x="7487" y="532"/>
                  </a:lnTo>
                  <a:lnTo>
                    <a:pt x="7419" y="613"/>
                  </a:lnTo>
                  <a:lnTo>
                    <a:pt x="7351" y="693"/>
                  </a:lnTo>
                  <a:lnTo>
                    <a:pt x="7280" y="771"/>
                  </a:lnTo>
                  <a:lnTo>
                    <a:pt x="7245" y="810"/>
                  </a:lnTo>
                  <a:lnTo>
                    <a:pt x="7209" y="848"/>
                  </a:lnTo>
                  <a:lnTo>
                    <a:pt x="7171" y="886"/>
                  </a:lnTo>
                  <a:lnTo>
                    <a:pt x="7134" y="923"/>
                  </a:lnTo>
                  <a:lnTo>
                    <a:pt x="7095" y="959"/>
                  </a:lnTo>
                  <a:lnTo>
                    <a:pt x="7056" y="995"/>
                  </a:lnTo>
                  <a:lnTo>
                    <a:pt x="7056" y="995"/>
                  </a:lnTo>
                  <a:lnTo>
                    <a:pt x="7013" y="1032"/>
                  </a:lnTo>
                  <a:lnTo>
                    <a:pt x="6984" y="1055"/>
                  </a:lnTo>
                  <a:lnTo>
                    <a:pt x="6973" y="1062"/>
                  </a:lnTo>
                  <a:lnTo>
                    <a:pt x="6966" y="1066"/>
                  </a:lnTo>
                  <a:lnTo>
                    <a:pt x="6962" y="1067"/>
                  </a:lnTo>
                  <a:lnTo>
                    <a:pt x="6960" y="1066"/>
                  </a:lnTo>
                  <a:lnTo>
                    <a:pt x="6960" y="1065"/>
                  </a:lnTo>
                  <a:lnTo>
                    <a:pt x="6960" y="1061"/>
                  </a:lnTo>
                  <a:lnTo>
                    <a:pt x="6963" y="1054"/>
                  </a:lnTo>
                  <a:lnTo>
                    <a:pt x="6974" y="1037"/>
                  </a:lnTo>
                  <a:lnTo>
                    <a:pt x="6992" y="1011"/>
                  </a:lnTo>
                  <a:lnTo>
                    <a:pt x="7014" y="980"/>
                  </a:lnTo>
                  <a:lnTo>
                    <a:pt x="7070" y="910"/>
                  </a:lnTo>
                  <a:lnTo>
                    <a:pt x="7130" y="836"/>
                  </a:lnTo>
                  <a:lnTo>
                    <a:pt x="7220" y="730"/>
                  </a:lnTo>
                  <a:lnTo>
                    <a:pt x="7220" y="730"/>
                  </a:lnTo>
                  <a:lnTo>
                    <a:pt x="7306" y="630"/>
                  </a:lnTo>
                  <a:lnTo>
                    <a:pt x="7394" y="532"/>
                  </a:lnTo>
                  <a:lnTo>
                    <a:pt x="7480" y="4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lnTo>
                    <a:pt x="7566" y="333"/>
                  </a:lnTo>
                  <a:close/>
                  <a:moveTo>
                    <a:pt x="7470" y="290"/>
                  </a:moveTo>
                  <a:lnTo>
                    <a:pt x="7470" y="290"/>
                  </a:lnTo>
                  <a:lnTo>
                    <a:pt x="7504" y="303"/>
                  </a:lnTo>
                  <a:lnTo>
                    <a:pt x="7536" y="318"/>
                  </a:lnTo>
                  <a:lnTo>
                    <a:pt x="7536" y="318"/>
                  </a:lnTo>
                  <a:lnTo>
                    <a:pt x="7475" y="379"/>
                  </a:lnTo>
                  <a:lnTo>
                    <a:pt x="7416" y="441"/>
                  </a:lnTo>
                  <a:lnTo>
                    <a:pt x="7356" y="503"/>
                  </a:lnTo>
                  <a:lnTo>
                    <a:pt x="7298" y="565"/>
                  </a:lnTo>
                  <a:lnTo>
                    <a:pt x="7180" y="691"/>
                  </a:lnTo>
                  <a:lnTo>
                    <a:pt x="7065" y="818"/>
                  </a:lnTo>
                  <a:lnTo>
                    <a:pt x="7065" y="818"/>
                  </a:lnTo>
                  <a:lnTo>
                    <a:pt x="7019" y="866"/>
                  </a:lnTo>
                  <a:lnTo>
                    <a:pt x="6970" y="920"/>
                  </a:lnTo>
                  <a:lnTo>
                    <a:pt x="6946" y="945"/>
                  </a:lnTo>
                  <a:lnTo>
                    <a:pt x="6925" y="970"/>
                  </a:lnTo>
                  <a:lnTo>
                    <a:pt x="6908" y="992"/>
                  </a:lnTo>
                  <a:lnTo>
                    <a:pt x="6894" y="1011"/>
                  </a:lnTo>
                  <a:lnTo>
                    <a:pt x="6894" y="1011"/>
                  </a:lnTo>
                  <a:lnTo>
                    <a:pt x="6925" y="964"/>
                  </a:lnTo>
                  <a:lnTo>
                    <a:pt x="6958" y="918"/>
                  </a:lnTo>
                  <a:lnTo>
                    <a:pt x="6992" y="873"/>
                  </a:lnTo>
                  <a:lnTo>
                    <a:pt x="7026" y="827"/>
                  </a:lnTo>
                  <a:lnTo>
                    <a:pt x="7096" y="738"/>
                  </a:lnTo>
                  <a:lnTo>
                    <a:pt x="7166" y="650"/>
                  </a:lnTo>
                  <a:lnTo>
                    <a:pt x="7166" y="650"/>
                  </a:lnTo>
                  <a:lnTo>
                    <a:pt x="7214" y="593"/>
                  </a:lnTo>
                  <a:lnTo>
                    <a:pt x="7264" y="537"/>
                  </a:lnTo>
                  <a:lnTo>
                    <a:pt x="7264" y="537"/>
                  </a:lnTo>
                  <a:lnTo>
                    <a:pt x="7365" y="419"/>
                  </a:lnTo>
                  <a:lnTo>
                    <a:pt x="7466" y="299"/>
                  </a:lnTo>
                  <a:lnTo>
                    <a:pt x="7466" y="299"/>
                  </a:lnTo>
                  <a:lnTo>
                    <a:pt x="7468" y="295"/>
                  </a:lnTo>
                  <a:lnTo>
                    <a:pt x="7470" y="290"/>
                  </a:lnTo>
                  <a:lnTo>
                    <a:pt x="7470" y="290"/>
                  </a:lnTo>
                  <a:close/>
                  <a:moveTo>
                    <a:pt x="7444" y="281"/>
                  </a:moveTo>
                  <a:lnTo>
                    <a:pt x="7444" y="281"/>
                  </a:lnTo>
                  <a:lnTo>
                    <a:pt x="7391" y="341"/>
                  </a:lnTo>
                  <a:lnTo>
                    <a:pt x="7391" y="341"/>
                  </a:lnTo>
                  <a:lnTo>
                    <a:pt x="7386" y="339"/>
                  </a:lnTo>
                  <a:lnTo>
                    <a:pt x="7381" y="340"/>
                  </a:lnTo>
                  <a:lnTo>
                    <a:pt x="7375" y="343"/>
                  </a:lnTo>
                  <a:lnTo>
                    <a:pt x="7369" y="348"/>
                  </a:lnTo>
                  <a:lnTo>
                    <a:pt x="7363" y="357"/>
                  </a:lnTo>
                  <a:lnTo>
                    <a:pt x="7356" y="368"/>
                  </a:lnTo>
                  <a:lnTo>
                    <a:pt x="7349" y="382"/>
                  </a:lnTo>
                  <a:lnTo>
                    <a:pt x="7342" y="399"/>
                  </a:lnTo>
                  <a:lnTo>
                    <a:pt x="7342" y="399"/>
                  </a:lnTo>
                  <a:lnTo>
                    <a:pt x="7273" y="478"/>
                  </a:lnTo>
                  <a:lnTo>
                    <a:pt x="7205" y="560"/>
                  </a:lnTo>
                  <a:lnTo>
                    <a:pt x="7205" y="560"/>
                  </a:lnTo>
                  <a:lnTo>
                    <a:pt x="7157" y="612"/>
                  </a:lnTo>
                  <a:lnTo>
                    <a:pt x="7107" y="666"/>
                  </a:lnTo>
                  <a:lnTo>
                    <a:pt x="7003" y="773"/>
                  </a:lnTo>
                  <a:lnTo>
                    <a:pt x="6952" y="826"/>
                  </a:lnTo>
                  <a:lnTo>
                    <a:pt x="6905" y="876"/>
                  </a:lnTo>
                  <a:lnTo>
                    <a:pt x="6864" y="924"/>
                  </a:lnTo>
                  <a:lnTo>
                    <a:pt x="6846" y="948"/>
                  </a:lnTo>
                  <a:lnTo>
                    <a:pt x="6829" y="970"/>
                  </a:lnTo>
                  <a:lnTo>
                    <a:pt x="6829" y="970"/>
                  </a:lnTo>
                  <a:lnTo>
                    <a:pt x="6875" y="908"/>
                  </a:lnTo>
                  <a:lnTo>
                    <a:pt x="6921" y="846"/>
                  </a:lnTo>
                  <a:lnTo>
                    <a:pt x="6967" y="785"/>
                  </a:lnTo>
                  <a:lnTo>
                    <a:pt x="7015" y="724"/>
                  </a:lnTo>
                  <a:lnTo>
                    <a:pt x="7063" y="664"/>
                  </a:lnTo>
                  <a:lnTo>
                    <a:pt x="7111" y="605"/>
                  </a:lnTo>
                  <a:lnTo>
                    <a:pt x="7211" y="488"/>
                  </a:lnTo>
                  <a:lnTo>
                    <a:pt x="7211" y="488"/>
                  </a:lnTo>
                  <a:lnTo>
                    <a:pt x="7306" y="379"/>
                  </a:lnTo>
                  <a:lnTo>
                    <a:pt x="7354" y="324"/>
                  </a:lnTo>
                  <a:lnTo>
                    <a:pt x="7401" y="268"/>
                  </a:lnTo>
                  <a:lnTo>
                    <a:pt x="7401" y="268"/>
                  </a:lnTo>
                  <a:lnTo>
                    <a:pt x="7422" y="274"/>
                  </a:lnTo>
                  <a:lnTo>
                    <a:pt x="7444" y="281"/>
                  </a:lnTo>
                  <a:lnTo>
                    <a:pt x="7444" y="281"/>
                  </a:lnTo>
                  <a:close/>
                  <a:moveTo>
                    <a:pt x="7300" y="248"/>
                  </a:moveTo>
                  <a:lnTo>
                    <a:pt x="7300" y="248"/>
                  </a:lnTo>
                  <a:lnTo>
                    <a:pt x="7354" y="257"/>
                  </a:lnTo>
                  <a:lnTo>
                    <a:pt x="7354" y="257"/>
                  </a:lnTo>
                  <a:lnTo>
                    <a:pt x="7367" y="259"/>
                  </a:lnTo>
                  <a:lnTo>
                    <a:pt x="7367" y="259"/>
                  </a:lnTo>
                  <a:lnTo>
                    <a:pt x="7324" y="307"/>
                  </a:lnTo>
                  <a:lnTo>
                    <a:pt x="7324" y="307"/>
                  </a:lnTo>
                  <a:lnTo>
                    <a:pt x="7320" y="305"/>
                  </a:lnTo>
                  <a:lnTo>
                    <a:pt x="7315" y="306"/>
                  </a:lnTo>
                  <a:lnTo>
                    <a:pt x="7309" y="309"/>
                  </a:lnTo>
                  <a:lnTo>
                    <a:pt x="7303" y="314"/>
                  </a:lnTo>
                  <a:lnTo>
                    <a:pt x="7296" y="324"/>
                  </a:lnTo>
                  <a:lnTo>
                    <a:pt x="7289" y="334"/>
                  </a:lnTo>
                  <a:lnTo>
                    <a:pt x="7282" y="348"/>
                  </a:lnTo>
                  <a:lnTo>
                    <a:pt x="7275" y="365"/>
                  </a:lnTo>
                  <a:lnTo>
                    <a:pt x="7275" y="365"/>
                  </a:lnTo>
                  <a:lnTo>
                    <a:pt x="7224" y="424"/>
                  </a:lnTo>
                  <a:lnTo>
                    <a:pt x="7172" y="485"/>
                  </a:lnTo>
                  <a:lnTo>
                    <a:pt x="7172" y="485"/>
                  </a:lnTo>
                  <a:lnTo>
                    <a:pt x="7158" y="502"/>
                  </a:lnTo>
                  <a:lnTo>
                    <a:pt x="7158" y="502"/>
                  </a:lnTo>
                  <a:lnTo>
                    <a:pt x="7101" y="565"/>
                  </a:lnTo>
                  <a:lnTo>
                    <a:pt x="7041" y="627"/>
                  </a:lnTo>
                  <a:lnTo>
                    <a:pt x="6982" y="689"/>
                  </a:lnTo>
                  <a:lnTo>
                    <a:pt x="6921" y="750"/>
                  </a:lnTo>
                  <a:lnTo>
                    <a:pt x="6921" y="750"/>
                  </a:lnTo>
                  <a:lnTo>
                    <a:pt x="6882" y="787"/>
                  </a:lnTo>
                  <a:lnTo>
                    <a:pt x="6842" y="824"/>
                  </a:lnTo>
                  <a:lnTo>
                    <a:pt x="6842" y="824"/>
                  </a:lnTo>
                  <a:lnTo>
                    <a:pt x="6904" y="736"/>
                  </a:lnTo>
                  <a:lnTo>
                    <a:pt x="6904" y="736"/>
                  </a:lnTo>
                  <a:lnTo>
                    <a:pt x="6928" y="704"/>
                  </a:lnTo>
                  <a:lnTo>
                    <a:pt x="6952" y="673"/>
                  </a:lnTo>
                  <a:lnTo>
                    <a:pt x="6978" y="642"/>
                  </a:lnTo>
                  <a:lnTo>
                    <a:pt x="7004" y="613"/>
                  </a:lnTo>
                  <a:lnTo>
                    <a:pt x="7056" y="554"/>
                  </a:lnTo>
                  <a:lnTo>
                    <a:pt x="7109" y="496"/>
                  </a:lnTo>
                  <a:lnTo>
                    <a:pt x="7161" y="439"/>
                  </a:lnTo>
                  <a:lnTo>
                    <a:pt x="7186" y="408"/>
                  </a:lnTo>
                  <a:lnTo>
                    <a:pt x="7211" y="378"/>
                  </a:lnTo>
                  <a:lnTo>
                    <a:pt x="7234" y="347"/>
                  </a:lnTo>
                  <a:lnTo>
                    <a:pt x="7258" y="316"/>
                  </a:lnTo>
                  <a:lnTo>
                    <a:pt x="7280" y="283"/>
                  </a:lnTo>
                  <a:lnTo>
                    <a:pt x="7300" y="248"/>
                  </a:lnTo>
                  <a:lnTo>
                    <a:pt x="7300" y="248"/>
                  </a:lnTo>
                  <a:close/>
                  <a:moveTo>
                    <a:pt x="6977" y="597"/>
                  </a:moveTo>
                  <a:lnTo>
                    <a:pt x="6977" y="597"/>
                  </a:lnTo>
                  <a:lnTo>
                    <a:pt x="6945" y="633"/>
                  </a:lnTo>
                  <a:lnTo>
                    <a:pt x="6916" y="669"/>
                  </a:lnTo>
                  <a:lnTo>
                    <a:pt x="6887" y="705"/>
                  </a:lnTo>
                  <a:lnTo>
                    <a:pt x="6859" y="744"/>
                  </a:lnTo>
                  <a:lnTo>
                    <a:pt x="6802" y="820"/>
                  </a:lnTo>
                  <a:lnTo>
                    <a:pt x="6774" y="858"/>
                  </a:lnTo>
                  <a:lnTo>
                    <a:pt x="6745" y="894"/>
                  </a:lnTo>
                  <a:lnTo>
                    <a:pt x="6745" y="894"/>
                  </a:lnTo>
                  <a:lnTo>
                    <a:pt x="6742" y="897"/>
                  </a:lnTo>
                  <a:lnTo>
                    <a:pt x="6739" y="900"/>
                  </a:lnTo>
                  <a:lnTo>
                    <a:pt x="6739" y="900"/>
                  </a:lnTo>
                  <a:lnTo>
                    <a:pt x="6715" y="929"/>
                  </a:lnTo>
                  <a:lnTo>
                    <a:pt x="6689" y="958"/>
                  </a:lnTo>
                  <a:lnTo>
                    <a:pt x="6689" y="958"/>
                  </a:lnTo>
                  <a:lnTo>
                    <a:pt x="6678" y="921"/>
                  </a:lnTo>
                  <a:lnTo>
                    <a:pt x="6667" y="884"/>
                  </a:lnTo>
                  <a:lnTo>
                    <a:pt x="6667" y="884"/>
                  </a:lnTo>
                  <a:lnTo>
                    <a:pt x="6673" y="883"/>
                  </a:lnTo>
                  <a:lnTo>
                    <a:pt x="6677" y="880"/>
                  </a:lnTo>
                  <a:lnTo>
                    <a:pt x="6677" y="880"/>
                  </a:lnTo>
                  <a:lnTo>
                    <a:pt x="6756" y="793"/>
                  </a:lnTo>
                  <a:lnTo>
                    <a:pt x="6835" y="708"/>
                  </a:lnTo>
                  <a:lnTo>
                    <a:pt x="6997" y="537"/>
                  </a:lnTo>
                  <a:lnTo>
                    <a:pt x="6997" y="537"/>
                  </a:lnTo>
                  <a:lnTo>
                    <a:pt x="7030" y="504"/>
                  </a:lnTo>
                  <a:lnTo>
                    <a:pt x="7066" y="471"/>
                  </a:lnTo>
                  <a:lnTo>
                    <a:pt x="7104" y="436"/>
                  </a:lnTo>
                  <a:lnTo>
                    <a:pt x="7143" y="401"/>
                  </a:lnTo>
                  <a:lnTo>
                    <a:pt x="7179" y="364"/>
                  </a:lnTo>
                  <a:lnTo>
                    <a:pt x="7197" y="346"/>
                  </a:lnTo>
                  <a:lnTo>
                    <a:pt x="7213" y="327"/>
                  </a:lnTo>
                  <a:lnTo>
                    <a:pt x="7230" y="307"/>
                  </a:lnTo>
                  <a:lnTo>
                    <a:pt x="7244" y="289"/>
                  </a:lnTo>
                  <a:lnTo>
                    <a:pt x="7255" y="270"/>
                  </a:lnTo>
                  <a:lnTo>
                    <a:pt x="7266" y="250"/>
                  </a:lnTo>
                  <a:lnTo>
                    <a:pt x="7266" y="250"/>
                  </a:lnTo>
                  <a:lnTo>
                    <a:pt x="7253" y="275"/>
                  </a:lnTo>
                  <a:lnTo>
                    <a:pt x="7239" y="299"/>
                  </a:lnTo>
                  <a:lnTo>
                    <a:pt x="7224" y="323"/>
                  </a:lnTo>
                  <a:lnTo>
                    <a:pt x="7207" y="345"/>
                  </a:lnTo>
                  <a:lnTo>
                    <a:pt x="7190" y="368"/>
                  </a:lnTo>
                  <a:lnTo>
                    <a:pt x="7172" y="391"/>
                  </a:lnTo>
                  <a:lnTo>
                    <a:pt x="7135" y="433"/>
                  </a:lnTo>
                  <a:lnTo>
                    <a:pt x="7095" y="475"/>
                  </a:lnTo>
                  <a:lnTo>
                    <a:pt x="7055" y="517"/>
                  </a:lnTo>
                  <a:lnTo>
                    <a:pt x="7015" y="557"/>
                  </a:lnTo>
                  <a:lnTo>
                    <a:pt x="6977" y="597"/>
                  </a:lnTo>
                  <a:lnTo>
                    <a:pt x="6977" y="597"/>
                  </a:lnTo>
                  <a:close/>
                  <a:moveTo>
                    <a:pt x="7244" y="240"/>
                  </a:moveTo>
                  <a:lnTo>
                    <a:pt x="7244" y="240"/>
                  </a:lnTo>
                  <a:lnTo>
                    <a:pt x="7110" y="375"/>
                  </a:lnTo>
                  <a:lnTo>
                    <a:pt x="6979" y="512"/>
                  </a:lnTo>
                  <a:lnTo>
                    <a:pt x="6849" y="652"/>
                  </a:lnTo>
                  <a:lnTo>
                    <a:pt x="6719" y="791"/>
                  </a:lnTo>
                  <a:lnTo>
                    <a:pt x="6719" y="791"/>
                  </a:lnTo>
                  <a:lnTo>
                    <a:pt x="6758" y="749"/>
                  </a:lnTo>
                  <a:lnTo>
                    <a:pt x="6801" y="698"/>
                  </a:lnTo>
                  <a:lnTo>
                    <a:pt x="6902" y="583"/>
                  </a:lnTo>
                  <a:lnTo>
                    <a:pt x="7013" y="455"/>
                  </a:lnTo>
                  <a:lnTo>
                    <a:pt x="7070" y="389"/>
                  </a:lnTo>
                  <a:lnTo>
                    <a:pt x="7127" y="327"/>
                  </a:lnTo>
                  <a:lnTo>
                    <a:pt x="7127" y="327"/>
                  </a:lnTo>
                  <a:lnTo>
                    <a:pt x="7143" y="318"/>
                  </a:lnTo>
                  <a:lnTo>
                    <a:pt x="7149" y="313"/>
                  </a:lnTo>
                  <a:lnTo>
                    <a:pt x="7155" y="309"/>
                  </a:lnTo>
                  <a:lnTo>
                    <a:pt x="7158" y="303"/>
                  </a:lnTo>
                  <a:lnTo>
                    <a:pt x="7162" y="298"/>
                  </a:lnTo>
                  <a:lnTo>
                    <a:pt x="7163" y="292"/>
                  </a:lnTo>
                  <a:lnTo>
                    <a:pt x="7164" y="286"/>
                  </a:lnTo>
                  <a:lnTo>
                    <a:pt x="7164" y="286"/>
                  </a:lnTo>
                  <a:lnTo>
                    <a:pt x="7213" y="235"/>
                  </a:lnTo>
                  <a:lnTo>
                    <a:pt x="7213" y="235"/>
                  </a:lnTo>
                  <a:lnTo>
                    <a:pt x="7244" y="240"/>
                  </a:lnTo>
                  <a:lnTo>
                    <a:pt x="7244" y="240"/>
                  </a:lnTo>
                  <a:close/>
                  <a:moveTo>
                    <a:pt x="7175" y="230"/>
                  </a:moveTo>
                  <a:lnTo>
                    <a:pt x="7175" y="230"/>
                  </a:lnTo>
                  <a:lnTo>
                    <a:pt x="7076" y="325"/>
                  </a:lnTo>
                  <a:lnTo>
                    <a:pt x="6980" y="420"/>
                  </a:lnTo>
                  <a:lnTo>
                    <a:pt x="6884" y="517"/>
                  </a:lnTo>
                  <a:lnTo>
                    <a:pt x="6791" y="615"/>
                  </a:lnTo>
                  <a:lnTo>
                    <a:pt x="6791" y="615"/>
                  </a:lnTo>
                  <a:lnTo>
                    <a:pt x="6857" y="519"/>
                  </a:lnTo>
                  <a:lnTo>
                    <a:pt x="6891" y="472"/>
                  </a:lnTo>
                  <a:lnTo>
                    <a:pt x="6925" y="426"/>
                  </a:lnTo>
                  <a:lnTo>
                    <a:pt x="6960" y="379"/>
                  </a:lnTo>
                  <a:lnTo>
                    <a:pt x="6996" y="333"/>
                  </a:lnTo>
                  <a:lnTo>
                    <a:pt x="7033" y="289"/>
                  </a:lnTo>
                  <a:lnTo>
                    <a:pt x="7070" y="244"/>
                  </a:lnTo>
                  <a:lnTo>
                    <a:pt x="7070" y="244"/>
                  </a:lnTo>
                  <a:lnTo>
                    <a:pt x="7074" y="238"/>
                  </a:lnTo>
                  <a:lnTo>
                    <a:pt x="7075" y="234"/>
                  </a:lnTo>
                  <a:lnTo>
                    <a:pt x="7074" y="229"/>
                  </a:lnTo>
                  <a:lnTo>
                    <a:pt x="7070" y="224"/>
                  </a:lnTo>
                  <a:lnTo>
                    <a:pt x="7067" y="222"/>
                  </a:lnTo>
                  <a:lnTo>
                    <a:pt x="7062" y="221"/>
                  </a:lnTo>
                  <a:lnTo>
                    <a:pt x="7056" y="222"/>
                  </a:lnTo>
                  <a:lnTo>
                    <a:pt x="7052" y="224"/>
                  </a:lnTo>
                  <a:lnTo>
                    <a:pt x="7052" y="224"/>
                  </a:lnTo>
                  <a:lnTo>
                    <a:pt x="7022" y="252"/>
                  </a:lnTo>
                  <a:lnTo>
                    <a:pt x="6994" y="281"/>
                  </a:lnTo>
                  <a:lnTo>
                    <a:pt x="6939" y="337"/>
                  </a:lnTo>
                  <a:lnTo>
                    <a:pt x="6887" y="395"/>
                  </a:lnTo>
                  <a:lnTo>
                    <a:pt x="6834" y="455"/>
                  </a:lnTo>
                  <a:lnTo>
                    <a:pt x="6834" y="455"/>
                  </a:lnTo>
                  <a:lnTo>
                    <a:pt x="6825" y="464"/>
                  </a:lnTo>
                  <a:lnTo>
                    <a:pt x="6812" y="478"/>
                  </a:lnTo>
                  <a:lnTo>
                    <a:pt x="6774" y="512"/>
                  </a:lnTo>
                  <a:lnTo>
                    <a:pt x="6678" y="597"/>
                  </a:lnTo>
                  <a:lnTo>
                    <a:pt x="6678" y="597"/>
                  </a:lnTo>
                  <a:lnTo>
                    <a:pt x="6698" y="570"/>
                  </a:lnTo>
                  <a:lnTo>
                    <a:pt x="6717" y="546"/>
                  </a:lnTo>
                  <a:lnTo>
                    <a:pt x="6717" y="546"/>
                  </a:lnTo>
                  <a:lnTo>
                    <a:pt x="6786" y="465"/>
                  </a:lnTo>
                  <a:lnTo>
                    <a:pt x="6853" y="384"/>
                  </a:lnTo>
                  <a:lnTo>
                    <a:pt x="6886" y="341"/>
                  </a:lnTo>
                  <a:lnTo>
                    <a:pt x="6917" y="299"/>
                  </a:lnTo>
                  <a:lnTo>
                    <a:pt x="6949" y="256"/>
                  </a:lnTo>
                  <a:lnTo>
                    <a:pt x="6978" y="213"/>
                  </a:lnTo>
                  <a:lnTo>
                    <a:pt x="6978" y="213"/>
                  </a:lnTo>
                  <a:lnTo>
                    <a:pt x="7027" y="216"/>
                  </a:lnTo>
                  <a:lnTo>
                    <a:pt x="7076" y="220"/>
                  </a:lnTo>
                  <a:lnTo>
                    <a:pt x="7175" y="230"/>
                  </a:lnTo>
                  <a:lnTo>
                    <a:pt x="7175" y="230"/>
                  </a:lnTo>
                  <a:close/>
                  <a:moveTo>
                    <a:pt x="6905" y="259"/>
                  </a:moveTo>
                  <a:lnTo>
                    <a:pt x="6905" y="259"/>
                  </a:lnTo>
                  <a:lnTo>
                    <a:pt x="6862" y="317"/>
                  </a:lnTo>
                  <a:lnTo>
                    <a:pt x="6818" y="373"/>
                  </a:lnTo>
                  <a:lnTo>
                    <a:pt x="6729" y="484"/>
                  </a:lnTo>
                  <a:lnTo>
                    <a:pt x="6729" y="484"/>
                  </a:lnTo>
                  <a:lnTo>
                    <a:pt x="6713" y="504"/>
                  </a:lnTo>
                  <a:lnTo>
                    <a:pt x="6697" y="526"/>
                  </a:lnTo>
                  <a:lnTo>
                    <a:pt x="6661" y="578"/>
                  </a:lnTo>
                  <a:lnTo>
                    <a:pt x="6641" y="605"/>
                  </a:lnTo>
                  <a:lnTo>
                    <a:pt x="6621" y="632"/>
                  </a:lnTo>
                  <a:lnTo>
                    <a:pt x="6600" y="657"/>
                  </a:lnTo>
                  <a:lnTo>
                    <a:pt x="6579" y="681"/>
                  </a:lnTo>
                  <a:lnTo>
                    <a:pt x="6579" y="681"/>
                  </a:lnTo>
                  <a:lnTo>
                    <a:pt x="6582" y="667"/>
                  </a:lnTo>
                  <a:lnTo>
                    <a:pt x="6587" y="652"/>
                  </a:lnTo>
                  <a:lnTo>
                    <a:pt x="6599" y="621"/>
                  </a:lnTo>
                  <a:lnTo>
                    <a:pt x="6613" y="592"/>
                  </a:lnTo>
                  <a:lnTo>
                    <a:pt x="6629" y="563"/>
                  </a:lnTo>
                  <a:lnTo>
                    <a:pt x="6648" y="535"/>
                  </a:lnTo>
                  <a:lnTo>
                    <a:pt x="6668" y="505"/>
                  </a:lnTo>
                  <a:lnTo>
                    <a:pt x="6690" y="477"/>
                  </a:lnTo>
                  <a:lnTo>
                    <a:pt x="6712" y="450"/>
                  </a:lnTo>
                  <a:lnTo>
                    <a:pt x="6737" y="423"/>
                  </a:lnTo>
                  <a:lnTo>
                    <a:pt x="6761" y="398"/>
                  </a:lnTo>
                  <a:lnTo>
                    <a:pt x="6811" y="347"/>
                  </a:lnTo>
                  <a:lnTo>
                    <a:pt x="6860" y="302"/>
                  </a:lnTo>
                  <a:lnTo>
                    <a:pt x="6905" y="259"/>
                  </a:lnTo>
                  <a:lnTo>
                    <a:pt x="6905" y="259"/>
                  </a:lnTo>
                  <a:close/>
                  <a:moveTo>
                    <a:pt x="6769" y="203"/>
                  </a:moveTo>
                  <a:lnTo>
                    <a:pt x="6769" y="203"/>
                  </a:lnTo>
                  <a:lnTo>
                    <a:pt x="6819" y="204"/>
                  </a:lnTo>
                  <a:lnTo>
                    <a:pt x="6819" y="204"/>
                  </a:lnTo>
                  <a:lnTo>
                    <a:pt x="6507" y="533"/>
                  </a:lnTo>
                  <a:lnTo>
                    <a:pt x="6507" y="533"/>
                  </a:lnTo>
                  <a:lnTo>
                    <a:pt x="6400" y="649"/>
                  </a:lnTo>
                  <a:lnTo>
                    <a:pt x="6292" y="765"/>
                  </a:lnTo>
                  <a:lnTo>
                    <a:pt x="6292" y="765"/>
                  </a:lnTo>
                  <a:lnTo>
                    <a:pt x="6352" y="695"/>
                  </a:lnTo>
                  <a:lnTo>
                    <a:pt x="6412" y="627"/>
                  </a:lnTo>
                  <a:lnTo>
                    <a:pt x="6534" y="490"/>
                  </a:lnTo>
                  <a:lnTo>
                    <a:pt x="6594" y="422"/>
                  </a:lnTo>
                  <a:lnTo>
                    <a:pt x="6654" y="353"/>
                  </a:lnTo>
                  <a:lnTo>
                    <a:pt x="6711" y="282"/>
                  </a:lnTo>
                  <a:lnTo>
                    <a:pt x="6739" y="245"/>
                  </a:lnTo>
                  <a:lnTo>
                    <a:pt x="6767" y="209"/>
                  </a:lnTo>
                  <a:lnTo>
                    <a:pt x="6767" y="209"/>
                  </a:lnTo>
                  <a:lnTo>
                    <a:pt x="6767" y="207"/>
                  </a:lnTo>
                  <a:lnTo>
                    <a:pt x="6769" y="203"/>
                  </a:lnTo>
                  <a:lnTo>
                    <a:pt x="6769" y="203"/>
                  </a:lnTo>
                  <a:close/>
                  <a:moveTo>
                    <a:pt x="6069" y="916"/>
                  </a:moveTo>
                  <a:lnTo>
                    <a:pt x="6069" y="916"/>
                  </a:lnTo>
                  <a:lnTo>
                    <a:pt x="6072" y="916"/>
                  </a:lnTo>
                  <a:lnTo>
                    <a:pt x="6074" y="914"/>
                  </a:lnTo>
                  <a:lnTo>
                    <a:pt x="6074" y="914"/>
                  </a:lnTo>
                  <a:lnTo>
                    <a:pt x="6114" y="866"/>
                  </a:lnTo>
                  <a:lnTo>
                    <a:pt x="6155" y="819"/>
                  </a:lnTo>
                  <a:lnTo>
                    <a:pt x="6196" y="773"/>
                  </a:lnTo>
                  <a:lnTo>
                    <a:pt x="6237" y="728"/>
                  </a:lnTo>
                  <a:lnTo>
                    <a:pt x="6321" y="639"/>
                  </a:lnTo>
                  <a:lnTo>
                    <a:pt x="6408" y="550"/>
                  </a:lnTo>
                  <a:lnTo>
                    <a:pt x="6408" y="550"/>
                  </a:lnTo>
                  <a:lnTo>
                    <a:pt x="6465" y="490"/>
                  </a:lnTo>
                  <a:lnTo>
                    <a:pt x="6518" y="436"/>
                  </a:lnTo>
                  <a:lnTo>
                    <a:pt x="6572" y="381"/>
                  </a:lnTo>
                  <a:lnTo>
                    <a:pt x="6616" y="338"/>
                  </a:lnTo>
                  <a:lnTo>
                    <a:pt x="6632" y="324"/>
                  </a:lnTo>
                  <a:lnTo>
                    <a:pt x="6641" y="318"/>
                  </a:lnTo>
                  <a:lnTo>
                    <a:pt x="6642" y="318"/>
                  </a:lnTo>
                  <a:lnTo>
                    <a:pt x="6641" y="320"/>
                  </a:lnTo>
                  <a:lnTo>
                    <a:pt x="6633" y="333"/>
                  </a:lnTo>
                  <a:lnTo>
                    <a:pt x="6613" y="358"/>
                  </a:lnTo>
                  <a:lnTo>
                    <a:pt x="6581" y="396"/>
                  </a:lnTo>
                  <a:lnTo>
                    <a:pt x="6581" y="396"/>
                  </a:lnTo>
                  <a:lnTo>
                    <a:pt x="6516" y="471"/>
                  </a:lnTo>
                  <a:lnTo>
                    <a:pt x="6450" y="546"/>
                  </a:lnTo>
                  <a:lnTo>
                    <a:pt x="6318" y="696"/>
                  </a:lnTo>
                  <a:lnTo>
                    <a:pt x="6254" y="771"/>
                  </a:lnTo>
                  <a:lnTo>
                    <a:pt x="6190" y="847"/>
                  </a:lnTo>
                  <a:lnTo>
                    <a:pt x="6159" y="887"/>
                  </a:lnTo>
                  <a:lnTo>
                    <a:pt x="6128" y="925"/>
                  </a:lnTo>
                  <a:lnTo>
                    <a:pt x="6099" y="965"/>
                  </a:lnTo>
                  <a:lnTo>
                    <a:pt x="6070" y="1006"/>
                  </a:lnTo>
                  <a:lnTo>
                    <a:pt x="6070" y="1006"/>
                  </a:lnTo>
                  <a:lnTo>
                    <a:pt x="6072" y="984"/>
                  </a:lnTo>
                  <a:lnTo>
                    <a:pt x="6073" y="962"/>
                  </a:lnTo>
                  <a:lnTo>
                    <a:pt x="6072" y="939"/>
                  </a:lnTo>
                  <a:lnTo>
                    <a:pt x="6069" y="916"/>
                  </a:lnTo>
                  <a:lnTo>
                    <a:pt x="6069" y="916"/>
                  </a:lnTo>
                  <a:close/>
                  <a:moveTo>
                    <a:pt x="6732" y="203"/>
                  </a:moveTo>
                  <a:lnTo>
                    <a:pt x="6732" y="203"/>
                  </a:lnTo>
                  <a:lnTo>
                    <a:pt x="6606" y="324"/>
                  </a:lnTo>
                  <a:lnTo>
                    <a:pt x="6543" y="386"/>
                  </a:lnTo>
                  <a:lnTo>
                    <a:pt x="6481" y="448"/>
                  </a:lnTo>
                  <a:lnTo>
                    <a:pt x="6419" y="511"/>
                  </a:lnTo>
                  <a:lnTo>
                    <a:pt x="6359" y="573"/>
                  </a:lnTo>
                  <a:lnTo>
                    <a:pt x="6302" y="636"/>
                  </a:lnTo>
                  <a:lnTo>
                    <a:pt x="6248" y="698"/>
                  </a:lnTo>
                  <a:lnTo>
                    <a:pt x="6248" y="698"/>
                  </a:lnTo>
                  <a:lnTo>
                    <a:pt x="6300" y="636"/>
                  </a:lnTo>
                  <a:lnTo>
                    <a:pt x="6353" y="575"/>
                  </a:lnTo>
                  <a:lnTo>
                    <a:pt x="6460" y="454"/>
                  </a:lnTo>
                  <a:lnTo>
                    <a:pt x="6512" y="392"/>
                  </a:lnTo>
                  <a:lnTo>
                    <a:pt x="6565" y="330"/>
                  </a:lnTo>
                  <a:lnTo>
                    <a:pt x="6615" y="266"/>
                  </a:lnTo>
                  <a:lnTo>
                    <a:pt x="6666" y="202"/>
                  </a:lnTo>
                  <a:lnTo>
                    <a:pt x="6666" y="202"/>
                  </a:lnTo>
                  <a:lnTo>
                    <a:pt x="6732" y="203"/>
                  </a:lnTo>
                  <a:lnTo>
                    <a:pt x="6732" y="203"/>
                  </a:lnTo>
                  <a:close/>
                  <a:moveTo>
                    <a:pt x="6623" y="203"/>
                  </a:moveTo>
                  <a:lnTo>
                    <a:pt x="6623" y="203"/>
                  </a:lnTo>
                  <a:lnTo>
                    <a:pt x="6546" y="286"/>
                  </a:lnTo>
                  <a:lnTo>
                    <a:pt x="6467" y="369"/>
                  </a:lnTo>
                  <a:lnTo>
                    <a:pt x="6310" y="536"/>
                  </a:lnTo>
                  <a:lnTo>
                    <a:pt x="6310" y="536"/>
                  </a:lnTo>
                  <a:lnTo>
                    <a:pt x="6381" y="457"/>
                  </a:lnTo>
                  <a:lnTo>
                    <a:pt x="6416" y="417"/>
                  </a:lnTo>
                  <a:lnTo>
                    <a:pt x="6450" y="377"/>
                  </a:lnTo>
                  <a:lnTo>
                    <a:pt x="6484" y="336"/>
                  </a:lnTo>
                  <a:lnTo>
                    <a:pt x="6517" y="292"/>
                  </a:lnTo>
                  <a:lnTo>
                    <a:pt x="6548" y="249"/>
                  </a:lnTo>
                  <a:lnTo>
                    <a:pt x="6578" y="203"/>
                  </a:lnTo>
                  <a:lnTo>
                    <a:pt x="6578" y="203"/>
                  </a:lnTo>
                  <a:lnTo>
                    <a:pt x="6623" y="203"/>
                  </a:lnTo>
                  <a:lnTo>
                    <a:pt x="6623" y="203"/>
                  </a:lnTo>
                  <a:close/>
                  <a:moveTo>
                    <a:pt x="6534" y="203"/>
                  </a:moveTo>
                  <a:lnTo>
                    <a:pt x="6534" y="203"/>
                  </a:lnTo>
                  <a:lnTo>
                    <a:pt x="6479" y="261"/>
                  </a:lnTo>
                  <a:lnTo>
                    <a:pt x="6423" y="318"/>
                  </a:lnTo>
                  <a:lnTo>
                    <a:pt x="6311" y="429"/>
                  </a:lnTo>
                  <a:lnTo>
                    <a:pt x="6311" y="429"/>
                  </a:lnTo>
                  <a:lnTo>
                    <a:pt x="6355" y="379"/>
                  </a:lnTo>
                  <a:lnTo>
                    <a:pt x="6400" y="327"/>
                  </a:lnTo>
                  <a:lnTo>
                    <a:pt x="6421" y="302"/>
                  </a:lnTo>
                  <a:lnTo>
                    <a:pt x="6442" y="275"/>
                  </a:lnTo>
                  <a:lnTo>
                    <a:pt x="6462" y="247"/>
                  </a:lnTo>
                  <a:lnTo>
                    <a:pt x="6481" y="218"/>
                  </a:lnTo>
                  <a:lnTo>
                    <a:pt x="6481" y="218"/>
                  </a:lnTo>
                  <a:lnTo>
                    <a:pt x="6483" y="215"/>
                  </a:lnTo>
                  <a:lnTo>
                    <a:pt x="6483" y="211"/>
                  </a:lnTo>
                  <a:lnTo>
                    <a:pt x="6482" y="208"/>
                  </a:lnTo>
                  <a:lnTo>
                    <a:pt x="6479" y="206"/>
                  </a:lnTo>
                  <a:lnTo>
                    <a:pt x="6479" y="206"/>
                  </a:lnTo>
                  <a:lnTo>
                    <a:pt x="6534" y="203"/>
                  </a:lnTo>
                  <a:lnTo>
                    <a:pt x="6534" y="203"/>
                  </a:lnTo>
                  <a:close/>
                  <a:moveTo>
                    <a:pt x="6385" y="208"/>
                  </a:moveTo>
                  <a:lnTo>
                    <a:pt x="6385" y="208"/>
                  </a:lnTo>
                  <a:lnTo>
                    <a:pt x="6458" y="206"/>
                  </a:lnTo>
                  <a:lnTo>
                    <a:pt x="6458" y="206"/>
                  </a:lnTo>
                  <a:lnTo>
                    <a:pt x="6424" y="237"/>
                  </a:lnTo>
                  <a:lnTo>
                    <a:pt x="6390" y="270"/>
                  </a:lnTo>
                  <a:lnTo>
                    <a:pt x="6325" y="334"/>
                  </a:lnTo>
                  <a:lnTo>
                    <a:pt x="6261" y="401"/>
                  </a:lnTo>
                  <a:lnTo>
                    <a:pt x="6197" y="469"/>
                  </a:lnTo>
                  <a:lnTo>
                    <a:pt x="6197" y="469"/>
                  </a:lnTo>
                  <a:lnTo>
                    <a:pt x="6223" y="439"/>
                  </a:lnTo>
                  <a:lnTo>
                    <a:pt x="6249" y="408"/>
                  </a:lnTo>
                  <a:lnTo>
                    <a:pt x="6275" y="378"/>
                  </a:lnTo>
                  <a:lnTo>
                    <a:pt x="6298" y="346"/>
                  </a:lnTo>
                  <a:lnTo>
                    <a:pt x="6321" y="314"/>
                  </a:lnTo>
                  <a:lnTo>
                    <a:pt x="6344" y="283"/>
                  </a:lnTo>
                  <a:lnTo>
                    <a:pt x="6365" y="251"/>
                  </a:lnTo>
                  <a:lnTo>
                    <a:pt x="6383" y="220"/>
                  </a:lnTo>
                  <a:lnTo>
                    <a:pt x="6383" y="220"/>
                  </a:lnTo>
                  <a:lnTo>
                    <a:pt x="6385" y="216"/>
                  </a:lnTo>
                  <a:lnTo>
                    <a:pt x="6385" y="214"/>
                  </a:lnTo>
                  <a:lnTo>
                    <a:pt x="6385" y="208"/>
                  </a:lnTo>
                  <a:lnTo>
                    <a:pt x="6385" y="208"/>
                  </a:lnTo>
                  <a:close/>
                  <a:moveTo>
                    <a:pt x="6126" y="423"/>
                  </a:moveTo>
                  <a:lnTo>
                    <a:pt x="6126" y="423"/>
                  </a:lnTo>
                  <a:lnTo>
                    <a:pt x="6214" y="318"/>
                  </a:lnTo>
                  <a:lnTo>
                    <a:pt x="6258" y="264"/>
                  </a:lnTo>
                  <a:lnTo>
                    <a:pt x="6302" y="210"/>
                  </a:lnTo>
                  <a:lnTo>
                    <a:pt x="6302" y="210"/>
                  </a:lnTo>
                  <a:lnTo>
                    <a:pt x="6354" y="209"/>
                  </a:lnTo>
                  <a:lnTo>
                    <a:pt x="6354" y="209"/>
                  </a:lnTo>
                  <a:lnTo>
                    <a:pt x="6309" y="249"/>
                  </a:lnTo>
                  <a:lnTo>
                    <a:pt x="6265" y="290"/>
                  </a:lnTo>
                  <a:lnTo>
                    <a:pt x="6223" y="332"/>
                  </a:lnTo>
                  <a:lnTo>
                    <a:pt x="6181" y="375"/>
                  </a:lnTo>
                  <a:lnTo>
                    <a:pt x="6140" y="420"/>
                  </a:lnTo>
                  <a:lnTo>
                    <a:pt x="6100" y="464"/>
                  </a:lnTo>
                  <a:lnTo>
                    <a:pt x="6021" y="553"/>
                  </a:lnTo>
                  <a:lnTo>
                    <a:pt x="6021" y="553"/>
                  </a:lnTo>
                  <a:lnTo>
                    <a:pt x="6072" y="488"/>
                  </a:lnTo>
                  <a:lnTo>
                    <a:pt x="6126" y="423"/>
                  </a:lnTo>
                  <a:lnTo>
                    <a:pt x="6126" y="423"/>
                  </a:lnTo>
                  <a:close/>
                  <a:moveTo>
                    <a:pt x="5930" y="731"/>
                  </a:moveTo>
                  <a:lnTo>
                    <a:pt x="5930" y="731"/>
                  </a:lnTo>
                  <a:lnTo>
                    <a:pt x="5908" y="716"/>
                  </a:lnTo>
                  <a:lnTo>
                    <a:pt x="5908" y="716"/>
                  </a:lnTo>
                  <a:lnTo>
                    <a:pt x="5962" y="660"/>
                  </a:lnTo>
                  <a:lnTo>
                    <a:pt x="6015" y="602"/>
                  </a:lnTo>
                  <a:lnTo>
                    <a:pt x="6118" y="487"/>
                  </a:lnTo>
                  <a:lnTo>
                    <a:pt x="6118" y="487"/>
                  </a:lnTo>
                  <a:lnTo>
                    <a:pt x="6145" y="457"/>
                  </a:lnTo>
                  <a:lnTo>
                    <a:pt x="6174" y="428"/>
                  </a:lnTo>
                  <a:lnTo>
                    <a:pt x="6235" y="367"/>
                  </a:lnTo>
                  <a:lnTo>
                    <a:pt x="6265" y="337"/>
                  </a:lnTo>
                  <a:lnTo>
                    <a:pt x="6292" y="306"/>
                  </a:lnTo>
                  <a:lnTo>
                    <a:pt x="6304" y="291"/>
                  </a:lnTo>
                  <a:lnTo>
                    <a:pt x="6316" y="277"/>
                  </a:lnTo>
                  <a:lnTo>
                    <a:pt x="6325" y="263"/>
                  </a:lnTo>
                  <a:lnTo>
                    <a:pt x="6334" y="249"/>
                  </a:lnTo>
                  <a:lnTo>
                    <a:pt x="6334" y="249"/>
                  </a:lnTo>
                  <a:lnTo>
                    <a:pt x="6313" y="283"/>
                  </a:lnTo>
                  <a:lnTo>
                    <a:pt x="6292" y="314"/>
                  </a:lnTo>
                  <a:lnTo>
                    <a:pt x="6269" y="346"/>
                  </a:lnTo>
                  <a:lnTo>
                    <a:pt x="6244" y="377"/>
                  </a:lnTo>
                  <a:lnTo>
                    <a:pt x="6218" y="406"/>
                  </a:lnTo>
                  <a:lnTo>
                    <a:pt x="6191" y="435"/>
                  </a:lnTo>
                  <a:lnTo>
                    <a:pt x="6138" y="494"/>
                  </a:lnTo>
                  <a:lnTo>
                    <a:pt x="6083" y="550"/>
                  </a:lnTo>
                  <a:lnTo>
                    <a:pt x="6029" y="608"/>
                  </a:lnTo>
                  <a:lnTo>
                    <a:pt x="6002" y="638"/>
                  </a:lnTo>
                  <a:lnTo>
                    <a:pt x="5977" y="668"/>
                  </a:lnTo>
                  <a:lnTo>
                    <a:pt x="5953" y="698"/>
                  </a:lnTo>
                  <a:lnTo>
                    <a:pt x="5930" y="731"/>
                  </a:lnTo>
                  <a:lnTo>
                    <a:pt x="5930" y="731"/>
                  </a:lnTo>
                  <a:close/>
                  <a:moveTo>
                    <a:pt x="5954" y="749"/>
                  </a:moveTo>
                  <a:lnTo>
                    <a:pt x="5954" y="749"/>
                  </a:lnTo>
                  <a:lnTo>
                    <a:pt x="6007" y="702"/>
                  </a:lnTo>
                  <a:lnTo>
                    <a:pt x="6060" y="653"/>
                  </a:lnTo>
                  <a:lnTo>
                    <a:pt x="6115" y="601"/>
                  </a:lnTo>
                  <a:lnTo>
                    <a:pt x="6170" y="549"/>
                  </a:lnTo>
                  <a:lnTo>
                    <a:pt x="6170" y="549"/>
                  </a:lnTo>
                  <a:lnTo>
                    <a:pt x="6139" y="584"/>
                  </a:lnTo>
                  <a:lnTo>
                    <a:pt x="6107" y="620"/>
                  </a:lnTo>
                  <a:lnTo>
                    <a:pt x="6077" y="656"/>
                  </a:lnTo>
                  <a:lnTo>
                    <a:pt x="6049" y="695"/>
                  </a:lnTo>
                  <a:lnTo>
                    <a:pt x="6049" y="695"/>
                  </a:lnTo>
                  <a:lnTo>
                    <a:pt x="6014" y="731"/>
                  </a:lnTo>
                  <a:lnTo>
                    <a:pt x="5980" y="769"/>
                  </a:lnTo>
                  <a:lnTo>
                    <a:pt x="5980" y="769"/>
                  </a:lnTo>
                  <a:lnTo>
                    <a:pt x="5967" y="758"/>
                  </a:lnTo>
                  <a:lnTo>
                    <a:pt x="5954" y="749"/>
                  </a:lnTo>
                  <a:lnTo>
                    <a:pt x="5954" y="749"/>
                  </a:lnTo>
                  <a:close/>
                  <a:moveTo>
                    <a:pt x="6001" y="790"/>
                  </a:moveTo>
                  <a:lnTo>
                    <a:pt x="6001" y="790"/>
                  </a:lnTo>
                  <a:lnTo>
                    <a:pt x="6057" y="728"/>
                  </a:lnTo>
                  <a:lnTo>
                    <a:pt x="6113" y="668"/>
                  </a:lnTo>
                  <a:lnTo>
                    <a:pt x="6170" y="609"/>
                  </a:lnTo>
                  <a:lnTo>
                    <a:pt x="6229" y="551"/>
                  </a:lnTo>
                  <a:lnTo>
                    <a:pt x="6348" y="437"/>
                  </a:lnTo>
                  <a:lnTo>
                    <a:pt x="6467" y="323"/>
                  </a:lnTo>
                  <a:lnTo>
                    <a:pt x="6467" y="323"/>
                  </a:lnTo>
                  <a:lnTo>
                    <a:pt x="6410" y="379"/>
                  </a:lnTo>
                  <a:lnTo>
                    <a:pt x="6354" y="437"/>
                  </a:lnTo>
                  <a:lnTo>
                    <a:pt x="6298" y="497"/>
                  </a:lnTo>
                  <a:lnTo>
                    <a:pt x="6244" y="558"/>
                  </a:lnTo>
                  <a:lnTo>
                    <a:pt x="6190" y="620"/>
                  </a:lnTo>
                  <a:lnTo>
                    <a:pt x="6136" y="682"/>
                  </a:lnTo>
                  <a:lnTo>
                    <a:pt x="6031" y="805"/>
                  </a:lnTo>
                  <a:lnTo>
                    <a:pt x="6031" y="805"/>
                  </a:lnTo>
                  <a:lnTo>
                    <a:pt x="6029" y="810"/>
                  </a:lnTo>
                  <a:lnTo>
                    <a:pt x="6028" y="815"/>
                  </a:lnTo>
                  <a:lnTo>
                    <a:pt x="6029" y="821"/>
                  </a:lnTo>
                  <a:lnTo>
                    <a:pt x="6032" y="826"/>
                  </a:lnTo>
                  <a:lnTo>
                    <a:pt x="6037" y="828"/>
                  </a:lnTo>
                  <a:lnTo>
                    <a:pt x="6042" y="831"/>
                  </a:lnTo>
                  <a:lnTo>
                    <a:pt x="6048" y="829"/>
                  </a:lnTo>
                  <a:lnTo>
                    <a:pt x="6053" y="826"/>
                  </a:lnTo>
                  <a:lnTo>
                    <a:pt x="6053" y="826"/>
                  </a:lnTo>
                  <a:lnTo>
                    <a:pt x="6117" y="766"/>
                  </a:lnTo>
                  <a:lnTo>
                    <a:pt x="6180" y="705"/>
                  </a:lnTo>
                  <a:lnTo>
                    <a:pt x="6243" y="645"/>
                  </a:lnTo>
                  <a:lnTo>
                    <a:pt x="6305" y="583"/>
                  </a:lnTo>
                  <a:lnTo>
                    <a:pt x="6366" y="520"/>
                  </a:lnTo>
                  <a:lnTo>
                    <a:pt x="6428" y="458"/>
                  </a:lnTo>
                  <a:lnTo>
                    <a:pt x="6548" y="331"/>
                  </a:lnTo>
                  <a:lnTo>
                    <a:pt x="6548" y="331"/>
                  </a:lnTo>
                  <a:lnTo>
                    <a:pt x="6422" y="467"/>
                  </a:lnTo>
                  <a:lnTo>
                    <a:pt x="6360" y="535"/>
                  </a:lnTo>
                  <a:lnTo>
                    <a:pt x="6298" y="604"/>
                  </a:lnTo>
                  <a:lnTo>
                    <a:pt x="6237" y="673"/>
                  </a:lnTo>
                  <a:lnTo>
                    <a:pt x="6176" y="742"/>
                  </a:lnTo>
                  <a:lnTo>
                    <a:pt x="6118" y="813"/>
                  </a:lnTo>
                  <a:lnTo>
                    <a:pt x="6059" y="886"/>
                  </a:lnTo>
                  <a:lnTo>
                    <a:pt x="6059" y="886"/>
                  </a:lnTo>
                  <a:lnTo>
                    <a:pt x="6049" y="860"/>
                  </a:lnTo>
                  <a:lnTo>
                    <a:pt x="6043" y="847"/>
                  </a:lnTo>
                  <a:lnTo>
                    <a:pt x="6036" y="834"/>
                  </a:lnTo>
                  <a:lnTo>
                    <a:pt x="6036" y="834"/>
                  </a:lnTo>
                  <a:lnTo>
                    <a:pt x="6028" y="822"/>
                  </a:lnTo>
                  <a:lnTo>
                    <a:pt x="6019" y="811"/>
                  </a:lnTo>
                  <a:lnTo>
                    <a:pt x="6001" y="790"/>
                  </a:lnTo>
                  <a:lnTo>
                    <a:pt x="6001" y="790"/>
                  </a:lnTo>
                  <a:close/>
                  <a:moveTo>
                    <a:pt x="5923" y="1410"/>
                  </a:moveTo>
                  <a:lnTo>
                    <a:pt x="5923" y="1410"/>
                  </a:lnTo>
                  <a:lnTo>
                    <a:pt x="5927" y="1389"/>
                  </a:lnTo>
                  <a:lnTo>
                    <a:pt x="5933" y="1367"/>
                  </a:lnTo>
                  <a:lnTo>
                    <a:pt x="5939" y="1346"/>
                  </a:lnTo>
                  <a:lnTo>
                    <a:pt x="5946" y="1325"/>
                  </a:lnTo>
                  <a:lnTo>
                    <a:pt x="5963" y="1282"/>
                  </a:lnTo>
                  <a:lnTo>
                    <a:pt x="5982" y="1240"/>
                  </a:lnTo>
                  <a:lnTo>
                    <a:pt x="6022" y="1156"/>
                  </a:lnTo>
                  <a:lnTo>
                    <a:pt x="6039" y="1114"/>
                  </a:lnTo>
                  <a:lnTo>
                    <a:pt x="6048" y="1094"/>
                  </a:lnTo>
                  <a:lnTo>
                    <a:pt x="6055" y="1073"/>
                  </a:lnTo>
                  <a:lnTo>
                    <a:pt x="6055" y="1073"/>
                  </a:lnTo>
                  <a:lnTo>
                    <a:pt x="6060" y="1072"/>
                  </a:lnTo>
                  <a:lnTo>
                    <a:pt x="6063" y="1069"/>
                  </a:lnTo>
                  <a:lnTo>
                    <a:pt x="6065" y="1068"/>
                  </a:lnTo>
                  <a:lnTo>
                    <a:pt x="6065" y="1068"/>
                  </a:lnTo>
                  <a:lnTo>
                    <a:pt x="6180" y="938"/>
                  </a:lnTo>
                  <a:lnTo>
                    <a:pt x="6296" y="811"/>
                  </a:lnTo>
                  <a:lnTo>
                    <a:pt x="6413" y="683"/>
                  </a:lnTo>
                  <a:lnTo>
                    <a:pt x="6531" y="557"/>
                  </a:lnTo>
                  <a:lnTo>
                    <a:pt x="6531" y="557"/>
                  </a:lnTo>
                  <a:lnTo>
                    <a:pt x="6644" y="435"/>
                  </a:lnTo>
                  <a:lnTo>
                    <a:pt x="6710" y="364"/>
                  </a:lnTo>
                  <a:lnTo>
                    <a:pt x="6765" y="306"/>
                  </a:lnTo>
                  <a:lnTo>
                    <a:pt x="6783" y="288"/>
                  </a:lnTo>
                  <a:lnTo>
                    <a:pt x="6793" y="278"/>
                  </a:lnTo>
                  <a:lnTo>
                    <a:pt x="6794" y="277"/>
                  </a:lnTo>
                  <a:lnTo>
                    <a:pt x="6793" y="281"/>
                  </a:lnTo>
                  <a:lnTo>
                    <a:pt x="6783" y="295"/>
                  </a:lnTo>
                  <a:lnTo>
                    <a:pt x="6758" y="325"/>
                  </a:lnTo>
                  <a:lnTo>
                    <a:pt x="6718" y="373"/>
                  </a:lnTo>
                  <a:lnTo>
                    <a:pt x="6587" y="525"/>
                  </a:lnTo>
                  <a:lnTo>
                    <a:pt x="6587" y="525"/>
                  </a:lnTo>
                  <a:lnTo>
                    <a:pt x="6550" y="570"/>
                  </a:lnTo>
                  <a:lnTo>
                    <a:pt x="6510" y="613"/>
                  </a:lnTo>
                  <a:lnTo>
                    <a:pt x="6430" y="700"/>
                  </a:lnTo>
                  <a:lnTo>
                    <a:pt x="6349" y="786"/>
                  </a:lnTo>
                  <a:lnTo>
                    <a:pt x="6269" y="873"/>
                  </a:lnTo>
                  <a:lnTo>
                    <a:pt x="6229" y="916"/>
                  </a:lnTo>
                  <a:lnTo>
                    <a:pt x="6190" y="962"/>
                  </a:lnTo>
                  <a:lnTo>
                    <a:pt x="6153" y="1006"/>
                  </a:lnTo>
                  <a:lnTo>
                    <a:pt x="6115" y="1052"/>
                  </a:lnTo>
                  <a:lnTo>
                    <a:pt x="6080" y="1099"/>
                  </a:lnTo>
                  <a:lnTo>
                    <a:pt x="6046" y="1147"/>
                  </a:lnTo>
                  <a:lnTo>
                    <a:pt x="6015" y="1196"/>
                  </a:lnTo>
                  <a:lnTo>
                    <a:pt x="5984" y="1245"/>
                  </a:lnTo>
                  <a:lnTo>
                    <a:pt x="5984" y="1245"/>
                  </a:lnTo>
                  <a:lnTo>
                    <a:pt x="5983" y="1251"/>
                  </a:lnTo>
                  <a:lnTo>
                    <a:pt x="5983" y="1257"/>
                  </a:lnTo>
                  <a:lnTo>
                    <a:pt x="5985" y="1261"/>
                  </a:lnTo>
                  <a:lnTo>
                    <a:pt x="5989" y="1266"/>
                  </a:lnTo>
                  <a:lnTo>
                    <a:pt x="5994" y="1268"/>
                  </a:lnTo>
                  <a:lnTo>
                    <a:pt x="6000" y="1270"/>
                  </a:lnTo>
                  <a:lnTo>
                    <a:pt x="6004" y="1268"/>
                  </a:lnTo>
                  <a:lnTo>
                    <a:pt x="6010" y="1265"/>
                  </a:lnTo>
                  <a:lnTo>
                    <a:pt x="6010" y="1265"/>
                  </a:lnTo>
                  <a:lnTo>
                    <a:pt x="6127" y="1151"/>
                  </a:lnTo>
                  <a:lnTo>
                    <a:pt x="6187" y="1095"/>
                  </a:lnTo>
                  <a:lnTo>
                    <a:pt x="6197" y="1086"/>
                  </a:lnTo>
                  <a:lnTo>
                    <a:pt x="6199" y="1085"/>
                  </a:lnTo>
                  <a:lnTo>
                    <a:pt x="6197" y="1087"/>
                  </a:lnTo>
                  <a:lnTo>
                    <a:pt x="6173" y="1115"/>
                  </a:lnTo>
                  <a:lnTo>
                    <a:pt x="6121" y="1172"/>
                  </a:lnTo>
                  <a:lnTo>
                    <a:pt x="6056" y="1246"/>
                  </a:lnTo>
                  <a:lnTo>
                    <a:pt x="6021" y="1287"/>
                  </a:lnTo>
                  <a:lnTo>
                    <a:pt x="5987" y="1329"/>
                  </a:lnTo>
                  <a:lnTo>
                    <a:pt x="5953" y="1370"/>
                  </a:lnTo>
                  <a:lnTo>
                    <a:pt x="5923" y="1410"/>
                  </a:lnTo>
                  <a:lnTo>
                    <a:pt x="5923" y="1410"/>
                  </a:lnTo>
                  <a:close/>
                  <a:moveTo>
                    <a:pt x="5968" y="1568"/>
                  </a:moveTo>
                  <a:lnTo>
                    <a:pt x="5968" y="1568"/>
                  </a:lnTo>
                  <a:lnTo>
                    <a:pt x="6023" y="1506"/>
                  </a:lnTo>
                  <a:lnTo>
                    <a:pt x="6076" y="1444"/>
                  </a:lnTo>
                  <a:lnTo>
                    <a:pt x="6128" y="1381"/>
                  </a:lnTo>
                  <a:lnTo>
                    <a:pt x="6181" y="1318"/>
                  </a:lnTo>
                  <a:lnTo>
                    <a:pt x="6231" y="1253"/>
                  </a:lnTo>
                  <a:lnTo>
                    <a:pt x="6280" y="1188"/>
                  </a:lnTo>
                  <a:lnTo>
                    <a:pt x="6328" y="1121"/>
                  </a:lnTo>
                  <a:lnTo>
                    <a:pt x="6374" y="1054"/>
                  </a:lnTo>
                  <a:lnTo>
                    <a:pt x="6374" y="1054"/>
                  </a:lnTo>
                  <a:lnTo>
                    <a:pt x="6374" y="1053"/>
                  </a:lnTo>
                  <a:lnTo>
                    <a:pt x="6374" y="1053"/>
                  </a:lnTo>
                  <a:lnTo>
                    <a:pt x="6386" y="1101"/>
                  </a:lnTo>
                  <a:lnTo>
                    <a:pt x="6386" y="1101"/>
                  </a:lnTo>
                  <a:lnTo>
                    <a:pt x="6383" y="1102"/>
                  </a:lnTo>
                  <a:lnTo>
                    <a:pt x="6381" y="1105"/>
                  </a:lnTo>
                  <a:lnTo>
                    <a:pt x="6381" y="1105"/>
                  </a:lnTo>
                  <a:lnTo>
                    <a:pt x="6344" y="1157"/>
                  </a:lnTo>
                  <a:lnTo>
                    <a:pt x="6305" y="1210"/>
                  </a:lnTo>
                  <a:lnTo>
                    <a:pt x="6265" y="1261"/>
                  </a:lnTo>
                  <a:lnTo>
                    <a:pt x="6225" y="1313"/>
                  </a:lnTo>
                  <a:lnTo>
                    <a:pt x="6145" y="1415"/>
                  </a:lnTo>
                  <a:lnTo>
                    <a:pt x="6063" y="1515"/>
                  </a:lnTo>
                  <a:lnTo>
                    <a:pt x="6063" y="1515"/>
                  </a:lnTo>
                  <a:lnTo>
                    <a:pt x="6055" y="1524"/>
                  </a:lnTo>
                  <a:lnTo>
                    <a:pt x="6055" y="1524"/>
                  </a:lnTo>
                  <a:lnTo>
                    <a:pt x="5990" y="1588"/>
                  </a:lnTo>
                  <a:lnTo>
                    <a:pt x="5926" y="1650"/>
                  </a:lnTo>
                  <a:lnTo>
                    <a:pt x="5861" y="1713"/>
                  </a:lnTo>
                  <a:lnTo>
                    <a:pt x="5798" y="1776"/>
                  </a:lnTo>
                  <a:lnTo>
                    <a:pt x="5736" y="1840"/>
                  </a:lnTo>
                  <a:lnTo>
                    <a:pt x="5674" y="1905"/>
                  </a:lnTo>
                  <a:lnTo>
                    <a:pt x="5614" y="1972"/>
                  </a:lnTo>
                  <a:lnTo>
                    <a:pt x="5584" y="2007"/>
                  </a:lnTo>
                  <a:lnTo>
                    <a:pt x="5556" y="2042"/>
                  </a:lnTo>
                  <a:lnTo>
                    <a:pt x="5556" y="2042"/>
                  </a:lnTo>
                  <a:lnTo>
                    <a:pt x="5485" y="2130"/>
                  </a:lnTo>
                  <a:lnTo>
                    <a:pt x="5414" y="2219"/>
                  </a:lnTo>
                  <a:lnTo>
                    <a:pt x="5275" y="2397"/>
                  </a:lnTo>
                  <a:lnTo>
                    <a:pt x="5275" y="2397"/>
                  </a:lnTo>
                  <a:lnTo>
                    <a:pt x="5119" y="2569"/>
                  </a:lnTo>
                  <a:lnTo>
                    <a:pt x="5042" y="2655"/>
                  </a:lnTo>
                  <a:lnTo>
                    <a:pt x="4966" y="2743"/>
                  </a:lnTo>
                  <a:lnTo>
                    <a:pt x="4890" y="2831"/>
                  </a:lnTo>
                  <a:lnTo>
                    <a:pt x="4815" y="2919"/>
                  </a:lnTo>
                  <a:lnTo>
                    <a:pt x="4743" y="3009"/>
                  </a:lnTo>
                  <a:lnTo>
                    <a:pt x="4670" y="3100"/>
                  </a:lnTo>
                  <a:lnTo>
                    <a:pt x="4670" y="3100"/>
                  </a:lnTo>
                  <a:lnTo>
                    <a:pt x="4505" y="3311"/>
                  </a:lnTo>
                  <a:lnTo>
                    <a:pt x="4340" y="3520"/>
                  </a:lnTo>
                  <a:lnTo>
                    <a:pt x="4174" y="3731"/>
                  </a:lnTo>
                  <a:lnTo>
                    <a:pt x="4007" y="3939"/>
                  </a:lnTo>
                  <a:lnTo>
                    <a:pt x="4007" y="3939"/>
                  </a:lnTo>
                  <a:lnTo>
                    <a:pt x="3981" y="3975"/>
                  </a:lnTo>
                  <a:lnTo>
                    <a:pt x="3947" y="4024"/>
                  </a:lnTo>
                  <a:lnTo>
                    <a:pt x="3907" y="4082"/>
                  </a:lnTo>
                  <a:lnTo>
                    <a:pt x="3861" y="4148"/>
                  </a:lnTo>
                  <a:lnTo>
                    <a:pt x="3861" y="4148"/>
                  </a:lnTo>
                  <a:lnTo>
                    <a:pt x="3793" y="4234"/>
                  </a:lnTo>
                  <a:lnTo>
                    <a:pt x="3728" y="4322"/>
                  </a:lnTo>
                  <a:lnTo>
                    <a:pt x="3728" y="4322"/>
                  </a:lnTo>
                  <a:lnTo>
                    <a:pt x="3695" y="4358"/>
                  </a:lnTo>
                  <a:lnTo>
                    <a:pt x="3663" y="4390"/>
                  </a:lnTo>
                  <a:lnTo>
                    <a:pt x="3648" y="4405"/>
                  </a:lnTo>
                  <a:lnTo>
                    <a:pt x="3632" y="4418"/>
                  </a:lnTo>
                  <a:lnTo>
                    <a:pt x="3618" y="4430"/>
                  </a:lnTo>
                  <a:lnTo>
                    <a:pt x="3603" y="4439"/>
                  </a:lnTo>
                  <a:lnTo>
                    <a:pt x="3603" y="4439"/>
                  </a:lnTo>
                  <a:lnTo>
                    <a:pt x="3577" y="4395"/>
                  </a:lnTo>
                  <a:lnTo>
                    <a:pt x="3577" y="4395"/>
                  </a:lnTo>
                  <a:lnTo>
                    <a:pt x="3656" y="4306"/>
                  </a:lnTo>
                  <a:lnTo>
                    <a:pt x="3735" y="4216"/>
                  </a:lnTo>
                  <a:lnTo>
                    <a:pt x="3813" y="4126"/>
                  </a:lnTo>
                  <a:lnTo>
                    <a:pt x="3890" y="4034"/>
                  </a:lnTo>
                  <a:lnTo>
                    <a:pt x="3967" y="3942"/>
                  </a:lnTo>
                  <a:lnTo>
                    <a:pt x="4043" y="3850"/>
                  </a:lnTo>
                  <a:lnTo>
                    <a:pt x="4192" y="3664"/>
                  </a:lnTo>
                  <a:lnTo>
                    <a:pt x="4192" y="3664"/>
                  </a:lnTo>
                  <a:lnTo>
                    <a:pt x="4246" y="3598"/>
                  </a:lnTo>
                  <a:lnTo>
                    <a:pt x="4299" y="3532"/>
                  </a:lnTo>
                  <a:lnTo>
                    <a:pt x="4352" y="3464"/>
                  </a:lnTo>
                  <a:lnTo>
                    <a:pt x="4403" y="3396"/>
                  </a:lnTo>
                  <a:lnTo>
                    <a:pt x="4403" y="3396"/>
                  </a:lnTo>
                  <a:lnTo>
                    <a:pt x="4445" y="3342"/>
                  </a:lnTo>
                  <a:lnTo>
                    <a:pt x="4445" y="3342"/>
                  </a:lnTo>
                  <a:lnTo>
                    <a:pt x="4658" y="3069"/>
                  </a:lnTo>
                  <a:lnTo>
                    <a:pt x="4658" y="3069"/>
                  </a:lnTo>
                  <a:lnTo>
                    <a:pt x="4781" y="2914"/>
                  </a:lnTo>
                  <a:lnTo>
                    <a:pt x="4905" y="2760"/>
                  </a:lnTo>
                  <a:lnTo>
                    <a:pt x="5028" y="2605"/>
                  </a:lnTo>
                  <a:lnTo>
                    <a:pt x="5151" y="2451"/>
                  </a:lnTo>
                  <a:lnTo>
                    <a:pt x="5151" y="2451"/>
                  </a:lnTo>
                  <a:lnTo>
                    <a:pt x="5240" y="2350"/>
                  </a:lnTo>
                  <a:lnTo>
                    <a:pt x="5331" y="2250"/>
                  </a:lnTo>
                  <a:lnTo>
                    <a:pt x="5423" y="2151"/>
                  </a:lnTo>
                  <a:lnTo>
                    <a:pt x="5516" y="2053"/>
                  </a:lnTo>
                  <a:lnTo>
                    <a:pt x="5702" y="1857"/>
                  </a:lnTo>
                  <a:lnTo>
                    <a:pt x="5795" y="1759"/>
                  </a:lnTo>
                  <a:lnTo>
                    <a:pt x="5886" y="1661"/>
                  </a:lnTo>
                  <a:lnTo>
                    <a:pt x="5886" y="1661"/>
                  </a:lnTo>
                  <a:lnTo>
                    <a:pt x="5900" y="1652"/>
                  </a:lnTo>
                  <a:lnTo>
                    <a:pt x="5913" y="1643"/>
                  </a:lnTo>
                  <a:lnTo>
                    <a:pt x="5925" y="1632"/>
                  </a:lnTo>
                  <a:lnTo>
                    <a:pt x="5935" y="1622"/>
                  </a:lnTo>
                  <a:lnTo>
                    <a:pt x="5945" y="1609"/>
                  </a:lnTo>
                  <a:lnTo>
                    <a:pt x="5954" y="1596"/>
                  </a:lnTo>
                  <a:lnTo>
                    <a:pt x="5962" y="1582"/>
                  </a:lnTo>
                  <a:lnTo>
                    <a:pt x="5968" y="1568"/>
                  </a:lnTo>
                  <a:lnTo>
                    <a:pt x="5968" y="1568"/>
                  </a:lnTo>
                  <a:close/>
                  <a:moveTo>
                    <a:pt x="3622" y="4474"/>
                  </a:moveTo>
                  <a:lnTo>
                    <a:pt x="3622" y="4474"/>
                  </a:lnTo>
                  <a:lnTo>
                    <a:pt x="3615" y="4463"/>
                  </a:lnTo>
                  <a:lnTo>
                    <a:pt x="3615" y="4463"/>
                  </a:lnTo>
                  <a:lnTo>
                    <a:pt x="3641" y="4446"/>
                  </a:lnTo>
                  <a:lnTo>
                    <a:pt x="3641" y="4446"/>
                  </a:lnTo>
                  <a:lnTo>
                    <a:pt x="3622" y="4474"/>
                  </a:lnTo>
                  <a:lnTo>
                    <a:pt x="3622" y="4474"/>
                  </a:lnTo>
                  <a:close/>
                  <a:moveTo>
                    <a:pt x="3557" y="4362"/>
                  </a:moveTo>
                  <a:lnTo>
                    <a:pt x="3557" y="4362"/>
                  </a:lnTo>
                  <a:lnTo>
                    <a:pt x="3532" y="4321"/>
                  </a:lnTo>
                  <a:lnTo>
                    <a:pt x="3505" y="4281"/>
                  </a:lnTo>
                  <a:lnTo>
                    <a:pt x="3505" y="4281"/>
                  </a:lnTo>
                  <a:lnTo>
                    <a:pt x="3530" y="4267"/>
                  </a:lnTo>
                  <a:lnTo>
                    <a:pt x="3555" y="4252"/>
                  </a:lnTo>
                  <a:lnTo>
                    <a:pt x="3578" y="4236"/>
                  </a:lnTo>
                  <a:lnTo>
                    <a:pt x="3603" y="4219"/>
                  </a:lnTo>
                  <a:lnTo>
                    <a:pt x="3649" y="4184"/>
                  </a:lnTo>
                  <a:lnTo>
                    <a:pt x="3695" y="4147"/>
                  </a:lnTo>
                  <a:lnTo>
                    <a:pt x="3739" y="4106"/>
                  </a:lnTo>
                  <a:lnTo>
                    <a:pt x="3784" y="4063"/>
                  </a:lnTo>
                  <a:lnTo>
                    <a:pt x="3827" y="4020"/>
                  </a:lnTo>
                  <a:lnTo>
                    <a:pt x="3869" y="3975"/>
                  </a:lnTo>
                  <a:lnTo>
                    <a:pt x="3869" y="3975"/>
                  </a:lnTo>
                  <a:lnTo>
                    <a:pt x="3714" y="4169"/>
                  </a:lnTo>
                  <a:lnTo>
                    <a:pt x="3557" y="4362"/>
                  </a:lnTo>
                  <a:lnTo>
                    <a:pt x="3557" y="4362"/>
                  </a:lnTo>
                  <a:close/>
                  <a:moveTo>
                    <a:pt x="4212" y="3546"/>
                  </a:moveTo>
                  <a:lnTo>
                    <a:pt x="4212" y="3546"/>
                  </a:lnTo>
                  <a:lnTo>
                    <a:pt x="4272" y="3468"/>
                  </a:lnTo>
                  <a:lnTo>
                    <a:pt x="4331" y="3393"/>
                  </a:lnTo>
                  <a:lnTo>
                    <a:pt x="4331" y="3393"/>
                  </a:lnTo>
                  <a:lnTo>
                    <a:pt x="4623" y="3021"/>
                  </a:lnTo>
                  <a:lnTo>
                    <a:pt x="4917" y="2650"/>
                  </a:lnTo>
                  <a:lnTo>
                    <a:pt x="5064" y="2465"/>
                  </a:lnTo>
                  <a:lnTo>
                    <a:pt x="5212" y="2280"/>
                  </a:lnTo>
                  <a:lnTo>
                    <a:pt x="5362" y="2097"/>
                  </a:lnTo>
                  <a:lnTo>
                    <a:pt x="5511" y="1913"/>
                  </a:lnTo>
                  <a:lnTo>
                    <a:pt x="5511" y="1913"/>
                  </a:lnTo>
                  <a:lnTo>
                    <a:pt x="5592" y="1817"/>
                  </a:lnTo>
                  <a:lnTo>
                    <a:pt x="5607" y="1800"/>
                  </a:lnTo>
                  <a:lnTo>
                    <a:pt x="5610" y="1799"/>
                  </a:lnTo>
                  <a:lnTo>
                    <a:pt x="5609" y="1801"/>
                  </a:lnTo>
                  <a:lnTo>
                    <a:pt x="5597" y="1816"/>
                  </a:lnTo>
                  <a:lnTo>
                    <a:pt x="5576" y="1845"/>
                  </a:lnTo>
                  <a:lnTo>
                    <a:pt x="5509" y="1931"/>
                  </a:lnTo>
                  <a:lnTo>
                    <a:pt x="5336" y="2150"/>
                  </a:lnTo>
                  <a:lnTo>
                    <a:pt x="5214" y="2303"/>
                  </a:lnTo>
                  <a:lnTo>
                    <a:pt x="5214" y="2303"/>
                  </a:lnTo>
                  <a:lnTo>
                    <a:pt x="5078" y="2468"/>
                  </a:lnTo>
                  <a:lnTo>
                    <a:pt x="4943" y="2632"/>
                  </a:lnTo>
                  <a:lnTo>
                    <a:pt x="4808" y="2796"/>
                  </a:lnTo>
                  <a:lnTo>
                    <a:pt x="4741" y="2879"/>
                  </a:lnTo>
                  <a:lnTo>
                    <a:pt x="4675" y="2962"/>
                  </a:lnTo>
                  <a:lnTo>
                    <a:pt x="4675" y="2962"/>
                  </a:lnTo>
                  <a:lnTo>
                    <a:pt x="4212" y="3546"/>
                  </a:lnTo>
                  <a:lnTo>
                    <a:pt x="4212" y="3546"/>
                  </a:lnTo>
                  <a:close/>
                  <a:moveTo>
                    <a:pt x="5721" y="1672"/>
                  </a:moveTo>
                  <a:lnTo>
                    <a:pt x="5721" y="1672"/>
                  </a:lnTo>
                  <a:lnTo>
                    <a:pt x="5732" y="1679"/>
                  </a:lnTo>
                  <a:lnTo>
                    <a:pt x="5743" y="1684"/>
                  </a:lnTo>
                  <a:lnTo>
                    <a:pt x="5756" y="1686"/>
                  </a:lnTo>
                  <a:lnTo>
                    <a:pt x="5771" y="1687"/>
                  </a:lnTo>
                  <a:lnTo>
                    <a:pt x="5771" y="1687"/>
                  </a:lnTo>
                  <a:lnTo>
                    <a:pt x="5788" y="1686"/>
                  </a:lnTo>
                  <a:lnTo>
                    <a:pt x="5804" y="1685"/>
                  </a:lnTo>
                  <a:lnTo>
                    <a:pt x="5804" y="1685"/>
                  </a:lnTo>
                  <a:lnTo>
                    <a:pt x="5643" y="1850"/>
                  </a:lnTo>
                  <a:lnTo>
                    <a:pt x="5562" y="1932"/>
                  </a:lnTo>
                  <a:lnTo>
                    <a:pt x="5482" y="2016"/>
                  </a:lnTo>
                  <a:lnTo>
                    <a:pt x="5482" y="2016"/>
                  </a:lnTo>
                  <a:lnTo>
                    <a:pt x="5543" y="1931"/>
                  </a:lnTo>
                  <a:lnTo>
                    <a:pt x="5604" y="1845"/>
                  </a:lnTo>
                  <a:lnTo>
                    <a:pt x="5662" y="1760"/>
                  </a:lnTo>
                  <a:lnTo>
                    <a:pt x="5721" y="1672"/>
                  </a:lnTo>
                  <a:lnTo>
                    <a:pt x="5721" y="1672"/>
                  </a:lnTo>
                  <a:close/>
                  <a:moveTo>
                    <a:pt x="5696" y="1645"/>
                  </a:moveTo>
                  <a:lnTo>
                    <a:pt x="5696" y="1645"/>
                  </a:lnTo>
                  <a:lnTo>
                    <a:pt x="5558" y="1806"/>
                  </a:lnTo>
                  <a:lnTo>
                    <a:pt x="5423" y="1970"/>
                  </a:lnTo>
                  <a:lnTo>
                    <a:pt x="5288" y="2133"/>
                  </a:lnTo>
                  <a:lnTo>
                    <a:pt x="5156" y="2298"/>
                  </a:lnTo>
                  <a:lnTo>
                    <a:pt x="5023" y="2463"/>
                  </a:lnTo>
                  <a:lnTo>
                    <a:pt x="4891" y="2630"/>
                  </a:lnTo>
                  <a:lnTo>
                    <a:pt x="4628" y="2962"/>
                  </a:lnTo>
                  <a:lnTo>
                    <a:pt x="4628" y="2962"/>
                  </a:lnTo>
                  <a:lnTo>
                    <a:pt x="4567" y="3039"/>
                  </a:lnTo>
                  <a:lnTo>
                    <a:pt x="4506" y="3120"/>
                  </a:lnTo>
                  <a:lnTo>
                    <a:pt x="4444" y="3204"/>
                  </a:lnTo>
                  <a:lnTo>
                    <a:pt x="4382" y="3291"/>
                  </a:lnTo>
                  <a:lnTo>
                    <a:pt x="4254" y="3468"/>
                  </a:lnTo>
                  <a:lnTo>
                    <a:pt x="4189" y="3557"/>
                  </a:lnTo>
                  <a:lnTo>
                    <a:pt x="4122" y="3646"/>
                  </a:lnTo>
                  <a:lnTo>
                    <a:pt x="4054" y="3732"/>
                  </a:lnTo>
                  <a:lnTo>
                    <a:pt x="4019" y="3774"/>
                  </a:lnTo>
                  <a:lnTo>
                    <a:pt x="3984" y="3817"/>
                  </a:lnTo>
                  <a:lnTo>
                    <a:pt x="3949" y="3859"/>
                  </a:lnTo>
                  <a:lnTo>
                    <a:pt x="3913" y="3898"/>
                  </a:lnTo>
                  <a:lnTo>
                    <a:pt x="3876" y="3938"/>
                  </a:lnTo>
                  <a:lnTo>
                    <a:pt x="3839" y="3978"/>
                  </a:lnTo>
                  <a:lnTo>
                    <a:pt x="3802" y="4015"/>
                  </a:lnTo>
                  <a:lnTo>
                    <a:pt x="3764" y="4052"/>
                  </a:lnTo>
                  <a:lnTo>
                    <a:pt x="3725" y="4087"/>
                  </a:lnTo>
                  <a:lnTo>
                    <a:pt x="3686" y="4121"/>
                  </a:lnTo>
                  <a:lnTo>
                    <a:pt x="3646" y="4154"/>
                  </a:lnTo>
                  <a:lnTo>
                    <a:pt x="3606" y="4185"/>
                  </a:lnTo>
                  <a:lnTo>
                    <a:pt x="3565" y="4214"/>
                  </a:lnTo>
                  <a:lnTo>
                    <a:pt x="3523" y="4243"/>
                  </a:lnTo>
                  <a:lnTo>
                    <a:pt x="3523" y="4243"/>
                  </a:lnTo>
                  <a:lnTo>
                    <a:pt x="3798" y="3914"/>
                  </a:lnTo>
                  <a:lnTo>
                    <a:pt x="4072" y="3585"/>
                  </a:lnTo>
                  <a:lnTo>
                    <a:pt x="4345" y="3254"/>
                  </a:lnTo>
                  <a:lnTo>
                    <a:pt x="4615" y="2922"/>
                  </a:lnTo>
                  <a:lnTo>
                    <a:pt x="4884" y="2589"/>
                  </a:lnTo>
                  <a:lnTo>
                    <a:pt x="5151" y="2254"/>
                  </a:lnTo>
                  <a:lnTo>
                    <a:pt x="5283" y="2085"/>
                  </a:lnTo>
                  <a:lnTo>
                    <a:pt x="5416" y="1917"/>
                  </a:lnTo>
                  <a:lnTo>
                    <a:pt x="5547" y="1747"/>
                  </a:lnTo>
                  <a:lnTo>
                    <a:pt x="5678" y="1579"/>
                  </a:lnTo>
                  <a:lnTo>
                    <a:pt x="5678" y="1579"/>
                  </a:lnTo>
                  <a:lnTo>
                    <a:pt x="5680" y="1596"/>
                  </a:lnTo>
                  <a:lnTo>
                    <a:pt x="5684" y="1614"/>
                  </a:lnTo>
                  <a:lnTo>
                    <a:pt x="5689" y="1630"/>
                  </a:lnTo>
                  <a:lnTo>
                    <a:pt x="5696" y="1645"/>
                  </a:lnTo>
                  <a:lnTo>
                    <a:pt x="5696" y="1645"/>
                  </a:lnTo>
                  <a:close/>
                  <a:moveTo>
                    <a:pt x="3857" y="3788"/>
                  </a:moveTo>
                  <a:lnTo>
                    <a:pt x="3857" y="3788"/>
                  </a:lnTo>
                  <a:lnTo>
                    <a:pt x="3989" y="3606"/>
                  </a:lnTo>
                  <a:lnTo>
                    <a:pt x="4120" y="3424"/>
                  </a:lnTo>
                  <a:lnTo>
                    <a:pt x="4251" y="3242"/>
                  </a:lnTo>
                  <a:lnTo>
                    <a:pt x="4383" y="3060"/>
                  </a:lnTo>
                  <a:lnTo>
                    <a:pt x="4450" y="2970"/>
                  </a:lnTo>
                  <a:lnTo>
                    <a:pt x="4518" y="2881"/>
                  </a:lnTo>
                  <a:lnTo>
                    <a:pt x="4587" y="2792"/>
                  </a:lnTo>
                  <a:lnTo>
                    <a:pt x="4656" y="2705"/>
                  </a:lnTo>
                  <a:lnTo>
                    <a:pt x="4727" y="2617"/>
                  </a:lnTo>
                  <a:lnTo>
                    <a:pt x="4799" y="2531"/>
                  </a:lnTo>
                  <a:lnTo>
                    <a:pt x="4872" y="2446"/>
                  </a:lnTo>
                  <a:lnTo>
                    <a:pt x="4947" y="2362"/>
                  </a:lnTo>
                  <a:lnTo>
                    <a:pt x="4947" y="2362"/>
                  </a:lnTo>
                  <a:lnTo>
                    <a:pt x="5000" y="2305"/>
                  </a:lnTo>
                  <a:lnTo>
                    <a:pt x="5053" y="2250"/>
                  </a:lnTo>
                  <a:lnTo>
                    <a:pt x="5158" y="2140"/>
                  </a:lnTo>
                  <a:lnTo>
                    <a:pt x="5263" y="2030"/>
                  </a:lnTo>
                  <a:lnTo>
                    <a:pt x="5314" y="1975"/>
                  </a:lnTo>
                  <a:lnTo>
                    <a:pt x="5365" y="1919"/>
                  </a:lnTo>
                  <a:lnTo>
                    <a:pt x="5365" y="1919"/>
                  </a:lnTo>
                  <a:lnTo>
                    <a:pt x="5157" y="2184"/>
                  </a:lnTo>
                  <a:lnTo>
                    <a:pt x="4949" y="2446"/>
                  </a:lnTo>
                  <a:lnTo>
                    <a:pt x="4739" y="2709"/>
                  </a:lnTo>
                  <a:lnTo>
                    <a:pt x="4528" y="2970"/>
                  </a:lnTo>
                  <a:lnTo>
                    <a:pt x="4528" y="2970"/>
                  </a:lnTo>
                  <a:lnTo>
                    <a:pt x="4390" y="3141"/>
                  </a:lnTo>
                  <a:lnTo>
                    <a:pt x="4251" y="3311"/>
                  </a:lnTo>
                  <a:lnTo>
                    <a:pt x="3971" y="3650"/>
                  </a:lnTo>
                  <a:lnTo>
                    <a:pt x="3971" y="3650"/>
                  </a:lnTo>
                  <a:lnTo>
                    <a:pt x="3857" y="3788"/>
                  </a:lnTo>
                  <a:lnTo>
                    <a:pt x="3857" y="3788"/>
                  </a:lnTo>
                  <a:close/>
                  <a:moveTo>
                    <a:pt x="5677" y="1520"/>
                  </a:moveTo>
                  <a:lnTo>
                    <a:pt x="5677" y="1520"/>
                  </a:lnTo>
                  <a:lnTo>
                    <a:pt x="5554" y="1677"/>
                  </a:lnTo>
                  <a:lnTo>
                    <a:pt x="5554" y="1677"/>
                  </a:lnTo>
                  <a:lnTo>
                    <a:pt x="5588" y="1624"/>
                  </a:lnTo>
                  <a:lnTo>
                    <a:pt x="5620" y="1569"/>
                  </a:lnTo>
                  <a:lnTo>
                    <a:pt x="5650" y="1512"/>
                  </a:lnTo>
                  <a:lnTo>
                    <a:pt x="5678" y="1453"/>
                  </a:lnTo>
                  <a:lnTo>
                    <a:pt x="5678" y="1453"/>
                  </a:lnTo>
                  <a:lnTo>
                    <a:pt x="5678" y="1485"/>
                  </a:lnTo>
                  <a:lnTo>
                    <a:pt x="5677" y="1520"/>
                  </a:lnTo>
                  <a:lnTo>
                    <a:pt x="5677" y="1520"/>
                  </a:lnTo>
                  <a:close/>
                  <a:moveTo>
                    <a:pt x="5657" y="1346"/>
                  </a:moveTo>
                  <a:lnTo>
                    <a:pt x="5657" y="1346"/>
                  </a:lnTo>
                  <a:lnTo>
                    <a:pt x="5664" y="1369"/>
                  </a:lnTo>
                  <a:lnTo>
                    <a:pt x="5669" y="1394"/>
                  </a:lnTo>
                  <a:lnTo>
                    <a:pt x="5669" y="1394"/>
                  </a:lnTo>
                  <a:lnTo>
                    <a:pt x="5640" y="1412"/>
                  </a:lnTo>
                  <a:lnTo>
                    <a:pt x="5611" y="1433"/>
                  </a:lnTo>
                  <a:lnTo>
                    <a:pt x="5584" y="1455"/>
                  </a:lnTo>
                  <a:lnTo>
                    <a:pt x="5557" y="1476"/>
                  </a:lnTo>
                  <a:lnTo>
                    <a:pt x="5557" y="1476"/>
                  </a:lnTo>
                  <a:lnTo>
                    <a:pt x="5607" y="1411"/>
                  </a:lnTo>
                  <a:lnTo>
                    <a:pt x="5657" y="1346"/>
                  </a:lnTo>
                  <a:lnTo>
                    <a:pt x="5657" y="1346"/>
                  </a:lnTo>
                  <a:close/>
                  <a:moveTo>
                    <a:pt x="5626" y="1264"/>
                  </a:moveTo>
                  <a:lnTo>
                    <a:pt x="5626" y="1264"/>
                  </a:lnTo>
                  <a:lnTo>
                    <a:pt x="5624" y="1265"/>
                  </a:lnTo>
                  <a:lnTo>
                    <a:pt x="5621" y="1266"/>
                  </a:lnTo>
                  <a:lnTo>
                    <a:pt x="5621" y="1266"/>
                  </a:lnTo>
                  <a:lnTo>
                    <a:pt x="5563" y="1348"/>
                  </a:lnTo>
                  <a:lnTo>
                    <a:pt x="5502" y="1428"/>
                  </a:lnTo>
                  <a:lnTo>
                    <a:pt x="5502" y="1428"/>
                  </a:lnTo>
                  <a:lnTo>
                    <a:pt x="5476" y="1452"/>
                  </a:lnTo>
                  <a:lnTo>
                    <a:pt x="5476" y="1452"/>
                  </a:lnTo>
                  <a:lnTo>
                    <a:pt x="5496" y="1426"/>
                  </a:lnTo>
                  <a:lnTo>
                    <a:pt x="5514" y="1401"/>
                  </a:lnTo>
                  <a:lnTo>
                    <a:pt x="5531" y="1374"/>
                  </a:lnTo>
                  <a:lnTo>
                    <a:pt x="5548" y="1347"/>
                  </a:lnTo>
                  <a:lnTo>
                    <a:pt x="5562" y="1318"/>
                  </a:lnTo>
                  <a:lnTo>
                    <a:pt x="5576" y="1288"/>
                  </a:lnTo>
                  <a:lnTo>
                    <a:pt x="5589" y="1258"/>
                  </a:lnTo>
                  <a:lnTo>
                    <a:pt x="5599" y="1225"/>
                  </a:lnTo>
                  <a:lnTo>
                    <a:pt x="5599" y="1225"/>
                  </a:lnTo>
                  <a:lnTo>
                    <a:pt x="5600" y="1222"/>
                  </a:lnTo>
                  <a:lnTo>
                    <a:pt x="5600" y="1218"/>
                  </a:lnTo>
                  <a:lnTo>
                    <a:pt x="5598" y="1212"/>
                  </a:lnTo>
                  <a:lnTo>
                    <a:pt x="5595" y="1208"/>
                  </a:lnTo>
                  <a:lnTo>
                    <a:pt x="5590" y="1205"/>
                  </a:lnTo>
                  <a:lnTo>
                    <a:pt x="5584" y="1204"/>
                  </a:lnTo>
                  <a:lnTo>
                    <a:pt x="5577" y="1204"/>
                  </a:lnTo>
                  <a:lnTo>
                    <a:pt x="5571" y="1206"/>
                  </a:lnTo>
                  <a:lnTo>
                    <a:pt x="5566" y="1211"/>
                  </a:lnTo>
                  <a:lnTo>
                    <a:pt x="5566" y="1211"/>
                  </a:lnTo>
                  <a:lnTo>
                    <a:pt x="5556" y="1226"/>
                  </a:lnTo>
                  <a:lnTo>
                    <a:pt x="5542" y="1243"/>
                  </a:lnTo>
                  <a:lnTo>
                    <a:pt x="5509" y="1281"/>
                  </a:lnTo>
                  <a:lnTo>
                    <a:pt x="5431" y="1367"/>
                  </a:lnTo>
                  <a:lnTo>
                    <a:pt x="5391" y="1409"/>
                  </a:lnTo>
                  <a:lnTo>
                    <a:pt x="5356" y="1447"/>
                  </a:lnTo>
                  <a:lnTo>
                    <a:pt x="5328" y="1481"/>
                  </a:lnTo>
                  <a:lnTo>
                    <a:pt x="5318" y="1494"/>
                  </a:lnTo>
                  <a:lnTo>
                    <a:pt x="5311" y="1506"/>
                  </a:lnTo>
                  <a:lnTo>
                    <a:pt x="5311" y="1506"/>
                  </a:lnTo>
                  <a:lnTo>
                    <a:pt x="5324" y="1483"/>
                  </a:lnTo>
                  <a:lnTo>
                    <a:pt x="5338" y="1459"/>
                  </a:lnTo>
                  <a:lnTo>
                    <a:pt x="5369" y="1414"/>
                  </a:lnTo>
                  <a:lnTo>
                    <a:pt x="5401" y="1368"/>
                  </a:lnTo>
                  <a:lnTo>
                    <a:pt x="5435" y="1325"/>
                  </a:lnTo>
                  <a:lnTo>
                    <a:pt x="5504" y="1237"/>
                  </a:lnTo>
                  <a:lnTo>
                    <a:pt x="5538" y="1192"/>
                  </a:lnTo>
                  <a:lnTo>
                    <a:pt x="5570" y="1149"/>
                  </a:lnTo>
                  <a:lnTo>
                    <a:pt x="5570" y="1149"/>
                  </a:lnTo>
                  <a:lnTo>
                    <a:pt x="5599" y="1205"/>
                  </a:lnTo>
                  <a:lnTo>
                    <a:pt x="5626" y="1264"/>
                  </a:lnTo>
                  <a:lnTo>
                    <a:pt x="5626" y="1264"/>
                  </a:lnTo>
                  <a:close/>
                  <a:moveTo>
                    <a:pt x="5270" y="1648"/>
                  </a:moveTo>
                  <a:lnTo>
                    <a:pt x="5270" y="1648"/>
                  </a:lnTo>
                  <a:lnTo>
                    <a:pt x="5267" y="1636"/>
                  </a:lnTo>
                  <a:lnTo>
                    <a:pt x="5265" y="1625"/>
                  </a:lnTo>
                  <a:lnTo>
                    <a:pt x="5260" y="1615"/>
                  </a:lnTo>
                  <a:lnTo>
                    <a:pt x="5255" y="1605"/>
                  </a:lnTo>
                  <a:lnTo>
                    <a:pt x="5255" y="1605"/>
                  </a:lnTo>
                  <a:lnTo>
                    <a:pt x="5291" y="1569"/>
                  </a:lnTo>
                  <a:lnTo>
                    <a:pt x="5328" y="1534"/>
                  </a:lnTo>
                  <a:lnTo>
                    <a:pt x="5403" y="1463"/>
                  </a:lnTo>
                  <a:lnTo>
                    <a:pt x="5440" y="1428"/>
                  </a:lnTo>
                  <a:lnTo>
                    <a:pt x="5475" y="1390"/>
                  </a:lnTo>
                  <a:lnTo>
                    <a:pt x="5508" y="1352"/>
                  </a:lnTo>
                  <a:lnTo>
                    <a:pt x="5524" y="1332"/>
                  </a:lnTo>
                  <a:lnTo>
                    <a:pt x="5538" y="1312"/>
                  </a:lnTo>
                  <a:lnTo>
                    <a:pt x="5538" y="1312"/>
                  </a:lnTo>
                  <a:lnTo>
                    <a:pt x="5507" y="1355"/>
                  </a:lnTo>
                  <a:lnTo>
                    <a:pt x="5474" y="1397"/>
                  </a:lnTo>
                  <a:lnTo>
                    <a:pt x="5439" y="1439"/>
                  </a:lnTo>
                  <a:lnTo>
                    <a:pt x="5405" y="1480"/>
                  </a:lnTo>
                  <a:lnTo>
                    <a:pt x="5336" y="1562"/>
                  </a:lnTo>
                  <a:lnTo>
                    <a:pt x="5302" y="1604"/>
                  </a:lnTo>
                  <a:lnTo>
                    <a:pt x="5270" y="1648"/>
                  </a:lnTo>
                  <a:lnTo>
                    <a:pt x="5270" y="1648"/>
                  </a:lnTo>
                  <a:close/>
                  <a:moveTo>
                    <a:pt x="5233" y="1575"/>
                  </a:moveTo>
                  <a:lnTo>
                    <a:pt x="5233" y="1575"/>
                  </a:lnTo>
                  <a:lnTo>
                    <a:pt x="5220" y="1563"/>
                  </a:lnTo>
                  <a:lnTo>
                    <a:pt x="5205" y="1554"/>
                  </a:lnTo>
                  <a:lnTo>
                    <a:pt x="5205" y="1554"/>
                  </a:lnTo>
                  <a:lnTo>
                    <a:pt x="5240" y="1512"/>
                  </a:lnTo>
                  <a:lnTo>
                    <a:pt x="5275" y="1471"/>
                  </a:lnTo>
                  <a:lnTo>
                    <a:pt x="5311" y="1431"/>
                  </a:lnTo>
                  <a:lnTo>
                    <a:pt x="5348" y="1391"/>
                  </a:lnTo>
                  <a:lnTo>
                    <a:pt x="5423" y="1313"/>
                  </a:lnTo>
                  <a:lnTo>
                    <a:pt x="5497" y="1234"/>
                  </a:lnTo>
                  <a:lnTo>
                    <a:pt x="5497" y="1234"/>
                  </a:lnTo>
                  <a:lnTo>
                    <a:pt x="5469" y="1264"/>
                  </a:lnTo>
                  <a:lnTo>
                    <a:pt x="5438" y="1299"/>
                  </a:lnTo>
                  <a:lnTo>
                    <a:pt x="5404" y="1339"/>
                  </a:lnTo>
                  <a:lnTo>
                    <a:pt x="5368" y="1382"/>
                  </a:lnTo>
                  <a:lnTo>
                    <a:pt x="5331" y="1429"/>
                  </a:lnTo>
                  <a:lnTo>
                    <a:pt x="5295" y="1477"/>
                  </a:lnTo>
                  <a:lnTo>
                    <a:pt x="5262" y="1526"/>
                  </a:lnTo>
                  <a:lnTo>
                    <a:pt x="5247" y="1550"/>
                  </a:lnTo>
                  <a:lnTo>
                    <a:pt x="5233" y="1575"/>
                  </a:lnTo>
                  <a:lnTo>
                    <a:pt x="5233" y="1575"/>
                  </a:lnTo>
                  <a:close/>
                  <a:moveTo>
                    <a:pt x="5487" y="1514"/>
                  </a:moveTo>
                  <a:lnTo>
                    <a:pt x="5487" y="1514"/>
                  </a:lnTo>
                  <a:lnTo>
                    <a:pt x="5372" y="1659"/>
                  </a:lnTo>
                  <a:lnTo>
                    <a:pt x="5372" y="1659"/>
                  </a:lnTo>
                  <a:lnTo>
                    <a:pt x="5336" y="1703"/>
                  </a:lnTo>
                  <a:lnTo>
                    <a:pt x="5301" y="1747"/>
                  </a:lnTo>
                  <a:lnTo>
                    <a:pt x="5266" y="1793"/>
                  </a:lnTo>
                  <a:lnTo>
                    <a:pt x="5231" y="1838"/>
                  </a:lnTo>
                  <a:lnTo>
                    <a:pt x="5231" y="1838"/>
                  </a:lnTo>
                  <a:lnTo>
                    <a:pt x="5155" y="1931"/>
                  </a:lnTo>
                  <a:lnTo>
                    <a:pt x="5078" y="2023"/>
                  </a:lnTo>
                  <a:lnTo>
                    <a:pt x="5001" y="2115"/>
                  </a:lnTo>
                  <a:lnTo>
                    <a:pt x="4923" y="2205"/>
                  </a:lnTo>
                  <a:lnTo>
                    <a:pt x="4923" y="2205"/>
                  </a:lnTo>
                  <a:lnTo>
                    <a:pt x="4714" y="2444"/>
                  </a:lnTo>
                  <a:lnTo>
                    <a:pt x="4506" y="2682"/>
                  </a:lnTo>
                  <a:lnTo>
                    <a:pt x="4506" y="2682"/>
                  </a:lnTo>
                  <a:lnTo>
                    <a:pt x="4545" y="2634"/>
                  </a:lnTo>
                  <a:lnTo>
                    <a:pt x="4585" y="2588"/>
                  </a:lnTo>
                  <a:lnTo>
                    <a:pt x="4665" y="2494"/>
                  </a:lnTo>
                  <a:lnTo>
                    <a:pt x="4747" y="2401"/>
                  </a:lnTo>
                  <a:lnTo>
                    <a:pt x="4829" y="2309"/>
                  </a:lnTo>
                  <a:lnTo>
                    <a:pt x="4911" y="2216"/>
                  </a:lnTo>
                  <a:lnTo>
                    <a:pt x="4992" y="2123"/>
                  </a:lnTo>
                  <a:lnTo>
                    <a:pt x="5032" y="2075"/>
                  </a:lnTo>
                  <a:lnTo>
                    <a:pt x="5070" y="2028"/>
                  </a:lnTo>
                  <a:lnTo>
                    <a:pt x="5109" y="1979"/>
                  </a:lnTo>
                  <a:lnTo>
                    <a:pt x="5146" y="1930"/>
                  </a:lnTo>
                  <a:lnTo>
                    <a:pt x="5146" y="1930"/>
                  </a:lnTo>
                  <a:lnTo>
                    <a:pt x="5187" y="1877"/>
                  </a:lnTo>
                  <a:lnTo>
                    <a:pt x="5229" y="1824"/>
                  </a:lnTo>
                  <a:lnTo>
                    <a:pt x="5316" y="1720"/>
                  </a:lnTo>
                  <a:lnTo>
                    <a:pt x="5404" y="1616"/>
                  </a:lnTo>
                  <a:lnTo>
                    <a:pt x="5446" y="1565"/>
                  </a:lnTo>
                  <a:lnTo>
                    <a:pt x="5487" y="1514"/>
                  </a:lnTo>
                  <a:lnTo>
                    <a:pt x="5487" y="1514"/>
                  </a:lnTo>
                  <a:close/>
                  <a:moveTo>
                    <a:pt x="5555" y="1117"/>
                  </a:moveTo>
                  <a:lnTo>
                    <a:pt x="5555" y="1117"/>
                  </a:lnTo>
                  <a:lnTo>
                    <a:pt x="5551" y="1119"/>
                  </a:lnTo>
                  <a:lnTo>
                    <a:pt x="5548" y="1120"/>
                  </a:lnTo>
                  <a:lnTo>
                    <a:pt x="5548" y="1120"/>
                  </a:lnTo>
                  <a:lnTo>
                    <a:pt x="5509" y="1164"/>
                  </a:lnTo>
                  <a:lnTo>
                    <a:pt x="5471" y="1206"/>
                  </a:lnTo>
                  <a:lnTo>
                    <a:pt x="5392" y="1291"/>
                  </a:lnTo>
                  <a:lnTo>
                    <a:pt x="5314" y="1375"/>
                  </a:lnTo>
                  <a:lnTo>
                    <a:pt x="5234" y="1459"/>
                  </a:lnTo>
                  <a:lnTo>
                    <a:pt x="5234" y="1459"/>
                  </a:lnTo>
                  <a:lnTo>
                    <a:pt x="5269" y="1419"/>
                  </a:lnTo>
                  <a:lnTo>
                    <a:pt x="5307" y="1376"/>
                  </a:lnTo>
                  <a:lnTo>
                    <a:pt x="5344" y="1330"/>
                  </a:lnTo>
                  <a:lnTo>
                    <a:pt x="5383" y="1280"/>
                  </a:lnTo>
                  <a:lnTo>
                    <a:pt x="5421" y="1229"/>
                  </a:lnTo>
                  <a:lnTo>
                    <a:pt x="5459" y="1176"/>
                  </a:lnTo>
                  <a:lnTo>
                    <a:pt x="5495" y="1121"/>
                  </a:lnTo>
                  <a:lnTo>
                    <a:pt x="5529" y="1066"/>
                  </a:lnTo>
                  <a:lnTo>
                    <a:pt x="5529" y="1066"/>
                  </a:lnTo>
                  <a:lnTo>
                    <a:pt x="5555" y="1117"/>
                  </a:lnTo>
                  <a:lnTo>
                    <a:pt x="5555" y="1117"/>
                  </a:lnTo>
                  <a:close/>
                  <a:moveTo>
                    <a:pt x="5501" y="1006"/>
                  </a:moveTo>
                  <a:lnTo>
                    <a:pt x="5501" y="1006"/>
                  </a:lnTo>
                  <a:lnTo>
                    <a:pt x="5510" y="1027"/>
                  </a:lnTo>
                  <a:lnTo>
                    <a:pt x="5510" y="1027"/>
                  </a:lnTo>
                  <a:lnTo>
                    <a:pt x="5473" y="1080"/>
                  </a:lnTo>
                  <a:lnTo>
                    <a:pt x="5435" y="1131"/>
                  </a:lnTo>
                  <a:lnTo>
                    <a:pt x="5398" y="1181"/>
                  </a:lnTo>
                  <a:lnTo>
                    <a:pt x="5358" y="1230"/>
                  </a:lnTo>
                  <a:lnTo>
                    <a:pt x="5317" y="1278"/>
                  </a:lnTo>
                  <a:lnTo>
                    <a:pt x="5275" y="1325"/>
                  </a:lnTo>
                  <a:lnTo>
                    <a:pt x="5232" y="1370"/>
                  </a:lnTo>
                  <a:lnTo>
                    <a:pt x="5185" y="1415"/>
                  </a:lnTo>
                  <a:lnTo>
                    <a:pt x="5185" y="1415"/>
                  </a:lnTo>
                  <a:lnTo>
                    <a:pt x="5207" y="1394"/>
                  </a:lnTo>
                  <a:lnTo>
                    <a:pt x="5228" y="1370"/>
                  </a:lnTo>
                  <a:lnTo>
                    <a:pt x="5248" y="1346"/>
                  </a:lnTo>
                  <a:lnTo>
                    <a:pt x="5268" y="1319"/>
                  </a:lnTo>
                  <a:lnTo>
                    <a:pt x="5288" y="1291"/>
                  </a:lnTo>
                  <a:lnTo>
                    <a:pt x="5307" y="1263"/>
                  </a:lnTo>
                  <a:lnTo>
                    <a:pt x="5325" y="1233"/>
                  </a:lnTo>
                  <a:lnTo>
                    <a:pt x="5343" y="1203"/>
                  </a:lnTo>
                  <a:lnTo>
                    <a:pt x="5377" y="1142"/>
                  </a:lnTo>
                  <a:lnTo>
                    <a:pt x="5408" y="1081"/>
                  </a:lnTo>
                  <a:lnTo>
                    <a:pt x="5466" y="966"/>
                  </a:lnTo>
                  <a:lnTo>
                    <a:pt x="5466" y="966"/>
                  </a:lnTo>
                  <a:lnTo>
                    <a:pt x="5468" y="959"/>
                  </a:lnTo>
                  <a:lnTo>
                    <a:pt x="5467" y="954"/>
                  </a:lnTo>
                  <a:lnTo>
                    <a:pt x="5465" y="948"/>
                  </a:lnTo>
                  <a:lnTo>
                    <a:pt x="5461" y="943"/>
                  </a:lnTo>
                  <a:lnTo>
                    <a:pt x="5455" y="941"/>
                  </a:lnTo>
                  <a:lnTo>
                    <a:pt x="5449" y="939"/>
                  </a:lnTo>
                  <a:lnTo>
                    <a:pt x="5444" y="941"/>
                  </a:lnTo>
                  <a:lnTo>
                    <a:pt x="5441" y="943"/>
                  </a:lnTo>
                  <a:lnTo>
                    <a:pt x="5438" y="945"/>
                  </a:lnTo>
                  <a:lnTo>
                    <a:pt x="5438" y="945"/>
                  </a:lnTo>
                  <a:lnTo>
                    <a:pt x="5392" y="995"/>
                  </a:lnTo>
                  <a:lnTo>
                    <a:pt x="5346" y="1045"/>
                  </a:lnTo>
                  <a:lnTo>
                    <a:pt x="5301" y="1095"/>
                  </a:lnTo>
                  <a:lnTo>
                    <a:pt x="5257" y="1147"/>
                  </a:lnTo>
                  <a:lnTo>
                    <a:pt x="5214" y="1198"/>
                  </a:lnTo>
                  <a:lnTo>
                    <a:pt x="5171" y="1251"/>
                  </a:lnTo>
                  <a:lnTo>
                    <a:pt x="5129" y="1304"/>
                  </a:lnTo>
                  <a:lnTo>
                    <a:pt x="5088" y="1357"/>
                  </a:lnTo>
                  <a:lnTo>
                    <a:pt x="5088" y="1357"/>
                  </a:lnTo>
                  <a:lnTo>
                    <a:pt x="5172" y="1246"/>
                  </a:lnTo>
                  <a:lnTo>
                    <a:pt x="5218" y="1184"/>
                  </a:lnTo>
                  <a:lnTo>
                    <a:pt x="5263" y="1119"/>
                  </a:lnTo>
                  <a:lnTo>
                    <a:pt x="5310" y="1052"/>
                  </a:lnTo>
                  <a:lnTo>
                    <a:pt x="5356" y="984"/>
                  </a:lnTo>
                  <a:lnTo>
                    <a:pt x="5398" y="915"/>
                  </a:lnTo>
                  <a:lnTo>
                    <a:pt x="5418" y="881"/>
                  </a:lnTo>
                  <a:lnTo>
                    <a:pt x="5438" y="847"/>
                  </a:lnTo>
                  <a:lnTo>
                    <a:pt x="5438" y="847"/>
                  </a:lnTo>
                  <a:lnTo>
                    <a:pt x="5452" y="887"/>
                  </a:lnTo>
                  <a:lnTo>
                    <a:pt x="5467" y="927"/>
                  </a:lnTo>
                  <a:lnTo>
                    <a:pt x="5501" y="1006"/>
                  </a:lnTo>
                  <a:lnTo>
                    <a:pt x="5501" y="1006"/>
                  </a:lnTo>
                  <a:close/>
                  <a:moveTo>
                    <a:pt x="5363" y="588"/>
                  </a:moveTo>
                  <a:lnTo>
                    <a:pt x="5363" y="588"/>
                  </a:lnTo>
                  <a:lnTo>
                    <a:pt x="5376" y="642"/>
                  </a:lnTo>
                  <a:lnTo>
                    <a:pt x="5383" y="670"/>
                  </a:lnTo>
                  <a:lnTo>
                    <a:pt x="5383" y="670"/>
                  </a:lnTo>
                  <a:lnTo>
                    <a:pt x="5392" y="705"/>
                  </a:lnTo>
                  <a:lnTo>
                    <a:pt x="5403" y="741"/>
                  </a:lnTo>
                  <a:lnTo>
                    <a:pt x="5425" y="808"/>
                  </a:lnTo>
                  <a:lnTo>
                    <a:pt x="5425" y="808"/>
                  </a:lnTo>
                  <a:lnTo>
                    <a:pt x="5421" y="810"/>
                  </a:lnTo>
                  <a:lnTo>
                    <a:pt x="5419" y="812"/>
                  </a:lnTo>
                  <a:lnTo>
                    <a:pt x="5416" y="814"/>
                  </a:lnTo>
                  <a:lnTo>
                    <a:pt x="5413" y="817"/>
                  </a:lnTo>
                  <a:lnTo>
                    <a:pt x="5413" y="817"/>
                  </a:lnTo>
                  <a:lnTo>
                    <a:pt x="5389" y="855"/>
                  </a:lnTo>
                  <a:lnTo>
                    <a:pt x="5362" y="893"/>
                  </a:lnTo>
                  <a:lnTo>
                    <a:pt x="5334" y="931"/>
                  </a:lnTo>
                  <a:lnTo>
                    <a:pt x="5304" y="970"/>
                  </a:lnTo>
                  <a:lnTo>
                    <a:pt x="5243" y="1047"/>
                  </a:lnTo>
                  <a:lnTo>
                    <a:pt x="5183" y="1123"/>
                  </a:lnTo>
                  <a:lnTo>
                    <a:pt x="5064" y="1266"/>
                  </a:lnTo>
                  <a:lnTo>
                    <a:pt x="5013" y="1332"/>
                  </a:lnTo>
                  <a:lnTo>
                    <a:pt x="4989" y="1362"/>
                  </a:lnTo>
                  <a:lnTo>
                    <a:pt x="4968" y="1391"/>
                  </a:lnTo>
                  <a:lnTo>
                    <a:pt x="4968" y="1391"/>
                  </a:lnTo>
                  <a:lnTo>
                    <a:pt x="5026" y="1311"/>
                  </a:lnTo>
                  <a:lnTo>
                    <a:pt x="5081" y="1230"/>
                  </a:lnTo>
                  <a:lnTo>
                    <a:pt x="5136" y="1148"/>
                  </a:lnTo>
                  <a:lnTo>
                    <a:pt x="5190" y="1066"/>
                  </a:lnTo>
                  <a:lnTo>
                    <a:pt x="5242" y="982"/>
                  </a:lnTo>
                  <a:lnTo>
                    <a:pt x="5293" y="897"/>
                  </a:lnTo>
                  <a:lnTo>
                    <a:pt x="5342" y="812"/>
                  </a:lnTo>
                  <a:lnTo>
                    <a:pt x="5390" y="725"/>
                  </a:lnTo>
                  <a:lnTo>
                    <a:pt x="5390" y="725"/>
                  </a:lnTo>
                  <a:lnTo>
                    <a:pt x="5391" y="722"/>
                  </a:lnTo>
                  <a:lnTo>
                    <a:pt x="5391" y="719"/>
                  </a:lnTo>
                  <a:lnTo>
                    <a:pt x="5391" y="712"/>
                  </a:lnTo>
                  <a:lnTo>
                    <a:pt x="5387" y="707"/>
                  </a:lnTo>
                  <a:lnTo>
                    <a:pt x="5384" y="702"/>
                  </a:lnTo>
                  <a:lnTo>
                    <a:pt x="5378" y="700"/>
                  </a:lnTo>
                  <a:lnTo>
                    <a:pt x="5372" y="698"/>
                  </a:lnTo>
                  <a:lnTo>
                    <a:pt x="5370" y="698"/>
                  </a:lnTo>
                  <a:lnTo>
                    <a:pt x="5366" y="700"/>
                  </a:lnTo>
                  <a:lnTo>
                    <a:pt x="5364" y="701"/>
                  </a:lnTo>
                  <a:lnTo>
                    <a:pt x="5362" y="704"/>
                  </a:lnTo>
                  <a:lnTo>
                    <a:pt x="5362" y="704"/>
                  </a:lnTo>
                  <a:lnTo>
                    <a:pt x="5295" y="786"/>
                  </a:lnTo>
                  <a:lnTo>
                    <a:pt x="5231" y="868"/>
                  </a:lnTo>
                  <a:lnTo>
                    <a:pt x="5104" y="1035"/>
                  </a:lnTo>
                  <a:lnTo>
                    <a:pt x="5040" y="1120"/>
                  </a:lnTo>
                  <a:lnTo>
                    <a:pt x="4975" y="1202"/>
                  </a:lnTo>
                  <a:lnTo>
                    <a:pt x="4910" y="1284"/>
                  </a:lnTo>
                  <a:lnTo>
                    <a:pt x="4876" y="1325"/>
                  </a:lnTo>
                  <a:lnTo>
                    <a:pt x="4842" y="1364"/>
                  </a:lnTo>
                  <a:lnTo>
                    <a:pt x="4842" y="1364"/>
                  </a:lnTo>
                  <a:lnTo>
                    <a:pt x="4878" y="1321"/>
                  </a:lnTo>
                  <a:lnTo>
                    <a:pt x="4915" y="1278"/>
                  </a:lnTo>
                  <a:lnTo>
                    <a:pt x="4950" y="1232"/>
                  </a:lnTo>
                  <a:lnTo>
                    <a:pt x="4985" y="1186"/>
                  </a:lnTo>
                  <a:lnTo>
                    <a:pt x="5019" y="1140"/>
                  </a:lnTo>
                  <a:lnTo>
                    <a:pt x="5053" y="1092"/>
                  </a:lnTo>
                  <a:lnTo>
                    <a:pt x="5085" y="1044"/>
                  </a:lnTo>
                  <a:lnTo>
                    <a:pt x="5118" y="995"/>
                  </a:lnTo>
                  <a:lnTo>
                    <a:pt x="5181" y="895"/>
                  </a:lnTo>
                  <a:lnTo>
                    <a:pt x="5243" y="793"/>
                  </a:lnTo>
                  <a:lnTo>
                    <a:pt x="5304" y="691"/>
                  </a:lnTo>
                  <a:lnTo>
                    <a:pt x="5363" y="588"/>
                  </a:lnTo>
                  <a:lnTo>
                    <a:pt x="5363" y="588"/>
                  </a:lnTo>
                  <a:close/>
                  <a:moveTo>
                    <a:pt x="4802" y="1455"/>
                  </a:moveTo>
                  <a:lnTo>
                    <a:pt x="4802" y="1455"/>
                  </a:lnTo>
                  <a:lnTo>
                    <a:pt x="4862" y="1391"/>
                  </a:lnTo>
                  <a:lnTo>
                    <a:pt x="4919" y="1326"/>
                  </a:lnTo>
                  <a:lnTo>
                    <a:pt x="4975" y="1259"/>
                  </a:lnTo>
                  <a:lnTo>
                    <a:pt x="5029" y="1191"/>
                  </a:lnTo>
                  <a:lnTo>
                    <a:pt x="5083" y="1122"/>
                  </a:lnTo>
                  <a:lnTo>
                    <a:pt x="5135" y="1053"/>
                  </a:lnTo>
                  <a:lnTo>
                    <a:pt x="5240" y="913"/>
                  </a:lnTo>
                  <a:lnTo>
                    <a:pt x="5240" y="913"/>
                  </a:lnTo>
                  <a:lnTo>
                    <a:pt x="5289" y="847"/>
                  </a:lnTo>
                  <a:lnTo>
                    <a:pt x="5302" y="832"/>
                  </a:lnTo>
                  <a:lnTo>
                    <a:pt x="5307" y="826"/>
                  </a:lnTo>
                  <a:lnTo>
                    <a:pt x="5307" y="827"/>
                  </a:lnTo>
                  <a:lnTo>
                    <a:pt x="5305" y="829"/>
                  </a:lnTo>
                  <a:lnTo>
                    <a:pt x="5300" y="840"/>
                  </a:lnTo>
                  <a:lnTo>
                    <a:pt x="5275" y="877"/>
                  </a:lnTo>
                  <a:lnTo>
                    <a:pt x="5206" y="980"/>
                  </a:lnTo>
                  <a:lnTo>
                    <a:pt x="5160" y="1047"/>
                  </a:lnTo>
                  <a:lnTo>
                    <a:pt x="5160" y="1047"/>
                  </a:lnTo>
                  <a:lnTo>
                    <a:pt x="5126" y="1102"/>
                  </a:lnTo>
                  <a:lnTo>
                    <a:pt x="5090" y="1156"/>
                  </a:lnTo>
                  <a:lnTo>
                    <a:pt x="5054" y="1210"/>
                  </a:lnTo>
                  <a:lnTo>
                    <a:pt x="5016" y="1263"/>
                  </a:lnTo>
                  <a:lnTo>
                    <a:pt x="4941" y="1369"/>
                  </a:lnTo>
                  <a:lnTo>
                    <a:pt x="4865" y="1474"/>
                  </a:lnTo>
                  <a:lnTo>
                    <a:pt x="4865" y="1474"/>
                  </a:lnTo>
                  <a:lnTo>
                    <a:pt x="4834" y="1465"/>
                  </a:lnTo>
                  <a:lnTo>
                    <a:pt x="4802" y="1455"/>
                  </a:lnTo>
                  <a:lnTo>
                    <a:pt x="4802" y="1455"/>
                  </a:lnTo>
                  <a:close/>
                  <a:moveTo>
                    <a:pt x="5210" y="346"/>
                  </a:moveTo>
                  <a:lnTo>
                    <a:pt x="5210" y="346"/>
                  </a:lnTo>
                  <a:lnTo>
                    <a:pt x="5218" y="339"/>
                  </a:lnTo>
                  <a:lnTo>
                    <a:pt x="5226" y="336"/>
                  </a:lnTo>
                  <a:lnTo>
                    <a:pt x="5234" y="334"/>
                  </a:lnTo>
                  <a:lnTo>
                    <a:pt x="5242" y="336"/>
                  </a:lnTo>
                  <a:lnTo>
                    <a:pt x="5242" y="336"/>
                  </a:lnTo>
                  <a:lnTo>
                    <a:pt x="5193" y="393"/>
                  </a:lnTo>
                  <a:lnTo>
                    <a:pt x="5145" y="451"/>
                  </a:lnTo>
                  <a:lnTo>
                    <a:pt x="5052" y="570"/>
                  </a:lnTo>
                  <a:lnTo>
                    <a:pt x="5052" y="570"/>
                  </a:lnTo>
                  <a:lnTo>
                    <a:pt x="5042" y="564"/>
                  </a:lnTo>
                  <a:lnTo>
                    <a:pt x="5042" y="564"/>
                  </a:lnTo>
                  <a:lnTo>
                    <a:pt x="5081" y="506"/>
                  </a:lnTo>
                  <a:lnTo>
                    <a:pt x="5121" y="450"/>
                  </a:lnTo>
                  <a:lnTo>
                    <a:pt x="5142" y="423"/>
                  </a:lnTo>
                  <a:lnTo>
                    <a:pt x="5163" y="396"/>
                  </a:lnTo>
                  <a:lnTo>
                    <a:pt x="5185" y="371"/>
                  </a:lnTo>
                  <a:lnTo>
                    <a:pt x="5210" y="346"/>
                  </a:lnTo>
                  <a:lnTo>
                    <a:pt x="5210" y="346"/>
                  </a:lnTo>
                  <a:close/>
                  <a:moveTo>
                    <a:pt x="5007" y="585"/>
                  </a:moveTo>
                  <a:lnTo>
                    <a:pt x="5007" y="585"/>
                  </a:lnTo>
                  <a:lnTo>
                    <a:pt x="4989" y="618"/>
                  </a:lnTo>
                  <a:lnTo>
                    <a:pt x="4989" y="618"/>
                  </a:lnTo>
                  <a:lnTo>
                    <a:pt x="4988" y="620"/>
                  </a:lnTo>
                  <a:lnTo>
                    <a:pt x="4988" y="622"/>
                  </a:lnTo>
                  <a:lnTo>
                    <a:pt x="4989" y="625"/>
                  </a:lnTo>
                  <a:lnTo>
                    <a:pt x="4992" y="626"/>
                  </a:lnTo>
                  <a:lnTo>
                    <a:pt x="4994" y="627"/>
                  </a:lnTo>
                  <a:lnTo>
                    <a:pt x="4996" y="627"/>
                  </a:lnTo>
                  <a:lnTo>
                    <a:pt x="4998" y="626"/>
                  </a:lnTo>
                  <a:lnTo>
                    <a:pt x="5000" y="625"/>
                  </a:lnTo>
                  <a:lnTo>
                    <a:pt x="5000" y="625"/>
                  </a:lnTo>
                  <a:lnTo>
                    <a:pt x="5021" y="594"/>
                  </a:lnTo>
                  <a:lnTo>
                    <a:pt x="5021" y="594"/>
                  </a:lnTo>
                  <a:lnTo>
                    <a:pt x="5028" y="599"/>
                  </a:lnTo>
                  <a:lnTo>
                    <a:pt x="5028" y="599"/>
                  </a:lnTo>
                  <a:lnTo>
                    <a:pt x="4908" y="755"/>
                  </a:lnTo>
                  <a:lnTo>
                    <a:pt x="4847" y="832"/>
                  </a:lnTo>
                  <a:lnTo>
                    <a:pt x="4785" y="909"/>
                  </a:lnTo>
                  <a:lnTo>
                    <a:pt x="4785" y="909"/>
                  </a:lnTo>
                  <a:lnTo>
                    <a:pt x="4879" y="763"/>
                  </a:lnTo>
                  <a:lnTo>
                    <a:pt x="4973" y="615"/>
                  </a:lnTo>
                  <a:lnTo>
                    <a:pt x="4973" y="615"/>
                  </a:lnTo>
                  <a:lnTo>
                    <a:pt x="4974" y="611"/>
                  </a:lnTo>
                  <a:lnTo>
                    <a:pt x="4974" y="605"/>
                  </a:lnTo>
                  <a:lnTo>
                    <a:pt x="4973" y="599"/>
                  </a:lnTo>
                  <a:lnTo>
                    <a:pt x="4970" y="594"/>
                  </a:lnTo>
                  <a:lnTo>
                    <a:pt x="4965" y="591"/>
                  </a:lnTo>
                  <a:lnTo>
                    <a:pt x="4960" y="588"/>
                  </a:lnTo>
                  <a:lnTo>
                    <a:pt x="4954" y="590"/>
                  </a:lnTo>
                  <a:lnTo>
                    <a:pt x="4949" y="592"/>
                  </a:lnTo>
                  <a:lnTo>
                    <a:pt x="4949" y="592"/>
                  </a:lnTo>
                  <a:lnTo>
                    <a:pt x="4878" y="645"/>
                  </a:lnTo>
                  <a:lnTo>
                    <a:pt x="4878" y="645"/>
                  </a:lnTo>
                  <a:lnTo>
                    <a:pt x="4918" y="572"/>
                  </a:lnTo>
                  <a:lnTo>
                    <a:pt x="4918" y="572"/>
                  </a:lnTo>
                  <a:lnTo>
                    <a:pt x="4919" y="566"/>
                  </a:lnTo>
                  <a:lnTo>
                    <a:pt x="4919" y="560"/>
                  </a:lnTo>
                  <a:lnTo>
                    <a:pt x="4918" y="556"/>
                  </a:lnTo>
                  <a:lnTo>
                    <a:pt x="4915" y="551"/>
                  </a:lnTo>
                  <a:lnTo>
                    <a:pt x="4910" y="547"/>
                  </a:lnTo>
                  <a:lnTo>
                    <a:pt x="4905" y="545"/>
                  </a:lnTo>
                  <a:lnTo>
                    <a:pt x="4899" y="545"/>
                  </a:lnTo>
                  <a:lnTo>
                    <a:pt x="4893" y="547"/>
                  </a:lnTo>
                  <a:lnTo>
                    <a:pt x="4893" y="547"/>
                  </a:lnTo>
                  <a:lnTo>
                    <a:pt x="4868" y="566"/>
                  </a:lnTo>
                  <a:lnTo>
                    <a:pt x="4843" y="584"/>
                  </a:lnTo>
                  <a:lnTo>
                    <a:pt x="4819" y="604"/>
                  </a:lnTo>
                  <a:lnTo>
                    <a:pt x="4794" y="622"/>
                  </a:lnTo>
                  <a:lnTo>
                    <a:pt x="4747" y="663"/>
                  </a:lnTo>
                  <a:lnTo>
                    <a:pt x="4703" y="704"/>
                  </a:lnTo>
                  <a:lnTo>
                    <a:pt x="4703" y="704"/>
                  </a:lnTo>
                  <a:lnTo>
                    <a:pt x="4723" y="677"/>
                  </a:lnTo>
                  <a:lnTo>
                    <a:pt x="4741" y="650"/>
                  </a:lnTo>
                  <a:lnTo>
                    <a:pt x="4760" y="622"/>
                  </a:lnTo>
                  <a:lnTo>
                    <a:pt x="4778" y="593"/>
                  </a:lnTo>
                  <a:lnTo>
                    <a:pt x="4795" y="564"/>
                  </a:lnTo>
                  <a:lnTo>
                    <a:pt x="4812" y="533"/>
                  </a:lnTo>
                  <a:lnTo>
                    <a:pt x="4828" y="502"/>
                  </a:lnTo>
                  <a:lnTo>
                    <a:pt x="4843" y="470"/>
                  </a:lnTo>
                  <a:lnTo>
                    <a:pt x="4843" y="470"/>
                  </a:lnTo>
                  <a:lnTo>
                    <a:pt x="4924" y="529"/>
                  </a:lnTo>
                  <a:lnTo>
                    <a:pt x="4966" y="557"/>
                  </a:lnTo>
                  <a:lnTo>
                    <a:pt x="5007" y="585"/>
                  </a:lnTo>
                  <a:lnTo>
                    <a:pt x="5007" y="585"/>
                  </a:lnTo>
                  <a:close/>
                  <a:moveTo>
                    <a:pt x="4809" y="444"/>
                  </a:moveTo>
                  <a:lnTo>
                    <a:pt x="4809" y="444"/>
                  </a:lnTo>
                  <a:lnTo>
                    <a:pt x="4775" y="478"/>
                  </a:lnTo>
                  <a:lnTo>
                    <a:pt x="4743" y="512"/>
                  </a:lnTo>
                  <a:lnTo>
                    <a:pt x="4710" y="547"/>
                  </a:lnTo>
                  <a:lnTo>
                    <a:pt x="4679" y="583"/>
                  </a:lnTo>
                  <a:lnTo>
                    <a:pt x="4649" y="619"/>
                  </a:lnTo>
                  <a:lnTo>
                    <a:pt x="4618" y="656"/>
                  </a:lnTo>
                  <a:lnTo>
                    <a:pt x="4560" y="730"/>
                  </a:lnTo>
                  <a:lnTo>
                    <a:pt x="4560" y="730"/>
                  </a:lnTo>
                  <a:lnTo>
                    <a:pt x="4588" y="691"/>
                  </a:lnTo>
                  <a:lnTo>
                    <a:pt x="4615" y="653"/>
                  </a:lnTo>
                  <a:lnTo>
                    <a:pt x="4641" y="613"/>
                  </a:lnTo>
                  <a:lnTo>
                    <a:pt x="4666" y="573"/>
                  </a:lnTo>
                  <a:lnTo>
                    <a:pt x="4692" y="533"/>
                  </a:lnTo>
                  <a:lnTo>
                    <a:pt x="4716" y="492"/>
                  </a:lnTo>
                  <a:lnTo>
                    <a:pt x="4739" y="451"/>
                  </a:lnTo>
                  <a:lnTo>
                    <a:pt x="4761" y="409"/>
                  </a:lnTo>
                  <a:lnTo>
                    <a:pt x="4761" y="409"/>
                  </a:lnTo>
                  <a:lnTo>
                    <a:pt x="4809" y="444"/>
                  </a:lnTo>
                  <a:lnTo>
                    <a:pt x="4809" y="444"/>
                  </a:lnTo>
                  <a:close/>
                  <a:moveTo>
                    <a:pt x="4727" y="385"/>
                  </a:moveTo>
                  <a:lnTo>
                    <a:pt x="4727" y="385"/>
                  </a:lnTo>
                  <a:lnTo>
                    <a:pt x="4634" y="477"/>
                  </a:lnTo>
                  <a:lnTo>
                    <a:pt x="4540" y="571"/>
                  </a:lnTo>
                  <a:lnTo>
                    <a:pt x="4496" y="619"/>
                  </a:lnTo>
                  <a:lnTo>
                    <a:pt x="4450" y="667"/>
                  </a:lnTo>
                  <a:lnTo>
                    <a:pt x="4407" y="717"/>
                  </a:lnTo>
                  <a:lnTo>
                    <a:pt x="4363" y="767"/>
                  </a:lnTo>
                  <a:lnTo>
                    <a:pt x="4363" y="767"/>
                  </a:lnTo>
                  <a:lnTo>
                    <a:pt x="4437" y="680"/>
                  </a:lnTo>
                  <a:lnTo>
                    <a:pt x="4479" y="630"/>
                  </a:lnTo>
                  <a:lnTo>
                    <a:pt x="4524" y="578"/>
                  </a:lnTo>
                  <a:lnTo>
                    <a:pt x="4567" y="523"/>
                  </a:lnTo>
                  <a:lnTo>
                    <a:pt x="4610" y="467"/>
                  </a:lnTo>
                  <a:lnTo>
                    <a:pt x="4631" y="439"/>
                  </a:lnTo>
                  <a:lnTo>
                    <a:pt x="4650" y="410"/>
                  </a:lnTo>
                  <a:lnTo>
                    <a:pt x="4669" y="382"/>
                  </a:lnTo>
                  <a:lnTo>
                    <a:pt x="4686" y="354"/>
                  </a:lnTo>
                  <a:lnTo>
                    <a:pt x="4686" y="354"/>
                  </a:lnTo>
                  <a:lnTo>
                    <a:pt x="4727" y="385"/>
                  </a:lnTo>
                  <a:lnTo>
                    <a:pt x="4727" y="385"/>
                  </a:lnTo>
                  <a:close/>
                  <a:moveTo>
                    <a:pt x="4658" y="333"/>
                  </a:moveTo>
                  <a:lnTo>
                    <a:pt x="4658" y="333"/>
                  </a:lnTo>
                  <a:lnTo>
                    <a:pt x="4328" y="663"/>
                  </a:lnTo>
                  <a:lnTo>
                    <a:pt x="4328" y="663"/>
                  </a:lnTo>
                  <a:lnTo>
                    <a:pt x="4370" y="620"/>
                  </a:lnTo>
                  <a:lnTo>
                    <a:pt x="4410" y="578"/>
                  </a:lnTo>
                  <a:lnTo>
                    <a:pt x="4446" y="535"/>
                  </a:lnTo>
                  <a:lnTo>
                    <a:pt x="4482" y="490"/>
                  </a:lnTo>
                  <a:lnTo>
                    <a:pt x="4514" y="446"/>
                  </a:lnTo>
                  <a:lnTo>
                    <a:pt x="4546" y="398"/>
                  </a:lnTo>
                  <a:lnTo>
                    <a:pt x="4576" y="348"/>
                  </a:lnTo>
                  <a:lnTo>
                    <a:pt x="4606" y="296"/>
                  </a:lnTo>
                  <a:lnTo>
                    <a:pt x="4606" y="296"/>
                  </a:lnTo>
                  <a:lnTo>
                    <a:pt x="4658" y="333"/>
                  </a:lnTo>
                  <a:lnTo>
                    <a:pt x="4658" y="333"/>
                  </a:lnTo>
                  <a:close/>
                  <a:moveTo>
                    <a:pt x="4576" y="275"/>
                  </a:moveTo>
                  <a:lnTo>
                    <a:pt x="4576" y="275"/>
                  </a:lnTo>
                  <a:lnTo>
                    <a:pt x="4501" y="354"/>
                  </a:lnTo>
                  <a:lnTo>
                    <a:pt x="4427" y="435"/>
                  </a:lnTo>
                  <a:lnTo>
                    <a:pt x="4354" y="517"/>
                  </a:lnTo>
                  <a:lnTo>
                    <a:pt x="4280" y="599"/>
                  </a:lnTo>
                  <a:lnTo>
                    <a:pt x="4137" y="764"/>
                  </a:lnTo>
                  <a:lnTo>
                    <a:pt x="3997" y="927"/>
                  </a:lnTo>
                  <a:lnTo>
                    <a:pt x="3997" y="927"/>
                  </a:lnTo>
                  <a:lnTo>
                    <a:pt x="4026" y="892"/>
                  </a:lnTo>
                  <a:lnTo>
                    <a:pt x="4053" y="856"/>
                  </a:lnTo>
                  <a:lnTo>
                    <a:pt x="4079" y="819"/>
                  </a:lnTo>
                  <a:lnTo>
                    <a:pt x="4103" y="781"/>
                  </a:lnTo>
                  <a:lnTo>
                    <a:pt x="4127" y="743"/>
                  </a:lnTo>
                  <a:lnTo>
                    <a:pt x="4150" y="704"/>
                  </a:lnTo>
                  <a:lnTo>
                    <a:pt x="4196" y="625"/>
                  </a:lnTo>
                  <a:lnTo>
                    <a:pt x="4196" y="625"/>
                  </a:lnTo>
                  <a:lnTo>
                    <a:pt x="4287" y="536"/>
                  </a:lnTo>
                  <a:lnTo>
                    <a:pt x="4380" y="446"/>
                  </a:lnTo>
                  <a:lnTo>
                    <a:pt x="4470" y="355"/>
                  </a:lnTo>
                  <a:lnTo>
                    <a:pt x="4514" y="309"/>
                  </a:lnTo>
                  <a:lnTo>
                    <a:pt x="4559" y="262"/>
                  </a:lnTo>
                  <a:lnTo>
                    <a:pt x="4559" y="262"/>
                  </a:lnTo>
                  <a:lnTo>
                    <a:pt x="4576" y="275"/>
                  </a:lnTo>
                  <a:lnTo>
                    <a:pt x="4576" y="275"/>
                  </a:lnTo>
                  <a:close/>
                  <a:moveTo>
                    <a:pt x="4259" y="517"/>
                  </a:moveTo>
                  <a:lnTo>
                    <a:pt x="4259" y="517"/>
                  </a:lnTo>
                  <a:lnTo>
                    <a:pt x="4283" y="481"/>
                  </a:lnTo>
                  <a:lnTo>
                    <a:pt x="4307" y="444"/>
                  </a:lnTo>
                  <a:lnTo>
                    <a:pt x="4333" y="408"/>
                  </a:lnTo>
                  <a:lnTo>
                    <a:pt x="4359" y="374"/>
                  </a:lnTo>
                  <a:lnTo>
                    <a:pt x="4359" y="374"/>
                  </a:lnTo>
                  <a:lnTo>
                    <a:pt x="4383" y="345"/>
                  </a:lnTo>
                  <a:lnTo>
                    <a:pt x="4403" y="321"/>
                  </a:lnTo>
                  <a:lnTo>
                    <a:pt x="4421" y="304"/>
                  </a:lnTo>
                  <a:lnTo>
                    <a:pt x="4434" y="291"/>
                  </a:lnTo>
                  <a:lnTo>
                    <a:pt x="4444" y="284"/>
                  </a:lnTo>
                  <a:lnTo>
                    <a:pt x="4448" y="283"/>
                  </a:lnTo>
                  <a:lnTo>
                    <a:pt x="4451" y="282"/>
                  </a:lnTo>
                  <a:lnTo>
                    <a:pt x="4453" y="282"/>
                  </a:lnTo>
                  <a:lnTo>
                    <a:pt x="4456" y="283"/>
                  </a:lnTo>
                  <a:lnTo>
                    <a:pt x="4457" y="284"/>
                  </a:lnTo>
                  <a:lnTo>
                    <a:pt x="4457" y="288"/>
                  </a:lnTo>
                  <a:lnTo>
                    <a:pt x="4456" y="295"/>
                  </a:lnTo>
                  <a:lnTo>
                    <a:pt x="4451" y="306"/>
                  </a:lnTo>
                  <a:lnTo>
                    <a:pt x="4444" y="319"/>
                  </a:lnTo>
                  <a:lnTo>
                    <a:pt x="4435" y="333"/>
                  </a:lnTo>
                  <a:lnTo>
                    <a:pt x="4424" y="351"/>
                  </a:lnTo>
                  <a:lnTo>
                    <a:pt x="4410" y="368"/>
                  </a:lnTo>
                  <a:lnTo>
                    <a:pt x="4395" y="386"/>
                  </a:lnTo>
                  <a:lnTo>
                    <a:pt x="4376" y="405"/>
                  </a:lnTo>
                  <a:lnTo>
                    <a:pt x="4376" y="405"/>
                  </a:lnTo>
                  <a:lnTo>
                    <a:pt x="4319" y="462"/>
                  </a:lnTo>
                  <a:lnTo>
                    <a:pt x="4259" y="517"/>
                  </a:lnTo>
                  <a:lnTo>
                    <a:pt x="4259" y="517"/>
                  </a:lnTo>
                  <a:close/>
                  <a:moveTo>
                    <a:pt x="4510" y="230"/>
                  </a:moveTo>
                  <a:lnTo>
                    <a:pt x="4510" y="230"/>
                  </a:lnTo>
                  <a:lnTo>
                    <a:pt x="4493" y="235"/>
                  </a:lnTo>
                  <a:lnTo>
                    <a:pt x="4478" y="241"/>
                  </a:lnTo>
                  <a:lnTo>
                    <a:pt x="4462" y="248"/>
                  </a:lnTo>
                  <a:lnTo>
                    <a:pt x="4448" y="256"/>
                  </a:lnTo>
                  <a:lnTo>
                    <a:pt x="4432" y="264"/>
                  </a:lnTo>
                  <a:lnTo>
                    <a:pt x="4418" y="272"/>
                  </a:lnTo>
                  <a:lnTo>
                    <a:pt x="4390" y="292"/>
                  </a:lnTo>
                  <a:lnTo>
                    <a:pt x="4363" y="313"/>
                  </a:lnTo>
                  <a:lnTo>
                    <a:pt x="4338" y="338"/>
                  </a:lnTo>
                  <a:lnTo>
                    <a:pt x="4312" y="364"/>
                  </a:lnTo>
                  <a:lnTo>
                    <a:pt x="4288" y="392"/>
                  </a:lnTo>
                  <a:lnTo>
                    <a:pt x="4265" y="421"/>
                  </a:lnTo>
                  <a:lnTo>
                    <a:pt x="4243" y="451"/>
                  </a:lnTo>
                  <a:lnTo>
                    <a:pt x="4222" y="483"/>
                  </a:lnTo>
                  <a:lnTo>
                    <a:pt x="4201" y="516"/>
                  </a:lnTo>
                  <a:lnTo>
                    <a:pt x="4181" y="549"/>
                  </a:lnTo>
                  <a:lnTo>
                    <a:pt x="4161" y="583"/>
                  </a:lnTo>
                  <a:lnTo>
                    <a:pt x="4122" y="650"/>
                  </a:lnTo>
                  <a:lnTo>
                    <a:pt x="4122" y="650"/>
                  </a:lnTo>
                  <a:lnTo>
                    <a:pt x="4066" y="703"/>
                  </a:lnTo>
                  <a:lnTo>
                    <a:pt x="4012" y="757"/>
                  </a:lnTo>
                  <a:lnTo>
                    <a:pt x="4012" y="757"/>
                  </a:lnTo>
                  <a:lnTo>
                    <a:pt x="3950" y="819"/>
                  </a:lnTo>
                  <a:lnTo>
                    <a:pt x="3923" y="845"/>
                  </a:lnTo>
                  <a:lnTo>
                    <a:pt x="3920" y="846"/>
                  </a:lnTo>
                  <a:lnTo>
                    <a:pt x="3922" y="842"/>
                  </a:lnTo>
                  <a:lnTo>
                    <a:pt x="3942" y="819"/>
                  </a:lnTo>
                  <a:lnTo>
                    <a:pt x="4011" y="738"/>
                  </a:lnTo>
                  <a:lnTo>
                    <a:pt x="4046" y="696"/>
                  </a:lnTo>
                  <a:lnTo>
                    <a:pt x="4061" y="677"/>
                  </a:lnTo>
                  <a:lnTo>
                    <a:pt x="4072" y="662"/>
                  </a:lnTo>
                  <a:lnTo>
                    <a:pt x="4072" y="662"/>
                  </a:lnTo>
                  <a:lnTo>
                    <a:pt x="4116" y="600"/>
                  </a:lnTo>
                  <a:lnTo>
                    <a:pt x="4161" y="539"/>
                  </a:lnTo>
                  <a:lnTo>
                    <a:pt x="4208" y="480"/>
                  </a:lnTo>
                  <a:lnTo>
                    <a:pt x="4256" y="421"/>
                  </a:lnTo>
                  <a:lnTo>
                    <a:pt x="4305" y="364"/>
                  </a:lnTo>
                  <a:lnTo>
                    <a:pt x="4355" y="307"/>
                  </a:lnTo>
                  <a:lnTo>
                    <a:pt x="4407" y="252"/>
                  </a:lnTo>
                  <a:lnTo>
                    <a:pt x="4458" y="197"/>
                  </a:lnTo>
                  <a:lnTo>
                    <a:pt x="4458" y="197"/>
                  </a:lnTo>
                  <a:lnTo>
                    <a:pt x="4510" y="230"/>
                  </a:lnTo>
                  <a:lnTo>
                    <a:pt x="4510" y="230"/>
                  </a:lnTo>
                  <a:close/>
                  <a:moveTo>
                    <a:pt x="4429" y="180"/>
                  </a:moveTo>
                  <a:lnTo>
                    <a:pt x="4429" y="180"/>
                  </a:lnTo>
                  <a:lnTo>
                    <a:pt x="4373" y="229"/>
                  </a:lnTo>
                  <a:lnTo>
                    <a:pt x="4318" y="278"/>
                  </a:lnTo>
                  <a:lnTo>
                    <a:pt x="4318" y="278"/>
                  </a:lnTo>
                  <a:lnTo>
                    <a:pt x="4336" y="248"/>
                  </a:lnTo>
                  <a:lnTo>
                    <a:pt x="4353" y="216"/>
                  </a:lnTo>
                  <a:lnTo>
                    <a:pt x="4368" y="185"/>
                  </a:lnTo>
                  <a:lnTo>
                    <a:pt x="4381" y="153"/>
                  </a:lnTo>
                  <a:lnTo>
                    <a:pt x="4381" y="153"/>
                  </a:lnTo>
                  <a:lnTo>
                    <a:pt x="4429" y="180"/>
                  </a:lnTo>
                  <a:lnTo>
                    <a:pt x="4429" y="180"/>
                  </a:lnTo>
                  <a:close/>
                  <a:moveTo>
                    <a:pt x="4347" y="135"/>
                  </a:moveTo>
                  <a:lnTo>
                    <a:pt x="4347" y="135"/>
                  </a:lnTo>
                  <a:lnTo>
                    <a:pt x="4299" y="186"/>
                  </a:lnTo>
                  <a:lnTo>
                    <a:pt x="4252" y="237"/>
                  </a:lnTo>
                  <a:lnTo>
                    <a:pt x="4208" y="290"/>
                  </a:lnTo>
                  <a:lnTo>
                    <a:pt x="4164" y="344"/>
                  </a:lnTo>
                  <a:lnTo>
                    <a:pt x="4122" y="398"/>
                  </a:lnTo>
                  <a:lnTo>
                    <a:pt x="4081" y="453"/>
                  </a:lnTo>
                  <a:lnTo>
                    <a:pt x="4041" y="509"/>
                  </a:lnTo>
                  <a:lnTo>
                    <a:pt x="4003" y="566"/>
                  </a:lnTo>
                  <a:lnTo>
                    <a:pt x="4003" y="566"/>
                  </a:lnTo>
                  <a:lnTo>
                    <a:pt x="3941" y="619"/>
                  </a:lnTo>
                  <a:lnTo>
                    <a:pt x="3941" y="619"/>
                  </a:lnTo>
                  <a:lnTo>
                    <a:pt x="3913" y="642"/>
                  </a:lnTo>
                  <a:lnTo>
                    <a:pt x="3889" y="661"/>
                  </a:lnTo>
                  <a:lnTo>
                    <a:pt x="3869" y="674"/>
                  </a:lnTo>
                  <a:lnTo>
                    <a:pt x="3855" y="682"/>
                  </a:lnTo>
                  <a:lnTo>
                    <a:pt x="3844" y="687"/>
                  </a:lnTo>
                  <a:lnTo>
                    <a:pt x="3840" y="687"/>
                  </a:lnTo>
                  <a:lnTo>
                    <a:pt x="3837" y="687"/>
                  </a:lnTo>
                  <a:lnTo>
                    <a:pt x="3834" y="686"/>
                  </a:lnTo>
                  <a:lnTo>
                    <a:pt x="3833" y="683"/>
                  </a:lnTo>
                  <a:lnTo>
                    <a:pt x="3832" y="680"/>
                  </a:lnTo>
                  <a:lnTo>
                    <a:pt x="3832" y="676"/>
                  </a:lnTo>
                  <a:lnTo>
                    <a:pt x="3834" y="666"/>
                  </a:lnTo>
                  <a:lnTo>
                    <a:pt x="3839" y="653"/>
                  </a:lnTo>
                  <a:lnTo>
                    <a:pt x="3847" y="638"/>
                  </a:lnTo>
                  <a:lnTo>
                    <a:pt x="3855" y="620"/>
                  </a:lnTo>
                  <a:lnTo>
                    <a:pt x="3880" y="580"/>
                  </a:lnTo>
                  <a:lnTo>
                    <a:pt x="3908" y="536"/>
                  </a:lnTo>
                  <a:lnTo>
                    <a:pt x="3908" y="536"/>
                  </a:lnTo>
                  <a:lnTo>
                    <a:pt x="4020" y="441"/>
                  </a:lnTo>
                  <a:lnTo>
                    <a:pt x="4075" y="393"/>
                  </a:lnTo>
                  <a:lnTo>
                    <a:pt x="4129" y="344"/>
                  </a:lnTo>
                  <a:lnTo>
                    <a:pt x="4155" y="318"/>
                  </a:lnTo>
                  <a:lnTo>
                    <a:pt x="4180" y="292"/>
                  </a:lnTo>
                  <a:lnTo>
                    <a:pt x="4204" y="265"/>
                  </a:lnTo>
                  <a:lnTo>
                    <a:pt x="4229" y="238"/>
                  </a:lnTo>
                  <a:lnTo>
                    <a:pt x="4251" y="210"/>
                  </a:lnTo>
                  <a:lnTo>
                    <a:pt x="4272" y="181"/>
                  </a:lnTo>
                  <a:lnTo>
                    <a:pt x="4293" y="149"/>
                  </a:lnTo>
                  <a:lnTo>
                    <a:pt x="4312" y="118"/>
                  </a:lnTo>
                  <a:lnTo>
                    <a:pt x="4312" y="118"/>
                  </a:lnTo>
                  <a:lnTo>
                    <a:pt x="4347" y="135"/>
                  </a:lnTo>
                  <a:lnTo>
                    <a:pt x="4347" y="135"/>
                  </a:lnTo>
                  <a:close/>
                  <a:moveTo>
                    <a:pt x="3936" y="495"/>
                  </a:moveTo>
                  <a:lnTo>
                    <a:pt x="3936" y="495"/>
                  </a:lnTo>
                  <a:lnTo>
                    <a:pt x="3981" y="433"/>
                  </a:lnTo>
                  <a:lnTo>
                    <a:pt x="4022" y="377"/>
                  </a:lnTo>
                  <a:lnTo>
                    <a:pt x="4073" y="306"/>
                  </a:lnTo>
                  <a:lnTo>
                    <a:pt x="4073" y="306"/>
                  </a:lnTo>
                  <a:lnTo>
                    <a:pt x="4094" y="282"/>
                  </a:lnTo>
                  <a:lnTo>
                    <a:pt x="4115" y="258"/>
                  </a:lnTo>
                  <a:lnTo>
                    <a:pt x="4136" y="236"/>
                  </a:lnTo>
                  <a:lnTo>
                    <a:pt x="4160" y="214"/>
                  </a:lnTo>
                  <a:lnTo>
                    <a:pt x="4183" y="193"/>
                  </a:lnTo>
                  <a:lnTo>
                    <a:pt x="4206" y="172"/>
                  </a:lnTo>
                  <a:lnTo>
                    <a:pt x="4232" y="153"/>
                  </a:lnTo>
                  <a:lnTo>
                    <a:pt x="4258" y="134"/>
                  </a:lnTo>
                  <a:lnTo>
                    <a:pt x="4258" y="134"/>
                  </a:lnTo>
                  <a:lnTo>
                    <a:pt x="4246" y="144"/>
                  </a:lnTo>
                  <a:lnTo>
                    <a:pt x="4235" y="154"/>
                  </a:lnTo>
                  <a:lnTo>
                    <a:pt x="4222" y="168"/>
                  </a:lnTo>
                  <a:lnTo>
                    <a:pt x="4210" y="182"/>
                  </a:lnTo>
                  <a:lnTo>
                    <a:pt x="4184" y="214"/>
                  </a:lnTo>
                  <a:lnTo>
                    <a:pt x="4160" y="248"/>
                  </a:lnTo>
                  <a:lnTo>
                    <a:pt x="4134" y="283"/>
                  </a:lnTo>
                  <a:lnTo>
                    <a:pt x="4108" y="316"/>
                  </a:lnTo>
                  <a:lnTo>
                    <a:pt x="4082" y="346"/>
                  </a:lnTo>
                  <a:lnTo>
                    <a:pt x="4070" y="360"/>
                  </a:lnTo>
                  <a:lnTo>
                    <a:pt x="4057" y="372"/>
                  </a:lnTo>
                  <a:lnTo>
                    <a:pt x="4057" y="372"/>
                  </a:lnTo>
                  <a:lnTo>
                    <a:pt x="4031" y="395"/>
                  </a:lnTo>
                  <a:lnTo>
                    <a:pt x="4002" y="426"/>
                  </a:lnTo>
                  <a:lnTo>
                    <a:pt x="3936" y="495"/>
                  </a:lnTo>
                  <a:lnTo>
                    <a:pt x="3936" y="495"/>
                  </a:lnTo>
                  <a:close/>
                  <a:moveTo>
                    <a:pt x="4204" y="73"/>
                  </a:moveTo>
                  <a:lnTo>
                    <a:pt x="4204" y="73"/>
                  </a:lnTo>
                  <a:lnTo>
                    <a:pt x="4235" y="84"/>
                  </a:lnTo>
                  <a:lnTo>
                    <a:pt x="4265" y="96"/>
                  </a:lnTo>
                  <a:lnTo>
                    <a:pt x="4265" y="96"/>
                  </a:lnTo>
                  <a:lnTo>
                    <a:pt x="4271" y="98"/>
                  </a:lnTo>
                  <a:lnTo>
                    <a:pt x="4271" y="98"/>
                  </a:lnTo>
                  <a:lnTo>
                    <a:pt x="4239" y="117"/>
                  </a:lnTo>
                  <a:lnTo>
                    <a:pt x="4210" y="137"/>
                  </a:lnTo>
                  <a:lnTo>
                    <a:pt x="4181" y="158"/>
                  </a:lnTo>
                  <a:lnTo>
                    <a:pt x="4153" y="180"/>
                  </a:lnTo>
                  <a:lnTo>
                    <a:pt x="4153" y="180"/>
                  </a:lnTo>
                  <a:lnTo>
                    <a:pt x="4168" y="154"/>
                  </a:lnTo>
                  <a:lnTo>
                    <a:pt x="4182" y="128"/>
                  </a:lnTo>
                  <a:lnTo>
                    <a:pt x="4195" y="101"/>
                  </a:lnTo>
                  <a:lnTo>
                    <a:pt x="4204" y="73"/>
                  </a:lnTo>
                  <a:lnTo>
                    <a:pt x="4204" y="73"/>
                  </a:lnTo>
                  <a:close/>
                  <a:moveTo>
                    <a:pt x="4029" y="49"/>
                  </a:moveTo>
                  <a:lnTo>
                    <a:pt x="4029" y="49"/>
                  </a:lnTo>
                  <a:lnTo>
                    <a:pt x="4044" y="48"/>
                  </a:lnTo>
                  <a:lnTo>
                    <a:pt x="4060" y="46"/>
                  </a:lnTo>
                  <a:lnTo>
                    <a:pt x="4077" y="48"/>
                  </a:lnTo>
                  <a:lnTo>
                    <a:pt x="4094" y="49"/>
                  </a:lnTo>
                  <a:lnTo>
                    <a:pt x="4094" y="49"/>
                  </a:lnTo>
                  <a:lnTo>
                    <a:pt x="4074" y="70"/>
                  </a:lnTo>
                  <a:lnTo>
                    <a:pt x="4054" y="92"/>
                  </a:lnTo>
                  <a:lnTo>
                    <a:pt x="4037" y="115"/>
                  </a:lnTo>
                  <a:lnTo>
                    <a:pt x="4018" y="138"/>
                  </a:lnTo>
                  <a:lnTo>
                    <a:pt x="3984" y="185"/>
                  </a:lnTo>
                  <a:lnTo>
                    <a:pt x="3952" y="233"/>
                  </a:lnTo>
                  <a:lnTo>
                    <a:pt x="3921" y="282"/>
                  </a:lnTo>
                  <a:lnTo>
                    <a:pt x="3892" y="331"/>
                  </a:lnTo>
                  <a:lnTo>
                    <a:pt x="3832" y="432"/>
                  </a:lnTo>
                  <a:lnTo>
                    <a:pt x="3832" y="432"/>
                  </a:lnTo>
                  <a:lnTo>
                    <a:pt x="3818" y="442"/>
                  </a:lnTo>
                  <a:lnTo>
                    <a:pt x="3814" y="444"/>
                  </a:lnTo>
                  <a:lnTo>
                    <a:pt x="3812" y="446"/>
                  </a:lnTo>
                  <a:lnTo>
                    <a:pt x="3811" y="444"/>
                  </a:lnTo>
                  <a:lnTo>
                    <a:pt x="3812" y="442"/>
                  </a:lnTo>
                  <a:lnTo>
                    <a:pt x="3819" y="432"/>
                  </a:lnTo>
                  <a:lnTo>
                    <a:pt x="3847" y="388"/>
                  </a:lnTo>
                  <a:lnTo>
                    <a:pt x="3867" y="358"/>
                  </a:lnTo>
                  <a:lnTo>
                    <a:pt x="3892" y="319"/>
                  </a:lnTo>
                  <a:lnTo>
                    <a:pt x="3892" y="319"/>
                  </a:lnTo>
                  <a:lnTo>
                    <a:pt x="3929" y="252"/>
                  </a:lnTo>
                  <a:lnTo>
                    <a:pt x="3964" y="186"/>
                  </a:lnTo>
                  <a:lnTo>
                    <a:pt x="3997" y="118"/>
                  </a:lnTo>
                  <a:lnTo>
                    <a:pt x="4029" y="49"/>
                  </a:lnTo>
                  <a:lnTo>
                    <a:pt x="4029" y="49"/>
                  </a:lnTo>
                  <a:close/>
                  <a:moveTo>
                    <a:pt x="4073" y="153"/>
                  </a:moveTo>
                  <a:lnTo>
                    <a:pt x="4073" y="153"/>
                  </a:lnTo>
                  <a:lnTo>
                    <a:pt x="4032" y="203"/>
                  </a:lnTo>
                  <a:lnTo>
                    <a:pt x="3993" y="254"/>
                  </a:lnTo>
                  <a:lnTo>
                    <a:pt x="3957" y="304"/>
                  </a:lnTo>
                  <a:lnTo>
                    <a:pt x="3922" y="354"/>
                  </a:lnTo>
                  <a:lnTo>
                    <a:pt x="3922" y="354"/>
                  </a:lnTo>
                  <a:lnTo>
                    <a:pt x="3914" y="362"/>
                  </a:lnTo>
                  <a:lnTo>
                    <a:pt x="3904" y="371"/>
                  </a:lnTo>
                  <a:lnTo>
                    <a:pt x="3904" y="371"/>
                  </a:lnTo>
                  <a:lnTo>
                    <a:pt x="3901" y="374"/>
                  </a:lnTo>
                  <a:lnTo>
                    <a:pt x="3901" y="374"/>
                  </a:lnTo>
                  <a:lnTo>
                    <a:pt x="3945" y="292"/>
                  </a:lnTo>
                  <a:lnTo>
                    <a:pt x="3968" y="252"/>
                  </a:lnTo>
                  <a:lnTo>
                    <a:pt x="3991" y="213"/>
                  </a:lnTo>
                  <a:lnTo>
                    <a:pt x="3991" y="213"/>
                  </a:lnTo>
                  <a:lnTo>
                    <a:pt x="4019" y="189"/>
                  </a:lnTo>
                  <a:lnTo>
                    <a:pt x="4041" y="172"/>
                  </a:lnTo>
                  <a:lnTo>
                    <a:pt x="4059" y="160"/>
                  </a:lnTo>
                  <a:lnTo>
                    <a:pt x="4073" y="153"/>
                  </a:lnTo>
                  <a:lnTo>
                    <a:pt x="4073" y="153"/>
                  </a:lnTo>
                  <a:close/>
                  <a:moveTo>
                    <a:pt x="3950" y="71"/>
                  </a:moveTo>
                  <a:lnTo>
                    <a:pt x="3950" y="71"/>
                  </a:lnTo>
                  <a:lnTo>
                    <a:pt x="3913" y="114"/>
                  </a:lnTo>
                  <a:lnTo>
                    <a:pt x="3878" y="158"/>
                  </a:lnTo>
                  <a:lnTo>
                    <a:pt x="3844" y="203"/>
                  </a:lnTo>
                  <a:lnTo>
                    <a:pt x="3812" y="250"/>
                  </a:lnTo>
                  <a:lnTo>
                    <a:pt x="3812" y="250"/>
                  </a:lnTo>
                  <a:lnTo>
                    <a:pt x="3823" y="221"/>
                  </a:lnTo>
                  <a:lnTo>
                    <a:pt x="3834" y="193"/>
                  </a:lnTo>
                  <a:lnTo>
                    <a:pt x="3848" y="166"/>
                  </a:lnTo>
                  <a:lnTo>
                    <a:pt x="3857" y="154"/>
                  </a:lnTo>
                  <a:lnTo>
                    <a:pt x="3865" y="142"/>
                  </a:lnTo>
                  <a:lnTo>
                    <a:pt x="3874" y="131"/>
                  </a:lnTo>
                  <a:lnTo>
                    <a:pt x="3883" y="120"/>
                  </a:lnTo>
                  <a:lnTo>
                    <a:pt x="3893" y="111"/>
                  </a:lnTo>
                  <a:lnTo>
                    <a:pt x="3903" y="101"/>
                  </a:lnTo>
                  <a:lnTo>
                    <a:pt x="3914" y="92"/>
                  </a:lnTo>
                  <a:lnTo>
                    <a:pt x="3926" y="85"/>
                  </a:lnTo>
                  <a:lnTo>
                    <a:pt x="3937" y="77"/>
                  </a:lnTo>
                  <a:lnTo>
                    <a:pt x="3950" y="71"/>
                  </a:lnTo>
                  <a:lnTo>
                    <a:pt x="3950" y="71"/>
                  </a:lnTo>
                  <a:close/>
                  <a:moveTo>
                    <a:pt x="3783" y="444"/>
                  </a:moveTo>
                  <a:lnTo>
                    <a:pt x="3783" y="444"/>
                  </a:lnTo>
                  <a:lnTo>
                    <a:pt x="3784" y="414"/>
                  </a:lnTo>
                  <a:lnTo>
                    <a:pt x="3786" y="385"/>
                  </a:lnTo>
                  <a:lnTo>
                    <a:pt x="3790" y="357"/>
                  </a:lnTo>
                  <a:lnTo>
                    <a:pt x="3793" y="329"/>
                  </a:lnTo>
                  <a:lnTo>
                    <a:pt x="3793" y="329"/>
                  </a:lnTo>
                  <a:lnTo>
                    <a:pt x="3826" y="281"/>
                  </a:lnTo>
                  <a:lnTo>
                    <a:pt x="3864" y="228"/>
                  </a:lnTo>
                  <a:lnTo>
                    <a:pt x="3900" y="178"/>
                  </a:lnTo>
                  <a:lnTo>
                    <a:pt x="3931" y="135"/>
                  </a:lnTo>
                  <a:lnTo>
                    <a:pt x="3944" y="121"/>
                  </a:lnTo>
                  <a:lnTo>
                    <a:pt x="3955" y="111"/>
                  </a:lnTo>
                  <a:lnTo>
                    <a:pt x="3958" y="107"/>
                  </a:lnTo>
                  <a:lnTo>
                    <a:pt x="3961" y="106"/>
                  </a:lnTo>
                  <a:lnTo>
                    <a:pt x="3963" y="107"/>
                  </a:lnTo>
                  <a:lnTo>
                    <a:pt x="3963" y="108"/>
                  </a:lnTo>
                  <a:lnTo>
                    <a:pt x="3963" y="113"/>
                  </a:lnTo>
                  <a:lnTo>
                    <a:pt x="3961" y="119"/>
                  </a:lnTo>
                  <a:lnTo>
                    <a:pt x="3954" y="138"/>
                  </a:lnTo>
                  <a:lnTo>
                    <a:pt x="3941" y="166"/>
                  </a:lnTo>
                  <a:lnTo>
                    <a:pt x="3921" y="204"/>
                  </a:lnTo>
                  <a:lnTo>
                    <a:pt x="3921" y="204"/>
                  </a:lnTo>
                  <a:lnTo>
                    <a:pt x="3888" y="265"/>
                  </a:lnTo>
                  <a:lnTo>
                    <a:pt x="3854" y="325"/>
                  </a:lnTo>
                  <a:lnTo>
                    <a:pt x="3783" y="444"/>
                  </a:lnTo>
                  <a:lnTo>
                    <a:pt x="3783" y="444"/>
                  </a:lnTo>
                  <a:close/>
                  <a:moveTo>
                    <a:pt x="3790" y="600"/>
                  </a:moveTo>
                  <a:lnTo>
                    <a:pt x="3790" y="600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786" y="559"/>
                  </a:lnTo>
                  <a:lnTo>
                    <a:pt x="3830" y="498"/>
                  </a:lnTo>
                  <a:lnTo>
                    <a:pt x="3873" y="439"/>
                  </a:lnTo>
                  <a:lnTo>
                    <a:pt x="3873" y="439"/>
                  </a:lnTo>
                  <a:lnTo>
                    <a:pt x="3929" y="395"/>
                  </a:lnTo>
                  <a:lnTo>
                    <a:pt x="3985" y="351"/>
                  </a:lnTo>
                  <a:lnTo>
                    <a:pt x="3985" y="351"/>
                  </a:lnTo>
                  <a:lnTo>
                    <a:pt x="3981" y="357"/>
                  </a:lnTo>
                  <a:lnTo>
                    <a:pt x="3981" y="357"/>
                  </a:lnTo>
                  <a:lnTo>
                    <a:pt x="3960" y="389"/>
                  </a:lnTo>
                  <a:lnTo>
                    <a:pt x="3937" y="422"/>
                  </a:lnTo>
                  <a:lnTo>
                    <a:pt x="3915" y="453"/>
                  </a:lnTo>
                  <a:lnTo>
                    <a:pt x="3892" y="483"/>
                  </a:lnTo>
                  <a:lnTo>
                    <a:pt x="3867" y="513"/>
                  </a:lnTo>
                  <a:lnTo>
                    <a:pt x="3841" y="543"/>
                  </a:lnTo>
                  <a:lnTo>
                    <a:pt x="3816" y="572"/>
                  </a:lnTo>
                  <a:lnTo>
                    <a:pt x="3790" y="600"/>
                  </a:lnTo>
                  <a:lnTo>
                    <a:pt x="3790" y="600"/>
                  </a:lnTo>
                  <a:close/>
                  <a:moveTo>
                    <a:pt x="3817" y="757"/>
                  </a:moveTo>
                  <a:lnTo>
                    <a:pt x="3817" y="757"/>
                  </a:lnTo>
                  <a:lnTo>
                    <a:pt x="3876" y="712"/>
                  </a:lnTo>
                  <a:lnTo>
                    <a:pt x="3938" y="666"/>
                  </a:lnTo>
                  <a:lnTo>
                    <a:pt x="3938" y="666"/>
                  </a:lnTo>
                  <a:lnTo>
                    <a:pt x="3913" y="709"/>
                  </a:lnTo>
                  <a:lnTo>
                    <a:pt x="3887" y="753"/>
                  </a:lnTo>
                  <a:lnTo>
                    <a:pt x="3839" y="842"/>
                  </a:lnTo>
                  <a:lnTo>
                    <a:pt x="3839" y="842"/>
                  </a:lnTo>
                  <a:lnTo>
                    <a:pt x="3827" y="800"/>
                  </a:lnTo>
                  <a:lnTo>
                    <a:pt x="3817" y="757"/>
                  </a:lnTo>
                  <a:lnTo>
                    <a:pt x="3817" y="757"/>
                  </a:lnTo>
                  <a:close/>
                  <a:moveTo>
                    <a:pt x="3865" y="921"/>
                  </a:moveTo>
                  <a:lnTo>
                    <a:pt x="3865" y="921"/>
                  </a:lnTo>
                  <a:lnTo>
                    <a:pt x="3849" y="879"/>
                  </a:lnTo>
                  <a:lnTo>
                    <a:pt x="3849" y="879"/>
                  </a:lnTo>
                  <a:lnTo>
                    <a:pt x="3852" y="879"/>
                  </a:lnTo>
                  <a:lnTo>
                    <a:pt x="3853" y="877"/>
                  </a:lnTo>
                  <a:lnTo>
                    <a:pt x="3853" y="877"/>
                  </a:lnTo>
                  <a:lnTo>
                    <a:pt x="3890" y="824"/>
                  </a:lnTo>
                  <a:lnTo>
                    <a:pt x="3931" y="769"/>
                  </a:lnTo>
                  <a:lnTo>
                    <a:pt x="3975" y="711"/>
                  </a:lnTo>
                  <a:lnTo>
                    <a:pt x="4019" y="654"/>
                  </a:lnTo>
                  <a:lnTo>
                    <a:pt x="4065" y="595"/>
                  </a:lnTo>
                  <a:lnTo>
                    <a:pt x="4112" y="538"/>
                  </a:lnTo>
                  <a:lnTo>
                    <a:pt x="4158" y="483"/>
                  </a:lnTo>
                  <a:lnTo>
                    <a:pt x="4204" y="429"/>
                  </a:lnTo>
                  <a:lnTo>
                    <a:pt x="4204" y="429"/>
                  </a:lnTo>
                  <a:lnTo>
                    <a:pt x="4223" y="408"/>
                  </a:lnTo>
                  <a:lnTo>
                    <a:pt x="4240" y="386"/>
                  </a:lnTo>
                  <a:lnTo>
                    <a:pt x="4240" y="386"/>
                  </a:lnTo>
                  <a:lnTo>
                    <a:pt x="4304" y="314"/>
                  </a:lnTo>
                  <a:lnTo>
                    <a:pt x="4361" y="254"/>
                  </a:lnTo>
                  <a:lnTo>
                    <a:pt x="4361" y="254"/>
                  </a:lnTo>
                  <a:lnTo>
                    <a:pt x="4325" y="292"/>
                  </a:lnTo>
                  <a:lnTo>
                    <a:pt x="4290" y="331"/>
                  </a:lnTo>
                  <a:lnTo>
                    <a:pt x="4256" y="369"/>
                  </a:lnTo>
                  <a:lnTo>
                    <a:pt x="4223" y="409"/>
                  </a:lnTo>
                  <a:lnTo>
                    <a:pt x="4190" y="450"/>
                  </a:lnTo>
                  <a:lnTo>
                    <a:pt x="4157" y="491"/>
                  </a:lnTo>
                  <a:lnTo>
                    <a:pt x="4126" y="532"/>
                  </a:lnTo>
                  <a:lnTo>
                    <a:pt x="4095" y="574"/>
                  </a:lnTo>
                  <a:lnTo>
                    <a:pt x="4034" y="660"/>
                  </a:lnTo>
                  <a:lnTo>
                    <a:pt x="3976" y="746"/>
                  </a:lnTo>
                  <a:lnTo>
                    <a:pt x="3920" y="833"/>
                  </a:lnTo>
                  <a:lnTo>
                    <a:pt x="3865" y="921"/>
                  </a:lnTo>
                  <a:lnTo>
                    <a:pt x="3865" y="921"/>
                  </a:lnTo>
                  <a:close/>
                  <a:moveTo>
                    <a:pt x="3937" y="947"/>
                  </a:moveTo>
                  <a:lnTo>
                    <a:pt x="3937" y="947"/>
                  </a:lnTo>
                  <a:lnTo>
                    <a:pt x="3935" y="950"/>
                  </a:lnTo>
                  <a:lnTo>
                    <a:pt x="3934" y="955"/>
                  </a:lnTo>
                  <a:lnTo>
                    <a:pt x="3934" y="958"/>
                  </a:lnTo>
                  <a:lnTo>
                    <a:pt x="3935" y="963"/>
                  </a:lnTo>
                  <a:lnTo>
                    <a:pt x="3935" y="963"/>
                  </a:lnTo>
                  <a:lnTo>
                    <a:pt x="3909" y="964"/>
                  </a:lnTo>
                  <a:lnTo>
                    <a:pt x="3882" y="964"/>
                  </a:lnTo>
                  <a:lnTo>
                    <a:pt x="3882" y="964"/>
                  </a:lnTo>
                  <a:lnTo>
                    <a:pt x="3881" y="961"/>
                  </a:lnTo>
                  <a:lnTo>
                    <a:pt x="3881" y="961"/>
                  </a:lnTo>
                  <a:lnTo>
                    <a:pt x="3924" y="909"/>
                  </a:lnTo>
                  <a:lnTo>
                    <a:pt x="3969" y="859"/>
                  </a:lnTo>
                  <a:lnTo>
                    <a:pt x="4015" y="810"/>
                  </a:lnTo>
                  <a:lnTo>
                    <a:pt x="4060" y="760"/>
                  </a:lnTo>
                  <a:lnTo>
                    <a:pt x="4060" y="760"/>
                  </a:lnTo>
                  <a:lnTo>
                    <a:pt x="4031" y="812"/>
                  </a:lnTo>
                  <a:lnTo>
                    <a:pt x="4000" y="861"/>
                  </a:lnTo>
                  <a:lnTo>
                    <a:pt x="3985" y="884"/>
                  </a:lnTo>
                  <a:lnTo>
                    <a:pt x="3969" y="906"/>
                  </a:lnTo>
                  <a:lnTo>
                    <a:pt x="3954" y="927"/>
                  </a:lnTo>
                  <a:lnTo>
                    <a:pt x="3937" y="947"/>
                  </a:lnTo>
                  <a:lnTo>
                    <a:pt x="3937" y="947"/>
                  </a:lnTo>
                  <a:close/>
                  <a:moveTo>
                    <a:pt x="4254" y="705"/>
                  </a:moveTo>
                  <a:lnTo>
                    <a:pt x="4254" y="705"/>
                  </a:lnTo>
                  <a:lnTo>
                    <a:pt x="4252" y="700"/>
                  </a:lnTo>
                  <a:lnTo>
                    <a:pt x="4247" y="696"/>
                  </a:lnTo>
                  <a:lnTo>
                    <a:pt x="4243" y="694"/>
                  </a:lnTo>
                  <a:lnTo>
                    <a:pt x="4238" y="694"/>
                  </a:lnTo>
                  <a:lnTo>
                    <a:pt x="4232" y="694"/>
                  </a:lnTo>
                  <a:lnTo>
                    <a:pt x="4228" y="697"/>
                  </a:lnTo>
                  <a:lnTo>
                    <a:pt x="4224" y="701"/>
                  </a:lnTo>
                  <a:lnTo>
                    <a:pt x="4221" y="705"/>
                  </a:lnTo>
                  <a:lnTo>
                    <a:pt x="4221" y="705"/>
                  </a:lnTo>
                  <a:lnTo>
                    <a:pt x="4210" y="730"/>
                  </a:lnTo>
                  <a:lnTo>
                    <a:pt x="4199" y="753"/>
                  </a:lnTo>
                  <a:lnTo>
                    <a:pt x="4189" y="776"/>
                  </a:lnTo>
                  <a:lnTo>
                    <a:pt x="4177" y="797"/>
                  </a:lnTo>
                  <a:lnTo>
                    <a:pt x="4164" y="818"/>
                  </a:lnTo>
                  <a:lnTo>
                    <a:pt x="4151" y="836"/>
                  </a:lnTo>
                  <a:lnTo>
                    <a:pt x="4137" y="854"/>
                  </a:lnTo>
                  <a:lnTo>
                    <a:pt x="4123" y="872"/>
                  </a:lnTo>
                  <a:lnTo>
                    <a:pt x="4108" y="887"/>
                  </a:lnTo>
                  <a:lnTo>
                    <a:pt x="4092" y="901"/>
                  </a:lnTo>
                  <a:lnTo>
                    <a:pt x="4074" y="914"/>
                  </a:lnTo>
                  <a:lnTo>
                    <a:pt x="4057" y="925"/>
                  </a:lnTo>
                  <a:lnTo>
                    <a:pt x="4037" y="936"/>
                  </a:lnTo>
                  <a:lnTo>
                    <a:pt x="4017" y="944"/>
                  </a:lnTo>
                  <a:lnTo>
                    <a:pt x="3996" y="951"/>
                  </a:lnTo>
                  <a:lnTo>
                    <a:pt x="3972" y="957"/>
                  </a:lnTo>
                  <a:lnTo>
                    <a:pt x="3972" y="957"/>
                  </a:lnTo>
                  <a:lnTo>
                    <a:pt x="4421" y="487"/>
                  </a:lnTo>
                  <a:lnTo>
                    <a:pt x="4421" y="487"/>
                  </a:lnTo>
                  <a:lnTo>
                    <a:pt x="4464" y="442"/>
                  </a:lnTo>
                  <a:lnTo>
                    <a:pt x="4494" y="412"/>
                  </a:lnTo>
                  <a:lnTo>
                    <a:pt x="4513" y="394"/>
                  </a:lnTo>
                  <a:lnTo>
                    <a:pt x="4519" y="391"/>
                  </a:lnTo>
                  <a:lnTo>
                    <a:pt x="4522" y="388"/>
                  </a:lnTo>
                  <a:lnTo>
                    <a:pt x="4522" y="388"/>
                  </a:lnTo>
                  <a:lnTo>
                    <a:pt x="4522" y="389"/>
                  </a:lnTo>
                  <a:lnTo>
                    <a:pt x="4521" y="393"/>
                  </a:lnTo>
                  <a:lnTo>
                    <a:pt x="4514" y="406"/>
                  </a:lnTo>
                  <a:lnTo>
                    <a:pt x="4499" y="427"/>
                  </a:lnTo>
                  <a:lnTo>
                    <a:pt x="4478" y="454"/>
                  </a:lnTo>
                  <a:lnTo>
                    <a:pt x="4427" y="520"/>
                  </a:lnTo>
                  <a:lnTo>
                    <a:pt x="4366" y="595"/>
                  </a:lnTo>
                  <a:lnTo>
                    <a:pt x="4260" y="726"/>
                  </a:lnTo>
                  <a:lnTo>
                    <a:pt x="4260" y="726"/>
                  </a:lnTo>
                  <a:lnTo>
                    <a:pt x="4254" y="705"/>
                  </a:lnTo>
                  <a:lnTo>
                    <a:pt x="4254" y="705"/>
                  </a:lnTo>
                  <a:close/>
                  <a:moveTo>
                    <a:pt x="4274" y="766"/>
                  </a:moveTo>
                  <a:lnTo>
                    <a:pt x="4274" y="766"/>
                  </a:lnTo>
                  <a:lnTo>
                    <a:pt x="4601" y="441"/>
                  </a:lnTo>
                  <a:lnTo>
                    <a:pt x="4601" y="441"/>
                  </a:lnTo>
                  <a:lnTo>
                    <a:pt x="4580" y="461"/>
                  </a:lnTo>
                  <a:lnTo>
                    <a:pt x="4561" y="483"/>
                  </a:lnTo>
                  <a:lnTo>
                    <a:pt x="4541" y="505"/>
                  </a:lnTo>
                  <a:lnTo>
                    <a:pt x="4522" y="529"/>
                  </a:lnTo>
                  <a:lnTo>
                    <a:pt x="4485" y="577"/>
                  </a:lnTo>
                  <a:lnTo>
                    <a:pt x="4450" y="626"/>
                  </a:lnTo>
                  <a:lnTo>
                    <a:pt x="4415" y="677"/>
                  </a:lnTo>
                  <a:lnTo>
                    <a:pt x="4381" y="729"/>
                  </a:lnTo>
                  <a:lnTo>
                    <a:pt x="4315" y="831"/>
                  </a:lnTo>
                  <a:lnTo>
                    <a:pt x="4315" y="831"/>
                  </a:lnTo>
                  <a:lnTo>
                    <a:pt x="4302" y="815"/>
                  </a:lnTo>
                  <a:lnTo>
                    <a:pt x="4292" y="800"/>
                  </a:lnTo>
                  <a:lnTo>
                    <a:pt x="4283" y="784"/>
                  </a:lnTo>
                  <a:lnTo>
                    <a:pt x="4274" y="766"/>
                  </a:lnTo>
                  <a:lnTo>
                    <a:pt x="4274" y="766"/>
                  </a:lnTo>
                  <a:close/>
                  <a:moveTo>
                    <a:pt x="4361" y="901"/>
                  </a:moveTo>
                  <a:lnTo>
                    <a:pt x="4361" y="901"/>
                  </a:lnTo>
                  <a:lnTo>
                    <a:pt x="4363" y="897"/>
                  </a:lnTo>
                  <a:lnTo>
                    <a:pt x="4364" y="895"/>
                  </a:lnTo>
                  <a:lnTo>
                    <a:pt x="4366" y="888"/>
                  </a:lnTo>
                  <a:lnTo>
                    <a:pt x="4364" y="882"/>
                  </a:lnTo>
                  <a:lnTo>
                    <a:pt x="4363" y="879"/>
                  </a:lnTo>
                  <a:lnTo>
                    <a:pt x="4361" y="876"/>
                  </a:lnTo>
                  <a:lnTo>
                    <a:pt x="4361" y="876"/>
                  </a:lnTo>
                  <a:lnTo>
                    <a:pt x="4342" y="858"/>
                  </a:lnTo>
                  <a:lnTo>
                    <a:pt x="4342" y="858"/>
                  </a:lnTo>
                  <a:lnTo>
                    <a:pt x="4361" y="835"/>
                  </a:lnTo>
                  <a:lnTo>
                    <a:pt x="4382" y="812"/>
                  </a:lnTo>
                  <a:lnTo>
                    <a:pt x="4429" y="762"/>
                  </a:lnTo>
                  <a:lnTo>
                    <a:pt x="4480" y="709"/>
                  </a:lnTo>
                  <a:lnTo>
                    <a:pt x="4534" y="655"/>
                  </a:lnTo>
                  <a:lnTo>
                    <a:pt x="4585" y="604"/>
                  </a:lnTo>
                  <a:lnTo>
                    <a:pt x="4630" y="556"/>
                  </a:lnTo>
                  <a:lnTo>
                    <a:pt x="4649" y="533"/>
                  </a:lnTo>
                  <a:lnTo>
                    <a:pt x="4665" y="512"/>
                  </a:lnTo>
                  <a:lnTo>
                    <a:pt x="4679" y="494"/>
                  </a:lnTo>
                  <a:lnTo>
                    <a:pt x="4689" y="477"/>
                  </a:lnTo>
                  <a:lnTo>
                    <a:pt x="4689" y="477"/>
                  </a:lnTo>
                  <a:lnTo>
                    <a:pt x="4669" y="513"/>
                  </a:lnTo>
                  <a:lnTo>
                    <a:pt x="4648" y="550"/>
                  </a:lnTo>
                  <a:lnTo>
                    <a:pt x="4625" y="586"/>
                  </a:lnTo>
                  <a:lnTo>
                    <a:pt x="4602" y="621"/>
                  </a:lnTo>
                  <a:lnTo>
                    <a:pt x="4579" y="655"/>
                  </a:lnTo>
                  <a:lnTo>
                    <a:pt x="4553" y="690"/>
                  </a:lnTo>
                  <a:lnTo>
                    <a:pt x="4500" y="757"/>
                  </a:lnTo>
                  <a:lnTo>
                    <a:pt x="4446" y="824"/>
                  </a:lnTo>
                  <a:lnTo>
                    <a:pt x="4391" y="889"/>
                  </a:lnTo>
                  <a:lnTo>
                    <a:pt x="4336" y="955"/>
                  </a:lnTo>
                  <a:lnTo>
                    <a:pt x="4284" y="1019"/>
                  </a:lnTo>
                  <a:lnTo>
                    <a:pt x="4284" y="1019"/>
                  </a:lnTo>
                  <a:lnTo>
                    <a:pt x="4288" y="1005"/>
                  </a:lnTo>
                  <a:lnTo>
                    <a:pt x="4295" y="990"/>
                  </a:lnTo>
                  <a:lnTo>
                    <a:pt x="4302" y="976"/>
                  </a:lnTo>
                  <a:lnTo>
                    <a:pt x="4312" y="961"/>
                  </a:lnTo>
                  <a:lnTo>
                    <a:pt x="4322" y="945"/>
                  </a:lnTo>
                  <a:lnTo>
                    <a:pt x="4334" y="930"/>
                  </a:lnTo>
                  <a:lnTo>
                    <a:pt x="4347" y="915"/>
                  </a:lnTo>
                  <a:lnTo>
                    <a:pt x="4361" y="901"/>
                  </a:lnTo>
                  <a:lnTo>
                    <a:pt x="4361" y="901"/>
                  </a:lnTo>
                  <a:close/>
                  <a:moveTo>
                    <a:pt x="4273" y="1082"/>
                  </a:moveTo>
                  <a:lnTo>
                    <a:pt x="4273" y="1082"/>
                  </a:lnTo>
                  <a:lnTo>
                    <a:pt x="4276" y="1081"/>
                  </a:lnTo>
                  <a:lnTo>
                    <a:pt x="4279" y="1080"/>
                  </a:lnTo>
                  <a:lnTo>
                    <a:pt x="4279" y="1080"/>
                  </a:lnTo>
                  <a:lnTo>
                    <a:pt x="4309" y="1055"/>
                  </a:lnTo>
                  <a:lnTo>
                    <a:pt x="4342" y="1028"/>
                  </a:lnTo>
                  <a:lnTo>
                    <a:pt x="4376" y="998"/>
                  </a:lnTo>
                  <a:lnTo>
                    <a:pt x="4412" y="965"/>
                  </a:lnTo>
                  <a:lnTo>
                    <a:pt x="4450" y="931"/>
                  </a:lnTo>
                  <a:lnTo>
                    <a:pt x="4487" y="895"/>
                  </a:lnTo>
                  <a:lnTo>
                    <a:pt x="4525" y="858"/>
                  </a:lnTo>
                  <a:lnTo>
                    <a:pt x="4562" y="819"/>
                  </a:lnTo>
                  <a:lnTo>
                    <a:pt x="4599" y="780"/>
                  </a:lnTo>
                  <a:lnTo>
                    <a:pt x="4634" y="742"/>
                  </a:lnTo>
                  <a:lnTo>
                    <a:pt x="4666" y="703"/>
                  </a:lnTo>
                  <a:lnTo>
                    <a:pt x="4696" y="664"/>
                  </a:lnTo>
                  <a:lnTo>
                    <a:pt x="4724" y="627"/>
                  </a:lnTo>
                  <a:lnTo>
                    <a:pt x="4747" y="592"/>
                  </a:lnTo>
                  <a:lnTo>
                    <a:pt x="4767" y="558"/>
                  </a:lnTo>
                  <a:lnTo>
                    <a:pt x="4775" y="543"/>
                  </a:lnTo>
                  <a:lnTo>
                    <a:pt x="4782" y="526"/>
                  </a:lnTo>
                  <a:lnTo>
                    <a:pt x="4782" y="526"/>
                  </a:lnTo>
                  <a:lnTo>
                    <a:pt x="4766" y="563"/>
                  </a:lnTo>
                  <a:lnTo>
                    <a:pt x="4748" y="597"/>
                  </a:lnTo>
                  <a:lnTo>
                    <a:pt x="4730" y="632"/>
                  </a:lnTo>
                  <a:lnTo>
                    <a:pt x="4709" y="664"/>
                  </a:lnTo>
                  <a:lnTo>
                    <a:pt x="4686" y="697"/>
                  </a:lnTo>
                  <a:lnTo>
                    <a:pt x="4664" y="730"/>
                  </a:lnTo>
                  <a:lnTo>
                    <a:pt x="4640" y="763"/>
                  </a:lnTo>
                  <a:lnTo>
                    <a:pt x="4615" y="794"/>
                  </a:lnTo>
                  <a:lnTo>
                    <a:pt x="4615" y="794"/>
                  </a:lnTo>
                  <a:lnTo>
                    <a:pt x="4575" y="838"/>
                  </a:lnTo>
                  <a:lnTo>
                    <a:pt x="4537" y="882"/>
                  </a:lnTo>
                  <a:lnTo>
                    <a:pt x="4498" y="928"/>
                  </a:lnTo>
                  <a:lnTo>
                    <a:pt x="4460" y="973"/>
                  </a:lnTo>
                  <a:lnTo>
                    <a:pt x="4460" y="973"/>
                  </a:lnTo>
                  <a:lnTo>
                    <a:pt x="4417" y="1023"/>
                  </a:lnTo>
                  <a:lnTo>
                    <a:pt x="4375" y="1072"/>
                  </a:lnTo>
                  <a:lnTo>
                    <a:pt x="4335" y="1121"/>
                  </a:lnTo>
                  <a:lnTo>
                    <a:pt x="4297" y="1171"/>
                  </a:lnTo>
                  <a:lnTo>
                    <a:pt x="4297" y="1171"/>
                  </a:lnTo>
                  <a:lnTo>
                    <a:pt x="4286" y="1150"/>
                  </a:lnTo>
                  <a:lnTo>
                    <a:pt x="4283" y="1140"/>
                  </a:lnTo>
                  <a:lnTo>
                    <a:pt x="4279" y="1128"/>
                  </a:lnTo>
                  <a:lnTo>
                    <a:pt x="4277" y="1116"/>
                  </a:lnTo>
                  <a:lnTo>
                    <a:pt x="4274" y="1106"/>
                  </a:lnTo>
                  <a:lnTo>
                    <a:pt x="4273" y="1094"/>
                  </a:lnTo>
                  <a:lnTo>
                    <a:pt x="4273" y="1082"/>
                  </a:lnTo>
                  <a:lnTo>
                    <a:pt x="4273" y="1082"/>
                  </a:lnTo>
                  <a:close/>
                  <a:moveTo>
                    <a:pt x="4354" y="1241"/>
                  </a:moveTo>
                  <a:lnTo>
                    <a:pt x="4354" y="1241"/>
                  </a:lnTo>
                  <a:lnTo>
                    <a:pt x="4334" y="1223"/>
                  </a:lnTo>
                  <a:lnTo>
                    <a:pt x="4316" y="1203"/>
                  </a:lnTo>
                  <a:lnTo>
                    <a:pt x="4316" y="1203"/>
                  </a:lnTo>
                  <a:lnTo>
                    <a:pt x="4370" y="1140"/>
                  </a:lnTo>
                  <a:lnTo>
                    <a:pt x="4422" y="1076"/>
                  </a:lnTo>
                  <a:lnTo>
                    <a:pt x="4527" y="950"/>
                  </a:lnTo>
                  <a:lnTo>
                    <a:pt x="4580" y="887"/>
                  </a:lnTo>
                  <a:lnTo>
                    <a:pt x="4634" y="825"/>
                  </a:lnTo>
                  <a:lnTo>
                    <a:pt x="4690" y="764"/>
                  </a:lnTo>
                  <a:lnTo>
                    <a:pt x="4747" y="704"/>
                  </a:lnTo>
                  <a:lnTo>
                    <a:pt x="4747" y="704"/>
                  </a:lnTo>
                  <a:lnTo>
                    <a:pt x="4794" y="657"/>
                  </a:lnTo>
                  <a:lnTo>
                    <a:pt x="4812" y="641"/>
                  </a:lnTo>
                  <a:lnTo>
                    <a:pt x="4827" y="629"/>
                  </a:lnTo>
                  <a:lnTo>
                    <a:pt x="4837" y="621"/>
                  </a:lnTo>
                  <a:lnTo>
                    <a:pt x="4846" y="616"/>
                  </a:lnTo>
                  <a:lnTo>
                    <a:pt x="4851" y="614"/>
                  </a:lnTo>
                  <a:lnTo>
                    <a:pt x="4853" y="615"/>
                  </a:lnTo>
                  <a:lnTo>
                    <a:pt x="4854" y="615"/>
                  </a:lnTo>
                  <a:lnTo>
                    <a:pt x="4854" y="620"/>
                  </a:lnTo>
                  <a:lnTo>
                    <a:pt x="4853" y="626"/>
                  </a:lnTo>
                  <a:lnTo>
                    <a:pt x="4849" y="634"/>
                  </a:lnTo>
                  <a:lnTo>
                    <a:pt x="4844" y="645"/>
                  </a:lnTo>
                  <a:lnTo>
                    <a:pt x="4830" y="668"/>
                  </a:lnTo>
                  <a:lnTo>
                    <a:pt x="4814" y="695"/>
                  </a:lnTo>
                  <a:lnTo>
                    <a:pt x="4814" y="695"/>
                  </a:lnTo>
                  <a:lnTo>
                    <a:pt x="4744" y="752"/>
                  </a:lnTo>
                  <a:lnTo>
                    <a:pt x="4709" y="781"/>
                  </a:lnTo>
                  <a:lnTo>
                    <a:pt x="4675" y="812"/>
                  </a:lnTo>
                  <a:lnTo>
                    <a:pt x="4641" y="842"/>
                  </a:lnTo>
                  <a:lnTo>
                    <a:pt x="4608" y="874"/>
                  </a:lnTo>
                  <a:lnTo>
                    <a:pt x="4576" y="907"/>
                  </a:lnTo>
                  <a:lnTo>
                    <a:pt x="4546" y="939"/>
                  </a:lnTo>
                  <a:lnTo>
                    <a:pt x="4517" y="973"/>
                  </a:lnTo>
                  <a:lnTo>
                    <a:pt x="4489" y="1009"/>
                  </a:lnTo>
                  <a:lnTo>
                    <a:pt x="4462" y="1045"/>
                  </a:lnTo>
                  <a:lnTo>
                    <a:pt x="4437" y="1081"/>
                  </a:lnTo>
                  <a:lnTo>
                    <a:pt x="4414" y="1120"/>
                  </a:lnTo>
                  <a:lnTo>
                    <a:pt x="4391" y="1160"/>
                  </a:lnTo>
                  <a:lnTo>
                    <a:pt x="4371" y="1199"/>
                  </a:lnTo>
                  <a:lnTo>
                    <a:pt x="4354" y="1241"/>
                  </a:lnTo>
                  <a:lnTo>
                    <a:pt x="4354" y="1241"/>
                  </a:lnTo>
                  <a:close/>
                  <a:moveTo>
                    <a:pt x="4752" y="792"/>
                  </a:moveTo>
                  <a:lnTo>
                    <a:pt x="4752" y="792"/>
                  </a:lnTo>
                  <a:lnTo>
                    <a:pt x="4727" y="833"/>
                  </a:lnTo>
                  <a:lnTo>
                    <a:pt x="4702" y="873"/>
                  </a:lnTo>
                  <a:lnTo>
                    <a:pt x="4675" y="913"/>
                  </a:lnTo>
                  <a:lnTo>
                    <a:pt x="4648" y="951"/>
                  </a:lnTo>
                  <a:lnTo>
                    <a:pt x="4620" y="990"/>
                  </a:lnTo>
                  <a:lnTo>
                    <a:pt x="4590" y="1028"/>
                  </a:lnTo>
                  <a:lnTo>
                    <a:pt x="4532" y="1103"/>
                  </a:lnTo>
                  <a:lnTo>
                    <a:pt x="4532" y="1103"/>
                  </a:lnTo>
                  <a:lnTo>
                    <a:pt x="4507" y="1134"/>
                  </a:lnTo>
                  <a:lnTo>
                    <a:pt x="4489" y="1154"/>
                  </a:lnTo>
                  <a:lnTo>
                    <a:pt x="4476" y="1165"/>
                  </a:lnTo>
                  <a:lnTo>
                    <a:pt x="4471" y="1168"/>
                  </a:lnTo>
                  <a:lnTo>
                    <a:pt x="4467" y="1169"/>
                  </a:lnTo>
                  <a:lnTo>
                    <a:pt x="4466" y="1168"/>
                  </a:lnTo>
                  <a:lnTo>
                    <a:pt x="4465" y="1165"/>
                  </a:lnTo>
                  <a:lnTo>
                    <a:pt x="4465" y="1161"/>
                  </a:lnTo>
                  <a:lnTo>
                    <a:pt x="4466" y="1156"/>
                  </a:lnTo>
                  <a:lnTo>
                    <a:pt x="4471" y="1142"/>
                  </a:lnTo>
                  <a:lnTo>
                    <a:pt x="4478" y="1123"/>
                  </a:lnTo>
                  <a:lnTo>
                    <a:pt x="4487" y="1103"/>
                  </a:lnTo>
                  <a:lnTo>
                    <a:pt x="4499" y="1080"/>
                  </a:lnTo>
                  <a:lnTo>
                    <a:pt x="4525" y="1033"/>
                  </a:lnTo>
                  <a:lnTo>
                    <a:pt x="4552" y="991"/>
                  </a:lnTo>
                  <a:lnTo>
                    <a:pt x="4562" y="975"/>
                  </a:lnTo>
                  <a:lnTo>
                    <a:pt x="4573" y="962"/>
                  </a:lnTo>
                  <a:lnTo>
                    <a:pt x="4573" y="962"/>
                  </a:lnTo>
                  <a:lnTo>
                    <a:pt x="4593" y="939"/>
                  </a:lnTo>
                  <a:lnTo>
                    <a:pt x="4614" y="917"/>
                  </a:lnTo>
                  <a:lnTo>
                    <a:pt x="4636" y="895"/>
                  </a:lnTo>
                  <a:lnTo>
                    <a:pt x="4658" y="874"/>
                  </a:lnTo>
                  <a:lnTo>
                    <a:pt x="4705" y="832"/>
                  </a:lnTo>
                  <a:lnTo>
                    <a:pt x="4752" y="792"/>
                  </a:lnTo>
                  <a:lnTo>
                    <a:pt x="4752" y="792"/>
                  </a:lnTo>
                  <a:close/>
                  <a:moveTo>
                    <a:pt x="4462" y="1301"/>
                  </a:moveTo>
                  <a:lnTo>
                    <a:pt x="4462" y="1301"/>
                  </a:lnTo>
                  <a:lnTo>
                    <a:pt x="4445" y="1295"/>
                  </a:lnTo>
                  <a:lnTo>
                    <a:pt x="4430" y="1288"/>
                  </a:lnTo>
                  <a:lnTo>
                    <a:pt x="4415" y="1281"/>
                  </a:lnTo>
                  <a:lnTo>
                    <a:pt x="4400" y="1273"/>
                  </a:lnTo>
                  <a:lnTo>
                    <a:pt x="4400" y="1273"/>
                  </a:lnTo>
                  <a:lnTo>
                    <a:pt x="4434" y="1246"/>
                  </a:lnTo>
                  <a:lnTo>
                    <a:pt x="4467" y="1217"/>
                  </a:lnTo>
                  <a:lnTo>
                    <a:pt x="4499" y="1186"/>
                  </a:lnTo>
                  <a:lnTo>
                    <a:pt x="4529" y="1156"/>
                  </a:lnTo>
                  <a:lnTo>
                    <a:pt x="4560" y="1123"/>
                  </a:lnTo>
                  <a:lnTo>
                    <a:pt x="4588" y="1090"/>
                  </a:lnTo>
                  <a:lnTo>
                    <a:pt x="4616" y="1057"/>
                  </a:lnTo>
                  <a:lnTo>
                    <a:pt x="4643" y="1021"/>
                  </a:lnTo>
                  <a:lnTo>
                    <a:pt x="4670" y="986"/>
                  </a:lnTo>
                  <a:lnTo>
                    <a:pt x="4696" y="950"/>
                  </a:lnTo>
                  <a:lnTo>
                    <a:pt x="4720" y="913"/>
                  </a:lnTo>
                  <a:lnTo>
                    <a:pt x="4744" y="875"/>
                  </a:lnTo>
                  <a:lnTo>
                    <a:pt x="4791" y="800"/>
                  </a:lnTo>
                  <a:lnTo>
                    <a:pt x="4835" y="723"/>
                  </a:lnTo>
                  <a:lnTo>
                    <a:pt x="4835" y="723"/>
                  </a:lnTo>
                  <a:lnTo>
                    <a:pt x="4856" y="708"/>
                  </a:lnTo>
                  <a:lnTo>
                    <a:pt x="4864" y="703"/>
                  </a:lnTo>
                  <a:lnTo>
                    <a:pt x="4870" y="700"/>
                  </a:lnTo>
                  <a:lnTo>
                    <a:pt x="4875" y="698"/>
                  </a:lnTo>
                  <a:lnTo>
                    <a:pt x="4877" y="700"/>
                  </a:lnTo>
                  <a:lnTo>
                    <a:pt x="4878" y="702"/>
                  </a:lnTo>
                  <a:lnTo>
                    <a:pt x="4878" y="705"/>
                  </a:lnTo>
                  <a:lnTo>
                    <a:pt x="4878" y="710"/>
                  </a:lnTo>
                  <a:lnTo>
                    <a:pt x="4876" y="716"/>
                  </a:lnTo>
                  <a:lnTo>
                    <a:pt x="4868" y="730"/>
                  </a:lnTo>
                  <a:lnTo>
                    <a:pt x="4857" y="749"/>
                  </a:lnTo>
                  <a:lnTo>
                    <a:pt x="4844" y="769"/>
                  </a:lnTo>
                  <a:lnTo>
                    <a:pt x="4814" y="812"/>
                  </a:lnTo>
                  <a:lnTo>
                    <a:pt x="4783" y="854"/>
                  </a:lnTo>
                  <a:lnTo>
                    <a:pt x="4748" y="902"/>
                  </a:lnTo>
                  <a:lnTo>
                    <a:pt x="4748" y="902"/>
                  </a:lnTo>
                  <a:lnTo>
                    <a:pt x="4714" y="952"/>
                  </a:lnTo>
                  <a:lnTo>
                    <a:pt x="4679" y="1003"/>
                  </a:lnTo>
                  <a:lnTo>
                    <a:pt x="4609" y="1101"/>
                  </a:lnTo>
                  <a:lnTo>
                    <a:pt x="4537" y="1199"/>
                  </a:lnTo>
                  <a:lnTo>
                    <a:pt x="4463" y="1295"/>
                  </a:lnTo>
                  <a:lnTo>
                    <a:pt x="4463" y="1295"/>
                  </a:lnTo>
                  <a:lnTo>
                    <a:pt x="4462" y="1299"/>
                  </a:lnTo>
                  <a:lnTo>
                    <a:pt x="4462" y="1301"/>
                  </a:lnTo>
                  <a:lnTo>
                    <a:pt x="4462" y="1301"/>
                  </a:lnTo>
                  <a:close/>
                  <a:moveTo>
                    <a:pt x="5005" y="781"/>
                  </a:moveTo>
                  <a:lnTo>
                    <a:pt x="5005" y="781"/>
                  </a:lnTo>
                  <a:lnTo>
                    <a:pt x="4890" y="913"/>
                  </a:lnTo>
                  <a:lnTo>
                    <a:pt x="4776" y="1042"/>
                  </a:lnTo>
                  <a:lnTo>
                    <a:pt x="4721" y="1109"/>
                  </a:lnTo>
                  <a:lnTo>
                    <a:pt x="4665" y="1175"/>
                  </a:lnTo>
                  <a:lnTo>
                    <a:pt x="4611" y="1243"/>
                  </a:lnTo>
                  <a:lnTo>
                    <a:pt x="4559" y="1311"/>
                  </a:lnTo>
                  <a:lnTo>
                    <a:pt x="4559" y="1311"/>
                  </a:lnTo>
                  <a:lnTo>
                    <a:pt x="4556" y="1313"/>
                  </a:lnTo>
                  <a:lnTo>
                    <a:pt x="4555" y="1316"/>
                  </a:lnTo>
                  <a:lnTo>
                    <a:pt x="4555" y="1321"/>
                  </a:lnTo>
                  <a:lnTo>
                    <a:pt x="4555" y="1321"/>
                  </a:lnTo>
                  <a:lnTo>
                    <a:pt x="4525" y="1318"/>
                  </a:lnTo>
                  <a:lnTo>
                    <a:pt x="4496" y="1312"/>
                  </a:lnTo>
                  <a:lnTo>
                    <a:pt x="4496" y="1312"/>
                  </a:lnTo>
                  <a:lnTo>
                    <a:pt x="4566" y="1226"/>
                  </a:lnTo>
                  <a:lnTo>
                    <a:pt x="4636" y="1142"/>
                  </a:lnTo>
                  <a:lnTo>
                    <a:pt x="4780" y="976"/>
                  </a:lnTo>
                  <a:lnTo>
                    <a:pt x="4851" y="893"/>
                  </a:lnTo>
                  <a:lnTo>
                    <a:pt x="4923" y="810"/>
                  </a:lnTo>
                  <a:lnTo>
                    <a:pt x="4992" y="724"/>
                  </a:lnTo>
                  <a:lnTo>
                    <a:pt x="5060" y="638"/>
                  </a:lnTo>
                  <a:lnTo>
                    <a:pt x="5060" y="638"/>
                  </a:lnTo>
                  <a:lnTo>
                    <a:pt x="5102" y="577"/>
                  </a:lnTo>
                  <a:lnTo>
                    <a:pt x="5144" y="516"/>
                  </a:lnTo>
                  <a:lnTo>
                    <a:pt x="5184" y="454"/>
                  </a:lnTo>
                  <a:lnTo>
                    <a:pt x="5224" y="391"/>
                  </a:lnTo>
                  <a:lnTo>
                    <a:pt x="5224" y="391"/>
                  </a:lnTo>
                  <a:lnTo>
                    <a:pt x="5180" y="480"/>
                  </a:lnTo>
                  <a:lnTo>
                    <a:pt x="5133" y="566"/>
                  </a:lnTo>
                  <a:lnTo>
                    <a:pt x="5133" y="566"/>
                  </a:lnTo>
                  <a:lnTo>
                    <a:pt x="5103" y="621"/>
                  </a:lnTo>
                  <a:lnTo>
                    <a:pt x="5071" y="675"/>
                  </a:lnTo>
                  <a:lnTo>
                    <a:pt x="5039" y="729"/>
                  </a:lnTo>
                  <a:lnTo>
                    <a:pt x="5005" y="781"/>
                  </a:lnTo>
                  <a:lnTo>
                    <a:pt x="5005" y="781"/>
                  </a:lnTo>
                  <a:close/>
                  <a:moveTo>
                    <a:pt x="5302" y="496"/>
                  </a:moveTo>
                  <a:lnTo>
                    <a:pt x="5302" y="496"/>
                  </a:lnTo>
                  <a:lnTo>
                    <a:pt x="5303" y="492"/>
                  </a:lnTo>
                  <a:lnTo>
                    <a:pt x="5303" y="489"/>
                  </a:lnTo>
                  <a:lnTo>
                    <a:pt x="5303" y="483"/>
                  </a:lnTo>
                  <a:lnTo>
                    <a:pt x="5301" y="477"/>
                  </a:lnTo>
                  <a:lnTo>
                    <a:pt x="5296" y="472"/>
                  </a:lnTo>
                  <a:lnTo>
                    <a:pt x="5290" y="469"/>
                  </a:lnTo>
                  <a:lnTo>
                    <a:pt x="5284" y="468"/>
                  </a:lnTo>
                  <a:lnTo>
                    <a:pt x="5279" y="469"/>
                  </a:lnTo>
                  <a:lnTo>
                    <a:pt x="5276" y="471"/>
                  </a:lnTo>
                  <a:lnTo>
                    <a:pt x="5274" y="474"/>
                  </a:lnTo>
                  <a:lnTo>
                    <a:pt x="5274" y="474"/>
                  </a:lnTo>
                  <a:lnTo>
                    <a:pt x="5208" y="550"/>
                  </a:lnTo>
                  <a:lnTo>
                    <a:pt x="5142" y="626"/>
                  </a:lnTo>
                  <a:lnTo>
                    <a:pt x="5142" y="626"/>
                  </a:lnTo>
                  <a:lnTo>
                    <a:pt x="5177" y="560"/>
                  </a:lnTo>
                  <a:lnTo>
                    <a:pt x="5211" y="495"/>
                  </a:lnTo>
                  <a:lnTo>
                    <a:pt x="5243" y="428"/>
                  </a:lnTo>
                  <a:lnTo>
                    <a:pt x="5275" y="362"/>
                  </a:lnTo>
                  <a:lnTo>
                    <a:pt x="5275" y="362"/>
                  </a:lnTo>
                  <a:lnTo>
                    <a:pt x="5286" y="379"/>
                  </a:lnTo>
                  <a:lnTo>
                    <a:pt x="5296" y="398"/>
                  </a:lnTo>
                  <a:lnTo>
                    <a:pt x="5307" y="419"/>
                  </a:lnTo>
                  <a:lnTo>
                    <a:pt x="5316" y="442"/>
                  </a:lnTo>
                  <a:lnTo>
                    <a:pt x="5325" y="465"/>
                  </a:lnTo>
                  <a:lnTo>
                    <a:pt x="5334" y="491"/>
                  </a:lnTo>
                  <a:lnTo>
                    <a:pt x="5349" y="540"/>
                  </a:lnTo>
                  <a:lnTo>
                    <a:pt x="5349" y="540"/>
                  </a:lnTo>
                  <a:lnTo>
                    <a:pt x="5320" y="573"/>
                  </a:lnTo>
                  <a:lnTo>
                    <a:pt x="5290" y="606"/>
                  </a:lnTo>
                  <a:lnTo>
                    <a:pt x="5234" y="673"/>
                  </a:lnTo>
                  <a:lnTo>
                    <a:pt x="5179" y="741"/>
                  </a:lnTo>
                  <a:lnTo>
                    <a:pt x="5126" y="811"/>
                  </a:lnTo>
                  <a:lnTo>
                    <a:pt x="5074" y="880"/>
                  </a:lnTo>
                  <a:lnTo>
                    <a:pt x="5021" y="950"/>
                  </a:lnTo>
                  <a:lnTo>
                    <a:pt x="4918" y="1092"/>
                  </a:lnTo>
                  <a:lnTo>
                    <a:pt x="4918" y="1092"/>
                  </a:lnTo>
                  <a:lnTo>
                    <a:pt x="4970" y="1020"/>
                  </a:lnTo>
                  <a:lnTo>
                    <a:pt x="5020" y="948"/>
                  </a:lnTo>
                  <a:lnTo>
                    <a:pt x="5070" y="875"/>
                  </a:lnTo>
                  <a:lnTo>
                    <a:pt x="5118" y="800"/>
                  </a:lnTo>
                  <a:lnTo>
                    <a:pt x="5166" y="724"/>
                  </a:lnTo>
                  <a:lnTo>
                    <a:pt x="5213" y="648"/>
                  </a:lnTo>
                  <a:lnTo>
                    <a:pt x="5257" y="572"/>
                  </a:lnTo>
                  <a:lnTo>
                    <a:pt x="5302" y="496"/>
                  </a:lnTo>
                  <a:lnTo>
                    <a:pt x="5302" y="496"/>
                  </a:lnTo>
                  <a:close/>
                  <a:moveTo>
                    <a:pt x="4700" y="1390"/>
                  </a:moveTo>
                  <a:lnTo>
                    <a:pt x="4700" y="1390"/>
                  </a:lnTo>
                  <a:lnTo>
                    <a:pt x="4705" y="1391"/>
                  </a:lnTo>
                  <a:lnTo>
                    <a:pt x="4710" y="1391"/>
                  </a:lnTo>
                  <a:lnTo>
                    <a:pt x="4714" y="1390"/>
                  </a:lnTo>
                  <a:lnTo>
                    <a:pt x="4718" y="1387"/>
                  </a:lnTo>
                  <a:lnTo>
                    <a:pt x="4718" y="1387"/>
                  </a:lnTo>
                  <a:lnTo>
                    <a:pt x="4758" y="1343"/>
                  </a:lnTo>
                  <a:lnTo>
                    <a:pt x="4796" y="1299"/>
                  </a:lnTo>
                  <a:lnTo>
                    <a:pt x="4834" y="1254"/>
                  </a:lnTo>
                  <a:lnTo>
                    <a:pt x="4870" y="1209"/>
                  </a:lnTo>
                  <a:lnTo>
                    <a:pt x="4906" y="1163"/>
                  </a:lnTo>
                  <a:lnTo>
                    <a:pt x="4941" y="1116"/>
                  </a:lnTo>
                  <a:lnTo>
                    <a:pt x="5012" y="1023"/>
                  </a:lnTo>
                  <a:lnTo>
                    <a:pt x="5081" y="929"/>
                  </a:lnTo>
                  <a:lnTo>
                    <a:pt x="5150" y="835"/>
                  </a:lnTo>
                  <a:lnTo>
                    <a:pt x="5221" y="742"/>
                  </a:lnTo>
                  <a:lnTo>
                    <a:pt x="5257" y="696"/>
                  </a:lnTo>
                  <a:lnTo>
                    <a:pt x="5295" y="652"/>
                  </a:lnTo>
                  <a:lnTo>
                    <a:pt x="5295" y="652"/>
                  </a:lnTo>
                  <a:lnTo>
                    <a:pt x="5259" y="696"/>
                  </a:lnTo>
                  <a:lnTo>
                    <a:pt x="5224" y="743"/>
                  </a:lnTo>
                  <a:lnTo>
                    <a:pt x="5188" y="790"/>
                  </a:lnTo>
                  <a:lnTo>
                    <a:pt x="5156" y="839"/>
                  </a:lnTo>
                  <a:lnTo>
                    <a:pt x="5123" y="888"/>
                  </a:lnTo>
                  <a:lnTo>
                    <a:pt x="5090" y="938"/>
                  </a:lnTo>
                  <a:lnTo>
                    <a:pt x="5027" y="1039"/>
                  </a:lnTo>
                  <a:lnTo>
                    <a:pt x="4964" y="1141"/>
                  </a:lnTo>
                  <a:lnTo>
                    <a:pt x="4899" y="1243"/>
                  </a:lnTo>
                  <a:lnTo>
                    <a:pt x="4867" y="1293"/>
                  </a:lnTo>
                  <a:lnTo>
                    <a:pt x="4834" y="1342"/>
                  </a:lnTo>
                  <a:lnTo>
                    <a:pt x="4801" y="1390"/>
                  </a:lnTo>
                  <a:lnTo>
                    <a:pt x="4766" y="1438"/>
                  </a:lnTo>
                  <a:lnTo>
                    <a:pt x="4766" y="1438"/>
                  </a:lnTo>
                  <a:lnTo>
                    <a:pt x="4748" y="1429"/>
                  </a:lnTo>
                  <a:lnTo>
                    <a:pt x="4731" y="1417"/>
                  </a:lnTo>
                  <a:lnTo>
                    <a:pt x="4716" y="1404"/>
                  </a:lnTo>
                  <a:lnTo>
                    <a:pt x="4700" y="1390"/>
                  </a:lnTo>
                  <a:lnTo>
                    <a:pt x="4700" y="1390"/>
                  </a:lnTo>
                  <a:close/>
                  <a:moveTo>
                    <a:pt x="4906" y="1484"/>
                  </a:moveTo>
                  <a:lnTo>
                    <a:pt x="4906" y="1484"/>
                  </a:lnTo>
                  <a:lnTo>
                    <a:pt x="4940" y="1452"/>
                  </a:lnTo>
                  <a:lnTo>
                    <a:pt x="4973" y="1421"/>
                  </a:lnTo>
                  <a:lnTo>
                    <a:pt x="5006" y="1388"/>
                  </a:lnTo>
                  <a:lnTo>
                    <a:pt x="5037" y="1355"/>
                  </a:lnTo>
                  <a:lnTo>
                    <a:pt x="5099" y="1288"/>
                  </a:lnTo>
                  <a:lnTo>
                    <a:pt x="5160" y="1220"/>
                  </a:lnTo>
                  <a:lnTo>
                    <a:pt x="5160" y="1220"/>
                  </a:lnTo>
                  <a:lnTo>
                    <a:pt x="5121" y="1279"/>
                  </a:lnTo>
                  <a:lnTo>
                    <a:pt x="5081" y="1340"/>
                  </a:lnTo>
                  <a:lnTo>
                    <a:pt x="5043" y="1401"/>
                  </a:lnTo>
                  <a:lnTo>
                    <a:pt x="5026" y="1432"/>
                  </a:lnTo>
                  <a:lnTo>
                    <a:pt x="5008" y="1464"/>
                  </a:lnTo>
                  <a:lnTo>
                    <a:pt x="5008" y="1464"/>
                  </a:lnTo>
                  <a:lnTo>
                    <a:pt x="5006" y="1467"/>
                  </a:lnTo>
                  <a:lnTo>
                    <a:pt x="5006" y="1471"/>
                  </a:lnTo>
                  <a:lnTo>
                    <a:pt x="5005" y="1474"/>
                  </a:lnTo>
                  <a:lnTo>
                    <a:pt x="5006" y="1478"/>
                  </a:lnTo>
                  <a:lnTo>
                    <a:pt x="5009" y="1483"/>
                  </a:lnTo>
                  <a:lnTo>
                    <a:pt x="5014" y="1487"/>
                  </a:lnTo>
                  <a:lnTo>
                    <a:pt x="5020" y="1490"/>
                  </a:lnTo>
                  <a:lnTo>
                    <a:pt x="5027" y="1490"/>
                  </a:lnTo>
                  <a:lnTo>
                    <a:pt x="5033" y="1487"/>
                  </a:lnTo>
                  <a:lnTo>
                    <a:pt x="5036" y="1485"/>
                  </a:lnTo>
                  <a:lnTo>
                    <a:pt x="5039" y="1481"/>
                  </a:lnTo>
                  <a:lnTo>
                    <a:pt x="5039" y="1481"/>
                  </a:lnTo>
                  <a:lnTo>
                    <a:pt x="5055" y="1460"/>
                  </a:lnTo>
                  <a:lnTo>
                    <a:pt x="5074" y="1438"/>
                  </a:lnTo>
                  <a:lnTo>
                    <a:pt x="5117" y="1388"/>
                  </a:lnTo>
                  <a:lnTo>
                    <a:pt x="5217" y="1278"/>
                  </a:lnTo>
                  <a:lnTo>
                    <a:pt x="5266" y="1220"/>
                  </a:lnTo>
                  <a:lnTo>
                    <a:pt x="5289" y="1192"/>
                  </a:lnTo>
                  <a:lnTo>
                    <a:pt x="5311" y="1164"/>
                  </a:lnTo>
                  <a:lnTo>
                    <a:pt x="5332" y="1136"/>
                  </a:lnTo>
                  <a:lnTo>
                    <a:pt x="5351" y="1109"/>
                  </a:lnTo>
                  <a:lnTo>
                    <a:pt x="5368" y="1083"/>
                  </a:lnTo>
                  <a:lnTo>
                    <a:pt x="5380" y="1058"/>
                  </a:lnTo>
                  <a:lnTo>
                    <a:pt x="5380" y="1058"/>
                  </a:lnTo>
                  <a:lnTo>
                    <a:pt x="5366" y="1086"/>
                  </a:lnTo>
                  <a:lnTo>
                    <a:pt x="5351" y="1114"/>
                  </a:lnTo>
                  <a:lnTo>
                    <a:pt x="5335" y="1142"/>
                  </a:lnTo>
                  <a:lnTo>
                    <a:pt x="5317" y="1169"/>
                  </a:lnTo>
                  <a:lnTo>
                    <a:pt x="5282" y="1223"/>
                  </a:lnTo>
                  <a:lnTo>
                    <a:pt x="5245" y="1275"/>
                  </a:lnTo>
                  <a:lnTo>
                    <a:pt x="5167" y="1380"/>
                  </a:lnTo>
                  <a:lnTo>
                    <a:pt x="5131" y="1432"/>
                  </a:lnTo>
                  <a:lnTo>
                    <a:pt x="5096" y="1486"/>
                  </a:lnTo>
                  <a:lnTo>
                    <a:pt x="5096" y="1486"/>
                  </a:lnTo>
                  <a:lnTo>
                    <a:pt x="5094" y="1488"/>
                  </a:lnTo>
                  <a:lnTo>
                    <a:pt x="5092" y="1492"/>
                  </a:lnTo>
                  <a:lnTo>
                    <a:pt x="5092" y="1498"/>
                  </a:lnTo>
                  <a:lnTo>
                    <a:pt x="5095" y="1504"/>
                  </a:lnTo>
                  <a:lnTo>
                    <a:pt x="5099" y="1507"/>
                  </a:lnTo>
                  <a:lnTo>
                    <a:pt x="5105" y="1511"/>
                  </a:lnTo>
                  <a:lnTo>
                    <a:pt x="5111" y="1511"/>
                  </a:lnTo>
                  <a:lnTo>
                    <a:pt x="5117" y="1511"/>
                  </a:lnTo>
                  <a:lnTo>
                    <a:pt x="5123" y="1507"/>
                  </a:lnTo>
                  <a:lnTo>
                    <a:pt x="5123" y="1507"/>
                  </a:lnTo>
                  <a:lnTo>
                    <a:pt x="5185" y="1458"/>
                  </a:lnTo>
                  <a:lnTo>
                    <a:pt x="5215" y="1432"/>
                  </a:lnTo>
                  <a:lnTo>
                    <a:pt x="5245" y="1407"/>
                  </a:lnTo>
                  <a:lnTo>
                    <a:pt x="5273" y="1380"/>
                  </a:lnTo>
                  <a:lnTo>
                    <a:pt x="5301" y="1353"/>
                  </a:lnTo>
                  <a:lnTo>
                    <a:pt x="5328" y="1325"/>
                  </a:lnTo>
                  <a:lnTo>
                    <a:pt x="5353" y="1296"/>
                  </a:lnTo>
                  <a:lnTo>
                    <a:pt x="5353" y="1296"/>
                  </a:lnTo>
                  <a:lnTo>
                    <a:pt x="5172" y="1538"/>
                  </a:lnTo>
                  <a:lnTo>
                    <a:pt x="5172" y="1538"/>
                  </a:lnTo>
                  <a:lnTo>
                    <a:pt x="5144" y="1527"/>
                  </a:lnTo>
                  <a:lnTo>
                    <a:pt x="5114" y="1519"/>
                  </a:lnTo>
                  <a:lnTo>
                    <a:pt x="5082" y="1513"/>
                  </a:lnTo>
                  <a:lnTo>
                    <a:pt x="5048" y="1507"/>
                  </a:lnTo>
                  <a:lnTo>
                    <a:pt x="4978" y="1495"/>
                  </a:lnTo>
                  <a:lnTo>
                    <a:pt x="4943" y="1491"/>
                  </a:lnTo>
                  <a:lnTo>
                    <a:pt x="4906" y="1484"/>
                  </a:lnTo>
                  <a:lnTo>
                    <a:pt x="4906" y="1484"/>
                  </a:lnTo>
                  <a:close/>
                  <a:moveTo>
                    <a:pt x="5207" y="1788"/>
                  </a:moveTo>
                  <a:lnTo>
                    <a:pt x="5207" y="1788"/>
                  </a:lnTo>
                  <a:lnTo>
                    <a:pt x="5136" y="1882"/>
                  </a:lnTo>
                  <a:lnTo>
                    <a:pt x="5062" y="1974"/>
                  </a:lnTo>
                  <a:lnTo>
                    <a:pt x="4987" y="2065"/>
                  </a:lnTo>
                  <a:lnTo>
                    <a:pt x="4912" y="2154"/>
                  </a:lnTo>
                  <a:lnTo>
                    <a:pt x="4758" y="2334"/>
                  </a:lnTo>
                  <a:lnTo>
                    <a:pt x="4604" y="2511"/>
                  </a:lnTo>
                  <a:lnTo>
                    <a:pt x="4604" y="2511"/>
                  </a:lnTo>
                  <a:lnTo>
                    <a:pt x="4537" y="2591"/>
                  </a:lnTo>
                  <a:lnTo>
                    <a:pt x="4470" y="2673"/>
                  </a:lnTo>
                  <a:lnTo>
                    <a:pt x="4404" y="2756"/>
                  </a:lnTo>
                  <a:lnTo>
                    <a:pt x="4339" y="2839"/>
                  </a:lnTo>
                  <a:lnTo>
                    <a:pt x="4276" y="2923"/>
                  </a:lnTo>
                  <a:lnTo>
                    <a:pt x="4212" y="3009"/>
                  </a:lnTo>
                  <a:lnTo>
                    <a:pt x="4149" y="3094"/>
                  </a:lnTo>
                  <a:lnTo>
                    <a:pt x="4087" y="3181"/>
                  </a:lnTo>
                  <a:lnTo>
                    <a:pt x="4087" y="3181"/>
                  </a:lnTo>
                  <a:lnTo>
                    <a:pt x="4063" y="3210"/>
                  </a:lnTo>
                  <a:lnTo>
                    <a:pt x="4063" y="3210"/>
                  </a:lnTo>
                  <a:lnTo>
                    <a:pt x="4023" y="3261"/>
                  </a:lnTo>
                  <a:lnTo>
                    <a:pt x="3981" y="3310"/>
                  </a:lnTo>
                  <a:lnTo>
                    <a:pt x="3937" y="3359"/>
                  </a:lnTo>
                  <a:lnTo>
                    <a:pt x="3894" y="3408"/>
                  </a:lnTo>
                  <a:lnTo>
                    <a:pt x="3894" y="3408"/>
                  </a:lnTo>
                  <a:lnTo>
                    <a:pt x="3931" y="3341"/>
                  </a:lnTo>
                  <a:lnTo>
                    <a:pt x="3969" y="3276"/>
                  </a:lnTo>
                  <a:lnTo>
                    <a:pt x="4009" y="3210"/>
                  </a:lnTo>
                  <a:lnTo>
                    <a:pt x="4050" y="3146"/>
                  </a:lnTo>
                  <a:lnTo>
                    <a:pt x="4050" y="3146"/>
                  </a:lnTo>
                  <a:lnTo>
                    <a:pt x="4118" y="3059"/>
                  </a:lnTo>
                  <a:lnTo>
                    <a:pt x="4184" y="2973"/>
                  </a:lnTo>
                  <a:lnTo>
                    <a:pt x="4316" y="2799"/>
                  </a:lnTo>
                  <a:lnTo>
                    <a:pt x="4316" y="2799"/>
                  </a:lnTo>
                  <a:lnTo>
                    <a:pt x="4371" y="2736"/>
                  </a:lnTo>
                  <a:lnTo>
                    <a:pt x="4425" y="2675"/>
                  </a:lnTo>
                  <a:lnTo>
                    <a:pt x="4535" y="2552"/>
                  </a:lnTo>
                  <a:lnTo>
                    <a:pt x="4644" y="2431"/>
                  </a:lnTo>
                  <a:lnTo>
                    <a:pt x="4698" y="2369"/>
                  </a:lnTo>
                  <a:lnTo>
                    <a:pt x="4751" y="2307"/>
                  </a:lnTo>
                  <a:lnTo>
                    <a:pt x="4803" y="2243"/>
                  </a:lnTo>
                  <a:lnTo>
                    <a:pt x="4854" y="2179"/>
                  </a:lnTo>
                  <a:lnTo>
                    <a:pt x="4904" y="2113"/>
                  </a:lnTo>
                  <a:lnTo>
                    <a:pt x="4952" y="2047"/>
                  </a:lnTo>
                  <a:lnTo>
                    <a:pt x="4998" y="1979"/>
                  </a:lnTo>
                  <a:lnTo>
                    <a:pt x="5020" y="1944"/>
                  </a:lnTo>
                  <a:lnTo>
                    <a:pt x="5042" y="1909"/>
                  </a:lnTo>
                  <a:lnTo>
                    <a:pt x="5063" y="1874"/>
                  </a:lnTo>
                  <a:lnTo>
                    <a:pt x="5084" y="1837"/>
                  </a:lnTo>
                  <a:lnTo>
                    <a:pt x="5104" y="1800"/>
                  </a:lnTo>
                  <a:lnTo>
                    <a:pt x="5123" y="1764"/>
                  </a:lnTo>
                  <a:lnTo>
                    <a:pt x="5123" y="1764"/>
                  </a:lnTo>
                  <a:lnTo>
                    <a:pt x="5165" y="1775"/>
                  </a:lnTo>
                  <a:lnTo>
                    <a:pt x="5207" y="1788"/>
                  </a:lnTo>
                  <a:lnTo>
                    <a:pt x="5207" y="1788"/>
                  </a:lnTo>
                  <a:close/>
                  <a:moveTo>
                    <a:pt x="4328" y="2948"/>
                  </a:moveTo>
                  <a:lnTo>
                    <a:pt x="4328" y="2948"/>
                  </a:lnTo>
                  <a:lnTo>
                    <a:pt x="4154" y="3177"/>
                  </a:lnTo>
                  <a:lnTo>
                    <a:pt x="3981" y="3408"/>
                  </a:lnTo>
                  <a:lnTo>
                    <a:pt x="3981" y="3408"/>
                  </a:lnTo>
                  <a:lnTo>
                    <a:pt x="4099" y="3245"/>
                  </a:lnTo>
                  <a:lnTo>
                    <a:pt x="4216" y="3081"/>
                  </a:lnTo>
                  <a:lnTo>
                    <a:pt x="4216" y="3081"/>
                  </a:lnTo>
                  <a:lnTo>
                    <a:pt x="4328" y="2948"/>
                  </a:lnTo>
                  <a:lnTo>
                    <a:pt x="4328" y="2948"/>
                  </a:lnTo>
                  <a:close/>
                  <a:moveTo>
                    <a:pt x="4458" y="2613"/>
                  </a:moveTo>
                  <a:lnTo>
                    <a:pt x="4458" y="2613"/>
                  </a:lnTo>
                  <a:lnTo>
                    <a:pt x="4493" y="2565"/>
                  </a:lnTo>
                  <a:lnTo>
                    <a:pt x="4529" y="2518"/>
                  </a:lnTo>
                  <a:lnTo>
                    <a:pt x="4529" y="2518"/>
                  </a:lnTo>
                  <a:lnTo>
                    <a:pt x="4593" y="2432"/>
                  </a:lnTo>
                  <a:lnTo>
                    <a:pt x="4654" y="2345"/>
                  </a:lnTo>
                  <a:lnTo>
                    <a:pt x="4776" y="2173"/>
                  </a:lnTo>
                  <a:lnTo>
                    <a:pt x="4838" y="2088"/>
                  </a:lnTo>
                  <a:lnTo>
                    <a:pt x="4903" y="2002"/>
                  </a:lnTo>
                  <a:lnTo>
                    <a:pt x="4967" y="1918"/>
                  </a:lnTo>
                  <a:lnTo>
                    <a:pt x="5034" y="1835"/>
                  </a:lnTo>
                  <a:lnTo>
                    <a:pt x="5034" y="1835"/>
                  </a:lnTo>
                  <a:lnTo>
                    <a:pt x="5026" y="1847"/>
                  </a:lnTo>
                  <a:lnTo>
                    <a:pt x="5014" y="1864"/>
                  </a:lnTo>
                  <a:lnTo>
                    <a:pt x="4980" y="1914"/>
                  </a:lnTo>
                  <a:lnTo>
                    <a:pt x="4891" y="2055"/>
                  </a:lnTo>
                  <a:lnTo>
                    <a:pt x="4842" y="2131"/>
                  </a:lnTo>
                  <a:lnTo>
                    <a:pt x="4795" y="2204"/>
                  </a:lnTo>
                  <a:lnTo>
                    <a:pt x="4753" y="2264"/>
                  </a:lnTo>
                  <a:lnTo>
                    <a:pt x="4735" y="2289"/>
                  </a:lnTo>
                  <a:lnTo>
                    <a:pt x="4721" y="2308"/>
                  </a:lnTo>
                  <a:lnTo>
                    <a:pt x="4721" y="2308"/>
                  </a:lnTo>
                  <a:lnTo>
                    <a:pt x="4657" y="2386"/>
                  </a:lnTo>
                  <a:lnTo>
                    <a:pt x="4592" y="2462"/>
                  </a:lnTo>
                  <a:lnTo>
                    <a:pt x="4525" y="2538"/>
                  </a:lnTo>
                  <a:lnTo>
                    <a:pt x="4458" y="2613"/>
                  </a:lnTo>
                  <a:lnTo>
                    <a:pt x="4458" y="2613"/>
                  </a:lnTo>
                  <a:close/>
                  <a:moveTo>
                    <a:pt x="4393" y="2644"/>
                  </a:moveTo>
                  <a:lnTo>
                    <a:pt x="4393" y="2644"/>
                  </a:lnTo>
                  <a:lnTo>
                    <a:pt x="4328" y="2730"/>
                  </a:lnTo>
                  <a:lnTo>
                    <a:pt x="4265" y="2816"/>
                  </a:lnTo>
                  <a:lnTo>
                    <a:pt x="4134" y="2987"/>
                  </a:lnTo>
                  <a:lnTo>
                    <a:pt x="4134" y="2987"/>
                  </a:lnTo>
                  <a:lnTo>
                    <a:pt x="4081" y="3051"/>
                  </a:lnTo>
                  <a:lnTo>
                    <a:pt x="4054" y="3084"/>
                  </a:lnTo>
                  <a:lnTo>
                    <a:pt x="4029" y="3118"/>
                  </a:lnTo>
                  <a:lnTo>
                    <a:pt x="4029" y="3118"/>
                  </a:lnTo>
                  <a:lnTo>
                    <a:pt x="4017" y="3134"/>
                  </a:lnTo>
                  <a:lnTo>
                    <a:pt x="4004" y="3152"/>
                  </a:lnTo>
                  <a:lnTo>
                    <a:pt x="4004" y="3152"/>
                  </a:lnTo>
                  <a:lnTo>
                    <a:pt x="3890" y="3297"/>
                  </a:lnTo>
                  <a:lnTo>
                    <a:pt x="3776" y="3440"/>
                  </a:lnTo>
                  <a:lnTo>
                    <a:pt x="3776" y="3440"/>
                  </a:lnTo>
                  <a:lnTo>
                    <a:pt x="3857" y="3311"/>
                  </a:lnTo>
                  <a:lnTo>
                    <a:pt x="3937" y="3181"/>
                  </a:lnTo>
                  <a:lnTo>
                    <a:pt x="3937" y="3181"/>
                  </a:lnTo>
                  <a:lnTo>
                    <a:pt x="3986" y="3105"/>
                  </a:lnTo>
                  <a:lnTo>
                    <a:pt x="4036" y="3030"/>
                  </a:lnTo>
                  <a:lnTo>
                    <a:pt x="4086" y="2955"/>
                  </a:lnTo>
                  <a:lnTo>
                    <a:pt x="4137" y="2880"/>
                  </a:lnTo>
                  <a:lnTo>
                    <a:pt x="4137" y="2880"/>
                  </a:lnTo>
                  <a:lnTo>
                    <a:pt x="4232" y="2765"/>
                  </a:lnTo>
                  <a:lnTo>
                    <a:pt x="4324" y="2651"/>
                  </a:lnTo>
                  <a:lnTo>
                    <a:pt x="4369" y="2592"/>
                  </a:lnTo>
                  <a:lnTo>
                    <a:pt x="4414" y="2533"/>
                  </a:lnTo>
                  <a:lnTo>
                    <a:pt x="4458" y="2473"/>
                  </a:lnTo>
                  <a:lnTo>
                    <a:pt x="4501" y="2413"/>
                  </a:lnTo>
                  <a:lnTo>
                    <a:pt x="4501" y="2413"/>
                  </a:lnTo>
                  <a:lnTo>
                    <a:pt x="4559" y="2332"/>
                  </a:lnTo>
                  <a:lnTo>
                    <a:pt x="4629" y="2232"/>
                  </a:lnTo>
                  <a:lnTo>
                    <a:pt x="4629" y="2232"/>
                  </a:lnTo>
                  <a:lnTo>
                    <a:pt x="4727" y="2110"/>
                  </a:lnTo>
                  <a:lnTo>
                    <a:pt x="4826" y="1988"/>
                  </a:lnTo>
                  <a:lnTo>
                    <a:pt x="5023" y="1747"/>
                  </a:lnTo>
                  <a:lnTo>
                    <a:pt x="5023" y="1747"/>
                  </a:lnTo>
                  <a:lnTo>
                    <a:pt x="5026" y="1742"/>
                  </a:lnTo>
                  <a:lnTo>
                    <a:pt x="5027" y="1737"/>
                  </a:lnTo>
                  <a:lnTo>
                    <a:pt x="5027" y="1737"/>
                  </a:lnTo>
                  <a:lnTo>
                    <a:pt x="5068" y="1747"/>
                  </a:lnTo>
                  <a:lnTo>
                    <a:pt x="5068" y="1747"/>
                  </a:lnTo>
                  <a:lnTo>
                    <a:pt x="5021" y="1800"/>
                  </a:lnTo>
                  <a:lnTo>
                    <a:pt x="4977" y="1854"/>
                  </a:lnTo>
                  <a:lnTo>
                    <a:pt x="4931" y="1907"/>
                  </a:lnTo>
                  <a:lnTo>
                    <a:pt x="4888" y="1962"/>
                  </a:lnTo>
                  <a:lnTo>
                    <a:pt x="4844" y="2017"/>
                  </a:lnTo>
                  <a:lnTo>
                    <a:pt x="4802" y="2074"/>
                  </a:lnTo>
                  <a:lnTo>
                    <a:pt x="4719" y="2186"/>
                  </a:lnTo>
                  <a:lnTo>
                    <a:pt x="4637" y="2301"/>
                  </a:lnTo>
                  <a:lnTo>
                    <a:pt x="4555" y="2414"/>
                  </a:lnTo>
                  <a:lnTo>
                    <a:pt x="4474" y="2529"/>
                  </a:lnTo>
                  <a:lnTo>
                    <a:pt x="4393" y="2644"/>
                  </a:lnTo>
                  <a:lnTo>
                    <a:pt x="4393" y="2644"/>
                  </a:lnTo>
                  <a:close/>
                  <a:moveTo>
                    <a:pt x="3411" y="4158"/>
                  </a:moveTo>
                  <a:lnTo>
                    <a:pt x="3411" y="4158"/>
                  </a:lnTo>
                  <a:lnTo>
                    <a:pt x="3388" y="4135"/>
                  </a:lnTo>
                  <a:lnTo>
                    <a:pt x="3388" y="4135"/>
                  </a:lnTo>
                  <a:lnTo>
                    <a:pt x="3423" y="4103"/>
                  </a:lnTo>
                  <a:lnTo>
                    <a:pt x="3456" y="4070"/>
                  </a:lnTo>
                  <a:lnTo>
                    <a:pt x="3489" y="4037"/>
                  </a:lnTo>
                  <a:lnTo>
                    <a:pt x="3519" y="4003"/>
                  </a:lnTo>
                  <a:lnTo>
                    <a:pt x="3519" y="4003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lnTo>
                    <a:pt x="3411" y="4158"/>
                  </a:lnTo>
                  <a:close/>
                  <a:moveTo>
                    <a:pt x="3508" y="3978"/>
                  </a:moveTo>
                  <a:lnTo>
                    <a:pt x="3508" y="3978"/>
                  </a:lnTo>
                  <a:lnTo>
                    <a:pt x="3457" y="4041"/>
                  </a:lnTo>
                  <a:lnTo>
                    <a:pt x="3445" y="4055"/>
                  </a:lnTo>
                  <a:lnTo>
                    <a:pt x="3440" y="4060"/>
                  </a:lnTo>
                  <a:lnTo>
                    <a:pt x="3440" y="4059"/>
                  </a:lnTo>
                  <a:lnTo>
                    <a:pt x="3441" y="4056"/>
                  </a:lnTo>
                  <a:lnTo>
                    <a:pt x="3448" y="4044"/>
                  </a:lnTo>
                  <a:lnTo>
                    <a:pt x="3476" y="4001"/>
                  </a:lnTo>
                  <a:lnTo>
                    <a:pt x="3518" y="3941"/>
                  </a:lnTo>
                  <a:lnTo>
                    <a:pt x="3567" y="3872"/>
                  </a:lnTo>
                  <a:lnTo>
                    <a:pt x="3618" y="3802"/>
                  </a:lnTo>
                  <a:lnTo>
                    <a:pt x="3662" y="3743"/>
                  </a:lnTo>
                  <a:lnTo>
                    <a:pt x="3662" y="3743"/>
                  </a:lnTo>
                  <a:lnTo>
                    <a:pt x="3627" y="3802"/>
                  </a:lnTo>
                  <a:lnTo>
                    <a:pt x="3590" y="3862"/>
                  </a:lnTo>
                  <a:lnTo>
                    <a:pt x="3550" y="3921"/>
                  </a:lnTo>
                  <a:lnTo>
                    <a:pt x="3529" y="3949"/>
                  </a:lnTo>
                  <a:lnTo>
                    <a:pt x="3508" y="3978"/>
                  </a:lnTo>
                  <a:lnTo>
                    <a:pt x="3508" y="3978"/>
                  </a:lnTo>
                  <a:close/>
                  <a:moveTo>
                    <a:pt x="3352" y="4099"/>
                  </a:moveTo>
                  <a:lnTo>
                    <a:pt x="3352" y="4099"/>
                  </a:lnTo>
                  <a:lnTo>
                    <a:pt x="3318" y="4067"/>
                  </a:lnTo>
                  <a:lnTo>
                    <a:pt x="3318" y="4067"/>
                  </a:lnTo>
                  <a:lnTo>
                    <a:pt x="3361" y="4019"/>
                  </a:lnTo>
                  <a:lnTo>
                    <a:pt x="3402" y="3970"/>
                  </a:lnTo>
                  <a:lnTo>
                    <a:pt x="3443" y="3920"/>
                  </a:lnTo>
                  <a:lnTo>
                    <a:pt x="3483" y="3869"/>
                  </a:lnTo>
                  <a:lnTo>
                    <a:pt x="3522" y="3818"/>
                  </a:lnTo>
                  <a:lnTo>
                    <a:pt x="3559" y="3766"/>
                  </a:lnTo>
                  <a:lnTo>
                    <a:pt x="3597" y="3714"/>
                  </a:lnTo>
                  <a:lnTo>
                    <a:pt x="3633" y="3661"/>
                  </a:lnTo>
                  <a:lnTo>
                    <a:pt x="3633" y="3661"/>
                  </a:lnTo>
                  <a:lnTo>
                    <a:pt x="3697" y="3586"/>
                  </a:lnTo>
                  <a:lnTo>
                    <a:pt x="3729" y="3550"/>
                  </a:lnTo>
                  <a:lnTo>
                    <a:pt x="3758" y="3513"/>
                  </a:lnTo>
                  <a:lnTo>
                    <a:pt x="3758" y="3513"/>
                  </a:lnTo>
                  <a:lnTo>
                    <a:pt x="3854" y="3393"/>
                  </a:lnTo>
                  <a:lnTo>
                    <a:pt x="3854" y="3393"/>
                  </a:lnTo>
                  <a:lnTo>
                    <a:pt x="3813" y="3468"/>
                  </a:lnTo>
                  <a:lnTo>
                    <a:pt x="3772" y="3544"/>
                  </a:lnTo>
                  <a:lnTo>
                    <a:pt x="3772" y="3544"/>
                  </a:lnTo>
                  <a:lnTo>
                    <a:pt x="3713" y="3609"/>
                  </a:lnTo>
                  <a:lnTo>
                    <a:pt x="3655" y="3675"/>
                  </a:lnTo>
                  <a:lnTo>
                    <a:pt x="3598" y="3743"/>
                  </a:lnTo>
                  <a:lnTo>
                    <a:pt x="3543" y="3811"/>
                  </a:lnTo>
                  <a:lnTo>
                    <a:pt x="3516" y="3846"/>
                  </a:lnTo>
                  <a:lnTo>
                    <a:pt x="3490" y="3880"/>
                  </a:lnTo>
                  <a:lnTo>
                    <a:pt x="3464" y="3916"/>
                  </a:lnTo>
                  <a:lnTo>
                    <a:pt x="3441" y="3951"/>
                  </a:lnTo>
                  <a:lnTo>
                    <a:pt x="3416" y="3987"/>
                  </a:lnTo>
                  <a:lnTo>
                    <a:pt x="3394" y="4024"/>
                  </a:lnTo>
                  <a:lnTo>
                    <a:pt x="3373" y="4061"/>
                  </a:lnTo>
                  <a:lnTo>
                    <a:pt x="3352" y="4099"/>
                  </a:lnTo>
                  <a:lnTo>
                    <a:pt x="3352" y="4099"/>
                  </a:lnTo>
                  <a:close/>
                  <a:moveTo>
                    <a:pt x="3253" y="4010"/>
                  </a:moveTo>
                  <a:lnTo>
                    <a:pt x="3253" y="4010"/>
                  </a:lnTo>
                  <a:lnTo>
                    <a:pt x="3312" y="3937"/>
                  </a:lnTo>
                  <a:lnTo>
                    <a:pt x="3371" y="3862"/>
                  </a:lnTo>
                  <a:lnTo>
                    <a:pt x="3427" y="3786"/>
                  </a:lnTo>
                  <a:lnTo>
                    <a:pt x="3482" y="3709"/>
                  </a:lnTo>
                  <a:lnTo>
                    <a:pt x="3535" y="3632"/>
                  </a:lnTo>
                  <a:lnTo>
                    <a:pt x="3588" y="3553"/>
                  </a:lnTo>
                  <a:lnTo>
                    <a:pt x="3640" y="3474"/>
                  </a:lnTo>
                  <a:lnTo>
                    <a:pt x="3691" y="3394"/>
                  </a:lnTo>
                  <a:lnTo>
                    <a:pt x="3691" y="3394"/>
                  </a:lnTo>
                  <a:lnTo>
                    <a:pt x="3734" y="3348"/>
                  </a:lnTo>
                  <a:lnTo>
                    <a:pt x="3775" y="3304"/>
                  </a:lnTo>
                  <a:lnTo>
                    <a:pt x="3775" y="3304"/>
                  </a:lnTo>
                  <a:lnTo>
                    <a:pt x="3878" y="3186"/>
                  </a:lnTo>
                  <a:lnTo>
                    <a:pt x="3979" y="3067"/>
                  </a:lnTo>
                  <a:lnTo>
                    <a:pt x="3979" y="3067"/>
                  </a:lnTo>
                  <a:lnTo>
                    <a:pt x="3855" y="3255"/>
                  </a:lnTo>
                  <a:lnTo>
                    <a:pt x="3732" y="3444"/>
                  </a:lnTo>
                  <a:lnTo>
                    <a:pt x="3732" y="3444"/>
                  </a:lnTo>
                  <a:lnTo>
                    <a:pt x="3639" y="3589"/>
                  </a:lnTo>
                  <a:lnTo>
                    <a:pt x="3591" y="3661"/>
                  </a:lnTo>
                  <a:lnTo>
                    <a:pt x="3543" y="3731"/>
                  </a:lnTo>
                  <a:lnTo>
                    <a:pt x="3543" y="3731"/>
                  </a:lnTo>
                  <a:lnTo>
                    <a:pt x="3418" y="3888"/>
                  </a:lnTo>
                  <a:lnTo>
                    <a:pt x="3294" y="4045"/>
                  </a:lnTo>
                  <a:lnTo>
                    <a:pt x="3294" y="4045"/>
                  </a:lnTo>
                  <a:lnTo>
                    <a:pt x="3253" y="4010"/>
                  </a:lnTo>
                  <a:lnTo>
                    <a:pt x="3253" y="4010"/>
                  </a:lnTo>
                  <a:close/>
                  <a:moveTo>
                    <a:pt x="3161" y="3936"/>
                  </a:moveTo>
                  <a:lnTo>
                    <a:pt x="3161" y="3936"/>
                  </a:lnTo>
                  <a:lnTo>
                    <a:pt x="3256" y="3809"/>
                  </a:lnTo>
                  <a:lnTo>
                    <a:pt x="3351" y="3682"/>
                  </a:lnTo>
                  <a:lnTo>
                    <a:pt x="3445" y="3553"/>
                  </a:lnTo>
                  <a:lnTo>
                    <a:pt x="3538" y="3424"/>
                  </a:lnTo>
                  <a:lnTo>
                    <a:pt x="3723" y="3167"/>
                  </a:lnTo>
                  <a:lnTo>
                    <a:pt x="3909" y="2908"/>
                  </a:lnTo>
                  <a:lnTo>
                    <a:pt x="4003" y="2781"/>
                  </a:lnTo>
                  <a:lnTo>
                    <a:pt x="4096" y="2653"/>
                  </a:lnTo>
                  <a:lnTo>
                    <a:pt x="4192" y="2527"/>
                  </a:lnTo>
                  <a:lnTo>
                    <a:pt x="4290" y="2400"/>
                  </a:lnTo>
                  <a:lnTo>
                    <a:pt x="4388" y="2276"/>
                  </a:lnTo>
                  <a:lnTo>
                    <a:pt x="4487" y="2153"/>
                  </a:lnTo>
                  <a:lnTo>
                    <a:pt x="4590" y="2032"/>
                  </a:lnTo>
                  <a:lnTo>
                    <a:pt x="4642" y="1972"/>
                  </a:lnTo>
                  <a:lnTo>
                    <a:pt x="4695" y="1912"/>
                  </a:lnTo>
                  <a:lnTo>
                    <a:pt x="4695" y="1912"/>
                  </a:lnTo>
                  <a:lnTo>
                    <a:pt x="4747" y="1855"/>
                  </a:lnTo>
                  <a:lnTo>
                    <a:pt x="4769" y="1833"/>
                  </a:lnTo>
                  <a:lnTo>
                    <a:pt x="4788" y="1814"/>
                  </a:lnTo>
                  <a:lnTo>
                    <a:pt x="4805" y="1799"/>
                  </a:lnTo>
                  <a:lnTo>
                    <a:pt x="4816" y="1789"/>
                  </a:lnTo>
                  <a:lnTo>
                    <a:pt x="4821" y="1787"/>
                  </a:lnTo>
                  <a:lnTo>
                    <a:pt x="4824" y="1786"/>
                  </a:lnTo>
                  <a:lnTo>
                    <a:pt x="4827" y="1786"/>
                  </a:lnTo>
                  <a:lnTo>
                    <a:pt x="4828" y="1787"/>
                  </a:lnTo>
                  <a:lnTo>
                    <a:pt x="4828" y="1790"/>
                  </a:lnTo>
                  <a:lnTo>
                    <a:pt x="4827" y="1794"/>
                  </a:lnTo>
                  <a:lnTo>
                    <a:pt x="4821" y="1808"/>
                  </a:lnTo>
                  <a:lnTo>
                    <a:pt x="4808" y="1828"/>
                  </a:lnTo>
                  <a:lnTo>
                    <a:pt x="4791" y="1855"/>
                  </a:lnTo>
                  <a:lnTo>
                    <a:pt x="4766" y="1890"/>
                  </a:lnTo>
                  <a:lnTo>
                    <a:pt x="4734" y="1932"/>
                  </a:lnTo>
                  <a:lnTo>
                    <a:pt x="4697" y="1982"/>
                  </a:lnTo>
                  <a:lnTo>
                    <a:pt x="4651" y="2041"/>
                  </a:lnTo>
                  <a:lnTo>
                    <a:pt x="4651" y="2041"/>
                  </a:lnTo>
                  <a:lnTo>
                    <a:pt x="4603" y="2101"/>
                  </a:lnTo>
                  <a:lnTo>
                    <a:pt x="4553" y="2159"/>
                  </a:lnTo>
                  <a:lnTo>
                    <a:pt x="4503" y="2219"/>
                  </a:lnTo>
                  <a:lnTo>
                    <a:pt x="4451" y="2276"/>
                  </a:lnTo>
                  <a:lnTo>
                    <a:pt x="4348" y="2392"/>
                  </a:lnTo>
                  <a:lnTo>
                    <a:pt x="4297" y="2451"/>
                  </a:lnTo>
                  <a:lnTo>
                    <a:pt x="4247" y="2510"/>
                  </a:lnTo>
                  <a:lnTo>
                    <a:pt x="4247" y="2510"/>
                  </a:lnTo>
                  <a:lnTo>
                    <a:pt x="4206" y="2561"/>
                  </a:lnTo>
                  <a:lnTo>
                    <a:pt x="4167" y="2611"/>
                  </a:lnTo>
                  <a:lnTo>
                    <a:pt x="4127" y="2662"/>
                  </a:lnTo>
                  <a:lnTo>
                    <a:pt x="4089" y="2714"/>
                  </a:lnTo>
                  <a:lnTo>
                    <a:pt x="4051" y="2767"/>
                  </a:lnTo>
                  <a:lnTo>
                    <a:pt x="4015" y="2820"/>
                  </a:lnTo>
                  <a:lnTo>
                    <a:pt x="3942" y="2928"/>
                  </a:lnTo>
                  <a:lnTo>
                    <a:pt x="3871" y="3037"/>
                  </a:lnTo>
                  <a:lnTo>
                    <a:pt x="3802" y="3147"/>
                  </a:lnTo>
                  <a:lnTo>
                    <a:pt x="3663" y="3366"/>
                  </a:lnTo>
                  <a:lnTo>
                    <a:pt x="3663" y="3366"/>
                  </a:lnTo>
                  <a:lnTo>
                    <a:pt x="3599" y="3437"/>
                  </a:lnTo>
                  <a:lnTo>
                    <a:pt x="3536" y="3510"/>
                  </a:lnTo>
                  <a:lnTo>
                    <a:pt x="3504" y="3547"/>
                  </a:lnTo>
                  <a:lnTo>
                    <a:pt x="3474" y="3585"/>
                  </a:lnTo>
                  <a:lnTo>
                    <a:pt x="3445" y="3622"/>
                  </a:lnTo>
                  <a:lnTo>
                    <a:pt x="3416" y="3660"/>
                  </a:lnTo>
                  <a:lnTo>
                    <a:pt x="3388" y="3698"/>
                  </a:lnTo>
                  <a:lnTo>
                    <a:pt x="3361" y="3738"/>
                  </a:lnTo>
                  <a:lnTo>
                    <a:pt x="3336" y="3778"/>
                  </a:lnTo>
                  <a:lnTo>
                    <a:pt x="3311" y="3819"/>
                  </a:lnTo>
                  <a:lnTo>
                    <a:pt x="3288" y="3860"/>
                  </a:lnTo>
                  <a:lnTo>
                    <a:pt x="3265" y="3902"/>
                  </a:lnTo>
                  <a:lnTo>
                    <a:pt x="3246" y="3944"/>
                  </a:lnTo>
                  <a:lnTo>
                    <a:pt x="3227" y="3989"/>
                  </a:lnTo>
                  <a:lnTo>
                    <a:pt x="3227" y="3989"/>
                  </a:lnTo>
                  <a:lnTo>
                    <a:pt x="3161" y="3936"/>
                  </a:lnTo>
                  <a:lnTo>
                    <a:pt x="3161" y="3936"/>
                  </a:lnTo>
                  <a:close/>
                  <a:moveTo>
                    <a:pt x="3085" y="3876"/>
                  </a:moveTo>
                  <a:lnTo>
                    <a:pt x="3085" y="3876"/>
                  </a:lnTo>
                  <a:lnTo>
                    <a:pt x="3175" y="3765"/>
                  </a:lnTo>
                  <a:lnTo>
                    <a:pt x="3265" y="3653"/>
                  </a:lnTo>
                  <a:lnTo>
                    <a:pt x="3353" y="3540"/>
                  </a:lnTo>
                  <a:lnTo>
                    <a:pt x="3440" y="3426"/>
                  </a:lnTo>
                  <a:lnTo>
                    <a:pt x="3526" y="3311"/>
                  </a:lnTo>
                  <a:lnTo>
                    <a:pt x="3612" y="3195"/>
                  </a:lnTo>
                  <a:lnTo>
                    <a:pt x="3782" y="2963"/>
                  </a:lnTo>
                  <a:lnTo>
                    <a:pt x="3952" y="2731"/>
                  </a:lnTo>
                  <a:lnTo>
                    <a:pt x="4038" y="2616"/>
                  </a:lnTo>
                  <a:lnTo>
                    <a:pt x="4125" y="2501"/>
                  </a:lnTo>
                  <a:lnTo>
                    <a:pt x="4211" y="2386"/>
                  </a:lnTo>
                  <a:lnTo>
                    <a:pt x="4299" y="2273"/>
                  </a:lnTo>
                  <a:lnTo>
                    <a:pt x="4389" y="2161"/>
                  </a:lnTo>
                  <a:lnTo>
                    <a:pt x="4479" y="2050"/>
                  </a:lnTo>
                  <a:lnTo>
                    <a:pt x="4479" y="2050"/>
                  </a:lnTo>
                  <a:lnTo>
                    <a:pt x="4389" y="2161"/>
                  </a:lnTo>
                  <a:lnTo>
                    <a:pt x="4299" y="2274"/>
                  </a:lnTo>
                  <a:lnTo>
                    <a:pt x="4212" y="2387"/>
                  </a:lnTo>
                  <a:lnTo>
                    <a:pt x="4126" y="2502"/>
                  </a:lnTo>
                  <a:lnTo>
                    <a:pt x="4040" y="2618"/>
                  </a:lnTo>
                  <a:lnTo>
                    <a:pt x="3957" y="2734"/>
                  </a:lnTo>
                  <a:lnTo>
                    <a:pt x="3874" y="2851"/>
                  </a:lnTo>
                  <a:lnTo>
                    <a:pt x="3791" y="2969"/>
                  </a:lnTo>
                  <a:lnTo>
                    <a:pt x="3627" y="3206"/>
                  </a:lnTo>
                  <a:lnTo>
                    <a:pt x="3464" y="3442"/>
                  </a:lnTo>
                  <a:lnTo>
                    <a:pt x="3301" y="3680"/>
                  </a:lnTo>
                  <a:lnTo>
                    <a:pt x="3219" y="3798"/>
                  </a:lnTo>
                  <a:lnTo>
                    <a:pt x="3134" y="3915"/>
                  </a:lnTo>
                  <a:lnTo>
                    <a:pt x="3134" y="3915"/>
                  </a:lnTo>
                  <a:lnTo>
                    <a:pt x="3085" y="3876"/>
                  </a:lnTo>
                  <a:lnTo>
                    <a:pt x="3085" y="3876"/>
                  </a:lnTo>
                  <a:close/>
                  <a:moveTo>
                    <a:pt x="3042" y="3842"/>
                  </a:moveTo>
                  <a:lnTo>
                    <a:pt x="3042" y="3842"/>
                  </a:lnTo>
                  <a:lnTo>
                    <a:pt x="3047" y="3845"/>
                  </a:lnTo>
                  <a:lnTo>
                    <a:pt x="3050" y="3846"/>
                  </a:lnTo>
                  <a:lnTo>
                    <a:pt x="3055" y="3845"/>
                  </a:lnTo>
                  <a:lnTo>
                    <a:pt x="3059" y="3843"/>
                  </a:lnTo>
                  <a:lnTo>
                    <a:pt x="3059" y="3843"/>
                  </a:lnTo>
                  <a:lnTo>
                    <a:pt x="3085" y="3825"/>
                  </a:lnTo>
                  <a:lnTo>
                    <a:pt x="3110" y="3806"/>
                  </a:lnTo>
                  <a:lnTo>
                    <a:pt x="3110" y="3806"/>
                  </a:lnTo>
                  <a:lnTo>
                    <a:pt x="3066" y="3861"/>
                  </a:lnTo>
                  <a:lnTo>
                    <a:pt x="3066" y="3861"/>
                  </a:lnTo>
                  <a:lnTo>
                    <a:pt x="3042" y="3842"/>
                  </a:lnTo>
                  <a:lnTo>
                    <a:pt x="3042" y="3842"/>
                  </a:lnTo>
                  <a:close/>
                  <a:moveTo>
                    <a:pt x="2852" y="3673"/>
                  </a:moveTo>
                  <a:lnTo>
                    <a:pt x="2852" y="3673"/>
                  </a:lnTo>
                  <a:lnTo>
                    <a:pt x="2820" y="3636"/>
                  </a:lnTo>
                  <a:lnTo>
                    <a:pt x="2789" y="3599"/>
                  </a:lnTo>
                  <a:lnTo>
                    <a:pt x="2789" y="3599"/>
                  </a:lnTo>
                  <a:lnTo>
                    <a:pt x="2837" y="3551"/>
                  </a:lnTo>
                  <a:lnTo>
                    <a:pt x="2885" y="3503"/>
                  </a:lnTo>
                  <a:lnTo>
                    <a:pt x="2932" y="3452"/>
                  </a:lnTo>
                  <a:lnTo>
                    <a:pt x="2979" y="3403"/>
                  </a:lnTo>
                  <a:lnTo>
                    <a:pt x="3026" y="3352"/>
                  </a:lnTo>
                  <a:lnTo>
                    <a:pt x="3071" y="3300"/>
                  </a:lnTo>
                  <a:lnTo>
                    <a:pt x="3116" y="3249"/>
                  </a:lnTo>
                  <a:lnTo>
                    <a:pt x="3160" y="3196"/>
                  </a:lnTo>
                  <a:lnTo>
                    <a:pt x="3205" y="3142"/>
                  </a:lnTo>
                  <a:lnTo>
                    <a:pt x="3248" y="3090"/>
                  </a:lnTo>
                  <a:lnTo>
                    <a:pt x="3335" y="2981"/>
                  </a:lnTo>
                  <a:lnTo>
                    <a:pt x="3419" y="2870"/>
                  </a:lnTo>
                  <a:lnTo>
                    <a:pt x="3501" y="2758"/>
                  </a:lnTo>
                  <a:lnTo>
                    <a:pt x="3583" y="2645"/>
                  </a:lnTo>
                  <a:lnTo>
                    <a:pt x="3662" y="2530"/>
                  </a:lnTo>
                  <a:lnTo>
                    <a:pt x="3741" y="2415"/>
                  </a:lnTo>
                  <a:lnTo>
                    <a:pt x="3818" y="2301"/>
                  </a:lnTo>
                  <a:lnTo>
                    <a:pt x="3893" y="2185"/>
                  </a:lnTo>
                  <a:lnTo>
                    <a:pt x="3968" y="2069"/>
                  </a:lnTo>
                  <a:lnTo>
                    <a:pt x="4115" y="1840"/>
                  </a:lnTo>
                  <a:lnTo>
                    <a:pt x="4115" y="1840"/>
                  </a:lnTo>
                  <a:lnTo>
                    <a:pt x="4170" y="1755"/>
                  </a:lnTo>
                  <a:lnTo>
                    <a:pt x="4213" y="1691"/>
                  </a:lnTo>
                  <a:lnTo>
                    <a:pt x="4245" y="1645"/>
                  </a:lnTo>
                  <a:lnTo>
                    <a:pt x="4258" y="1630"/>
                  </a:lnTo>
                  <a:lnTo>
                    <a:pt x="4267" y="1618"/>
                  </a:lnTo>
                  <a:lnTo>
                    <a:pt x="4276" y="1610"/>
                  </a:lnTo>
                  <a:lnTo>
                    <a:pt x="4281" y="1605"/>
                  </a:lnTo>
                  <a:lnTo>
                    <a:pt x="4285" y="1603"/>
                  </a:lnTo>
                  <a:lnTo>
                    <a:pt x="4286" y="1604"/>
                  </a:lnTo>
                  <a:lnTo>
                    <a:pt x="4287" y="1605"/>
                  </a:lnTo>
                  <a:lnTo>
                    <a:pt x="4287" y="1609"/>
                  </a:lnTo>
                  <a:lnTo>
                    <a:pt x="4286" y="1616"/>
                  </a:lnTo>
                  <a:lnTo>
                    <a:pt x="4279" y="1637"/>
                  </a:lnTo>
                  <a:lnTo>
                    <a:pt x="4268" y="1665"/>
                  </a:lnTo>
                  <a:lnTo>
                    <a:pt x="4253" y="1698"/>
                  </a:lnTo>
                  <a:lnTo>
                    <a:pt x="4236" y="1734"/>
                  </a:lnTo>
                  <a:lnTo>
                    <a:pt x="4217" y="1772"/>
                  </a:lnTo>
                  <a:lnTo>
                    <a:pt x="4197" y="1809"/>
                  </a:lnTo>
                  <a:lnTo>
                    <a:pt x="4177" y="1844"/>
                  </a:lnTo>
                  <a:lnTo>
                    <a:pt x="4160" y="1875"/>
                  </a:lnTo>
                  <a:lnTo>
                    <a:pt x="4144" y="1898"/>
                  </a:lnTo>
                  <a:lnTo>
                    <a:pt x="4144" y="1898"/>
                  </a:lnTo>
                  <a:lnTo>
                    <a:pt x="4099" y="1962"/>
                  </a:lnTo>
                  <a:lnTo>
                    <a:pt x="4053" y="2026"/>
                  </a:lnTo>
                  <a:lnTo>
                    <a:pt x="3961" y="2151"/>
                  </a:lnTo>
                  <a:lnTo>
                    <a:pt x="3867" y="2277"/>
                  </a:lnTo>
                  <a:lnTo>
                    <a:pt x="3821" y="2341"/>
                  </a:lnTo>
                  <a:lnTo>
                    <a:pt x="3777" y="2405"/>
                  </a:lnTo>
                  <a:lnTo>
                    <a:pt x="3777" y="2405"/>
                  </a:lnTo>
                  <a:lnTo>
                    <a:pt x="3721" y="2489"/>
                  </a:lnTo>
                  <a:lnTo>
                    <a:pt x="3666" y="2573"/>
                  </a:lnTo>
                  <a:lnTo>
                    <a:pt x="3556" y="2741"/>
                  </a:lnTo>
                  <a:lnTo>
                    <a:pt x="3556" y="2741"/>
                  </a:lnTo>
                  <a:lnTo>
                    <a:pt x="3462" y="2853"/>
                  </a:lnTo>
                  <a:lnTo>
                    <a:pt x="3366" y="2966"/>
                  </a:lnTo>
                  <a:lnTo>
                    <a:pt x="3270" y="3079"/>
                  </a:lnTo>
                  <a:lnTo>
                    <a:pt x="3222" y="3136"/>
                  </a:lnTo>
                  <a:lnTo>
                    <a:pt x="3175" y="3194"/>
                  </a:lnTo>
                  <a:lnTo>
                    <a:pt x="3130" y="3251"/>
                  </a:lnTo>
                  <a:lnTo>
                    <a:pt x="3084" y="3310"/>
                  </a:lnTo>
                  <a:lnTo>
                    <a:pt x="3041" y="3368"/>
                  </a:lnTo>
                  <a:lnTo>
                    <a:pt x="2999" y="3428"/>
                  </a:lnTo>
                  <a:lnTo>
                    <a:pt x="2959" y="3488"/>
                  </a:lnTo>
                  <a:lnTo>
                    <a:pt x="2921" y="3548"/>
                  </a:lnTo>
                  <a:lnTo>
                    <a:pt x="2885" y="3611"/>
                  </a:lnTo>
                  <a:lnTo>
                    <a:pt x="2852" y="3673"/>
                  </a:lnTo>
                  <a:lnTo>
                    <a:pt x="2852" y="3673"/>
                  </a:lnTo>
                  <a:close/>
                  <a:moveTo>
                    <a:pt x="2759" y="3560"/>
                  </a:moveTo>
                  <a:lnTo>
                    <a:pt x="2759" y="3560"/>
                  </a:lnTo>
                  <a:lnTo>
                    <a:pt x="2736" y="3531"/>
                  </a:lnTo>
                  <a:lnTo>
                    <a:pt x="2711" y="3498"/>
                  </a:lnTo>
                  <a:lnTo>
                    <a:pt x="2711" y="3498"/>
                  </a:lnTo>
                  <a:lnTo>
                    <a:pt x="2779" y="3427"/>
                  </a:lnTo>
                  <a:lnTo>
                    <a:pt x="2846" y="3354"/>
                  </a:lnTo>
                  <a:lnTo>
                    <a:pt x="2912" y="3282"/>
                  </a:lnTo>
                  <a:lnTo>
                    <a:pt x="2978" y="3208"/>
                  </a:lnTo>
                  <a:lnTo>
                    <a:pt x="3041" y="3133"/>
                  </a:lnTo>
                  <a:lnTo>
                    <a:pt x="3104" y="3058"/>
                  </a:lnTo>
                  <a:lnTo>
                    <a:pt x="3167" y="2982"/>
                  </a:lnTo>
                  <a:lnTo>
                    <a:pt x="3228" y="2906"/>
                  </a:lnTo>
                  <a:lnTo>
                    <a:pt x="3228" y="2906"/>
                  </a:lnTo>
                  <a:lnTo>
                    <a:pt x="3173" y="2991"/>
                  </a:lnTo>
                  <a:lnTo>
                    <a:pt x="3119" y="3078"/>
                  </a:lnTo>
                  <a:lnTo>
                    <a:pt x="3065" y="3163"/>
                  </a:lnTo>
                  <a:lnTo>
                    <a:pt x="3010" y="3249"/>
                  </a:lnTo>
                  <a:lnTo>
                    <a:pt x="2954" y="3333"/>
                  </a:lnTo>
                  <a:lnTo>
                    <a:pt x="2925" y="3374"/>
                  </a:lnTo>
                  <a:lnTo>
                    <a:pt x="2894" y="3415"/>
                  </a:lnTo>
                  <a:lnTo>
                    <a:pt x="2864" y="3455"/>
                  </a:lnTo>
                  <a:lnTo>
                    <a:pt x="2832" y="3495"/>
                  </a:lnTo>
                  <a:lnTo>
                    <a:pt x="2801" y="3533"/>
                  </a:lnTo>
                  <a:lnTo>
                    <a:pt x="2767" y="3572"/>
                  </a:lnTo>
                  <a:lnTo>
                    <a:pt x="2767" y="3572"/>
                  </a:lnTo>
                  <a:lnTo>
                    <a:pt x="2759" y="3560"/>
                  </a:lnTo>
                  <a:lnTo>
                    <a:pt x="2759" y="3560"/>
                  </a:lnTo>
                  <a:close/>
                  <a:moveTo>
                    <a:pt x="2632" y="3408"/>
                  </a:moveTo>
                  <a:lnTo>
                    <a:pt x="2632" y="3408"/>
                  </a:lnTo>
                  <a:lnTo>
                    <a:pt x="2672" y="3376"/>
                  </a:lnTo>
                  <a:lnTo>
                    <a:pt x="2712" y="3344"/>
                  </a:lnTo>
                  <a:lnTo>
                    <a:pt x="2750" y="3310"/>
                  </a:lnTo>
                  <a:lnTo>
                    <a:pt x="2788" y="3275"/>
                  </a:lnTo>
                  <a:lnTo>
                    <a:pt x="2825" y="3239"/>
                  </a:lnTo>
                  <a:lnTo>
                    <a:pt x="2863" y="3203"/>
                  </a:lnTo>
                  <a:lnTo>
                    <a:pt x="2899" y="3166"/>
                  </a:lnTo>
                  <a:lnTo>
                    <a:pt x="2935" y="3127"/>
                  </a:lnTo>
                  <a:lnTo>
                    <a:pt x="2972" y="3088"/>
                  </a:lnTo>
                  <a:lnTo>
                    <a:pt x="3007" y="3050"/>
                  </a:lnTo>
                  <a:lnTo>
                    <a:pt x="3042" y="3010"/>
                  </a:lnTo>
                  <a:lnTo>
                    <a:pt x="3076" y="2969"/>
                  </a:lnTo>
                  <a:lnTo>
                    <a:pt x="3144" y="2887"/>
                  </a:lnTo>
                  <a:lnTo>
                    <a:pt x="3210" y="2802"/>
                  </a:lnTo>
                  <a:lnTo>
                    <a:pt x="3275" y="2715"/>
                  </a:lnTo>
                  <a:lnTo>
                    <a:pt x="3339" y="2627"/>
                  </a:lnTo>
                  <a:lnTo>
                    <a:pt x="3401" y="2538"/>
                  </a:lnTo>
                  <a:lnTo>
                    <a:pt x="3462" y="2447"/>
                  </a:lnTo>
                  <a:lnTo>
                    <a:pt x="3522" y="2356"/>
                  </a:lnTo>
                  <a:lnTo>
                    <a:pt x="3581" y="2264"/>
                  </a:lnTo>
                  <a:lnTo>
                    <a:pt x="3640" y="2172"/>
                  </a:lnTo>
                  <a:lnTo>
                    <a:pt x="3697" y="2080"/>
                  </a:lnTo>
                  <a:lnTo>
                    <a:pt x="3697" y="2080"/>
                  </a:lnTo>
                  <a:lnTo>
                    <a:pt x="3728" y="2043"/>
                  </a:lnTo>
                  <a:lnTo>
                    <a:pt x="3742" y="2028"/>
                  </a:lnTo>
                  <a:lnTo>
                    <a:pt x="3762" y="2002"/>
                  </a:lnTo>
                  <a:lnTo>
                    <a:pt x="3813" y="1934"/>
                  </a:lnTo>
                  <a:lnTo>
                    <a:pt x="3813" y="1934"/>
                  </a:lnTo>
                  <a:lnTo>
                    <a:pt x="3883" y="1838"/>
                  </a:lnTo>
                  <a:lnTo>
                    <a:pt x="3998" y="1684"/>
                  </a:lnTo>
                  <a:lnTo>
                    <a:pt x="4052" y="1614"/>
                  </a:lnTo>
                  <a:lnTo>
                    <a:pt x="4073" y="1587"/>
                  </a:lnTo>
                  <a:lnTo>
                    <a:pt x="4091" y="1566"/>
                  </a:lnTo>
                  <a:lnTo>
                    <a:pt x="4102" y="1553"/>
                  </a:lnTo>
                  <a:lnTo>
                    <a:pt x="4106" y="1550"/>
                  </a:lnTo>
                  <a:lnTo>
                    <a:pt x="4107" y="1550"/>
                  </a:lnTo>
                  <a:lnTo>
                    <a:pt x="4107" y="1553"/>
                  </a:lnTo>
                  <a:lnTo>
                    <a:pt x="4105" y="1559"/>
                  </a:lnTo>
                  <a:lnTo>
                    <a:pt x="4093" y="1580"/>
                  </a:lnTo>
                  <a:lnTo>
                    <a:pt x="4093" y="1580"/>
                  </a:lnTo>
                  <a:lnTo>
                    <a:pt x="4019" y="1706"/>
                  </a:lnTo>
                  <a:lnTo>
                    <a:pt x="3943" y="1831"/>
                  </a:lnTo>
                  <a:lnTo>
                    <a:pt x="3866" y="1957"/>
                  </a:lnTo>
                  <a:lnTo>
                    <a:pt x="3785" y="2080"/>
                  </a:lnTo>
                  <a:lnTo>
                    <a:pt x="3702" y="2202"/>
                  </a:lnTo>
                  <a:lnTo>
                    <a:pt x="3618" y="2324"/>
                  </a:lnTo>
                  <a:lnTo>
                    <a:pt x="3531" y="2445"/>
                  </a:lnTo>
                  <a:lnTo>
                    <a:pt x="3442" y="2564"/>
                  </a:lnTo>
                  <a:lnTo>
                    <a:pt x="3352" y="2682"/>
                  </a:lnTo>
                  <a:lnTo>
                    <a:pt x="3261" y="2799"/>
                  </a:lnTo>
                  <a:lnTo>
                    <a:pt x="3168" y="2915"/>
                  </a:lnTo>
                  <a:lnTo>
                    <a:pt x="3075" y="3029"/>
                  </a:lnTo>
                  <a:lnTo>
                    <a:pt x="2980" y="3142"/>
                  </a:lnTo>
                  <a:lnTo>
                    <a:pt x="2884" y="3255"/>
                  </a:lnTo>
                  <a:lnTo>
                    <a:pt x="2788" y="3365"/>
                  </a:lnTo>
                  <a:lnTo>
                    <a:pt x="2691" y="3474"/>
                  </a:lnTo>
                  <a:lnTo>
                    <a:pt x="2691" y="3474"/>
                  </a:lnTo>
                  <a:lnTo>
                    <a:pt x="2663" y="3441"/>
                  </a:lnTo>
                  <a:lnTo>
                    <a:pt x="2632" y="3408"/>
                  </a:lnTo>
                  <a:lnTo>
                    <a:pt x="2632" y="3408"/>
                  </a:lnTo>
                  <a:close/>
                  <a:moveTo>
                    <a:pt x="2569" y="3346"/>
                  </a:moveTo>
                  <a:lnTo>
                    <a:pt x="2569" y="3346"/>
                  </a:lnTo>
                  <a:lnTo>
                    <a:pt x="2616" y="3311"/>
                  </a:lnTo>
                  <a:lnTo>
                    <a:pt x="2660" y="3273"/>
                  </a:lnTo>
                  <a:lnTo>
                    <a:pt x="2705" y="3236"/>
                  </a:lnTo>
                  <a:lnTo>
                    <a:pt x="2748" y="3196"/>
                  </a:lnTo>
                  <a:lnTo>
                    <a:pt x="2790" y="3156"/>
                  </a:lnTo>
                  <a:lnTo>
                    <a:pt x="2832" y="3115"/>
                  </a:lnTo>
                  <a:lnTo>
                    <a:pt x="2873" y="3072"/>
                  </a:lnTo>
                  <a:lnTo>
                    <a:pt x="2914" y="3029"/>
                  </a:lnTo>
                  <a:lnTo>
                    <a:pt x="2954" y="2984"/>
                  </a:lnTo>
                  <a:lnTo>
                    <a:pt x="2993" y="2939"/>
                  </a:lnTo>
                  <a:lnTo>
                    <a:pt x="3031" y="2893"/>
                  </a:lnTo>
                  <a:lnTo>
                    <a:pt x="3069" y="2846"/>
                  </a:lnTo>
                  <a:lnTo>
                    <a:pt x="3106" y="2798"/>
                  </a:lnTo>
                  <a:lnTo>
                    <a:pt x="3144" y="2750"/>
                  </a:lnTo>
                  <a:lnTo>
                    <a:pt x="3180" y="2701"/>
                  </a:lnTo>
                  <a:lnTo>
                    <a:pt x="3215" y="2651"/>
                  </a:lnTo>
                  <a:lnTo>
                    <a:pt x="3285" y="2550"/>
                  </a:lnTo>
                  <a:lnTo>
                    <a:pt x="3353" y="2447"/>
                  </a:lnTo>
                  <a:lnTo>
                    <a:pt x="3421" y="2343"/>
                  </a:lnTo>
                  <a:lnTo>
                    <a:pt x="3487" y="2239"/>
                  </a:lnTo>
                  <a:lnTo>
                    <a:pt x="3551" y="2133"/>
                  </a:lnTo>
                  <a:lnTo>
                    <a:pt x="3615" y="2028"/>
                  </a:lnTo>
                  <a:lnTo>
                    <a:pt x="3742" y="1820"/>
                  </a:lnTo>
                  <a:lnTo>
                    <a:pt x="3742" y="1820"/>
                  </a:lnTo>
                  <a:lnTo>
                    <a:pt x="3805" y="1745"/>
                  </a:lnTo>
                  <a:lnTo>
                    <a:pt x="3805" y="1745"/>
                  </a:lnTo>
                  <a:lnTo>
                    <a:pt x="3831" y="1713"/>
                  </a:lnTo>
                  <a:lnTo>
                    <a:pt x="3921" y="1604"/>
                  </a:lnTo>
                  <a:lnTo>
                    <a:pt x="3968" y="1550"/>
                  </a:lnTo>
                  <a:lnTo>
                    <a:pt x="4003" y="1512"/>
                  </a:lnTo>
                  <a:lnTo>
                    <a:pt x="4012" y="1502"/>
                  </a:lnTo>
                  <a:lnTo>
                    <a:pt x="4016" y="1500"/>
                  </a:lnTo>
                  <a:lnTo>
                    <a:pt x="4017" y="1500"/>
                  </a:lnTo>
                  <a:lnTo>
                    <a:pt x="4017" y="1504"/>
                  </a:lnTo>
                  <a:lnTo>
                    <a:pt x="4013" y="1508"/>
                  </a:lnTo>
                  <a:lnTo>
                    <a:pt x="4002" y="1527"/>
                  </a:lnTo>
                  <a:lnTo>
                    <a:pt x="4002" y="1527"/>
                  </a:lnTo>
                  <a:lnTo>
                    <a:pt x="3852" y="1754"/>
                  </a:lnTo>
                  <a:lnTo>
                    <a:pt x="3700" y="1980"/>
                  </a:lnTo>
                  <a:lnTo>
                    <a:pt x="3700" y="1980"/>
                  </a:lnTo>
                  <a:lnTo>
                    <a:pt x="3696" y="1986"/>
                  </a:lnTo>
                  <a:lnTo>
                    <a:pt x="3696" y="1986"/>
                  </a:lnTo>
                  <a:lnTo>
                    <a:pt x="3624" y="2088"/>
                  </a:lnTo>
                  <a:lnTo>
                    <a:pt x="3552" y="2190"/>
                  </a:lnTo>
                  <a:lnTo>
                    <a:pt x="3482" y="2294"/>
                  </a:lnTo>
                  <a:lnTo>
                    <a:pt x="3412" y="2398"/>
                  </a:lnTo>
                  <a:lnTo>
                    <a:pt x="3412" y="2398"/>
                  </a:lnTo>
                  <a:lnTo>
                    <a:pt x="3253" y="2624"/>
                  </a:lnTo>
                  <a:lnTo>
                    <a:pt x="3092" y="2849"/>
                  </a:lnTo>
                  <a:lnTo>
                    <a:pt x="3092" y="2849"/>
                  </a:lnTo>
                  <a:lnTo>
                    <a:pt x="3081" y="2866"/>
                  </a:lnTo>
                  <a:lnTo>
                    <a:pt x="3081" y="2866"/>
                  </a:lnTo>
                  <a:lnTo>
                    <a:pt x="3147" y="2777"/>
                  </a:lnTo>
                  <a:lnTo>
                    <a:pt x="3215" y="2688"/>
                  </a:lnTo>
                  <a:lnTo>
                    <a:pt x="3215" y="2688"/>
                  </a:lnTo>
                  <a:lnTo>
                    <a:pt x="3171" y="2750"/>
                  </a:lnTo>
                  <a:lnTo>
                    <a:pt x="3126" y="2811"/>
                  </a:lnTo>
                  <a:lnTo>
                    <a:pt x="3081" y="2872"/>
                  </a:lnTo>
                  <a:lnTo>
                    <a:pt x="3035" y="2932"/>
                  </a:lnTo>
                  <a:lnTo>
                    <a:pt x="3035" y="2932"/>
                  </a:lnTo>
                  <a:lnTo>
                    <a:pt x="2960" y="3044"/>
                  </a:lnTo>
                  <a:lnTo>
                    <a:pt x="2920" y="3100"/>
                  </a:lnTo>
                  <a:lnTo>
                    <a:pt x="2879" y="3156"/>
                  </a:lnTo>
                  <a:lnTo>
                    <a:pt x="2838" y="3210"/>
                  </a:lnTo>
                  <a:lnTo>
                    <a:pt x="2816" y="3236"/>
                  </a:lnTo>
                  <a:lnTo>
                    <a:pt x="2794" y="3261"/>
                  </a:lnTo>
                  <a:lnTo>
                    <a:pt x="2772" y="3285"/>
                  </a:lnTo>
                  <a:lnTo>
                    <a:pt x="2749" y="3309"/>
                  </a:lnTo>
                  <a:lnTo>
                    <a:pt x="2726" y="3330"/>
                  </a:lnTo>
                  <a:lnTo>
                    <a:pt x="2701" y="3351"/>
                  </a:lnTo>
                  <a:lnTo>
                    <a:pt x="2701" y="3351"/>
                  </a:lnTo>
                  <a:lnTo>
                    <a:pt x="2721" y="3333"/>
                  </a:lnTo>
                  <a:lnTo>
                    <a:pt x="2740" y="3316"/>
                  </a:lnTo>
                  <a:lnTo>
                    <a:pt x="2759" y="3297"/>
                  </a:lnTo>
                  <a:lnTo>
                    <a:pt x="2777" y="3277"/>
                  </a:lnTo>
                  <a:lnTo>
                    <a:pt x="2795" y="3257"/>
                  </a:lnTo>
                  <a:lnTo>
                    <a:pt x="2813" y="3236"/>
                  </a:lnTo>
                  <a:lnTo>
                    <a:pt x="2846" y="3193"/>
                  </a:lnTo>
                  <a:lnTo>
                    <a:pt x="2878" y="3148"/>
                  </a:lnTo>
                  <a:lnTo>
                    <a:pt x="2910" y="3104"/>
                  </a:lnTo>
                  <a:lnTo>
                    <a:pt x="2971" y="3016"/>
                  </a:lnTo>
                  <a:lnTo>
                    <a:pt x="2971" y="3016"/>
                  </a:lnTo>
                  <a:lnTo>
                    <a:pt x="2995" y="2983"/>
                  </a:lnTo>
                  <a:lnTo>
                    <a:pt x="2995" y="2983"/>
                  </a:lnTo>
                  <a:lnTo>
                    <a:pt x="2951" y="3037"/>
                  </a:lnTo>
                  <a:lnTo>
                    <a:pt x="2905" y="3091"/>
                  </a:lnTo>
                  <a:lnTo>
                    <a:pt x="2859" y="3142"/>
                  </a:lnTo>
                  <a:lnTo>
                    <a:pt x="2811" y="3194"/>
                  </a:lnTo>
                  <a:lnTo>
                    <a:pt x="2763" y="3244"/>
                  </a:lnTo>
                  <a:lnTo>
                    <a:pt x="2714" y="3292"/>
                  </a:lnTo>
                  <a:lnTo>
                    <a:pt x="2663" y="3340"/>
                  </a:lnTo>
                  <a:lnTo>
                    <a:pt x="2611" y="3386"/>
                  </a:lnTo>
                  <a:lnTo>
                    <a:pt x="2611" y="3386"/>
                  </a:lnTo>
                  <a:lnTo>
                    <a:pt x="2569" y="3346"/>
                  </a:lnTo>
                  <a:lnTo>
                    <a:pt x="2569" y="3346"/>
                  </a:lnTo>
                  <a:close/>
                  <a:moveTo>
                    <a:pt x="2511" y="3294"/>
                  </a:moveTo>
                  <a:lnTo>
                    <a:pt x="2511" y="3294"/>
                  </a:lnTo>
                  <a:lnTo>
                    <a:pt x="2537" y="3271"/>
                  </a:lnTo>
                  <a:lnTo>
                    <a:pt x="2564" y="3246"/>
                  </a:lnTo>
                  <a:lnTo>
                    <a:pt x="2590" y="3222"/>
                  </a:lnTo>
                  <a:lnTo>
                    <a:pt x="2615" y="3196"/>
                  </a:lnTo>
                  <a:lnTo>
                    <a:pt x="2615" y="3196"/>
                  </a:lnTo>
                  <a:lnTo>
                    <a:pt x="2580" y="3259"/>
                  </a:lnTo>
                  <a:lnTo>
                    <a:pt x="2546" y="3325"/>
                  </a:lnTo>
                  <a:lnTo>
                    <a:pt x="2546" y="3325"/>
                  </a:lnTo>
                  <a:lnTo>
                    <a:pt x="2511" y="3294"/>
                  </a:lnTo>
                  <a:lnTo>
                    <a:pt x="2511" y="3294"/>
                  </a:lnTo>
                  <a:close/>
                  <a:moveTo>
                    <a:pt x="2389" y="3211"/>
                  </a:moveTo>
                  <a:lnTo>
                    <a:pt x="2389" y="3211"/>
                  </a:lnTo>
                  <a:lnTo>
                    <a:pt x="2425" y="3188"/>
                  </a:lnTo>
                  <a:lnTo>
                    <a:pt x="2460" y="3163"/>
                  </a:lnTo>
                  <a:lnTo>
                    <a:pt x="2495" y="3139"/>
                  </a:lnTo>
                  <a:lnTo>
                    <a:pt x="2528" y="3112"/>
                  </a:lnTo>
                  <a:lnTo>
                    <a:pt x="2561" y="3085"/>
                  </a:lnTo>
                  <a:lnTo>
                    <a:pt x="2594" y="3057"/>
                  </a:lnTo>
                  <a:lnTo>
                    <a:pt x="2624" y="3028"/>
                  </a:lnTo>
                  <a:lnTo>
                    <a:pt x="2654" y="2997"/>
                  </a:lnTo>
                  <a:lnTo>
                    <a:pt x="2685" y="2967"/>
                  </a:lnTo>
                  <a:lnTo>
                    <a:pt x="2714" y="2936"/>
                  </a:lnTo>
                  <a:lnTo>
                    <a:pt x="2742" y="2904"/>
                  </a:lnTo>
                  <a:lnTo>
                    <a:pt x="2772" y="2872"/>
                  </a:lnTo>
                  <a:lnTo>
                    <a:pt x="2827" y="2806"/>
                  </a:lnTo>
                  <a:lnTo>
                    <a:pt x="2880" y="2739"/>
                  </a:lnTo>
                  <a:lnTo>
                    <a:pt x="2880" y="2739"/>
                  </a:lnTo>
                  <a:lnTo>
                    <a:pt x="2782" y="2878"/>
                  </a:lnTo>
                  <a:lnTo>
                    <a:pt x="2685" y="3014"/>
                  </a:lnTo>
                  <a:lnTo>
                    <a:pt x="2635" y="3080"/>
                  </a:lnTo>
                  <a:lnTo>
                    <a:pt x="2585" y="3146"/>
                  </a:lnTo>
                  <a:lnTo>
                    <a:pt x="2536" y="3211"/>
                  </a:lnTo>
                  <a:lnTo>
                    <a:pt x="2486" y="3275"/>
                  </a:lnTo>
                  <a:lnTo>
                    <a:pt x="2486" y="3275"/>
                  </a:lnTo>
                  <a:lnTo>
                    <a:pt x="2463" y="3257"/>
                  </a:lnTo>
                  <a:lnTo>
                    <a:pt x="2438" y="3241"/>
                  </a:lnTo>
                  <a:lnTo>
                    <a:pt x="2413" y="3225"/>
                  </a:lnTo>
                  <a:lnTo>
                    <a:pt x="2389" y="3211"/>
                  </a:lnTo>
                  <a:lnTo>
                    <a:pt x="2389" y="3211"/>
                  </a:lnTo>
                  <a:close/>
                  <a:moveTo>
                    <a:pt x="2301" y="3173"/>
                  </a:moveTo>
                  <a:lnTo>
                    <a:pt x="2301" y="3173"/>
                  </a:lnTo>
                  <a:lnTo>
                    <a:pt x="2390" y="3063"/>
                  </a:lnTo>
                  <a:lnTo>
                    <a:pt x="2478" y="2952"/>
                  </a:lnTo>
                  <a:lnTo>
                    <a:pt x="2652" y="2728"/>
                  </a:lnTo>
                  <a:lnTo>
                    <a:pt x="2825" y="2503"/>
                  </a:lnTo>
                  <a:lnTo>
                    <a:pt x="2999" y="2279"/>
                  </a:lnTo>
                  <a:lnTo>
                    <a:pt x="3172" y="2054"/>
                  </a:lnTo>
                  <a:lnTo>
                    <a:pt x="3260" y="1943"/>
                  </a:lnTo>
                  <a:lnTo>
                    <a:pt x="3347" y="1831"/>
                  </a:lnTo>
                  <a:lnTo>
                    <a:pt x="3436" y="1720"/>
                  </a:lnTo>
                  <a:lnTo>
                    <a:pt x="3525" y="1610"/>
                  </a:lnTo>
                  <a:lnTo>
                    <a:pt x="3615" y="1501"/>
                  </a:lnTo>
                  <a:lnTo>
                    <a:pt x="3706" y="1394"/>
                  </a:lnTo>
                  <a:lnTo>
                    <a:pt x="3706" y="1394"/>
                  </a:lnTo>
                  <a:lnTo>
                    <a:pt x="3663" y="1444"/>
                  </a:lnTo>
                  <a:lnTo>
                    <a:pt x="3622" y="1495"/>
                  </a:lnTo>
                  <a:lnTo>
                    <a:pt x="3580" y="1549"/>
                  </a:lnTo>
                  <a:lnTo>
                    <a:pt x="3539" y="1603"/>
                  </a:lnTo>
                  <a:lnTo>
                    <a:pt x="3500" y="1658"/>
                  </a:lnTo>
                  <a:lnTo>
                    <a:pt x="3459" y="1714"/>
                  </a:lnTo>
                  <a:lnTo>
                    <a:pt x="3379" y="1827"/>
                  </a:lnTo>
                  <a:lnTo>
                    <a:pt x="3222" y="2055"/>
                  </a:lnTo>
                  <a:lnTo>
                    <a:pt x="3144" y="2167"/>
                  </a:lnTo>
                  <a:lnTo>
                    <a:pt x="3065" y="2277"/>
                  </a:lnTo>
                  <a:lnTo>
                    <a:pt x="3065" y="2277"/>
                  </a:lnTo>
                  <a:lnTo>
                    <a:pt x="3022" y="2335"/>
                  </a:lnTo>
                  <a:lnTo>
                    <a:pt x="2978" y="2392"/>
                  </a:lnTo>
                  <a:lnTo>
                    <a:pt x="2932" y="2449"/>
                  </a:lnTo>
                  <a:lnTo>
                    <a:pt x="2885" y="2504"/>
                  </a:lnTo>
                  <a:lnTo>
                    <a:pt x="2790" y="2614"/>
                  </a:lnTo>
                  <a:lnTo>
                    <a:pt x="2695" y="2726"/>
                  </a:lnTo>
                  <a:lnTo>
                    <a:pt x="2649" y="2781"/>
                  </a:lnTo>
                  <a:lnTo>
                    <a:pt x="2603" y="2837"/>
                  </a:lnTo>
                  <a:lnTo>
                    <a:pt x="2559" y="2893"/>
                  </a:lnTo>
                  <a:lnTo>
                    <a:pt x="2514" y="2952"/>
                  </a:lnTo>
                  <a:lnTo>
                    <a:pt x="2473" y="3010"/>
                  </a:lnTo>
                  <a:lnTo>
                    <a:pt x="2432" y="3071"/>
                  </a:lnTo>
                  <a:lnTo>
                    <a:pt x="2413" y="3101"/>
                  </a:lnTo>
                  <a:lnTo>
                    <a:pt x="2395" y="3132"/>
                  </a:lnTo>
                  <a:lnTo>
                    <a:pt x="2376" y="3163"/>
                  </a:lnTo>
                  <a:lnTo>
                    <a:pt x="2358" y="3196"/>
                  </a:lnTo>
                  <a:lnTo>
                    <a:pt x="2358" y="3196"/>
                  </a:lnTo>
                  <a:lnTo>
                    <a:pt x="2330" y="3183"/>
                  </a:lnTo>
                  <a:lnTo>
                    <a:pt x="2301" y="3173"/>
                  </a:lnTo>
                  <a:lnTo>
                    <a:pt x="2301" y="3173"/>
                  </a:lnTo>
                  <a:close/>
                  <a:moveTo>
                    <a:pt x="2247" y="3159"/>
                  </a:moveTo>
                  <a:lnTo>
                    <a:pt x="2247" y="3159"/>
                  </a:lnTo>
                  <a:lnTo>
                    <a:pt x="2299" y="3108"/>
                  </a:lnTo>
                  <a:lnTo>
                    <a:pt x="2350" y="3058"/>
                  </a:lnTo>
                  <a:lnTo>
                    <a:pt x="2399" y="3007"/>
                  </a:lnTo>
                  <a:lnTo>
                    <a:pt x="2447" y="2954"/>
                  </a:lnTo>
                  <a:lnTo>
                    <a:pt x="2447" y="2954"/>
                  </a:lnTo>
                  <a:lnTo>
                    <a:pt x="2367" y="3060"/>
                  </a:lnTo>
                  <a:lnTo>
                    <a:pt x="2285" y="3168"/>
                  </a:lnTo>
                  <a:lnTo>
                    <a:pt x="2285" y="3168"/>
                  </a:lnTo>
                  <a:lnTo>
                    <a:pt x="2266" y="3162"/>
                  </a:lnTo>
                  <a:lnTo>
                    <a:pt x="2247" y="3159"/>
                  </a:lnTo>
                  <a:lnTo>
                    <a:pt x="2247" y="3159"/>
                  </a:lnTo>
                  <a:close/>
                  <a:moveTo>
                    <a:pt x="3281" y="2314"/>
                  </a:moveTo>
                  <a:lnTo>
                    <a:pt x="3281" y="2314"/>
                  </a:lnTo>
                  <a:lnTo>
                    <a:pt x="3155" y="2466"/>
                  </a:lnTo>
                  <a:lnTo>
                    <a:pt x="3029" y="2620"/>
                  </a:lnTo>
                  <a:lnTo>
                    <a:pt x="3029" y="2620"/>
                  </a:lnTo>
                  <a:lnTo>
                    <a:pt x="3088" y="2540"/>
                  </a:lnTo>
                  <a:lnTo>
                    <a:pt x="3147" y="2459"/>
                  </a:lnTo>
                  <a:lnTo>
                    <a:pt x="3147" y="2459"/>
                  </a:lnTo>
                  <a:lnTo>
                    <a:pt x="3222" y="2360"/>
                  </a:lnTo>
                  <a:lnTo>
                    <a:pt x="3297" y="2263"/>
                  </a:lnTo>
                  <a:lnTo>
                    <a:pt x="3450" y="2070"/>
                  </a:lnTo>
                  <a:lnTo>
                    <a:pt x="3526" y="1973"/>
                  </a:lnTo>
                  <a:lnTo>
                    <a:pt x="3601" y="1875"/>
                  </a:lnTo>
                  <a:lnTo>
                    <a:pt x="3676" y="1776"/>
                  </a:lnTo>
                  <a:lnTo>
                    <a:pt x="3749" y="1677"/>
                  </a:lnTo>
                  <a:lnTo>
                    <a:pt x="3749" y="1677"/>
                  </a:lnTo>
                  <a:lnTo>
                    <a:pt x="3864" y="1518"/>
                  </a:lnTo>
                  <a:lnTo>
                    <a:pt x="3902" y="1466"/>
                  </a:lnTo>
                  <a:lnTo>
                    <a:pt x="3928" y="1432"/>
                  </a:lnTo>
                  <a:lnTo>
                    <a:pt x="3944" y="1414"/>
                  </a:lnTo>
                  <a:lnTo>
                    <a:pt x="3949" y="1409"/>
                  </a:lnTo>
                  <a:lnTo>
                    <a:pt x="3951" y="1408"/>
                  </a:lnTo>
                  <a:lnTo>
                    <a:pt x="3951" y="1408"/>
                  </a:lnTo>
                  <a:lnTo>
                    <a:pt x="3952" y="1409"/>
                  </a:lnTo>
                  <a:lnTo>
                    <a:pt x="3951" y="1412"/>
                  </a:lnTo>
                  <a:lnTo>
                    <a:pt x="3944" y="1426"/>
                  </a:lnTo>
                  <a:lnTo>
                    <a:pt x="3916" y="1473"/>
                  </a:lnTo>
                  <a:lnTo>
                    <a:pt x="3879" y="1534"/>
                  </a:lnTo>
                  <a:lnTo>
                    <a:pt x="3841" y="1591"/>
                  </a:lnTo>
                  <a:lnTo>
                    <a:pt x="3814" y="1632"/>
                  </a:lnTo>
                  <a:lnTo>
                    <a:pt x="3814" y="1632"/>
                  </a:lnTo>
                  <a:lnTo>
                    <a:pt x="3749" y="1730"/>
                  </a:lnTo>
                  <a:lnTo>
                    <a:pt x="3684" y="1827"/>
                  </a:lnTo>
                  <a:lnTo>
                    <a:pt x="3684" y="1827"/>
                  </a:lnTo>
                  <a:lnTo>
                    <a:pt x="3581" y="1947"/>
                  </a:lnTo>
                  <a:lnTo>
                    <a:pt x="3480" y="2069"/>
                  </a:lnTo>
                  <a:lnTo>
                    <a:pt x="3379" y="2191"/>
                  </a:lnTo>
                  <a:lnTo>
                    <a:pt x="3281" y="2314"/>
                  </a:lnTo>
                  <a:lnTo>
                    <a:pt x="3281" y="2314"/>
                  </a:lnTo>
                  <a:close/>
                  <a:moveTo>
                    <a:pt x="3510" y="2095"/>
                  </a:moveTo>
                  <a:lnTo>
                    <a:pt x="3510" y="2095"/>
                  </a:lnTo>
                  <a:lnTo>
                    <a:pt x="3432" y="2215"/>
                  </a:lnTo>
                  <a:lnTo>
                    <a:pt x="3432" y="2215"/>
                  </a:lnTo>
                  <a:lnTo>
                    <a:pt x="3360" y="2324"/>
                  </a:lnTo>
                  <a:lnTo>
                    <a:pt x="3287" y="2432"/>
                  </a:lnTo>
                  <a:lnTo>
                    <a:pt x="3213" y="2540"/>
                  </a:lnTo>
                  <a:lnTo>
                    <a:pt x="3137" y="2646"/>
                  </a:lnTo>
                  <a:lnTo>
                    <a:pt x="3061" y="2751"/>
                  </a:lnTo>
                  <a:lnTo>
                    <a:pt x="2983" y="2857"/>
                  </a:lnTo>
                  <a:lnTo>
                    <a:pt x="2905" y="2960"/>
                  </a:lnTo>
                  <a:lnTo>
                    <a:pt x="2824" y="3063"/>
                  </a:lnTo>
                  <a:lnTo>
                    <a:pt x="2824" y="3063"/>
                  </a:lnTo>
                  <a:lnTo>
                    <a:pt x="2797" y="3094"/>
                  </a:lnTo>
                  <a:lnTo>
                    <a:pt x="2760" y="3134"/>
                  </a:lnTo>
                  <a:lnTo>
                    <a:pt x="2739" y="3155"/>
                  </a:lnTo>
                  <a:lnTo>
                    <a:pt x="2719" y="3175"/>
                  </a:lnTo>
                  <a:lnTo>
                    <a:pt x="2699" y="3193"/>
                  </a:lnTo>
                  <a:lnTo>
                    <a:pt x="2681" y="3207"/>
                  </a:lnTo>
                  <a:lnTo>
                    <a:pt x="2666" y="3217"/>
                  </a:lnTo>
                  <a:lnTo>
                    <a:pt x="2660" y="3220"/>
                  </a:lnTo>
                  <a:lnTo>
                    <a:pt x="2656" y="3222"/>
                  </a:lnTo>
                  <a:lnTo>
                    <a:pt x="2652" y="3222"/>
                  </a:lnTo>
                  <a:lnTo>
                    <a:pt x="2650" y="3220"/>
                  </a:lnTo>
                  <a:lnTo>
                    <a:pt x="2649" y="3216"/>
                  </a:lnTo>
                  <a:lnTo>
                    <a:pt x="2649" y="3210"/>
                  </a:lnTo>
                  <a:lnTo>
                    <a:pt x="2651" y="3203"/>
                  </a:lnTo>
                  <a:lnTo>
                    <a:pt x="2656" y="3193"/>
                  </a:lnTo>
                  <a:lnTo>
                    <a:pt x="2669" y="3165"/>
                  </a:lnTo>
                  <a:lnTo>
                    <a:pt x="2691" y="3127"/>
                  </a:lnTo>
                  <a:lnTo>
                    <a:pt x="2722" y="3077"/>
                  </a:lnTo>
                  <a:lnTo>
                    <a:pt x="2722" y="3077"/>
                  </a:lnTo>
                  <a:lnTo>
                    <a:pt x="2739" y="3053"/>
                  </a:lnTo>
                  <a:lnTo>
                    <a:pt x="2739" y="3053"/>
                  </a:lnTo>
                  <a:lnTo>
                    <a:pt x="2760" y="3025"/>
                  </a:lnTo>
                  <a:lnTo>
                    <a:pt x="2780" y="2998"/>
                  </a:lnTo>
                  <a:lnTo>
                    <a:pt x="2820" y="2941"/>
                  </a:lnTo>
                  <a:lnTo>
                    <a:pt x="2820" y="2941"/>
                  </a:lnTo>
                  <a:lnTo>
                    <a:pt x="2856" y="2895"/>
                  </a:lnTo>
                  <a:lnTo>
                    <a:pt x="2893" y="2850"/>
                  </a:lnTo>
                  <a:lnTo>
                    <a:pt x="2969" y="2758"/>
                  </a:lnTo>
                  <a:lnTo>
                    <a:pt x="3045" y="2667"/>
                  </a:lnTo>
                  <a:lnTo>
                    <a:pt x="3083" y="2621"/>
                  </a:lnTo>
                  <a:lnTo>
                    <a:pt x="3119" y="2576"/>
                  </a:lnTo>
                  <a:lnTo>
                    <a:pt x="3119" y="2576"/>
                  </a:lnTo>
                  <a:lnTo>
                    <a:pt x="3215" y="2454"/>
                  </a:lnTo>
                  <a:lnTo>
                    <a:pt x="3312" y="2334"/>
                  </a:lnTo>
                  <a:lnTo>
                    <a:pt x="3411" y="2214"/>
                  </a:lnTo>
                  <a:lnTo>
                    <a:pt x="3510" y="2095"/>
                  </a:lnTo>
                  <a:lnTo>
                    <a:pt x="3510" y="2095"/>
                  </a:lnTo>
                  <a:close/>
                  <a:moveTo>
                    <a:pt x="3000" y="2537"/>
                  </a:moveTo>
                  <a:lnTo>
                    <a:pt x="3000" y="2537"/>
                  </a:lnTo>
                  <a:lnTo>
                    <a:pt x="2918" y="2639"/>
                  </a:lnTo>
                  <a:lnTo>
                    <a:pt x="2837" y="2741"/>
                  </a:lnTo>
                  <a:lnTo>
                    <a:pt x="2754" y="2842"/>
                  </a:lnTo>
                  <a:lnTo>
                    <a:pt x="2671" y="2942"/>
                  </a:lnTo>
                  <a:lnTo>
                    <a:pt x="2671" y="2942"/>
                  </a:lnTo>
                  <a:lnTo>
                    <a:pt x="2650" y="2964"/>
                  </a:lnTo>
                  <a:lnTo>
                    <a:pt x="2625" y="2989"/>
                  </a:lnTo>
                  <a:lnTo>
                    <a:pt x="2598" y="3016"/>
                  </a:lnTo>
                  <a:lnTo>
                    <a:pt x="2570" y="3040"/>
                  </a:lnTo>
                  <a:lnTo>
                    <a:pt x="2542" y="3065"/>
                  </a:lnTo>
                  <a:lnTo>
                    <a:pt x="2515" y="3086"/>
                  </a:lnTo>
                  <a:lnTo>
                    <a:pt x="2492" y="3104"/>
                  </a:lnTo>
                  <a:lnTo>
                    <a:pt x="2472" y="3115"/>
                  </a:lnTo>
                  <a:lnTo>
                    <a:pt x="2464" y="3119"/>
                  </a:lnTo>
                  <a:lnTo>
                    <a:pt x="2457" y="3121"/>
                  </a:lnTo>
                  <a:lnTo>
                    <a:pt x="2452" y="3121"/>
                  </a:lnTo>
                  <a:lnTo>
                    <a:pt x="2450" y="3120"/>
                  </a:lnTo>
                  <a:lnTo>
                    <a:pt x="2449" y="3119"/>
                  </a:lnTo>
                  <a:lnTo>
                    <a:pt x="2447" y="3114"/>
                  </a:lnTo>
                  <a:lnTo>
                    <a:pt x="2449" y="3107"/>
                  </a:lnTo>
                  <a:lnTo>
                    <a:pt x="2452" y="3098"/>
                  </a:lnTo>
                  <a:lnTo>
                    <a:pt x="2458" y="3085"/>
                  </a:lnTo>
                  <a:lnTo>
                    <a:pt x="2466" y="3070"/>
                  </a:lnTo>
                  <a:lnTo>
                    <a:pt x="2478" y="3052"/>
                  </a:lnTo>
                  <a:lnTo>
                    <a:pt x="2509" y="3005"/>
                  </a:lnTo>
                  <a:lnTo>
                    <a:pt x="2555" y="2946"/>
                  </a:lnTo>
                  <a:lnTo>
                    <a:pt x="2615" y="2870"/>
                  </a:lnTo>
                  <a:lnTo>
                    <a:pt x="2615" y="2870"/>
                  </a:lnTo>
                  <a:lnTo>
                    <a:pt x="2649" y="2827"/>
                  </a:lnTo>
                  <a:lnTo>
                    <a:pt x="2685" y="2786"/>
                  </a:lnTo>
                  <a:lnTo>
                    <a:pt x="2757" y="2705"/>
                  </a:lnTo>
                  <a:lnTo>
                    <a:pt x="2830" y="2623"/>
                  </a:lnTo>
                  <a:lnTo>
                    <a:pt x="2903" y="2542"/>
                  </a:lnTo>
                  <a:lnTo>
                    <a:pt x="2903" y="2542"/>
                  </a:lnTo>
                  <a:lnTo>
                    <a:pt x="3013" y="2415"/>
                  </a:lnTo>
                  <a:lnTo>
                    <a:pt x="3125" y="2284"/>
                  </a:lnTo>
                  <a:lnTo>
                    <a:pt x="3182" y="2218"/>
                  </a:lnTo>
                  <a:lnTo>
                    <a:pt x="3240" y="2150"/>
                  </a:lnTo>
                  <a:lnTo>
                    <a:pt x="3297" y="2081"/>
                  </a:lnTo>
                  <a:lnTo>
                    <a:pt x="3353" y="2012"/>
                  </a:lnTo>
                  <a:lnTo>
                    <a:pt x="3353" y="2012"/>
                  </a:lnTo>
                  <a:lnTo>
                    <a:pt x="3285" y="2110"/>
                  </a:lnTo>
                  <a:lnTo>
                    <a:pt x="3217" y="2209"/>
                  </a:lnTo>
                  <a:lnTo>
                    <a:pt x="3082" y="2407"/>
                  </a:lnTo>
                  <a:lnTo>
                    <a:pt x="3082" y="2407"/>
                  </a:lnTo>
                  <a:lnTo>
                    <a:pt x="3061" y="2440"/>
                  </a:lnTo>
                  <a:lnTo>
                    <a:pt x="3040" y="2472"/>
                  </a:lnTo>
                  <a:lnTo>
                    <a:pt x="3000" y="2537"/>
                  </a:lnTo>
                  <a:lnTo>
                    <a:pt x="3000" y="2537"/>
                  </a:lnTo>
                  <a:close/>
                  <a:moveTo>
                    <a:pt x="3507" y="1878"/>
                  </a:moveTo>
                  <a:lnTo>
                    <a:pt x="3507" y="1878"/>
                  </a:lnTo>
                  <a:lnTo>
                    <a:pt x="3450" y="1948"/>
                  </a:lnTo>
                  <a:lnTo>
                    <a:pt x="3395" y="2020"/>
                  </a:lnTo>
                  <a:lnTo>
                    <a:pt x="3340" y="2091"/>
                  </a:lnTo>
                  <a:lnTo>
                    <a:pt x="3287" y="2164"/>
                  </a:lnTo>
                  <a:lnTo>
                    <a:pt x="3287" y="2164"/>
                  </a:lnTo>
                  <a:lnTo>
                    <a:pt x="3304" y="2137"/>
                  </a:lnTo>
                  <a:lnTo>
                    <a:pt x="3322" y="2110"/>
                  </a:lnTo>
                  <a:lnTo>
                    <a:pt x="3322" y="2110"/>
                  </a:lnTo>
                  <a:lnTo>
                    <a:pt x="3397" y="1998"/>
                  </a:lnTo>
                  <a:lnTo>
                    <a:pt x="3469" y="1884"/>
                  </a:lnTo>
                  <a:lnTo>
                    <a:pt x="3541" y="1771"/>
                  </a:lnTo>
                  <a:lnTo>
                    <a:pt x="3610" y="1656"/>
                  </a:lnTo>
                  <a:lnTo>
                    <a:pt x="3610" y="1656"/>
                  </a:lnTo>
                  <a:lnTo>
                    <a:pt x="3646" y="1598"/>
                  </a:lnTo>
                  <a:lnTo>
                    <a:pt x="3680" y="1541"/>
                  </a:lnTo>
                  <a:lnTo>
                    <a:pt x="3680" y="1541"/>
                  </a:lnTo>
                  <a:lnTo>
                    <a:pt x="3690" y="1524"/>
                  </a:lnTo>
                  <a:lnTo>
                    <a:pt x="3690" y="1524"/>
                  </a:lnTo>
                  <a:lnTo>
                    <a:pt x="3717" y="1478"/>
                  </a:lnTo>
                  <a:lnTo>
                    <a:pt x="3735" y="1449"/>
                  </a:lnTo>
                  <a:lnTo>
                    <a:pt x="3745" y="1435"/>
                  </a:lnTo>
                  <a:lnTo>
                    <a:pt x="3748" y="1432"/>
                  </a:lnTo>
                  <a:lnTo>
                    <a:pt x="3748" y="1432"/>
                  </a:lnTo>
                  <a:lnTo>
                    <a:pt x="3748" y="1433"/>
                  </a:lnTo>
                  <a:lnTo>
                    <a:pt x="3744" y="1443"/>
                  </a:lnTo>
                  <a:lnTo>
                    <a:pt x="3736" y="1463"/>
                  </a:lnTo>
                  <a:lnTo>
                    <a:pt x="3709" y="1521"/>
                  </a:lnTo>
                  <a:lnTo>
                    <a:pt x="3672" y="1595"/>
                  </a:lnTo>
                  <a:lnTo>
                    <a:pt x="3635" y="1669"/>
                  </a:lnTo>
                  <a:lnTo>
                    <a:pt x="3605" y="1726"/>
                  </a:lnTo>
                  <a:lnTo>
                    <a:pt x="3590" y="1754"/>
                  </a:lnTo>
                  <a:lnTo>
                    <a:pt x="3590" y="1754"/>
                  </a:lnTo>
                  <a:lnTo>
                    <a:pt x="3549" y="1816"/>
                  </a:lnTo>
                  <a:lnTo>
                    <a:pt x="3507" y="1878"/>
                  </a:lnTo>
                  <a:lnTo>
                    <a:pt x="3507" y="1878"/>
                  </a:lnTo>
                  <a:close/>
                  <a:moveTo>
                    <a:pt x="3806" y="2147"/>
                  </a:moveTo>
                  <a:lnTo>
                    <a:pt x="3806" y="2147"/>
                  </a:lnTo>
                  <a:lnTo>
                    <a:pt x="3744" y="2225"/>
                  </a:lnTo>
                  <a:lnTo>
                    <a:pt x="3684" y="2304"/>
                  </a:lnTo>
                  <a:lnTo>
                    <a:pt x="3684" y="2304"/>
                  </a:lnTo>
                  <a:lnTo>
                    <a:pt x="3882" y="2032"/>
                  </a:lnTo>
                  <a:lnTo>
                    <a:pt x="3983" y="1896"/>
                  </a:lnTo>
                  <a:lnTo>
                    <a:pt x="4082" y="1760"/>
                  </a:lnTo>
                  <a:lnTo>
                    <a:pt x="4082" y="1760"/>
                  </a:lnTo>
                  <a:lnTo>
                    <a:pt x="4109" y="1725"/>
                  </a:lnTo>
                  <a:lnTo>
                    <a:pt x="4110" y="1725"/>
                  </a:lnTo>
                  <a:lnTo>
                    <a:pt x="4108" y="1727"/>
                  </a:lnTo>
                  <a:lnTo>
                    <a:pt x="4100" y="1740"/>
                  </a:lnTo>
                  <a:lnTo>
                    <a:pt x="4009" y="1869"/>
                  </a:lnTo>
                  <a:lnTo>
                    <a:pt x="3886" y="2041"/>
                  </a:lnTo>
                  <a:lnTo>
                    <a:pt x="3835" y="2109"/>
                  </a:lnTo>
                  <a:lnTo>
                    <a:pt x="3806" y="2147"/>
                  </a:lnTo>
                  <a:lnTo>
                    <a:pt x="3806" y="2147"/>
                  </a:lnTo>
                  <a:close/>
                  <a:moveTo>
                    <a:pt x="3922" y="2068"/>
                  </a:moveTo>
                  <a:lnTo>
                    <a:pt x="3922" y="2068"/>
                  </a:lnTo>
                  <a:lnTo>
                    <a:pt x="3841" y="2198"/>
                  </a:lnTo>
                  <a:lnTo>
                    <a:pt x="3759" y="2327"/>
                  </a:lnTo>
                  <a:lnTo>
                    <a:pt x="3717" y="2390"/>
                  </a:lnTo>
                  <a:lnTo>
                    <a:pt x="3674" y="2453"/>
                  </a:lnTo>
                  <a:lnTo>
                    <a:pt x="3631" y="2515"/>
                  </a:lnTo>
                  <a:lnTo>
                    <a:pt x="3585" y="2575"/>
                  </a:lnTo>
                  <a:lnTo>
                    <a:pt x="3585" y="2575"/>
                  </a:lnTo>
                  <a:lnTo>
                    <a:pt x="3399" y="2812"/>
                  </a:lnTo>
                  <a:lnTo>
                    <a:pt x="3213" y="3053"/>
                  </a:lnTo>
                  <a:lnTo>
                    <a:pt x="3120" y="3173"/>
                  </a:lnTo>
                  <a:lnTo>
                    <a:pt x="3030" y="3291"/>
                  </a:lnTo>
                  <a:lnTo>
                    <a:pt x="2942" y="3409"/>
                  </a:lnTo>
                  <a:lnTo>
                    <a:pt x="2857" y="3525"/>
                  </a:lnTo>
                  <a:lnTo>
                    <a:pt x="2857" y="3525"/>
                  </a:lnTo>
                  <a:lnTo>
                    <a:pt x="2958" y="3385"/>
                  </a:lnTo>
                  <a:lnTo>
                    <a:pt x="3056" y="3245"/>
                  </a:lnTo>
                  <a:lnTo>
                    <a:pt x="3253" y="2964"/>
                  </a:lnTo>
                  <a:lnTo>
                    <a:pt x="3350" y="2824"/>
                  </a:lnTo>
                  <a:lnTo>
                    <a:pt x="3449" y="2683"/>
                  </a:lnTo>
                  <a:lnTo>
                    <a:pt x="3550" y="2544"/>
                  </a:lnTo>
                  <a:lnTo>
                    <a:pt x="3653" y="2405"/>
                  </a:lnTo>
                  <a:lnTo>
                    <a:pt x="3653" y="2405"/>
                  </a:lnTo>
                  <a:lnTo>
                    <a:pt x="3718" y="2321"/>
                  </a:lnTo>
                  <a:lnTo>
                    <a:pt x="3785" y="2236"/>
                  </a:lnTo>
                  <a:lnTo>
                    <a:pt x="3922" y="2068"/>
                  </a:lnTo>
                  <a:lnTo>
                    <a:pt x="3922" y="2068"/>
                  </a:lnTo>
                  <a:close/>
                  <a:moveTo>
                    <a:pt x="3783" y="2561"/>
                  </a:moveTo>
                  <a:lnTo>
                    <a:pt x="3783" y="2561"/>
                  </a:lnTo>
                  <a:lnTo>
                    <a:pt x="3813" y="2520"/>
                  </a:lnTo>
                  <a:lnTo>
                    <a:pt x="3845" y="2477"/>
                  </a:lnTo>
                  <a:lnTo>
                    <a:pt x="3878" y="2438"/>
                  </a:lnTo>
                  <a:lnTo>
                    <a:pt x="3910" y="2397"/>
                  </a:lnTo>
                  <a:lnTo>
                    <a:pt x="3976" y="2317"/>
                  </a:lnTo>
                  <a:lnTo>
                    <a:pt x="4044" y="2238"/>
                  </a:lnTo>
                  <a:lnTo>
                    <a:pt x="4044" y="2238"/>
                  </a:lnTo>
                  <a:lnTo>
                    <a:pt x="3983" y="2328"/>
                  </a:lnTo>
                  <a:lnTo>
                    <a:pt x="3923" y="2418"/>
                  </a:lnTo>
                  <a:lnTo>
                    <a:pt x="3865" y="2508"/>
                  </a:lnTo>
                  <a:lnTo>
                    <a:pt x="3806" y="2599"/>
                  </a:lnTo>
                  <a:lnTo>
                    <a:pt x="3690" y="2783"/>
                  </a:lnTo>
                  <a:lnTo>
                    <a:pt x="3632" y="2874"/>
                  </a:lnTo>
                  <a:lnTo>
                    <a:pt x="3573" y="2964"/>
                  </a:lnTo>
                  <a:lnTo>
                    <a:pt x="3512" y="3055"/>
                  </a:lnTo>
                  <a:lnTo>
                    <a:pt x="3452" y="3145"/>
                  </a:lnTo>
                  <a:lnTo>
                    <a:pt x="3390" y="3232"/>
                  </a:lnTo>
                  <a:lnTo>
                    <a:pt x="3325" y="3320"/>
                  </a:lnTo>
                  <a:lnTo>
                    <a:pt x="3260" y="3406"/>
                  </a:lnTo>
                  <a:lnTo>
                    <a:pt x="3226" y="3448"/>
                  </a:lnTo>
                  <a:lnTo>
                    <a:pt x="3191" y="3490"/>
                  </a:lnTo>
                  <a:lnTo>
                    <a:pt x="3155" y="3531"/>
                  </a:lnTo>
                  <a:lnTo>
                    <a:pt x="3120" y="3572"/>
                  </a:lnTo>
                  <a:lnTo>
                    <a:pt x="3084" y="3612"/>
                  </a:lnTo>
                  <a:lnTo>
                    <a:pt x="3047" y="3651"/>
                  </a:lnTo>
                  <a:lnTo>
                    <a:pt x="3047" y="3651"/>
                  </a:lnTo>
                  <a:lnTo>
                    <a:pt x="3072" y="3623"/>
                  </a:lnTo>
                  <a:lnTo>
                    <a:pt x="3098" y="3594"/>
                  </a:lnTo>
                  <a:lnTo>
                    <a:pt x="3124" y="3565"/>
                  </a:lnTo>
                  <a:lnTo>
                    <a:pt x="3148" y="3534"/>
                  </a:lnTo>
                  <a:lnTo>
                    <a:pt x="3198" y="3470"/>
                  </a:lnTo>
                  <a:lnTo>
                    <a:pt x="3246" y="3405"/>
                  </a:lnTo>
                  <a:lnTo>
                    <a:pt x="3292" y="3335"/>
                  </a:lnTo>
                  <a:lnTo>
                    <a:pt x="3339" y="3265"/>
                  </a:lnTo>
                  <a:lnTo>
                    <a:pt x="3384" y="3194"/>
                  </a:lnTo>
                  <a:lnTo>
                    <a:pt x="3429" y="3122"/>
                  </a:lnTo>
                  <a:lnTo>
                    <a:pt x="3517" y="2976"/>
                  </a:lnTo>
                  <a:lnTo>
                    <a:pt x="3605" y="2832"/>
                  </a:lnTo>
                  <a:lnTo>
                    <a:pt x="3648" y="2762"/>
                  </a:lnTo>
                  <a:lnTo>
                    <a:pt x="3693" y="2693"/>
                  </a:lnTo>
                  <a:lnTo>
                    <a:pt x="3737" y="2625"/>
                  </a:lnTo>
                  <a:lnTo>
                    <a:pt x="3783" y="2561"/>
                  </a:lnTo>
                  <a:lnTo>
                    <a:pt x="3783" y="2561"/>
                  </a:lnTo>
                  <a:close/>
                  <a:moveTo>
                    <a:pt x="4329" y="1899"/>
                  </a:moveTo>
                  <a:lnTo>
                    <a:pt x="4329" y="1899"/>
                  </a:lnTo>
                  <a:lnTo>
                    <a:pt x="4362" y="1867"/>
                  </a:lnTo>
                  <a:lnTo>
                    <a:pt x="4442" y="1785"/>
                  </a:lnTo>
                  <a:lnTo>
                    <a:pt x="4484" y="1744"/>
                  </a:lnTo>
                  <a:lnTo>
                    <a:pt x="4518" y="1712"/>
                  </a:lnTo>
                  <a:lnTo>
                    <a:pt x="4531" y="1701"/>
                  </a:lnTo>
                  <a:lnTo>
                    <a:pt x="4540" y="1696"/>
                  </a:lnTo>
                  <a:lnTo>
                    <a:pt x="4542" y="1696"/>
                  </a:lnTo>
                  <a:lnTo>
                    <a:pt x="4544" y="1696"/>
                  </a:lnTo>
                  <a:lnTo>
                    <a:pt x="4542" y="1699"/>
                  </a:lnTo>
                  <a:lnTo>
                    <a:pt x="4541" y="1703"/>
                  </a:lnTo>
                  <a:lnTo>
                    <a:pt x="4541" y="1703"/>
                  </a:lnTo>
                  <a:lnTo>
                    <a:pt x="4528" y="1730"/>
                  </a:lnTo>
                  <a:lnTo>
                    <a:pt x="4514" y="1755"/>
                  </a:lnTo>
                  <a:lnTo>
                    <a:pt x="4499" y="1781"/>
                  </a:lnTo>
                  <a:lnTo>
                    <a:pt x="4484" y="1807"/>
                  </a:lnTo>
                  <a:lnTo>
                    <a:pt x="4450" y="1857"/>
                  </a:lnTo>
                  <a:lnTo>
                    <a:pt x="4414" y="1907"/>
                  </a:lnTo>
                  <a:lnTo>
                    <a:pt x="4376" y="1957"/>
                  </a:lnTo>
                  <a:lnTo>
                    <a:pt x="4336" y="2006"/>
                  </a:lnTo>
                  <a:lnTo>
                    <a:pt x="4295" y="2054"/>
                  </a:lnTo>
                  <a:lnTo>
                    <a:pt x="4253" y="2102"/>
                  </a:lnTo>
                  <a:lnTo>
                    <a:pt x="4167" y="2198"/>
                  </a:lnTo>
                  <a:lnTo>
                    <a:pt x="4079" y="2294"/>
                  </a:lnTo>
                  <a:lnTo>
                    <a:pt x="4037" y="2341"/>
                  </a:lnTo>
                  <a:lnTo>
                    <a:pt x="3995" y="2389"/>
                  </a:lnTo>
                  <a:lnTo>
                    <a:pt x="3955" y="2437"/>
                  </a:lnTo>
                  <a:lnTo>
                    <a:pt x="3916" y="2485"/>
                  </a:lnTo>
                  <a:lnTo>
                    <a:pt x="3916" y="2485"/>
                  </a:lnTo>
                  <a:lnTo>
                    <a:pt x="3993" y="2363"/>
                  </a:lnTo>
                  <a:lnTo>
                    <a:pt x="3993" y="2363"/>
                  </a:lnTo>
                  <a:lnTo>
                    <a:pt x="4032" y="2303"/>
                  </a:lnTo>
                  <a:lnTo>
                    <a:pt x="4072" y="2243"/>
                  </a:lnTo>
                  <a:lnTo>
                    <a:pt x="4113" y="2185"/>
                  </a:lnTo>
                  <a:lnTo>
                    <a:pt x="4155" y="2128"/>
                  </a:lnTo>
                  <a:lnTo>
                    <a:pt x="4197" y="2069"/>
                  </a:lnTo>
                  <a:lnTo>
                    <a:pt x="4240" y="2013"/>
                  </a:lnTo>
                  <a:lnTo>
                    <a:pt x="4285" y="1955"/>
                  </a:lnTo>
                  <a:lnTo>
                    <a:pt x="4329" y="1899"/>
                  </a:lnTo>
                  <a:lnTo>
                    <a:pt x="4329" y="1899"/>
                  </a:lnTo>
                  <a:close/>
                  <a:moveTo>
                    <a:pt x="3597" y="2988"/>
                  </a:moveTo>
                  <a:lnTo>
                    <a:pt x="3597" y="2988"/>
                  </a:lnTo>
                  <a:lnTo>
                    <a:pt x="3544" y="3087"/>
                  </a:lnTo>
                  <a:lnTo>
                    <a:pt x="3493" y="3188"/>
                  </a:lnTo>
                  <a:lnTo>
                    <a:pt x="3493" y="3188"/>
                  </a:lnTo>
                  <a:lnTo>
                    <a:pt x="3426" y="3262"/>
                  </a:lnTo>
                  <a:lnTo>
                    <a:pt x="3359" y="3337"/>
                  </a:lnTo>
                  <a:lnTo>
                    <a:pt x="3294" y="3413"/>
                  </a:lnTo>
                  <a:lnTo>
                    <a:pt x="3262" y="3451"/>
                  </a:lnTo>
                  <a:lnTo>
                    <a:pt x="3232" y="3490"/>
                  </a:lnTo>
                  <a:lnTo>
                    <a:pt x="3202" y="3530"/>
                  </a:lnTo>
                  <a:lnTo>
                    <a:pt x="3174" y="3570"/>
                  </a:lnTo>
                  <a:lnTo>
                    <a:pt x="3146" y="3611"/>
                  </a:lnTo>
                  <a:lnTo>
                    <a:pt x="3120" y="3651"/>
                  </a:lnTo>
                  <a:lnTo>
                    <a:pt x="3097" y="3694"/>
                  </a:lnTo>
                  <a:lnTo>
                    <a:pt x="3074" y="3736"/>
                  </a:lnTo>
                  <a:lnTo>
                    <a:pt x="3054" y="3780"/>
                  </a:lnTo>
                  <a:lnTo>
                    <a:pt x="3035" y="3825"/>
                  </a:lnTo>
                  <a:lnTo>
                    <a:pt x="3035" y="3825"/>
                  </a:lnTo>
                  <a:lnTo>
                    <a:pt x="3034" y="3828"/>
                  </a:lnTo>
                  <a:lnTo>
                    <a:pt x="3035" y="3833"/>
                  </a:lnTo>
                  <a:lnTo>
                    <a:pt x="3036" y="3836"/>
                  </a:lnTo>
                  <a:lnTo>
                    <a:pt x="3040" y="3840"/>
                  </a:lnTo>
                  <a:lnTo>
                    <a:pt x="3040" y="3840"/>
                  </a:lnTo>
                  <a:lnTo>
                    <a:pt x="3000" y="3808"/>
                  </a:lnTo>
                  <a:lnTo>
                    <a:pt x="2961" y="3776"/>
                  </a:lnTo>
                  <a:lnTo>
                    <a:pt x="2961" y="3776"/>
                  </a:lnTo>
                  <a:lnTo>
                    <a:pt x="2963" y="3774"/>
                  </a:lnTo>
                  <a:lnTo>
                    <a:pt x="2963" y="3774"/>
                  </a:lnTo>
                  <a:lnTo>
                    <a:pt x="3009" y="3730"/>
                  </a:lnTo>
                  <a:lnTo>
                    <a:pt x="3055" y="3684"/>
                  </a:lnTo>
                  <a:lnTo>
                    <a:pt x="3098" y="3639"/>
                  </a:lnTo>
                  <a:lnTo>
                    <a:pt x="3141" y="3592"/>
                  </a:lnTo>
                  <a:lnTo>
                    <a:pt x="3184" y="3544"/>
                  </a:lnTo>
                  <a:lnTo>
                    <a:pt x="3224" y="3496"/>
                  </a:lnTo>
                  <a:lnTo>
                    <a:pt x="3264" y="3448"/>
                  </a:lnTo>
                  <a:lnTo>
                    <a:pt x="3304" y="3399"/>
                  </a:lnTo>
                  <a:lnTo>
                    <a:pt x="3343" y="3348"/>
                  </a:lnTo>
                  <a:lnTo>
                    <a:pt x="3381" y="3298"/>
                  </a:lnTo>
                  <a:lnTo>
                    <a:pt x="3418" y="3248"/>
                  </a:lnTo>
                  <a:lnTo>
                    <a:pt x="3455" y="3196"/>
                  </a:lnTo>
                  <a:lnTo>
                    <a:pt x="3526" y="3093"/>
                  </a:lnTo>
                  <a:lnTo>
                    <a:pt x="3597" y="2988"/>
                  </a:lnTo>
                  <a:lnTo>
                    <a:pt x="3597" y="2988"/>
                  </a:lnTo>
                  <a:close/>
                  <a:moveTo>
                    <a:pt x="3200" y="3685"/>
                  </a:moveTo>
                  <a:lnTo>
                    <a:pt x="3200" y="3685"/>
                  </a:lnTo>
                  <a:lnTo>
                    <a:pt x="3203" y="3664"/>
                  </a:lnTo>
                  <a:lnTo>
                    <a:pt x="3207" y="3646"/>
                  </a:lnTo>
                  <a:lnTo>
                    <a:pt x="3212" y="3626"/>
                  </a:lnTo>
                  <a:lnTo>
                    <a:pt x="3217" y="3607"/>
                  </a:lnTo>
                  <a:lnTo>
                    <a:pt x="3223" y="3589"/>
                  </a:lnTo>
                  <a:lnTo>
                    <a:pt x="3232" y="3572"/>
                  </a:lnTo>
                  <a:lnTo>
                    <a:pt x="3239" y="3554"/>
                  </a:lnTo>
                  <a:lnTo>
                    <a:pt x="3248" y="3538"/>
                  </a:lnTo>
                  <a:lnTo>
                    <a:pt x="3258" y="3522"/>
                  </a:lnTo>
                  <a:lnTo>
                    <a:pt x="3269" y="3506"/>
                  </a:lnTo>
                  <a:lnTo>
                    <a:pt x="3281" y="3491"/>
                  </a:lnTo>
                  <a:lnTo>
                    <a:pt x="3292" y="3477"/>
                  </a:lnTo>
                  <a:lnTo>
                    <a:pt x="3305" y="3463"/>
                  </a:lnTo>
                  <a:lnTo>
                    <a:pt x="3320" y="3449"/>
                  </a:lnTo>
                  <a:lnTo>
                    <a:pt x="3335" y="3436"/>
                  </a:lnTo>
                  <a:lnTo>
                    <a:pt x="3351" y="3424"/>
                  </a:lnTo>
                  <a:lnTo>
                    <a:pt x="3351" y="3424"/>
                  </a:lnTo>
                  <a:lnTo>
                    <a:pt x="3375" y="3399"/>
                  </a:lnTo>
                  <a:lnTo>
                    <a:pt x="3400" y="3373"/>
                  </a:lnTo>
                  <a:lnTo>
                    <a:pt x="3400" y="3373"/>
                  </a:lnTo>
                  <a:lnTo>
                    <a:pt x="3378" y="3414"/>
                  </a:lnTo>
                  <a:lnTo>
                    <a:pt x="3356" y="3454"/>
                  </a:lnTo>
                  <a:lnTo>
                    <a:pt x="3332" y="3493"/>
                  </a:lnTo>
                  <a:lnTo>
                    <a:pt x="3308" y="3532"/>
                  </a:lnTo>
                  <a:lnTo>
                    <a:pt x="3282" y="3571"/>
                  </a:lnTo>
                  <a:lnTo>
                    <a:pt x="3256" y="3609"/>
                  </a:lnTo>
                  <a:lnTo>
                    <a:pt x="3229" y="3647"/>
                  </a:lnTo>
                  <a:lnTo>
                    <a:pt x="3200" y="3685"/>
                  </a:lnTo>
                  <a:lnTo>
                    <a:pt x="3200" y="3685"/>
                  </a:lnTo>
                  <a:close/>
                  <a:moveTo>
                    <a:pt x="3532" y="3236"/>
                  </a:moveTo>
                  <a:lnTo>
                    <a:pt x="3532" y="3236"/>
                  </a:lnTo>
                  <a:lnTo>
                    <a:pt x="3454" y="3345"/>
                  </a:lnTo>
                  <a:lnTo>
                    <a:pt x="3454" y="3345"/>
                  </a:lnTo>
                  <a:lnTo>
                    <a:pt x="3483" y="3287"/>
                  </a:lnTo>
                  <a:lnTo>
                    <a:pt x="3483" y="3287"/>
                  </a:lnTo>
                  <a:lnTo>
                    <a:pt x="3532" y="3236"/>
                  </a:lnTo>
                  <a:lnTo>
                    <a:pt x="3532" y="3236"/>
                  </a:lnTo>
                  <a:close/>
                  <a:moveTo>
                    <a:pt x="4206" y="2453"/>
                  </a:moveTo>
                  <a:lnTo>
                    <a:pt x="4206" y="2453"/>
                  </a:lnTo>
                  <a:lnTo>
                    <a:pt x="4125" y="2559"/>
                  </a:lnTo>
                  <a:lnTo>
                    <a:pt x="4045" y="2667"/>
                  </a:lnTo>
                  <a:lnTo>
                    <a:pt x="3964" y="2776"/>
                  </a:lnTo>
                  <a:lnTo>
                    <a:pt x="3886" y="2885"/>
                  </a:lnTo>
                  <a:lnTo>
                    <a:pt x="3728" y="3104"/>
                  </a:lnTo>
                  <a:lnTo>
                    <a:pt x="3571" y="3323"/>
                  </a:lnTo>
                  <a:lnTo>
                    <a:pt x="3571" y="3323"/>
                  </a:lnTo>
                  <a:lnTo>
                    <a:pt x="3661" y="3190"/>
                  </a:lnTo>
                  <a:lnTo>
                    <a:pt x="3751" y="3059"/>
                  </a:lnTo>
                  <a:lnTo>
                    <a:pt x="3842" y="2928"/>
                  </a:lnTo>
                  <a:lnTo>
                    <a:pt x="3934" y="2797"/>
                  </a:lnTo>
                  <a:lnTo>
                    <a:pt x="3934" y="2797"/>
                  </a:lnTo>
                  <a:lnTo>
                    <a:pt x="3965" y="2753"/>
                  </a:lnTo>
                  <a:lnTo>
                    <a:pt x="3998" y="2709"/>
                  </a:lnTo>
                  <a:lnTo>
                    <a:pt x="4032" y="2665"/>
                  </a:lnTo>
                  <a:lnTo>
                    <a:pt x="4066" y="2621"/>
                  </a:lnTo>
                  <a:lnTo>
                    <a:pt x="4135" y="2537"/>
                  </a:lnTo>
                  <a:lnTo>
                    <a:pt x="4206" y="2453"/>
                  </a:lnTo>
                  <a:lnTo>
                    <a:pt x="4206" y="2453"/>
                  </a:lnTo>
                  <a:close/>
                  <a:moveTo>
                    <a:pt x="4856" y="1693"/>
                  </a:moveTo>
                  <a:lnTo>
                    <a:pt x="4856" y="1693"/>
                  </a:lnTo>
                  <a:lnTo>
                    <a:pt x="4775" y="1778"/>
                  </a:lnTo>
                  <a:lnTo>
                    <a:pt x="4697" y="1863"/>
                  </a:lnTo>
                  <a:lnTo>
                    <a:pt x="4697" y="1863"/>
                  </a:lnTo>
                  <a:lnTo>
                    <a:pt x="4728" y="1820"/>
                  </a:lnTo>
                  <a:lnTo>
                    <a:pt x="4759" y="1775"/>
                  </a:lnTo>
                  <a:lnTo>
                    <a:pt x="4789" y="1730"/>
                  </a:lnTo>
                  <a:lnTo>
                    <a:pt x="4819" y="1684"/>
                  </a:lnTo>
                  <a:lnTo>
                    <a:pt x="4819" y="1684"/>
                  </a:lnTo>
                  <a:lnTo>
                    <a:pt x="4856" y="1693"/>
                  </a:lnTo>
                  <a:lnTo>
                    <a:pt x="4856" y="1693"/>
                  </a:lnTo>
                  <a:close/>
                  <a:moveTo>
                    <a:pt x="4998" y="1728"/>
                  </a:moveTo>
                  <a:lnTo>
                    <a:pt x="4998" y="1728"/>
                  </a:lnTo>
                  <a:lnTo>
                    <a:pt x="4949" y="1787"/>
                  </a:lnTo>
                  <a:lnTo>
                    <a:pt x="4899" y="1844"/>
                  </a:lnTo>
                  <a:lnTo>
                    <a:pt x="4805" y="1962"/>
                  </a:lnTo>
                  <a:lnTo>
                    <a:pt x="4711" y="2082"/>
                  </a:lnTo>
                  <a:lnTo>
                    <a:pt x="4618" y="2201"/>
                  </a:lnTo>
                  <a:lnTo>
                    <a:pt x="4618" y="2201"/>
                  </a:lnTo>
                  <a:lnTo>
                    <a:pt x="4527" y="2316"/>
                  </a:lnTo>
                  <a:lnTo>
                    <a:pt x="4436" y="2431"/>
                  </a:lnTo>
                  <a:lnTo>
                    <a:pt x="4436" y="2431"/>
                  </a:lnTo>
                  <a:lnTo>
                    <a:pt x="4376" y="2508"/>
                  </a:lnTo>
                  <a:lnTo>
                    <a:pt x="4318" y="2586"/>
                  </a:lnTo>
                  <a:lnTo>
                    <a:pt x="4260" y="2665"/>
                  </a:lnTo>
                  <a:lnTo>
                    <a:pt x="4203" y="2743"/>
                  </a:lnTo>
                  <a:lnTo>
                    <a:pt x="4203" y="2743"/>
                  </a:lnTo>
                  <a:lnTo>
                    <a:pt x="4146" y="2817"/>
                  </a:lnTo>
                  <a:lnTo>
                    <a:pt x="4086" y="2891"/>
                  </a:lnTo>
                  <a:lnTo>
                    <a:pt x="4027" y="2963"/>
                  </a:lnTo>
                  <a:lnTo>
                    <a:pt x="3967" y="3035"/>
                  </a:lnTo>
                  <a:lnTo>
                    <a:pt x="3967" y="3035"/>
                  </a:lnTo>
                  <a:lnTo>
                    <a:pt x="3928" y="3080"/>
                  </a:lnTo>
                  <a:lnTo>
                    <a:pt x="3887" y="3125"/>
                  </a:lnTo>
                  <a:lnTo>
                    <a:pt x="3805" y="3214"/>
                  </a:lnTo>
                  <a:lnTo>
                    <a:pt x="3805" y="3214"/>
                  </a:lnTo>
                  <a:lnTo>
                    <a:pt x="3892" y="3077"/>
                  </a:lnTo>
                  <a:lnTo>
                    <a:pt x="3979" y="2940"/>
                  </a:lnTo>
                  <a:lnTo>
                    <a:pt x="3979" y="2940"/>
                  </a:lnTo>
                  <a:lnTo>
                    <a:pt x="4005" y="2900"/>
                  </a:lnTo>
                  <a:lnTo>
                    <a:pt x="4032" y="2860"/>
                  </a:lnTo>
                  <a:lnTo>
                    <a:pt x="4060" y="2820"/>
                  </a:lnTo>
                  <a:lnTo>
                    <a:pt x="4089" y="2782"/>
                  </a:lnTo>
                  <a:lnTo>
                    <a:pt x="4148" y="2706"/>
                  </a:lnTo>
                  <a:lnTo>
                    <a:pt x="4209" y="2630"/>
                  </a:lnTo>
                  <a:lnTo>
                    <a:pt x="4271" y="2556"/>
                  </a:lnTo>
                  <a:lnTo>
                    <a:pt x="4334" y="2481"/>
                  </a:lnTo>
                  <a:lnTo>
                    <a:pt x="4460" y="2334"/>
                  </a:lnTo>
                  <a:lnTo>
                    <a:pt x="4524" y="2260"/>
                  </a:lnTo>
                  <a:lnTo>
                    <a:pt x="4586" y="2185"/>
                  </a:lnTo>
                  <a:lnTo>
                    <a:pt x="4645" y="2109"/>
                  </a:lnTo>
                  <a:lnTo>
                    <a:pt x="4675" y="2071"/>
                  </a:lnTo>
                  <a:lnTo>
                    <a:pt x="4703" y="2033"/>
                  </a:lnTo>
                  <a:lnTo>
                    <a:pt x="4731" y="1993"/>
                  </a:lnTo>
                  <a:lnTo>
                    <a:pt x="4759" y="1953"/>
                  </a:lnTo>
                  <a:lnTo>
                    <a:pt x="4785" y="1913"/>
                  </a:lnTo>
                  <a:lnTo>
                    <a:pt x="4810" y="1874"/>
                  </a:lnTo>
                  <a:lnTo>
                    <a:pt x="4835" y="1833"/>
                  </a:lnTo>
                  <a:lnTo>
                    <a:pt x="4860" y="1790"/>
                  </a:lnTo>
                  <a:lnTo>
                    <a:pt x="4882" y="1748"/>
                  </a:lnTo>
                  <a:lnTo>
                    <a:pt x="4904" y="1705"/>
                  </a:lnTo>
                  <a:lnTo>
                    <a:pt x="4904" y="1705"/>
                  </a:lnTo>
                  <a:lnTo>
                    <a:pt x="4998" y="1728"/>
                  </a:lnTo>
                  <a:lnTo>
                    <a:pt x="4998" y="1728"/>
                  </a:lnTo>
                  <a:close/>
                  <a:moveTo>
                    <a:pt x="4776" y="1673"/>
                  </a:moveTo>
                  <a:lnTo>
                    <a:pt x="4776" y="1673"/>
                  </a:lnTo>
                  <a:lnTo>
                    <a:pt x="4720" y="1727"/>
                  </a:lnTo>
                  <a:lnTo>
                    <a:pt x="4665" y="1782"/>
                  </a:lnTo>
                  <a:lnTo>
                    <a:pt x="4611" y="1838"/>
                  </a:lnTo>
                  <a:lnTo>
                    <a:pt x="4558" y="1895"/>
                  </a:lnTo>
                  <a:lnTo>
                    <a:pt x="4505" y="1952"/>
                  </a:lnTo>
                  <a:lnTo>
                    <a:pt x="4453" y="2010"/>
                  </a:lnTo>
                  <a:lnTo>
                    <a:pt x="4403" y="2069"/>
                  </a:lnTo>
                  <a:lnTo>
                    <a:pt x="4352" y="2129"/>
                  </a:lnTo>
                  <a:lnTo>
                    <a:pt x="4302" y="2190"/>
                  </a:lnTo>
                  <a:lnTo>
                    <a:pt x="4253" y="2250"/>
                  </a:lnTo>
                  <a:lnTo>
                    <a:pt x="4204" y="2311"/>
                  </a:lnTo>
                  <a:lnTo>
                    <a:pt x="4156" y="2373"/>
                  </a:lnTo>
                  <a:lnTo>
                    <a:pt x="4060" y="2499"/>
                  </a:lnTo>
                  <a:lnTo>
                    <a:pt x="3967" y="2625"/>
                  </a:lnTo>
                  <a:lnTo>
                    <a:pt x="3967" y="2625"/>
                  </a:lnTo>
                  <a:lnTo>
                    <a:pt x="3981" y="2605"/>
                  </a:lnTo>
                  <a:lnTo>
                    <a:pt x="3981" y="2605"/>
                  </a:lnTo>
                  <a:lnTo>
                    <a:pt x="4065" y="2488"/>
                  </a:lnTo>
                  <a:lnTo>
                    <a:pt x="4150" y="2372"/>
                  </a:lnTo>
                  <a:lnTo>
                    <a:pt x="4237" y="2257"/>
                  </a:lnTo>
                  <a:lnTo>
                    <a:pt x="4324" y="2143"/>
                  </a:lnTo>
                  <a:lnTo>
                    <a:pt x="4411" y="2028"/>
                  </a:lnTo>
                  <a:lnTo>
                    <a:pt x="4497" y="1912"/>
                  </a:lnTo>
                  <a:lnTo>
                    <a:pt x="4582" y="1796"/>
                  </a:lnTo>
                  <a:lnTo>
                    <a:pt x="4624" y="1738"/>
                  </a:lnTo>
                  <a:lnTo>
                    <a:pt x="4665" y="1678"/>
                  </a:lnTo>
                  <a:lnTo>
                    <a:pt x="4665" y="1678"/>
                  </a:lnTo>
                  <a:lnTo>
                    <a:pt x="4668" y="1675"/>
                  </a:lnTo>
                  <a:lnTo>
                    <a:pt x="4668" y="1672"/>
                  </a:lnTo>
                  <a:lnTo>
                    <a:pt x="4669" y="1669"/>
                  </a:lnTo>
                  <a:lnTo>
                    <a:pt x="4668" y="1665"/>
                  </a:lnTo>
                  <a:lnTo>
                    <a:pt x="4665" y="1661"/>
                  </a:lnTo>
                  <a:lnTo>
                    <a:pt x="4659" y="1656"/>
                  </a:lnTo>
                  <a:lnTo>
                    <a:pt x="4654" y="1655"/>
                  </a:lnTo>
                  <a:lnTo>
                    <a:pt x="4648" y="1653"/>
                  </a:lnTo>
                  <a:lnTo>
                    <a:pt x="4644" y="1655"/>
                  </a:lnTo>
                  <a:lnTo>
                    <a:pt x="4641" y="1656"/>
                  </a:lnTo>
                  <a:lnTo>
                    <a:pt x="4638" y="1658"/>
                  </a:lnTo>
                  <a:lnTo>
                    <a:pt x="4636" y="1662"/>
                  </a:lnTo>
                  <a:lnTo>
                    <a:pt x="4636" y="1662"/>
                  </a:lnTo>
                  <a:lnTo>
                    <a:pt x="4583" y="1737"/>
                  </a:lnTo>
                  <a:lnTo>
                    <a:pt x="4529" y="1813"/>
                  </a:lnTo>
                  <a:lnTo>
                    <a:pt x="4422" y="1961"/>
                  </a:lnTo>
                  <a:lnTo>
                    <a:pt x="4312" y="2110"/>
                  </a:lnTo>
                  <a:lnTo>
                    <a:pt x="4202" y="2257"/>
                  </a:lnTo>
                  <a:lnTo>
                    <a:pt x="4092" y="2405"/>
                  </a:lnTo>
                  <a:lnTo>
                    <a:pt x="3982" y="2554"/>
                  </a:lnTo>
                  <a:lnTo>
                    <a:pt x="3874" y="2702"/>
                  </a:lnTo>
                  <a:lnTo>
                    <a:pt x="3821" y="2778"/>
                  </a:lnTo>
                  <a:lnTo>
                    <a:pt x="3769" y="2853"/>
                  </a:lnTo>
                  <a:lnTo>
                    <a:pt x="3769" y="2853"/>
                  </a:lnTo>
                  <a:lnTo>
                    <a:pt x="3746" y="2885"/>
                  </a:lnTo>
                  <a:lnTo>
                    <a:pt x="3723" y="2916"/>
                  </a:lnTo>
                  <a:lnTo>
                    <a:pt x="3700" y="2948"/>
                  </a:lnTo>
                  <a:lnTo>
                    <a:pt x="3675" y="2978"/>
                  </a:lnTo>
                  <a:lnTo>
                    <a:pt x="3624" y="3039"/>
                  </a:lnTo>
                  <a:lnTo>
                    <a:pt x="3572" y="3099"/>
                  </a:lnTo>
                  <a:lnTo>
                    <a:pt x="3572" y="3099"/>
                  </a:lnTo>
                  <a:lnTo>
                    <a:pt x="3598" y="3046"/>
                  </a:lnTo>
                  <a:lnTo>
                    <a:pt x="3624" y="2994"/>
                  </a:lnTo>
                  <a:lnTo>
                    <a:pt x="3624" y="2994"/>
                  </a:lnTo>
                  <a:lnTo>
                    <a:pt x="3649" y="2946"/>
                  </a:lnTo>
                  <a:lnTo>
                    <a:pt x="3675" y="2900"/>
                  </a:lnTo>
                  <a:lnTo>
                    <a:pt x="3702" y="2854"/>
                  </a:lnTo>
                  <a:lnTo>
                    <a:pt x="3730" y="2810"/>
                  </a:lnTo>
                  <a:lnTo>
                    <a:pt x="3759" y="2765"/>
                  </a:lnTo>
                  <a:lnTo>
                    <a:pt x="3790" y="2722"/>
                  </a:lnTo>
                  <a:lnTo>
                    <a:pt x="3820" y="2679"/>
                  </a:lnTo>
                  <a:lnTo>
                    <a:pt x="3852" y="2636"/>
                  </a:lnTo>
                  <a:lnTo>
                    <a:pt x="3916" y="2552"/>
                  </a:lnTo>
                  <a:lnTo>
                    <a:pt x="3983" y="2469"/>
                  </a:lnTo>
                  <a:lnTo>
                    <a:pt x="4051" y="2389"/>
                  </a:lnTo>
                  <a:lnTo>
                    <a:pt x="4119" y="2307"/>
                  </a:lnTo>
                  <a:lnTo>
                    <a:pt x="4188" y="2226"/>
                  </a:lnTo>
                  <a:lnTo>
                    <a:pt x="4256" y="2145"/>
                  </a:lnTo>
                  <a:lnTo>
                    <a:pt x="4321" y="2063"/>
                  </a:lnTo>
                  <a:lnTo>
                    <a:pt x="4386" y="1980"/>
                  </a:lnTo>
                  <a:lnTo>
                    <a:pt x="4417" y="1938"/>
                  </a:lnTo>
                  <a:lnTo>
                    <a:pt x="4448" y="1895"/>
                  </a:lnTo>
                  <a:lnTo>
                    <a:pt x="4478" y="1852"/>
                  </a:lnTo>
                  <a:lnTo>
                    <a:pt x="4507" y="1808"/>
                  </a:lnTo>
                  <a:lnTo>
                    <a:pt x="4534" y="1765"/>
                  </a:lnTo>
                  <a:lnTo>
                    <a:pt x="4561" y="1719"/>
                  </a:lnTo>
                  <a:lnTo>
                    <a:pt x="4588" y="1673"/>
                  </a:lnTo>
                  <a:lnTo>
                    <a:pt x="4613" y="1628"/>
                  </a:lnTo>
                  <a:lnTo>
                    <a:pt x="4613" y="1628"/>
                  </a:lnTo>
                  <a:lnTo>
                    <a:pt x="4693" y="1651"/>
                  </a:lnTo>
                  <a:lnTo>
                    <a:pt x="4776" y="1673"/>
                  </a:lnTo>
                  <a:lnTo>
                    <a:pt x="4776" y="1673"/>
                  </a:lnTo>
                  <a:close/>
                  <a:moveTo>
                    <a:pt x="4563" y="1613"/>
                  </a:moveTo>
                  <a:lnTo>
                    <a:pt x="4563" y="1613"/>
                  </a:lnTo>
                  <a:lnTo>
                    <a:pt x="4508" y="1666"/>
                  </a:lnTo>
                  <a:lnTo>
                    <a:pt x="4455" y="1721"/>
                  </a:lnTo>
                  <a:lnTo>
                    <a:pt x="4402" y="1779"/>
                  </a:lnTo>
                  <a:lnTo>
                    <a:pt x="4350" y="1836"/>
                  </a:lnTo>
                  <a:lnTo>
                    <a:pt x="4350" y="1836"/>
                  </a:lnTo>
                  <a:lnTo>
                    <a:pt x="4383" y="1781"/>
                  </a:lnTo>
                  <a:lnTo>
                    <a:pt x="4415" y="1725"/>
                  </a:lnTo>
                  <a:lnTo>
                    <a:pt x="4429" y="1697"/>
                  </a:lnTo>
                  <a:lnTo>
                    <a:pt x="4443" y="1668"/>
                  </a:lnTo>
                  <a:lnTo>
                    <a:pt x="4457" y="1638"/>
                  </a:lnTo>
                  <a:lnTo>
                    <a:pt x="4469" y="1609"/>
                  </a:lnTo>
                  <a:lnTo>
                    <a:pt x="4469" y="1609"/>
                  </a:lnTo>
                  <a:lnTo>
                    <a:pt x="4470" y="1603"/>
                  </a:lnTo>
                  <a:lnTo>
                    <a:pt x="4469" y="1597"/>
                  </a:lnTo>
                  <a:lnTo>
                    <a:pt x="4466" y="1594"/>
                  </a:lnTo>
                  <a:lnTo>
                    <a:pt x="4462" y="1590"/>
                  </a:lnTo>
                  <a:lnTo>
                    <a:pt x="4457" y="1589"/>
                  </a:lnTo>
                  <a:lnTo>
                    <a:pt x="4451" y="1588"/>
                  </a:lnTo>
                  <a:lnTo>
                    <a:pt x="4446" y="1589"/>
                  </a:lnTo>
                  <a:lnTo>
                    <a:pt x="4442" y="1593"/>
                  </a:lnTo>
                  <a:lnTo>
                    <a:pt x="4442" y="1593"/>
                  </a:lnTo>
                  <a:lnTo>
                    <a:pt x="4390" y="1644"/>
                  </a:lnTo>
                  <a:lnTo>
                    <a:pt x="4341" y="1698"/>
                  </a:lnTo>
                  <a:lnTo>
                    <a:pt x="4293" y="1752"/>
                  </a:lnTo>
                  <a:lnTo>
                    <a:pt x="4246" y="1808"/>
                  </a:lnTo>
                  <a:lnTo>
                    <a:pt x="4246" y="1808"/>
                  </a:lnTo>
                  <a:lnTo>
                    <a:pt x="4284" y="1741"/>
                  </a:lnTo>
                  <a:lnTo>
                    <a:pt x="4319" y="1673"/>
                  </a:lnTo>
                  <a:lnTo>
                    <a:pt x="4335" y="1639"/>
                  </a:lnTo>
                  <a:lnTo>
                    <a:pt x="4350" y="1605"/>
                  </a:lnTo>
                  <a:lnTo>
                    <a:pt x="4366" y="1572"/>
                  </a:lnTo>
                  <a:lnTo>
                    <a:pt x="4380" y="1536"/>
                  </a:lnTo>
                  <a:lnTo>
                    <a:pt x="4380" y="1536"/>
                  </a:lnTo>
                  <a:lnTo>
                    <a:pt x="4425" y="1558"/>
                  </a:lnTo>
                  <a:lnTo>
                    <a:pt x="4470" y="1577"/>
                  </a:lnTo>
                  <a:lnTo>
                    <a:pt x="4517" y="1595"/>
                  </a:lnTo>
                  <a:lnTo>
                    <a:pt x="4563" y="1613"/>
                  </a:lnTo>
                  <a:lnTo>
                    <a:pt x="4563" y="1613"/>
                  </a:lnTo>
                  <a:close/>
                  <a:moveTo>
                    <a:pt x="4348" y="1521"/>
                  </a:moveTo>
                  <a:lnTo>
                    <a:pt x="4348" y="1521"/>
                  </a:lnTo>
                  <a:lnTo>
                    <a:pt x="4326" y="1542"/>
                  </a:lnTo>
                  <a:lnTo>
                    <a:pt x="4304" y="1563"/>
                  </a:lnTo>
                  <a:lnTo>
                    <a:pt x="4261" y="1608"/>
                  </a:lnTo>
                  <a:lnTo>
                    <a:pt x="4221" y="1653"/>
                  </a:lnTo>
                  <a:lnTo>
                    <a:pt x="4181" y="1700"/>
                  </a:lnTo>
                  <a:lnTo>
                    <a:pt x="4181" y="1700"/>
                  </a:lnTo>
                  <a:lnTo>
                    <a:pt x="4209" y="1651"/>
                  </a:lnTo>
                  <a:lnTo>
                    <a:pt x="4236" y="1602"/>
                  </a:lnTo>
                  <a:lnTo>
                    <a:pt x="4259" y="1550"/>
                  </a:lnTo>
                  <a:lnTo>
                    <a:pt x="4283" y="1499"/>
                  </a:lnTo>
                  <a:lnTo>
                    <a:pt x="4283" y="1499"/>
                  </a:lnTo>
                  <a:lnTo>
                    <a:pt x="4283" y="1493"/>
                  </a:lnTo>
                  <a:lnTo>
                    <a:pt x="4281" y="1488"/>
                  </a:lnTo>
                  <a:lnTo>
                    <a:pt x="4279" y="1485"/>
                  </a:lnTo>
                  <a:lnTo>
                    <a:pt x="4276" y="1481"/>
                  </a:lnTo>
                  <a:lnTo>
                    <a:pt x="4276" y="1481"/>
                  </a:lnTo>
                  <a:lnTo>
                    <a:pt x="4348" y="1521"/>
                  </a:lnTo>
                  <a:lnTo>
                    <a:pt x="4348" y="1521"/>
                  </a:lnTo>
                  <a:close/>
                  <a:moveTo>
                    <a:pt x="4204" y="1444"/>
                  </a:moveTo>
                  <a:lnTo>
                    <a:pt x="4204" y="1444"/>
                  </a:lnTo>
                  <a:lnTo>
                    <a:pt x="4274" y="1481"/>
                  </a:lnTo>
                  <a:lnTo>
                    <a:pt x="4274" y="1481"/>
                  </a:lnTo>
                  <a:lnTo>
                    <a:pt x="4270" y="1479"/>
                  </a:lnTo>
                  <a:lnTo>
                    <a:pt x="4265" y="1479"/>
                  </a:lnTo>
                  <a:lnTo>
                    <a:pt x="4260" y="1480"/>
                  </a:lnTo>
                  <a:lnTo>
                    <a:pt x="4256" y="1484"/>
                  </a:lnTo>
                  <a:lnTo>
                    <a:pt x="4256" y="1484"/>
                  </a:lnTo>
                  <a:lnTo>
                    <a:pt x="4194" y="1565"/>
                  </a:lnTo>
                  <a:lnTo>
                    <a:pt x="4133" y="1645"/>
                  </a:lnTo>
                  <a:lnTo>
                    <a:pt x="4011" y="1808"/>
                  </a:lnTo>
                  <a:lnTo>
                    <a:pt x="3890" y="1972"/>
                  </a:lnTo>
                  <a:lnTo>
                    <a:pt x="3770" y="2136"/>
                  </a:lnTo>
                  <a:lnTo>
                    <a:pt x="3770" y="2136"/>
                  </a:lnTo>
                  <a:lnTo>
                    <a:pt x="3827" y="2050"/>
                  </a:lnTo>
                  <a:lnTo>
                    <a:pt x="3883" y="1965"/>
                  </a:lnTo>
                  <a:lnTo>
                    <a:pt x="3940" y="1879"/>
                  </a:lnTo>
                  <a:lnTo>
                    <a:pt x="3995" y="1794"/>
                  </a:lnTo>
                  <a:lnTo>
                    <a:pt x="4048" y="1707"/>
                  </a:lnTo>
                  <a:lnTo>
                    <a:pt x="4101" y="1621"/>
                  </a:lnTo>
                  <a:lnTo>
                    <a:pt x="4153" y="1534"/>
                  </a:lnTo>
                  <a:lnTo>
                    <a:pt x="4203" y="1447"/>
                  </a:lnTo>
                  <a:lnTo>
                    <a:pt x="4203" y="1447"/>
                  </a:lnTo>
                  <a:lnTo>
                    <a:pt x="4203" y="1445"/>
                  </a:lnTo>
                  <a:lnTo>
                    <a:pt x="4204" y="1444"/>
                  </a:lnTo>
                  <a:lnTo>
                    <a:pt x="4204" y="1444"/>
                  </a:lnTo>
                  <a:close/>
                  <a:moveTo>
                    <a:pt x="4121" y="1401"/>
                  </a:moveTo>
                  <a:lnTo>
                    <a:pt x="4121" y="1401"/>
                  </a:lnTo>
                  <a:lnTo>
                    <a:pt x="4178" y="1431"/>
                  </a:lnTo>
                  <a:lnTo>
                    <a:pt x="4178" y="1431"/>
                  </a:lnTo>
                  <a:lnTo>
                    <a:pt x="4122" y="1484"/>
                  </a:lnTo>
                  <a:lnTo>
                    <a:pt x="4067" y="1538"/>
                  </a:lnTo>
                  <a:lnTo>
                    <a:pt x="4013" y="1594"/>
                  </a:lnTo>
                  <a:lnTo>
                    <a:pt x="3962" y="1651"/>
                  </a:lnTo>
                  <a:lnTo>
                    <a:pt x="3962" y="1651"/>
                  </a:lnTo>
                  <a:lnTo>
                    <a:pt x="4041" y="1524"/>
                  </a:lnTo>
                  <a:lnTo>
                    <a:pt x="4121" y="1401"/>
                  </a:lnTo>
                  <a:lnTo>
                    <a:pt x="4121" y="1401"/>
                  </a:lnTo>
                  <a:close/>
                  <a:moveTo>
                    <a:pt x="4039" y="1359"/>
                  </a:moveTo>
                  <a:lnTo>
                    <a:pt x="4039" y="1359"/>
                  </a:lnTo>
                  <a:lnTo>
                    <a:pt x="4093" y="1385"/>
                  </a:lnTo>
                  <a:lnTo>
                    <a:pt x="4093" y="1385"/>
                  </a:lnTo>
                  <a:lnTo>
                    <a:pt x="4033" y="1446"/>
                  </a:lnTo>
                  <a:lnTo>
                    <a:pt x="3974" y="1508"/>
                  </a:lnTo>
                  <a:lnTo>
                    <a:pt x="3916" y="1570"/>
                  </a:lnTo>
                  <a:lnTo>
                    <a:pt x="3858" y="1634"/>
                  </a:lnTo>
                  <a:lnTo>
                    <a:pt x="3858" y="1634"/>
                  </a:lnTo>
                  <a:lnTo>
                    <a:pt x="3902" y="1563"/>
                  </a:lnTo>
                  <a:lnTo>
                    <a:pt x="3948" y="1494"/>
                  </a:lnTo>
                  <a:lnTo>
                    <a:pt x="3993" y="1426"/>
                  </a:lnTo>
                  <a:lnTo>
                    <a:pt x="4039" y="1360"/>
                  </a:lnTo>
                  <a:lnTo>
                    <a:pt x="4039" y="1360"/>
                  </a:lnTo>
                  <a:lnTo>
                    <a:pt x="4039" y="1359"/>
                  </a:lnTo>
                  <a:lnTo>
                    <a:pt x="4039" y="1359"/>
                  </a:lnTo>
                  <a:close/>
                  <a:moveTo>
                    <a:pt x="3750" y="1247"/>
                  </a:moveTo>
                  <a:lnTo>
                    <a:pt x="3750" y="1247"/>
                  </a:lnTo>
                  <a:lnTo>
                    <a:pt x="3754" y="1246"/>
                  </a:lnTo>
                  <a:lnTo>
                    <a:pt x="3755" y="1244"/>
                  </a:lnTo>
                  <a:lnTo>
                    <a:pt x="3757" y="1239"/>
                  </a:lnTo>
                  <a:lnTo>
                    <a:pt x="3757" y="1239"/>
                  </a:lnTo>
                  <a:lnTo>
                    <a:pt x="3790" y="1250"/>
                  </a:lnTo>
                  <a:lnTo>
                    <a:pt x="3823" y="1261"/>
                  </a:lnTo>
                  <a:lnTo>
                    <a:pt x="3854" y="1274"/>
                  </a:lnTo>
                  <a:lnTo>
                    <a:pt x="3886" y="1287"/>
                  </a:lnTo>
                  <a:lnTo>
                    <a:pt x="3949" y="1315"/>
                  </a:lnTo>
                  <a:lnTo>
                    <a:pt x="4011" y="1346"/>
                  </a:lnTo>
                  <a:lnTo>
                    <a:pt x="4011" y="1346"/>
                  </a:lnTo>
                  <a:lnTo>
                    <a:pt x="3960" y="1390"/>
                  </a:lnTo>
                  <a:lnTo>
                    <a:pt x="3909" y="1437"/>
                  </a:lnTo>
                  <a:lnTo>
                    <a:pt x="3860" y="1485"/>
                  </a:lnTo>
                  <a:lnTo>
                    <a:pt x="3811" y="1533"/>
                  </a:lnTo>
                  <a:lnTo>
                    <a:pt x="3763" y="1583"/>
                  </a:lnTo>
                  <a:lnTo>
                    <a:pt x="3715" y="1635"/>
                  </a:lnTo>
                  <a:lnTo>
                    <a:pt x="3668" y="1687"/>
                  </a:lnTo>
                  <a:lnTo>
                    <a:pt x="3621" y="1740"/>
                  </a:lnTo>
                  <a:lnTo>
                    <a:pt x="3621" y="1740"/>
                  </a:lnTo>
                  <a:lnTo>
                    <a:pt x="3691" y="1636"/>
                  </a:lnTo>
                  <a:lnTo>
                    <a:pt x="3761" y="1531"/>
                  </a:lnTo>
                  <a:lnTo>
                    <a:pt x="3828" y="1423"/>
                  </a:lnTo>
                  <a:lnTo>
                    <a:pt x="3895" y="1315"/>
                  </a:lnTo>
                  <a:lnTo>
                    <a:pt x="3895" y="1315"/>
                  </a:lnTo>
                  <a:lnTo>
                    <a:pt x="3896" y="1311"/>
                  </a:lnTo>
                  <a:lnTo>
                    <a:pt x="3896" y="1306"/>
                  </a:lnTo>
                  <a:lnTo>
                    <a:pt x="3895" y="1302"/>
                  </a:lnTo>
                  <a:lnTo>
                    <a:pt x="3893" y="1299"/>
                  </a:lnTo>
                  <a:lnTo>
                    <a:pt x="3889" y="1296"/>
                  </a:lnTo>
                  <a:lnTo>
                    <a:pt x="3886" y="1295"/>
                  </a:lnTo>
                  <a:lnTo>
                    <a:pt x="3881" y="1295"/>
                  </a:lnTo>
                  <a:lnTo>
                    <a:pt x="3876" y="1296"/>
                  </a:lnTo>
                  <a:lnTo>
                    <a:pt x="3876" y="1296"/>
                  </a:lnTo>
                  <a:lnTo>
                    <a:pt x="3860" y="1307"/>
                  </a:lnTo>
                  <a:lnTo>
                    <a:pt x="3844" y="1316"/>
                  </a:lnTo>
                  <a:lnTo>
                    <a:pt x="3828" y="1327"/>
                  </a:lnTo>
                  <a:lnTo>
                    <a:pt x="3814" y="1339"/>
                  </a:lnTo>
                  <a:lnTo>
                    <a:pt x="3786" y="1362"/>
                  </a:lnTo>
                  <a:lnTo>
                    <a:pt x="3761" y="1387"/>
                  </a:lnTo>
                  <a:lnTo>
                    <a:pt x="3761" y="1387"/>
                  </a:lnTo>
                  <a:lnTo>
                    <a:pt x="3786" y="1333"/>
                  </a:lnTo>
                  <a:lnTo>
                    <a:pt x="3799" y="1306"/>
                  </a:lnTo>
                  <a:lnTo>
                    <a:pt x="3811" y="1279"/>
                  </a:lnTo>
                  <a:lnTo>
                    <a:pt x="3811" y="1279"/>
                  </a:lnTo>
                  <a:lnTo>
                    <a:pt x="3812" y="1274"/>
                  </a:lnTo>
                  <a:lnTo>
                    <a:pt x="3811" y="1270"/>
                  </a:lnTo>
                  <a:lnTo>
                    <a:pt x="3807" y="1266"/>
                  </a:lnTo>
                  <a:lnTo>
                    <a:pt x="3804" y="1263"/>
                  </a:lnTo>
                  <a:lnTo>
                    <a:pt x="3799" y="1260"/>
                  </a:lnTo>
                  <a:lnTo>
                    <a:pt x="3794" y="1260"/>
                  </a:lnTo>
                  <a:lnTo>
                    <a:pt x="3789" y="1261"/>
                  </a:lnTo>
                  <a:lnTo>
                    <a:pt x="3785" y="1265"/>
                  </a:lnTo>
                  <a:lnTo>
                    <a:pt x="3785" y="1265"/>
                  </a:lnTo>
                  <a:lnTo>
                    <a:pt x="3710" y="1344"/>
                  </a:lnTo>
                  <a:lnTo>
                    <a:pt x="3636" y="1426"/>
                  </a:lnTo>
                  <a:lnTo>
                    <a:pt x="3564" y="1510"/>
                  </a:lnTo>
                  <a:lnTo>
                    <a:pt x="3491" y="1594"/>
                  </a:lnTo>
                  <a:lnTo>
                    <a:pt x="3421" y="1678"/>
                  </a:lnTo>
                  <a:lnTo>
                    <a:pt x="3351" y="1764"/>
                  </a:lnTo>
                  <a:lnTo>
                    <a:pt x="3281" y="1850"/>
                  </a:lnTo>
                  <a:lnTo>
                    <a:pt x="3212" y="1938"/>
                  </a:lnTo>
                  <a:lnTo>
                    <a:pt x="3212" y="1938"/>
                  </a:lnTo>
                  <a:lnTo>
                    <a:pt x="3240" y="1893"/>
                  </a:lnTo>
                  <a:lnTo>
                    <a:pt x="3269" y="1847"/>
                  </a:lnTo>
                  <a:lnTo>
                    <a:pt x="3330" y="1748"/>
                  </a:lnTo>
                  <a:lnTo>
                    <a:pt x="3393" y="1646"/>
                  </a:lnTo>
                  <a:lnTo>
                    <a:pt x="3426" y="1596"/>
                  </a:lnTo>
                  <a:lnTo>
                    <a:pt x="3460" y="1547"/>
                  </a:lnTo>
                  <a:lnTo>
                    <a:pt x="3494" y="1498"/>
                  </a:lnTo>
                  <a:lnTo>
                    <a:pt x="3529" y="1451"/>
                  </a:lnTo>
                  <a:lnTo>
                    <a:pt x="3564" y="1408"/>
                  </a:lnTo>
                  <a:lnTo>
                    <a:pt x="3600" y="1367"/>
                  </a:lnTo>
                  <a:lnTo>
                    <a:pt x="3619" y="1348"/>
                  </a:lnTo>
                  <a:lnTo>
                    <a:pt x="3638" y="1330"/>
                  </a:lnTo>
                  <a:lnTo>
                    <a:pt x="3655" y="1313"/>
                  </a:lnTo>
                  <a:lnTo>
                    <a:pt x="3674" y="1298"/>
                  </a:lnTo>
                  <a:lnTo>
                    <a:pt x="3694" y="1284"/>
                  </a:lnTo>
                  <a:lnTo>
                    <a:pt x="3713" y="1270"/>
                  </a:lnTo>
                  <a:lnTo>
                    <a:pt x="3731" y="1258"/>
                  </a:lnTo>
                  <a:lnTo>
                    <a:pt x="3750" y="1247"/>
                  </a:lnTo>
                  <a:lnTo>
                    <a:pt x="3750" y="1247"/>
                  </a:lnTo>
                  <a:close/>
                  <a:moveTo>
                    <a:pt x="3658" y="1211"/>
                  </a:moveTo>
                  <a:lnTo>
                    <a:pt x="3658" y="1211"/>
                  </a:lnTo>
                  <a:lnTo>
                    <a:pt x="3686" y="1218"/>
                  </a:lnTo>
                  <a:lnTo>
                    <a:pt x="3715" y="1226"/>
                  </a:lnTo>
                  <a:lnTo>
                    <a:pt x="3715" y="1226"/>
                  </a:lnTo>
                  <a:lnTo>
                    <a:pt x="3702" y="1234"/>
                  </a:lnTo>
                  <a:lnTo>
                    <a:pt x="3689" y="1244"/>
                  </a:lnTo>
                  <a:lnTo>
                    <a:pt x="3665" y="1264"/>
                  </a:lnTo>
                  <a:lnTo>
                    <a:pt x="3640" y="1287"/>
                  </a:lnTo>
                  <a:lnTo>
                    <a:pt x="3615" y="1313"/>
                  </a:lnTo>
                  <a:lnTo>
                    <a:pt x="3592" y="1341"/>
                  </a:lnTo>
                  <a:lnTo>
                    <a:pt x="3569" y="1370"/>
                  </a:lnTo>
                  <a:lnTo>
                    <a:pt x="3545" y="1402"/>
                  </a:lnTo>
                  <a:lnTo>
                    <a:pt x="3522" y="1433"/>
                  </a:lnTo>
                  <a:lnTo>
                    <a:pt x="3478" y="1497"/>
                  </a:lnTo>
                  <a:lnTo>
                    <a:pt x="3438" y="1560"/>
                  </a:lnTo>
                  <a:lnTo>
                    <a:pt x="3400" y="1617"/>
                  </a:lnTo>
                  <a:lnTo>
                    <a:pt x="3382" y="1643"/>
                  </a:lnTo>
                  <a:lnTo>
                    <a:pt x="3365" y="1666"/>
                  </a:lnTo>
                  <a:lnTo>
                    <a:pt x="3365" y="1666"/>
                  </a:lnTo>
                  <a:lnTo>
                    <a:pt x="3281" y="1782"/>
                  </a:lnTo>
                  <a:lnTo>
                    <a:pt x="3196" y="1898"/>
                  </a:lnTo>
                  <a:lnTo>
                    <a:pt x="3029" y="2132"/>
                  </a:lnTo>
                  <a:lnTo>
                    <a:pt x="2863" y="2366"/>
                  </a:lnTo>
                  <a:lnTo>
                    <a:pt x="2779" y="2482"/>
                  </a:lnTo>
                  <a:lnTo>
                    <a:pt x="2694" y="2599"/>
                  </a:lnTo>
                  <a:lnTo>
                    <a:pt x="2694" y="2599"/>
                  </a:lnTo>
                  <a:lnTo>
                    <a:pt x="2659" y="2646"/>
                  </a:lnTo>
                  <a:lnTo>
                    <a:pt x="2614" y="2705"/>
                  </a:lnTo>
                  <a:lnTo>
                    <a:pt x="2506" y="2842"/>
                  </a:lnTo>
                  <a:lnTo>
                    <a:pt x="2402" y="2970"/>
                  </a:lnTo>
                  <a:lnTo>
                    <a:pt x="2363" y="3021"/>
                  </a:lnTo>
                  <a:lnTo>
                    <a:pt x="2336" y="3056"/>
                  </a:lnTo>
                  <a:lnTo>
                    <a:pt x="2336" y="3056"/>
                  </a:lnTo>
                  <a:lnTo>
                    <a:pt x="2397" y="2973"/>
                  </a:lnTo>
                  <a:lnTo>
                    <a:pt x="2456" y="2888"/>
                  </a:lnTo>
                  <a:lnTo>
                    <a:pt x="2513" y="2804"/>
                  </a:lnTo>
                  <a:lnTo>
                    <a:pt x="2570" y="2717"/>
                  </a:lnTo>
                  <a:lnTo>
                    <a:pt x="2625" y="2632"/>
                  </a:lnTo>
                  <a:lnTo>
                    <a:pt x="2680" y="2544"/>
                  </a:lnTo>
                  <a:lnTo>
                    <a:pt x="2734" y="2458"/>
                  </a:lnTo>
                  <a:lnTo>
                    <a:pt x="2787" y="2370"/>
                  </a:lnTo>
                  <a:lnTo>
                    <a:pt x="2787" y="2370"/>
                  </a:lnTo>
                  <a:lnTo>
                    <a:pt x="2811" y="2330"/>
                  </a:lnTo>
                  <a:lnTo>
                    <a:pt x="2836" y="2291"/>
                  </a:lnTo>
                  <a:lnTo>
                    <a:pt x="2860" y="2254"/>
                  </a:lnTo>
                  <a:lnTo>
                    <a:pt x="2886" y="2216"/>
                  </a:lnTo>
                  <a:lnTo>
                    <a:pt x="2913" y="2180"/>
                  </a:lnTo>
                  <a:lnTo>
                    <a:pt x="2940" y="2143"/>
                  </a:lnTo>
                  <a:lnTo>
                    <a:pt x="2996" y="2071"/>
                  </a:lnTo>
                  <a:lnTo>
                    <a:pt x="3054" y="2001"/>
                  </a:lnTo>
                  <a:lnTo>
                    <a:pt x="3112" y="1931"/>
                  </a:lnTo>
                  <a:lnTo>
                    <a:pt x="3230" y="1793"/>
                  </a:lnTo>
                  <a:lnTo>
                    <a:pt x="3289" y="1723"/>
                  </a:lnTo>
                  <a:lnTo>
                    <a:pt x="3347" y="1653"/>
                  </a:lnTo>
                  <a:lnTo>
                    <a:pt x="3405" y="1583"/>
                  </a:lnTo>
                  <a:lnTo>
                    <a:pt x="3460" y="1512"/>
                  </a:lnTo>
                  <a:lnTo>
                    <a:pt x="3514" y="1439"/>
                  </a:lnTo>
                  <a:lnTo>
                    <a:pt x="3539" y="1403"/>
                  </a:lnTo>
                  <a:lnTo>
                    <a:pt x="3564" y="1366"/>
                  </a:lnTo>
                  <a:lnTo>
                    <a:pt x="3588" y="1327"/>
                  </a:lnTo>
                  <a:lnTo>
                    <a:pt x="3612" y="1289"/>
                  </a:lnTo>
                  <a:lnTo>
                    <a:pt x="3635" y="1250"/>
                  </a:lnTo>
                  <a:lnTo>
                    <a:pt x="3658" y="1211"/>
                  </a:lnTo>
                  <a:lnTo>
                    <a:pt x="3658" y="1211"/>
                  </a:lnTo>
                  <a:close/>
                  <a:moveTo>
                    <a:pt x="3570" y="1208"/>
                  </a:moveTo>
                  <a:lnTo>
                    <a:pt x="3570" y="1208"/>
                  </a:lnTo>
                  <a:lnTo>
                    <a:pt x="3572" y="1204"/>
                  </a:lnTo>
                  <a:lnTo>
                    <a:pt x="3572" y="1201"/>
                  </a:lnTo>
                  <a:lnTo>
                    <a:pt x="3572" y="1197"/>
                  </a:lnTo>
                  <a:lnTo>
                    <a:pt x="3571" y="1193"/>
                  </a:lnTo>
                  <a:lnTo>
                    <a:pt x="3571" y="1193"/>
                  </a:lnTo>
                  <a:lnTo>
                    <a:pt x="3593" y="1197"/>
                  </a:lnTo>
                  <a:lnTo>
                    <a:pt x="3614" y="1202"/>
                  </a:lnTo>
                  <a:lnTo>
                    <a:pt x="3614" y="1202"/>
                  </a:lnTo>
                  <a:lnTo>
                    <a:pt x="3573" y="1243"/>
                  </a:lnTo>
                  <a:lnTo>
                    <a:pt x="3535" y="1285"/>
                  </a:lnTo>
                  <a:lnTo>
                    <a:pt x="3456" y="1369"/>
                  </a:lnTo>
                  <a:lnTo>
                    <a:pt x="3456" y="1369"/>
                  </a:lnTo>
                  <a:lnTo>
                    <a:pt x="3485" y="1330"/>
                  </a:lnTo>
                  <a:lnTo>
                    <a:pt x="3515" y="1289"/>
                  </a:lnTo>
                  <a:lnTo>
                    <a:pt x="3543" y="1250"/>
                  </a:lnTo>
                  <a:lnTo>
                    <a:pt x="3570" y="1208"/>
                  </a:lnTo>
                  <a:lnTo>
                    <a:pt x="3570" y="1208"/>
                  </a:lnTo>
                  <a:close/>
                  <a:moveTo>
                    <a:pt x="3395" y="1247"/>
                  </a:moveTo>
                  <a:lnTo>
                    <a:pt x="3395" y="1247"/>
                  </a:lnTo>
                  <a:lnTo>
                    <a:pt x="3397" y="1241"/>
                  </a:lnTo>
                  <a:lnTo>
                    <a:pt x="3395" y="1238"/>
                  </a:lnTo>
                  <a:lnTo>
                    <a:pt x="3395" y="1238"/>
                  </a:lnTo>
                  <a:lnTo>
                    <a:pt x="3427" y="1227"/>
                  </a:lnTo>
                  <a:lnTo>
                    <a:pt x="3460" y="1218"/>
                  </a:lnTo>
                  <a:lnTo>
                    <a:pt x="3493" y="1210"/>
                  </a:lnTo>
                  <a:lnTo>
                    <a:pt x="3525" y="1203"/>
                  </a:lnTo>
                  <a:lnTo>
                    <a:pt x="3525" y="1203"/>
                  </a:lnTo>
                  <a:lnTo>
                    <a:pt x="3460" y="1265"/>
                  </a:lnTo>
                  <a:lnTo>
                    <a:pt x="3395" y="1329"/>
                  </a:lnTo>
                  <a:lnTo>
                    <a:pt x="3333" y="1395"/>
                  </a:lnTo>
                  <a:lnTo>
                    <a:pt x="3272" y="1463"/>
                  </a:lnTo>
                  <a:lnTo>
                    <a:pt x="3272" y="1463"/>
                  </a:lnTo>
                  <a:lnTo>
                    <a:pt x="3290" y="1437"/>
                  </a:lnTo>
                  <a:lnTo>
                    <a:pt x="3308" y="1412"/>
                  </a:lnTo>
                  <a:lnTo>
                    <a:pt x="3325" y="1387"/>
                  </a:lnTo>
                  <a:lnTo>
                    <a:pt x="3340" y="1360"/>
                  </a:lnTo>
                  <a:lnTo>
                    <a:pt x="3356" y="1333"/>
                  </a:lnTo>
                  <a:lnTo>
                    <a:pt x="3370" y="1305"/>
                  </a:lnTo>
                  <a:lnTo>
                    <a:pt x="3384" y="1277"/>
                  </a:lnTo>
                  <a:lnTo>
                    <a:pt x="3395" y="1247"/>
                  </a:lnTo>
                  <a:lnTo>
                    <a:pt x="3395" y="1247"/>
                  </a:lnTo>
                  <a:close/>
                  <a:moveTo>
                    <a:pt x="3246" y="1552"/>
                  </a:moveTo>
                  <a:lnTo>
                    <a:pt x="3246" y="1552"/>
                  </a:lnTo>
                  <a:lnTo>
                    <a:pt x="3288" y="1500"/>
                  </a:lnTo>
                  <a:lnTo>
                    <a:pt x="3345" y="1435"/>
                  </a:lnTo>
                  <a:lnTo>
                    <a:pt x="3404" y="1370"/>
                  </a:lnTo>
                  <a:lnTo>
                    <a:pt x="3452" y="1319"/>
                  </a:lnTo>
                  <a:lnTo>
                    <a:pt x="3467" y="1304"/>
                  </a:lnTo>
                  <a:lnTo>
                    <a:pt x="3475" y="1298"/>
                  </a:lnTo>
                  <a:lnTo>
                    <a:pt x="3476" y="1298"/>
                  </a:lnTo>
                  <a:lnTo>
                    <a:pt x="3476" y="1298"/>
                  </a:lnTo>
                  <a:lnTo>
                    <a:pt x="3474" y="1301"/>
                  </a:lnTo>
                  <a:lnTo>
                    <a:pt x="3462" y="1319"/>
                  </a:lnTo>
                  <a:lnTo>
                    <a:pt x="3439" y="1350"/>
                  </a:lnTo>
                  <a:lnTo>
                    <a:pt x="3401" y="1397"/>
                  </a:lnTo>
                  <a:lnTo>
                    <a:pt x="3347" y="1463"/>
                  </a:lnTo>
                  <a:lnTo>
                    <a:pt x="3277" y="1547"/>
                  </a:lnTo>
                  <a:lnTo>
                    <a:pt x="3277" y="1547"/>
                  </a:lnTo>
                  <a:lnTo>
                    <a:pt x="3229" y="1604"/>
                  </a:lnTo>
                  <a:lnTo>
                    <a:pt x="3179" y="1659"/>
                  </a:lnTo>
                  <a:lnTo>
                    <a:pt x="3127" y="1714"/>
                  </a:lnTo>
                  <a:lnTo>
                    <a:pt x="3076" y="1768"/>
                  </a:lnTo>
                  <a:lnTo>
                    <a:pt x="3076" y="1768"/>
                  </a:lnTo>
                  <a:lnTo>
                    <a:pt x="3246" y="1552"/>
                  </a:lnTo>
                  <a:lnTo>
                    <a:pt x="3246" y="1552"/>
                  </a:lnTo>
                  <a:close/>
                  <a:moveTo>
                    <a:pt x="2803" y="1477"/>
                  </a:moveTo>
                  <a:lnTo>
                    <a:pt x="2803" y="1477"/>
                  </a:lnTo>
                  <a:lnTo>
                    <a:pt x="2844" y="1466"/>
                  </a:lnTo>
                  <a:lnTo>
                    <a:pt x="2884" y="1453"/>
                  </a:lnTo>
                  <a:lnTo>
                    <a:pt x="2924" y="1439"/>
                  </a:lnTo>
                  <a:lnTo>
                    <a:pt x="2963" y="1424"/>
                  </a:lnTo>
                  <a:lnTo>
                    <a:pt x="3002" y="1408"/>
                  </a:lnTo>
                  <a:lnTo>
                    <a:pt x="3041" y="1391"/>
                  </a:lnTo>
                  <a:lnTo>
                    <a:pt x="3118" y="1355"/>
                  </a:lnTo>
                  <a:lnTo>
                    <a:pt x="3118" y="1355"/>
                  </a:lnTo>
                  <a:lnTo>
                    <a:pt x="3062" y="1401"/>
                  </a:lnTo>
                  <a:lnTo>
                    <a:pt x="3062" y="1401"/>
                  </a:lnTo>
                  <a:lnTo>
                    <a:pt x="3058" y="1396"/>
                  </a:lnTo>
                  <a:lnTo>
                    <a:pt x="3052" y="1394"/>
                  </a:lnTo>
                  <a:lnTo>
                    <a:pt x="3050" y="1392"/>
                  </a:lnTo>
                  <a:lnTo>
                    <a:pt x="3047" y="1394"/>
                  </a:lnTo>
                  <a:lnTo>
                    <a:pt x="3043" y="1395"/>
                  </a:lnTo>
                  <a:lnTo>
                    <a:pt x="3041" y="1397"/>
                  </a:lnTo>
                  <a:lnTo>
                    <a:pt x="3041" y="1397"/>
                  </a:lnTo>
                  <a:lnTo>
                    <a:pt x="2993" y="1436"/>
                  </a:lnTo>
                  <a:lnTo>
                    <a:pt x="2945" y="1477"/>
                  </a:lnTo>
                  <a:lnTo>
                    <a:pt x="2898" y="1518"/>
                  </a:lnTo>
                  <a:lnTo>
                    <a:pt x="2851" y="1560"/>
                  </a:lnTo>
                  <a:lnTo>
                    <a:pt x="2757" y="1646"/>
                  </a:lnTo>
                  <a:lnTo>
                    <a:pt x="2666" y="1735"/>
                  </a:lnTo>
                  <a:lnTo>
                    <a:pt x="2575" y="1826"/>
                  </a:lnTo>
                  <a:lnTo>
                    <a:pt x="2485" y="1918"/>
                  </a:lnTo>
                  <a:lnTo>
                    <a:pt x="2396" y="2012"/>
                  </a:lnTo>
                  <a:lnTo>
                    <a:pt x="2307" y="2106"/>
                  </a:lnTo>
                  <a:lnTo>
                    <a:pt x="2307" y="2106"/>
                  </a:lnTo>
                  <a:lnTo>
                    <a:pt x="2374" y="2033"/>
                  </a:lnTo>
                  <a:lnTo>
                    <a:pt x="2439" y="1959"/>
                  </a:lnTo>
                  <a:lnTo>
                    <a:pt x="2505" y="1884"/>
                  </a:lnTo>
                  <a:lnTo>
                    <a:pt x="2568" y="1808"/>
                  </a:lnTo>
                  <a:lnTo>
                    <a:pt x="2630" y="1732"/>
                  </a:lnTo>
                  <a:lnTo>
                    <a:pt x="2690" y="1653"/>
                  </a:lnTo>
                  <a:lnTo>
                    <a:pt x="2747" y="1574"/>
                  </a:lnTo>
                  <a:lnTo>
                    <a:pt x="2775" y="1533"/>
                  </a:lnTo>
                  <a:lnTo>
                    <a:pt x="2803" y="1492"/>
                  </a:lnTo>
                  <a:lnTo>
                    <a:pt x="2803" y="1492"/>
                  </a:lnTo>
                  <a:lnTo>
                    <a:pt x="2804" y="1488"/>
                  </a:lnTo>
                  <a:lnTo>
                    <a:pt x="2805" y="1484"/>
                  </a:lnTo>
                  <a:lnTo>
                    <a:pt x="2804" y="1480"/>
                  </a:lnTo>
                  <a:lnTo>
                    <a:pt x="2803" y="1477"/>
                  </a:lnTo>
                  <a:lnTo>
                    <a:pt x="2803" y="1477"/>
                  </a:lnTo>
                  <a:close/>
                  <a:moveTo>
                    <a:pt x="1376" y="3563"/>
                  </a:moveTo>
                  <a:lnTo>
                    <a:pt x="1376" y="3563"/>
                  </a:lnTo>
                  <a:lnTo>
                    <a:pt x="1435" y="3493"/>
                  </a:lnTo>
                  <a:lnTo>
                    <a:pt x="1491" y="3423"/>
                  </a:lnTo>
                  <a:lnTo>
                    <a:pt x="1547" y="3353"/>
                  </a:lnTo>
                  <a:lnTo>
                    <a:pt x="1603" y="3282"/>
                  </a:lnTo>
                  <a:lnTo>
                    <a:pt x="1657" y="3209"/>
                  </a:lnTo>
                  <a:lnTo>
                    <a:pt x="1711" y="3136"/>
                  </a:lnTo>
                  <a:lnTo>
                    <a:pt x="1818" y="2989"/>
                  </a:lnTo>
                  <a:lnTo>
                    <a:pt x="1922" y="2840"/>
                  </a:lnTo>
                  <a:lnTo>
                    <a:pt x="2026" y="2691"/>
                  </a:lnTo>
                  <a:lnTo>
                    <a:pt x="2130" y="254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34" y="2392"/>
                  </a:lnTo>
                  <a:lnTo>
                    <a:pt x="2262" y="2358"/>
                  </a:lnTo>
                  <a:lnTo>
                    <a:pt x="2290" y="2324"/>
                  </a:lnTo>
                  <a:lnTo>
                    <a:pt x="2320" y="2290"/>
                  </a:lnTo>
                  <a:lnTo>
                    <a:pt x="2349" y="2257"/>
                  </a:lnTo>
                  <a:lnTo>
                    <a:pt x="2410" y="2193"/>
                  </a:lnTo>
                  <a:lnTo>
                    <a:pt x="2472" y="2130"/>
                  </a:lnTo>
                  <a:lnTo>
                    <a:pt x="2535" y="2068"/>
                  </a:lnTo>
                  <a:lnTo>
                    <a:pt x="2599" y="2007"/>
                  </a:lnTo>
                  <a:lnTo>
                    <a:pt x="2729" y="1885"/>
                  </a:lnTo>
                  <a:lnTo>
                    <a:pt x="2729" y="1885"/>
                  </a:lnTo>
                  <a:lnTo>
                    <a:pt x="2642" y="2009"/>
                  </a:lnTo>
                  <a:lnTo>
                    <a:pt x="2598" y="2071"/>
                  </a:lnTo>
                  <a:lnTo>
                    <a:pt x="2554" y="2132"/>
                  </a:lnTo>
                  <a:lnTo>
                    <a:pt x="2554" y="2132"/>
                  </a:lnTo>
                  <a:lnTo>
                    <a:pt x="2485" y="2226"/>
                  </a:lnTo>
                  <a:lnTo>
                    <a:pt x="2415" y="2317"/>
                  </a:lnTo>
                  <a:lnTo>
                    <a:pt x="2343" y="2408"/>
                  </a:lnTo>
                  <a:lnTo>
                    <a:pt x="2271" y="2499"/>
                  </a:lnTo>
                  <a:lnTo>
                    <a:pt x="2198" y="2589"/>
                  </a:lnTo>
                  <a:lnTo>
                    <a:pt x="2124" y="2678"/>
                  </a:lnTo>
                  <a:lnTo>
                    <a:pt x="1977" y="2856"/>
                  </a:lnTo>
                  <a:lnTo>
                    <a:pt x="1829" y="3033"/>
                  </a:lnTo>
                  <a:lnTo>
                    <a:pt x="1682" y="3211"/>
                  </a:lnTo>
                  <a:lnTo>
                    <a:pt x="1608" y="3300"/>
                  </a:lnTo>
                  <a:lnTo>
                    <a:pt x="1537" y="3392"/>
                  </a:lnTo>
                  <a:lnTo>
                    <a:pt x="1465" y="3482"/>
                  </a:lnTo>
                  <a:lnTo>
                    <a:pt x="1395" y="3574"/>
                  </a:lnTo>
                  <a:lnTo>
                    <a:pt x="1395" y="3574"/>
                  </a:lnTo>
                  <a:lnTo>
                    <a:pt x="1345" y="3639"/>
                  </a:lnTo>
                  <a:lnTo>
                    <a:pt x="1313" y="3678"/>
                  </a:lnTo>
                  <a:lnTo>
                    <a:pt x="1304" y="3690"/>
                  </a:lnTo>
                  <a:lnTo>
                    <a:pt x="1297" y="3696"/>
                  </a:lnTo>
                  <a:lnTo>
                    <a:pt x="1294" y="3697"/>
                  </a:lnTo>
                  <a:lnTo>
                    <a:pt x="1294" y="3695"/>
                  </a:lnTo>
                  <a:lnTo>
                    <a:pt x="1303" y="3678"/>
                  </a:lnTo>
                  <a:lnTo>
                    <a:pt x="1321" y="3648"/>
                  </a:lnTo>
                  <a:lnTo>
                    <a:pt x="1376" y="3563"/>
                  </a:lnTo>
                  <a:lnTo>
                    <a:pt x="1376" y="3563"/>
                  </a:lnTo>
                  <a:close/>
                  <a:moveTo>
                    <a:pt x="906" y="4000"/>
                  </a:moveTo>
                  <a:lnTo>
                    <a:pt x="906" y="4000"/>
                  </a:lnTo>
                  <a:lnTo>
                    <a:pt x="871" y="4030"/>
                  </a:lnTo>
                  <a:lnTo>
                    <a:pt x="858" y="4040"/>
                  </a:lnTo>
                  <a:lnTo>
                    <a:pt x="849" y="4046"/>
                  </a:lnTo>
                  <a:lnTo>
                    <a:pt x="842" y="4049"/>
                  </a:lnTo>
                  <a:lnTo>
                    <a:pt x="837" y="4051"/>
                  </a:lnTo>
                  <a:lnTo>
                    <a:pt x="836" y="4051"/>
                  </a:lnTo>
                  <a:lnTo>
                    <a:pt x="835" y="4049"/>
                  </a:lnTo>
                  <a:lnTo>
                    <a:pt x="836" y="4046"/>
                  </a:lnTo>
                  <a:lnTo>
                    <a:pt x="838" y="4040"/>
                  </a:lnTo>
                  <a:lnTo>
                    <a:pt x="842" y="4033"/>
                  </a:lnTo>
                  <a:lnTo>
                    <a:pt x="856" y="4012"/>
                  </a:lnTo>
                  <a:lnTo>
                    <a:pt x="874" y="3986"/>
                  </a:lnTo>
                  <a:lnTo>
                    <a:pt x="898" y="3957"/>
                  </a:lnTo>
                  <a:lnTo>
                    <a:pt x="949" y="3894"/>
                  </a:lnTo>
                  <a:lnTo>
                    <a:pt x="1001" y="3834"/>
                  </a:lnTo>
                  <a:lnTo>
                    <a:pt x="1053" y="3773"/>
                  </a:lnTo>
                  <a:lnTo>
                    <a:pt x="1053" y="3773"/>
                  </a:lnTo>
                  <a:lnTo>
                    <a:pt x="1121" y="3689"/>
                  </a:lnTo>
                  <a:lnTo>
                    <a:pt x="1188" y="3602"/>
                  </a:lnTo>
                  <a:lnTo>
                    <a:pt x="1252" y="3516"/>
                  </a:lnTo>
                  <a:lnTo>
                    <a:pt x="1317" y="3427"/>
                  </a:lnTo>
                  <a:lnTo>
                    <a:pt x="1443" y="3250"/>
                  </a:lnTo>
                  <a:lnTo>
                    <a:pt x="1570" y="3072"/>
                  </a:lnTo>
                  <a:lnTo>
                    <a:pt x="1570" y="3072"/>
                  </a:lnTo>
                  <a:lnTo>
                    <a:pt x="1613" y="3012"/>
                  </a:lnTo>
                  <a:lnTo>
                    <a:pt x="1657" y="2953"/>
                  </a:lnTo>
                  <a:lnTo>
                    <a:pt x="1703" y="2893"/>
                  </a:lnTo>
                  <a:lnTo>
                    <a:pt x="1750" y="2836"/>
                  </a:lnTo>
                  <a:lnTo>
                    <a:pt x="1797" y="2778"/>
                  </a:lnTo>
                  <a:lnTo>
                    <a:pt x="1845" y="2721"/>
                  </a:lnTo>
                  <a:lnTo>
                    <a:pt x="1893" y="2665"/>
                  </a:lnTo>
                  <a:lnTo>
                    <a:pt x="1942" y="2609"/>
                  </a:lnTo>
                  <a:lnTo>
                    <a:pt x="2042" y="2497"/>
                  </a:lnTo>
                  <a:lnTo>
                    <a:pt x="2144" y="2389"/>
                  </a:lnTo>
                  <a:lnTo>
                    <a:pt x="2248" y="2280"/>
                  </a:lnTo>
                  <a:lnTo>
                    <a:pt x="2353" y="2172"/>
                  </a:lnTo>
                  <a:lnTo>
                    <a:pt x="2353" y="2172"/>
                  </a:lnTo>
                  <a:lnTo>
                    <a:pt x="2292" y="2253"/>
                  </a:lnTo>
                  <a:lnTo>
                    <a:pt x="2232" y="2335"/>
                  </a:lnTo>
                  <a:lnTo>
                    <a:pt x="2232" y="2335"/>
                  </a:lnTo>
                  <a:lnTo>
                    <a:pt x="2173" y="2404"/>
                  </a:lnTo>
                  <a:lnTo>
                    <a:pt x="2115" y="2475"/>
                  </a:lnTo>
                  <a:lnTo>
                    <a:pt x="2058" y="2545"/>
                  </a:lnTo>
                  <a:lnTo>
                    <a:pt x="2000" y="2617"/>
                  </a:lnTo>
                  <a:lnTo>
                    <a:pt x="1944" y="2689"/>
                  </a:lnTo>
                  <a:lnTo>
                    <a:pt x="1888" y="2762"/>
                  </a:lnTo>
                  <a:lnTo>
                    <a:pt x="1833" y="2836"/>
                  </a:lnTo>
                  <a:lnTo>
                    <a:pt x="1778" y="2909"/>
                  </a:lnTo>
                  <a:lnTo>
                    <a:pt x="1724" y="2984"/>
                  </a:lnTo>
                  <a:lnTo>
                    <a:pt x="1671" y="3059"/>
                  </a:lnTo>
                  <a:lnTo>
                    <a:pt x="1620" y="3135"/>
                  </a:lnTo>
                  <a:lnTo>
                    <a:pt x="1568" y="3211"/>
                  </a:lnTo>
                  <a:lnTo>
                    <a:pt x="1518" y="3289"/>
                  </a:lnTo>
                  <a:lnTo>
                    <a:pt x="1469" y="3366"/>
                  </a:lnTo>
                  <a:lnTo>
                    <a:pt x="1421" y="3444"/>
                  </a:lnTo>
                  <a:lnTo>
                    <a:pt x="1374" y="3522"/>
                  </a:lnTo>
                  <a:lnTo>
                    <a:pt x="1374" y="3522"/>
                  </a:lnTo>
                  <a:lnTo>
                    <a:pt x="1330" y="3575"/>
                  </a:lnTo>
                  <a:lnTo>
                    <a:pt x="1285" y="3628"/>
                  </a:lnTo>
                  <a:lnTo>
                    <a:pt x="1241" y="3680"/>
                  </a:lnTo>
                  <a:lnTo>
                    <a:pt x="1194" y="3731"/>
                  </a:lnTo>
                  <a:lnTo>
                    <a:pt x="1194" y="3731"/>
                  </a:lnTo>
                  <a:lnTo>
                    <a:pt x="1160" y="3767"/>
                  </a:lnTo>
                  <a:lnTo>
                    <a:pt x="1125" y="3802"/>
                  </a:lnTo>
                  <a:lnTo>
                    <a:pt x="1090" y="3836"/>
                  </a:lnTo>
                  <a:lnTo>
                    <a:pt x="1055" y="3870"/>
                  </a:lnTo>
                  <a:lnTo>
                    <a:pt x="981" y="3936"/>
                  </a:lnTo>
                  <a:lnTo>
                    <a:pt x="906" y="4000"/>
                  </a:lnTo>
                  <a:lnTo>
                    <a:pt x="906" y="4000"/>
                  </a:lnTo>
                  <a:close/>
                  <a:moveTo>
                    <a:pt x="1849" y="2884"/>
                  </a:moveTo>
                  <a:lnTo>
                    <a:pt x="1849" y="2884"/>
                  </a:lnTo>
                  <a:lnTo>
                    <a:pt x="1780" y="2982"/>
                  </a:lnTo>
                  <a:lnTo>
                    <a:pt x="1711" y="3079"/>
                  </a:lnTo>
                  <a:lnTo>
                    <a:pt x="1641" y="3176"/>
                  </a:lnTo>
                  <a:lnTo>
                    <a:pt x="1571" y="3272"/>
                  </a:lnTo>
                  <a:lnTo>
                    <a:pt x="1571" y="3272"/>
                  </a:lnTo>
                  <a:lnTo>
                    <a:pt x="1637" y="3174"/>
                  </a:lnTo>
                  <a:lnTo>
                    <a:pt x="1706" y="3076"/>
                  </a:lnTo>
                  <a:lnTo>
                    <a:pt x="1777" y="2980"/>
                  </a:lnTo>
                  <a:lnTo>
                    <a:pt x="1849" y="2884"/>
                  </a:lnTo>
                  <a:lnTo>
                    <a:pt x="1849" y="2884"/>
                  </a:lnTo>
                  <a:close/>
                  <a:moveTo>
                    <a:pt x="2466" y="2078"/>
                  </a:moveTo>
                  <a:lnTo>
                    <a:pt x="2466" y="2078"/>
                  </a:lnTo>
                  <a:lnTo>
                    <a:pt x="2509" y="2021"/>
                  </a:lnTo>
                  <a:lnTo>
                    <a:pt x="2555" y="1964"/>
                  </a:lnTo>
                  <a:lnTo>
                    <a:pt x="2555" y="1964"/>
                  </a:lnTo>
                  <a:lnTo>
                    <a:pt x="2664" y="1851"/>
                  </a:lnTo>
                  <a:lnTo>
                    <a:pt x="2772" y="1738"/>
                  </a:lnTo>
                  <a:lnTo>
                    <a:pt x="2878" y="1623"/>
                  </a:lnTo>
                  <a:lnTo>
                    <a:pt x="2982" y="1507"/>
                  </a:lnTo>
                  <a:lnTo>
                    <a:pt x="2982" y="1507"/>
                  </a:lnTo>
                  <a:lnTo>
                    <a:pt x="3006" y="1487"/>
                  </a:lnTo>
                  <a:lnTo>
                    <a:pt x="3024" y="1472"/>
                  </a:lnTo>
                  <a:lnTo>
                    <a:pt x="3040" y="1463"/>
                  </a:lnTo>
                  <a:lnTo>
                    <a:pt x="3050" y="1458"/>
                  </a:lnTo>
                  <a:lnTo>
                    <a:pt x="3054" y="1458"/>
                  </a:lnTo>
                  <a:lnTo>
                    <a:pt x="3057" y="1458"/>
                  </a:lnTo>
                  <a:lnTo>
                    <a:pt x="3059" y="1459"/>
                  </a:lnTo>
                  <a:lnTo>
                    <a:pt x="3061" y="1462"/>
                  </a:lnTo>
                  <a:lnTo>
                    <a:pt x="3061" y="1464"/>
                  </a:lnTo>
                  <a:lnTo>
                    <a:pt x="3061" y="1469"/>
                  </a:lnTo>
                  <a:lnTo>
                    <a:pt x="3058" y="1478"/>
                  </a:lnTo>
                  <a:lnTo>
                    <a:pt x="3058" y="1478"/>
                  </a:lnTo>
                  <a:lnTo>
                    <a:pt x="3008" y="1531"/>
                  </a:lnTo>
                  <a:lnTo>
                    <a:pt x="2960" y="1584"/>
                  </a:lnTo>
                  <a:lnTo>
                    <a:pt x="2914" y="1641"/>
                  </a:lnTo>
                  <a:lnTo>
                    <a:pt x="2869" y="1697"/>
                  </a:lnTo>
                  <a:lnTo>
                    <a:pt x="2869" y="1697"/>
                  </a:lnTo>
                  <a:lnTo>
                    <a:pt x="2768" y="1793"/>
                  </a:lnTo>
                  <a:lnTo>
                    <a:pt x="2666" y="1886"/>
                  </a:lnTo>
                  <a:lnTo>
                    <a:pt x="2566" y="1981"/>
                  </a:lnTo>
                  <a:lnTo>
                    <a:pt x="2515" y="2029"/>
                  </a:lnTo>
                  <a:lnTo>
                    <a:pt x="2466" y="2078"/>
                  </a:lnTo>
                  <a:lnTo>
                    <a:pt x="2466" y="2078"/>
                  </a:lnTo>
                  <a:close/>
                  <a:moveTo>
                    <a:pt x="2305" y="2040"/>
                  </a:moveTo>
                  <a:lnTo>
                    <a:pt x="2305" y="2040"/>
                  </a:lnTo>
                  <a:lnTo>
                    <a:pt x="2204" y="2146"/>
                  </a:lnTo>
                  <a:lnTo>
                    <a:pt x="2204" y="2146"/>
                  </a:lnTo>
                  <a:lnTo>
                    <a:pt x="2239" y="2104"/>
                  </a:lnTo>
                  <a:lnTo>
                    <a:pt x="2274" y="2062"/>
                  </a:lnTo>
                  <a:lnTo>
                    <a:pt x="2308" y="2020"/>
                  </a:lnTo>
                  <a:lnTo>
                    <a:pt x="2341" y="1977"/>
                  </a:lnTo>
                  <a:lnTo>
                    <a:pt x="2341" y="1977"/>
                  </a:lnTo>
                  <a:lnTo>
                    <a:pt x="2411" y="1884"/>
                  </a:lnTo>
                  <a:lnTo>
                    <a:pt x="2481" y="1792"/>
                  </a:lnTo>
                  <a:lnTo>
                    <a:pt x="2518" y="1746"/>
                  </a:lnTo>
                  <a:lnTo>
                    <a:pt x="2554" y="1701"/>
                  </a:lnTo>
                  <a:lnTo>
                    <a:pt x="2591" y="1657"/>
                  </a:lnTo>
                  <a:lnTo>
                    <a:pt x="2630" y="1614"/>
                  </a:lnTo>
                  <a:lnTo>
                    <a:pt x="2630" y="1614"/>
                  </a:lnTo>
                  <a:lnTo>
                    <a:pt x="2647" y="1596"/>
                  </a:lnTo>
                  <a:lnTo>
                    <a:pt x="2652" y="1591"/>
                  </a:lnTo>
                  <a:lnTo>
                    <a:pt x="2654" y="1591"/>
                  </a:lnTo>
                  <a:lnTo>
                    <a:pt x="2654" y="1594"/>
                  </a:lnTo>
                  <a:lnTo>
                    <a:pt x="2651" y="1598"/>
                  </a:lnTo>
                  <a:lnTo>
                    <a:pt x="2639" y="1615"/>
                  </a:lnTo>
                  <a:lnTo>
                    <a:pt x="2597" y="1673"/>
                  </a:lnTo>
                  <a:lnTo>
                    <a:pt x="2535" y="1754"/>
                  </a:lnTo>
                  <a:lnTo>
                    <a:pt x="2465" y="1844"/>
                  </a:lnTo>
                  <a:lnTo>
                    <a:pt x="2396" y="1930"/>
                  </a:lnTo>
                  <a:lnTo>
                    <a:pt x="2340" y="2000"/>
                  </a:lnTo>
                  <a:lnTo>
                    <a:pt x="2319" y="2025"/>
                  </a:lnTo>
                  <a:lnTo>
                    <a:pt x="2305" y="2040"/>
                  </a:lnTo>
                  <a:lnTo>
                    <a:pt x="2305" y="2040"/>
                  </a:lnTo>
                  <a:close/>
                  <a:moveTo>
                    <a:pt x="2498" y="1486"/>
                  </a:moveTo>
                  <a:lnTo>
                    <a:pt x="2498" y="1486"/>
                  </a:lnTo>
                  <a:lnTo>
                    <a:pt x="2519" y="1490"/>
                  </a:lnTo>
                  <a:lnTo>
                    <a:pt x="2540" y="1494"/>
                  </a:lnTo>
                  <a:lnTo>
                    <a:pt x="2540" y="1494"/>
                  </a:lnTo>
                  <a:lnTo>
                    <a:pt x="2567" y="1497"/>
                  </a:lnTo>
                  <a:lnTo>
                    <a:pt x="2594" y="1498"/>
                  </a:lnTo>
                  <a:lnTo>
                    <a:pt x="2594" y="1498"/>
                  </a:lnTo>
                  <a:lnTo>
                    <a:pt x="2553" y="1539"/>
                  </a:lnTo>
                  <a:lnTo>
                    <a:pt x="2513" y="1580"/>
                  </a:lnTo>
                  <a:lnTo>
                    <a:pt x="2433" y="1663"/>
                  </a:lnTo>
                  <a:lnTo>
                    <a:pt x="2356" y="1748"/>
                  </a:lnTo>
                  <a:lnTo>
                    <a:pt x="2279" y="1835"/>
                  </a:lnTo>
                  <a:lnTo>
                    <a:pt x="2203" y="1922"/>
                  </a:lnTo>
                  <a:lnTo>
                    <a:pt x="2127" y="2009"/>
                  </a:lnTo>
                  <a:lnTo>
                    <a:pt x="1974" y="2184"/>
                  </a:lnTo>
                  <a:lnTo>
                    <a:pt x="1974" y="2184"/>
                  </a:lnTo>
                  <a:lnTo>
                    <a:pt x="1862" y="2293"/>
                  </a:lnTo>
                  <a:lnTo>
                    <a:pt x="1807" y="2348"/>
                  </a:lnTo>
                  <a:lnTo>
                    <a:pt x="1754" y="2401"/>
                  </a:lnTo>
                  <a:lnTo>
                    <a:pt x="1754" y="2401"/>
                  </a:lnTo>
                  <a:lnTo>
                    <a:pt x="1713" y="2446"/>
                  </a:lnTo>
                  <a:lnTo>
                    <a:pt x="1674" y="2493"/>
                  </a:lnTo>
                  <a:lnTo>
                    <a:pt x="1636" y="2541"/>
                  </a:lnTo>
                  <a:lnTo>
                    <a:pt x="1599" y="2590"/>
                  </a:lnTo>
                  <a:lnTo>
                    <a:pt x="1599" y="2590"/>
                  </a:lnTo>
                  <a:lnTo>
                    <a:pt x="1500" y="2694"/>
                  </a:lnTo>
                  <a:lnTo>
                    <a:pt x="1402" y="2799"/>
                  </a:lnTo>
                  <a:lnTo>
                    <a:pt x="1402" y="2799"/>
                  </a:lnTo>
                  <a:lnTo>
                    <a:pt x="1181" y="3026"/>
                  </a:lnTo>
                  <a:lnTo>
                    <a:pt x="1181" y="3026"/>
                  </a:lnTo>
                  <a:lnTo>
                    <a:pt x="1126" y="3090"/>
                  </a:lnTo>
                  <a:lnTo>
                    <a:pt x="1030" y="3198"/>
                  </a:lnTo>
                  <a:lnTo>
                    <a:pt x="991" y="3242"/>
                  </a:lnTo>
                  <a:lnTo>
                    <a:pt x="978" y="3256"/>
                  </a:lnTo>
                  <a:lnTo>
                    <a:pt x="971" y="3262"/>
                  </a:lnTo>
                  <a:lnTo>
                    <a:pt x="970" y="3262"/>
                  </a:lnTo>
                  <a:lnTo>
                    <a:pt x="971" y="3259"/>
                  </a:lnTo>
                  <a:lnTo>
                    <a:pt x="980" y="3248"/>
                  </a:lnTo>
                  <a:lnTo>
                    <a:pt x="1028" y="3187"/>
                  </a:lnTo>
                  <a:lnTo>
                    <a:pt x="1028" y="3187"/>
                  </a:lnTo>
                  <a:lnTo>
                    <a:pt x="1076" y="3126"/>
                  </a:lnTo>
                  <a:lnTo>
                    <a:pt x="1126" y="3066"/>
                  </a:lnTo>
                  <a:lnTo>
                    <a:pt x="1176" y="3007"/>
                  </a:lnTo>
                  <a:lnTo>
                    <a:pt x="1227" y="2947"/>
                  </a:lnTo>
                  <a:lnTo>
                    <a:pt x="1331" y="2830"/>
                  </a:lnTo>
                  <a:lnTo>
                    <a:pt x="1435" y="2713"/>
                  </a:lnTo>
                  <a:lnTo>
                    <a:pt x="1647" y="2482"/>
                  </a:lnTo>
                  <a:lnTo>
                    <a:pt x="1752" y="2366"/>
                  </a:lnTo>
                  <a:lnTo>
                    <a:pt x="1856" y="2250"/>
                  </a:lnTo>
                  <a:lnTo>
                    <a:pt x="1856" y="2250"/>
                  </a:lnTo>
                  <a:lnTo>
                    <a:pt x="1897" y="2205"/>
                  </a:lnTo>
                  <a:lnTo>
                    <a:pt x="1941" y="2160"/>
                  </a:lnTo>
                  <a:lnTo>
                    <a:pt x="2027" y="2071"/>
                  </a:lnTo>
                  <a:lnTo>
                    <a:pt x="2115" y="1981"/>
                  </a:lnTo>
                  <a:lnTo>
                    <a:pt x="2158" y="1936"/>
                  </a:lnTo>
                  <a:lnTo>
                    <a:pt x="2202" y="1890"/>
                  </a:lnTo>
                  <a:lnTo>
                    <a:pt x="2245" y="1844"/>
                  </a:lnTo>
                  <a:lnTo>
                    <a:pt x="2286" y="1797"/>
                  </a:lnTo>
                  <a:lnTo>
                    <a:pt x="2326" y="1749"/>
                  </a:lnTo>
                  <a:lnTo>
                    <a:pt x="2364" y="1700"/>
                  </a:lnTo>
                  <a:lnTo>
                    <a:pt x="2401" y="1651"/>
                  </a:lnTo>
                  <a:lnTo>
                    <a:pt x="2436" y="1600"/>
                  </a:lnTo>
                  <a:lnTo>
                    <a:pt x="2452" y="1574"/>
                  </a:lnTo>
                  <a:lnTo>
                    <a:pt x="2467" y="1547"/>
                  </a:lnTo>
                  <a:lnTo>
                    <a:pt x="2482" y="1520"/>
                  </a:lnTo>
                  <a:lnTo>
                    <a:pt x="2496" y="1493"/>
                  </a:lnTo>
                  <a:lnTo>
                    <a:pt x="2496" y="1493"/>
                  </a:lnTo>
                  <a:lnTo>
                    <a:pt x="2498" y="1490"/>
                  </a:lnTo>
                  <a:lnTo>
                    <a:pt x="2498" y="1486"/>
                  </a:lnTo>
                  <a:lnTo>
                    <a:pt x="2498" y="1486"/>
                  </a:lnTo>
                  <a:close/>
                  <a:moveTo>
                    <a:pt x="2482" y="1661"/>
                  </a:moveTo>
                  <a:lnTo>
                    <a:pt x="2482" y="1661"/>
                  </a:lnTo>
                  <a:lnTo>
                    <a:pt x="2436" y="1718"/>
                  </a:lnTo>
                  <a:lnTo>
                    <a:pt x="2386" y="1774"/>
                  </a:lnTo>
                  <a:lnTo>
                    <a:pt x="2336" y="1829"/>
                  </a:lnTo>
                  <a:lnTo>
                    <a:pt x="2285" y="1883"/>
                  </a:lnTo>
                  <a:lnTo>
                    <a:pt x="2231" y="1937"/>
                  </a:lnTo>
                  <a:lnTo>
                    <a:pt x="2177" y="1991"/>
                  </a:lnTo>
                  <a:lnTo>
                    <a:pt x="2068" y="2096"/>
                  </a:lnTo>
                  <a:lnTo>
                    <a:pt x="2068" y="2096"/>
                  </a:lnTo>
                  <a:lnTo>
                    <a:pt x="2170" y="1985"/>
                  </a:lnTo>
                  <a:lnTo>
                    <a:pt x="2273" y="1876"/>
                  </a:lnTo>
                  <a:lnTo>
                    <a:pt x="2377" y="1768"/>
                  </a:lnTo>
                  <a:lnTo>
                    <a:pt x="2482" y="1661"/>
                  </a:lnTo>
                  <a:lnTo>
                    <a:pt x="2482" y="1661"/>
                  </a:lnTo>
                  <a:close/>
                  <a:moveTo>
                    <a:pt x="2029" y="1996"/>
                  </a:moveTo>
                  <a:lnTo>
                    <a:pt x="2029" y="1996"/>
                  </a:lnTo>
                  <a:lnTo>
                    <a:pt x="1984" y="2043"/>
                  </a:lnTo>
                  <a:lnTo>
                    <a:pt x="1939" y="2091"/>
                  </a:lnTo>
                  <a:lnTo>
                    <a:pt x="1939" y="2091"/>
                  </a:lnTo>
                  <a:lnTo>
                    <a:pt x="1973" y="2053"/>
                  </a:lnTo>
                  <a:lnTo>
                    <a:pt x="2007" y="2013"/>
                  </a:lnTo>
                  <a:lnTo>
                    <a:pt x="2007" y="2013"/>
                  </a:lnTo>
                  <a:lnTo>
                    <a:pt x="2028" y="1988"/>
                  </a:lnTo>
                  <a:lnTo>
                    <a:pt x="2052" y="1962"/>
                  </a:lnTo>
                  <a:lnTo>
                    <a:pt x="2077" y="1937"/>
                  </a:lnTo>
                  <a:lnTo>
                    <a:pt x="2104" y="1909"/>
                  </a:lnTo>
                  <a:lnTo>
                    <a:pt x="2164" y="1852"/>
                  </a:lnTo>
                  <a:lnTo>
                    <a:pt x="2225" y="1794"/>
                  </a:lnTo>
                  <a:lnTo>
                    <a:pt x="2283" y="1735"/>
                  </a:lnTo>
                  <a:lnTo>
                    <a:pt x="2312" y="1707"/>
                  </a:lnTo>
                  <a:lnTo>
                    <a:pt x="2337" y="1678"/>
                  </a:lnTo>
                  <a:lnTo>
                    <a:pt x="2362" y="1650"/>
                  </a:lnTo>
                  <a:lnTo>
                    <a:pt x="2383" y="1623"/>
                  </a:lnTo>
                  <a:lnTo>
                    <a:pt x="2402" y="1596"/>
                  </a:lnTo>
                  <a:lnTo>
                    <a:pt x="2416" y="1572"/>
                  </a:lnTo>
                  <a:lnTo>
                    <a:pt x="2416" y="1572"/>
                  </a:lnTo>
                  <a:lnTo>
                    <a:pt x="2399" y="1601"/>
                  </a:lnTo>
                  <a:lnTo>
                    <a:pt x="2381" y="1630"/>
                  </a:lnTo>
                  <a:lnTo>
                    <a:pt x="2361" y="1659"/>
                  </a:lnTo>
                  <a:lnTo>
                    <a:pt x="2338" y="1687"/>
                  </a:lnTo>
                  <a:lnTo>
                    <a:pt x="2315" y="1714"/>
                  </a:lnTo>
                  <a:lnTo>
                    <a:pt x="2290" y="1742"/>
                  </a:lnTo>
                  <a:lnTo>
                    <a:pt x="2265" y="1769"/>
                  </a:lnTo>
                  <a:lnTo>
                    <a:pt x="2239" y="1795"/>
                  </a:lnTo>
                  <a:lnTo>
                    <a:pt x="2185" y="1848"/>
                  </a:lnTo>
                  <a:lnTo>
                    <a:pt x="2131" y="1898"/>
                  </a:lnTo>
                  <a:lnTo>
                    <a:pt x="2079" y="1947"/>
                  </a:lnTo>
                  <a:lnTo>
                    <a:pt x="2029" y="1996"/>
                  </a:lnTo>
                  <a:lnTo>
                    <a:pt x="2029" y="1996"/>
                  </a:lnTo>
                  <a:close/>
                  <a:moveTo>
                    <a:pt x="2392" y="1458"/>
                  </a:moveTo>
                  <a:lnTo>
                    <a:pt x="2392" y="1458"/>
                  </a:lnTo>
                  <a:lnTo>
                    <a:pt x="2347" y="1486"/>
                  </a:lnTo>
                  <a:lnTo>
                    <a:pt x="2301" y="1515"/>
                  </a:lnTo>
                  <a:lnTo>
                    <a:pt x="2255" y="1546"/>
                  </a:lnTo>
                  <a:lnTo>
                    <a:pt x="2212" y="1576"/>
                  </a:lnTo>
                  <a:lnTo>
                    <a:pt x="2212" y="1576"/>
                  </a:lnTo>
                  <a:lnTo>
                    <a:pt x="2266" y="1504"/>
                  </a:lnTo>
                  <a:lnTo>
                    <a:pt x="2293" y="1467"/>
                  </a:lnTo>
                  <a:lnTo>
                    <a:pt x="2319" y="1430"/>
                  </a:lnTo>
                  <a:lnTo>
                    <a:pt x="2319" y="1430"/>
                  </a:lnTo>
                  <a:lnTo>
                    <a:pt x="2356" y="1445"/>
                  </a:lnTo>
                  <a:lnTo>
                    <a:pt x="2392" y="1458"/>
                  </a:lnTo>
                  <a:lnTo>
                    <a:pt x="2392" y="1458"/>
                  </a:lnTo>
                  <a:close/>
                  <a:moveTo>
                    <a:pt x="2188" y="1376"/>
                  </a:moveTo>
                  <a:lnTo>
                    <a:pt x="2188" y="1376"/>
                  </a:lnTo>
                  <a:lnTo>
                    <a:pt x="2189" y="1374"/>
                  </a:lnTo>
                  <a:lnTo>
                    <a:pt x="2190" y="1371"/>
                  </a:lnTo>
                  <a:lnTo>
                    <a:pt x="2191" y="1367"/>
                  </a:lnTo>
                  <a:lnTo>
                    <a:pt x="2191" y="1367"/>
                  </a:lnTo>
                  <a:lnTo>
                    <a:pt x="2230" y="1387"/>
                  </a:lnTo>
                  <a:lnTo>
                    <a:pt x="2268" y="1407"/>
                  </a:lnTo>
                  <a:lnTo>
                    <a:pt x="2268" y="1407"/>
                  </a:lnTo>
                  <a:lnTo>
                    <a:pt x="2250" y="1414"/>
                  </a:lnTo>
                  <a:lnTo>
                    <a:pt x="2232" y="1423"/>
                  </a:lnTo>
                  <a:lnTo>
                    <a:pt x="2213" y="1433"/>
                  </a:lnTo>
                  <a:lnTo>
                    <a:pt x="2195" y="1446"/>
                  </a:lnTo>
                  <a:lnTo>
                    <a:pt x="2177" y="1460"/>
                  </a:lnTo>
                  <a:lnTo>
                    <a:pt x="2158" y="1477"/>
                  </a:lnTo>
                  <a:lnTo>
                    <a:pt x="2141" y="1493"/>
                  </a:lnTo>
                  <a:lnTo>
                    <a:pt x="2123" y="1511"/>
                  </a:lnTo>
                  <a:lnTo>
                    <a:pt x="2123" y="1511"/>
                  </a:lnTo>
                  <a:lnTo>
                    <a:pt x="2134" y="1494"/>
                  </a:lnTo>
                  <a:lnTo>
                    <a:pt x="2144" y="1478"/>
                  </a:lnTo>
                  <a:lnTo>
                    <a:pt x="2152" y="1463"/>
                  </a:lnTo>
                  <a:lnTo>
                    <a:pt x="2159" y="1447"/>
                  </a:lnTo>
                  <a:lnTo>
                    <a:pt x="2164" y="1432"/>
                  </a:lnTo>
                  <a:lnTo>
                    <a:pt x="2168" y="1418"/>
                  </a:lnTo>
                  <a:lnTo>
                    <a:pt x="2169" y="1405"/>
                  </a:lnTo>
                  <a:lnTo>
                    <a:pt x="2168" y="1394"/>
                  </a:lnTo>
                  <a:lnTo>
                    <a:pt x="2168" y="1394"/>
                  </a:lnTo>
                  <a:lnTo>
                    <a:pt x="2188" y="1376"/>
                  </a:lnTo>
                  <a:lnTo>
                    <a:pt x="2188" y="1376"/>
                  </a:lnTo>
                  <a:close/>
                  <a:moveTo>
                    <a:pt x="1757" y="1898"/>
                  </a:moveTo>
                  <a:lnTo>
                    <a:pt x="1757" y="1898"/>
                  </a:lnTo>
                  <a:lnTo>
                    <a:pt x="1695" y="1967"/>
                  </a:lnTo>
                  <a:lnTo>
                    <a:pt x="1634" y="2036"/>
                  </a:lnTo>
                  <a:lnTo>
                    <a:pt x="1513" y="2176"/>
                  </a:lnTo>
                  <a:lnTo>
                    <a:pt x="1393" y="2317"/>
                  </a:lnTo>
                  <a:lnTo>
                    <a:pt x="1273" y="2458"/>
                  </a:lnTo>
                  <a:lnTo>
                    <a:pt x="1273" y="2458"/>
                  </a:lnTo>
                  <a:lnTo>
                    <a:pt x="1142" y="2612"/>
                  </a:lnTo>
                  <a:lnTo>
                    <a:pt x="1011" y="2769"/>
                  </a:lnTo>
                  <a:lnTo>
                    <a:pt x="1011" y="2769"/>
                  </a:lnTo>
                  <a:lnTo>
                    <a:pt x="980" y="2803"/>
                  </a:lnTo>
                  <a:lnTo>
                    <a:pt x="948" y="2838"/>
                  </a:lnTo>
                  <a:lnTo>
                    <a:pt x="886" y="2908"/>
                  </a:lnTo>
                  <a:lnTo>
                    <a:pt x="886" y="2908"/>
                  </a:lnTo>
                  <a:lnTo>
                    <a:pt x="839" y="2955"/>
                  </a:lnTo>
                  <a:lnTo>
                    <a:pt x="815" y="2978"/>
                  </a:lnTo>
                  <a:lnTo>
                    <a:pt x="790" y="3002"/>
                  </a:lnTo>
                  <a:lnTo>
                    <a:pt x="764" y="3024"/>
                  </a:lnTo>
                  <a:lnTo>
                    <a:pt x="739" y="3045"/>
                  </a:lnTo>
                  <a:lnTo>
                    <a:pt x="712" y="3066"/>
                  </a:lnTo>
                  <a:lnTo>
                    <a:pt x="685" y="3086"/>
                  </a:lnTo>
                  <a:lnTo>
                    <a:pt x="685" y="3086"/>
                  </a:lnTo>
                  <a:lnTo>
                    <a:pt x="644" y="3125"/>
                  </a:lnTo>
                  <a:lnTo>
                    <a:pt x="632" y="3135"/>
                  </a:lnTo>
                  <a:lnTo>
                    <a:pt x="626" y="3139"/>
                  </a:lnTo>
                  <a:lnTo>
                    <a:pt x="626" y="3138"/>
                  </a:lnTo>
                  <a:lnTo>
                    <a:pt x="627" y="3135"/>
                  </a:lnTo>
                  <a:lnTo>
                    <a:pt x="633" y="3126"/>
                  </a:lnTo>
                  <a:lnTo>
                    <a:pt x="665" y="3086"/>
                  </a:lnTo>
                  <a:lnTo>
                    <a:pt x="665" y="3086"/>
                  </a:lnTo>
                  <a:lnTo>
                    <a:pt x="702" y="3039"/>
                  </a:lnTo>
                  <a:lnTo>
                    <a:pt x="741" y="2994"/>
                  </a:lnTo>
                  <a:lnTo>
                    <a:pt x="779" y="2948"/>
                  </a:lnTo>
                  <a:lnTo>
                    <a:pt x="819" y="2904"/>
                  </a:lnTo>
                  <a:lnTo>
                    <a:pt x="901" y="2815"/>
                  </a:lnTo>
                  <a:lnTo>
                    <a:pt x="982" y="2727"/>
                  </a:lnTo>
                  <a:lnTo>
                    <a:pt x="982" y="2727"/>
                  </a:lnTo>
                  <a:lnTo>
                    <a:pt x="1175" y="2520"/>
                  </a:lnTo>
                  <a:lnTo>
                    <a:pt x="1369" y="2312"/>
                  </a:lnTo>
                  <a:lnTo>
                    <a:pt x="1564" y="2105"/>
                  </a:lnTo>
                  <a:lnTo>
                    <a:pt x="1757" y="1898"/>
                  </a:lnTo>
                  <a:lnTo>
                    <a:pt x="1757" y="1898"/>
                  </a:lnTo>
                  <a:close/>
                  <a:moveTo>
                    <a:pt x="1191" y="2442"/>
                  </a:moveTo>
                  <a:lnTo>
                    <a:pt x="1191" y="2442"/>
                  </a:lnTo>
                  <a:lnTo>
                    <a:pt x="1416" y="2178"/>
                  </a:lnTo>
                  <a:lnTo>
                    <a:pt x="1530" y="2047"/>
                  </a:lnTo>
                  <a:lnTo>
                    <a:pt x="1644" y="1917"/>
                  </a:lnTo>
                  <a:lnTo>
                    <a:pt x="1702" y="1852"/>
                  </a:lnTo>
                  <a:lnTo>
                    <a:pt x="1761" y="1789"/>
                  </a:lnTo>
                  <a:lnTo>
                    <a:pt x="1821" y="1726"/>
                  </a:lnTo>
                  <a:lnTo>
                    <a:pt x="1881" y="1664"/>
                  </a:lnTo>
                  <a:lnTo>
                    <a:pt x="1943" y="1603"/>
                  </a:lnTo>
                  <a:lnTo>
                    <a:pt x="2005" y="1543"/>
                  </a:lnTo>
                  <a:lnTo>
                    <a:pt x="2068" y="1484"/>
                  </a:lnTo>
                  <a:lnTo>
                    <a:pt x="2132" y="1425"/>
                  </a:lnTo>
                  <a:lnTo>
                    <a:pt x="2132" y="1425"/>
                  </a:lnTo>
                  <a:lnTo>
                    <a:pt x="2129" y="1435"/>
                  </a:lnTo>
                  <a:lnTo>
                    <a:pt x="2125" y="1444"/>
                  </a:lnTo>
                  <a:lnTo>
                    <a:pt x="2114" y="1464"/>
                  </a:lnTo>
                  <a:lnTo>
                    <a:pt x="2099" y="1486"/>
                  </a:lnTo>
                  <a:lnTo>
                    <a:pt x="2080" y="1510"/>
                  </a:lnTo>
                  <a:lnTo>
                    <a:pt x="2060" y="1533"/>
                  </a:lnTo>
                  <a:lnTo>
                    <a:pt x="2038" y="1558"/>
                  </a:lnTo>
                  <a:lnTo>
                    <a:pt x="1991" y="1607"/>
                  </a:lnTo>
                  <a:lnTo>
                    <a:pt x="1944" y="1655"/>
                  </a:lnTo>
                  <a:lnTo>
                    <a:pt x="1900" y="1697"/>
                  </a:lnTo>
                  <a:lnTo>
                    <a:pt x="1863" y="1732"/>
                  </a:lnTo>
                  <a:lnTo>
                    <a:pt x="1840" y="1755"/>
                  </a:lnTo>
                  <a:lnTo>
                    <a:pt x="1840" y="1755"/>
                  </a:lnTo>
                  <a:lnTo>
                    <a:pt x="1718" y="1888"/>
                  </a:lnTo>
                  <a:lnTo>
                    <a:pt x="1594" y="2020"/>
                  </a:lnTo>
                  <a:lnTo>
                    <a:pt x="1347" y="2282"/>
                  </a:lnTo>
                  <a:lnTo>
                    <a:pt x="1347" y="2282"/>
                  </a:lnTo>
                  <a:lnTo>
                    <a:pt x="1270" y="2363"/>
                  </a:lnTo>
                  <a:lnTo>
                    <a:pt x="1191" y="2442"/>
                  </a:lnTo>
                  <a:lnTo>
                    <a:pt x="1191" y="2442"/>
                  </a:lnTo>
                  <a:close/>
                  <a:moveTo>
                    <a:pt x="1115" y="2709"/>
                  </a:moveTo>
                  <a:lnTo>
                    <a:pt x="1115" y="2709"/>
                  </a:lnTo>
                  <a:lnTo>
                    <a:pt x="1128" y="2696"/>
                  </a:lnTo>
                  <a:lnTo>
                    <a:pt x="1128" y="2696"/>
                  </a:lnTo>
                  <a:lnTo>
                    <a:pt x="1191" y="2633"/>
                  </a:lnTo>
                  <a:lnTo>
                    <a:pt x="1255" y="2570"/>
                  </a:lnTo>
                  <a:lnTo>
                    <a:pt x="1320" y="2508"/>
                  </a:lnTo>
                  <a:lnTo>
                    <a:pt x="1386" y="2447"/>
                  </a:lnTo>
                  <a:lnTo>
                    <a:pt x="1386" y="2447"/>
                  </a:lnTo>
                  <a:lnTo>
                    <a:pt x="1248" y="2619"/>
                  </a:lnTo>
                  <a:lnTo>
                    <a:pt x="1179" y="2705"/>
                  </a:lnTo>
                  <a:lnTo>
                    <a:pt x="1108" y="2789"/>
                  </a:lnTo>
                  <a:lnTo>
                    <a:pt x="1038" y="2870"/>
                  </a:lnTo>
                  <a:lnTo>
                    <a:pt x="967" y="2949"/>
                  </a:lnTo>
                  <a:lnTo>
                    <a:pt x="932" y="2988"/>
                  </a:lnTo>
                  <a:lnTo>
                    <a:pt x="895" y="3026"/>
                  </a:lnTo>
                  <a:lnTo>
                    <a:pt x="858" y="3063"/>
                  </a:lnTo>
                  <a:lnTo>
                    <a:pt x="822" y="3099"/>
                  </a:lnTo>
                  <a:lnTo>
                    <a:pt x="822" y="3099"/>
                  </a:lnTo>
                  <a:lnTo>
                    <a:pt x="775" y="3131"/>
                  </a:lnTo>
                  <a:lnTo>
                    <a:pt x="756" y="3142"/>
                  </a:lnTo>
                  <a:lnTo>
                    <a:pt x="742" y="3151"/>
                  </a:lnTo>
                  <a:lnTo>
                    <a:pt x="730" y="3155"/>
                  </a:lnTo>
                  <a:lnTo>
                    <a:pt x="723" y="3158"/>
                  </a:lnTo>
                  <a:lnTo>
                    <a:pt x="720" y="3158"/>
                  </a:lnTo>
                  <a:lnTo>
                    <a:pt x="719" y="3156"/>
                  </a:lnTo>
                  <a:lnTo>
                    <a:pt x="717" y="3154"/>
                  </a:lnTo>
                  <a:lnTo>
                    <a:pt x="717" y="3152"/>
                  </a:lnTo>
                  <a:lnTo>
                    <a:pt x="721" y="3145"/>
                  </a:lnTo>
                  <a:lnTo>
                    <a:pt x="727" y="3134"/>
                  </a:lnTo>
                  <a:lnTo>
                    <a:pt x="736" y="3121"/>
                  </a:lnTo>
                  <a:lnTo>
                    <a:pt x="749" y="3105"/>
                  </a:lnTo>
                  <a:lnTo>
                    <a:pt x="785" y="3063"/>
                  </a:lnTo>
                  <a:lnTo>
                    <a:pt x="836" y="3009"/>
                  </a:lnTo>
                  <a:lnTo>
                    <a:pt x="836" y="3009"/>
                  </a:lnTo>
                  <a:lnTo>
                    <a:pt x="874" y="2975"/>
                  </a:lnTo>
                  <a:lnTo>
                    <a:pt x="911" y="2940"/>
                  </a:lnTo>
                  <a:lnTo>
                    <a:pt x="947" y="2904"/>
                  </a:lnTo>
                  <a:lnTo>
                    <a:pt x="982" y="2866"/>
                  </a:lnTo>
                  <a:lnTo>
                    <a:pt x="1016" y="2829"/>
                  </a:lnTo>
                  <a:lnTo>
                    <a:pt x="1050" y="2789"/>
                  </a:lnTo>
                  <a:lnTo>
                    <a:pt x="1115" y="2709"/>
                  </a:lnTo>
                  <a:lnTo>
                    <a:pt x="1115" y="2709"/>
                  </a:lnTo>
                  <a:close/>
                  <a:moveTo>
                    <a:pt x="1372" y="2410"/>
                  </a:moveTo>
                  <a:lnTo>
                    <a:pt x="1372" y="2410"/>
                  </a:lnTo>
                  <a:lnTo>
                    <a:pt x="1313" y="2466"/>
                  </a:lnTo>
                  <a:lnTo>
                    <a:pt x="1313" y="2466"/>
                  </a:lnTo>
                  <a:lnTo>
                    <a:pt x="1419" y="2342"/>
                  </a:lnTo>
                  <a:lnTo>
                    <a:pt x="1525" y="2218"/>
                  </a:lnTo>
                  <a:lnTo>
                    <a:pt x="1632" y="2095"/>
                  </a:lnTo>
                  <a:lnTo>
                    <a:pt x="1740" y="1973"/>
                  </a:lnTo>
                  <a:lnTo>
                    <a:pt x="1795" y="1913"/>
                  </a:lnTo>
                  <a:lnTo>
                    <a:pt x="1850" y="1854"/>
                  </a:lnTo>
                  <a:lnTo>
                    <a:pt x="1907" y="1794"/>
                  </a:lnTo>
                  <a:lnTo>
                    <a:pt x="1964" y="1735"/>
                  </a:lnTo>
                  <a:lnTo>
                    <a:pt x="2021" y="1678"/>
                  </a:lnTo>
                  <a:lnTo>
                    <a:pt x="2080" y="1621"/>
                  </a:lnTo>
                  <a:lnTo>
                    <a:pt x="2138" y="1566"/>
                  </a:lnTo>
                  <a:lnTo>
                    <a:pt x="2198" y="1511"/>
                  </a:lnTo>
                  <a:lnTo>
                    <a:pt x="2198" y="1511"/>
                  </a:lnTo>
                  <a:lnTo>
                    <a:pt x="2183" y="1526"/>
                  </a:lnTo>
                  <a:lnTo>
                    <a:pt x="2165" y="1546"/>
                  </a:lnTo>
                  <a:lnTo>
                    <a:pt x="2145" y="1570"/>
                  </a:lnTo>
                  <a:lnTo>
                    <a:pt x="2123" y="1597"/>
                  </a:lnTo>
                  <a:lnTo>
                    <a:pt x="2074" y="1662"/>
                  </a:lnTo>
                  <a:lnTo>
                    <a:pt x="2020" y="1733"/>
                  </a:lnTo>
                  <a:lnTo>
                    <a:pt x="2020" y="1733"/>
                  </a:lnTo>
                  <a:lnTo>
                    <a:pt x="1957" y="1792"/>
                  </a:lnTo>
                  <a:lnTo>
                    <a:pt x="1895" y="1852"/>
                  </a:lnTo>
                  <a:lnTo>
                    <a:pt x="1834" y="1916"/>
                  </a:lnTo>
                  <a:lnTo>
                    <a:pt x="1774" y="1980"/>
                  </a:lnTo>
                  <a:lnTo>
                    <a:pt x="1716" y="2046"/>
                  </a:lnTo>
                  <a:lnTo>
                    <a:pt x="1657" y="2113"/>
                  </a:lnTo>
                  <a:lnTo>
                    <a:pt x="1600" y="2181"/>
                  </a:lnTo>
                  <a:lnTo>
                    <a:pt x="1544" y="2250"/>
                  </a:lnTo>
                  <a:lnTo>
                    <a:pt x="1544" y="2250"/>
                  </a:lnTo>
                  <a:lnTo>
                    <a:pt x="1372" y="2410"/>
                  </a:lnTo>
                  <a:lnTo>
                    <a:pt x="1372" y="2410"/>
                  </a:lnTo>
                  <a:close/>
                  <a:moveTo>
                    <a:pt x="2114" y="1320"/>
                  </a:moveTo>
                  <a:lnTo>
                    <a:pt x="2114" y="1320"/>
                  </a:lnTo>
                  <a:lnTo>
                    <a:pt x="2163" y="1349"/>
                  </a:lnTo>
                  <a:lnTo>
                    <a:pt x="2163" y="1349"/>
                  </a:lnTo>
                  <a:lnTo>
                    <a:pt x="2161" y="1350"/>
                  </a:lnTo>
                  <a:lnTo>
                    <a:pt x="2161" y="1350"/>
                  </a:lnTo>
                  <a:lnTo>
                    <a:pt x="2109" y="1395"/>
                  </a:lnTo>
                  <a:lnTo>
                    <a:pt x="2058" y="1442"/>
                  </a:lnTo>
                  <a:lnTo>
                    <a:pt x="2007" y="1488"/>
                  </a:lnTo>
                  <a:lnTo>
                    <a:pt x="1957" y="1535"/>
                  </a:lnTo>
                  <a:lnTo>
                    <a:pt x="1908" y="1583"/>
                  </a:lnTo>
                  <a:lnTo>
                    <a:pt x="1860" y="1632"/>
                  </a:lnTo>
                  <a:lnTo>
                    <a:pt x="1812" y="1682"/>
                  </a:lnTo>
                  <a:lnTo>
                    <a:pt x="1764" y="1731"/>
                  </a:lnTo>
                  <a:lnTo>
                    <a:pt x="1670" y="1831"/>
                  </a:lnTo>
                  <a:lnTo>
                    <a:pt x="1579" y="1933"/>
                  </a:lnTo>
                  <a:lnTo>
                    <a:pt x="1489" y="2036"/>
                  </a:lnTo>
                  <a:lnTo>
                    <a:pt x="1399" y="2142"/>
                  </a:lnTo>
                  <a:lnTo>
                    <a:pt x="1221" y="2351"/>
                  </a:lnTo>
                  <a:lnTo>
                    <a:pt x="1132" y="2455"/>
                  </a:lnTo>
                  <a:lnTo>
                    <a:pt x="1043" y="2559"/>
                  </a:lnTo>
                  <a:lnTo>
                    <a:pt x="952" y="2664"/>
                  </a:lnTo>
                  <a:lnTo>
                    <a:pt x="860" y="2765"/>
                  </a:lnTo>
                  <a:lnTo>
                    <a:pt x="767" y="2866"/>
                  </a:lnTo>
                  <a:lnTo>
                    <a:pt x="719" y="2916"/>
                  </a:lnTo>
                  <a:lnTo>
                    <a:pt x="671" y="2966"/>
                  </a:lnTo>
                  <a:lnTo>
                    <a:pt x="671" y="2966"/>
                  </a:lnTo>
                  <a:lnTo>
                    <a:pt x="717" y="2918"/>
                  </a:lnTo>
                  <a:lnTo>
                    <a:pt x="763" y="2868"/>
                  </a:lnTo>
                  <a:lnTo>
                    <a:pt x="808" y="2819"/>
                  </a:lnTo>
                  <a:lnTo>
                    <a:pt x="852" y="2769"/>
                  </a:lnTo>
                  <a:lnTo>
                    <a:pt x="939" y="2668"/>
                  </a:lnTo>
                  <a:lnTo>
                    <a:pt x="1024" y="2565"/>
                  </a:lnTo>
                  <a:lnTo>
                    <a:pt x="1194" y="2359"/>
                  </a:lnTo>
                  <a:lnTo>
                    <a:pt x="1279" y="2257"/>
                  </a:lnTo>
                  <a:lnTo>
                    <a:pt x="1323" y="2206"/>
                  </a:lnTo>
                  <a:lnTo>
                    <a:pt x="1367" y="2157"/>
                  </a:lnTo>
                  <a:lnTo>
                    <a:pt x="1367" y="2157"/>
                  </a:lnTo>
                  <a:lnTo>
                    <a:pt x="1462" y="2053"/>
                  </a:lnTo>
                  <a:lnTo>
                    <a:pt x="1557" y="1950"/>
                  </a:lnTo>
                  <a:lnTo>
                    <a:pt x="1747" y="1745"/>
                  </a:lnTo>
                  <a:lnTo>
                    <a:pt x="1842" y="1641"/>
                  </a:lnTo>
                  <a:lnTo>
                    <a:pt x="1935" y="1536"/>
                  </a:lnTo>
                  <a:lnTo>
                    <a:pt x="1980" y="1483"/>
                  </a:lnTo>
                  <a:lnTo>
                    <a:pt x="2026" y="1430"/>
                  </a:lnTo>
                  <a:lnTo>
                    <a:pt x="2070" y="1375"/>
                  </a:lnTo>
                  <a:lnTo>
                    <a:pt x="2114" y="1320"/>
                  </a:lnTo>
                  <a:lnTo>
                    <a:pt x="2114" y="1320"/>
                  </a:lnTo>
                  <a:close/>
                  <a:moveTo>
                    <a:pt x="2024" y="1263"/>
                  </a:moveTo>
                  <a:lnTo>
                    <a:pt x="2024" y="1263"/>
                  </a:lnTo>
                  <a:lnTo>
                    <a:pt x="2077" y="1296"/>
                  </a:lnTo>
                  <a:lnTo>
                    <a:pt x="2077" y="1296"/>
                  </a:lnTo>
                  <a:lnTo>
                    <a:pt x="2049" y="1316"/>
                  </a:lnTo>
                  <a:lnTo>
                    <a:pt x="2021" y="1337"/>
                  </a:lnTo>
                  <a:lnTo>
                    <a:pt x="1994" y="1359"/>
                  </a:lnTo>
                  <a:lnTo>
                    <a:pt x="1967" y="1380"/>
                  </a:lnTo>
                  <a:lnTo>
                    <a:pt x="1916" y="1424"/>
                  </a:lnTo>
                  <a:lnTo>
                    <a:pt x="1867" y="1470"/>
                  </a:lnTo>
                  <a:lnTo>
                    <a:pt x="1867" y="1470"/>
                  </a:lnTo>
                  <a:lnTo>
                    <a:pt x="1908" y="1418"/>
                  </a:lnTo>
                  <a:lnTo>
                    <a:pt x="1946" y="1367"/>
                  </a:lnTo>
                  <a:lnTo>
                    <a:pt x="2024" y="1263"/>
                  </a:lnTo>
                  <a:lnTo>
                    <a:pt x="2024" y="1263"/>
                  </a:lnTo>
                  <a:close/>
                  <a:moveTo>
                    <a:pt x="1915" y="1191"/>
                  </a:moveTo>
                  <a:lnTo>
                    <a:pt x="1915" y="1191"/>
                  </a:lnTo>
                  <a:lnTo>
                    <a:pt x="1985" y="1237"/>
                  </a:lnTo>
                  <a:lnTo>
                    <a:pt x="1985" y="1237"/>
                  </a:lnTo>
                  <a:lnTo>
                    <a:pt x="1907" y="1302"/>
                  </a:lnTo>
                  <a:lnTo>
                    <a:pt x="1829" y="1370"/>
                  </a:lnTo>
                  <a:lnTo>
                    <a:pt x="1753" y="1439"/>
                  </a:lnTo>
                  <a:lnTo>
                    <a:pt x="1680" y="1508"/>
                  </a:lnTo>
                  <a:lnTo>
                    <a:pt x="1606" y="1580"/>
                  </a:lnTo>
                  <a:lnTo>
                    <a:pt x="1533" y="1652"/>
                  </a:lnTo>
                  <a:lnTo>
                    <a:pt x="1461" y="1725"/>
                  </a:lnTo>
                  <a:lnTo>
                    <a:pt x="1389" y="1799"/>
                  </a:lnTo>
                  <a:lnTo>
                    <a:pt x="1389" y="1799"/>
                  </a:lnTo>
                  <a:lnTo>
                    <a:pt x="1238" y="1954"/>
                  </a:lnTo>
                  <a:lnTo>
                    <a:pt x="1087" y="2110"/>
                  </a:lnTo>
                  <a:lnTo>
                    <a:pt x="1087" y="2110"/>
                  </a:lnTo>
                  <a:lnTo>
                    <a:pt x="1035" y="2164"/>
                  </a:lnTo>
                  <a:lnTo>
                    <a:pt x="945" y="2254"/>
                  </a:lnTo>
                  <a:lnTo>
                    <a:pt x="897" y="2302"/>
                  </a:lnTo>
                  <a:lnTo>
                    <a:pt x="853" y="2343"/>
                  </a:lnTo>
                  <a:lnTo>
                    <a:pt x="818" y="2376"/>
                  </a:lnTo>
                  <a:lnTo>
                    <a:pt x="805" y="2386"/>
                  </a:lnTo>
                  <a:lnTo>
                    <a:pt x="796" y="2393"/>
                  </a:lnTo>
                  <a:lnTo>
                    <a:pt x="796" y="2393"/>
                  </a:lnTo>
                  <a:lnTo>
                    <a:pt x="794" y="2391"/>
                  </a:lnTo>
                  <a:lnTo>
                    <a:pt x="792" y="2390"/>
                  </a:lnTo>
                  <a:lnTo>
                    <a:pt x="792" y="2390"/>
                  </a:lnTo>
                  <a:lnTo>
                    <a:pt x="797" y="2382"/>
                  </a:lnTo>
                  <a:lnTo>
                    <a:pt x="805" y="2370"/>
                  </a:lnTo>
                  <a:lnTo>
                    <a:pt x="805" y="2370"/>
                  </a:lnTo>
                  <a:lnTo>
                    <a:pt x="810" y="2370"/>
                  </a:lnTo>
                  <a:lnTo>
                    <a:pt x="810" y="2370"/>
                  </a:lnTo>
                  <a:lnTo>
                    <a:pt x="812" y="2369"/>
                  </a:lnTo>
                  <a:lnTo>
                    <a:pt x="815" y="2367"/>
                  </a:lnTo>
                  <a:lnTo>
                    <a:pt x="817" y="2364"/>
                  </a:lnTo>
                  <a:lnTo>
                    <a:pt x="818" y="2359"/>
                  </a:lnTo>
                  <a:lnTo>
                    <a:pt x="817" y="2355"/>
                  </a:lnTo>
                  <a:lnTo>
                    <a:pt x="817" y="2355"/>
                  </a:lnTo>
                  <a:lnTo>
                    <a:pt x="850" y="2314"/>
                  </a:lnTo>
                  <a:lnTo>
                    <a:pt x="850" y="2314"/>
                  </a:lnTo>
                  <a:lnTo>
                    <a:pt x="880" y="2277"/>
                  </a:lnTo>
                  <a:lnTo>
                    <a:pt x="912" y="2241"/>
                  </a:lnTo>
                  <a:lnTo>
                    <a:pt x="945" y="2206"/>
                  </a:lnTo>
                  <a:lnTo>
                    <a:pt x="977" y="2171"/>
                  </a:lnTo>
                  <a:lnTo>
                    <a:pt x="1045" y="2102"/>
                  </a:lnTo>
                  <a:lnTo>
                    <a:pt x="1115" y="2034"/>
                  </a:lnTo>
                  <a:lnTo>
                    <a:pt x="1187" y="1967"/>
                  </a:lnTo>
                  <a:lnTo>
                    <a:pt x="1259" y="1900"/>
                  </a:lnTo>
                  <a:lnTo>
                    <a:pt x="1404" y="1768"/>
                  </a:lnTo>
                  <a:lnTo>
                    <a:pt x="1476" y="1701"/>
                  </a:lnTo>
                  <a:lnTo>
                    <a:pt x="1546" y="1634"/>
                  </a:lnTo>
                  <a:lnTo>
                    <a:pt x="1615" y="1566"/>
                  </a:lnTo>
                  <a:lnTo>
                    <a:pt x="1649" y="1531"/>
                  </a:lnTo>
                  <a:lnTo>
                    <a:pt x="1682" y="1494"/>
                  </a:lnTo>
                  <a:lnTo>
                    <a:pt x="1713" y="1459"/>
                  </a:lnTo>
                  <a:lnTo>
                    <a:pt x="1745" y="1423"/>
                  </a:lnTo>
                  <a:lnTo>
                    <a:pt x="1777" y="1385"/>
                  </a:lnTo>
                  <a:lnTo>
                    <a:pt x="1806" y="1348"/>
                  </a:lnTo>
                  <a:lnTo>
                    <a:pt x="1835" y="1309"/>
                  </a:lnTo>
                  <a:lnTo>
                    <a:pt x="1862" y="1271"/>
                  </a:lnTo>
                  <a:lnTo>
                    <a:pt x="1889" y="1231"/>
                  </a:lnTo>
                  <a:lnTo>
                    <a:pt x="1915" y="1191"/>
                  </a:lnTo>
                  <a:lnTo>
                    <a:pt x="1915" y="1191"/>
                  </a:lnTo>
                  <a:close/>
                  <a:moveTo>
                    <a:pt x="1273" y="1808"/>
                  </a:moveTo>
                  <a:lnTo>
                    <a:pt x="1273" y="1808"/>
                  </a:lnTo>
                  <a:lnTo>
                    <a:pt x="1388" y="1673"/>
                  </a:lnTo>
                  <a:lnTo>
                    <a:pt x="1445" y="1607"/>
                  </a:lnTo>
                  <a:lnTo>
                    <a:pt x="1503" y="1540"/>
                  </a:lnTo>
                  <a:lnTo>
                    <a:pt x="1561" y="1476"/>
                  </a:lnTo>
                  <a:lnTo>
                    <a:pt x="1622" y="1411"/>
                  </a:lnTo>
                  <a:lnTo>
                    <a:pt x="1684" y="1349"/>
                  </a:lnTo>
                  <a:lnTo>
                    <a:pt x="1716" y="1319"/>
                  </a:lnTo>
                  <a:lnTo>
                    <a:pt x="1749" y="1288"/>
                  </a:lnTo>
                  <a:lnTo>
                    <a:pt x="1749" y="1288"/>
                  </a:lnTo>
                  <a:lnTo>
                    <a:pt x="1788" y="1254"/>
                  </a:lnTo>
                  <a:lnTo>
                    <a:pt x="1816" y="1231"/>
                  </a:lnTo>
                  <a:lnTo>
                    <a:pt x="1826" y="1224"/>
                  </a:lnTo>
                  <a:lnTo>
                    <a:pt x="1834" y="1220"/>
                  </a:lnTo>
                  <a:lnTo>
                    <a:pt x="1839" y="1218"/>
                  </a:lnTo>
                  <a:lnTo>
                    <a:pt x="1841" y="1219"/>
                  </a:lnTo>
                  <a:lnTo>
                    <a:pt x="1842" y="1222"/>
                  </a:lnTo>
                  <a:lnTo>
                    <a:pt x="1840" y="1226"/>
                  </a:lnTo>
                  <a:lnTo>
                    <a:pt x="1832" y="1240"/>
                  </a:lnTo>
                  <a:lnTo>
                    <a:pt x="1819" y="1260"/>
                  </a:lnTo>
                  <a:lnTo>
                    <a:pt x="1800" y="1286"/>
                  </a:lnTo>
                  <a:lnTo>
                    <a:pt x="1753" y="1343"/>
                  </a:lnTo>
                  <a:lnTo>
                    <a:pt x="1702" y="1404"/>
                  </a:lnTo>
                  <a:lnTo>
                    <a:pt x="1656" y="1456"/>
                  </a:lnTo>
                  <a:lnTo>
                    <a:pt x="1626" y="1488"/>
                  </a:lnTo>
                  <a:lnTo>
                    <a:pt x="1626" y="1488"/>
                  </a:lnTo>
                  <a:lnTo>
                    <a:pt x="1582" y="1529"/>
                  </a:lnTo>
                  <a:lnTo>
                    <a:pt x="1539" y="1570"/>
                  </a:lnTo>
                  <a:lnTo>
                    <a:pt x="1451" y="1649"/>
                  </a:lnTo>
                  <a:lnTo>
                    <a:pt x="1362" y="1727"/>
                  </a:lnTo>
                  <a:lnTo>
                    <a:pt x="1318" y="1767"/>
                  </a:lnTo>
                  <a:lnTo>
                    <a:pt x="1275" y="1807"/>
                  </a:lnTo>
                  <a:lnTo>
                    <a:pt x="1275" y="1807"/>
                  </a:lnTo>
                  <a:lnTo>
                    <a:pt x="1273" y="1808"/>
                  </a:lnTo>
                  <a:lnTo>
                    <a:pt x="1273" y="1808"/>
                  </a:lnTo>
                  <a:close/>
                  <a:moveTo>
                    <a:pt x="1818" y="1131"/>
                  </a:moveTo>
                  <a:lnTo>
                    <a:pt x="1818" y="1131"/>
                  </a:lnTo>
                  <a:lnTo>
                    <a:pt x="1867" y="1161"/>
                  </a:lnTo>
                  <a:lnTo>
                    <a:pt x="1867" y="1161"/>
                  </a:lnTo>
                  <a:lnTo>
                    <a:pt x="1833" y="1186"/>
                  </a:lnTo>
                  <a:lnTo>
                    <a:pt x="1798" y="1212"/>
                  </a:lnTo>
                  <a:lnTo>
                    <a:pt x="1765" y="1238"/>
                  </a:lnTo>
                  <a:lnTo>
                    <a:pt x="1732" y="1265"/>
                  </a:lnTo>
                  <a:lnTo>
                    <a:pt x="1699" y="1293"/>
                  </a:lnTo>
                  <a:lnTo>
                    <a:pt x="1668" y="1321"/>
                  </a:lnTo>
                  <a:lnTo>
                    <a:pt x="1637" y="1350"/>
                  </a:lnTo>
                  <a:lnTo>
                    <a:pt x="1607" y="1380"/>
                  </a:lnTo>
                  <a:lnTo>
                    <a:pt x="1547" y="1440"/>
                  </a:lnTo>
                  <a:lnTo>
                    <a:pt x="1489" y="1502"/>
                  </a:lnTo>
                  <a:lnTo>
                    <a:pt x="1433" y="1566"/>
                  </a:lnTo>
                  <a:lnTo>
                    <a:pt x="1376" y="1630"/>
                  </a:lnTo>
                  <a:lnTo>
                    <a:pt x="1265" y="1760"/>
                  </a:lnTo>
                  <a:lnTo>
                    <a:pt x="1210" y="1824"/>
                  </a:lnTo>
                  <a:lnTo>
                    <a:pt x="1155" y="1889"/>
                  </a:lnTo>
                  <a:lnTo>
                    <a:pt x="1098" y="1953"/>
                  </a:lnTo>
                  <a:lnTo>
                    <a:pt x="1040" y="2016"/>
                  </a:lnTo>
                  <a:lnTo>
                    <a:pt x="982" y="2077"/>
                  </a:lnTo>
                  <a:lnTo>
                    <a:pt x="921" y="2138"/>
                  </a:lnTo>
                  <a:lnTo>
                    <a:pt x="921" y="2138"/>
                  </a:lnTo>
                  <a:lnTo>
                    <a:pt x="853" y="2201"/>
                  </a:lnTo>
                  <a:lnTo>
                    <a:pt x="806" y="2245"/>
                  </a:lnTo>
                  <a:lnTo>
                    <a:pt x="777" y="2268"/>
                  </a:lnTo>
                  <a:lnTo>
                    <a:pt x="769" y="2274"/>
                  </a:lnTo>
                  <a:lnTo>
                    <a:pt x="764" y="2276"/>
                  </a:lnTo>
                  <a:lnTo>
                    <a:pt x="763" y="2275"/>
                  </a:lnTo>
                  <a:lnTo>
                    <a:pt x="763" y="2274"/>
                  </a:lnTo>
                  <a:lnTo>
                    <a:pt x="765" y="2269"/>
                  </a:lnTo>
                  <a:lnTo>
                    <a:pt x="778" y="2250"/>
                  </a:lnTo>
                  <a:lnTo>
                    <a:pt x="802" y="2221"/>
                  </a:lnTo>
                  <a:lnTo>
                    <a:pt x="832" y="2185"/>
                  </a:lnTo>
                  <a:lnTo>
                    <a:pt x="908" y="2097"/>
                  </a:lnTo>
                  <a:lnTo>
                    <a:pt x="991" y="2005"/>
                  </a:lnTo>
                  <a:lnTo>
                    <a:pt x="1111" y="1874"/>
                  </a:lnTo>
                  <a:lnTo>
                    <a:pt x="1111" y="1874"/>
                  </a:lnTo>
                  <a:lnTo>
                    <a:pt x="1155" y="1827"/>
                  </a:lnTo>
                  <a:lnTo>
                    <a:pt x="1199" y="1781"/>
                  </a:lnTo>
                  <a:lnTo>
                    <a:pt x="1289" y="1692"/>
                  </a:lnTo>
                  <a:lnTo>
                    <a:pt x="1469" y="1515"/>
                  </a:lnTo>
                  <a:lnTo>
                    <a:pt x="1559" y="1426"/>
                  </a:lnTo>
                  <a:lnTo>
                    <a:pt x="1603" y="1382"/>
                  </a:lnTo>
                  <a:lnTo>
                    <a:pt x="1647" y="1336"/>
                  </a:lnTo>
                  <a:lnTo>
                    <a:pt x="1690" y="1289"/>
                  </a:lnTo>
                  <a:lnTo>
                    <a:pt x="1732" y="1243"/>
                  </a:lnTo>
                  <a:lnTo>
                    <a:pt x="1773" y="1195"/>
                  </a:lnTo>
                  <a:lnTo>
                    <a:pt x="1814" y="1145"/>
                  </a:lnTo>
                  <a:lnTo>
                    <a:pt x="1814" y="1145"/>
                  </a:lnTo>
                  <a:lnTo>
                    <a:pt x="1816" y="1142"/>
                  </a:lnTo>
                  <a:lnTo>
                    <a:pt x="1818" y="1138"/>
                  </a:lnTo>
                  <a:lnTo>
                    <a:pt x="1818" y="1131"/>
                  </a:lnTo>
                  <a:lnTo>
                    <a:pt x="1818" y="1131"/>
                  </a:lnTo>
                  <a:close/>
                  <a:moveTo>
                    <a:pt x="1695" y="1066"/>
                  </a:moveTo>
                  <a:lnTo>
                    <a:pt x="1695" y="1066"/>
                  </a:lnTo>
                  <a:lnTo>
                    <a:pt x="1744" y="1090"/>
                  </a:lnTo>
                  <a:lnTo>
                    <a:pt x="1793" y="1117"/>
                  </a:lnTo>
                  <a:lnTo>
                    <a:pt x="1793" y="1117"/>
                  </a:lnTo>
                  <a:lnTo>
                    <a:pt x="1792" y="1117"/>
                  </a:lnTo>
                  <a:lnTo>
                    <a:pt x="1792" y="1117"/>
                  </a:lnTo>
                  <a:lnTo>
                    <a:pt x="1757" y="1143"/>
                  </a:lnTo>
                  <a:lnTo>
                    <a:pt x="1722" y="1170"/>
                  </a:lnTo>
                  <a:lnTo>
                    <a:pt x="1687" y="1197"/>
                  </a:lnTo>
                  <a:lnTo>
                    <a:pt x="1654" y="1225"/>
                  </a:lnTo>
                  <a:lnTo>
                    <a:pt x="1621" y="1254"/>
                  </a:lnTo>
                  <a:lnTo>
                    <a:pt x="1589" y="1284"/>
                  </a:lnTo>
                  <a:lnTo>
                    <a:pt x="1526" y="1343"/>
                  </a:lnTo>
                  <a:lnTo>
                    <a:pt x="1465" y="1405"/>
                  </a:lnTo>
                  <a:lnTo>
                    <a:pt x="1404" y="1469"/>
                  </a:lnTo>
                  <a:lnTo>
                    <a:pt x="1344" y="1532"/>
                  </a:lnTo>
                  <a:lnTo>
                    <a:pt x="1282" y="1595"/>
                  </a:lnTo>
                  <a:lnTo>
                    <a:pt x="1282" y="1595"/>
                  </a:lnTo>
                  <a:lnTo>
                    <a:pt x="1236" y="1639"/>
                  </a:lnTo>
                  <a:lnTo>
                    <a:pt x="1190" y="1684"/>
                  </a:lnTo>
                  <a:lnTo>
                    <a:pt x="1098" y="1772"/>
                  </a:lnTo>
                  <a:lnTo>
                    <a:pt x="1098" y="1772"/>
                  </a:lnTo>
                  <a:lnTo>
                    <a:pt x="1175" y="1685"/>
                  </a:lnTo>
                  <a:lnTo>
                    <a:pt x="1254" y="1600"/>
                  </a:lnTo>
                  <a:lnTo>
                    <a:pt x="1331" y="1514"/>
                  </a:lnTo>
                  <a:lnTo>
                    <a:pt x="1408" y="1429"/>
                  </a:lnTo>
                  <a:lnTo>
                    <a:pt x="1483" y="1342"/>
                  </a:lnTo>
                  <a:lnTo>
                    <a:pt x="1520" y="1298"/>
                  </a:lnTo>
                  <a:lnTo>
                    <a:pt x="1557" y="1253"/>
                  </a:lnTo>
                  <a:lnTo>
                    <a:pt x="1593" y="1208"/>
                  </a:lnTo>
                  <a:lnTo>
                    <a:pt x="1628" y="1162"/>
                  </a:lnTo>
                  <a:lnTo>
                    <a:pt x="1662" y="1114"/>
                  </a:lnTo>
                  <a:lnTo>
                    <a:pt x="1695" y="1066"/>
                  </a:lnTo>
                  <a:lnTo>
                    <a:pt x="1695" y="1066"/>
                  </a:lnTo>
                  <a:close/>
                  <a:moveTo>
                    <a:pt x="1565" y="1017"/>
                  </a:moveTo>
                  <a:lnTo>
                    <a:pt x="1565" y="1017"/>
                  </a:lnTo>
                  <a:lnTo>
                    <a:pt x="1595" y="1027"/>
                  </a:lnTo>
                  <a:lnTo>
                    <a:pt x="1595" y="1027"/>
                  </a:lnTo>
                  <a:lnTo>
                    <a:pt x="1533" y="1072"/>
                  </a:lnTo>
                  <a:lnTo>
                    <a:pt x="1472" y="1119"/>
                  </a:lnTo>
                  <a:lnTo>
                    <a:pt x="1412" y="1168"/>
                  </a:lnTo>
                  <a:lnTo>
                    <a:pt x="1352" y="1218"/>
                  </a:lnTo>
                  <a:lnTo>
                    <a:pt x="1352" y="1218"/>
                  </a:lnTo>
                  <a:lnTo>
                    <a:pt x="1561" y="1024"/>
                  </a:lnTo>
                  <a:lnTo>
                    <a:pt x="1561" y="1024"/>
                  </a:lnTo>
                  <a:lnTo>
                    <a:pt x="1564" y="1020"/>
                  </a:lnTo>
                  <a:lnTo>
                    <a:pt x="1565" y="1017"/>
                  </a:lnTo>
                  <a:lnTo>
                    <a:pt x="1565" y="1017"/>
                  </a:lnTo>
                  <a:close/>
                  <a:moveTo>
                    <a:pt x="1443" y="993"/>
                  </a:moveTo>
                  <a:lnTo>
                    <a:pt x="1443" y="993"/>
                  </a:lnTo>
                  <a:lnTo>
                    <a:pt x="1465" y="996"/>
                  </a:lnTo>
                  <a:lnTo>
                    <a:pt x="1486" y="999"/>
                  </a:lnTo>
                  <a:lnTo>
                    <a:pt x="1529" y="1009"/>
                  </a:lnTo>
                  <a:lnTo>
                    <a:pt x="1529" y="1009"/>
                  </a:lnTo>
                  <a:lnTo>
                    <a:pt x="1470" y="1060"/>
                  </a:lnTo>
                  <a:lnTo>
                    <a:pt x="1414" y="1114"/>
                  </a:lnTo>
                  <a:lnTo>
                    <a:pt x="1357" y="1168"/>
                  </a:lnTo>
                  <a:lnTo>
                    <a:pt x="1301" y="1223"/>
                  </a:lnTo>
                  <a:lnTo>
                    <a:pt x="1301" y="1223"/>
                  </a:lnTo>
                  <a:lnTo>
                    <a:pt x="1254" y="1265"/>
                  </a:lnTo>
                  <a:lnTo>
                    <a:pt x="1222" y="1292"/>
                  </a:lnTo>
                  <a:lnTo>
                    <a:pt x="1222" y="1292"/>
                  </a:lnTo>
                  <a:lnTo>
                    <a:pt x="1143" y="1364"/>
                  </a:lnTo>
                  <a:lnTo>
                    <a:pt x="1064" y="1435"/>
                  </a:lnTo>
                  <a:lnTo>
                    <a:pt x="904" y="1575"/>
                  </a:lnTo>
                  <a:lnTo>
                    <a:pt x="904" y="1575"/>
                  </a:lnTo>
                  <a:lnTo>
                    <a:pt x="847" y="1623"/>
                  </a:lnTo>
                  <a:lnTo>
                    <a:pt x="795" y="1665"/>
                  </a:lnTo>
                  <a:lnTo>
                    <a:pt x="750" y="1699"/>
                  </a:lnTo>
                  <a:lnTo>
                    <a:pt x="733" y="1712"/>
                  </a:lnTo>
                  <a:lnTo>
                    <a:pt x="719" y="1720"/>
                  </a:lnTo>
                  <a:lnTo>
                    <a:pt x="709" y="1725"/>
                  </a:lnTo>
                  <a:lnTo>
                    <a:pt x="707" y="1725"/>
                  </a:lnTo>
                  <a:lnTo>
                    <a:pt x="706" y="1724"/>
                  </a:lnTo>
                  <a:lnTo>
                    <a:pt x="706" y="1721"/>
                  </a:lnTo>
                  <a:lnTo>
                    <a:pt x="707" y="1718"/>
                  </a:lnTo>
                  <a:lnTo>
                    <a:pt x="714" y="1706"/>
                  </a:lnTo>
                  <a:lnTo>
                    <a:pt x="729" y="1687"/>
                  </a:lnTo>
                  <a:lnTo>
                    <a:pt x="750" y="1663"/>
                  </a:lnTo>
                  <a:lnTo>
                    <a:pt x="779" y="1631"/>
                  </a:lnTo>
                  <a:lnTo>
                    <a:pt x="818" y="1591"/>
                  </a:lnTo>
                  <a:lnTo>
                    <a:pt x="818" y="1591"/>
                  </a:lnTo>
                  <a:lnTo>
                    <a:pt x="856" y="1553"/>
                  </a:lnTo>
                  <a:lnTo>
                    <a:pt x="894" y="1515"/>
                  </a:lnTo>
                  <a:lnTo>
                    <a:pt x="934" y="1479"/>
                  </a:lnTo>
                  <a:lnTo>
                    <a:pt x="974" y="1443"/>
                  </a:lnTo>
                  <a:lnTo>
                    <a:pt x="1055" y="1374"/>
                  </a:lnTo>
                  <a:lnTo>
                    <a:pt x="1135" y="1304"/>
                  </a:lnTo>
                  <a:lnTo>
                    <a:pt x="1216" y="1233"/>
                  </a:lnTo>
                  <a:lnTo>
                    <a:pt x="1256" y="1197"/>
                  </a:lnTo>
                  <a:lnTo>
                    <a:pt x="1294" y="1161"/>
                  </a:lnTo>
                  <a:lnTo>
                    <a:pt x="1332" y="1123"/>
                  </a:lnTo>
                  <a:lnTo>
                    <a:pt x="1369" y="1083"/>
                  </a:lnTo>
                  <a:lnTo>
                    <a:pt x="1406" y="1044"/>
                  </a:lnTo>
                  <a:lnTo>
                    <a:pt x="1441" y="1002"/>
                  </a:lnTo>
                  <a:lnTo>
                    <a:pt x="1441" y="1002"/>
                  </a:lnTo>
                  <a:lnTo>
                    <a:pt x="1443" y="998"/>
                  </a:lnTo>
                  <a:lnTo>
                    <a:pt x="1443" y="993"/>
                  </a:lnTo>
                  <a:lnTo>
                    <a:pt x="1443" y="993"/>
                  </a:lnTo>
                  <a:close/>
                  <a:moveTo>
                    <a:pt x="657" y="1631"/>
                  </a:moveTo>
                  <a:lnTo>
                    <a:pt x="657" y="1631"/>
                  </a:lnTo>
                  <a:lnTo>
                    <a:pt x="674" y="1609"/>
                  </a:lnTo>
                  <a:lnTo>
                    <a:pt x="694" y="1587"/>
                  </a:lnTo>
                  <a:lnTo>
                    <a:pt x="714" y="1566"/>
                  </a:lnTo>
                  <a:lnTo>
                    <a:pt x="735" y="1546"/>
                  </a:lnTo>
                  <a:lnTo>
                    <a:pt x="735" y="1546"/>
                  </a:lnTo>
                  <a:lnTo>
                    <a:pt x="781" y="1512"/>
                  </a:lnTo>
                  <a:lnTo>
                    <a:pt x="825" y="1477"/>
                  </a:lnTo>
                  <a:lnTo>
                    <a:pt x="870" y="1440"/>
                  </a:lnTo>
                  <a:lnTo>
                    <a:pt x="914" y="1403"/>
                  </a:lnTo>
                  <a:lnTo>
                    <a:pt x="914" y="1403"/>
                  </a:lnTo>
                  <a:lnTo>
                    <a:pt x="984" y="1355"/>
                  </a:lnTo>
                  <a:lnTo>
                    <a:pt x="984" y="1355"/>
                  </a:lnTo>
                  <a:lnTo>
                    <a:pt x="939" y="1409"/>
                  </a:lnTo>
                  <a:lnTo>
                    <a:pt x="915" y="1435"/>
                  </a:lnTo>
                  <a:lnTo>
                    <a:pt x="891" y="1460"/>
                  </a:lnTo>
                  <a:lnTo>
                    <a:pt x="891" y="1460"/>
                  </a:lnTo>
                  <a:lnTo>
                    <a:pt x="866" y="1485"/>
                  </a:lnTo>
                  <a:lnTo>
                    <a:pt x="820" y="1527"/>
                  </a:lnTo>
                  <a:lnTo>
                    <a:pt x="765" y="1577"/>
                  </a:lnTo>
                  <a:lnTo>
                    <a:pt x="708" y="1627"/>
                  </a:lnTo>
                  <a:lnTo>
                    <a:pt x="682" y="1649"/>
                  </a:lnTo>
                  <a:lnTo>
                    <a:pt x="660" y="1666"/>
                  </a:lnTo>
                  <a:lnTo>
                    <a:pt x="641" y="1679"/>
                  </a:lnTo>
                  <a:lnTo>
                    <a:pt x="634" y="1684"/>
                  </a:lnTo>
                  <a:lnTo>
                    <a:pt x="629" y="1686"/>
                  </a:lnTo>
                  <a:lnTo>
                    <a:pt x="624" y="1687"/>
                  </a:lnTo>
                  <a:lnTo>
                    <a:pt x="623" y="1686"/>
                  </a:lnTo>
                  <a:lnTo>
                    <a:pt x="623" y="1683"/>
                  </a:lnTo>
                  <a:lnTo>
                    <a:pt x="624" y="1678"/>
                  </a:lnTo>
                  <a:lnTo>
                    <a:pt x="629" y="1670"/>
                  </a:lnTo>
                  <a:lnTo>
                    <a:pt x="636" y="1659"/>
                  </a:lnTo>
                  <a:lnTo>
                    <a:pt x="657" y="1631"/>
                  </a:lnTo>
                  <a:lnTo>
                    <a:pt x="657" y="1631"/>
                  </a:lnTo>
                  <a:close/>
                  <a:moveTo>
                    <a:pt x="1005" y="1387"/>
                  </a:moveTo>
                  <a:lnTo>
                    <a:pt x="1005" y="1387"/>
                  </a:lnTo>
                  <a:lnTo>
                    <a:pt x="1087" y="1286"/>
                  </a:lnTo>
                  <a:lnTo>
                    <a:pt x="1087" y="1286"/>
                  </a:lnTo>
                  <a:lnTo>
                    <a:pt x="1094" y="1280"/>
                  </a:lnTo>
                  <a:lnTo>
                    <a:pt x="1094" y="1280"/>
                  </a:lnTo>
                  <a:lnTo>
                    <a:pt x="1190" y="1215"/>
                  </a:lnTo>
                  <a:lnTo>
                    <a:pt x="1238" y="1178"/>
                  </a:lnTo>
                  <a:lnTo>
                    <a:pt x="1262" y="1162"/>
                  </a:lnTo>
                  <a:lnTo>
                    <a:pt x="1283" y="1144"/>
                  </a:lnTo>
                  <a:lnTo>
                    <a:pt x="1283" y="1144"/>
                  </a:lnTo>
                  <a:lnTo>
                    <a:pt x="1339" y="1098"/>
                  </a:lnTo>
                  <a:lnTo>
                    <a:pt x="1339" y="1098"/>
                  </a:lnTo>
                  <a:lnTo>
                    <a:pt x="1244" y="1177"/>
                  </a:lnTo>
                  <a:lnTo>
                    <a:pt x="1199" y="1216"/>
                  </a:lnTo>
                  <a:lnTo>
                    <a:pt x="1169" y="1241"/>
                  </a:lnTo>
                  <a:lnTo>
                    <a:pt x="1169" y="1241"/>
                  </a:lnTo>
                  <a:lnTo>
                    <a:pt x="1128" y="1279"/>
                  </a:lnTo>
                  <a:lnTo>
                    <a:pt x="1087" y="1315"/>
                  </a:lnTo>
                  <a:lnTo>
                    <a:pt x="1005" y="1387"/>
                  </a:lnTo>
                  <a:lnTo>
                    <a:pt x="1005" y="1387"/>
                  </a:lnTo>
                  <a:close/>
                  <a:moveTo>
                    <a:pt x="1367" y="986"/>
                  </a:moveTo>
                  <a:lnTo>
                    <a:pt x="1367" y="986"/>
                  </a:lnTo>
                  <a:lnTo>
                    <a:pt x="1386" y="987"/>
                  </a:lnTo>
                  <a:lnTo>
                    <a:pt x="1404" y="990"/>
                  </a:lnTo>
                  <a:lnTo>
                    <a:pt x="1404" y="990"/>
                  </a:lnTo>
                  <a:lnTo>
                    <a:pt x="1378" y="1016"/>
                  </a:lnTo>
                  <a:lnTo>
                    <a:pt x="1349" y="1041"/>
                  </a:lnTo>
                  <a:lnTo>
                    <a:pt x="1320" y="1066"/>
                  </a:lnTo>
                  <a:lnTo>
                    <a:pt x="1291" y="1089"/>
                  </a:lnTo>
                  <a:lnTo>
                    <a:pt x="1231" y="1136"/>
                  </a:lnTo>
                  <a:lnTo>
                    <a:pt x="1170" y="1182"/>
                  </a:lnTo>
                  <a:lnTo>
                    <a:pt x="1170" y="1182"/>
                  </a:lnTo>
                  <a:lnTo>
                    <a:pt x="1203" y="1140"/>
                  </a:lnTo>
                  <a:lnTo>
                    <a:pt x="1203" y="1140"/>
                  </a:lnTo>
                  <a:lnTo>
                    <a:pt x="1243" y="1103"/>
                  </a:lnTo>
                  <a:lnTo>
                    <a:pt x="1284" y="1068"/>
                  </a:lnTo>
                  <a:lnTo>
                    <a:pt x="1324" y="1034"/>
                  </a:lnTo>
                  <a:lnTo>
                    <a:pt x="1364" y="1003"/>
                  </a:lnTo>
                  <a:lnTo>
                    <a:pt x="1364" y="1003"/>
                  </a:lnTo>
                  <a:lnTo>
                    <a:pt x="1367" y="999"/>
                  </a:lnTo>
                  <a:lnTo>
                    <a:pt x="1368" y="995"/>
                  </a:lnTo>
                  <a:lnTo>
                    <a:pt x="1368" y="991"/>
                  </a:lnTo>
                  <a:lnTo>
                    <a:pt x="1367" y="986"/>
                  </a:lnTo>
                  <a:lnTo>
                    <a:pt x="1367" y="986"/>
                  </a:lnTo>
                  <a:close/>
                  <a:moveTo>
                    <a:pt x="1110" y="1021"/>
                  </a:moveTo>
                  <a:lnTo>
                    <a:pt x="1110" y="1021"/>
                  </a:lnTo>
                  <a:lnTo>
                    <a:pt x="976" y="1131"/>
                  </a:lnTo>
                  <a:lnTo>
                    <a:pt x="909" y="1185"/>
                  </a:lnTo>
                  <a:lnTo>
                    <a:pt x="844" y="1241"/>
                  </a:lnTo>
                  <a:lnTo>
                    <a:pt x="779" y="1298"/>
                  </a:lnTo>
                  <a:lnTo>
                    <a:pt x="716" y="1355"/>
                  </a:lnTo>
                  <a:lnTo>
                    <a:pt x="685" y="1384"/>
                  </a:lnTo>
                  <a:lnTo>
                    <a:pt x="654" y="1415"/>
                  </a:lnTo>
                  <a:lnTo>
                    <a:pt x="625" y="1445"/>
                  </a:lnTo>
                  <a:lnTo>
                    <a:pt x="596" y="1477"/>
                  </a:lnTo>
                  <a:lnTo>
                    <a:pt x="596" y="1477"/>
                  </a:lnTo>
                  <a:lnTo>
                    <a:pt x="603" y="1457"/>
                  </a:lnTo>
                  <a:lnTo>
                    <a:pt x="611" y="1436"/>
                  </a:lnTo>
                  <a:lnTo>
                    <a:pt x="619" y="1416"/>
                  </a:lnTo>
                  <a:lnTo>
                    <a:pt x="629" y="1396"/>
                  </a:lnTo>
                  <a:lnTo>
                    <a:pt x="638" y="1377"/>
                  </a:lnTo>
                  <a:lnTo>
                    <a:pt x="650" y="1359"/>
                  </a:lnTo>
                  <a:lnTo>
                    <a:pt x="660" y="1340"/>
                  </a:lnTo>
                  <a:lnTo>
                    <a:pt x="673" y="1321"/>
                  </a:lnTo>
                  <a:lnTo>
                    <a:pt x="685" y="1304"/>
                  </a:lnTo>
                  <a:lnTo>
                    <a:pt x="699" y="1286"/>
                  </a:lnTo>
                  <a:lnTo>
                    <a:pt x="713" y="1270"/>
                  </a:lnTo>
                  <a:lnTo>
                    <a:pt x="727" y="1253"/>
                  </a:lnTo>
                  <a:lnTo>
                    <a:pt x="757" y="1222"/>
                  </a:lnTo>
                  <a:lnTo>
                    <a:pt x="790" y="1191"/>
                  </a:lnTo>
                  <a:lnTo>
                    <a:pt x="825" y="1163"/>
                  </a:lnTo>
                  <a:lnTo>
                    <a:pt x="861" y="1137"/>
                  </a:lnTo>
                  <a:lnTo>
                    <a:pt x="900" y="1113"/>
                  </a:lnTo>
                  <a:lnTo>
                    <a:pt x="940" y="1090"/>
                  </a:lnTo>
                  <a:lnTo>
                    <a:pt x="981" y="1071"/>
                  </a:lnTo>
                  <a:lnTo>
                    <a:pt x="1023" y="1052"/>
                  </a:lnTo>
                  <a:lnTo>
                    <a:pt x="1066" y="1035"/>
                  </a:lnTo>
                  <a:lnTo>
                    <a:pt x="1110" y="1021"/>
                  </a:lnTo>
                  <a:lnTo>
                    <a:pt x="1110" y="1021"/>
                  </a:lnTo>
                  <a:close/>
                  <a:moveTo>
                    <a:pt x="721" y="1412"/>
                  </a:moveTo>
                  <a:lnTo>
                    <a:pt x="721" y="1412"/>
                  </a:lnTo>
                  <a:lnTo>
                    <a:pt x="748" y="1384"/>
                  </a:lnTo>
                  <a:lnTo>
                    <a:pt x="776" y="1357"/>
                  </a:lnTo>
                  <a:lnTo>
                    <a:pt x="804" y="1332"/>
                  </a:lnTo>
                  <a:lnTo>
                    <a:pt x="833" y="1306"/>
                  </a:lnTo>
                  <a:lnTo>
                    <a:pt x="893" y="1256"/>
                  </a:lnTo>
                  <a:lnTo>
                    <a:pt x="954" y="1208"/>
                  </a:lnTo>
                  <a:lnTo>
                    <a:pt x="1015" y="1160"/>
                  </a:lnTo>
                  <a:lnTo>
                    <a:pt x="1074" y="1109"/>
                  </a:lnTo>
                  <a:lnTo>
                    <a:pt x="1104" y="1083"/>
                  </a:lnTo>
                  <a:lnTo>
                    <a:pt x="1133" y="1058"/>
                  </a:lnTo>
                  <a:lnTo>
                    <a:pt x="1161" y="1031"/>
                  </a:lnTo>
                  <a:lnTo>
                    <a:pt x="1188" y="1003"/>
                  </a:lnTo>
                  <a:lnTo>
                    <a:pt x="1188" y="1003"/>
                  </a:lnTo>
                  <a:lnTo>
                    <a:pt x="1223" y="997"/>
                  </a:lnTo>
                  <a:lnTo>
                    <a:pt x="1258" y="992"/>
                  </a:lnTo>
                  <a:lnTo>
                    <a:pt x="1293" y="990"/>
                  </a:lnTo>
                  <a:lnTo>
                    <a:pt x="1328" y="989"/>
                  </a:lnTo>
                  <a:lnTo>
                    <a:pt x="1328" y="989"/>
                  </a:lnTo>
                  <a:lnTo>
                    <a:pt x="1299" y="1011"/>
                  </a:lnTo>
                  <a:lnTo>
                    <a:pt x="1271" y="1035"/>
                  </a:lnTo>
                  <a:lnTo>
                    <a:pt x="1243" y="1060"/>
                  </a:lnTo>
                  <a:lnTo>
                    <a:pt x="1217" y="1086"/>
                  </a:lnTo>
                  <a:lnTo>
                    <a:pt x="1217" y="1086"/>
                  </a:lnTo>
                  <a:lnTo>
                    <a:pt x="1190" y="1103"/>
                  </a:lnTo>
                  <a:lnTo>
                    <a:pt x="1156" y="1127"/>
                  </a:lnTo>
                  <a:lnTo>
                    <a:pt x="1121" y="1155"/>
                  </a:lnTo>
                  <a:lnTo>
                    <a:pt x="1085" y="1183"/>
                  </a:lnTo>
                  <a:lnTo>
                    <a:pt x="1025" y="1232"/>
                  </a:lnTo>
                  <a:lnTo>
                    <a:pt x="1001" y="1253"/>
                  </a:lnTo>
                  <a:lnTo>
                    <a:pt x="1001" y="1253"/>
                  </a:lnTo>
                  <a:lnTo>
                    <a:pt x="945" y="1300"/>
                  </a:lnTo>
                  <a:lnTo>
                    <a:pt x="863" y="1369"/>
                  </a:lnTo>
                  <a:lnTo>
                    <a:pt x="769" y="1446"/>
                  </a:lnTo>
                  <a:lnTo>
                    <a:pt x="723" y="1483"/>
                  </a:lnTo>
                  <a:lnTo>
                    <a:pt x="681" y="1514"/>
                  </a:lnTo>
                  <a:lnTo>
                    <a:pt x="645" y="1541"/>
                  </a:lnTo>
                  <a:lnTo>
                    <a:pt x="616" y="1561"/>
                  </a:lnTo>
                  <a:lnTo>
                    <a:pt x="605" y="1567"/>
                  </a:lnTo>
                  <a:lnTo>
                    <a:pt x="597" y="1570"/>
                  </a:lnTo>
                  <a:lnTo>
                    <a:pt x="592" y="1572"/>
                  </a:lnTo>
                  <a:lnTo>
                    <a:pt x="591" y="1570"/>
                  </a:lnTo>
                  <a:lnTo>
                    <a:pt x="590" y="1569"/>
                  </a:lnTo>
                  <a:lnTo>
                    <a:pt x="591" y="1563"/>
                  </a:lnTo>
                  <a:lnTo>
                    <a:pt x="597" y="1554"/>
                  </a:lnTo>
                  <a:lnTo>
                    <a:pt x="606" y="1541"/>
                  </a:lnTo>
                  <a:lnTo>
                    <a:pt x="619" y="1524"/>
                  </a:lnTo>
                  <a:lnTo>
                    <a:pt x="660" y="1478"/>
                  </a:lnTo>
                  <a:lnTo>
                    <a:pt x="721" y="1412"/>
                  </a:lnTo>
                  <a:lnTo>
                    <a:pt x="721" y="1412"/>
                  </a:lnTo>
                  <a:close/>
                  <a:moveTo>
                    <a:pt x="723" y="1652"/>
                  </a:moveTo>
                  <a:lnTo>
                    <a:pt x="723" y="1652"/>
                  </a:lnTo>
                  <a:lnTo>
                    <a:pt x="689" y="1691"/>
                  </a:lnTo>
                  <a:lnTo>
                    <a:pt x="657" y="1731"/>
                  </a:lnTo>
                  <a:lnTo>
                    <a:pt x="625" y="1772"/>
                  </a:lnTo>
                  <a:lnTo>
                    <a:pt x="595" y="1814"/>
                  </a:lnTo>
                  <a:lnTo>
                    <a:pt x="595" y="1814"/>
                  </a:lnTo>
                  <a:lnTo>
                    <a:pt x="589" y="1792"/>
                  </a:lnTo>
                  <a:lnTo>
                    <a:pt x="583" y="1769"/>
                  </a:lnTo>
                  <a:lnTo>
                    <a:pt x="583" y="1769"/>
                  </a:lnTo>
                  <a:lnTo>
                    <a:pt x="723" y="1652"/>
                  </a:lnTo>
                  <a:lnTo>
                    <a:pt x="723" y="1652"/>
                  </a:lnTo>
                  <a:close/>
                  <a:moveTo>
                    <a:pt x="604" y="1862"/>
                  </a:moveTo>
                  <a:lnTo>
                    <a:pt x="604" y="1862"/>
                  </a:lnTo>
                  <a:lnTo>
                    <a:pt x="712" y="1775"/>
                  </a:lnTo>
                  <a:lnTo>
                    <a:pt x="819" y="1686"/>
                  </a:lnTo>
                  <a:lnTo>
                    <a:pt x="925" y="1597"/>
                  </a:lnTo>
                  <a:lnTo>
                    <a:pt x="1030" y="1506"/>
                  </a:lnTo>
                  <a:lnTo>
                    <a:pt x="1030" y="1506"/>
                  </a:lnTo>
                  <a:lnTo>
                    <a:pt x="940" y="1603"/>
                  </a:lnTo>
                  <a:lnTo>
                    <a:pt x="940" y="1603"/>
                  </a:lnTo>
                  <a:lnTo>
                    <a:pt x="761" y="1779"/>
                  </a:lnTo>
                  <a:lnTo>
                    <a:pt x="672" y="1865"/>
                  </a:lnTo>
                  <a:lnTo>
                    <a:pt x="582" y="1950"/>
                  </a:lnTo>
                  <a:lnTo>
                    <a:pt x="582" y="1950"/>
                  </a:lnTo>
                  <a:lnTo>
                    <a:pt x="591" y="1926"/>
                  </a:lnTo>
                  <a:lnTo>
                    <a:pt x="598" y="1903"/>
                  </a:lnTo>
                  <a:lnTo>
                    <a:pt x="603" y="1882"/>
                  </a:lnTo>
                  <a:lnTo>
                    <a:pt x="604" y="1871"/>
                  </a:lnTo>
                  <a:lnTo>
                    <a:pt x="604" y="1862"/>
                  </a:lnTo>
                  <a:lnTo>
                    <a:pt x="604" y="1862"/>
                  </a:lnTo>
                  <a:close/>
                  <a:moveTo>
                    <a:pt x="538" y="2039"/>
                  </a:moveTo>
                  <a:lnTo>
                    <a:pt x="538" y="2039"/>
                  </a:lnTo>
                  <a:lnTo>
                    <a:pt x="611" y="1975"/>
                  </a:lnTo>
                  <a:lnTo>
                    <a:pt x="681" y="1911"/>
                  </a:lnTo>
                  <a:lnTo>
                    <a:pt x="681" y="1911"/>
                  </a:lnTo>
                  <a:lnTo>
                    <a:pt x="776" y="1828"/>
                  </a:lnTo>
                  <a:lnTo>
                    <a:pt x="872" y="1745"/>
                  </a:lnTo>
                  <a:lnTo>
                    <a:pt x="967" y="1663"/>
                  </a:lnTo>
                  <a:lnTo>
                    <a:pt x="1062" y="1580"/>
                  </a:lnTo>
                  <a:lnTo>
                    <a:pt x="1062" y="1580"/>
                  </a:lnTo>
                  <a:lnTo>
                    <a:pt x="1111" y="1535"/>
                  </a:lnTo>
                  <a:lnTo>
                    <a:pt x="1160" y="1490"/>
                  </a:lnTo>
                  <a:lnTo>
                    <a:pt x="1207" y="1443"/>
                  </a:lnTo>
                  <a:lnTo>
                    <a:pt x="1254" y="1397"/>
                  </a:lnTo>
                  <a:lnTo>
                    <a:pt x="1299" y="1349"/>
                  </a:lnTo>
                  <a:lnTo>
                    <a:pt x="1345" y="1301"/>
                  </a:lnTo>
                  <a:lnTo>
                    <a:pt x="1435" y="1204"/>
                  </a:lnTo>
                  <a:lnTo>
                    <a:pt x="1435" y="1204"/>
                  </a:lnTo>
                  <a:lnTo>
                    <a:pt x="1486" y="1148"/>
                  </a:lnTo>
                  <a:lnTo>
                    <a:pt x="1496" y="1138"/>
                  </a:lnTo>
                  <a:lnTo>
                    <a:pt x="1497" y="1138"/>
                  </a:lnTo>
                  <a:lnTo>
                    <a:pt x="1495" y="1140"/>
                  </a:lnTo>
                  <a:lnTo>
                    <a:pt x="1424" y="1222"/>
                  </a:lnTo>
                  <a:lnTo>
                    <a:pt x="1307" y="1353"/>
                  </a:lnTo>
                  <a:lnTo>
                    <a:pt x="1230" y="1437"/>
                  </a:lnTo>
                  <a:lnTo>
                    <a:pt x="1230" y="1437"/>
                  </a:lnTo>
                  <a:lnTo>
                    <a:pt x="1136" y="1533"/>
                  </a:lnTo>
                  <a:lnTo>
                    <a:pt x="1042" y="1628"/>
                  </a:lnTo>
                  <a:lnTo>
                    <a:pt x="850" y="1816"/>
                  </a:lnTo>
                  <a:lnTo>
                    <a:pt x="754" y="1910"/>
                  </a:lnTo>
                  <a:lnTo>
                    <a:pt x="659" y="2003"/>
                  </a:lnTo>
                  <a:lnTo>
                    <a:pt x="564" y="2099"/>
                  </a:lnTo>
                  <a:lnTo>
                    <a:pt x="471" y="2195"/>
                  </a:lnTo>
                  <a:lnTo>
                    <a:pt x="471" y="2195"/>
                  </a:lnTo>
                  <a:lnTo>
                    <a:pt x="476" y="2177"/>
                  </a:lnTo>
                  <a:lnTo>
                    <a:pt x="482" y="2158"/>
                  </a:lnTo>
                  <a:lnTo>
                    <a:pt x="490" y="2138"/>
                  </a:lnTo>
                  <a:lnTo>
                    <a:pt x="499" y="2118"/>
                  </a:lnTo>
                  <a:lnTo>
                    <a:pt x="517" y="2078"/>
                  </a:lnTo>
                  <a:lnTo>
                    <a:pt x="538" y="2039"/>
                  </a:lnTo>
                  <a:lnTo>
                    <a:pt x="538" y="2039"/>
                  </a:lnTo>
                  <a:close/>
                  <a:moveTo>
                    <a:pt x="1017" y="1699"/>
                  </a:moveTo>
                  <a:lnTo>
                    <a:pt x="1017" y="1699"/>
                  </a:lnTo>
                  <a:lnTo>
                    <a:pt x="946" y="1780"/>
                  </a:lnTo>
                  <a:lnTo>
                    <a:pt x="874" y="1859"/>
                  </a:lnTo>
                  <a:lnTo>
                    <a:pt x="801" y="1938"/>
                  </a:lnTo>
                  <a:lnTo>
                    <a:pt x="763" y="1977"/>
                  </a:lnTo>
                  <a:lnTo>
                    <a:pt x="726" y="2014"/>
                  </a:lnTo>
                  <a:lnTo>
                    <a:pt x="726" y="2014"/>
                  </a:lnTo>
                  <a:lnTo>
                    <a:pt x="605" y="2131"/>
                  </a:lnTo>
                  <a:lnTo>
                    <a:pt x="576" y="215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3" y="2168"/>
                  </a:lnTo>
                  <a:lnTo>
                    <a:pt x="566" y="2164"/>
                  </a:lnTo>
                  <a:lnTo>
                    <a:pt x="582" y="2146"/>
                  </a:lnTo>
                  <a:lnTo>
                    <a:pt x="641" y="2082"/>
                  </a:lnTo>
                  <a:lnTo>
                    <a:pt x="727" y="1993"/>
                  </a:lnTo>
                  <a:lnTo>
                    <a:pt x="818" y="1898"/>
                  </a:lnTo>
                  <a:lnTo>
                    <a:pt x="900" y="1816"/>
                  </a:lnTo>
                  <a:lnTo>
                    <a:pt x="952" y="1764"/>
                  </a:lnTo>
                  <a:lnTo>
                    <a:pt x="952" y="1764"/>
                  </a:lnTo>
                  <a:lnTo>
                    <a:pt x="1017" y="1699"/>
                  </a:lnTo>
                  <a:lnTo>
                    <a:pt x="1017" y="1699"/>
                  </a:lnTo>
                  <a:close/>
                  <a:moveTo>
                    <a:pt x="537" y="2332"/>
                  </a:moveTo>
                  <a:lnTo>
                    <a:pt x="537" y="2332"/>
                  </a:lnTo>
                  <a:lnTo>
                    <a:pt x="522" y="2325"/>
                  </a:lnTo>
                  <a:lnTo>
                    <a:pt x="508" y="2317"/>
                  </a:lnTo>
                  <a:lnTo>
                    <a:pt x="497" y="2309"/>
                  </a:lnTo>
                  <a:lnTo>
                    <a:pt x="488" y="2300"/>
                  </a:lnTo>
                  <a:lnTo>
                    <a:pt x="480" y="2289"/>
                  </a:lnTo>
                  <a:lnTo>
                    <a:pt x="474" y="2279"/>
                  </a:lnTo>
                  <a:lnTo>
                    <a:pt x="469" y="2267"/>
                  </a:lnTo>
                  <a:lnTo>
                    <a:pt x="467" y="2255"/>
                  </a:lnTo>
                  <a:lnTo>
                    <a:pt x="467" y="2255"/>
                  </a:lnTo>
                  <a:lnTo>
                    <a:pt x="500" y="2234"/>
                  </a:lnTo>
                  <a:lnTo>
                    <a:pt x="530" y="2211"/>
                  </a:lnTo>
                  <a:lnTo>
                    <a:pt x="562" y="2188"/>
                  </a:lnTo>
                  <a:lnTo>
                    <a:pt x="592" y="2165"/>
                  </a:lnTo>
                  <a:lnTo>
                    <a:pt x="652" y="2117"/>
                  </a:lnTo>
                  <a:lnTo>
                    <a:pt x="709" y="2067"/>
                  </a:lnTo>
                  <a:lnTo>
                    <a:pt x="765" y="2015"/>
                  </a:lnTo>
                  <a:lnTo>
                    <a:pt x="819" y="1962"/>
                  </a:lnTo>
                  <a:lnTo>
                    <a:pt x="873" y="1907"/>
                  </a:lnTo>
                  <a:lnTo>
                    <a:pt x="926" y="1852"/>
                  </a:lnTo>
                  <a:lnTo>
                    <a:pt x="977" y="1796"/>
                  </a:lnTo>
                  <a:lnTo>
                    <a:pt x="1028" y="1740"/>
                  </a:lnTo>
                  <a:lnTo>
                    <a:pt x="1128" y="1624"/>
                  </a:lnTo>
                  <a:lnTo>
                    <a:pt x="1228" y="1508"/>
                  </a:lnTo>
                  <a:lnTo>
                    <a:pt x="1330" y="1392"/>
                  </a:lnTo>
                  <a:lnTo>
                    <a:pt x="1330" y="1392"/>
                  </a:lnTo>
                  <a:lnTo>
                    <a:pt x="1372" y="1348"/>
                  </a:lnTo>
                  <a:lnTo>
                    <a:pt x="1414" y="1304"/>
                  </a:lnTo>
                  <a:lnTo>
                    <a:pt x="1458" y="1261"/>
                  </a:lnTo>
                  <a:lnTo>
                    <a:pt x="1503" y="1219"/>
                  </a:lnTo>
                  <a:lnTo>
                    <a:pt x="1503" y="1219"/>
                  </a:lnTo>
                  <a:lnTo>
                    <a:pt x="1540" y="1184"/>
                  </a:lnTo>
                  <a:lnTo>
                    <a:pt x="1565" y="1163"/>
                  </a:lnTo>
                  <a:lnTo>
                    <a:pt x="1573" y="1157"/>
                  </a:lnTo>
                  <a:lnTo>
                    <a:pt x="1578" y="1155"/>
                  </a:lnTo>
                  <a:lnTo>
                    <a:pt x="1579" y="1155"/>
                  </a:lnTo>
                  <a:lnTo>
                    <a:pt x="1580" y="1155"/>
                  </a:lnTo>
                  <a:lnTo>
                    <a:pt x="1580" y="1158"/>
                  </a:lnTo>
                  <a:lnTo>
                    <a:pt x="1578" y="1163"/>
                  </a:lnTo>
                  <a:lnTo>
                    <a:pt x="1574" y="1170"/>
                  </a:lnTo>
                  <a:lnTo>
                    <a:pt x="1560" y="1191"/>
                  </a:lnTo>
                  <a:lnTo>
                    <a:pt x="1539" y="1218"/>
                  </a:lnTo>
                  <a:lnTo>
                    <a:pt x="1515" y="1250"/>
                  </a:lnTo>
                  <a:lnTo>
                    <a:pt x="1456" y="1322"/>
                  </a:lnTo>
                  <a:lnTo>
                    <a:pt x="1395" y="1395"/>
                  </a:lnTo>
                  <a:lnTo>
                    <a:pt x="1344" y="1455"/>
                  </a:lnTo>
                  <a:lnTo>
                    <a:pt x="1312" y="1491"/>
                  </a:lnTo>
                  <a:lnTo>
                    <a:pt x="1312" y="1491"/>
                  </a:lnTo>
                  <a:lnTo>
                    <a:pt x="1207" y="1608"/>
                  </a:lnTo>
                  <a:lnTo>
                    <a:pt x="1103" y="1725"/>
                  </a:lnTo>
                  <a:lnTo>
                    <a:pt x="998" y="1842"/>
                  </a:lnTo>
                  <a:lnTo>
                    <a:pt x="894" y="1960"/>
                  </a:lnTo>
                  <a:lnTo>
                    <a:pt x="894" y="1960"/>
                  </a:lnTo>
                  <a:lnTo>
                    <a:pt x="803" y="2047"/>
                  </a:lnTo>
                  <a:lnTo>
                    <a:pt x="714" y="2133"/>
                  </a:lnTo>
                  <a:lnTo>
                    <a:pt x="669" y="2178"/>
                  </a:lnTo>
                  <a:lnTo>
                    <a:pt x="625" y="2222"/>
                  </a:lnTo>
                  <a:lnTo>
                    <a:pt x="582" y="2268"/>
                  </a:lnTo>
                  <a:lnTo>
                    <a:pt x="540" y="2315"/>
                  </a:lnTo>
                  <a:lnTo>
                    <a:pt x="540" y="2315"/>
                  </a:lnTo>
                  <a:lnTo>
                    <a:pt x="537" y="2318"/>
                  </a:lnTo>
                  <a:lnTo>
                    <a:pt x="536" y="2323"/>
                  </a:lnTo>
                  <a:lnTo>
                    <a:pt x="536" y="2328"/>
                  </a:lnTo>
                  <a:lnTo>
                    <a:pt x="537" y="2332"/>
                  </a:lnTo>
                  <a:lnTo>
                    <a:pt x="537" y="2332"/>
                  </a:lnTo>
                  <a:close/>
                  <a:moveTo>
                    <a:pt x="634" y="2351"/>
                  </a:moveTo>
                  <a:lnTo>
                    <a:pt x="634" y="2351"/>
                  </a:lnTo>
                  <a:lnTo>
                    <a:pt x="614" y="2350"/>
                  </a:lnTo>
                  <a:lnTo>
                    <a:pt x="596" y="2348"/>
                  </a:lnTo>
                  <a:lnTo>
                    <a:pt x="579" y="2344"/>
                  </a:lnTo>
                  <a:lnTo>
                    <a:pt x="564" y="2341"/>
                  </a:lnTo>
                  <a:lnTo>
                    <a:pt x="564" y="2341"/>
                  </a:lnTo>
                  <a:lnTo>
                    <a:pt x="590" y="2321"/>
                  </a:lnTo>
                  <a:lnTo>
                    <a:pt x="616" y="2300"/>
                  </a:lnTo>
                  <a:lnTo>
                    <a:pt x="640" y="2279"/>
                  </a:lnTo>
                  <a:lnTo>
                    <a:pt x="665" y="2257"/>
                  </a:lnTo>
                  <a:lnTo>
                    <a:pt x="713" y="2213"/>
                  </a:lnTo>
                  <a:lnTo>
                    <a:pt x="758" y="2166"/>
                  </a:lnTo>
                  <a:lnTo>
                    <a:pt x="802" y="2118"/>
                  </a:lnTo>
                  <a:lnTo>
                    <a:pt x="845" y="2070"/>
                  </a:lnTo>
                  <a:lnTo>
                    <a:pt x="887" y="2020"/>
                  </a:lnTo>
                  <a:lnTo>
                    <a:pt x="929" y="1971"/>
                  </a:lnTo>
                  <a:lnTo>
                    <a:pt x="929" y="1971"/>
                  </a:lnTo>
                  <a:lnTo>
                    <a:pt x="983" y="1920"/>
                  </a:lnTo>
                  <a:lnTo>
                    <a:pt x="983" y="1920"/>
                  </a:lnTo>
                  <a:lnTo>
                    <a:pt x="1062" y="1847"/>
                  </a:lnTo>
                  <a:lnTo>
                    <a:pt x="1140" y="1773"/>
                  </a:lnTo>
                  <a:lnTo>
                    <a:pt x="1218" y="1698"/>
                  </a:lnTo>
                  <a:lnTo>
                    <a:pt x="1296" y="1623"/>
                  </a:lnTo>
                  <a:lnTo>
                    <a:pt x="1372" y="1547"/>
                  </a:lnTo>
                  <a:lnTo>
                    <a:pt x="1448" y="1471"/>
                  </a:lnTo>
                  <a:lnTo>
                    <a:pt x="1599" y="1315"/>
                  </a:lnTo>
                  <a:lnTo>
                    <a:pt x="1599" y="1315"/>
                  </a:lnTo>
                  <a:lnTo>
                    <a:pt x="1667" y="1246"/>
                  </a:lnTo>
                  <a:lnTo>
                    <a:pt x="1684" y="1230"/>
                  </a:lnTo>
                  <a:lnTo>
                    <a:pt x="1692" y="1224"/>
                  </a:lnTo>
                  <a:lnTo>
                    <a:pt x="1692" y="1224"/>
                  </a:lnTo>
                  <a:lnTo>
                    <a:pt x="1691" y="1226"/>
                  </a:lnTo>
                  <a:lnTo>
                    <a:pt x="1684" y="1236"/>
                  </a:lnTo>
                  <a:lnTo>
                    <a:pt x="1653" y="1273"/>
                  </a:lnTo>
                  <a:lnTo>
                    <a:pt x="1563" y="1376"/>
                  </a:lnTo>
                  <a:lnTo>
                    <a:pt x="1502" y="1444"/>
                  </a:lnTo>
                  <a:lnTo>
                    <a:pt x="1502" y="1444"/>
                  </a:lnTo>
                  <a:lnTo>
                    <a:pt x="1463" y="1483"/>
                  </a:lnTo>
                  <a:lnTo>
                    <a:pt x="1424" y="1521"/>
                  </a:lnTo>
                  <a:lnTo>
                    <a:pt x="1346" y="1596"/>
                  </a:lnTo>
                  <a:lnTo>
                    <a:pt x="1266" y="1671"/>
                  </a:lnTo>
                  <a:lnTo>
                    <a:pt x="1188" y="1746"/>
                  </a:lnTo>
                  <a:lnTo>
                    <a:pt x="1188" y="1746"/>
                  </a:lnTo>
                  <a:lnTo>
                    <a:pt x="1152" y="1781"/>
                  </a:lnTo>
                  <a:lnTo>
                    <a:pt x="1117" y="1817"/>
                  </a:lnTo>
                  <a:lnTo>
                    <a:pt x="1046" y="1890"/>
                  </a:lnTo>
                  <a:lnTo>
                    <a:pt x="978" y="1965"/>
                  </a:lnTo>
                  <a:lnTo>
                    <a:pt x="911" y="2040"/>
                  </a:lnTo>
                  <a:lnTo>
                    <a:pt x="776" y="2190"/>
                  </a:lnTo>
                  <a:lnTo>
                    <a:pt x="708" y="2263"/>
                  </a:lnTo>
                  <a:lnTo>
                    <a:pt x="638" y="2337"/>
                  </a:lnTo>
                  <a:lnTo>
                    <a:pt x="638" y="2337"/>
                  </a:lnTo>
                  <a:lnTo>
                    <a:pt x="636" y="2341"/>
                  </a:lnTo>
                  <a:lnTo>
                    <a:pt x="634" y="2344"/>
                  </a:lnTo>
                  <a:lnTo>
                    <a:pt x="634" y="2348"/>
                  </a:lnTo>
                  <a:lnTo>
                    <a:pt x="634" y="2351"/>
                  </a:lnTo>
                  <a:lnTo>
                    <a:pt x="634" y="2351"/>
                  </a:lnTo>
                  <a:close/>
                  <a:moveTo>
                    <a:pt x="676" y="2353"/>
                  </a:moveTo>
                  <a:lnTo>
                    <a:pt x="676" y="2353"/>
                  </a:lnTo>
                  <a:lnTo>
                    <a:pt x="709" y="2334"/>
                  </a:lnTo>
                  <a:lnTo>
                    <a:pt x="741" y="2312"/>
                  </a:lnTo>
                  <a:lnTo>
                    <a:pt x="772" y="2291"/>
                  </a:lnTo>
                  <a:lnTo>
                    <a:pt x="803" y="2269"/>
                  </a:lnTo>
                  <a:lnTo>
                    <a:pt x="833" y="2246"/>
                  </a:lnTo>
                  <a:lnTo>
                    <a:pt x="863" y="2222"/>
                  </a:lnTo>
                  <a:lnTo>
                    <a:pt x="920" y="2174"/>
                  </a:lnTo>
                  <a:lnTo>
                    <a:pt x="920" y="2174"/>
                  </a:lnTo>
                  <a:lnTo>
                    <a:pt x="882" y="2218"/>
                  </a:lnTo>
                  <a:lnTo>
                    <a:pt x="846" y="2261"/>
                  </a:lnTo>
                  <a:lnTo>
                    <a:pt x="810" y="2305"/>
                  </a:lnTo>
                  <a:lnTo>
                    <a:pt x="774" y="2350"/>
                  </a:lnTo>
                  <a:lnTo>
                    <a:pt x="774" y="2350"/>
                  </a:lnTo>
                  <a:lnTo>
                    <a:pt x="722" y="2352"/>
                  </a:lnTo>
                  <a:lnTo>
                    <a:pt x="676" y="2353"/>
                  </a:lnTo>
                  <a:lnTo>
                    <a:pt x="676" y="2353"/>
                  </a:lnTo>
                  <a:close/>
                  <a:moveTo>
                    <a:pt x="547" y="2844"/>
                  </a:moveTo>
                  <a:lnTo>
                    <a:pt x="547" y="2844"/>
                  </a:lnTo>
                  <a:lnTo>
                    <a:pt x="555" y="2817"/>
                  </a:lnTo>
                  <a:lnTo>
                    <a:pt x="564" y="2790"/>
                  </a:lnTo>
                  <a:lnTo>
                    <a:pt x="576" y="2764"/>
                  </a:lnTo>
                  <a:lnTo>
                    <a:pt x="589" y="2739"/>
                  </a:lnTo>
                  <a:lnTo>
                    <a:pt x="603" y="2713"/>
                  </a:lnTo>
                  <a:lnTo>
                    <a:pt x="618" y="2688"/>
                  </a:lnTo>
                  <a:lnTo>
                    <a:pt x="634" y="2664"/>
                  </a:lnTo>
                  <a:lnTo>
                    <a:pt x="651" y="2639"/>
                  </a:lnTo>
                  <a:lnTo>
                    <a:pt x="720" y="2542"/>
                  </a:lnTo>
                  <a:lnTo>
                    <a:pt x="753" y="2493"/>
                  </a:lnTo>
                  <a:lnTo>
                    <a:pt x="768" y="2468"/>
                  </a:lnTo>
                  <a:lnTo>
                    <a:pt x="782" y="2444"/>
                  </a:lnTo>
                  <a:lnTo>
                    <a:pt x="782" y="2444"/>
                  </a:lnTo>
                  <a:lnTo>
                    <a:pt x="851" y="2382"/>
                  </a:lnTo>
                  <a:lnTo>
                    <a:pt x="920" y="2319"/>
                  </a:lnTo>
                  <a:lnTo>
                    <a:pt x="987" y="2255"/>
                  </a:lnTo>
                  <a:lnTo>
                    <a:pt x="1053" y="2192"/>
                  </a:lnTo>
                  <a:lnTo>
                    <a:pt x="1120" y="2126"/>
                  </a:lnTo>
                  <a:lnTo>
                    <a:pt x="1186" y="2061"/>
                  </a:lnTo>
                  <a:lnTo>
                    <a:pt x="1316" y="1929"/>
                  </a:lnTo>
                  <a:lnTo>
                    <a:pt x="1316" y="1929"/>
                  </a:lnTo>
                  <a:lnTo>
                    <a:pt x="1351" y="1892"/>
                  </a:lnTo>
                  <a:lnTo>
                    <a:pt x="1389" y="1856"/>
                  </a:lnTo>
                  <a:lnTo>
                    <a:pt x="1428" y="1819"/>
                  </a:lnTo>
                  <a:lnTo>
                    <a:pt x="1469" y="1782"/>
                  </a:lnTo>
                  <a:lnTo>
                    <a:pt x="1553" y="1708"/>
                  </a:lnTo>
                  <a:lnTo>
                    <a:pt x="1639" y="1634"/>
                  </a:lnTo>
                  <a:lnTo>
                    <a:pt x="1681" y="1596"/>
                  </a:lnTo>
                  <a:lnTo>
                    <a:pt x="1722" y="1558"/>
                  </a:lnTo>
                  <a:lnTo>
                    <a:pt x="1763" y="1520"/>
                  </a:lnTo>
                  <a:lnTo>
                    <a:pt x="1801" y="1481"/>
                  </a:lnTo>
                  <a:lnTo>
                    <a:pt x="1838" y="1444"/>
                  </a:lnTo>
                  <a:lnTo>
                    <a:pt x="1873" y="1405"/>
                  </a:lnTo>
                  <a:lnTo>
                    <a:pt x="1904" y="1367"/>
                  </a:lnTo>
                  <a:lnTo>
                    <a:pt x="1934" y="1327"/>
                  </a:lnTo>
                  <a:lnTo>
                    <a:pt x="1934" y="1327"/>
                  </a:lnTo>
                  <a:lnTo>
                    <a:pt x="1896" y="1380"/>
                  </a:lnTo>
                  <a:lnTo>
                    <a:pt x="1857" y="1432"/>
                  </a:lnTo>
                  <a:lnTo>
                    <a:pt x="1818" y="1484"/>
                  </a:lnTo>
                  <a:lnTo>
                    <a:pt x="1778" y="1535"/>
                  </a:lnTo>
                  <a:lnTo>
                    <a:pt x="1737" y="1586"/>
                  </a:lnTo>
                  <a:lnTo>
                    <a:pt x="1696" y="1636"/>
                  </a:lnTo>
                  <a:lnTo>
                    <a:pt x="1612" y="1735"/>
                  </a:lnTo>
                  <a:lnTo>
                    <a:pt x="1526" y="1834"/>
                  </a:lnTo>
                  <a:lnTo>
                    <a:pt x="1438" y="1930"/>
                  </a:lnTo>
                  <a:lnTo>
                    <a:pt x="1349" y="2026"/>
                  </a:lnTo>
                  <a:lnTo>
                    <a:pt x="1261" y="2120"/>
                  </a:lnTo>
                  <a:lnTo>
                    <a:pt x="1079" y="2309"/>
                  </a:lnTo>
                  <a:lnTo>
                    <a:pt x="898" y="2496"/>
                  </a:lnTo>
                  <a:lnTo>
                    <a:pt x="806" y="2591"/>
                  </a:lnTo>
                  <a:lnTo>
                    <a:pt x="717" y="2685"/>
                  </a:lnTo>
                  <a:lnTo>
                    <a:pt x="629" y="2781"/>
                  </a:lnTo>
                  <a:lnTo>
                    <a:pt x="542" y="2877"/>
                  </a:lnTo>
                  <a:lnTo>
                    <a:pt x="542" y="2877"/>
                  </a:lnTo>
                  <a:lnTo>
                    <a:pt x="544" y="2860"/>
                  </a:lnTo>
                  <a:lnTo>
                    <a:pt x="547" y="2844"/>
                  </a:lnTo>
                  <a:lnTo>
                    <a:pt x="547" y="2844"/>
                  </a:lnTo>
                  <a:close/>
                  <a:moveTo>
                    <a:pt x="566" y="3073"/>
                  </a:moveTo>
                  <a:lnTo>
                    <a:pt x="566" y="3073"/>
                  </a:lnTo>
                  <a:lnTo>
                    <a:pt x="561" y="3058"/>
                  </a:lnTo>
                  <a:lnTo>
                    <a:pt x="555" y="3042"/>
                  </a:lnTo>
                  <a:lnTo>
                    <a:pt x="550" y="3025"/>
                  </a:lnTo>
                  <a:lnTo>
                    <a:pt x="545" y="3008"/>
                  </a:lnTo>
                  <a:lnTo>
                    <a:pt x="542" y="2991"/>
                  </a:lnTo>
                  <a:lnTo>
                    <a:pt x="540" y="2974"/>
                  </a:lnTo>
                  <a:lnTo>
                    <a:pt x="538" y="2956"/>
                  </a:lnTo>
                  <a:lnTo>
                    <a:pt x="537" y="2939"/>
                  </a:lnTo>
                  <a:lnTo>
                    <a:pt x="537" y="2939"/>
                  </a:lnTo>
                  <a:lnTo>
                    <a:pt x="634" y="2845"/>
                  </a:lnTo>
                  <a:lnTo>
                    <a:pt x="730" y="2750"/>
                  </a:lnTo>
                  <a:lnTo>
                    <a:pt x="825" y="2654"/>
                  </a:lnTo>
                  <a:lnTo>
                    <a:pt x="919" y="2558"/>
                  </a:lnTo>
                  <a:lnTo>
                    <a:pt x="1012" y="2461"/>
                  </a:lnTo>
                  <a:lnTo>
                    <a:pt x="1106" y="2364"/>
                  </a:lnTo>
                  <a:lnTo>
                    <a:pt x="1199" y="2266"/>
                  </a:lnTo>
                  <a:lnTo>
                    <a:pt x="1290" y="2166"/>
                  </a:lnTo>
                  <a:lnTo>
                    <a:pt x="1290" y="2166"/>
                  </a:lnTo>
                  <a:lnTo>
                    <a:pt x="1389" y="2057"/>
                  </a:lnTo>
                  <a:lnTo>
                    <a:pt x="1488" y="1947"/>
                  </a:lnTo>
                  <a:lnTo>
                    <a:pt x="1537" y="1892"/>
                  </a:lnTo>
                  <a:lnTo>
                    <a:pt x="1585" y="1837"/>
                  </a:lnTo>
                  <a:lnTo>
                    <a:pt x="1633" y="1781"/>
                  </a:lnTo>
                  <a:lnTo>
                    <a:pt x="1680" y="1724"/>
                  </a:lnTo>
                  <a:lnTo>
                    <a:pt x="1680" y="1724"/>
                  </a:lnTo>
                  <a:lnTo>
                    <a:pt x="1703" y="1699"/>
                  </a:lnTo>
                  <a:lnTo>
                    <a:pt x="1743" y="1658"/>
                  </a:lnTo>
                  <a:lnTo>
                    <a:pt x="1792" y="1610"/>
                  </a:lnTo>
                  <a:lnTo>
                    <a:pt x="1842" y="1562"/>
                  </a:lnTo>
                  <a:lnTo>
                    <a:pt x="1888" y="1520"/>
                  </a:lnTo>
                  <a:lnTo>
                    <a:pt x="1921" y="1491"/>
                  </a:lnTo>
                  <a:lnTo>
                    <a:pt x="1930" y="1485"/>
                  </a:lnTo>
                  <a:lnTo>
                    <a:pt x="1932" y="1484"/>
                  </a:lnTo>
                  <a:lnTo>
                    <a:pt x="1934" y="1484"/>
                  </a:lnTo>
                  <a:lnTo>
                    <a:pt x="1934" y="1486"/>
                  </a:lnTo>
                  <a:lnTo>
                    <a:pt x="1930" y="1490"/>
                  </a:lnTo>
                  <a:lnTo>
                    <a:pt x="1919" y="1505"/>
                  </a:lnTo>
                  <a:lnTo>
                    <a:pt x="1919" y="1505"/>
                  </a:lnTo>
                  <a:lnTo>
                    <a:pt x="1836" y="1603"/>
                  </a:lnTo>
                  <a:lnTo>
                    <a:pt x="1752" y="1701"/>
                  </a:lnTo>
                  <a:lnTo>
                    <a:pt x="1668" y="1799"/>
                  </a:lnTo>
                  <a:lnTo>
                    <a:pt x="1582" y="1895"/>
                  </a:lnTo>
                  <a:lnTo>
                    <a:pt x="1410" y="2087"/>
                  </a:lnTo>
                  <a:lnTo>
                    <a:pt x="1237" y="2277"/>
                  </a:lnTo>
                  <a:lnTo>
                    <a:pt x="1066" y="2469"/>
                  </a:lnTo>
                  <a:lnTo>
                    <a:pt x="981" y="2566"/>
                  </a:lnTo>
                  <a:lnTo>
                    <a:pt x="897" y="2664"/>
                  </a:lnTo>
                  <a:lnTo>
                    <a:pt x="812" y="2762"/>
                  </a:lnTo>
                  <a:lnTo>
                    <a:pt x="730" y="2861"/>
                  </a:lnTo>
                  <a:lnTo>
                    <a:pt x="648" y="2962"/>
                  </a:lnTo>
                  <a:lnTo>
                    <a:pt x="569" y="3063"/>
                  </a:lnTo>
                  <a:lnTo>
                    <a:pt x="569" y="3063"/>
                  </a:lnTo>
                  <a:lnTo>
                    <a:pt x="568" y="3066"/>
                  </a:lnTo>
                  <a:lnTo>
                    <a:pt x="566" y="3069"/>
                  </a:lnTo>
                  <a:lnTo>
                    <a:pt x="566" y="3073"/>
                  </a:lnTo>
                  <a:lnTo>
                    <a:pt x="566" y="3073"/>
                  </a:lnTo>
                  <a:close/>
                  <a:moveTo>
                    <a:pt x="650" y="3206"/>
                  </a:moveTo>
                  <a:lnTo>
                    <a:pt x="650" y="3206"/>
                  </a:lnTo>
                  <a:lnTo>
                    <a:pt x="632" y="3183"/>
                  </a:lnTo>
                  <a:lnTo>
                    <a:pt x="616" y="3160"/>
                  </a:lnTo>
                  <a:lnTo>
                    <a:pt x="616" y="3160"/>
                  </a:lnTo>
                  <a:lnTo>
                    <a:pt x="648" y="3142"/>
                  </a:lnTo>
                  <a:lnTo>
                    <a:pt x="680" y="3124"/>
                  </a:lnTo>
                  <a:lnTo>
                    <a:pt x="710" y="3105"/>
                  </a:lnTo>
                  <a:lnTo>
                    <a:pt x="741" y="3084"/>
                  </a:lnTo>
                  <a:lnTo>
                    <a:pt x="741" y="3084"/>
                  </a:lnTo>
                  <a:lnTo>
                    <a:pt x="694" y="3143"/>
                  </a:lnTo>
                  <a:lnTo>
                    <a:pt x="650" y="3206"/>
                  </a:lnTo>
                  <a:lnTo>
                    <a:pt x="650" y="3206"/>
                  </a:lnTo>
                  <a:close/>
                  <a:moveTo>
                    <a:pt x="754" y="3305"/>
                  </a:moveTo>
                  <a:lnTo>
                    <a:pt x="754" y="3305"/>
                  </a:lnTo>
                  <a:lnTo>
                    <a:pt x="735" y="3290"/>
                  </a:lnTo>
                  <a:lnTo>
                    <a:pt x="717" y="3273"/>
                  </a:lnTo>
                  <a:lnTo>
                    <a:pt x="684" y="3241"/>
                  </a:lnTo>
                  <a:lnTo>
                    <a:pt x="684" y="3241"/>
                  </a:lnTo>
                  <a:lnTo>
                    <a:pt x="708" y="3224"/>
                  </a:lnTo>
                  <a:lnTo>
                    <a:pt x="733" y="3207"/>
                  </a:lnTo>
                  <a:lnTo>
                    <a:pt x="781" y="3172"/>
                  </a:lnTo>
                  <a:lnTo>
                    <a:pt x="826" y="3133"/>
                  </a:lnTo>
                  <a:lnTo>
                    <a:pt x="872" y="3094"/>
                  </a:lnTo>
                  <a:lnTo>
                    <a:pt x="914" y="3053"/>
                  </a:lnTo>
                  <a:lnTo>
                    <a:pt x="956" y="3011"/>
                  </a:lnTo>
                  <a:lnTo>
                    <a:pt x="998" y="2968"/>
                  </a:lnTo>
                  <a:lnTo>
                    <a:pt x="1038" y="2925"/>
                  </a:lnTo>
                  <a:lnTo>
                    <a:pt x="1078" y="2880"/>
                  </a:lnTo>
                  <a:lnTo>
                    <a:pt x="1117" y="2834"/>
                  </a:lnTo>
                  <a:lnTo>
                    <a:pt x="1195" y="2743"/>
                  </a:lnTo>
                  <a:lnTo>
                    <a:pt x="1273" y="2653"/>
                  </a:lnTo>
                  <a:lnTo>
                    <a:pt x="1313" y="2607"/>
                  </a:lnTo>
                  <a:lnTo>
                    <a:pt x="1353" y="2563"/>
                  </a:lnTo>
                  <a:lnTo>
                    <a:pt x="1353" y="2563"/>
                  </a:lnTo>
                  <a:lnTo>
                    <a:pt x="1454" y="2453"/>
                  </a:lnTo>
                  <a:lnTo>
                    <a:pt x="1553" y="2343"/>
                  </a:lnTo>
                  <a:lnTo>
                    <a:pt x="1750" y="2119"/>
                  </a:lnTo>
                  <a:lnTo>
                    <a:pt x="1849" y="2008"/>
                  </a:lnTo>
                  <a:lnTo>
                    <a:pt x="1949" y="1898"/>
                  </a:lnTo>
                  <a:lnTo>
                    <a:pt x="2051" y="1789"/>
                  </a:lnTo>
                  <a:lnTo>
                    <a:pt x="2102" y="1735"/>
                  </a:lnTo>
                  <a:lnTo>
                    <a:pt x="2154" y="1682"/>
                  </a:lnTo>
                  <a:lnTo>
                    <a:pt x="2154" y="1682"/>
                  </a:lnTo>
                  <a:lnTo>
                    <a:pt x="2216" y="1621"/>
                  </a:lnTo>
                  <a:lnTo>
                    <a:pt x="2261" y="1577"/>
                  </a:lnTo>
                  <a:lnTo>
                    <a:pt x="2293" y="1550"/>
                  </a:lnTo>
                  <a:lnTo>
                    <a:pt x="2303" y="1542"/>
                  </a:lnTo>
                  <a:lnTo>
                    <a:pt x="2310" y="1538"/>
                  </a:lnTo>
                  <a:lnTo>
                    <a:pt x="2315" y="1536"/>
                  </a:lnTo>
                  <a:lnTo>
                    <a:pt x="2316" y="1538"/>
                  </a:lnTo>
                  <a:lnTo>
                    <a:pt x="2317" y="1539"/>
                  </a:lnTo>
                  <a:lnTo>
                    <a:pt x="2316" y="1543"/>
                  </a:lnTo>
                  <a:lnTo>
                    <a:pt x="2313" y="1550"/>
                  </a:lnTo>
                  <a:lnTo>
                    <a:pt x="2301" y="1572"/>
                  </a:lnTo>
                  <a:lnTo>
                    <a:pt x="2282" y="1600"/>
                  </a:lnTo>
                  <a:lnTo>
                    <a:pt x="2257" y="1634"/>
                  </a:lnTo>
                  <a:lnTo>
                    <a:pt x="2228" y="1672"/>
                  </a:lnTo>
                  <a:lnTo>
                    <a:pt x="2164" y="1754"/>
                  </a:lnTo>
                  <a:lnTo>
                    <a:pt x="2103" y="1829"/>
                  </a:lnTo>
                  <a:lnTo>
                    <a:pt x="2056" y="1885"/>
                  </a:lnTo>
                  <a:lnTo>
                    <a:pt x="2056" y="1885"/>
                  </a:lnTo>
                  <a:lnTo>
                    <a:pt x="2000" y="1950"/>
                  </a:lnTo>
                  <a:lnTo>
                    <a:pt x="1943" y="2014"/>
                  </a:lnTo>
                  <a:lnTo>
                    <a:pt x="1884" y="2076"/>
                  </a:lnTo>
                  <a:lnTo>
                    <a:pt x="1826" y="2138"/>
                  </a:lnTo>
                  <a:lnTo>
                    <a:pt x="1706" y="2261"/>
                  </a:lnTo>
                  <a:lnTo>
                    <a:pt x="1587" y="2383"/>
                  </a:lnTo>
                  <a:lnTo>
                    <a:pt x="1587" y="2383"/>
                  </a:lnTo>
                  <a:lnTo>
                    <a:pt x="1372" y="2603"/>
                  </a:lnTo>
                  <a:lnTo>
                    <a:pt x="1265" y="2714"/>
                  </a:lnTo>
                  <a:lnTo>
                    <a:pt x="1160" y="2825"/>
                  </a:lnTo>
                  <a:lnTo>
                    <a:pt x="1057" y="2939"/>
                  </a:lnTo>
                  <a:lnTo>
                    <a:pt x="1005" y="2995"/>
                  </a:lnTo>
                  <a:lnTo>
                    <a:pt x="955" y="3053"/>
                  </a:lnTo>
                  <a:lnTo>
                    <a:pt x="905" y="3111"/>
                  </a:lnTo>
                  <a:lnTo>
                    <a:pt x="856" y="3170"/>
                  </a:lnTo>
                  <a:lnTo>
                    <a:pt x="806" y="3230"/>
                  </a:lnTo>
                  <a:lnTo>
                    <a:pt x="758" y="3290"/>
                  </a:lnTo>
                  <a:lnTo>
                    <a:pt x="758" y="3290"/>
                  </a:lnTo>
                  <a:lnTo>
                    <a:pt x="756" y="3293"/>
                  </a:lnTo>
                  <a:lnTo>
                    <a:pt x="755" y="3297"/>
                  </a:lnTo>
                  <a:lnTo>
                    <a:pt x="754" y="3302"/>
                  </a:lnTo>
                  <a:lnTo>
                    <a:pt x="754" y="3305"/>
                  </a:lnTo>
                  <a:lnTo>
                    <a:pt x="754" y="3305"/>
                  </a:lnTo>
                  <a:close/>
                  <a:moveTo>
                    <a:pt x="1636" y="2385"/>
                  </a:moveTo>
                  <a:lnTo>
                    <a:pt x="1636" y="2385"/>
                  </a:lnTo>
                  <a:lnTo>
                    <a:pt x="1476" y="2569"/>
                  </a:lnTo>
                  <a:lnTo>
                    <a:pt x="1395" y="2660"/>
                  </a:lnTo>
                  <a:lnTo>
                    <a:pt x="1313" y="2750"/>
                  </a:lnTo>
                  <a:lnTo>
                    <a:pt x="1230" y="2840"/>
                  </a:lnTo>
                  <a:lnTo>
                    <a:pt x="1146" y="2928"/>
                  </a:lnTo>
                  <a:lnTo>
                    <a:pt x="1060" y="3015"/>
                  </a:lnTo>
                  <a:lnTo>
                    <a:pt x="973" y="3100"/>
                  </a:lnTo>
                  <a:lnTo>
                    <a:pt x="973" y="3100"/>
                  </a:lnTo>
                  <a:lnTo>
                    <a:pt x="1012" y="3060"/>
                  </a:lnTo>
                  <a:lnTo>
                    <a:pt x="1052" y="3019"/>
                  </a:lnTo>
                  <a:lnTo>
                    <a:pt x="1132" y="2934"/>
                  </a:lnTo>
                  <a:lnTo>
                    <a:pt x="1213" y="2846"/>
                  </a:lnTo>
                  <a:lnTo>
                    <a:pt x="1292" y="2757"/>
                  </a:lnTo>
                  <a:lnTo>
                    <a:pt x="1373" y="2667"/>
                  </a:lnTo>
                  <a:lnTo>
                    <a:pt x="1452" y="2578"/>
                  </a:lnTo>
                  <a:lnTo>
                    <a:pt x="1533" y="2492"/>
                  </a:lnTo>
                  <a:lnTo>
                    <a:pt x="1573" y="2449"/>
                  </a:lnTo>
                  <a:lnTo>
                    <a:pt x="1613" y="2408"/>
                  </a:lnTo>
                  <a:lnTo>
                    <a:pt x="1613" y="2408"/>
                  </a:lnTo>
                  <a:lnTo>
                    <a:pt x="1636" y="2385"/>
                  </a:lnTo>
                  <a:lnTo>
                    <a:pt x="1636" y="2385"/>
                  </a:lnTo>
                  <a:close/>
                  <a:moveTo>
                    <a:pt x="845" y="3366"/>
                  </a:moveTo>
                  <a:lnTo>
                    <a:pt x="845" y="3366"/>
                  </a:lnTo>
                  <a:lnTo>
                    <a:pt x="810" y="3344"/>
                  </a:lnTo>
                  <a:lnTo>
                    <a:pt x="775" y="3319"/>
                  </a:lnTo>
                  <a:lnTo>
                    <a:pt x="775" y="3319"/>
                  </a:lnTo>
                  <a:lnTo>
                    <a:pt x="779" y="3318"/>
                  </a:lnTo>
                  <a:lnTo>
                    <a:pt x="784" y="3316"/>
                  </a:lnTo>
                  <a:lnTo>
                    <a:pt x="784" y="3316"/>
                  </a:lnTo>
                  <a:lnTo>
                    <a:pt x="849" y="3262"/>
                  </a:lnTo>
                  <a:lnTo>
                    <a:pt x="911" y="3207"/>
                  </a:lnTo>
                  <a:lnTo>
                    <a:pt x="973" y="3152"/>
                  </a:lnTo>
                  <a:lnTo>
                    <a:pt x="1033" y="3094"/>
                  </a:lnTo>
                  <a:lnTo>
                    <a:pt x="1092" y="3037"/>
                  </a:lnTo>
                  <a:lnTo>
                    <a:pt x="1151" y="2978"/>
                  </a:lnTo>
                  <a:lnTo>
                    <a:pt x="1209" y="2919"/>
                  </a:lnTo>
                  <a:lnTo>
                    <a:pt x="1265" y="2859"/>
                  </a:lnTo>
                  <a:lnTo>
                    <a:pt x="1265" y="2859"/>
                  </a:lnTo>
                  <a:lnTo>
                    <a:pt x="1155" y="2982"/>
                  </a:lnTo>
                  <a:lnTo>
                    <a:pt x="1101" y="3044"/>
                  </a:lnTo>
                  <a:lnTo>
                    <a:pt x="1048" y="3106"/>
                  </a:lnTo>
                  <a:lnTo>
                    <a:pt x="995" y="3169"/>
                  </a:lnTo>
                  <a:lnTo>
                    <a:pt x="943" y="3234"/>
                  </a:lnTo>
                  <a:lnTo>
                    <a:pt x="893" y="3299"/>
                  </a:lnTo>
                  <a:lnTo>
                    <a:pt x="845" y="3366"/>
                  </a:lnTo>
                  <a:lnTo>
                    <a:pt x="845" y="3366"/>
                  </a:lnTo>
                  <a:close/>
                  <a:moveTo>
                    <a:pt x="1189" y="3207"/>
                  </a:moveTo>
                  <a:lnTo>
                    <a:pt x="1189" y="3207"/>
                  </a:lnTo>
                  <a:lnTo>
                    <a:pt x="1090" y="3310"/>
                  </a:lnTo>
                  <a:lnTo>
                    <a:pt x="1039" y="3360"/>
                  </a:lnTo>
                  <a:lnTo>
                    <a:pt x="988" y="3409"/>
                  </a:lnTo>
                  <a:lnTo>
                    <a:pt x="988" y="3409"/>
                  </a:lnTo>
                  <a:lnTo>
                    <a:pt x="984" y="3414"/>
                  </a:lnTo>
                  <a:lnTo>
                    <a:pt x="982" y="3419"/>
                  </a:lnTo>
                  <a:lnTo>
                    <a:pt x="982" y="3422"/>
                  </a:lnTo>
                  <a:lnTo>
                    <a:pt x="983" y="3427"/>
                  </a:lnTo>
                  <a:lnTo>
                    <a:pt x="984" y="3430"/>
                  </a:lnTo>
                  <a:lnTo>
                    <a:pt x="987" y="3434"/>
                  </a:lnTo>
                  <a:lnTo>
                    <a:pt x="990" y="3437"/>
                  </a:lnTo>
                  <a:lnTo>
                    <a:pt x="995" y="3440"/>
                  </a:lnTo>
                  <a:lnTo>
                    <a:pt x="995" y="3440"/>
                  </a:lnTo>
                  <a:lnTo>
                    <a:pt x="966" y="3428"/>
                  </a:lnTo>
                  <a:lnTo>
                    <a:pt x="938" y="3415"/>
                  </a:lnTo>
                  <a:lnTo>
                    <a:pt x="908" y="3401"/>
                  </a:lnTo>
                  <a:lnTo>
                    <a:pt x="879" y="3387"/>
                  </a:lnTo>
                  <a:lnTo>
                    <a:pt x="879" y="3387"/>
                  </a:lnTo>
                  <a:lnTo>
                    <a:pt x="962" y="3303"/>
                  </a:lnTo>
                  <a:lnTo>
                    <a:pt x="1044" y="3217"/>
                  </a:lnTo>
                  <a:lnTo>
                    <a:pt x="1125" y="3132"/>
                  </a:lnTo>
                  <a:lnTo>
                    <a:pt x="1206" y="3045"/>
                  </a:lnTo>
                  <a:lnTo>
                    <a:pt x="1366" y="2872"/>
                  </a:lnTo>
                  <a:lnTo>
                    <a:pt x="1525" y="2696"/>
                  </a:lnTo>
                  <a:lnTo>
                    <a:pt x="1525" y="2696"/>
                  </a:lnTo>
                  <a:lnTo>
                    <a:pt x="1491" y="2747"/>
                  </a:lnTo>
                  <a:lnTo>
                    <a:pt x="1457" y="2798"/>
                  </a:lnTo>
                  <a:lnTo>
                    <a:pt x="1392" y="2902"/>
                  </a:lnTo>
                  <a:lnTo>
                    <a:pt x="1326" y="3005"/>
                  </a:lnTo>
                  <a:lnTo>
                    <a:pt x="1292" y="3056"/>
                  </a:lnTo>
                  <a:lnTo>
                    <a:pt x="1259" y="3106"/>
                  </a:lnTo>
                  <a:lnTo>
                    <a:pt x="1259" y="3106"/>
                  </a:lnTo>
                  <a:lnTo>
                    <a:pt x="1189" y="3207"/>
                  </a:lnTo>
                  <a:lnTo>
                    <a:pt x="1189" y="3207"/>
                  </a:lnTo>
                  <a:close/>
                  <a:moveTo>
                    <a:pt x="1354" y="3031"/>
                  </a:moveTo>
                  <a:lnTo>
                    <a:pt x="1354" y="3031"/>
                  </a:lnTo>
                  <a:lnTo>
                    <a:pt x="1407" y="2955"/>
                  </a:lnTo>
                  <a:lnTo>
                    <a:pt x="1458" y="2878"/>
                  </a:lnTo>
                  <a:lnTo>
                    <a:pt x="1561" y="2726"/>
                  </a:lnTo>
                  <a:lnTo>
                    <a:pt x="1614" y="2650"/>
                  </a:lnTo>
                  <a:lnTo>
                    <a:pt x="1668" y="2575"/>
                  </a:lnTo>
                  <a:lnTo>
                    <a:pt x="1696" y="2537"/>
                  </a:lnTo>
                  <a:lnTo>
                    <a:pt x="1724" y="2501"/>
                  </a:lnTo>
                  <a:lnTo>
                    <a:pt x="1752" y="2465"/>
                  </a:lnTo>
                  <a:lnTo>
                    <a:pt x="1783" y="2428"/>
                  </a:lnTo>
                  <a:lnTo>
                    <a:pt x="1783" y="2428"/>
                  </a:lnTo>
                  <a:lnTo>
                    <a:pt x="1831" y="2374"/>
                  </a:lnTo>
                  <a:lnTo>
                    <a:pt x="1881" y="2321"/>
                  </a:lnTo>
                  <a:lnTo>
                    <a:pt x="1934" y="2267"/>
                  </a:lnTo>
                  <a:lnTo>
                    <a:pt x="1987" y="2214"/>
                  </a:lnTo>
                  <a:lnTo>
                    <a:pt x="2099" y="2109"/>
                  </a:lnTo>
                  <a:lnTo>
                    <a:pt x="2211" y="2002"/>
                  </a:lnTo>
                  <a:lnTo>
                    <a:pt x="2267" y="1948"/>
                  </a:lnTo>
                  <a:lnTo>
                    <a:pt x="2321" y="1895"/>
                  </a:lnTo>
                  <a:lnTo>
                    <a:pt x="2374" y="1840"/>
                  </a:lnTo>
                  <a:lnTo>
                    <a:pt x="2425" y="1783"/>
                  </a:lnTo>
                  <a:lnTo>
                    <a:pt x="2450" y="1754"/>
                  </a:lnTo>
                  <a:lnTo>
                    <a:pt x="2473" y="1726"/>
                  </a:lnTo>
                  <a:lnTo>
                    <a:pt x="2496" y="1697"/>
                  </a:lnTo>
                  <a:lnTo>
                    <a:pt x="2519" y="1666"/>
                  </a:lnTo>
                  <a:lnTo>
                    <a:pt x="2541" y="1637"/>
                  </a:lnTo>
                  <a:lnTo>
                    <a:pt x="2561" y="1607"/>
                  </a:lnTo>
                  <a:lnTo>
                    <a:pt x="2581" y="1575"/>
                  </a:lnTo>
                  <a:lnTo>
                    <a:pt x="2599" y="1545"/>
                  </a:lnTo>
                  <a:lnTo>
                    <a:pt x="2599" y="1545"/>
                  </a:lnTo>
                  <a:lnTo>
                    <a:pt x="2645" y="1499"/>
                  </a:lnTo>
                  <a:lnTo>
                    <a:pt x="2645" y="1499"/>
                  </a:lnTo>
                  <a:lnTo>
                    <a:pt x="2672" y="1498"/>
                  </a:lnTo>
                  <a:lnTo>
                    <a:pt x="2698" y="1495"/>
                  </a:lnTo>
                  <a:lnTo>
                    <a:pt x="2722" y="1492"/>
                  </a:lnTo>
                  <a:lnTo>
                    <a:pt x="2748" y="1488"/>
                  </a:lnTo>
                  <a:lnTo>
                    <a:pt x="2748" y="1488"/>
                  </a:lnTo>
                  <a:lnTo>
                    <a:pt x="2724" y="1502"/>
                  </a:lnTo>
                  <a:lnTo>
                    <a:pt x="2701" y="1519"/>
                  </a:lnTo>
                  <a:lnTo>
                    <a:pt x="2678" y="1535"/>
                  </a:lnTo>
                  <a:lnTo>
                    <a:pt x="2656" y="1552"/>
                  </a:lnTo>
                  <a:lnTo>
                    <a:pt x="2633" y="1569"/>
                  </a:lnTo>
                  <a:lnTo>
                    <a:pt x="2612" y="1588"/>
                  </a:lnTo>
                  <a:lnTo>
                    <a:pt x="2571" y="1627"/>
                  </a:lnTo>
                  <a:lnTo>
                    <a:pt x="2532" y="1668"/>
                  </a:lnTo>
                  <a:lnTo>
                    <a:pt x="2493" y="1710"/>
                  </a:lnTo>
                  <a:lnTo>
                    <a:pt x="2456" y="1753"/>
                  </a:lnTo>
                  <a:lnTo>
                    <a:pt x="2419" y="1797"/>
                  </a:lnTo>
                  <a:lnTo>
                    <a:pt x="2383" y="1843"/>
                  </a:lnTo>
                  <a:lnTo>
                    <a:pt x="2348" y="1889"/>
                  </a:lnTo>
                  <a:lnTo>
                    <a:pt x="2278" y="1980"/>
                  </a:lnTo>
                  <a:lnTo>
                    <a:pt x="2243" y="2026"/>
                  </a:lnTo>
                  <a:lnTo>
                    <a:pt x="2206" y="2069"/>
                  </a:lnTo>
                  <a:lnTo>
                    <a:pt x="2170" y="2112"/>
                  </a:lnTo>
                  <a:lnTo>
                    <a:pt x="2132" y="2153"/>
                  </a:lnTo>
                  <a:lnTo>
                    <a:pt x="2132" y="2153"/>
                  </a:lnTo>
                  <a:lnTo>
                    <a:pt x="2033" y="2261"/>
                  </a:lnTo>
                  <a:lnTo>
                    <a:pt x="1936" y="2371"/>
                  </a:lnTo>
                  <a:lnTo>
                    <a:pt x="1839" y="2481"/>
                  </a:lnTo>
                  <a:lnTo>
                    <a:pt x="1743" y="2591"/>
                  </a:lnTo>
                  <a:lnTo>
                    <a:pt x="1550" y="2812"/>
                  </a:lnTo>
                  <a:lnTo>
                    <a:pt x="1452" y="2922"/>
                  </a:lnTo>
                  <a:lnTo>
                    <a:pt x="1354" y="3031"/>
                  </a:lnTo>
                  <a:lnTo>
                    <a:pt x="1354" y="3031"/>
                  </a:lnTo>
                  <a:close/>
                  <a:moveTo>
                    <a:pt x="2199" y="2223"/>
                  </a:moveTo>
                  <a:lnTo>
                    <a:pt x="2199" y="2223"/>
                  </a:lnTo>
                  <a:lnTo>
                    <a:pt x="1949" y="2499"/>
                  </a:lnTo>
                  <a:lnTo>
                    <a:pt x="1825" y="2633"/>
                  </a:lnTo>
                  <a:lnTo>
                    <a:pt x="1701" y="2767"/>
                  </a:lnTo>
                  <a:lnTo>
                    <a:pt x="1701" y="2767"/>
                  </a:lnTo>
                  <a:lnTo>
                    <a:pt x="1685" y="2782"/>
                  </a:lnTo>
                  <a:lnTo>
                    <a:pt x="1685" y="2782"/>
                  </a:lnTo>
                  <a:lnTo>
                    <a:pt x="1747" y="2710"/>
                  </a:lnTo>
                  <a:lnTo>
                    <a:pt x="1811" y="2640"/>
                  </a:lnTo>
                  <a:lnTo>
                    <a:pt x="1874" y="2570"/>
                  </a:lnTo>
                  <a:lnTo>
                    <a:pt x="1938" y="2500"/>
                  </a:lnTo>
                  <a:lnTo>
                    <a:pt x="2068" y="2362"/>
                  </a:lnTo>
                  <a:lnTo>
                    <a:pt x="2199" y="2223"/>
                  </a:lnTo>
                  <a:lnTo>
                    <a:pt x="2199" y="2223"/>
                  </a:lnTo>
                  <a:close/>
                  <a:moveTo>
                    <a:pt x="1470" y="3048"/>
                  </a:moveTo>
                  <a:lnTo>
                    <a:pt x="1470" y="3048"/>
                  </a:lnTo>
                  <a:lnTo>
                    <a:pt x="1660" y="2854"/>
                  </a:lnTo>
                  <a:lnTo>
                    <a:pt x="1751" y="2761"/>
                  </a:lnTo>
                  <a:lnTo>
                    <a:pt x="1839" y="2669"/>
                  </a:lnTo>
                  <a:lnTo>
                    <a:pt x="1839" y="2669"/>
                  </a:lnTo>
                  <a:lnTo>
                    <a:pt x="1911" y="2592"/>
                  </a:lnTo>
                  <a:lnTo>
                    <a:pt x="1985" y="2516"/>
                  </a:lnTo>
                  <a:lnTo>
                    <a:pt x="2135" y="2365"/>
                  </a:lnTo>
                  <a:lnTo>
                    <a:pt x="2434" y="2065"/>
                  </a:lnTo>
                  <a:lnTo>
                    <a:pt x="2434" y="2065"/>
                  </a:lnTo>
                  <a:lnTo>
                    <a:pt x="2433" y="2067"/>
                  </a:lnTo>
                  <a:lnTo>
                    <a:pt x="2433" y="2067"/>
                  </a:lnTo>
                  <a:lnTo>
                    <a:pt x="2282" y="2219"/>
                  </a:lnTo>
                  <a:lnTo>
                    <a:pt x="2134" y="2371"/>
                  </a:lnTo>
                  <a:lnTo>
                    <a:pt x="2060" y="2447"/>
                  </a:lnTo>
                  <a:lnTo>
                    <a:pt x="1986" y="2524"/>
                  </a:lnTo>
                  <a:lnTo>
                    <a:pt x="1914" y="2602"/>
                  </a:lnTo>
                  <a:lnTo>
                    <a:pt x="1842" y="2681"/>
                  </a:lnTo>
                  <a:lnTo>
                    <a:pt x="1842" y="2681"/>
                  </a:lnTo>
                  <a:lnTo>
                    <a:pt x="1768" y="2765"/>
                  </a:lnTo>
                  <a:lnTo>
                    <a:pt x="1696" y="2851"/>
                  </a:lnTo>
                  <a:lnTo>
                    <a:pt x="1625" y="2937"/>
                  </a:lnTo>
                  <a:lnTo>
                    <a:pt x="1554" y="3025"/>
                  </a:lnTo>
                  <a:lnTo>
                    <a:pt x="1485" y="3114"/>
                  </a:lnTo>
                  <a:lnTo>
                    <a:pt x="1417" y="3203"/>
                  </a:lnTo>
                  <a:lnTo>
                    <a:pt x="1283" y="3383"/>
                  </a:lnTo>
                  <a:lnTo>
                    <a:pt x="1149" y="3565"/>
                  </a:lnTo>
                  <a:lnTo>
                    <a:pt x="1015" y="3746"/>
                  </a:lnTo>
                  <a:lnTo>
                    <a:pt x="947" y="3836"/>
                  </a:lnTo>
                  <a:lnTo>
                    <a:pt x="879" y="3925"/>
                  </a:lnTo>
                  <a:lnTo>
                    <a:pt x="810" y="4014"/>
                  </a:lnTo>
                  <a:lnTo>
                    <a:pt x="740" y="4102"/>
                  </a:lnTo>
                  <a:lnTo>
                    <a:pt x="740" y="4102"/>
                  </a:lnTo>
                  <a:lnTo>
                    <a:pt x="689" y="4120"/>
                  </a:lnTo>
                  <a:lnTo>
                    <a:pt x="638" y="4136"/>
                  </a:lnTo>
                  <a:lnTo>
                    <a:pt x="638" y="4136"/>
                  </a:lnTo>
                  <a:lnTo>
                    <a:pt x="657" y="4095"/>
                  </a:lnTo>
                  <a:lnTo>
                    <a:pt x="675" y="4055"/>
                  </a:lnTo>
                  <a:lnTo>
                    <a:pt x="675" y="4055"/>
                  </a:lnTo>
                  <a:lnTo>
                    <a:pt x="730" y="3997"/>
                  </a:lnTo>
                  <a:lnTo>
                    <a:pt x="783" y="3937"/>
                  </a:lnTo>
                  <a:lnTo>
                    <a:pt x="836" y="3877"/>
                  </a:lnTo>
                  <a:lnTo>
                    <a:pt x="887" y="3815"/>
                  </a:lnTo>
                  <a:lnTo>
                    <a:pt x="938" y="3753"/>
                  </a:lnTo>
                  <a:lnTo>
                    <a:pt x="988" y="3690"/>
                  </a:lnTo>
                  <a:lnTo>
                    <a:pt x="1037" y="3627"/>
                  </a:lnTo>
                  <a:lnTo>
                    <a:pt x="1086" y="3563"/>
                  </a:lnTo>
                  <a:lnTo>
                    <a:pt x="1182" y="3433"/>
                  </a:lnTo>
                  <a:lnTo>
                    <a:pt x="1278" y="3304"/>
                  </a:lnTo>
                  <a:lnTo>
                    <a:pt x="1374" y="3174"/>
                  </a:lnTo>
                  <a:lnTo>
                    <a:pt x="1470" y="3048"/>
                  </a:lnTo>
                  <a:lnTo>
                    <a:pt x="1470" y="3048"/>
                  </a:lnTo>
                  <a:close/>
                  <a:moveTo>
                    <a:pt x="613" y="4144"/>
                  </a:moveTo>
                  <a:lnTo>
                    <a:pt x="613" y="4144"/>
                  </a:lnTo>
                  <a:lnTo>
                    <a:pt x="576" y="4156"/>
                  </a:lnTo>
                  <a:lnTo>
                    <a:pt x="576" y="4156"/>
                  </a:lnTo>
                  <a:lnTo>
                    <a:pt x="633" y="4099"/>
                  </a:lnTo>
                  <a:lnTo>
                    <a:pt x="633" y="4099"/>
                  </a:lnTo>
                  <a:lnTo>
                    <a:pt x="613" y="4144"/>
                  </a:lnTo>
                  <a:lnTo>
                    <a:pt x="613" y="4144"/>
                  </a:lnTo>
                  <a:close/>
                  <a:moveTo>
                    <a:pt x="1005" y="3568"/>
                  </a:moveTo>
                  <a:lnTo>
                    <a:pt x="1005" y="3568"/>
                  </a:lnTo>
                  <a:lnTo>
                    <a:pt x="898" y="3714"/>
                  </a:lnTo>
                  <a:lnTo>
                    <a:pt x="844" y="3786"/>
                  </a:lnTo>
                  <a:lnTo>
                    <a:pt x="789" y="3857"/>
                  </a:lnTo>
                  <a:lnTo>
                    <a:pt x="789" y="3857"/>
                  </a:lnTo>
                  <a:lnTo>
                    <a:pt x="822" y="3806"/>
                  </a:lnTo>
                  <a:lnTo>
                    <a:pt x="856" y="3756"/>
                  </a:lnTo>
                  <a:lnTo>
                    <a:pt x="892" y="3705"/>
                  </a:lnTo>
                  <a:lnTo>
                    <a:pt x="929" y="3656"/>
                  </a:lnTo>
                  <a:lnTo>
                    <a:pt x="967" y="3607"/>
                  </a:lnTo>
                  <a:lnTo>
                    <a:pt x="1007" y="3558"/>
                  </a:lnTo>
                  <a:lnTo>
                    <a:pt x="1046" y="3509"/>
                  </a:lnTo>
                  <a:lnTo>
                    <a:pt x="1087" y="3461"/>
                  </a:lnTo>
                  <a:lnTo>
                    <a:pt x="1087" y="3461"/>
                  </a:lnTo>
                  <a:lnTo>
                    <a:pt x="1046" y="3515"/>
                  </a:lnTo>
                  <a:lnTo>
                    <a:pt x="1005" y="3568"/>
                  </a:lnTo>
                  <a:lnTo>
                    <a:pt x="1005" y="3568"/>
                  </a:lnTo>
                  <a:close/>
                  <a:moveTo>
                    <a:pt x="696" y="3970"/>
                  </a:moveTo>
                  <a:lnTo>
                    <a:pt x="696" y="3970"/>
                  </a:lnTo>
                  <a:lnTo>
                    <a:pt x="631" y="4046"/>
                  </a:lnTo>
                  <a:lnTo>
                    <a:pt x="597" y="4083"/>
                  </a:lnTo>
                  <a:lnTo>
                    <a:pt x="562" y="4121"/>
                  </a:lnTo>
                  <a:lnTo>
                    <a:pt x="562" y="4121"/>
                  </a:lnTo>
                  <a:lnTo>
                    <a:pt x="575" y="4106"/>
                  </a:lnTo>
                  <a:lnTo>
                    <a:pt x="589" y="4088"/>
                  </a:lnTo>
                  <a:lnTo>
                    <a:pt x="602" y="4069"/>
                  </a:lnTo>
                  <a:lnTo>
                    <a:pt x="616" y="4048"/>
                  </a:lnTo>
                  <a:lnTo>
                    <a:pt x="641" y="4001"/>
                  </a:lnTo>
                  <a:lnTo>
                    <a:pt x="668" y="3951"/>
                  </a:lnTo>
                  <a:lnTo>
                    <a:pt x="694" y="3898"/>
                  </a:lnTo>
                  <a:lnTo>
                    <a:pt x="719" y="3848"/>
                  </a:lnTo>
                  <a:lnTo>
                    <a:pt x="742" y="3801"/>
                  </a:lnTo>
                  <a:lnTo>
                    <a:pt x="763" y="3760"/>
                  </a:lnTo>
                  <a:lnTo>
                    <a:pt x="763" y="3760"/>
                  </a:lnTo>
                  <a:lnTo>
                    <a:pt x="764" y="3757"/>
                  </a:lnTo>
                  <a:lnTo>
                    <a:pt x="764" y="3757"/>
                  </a:lnTo>
                  <a:lnTo>
                    <a:pt x="796" y="3738"/>
                  </a:lnTo>
                  <a:lnTo>
                    <a:pt x="826" y="3719"/>
                  </a:lnTo>
                  <a:lnTo>
                    <a:pt x="856" y="3698"/>
                  </a:lnTo>
                  <a:lnTo>
                    <a:pt x="884" y="3677"/>
                  </a:lnTo>
                  <a:lnTo>
                    <a:pt x="884" y="3677"/>
                  </a:lnTo>
                  <a:lnTo>
                    <a:pt x="832" y="3749"/>
                  </a:lnTo>
                  <a:lnTo>
                    <a:pt x="784" y="3821"/>
                  </a:lnTo>
                  <a:lnTo>
                    <a:pt x="761" y="3857"/>
                  </a:lnTo>
                  <a:lnTo>
                    <a:pt x="739" y="3895"/>
                  </a:lnTo>
                  <a:lnTo>
                    <a:pt x="717" y="3932"/>
                  </a:lnTo>
                  <a:lnTo>
                    <a:pt x="696" y="3970"/>
                  </a:lnTo>
                  <a:lnTo>
                    <a:pt x="696" y="3970"/>
                  </a:lnTo>
                  <a:close/>
                  <a:moveTo>
                    <a:pt x="696" y="3790"/>
                  </a:moveTo>
                  <a:lnTo>
                    <a:pt x="696" y="3790"/>
                  </a:lnTo>
                  <a:lnTo>
                    <a:pt x="590" y="3915"/>
                  </a:lnTo>
                  <a:lnTo>
                    <a:pt x="483" y="4040"/>
                  </a:lnTo>
                  <a:lnTo>
                    <a:pt x="483" y="4040"/>
                  </a:lnTo>
                  <a:lnTo>
                    <a:pt x="448" y="4081"/>
                  </a:lnTo>
                  <a:lnTo>
                    <a:pt x="424" y="4108"/>
                  </a:lnTo>
                  <a:lnTo>
                    <a:pt x="408" y="4123"/>
                  </a:lnTo>
                  <a:lnTo>
                    <a:pt x="404" y="4127"/>
                  </a:lnTo>
                  <a:lnTo>
                    <a:pt x="400" y="4128"/>
                  </a:lnTo>
                  <a:lnTo>
                    <a:pt x="399" y="4126"/>
                  </a:lnTo>
                  <a:lnTo>
                    <a:pt x="400" y="4122"/>
                  </a:lnTo>
                  <a:lnTo>
                    <a:pt x="406" y="4109"/>
                  </a:lnTo>
                  <a:lnTo>
                    <a:pt x="417" y="4089"/>
                  </a:lnTo>
                  <a:lnTo>
                    <a:pt x="432" y="4065"/>
                  </a:lnTo>
                  <a:lnTo>
                    <a:pt x="469" y="4004"/>
                  </a:lnTo>
                  <a:lnTo>
                    <a:pt x="511" y="3939"/>
                  </a:lnTo>
                  <a:lnTo>
                    <a:pt x="549" y="3882"/>
                  </a:lnTo>
                  <a:lnTo>
                    <a:pt x="574" y="3842"/>
                  </a:lnTo>
                  <a:lnTo>
                    <a:pt x="574" y="3842"/>
                  </a:lnTo>
                  <a:lnTo>
                    <a:pt x="678" y="3799"/>
                  </a:lnTo>
                  <a:lnTo>
                    <a:pt x="678" y="3799"/>
                  </a:lnTo>
                  <a:lnTo>
                    <a:pt x="696" y="3790"/>
                  </a:lnTo>
                  <a:lnTo>
                    <a:pt x="696" y="3790"/>
                  </a:lnTo>
                  <a:close/>
                  <a:moveTo>
                    <a:pt x="529" y="3861"/>
                  </a:moveTo>
                  <a:lnTo>
                    <a:pt x="529" y="3861"/>
                  </a:lnTo>
                  <a:lnTo>
                    <a:pt x="517" y="3883"/>
                  </a:lnTo>
                  <a:lnTo>
                    <a:pt x="504" y="3904"/>
                  </a:lnTo>
                  <a:lnTo>
                    <a:pt x="490" y="3925"/>
                  </a:lnTo>
                  <a:lnTo>
                    <a:pt x="476" y="3945"/>
                  </a:lnTo>
                  <a:lnTo>
                    <a:pt x="461" y="3964"/>
                  </a:lnTo>
                  <a:lnTo>
                    <a:pt x="446" y="3983"/>
                  </a:lnTo>
                  <a:lnTo>
                    <a:pt x="430" y="4000"/>
                  </a:lnTo>
                  <a:lnTo>
                    <a:pt x="413" y="4017"/>
                  </a:lnTo>
                  <a:lnTo>
                    <a:pt x="396" y="4033"/>
                  </a:lnTo>
                  <a:lnTo>
                    <a:pt x="377" y="4048"/>
                  </a:lnTo>
                  <a:lnTo>
                    <a:pt x="358" y="4062"/>
                  </a:lnTo>
                  <a:lnTo>
                    <a:pt x="338" y="4076"/>
                  </a:lnTo>
                  <a:lnTo>
                    <a:pt x="317" y="4089"/>
                  </a:lnTo>
                  <a:lnTo>
                    <a:pt x="296" y="4101"/>
                  </a:lnTo>
                  <a:lnTo>
                    <a:pt x="275" y="4113"/>
                  </a:lnTo>
                  <a:lnTo>
                    <a:pt x="252" y="4123"/>
                  </a:lnTo>
                  <a:lnTo>
                    <a:pt x="252" y="4123"/>
                  </a:lnTo>
                  <a:lnTo>
                    <a:pt x="325" y="4021"/>
                  </a:lnTo>
                  <a:lnTo>
                    <a:pt x="396" y="3920"/>
                  </a:lnTo>
                  <a:lnTo>
                    <a:pt x="396" y="3920"/>
                  </a:lnTo>
                  <a:lnTo>
                    <a:pt x="529" y="3861"/>
                  </a:lnTo>
                  <a:lnTo>
                    <a:pt x="529" y="3861"/>
                  </a:lnTo>
                  <a:close/>
                  <a:moveTo>
                    <a:pt x="260" y="3979"/>
                  </a:moveTo>
                  <a:lnTo>
                    <a:pt x="260" y="3979"/>
                  </a:lnTo>
                  <a:lnTo>
                    <a:pt x="344" y="3943"/>
                  </a:lnTo>
                  <a:lnTo>
                    <a:pt x="344" y="3943"/>
                  </a:lnTo>
                  <a:lnTo>
                    <a:pt x="295" y="4011"/>
                  </a:lnTo>
                  <a:lnTo>
                    <a:pt x="272" y="4046"/>
                  </a:lnTo>
                  <a:lnTo>
                    <a:pt x="249" y="4080"/>
                  </a:lnTo>
                  <a:lnTo>
                    <a:pt x="227" y="4115"/>
                  </a:lnTo>
                  <a:lnTo>
                    <a:pt x="206" y="4151"/>
                  </a:lnTo>
                  <a:lnTo>
                    <a:pt x="185" y="4188"/>
                  </a:lnTo>
                  <a:lnTo>
                    <a:pt x="165" y="4226"/>
                  </a:lnTo>
                  <a:lnTo>
                    <a:pt x="165" y="4226"/>
                  </a:lnTo>
                  <a:lnTo>
                    <a:pt x="164" y="4231"/>
                  </a:lnTo>
                  <a:lnTo>
                    <a:pt x="164" y="4237"/>
                  </a:lnTo>
                  <a:lnTo>
                    <a:pt x="166" y="4241"/>
                  </a:lnTo>
                  <a:lnTo>
                    <a:pt x="169" y="4246"/>
                  </a:lnTo>
                  <a:lnTo>
                    <a:pt x="172" y="4250"/>
                  </a:lnTo>
                  <a:lnTo>
                    <a:pt x="177" y="4251"/>
                  </a:lnTo>
                  <a:lnTo>
                    <a:pt x="183" y="4251"/>
                  </a:lnTo>
                  <a:lnTo>
                    <a:pt x="188" y="4248"/>
                  </a:lnTo>
                  <a:lnTo>
                    <a:pt x="188" y="4248"/>
                  </a:lnTo>
                  <a:lnTo>
                    <a:pt x="208" y="4233"/>
                  </a:lnTo>
                  <a:lnTo>
                    <a:pt x="229" y="4218"/>
                  </a:lnTo>
                  <a:lnTo>
                    <a:pt x="268" y="4186"/>
                  </a:lnTo>
                  <a:lnTo>
                    <a:pt x="305" y="4154"/>
                  </a:lnTo>
                  <a:lnTo>
                    <a:pt x="338" y="4122"/>
                  </a:lnTo>
                  <a:lnTo>
                    <a:pt x="369" y="4090"/>
                  </a:lnTo>
                  <a:lnTo>
                    <a:pt x="396" y="4061"/>
                  </a:lnTo>
                  <a:lnTo>
                    <a:pt x="419" y="4034"/>
                  </a:lnTo>
                  <a:lnTo>
                    <a:pt x="437" y="4012"/>
                  </a:lnTo>
                  <a:lnTo>
                    <a:pt x="437" y="4012"/>
                  </a:lnTo>
                  <a:lnTo>
                    <a:pt x="414" y="4045"/>
                  </a:lnTo>
                  <a:lnTo>
                    <a:pt x="384" y="4090"/>
                  </a:lnTo>
                  <a:lnTo>
                    <a:pt x="344" y="4150"/>
                  </a:lnTo>
                  <a:lnTo>
                    <a:pt x="296" y="4225"/>
                  </a:lnTo>
                  <a:lnTo>
                    <a:pt x="296" y="4225"/>
                  </a:lnTo>
                  <a:lnTo>
                    <a:pt x="294" y="4231"/>
                  </a:lnTo>
                  <a:lnTo>
                    <a:pt x="294" y="4236"/>
                  </a:lnTo>
                  <a:lnTo>
                    <a:pt x="295" y="4240"/>
                  </a:lnTo>
                  <a:lnTo>
                    <a:pt x="297" y="4245"/>
                  </a:lnTo>
                  <a:lnTo>
                    <a:pt x="297" y="4245"/>
                  </a:lnTo>
                  <a:lnTo>
                    <a:pt x="266" y="4253"/>
                  </a:lnTo>
                  <a:lnTo>
                    <a:pt x="238" y="4258"/>
                  </a:lnTo>
                  <a:lnTo>
                    <a:pt x="225" y="4259"/>
                  </a:lnTo>
                  <a:lnTo>
                    <a:pt x="213" y="4260"/>
                  </a:lnTo>
                  <a:lnTo>
                    <a:pt x="202" y="4259"/>
                  </a:lnTo>
                  <a:lnTo>
                    <a:pt x="193" y="4258"/>
                  </a:lnTo>
                  <a:lnTo>
                    <a:pt x="184" y="4255"/>
                  </a:lnTo>
                  <a:lnTo>
                    <a:pt x="177" y="4253"/>
                  </a:lnTo>
                  <a:lnTo>
                    <a:pt x="170" y="4250"/>
                  </a:lnTo>
                  <a:lnTo>
                    <a:pt x="164" y="4245"/>
                  </a:lnTo>
                  <a:lnTo>
                    <a:pt x="159" y="4239"/>
                  </a:lnTo>
                  <a:lnTo>
                    <a:pt x="156" y="4233"/>
                  </a:lnTo>
                  <a:lnTo>
                    <a:pt x="153" y="4226"/>
                  </a:lnTo>
                  <a:lnTo>
                    <a:pt x="151" y="4218"/>
                  </a:lnTo>
                  <a:lnTo>
                    <a:pt x="151" y="4210"/>
                  </a:lnTo>
                  <a:lnTo>
                    <a:pt x="151" y="4200"/>
                  </a:lnTo>
                  <a:lnTo>
                    <a:pt x="152" y="4190"/>
                  </a:lnTo>
                  <a:lnTo>
                    <a:pt x="154" y="4179"/>
                  </a:lnTo>
                  <a:lnTo>
                    <a:pt x="158" y="4166"/>
                  </a:lnTo>
                  <a:lnTo>
                    <a:pt x="163" y="4154"/>
                  </a:lnTo>
                  <a:lnTo>
                    <a:pt x="174" y="4126"/>
                  </a:lnTo>
                  <a:lnTo>
                    <a:pt x="190" y="4094"/>
                  </a:lnTo>
                  <a:lnTo>
                    <a:pt x="210" y="4060"/>
                  </a:lnTo>
                  <a:lnTo>
                    <a:pt x="233" y="4021"/>
                  </a:lnTo>
                  <a:lnTo>
                    <a:pt x="260" y="3979"/>
                  </a:lnTo>
                  <a:lnTo>
                    <a:pt x="260" y="3979"/>
                  </a:lnTo>
                  <a:close/>
                  <a:moveTo>
                    <a:pt x="339" y="4231"/>
                  </a:moveTo>
                  <a:lnTo>
                    <a:pt x="339" y="4231"/>
                  </a:lnTo>
                  <a:lnTo>
                    <a:pt x="385" y="4188"/>
                  </a:lnTo>
                  <a:lnTo>
                    <a:pt x="430" y="4143"/>
                  </a:lnTo>
                  <a:lnTo>
                    <a:pt x="472" y="4097"/>
                  </a:lnTo>
                  <a:lnTo>
                    <a:pt x="514" y="4052"/>
                  </a:lnTo>
                  <a:lnTo>
                    <a:pt x="555" y="4004"/>
                  </a:lnTo>
                  <a:lnTo>
                    <a:pt x="596" y="3957"/>
                  </a:lnTo>
                  <a:lnTo>
                    <a:pt x="676" y="3860"/>
                  </a:lnTo>
                  <a:lnTo>
                    <a:pt x="676" y="3860"/>
                  </a:lnTo>
                  <a:lnTo>
                    <a:pt x="647" y="3897"/>
                  </a:lnTo>
                  <a:lnTo>
                    <a:pt x="620" y="3936"/>
                  </a:lnTo>
                  <a:lnTo>
                    <a:pt x="593" y="3976"/>
                  </a:lnTo>
                  <a:lnTo>
                    <a:pt x="569" y="4017"/>
                  </a:lnTo>
                  <a:lnTo>
                    <a:pt x="544" y="4059"/>
                  </a:lnTo>
                  <a:lnTo>
                    <a:pt x="521" y="4101"/>
                  </a:lnTo>
                  <a:lnTo>
                    <a:pt x="474" y="4185"/>
                  </a:lnTo>
                  <a:lnTo>
                    <a:pt x="474" y="4185"/>
                  </a:lnTo>
                  <a:lnTo>
                    <a:pt x="408" y="4204"/>
                  </a:lnTo>
                  <a:lnTo>
                    <a:pt x="408" y="4204"/>
                  </a:lnTo>
                  <a:lnTo>
                    <a:pt x="372" y="4219"/>
                  </a:lnTo>
                  <a:lnTo>
                    <a:pt x="339" y="4231"/>
                  </a:lnTo>
                  <a:lnTo>
                    <a:pt x="339" y="4231"/>
                  </a:lnTo>
                  <a:close/>
                  <a:moveTo>
                    <a:pt x="922" y="4019"/>
                  </a:moveTo>
                  <a:lnTo>
                    <a:pt x="922" y="4019"/>
                  </a:lnTo>
                  <a:lnTo>
                    <a:pt x="973" y="3976"/>
                  </a:lnTo>
                  <a:lnTo>
                    <a:pt x="1022" y="3931"/>
                  </a:lnTo>
                  <a:lnTo>
                    <a:pt x="1070" y="3887"/>
                  </a:lnTo>
                  <a:lnTo>
                    <a:pt x="1118" y="3841"/>
                  </a:lnTo>
                  <a:lnTo>
                    <a:pt x="1165" y="3794"/>
                  </a:lnTo>
                  <a:lnTo>
                    <a:pt x="1210" y="3747"/>
                  </a:lnTo>
                  <a:lnTo>
                    <a:pt x="1255" y="3699"/>
                  </a:lnTo>
                  <a:lnTo>
                    <a:pt x="1299" y="3651"/>
                  </a:lnTo>
                  <a:lnTo>
                    <a:pt x="1299" y="3651"/>
                  </a:lnTo>
                  <a:lnTo>
                    <a:pt x="1257" y="3726"/>
                  </a:lnTo>
                  <a:lnTo>
                    <a:pt x="1217" y="3801"/>
                  </a:lnTo>
                  <a:lnTo>
                    <a:pt x="1217" y="3801"/>
                  </a:lnTo>
                  <a:lnTo>
                    <a:pt x="1146" y="3860"/>
                  </a:lnTo>
                  <a:lnTo>
                    <a:pt x="1111" y="3888"/>
                  </a:lnTo>
                  <a:lnTo>
                    <a:pt x="1074" y="3916"/>
                  </a:lnTo>
                  <a:lnTo>
                    <a:pt x="1038" y="3944"/>
                  </a:lnTo>
                  <a:lnTo>
                    <a:pt x="1001" y="3970"/>
                  </a:lnTo>
                  <a:lnTo>
                    <a:pt x="962" y="3996"/>
                  </a:lnTo>
                  <a:lnTo>
                    <a:pt x="922" y="4019"/>
                  </a:lnTo>
                  <a:lnTo>
                    <a:pt x="922" y="4019"/>
                  </a:lnTo>
                  <a:close/>
                  <a:moveTo>
                    <a:pt x="1331" y="3715"/>
                  </a:moveTo>
                  <a:lnTo>
                    <a:pt x="1331" y="3715"/>
                  </a:lnTo>
                  <a:lnTo>
                    <a:pt x="1387" y="3640"/>
                  </a:lnTo>
                  <a:lnTo>
                    <a:pt x="1444" y="3566"/>
                  </a:lnTo>
                  <a:lnTo>
                    <a:pt x="1559" y="3419"/>
                  </a:lnTo>
                  <a:lnTo>
                    <a:pt x="1677" y="3273"/>
                  </a:lnTo>
                  <a:lnTo>
                    <a:pt x="1795" y="3129"/>
                  </a:lnTo>
                  <a:lnTo>
                    <a:pt x="2034" y="2842"/>
                  </a:lnTo>
                  <a:lnTo>
                    <a:pt x="2154" y="2699"/>
                  </a:lnTo>
                  <a:lnTo>
                    <a:pt x="2273" y="2554"/>
                  </a:lnTo>
                  <a:lnTo>
                    <a:pt x="2273" y="2554"/>
                  </a:lnTo>
                  <a:lnTo>
                    <a:pt x="2312" y="2506"/>
                  </a:lnTo>
                  <a:lnTo>
                    <a:pt x="2351" y="2455"/>
                  </a:lnTo>
                  <a:lnTo>
                    <a:pt x="2426" y="2356"/>
                  </a:lnTo>
                  <a:lnTo>
                    <a:pt x="2501" y="2255"/>
                  </a:lnTo>
                  <a:lnTo>
                    <a:pt x="2575" y="2152"/>
                  </a:lnTo>
                  <a:lnTo>
                    <a:pt x="2649" y="2050"/>
                  </a:lnTo>
                  <a:lnTo>
                    <a:pt x="2722" y="1948"/>
                  </a:lnTo>
                  <a:lnTo>
                    <a:pt x="2797" y="1847"/>
                  </a:lnTo>
                  <a:lnTo>
                    <a:pt x="2873" y="1747"/>
                  </a:lnTo>
                  <a:lnTo>
                    <a:pt x="2873" y="1747"/>
                  </a:lnTo>
                  <a:lnTo>
                    <a:pt x="2915" y="1706"/>
                  </a:lnTo>
                  <a:lnTo>
                    <a:pt x="2956" y="1664"/>
                  </a:lnTo>
                  <a:lnTo>
                    <a:pt x="2996" y="1622"/>
                  </a:lnTo>
                  <a:lnTo>
                    <a:pt x="3035" y="1580"/>
                  </a:lnTo>
                  <a:lnTo>
                    <a:pt x="3074" y="1535"/>
                  </a:lnTo>
                  <a:lnTo>
                    <a:pt x="3111" y="1491"/>
                  </a:lnTo>
                  <a:lnTo>
                    <a:pt x="3147" y="1446"/>
                  </a:lnTo>
                  <a:lnTo>
                    <a:pt x="3181" y="1399"/>
                  </a:lnTo>
                  <a:lnTo>
                    <a:pt x="3181" y="1399"/>
                  </a:lnTo>
                  <a:lnTo>
                    <a:pt x="3192" y="1412"/>
                  </a:lnTo>
                  <a:lnTo>
                    <a:pt x="3200" y="1425"/>
                  </a:lnTo>
                  <a:lnTo>
                    <a:pt x="3206" y="1437"/>
                  </a:lnTo>
                  <a:lnTo>
                    <a:pt x="3210" y="1449"/>
                  </a:lnTo>
                  <a:lnTo>
                    <a:pt x="3214" y="1460"/>
                  </a:lnTo>
                  <a:lnTo>
                    <a:pt x="3215" y="1471"/>
                  </a:lnTo>
                  <a:lnTo>
                    <a:pt x="3215" y="1481"/>
                  </a:lnTo>
                  <a:lnTo>
                    <a:pt x="3213" y="1492"/>
                  </a:lnTo>
                  <a:lnTo>
                    <a:pt x="3209" y="1502"/>
                  </a:lnTo>
                  <a:lnTo>
                    <a:pt x="3203" y="1513"/>
                  </a:lnTo>
                  <a:lnTo>
                    <a:pt x="3196" y="1522"/>
                  </a:lnTo>
                  <a:lnTo>
                    <a:pt x="3188" y="1532"/>
                  </a:lnTo>
                  <a:lnTo>
                    <a:pt x="3177" y="1541"/>
                  </a:lnTo>
                  <a:lnTo>
                    <a:pt x="3165" y="1549"/>
                  </a:lnTo>
                  <a:lnTo>
                    <a:pt x="3151" y="1559"/>
                  </a:lnTo>
                  <a:lnTo>
                    <a:pt x="3136" y="1567"/>
                  </a:lnTo>
                  <a:lnTo>
                    <a:pt x="3136" y="1567"/>
                  </a:lnTo>
                  <a:lnTo>
                    <a:pt x="3104" y="1600"/>
                  </a:lnTo>
                  <a:lnTo>
                    <a:pt x="3072" y="1631"/>
                  </a:lnTo>
                  <a:lnTo>
                    <a:pt x="3008" y="1694"/>
                  </a:lnTo>
                  <a:lnTo>
                    <a:pt x="2942" y="1756"/>
                  </a:lnTo>
                  <a:lnTo>
                    <a:pt x="2877" y="1819"/>
                  </a:lnTo>
                  <a:lnTo>
                    <a:pt x="2877" y="1819"/>
                  </a:lnTo>
                  <a:lnTo>
                    <a:pt x="2828" y="1869"/>
                  </a:lnTo>
                  <a:lnTo>
                    <a:pt x="2780" y="1920"/>
                  </a:lnTo>
                  <a:lnTo>
                    <a:pt x="2734" y="1973"/>
                  </a:lnTo>
                  <a:lnTo>
                    <a:pt x="2688" y="2027"/>
                  </a:lnTo>
                  <a:lnTo>
                    <a:pt x="2644" y="2081"/>
                  </a:lnTo>
                  <a:lnTo>
                    <a:pt x="2601" y="2137"/>
                  </a:lnTo>
                  <a:lnTo>
                    <a:pt x="2516" y="2248"/>
                  </a:lnTo>
                  <a:lnTo>
                    <a:pt x="2516" y="2248"/>
                  </a:lnTo>
                  <a:lnTo>
                    <a:pt x="2451" y="2336"/>
                  </a:lnTo>
                  <a:lnTo>
                    <a:pt x="2386" y="2425"/>
                  </a:lnTo>
                  <a:lnTo>
                    <a:pt x="2323" y="2515"/>
                  </a:lnTo>
                  <a:lnTo>
                    <a:pt x="2260" y="2606"/>
                  </a:lnTo>
                  <a:lnTo>
                    <a:pt x="2134" y="2789"/>
                  </a:lnTo>
                  <a:lnTo>
                    <a:pt x="2070" y="2880"/>
                  </a:lnTo>
                  <a:lnTo>
                    <a:pt x="2007" y="2970"/>
                  </a:lnTo>
                  <a:lnTo>
                    <a:pt x="1943" y="3060"/>
                  </a:lnTo>
                  <a:lnTo>
                    <a:pt x="1877" y="3151"/>
                  </a:lnTo>
                  <a:lnTo>
                    <a:pt x="1809" y="3238"/>
                  </a:lnTo>
                  <a:lnTo>
                    <a:pt x="1742" y="3325"/>
                  </a:lnTo>
                  <a:lnTo>
                    <a:pt x="1671" y="3410"/>
                  </a:lnTo>
                  <a:lnTo>
                    <a:pt x="1636" y="3451"/>
                  </a:lnTo>
                  <a:lnTo>
                    <a:pt x="1600" y="3492"/>
                  </a:lnTo>
                  <a:lnTo>
                    <a:pt x="1563" y="3533"/>
                  </a:lnTo>
                  <a:lnTo>
                    <a:pt x="1526" y="3573"/>
                  </a:lnTo>
                  <a:lnTo>
                    <a:pt x="1488" y="3613"/>
                  </a:lnTo>
                  <a:lnTo>
                    <a:pt x="1449" y="3651"/>
                  </a:lnTo>
                  <a:lnTo>
                    <a:pt x="1449" y="3651"/>
                  </a:lnTo>
                  <a:lnTo>
                    <a:pt x="1447" y="3655"/>
                  </a:lnTo>
                  <a:lnTo>
                    <a:pt x="1445" y="3658"/>
                  </a:lnTo>
                  <a:lnTo>
                    <a:pt x="1445" y="3658"/>
                  </a:lnTo>
                  <a:lnTo>
                    <a:pt x="1437" y="3658"/>
                  </a:lnTo>
                  <a:lnTo>
                    <a:pt x="1428" y="3661"/>
                  </a:lnTo>
                  <a:lnTo>
                    <a:pt x="1419" y="3663"/>
                  </a:lnTo>
                  <a:lnTo>
                    <a:pt x="1407" y="3668"/>
                  </a:lnTo>
                  <a:lnTo>
                    <a:pt x="1395" y="3673"/>
                  </a:lnTo>
                  <a:lnTo>
                    <a:pt x="1382" y="3680"/>
                  </a:lnTo>
                  <a:lnTo>
                    <a:pt x="1368" y="3688"/>
                  </a:lnTo>
                  <a:lnTo>
                    <a:pt x="1353" y="3698"/>
                  </a:lnTo>
                  <a:lnTo>
                    <a:pt x="1353" y="3698"/>
                  </a:lnTo>
                  <a:lnTo>
                    <a:pt x="1331" y="3715"/>
                  </a:lnTo>
                  <a:lnTo>
                    <a:pt x="1331" y="3715"/>
                  </a:lnTo>
                  <a:close/>
                  <a:moveTo>
                    <a:pt x="2008" y="3056"/>
                  </a:moveTo>
                  <a:lnTo>
                    <a:pt x="2008" y="3056"/>
                  </a:lnTo>
                  <a:lnTo>
                    <a:pt x="1982" y="3085"/>
                  </a:lnTo>
                  <a:lnTo>
                    <a:pt x="1956" y="3115"/>
                  </a:lnTo>
                  <a:lnTo>
                    <a:pt x="1956" y="3115"/>
                  </a:lnTo>
                  <a:lnTo>
                    <a:pt x="2007" y="3045"/>
                  </a:lnTo>
                  <a:lnTo>
                    <a:pt x="2058" y="2975"/>
                  </a:lnTo>
                  <a:lnTo>
                    <a:pt x="2158" y="2833"/>
                  </a:lnTo>
                  <a:lnTo>
                    <a:pt x="2356" y="2547"/>
                  </a:lnTo>
                  <a:lnTo>
                    <a:pt x="2456" y="2404"/>
                  </a:lnTo>
                  <a:lnTo>
                    <a:pt x="2506" y="2334"/>
                  </a:lnTo>
                  <a:lnTo>
                    <a:pt x="2556" y="2263"/>
                  </a:lnTo>
                  <a:lnTo>
                    <a:pt x="2608" y="2193"/>
                  </a:lnTo>
                  <a:lnTo>
                    <a:pt x="2660" y="2124"/>
                  </a:lnTo>
                  <a:lnTo>
                    <a:pt x="2713" y="2056"/>
                  </a:lnTo>
                  <a:lnTo>
                    <a:pt x="2767" y="1989"/>
                  </a:lnTo>
                  <a:lnTo>
                    <a:pt x="2767" y="1989"/>
                  </a:lnTo>
                  <a:lnTo>
                    <a:pt x="2790" y="1961"/>
                  </a:lnTo>
                  <a:lnTo>
                    <a:pt x="2814" y="1934"/>
                  </a:lnTo>
                  <a:lnTo>
                    <a:pt x="2864" y="1882"/>
                  </a:lnTo>
                  <a:lnTo>
                    <a:pt x="2914" y="1830"/>
                  </a:lnTo>
                  <a:lnTo>
                    <a:pt x="2967" y="1779"/>
                  </a:lnTo>
                  <a:lnTo>
                    <a:pt x="3074" y="1678"/>
                  </a:lnTo>
                  <a:lnTo>
                    <a:pt x="3125" y="1627"/>
                  </a:lnTo>
                  <a:lnTo>
                    <a:pt x="3175" y="1575"/>
                  </a:lnTo>
                  <a:lnTo>
                    <a:pt x="3175" y="1575"/>
                  </a:lnTo>
                  <a:lnTo>
                    <a:pt x="3130" y="1630"/>
                  </a:lnTo>
                  <a:lnTo>
                    <a:pt x="3084" y="1687"/>
                  </a:lnTo>
                  <a:lnTo>
                    <a:pt x="2994" y="1801"/>
                  </a:lnTo>
                  <a:lnTo>
                    <a:pt x="2905" y="1917"/>
                  </a:lnTo>
                  <a:lnTo>
                    <a:pt x="2818" y="2033"/>
                  </a:lnTo>
                  <a:lnTo>
                    <a:pt x="2818" y="2033"/>
                  </a:lnTo>
                  <a:lnTo>
                    <a:pt x="2752" y="2102"/>
                  </a:lnTo>
                  <a:lnTo>
                    <a:pt x="2752" y="2102"/>
                  </a:lnTo>
                  <a:lnTo>
                    <a:pt x="2725" y="2130"/>
                  </a:lnTo>
                  <a:lnTo>
                    <a:pt x="2700" y="2158"/>
                  </a:lnTo>
                  <a:lnTo>
                    <a:pt x="2650" y="2218"/>
                  </a:lnTo>
                  <a:lnTo>
                    <a:pt x="2603" y="2277"/>
                  </a:lnTo>
                  <a:lnTo>
                    <a:pt x="2557" y="2338"/>
                  </a:lnTo>
                  <a:lnTo>
                    <a:pt x="2513" y="2400"/>
                  </a:lnTo>
                  <a:lnTo>
                    <a:pt x="2471" y="2463"/>
                  </a:lnTo>
                  <a:lnTo>
                    <a:pt x="2429" y="2528"/>
                  </a:lnTo>
                  <a:lnTo>
                    <a:pt x="2388" y="2591"/>
                  </a:lnTo>
                  <a:lnTo>
                    <a:pt x="2388" y="2591"/>
                  </a:lnTo>
                  <a:lnTo>
                    <a:pt x="2294" y="2708"/>
                  </a:lnTo>
                  <a:lnTo>
                    <a:pt x="2200" y="2825"/>
                  </a:lnTo>
                  <a:lnTo>
                    <a:pt x="2104" y="2941"/>
                  </a:lnTo>
                  <a:lnTo>
                    <a:pt x="2008" y="3056"/>
                  </a:lnTo>
                  <a:lnTo>
                    <a:pt x="2008" y="3056"/>
                  </a:lnTo>
                  <a:close/>
                  <a:moveTo>
                    <a:pt x="2537" y="2461"/>
                  </a:moveTo>
                  <a:lnTo>
                    <a:pt x="2537" y="2461"/>
                  </a:lnTo>
                  <a:lnTo>
                    <a:pt x="2719" y="2229"/>
                  </a:lnTo>
                  <a:lnTo>
                    <a:pt x="2899" y="1998"/>
                  </a:lnTo>
                  <a:lnTo>
                    <a:pt x="2899" y="1998"/>
                  </a:lnTo>
                  <a:lnTo>
                    <a:pt x="3049" y="1838"/>
                  </a:lnTo>
                  <a:lnTo>
                    <a:pt x="3124" y="1759"/>
                  </a:lnTo>
                  <a:lnTo>
                    <a:pt x="3198" y="1679"/>
                  </a:lnTo>
                  <a:lnTo>
                    <a:pt x="3198" y="1679"/>
                  </a:lnTo>
                  <a:lnTo>
                    <a:pt x="3126" y="1772"/>
                  </a:lnTo>
                  <a:lnTo>
                    <a:pt x="3055" y="1867"/>
                  </a:lnTo>
                  <a:lnTo>
                    <a:pt x="2986" y="1961"/>
                  </a:lnTo>
                  <a:lnTo>
                    <a:pt x="2917" y="2056"/>
                  </a:lnTo>
                  <a:lnTo>
                    <a:pt x="2780" y="2248"/>
                  </a:lnTo>
                  <a:lnTo>
                    <a:pt x="2643" y="2440"/>
                  </a:lnTo>
                  <a:lnTo>
                    <a:pt x="2573" y="2535"/>
                  </a:lnTo>
                  <a:lnTo>
                    <a:pt x="2502" y="2628"/>
                  </a:lnTo>
                  <a:lnTo>
                    <a:pt x="2432" y="2722"/>
                  </a:lnTo>
                  <a:lnTo>
                    <a:pt x="2360" y="2815"/>
                  </a:lnTo>
                  <a:lnTo>
                    <a:pt x="2285" y="2905"/>
                  </a:lnTo>
                  <a:lnTo>
                    <a:pt x="2210" y="2994"/>
                  </a:lnTo>
                  <a:lnTo>
                    <a:pt x="2171" y="3037"/>
                  </a:lnTo>
                  <a:lnTo>
                    <a:pt x="2131" y="3080"/>
                  </a:lnTo>
                  <a:lnTo>
                    <a:pt x="2092" y="3124"/>
                  </a:lnTo>
                  <a:lnTo>
                    <a:pt x="2052" y="3166"/>
                  </a:lnTo>
                  <a:lnTo>
                    <a:pt x="2052" y="3166"/>
                  </a:lnTo>
                  <a:lnTo>
                    <a:pt x="2087" y="3127"/>
                  </a:lnTo>
                  <a:lnTo>
                    <a:pt x="2122" y="3088"/>
                  </a:lnTo>
                  <a:lnTo>
                    <a:pt x="2155" y="3048"/>
                  </a:lnTo>
                  <a:lnTo>
                    <a:pt x="2188" y="3005"/>
                  </a:lnTo>
                  <a:lnTo>
                    <a:pt x="2219" y="2963"/>
                  </a:lnTo>
                  <a:lnTo>
                    <a:pt x="2250" y="2920"/>
                  </a:lnTo>
                  <a:lnTo>
                    <a:pt x="2280" y="2875"/>
                  </a:lnTo>
                  <a:lnTo>
                    <a:pt x="2309" y="2831"/>
                  </a:lnTo>
                  <a:lnTo>
                    <a:pt x="2367" y="2740"/>
                  </a:lnTo>
                  <a:lnTo>
                    <a:pt x="2423" y="2647"/>
                  </a:lnTo>
                  <a:lnTo>
                    <a:pt x="2480" y="2554"/>
                  </a:lnTo>
                  <a:lnTo>
                    <a:pt x="2537" y="2461"/>
                  </a:lnTo>
                  <a:lnTo>
                    <a:pt x="2537" y="2461"/>
                  </a:lnTo>
                  <a:close/>
                  <a:moveTo>
                    <a:pt x="2090" y="3174"/>
                  </a:moveTo>
                  <a:lnTo>
                    <a:pt x="2090" y="3174"/>
                  </a:lnTo>
                  <a:lnTo>
                    <a:pt x="2134" y="3131"/>
                  </a:lnTo>
                  <a:lnTo>
                    <a:pt x="2176" y="3086"/>
                  </a:lnTo>
                  <a:lnTo>
                    <a:pt x="2216" y="3040"/>
                  </a:lnTo>
                  <a:lnTo>
                    <a:pt x="2255" y="2994"/>
                  </a:lnTo>
                  <a:lnTo>
                    <a:pt x="2294" y="2946"/>
                  </a:lnTo>
                  <a:lnTo>
                    <a:pt x="2333" y="2898"/>
                  </a:lnTo>
                  <a:lnTo>
                    <a:pt x="2370" y="2849"/>
                  </a:lnTo>
                  <a:lnTo>
                    <a:pt x="2406" y="2799"/>
                  </a:lnTo>
                  <a:lnTo>
                    <a:pt x="2480" y="2701"/>
                  </a:lnTo>
                  <a:lnTo>
                    <a:pt x="2553" y="2602"/>
                  </a:lnTo>
                  <a:lnTo>
                    <a:pt x="2626" y="2503"/>
                  </a:lnTo>
                  <a:lnTo>
                    <a:pt x="2664" y="2455"/>
                  </a:lnTo>
                  <a:lnTo>
                    <a:pt x="2701" y="2408"/>
                  </a:lnTo>
                  <a:lnTo>
                    <a:pt x="2701" y="2408"/>
                  </a:lnTo>
                  <a:lnTo>
                    <a:pt x="2761" y="2334"/>
                  </a:lnTo>
                  <a:lnTo>
                    <a:pt x="2820" y="2259"/>
                  </a:lnTo>
                  <a:lnTo>
                    <a:pt x="2820" y="2259"/>
                  </a:lnTo>
                  <a:lnTo>
                    <a:pt x="2677" y="2488"/>
                  </a:lnTo>
                  <a:lnTo>
                    <a:pt x="2604" y="2603"/>
                  </a:lnTo>
                  <a:lnTo>
                    <a:pt x="2529" y="2716"/>
                  </a:lnTo>
                  <a:lnTo>
                    <a:pt x="2492" y="2772"/>
                  </a:lnTo>
                  <a:lnTo>
                    <a:pt x="2453" y="2827"/>
                  </a:lnTo>
                  <a:lnTo>
                    <a:pt x="2415" y="2882"/>
                  </a:lnTo>
                  <a:lnTo>
                    <a:pt x="2374" y="2937"/>
                  </a:lnTo>
                  <a:lnTo>
                    <a:pt x="2333" y="2991"/>
                  </a:lnTo>
                  <a:lnTo>
                    <a:pt x="2292" y="3044"/>
                  </a:lnTo>
                  <a:lnTo>
                    <a:pt x="2248" y="3095"/>
                  </a:lnTo>
                  <a:lnTo>
                    <a:pt x="2204" y="3147"/>
                  </a:lnTo>
                  <a:lnTo>
                    <a:pt x="2204" y="3147"/>
                  </a:lnTo>
                  <a:lnTo>
                    <a:pt x="2202" y="3151"/>
                  </a:lnTo>
                  <a:lnTo>
                    <a:pt x="2200" y="3154"/>
                  </a:lnTo>
                  <a:lnTo>
                    <a:pt x="2200" y="3154"/>
                  </a:lnTo>
                  <a:lnTo>
                    <a:pt x="2172" y="3155"/>
                  </a:lnTo>
                  <a:lnTo>
                    <a:pt x="2158" y="3156"/>
                  </a:lnTo>
                  <a:lnTo>
                    <a:pt x="2145" y="3158"/>
                  </a:lnTo>
                  <a:lnTo>
                    <a:pt x="2131" y="3161"/>
                  </a:lnTo>
                  <a:lnTo>
                    <a:pt x="2117" y="3165"/>
                  </a:lnTo>
                  <a:lnTo>
                    <a:pt x="2104" y="3168"/>
                  </a:lnTo>
                  <a:lnTo>
                    <a:pt x="2090" y="3174"/>
                  </a:lnTo>
                  <a:lnTo>
                    <a:pt x="2090" y="3174"/>
                  </a:lnTo>
                  <a:close/>
                  <a:moveTo>
                    <a:pt x="2877" y="3697"/>
                  </a:moveTo>
                  <a:lnTo>
                    <a:pt x="2877" y="3697"/>
                  </a:lnTo>
                  <a:lnTo>
                    <a:pt x="2926" y="3649"/>
                  </a:lnTo>
                  <a:lnTo>
                    <a:pt x="2973" y="3599"/>
                  </a:lnTo>
                  <a:lnTo>
                    <a:pt x="3018" y="3547"/>
                  </a:lnTo>
                  <a:lnTo>
                    <a:pt x="3064" y="3496"/>
                  </a:lnTo>
                  <a:lnTo>
                    <a:pt x="3107" y="3443"/>
                  </a:lnTo>
                  <a:lnTo>
                    <a:pt x="3151" y="3389"/>
                  </a:lnTo>
                  <a:lnTo>
                    <a:pt x="3193" y="3334"/>
                  </a:lnTo>
                  <a:lnTo>
                    <a:pt x="3235" y="3279"/>
                  </a:lnTo>
                  <a:lnTo>
                    <a:pt x="3235" y="3279"/>
                  </a:lnTo>
                  <a:lnTo>
                    <a:pt x="3159" y="3399"/>
                  </a:lnTo>
                  <a:lnTo>
                    <a:pt x="3084" y="3518"/>
                  </a:lnTo>
                  <a:lnTo>
                    <a:pt x="3010" y="3637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39" y="3754"/>
                  </a:lnTo>
                  <a:lnTo>
                    <a:pt x="2907" y="3726"/>
                  </a:lnTo>
                  <a:lnTo>
                    <a:pt x="2877" y="3697"/>
                  </a:lnTo>
                  <a:lnTo>
                    <a:pt x="2877" y="3697"/>
                  </a:lnTo>
                  <a:close/>
                  <a:moveTo>
                    <a:pt x="3434" y="4186"/>
                  </a:moveTo>
                  <a:lnTo>
                    <a:pt x="3434" y="4186"/>
                  </a:lnTo>
                  <a:lnTo>
                    <a:pt x="3577" y="3999"/>
                  </a:lnTo>
                  <a:lnTo>
                    <a:pt x="3718" y="3812"/>
                  </a:lnTo>
                  <a:lnTo>
                    <a:pt x="4002" y="3435"/>
                  </a:lnTo>
                  <a:lnTo>
                    <a:pt x="4143" y="3248"/>
                  </a:lnTo>
                  <a:lnTo>
                    <a:pt x="4286" y="3060"/>
                  </a:lnTo>
                  <a:lnTo>
                    <a:pt x="4430" y="2874"/>
                  </a:lnTo>
                  <a:lnTo>
                    <a:pt x="4576" y="2689"/>
                  </a:lnTo>
                  <a:lnTo>
                    <a:pt x="4576" y="2689"/>
                  </a:lnTo>
                  <a:lnTo>
                    <a:pt x="4641" y="2611"/>
                  </a:lnTo>
                  <a:lnTo>
                    <a:pt x="4705" y="2533"/>
                  </a:lnTo>
                  <a:lnTo>
                    <a:pt x="4771" y="2456"/>
                  </a:lnTo>
                  <a:lnTo>
                    <a:pt x="4837" y="2379"/>
                  </a:lnTo>
                  <a:lnTo>
                    <a:pt x="4971" y="2227"/>
                  </a:lnTo>
                  <a:lnTo>
                    <a:pt x="5036" y="2150"/>
                  </a:lnTo>
                  <a:lnTo>
                    <a:pt x="5102" y="2073"/>
                  </a:lnTo>
                  <a:lnTo>
                    <a:pt x="5102" y="2073"/>
                  </a:lnTo>
                  <a:lnTo>
                    <a:pt x="5122" y="2049"/>
                  </a:lnTo>
                  <a:lnTo>
                    <a:pt x="5142" y="2023"/>
                  </a:lnTo>
                  <a:lnTo>
                    <a:pt x="5183" y="1968"/>
                  </a:lnTo>
                  <a:lnTo>
                    <a:pt x="5259" y="1862"/>
                  </a:lnTo>
                  <a:lnTo>
                    <a:pt x="5259" y="1862"/>
                  </a:lnTo>
                  <a:lnTo>
                    <a:pt x="5417" y="1658"/>
                  </a:lnTo>
                  <a:lnTo>
                    <a:pt x="5417" y="1658"/>
                  </a:lnTo>
                  <a:lnTo>
                    <a:pt x="5418" y="1655"/>
                  </a:lnTo>
                  <a:lnTo>
                    <a:pt x="5418" y="1655"/>
                  </a:lnTo>
                  <a:lnTo>
                    <a:pt x="5490" y="1563"/>
                  </a:lnTo>
                  <a:lnTo>
                    <a:pt x="5490" y="1563"/>
                  </a:lnTo>
                  <a:lnTo>
                    <a:pt x="5499" y="1563"/>
                  </a:lnTo>
                  <a:lnTo>
                    <a:pt x="5507" y="1566"/>
                  </a:lnTo>
                  <a:lnTo>
                    <a:pt x="5514" y="1570"/>
                  </a:lnTo>
                  <a:lnTo>
                    <a:pt x="5522" y="1576"/>
                  </a:lnTo>
                  <a:lnTo>
                    <a:pt x="5530" y="1586"/>
                  </a:lnTo>
                  <a:lnTo>
                    <a:pt x="5538" y="1596"/>
                  </a:lnTo>
                  <a:lnTo>
                    <a:pt x="5547" y="1609"/>
                  </a:lnTo>
                  <a:lnTo>
                    <a:pt x="5554" y="1625"/>
                  </a:lnTo>
                  <a:lnTo>
                    <a:pt x="5554" y="1625"/>
                  </a:lnTo>
                  <a:lnTo>
                    <a:pt x="5529" y="1668"/>
                  </a:lnTo>
                  <a:lnTo>
                    <a:pt x="5503" y="1710"/>
                  </a:lnTo>
                  <a:lnTo>
                    <a:pt x="5475" y="1751"/>
                  </a:lnTo>
                  <a:lnTo>
                    <a:pt x="5447" y="1792"/>
                  </a:lnTo>
                  <a:lnTo>
                    <a:pt x="5418" y="1833"/>
                  </a:lnTo>
                  <a:lnTo>
                    <a:pt x="5386" y="1872"/>
                  </a:lnTo>
                  <a:lnTo>
                    <a:pt x="5356" y="1912"/>
                  </a:lnTo>
                  <a:lnTo>
                    <a:pt x="5323" y="1952"/>
                  </a:lnTo>
                  <a:lnTo>
                    <a:pt x="5290" y="1992"/>
                  </a:lnTo>
                  <a:lnTo>
                    <a:pt x="5256" y="2030"/>
                  </a:lnTo>
                  <a:lnTo>
                    <a:pt x="5186" y="2106"/>
                  </a:lnTo>
                  <a:lnTo>
                    <a:pt x="5115" y="2183"/>
                  </a:lnTo>
                  <a:lnTo>
                    <a:pt x="5042" y="2259"/>
                  </a:lnTo>
                  <a:lnTo>
                    <a:pt x="4895" y="2407"/>
                  </a:lnTo>
                  <a:lnTo>
                    <a:pt x="4821" y="2481"/>
                  </a:lnTo>
                  <a:lnTo>
                    <a:pt x="4748" y="2556"/>
                  </a:lnTo>
                  <a:lnTo>
                    <a:pt x="4677" y="2630"/>
                  </a:lnTo>
                  <a:lnTo>
                    <a:pt x="4608" y="2705"/>
                  </a:lnTo>
                  <a:lnTo>
                    <a:pt x="4542" y="2781"/>
                  </a:lnTo>
                  <a:lnTo>
                    <a:pt x="4511" y="2819"/>
                  </a:lnTo>
                  <a:lnTo>
                    <a:pt x="4479" y="2857"/>
                  </a:lnTo>
                  <a:lnTo>
                    <a:pt x="4479" y="2857"/>
                  </a:lnTo>
                  <a:lnTo>
                    <a:pt x="4414" y="2941"/>
                  </a:lnTo>
                  <a:lnTo>
                    <a:pt x="4348" y="3025"/>
                  </a:lnTo>
                  <a:lnTo>
                    <a:pt x="4285" y="3110"/>
                  </a:lnTo>
                  <a:lnTo>
                    <a:pt x="4222" y="3196"/>
                  </a:lnTo>
                  <a:lnTo>
                    <a:pt x="4095" y="3368"/>
                  </a:lnTo>
                  <a:lnTo>
                    <a:pt x="3972" y="3543"/>
                  </a:lnTo>
                  <a:lnTo>
                    <a:pt x="3725" y="3891"/>
                  </a:lnTo>
                  <a:lnTo>
                    <a:pt x="3601" y="4066"/>
                  </a:lnTo>
                  <a:lnTo>
                    <a:pt x="3538" y="4151"/>
                  </a:lnTo>
                  <a:lnTo>
                    <a:pt x="3475" y="4238"/>
                  </a:lnTo>
                  <a:lnTo>
                    <a:pt x="3475" y="4238"/>
                  </a:lnTo>
                  <a:lnTo>
                    <a:pt x="3455" y="4211"/>
                  </a:lnTo>
                  <a:lnTo>
                    <a:pt x="3434" y="4186"/>
                  </a:lnTo>
                  <a:lnTo>
                    <a:pt x="3434" y="4186"/>
                  </a:lnTo>
                  <a:close/>
                  <a:moveTo>
                    <a:pt x="3643" y="4512"/>
                  </a:moveTo>
                  <a:lnTo>
                    <a:pt x="3643" y="4512"/>
                  </a:lnTo>
                  <a:lnTo>
                    <a:pt x="3681" y="4483"/>
                  </a:lnTo>
                  <a:lnTo>
                    <a:pt x="3718" y="4452"/>
                  </a:lnTo>
                  <a:lnTo>
                    <a:pt x="3755" y="4420"/>
                  </a:lnTo>
                  <a:lnTo>
                    <a:pt x="3791" y="4388"/>
                  </a:lnTo>
                  <a:lnTo>
                    <a:pt x="3791" y="4388"/>
                  </a:lnTo>
                  <a:lnTo>
                    <a:pt x="3729" y="4472"/>
                  </a:lnTo>
                  <a:lnTo>
                    <a:pt x="3668" y="4556"/>
                  </a:lnTo>
                  <a:lnTo>
                    <a:pt x="3668" y="4556"/>
                  </a:lnTo>
                  <a:lnTo>
                    <a:pt x="3643" y="4512"/>
                  </a:lnTo>
                  <a:lnTo>
                    <a:pt x="3643" y="4512"/>
                  </a:lnTo>
                  <a:close/>
                  <a:moveTo>
                    <a:pt x="4020" y="4301"/>
                  </a:moveTo>
                  <a:lnTo>
                    <a:pt x="4020" y="4301"/>
                  </a:lnTo>
                  <a:lnTo>
                    <a:pt x="3996" y="4335"/>
                  </a:lnTo>
                  <a:lnTo>
                    <a:pt x="3996" y="4335"/>
                  </a:lnTo>
                  <a:lnTo>
                    <a:pt x="3721" y="4648"/>
                  </a:lnTo>
                  <a:lnTo>
                    <a:pt x="3721" y="4648"/>
                  </a:lnTo>
                  <a:lnTo>
                    <a:pt x="3697" y="4608"/>
                  </a:lnTo>
                  <a:lnTo>
                    <a:pt x="3697" y="4608"/>
                  </a:lnTo>
                  <a:lnTo>
                    <a:pt x="3741" y="4573"/>
                  </a:lnTo>
                  <a:lnTo>
                    <a:pt x="3782" y="4536"/>
                  </a:lnTo>
                  <a:lnTo>
                    <a:pt x="3823" y="4499"/>
                  </a:lnTo>
                  <a:lnTo>
                    <a:pt x="3864" y="4460"/>
                  </a:lnTo>
                  <a:lnTo>
                    <a:pt x="3903" y="4422"/>
                  </a:lnTo>
                  <a:lnTo>
                    <a:pt x="3943" y="4382"/>
                  </a:lnTo>
                  <a:lnTo>
                    <a:pt x="3982" y="4342"/>
                  </a:lnTo>
                  <a:lnTo>
                    <a:pt x="4020" y="4301"/>
                  </a:lnTo>
                  <a:lnTo>
                    <a:pt x="4020" y="4301"/>
                  </a:lnTo>
                  <a:close/>
                  <a:moveTo>
                    <a:pt x="3949" y="5201"/>
                  </a:moveTo>
                  <a:lnTo>
                    <a:pt x="3949" y="5201"/>
                  </a:lnTo>
                  <a:lnTo>
                    <a:pt x="3954" y="5201"/>
                  </a:lnTo>
                  <a:lnTo>
                    <a:pt x="3960" y="5198"/>
                  </a:lnTo>
                  <a:lnTo>
                    <a:pt x="3960" y="5198"/>
                  </a:lnTo>
                  <a:lnTo>
                    <a:pt x="4023" y="5146"/>
                  </a:lnTo>
                  <a:lnTo>
                    <a:pt x="4085" y="5092"/>
                  </a:lnTo>
                  <a:lnTo>
                    <a:pt x="4147" y="5038"/>
                  </a:lnTo>
                  <a:lnTo>
                    <a:pt x="4208" y="4985"/>
                  </a:lnTo>
                  <a:lnTo>
                    <a:pt x="4267" y="4928"/>
                  </a:lnTo>
                  <a:lnTo>
                    <a:pt x="4327" y="4872"/>
                  </a:lnTo>
                  <a:lnTo>
                    <a:pt x="4387" y="4815"/>
                  </a:lnTo>
                  <a:lnTo>
                    <a:pt x="4444" y="4758"/>
                  </a:lnTo>
                  <a:lnTo>
                    <a:pt x="4503" y="4699"/>
                  </a:lnTo>
                  <a:lnTo>
                    <a:pt x="4559" y="4641"/>
                  </a:lnTo>
                  <a:lnTo>
                    <a:pt x="4616" y="4581"/>
                  </a:lnTo>
                  <a:lnTo>
                    <a:pt x="4672" y="4520"/>
                  </a:lnTo>
                  <a:lnTo>
                    <a:pt x="4782" y="4398"/>
                  </a:lnTo>
                  <a:lnTo>
                    <a:pt x="4892" y="4274"/>
                  </a:lnTo>
                  <a:lnTo>
                    <a:pt x="4892" y="4274"/>
                  </a:lnTo>
                  <a:lnTo>
                    <a:pt x="4771" y="4438"/>
                  </a:lnTo>
                  <a:lnTo>
                    <a:pt x="4771" y="4438"/>
                  </a:lnTo>
                  <a:lnTo>
                    <a:pt x="4702" y="4532"/>
                  </a:lnTo>
                  <a:lnTo>
                    <a:pt x="4631" y="4624"/>
                  </a:lnTo>
                  <a:lnTo>
                    <a:pt x="4631" y="4624"/>
                  </a:lnTo>
                  <a:lnTo>
                    <a:pt x="4441" y="4814"/>
                  </a:lnTo>
                  <a:lnTo>
                    <a:pt x="4347" y="4909"/>
                  </a:lnTo>
                  <a:lnTo>
                    <a:pt x="4253" y="5005"/>
                  </a:lnTo>
                  <a:lnTo>
                    <a:pt x="4162" y="5101"/>
                  </a:lnTo>
                  <a:lnTo>
                    <a:pt x="4071" y="5198"/>
                  </a:lnTo>
                  <a:lnTo>
                    <a:pt x="3982" y="5296"/>
                  </a:lnTo>
                  <a:lnTo>
                    <a:pt x="3894" y="5395"/>
                  </a:lnTo>
                  <a:lnTo>
                    <a:pt x="3894" y="5395"/>
                  </a:lnTo>
                  <a:lnTo>
                    <a:pt x="3890" y="5400"/>
                  </a:lnTo>
                  <a:lnTo>
                    <a:pt x="3889" y="5406"/>
                  </a:lnTo>
                  <a:lnTo>
                    <a:pt x="3890" y="5412"/>
                  </a:lnTo>
                  <a:lnTo>
                    <a:pt x="3894" y="5418"/>
                  </a:lnTo>
                  <a:lnTo>
                    <a:pt x="3897" y="5421"/>
                  </a:lnTo>
                  <a:lnTo>
                    <a:pt x="3902" y="5424"/>
                  </a:lnTo>
                  <a:lnTo>
                    <a:pt x="3908" y="5424"/>
                  </a:lnTo>
                  <a:lnTo>
                    <a:pt x="3910" y="5422"/>
                  </a:lnTo>
                  <a:lnTo>
                    <a:pt x="3914" y="5421"/>
                  </a:lnTo>
                  <a:lnTo>
                    <a:pt x="3914" y="5421"/>
                  </a:lnTo>
                  <a:lnTo>
                    <a:pt x="3965" y="5381"/>
                  </a:lnTo>
                  <a:lnTo>
                    <a:pt x="4015" y="5342"/>
                  </a:lnTo>
                  <a:lnTo>
                    <a:pt x="4064" y="5301"/>
                  </a:lnTo>
                  <a:lnTo>
                    <a:pt x="4113" y="5257"/>
                  </a:lnTo>
                  <a:lnTo>
                    <a:pt x="4160" y="5215"/>
                  </a:lnTo>
                  <a:lnTo>
                    <a:pt x="4206" y="5171"/>
                  </a:lnTo>
                  <a:lnTo>
                    <a:pt x="4253" y="5125"/>
                  </a:lnTo>
                  <a:lnTo>
                    <a:pt x="4298" y="5079"/>
                  </a:lnTo>
                  <a:lnTo>
                    <a:pt x="4342" y="5034"/>
                  </a:lnTo>
                  <a:lnTo>
                    <a:pt x="4387" y="4986"/>
                  </a:lnTo>
                  <a:lnTo>
                    <a:pt x="4430" y="4938"/>
                  </a:lnTo>
                  <a:lnTo>
                    <a:pt x="4472" y="4890"/>
                  </a:lnTo>
                  <a:lnTo>
                    <a:pt x="4514" y="4841"/>
                  </a:lnTo>
                  <a:lnTo>
                    <a:pt x="4556" y="4792"/>
                  </a:lnTo>
                  <a:lnTo>
                    <a:pt x="4638" y="4691"/>
                  </a:lnTo>
                  <a:lnTo>
                    <a:pt x="4638" y="4691"/>
                  </a:lnTo>
                  <a:lnTo>
                    <a:pt x="4755" y="4575"/>
                  </a:lnTo>
                  <a:lnTo>
                    <a:pt x="4871" y="4458"/>
                  </a:lnTo>
                  <a:lnTo>
                    <a:pt x="4871" y="4458"/>
                  </a:lnTo>
                  <a:lnTo>
                    <a:pt x="4748" y="4598"/>
                  </a:lnTo>
                  <a:lnTo>
                    <a:pt x="4624" y="4738"/>
                  </a:lnTo>
                  <a:lnTo>
                    <a:pt x="4500" y="4876"/>
                  </a:lnTo>
                  <a:lnTo>
                    <a:pt x="4375" y="5014"/>
                  </a:lnTo>
                  <a:lnTo>
                    <a:pt x="4250" y="5152"/>
                  </a:lnTo>
                  <a:lnTo>
                    <a:pt x="4122" y="5288"/>
                  </a:lnTo>
                  <a:lnTo>
                    <a:pt x="3993" y="5424"/>
                  </a:lnTo>
                  <a:lnTo>
                    <a:pt x="3865" y="5558"/>
                  </a:lnTo>
                  <a:lnTo>
                    <a:pt x="3865" y="5558"/>
                  </a:lnTo>
                  <a:lnTo>
                    <a:pt x="3868" y="5517"/>
                  </a:lnTo>
                  <a:lnTo>
                    <a:pt x="3873" y="5475"/>
                  </a:lnTo>
                  <a:lnTo>
                    <a:pt x="3881" y="5433"/>
                  </a:lnTo>
                  <a:lnTo>
                    <a:pt x="3890" y="5390"/>
                  </a:lnTo>
                  <a:lnTo>
                    <a:pt x="3902" y="5344"/>
                  </a:lnTo>
                  <a:lnTo>
                    <a:pt x="3915" y="5298"/>
                  </a:lnTo>
                  <a:lnTo>
                    <a:pt x="3931" y="5250"/>
                  </a:lnTo>
                  <a:lnTo>
                    <a:pt x="3949" y="5201"/>
                  </a:lnTo>
                  <a:lnTo>
                    <a:pt x="3949" y="5201"/>
                  </a:lnTo>
                  <a:close/>
                  <a:moveTo>
                    <a:pt x="4352" y="4972"/>
                  </a:moveTo>
                  <a:lnTo>
                    <a:pt x="4352" y="4972"/>
                  </a:lnTo>
                  <a:lnTo>
                    <a:pt x="4334" y="4993"/>
                  </a:lnTo>
                  <a:lnTo>
                    <a:pt x="4316" y="5015"/>
                  </a:lnTo>
                  <a:lnTo>
                    <a:pt x="4316" y="5015"/>
                  </a:lnTo>
                  <a:lnTo>
                    <a:pt x="4283" y="5050"/>
                  </a:lnTo>
                  <a:lnTo>
                    <a:pt x="4226" y="5106"/>
                  </a:lnTo>
                  <a:lnTo>
                    <a:pt x="4098" y="5230"/>
                  </a:lnTo>
                  <a:lnTo>
                    <a:pt x="4051" y="5274"/>
                  </a:lnTo>
                  <a:lnTo>
                    <a:pt x="4038" y="5287"/>
                  </a:lnTo>
                  <a:lnTo>
                    <a:pt x="4033" y="5289"/>
                  </a:lnTo>
                  <a:lnTo>
                    <a:pt x="4039" y="5283"/>
                  </a:lnTo>
                  <a:lnTo>
                    <a:pt x="4057" y="5264"/>
                  </a:lnTo>
                  <a:lnTo>
                    <a:pt x="4135" y="5186"/>
                  </a:lnTo>
                  <a:lnTo>
                    <a:pt x="4135" y="5186"/>
                  </a:lnTo>
                  <a:lnTo>
                    <a:pt x="4352" y="4972"/>
                  </a:lnTo>
                  <a:lnTo>
                    <a:pt x="4352" y="4972"/>
                  </a:lnTo>
                  <a:close/>
                  <a:moveTo>
                    <a:pt x="4471" y="6621"/>
                  </a:moveTo>
                  <a:lnTo>
                    <a:pt x="4471" y="6621"/>
                  </a:lnTo>
                  <a:lnTo>
                    <a:pt x="4507" y="6598"/>
                  </a:lnTo>
                  <a:lnTo>
                    <a:pt x="4544" y="6574"/>
                  </a:lnTo>
                  <a:lnTo>
                    <a:pt x="4579" y="6550"/>
                  </a:lnTo>
                  <a:lnTo>
                    <a:pt x="4614" y="6525"/>
                  </a:lnTo>
                  <a:lnTo>
                    <a:pt x="4648" y="6499"/>
                  </a:lnTo>
                  <a:lnTo>
                    <a:pt x="4682" y="6473"/>
                  </a:lnTo>
                  <a:lnTo>
                    <a:pt x="4748" y="6421"/>
                  </a:lnTo>
                  <a:lnTo>
                    <a:pt x="4748" y="6421"/>
                  </a:lnTo>
                  <a:lnTo>
                    <a:pt x="4695" y="6492"/>
                  </a:lnTo>
                  <a:lnTo>
                    <a:pt x="4643" y="6565"/>
                  </a:lnTo>
                  <a:lnTo>
                    <a:pt x="4618" y="6601"/>
                  </a:lnTo>
                  <a:lnTo>
                    <a:pt x="4594" y="6639"/>
                  </a:lnTo>
                  <a:lnTo>
                    <a:pt x="4570" y="6676"/>
                  </a:lnTo>
                  <a:lnTo>
                    <a:pt x="4548" y="6713"/>
                  </a:lnTo>
                  <a:lnTo>
                    <a:pt x="4548" y="6713"/>
                  </a:lnTo>
                  <a:lnTo>
                    <a:pt x="4547" y="6719"/>
                  </a:lnTo>
                  <a:lnTo>
                    <a:pt x="4547" y="6724"/>
                  </a:lnTo>
                  <a:lnTo>
                    <a:pt x="4548" y="6730"/>
                  </a:lnTo>
                  <a:lnTo>
                    <a:pt x="4552" y="6733"/>
                  </a:lnTo>
                  <a:lnTo>
                    <a:pt x="4555" y="6737"/>
                  </a:lnTo>
                  <a:lnTo>
                    <a:pt x="4561" y="6739"/>
                  </a:lnTo>
                  <a:lnTo>
                    <a:pt x="4566" y="6739"/>
                  </a:lnTo>
                  <a:lnTo>
                    <a:pt x="4572" y="6737"/>
                  </a:lnTo>
                  <a:lnTo>
                    <a:pt x="4572" y="6737"/>
                  </a:lnTo>
                  <a:lnTo>
                    <a:pt x="4604" y="6715"/>
                  </a:lnTo>
                  <a:lnTo>
                    <a:pt x="4637" y="6691"/>
                  </a:lnTo>
                  <a:lnTo>
                    <a:pt x="4669" y="6668"/>
                  </a:lnTo>
                  <a:lnTo>
                    <a:pt x="4700" y="6643"/>
                  </a:lnTo>
                  <a:lnTo>
                    <a:pt x="4764" y="6592"/>
                  </a:lnTo>
                  <a:lnTo>
                    <a:pt x="4826" y="6539"/>
                  </a:lnTo>
                  <a:lnTo>
                    <a:pt x="4826" y="6539"/>
                  </a:lnTo>
                  <a:lnTo>
                    <a:pt x="4768" y="6607"/>
                  </a:lnTo>
                  <a:lnTo>
                    <a:pt x="4711" y="6675"/>
                  </a:lnTo>
                  <a:lnTo>
                    <a:pt x="4655" y="6744"/>
                  </a:lnTo>
                  <a:lnTo>
                    <a:pt x="4600" y="6813"/>
                  </a:lnTo>
                  <a:lnTo>
                    <a:pt x="4600" y="6813"/>
                  </a:lnTo>
                  <a:lnTo>
                    <a:pt x="4534" y="6717"/>
                  </a:lnTo>
                  <a:lnTo>
                    <a:pt x="4471" y="6621"/>
                  </a:lnTo>
                  <a:lnTo>
                    <a:pt x="4471" y="6621"/>
                  </a:lnTo>
                  <a:close/>
                  <a:moveTo>
                    <a:pt x="4738" y="6988"/>
                  </a:moveTo>
                  <a:lnTo>
                    <a:pt x="4738" y="6988"/>
                  </a:lnTo>
                  <a:lnTo>
                    <a:pt x="4789" y="6952"/>
                  </a:lnTo>
                  <a:lnTo>
                    <a:pt x="4840" y="6915"/>
                  </a:lnTo>
                  <a:lnTo>
                    <a:pt x="4890" y="6877"/>
                  </a:lnTo>
                  <a:lnTo>
                    <a:pt x="4940" y="6840"/>
                  </a:lnTo>
                  <a:lnTo>
                    <a:pt x="5039" y="6763"/>
                  </a:lnTo>
                  <a:lnTo>
                    <a:pt x="5135" y="6683"/>
                  </a:lnTo>
                  <a:lnTo>
                    <a:pt x="5231" y="6602"/>
                  </a:lnTo>
                  <a:lnTo>
                    <a:pt x="5324" y="6520"/>
                  </a:lnTo>
                  <a:lnTo>
                    <a:pt x="5418" y="6436"/>
                  </a:lnTo>
                  <a:lnTo>
                    <a:pt x="5509" y="6351"/>
                  </a:lnTo>
                  <a:lnTo>
                    <a:pt x="5509" y="6351"/>
                  </a:lnTo>
                  <a:lnTo>
                    <a:pt x="5442" y="6423"/>
                  </a:lnTo>
                  <a:lnTo>
                    <a:pt x="5442" y="6423"/>
                  </a:lnTo>
                  <a:lnTo>
                    <a:pt x="5362" y="6493"/>
                  </a:lnTo>
                  <a:lnTo>
                    <a:pt x="5281" y="6564"/>
                  </a:lnTo>
                  <a:lnTo>
                    <a:pt x="5202" y="6634"/>
                  </a:lnTo>
                  <a:lnTo>
                    <a:pt x="5124" y="6706"/>
                  </a:lnTo>
                  <a:lnTo>
                    <a:pt x="5048" y="6779"/>
                  </a:lnTo>
                  <a:lnTo>
                    <a:pt x="5011" y="6816"/>
                  </a:lnTo>
                  <a:lnTo>
                    <a:pt x="4974" y="6853"/>
                  </a:lnTo>
                  <a:lnTo>
                    <a:pt x="4939" y="6891"/>
                  </a:lnTo>
                  <a:lnTo>
                    <a:pt x="4904" y="6929"/>
                  </a:lnTo>
                  <a:lnTo>
                    <a:pt x="4870" y="6967"/>
                  </a:lnTo>
                  <a:lnTo>
                    <a:pt x="4836" y="7006"/>
                  </a:lnTo>
                  <a:lnTo>
                    <a:pt x="4836" y="7006"/>
                  </a:lnTo>
                  <a:lnTo>
                    <a:pt x="4834" y="7012"/>
                  </a:lnTo>
                  <a:lnTo>
                    <a:pt x="4833" y="7018"/>
                  </a:lnTo>
                  <a:lnTo>
                    <a:pt x="4834" y="7022"/>
                  </a:lnTo>
                  <a:lnTo>
                    <a:pt x="4836" y="7027"/>
                  </a:lnTo>
                  <a:lnTo>
                    <a:pt x="4840" y="7032"/>
                  </a:lnTo>
                  <a:lnTo>
                    <a:pt x="4844" y="7033"/>
                  </a:lnTo>
                  <a:lnTo>
                    <a:pt x="4850" y="7034"/>
                  </a:lnTo>
                  <a:lnTo>
                    <a:pt x="4856" y="7032"/>
                  </a:lnTo>
                  <a:lnTo>
                    <a:pt x="4856" y="7032"/>
                  </a:lnTo>
                  <a:lnTo>
                    <a:pt x="4899" y="7005"/>
                  </a:lnTo>
                  <a:lnTo>
                    <a:pt x="4943" y="6977"/>
                  </a:lnTo>
                  <a:lnTo>
                    <a:pt x="4985" y="6948"/>
                  </a:lnTo>
                  <a:lnTo>
                    <a:pt x="5026" y="6917"/>
                  </a:lnTo>
                  <a:lnTo>
                    <a:pt x="5068" y="6884"/>
                  </a:lnTo>
                  <a:lnTo>
                    <a:pt x="5109" y="6852"/>
                  </a:lnTo>
                  <a:lnTo>
                    <a:pt x="5149" y="6816"/>
                  </a:lnTo>
                  <a:lnTo>
                    <a:pt x="5188" y="6781"/>
                  </a:lnTo>
                  <a:lnTo>
                    <a:pt x="5228" y="6744"/>
                  </a:lnTo>
                  <a:lnTo>
                    <a:pt x="5267" y="6706"/>
                  </a:lnTo>
                  <a:lnTo>
                    <a:pt x="5305" y="6668"/>
                  </a:lnTo>
                  <a:lnTo>
                    <a:pt x="5344" y="6629"/>
                  </a:lnTo>
                  <a:lnTo>
                    <a:pt x="5419" y="6548"/>
                  </a:lnTo>
                  <a:lnTo>
                    <a:pt x="5493" y="6466"/>
                  </a:lnTo>
                  <a:lnTo>
                    <a:pt x="5493" y="6466"/>
                  </a:lnTo>
                  <a:lnTo>
                    <a:pt x="5586" y="6385"/>
                  </a:lnTo>
                  <a:lnTo>
                    <a:pt x="5678" y="6300"/>
                  </a:lnTo>
                  <a:lnTo>
                    <a:pt x="5768" y="6215"/>
                  </a:lnTo>
                  <a:lnTo>
                    <a:pt x="5857" y="6128"/>
                  </a:lnTo>
                  <a:lnTo>
                    <a:pt x="5946" y="6040"/>
                  </a:lnTo>
                  <a:lnTo>
                    <a:pt x="6033" y="5951"/>
                  </a:lnTo>
                  <a:lnTo>
                    <a:pt x="6121" y="5861"/>
                  </a:lnTo>
                  <a:lnTo>
                    <a:pt x="6208" y="5771"/>
                  </a:lnTo>
                  <a:lnTo>
                    <a:pt x="6380" y="5589"/>
                  </a:lnTo>
                  <a:lnTo>
                    <a:pt x="6551" y="5407"/>
                  </a:lnTo>
                  <a:lnTo>
                    <a:pt x="6723" y="5227"/>
                  </a:lnTo>
                  <a:lnTo>
                    <a:pt x="6809" y="5138"/>
                  </a:lnTo>
                  <a:lnTo>
                    <a:pt x="6896" y="5050"/>
                  </a:lnTo>
                  <a:lnTo>
                    <a:pt x="6896" y="5050"/>
                  </a:lnTo>
                  <a:lnTo>
                    <a:pt x="7001" y="4946"/>
                  </a:lnTo>
                  <a:lnTo>
                    <a:pt x="7109" y="4844"/>
                  </a:lnTo>
                  <a:lnTo>
                    <a:pt x="7218" y="4744"/>
                  </a:lnTo>
                  <a:lnTo>
                    <a:pt x="7328" y="4645"/>
                  </a:lnTo>
                  <a:lnTo>
                    <a:pt x="7439" y="4547"/>
                  </a:lnTo>
                  <a:lnTo>
                    <a:pt x="7550" y="4450"/>
                  </a:lnTo>
                  <a:lnTo>
                    <a:pt x="7776" y="4258"/>
                  </a:lnTo>
                  <a:lnTo>
                    <a:pt x="7776" y="4258"/>
                  </a:lnTo>
                  <a:lnTo>
                    <a:pt x="7692" y="4335"/>
                  </a:lnTo>
                  <a:lnTo>
                    <a:pt x="7609" y="4413"/>
                  </a:lnTo>
                  <a:lnTo>
                    <a:pt x="7527" y="4493"/>
                  </a:lnTo>
                  <a:lnTo>
                    <a:pt x="7446" y="4574"/>
                  </a:lnTo>
                  <a:lnTo>
                    <a:pt x="7446" y="4574"/>
                  </a:lnTo>
                  <a:lnTo>
                    <a:pt x="7103" y="4921"/>
                  </a:lnTo>
                  <a:lnTo>
                    <a:pt x="6760" y="5267"/>
                  </a:lnTo>
                  <a:lnTo>
                    <a:pt x="6589" y="5440"/>
                  </a:lnTo>
                  <a:lnTo>
                    <a:pt x="6419" y="5614"/>
                  </a:lnTo>
                  <a:lnTo>
                    <a:pt x="6249" y="5789"/>
                  </a:lnTo>
                  <a:lnTo>
                    <a:pt x="6079" y="5964"/>
                  </a:lnTo>
                  <a:lnTo>
                    <a:pt x="6079" y="5964"/>
                  </a:lnTo>
                  <a:lnTo>
                    <a:pt x="5994" y="6047"/>
                  </a:lnTo>
                  <a:lnTo>
                    <a:pt x="5908" y="6131"/>
                  </a:lnTo>
                  <a:lnTo>
                    <a:pt x="5823" y="6212"/>
                  </a:lnTo>
                  <a:lnTo>
                    <a:pt x="5735" y="6293"/>
                  </a:lnTo>
                  <a:lnTo>
                    <a:pt x="5735" y="6293"/>
                  </a:lnTo>
                  <a:lnTo>
                    <a:pt x="5631" y="6389"/>
                  </a:lnTo>
                  <a:lnTo>
                    <a:pt x="5528" y="6484"/>
                  </a:lnTo>
                  <a:lnTo>
                    <a:pt x="5478" y="6532"/>
                  </a:lnTo>
                  <a:lnTo>
                    <a:pt x="5427" y="6580"/>
                  </a:lnTo>
                  <a:lnTo>
                    <a:pt x="5378" y="6629"/>
                  </a:lnTo>
                  <a:lnTo>
                    <a:pt x="5329" y="6678"/>
                  </a:lnTo>
                  <a:lnTo>
                    <a:pt x="5281" y="6730"/>
                  </a:lnTo>
                  <a:lnTo>
                    <a:pt x="5235" y="6780"/>
                  </a:lnTo>
                  <a:lnTo>
                    <a:pt x="5190" y="6833"/>
                  </a:lnTo>
                  <a:lnTo>
                    <a:pt x="5146" y="6887"/>
                  </a:lnTo>
                  <a:lnTo>
                    <a:pt x="5104" y="6943"/>
                  </a:lnTo>
                  <a:lnTo>
                    <a:pt x="5063" y="7000"/>
                  </a:lnTo>
                  <a:lnTo>
                    <a:pt x="5025" y="7059"/>
                  </a:lnTo>
                  <a:lnTo>
                    <a:pt x="4987" y="7120"/>
                  </a:lnTo>
                  <a:lnTo>
                    <a:pt x="4987" y="7120"/>
                  </a:lnTo>
                  <a:lnTo>
                    <a:pt x="4985" y="7125"/>
                  </a:lnTo>
                  <a:lnTo>
                    <a:pt x="4985" y="7131"/>
                  </a:lnTo>
                  <a:lnTo>
                    <a:pt x="4988" y="7136"/>
                  </a:lnTo>
                  <a:lnTo>
                    <a:pt x="4992" y="7141"/>
                  </a:lnTo>
                  <a:lnTo>
                    <a:pt x="4996" y="7143"/>
                  </a:lnTo>
                  <a:lnTo>
                    <a:pt x="5002" y="7144"/>
                  </a:lnTo>
                  <a:lnTo>
                    <a:pt x="5008" y="7143"/>
                  </a:lnTo>
                  <a:lnTo>
                    <a:pt x="5013" y="7139"/>
                  </a:lnTo>
                  <a:lnTo>
                    <a:pt x="5013" y="7139"/>
                  </a:lnTo>
                  <a:lnTo>
                    <a:pt x="5274" y="6860"/>
                  </a:lnTo>
                  <a:lnTo>
                    <a:pt x="5535" y="6582"/>
                  </a:lnTo>
                  <a:lnTo>
                    <a:pt x="5797" y="6304"/>
                  </a:lnTo>
                  <a:lnTo>
                    <a:pt x="6059" y="6028"/>
                  </a:lnTo>
                  <a:lnTo>
                    <a:pt x="6059" y="6028"/>
                  </a:lnTo>
                  <a:lnTo>
                    <a:pt x="6248" y="5843"/>
                  </a:lnTo>
                  <a:lnTo>
                    <a:pt x="6435" y="5655"/>
                  </a:lnTo>
                  <a:lnTo>
                    <a:pt x="6435" y="5655"/>
                  </a:lnTo>
                  <a:lnTo>
                    <a:pt x="6292" y="5814"/>
                  </a:lnTo>
                  <a:lnTo>
                    <a:pt x="6151" y="5975"/>
                  </a:lnTo>
                  <a:lnTo>
                    <a:pt x="6009" y="6134"/>
                  </a:lnTo>
                  <a:lnTo>
                    <a:pt x="5867" y="6294"/>
                  </a:lnTo>
                  <a:lnTo>
                    <a:pt x="5867" y="6294"/>
                  </a:lnTo>
                  <a:lnTo>
                    <a:pt x="5815" y="6351"/>
                  </a:lnTo>
                  <a:lnTo>
                    <a:pt x="5762" y="6404"/>
                  </a:lnTo>
                  <a:lnTo>
                    <a:pt x="5706" y="6458"/>
                  </a:lnTo>
                  <a:lnTo>
                    <a:pt x="5650" y="6512"/>
                  </a:lnTo>
                  <a:lnTo>
                    <a:pt x="5536" y="6616"/>
                  </a:lnTo>
                  <a:lnTo>
                    <a:pt x="5421" y="6722"/>
                  </a:lnTo>
                  <a:lnTo>
                    <a:pt x="5365" y="6774"/>
                  </a:lnTo>
                  <a:lnTo>
                    <a:pt x="5310" y="6828"/>
                  </a:lnTo>
                  <a:lnTo>
                    <a:pt x="5256" y="6883"/>
                  </a:lnTo>
                  <a:lnTo>
                    <a:pt x="5204" y="6939"/>
                  </a:lnTo>
                  <a:lnTo>
                    <a:pt x="5179" y="6969"/>
                  </a:lnTo>
                  <a:lnTo>
                    <a:pt x="5155" y="6998"/>
                  </a:lnTo>
                  <a:lnTo>
                    <a:pt x="5130" y="7027"/>
                  </a:lnTo>
                  <a:lnTo>
                    <a:pt x="5107" y="7058"/>
                  </a:lnTo>
                  <a:lnTo>
                    <a:pt x="5084" y="7088"/>
                  </a:lnTo>
                  <a:lnTo>
                    <a:pt x="5062" y="7118"/>
                  </a:lnTo>
                  <a:lnTo>
                    <a:pt x="5041" y="7151"/>
                  </a:lnTo>
                  <a:lnTo>
                    <a:pt x="5021" y="7183"/>
                  </a:lnTo>
                  <a:lnTo>
                    <a:pt x="5021" y="7183"/>
                  </a:lnTo>
                  <a:lnTo>
                    <a:pt x="4984" y="7164"/>
                  </a:lnTo>
                  <a:lnTo>
                    <a:pt x="4947" y="7144"/>
                  </a:lnTo>
                  <a:lnTo>
                    <a:pt x="4911" y="7123"/>
                  </a:lnTo>
                  <a:lnTo>
                    <a:pt x="4875" y="7101"/>
                  </a:lnTo>
                  <a:lnTo>
                    <a:pt x="4840" y="7076"/>
                  </a:lnTo>
                  <a:lnTo>
                    <a:pt x="4805" y="7049"/>
                  </a:lnTo>
                  <a:lnTo>
                    <a:pt x="4771" y="7020"/>
                  </a:lnTo>
                  <a:lnTo>
                    <a:pt x="4738" y="6988"/>
                  </a:lnTo>
                  <a:lnTo>
                    <a:pt x="4738" y="6988"/>
                  </a:lnTo>
                  <a:close/>
                  <a:moveTo>
                    <a:pt x="5176" y="6723"/>
                  </a:moveTo>
                  <a:lnTo>
                    <a:pt x="5176" y="6723"/>
                  </a:lnTo>
                  <a:lnTo>
                    <a:pt x="5137" y="6767"/>
                  </a:lnTo>
                  <a:lnTo>
                    <a:pt x="5137" y="6767"/>
                  </a:lnTo>
                  <a:lnTo>
                    <a:pt x="5114" y="6789"/>
                  </a:lnTo>
                  <a:lnTo>
                    <a:pt x="5074" y="6826"/>
                  </a:lnTo>
                  <a:lnTo>
                    <a:pt x="5026" y="6866"/>
                  </a:lnTo>
                  <a:lnTo>
                    <a:pt x="4982" y="6903"/>
                  </a:lnTo>
                  <a:lnTo>
                    <a:pt x="4953" y="6926"/>
                  </a:lnTo>
                  <a:lnTo>
                    <a:pt x="4946" y="6930"/>
                  </a:lnTo>
                  <a:lnTo>
                    <a:pt x="4945" y="6930"/>
                  </a:lnTo>
                  <a:lnTo>
                    <a:pt x="4947" y="6928"/>
                  </a:lnTo>
                  <a:lnTo>
                    <a:pt x="4956" y="6918"/>
                  </a:lnTo>
                  <a:lnTo>
                    <a:pt x="4974" y="6900"/>
                  </a:lnTo>
                  <a:lnTo>
                    <a:pt x="5047" y="6830"/>
                  </a:lnTo>
                  <a:lnTo>
                    <a:pt x="5047" y="6830"/>
                  </a:lnTo>
                  <a:lnTo>
                    <a:pt x="5077" y="6802"/>
                  </a:lnTo>
                  <a:lnTo>
                    <a:pt x="5110" y="6775"/>
                  </a:lnTo>
                  <a:lnTo>
                    <a:pt x="5143" y="6749"/>
                  </a:lnTo>
                  <a:lnTo>
                    <a:pt x="5176" y="6723"/>
                  </a:lnTo>
                  <a:lnTo>
                    <a:pt x="5176" y="6723"/>
                  </a:lnTo>
                  <a:close/>
                  <a:moveTo>
                    <a:pt x="5654" y="6410"/>
                  </a:moveTo>
                  <a:lnTo>
                    <a:pt x="5654" y="6410"/>
                  </a:lnTo>
                  <a:lnTo>
                    <a:pt x="5445" y="6631"/>
                  </a:lnTo>
                  <a:lnTo>
                    <a:pt x="5235" y="6853"/>
                  </a:lnTo>
                  <a:lnTo>
                    <a:pt x="5235" y="6853"/>
                  </a:lnTo>
                  <a:lnTo>
                    <a:pt x="5158" y="6938"/>
                  </a:lnTo>
                  <a:lnTo>
                    <a:pt x="5110" y="6991"/>
                  </a:lnTo>
                  <a:lnTo>
                    <a:pt x="5070" y="7033"/>
                  </a:lnTo>
                  <a:lnTo>
                    <a:pt x="5059" y="7045"/>
                  </a:lnTo>
                  <a:lnTo>
                    <a:pt x="5054" y="7049"/>
                  </a:lnTo>
                  <a:lnTo>
                    <a:pt x="5054" y="7047"/>
                  </a:lnTo>
                  <a:lnTo>
                    <a:pt x="5056" y="7043"/>
                  </a:lnTo>
                  <a:lnTo>
                    <a:pt x="5069" y="7026"/>
                  </a:lnTo>
                  <a:lnTo>
                    <a:pt x="5129" y="6951"/>
                  </a:lnTo>
                  <a:lnTo>
                    <a:pt x="5246" y="6811"/>
                  </a:lnTo>
                  <a:lnTo>
                    <a:pt x="5246" y="6811"/>
                  </a:lnTo>
                  <a:lnTo>
                    <a:pt x="5268" y="6782"/>
                  </a:lnTo>
                  <a:lnTo>
                    <a:pt x="5291" y="6757"/>
                  </a:lnTo>
                  <a:lnTo>
                    <a:pt x="5341" y="6704"/>
                  </a:lnTo>
                  <a:lnTo>
                    <a:pt x="5391" y="6654"/>
                  </a:lnTo>
                  <a:lnTo>
                    <a:pt x="5442" y="6603"/>
                  </a:lnTo>
                  <a:lnTo>
                    <a:pt x="5495" y="6555"/>
                  </a:lnTo>
                  <a:lnTo>
                    <a:pt x="5548" y="6506"/>
                  </a:lnTo>
                  <a:lnTo>
                    <a:pt x="5653" y="6411"/>
                  </a:lnTo>
                  <a:lnTo>
                    <a:pt x="5653" y="6411"/>
                  </a:lnTo>
                  <a:lnTo>
                    <a:pt x="5654" y="6410"/>
                  </a:lnTo>
                  <a:lnTo>
                    <a:pt x="5654" y="6410"/>
                  </a:lnTo>
                  <a:close/>
                  <a:moveTo>
                    <a:pt x="5489" y="7671"/>
                  </a:moveTo>
                  <a:lnTo>
                    <a:pt x="5489" y="7671"/>
                  </a:lnTo>
                  <a:lnTo>
                    <a:pt x="5489" y="7671"/>
                  </a:lnTo>
                  <a:lnTo>
                    <a:pt x="5489" y="7671"/>
                  </a:lnTo>
                  <a:lnTo>
                    <a:pt x="5534" y="7630"/>
                  </a:lnTo>
                  <a:lnTo>
                    <a:pt x="5584" y="7585"/>
                  </a:lnTo>
                  <a:lnTo>
                    <a:pt x="5584" y="7585"/>
                  </a:lnTo>
                  <a:lnTo>
                    <a:pt x="5583" y="7584"/>
                  </a:lnTo>
                  <a:lnTo>
                    <a:pt x="5581" y="7584"/>
                  </a:lnTo>
                  <a:lnTo>
                    <a:pt x="5581" y="7584"/>
                  </a:lnTo>
                  <a:lnTo>
                    <a:pt x="5542" y="7603"/>
                  </a:lnTo>
                  <a:lnTo>
                    <a:pt x="5533" y="7609"/>
                  </a:lnTo>
                  <a:lnTo>
                    <a:pt x="5524" y="7614"/>
                  </a:lnTo>
                  <a:lnTo>
                    <a:pt x="5518" y="7618"/>
                  </a:lnTo>
                  <a:lnTo>
                    <a:pt x="5510" y="7626"/>
                  </a:lnTo>
                  <a:lnTo>
                    <a:pt x="5482" y="7654"/>
                  </a:lnTo>
                  <a:lnTo>
                    <a:pt x="5482" y="7654"/>
                  </a:lnTo>
                  <a:lnTo>
                    <a:pt x="5469" y="7622"/>
                  </a:lnTo>
                  <a:lnTo>
                    <a:pt x="5459" y="7588"/>
                  </a:lnTo>
                  <a:lnTo>
                    <a:pt x="5451" y="7553"/>
                  </a:lnTo>
                  <a:lnTo>
                    <a:pt x="5445" y="7516"/>
                  </a:lnTo>
                  <a:lnTo>
                    <a:pt x="5445" y="7516"/>
                  </a:lnTo>
                  <a:lnTo>
                    <a:pt x="5448" y="7515"/>
                  </a:lnTo>
                  <a:lnTo>
                    <a:pt x="5452" y="7512"/>
                  </a:lnTo>
                  <a:lnTo>
                    <a:pt x="5452" y="7512"/>
                  </a:lnTo>
                  <a:lnTo>
                    <a:pt x="5763" y="7170"/>
                  </a:lnTo>
                  <a:lnTo>
                    <a:pt x="5919" y="6999"/>
                  </a:lnTo>
                  <a:lnTo>
                    <a:pt x="6073" y="6830"/>
                  </a:lnTo>
                  <a:lnTo>
                    <a:pt x="6073" y="6830"/>
                  </a:lnTo>
                  <a:lnTo>
                    <a:pt x="6154" y="6757"/>
                  </a:lnTo>
                  <a:lnTo>
                    <a:pt x="6234" y="6683"/>
                  </a:lnTo>
                  <a:lnTo>
                    <a:pt x="6313" y="6608"/>
                  </a:lnTo>
                  <a:lnTo>
                    <a:pt x="6392" y="6533"/>
                  </a:lnTo>
                  <a:lnTo>
                    <a:pt x="6470" y="6457"/>
                  </a:lnTo>
                  <a:lnTo>
                    <a:pt x="6547" y="6381"/>
                  </a:lnTo>
                  <a:lnTo>
                    <a:pt x="6702" y="6226"/>
                  </a:lnTo>
                  <a:lnTo>
                    <a:pt x="6854" y="6070"/>
                  </a:lnTo>
                  <a:lnTo>
                    <a:pt x="7006" y="5913"/>
                  </a:lnTo>
                  <a:lnTo>
                    <a:pt x="7157" y="5755"/>
                  </a:lnTo>
                  <a:lnTo>
                    <a:pt x="7307" y="5596"/>
                  </a:lnTo>
                  <a:lnTo>
                    <a:pt x="7307" y="5596"/>
                  </a:lnTo>
                  <a:lnTo>
                    <a:pt x="7755" y="5195"/>
                  </a:lnTo>
                  <a:lnTo>
                    <a:pt x="7755" y="5195"/>
                  </a:lnTo>
                  <a:lnTo>
                    <a:pt x="7671" y="5275"/>
                  </a:lnTo>
                  <a:lnTo>
                    <a:pt x="7588" y="5354"/>
                  </a:lnTo>
                  <a:lnTo>
                    <a:pt x="7505" y="5435"/>
                  </a:lnTo>
                  <a:lnTo>
                    <a:pt x="7424" y="5516"/>
                  </a:lnTo>
                  <a:lnTo>
                    <a:pt x="7342" y="5598"/>
                  </a:lnTo>
                  <a:lnTo>
                    <a:pt x="7261" y="5681"/>
                  </a:lnTo>
                  <a:lnTo>
                    <a:pt x="7101" y="5847"/>
                  </a:lnTo>
                  <a:lnTo>
                    <a:pt x="6943" y="6015"/>
                  </a:lnTo>
                  <a:lnTo>
                    <a:pt x="6785" y="6184"/>
                  </a:lnTo>
                  <a:lnTo>
                    <a:pt x="6472" y="6524"/>
                  </a:lnTo>
                  <a:lnTo>
                    <a:pt x="6472" y="6524"/>
                  </a:lnTo>
                  <a:lnTo>
                    <a:pt x="6382" y="6603"/>
                  </a:lnTo>
                  <a:lnTo>
                    <a:pt x="6293" y="6684"/>
                  </a:lnTo>
                  <a:lnTo>
                    <a:pt x="6206" y="6765"/>
                  </a:lnTo>
                  <a:lnTo>
                    <a:pt x="6119" y="6847"/>
                  </a:lnTo>
                  <a:lnTo>
                    <a:pt x="6033" y="6930"/>
                  </a:lnTo>
                  <a:lnTo>
                    <a:pt x="5949" y="7014"/>
                  </a:lnTo>
                  <a:lnTo>
                    <a:pt x="5866" y="7100"/>
                  </a:lnTo>
                  <a:lnTo>
                    <a:pt x="5785" y="7186"/>
                  </a:lnTo>
                  <a:lnTo>
                    <a:pt x="5785" y="7186"/>
                  </a:lnTo>
                  <a:lnTo>
                    <a:pt x="5857" y="7124"/>
                  </a:lnTo>
                  <a:lnTo>
                    <a:pt x="5929" y="7063"/>
                  </a:lnTo>
                  <a:lnTo>
                    <a:pt x="5929" y="7063"/>
                  </a:lnTo>
                  <a:lnTo>
                    <a:pt x="5824" y="7162"/>
                  </a:lnTo>
                  <a:lnTo>
                    <a:pt x="5824" y="7162"/>
                  </a:lnTo>
                  <a:lnTo>
                    <a:pt x="5785" y="7196"/>
                  </a:lnTo>
                  <a:lnTo>
                    <a:pt x="5747" y="7228"/>
                  </a:lnTo>
                  <a:lnTo>
                    <a:pt x="5747" y="7228"/>
                  </a:lnTo>
                  <a:lnTo>
                    <a:pt x="5678" y="7307"/>
                  </a:lnTo>
                  <a:lnTo>
                    <a:pt x="5611" y="7385"/>
                  </a:lnTo>
                  <a:lnTo>
                    <a:pt x="5545" y="7466"/>
                  </a:lnTo>
                  <a:lnTo>
                    <a:pt x="5514" y="7506"/>
                  </a:lnTo>
                  <a:lnTo>
                    <a:pt x="5482" y="7548"/>
                  </a:lnTo>
                  <a:lnTo>
                    <a:pt x="5482" y="7548"/>
                  </a:lnTo>
                  <a:lnTo>
                    <a:pt x="5480" y="7553"/>
                  </a:lnTo>
                  <a:lnTo>
                    <a:pt x="5480" y="7557"/>
                  </a:lnTo>
                  <a:lnTo>
                    <a:pt x="5482" y="7562"/>
                  </a:lnTo>
                  <a:lnTo>
                    <a:pt x="5486" y="7566"/>
                  </a:lnTo>
                  <a:lnTo>
                    <a:pt x="5490" y="7567"/>
                  </a:lnTo>
                  <a:lnTo>
                    <a:pt x="5495" y="7568"/>
                  </a:lnTo>
                  <a:lnTo>
                    <a:pt x="5500" y="7568"/>
                  </a:lnTo>
                  <a:lnTo>
                    <a:pt x="5504" y="7564"/>
                  </a:lnTo>
                  <a:lnTo>
                    <a:pt x="5504" y="7564"/>
                  </a:lnTo>
                  <a:lnTo>
                    <a:pt x="5520" y="7549"/>
                  </a:lnTo>
                  <a:lnTo>
                    <a:pt x="5520" y="7549"/>
                  </a:lnTo>
                  <a:lnTo>
                    <a:pt x="5510" y="7568"/>
                  </a:lnTo>
                  <a:lnTo>
                    <a:pt x="5502" y="7587"/>
                  </a:lnTo>
                  <a:lnTo>
                    <a:pt x="5502" y="7587"/>
                  </a:lnTo>
                  <a:lnTo>
                    <a:pt x="5503" y="7585"/>
                  </a:lnTo>
                  <a:lnTo>
                    <a:pt x="5504" y="7585"/>
                  </a:lnTo>
                  <a:lnTo>
                    <a:pt x="5507" y="7585"/>
                  </a:lnTo>
                  <a:lnTo>
                    <a:pt x="5507" y="7585"/>
                  </a:lnTo>
                  <a:lnTo>
                    <a:pt x="5543" y="7536"/>
                  </a:lnTo>
                  <a:lnTo>
                    <a:pt x="5582" y="7487"/>
                  </a:lnTo>
                  <a:lnTo>
                    <a:pt x="5582" y="7487"/>
                  </a:lnTo>
                  <a:lnTo>
                    <a:pt x="5677" y="7393"/>
                  </a:lnTo>
                  <a:lnTo>
                    <a:pt x="5771" y="7299"/>
                  </a:lnTo>
                  <a:lnTo>
                    <a:pt x="5866" y="7203"/>
                  </a:lnTo>
                  <a:lnTo>
                    <a:pt x="5959" y="7107"/>
                  </a:lnTo>
                  <a:lnTo>
                    <a:pt x="5959" y="7107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5989" y="7076"/>
                  </a:lnTo>
                  <a:lnTo>
                    <a:pt x="5989" y="7076"/>
                  </a:lnTo>
                  <a:lnTo>
                    <a:pt x="6115" y="6944"/>
                  </a:lnTo>
                  <a:lnTo>
                    <a:pt x="6243" y="6811"/>
                  </a:lnTo>
                  <a:lnTo>
                    <a:pt x="6243" y="6811"/>
                  </a:lnTo>
                  <a:lnTo>
                    <a:pt x="6296" y="6764"/>
                  </a:lnTo>
                  <a:lnTo>
                    <a:pt x="6346" y="6719"/>
                  </a:lnTo>
                  <a:lnTo>
                    <a:pt x="6346" y="6719"/>
                  </a:lnTo>
                  <a:lnTo>
                    <a:pt x="6457" y="6614"/>
                  </a:lnTo>
                  <a:lnTo>
                    <a:pt x="6567" y="6507"/>
                  </a:lnTo>
                  <a:lnTo>
                    <a:pt x="6676" y="6401"/>
                  </a:lnTo>
                  <a:lnTo>
                    <a:pt x="6785" y="6293"/>
                  </a:lnTo>
                  <a:lnTo>
                    <a:pt x="6785" y="6293"/>
                  </a:lnTo>
                  <a:lnTo>
                    <a:pt x="6997" y="6101"/>
                  </a:lnTo>
                  <a:lnTo>
                    <a:pt x="7206" y="5907"/>
                  </a:lnTo>
                  <a:lnTo>
                    <a:pt x="7416" y="5711"/>
                  </a:lnTo>
                  <a:lnTo>
                    <a:pt x="7520" y="5613"/>
                  </a:lnTo>
                  <a:lnTo>
                    <a:pt x="7623" y="5514"/>
                  </a:lnTo>
                  <a:lnTo>
                    <a:pt x="7623" y="5514"/>
                  </a:lnTo>
                  <a:lnTo>
                    <a:pt x="7691" y="5448"/>
                  </a:lnTo>
                  <a:lnTo>
                    <a:pt x="7757" y="5381"/>
                  </a:lnTo>
                  <a:lnTo>
                    <a:pt x="7822" y="5314"/>
                  </a:lnTo>
                  <a:lnTo>
                    <a:pt x="7887" y="5247"/>
                  </a:lnTo>
                  <a:lnTo>
                    <a:pt x="7887" y="5247"/>
                  </a:lnTo>
                  <a:lnTo>
                    <a:pt x="8124" y="5041"/>
                  </a:lnTo>
                  <a:lnTo>
                    <a:pt x="8124" y="5041"/>
                  </a:lnTo>
                  <a:lnTo>
                    <a:pt x="7695" y="5470"/>
                  </a:lnTo>
                  <a:lnTo>
                    <a:pt x="7482" y="5682"/>
                  </a:lnTo>
                  <a:lnTo>
                    <a:pt x="7375" y="5786"/>
                  </a:lnTo>
                  <a:lnTo>
                    <a:pt x="7267" y="5891"/>
                  </a:lnTo>
                  <a:lnTo>
                    <a:pt x="7267" y="5891"/>
                  </a:lnTo>
                  <a:lnTo>
                    <a:pt x="7145" y="6008"/>
                  </a:lnTo>
                  <a:lnTo>
                    <a:pt x="7025" y="6126"/>
                  </a:lnTo>
                  <a:lnTo>
                    <a:pt x="6783" y="6363"/>
                  </a:lnTo>
                  <a:lnTo>
                    <a:pt x="6661" y="6480"/>
                  </a:lnTo>
                  <a:lnTo>
                    <a:pt x="6539" y="6598"/>
                  </a:lnTo>
                  <a:lnTo>
                    <a:pt x="6414" y="6712"/>
                  </a:lnTo>
                  <a:lnTo>
                    <a:pt x="6352" y="6768"/>
                  </a:lnTo>
                  <a:lnTo>
                    <a:pt x="6287" y="6825"/>
                  </a:lnTo>
                  <a:lnTo>
                    <a:pt x="6287" y="6825"/>
                  </a:lnTo>
                  <a:lnTo>
                    <a:pt x="6161" y="6933"/>
                  </a:lnTo>
                  <a:lnTo>
                    <a:pt x="6035" y="7041"/>
                  </a:lnTo>
                  <a:lnTo>
                    <a:pt x="6035" y="7041"/>
                  </a:lnTo>
                  <a:lnTo>
                    <a:pt x="6142" y="6963"/>
                  </a:lnTo>
                  <a:lnTo>
                    <a:pt x="6244" y="6889"/>
                  </a:lnTo>
                  <a:lnTo>
                    <a:pt x="6291" y="6853"/>
                  </a:lnTo>
                  <a:lnTo>
                    <a:pt x="6337" y="6819"/>
                  </a:lnTo>
                  <a:lnTo>
                    <a:pt x="6378" y="6786"/>
                  </a:lnTo>
                  <a:lnTo>
                    <a:pt x="6415" y="6754"/>
                  </a:lnTo>
                  <a:lnTo>
                    <a:pt x="6415" y="6754"/>
                  </a:lnTo>
                  <a:lnTo>
                    <a:pt x="6506" y="6674"/>
                  </a:lnTo>
                  <a:lnTo>
                    <a:pt x="6595" y="6592"/>
                  </a:lnTo>
                  <a:lnTo>
                    <a:pt x="6684" y="6507"/>
                  </a:lnTo>
                  <a:lnTo>
                    <a:pt x="6773" y="6423"/>
                  </a:lnTo>
                  <a:lnTo>
                    <a:pt x="6773" y="6423"/>
                  </a:lnTo>
                  <a:lnTo>
                    <a:pt x="6733" y="6464"/>
                  </a:lnTo>
                  <a:lnTo>
                    <a:pt x="6694" y="6504"/>
                  </a:lnTo>
                  <a:lnTo>
                    <a:pt x="6655" y="6546"/>
                  </a:lnTo>
                  <a:lnTo>
                    <a:pt x="6618" y="6587"/>
                  </a:lnTo>
                  <a:lnTo>
                    <a:pt x="6580" y="6629"/>
                  </a:lnTo>
                  <a:lnTo>
                    <a:pt x="6544" y="6672"/>
                  </a:lnTo>
                  <a:lnTo>
                    <a:pt x="6509" y="6715"/>
                  </a:lnTo>
                  <a:lnTo>
                    <a:pt x="6474" y="6759"/>
                  </a:lnTo>
                  <a:lnTo>
                    <a:pt x="6474" y="6759"/>
                  </a:lnTo>
                  <a:lnTo>
                    <a:pt x="6472" y="6761"/>
                  </a:lnTo>
                  <a:lnTo>
                    <a:pt x="6471" y="6765"/>
                  </a:lnTo>
                  <a:lnTo>
                    <a:pt x="6471" y="6767"/>
                  </a:lnTo>
                  <a:lnTo>
                    <a:pt x="6472" y="6770"/>
                  </a:lnTo>
                  <a:lnTo>
                    <a:pt x="6472" y="6770"/>
                  </a:lnTo>
                  <a:lnTo>
                    <a:pt x="6454" y="6781"/>
                  </a:lnTo>
                  <a:lnTo>
                    <a:pt x="6436" y="6792"/>
                  </a:lnTo>
                  <a:lnTo>
                    <a:pt x="6408" y="6809"/>
                  </a:lnTo>
                  <a:lnTo>
                    <a:pt x="6408" y="6809"/>
                  </a:lnTo>
                  <a:lnTo>
                    <a:pt x="6379" y="6826"/>
                  </a:lnTo>
                  <a:lnTo>
                    <a:pt x="6348" y="6845"/>
                  </a:lnTo>
                  <a:lnTo>
                    <a:pt x="6317" y="6864"/>
                  </a:lnTo>
                  <a:lnTo>
                    <a:pt x="6285" y="6887"/>
                  </a:lnTo>
                  <a:lnTo>
                    <a:pt x="6254" y="6909"/>
                  </a:lnTo>
                  <a:lnTo>
                    <a:pt x="6222" y="6933"/>
                  </a:lnTo>
                  <a:lnTo>
                    <a:pt x="6190" y="6959"/>
                  </a:lnTo>
                  <a:lnTo>
                    <a:pt x="6161" y="6986"/>
                  </a:lnTo>
                  <a:lnTo>
                    <a:pt x="6132" y="7013"/>
                  </a:lnTo>
                  <a:lnTo>
                    <a:pt x="6105" y="7042"/>
                  </a:lnTo>
                  <a:lnTo>
                    <a:pt x="6079" y="7072"/>
                  </a:lnTo>
                  <a:lnTo>
                    <a:pt x="6056" y="7103"/>
                  </a:lnTo>
                  <a:lnTo>
                    <a:pt x="6036" y="7135"/>
                  </a:lnTo>
                  <a:lnTo>
                    <a:pt x="6026" y="7150"/>
                  </a:lnTo>
                  <a:lnTo>
                    <a:pt x="6017" y="7166"/>
                  </a:lnTo>
                  <a:lnTo>
                    <a:pt x="6010" y="7183"/>
                  </a:lnTo>
                  <a:lnTo>
                    <a:pt x="6003" y="7199"/>
                  </a:lnTo>
                  <a:lnTo>
                    <a:pt x="5997" y="7217"/>
                  </a:lnTo>
                  <a:lnTo>
                    <a:pt x="5991" y="7233"/>
                  </a:lnTo>
                  <a:lnTo>
                    <a:pt x="5991" y="7233"/>
                  </a:lnTo>
                  <a:lnTo>
                    <a:pt x="5985" y="7260"/>
                  </a:lnTo>
                  <a:lnTo>
                    <a:pt x="5982" y="7286"/>
                  </a:lnTo>
                  <a:lnTo>
                    <a:pt x="5982" y="7286"/>
                  </a:lnTo>
                  <a:lnTo>
                    <a:pt x="5942" y="7324"/>
                  </a:lnTo>
                  <a:lnTo>
                    <a:pt x="5882" y="7377"/>
                  </a:lnTo>
                  <a:lnTo>
                    <a:pt x="5816" y="7437"/>
                  </a:lnTo>
                  <a:lnTo>
                    <a:pt x="5753" y="7492"/>
                  </a:lnTo>
                  <a:lnTo>
                    <a:pt x="5703" y="7532"/>
                  </a:lnTo>
                  <a:lnTo>
                    <a:pt x="5687" y="7544"/>
                  </a:lnTo>
                  <a:lnTo>
                    <a:pt x="5679" y="7549"/>
                  </a:lnTo>
                  <a:lnTo>
                    <a:pt x="5678" y="7549"/>
                  </a:lnTo>
                  <a:lnTo>
                    <a:pt x="5678" y="7548"/>
                  </a:lnTo>
                  <a:lnTo>
                    <a:pt x="5680" y="7546"/>
                  </a:lnTo>
                  <a:lnTo>
                    <a:pt x="5691" y="7532"/>
                  </a:lnTo>
                  <a:lnTo>
                    <a:pt x="5714" y="7507"/>
                  </a:lnTo>
                  <a:lnTo>
                    <a:pt x="5750" y="7471"/>
                  </a:lnTo>
                  <a:lnTo>
                    <a:pt x="5750" y="7471"/>
                  </a:lnTo>
                  <a:lnTo>
                    <a:pt x="5796" y="7425"/>
                  </a:lnTo>
                  <a:lnTo>
                    <a:pt x="5838" y="7379"/>
                  </a:lnTo>
                  <a:lnTo>
                    <a:pt x="5879" y="7335"/>
                  </a:lnTo>
                  <a:lnTo>
                    <a:pt x="5916" y="7289"/>
                  </a:lnTo>
                  <a:lnTo>
                    <a:pt x="5934" y="7266"/>
                  </a:lnTo>
                  <a:lnTo>
                    <a:pt x="5952" y="7242"/>
                  </a:lnTo>
                  <a:lnTo>
                    <a:pt x="5968" y="7218"/>
                  </a:lnTo>
                  <a:lnTo>
                    <a:pt x="5984" y="7192"/>
                  </a:lnTo>
                  <a:lnTo>
                    <a:pt x="6000" y="7166"/>
                  </a:lnTo>
                  <a:lnTo>
                    <a:pt x="6016" y="7138"/>
                  </a:lnTo>
                  <a:lnTo>
                    <a:pt x="6030" y="7110"/>
                  </a:lnTo>
                  <a:lnTo>
                    <a:pt x="6045" y="7081"/>
                  </a:lnTo>
                  <a:lnTo>
                    <a:pt x="6045" y="7081"/>
                  </a:lnTo>
                  <a:lnTo>
                    <a:pt x="6046" y="7075"/>
                  </a:lnTo>
                  <a:lnTo>
                    <a:pt x="6045" y="7069"/>
                  </a:lnTo>
                  <a:lnTo>
                    <a:pt x="6044" y="7065"/>
                  </a:lnTo>
                  <a:lnTo>
                    <a:pt x="6041" y="7060"/>
                  </a:lnTo>
                  <a:lnTo>
                    <a:pt x="6036" y="7058"/>
                  </a:lnTo>
                  <a:lnTo>
                    <a:pt x="6030" y="7056"/>
                  </a:lnTo>
                  <a:lnTo>
                    <a:pt x="6025" y="7058"/>
                  </a:lnTo>
                  <a:lnTo>
                    <a:pt x="6021" y="7061"/>
                  </a:lnTo>
                  <a:lnTo>
                    <a:pt x="6021" y="7061"/>
                  </a:lnTo>
                  <a:lnTo>
                    <a:pt x="6003" y="7081"/>
                  </a:lnTo>
                  <a:lnTo>
                    <a:pt x="5985" y="7102"/>
                  </a:lnTo>
                  <a:lnTo>
                    <a:pt x="5948" y="7151"/>
                  </a:lnTo>
                  <a:lnTo>
                    <a:pt x="5907" y="7205"/>
                  </a:lnTo>
                  <a:lnTo>
                    <a:pt x="5865" y="7264"/>
                  </a:lnTo>
                  <a:lnTo>
                    <a:pt x="5822" y="7323"/>
                  </a:lnTo>
                  <a:lnTo>
                    <a:pt x="5777" y="7383"/>
                  </a:lnTo>
                  <a:lnTo>
                    <a:pt x="5734" y="7439"/>
                  </a:lnTo>
                  <a:lnTo>
                    <a:pt x="5713" y="7466"/>
                  </a:lnTo>
                  <a:lnTo>
                    <a:pt x="5691" y="7491"/>
                  </a:lnTo>
                  <a:lnTo>
                    <a:pt x="5691" y="7491"/>
                  </a:lnTo>
                  <a:lnTo>
                    <a:pt x="5727" y="7459"/>
                  </a:lnTo>
                  <a:lnTo>
                    <a:pt x="5762" y="7426"/>
                  </a:lnTo>
                  <a:lnTo>
                    <a:pt x="5796" y="7393"/>
                  </a:lnTo>
                  <a:lnTo>
                    <a:pt x="5829" y="7360"/>
                  </a:lnTo>
                  <a:lnTo>
                    <a:pt x="5859" y="7327"/>
                  </a:lnTo>
                  <a:lnTo>
                    <a:pt x="5887" y="7293"/>
                  </a:lnTo>
                  <a:lnTo>
                    <a:pt x="5914" y="7260"/>
                  </a:lnTo>
                  <a:lnTo>
                    <a:pt x="5936" y="7227"/>
                  </a:lnTo>
                  <a:lnTo>
                    <a:pt x="5936" y="7227"/>
                  </a:lnTo>
                  <a:lnTo>
                    <a:pt x="5915" y="7260"/>
                  </a:lnTo>
                  <a:lnTo>
                    <a:pt x="5892" y="7292"/>
                  </a:lnTo>
                  <a:lnTo>
                    <a:pt x="5867" y="7323"/>
                  </a:lnTo>
                  <a:lnTo>
                    <a:pt x="5840" y="7352"/>
                  </a:lnTo>
                  <a:lnTo>
                    <a:pt x="5813" y="7383"/>
                  </a:lnTo>
                  <a:lnTo>
                    <a:pt x="5785" y="7412"/>
                  </a:lnTo>
                  <a:lnTo>
                    <a:pt x="5727" y="7470"/>
                  </a:lnTo>
                  <a:lnTo>
                    <a:pt x="5668" y="7527"/>
                  </a:lnTo>
                  <a:lnTo>
                    <a:pt x="5639" y="7556"/>
                  </a:lnTo>
                  <a:lnTo>
                    <a:pt x="5611" y="7585"/>
                  </a:lnTo>
                  <a:lnTo>
                    <a:pt x="5584" y="7616"/>
                  </a:lnTo>
                  <a:lnTo>
                    <a:pt x="5557" y="7646"/>
                  </a:lnTo>
                  <a:lnTo>
                    <a:pt x="5533" y="7678"/>
                  </a:lnTo>
                  <a:lnTo>
                    <a:pt x="5510" y="7711"/>
                  </a:lnTo>
                  <a:lnTo>
                    <a:pt x="5510" y="7711"/>
                  </a:lnTo>
                  <a:lnTo>
                    <a:pt x="5499" y="7691"/>
                  </a:lnTo>
                  <a:lnTo>
                    <a:pt x="5489" y="7671"/>
                  </a:lnTo>
                  <a:lnTo>
                    <a:pt x="5489" y="7671"/>
                  </a:lnTo>
                  <a:close/>
                  <a:moveTo>
                    <a:pt x="5530" y="7740"/>
                  </a:moveTo>
                  <a:lnTo>
                    <a:pt x="5530" y="7740"/>
                  </a:lnTo>
                  <a:lnTo>
                    <a:pt x="5574" y="7713"/>
                  </a:lnTo>
                  <a:lnTo>
                    <a:pt x="5614" y="7686"/>
                  </a:lnTo>
                  <a:lnTo>
                    <a:pt x="5653" y="7658"/>
                  </a:lnTo>
                  <a:lnTo>
                    <a:pt x="5689" y="7628"/>
                  </a:lnTo>
                  <a:lnTo>
                    <a:pt x="5726" y="7597"/>
                  </a:lnTo>
                  <a:lnTo>
                    <a:pt x="5761" y="7564"/>
                  </a:lnTo>
                  <a:lnTo>
                    <a:pt x="5796" y="7529"/>
                  </a:lnTo>
                  <a:lnTo>
                    <a:pt x="5832" y="7492"/>
                  </a:lnTo>
                  <a:lnTo>
                    <a:pt x="5832" y="7492"/>
                  </a:lnTo>
                  <a:lnTo>
                    <a:pt x="5904" y="7417"/>
                  </a:lnTo>
                  <a:lnTo>
                    <a:pt x="5918" y="7403"/>
                  </a:lnTo>
                  <a:lnTo>
                    <a:pt x="5920" y="7402"/>
                  </a:lnTo>
                  <a:lnTo>
                    <a:pt x="5920" y="7403"/>
                  </a:lnTo>
                  <a:lnTo>
                    <a:pt x="5893" y="7433"/>
                  </a:lnTo>
                  <a:lnTo>
                    <a:pt x="5837" y="7495"/>
                  </a:lnTo>
                  <a:lnTo>
                    <a:pt x="5686" y="7660"/>
                  </a:lnTo>
                  <a:lnTo>
                    <a:pt x="5617" y="7735"/>
                  </a:lnTo>
                  <a:lnTo>
                    <a:pt x="5569" y="7786"/>
                  </a:lnTo>
                  <a:lnTo>
                    <a:pt x="5569" y="7786"/>
                  </a:lnTo>
                  <a:lnTo>
                    <a:pt x="5549" y="7763"/>
                  </a:lnTo>
                  <a:lnTo>
                    <a:pt x="5530" y="7740"/>
                  </a:lnTo>
                  <a:lnTo>
                    <a:pt x="5530" y="7740"/>
                  </a:lnTo>
                  <a:close/>
                  <a:moveTo>
                    <a:pt x="5595" y="7809"/>
                  </a:moveTo>
                  <a:lnTo>
                    <a:pt x="5595" y="7809"/>
                  </a:lnTo>
                  <a:lnTo>
                    <a:pt x="5673" y="7746"/>
                  </a:lnTo>
                  <a:lnTo>
                    <a:pt x="5751" y="7683"/>
                  </a:lnTo>
                  <a:lnTo>
                    <a:pt x="5908" y="7554"/>
                  </a:lnTo>
                  <a:lnTo>
                    <a:pt x="5908" y="7554"/>
                  </a:lnTo>
                  <a:lnTo>
                    <a:pt x="5891" y="7568"/>
                  </a:lnTo>
                  <a:lnTo>
                    <a:pt x="5874" y="7584"/>
                  </a:lnTo>
                  <a:lnTo>
                    <a:pt x="5858" y="7601"/>
                  </a:lnTo>
                  <a:lnTo>
                    <a:pt x="5842" y="7618"/>
                  </a:lnTo>
                  <a:lnTo>
                    <a:pt x="5810" y="7656"/>
                  </a:lnTo>
                  <a:lnTo>
                    <a:pt x="5778" y="7695"/>
                  </a:lnTo>
                  <a:lnTo>
                    <a:pt x="5749" y="7736"/>
                  </a:lnTo>
                  <a:lnTo>
                    <a:pt x="5720" y="7779"/>
                  </a:lnTo>
                  <a:lnTo>
                    <a:pt x="5665" y="7860"/>
                  </a:lnTo>
                  <a:lnTo>
                    <a:pt x="5665" y="7860"/>
                  </a:lnTo>
                  <a:lnTo>
                    <a:pt x="5646" y="7849"/>
                  </a:lnTo>
                  <a:lnTo>
                    <a:pt x="5629" y="7836"/>
                  </a:lnTo>
                  <a:lnTo>
                    <a:pt x="5611" y="7823"/>
                  </a:lnTo>
                  <a:lnTo>
                    <a:pt x="5595" y="7809"/>
                  </a:lnTo>
                  <a:lnTo>
                    <a:pt x="5595" y="7809"/>
                  </a:lnTo>
                  <a:close/>
                  <a:moveTo>
                    <a:pt x="5801" y="7893"/>
                  </a:moveTo>
                  <a:lnTo>
                    <a:pt x="5801" y="7893"/>
                  </a:lnTo>
                  <a:lnTo>
                    <a:pt x="5798" y="7898"/>
                  </a:lnTo>
                  <a:lnTo>
                    <a:pt x="5797" y="7901"/>
                  </a:lnTo>
                  <a:lnTo>
                    <a:pt x="5796" y="7906"/>
                  </a:lnTo>
                  <a:lnTo>
                    <a:pt x="5797" y="7910"/>
                  </a:lnTo>
                  <a:lnTo>
                    <a:pt x="5798" y="7913"/>
                  </a:lnTo>
                  <a:lnTo>
                    <a:pt x="5801" y="7915"/>
                  </a:lnTo>
                  <a:lnTo>
                    <a:pt x="5803" y="7918"/>
                  </a:lnTo>
                  <a:lnTo>
                    <a:pt x="5805" y="7920"/>
                  </a:lnTo>
                  <a:lnTo>
                    <a:pt x="5805" y="7920"/>
                  </a:lnTo>
                  <a:lnTo>
                    <a:pt x="5778" y="7912"/>
                  </a:lnTo>
                  <a:lnTo>
                    <a:pt x="5753" y="7903"/>
                  </a:lnTo>
                  <a:lnTo>
                    <a:pt x="5727" y="7892"/>
                  </a:lnTo>
                  <a:lnTo>
                    <a:pt x="5702" y="7882"/>
                  </a:lnTo>
                  <a:lnTo>
                    <a:pt x="5702" y="7882"/>
                  </a:lnTo>
                  <a:lnTo>
                    <a:pt x="5767" y="7815"/>
                  </a:lnTo>
                  <a:lnTo>
                    <a:pt x="5837" y="7746"/>
                  </a:lnTo>
                  <a:lnTo>
                    <a:pt x="5871" y="7714"/>
                  </a:lnTo>
                  <a:lnTo>
                    <a:pt x="5902" y="7685"/>
                  </a:lnTo>
                  <a:lnTo>
                    <a:pt x="5929" y="7661"/>
                  </a:lnTo>
                  <a:lnTo>
                    <a:pt x="5953" y="7644"/>
                  </a:lnTo>
                  <a:lnTo>
                    <a:pt x="5962" y="7638"/>
                  </a:lnTo>
                  <a:lnTo>
                    <a:pt x="5969" y="7635"/>
                  </a:lnTo>
                  <a:lnTo>
                    <a:pt x="5975" y="7633"/>
                  </a:lnTo>
                  <a:lnTo>
                    <a:pt x="5976" y="7633"/>
                  </a:lnTo>
                  <a:lnTo>
                    <a:pt x="5977" y="7633"/>
                  </a:lnTo>
                  <a:lnTo>
                    <a:pt x="5978" y="7635"/>
                  </a:lnTo>
                  <a:lnTo>
                    <a:pt x="5978" y="7637"/>
                  </a:lnTo>
                  <a:lnTo>
                    <a:pt x="5977" y="7643"/>
                  </a:lnTo>
                  <a:lnTo>
                    <a:pt x="5974" y="7652"/>
                  </a:lnTo>
                  <a:lnTo>
                    <a:pt x="5968" y="7664"/>
                  </a:lnTo>
                  <a:lnTo>
                    <a:pt x="5959" y="7680"/>
                  </a:lnTo>
                  <a:lnTo>
                    <a:pt x="5946" y="7699"/>
                  </a:lnTo>
                  <a:lnTo>
                    <a:pt x="5912" y="7747"/>
                  </a:lnTo>
                  <a:lnTo>
                    <a:pt x="5864" y="7812"/>
                  </a:lnTo>
                  <a:lnTo>
                    <a:pt x="5801" y="7893"/>
                  </a:lnTo>
                  <a:lnTo>
                    <a:pt x="5801" y="7893"/>
                  </a:lnTo>
                  <a:close/>
                  <a:moveTo>
                    <a:pt x="5806" y="7920"/>
                  </a:moveTo>
                  <a:lnTo>
                    <a:pt x="5806" y="7920"/>
                  </a:lnTo>
                  <a:lnTo>
                    <a:pt x="5810" y="7921"/>
                  </a:lnTo>
                  <a:lnTo>
                    <a:pt x="5815" y="7921"/>
                  </a:lnTo>
                  <a:lnTo>
                    <a:pt x="5819" y="7920"/>
                  </a:lnTo>
                  <a:lnTo>
                    <a:pt x="5824" y="7917"/>
                  </a:lnTo>
                  <a:lnTo>
                    <a:pt x="5824" y="7917"/>
                  </a:lnTo>
                  <a:lnTo>
                    <a:pt x="5859" y="7887"/>
                  </a:lnTo>
                  <a:lnTo>
                    <a:pt x="5893" y="7856"/>
                  </a:lnTo>
                  <a:lnTo>
                    <a:pt x="5926" y="7825"/>
                  </a:lnTo>
                  <a:lnTo>
                    <a:pt x="5959" y="7794"/>
                  </a:lnTo>
                  <a:lnTo>
                    <a:pt x="6023" y="7729"/>
                  </a:lnTo>
                  <a:lnTo>
                    <a:pt x="6087" y="7663"/>
                  </a:lnTo>
                  <a:lnTo>
                    <a:pt x="6087" y="7663"/>
                  </a:lnTo>
                  <a:lnTo>
                    <a:pt x="6074" y="7678"/>
                  </a:lnTo>
                  <a:lnTo>
                    <a:pt x="6060" y="7693"/>
                  </a:lnTo>
                  <a:lnTo>
                    <a:pt x="6036" y="7726"/>
                  </a:lnTo>
                  <a:lnTo>
                    <a:pt x="6011" y="7761"/>
                  </a:lnTo>
                  <a:lnTo>
                    <a:pt x="5989" y="7797"/>
                  </a:lnTo>
                  <a:lnTo>
                    <a:pt x="5967" y="7834"/>
                  </a:lnTo>
                  <a:lnTo>
                    <a:pt x="5945" y="7871"/>
                  </a:lnTo>
                  <a:lnTo>
                    <a:pt x="5904" y="7944"/>
                  </a:lnTo>
                  <a:lnTo>
                    <a:pt x="5904" y="7944"/>
                  </a:lnTo>
                  <a:lnTo>
                    <a:pt x="5864" y="7935"/>
                  </a:lnTo>
                  <a:lnTo>
                    <a:pt x="5825" y="7926"/>
                  </a:lnTo>
                  <a:lnTo>
                    <a:pt x="5825" y="7926"/>
                  </a:lnTo>
                  <a:lnTo>
                    <a:pt x="5806" y="7920"/>
                  </a:lnTo>
                  <a:lnTo>
                    <a:pt x="5806" y="7920"/>
                  </a:lnTo>
                  <a:close/>
                  <a:moveTo>
                    <a:pt x="6184" y="7708"/>
                  </a:moveTo>
                  <a:lnTo>
                    <a:pt x="6184" y="7708"/>
                  </a:lnTo>
                  <a:lnTo>
                    <a:pt x="6160" y="7738"/>
                  </a:lnTo>
                  <a:lnTo>
                    <a:pt x="6135" y="7768"/>
                  </a:lnTo>
                  <a:lnTo>
                    <a:pt x="6113" y="7800"/>
                  </a:lnTo>
                  <a:lnTo>
                    <a:pt x="6092" y="7831"/>
                  </a:lnTo>
                  <a:lnTo>
                    <a:pt x="6071" y="7864"/>
                  </a:lnTo>
                  <a:lnTo>
                    <a:pt x="6051" y="7897"/>
                  </a:lnTo>
                  <a:lnTo>
                    <a:pt x="6011" y="7965"/>
                  </a:lnTo>
                  <a:lnTo>
                    <a:pt x="6011" y="7965"/>
                  </a:lnTo>
                  <a:lnTo>
                    <a:pt x="5952" y="7953"/>
                  </a:lnTo>
                  <a:lnTo>
                    <a:pt x="5952" y="7953"/>
                  </a:lnTo>
                  <a:lnTo>
                    <a:pt x="6011" y="7893"/>
                  </a:lnTo>
                  <a:lnTo>
                    <a:pt x="6070" y="7832"/>
                  </a:lnTo>
                  <a:lnTo>
                    <a:pt x="6127" y="7772"/>
                  </a:lnTo>
                  <a:lnTo>
                    <a:pt x="6184" y="7708"/>
                  </a:lnTo>
                  <a:lnTo>
                    <a:pt x="6184" y="7708"/>
                  </a:lnTo>
                  <a:close/>
                  <a:moveTo>
                    <a:pt x="6258" y="8003"/>
                  </a:moveTo>
                  <a:lnTo>
                    <a:pt x="6258" y="8003"/>
                  </a:lnTo>
                  <a:lnTo>
                    <a:pt x="6360" y="7880"/>
                  </a:lnTo>
                  <a:lnTo>
                    <a:pt x="6461" y="7756"/>
                  </a:lnTo>
                  <a:lnTo>
                    <a:pt x="6563" y="7633"/>
                  </a:lnTo>
                  <a:lnTo>
                    <a:pt x="6614" y="7573"/>
                  </a:lnTo>
                  <a:lnTo>
                    <a:pt x="6667" y="7513"/>
                  </a:lnTo>
                  <a:lnTo>
                    <a:pt x="6667" y="7513"/>
                  </a:lnTo>
                  <a:lnTo>
                    <a:pt x="6628" y="7561"/>
                  </a:lnTo>
                  <a:lnTo>
                    <a:pt x="6587" y="7616"/>
                  </a:lnTo>
                  <a:lnTo>
                    <a:pt x="6545" y="7674"/>
                  </a:lnTo>
                  <a:lnTo>
                    <a:pt x="6502" y="7735"/>
                  </a:lnTo>
                  <a:lnTo>
                    <a:pt x="6416" y="7859"/>
                  </a:lnTo>
                  <a:lnTo>
                    <a:pt x="6375" y="7919"/>
                  </a:lnTo>
                  <a:lnTo>
                    <a:pt x="6335" y="7974"/>
                  </a:lnTo>
                  <a:lnTo>
                    <a:pt x="6335" y="7974"/>
                  </a:lnTo>
                  <a:lnTo>
                    <a:pt x="6333" y="7980"/>
                  </a:lnTo>
                  <a:lnTo>
                    <a:pt x="6333" y="7986"/>
                  </a:lnTo>
                  <a:lnTo>
                    <a:pt x="6335" y="7990"/>
                  </a:lnTo>
                  <a:lnTo>
                    <a:pt x="6339" y="7994"/>
                  </a:lnTo>
                  <a:lnTo>
                    <a:pt x="6344" y="7996"/>
                  </a:lnTo>
                  <a:lnTo>
                    <a:pt x="6349" y="7997"/>
                  </a:lnTo>
                  <a:lnTo>
                    <a:pt x="6355" y="7996"/>
                  </a:lnTo>
                  <a:lnTo>
                    <a:pt x="6360" y="7994"/>
                  </a:lnTo>
                  <a:lnTo>
                    <a:pt x="6360" y="7994"/>
                  </a:lnTo>
                  <a:lnTo>
                    <a:pt x="6409" y="7947"/>
                  </a:lnTo>
                  <a:lnTo>
                    <a:pt x="6456" y="7899"/>
                  </a:lnTo>
                  <a:lnTo>
                    <a:pt x="6500" y="7851"/>
                  </a:lnTo>
                  <a:lnTo>
                    <a:pt x="6545" y="7801"/>
                  </a:lnTo>
                  <a:lnTo>
                    <a:pt x="6588" y="7750"/>
                  </a:lnTo>
                  <a:lnTo>
                    <a:pt x="6632" y="7700"/>
                  </a:lnTo>
                  <a:lnTo>
                    <a:pt x="6717" y="7597"/>
                  </a:lnTo>
                  <a:lnTo>
                    <a:pt x="6717" y="7597"/>
                  </a:lnTo>
                  <a:lnTo>
                    <a:pt x="6677" y="7646"/>
                  </a:lnTo>
                  <a:lnTo>
                    <a:pt x="6639" y="7699"/>
                  </a:lnTo>
                  <a:lnTo>
                    <a:pt x="6600" y="7753"/>
                  </a:lnTo>
                  <a:lnTo>
                    <a:pt x="6563" y="7809"/>
                  </a:lnTo>
                  <a:lnTo>
                    <a:pt x="6489" y="7923"/>
                  </a:lnTo>
                  <a:lnTo>
                    <a:pt x="6452" y="7979"/>
                  </a:lnTo>
                  <a:lnTo>
                    <a:pt x="6415" y="8033"/>
                  </a:lnTo>
                  <a:lnTo>
                    <a:pt x="6415" y="8033"/>
                  </a:lnTo>
                  <a:lnTo>
                    <a:pt x="6390" y="8027"/>
                  </a:lnTo>
                  <a:lnTo>
                    <a:pt x="6390" y="8027"/>
                  </a:lnTo>
                  <a:lnTo>
                    <a:pt x="6324" y="8014"/>
                  </a:lnTo>
                  <a:lnTo>
                    <a:pt x="6258" y="8003"/>
                  </a:lnTo>
                  <a:lnTo>
                    <a:pt x="6258" y="8003"/>
                  </a:lnTo>
                  <a:close/>
                  <a:moveTo>
                    <a:pt x="6904" y="8382"/>
                  </a:moveTo>
                  <a:lnTo>
                    <a:pt x="6904" y="8382"/>
                  </a:lnTo>
                  <a:lnTo>
                    <a:pt x="6907" y="8381"/>
                  </a:lnTo>
                  <a:lnTo>
                    <a:pt x="6907" y="8381"/>
                  </a:lnTo>
                  <a:lnTo>
                    <a:pt x="6942" y="8354"/>
                  </a:lnTo>
                  <a:lnTo>
                    <a:pt x="6974" y="8326"/>
                  </a:lnTo>
                  <a:lnTo>
                    <a:pt x="7007" y="8298"/>
                  </a:lnTo>
                  <a:lnTo>
                    <a:pt x="7040" y="8270"/>
                  </a:lnTo>
                  <a:lnTo>
                    <a:pt x="7040" y="8270"/>
                  </a:lnTo>
                  <a:lnTo>
                    <a:pt x="7017" y="8308"/>
                  </a:lnTo>
                  <a:lnTo>
                    <a:pt x="6996" y="8346"/>
                  </a:lnTo>
                  <a:lnTo>
                    <a:pt x="6974" y="8386"/>
                  </a:lnTo>
                  <a:lnTo>
                    <a:pt x="6955" y="8426"/>
                  </a:lnTo>
                  <a:lnTo>
                    <a:pt x="6955" y="8426"/>
                  </a:lnTo>
                  <a:lnTo>
                    <a:pt x="6904" y="8382"/>
                  </a:lnTo>
                  <a:lnTo>
                    <a:pt x="6904" y="8382"/>
                  </a:lnTo>
                  <a:close/>
                  <a:moveTo>
                    <a:pt x="6996" y="8462"/>
                  </a:moveTo>
                  <a:lnTo>
                    <a:pt x="6996" y="8462"/>
                  </a:lnTo>
                  <a:lnTo>
                    <a:pt x="7034" y="8427"/>
                  </a:lnTo>
                  <a:lnTo>
                    <a:pt x="7067" y="8395"/>
                  </a:lnTo>
                  <a:lnTo>
                    <a:pt x="7093" y="8370"/>
                  </a:lnTo>
                  <a:lnTo>
                    <a:pt x="7114" y="8349"/>
                  </a:lnTo>
                  <a:lnTo>
                    <a:pt x="7114" y="8349"/>
                  </a:lnTo>
                  <a:lnTo>
                    <a:pt x="7096" y="8372"/>
                  </a:lnTo>
                  <a:lnTo>
                    <a:pt x="7075" y="8402"/>
                  </a:lnTo>
                  <a:lnTo>
                    <a:pt x="7051" y="8440"/>
                  </a:lnTo>
                  <a:lnTo>
                    <a:pt x="7024" y="8484"/>
                  </a:lnTo>
                  <a:lnTo>
                    <a:pt x="7024" y="8484"/>
                  </a:lnTo>
                  <a:lnTo>
                    <a:pt x="6996" y="8462"/>
                  </a:lnTo>
                  <a:lnTo>
                    <a:pt x="6996" y="8462"/>
                  </a:lnTo>
                  <a:close/>
                  <a:moveTo>
                    <a:pt x="7122" y="8543"/>
                  </a:moveTo>
                  <a:lnTo>
                    <a:pt x="7122" y="8543"/>
                  </a:lnTo>
                  <a:lnTo>
                    <a:pt x="7120" y="8548"/>
                  </a:lnTo>
                  <a:lnTo>
                    <a:pt x="7120" y="8552"/>
                  </a:lnTo>
                  <a:lnTo>
                    <a:pt x="7121" y="8557"/>
                  </a:lnTo>
                  <a:lnTo>
                    <a:pt x="7122" y="8560"/>
                  </a:lnTo>
                  <a:lnTo>
                    <a:pt x="7122" y="8560"/>
                  </a:lnTo>
                  <a:lnTo>
                    <a:pt x="7090" y="8537"/>
                  </a:lnTo>
                  <a:lnTo>
                    <a:pt x="7059" y="8512"/>
                  </a:lnTo>
                  <a:lnTo>
                    <a:pt x="7059" y="8512"/>
                  </a:lnTo>
                  <a:lnTo>
                    <a:pt x="7104" y="8462"/>
                  </a:lnTo>
                  <a:lnTo>
                    <a:pt x="7144" y="8420"/>
                  </a:lnTo>
                  <a:lnTo>
                    <a:pt x="7161" y="8404"/>
                  </a:lnTo>
                  <a:lnTo>
                    <a:pt x="7175" y="8391"/>
                  </a:lnTo>
                  <a:lnTo>
                    <a:pt x="7186" y="8381"/>
                  </a:lnTo>
                  <a:lnTo>
                    <a:pt x="7195" y="8377"/>
                  </a:lnTo>
                  <a:lnTo>
                    <a:pt x="7197" y="8375"/>
                  </a:lnTo>
                  <a:lnTo>
                    <a:pt x="7199" y="8377"/>
                  </a:lnTo>
                  <a:lnTo>
                    <a:pt x="7200" y="8378"/>
                  </a:lnTo>
                  <a:lnTo>
                    <a:pt x="7200" y="8381"/>
                  </a:lnTo>
                  <a:lnTo>
                    <a:pt x="7198" y="8392"/>
                  </a:lnTo>
                  <a:lnTo>
                    <a:pt x="7192" y="8408"/>
                  </a:lnTo>
                  <a:lnTo>
                    <a:pt x="7182" y="8432"/>
                  </a:lnTo>
                  <a:lnTo>
                    <a:pt x="7166" y="8461"/>
                  </a:lnTo>
                  <a:lnTo>
                    <a:pt x="7147" y="8498"/>
                  </a:lnTo>
                  <a:lnTo>
                    <a:pt x="7122" y="8543"/>
                  </a:lnTo>
                  <a:lnTo>
                    <a:pt x="7122" y="8543"/>
                  </a:lnTo>
                  <a:close/>
                  <a:moveTo>
                    <a:pt x="7546" y="8667"/>
                  </a:moveTo>
                  <a:lnTo>
                    <a:pt x="7546" y="8667"/>
                  </a:lnTo>
                  <a:lnTo>
                    <a:pt x="7518" y="8675"/>
                  </a:lnTo>
                  <a:lnTo>
                    <a:pt x="7491" y="8681"/>
                  </a:lnTo>
                  <a:lnTo>
                    <a:pt x="7463" y="8684"/>
                  </a:lnTo>
                  <a:lnTo>
                    <a:pt x="7436" y="8686"/>
                  </a:lnTo>
                  <a:lnTo>
                    <a:pt x="7436" y="8686"/>
                  </a:lnTo>
                  <a:lnTo>
                    <a:pt x="7439" y="8682"/>
                  </a:lnTo>
                  <a:lnTo>
                    <a:pt x="7439" y="8682"/>
                  </a:lnTo>
                  <a:lnTo>
                    <a:pt x="7498" y="8591"/>
                  </a:lnTo>
                  <a:lnTo>
                    <a:pt x="7522" y="8555"/>
                  </a:lnTo>
                  <a:lnTo>
                    <a:pt x="7543" y="8524"/>
                  </a:lnTo>
                  <a:lnTo>
                    <a:pt x="7561" y="8501"/>
                  </a:lnTo>
                  <a:lnTo>
                    <a:pt x="7575" y="8483"/>
                  </a:lnTo>
                  <a:lnTo>
                    <a:pt x="7587" y="8471"/>
                  </a:lnTo>
                  <a:lnTo>
                    <a:pt x="7590" y="8467"/>
                  </a:lnTo>
                  <a:lnTo>
                    <a:pt x="7594" y="8466"/>
                  </a:lnTo>
                  <a:lnTo>
                    <a:pt x="7597" y="8464"/>
                  </a:lnTo>
                  <a:lnTo>
                    <a:pt x="7598" y="8466"/>
                  </a:lnTo>
                  <a:lnTo>
                    <a:pt x="7599" y="8468"/>
                  </a:lnTo>
                  <a:lnTo>
                    <a:pt x="7599" y="8473"/>
                  </a:lnTo>
                  <a:lnTo>
                    <a:pt x="7597" y="8486"/>
                  </a:lnTo>
                  <a:lnTo>
                    <a:pt x="7592" y="8504"/>
                  </a:lnTo>
                  <a:lnTo>
                    <a:pt x="7584" y="8529"/>
                  </a:lnTo>
                  <a:lnTo>
                    <a:pt x="7571" y="8560"/>
                  </a:lnTo>
                  <a:lnTo>
                    <a:pt x="7539" y="8641"/>
                  </a:lnTo>
                  <a:lnTo>
                    <a:pt x="7539" y="8641"/>
                  </a:lnTo>
                  <a:lnTo>
                    <a:pt x="7536" y="8645"/>
                  </a:lnTo>
                  <a:lnTo>
                    <a:pt x="7536" y="8648"/>
                  </a:lnTo>
                  <a:lnTo>
                    <a:pt x="7536" y="8652"/>
                  </a:lnTo>
                  <a:lnTo>
                    <a:pt x="7537" y="8655"/>
                  </a:lnTo>
                  <a:lnTo>
                    <a:pt x="7541" y="8662"/>
                  </a:lnTo>
                  <a:lnTo>
                    <a:pt x="7546" y="8667"/>
                  </a:lnTo>
                  <a:lnTo>
                    <a:pt x="7546" y="8667"/>
                  </a:lnTo>
                  <a:close/>
                  <a:moveTo>
                    <a:pt x="7827" y="8338"/>
                  </a:moveTo>
                  <a:lnTo>
                    <a:pt x="7827" y="8338"/>
                  </a:lnTo>
                  <a:lnTo>
                    <a:pt x="7829" y="8333"/>
                  </a:lnTo>
                  <a:lnTo>
                    <a:pt x="7828" y="8330"/>
                  </a:lnTo>
                  <a:lnTo>
                    <a:pt x="7825" y="8326"/>
                  </a:lnTo>
                  <a:lnTo>
                    <a:pt x="7823" y="8324"/>
                  </a:lnTo>
                  <a:lnTo>
                    <a:pt x="7820" y="8322"/>
                  </a:lnTo>
                  <a:lnTo>
                    <a:pt x="7815" y="8322"/>
                  </a:lnTo>
                  <a:lnTo>
                    <a:pt x="7811" y="8324"/>
                  </a:lnTo>
                  <a:lnTo>
                    <a:pt x="7808" y="8327"/>
                  </a:lnTo>
                  <a:lnTo>
                    <a:pt x="7808" y="8327"/>
                  </a:lnTo>
                  <a:lnTo>
                    <a:pt x="7807" y="8330"/>
                  </a:lnTo>
                  <a:lnTo>
                    <a:pt x="7807" y="8330"/>
                  </a:lnTo>
                  <a:lnTo>
                    <a:pt x="7801" y="8325"/>
                  </a:lnTo>
                  <a:lnTo>
                    <a:pt x="7795" y="8324"/>
                  </a:lnTo>
                  <a:lnTo>
                    <a:pt x="7791" y="8324"/>
                  </a:lnTo>
                  <a:lnTo>
                    <a:pt x="7788" y="8325"/>
                  </a:lnTo>
                  <a:lnTo>
                    <a:pt x="7786" y="8327"/>
                  </a:lnTo>
                  <a:lnTo>
                    <a:pt x="7782" y="8330"/>
                  </a:lnTo>
                  <a:lnTo>
                    <a:pt x="7782" y="8330"/>
                  </a:lnTo>
                  <a:lnTo>
                    <a:pt x="7768" y="8349"/>
                  </a:lnTo>
                  <a:lnTo>
                    <a:pt x="7754" y="8370"/>
                  </a:lnTo>
                  <a:lnTo>
                    <a:pt x="7724" y="8416"/>
                  </a:lnTo>
                  <a:lnTo>
                    <a:pt x="7694" y="8462"/>
                  </a:lnTo>
                  <a:lnTo>
                    <a:pt x="7671" y="8498"/>
                  </a:lnTo>
                  <a:lnTo>
                    <a:pt x="7662" y="8510"/>
                  </a:lnTo>
                  <a:lnTo>
                    <a:pt x="7656" y="8516"/>
                  </a:lnTo>
                  <a:lnTo>
                    <a:pt x="7655" y="8517"/>
                  </a:lnTo>
                  <a:lnTo>
                    <a:pt x="7653" y="8515"/>
                  </a:lnTo>
                  <a:lnTo>
                    <a:pt x="7653" y="8512"/>
                  </a:lnTo>
                  <a:lnTo>
                    <a:pt x="7655" y="8507"/>
                  </a:lnTo>
                  <a:lnTo>
                    <a:pt x="7659" y="8489"/>
                  </a:lnTo>
                  <a:lnTo>
                    <a:pt x="7669" y="8461"/>
                  </a:lnTo>
                  <a:lnTo>
                    <a:pt x="7684" y="8422"/>
                  </a:lnTo>
                  <a:lnTo>
                    <a:pt x="7704" y="8371"/>
                  </a:lnTo>
                  <a:lnTo>
                    <a:pt x="7704" y="8371"/>
                  </a:lnTo>
                  <a:lnTo>
                    <a:pt x="7706" y="8364"/>
                  </a:lnTo>
                  <a:lnTo>
                    <a:pt x="7705" y="8358"/>
                  </a:lnTo>
                  <a:lnTo>
                    <a:pt x="7701" y="8353"/>
                  </a:lnTo>
                  <a:lnTo>
                    <a:pt x="7695" y="8350"/>
                  </a:lnTo>
                  <a:lnTo>
                    <a:pt x="7691" y="8349"/>
                  </a:lnTo>
                  <a:lnTo>
                    <a:pt x="7684" y="8347"/>
                  </a:lnTo>
                  <a:lnTo>
                    <a:pt x="7678" y="8349"/>
                  </a:lnTo>
                  <a:lnTo>
                    <a:pt x="7673" y="8352"/>
                  </a:lnTo>
                  <a:lnTo>
                    <a:pt x="7673" y="8352"/>
                  </a:lnTo>
                  <a:lnTo>
                    <a:pt x="7633" y="8390"/>
                  </a:lnTo>
                  <a:lnTo>
                    <a:pt x="7599" y="8422"/>
                  </a:lnTo>
                  <a:lnTo>
                    <a:pt x="7571" y="8453"/>
                  </a:lnTo>
                  <a:lnTo>
                    <a:pt x="7548" y="8480"/>
                  </a:lnTo>
                  <a:lnTo>
                    <a:pt x="7529" y="8503"/>
                  </a:lnTo>
                  <a:lnTo>
                    <a:pt x="7516" y="8521"/>
                  </a:lnTo>
                  <a:lnTo>
                    <a:pt x="7501" y="8543"/>
                  </a:lnTo>
                  <a:lnTo>
                    <a:pt x="7502" y="8542"/>
                  </a:lnTo>
                  <a:lnTo>
                    <a:pt x="7516" y="8515"/>
                  </a:lnTo>
                  <a:lnTo>
                    <a:pt x="7527" y="8490"/>
                  </a:lnTo>
                  <a:lnTo>
                    <a:pt x="7540" y="8459"/>
                  </a:lnTo>
                  <a:lnTo>
                    <a:pt x="7555" y="8419"/>
                  </a:lnTo>
                  <a:lnTo>
                    <a:pt x="7573" y="8371"/>
                  </a:lnTo>
                  <a:lnTo>
                    <a:pt x="7573" y="8371"/>
                  </a:lnTo>
                  <a:lnTo>
                    <a:pt x="7574" y="8366"/>
                  </a:lnTo>
                  <a:lnTo>
                    <a:pt x="7573" y="8363"/>
                  </a:lnTo>
                  <a:lnTo>
                    <a:pt x="7571" y="8359"/>
                  </a:lnTo>
                  <a:lnTo>
                    <a:pt x="7569" y="8356"/>
                  </a:lnTo>
                  <a:lnTo>
                    <a:pt x="7569" y="8356"/>
                  </a:lnTo>
                  <a:lnTo>
                    <a:pt x="7609" y="8351"/>
                  </a:lnTo>
                  <a:lnTo>
                    <a:pt x="7650" y="8345"/>
                  </a:lnTo>
                  <a:lnTo>
                    <a:pt x="7693" y="8337"/>
                  </a:lnTo>
                  <a:lnTo>
                    <a:pt x="7738" y="8326"/>
                  </a:lnTo>
                  <a:lnTo>
                    <a:pt x="7738" y="8326"/>
                  </a:lnTo>
                  <a:lnTo>
                    <a:pt x="7791" y="8311"/>
                  </a:lnTo>
                  <a:lnTo>
                    <a:pt x="7845" y="8296"/>
                  </a:lnTo>
                  <a:lnTo>
                    <a:pt x="7953" y="8262"/>
                  </a:lnTo>
                  <a:lnTo>
                    <a:pt x="8007" y="8244"/>
                  </a:lnTo>
                  <a:lnTo>
                    <a:pt x="8059" y="8229"/>
                  </a:lnTo>
                  <a:lnTo>
                    <a:pt x="8113" y="8214"/>
                  </a:lnTo>
                  <a:lnTo>
                    <a:pt x="8168" y="8202"/>
                  </a:lnTo>
                  <a:lnTo>
                    <a:pt x="8168" y="8202"/>
                  </a:lnTo>
                  <a:lnTo>
                    <a:pt x="8111" y="8262"/>
                  </a:lnTo>
                  <a:lnTo>
                    <a:pt x="8056" y="8324"/>
                  </a:lnTo>
                  <a:lnTo>
                    <a:pt x="8002" y="8386"/>
                  </a:lnTo>
                  <a:lnTo>
                    <a:pt x="7949" y="8450"/>
                  </a:lnTo>
                  <a:lnTo>
                    <a:pt x="7844" y="8578"/>
                  </a:lnTo>
                  <a:lnTo>
                    <a:pt x="7791" y="8641"/>
                  </a:lnTo>
                  <a:lnTo>
                    <a:pt x="7738" y="8704"/>
                  </a:lnTo>
                  <a:lnTo>
                    <a:pt x="7738" y="8704"/>
                  </a:lnTo>
                  <a:lnTo>
                    <a:pt x="7763" y="8672"/>
                  </a:lnTo>
                  <a:lnTo>
                    <a:pt x="7796" y="8629"/>
                  </a:lnTo>
                  <a:lnTo>
                    <a:pt x="7835" y="8577"/>
                  </a:lnTo>
                  <a:lnTo>
                    <a:pt x="7875" y="8519"/>
                  </a:lnTo>
                  <a:lnTo>
                    <a:pt x="7914" y="8457"/>
                  </a:lnTo>
                  <a:lnTo>
                    <a:pt x="7954" y="8394"/>
                  </a:lnTo>
                  <a:lnTo>
                    <a:pt x="7972" y="8364"/>
                  </a:lnTo>
                  <a:lnTo>
                    <a:pt x="7989" y="8333"/>
                  </a:lnTo>
                  <a:lnTo>
                    <a:pt x="8004" y="8304"/>
                  </a:lnTo>
                  <a:lnTo>
                    <a:pt x="8019" y="8275"/>
                  </a:lnTo>
                  <a:lnTo>
                    <a:pt x="8019" y="8275"/>
                  </a:lnTo>
                  <a:lnTo>
                    <a:pt x="8020" y="8269"/>
                  </a:lnTo>
                  <a:lnTo>
                    <a:pt x="8020" y="8263"/>
                  </a:lnTo>
                  <a:lnTo>
                    <a:pt x="8017" y="8258"/>
                  </a:lnTo>
                  <a:lnTo>
                    <a:pt x="8014" y="8254"/>
                  </a:lnTo>
                  <a:lnTo>
                    <a:pt x="8009" y="8251"/>
                  </a:lnTo>
                  <a:lnTo>
                    <a:pt x="8003" y="8250"/>
                  </a:lnTo>
                  <a:lnTo>
                    <a:pt x="7997" y="8251"/>
                  </a:lnTo>
                  <a:lnTo>
                    <a:pt x="7992" y="8255"/>
                  </a:lnTo>
                  <a:lnTo>
                    <a:pt x="7992" y="8255"/>
                  </a:lnTo>
                  <a:lnTo>
                    <a:pt x="7963" y="8283"/>
                  </a:lnTo>
                  <a:lnTo>
                    <a:pt x="7937" y="8310"/>
                  </a:lnTo>
                  <a:lnTo>
                    <a:pt x="7910" y="8338"/>
                  </a:lnTo>
                  <a:lnTo>
                    <a:pt x="7883" y="8366"/>
                  </a:lnTo>
                  <a:lnTo>
                    <a:pt x="7832" y="8423"/>
                  </a:lnTo>
                  <a:lnTo>
                    <a:pt x="7782" y="8484"/>
                  </a:lnTo>
                  <a:lnTo>
                    <a:pt x="7782" y="8484"/>
                  </a:lnTo>
                  <a:lnTo>
                    <a:pt x="7753" y="8518"/>
                  </a:lnTo>
                  <a:lnTo>
                    <a:pt x="7732" y="8542"/>
                  </a:lnTo>
                  <a:lnTo>
                    <a:pt x="7719" y="8555"/>
                  </a:lnTo>
                  <a:lnTo>
                    <a:pt x="7714" y="8557"/>
                  </a:lnTo>
                  <a:lnTo>
                    <a:pt x="7711" y="8558"/>
                  </a:lnTo>
                  <a:lnTo>
                    <a:pt x="7710" y="8557"/>
                  </a:lnTo>
                  <a:lnTo>
                    <a:pt x="7710" y="8553"/>
                  </a:lnTo>
                  <a:lnTo>
                    <a:pt x="7713" y="8543"/>
                  </a:lnTo>
                  <a:lnTo>
                    <a:pt x="7720" y="8526"/>
                  </a:lnTo>
                  <a:lnTo>
                    <a:pt x="7731" y="8507"/>
                  </a:lnTo>
                  <a:lnTo>
                    <a:pt x="7756" y="8457"/>
                  </a:lnTo>
                  <a:lnTo>
                    <a:pt x="7787" y="8407"/>
                  </a:lnTo>
                  <a:lnTo>
                    <a:pt x="7827" y="8338"/>
                  </a:lnTo>
                  <a:lnTo>
                    <a:pt x="7827" y="8338"/>
                  </a:lnTo>
                  <a:close/>
                  <a:moveTo>
                    <a:pt x="7690" y="8645"/>
                  </a:moveTo>
                  <a:lnTo>
                    <a:pt x="7690" y="8645"/>
                  </a:lnTo>
                  <a:lnTo>
                    <a:pt x="7721" y="8611"/>
                  </a:lnTo>
                  <a:lnTo>
                    <a:pt x="7757" y="8574"/>
                  </a:lnTo>
                  <a:lnTo>
                    <a:pt x="7795" y="8537"/>
                  </a:lnTo>
                  <a:lnTo>
                    <a:pt x="7832" y="8497"/>
                  </a:lnTo>
                  <a:lnTo>
                    <a:pt x="7868" y="8459"/>
                  </a:lnTo>
                  <a:lnTo>
                    <a:pt x="7900" y="8421"/>
                  </a:lnTo>
                  <a:lnTo>
                    <a:pt x="7913" y="8404"/>
                  </a:lnTo>
                  <a:lnTo>
                    <a:pt x="7926" y="8386"/>
                  </a:lnTo>
                  <a:lnTo>
                    <a:pt x="7937" y="8370"/>
                  </a:lnTo>
                  <a:lnTo>
                    <a:pt x="7945" y="8354"/>
                  </a:lnTo>
                  <a:lnTo>
                    <a:pt x="7945" y="8354"/>
                  </a:lnTo>
                  <a:lnTo>
                    <a:pt x="7931" y="8381"/>
                  </a:lnTo>
                  <a:lnTo>
                    <a:pt x="7917" y="8408"/>
                  </a:lnTo>
                  <a:lnTo>
                    <a:pt x="7901" y="8434"/>
                  </a:lnTo>
                  <a:lnTo>
                    <a:pt x="7886" y="8460"/>
                  </a:lnTo>
                  <a:lnTo>
                    <a:pt x="7852" y="8510"/>
                  </a:lnTo>
                  <a:lnTo>
                    <a:pt x="7817" y="8560"/>
                  </a:lnTo>
                  <a:lnTo>
                    <a:pt x="7745" y="8659"/>
                  </a:lnTo>
                  <a:lnTo>
                    <a:pt x="7708" y="8708"/>
                  </a:lnTo>
                  <a:lnTo>
                    <a:pt x="7674" y="8757"/>
                  </a:lnTo>
                  <a:lnTo>
                    <a:pt x="7674" y="8757"/>
                  </a:lnTo>
                  <a:lnTo>
                    <a:pt x="7681" y="8701"/>
                  </a:lnTo>
                  <a:lnTo>
                    <a:pt x="7690" y="8645"/>
                  </a:lnTo>
                  <a:lnTo>
                    <a:pt x="7690" y="8645"/>
                  </a:lnTo>
                  <a:close/>
                  <a:moveTo>
                    <a:pt x="7664" y="8821"/>
                  </a:moveTo>
                  <a:lnTo>
                    <a:pt x="7664" y="8821"/>
                  </a:lnTo>
                  <a:lnTo>
                    <a:pt x="7667" y="8821"/>
                  </a:lnTo>
                  <a:lnTo>
                    <a:pt x="7670" y="8820"/>
                  </a:lnTo>
                  <a:lnTo>
                    <a:pt x="7673" y="8819"/>
                  </a:lnTo>
                  <a:lnTo>
                    <a:pt x="7677" y="8817"/>
                  </a:lnTo>
                  <a:lnTo>
                    <a:pt x="7677" y="8817"/>
                  </a:lnTo>
                  <a:lnTo>
                    <a:pt x="7729" y="8762"/>
                  </a:lnTo>
                  <a:lnTo>
                    <a:pt x="7780" y="8704"/>
                  </a:lnTo>
                  <a:lnTo>
                    <a:pt x="7830" y="8647"/>
                  </a:lnTo>
                  <a:lnTo>
                    <a:pt x="7878" y="8590"/>
                  </a:lnTo>
                  <a:lnTo>
                    <a:pt x="7974" y="8471"/>
                  </a:lnTo>
                  <a:lnTo>
                    <a:pt x="8070" y="8353"/>
                  </a:lnTo>
                  <a:lnTo>
                    <a:pt x="8070" y="8353"/>
                  </a:lnTo>
                  <a:lnTo>
                    <a:pt x="8105" y="8311"/>
                  </a:lnTo>
                  <a:lnTo>
                    <a:pt x="8130" y="8283"/>
                  </a:lnTo>
                  <a:lnTo>
                    <a:pt x="8146" y="8268"/>
                  </a:lnTo>
                  <a:lnTo>
                    <a:pt x="8152" y="8263"/>
                  </a:lnTo>
                  <a:lnTo>
                    <a:pt x="8155" y="8262"/>
                  </a:lnTo>
                  <a:lnTo>
                    <a:pt x="8157" y="8262"/>
                  </a:lnTo>
                  <a:lnTo>
                    <a:pt x="8157" y="8263"/>
                  </a:lnTo>
                  <a:lnTo>
                    <a:pt x="8158" y="8267"/>
                  </a:lnTo>
                  <a:lnTo>
                    <a:pt x="8157" y="8271"/>
                  </a:lnTo>
                  <a:lnTo>
                    <a:pt x="8153" y="8278"/>
                  </a:lnTo>
                  <a:lnTo>
                    <a:pt x="8145" y="8298"/>
                  </a:lnTo>
                  <a:lnTo>
                    <a:pt x="8132" y="8322"/>
                  </a:lnTo>
                  <a:lnTo>
                    <a:pt x="8098" y="8380"/>
                  </a:lnTo>
                  <a:lnTo>
                    <a:pt x="8061" y="8442"/>
                  </a:lnTo>
                  <a:lnTo>
                    <a:pt x="8027" y="8497"/>
                  </a:lnTo>
                  <a:lnTo>
                    <a:pt x="8003" y="8532"/>
                  </a:lnTo>
                  <a:lnTo>
                    <a:pt x="8003" y="8532"/>
                  </a:lnTo>
                  <a:lnTo>
                    <a:pt x="7968" y="8585"/>
                  </a:lnTo>
                  <a:lnTo>
                    <a:pt x="7931" y="8636"/>
                  </a:lnTo>
                  <a:lnTo>
                    <a:pt x="7892" y="8688"/>
                  </a:lnTo>
                  <a:lnTo>
                    <a:pt x="7853" y="8738"/>
                  </a:lnTo>
                  <a:lnTo>
                    <a:pt x="7814" y="8789"/>
                  </a:lnTo>
                  <a:lnTo>
                    <a:pt x="7773" y="8838"/>
                  </a:lnTo>
                  <a:lnTo>
                    <a:pt x="7691" y="8935"/>
                  </a:lnTo>
                  <a:lnTo>
                    <a:pt x="7523" y="9128"/>
                  </a:lnTo>
                  <a:lnTo>
                    <a:pt x="7440" y="9226"/>
                  </a:lnTo>
                  <a:lnTo>
                    <a:pt x="7399" y="9276"/>
                  </a:lnTo>
                  <a:lnTo>
                    <a:pt x="7360" y="9325"/>
                  </a:lnTo>
                  <a:lnTo>
                    <a:pt x="7360" y="9325"/>
                  </a:lnTo>
                  <a:lnTo>
                    <a:pt x="7369" y="9304"/>
                  </a:lnTo>
                  <a:lnTo>
                    <a:pt x="7379" y="9284"/>
                  </a:lnTo>
                  <a:lnTo>
                    <a:pt x="7391" y="9264"/>
                  </a:lnTo>
                  <a:lnTo>
                    <a:pt x="7404" y="9244"/>
                  </a:lnTo>
                  <a:lnTo>
                    <a:pt x="7431" y="9205"/>
                  </a:lnTo>
                  <a:lnTo>
                    <a:pt x="7461" y="9167"/>
                  </a:lnTo>
                  <a:lnTo>
                    <a:pt x="7525" y="9089"/>
                  </a:lnTo>
                  <a:lnTo>
                    <a:pt x="7556" y="9051"/>
                  </a:lnTo>
                  <a:lnTo>
                    <a:pt x="7585" y="9012"/>
                  </a:lnTo>
                  <a:lnTo>
                    <a:pt x="7585" y="9012"/>
                  </a:lnTo>
                  <a:lnTo>
                    <a:pt x="7601" y="8989"/>
                  </a:lnTo>
                  <a:lnTo>
                    <a:pt x="7615" y="8965"/>
                  </a:lnTo>
                  <a:lnTo>
                    <a:pt x="7626" y="8942"/>
                  </a:lnTo>
                  <a:lnTo>
                    <a:pt x="7636" y="8919"/>
                  </a:lnTo>
                  <a:lnTo>
                    <a:pt x="7645" y="8895"/>
                  </a:lnTo>
                  <a:lnTo>
                    <a:pt x="7652" y="8871"/>
                  </a:lnTo>
                  <a:lnTo>
                    <a:pt x="7658" y="8846"/>
                  </a:lnTo>
                  <a:lnTo>
                    <a:pt x="7664" y="8821"/>
                  </a:lnTo>
                  <a:lnTo>
                    <a:pt x="7664" y="8821"/>
                  </a:lnTo>
                  <a:close/>
                  <a:moveTo>
                    <a:pt x="7663" y="10134"/>
                  </a:moveTo>
                  <a:lnTo>
                    <a:pt x="7663" y="10134"/>
                  </a:lnTo>
                  <a:lnTo>
                    <a:pt x="7707" y="10101"/>
                  </a:lnTo>
                  <a:lnTo>
                    <a:pt x="7752" y="10067"/>
                  </a:lnTo>
                  <a:lnTo>
                    <a:pt x="7795" y="10032"/>
                  </a:lnTo>
                  <a:lnTo>
                    <a:pt x="7838" y="9995"/>
                  </a:lnTo>
                  <a:lnTo>
                    <a:pt x="7880" y="9958"/>
                  </a:lnTo>
                  <a:lnTo>
                    <a:pt x="7923" y="9920"/>
                  </a:lnTo>
                  <a:lnTo>
                    <a:pt x="7963" y="9881"/>
                  </a:lnTo>
                  <a:lnTo>
                    <a:pt x="8004" y="9841"/>
                  </a:lnTo>
                  <a:lnTo>
                    <a:pt x="8004" y="9841"/>
                  </a:lnTo>
                  <a:lnTo>
                    <a:pt x="7928" y="9932"/>
                  </a:lnTo>
                  <a:lnTo>
                    <a:pt x="7853" y="10023"/>
                  </a:lnTo>
                  <a:lnTo>
                    <a:pt x="7780" y="10116"/>
                  </a:lnTo>
                  <a:lnTo>
                    <a:pt x="7706" y="10211"/>
                  </a:lnTo>
                  <a:lnTo>
                    <a:pt x="7706" y="10211"/>
                  </a:lnTo>
                  <a:lnTo>
                    <a:pt x="7704" y="10215"/>
                  </a:lnTo>
                  <a:lnTo>
                    <a:pt x="7704" y="10220"/>
                  </a:lnTo>
                  <a:lnTo>
                    <a:pt x="7706" y="10225"/>
                  </a:lnTo>
                  <a:lnTo>
                    <a:pt x="7710" y="10228"/>
                  </a:lnTo>
                  <a:lnTo>
                    <a:pt x="7714" y="10231"/>
                  </a:lnTo>
                  <a:lnTo>
                    <a:pt x="7719" y="10232"/>
                  </a:lnTo>
                  <a:lnTo>
                    <a:pt x="7725" y="10231"/>
                  </a:lnTo>
                  <a:lnTo>
                    <a:pt x="7729" y="10228"/>
                  </a:lnTo>
                  <a:lnTo>
                    <a:pt x="7729" y="10228"/>
                  </a:lnTo>
                  <a:lnTo>
                    <a:pt x="7805" y="10156"/>
                  </a:lnTo>
                  <a:lnTo>
                    <a:pt x="7880" y="10082"/>
                  </a:lnTo>
                  <a:lnTo>
                    <a:pt x="7954" y="10008"/>
                  </a:lnTo>
                  <a:lnTo>
                    <a:pt x="8028" y="9933"/>
                  </a:lnTo>
                  <a:lnTo>
                    <a:pt x="8100" y="9857"/>
                  </a:lnTo>
                  <a:lnTo>
                    <a:pt x="8173" y="9781"/>
                  </a:lnTo>
                  <a:lnTo>
                    <a:pt x="8316" y="9628"/>
                  </a:lnTo>
                  <a:lnTo>
                    <a:pt x="8316" y="9628"/>
                  </a:lnTo>
                  <a:lnTo>
                    <a:pt x="8254" y="9720"/>
                  </a:lnTo>
                  <a:lnTo>
                    <a:pt x="8192" y="9812"/>
                  </a:lnTo>
                  <a:lnTo>
                    <a:pt x="8192" y="9812"/>
                  </a:lnTo>
                  <a:lnTo>
                    <a:pt x="8083" y="9932"/>
                  </a:lnTo>
                  <a:lnTo>
                    <a:pt x="7975" y="10052"/>
                  </a:lnTo>
                  <a:lnTo>
                    <a:pt x="7869" y="10173"/>
                  </a:lnTo>
                  <a:lnTo>
                    <a:pt x="7763" y="10295"/>
                  </a:lnTo>
                  <a:lnTo>
                    <a:pt x="7763" y="10295"/>
                  </a:lnTo>
                  <a:lnTo>
                    <a:pt x="7761" y="10301"/>
                  </a:lnTo>
                  <a:lnTo>
                    <a:pt x="7760" y="10306"/>
                  </a:lnTo>
                  <a:lnTo>
                    <a:pt x="7761" y="10311"/>
                  </a:lnTo>
                  <a:lnTo>
                    <a:pt x="7765" y="10315"/>
                  </a:lnTo>
                  <a:lnTo>
                    <a:pt x="7768" y="10318"/>
                  </a:lnTo>
                  <a:lnTo>
                    <a:pt x="7773" y="10320"/>
                  </a:lnTo>
                  <a:lnTo>
                    <a:pt x="7779" y="10318"/>
                  </a:lnTo>
                  <a:lnTo>
                    <a:pt x="7783" y="10315"/>
                  </a:lnTo>
                  <a:lnTo>
                    <a:pt x="7783" y="10315"/>
                  </a:lnTo>
                  <a:lnTo>
                    <a:pt x="7813" y="10290"/>
                  </a:lnTo>
                  <a:lnTo>
                    <a:pt x="7841" y="10265"/>
                  </a:lnTo>
                  <a:lnTo>
                    <a:pt x="7896" y="10213"/>
                  </a:lnTo>
                  <a:lnTo>
                    <a:pt x="7947" y="10159"/>
                  </a:lnTo>
                  <a:lnTo>
                    <a:pt x="7999" y="10104"/>
                  </a:lnTo>
                  <a:lnTo>
                    <a:pt x="8047" y="10048"/>
                  </a:lnTo>
                  <a:lnTo>
                    <a:pt x="8093" y="9991"/>
                  </a:lnTo>
                  <a:lnTo>
                    <a:pt x="8139" y="9932"/>
                  </a:lnTo>
                  <a:lnTo>
                    <a:pt x="8184" y="9873"/>
                  </a:lnTo>
                  <a:lnTo>
                    <a:pt x="8184" y="9873"/>
                  </a:lnTo>
                  <a:lnTo>
                    <a:pt x="8232" y="9823"/>
                  </a:lnTo>
                  <a:lnTo>
                    <a:pt x="8232" y="9823"/>
                  </a:lnTo>
                  <a:lnTo>
                    <a:pt x="8525" y="9518"/>
                  </a:lnTo>
                  <a:lnTo>
                    <a:pt x="8670" y="9365"/>
                  </a:lnTo>
                  <a:lnTo>
                    <a:pt x="8743" y="9287"/>
                  </a:lnTo>
                  <a:lnTo>
                    <a:pt x="8814" y="9209"/>
                  </a:lnTo>
                  <a:lnTo>
                    <a:pt x="8814" y="9209"/>
                  </a:lnTo>
                  <a:lnTo>
                    <a:pt x="8901" y="9111"/>
                  </a:lnTo>
                  <a:lnTo>
                    <a:pt x="8986" y="9011"/>
                  </a:lnTo>
                  <a:lnTo>
                    <a:pt x="9072" y="8910"/>
                  </a:lnTo>
                  <a:lnTo>
                    <a:pt x="9157" y="8811"/>
                  </a:lnTo>
                  <a:lnTo>
                    <a:pt x="9157" y="8811"/>
                  </a:lnTo>
                  <a:lnTo>
                    <a:pt x="9126" y="8858"/>
                  </a:lnTo>
                  <a:lnTo>
                    <a:pt x="9093" y="8903"/>
                  </a:lnTo>
                  <a:lnTo>
                    <a:pt x="9060" y="8949"/>
                  </a:lnTo>
                  <a:lnTo>
                    <a:pt x="9025" y="8993"/>
                  </a:lnTo>
                  <a:lnTo>
                    <a:pt x="8991" y="9038"/>
                  </a:lnTo>
                  <a:lnTo>
                    <a:pt x="8956" y="9082"/>
                  </a:lnTo>
                  <a:lnTo>
                    <a:pt x="8920" y="9126"/>
                  </a:lnTo>
                  <a:lnTo>
                    <a:pt x="8883" y="9169"/>
                  </a:lnTo>
                  <a:lnTo>
                    <a:pt x="8883" y="9169"/>
                  </a:lnTo>
                  <a:lnTo>
                    <a:pt x="8819" y="9246"/>
                  </a:lnTo>
                  <a:lnTo>
                    <a:pt x="8752" y="9321"/>
                  </a:lnTo>
                  <a:lnTo>
                    <a:pt x="8687" y="9396"/>
                  </a:lnTo>
                  <a:lnTo>
                    <a:pt x="8619" y="9471"/>
                  </a:lnTo>
                  <a:lnTo>
                    <a:pt x="8483" y="9619"/>
                  </a:lnTo>
                  <a:lnTo>
                    <a:pt x="8347" y="9765"/>
                  </a:lnTo>
                  <a:lnTo>
                    <a:pt x="8212" y="9912"/>
                  </a:lnTo>
                  <a:lnTo>
                    <a:pt x="8145" y="9987"/>
                  </a:lnTo>
                  <a:lnTo>
                    <a:pt x="8078" y="10062"/>
                  </a:lnTo>
                  <a:lnTo>
                    <a:pt x="8014" y="10138"/>
                  </a:lnTo>
                  <a:lnTo>
                    <a:pt x="7949" y="10215"/>
                  </a:lnTo>
                  <a:lnTo>
                    <a:pt x="7887" y="10294"/>
                  </a:lnTo>
                  <a:lnTo>
                    <a:pt x="7827" y="10375"/>
                  </a:lnTo>
                  <a:lnTo>
                    <a:pt x="7827" y="10375"/>
                  </a:lnTo>
                  <a:lnTo>
                    <a:pt x="7824" y="10379"/>
                  </a:lnTo>
                  <a:lnTo>
                    <a:pt x="7824" y="10385"/>
                  </a:lnTo>
                  <a:lnTo>
                    <a:pt x="7827" y="10390"/>
                  </a:lnTo>
                  <a:lnTo>
                    <a:pt x="7830" y="10393"/>
                  </a:lnTo>
                  <a:lnTo>
                    <a:pt x="7835" y="10396"/>
                  </a:lnTo>
                  <a:lnTo>
                    <a:pt x="7839" y="10397"/>
                  </a:lnTo>
                  <a:lnTo>
                    <a:pt x="7845" y="10396"/>
                  </a:lnTo>
                  <a:lnTo>
                    <a:pt x="7850" y="10392"/>
                  </a:lnTo>
                  <a:lnTo>
                    <a:pt x="7850" y="10392"/>
                  </a:lnTo>
                  <a:lnTo>
                    <a:pt x="7901" y="10345"/>
                  </a:lnTo>
                  <a:lnTo>
                    <a:pt x="7953" y="10297"/>
                  </a:lnTo>
                  <a:lnTo>
                    <a:pt x="8003" y="10248"/>
                  </a:lnTo>
                  <a:lnTo>
                    <a:pt x="8052" y="10199"/>
                  </a:lnTo>
                  <a:lnTo>
                    <a:pt x="8100" y="10150"/>
                  </a:lnTo>
                  <a:lnTo>
                    <a:pt x="8150" y="10100"/>
                  </a:lnTo>
                  <a:lnTo>
                    <a:pt x="8196" y="10049"/>
                  </a:lnTo>
                  <a:lnTo>
                    <a:pt x="8244" y="9998"/>
                  </a:lnTo>
                  <a:lnTo>
                    <a:pt x="8337" y="9894"/>
                  </a:lnTo>
                  <a:lnTo>
                    <a:pt x="8428" y="9788"/>
                  </a:lnTo>
                  <a:lnTo>
                    <a:pt x="8518" y="9682"/>
                  </a:lnTo>
                  <a:lnTo>
                    <a:pt x="8608" y="9575"/>
                  </a:lnTo>
                  <a:lnTo>
                    <a:pt x="8608" y="9575"/>
                  </a:lnTo>
                  <a:lnTo>
                    <a:pt x="8642" y="9534"/>
                  </a:lnTo>
                  <a:lnTo>
                    <a:pt x="8679" y="9493"/>
                  </a:lnTo>
                  <a:lnTo>
                    <a:pt x="8716" y="9452"/>
                  </a:lnTo>
                  <a:lnTo>
                    <a:pt x="8755" y="9411"/>
                  </a:lnTo>
                  <a:lnTo>
                    <a:pt x="8916" y="9245"/>
                  </a:lnTo>
                  <a:lnTo>
                    <a:pt x="8956" y="9202"/>
                  </a:lnTo>
                  <a:lnTo>
                    <a:pt x="8996" y="9160"/>
                  </a:lnTo>
                  <a:lnTo>
                    <a:pt x="9034" y="9116"/>
                  </a:lnTo>
                  <a:lnTo>
                    <a:pt x="9072" y="9073"/>
                  </a:lnTo>
                  <a:lnTo>
                    <a:pt x="9108" y="9030"/>
                  </a:lnTo>
                  <a:lnTo>
                    <a:pt x="9142" y="8985"/>
                  </a:lnTo>
                  <a:lnTo>
                    <a:pt x="9175" y="8942"/>
                  </a:lnTo>
                  <a:lnTo>
                    <a:pt x="9204" y="8896"/>
                  </a:lnTo>
                  <a:lnTo>
                    <a:pt x="9204" y="8896"/>
                  </a:lnTo>
                  <a:lnTo>
                    <a:pt x="9171" y="8951"/>
                  </a:lnTo>
                  <a:lnTo>
                    <a:pt x="9136" y="9004"/>
                  </a:lnTo>
                  <a:lnTo>
                    <a:pt x="9101" y="9057"/>
                  </a:lnTo>
                  <a:lnTo>
                    <a:pt x="9064" y="9108"/>
                  </a:lnTo>
                  <a:lnTo>
                    <a:pt x="9026" y="9159"/>
                  </a:lnTo>
                  <a:lnTo>
                    <a:pt x="8988" y="9209"/>
                  </a:lnTo>
                  <a:lnTo>
                    <a:pt x="8948" y="9259"/>
                  </a:lnTo>
                  <a:lnTo>
                    <a:pt x="8907" y="9307"/>
                  </a:lnTo>
                  <a:lnTo>
                    <a:pt x="8866" y="9356"/>
                  </a:lnTo>
                  <a:lnTo>
                    <a:pt x="8824" y="9404"/>
                  </a:lnTo>
                  <a:lnTo>
                    <a:pt x="8738" y="9499"/>
                  </a:lnTo>
                  <a:lnTo>
                    <a:pt x="8651" y="9593"/>
                  </a:lnTo>
                  <a:lnTo>
                    <a:pt x="8562" y="9685"/>
                  </a:lnTo>
                  <a:lnTo>
                    <a:pt x="8384" y="9870"/>
                  </a:lnTo>
                  <a:lnTo>
                    <a:pt x="8297" y="9964"/>
                  </a:lnTo>
                  <a:lnTo>
                    <a:pt x="8210" y="10059"/>
                  </a:lnTo>
                  <a:lnTo>
                    <a:pt x="8168" y="10107"/>
                  </a:lnTo>
                  <a:lnTo>
                    <a:pt x="8126" y="10156"/>
                  </a:lnTo>
                  <a:lnTo>
                    <a:pt x="8085" y="10204"/>
                  </a:lnTo>
                  <a:lnTo>
                    <a:pt x="8045" y="10254"/>
                  </a:lnTo>
                  <a:lnTo>
                    <a:pt x="8006" y="10303"/>
                  </a:lnTo>
                  <a:lnTo>
                    <a:pt x="7968" y="10355"/>
                  </a:lnTo>
                  <a:lnTo>
                    <a:pt x="7931" y="10406"/>
                  </a:lnTo>
                  <a:lnTo>
                    <a:pt x="7894" y="10458"/>
                  </a:lnTo>
                  <a:lnTo>
                    <a:pt x="7894" y="10458"/>
                  </a:lnTo>
                  <a:lnTo>
                    <a:pt x="7876" y="10445"/>
                  </a:lnTo>
                  <a:lnTo>
                    <a:pt x="7858" y="10430"/>
                  </a:lnTo>
                  <a:lnTo>
                    <a:pt x="7841" y="10414"/>
                  </a:lnTo>
                  <a:lnTo>
                    <a:pt x="7824" y="10399"/>
                  </a:lnTo>
                  <a:lnTo>
                    <a:pt x="7808" y="10383"/>
                  </a:lnTo>
                  <a:lnTo>
                    <a:pt x="7793" y="10365"/>
                  </a:lnTo>
                  <a:lnTo>
                    <a:pt x="7777" y="10348"/>
                  </a:lnTo>
                  <a:lnTo>
                    <a:pt x="7762" y="10328"/>
                  </a:lnTo>
                  <a:lnTo>
                    <a:pt x="7748" y="10308"/>
                  </a:lnTo>
                  <a:lnTo>
                    <a:pt x="7735" y="10287"/>
                  </a:lnTo>
                  <a:lnTo>
                    <a:pt x="7721" y="10265"/>
                  </a:lnTo>
                  <a:lnTo>
                    <a:pt x="7708" y="10241"/>
                  </a:lnTo>
                  <a:lnTo>
                    <a:pt x="7697" y="10217"/>
                  </a:lnTo>
                  <a:lnTo>
                    <a:pt x="7685" y="10191"/>
                  </a:lnTo>
                  <a:lnTo>
                    <a:pt x="7674" y="10163"/>
                  </a:lnTo>
                  <a:lnTo>
                    <a:pt x="7663" y="10134"/>
                  </a:lnTo>
                  <a:lnTo>
                    <a:pt x="7663" y="10134"/>
                  </a:lnTo>
                  <a:close/>
                  <a:moveTo>
                    <a:pt x="8003" y="10528"/>
                  </a:moveTo>
                  <a:lnTo>
                    <a:pt x="8003" y="10528"/>
                  </a:lnTo>
                  <a:lnTo>
                    <a:pt x="8049" y="10495"/>
                  </a:lnTo>
                  <a:lnTo>
                    <a:pt x="8093" y="10461"/>
                  </a:lnTo>
                  <a:lnTo>
                    <a:pt x="8137" y="10427"/>
                  </a:lnTo>
                  <a:lnTo>
                    <a:pt x="8181" y="10392"/>
                  </a:lnTo>
                  <a:lnTo>
                    <a:pt x="8181" y="10392"/>
                  </a:lnTo>
                  <a:lnTo>
                    <a:pt x="8152" y="10434"/>
                  </a:lnTo>
                  <a:lnTo>
                    <a:pt x="8124" y="10478"/>
                  </a:lnTo>
                  <a:lnTo>
                    <a:pt x="8098" y="10521"/>
                  </a:lnTo>
                  <a:lnTo>
                    <a:pt x="8072" y="10567"/>
                  </a:lnTo>
                  <a:lnTo>
                    <a:pt x="8072" y="10567"/>
                  </a:lnTo>
                  <a:lnTo>
                    <a:pt x="8003" y="10528"/>
                  </a:lnTo>
                  <a:lnTo>
                    <a:pt x="8003" y="10528"/>
                  </a:lnTo>
                  <a:close/>
                  <a:moveTo>
                    <a:pt x="8119" y="10591"/>
                  </a:moveTo>
                  <a:lnTo>
                    <a:pt x="8119" y="10591"/>
                  </a:lnTo>
                  <a:lnTo>
                    <a:pt x="8158" y="10556"/>
                  </a:lnTo>
                  <a:lnTo>
                    <a:pt x="8195" y="10519"/>
                  </a:lnTo>
                  <a:lnTo>
                    <a:pt x="8232" y="10481"/>
                  </a:lnTo>
                  <a:lnTo>
                    <a:pt x="8267" y="10441"/>
                  </a:lnTo>
                  <a:lnTo>
                    <a:pt x="8301" y="10403"/>
                  </a:lnTo>
                  <a:lnTo>
                    <a:pt x="8333" y="10362"/>
                  </a:lnTo>
                  <a:lnTo>
                    <a:pt x="8366" y="10321"/>
                  </a:lnTo>
                  <a:lnTo>
                    <a:pt x="8398" y="10279"/>
                  </a:lnTo>
                  <a:lnTo>
                    <a:pt x="8461" y="10194"/>
                  </a:lnTo>
                  <a:lnTo>
                    <a:pt x="8522" y="10109"/>
                  </a:lnTo>
                  <a:lnTo>
                    <a:pt x="8583" y="10022"/>
                  </a:lnTo>
                  <a:lnTo>
                    <a:pt x="8645" y="9937"/>
                  </a:lnTo>
                  <a:lnTo>
                    <a:pt x="8645" y="9937"/>
                  </a:lnTo>
                  <a:lnTo>
                    <a:pt x="8683" y="9892"/>
                  </a:lnTo>
                  <a:lnTo>
                    <a:pt x="8683" y="9892"/>
                  </a:lnTo>
                  <a:lnTo>
                    <a:pt x="8757" y="9827"/>
                  </a:lnTo>
                  <a:lnTo>
                    <a:pt x="8827" y="9762"/>
                  </a:lnTo>
                  <a:lnTo>
                    <a:pt x="8827" y="9762"/>
                  </a:lnTo>
                  <a:lnTo>
                    <a:pt x="8992" y="9608"/>
                  </a:lnTo>
                  <a:lnTo>
                    <a:pt x="9084" y="9521"/>
                  </a:lnTo>
                  <a:lnTo>
                    <a:pt x="9129" y="9476"/>
                  </a:lnTo>
                  <a:lnTo>
                    <a:pt x="9175" y="9430"/>
                  </a:lnTo>
                  <a:lnTo>
                    <a:pt x="9219" y="9383"/>
                  </a:lnTo>
                  <a:lnTo>
                    <a:pt x="9263" y="9336"/>
                  </a:lnTo>
                  <a:lnTo>
                    <a:pt x="9304" y="9288"/>
                  </a:lnTo>
                  <a:lnTo>
                    <a:pt x="9342" y="9242"/>
                  </a:lnTo>
                  <a:lnTo>
                    <a:pt x="9379" y="9195"/>
                  </a:lnTo>
                  <a:lnTo>
                    <a:pt x="9411" y="9149"/>
                  </a:lnTo>
                  <a:lnTo>
                    <a:pt x="9425" y="9126"/>
                  </a:lnTo>
                  <a:lnTo>
                    <a:pt x="9439" y="9104"/>
                  </a:lnTo>
                  <a:lnTo>
                    <a:pt x="9452" y="9081"/>
                  </a:lnTo>
                  <a:lnTo>
                    <a:pt x="9464" y="9059"/>
                  </a:lnTo>
                  <a:lnTo>
                    <a:pt x="9464" y="9059"/>
                  </a:lnTo>
                  <a:lnTo>
                    <a:pt x="9448" y="9091"/>
                  </a:lnTo>
                  <a:lnTo>
                    <a:pt x="9431" y="9121"/>
                  </a:lnTo>
                  <a:lnTo>
                    <a:pt x="9412" y="9151"/>
                  </a:lnTo>
                  <a:lnTo>
                    <a:pt x="9394" y="9182"/>
                  </a:lnTo>
                  <a:lnTo>
                    <a:pt x="9374" y="9212"/>
                  </a:lnTo>
                  <a:lnTo>
                    <a:pt x="9354" y="9242"/>
                  </a:lnTo>
                  <a:lnTo>
                    <a:pt x="9333" y="9271"/>
                  </a:lnTo>
                  <a:lnTo>
                    <a:pt x="9312" y="9300"/>
                  </a:lnTo>
                  <a:lnTo>
                    <a:pt x="9266" y="9356"/>
                  </a:lnTo>
                  <a:lnTo>
                    <a:pt x="9219" y="9413"/>
                  </a:lnTo>
                  <a:lnTo>
                    <a:pt x="9170" y="9468"/>
                  </a:lnTo>
                  <a:lnTo>
                    <a:pt x="9121" y="9523"/>
                  </a:lnTo>
                  <a:lnTo>
                    <a:pt x="9070" y="9575"/>
                  </a:lnTo>
                  <a:lnTo>
                    <a:pt x="9018" y="9629"/>
                  </a:lnTo>
                  <a:lnTo>
                    <a:pt x="8914" y="9733"/>
                  </a:lnTo>
                  <a:lnTo>
                    <a:pt x="8812" y="9836"/>
                  </a:lnTo>
                  <a:lnTo>
                    <a:pt x="8763" y="9888"/>
                  </a:lnTo>
                  <a:lnTo>
                    <a:pt x="8715" y="9939"/>
                  </a:lnTo>
                  <a:lnTo>
                    <a:pt x="8715" y="9939"/>
                  </a:lnTo>
                  <a:lnTo>
                    <a:pt x="8642" y="10021"/>
                  </a:lnTo>
                  <a:lnTo>
                    <a:pt x="8571" y="10103"/>
                  </a:lnTo>
                  <a:lnTo>
                    <a:pt x="8501" y="10186"/>
                  </a:lnTo>
                  <a:lnTo>
                    <a:pt x="8432" y="10270"/>
                  </a:lnTo>
                  <a:lnTo>
                    <a:pt x="8364" y="10356"/>
                  </a:lnTo>
                  <a:lnTo>
                    <a:pt x="8297" y="10443"/>
                  </a:lnTo>
                  <a:lnTo>
                    <a:pt x="8232" y="10529"/>
                  </a:lnTo>
                  <a:lnTo>
                    <a:pt x="8167" y="10617"/>
                  </a:lnTo>
                  <a:lnTo>
                    <a:pt x="8167" y="10617"/>
                  </a:lnTo>
                  <a:lnTo>
                    <a:pt x="8119" y="10591"/>
                  </a:lnTo>
                  <a:lnTo>
                    <a:pt x="8119" y="10591"/>
                  </a:lnTo>
                  <a:close/>
                  <a:moveTo>
                    <a:pt x="8507" y="10268"/>
                  </a:moveTo>
                  <a:lnTo>
                    <a:pt x="8507" y="10268"/>
                  </a:lnTo>
                  <a:lnTo>
                    <a:pt x="8448" y="10332"/>
                  </a:lnTo>
                  <a:lnTo>
                    <a:pt x="8390" y="10397"/>
                  </a:lnTo>
                  <a:lnTo>
                    <a:pt x="8329" y="10460"/>
                  </a:lnTo>
                  <a:lnTo>
                    <a:pt x="8269" y="10522"/>
                  </a:lnTo>
                  <a:lnTo>
                    <a:pt x="8269" y="10522"/>
                  </a:lnTo>
                  <a:lnTo>
                    <a:pt x="8450" y="10302"/>
                  </a:lnTo>
                  <a:lnTo>
                    <a:pt x="8450" y="10302"/>
                  </a:lnTo>
                  <a:lnTo>
                    <a:pt x="8519" y="10220"/>
                  </a:lnTo>
                  <a:lnTo>
                    <a:pt x="8590" y="10141"/>
                  </a:lnTo>
                  <a:lnTo>
                    <a:pt x="8661" y="10061"/>
                  </a:lnTo>
                  <a:lnTo>
                    <a:pt x="8735" y="9983"/>
                  </a:lnTo>
                  <a:lnTo>
                    <a:pt x="8882" y="9825"/>
                  </a:lnTo>
                  <a:lnTo>
                    <a:pt x="8956" y="9746"/>
                  </a:lnTo>
                  <a:lnTo>
                    <a:pt x="9030" y="9667"/>
                  </a:lnTo>
                  <a:lnTo>
                    <a:pt x="9102" y="9587"/>
                  </a:lnTo>
                  <a:lnTo>
                    <a:pt x="9173" y="9505"/>
                  </a:lnTo>
                  <a:lnTo>
                    <a:pt x="9240" y="9423"/>
                  </a:lnTo>
                  <a:lnTo>
                    <a:pt x="9274" y="9381"/>
                  </a:lnTo>
                  <a:lnTo>
                    <a:pt x="9307" y="9339"/>
                  </a:lnTo>
                  <a:lnTo>
                    <a:pt x="9339" y="9295"/>
                  </a:lnTo>
                  <a:lnTo>
                    <a:pt x="9370" y="9252"/>
                  </a:lnTo>
                  <a:lnTo>
                    <a:pt x="9400" y="9209"/>
                  </a:lnTo>
                  <a:lnTo>
                    <a:pt x="9430" y="9164"/>
                  </a:lnTo>
                  <a:lnTo>
                    <a:pt x="9458" y="9119"/>
                  </a:lnTo>
                  <a:lnTo>
                    <a:pt x="9485" y="9073"/>
                  </a:lnTo>
                  <a:lnTo>
                    <a:pt x="9512" y="9027"/>
                  </a:lnTo>
                  <a:lnTo>
                    <a:pt x="9537" y="8979"/>
                  </a:lnTo>
                  <a:lnTo>
                    <a:pt x="9537" y="8979"/>
                  </a:lnTo>
                  <a:lnTo>
                    <a:pt x="9627" y="8989"/>
                  </a:lnTo>
                  <a:lnTo>
                    <a:pt x="9627" y="8989"/>
                  </a:lnTo>
                  <a:lnTo>
                    <a:pt x="9625" y="8990"/>
                  </a:lnTo>
                  <a:lnTo>
                    <a:pt x="9625" y="8990"/>
                  </a:lnTo>
                  <a:lnTo>
                    <a:pt x="9451" y="9185"/>
                  </a:lnTo>
                  <a:lnTo>
                    <a:pt x="9364" y="9285"/>
                  </a:lnTo>
                  <a:lnTo>
                    <a:pt x="9277" y="9386"/>
                  </a:lnTo>
                  <a:lnTo>
                    <a:pt x="9190" y="9486"/>
                  </a:lnTo>
                  <a:lnTo>
                    <a:pt x="9105" y="9589"/>
                  </a:lnTo>
                  <a:lnTo>
                    <a:pt x="9018" y="9692"/>
                  </a:lnTo>
                  <a:lnTo>
                    <a:pt x="8934" y="9795"/>
                  </a:lnTo>
                  <a:lnTo>
                    <a:pt x="8934" y="9795"/>
                  </a:lnTo>
                  <a:lnTo>
                    <a:pt x="8894" y="9837"/>
                  </a:lnTo>
                  <a:lnTo>
                    <a:pt x="8855" y="9878"/>
                  </a:lnTo>
                  <a:lnTo>
                    <a:pt x="8855" y="9878"/>
                  </a:lnTo>
                  <a:lnTo>
                    <a:pt x="8681" y="10074"/>
                  </a:lnTo>
                  <a:lnTo>
                    <a:pt x="8507" y="10268"/>
                  </a:lnTo>
                  <a:lnTo>
                    <a:pt x="8507" y="10268"/>
                  </a:lnTo>
                  <a:close/>
                  <a:moveTo>
                    <a:pt x="9190" y="9644"/>
                  </a:moveTo>
                  <a:lnTo>
                    <a:pt x="9190" y="9644"/>
                  </a:lnTo>
                  <a:lnTo>
                    <a:pt x="8985" y="9887"/>
                  </a:lnTo>
                  <a:lnTo>
                    <a:pt x="8779" y="10128"/>
                  </a:lnTo>
                  <a:lnTo>
                    <a:pt x="8573" y="10369"/>
                  </a:lnTo>
                  <a:lnTo>
                    <a:pt x="8365" y="10608"/>
                  </a:lnTo>
                  <a:lnTo>
                    <a:pt x="8365" y="10608"/>
                  </a:lnTo>
                  <a:lnTo>
                    <a:pt x="8332" y="10645"/>
                  </a:lnTo>
                  <a:lnTo>
                    <a:pt x="8330" y="10646"/>
                  </a:lnTo>
                  <a:lnTo>
                    <a:pt x="8337" y="10638"/>
                  </a:lnTo>
                  <a:lnTo>
                    <a:pt x="8419" y="10541"/>
                  </a:lnTo>
                  <a:lnTo>
                    <a:pt x="8600" y="10328"/>
                  </a:lnTo>
                  <a:lnTo>
                    <a:pt x="8600" y="10328"/>
                  </a:lnTo>
                  <a:lnTo>
                    <a:pt x="8624" y="10299"/>
                  </a:lnTo>
                  <a:lnTo>
                    <a:pt x="8647" y="10268"/>
                  </a:lnTo>
                  <a:lnTo>
                    <a:pt x="8695" y="10203"/>
                  </a:lnTo>
                  <a:lnTo>
                    <a:pt x="8785" y="10076"/>
                  </a:lnTo>
                  <a:lnTo>
                    <a:pt x="8785" y="10076"/>
                  </a:lnTo>
                  <a:lnTo>
                    <a:pt x="8819" y="10032"/>
                  </a:lnTo>
                  <a:lnTo>
                    <a:pt x="8854" y="9986"/>
                  </a:lnTo>
                  <a:lnTo>
                    <a:pt x="8890" y="9940"/>
                  </a:lnTo>
                  <a:lnTo>
                    <a:pt x="8929" y="9896"/>
                  </a:lnTo>
                  <a:lnTo>
                    <a:pt x="9010" y="9803"/>
                  </a:lnTo>
                  <a:lnTo>
                    <a:pt x="9093" y="9712"/>
                  </a:lnTo>
                  <a:lnTo>
                    <a:pt x="9176" y="9619"/>
                  </a:lnTo>
                  <a:lnTo>
                    <a:pt x="9259" y="9525"/>
                  </a:lnTo>
                  <a:lnTo>
                    <a:pt x="9300" y="9478"/>
                  </a:lnTo>
                  <a:lnTo>
                    <a:pt x="9340" y="9430"/>
                  </a:lnTo>
                  <a:lnTo>
                    <a:pt x="9379" y="9383"/>
                  </a:lnTo>
                  <a:lnTo>
                    <a:pt x="9415" y="9335"/>
                  </a:lnTo>
                  <a:lnTo>
                    <a:pt x="9415" y="9335"/>
                  </a:lnTo>
                  <a:lnTo>
                    <a:pt x="9453" y="9292"/>
                  </a:lnTo>
                  <a:lnTo>
                    <a:pt x="9453" y="9292"/>
                  </a:lnTo>
                  <a:lnTo>
                    <a:pt x="9389" y="9381"/>
                  </a:lnTo>
                  <a:lnTo>
                    <a:pt x="9325" y="9470"/>
                  </a:lnTo>
                  <a:lnTo>
                    <a:pt x="9292" y="9514"/>
                  </a:lnTo>
                  <a:lnTo>
                    <a:pt x="9259" y="9558"/>
                  </a:lnTo>
                  <a:lnTo>
                    <a:pt x="9225" y="9601"/>
                  </a:lnTo>
                  <a:lnTo>
                    <a:pt x="9190" y="9644"/>
                  </a:lnTo>
                  <a:lnTo>
                    <a:pt x="9190" y="9644"/>
                  </a:lnTo>
                  <a:close/>
                  <a:moveTo>
                    <a:pt x="9549" y="9168"/>
                  </a:moveTo>
                  <a:lnTo>
                    <a:pt x="9549" y="9168"/>
                  </a:lnTo>
                  <a:lnTo>
                    <a:pt x="9576" y="9130"/>
                  </a:lnTo>
                  <a:lnTo>
                    <a:pt x="9603" y="9091"/>
                  </a:lnTo>
                  <a:lnTo>
                    <a:pt x="9628" y="9051"/>
                  </a:lnTo>
                  <a:lnTo>
                    <a:pt x="9650" y="9009"/>
                  </a:lnTo>
                  <a:lnTo>
                    <a:pt x="9650" y="9009"/>
                  </a:lnTo>
                  <a:lnTo>
                    <a:pt x="9651" y="9004"/>
                  </a:lnTo>
                  <a:lnTo>
                    <a:pt x="9651" y="9001"/>
                  </a:lnTo>
                  <a:lnTo>
                    <a:pt x="9650" y="8996"/>
                  </a:lnTo>
                  <a:lnTo>
                    <a:pt x="9648" y="8992"/>
                  </a:lnTo>
                  <a:lnTo>
                    <a:pt x="9648" y="8992"/>
                  </a:lnTo>
                  <a:lnTo>
                    <a:pt x="9679" y="8997"/>
                  </a:lnTo>
                  <a:lnTo>
                    <a:pt x="9710" y="9005"/>
                  </a:lnTo>
                  <a:lnTo>
                    <a:pt x="9710" y="9005"/>
                  </a:lnTo>
                  <a:lnTo>
                    <a:pt x="9688" y="9024"/>
                  </a:lnTo>
                  <a:lnTo>
                    <a:pt x="9666" y="9043"/>
                  </a:lnTo>
                  <a:lnTo>
                    <a:pt x="9627" y="9084"/>
                  </a:lnTo>
                  <a:lnTo>
                    <a:pt x="9587" y="9126"/>
                  </a:lnTo>
                  <a:lnTo>
                    <a:pt x="9549" y="9168"/>
                  </a:lnTo>
                  <a:lnTo>
                    <a:pt x="9549" y="9168"/>
                  </a:lnTo>
                  <a:close/>
                  <a:moveTo>
                    <a:pt x="8682" y="10440"/>
                  </a:moveTo>
                  <a:lnTo>
                    <a:pt x="8682" y="10440"/>
                  </a:lnTo>
                  <a:lnTo>
                    <a:pt x="8572" y="10561"/>
                  </a:lnTo>
                  <a:lnTo>
                    <a:pt x="8572" y="10561"/>
                  </a:lnTo>
                  <a:lnTo>
                    <a:pt x="8512" y="10625"/>
                  </a:lnTo>
                  <a:lnTo>
                    <a:pt x="8449" y="10697"/>
                  </a:lnTo>
                  <a:lnTo>
                    <a:pt x="8418" y="10733"/>
                  </a:lnTo>
                  <a:lnTo>
                    <a:pt x="8388" y="10769"/>
                  </a:lnTo>
                  <a:lnTo>
                    <a:pt x="8361" y="10804"/>
                  </a:lnTo>
                  <a:lnTo>
                    <a:pt x="8338" y="10836"/>
                  </a:lnTo>
                  <a:lnTo>
                    <a:pt x="8338" y="10836"/>
                  </a:lnTo>
                  <a:lnTo>
                    <a:pt x="8384" y="10769"/>
                  </a:lnTo>
                  <a:lnTo>
                    <a:pt x="8430" y="10704"/>
                  </a:lnTo>
                  <a:lnTo>
                    <a:pt x="8480" y="10638"/>
                  </a:lnTo>
                  <a:lnTo>
                    <a:pt x="8529" y="10574"/>
                  </a:lnTo>
                  <a:lnTo>
                    <a:pt x="8579" y="10509"/>
                  </a:lnTo>
                  <a:lnTo>
                    <a:pt x="8629" y="10446"/>
                  </a:lnTo>
                  <a:lnTo>
                    <a:pt x="8731" y="10320"/>
                  </a:lnTo>
                  <a:lnTo>
                    <a:pt x="8731" y="10320"/>
                  </a:lnTo>
                  <a:lnTo>
                    <a:pt x="8881" y="10136"/>
                  </a:lnTo>
                  <a:lnTo>
                    <a:pt x="9031" y="9953"/>
                  </a:lnTo>
                  <a:lnTo>
                    <a:pt x="9031" y="9953"/>
                  </a:lnTo>
                  <a:lnTo>
                    <a:pt x="8967" y="10039"/>
                  </a:lnTo>
                  <a:lnTo>
                    <a:pt x="8967" y="10039"/>
                  </a:lnTo>
                  <a:lnTo>
                    <a:pt x="8929" y="10088"/>
                  </a:lnTo>
                  <a:lnTo>
                    <a:pt x="8893" y="10137"/>
                  </a:lnTo>
                  <a:lnTo>
                    <a:pt x="8821" y="10237"/>
                  </a:lnTo>
                  <a:lnTo>
                    <a:pt x="8751" y="10338"/>
                  </a:lnTo>
                  <a:lnTo>
                    <a:pt x="8682" y="10440"/>
                  </a:lnTo>
                  <a:lnTo>
                    <a:pt x="8682" y="10440"/>
                  </a:lnTo>
                  <a:close/>
                  <a:moveTo>
                    <a:pt x="8897" y="10203"/>
                  </a:moveTo>
                  <a:lnTo>
                    <a:pt x="8897" y="10203"/>
                  </a:lnTo>
                  <a:lnTo>
                    <a:pt x="8967" y="10104"/>
                  </a:lnTo>
                  <a:lnTo>
                    <a:pt x="9038" y="10007"/>
                  </a:lnTo>
                  <a:lnTo>
                    <a:pt x="9109" y="9911"/>
                  </a:lnTo>
                  <a:lnTo>
                    <a:pt x="9184" y="9816"/>
                  </a:lnTo>
                  <a:lnTo>
                    <a:pt x="9184" y="9816"/>
                  </a:lnTo>
                  <a:lnTo>
                    <a:pt x="9238" y="9747"/>
                  </a:lnTo>
                  <a:lnTo>
                    <a:pt x="9293" y="9678"/>
                  </a:lnTo>
                  <a:lnTo>
                    <a:pt x="9400" y="9539"/>
                  </a:lnTo>
                  <a:lnTo>
                    <a:pt x="9507" y="9400"/>
                  </a:lnTo>
                  <a:lnTo>
                    <a:pt x="9562" y="9331"/>
                  </a:lnTo>
                  <a:lnTo>
                    <a:pt x="9618" y="9263"/>
                  </a:lnTo>
                  <a:lnTo>
                    <a:pt x="9618" y="9263"/>
                  </a:lnTo>
                  <a:lnTo>
                    <a:pt x="9656" y="9217"/>
                  </a:lnTo>
                  <a:lnTo>
                    <a:pt x="9683" y="9189"/>
                  </a:lnTo>
                  <a:lnTo>
                    <a:pt x="9692" y="9180"/>
                  </a:lnTo>
                  <a:lnTo>
                    <a:pt x="9698" y="9175"/>
                  </a:lnTo>
                  <a:lnTo>
                    <a:pt x="9702" y="9173"/>
                  </a:lnTo>
                  <a:lnTo>
                    <a:pt x="9703" y="9173"/>
                  </a:lnTo>
                  <a:lnTo>
                    <a:pt x="9704" y="9174"/>
                  </a:lnTo>
                  <a:lnTo>
                    <a:pt x="9703" y="9177"/>
                  </a:lnTo>
                  <a:lnTo>
                    <a:pt x="9700" y="9184"/>
                  </a:lnTo>
                  <a:lnTo>
                    <a:pt x="9691" y="9204"/>
                  </a:lnTo>
                  <a:lnTo>
                    <a:pt x="9675" y="9232"/>
                  </a:lnTo>
                  <a:lnTo>
                    <a:pt x="9655" y="9266"/>
                  </a:lnTo>
                  <a:lnTo>
                    <a:pt x="9604" y="9345"/>
                  </a:lnTo>
                  <a:lnTo>
                    <a:pt x="9549" y="9425"/>
                  </a:lnTo>
                  <a:lnTo>
                    <a:pt x="9501" y="9496"/>
                  </a:lnTo>
                  <a:lnTo>
                    <a:pt x="9483" y="9521"/>
                  </a:lnTo>
                  <a:lnTo>
                    <a:pt x="9469" y="9539"/>
                  </a:lnTo>
                  <a:lnTo>
                    <a:pt x="9469" y="9539"/>
                  </a:lnTo>
                  <a:lnTo>
                    <a:pt x="9313" y="9726"/>
                  </a:lnTo>
                  <a:lnTo>
                    <a:pt x="9235" y="9820"/>
                  </a:lnTo>
                  <a:lnTo>
                    <a:pt x="9156" y="9912"/>
                  </a:lnTo>
                  <a:lnTo>
                    <a:pt x="9156" y="9912"/>
                  </a:lnTo>
                  <a:lnTo>
                    <a:pt x="9092" y="9986"/>
                  </a:lnTo>
                  <a:lnTo>
                    <a:pt x="9027" y="10059"/>
                  </a:lnTo>
                  <a:lnTo>
                    <a:pt x="8897" y="10203"/>
                  </a:lnTo>
                  <a:lnTo>
                    <a:pt x="8897" y="10203"/>
                  </a:lnTo>
                  <a:close/>
                  <a:moveTo>
                    <a:pt x="9458" y="9655"/>
                  </a:moveTo>
                  <a:lnTo>
                    <a:pt x="9458" y="9655"/>
                  </a:lnTo>
                  <a:lnTo>
                    <a:pt x="9510" y="9587"/>
                  </a:lnTo>
                  <a:lnTo>
                    <a:pt x="9559" y="9518"/>
                  </a:lnTo>
                  <a:lnTo>
                    <a:pt x="9607" y="9448"/>
                  </a:lnTo>
                  <a:lnTo>
                    <a:pt x="9654" y="9377"/>
                  </a:lnTo>
                  <a:lnTo>
                    <a:pt x="9697" y="9306"/>
                  </a:lnTo>
                  <a:lnTo>
                    <a:pt x="9739" y="9233"/>
                  </a:lnTo>
                  <a:lnTo>
                    <a:pt x="9779" y="9161"/>
                  </a:lnTo>
                  <a:lnTo>
                    <a:pt x="9815" y="9086"/>
                  </a:lnTo>
                  <a:lnTo>
                    <a:pt x="9815" y="9086"/>
                  </a:lnTo>
                  <a:lnTo>
                    <a:pt x="9817" y="9081"/>
                  </a:lnTo>
                  <a:lnTo>
                    <a:pt x="9816" y="9075"/>
                  </a:lnTo>
                  <a:lnTo>
                    <a:pt x="9815" y="9071"/>
                  </a:lnTo>
                  <a:lnTo>
                    <a:pt x="9812" y="9066"/>
                  </a:lnTo>
                  <a:lnTo>
                    <a:pt x="9808" y="9063"/>
                  </a:lnTo>
                  <a:lnTo>
                    <a:pt x="9803" y="9060"/>
                  </a:lnTo>
                  <a:lnTo>
                    <a:pt x="9798" y="9060"/>
                  </a:lnTo>
                  <a:lnTo>
                    <a:pt x="9793" y="9064"/>
                  </a:lnTo>
                  <a:lnTo>
                    <a:pt x="9793" y="9064"/>
                  </a:lnTo>
                  <a:lnTo>
                    <a:pt x="9762" y="9087"/>
                  </a:lnTo>
                  <a:lnTo>
                    <a:pt x="9733" y="9112"/>
                  </a:lnTo>
                  <a:lnTo>
                    <a:pt x="9704" y="9137"/>
                  </a:lnTo>
                  <a:lnTo>
                    <a:pt x="9675" y="9163"/>
                  </a:lnTo>
                  <a:lnTo>
                    <a:pt x="9647" y="9189"/>
                  </a:lnTo>
                  <a:lnTo>
                    <a:pt x="9618" y="9217"/>
                  </a:lnTo>
                  <a:lnTo>
                    <a:pt x="9565" y="9272"/>
                  </a:lnTo>
                  <a:lnTo>
                    <a:pt x="9565" y="9272"/>
                  </a:lnTo>
                  <a:lnTo>
                    <a:pt x="9609" y="9210"/>
                  </a:lnTo>
                  <a:lnTo>
                    <a:pt x="9652" y="9147"/>
                  </a:lnTo>
                  <a:lnTo>
                    <a:pt x="9696" y="9084"/>
                  </a:lnTo>
                  <a:lnTo>
                    <a:pt x="9738" y="9020"/>
                  </a:lnTo>
                  <a:lnTo>
                    <a:pt x="9738" y="9020"/>
                  </a:lnTo>
                  <a:lnTo>
                    <a:pt x="9739" y="9017"/>
                  </a:lnTo>
                  <a:lnTo>
                    <a:pt x="9739" y="9013"/>
                  </a:lnTo>
                  <a:lnTo>
                    <a:pt x="9739" y="9013"/>
                  </a:lnTo>
                  <a:lnTo>
                    <a:pt x="9762" y="9022"/>
                  </a:lnTo>
                  <a:lnTo>
                    <a:pt x="9785" y="9032"/>
                  </a:lnTo>
                  <a:lnTo>
                    <a:pt x="9785" y="9032"/>
                  </a:lnTo>
                  <a:lnTo>
                    <a:pt x="9802" y="9041"/>
                  </a:lnTo>
                  <a:lnTo>
                    <a:pt x="9822" y="9050"/>
                  </a:lnTo>
                  <a:lnTo>
                    <a:pt x="9863" y="9067"/>
                  </a:lnTo>
                  <a:lnTo>
                    <a:pt x="9906" y="9084"/>
                  </a:lnTo>
                  <a:lnTo>
                    <a:pt x="9953" y="9100"/>
                  </a:lnTo>
                  <a:lnTo>
                    <a:pt x="9953" y="9100"/>
                  </a:lnTo>
                  <a:lnTo>
                    <a:pt x="9919" y="9132"/>
                  </a:lnTo>
                  <a:lnTo>
                    <a:pt x="9885" y="9163"/>
                  </a:lnTo>
                  <a:lnTo>
                    <a:pt x="9853" y="9196"/>
                  </a:lnTo>
                  <a:lnTo>
                    <a:pt x="9820" y="9229"/>
                  </a:lnTo>
                  <a:lnTo>
                    <a:pt x="9788" y="9263"/>
                  </a:lnTo>
                  <a:lnTo>
                    <a:pt x="9757" y="9297"/>
                  </a:lnTo>
                  <a:lnTo>
                    <a:pt x="9695" y="9366"/>
                  </a:lnTo>
                  <a:lnTo>
                    <a:pt x="9635" y="9437"/>
                  </a:lnTo>
                  <a:lnTo>
                    <a:pt x="9575" y="9510"/>
                  </a:lnTo>
                  <a:lnTo>
                    <a:pt x="9458" y="9655"/>
                  </a:lnTo>
                  <a:lnTo>
                    <a:pt x="9458" y="9655"/>
                  </a:lnTo>
                  <a:close/>
                  <a:moveTo>
                    <a:pt x="9986" y="9113"/>
                  </a:moveTo>
                  <a:lnTo>
                    <a:pt x="9986" y="9113"/>
                  </a:lnTo>
                  <a:lnTo>
                    <a:pt x="10030" y="9129"/>
                  </a:lnTo>
                  <a:lnTo>
                    <a:pt x="10075" y="9147"/>
                  </a:lnTo>
                  <a:lnTo>
                    <a:pt x="10118" y="9167"/>
                  </a:lnTo>
                  <a:lnTo>
                    <a:pt x="10139" y="9177"/>
                  </a:lnTo>
                  <a:lnTo>
                    <a:pt x="10159" y="9189"/>
                  </a:lnTo>
                  <a:lnTo>
                    <a:pt x="10159" y="9189"/>
                  </a:lnTo>
                  <a:lnTo>
                    <a:pt x="10107" y="9233"/>
                  </a:lnTo>
                  <a:lnTo>
                    <a:pt x="10054" y="9280"/>
                  </a:lnTo>
                  <a:lnTo>
                    <a:pt x="10004" y="9328"/>
                  </a:lnTo>
                  <a:lnTo>
                    <a:pt x="9954" y="9377"/>
                  </a:lnTo>
                  <a:lnTo>
                    <a:pt x="9954" y="9377"/>
                  </a:lnTo>
                  <a:lnTo>
                    <a:pt x="9986" y="9328"/>
                  </a:lnTo>
                  <a:lnTo>
                    <a:pt x="10015" y="9277"/>
                  </a:lnTo>
                  <a:lnTo>
                    <a:pt x="10029" y="9251"/>
                  </a:lnTo>
                  <a:lnTo>
                    <a:pt x="10043" y="9224"/>
                  </a:lnTo>
                  <a:lnTo>
                    <a:pt x="10055" y="9197"/>
                  </a:lnTo>
                  <a:lnTo>
                    <a:pt x="10068" y="9170"/>
                  </a:lnTo>
                  <a:lnTo>
                    <a:pt x="10068" y="9170"/>
                  </a:lnTo>
                  <a:lnTo>
                    <a:pt x="10069" y="9164"/>
                  </a:lnTo>
                  <a:lnTo>
                    <a:pt x="10068" y="9160"/>
                  </a:lnTo>
                  <a:lnTo>
                    <a:pt x="10064" y="9156"/>
                  </a:lnTo>
                  <a:lnTo>
                    <a:pt x="10061" y="9154"/>
                  </a:lnTo>
                  <a:lnTo>
                    <a:pt x="10056" y="9151"/>
                  </a:lnTo>
                  <a:lnTo>
                    <a:pt x="10052" y="9151"/>
                  </a:lnTo>
                  <a:lnTo>
                    <a:pt x="10047" y="9153"/>
                  </a:lnTo>
                  <a:lnTo>
                    <a:pt x="10042" y="9155"/>
                  </a:lnTo>
                  <a:lnTo>
                    <a:pt x="10042" y="9155"/>
                  </a:lnTo>
                  <a:lnTo>
                    <a:pt x="9998" y="9196"/>
                  </a:lnTo>
                  <a:lnTo>
                    <a:pt x="9953" y="9238"/>
                  </a:lnTo>
                  <a:lnTo>
                    <a:pt x="9910" y="9280"/>
                  </a:lnTo>
                  <a:lnTo>
                    <a:pt x="9868" y="9324"/>
                  </a:lnTo>
                  <a:lnTo>
                    <a:pt x="9826" y="9367"/>
                  </a:lnTo>
                  <a:lnTo>
                    <a:pt x="9783" y="9411"/>
                  </a:lnTo>
                  <a:lnTo>
                    <a:pt x="9702" y="9503"/>
                  </a:lnTo>
                  <a:lnTo>
                    <a:pt x="9702" y="9503"/>
                  </a:lnTo>
                  <a:lnTo>
                    <a:pt x="9846" y="9308"/>
                  </a:lnTo>
                  <a:lnTo>
                    <a:pt x="9916" y="9210"/>
                  </a:lnTo>
                  <a:lnTo>
                    <a:pt x="9986" y="9113"/>
                  </a:lnTo>
                  <a:lnTo>
                    <a:pt x="9986" y="9113"/>
                  </a:lnTo>
                  <a:close/>
                  <a:moveTo>
                    <a:pt x="9741" y="9507"/>
                  </a:moveTo>
                  <a:lnTo>
                    <a:pt x="9741" y="9507"/>
                  </a:lnTo>
                  <a:lnTo>
                    <a:pt x="9792" y="9448"/>
                  </a:lnTo>
                  <a:lnTo>
                    <a:pt x="9843" y="9389"/>
                  </a:lnTo>
                  <a:lnTo>
                    <a:pt x="9897" y="9333"/>
                  </a:lnTo>
                  <a:lnTo>
                    <a:pt x="9951" y="9277"/>
                  </a:lnTo>
                  <a:lnTo>
                    <a:pt x="9951" y="9277"/>
                  </a:lnTo>
                  <a:lnTo>
                    <a:pt x="9931" y="9299"/>
                  </a:lnTo>
                  <a:lnTo>
                    <a:pt x="9911" y="9324"/>
                  </a:lnTo>
                  <a:lnTo>
                    <a:pt x="9892" y="9348"/>
                  </a:lnTo>
                  <a:lnTo>
                    <a:pt x="9875" y="9373"/>
                  </a:lnTo>
                  <a:lnTo>
                    <a:pt x="9838" y="9427"/>
                  </a:lnTo>
                  <a:lnTo>
                    <a:pt x="9805" y="9482"/>
                  </a:lnTo>
                  <a:lnTo>
                    <a:pt x="9768" y="9537"/>
                  </a:lnTo>
                  <a:lnTo>
                    <a:pt x="9751" y="9564"/>
                  </a:lnTo>
                  <a:lnTo>
                    <a:pt x="9732" y="9590"/>
                  </a:lnTo>
                  <a:lnTo>
                    <a:pt x="9712" y="9616"/>
                  </a:lnTo>
                  <a:lnTo>
                    <a:pt x="9692" y="9642"/>
                  </a:lnTo>
                  <a:lnTo>
                    <a:pt x="9671" y="9667"/>
                  </a:lnTo>
                  <a:lnTo>
                    <a:pt x="9649" y="9691"/>
                  </a:lnTo>
                  <a:lnTo>
                    <a:pt x="9649" y="9691"/>
                  </a:lnTo>
                  <a:lnTo>
                    <a:pt x="9574" y="9768"/>
                  </a:lnTo>
                  <a:lnTo>
                    <a:pt x="9499" y="9846"/>
                  </a:lnTo>
                  <a:lnTo>
                    <a:pt x="9425" y="9923"/>
                  </a:lnTo>
                  <a:lnTo>
                    <a:pt x="9353" y="10000"/>
                  </a:lnTo>
                  <a:lnTo>
                    <a:pt x="9353" y="10000"/>
                  </a:lnTo>
                  <a:lnTo>
                    <a:pt x="9547" y="9752"/>
                  </a:lnTo>
                  <a:lnTo>
                    <a:pt x="9644" y="9629"/>
                  </a:lnTo>
                  <a:lnTo>
                    <a:pt x="9741" y="9507"/>
                  </a:lnTo>
                  <a:lnTo>
                    <a:pt x="9741" y="9507"/>
                  </a:lnTo>
                  <a:close/>
                  <a:moveTo>
                    <a:pt x="9276" y="10126"/>
                  </a:moveTo>
                  <a:lnTo>
                    <a:pt x="9276" y="10126"/>
                  </a:lnTo>
                  <a:lnTo>
                    <a:pt x="9315" y="10082"/>
                  </a:lnTo>
                  <a:lnTo>
                    <a:pt x="9356" y="10038"/>
                  </a:lnTo>
                  <a:lnTo>
                    <a:pt x="9397" y="9994"/>
                  </a:lnTo>
                  <a:lnTo>
                    <a:pt x="9439" y="9951"/>
                  </a:lnTo>
                  <a:lnTo>
                    <a:pt x="9525" y="9865"/>
                  </a:lnTo>
                  <a:lnTo>
                    <a:pt x="9610" y="9781"/>
                  </a:lnTo>
                  <a:lnTo>
                    <a:pt x="9610" y="9781"/>
                  </a:lnTo>
                  <a:lnTo>
                    <a:pt x="9507" y="9917"/>
                  </a:lnTo>
                  <a:lnTo>
                    <a:pt x="9404" y="10053"/>
                  </a:lnTo>
                  <a:lnTo>
                    <a:pt x="9301" y="10189"/>
                  </a:lnTo>
                  <a:lnTo>
                    <a:pt x="9250" y="10254"/>
                  </a:lnTo>
                  <a:lnTo>
                    <a:pt x="9197" y="10320"/>
                  </a:lnTo>
                  <a:lnTo>
                    <a:pt x="9197" y="10320"/>
                  </a:lnTo>
                  <a:lnTo>
                    <a:pt x="9136" y="10393"/>
                  </a:lnTo>
                  <a:lnTo>
                    <a:pt x="9073" y="10466"/>
                  </a:lnTo>
                  <a:lnTo>
                    <a:pt x="9009" y="10538"/>
                  </a:lnTo>
                  <a:lnTo>
                    <a:pt x="8944" y="10610"/>
                  </a:lnTo>
                  <a:lnTo>
                    <a:pt x="8812" y="10752"/>
                  </a:lnTo>
                  <a:lnTo>
                    <a:pt x="8679" y="10892"/>
                  </a:lnTo>
                  <a:lnTo>
                    <a:pt x="8546" y="11034"/>
                  </a:lnTo>
                  <a:lnTo>
                    <a:pt x="8481" y="11105"/>
                  </a:lnTo>
                  <a:lnTo>
                    <a:pt x="8416" y="11178"/>
                  </a:lnTo>
                  <a:lnTo>
                    <a:pt x="8354" y="11250"/>
                  </a:lnTo>
                  <a:lnTo>
                    <a:pt x="8292" y="11324"/>
                  </a:lnTo>
                  <a:lnTo>
                    <a:pt x="8233" y="11398"/>
                  </a:lnTo>
                  <a:lnTo>
                    <a:pt x="8174" y="11474"/>
                  </a:lnTo>
                  <a:lnTo>
                    <a:pt x="8174" y="11474"/>
                  </a:lnTo>
                  <a:lnTo>
                    <a:pt x="8237" y="11389"/>
                  </a:lnTo>
                  <a:lnTo>
                    <a:pt x="8302" y="11305"/>
                  </a:lnTo>
                  <a:lnTo>
                    <a:pt x="8367" y="11221"/>
                  </a:lnTo>
                  <a:lnTo>
                    <a:pt x="8434" y="11137"/>
                  </a:lnTo>
                  <a:lnTo>
                    <a:pt x="8571" y="10967"/>
                  </a:lnTo>
                  <a:lnTo>
                    <a:pt x="8710" y="10796"/>
                  </a:lnTo>
                  <a:lnTo>
                    <a:pt x="8851" y="10626"/>
                  </a:lnTo>
                  <a:lnTo>
                    <a:pt x="8993" y="10459"/>
                  </a:lnTo>
                  <a:lnTo>
                    <a:pt x="9276" y="10126"/>
                  </a:lnTo>
                  <a:lnTo>
                    <a:pt x="9276" y="10126"/>
                  </a:lnTo>
                  <a:close/>
                  <a:moveTo>
                    <a:pt x="8168" y="11423"/>
                  </a:moveTo>
                  <a:lnTo>
                    <a:pt x="8168" y="11423"/>
                  </a:lnTo>
                  <a:lnTo>
                    <a:pt x="8439" y="11098"/>
                  </a:lnTo>
                  <a:lnTo>
                    <a:pt x="8439" y="11098"/>
                  </a:lnTo>
                  <a:lnTo>
                    <a:pt x="8354" y="11210"/>
                  </a:lnTo>
                  <a:lnTo>
                    <a:pt x="8271" y="11324"/>
                  </a:lnTo>
                  <a:lnTo>
                    <a:pt x="8191" y="11439"/>
                  </a:lnTo>
                  <a:lnTo>
                    <a:pt x="8151" y="11496"/>
                  </a:lnTo>
                  <a:lnTo>
                    <a:pt x="8112" y="11554"/>
                  </a:lnTo>
                  <a:lnTo>
                    <a:pt x="8112" y="11554"/>
                  </a:lnTo>
                  <a:lnTo>
                    <a:pt x="8127" y="11487"/>
                  </a:lnTo>
                  <a:lnTo>
                    <a:pt x="8143" y="11419"/>
                  </a:lnTo>
                  <a:lnTo>
                    <a:pt x="8143" y="11419"/>
                  </a:lnTo>
                  <a:lnTo>
                    <a:pt x="8145" y="11422"/>
                  </a:lnTo>
                  <a:lnTo>
                    <a:pt x="8147" y="11425"/>
                  </a:lnTo>
                  <a:lnTo>
                    <a:pt x="8151" y="11427"/>
                  </a:lnTo>
                  <a:lnTo>
                    <a:pt x="8154" y="11428"/>
                  </a:lnTo>
                  <a:lnTo>
                    <a:pt x="8158" y="11429"/>
                  </a:lnTo>
                  <a:lnTo>
                    <a:pt x="8162" y="11428"/>
                  </a:lnTo>
                  <a:lnTo>
                    <a:pt x="8166" y="11427"/>
                  </a:lnTo>
                  <a:lnTo>
                    <a:pt x="8168" y="11423"/>
                  </a:lnTo>
                  <a:lnTo>
                    <a:pt x="8168" y="11423"/>
                  </a:lnTo>
                  <a:close/>
                  <a:moveTo>
                    <a:pt x="7979" y="12086"/>
                  </a:moveTo>
                  <a:lnTo>
                    <a:pt x="7979" y="12086"/>
                  </a:lnTo>
                  <a:lnTo>
                    <a:pt x="7981" y="12088"/>
                  </a:lnTo>
                  <a:lnTo>
                    <a:pt x="7983" y="12092"/>
                  </a:lnTo>
                  <a:lnTo>
                    <a:pt x="7986" y="12093"/>
                  </a:lnTo>
                  <a:lnTo>
                    <a:pt x="7989" y="12095"/>
                  </a:lnTo>
                  <a:lnTo>
                    <a:pt x="7993" y="12095"/>
                  </a:lnTo>
                  <a:lnTo>
                    <a:pt x="7996" y="12095"/>
                  </a:lnTo>
                  <a:lnTo>
                    <a:pt x="8000" y="12094"/>
                  </a:lnTo>
                  <a:lnTo>
                    <a:pt x="8003" y="12092"/>
                  </a:lnTo>
                  <a:lnTo>
                    <a:pt x="8003" y="12092"/>
                  </a:lnTo>
                  <a:lnTo>
                    <a:pt x="8054" y="12046"/>
                  </a:lnTo>
                  <a:lnTo>
                    <a:pt x="8104" y="12000"/>
                  </a:lnTo>
                  <a:lnTo>
                    <a:pt x="8104" y="12000"/>
                  </a:lnTo>
                  <a:lnTo>
                    <a:pt x="8148" y="11971"/>
                  </a:lnTo>
                  <a:lnTo>
                    <a:pt x="8193" y="11941"/>
                  </a:lnTo>
                  <a:lnTo>
                    <a:pt x="8235" y="11908"/>
                  </a:lnTo>
                  <a:lnTo>
                    <a:pt x="8276" y="11874"/>
                  </a:lnTo>
                  <a:lnTo>
                    <a:pt x="8317" y="11839"/>
                  </a:lnTo>
                  <a:lnTo>
                    <a:pt x="8356" y="11801"/>
                  </a:lnTo>
                  <a:lnTo>
                    <a:pt x="8394" y="11763"/>
                  </a:lnTo>
                  <a:lnTo>
                    <a:pt x="8432" y="11724"/>
                  </a:lnTo>
                  <a:lnTo>
                    <a:pt x="8468" y="11683"/>
                  </a:lnTo>
                  <a:lnTo>
                    <a:pt x="8504" y="11642"/>
                  </a:lnTo>
                  <a:lnTo>
                    <a:pt x="8539" y="11600"/>
                  </a:lnTo>
                  <a:lnTo>
                    <a:pt x="8574" y="11557"/>
                  </a:lnTo>
                  <a:lnTo>
                    <a:pt x="8642" y="11470"/>
                  </a:lnTo>
                  <a:lnTo>
                    <a:pt x="8710" y="11382"/>
                  </a:lnTo>
                  <a:lnTo>
                    <a:pt x="8710" y="11382"/>
                  </a:lnTo>
                  <a:lnTo>
                    <a:pt x="8783" y="11298"/>
                  </a:lnTo>
                  <a:lnTo>
                    <a:pt x="8855" y="11215"/>
                  </a:lnTo>
                  <a:lnTo>
                    <a:pt x="8927" y="11130"/>
                  </a:lnTo>
                  <a:lnTo>
                    <a:pt x="8998" y="11044"/>
                  </a:lnTo>
                  <a:lnTo>
                    <a:pt x="9139" y="10873"/>
                  </a:lnTo>
                  <a:lnTo>
                    <a:pt x="9277" y="10700"/>
                  </a:lnTo>
                  <a:lnTo>
                    <a:pt x="9277" y="10700"/>
                  </a:lnTo>
                  <a:lnTo>
                    <a:pt x="9512" y="10433"/>
                  </a:lnTo>
                  <a:lnTo>
                    <a:pt x="9746" y="10165"/>
                  </a:lnTo>
                  <a:lnTo>
                    <a:pt x="9862" y="10029"/>
                  </a:lnTo>
                  <a:lnTo>
                    <a:pt x="9977" y="9895"/>
                  </a:lnTo>
                  <a:lnTo>
                    <a:pt x="10091" y="9759"/>
                  </a:lnTo>
                  <a:lnTo>
                    <a:pt x="10205" y="9622"/>
                  </a:lnTo>
                  <a:lnTo>
                    <a:pt x="10205" y="9622"/>
                  </a:lnTo>
                  <a:lnTo>
                    <a:pt x="10236" y="9596"/>
                  </a:lnTo>
                  <a:lnTo>
                    <a:pt x="10266" y="9573"/>
                  </a:lnTo>
                  <a:lnTo>
                    <a:pt x="10289" y="9555"/>
                  </a:lnTo>
                  <a:lnTo>
                    <a:pt x="10298" y="9549"/>
                  </a:lnTo>
                  <a:lnTo>
                    <a:pt x="10307" y="9545"/>
                  </a:lnTo>
                  <a:lnTo>
                    <a:pt x="10311" y="9542"/>
                  </a:lnTo>
                  <a:lnTo>
                    <a:pt x="10314" y="9542"/>
                  </a:lnTo>
                  <a:lnTo>
                    <a:pt x="10315" y="9544"/>
                  </a:lnTo>
                  <a:lnTo>
                    <a:pt x="10315" y="9545"/>
                  </a:lnTo>
                  <a:lnTo>
                    <a:pt x="10315" y="9547"/>
                  </a:lnTo>
                  <a:lnTo>
                    <a:pt x="10313" y="9553"/>
                  </a:lnTo>
                  <a:lnTo>
                    <a:pt x="10308" y="9562"/>
                  </a:lnTo>
                  <a:lnTo>
                    <a:pt x="10298" y="9575"/>
                  </a:lnTo>
                  <a:lnTo>
                    <a:pt x="10270" y="9611"/>
                  </a:lnTo>
                  <a:lnTo>
                    <a:pt x="10270" y="9611"/>
                  </a:lnTo>
                  <a:lnTo>
                    <a:pt x="10225" y="9667"/>
                  </a:lnTo>
                  <a:lnTo>
                    <a:pt x="10176" y="9722"/>
                  </a:lnTo>
                  <a:lnTo>
                    <a:pt x="10126" y="9775"/>
                  </a:lnTo>
                  <a:lnTo>
                    <a:pt x="10075" y="9828"/>
                  </a:lnTo>
                  <a:lnTo>
                    <a:pt x="9973" y="9933"/>
                  </a:lnTo>
                  <a:lnTo>
                    <a:pt x="9922" y="9986"/>
                  </a:lnTo>
                  <a:lnTo>
                    <a:pt x="9872" y="10040"/>
                  </a:lnTo>
                  <a:lnTo>
                    <a:pt x="9872" y="10040"/>
                  </a:lnTo>
                  <a:lnTo>
                    <a:pt x="9754" y="10171"/>
                  </a:lnTo>
                  <a:lnTo>
                    <a:pt x="9636" y="10303"/>
                  </a:lnTo>
                  <a:lnTo>
                    <a:pt x="9520" y="10435"/>
                  </a:lnTo>
                  <a:lnTo>
                    <a:pt x="9405" y="10570"/>
                  </a:lnTo>
                  <a:lnTo>
                    <a:pt x="9292" y="10705"/>
                  </a:lnTo>
                  <a:lnTo>
                    <a:pt x="9178" y="10840"/>
                  </a:lnTo>
                  <a:lnTo>
                    <a:pt x="9066" y="10976"/>
                  </a:lnTo>
                  <a:lnTo>
                    <a:pt x="8955" y="11113"/>
                  </a:lnTo>
                  <a:lnTo>
                    <a:pt x="8955" y="11113"/>
                  </a:lnTo>
                  <a:lnTo>
                    <a:pt x="8894" y="11188"/>
                  </a:lnTo>
                  <a:lnTo>
                    <a:pt x="8832" y="11261"/>
                  </a:lnTo>
                  <a:lnTo>
                    <a:pt x="8708" y="11408"/>
                  </a:lnTo>
                  <a:lnTo>
                    <a:pt x="8584" y="11554"/>
                  </a:lnTo>
                  <a:lnTo>
                    <a:pt x="8523" y="11628"/>
                  </a:lnTo>
                  <a:lnTo>
                    <a:pt x="8462" y="11703"/>
                  </a:lnTo>
                  <a:lnTo>
                    <a:pt x="8462" y="11703"/>
                  </a:lnTo>
                  <a:lnTo>
                    <a:pt x="8416" y="11756"/>
                  </a:lnTo>
                  <a:lnTo>
                    <a:pt x="8416" y="11756"/>
                  </a:lnTo>
                  <a:lnTo>
                    <a:pt x="8351" y="11826"/>
                  </a:lnTo>
                  <a:lnTo>
                    <a:pt x="8284" y="11897"/>
                  </a:lnTo>
                  <a:lnTo>
                    <a:pt x="8216" y="11969"/>
                  </a:lnTo>
                  <a:lnTo>
                    <a:pt x="8150" y="12041"/>
                  </a:lnTo>
                  <a:lnTo>
                    <a:pt x="8117" y="12079"/>
                  </a:lnTo>
                  <a:lnTo>
                    <a:pt x="8085" y="12116"/>
                  </a:lnTo>
                  <a:lnTo>
                    <a:pt x="8054" y="12154"/>
                  </a:lnTo>
                  <a:lnTo>
                    <a:pt x="8023" y="12192"/>
                  </a:lnTo>
                  <a:lnTo>
                    <a:pt x="7994" y="12231"/>
                  </a:lnTo>
                  <a:lnTo>
                    <a:pt x="7966" y="12271"/>
                  </a:lnTo>
                  <a:lnTo>
                    <a:pt x="7939" y="12311"/>
                  </a:lnTo>
                  <a:lnTo>
                    <a:pt x="7914" y="12352"/>
                  </a:lnTo>
                  <a:lnTo>
                    <a:pt x="7914" y="12352"/>
                  </a:lnTo>
                  <a:lnTo>
                    <a:pt x="7946" y="12218"/>
                  </a:lnTo>
                  <a:lnTo>
                    <a:pt x="7979" y="12086"/>
                  </a:lnTo>
                  <a:lnTo>
                    <a:pt x="7979" y="12086"/>
                  </a:lnTo>
                  <a:close/>
                  <a:moveTo>
                    <a:pt x="7894" y="12437"/>
                  </a:moveTo>
                  <a:lnTo>
                    <a:pt x="7894" y="12437"/>
                  </a:lnTo>
                  <a:lnTo>
                    <a:pt x="7898" y="12436"/>
                  </a:lnTo>
                  <a:lnTo>
                    <a:pt x="7903" y="12433"/>
                  </a:lnTo>
                  <a:lnTo>
                    <a:pt x="7903" y="12433"/>
                  </a:lnTo>
                  <a:lnTo>
                    <a:pt x="7932" y="12411"/>
                  </a:lnTo>
                  <a:lnTo>
                    <a:pt x="7960" y="12387"/>
                  </a:lnTo>
                  <a:lnTo>
                    <a:pt x="7987" y="12362"/>
                  </a:lnTo>
                  <a:lnTo>
                    <a:pt x="8011" y="12336"/>
                  </a:lnTo>
                  <a:lnTo>
                    <a:pt x="8037" y="12309"/>
                  </a:lnTo>
                  <a:lnTo>
                    <a:pt x="8061" y="12282"/>
                  </a:lnTo>
                  <a:lnTo>
                    <a:pt x="8084" y="12254"/>
                  </a:lnTo>
                  <a:lnTo>
                    <a:pt x="8106" y="12226"/>
                  </a:lnTo>
                  <a:lnTo>
                    <a:pt x="8150" y="12169"/>
                  </a:lnTo>
                  <a:lnTo>
                    <a:pt x="8193" y="12109"/>
                  </a:lnTo>
                  <a:lnTo>
                    <a:pt x="8236" y="12050"/>
                  </a:lnTo>
                  <a:lnTo>
                    <a:pt x="8281" y="11990"/>
                  </a:lnTo>
                  <a:lnTo>
                    <a:pt x="8281" y="11990"/>
                  </a:lnTo>
                  <a:lnTo>
                    <a:pt x="8371" y="11872"/>
                  </a:lnTo>
                  <a:lnTo>
                    <a:pt x="8464" y="11755"/>
                  </a:lnTo>
                  <a:lnTo>
                    <a:pt x="8558" y="11639"/>
                  </a:lnTo>
                  <a:lnTo>
                    <a:pt x="8653" y="11523"/>
                  </a:lnTo>
                  <a:lnTo>
                    <a:pt x="8653" y="11523"/>
                  </a:lnTo>
                  <a:lnTo>
                    <a:pt x="8823" y="11327"/>
                  </a:lnTo>
                  <a:lnTo>
                    <a:pt x="8995" y="11133"/>
                  </a:lnTo>
                  <a:lnTo>
                    <a:pt x="9167" y="10940"/>
                  </a:lnTo>
                  <a:lnTo>
                    <a:pt x="9341" y="10747"/>
                  </a:lnTo>
                  <a:lnTo>
                    <a:pt x="9515" y="10555"/>
                  </a:lnTo>
                  <a:lnTo>
                    <a:pt x="9692" y="10365"/>
                  </a:lnTo>
                  <a:lnTo>
                    <a:pt x="9869" y="10176"/>
                  </a:lnTo>
                  <a:lnTo>
                    <a:pt x="10048" y="9987"/>
                  </a:lnTo>
                  <a:lnTo>
                    <a:pt x="10048" y="9987"/>
                  </a:lnTo>
                  <a:lnTo>
                    <a:pt x="10135" y="9896"/>
                  </a:lnTo>
                  <a:lnTo>
                    <a:pt x="10220" y="9805"/>
                  </a:lnTo>
                  <a:lnTo>
                    <a:pt x="10307" y="9712"/>
                  </a:lnTo>
                  <a:lnTo>
                    <a:pt x="10393" y="9621"/>
                  </a:lnTo>
                  <a:lnTo>
                    <a:pt x="10393" y="9621"/>
                  </a:lnTo>
                  <a:lnTo>
                    <a:pt x="10439" y="9574"/>
                  </a:lnTo>
                  <a:lnTo>
                    <a:pt x="10472" y="9541"/>
                  </a:lnTo>
                  <a:lnTo>
                    <a:pt x="10492" y="9524"/>
                  </a:lnTo>
                  <a:lnTo>
                    <a:pt x="10497" y="9520"/>
                  </a:lnTo>
                  <a:lnTo>
                    <a:pt x="10500" y="9519"/>
                  </a:lnTo>
                  <a:lnTo>
                    <a:pt x="10501" y="9519"/>
                  </a:lnTo>
                  <a:lnTo>
                    <a:pt x="10501" y="9520"/>
                  </a:lnTo>
                  <a:lnTo>
                    <a:pt x="10499" y="9525"/>
                  </a:lnTo>
                  <a:lnTo>
                    <a:pt x="10489" y="9540"/>
                  </a:lnTo>
                  <a:lnTo>
                    <a:pt x="10472" y="9564"/>
                  </a:lnTo>
                  <a:lnTo>
                    <a:pt x="10449" y="9592"/>
                  </a:lnTo>
                  <a:lnTo>
                    <a:pt x="10393" y="9662"/>
                  </a:lnTo>
                  <a:lnTo>
                    <a:pt x="10330" y="9737"/>
                  </a:lnTo>
                  <a:lnTo>
                    <a:pt x="10272" y="9803"/>
                  </a:lnTo>
                  <a:lnTo>
                    <a:pt x="10247" y="9829"/>
                  </a:lnTo>
                  <a:lnTo>
                    <a:pt x="10228" y="9849"/>
                  </a:lnTo>
                  <a:lnTo>
                    <a:pt x="10228" y="9849"/>
                  </a:lnTo>
                  <a:lnTo>
                    <a:pt x="10178" y="9898"/>
                  </a:lnTo>
                  <a:lnTo>
                    <a:pt x="10128" y="9947"/>
                  </a:lnTo>
                  <a:lnTo>
                    <a:pt x="10029" y="10048"/>
                  </a:lnTo>
                  <a:lnTo>
                    <a:pt x="9932" y="10151"/>
                  </a:lnTo>
                  <a:lnTo>
                    <a:pt x="9837" y="10255"/>
                  </a:lnTo>
                  <a:lnTo>
                    <a:pt x="9744" y="10359"/>
                  </a:lnTo>
                  <a:lnTo>
                    <a:pt x="9650" y="10466"/>
                  </a:lnTo>
                  <a:lnTo>
                    <a:pt x="9466" y="10679"/>
                  </a:lnTo>
                  <a:lnTo>
                    <a:pt x="9466" y="10679"/>
                  </a:lnTo>
                  <a:lnTo>
                    <a:pt x="9065" y="11147"/>
                  </a:lnTo>
                  <a:lnTo>
                    <a:pt x="8666" y="11617"/>
                  </a:lnTo>
                  <a:lnTo>
                    <a:pt x="8268" y="12086"/>
                  </a:lnTo>
                  <a:lnTo>
                    <a:pt x="7870" y="12558"/>
                  </a:lnTo>
                  <a:lnTo>
                    <a:pt x="7870" y="12558"/>
                  </a:lnTo>
                  <a:lnTo>
                    <a:pt x="7894" y="12437"/>
                  </a:lnTo>
                  <a:lnTo>
                    <a:pt x="7894" y="12437"/>
                  </a:lnTo>
                  <a:close/>
                  <a:moveTo>
                    <a:pt x="7856" y="12627"/>
                  </a:moveTo>
                  <a:lnTo>
                    <a:pt x="7856" y="12627"/>
                  </a:lnTo>
                  <a:lnTo>
                    <a:pt x="7887" y="12609"/>
                  </a:lnTo>
                  <a:lnTo>
                    <a:pt x="7918" y="12589"/>
                  </a:lnTo>
                  <a:lnTo>
                    <a:pt x="7948" y="12569"/>
                  </a:lnTo>
                  <a:lnTo>
                    <a:pt x="7979" y="12549"/>
                  </a:lnTo>
                  <a:lnTo>
                    <a:pt x="8008" y="12527"/>
                  </a:lnTo>
                  <a:lnTo>
                    <a:pt x="8037" y="12505"/>
                  </a:lnTo>
                  <a:lnTo>
                    <a:pt x="8065" y="12483"/>
                  </a:lnTo>
                  <a:lnTo>
                    <a:pt x="8093" y="12458"/>
                  </a:lnTo>
                  <a:lnTo>
                    <a:pt x="8121" y="12433"/>
                  </a:lnTo>
                  <a:lnTo>
                    <a:pt x="8148" y="12409"/>
                  </a:lnTo>
                  <a:lnTo>
                    <a:pt x="8202" y="12356"/>
                  </a:lnTo>
                  <a:lnTo>
                    <a:pt x="8254" y="12302"/>
                  </a:lnTo>
                  <a:lnTo>
                    <a:pt x="8304" y="12246"/>
                  </a:lnTo>
                  <a:lnTo>
                    <a:pt x="8304" y="12246"/>
                  </a:lnTo>
                  <a:lnTo>
                    <a:pt x="8261" y="12306"/>
                  </a:lnTo>
                  <a:lnTo>
                    <a:pt x="8216" y="12363"/>
                  </a:lnTo>
                  <a:lnTo>
                    <a:pt x="8216" y="12363"/>
                  </a:lnTo>
                  <a:lnTo>
                    <a:pt x="8113" y="12451"/>
                  </a:lnTo>
                  <a:lnTo>
                    <a:pt x="8063" y="12496"/>
                  </a:lnTo>
                  <a:lnTo>
                    <a:pt x="8013" y="12540"/>
                  </a:lnTo>
                  <a:lnTo>
                    <a:pt x="7966" y="12586"/>
                  </a:lnTo>
                  <a:lnTo>
                    <a:pt x="7942" y="12609"/>
                  </a:lnTo>
                  <a:lnTo>
                    <a:pt x="7920" y="12634"/>
                  </a:lnTo>
                  <a:lnTo>
                    <a:pt x="7898" y="12658"/>
                  </a:lnTo>
                  <a:lnTo>
                    <a:pt x="7877" y="12683"/>
                  </a:lnTo>
                  <a:lnTo>
                    <a:pt x="7857" y="12709"/>
                  </a:lnTo>
                  <a:lnTo>
                    <a:pt x="7838" y="12734"/>
                  </a:lnTo>
                  <a:lnTo>
                    <a:pt x="7838" y="12734"/>
                  </a:lnTo>
                  <a:lnTo>
                    <a:pt x="7846" y="12680"/>
                  </a:lnTo>
                  <a:lnTo>
                    <a:pt x="7856" y="12627"/>
                  </a:lnTo>
                  <a:lnTo>
                    <a:pt x="7856" y="12627"/>
                  </a:lnTo>
                  <a:close/>
                  <a:moveTo>
                    <a:pt x="7811" y="12940"/>
                  </a:moveTo>
                  <a:lnTo>
                    <a:pt x="7811" y="12940"/>
                  </a:lnTo>
                  <a:lnTo>
                    <a:pt x="7815" y="12941"/>
                  </a:lnTo>
                  <a:lnTo>
                    <a:pt x="7818" y="12943"/>
                  </a:lnTo>
                  <a:lnTo>
                    <a:pt x="7822" y="12941"/>
                  </a:lnTo>
                  <a:lnTo>
                    <a:pt x="7825" y="12939"/>
                  </a:lnTo>
                  <a:lnTo>
                    <a:pt x="7825" y="12939"/>
                  </a:lnTo>
                  <a:lnTo>
                    <a:pt x="7899" y="12882"/>
                  </a:lnTo>
                  <a:lnTo>
                    <a:pt x="7971" y="12822"/>
                  </a:lnTo>
                  <a:lnTo>
                    <a:pt x="8041" y="12761"/>
                  </a:lnTo>
                  <a:lnTo>
                    <a:pt x="8109" y="12699"/>
                  </a:lnTo>
                  <a:lnTo>
                    <a:pt x="8177" y="12635"/>
                  </a:lnTo>
                  <a:lnTo>
                    <a:pt x="8243" y="12569"/>
                  </a:lnTo>
                  <a:lnTo>
                    <a:pt x="8308" y="12503"/>
                  </a:lnTo>
                  <a:lnTo>
                    <a:pt x="8372" y="12435"/>
                  </a:lnTo>
                  <a:lnTo>
                    <a:pt x="8435" y="12366"/>
                  </a:lnTo>
                  <a:lnTo>
                    <a:pt x="8497" y="12297"/>
                  </a:lnTo>
                  <a:lnTo>
                    <a:pt x="8559" y="12225"/>
                  </a:lnTo>
                  <a:lnTo>
                    <a:pt x="8620" y="12154"/>
                  </a:lnTo>
                  <a:lnTo>
                    <a:pt x="8680" y="12081"/>
                  </a:lnTo>
                  <a:lnTo>
                    <a:pt x="8739" y="12007"/>
                  </a:lnTo>
                  <a:lnTo>
                    <a:pt x="8858" y="11861"/>
                  </a:lnTo>
                  <a:lnTo>
                    <a:pt x="8976" y="11712"/>
                  </a:lnTo>
                  <a:lnTo>
                    <a:pt x="9093" y="11564"/>
                  </a:lnTo>
                  <a:lnTo>
                    <a:pt x="9210" y="11415"/>
                  </a:lnTo>
                  <a:lnTo>
                    <a:pt x="9328" y="11268"/>
                  </a:lnTo>
                  <a:lnTo>
                    <a:pt x="9388" y="11195"/>
                  </a:lnTo>
                  <a:lnTo>
                    <a:pt x="9448" y="11124"/>
                  </a:lnTo>
                  <a:lnTo>
                    <a:pt x="9508" y="11052"/>
                  </a:lnTo>
                  <a:lnTo>
                    <a:pt x="9570" y="10982"/>
                  </a:lnTo>
                  <a:lnTo>
                    <a:pt x="9633" y="10912"/>
                  </a:lnTo>
                  <a:lnTo>
                    <a:pt x="9696" y="10844"/>
                  </a:lnTo>
                  <a:lnTo>
                    <a:pt x="9760" y="10777"/>
                  </a:lnTo>
                  <a:lnTo>
                    <a:pt x="9824" y="10711"/>
                  </a:lnTo>
                  <a:lnTo>
                    <a:pt x="9824" y="10711"/>
                  </a:lnTo>
                  <a:lnTo>
                    <a:pt x="10130" y="10407"/>
                  </a:lnTo>
                  <a:lnTo>
                    <a:pt x="10282" y="10255"/>
                  </a:lnTo>
                  <a:lnTo>
                    <a:pt x="10433" y="10102"/>
                  </a:lnTo>
                  <a:lnTo>
                    <a:pt x="10433" y="10102"/>
                  </a:lnTo>
                  <a:lnTo>
                    <a:pt x="10489" y="10043"/>
                  </a:lnTo>
                  <a:lnTo>
                    <a:pt x="10570" y="9956"/>
                  </a:lnTo>
                  <a:lnTo>
                    <a:pt x="10660" y="9860"/>
                  </a:lnTo>
                  <a:lnTo>
                    <a:pt x="10741" y="9773"/>
                  </a:lnTo>
                  <a:lnTo>
                    <a:pt x="10796" y="9717"/>
                  </a:lnTo>
                  <a:lnTo>
                    <a:pt x="10808" y="9706"/>
                  </a:lnTo>
                  <a:lnTo>
                    <a:pt x="10809" y="9705"/>
                  </a:lnTo>
                  <a:lnTo>
                    <a:pt x="10809" y="9706"/>
                  </a:lnTo>
                  <a:lnTo>
                    <a:pt x="10806" y="9710"/>
                  </a:lnTo>
                  <a:lnTo>
                    <a:pt x="10790" y="9731"/>
                  </a:lnTo>
                  <a:lnTo>
                    <a:pt x="10757" y="9772"/>
                  </a:lnTo>
                  <a:lnTo>
                    <a:pt x="10629" y="9922"/>
                  </a:lnTo>
                  <a:lnTo>
                    <a:pt x="10629" y="9922"/>
                  </a:lnTo>
                  <a:lnTo>
                    <a:pt x="10559" y="10001"/>
                  </a:lnTo>
                  <a:lnTo>
                    <a:pt x="10489" y="10081"/>
                  </a:lnTo>
                  <a:lnTo>
                    <a:pt x="10348" y="10238"/>
                  </a:lnTo>
                  <a:lnTo>
                    <a:pt x="10204" y="10395"/>
                  </a:lnTo>
                  <a:lnTo>
                    <a:pt x="10059" y="10550"/>
                  </a:lnTo>
                  <a:lnTo>
                    <a:pt x="9766" y="10859"/>
                  </a:lnTo>
                  <a:lnTo>
                    <a:pt x="9620" y="11014"/>
                  </a:lnTo>
                  <a:lnTo>
                    <a:pt x="9474" y="11168"/>
                  </a:lnTo>
                  <a:lnTo>
                    <a:pt x="9474" y="11168"/>
                  </a:lnTo>
                  <a:lnTo>
                    <a:pt x="9402" y="11247"/>
                  </a:lnTo>
                  <a:lnTo>
                    <a:pt x="9331" y="11326"/>
                  </a:lnTo>
                  <a:lnTo>
                    <a:pt x="9260" y="11407"/>
                  </a:lnTo>
                  <a:lnTo>
                    <a:pt x="9191" y="11488"/>
                  </a:lnTo>
                  <a:lnTo>
                    <a:pt x="9122" y="11570"/>
                  </a:lnTo>
                  <a:lnTo>
                    <a:pt x="9054" y="11652"/>
                  </a:lnTo>
                  <a:lnTo>
                    <a:pt x="8919" y="11818"/>
                  </a:lnTo>
                  <a:lnTo>
                    <a:pt x="8785" y="11984"/>
                  </a:lnTo>
                  <a:lnTo>
                    <a:pt x="8649" y="12150"/>
                  </a:lnTo>
                  <a:lnTo>
                    <a:pt x="8514" y="12314"/>
                  </a:lnTo>
                  <a:lnTo>
                    <a:pt x="8445" y="12396"/>
                  </a:lnTo>
                  <a:lnTo>
                    <a:pt x="8375" y="12478"/>
                  </a:lnTo>
                  <a:lnTo>
                    <a:pt x="8375" y="12478"/>
                  </a:lnTo>
                  <a:lnTo>
                    <a:pt x="8357" y="12499"/>
                  </a:lnTo>
                  <a:lnTo>
                    <a:pt x="8357" y="12499"/>
                  </a:lnTo>
                  <a:lnTo>
                    <a:pt x="8219" y="12648"/>
                  </a:lnTo>
                  <a:lnTo>
                    <a:pt x="8079" y="12796"/>
                  </a:lnTo>
                  <a:lnTo>
                    <a:pt x="7940" y="12944"/>
                  </a:lnTo>
                  <a:lnTo>
                    <a:pt x="7800" y="13091"/>
                  </a:lnTo>
                  <a:lnTo>
                    <a:pt x="7800" y="13091"/>
                  </a:lnTo>
                  <a:lnTo>
                    <a:pt x="7804" y="13016"/>
                  </a:lnTo>
                  <a:lnTo>
                    <a:pt x="7811" y="12940"/>
                  </a:lnTo>
                  <a:lnTo>
                    <a:pt x="7811" y="12940"/>
                  </a:lnTo>
                  <a:close/>
                  <a:moveTo>
                    <a:pt x="10139" y="10493"/>
                  </a:moveTo>
                  <a:lnTo>
                    <a:pt x="10139" y="10493"/>
                  </a:lnTo>
                  <a:lnTo>
                    <a:pt x="9970" y="10695"/>
                  </a:lnTo>
                  <a:lnTo>
                    <a:pt x="9801" y="10897"/>
                  </a:lnTo>
                  <a:lnTo>
                    <a:pt x="9717" y="10997"/>
                  </a:lnTo>
                  <a:lnTo>
                    <a:pt x="9631" y="11097"/>
                  </a:lnTo>
                  <a:lnTo>
                    <a:pt x="9546" y="11195"/>
                  </a:lnTo>
                  <a:lnTo>
                    <a:pt x="9459" y="11291"/>
                  </a:lnTo>
                  <a:lnTo>
                    <a:pt x="9459" y="11291"/>
                  </a:lnTo>
                  <a:lnTo>
                    <a:pt x="9075" y="11714"/>
                  </a:lnTo>
                  <a:lnTo>
                    <a:pt x="8691" y="12135"/>
                  </a:lnTo>
                  <a:lnTo>
                    <a:pt x="8691" y="12135"/>
                  </a:lnTo>
                  <a:lnTo>
                    <a:pt x="8864" y="11929"/>
                  </a:lnTo>
                  <a:lnTo>
                    <a:pt x="9037" y="11722"/>
                  </a:lnTo>
                  <a:lnTo>
                    <a:pt x="9123" y="11619"/>
                  </a:lnTo>
                  <a:lnTo>
                    <a:pt x="9211" y="11517"/>
                  </a:lnTo>
                  <a:lnTo>
                    <a:pt x="9300" y="11414"/>
                  </a:lnTo>
                  <a:lnTo>
                    <a:pt x="9389" y="11313"/>
                  </a:lnTo>
                  <a:lnTo>
                    <a:pt x="9389" y="11313"/>
                  </a:lnTo>
                  <a:lnTo>
                    <a:pt x="9482" y="11209"/>
                  </a:lnTo>
                  <a:lnTo>
                    <a:pt x="9575" y="11106"/>
                  </a:lnTo>
                  <a:lnTo>
                    <a:pt x="9762" y="10903"/>
                  </a:lnTo>
                  <a:lnTo>
                    <a:pt x="9952" y="10698"/>
                  </a:lnTo>
                  <a:lnTo>
                    <a:pt x="10139" y="10493"/>
                  </a:lnTo>
                  <a:lnTo>
                    <a:pt x="10139" y="10493"/>
                  </a:lnTo>
                  <a:close/>
                  <a:moveTo>
                    <a:pt x="7797" y="13287"/>
                  </a:moveTo>
                  <a:lnTo>
                    <a:pt x="7797" y="13287"/>
                  </a:lnTo>
                  <a:lnTo>
                    <a:pt x="7796" y="13215"/>
                  </a:lnTo>
                  <a:lnTo>
                    <a:pt x="7797" y="13144"/>
                  </a:lnTo>
                  <a:lnTo>
                    <a:pt x="7797" y="13144"/>
                  </a:lnTo>
                  <a:lnTo>
                    <a:pt x="7868" y="13071"/>
                  </a:lnTo>
                  <a:lnTo>
                    <a:pt x="7937" y="12998"/>
                  </a:lnTo>
                  <a:lnTo>
                    <a:pt x="7937" y="12998"/>
                  </a:lnTo>
                  <a:lnTo>
                    <a:pt x="7911" y="13026"/>
                  </a:lnTo>
                  <a:lnTo>
                    <a:pt x="7911" y="13026"/>
                  </a:lnTo>
                  <a:lnTo>
                    <a:pt x="8065" y="12864"/>
                  </a:lnTo>
                  <a:lnTo>
                    <a:pt x="8219" y="12700"/>
                  </a:lnTo>
                  <a:lnTo>
                    <a:pt x="8372" y="12536"/>
                  </a:lnTo>
                  <a:lnTo>
                    <a:pt x="8523" y="12371"/>
                  </a:lnTo>
                  <a:lnTo>
                    <a:pt x="8523" y="12371"/>
                  </a:lnTo>
                  <a:lnTo>
                    <a:pt x="8674" y="12208"/>
                  </a:lnTo>
                  <a:lnTo>
                    <a:pt x="8825" y="12043"/>
                  </a:lnTo>
                  <a:lnTo>
                    <a:pt x="9125" y="11712"/>
                  </a:lnTo>
                  <a:lnTo>
                    <a:pt x="9424" y="11381"/>
                  </a:lnTo>
                  <a:lnTo>
                    <a:pt x="9724" y="11051"/>
                  </a:lnTo>
                  <a:lnTo>
                    <a:pt x="9724" y="11051"/>
                  </a:lnTo>
                  <a:lnTo>
                    <a:pt x="9789" y="10980"/>
                  </a:lnTo>
                  <a:lnTo>
                    <a:pt x="9854" y="10907"/>
                  </a:lnTo>
                  <a:lnTo>
                    <a:pt x="9917" y="10833"/>
                  </a:lnTo>
                  <a:lnTo>
                    <a:pt x="9980" y="10760"/>
                  </a:lnTo>
                  <a:lnTo>
                    <a:pt x="10105" y="10611"/>
                  </a:lnTo>
                  <a:lnTo>
                    <a:pt x="10229" y="10462"/>
                  </a:lnTo>
                  <a:lnTo>
                    <a:pt x="10355" y="10315"/>
                  </a:lnTo>
                  <a:lnTo>
                    <a:pt x="10418" y="10241"/>
                  </a:lnTo>
                  <a:lnTo>
                    <a:pt x="10482" y="10169"/>
                  </a:lnTo>
                  <a:lnTo>
                    <a:pt x="10548" y="10096"/>
                  </a:lnTo>
                  <a:lnTo>
                    <a:pt x="10613" y="10026"/>
                  </a:lnTo>
                  <a:lnTo>
                    <a:pt x="10680" y="9956"/>
                  </a:lnTo>
                  <a:lnTo>
                    <a:pt x="10749" y="9887"/>
                  </a:lnTo>
                  <a:lnTo>
                    <a:pt x="10749" y="9887"/>
                  </a:lnTo>
                  <a:lnTo>
                    <a:pt x="10694" y="9944"/>
                  </a:lnTo>
                  <a:lnTo>
                    <a:pt x="10639" y="10002"/>
                  </a:lnTo>
                  <a:lnTo>
                    <a:pt x="10584" y="10064"/>
                  </a:lnTo>
                  <a:lnTo>
                    <a:pt x="10528" y="10128"/>
                  </a:lnTo>
                  <a:lnTo>
                    <a:pt x="10472" y="10193"/>
                  </a:lnTo>
                  <a:lnTo>
                    <a:pt x="10417" y="10259"/>
                  </a:lnTo>
                  <a:lnTo>
                    <a:pt x="10303" y="10395"/>
                  </a:lnTo>
                  <a:lnTo>
                    <a:pt x="10191" y="10531"/>
                  </a:lnTo>
                  <a:lnTo>
                    <a:pt x="10078" y="10667"/>
                  </a:lnTo>
                  <a:lnTo>
                    <a:pt x="10022" y="10734"/>
                  </a:lnTo>
                  <a:lnTo>
                    <a:pt x="9967" y="10800"/>
                  </a:lnTo>
                  <a:lnTo>
                    <a:pt x="9911" y="10863"/>
                  </a:lnTo>
                  <a:lnTo>
                    <a:pt x="9856" y="10925"/>
                  </a:lnTo>
                  <a:lnTo>
                    <a:pt x="9856" y="10925"/>
                  </a:lnTo>
                  <a:lnTo>
                    <a:pt x="9782" y="11007"/>
                  </a:lnTo>
                  <a:lnTo>
                    <a:pt x="9709" y="11090"/>
                  </a:lnTo>
                  <a:lnTo>
                    <a:pt x="9636" y="11174"/>
                  </a:lnTo>
                  <a:lnTo>
                    <a:pt x="9563" y="11258"/>
                  </a:lnTo>
                  <a:lnTo>
                    <a:pt x="9418" y="11428"/>
                  </a:lnTo>
                  <a:lnTo>
                    <a:pt x="9276" y="11599"/>
                  </a:lnTo>
                  <a:lnTo>
                    <a:pt x="8991" y="11942"/>
                  </a:lnTo>
                  <a:lnTo>
                    <a:pt x="8849" y="12113"/>
                  </a:lnTo>
                  <a:lnTo>
                    <a:pt x="8706" y="12282"/>
                  </a:lnTo>
                  <a:lnTo>
                    <a:pt x="8706" y="12282"/>
                  </a:lnTo>
                  <a:lnTo>
                    <a:pt x="8670" y="12323"/>
                  </a:lnTo>
                  <a:lnTo>
                    <a:pt x="8635" y="12363"/>
                  </a:lnTo>
                  <a:lnTo>
                    <a:pt x="8563" y="12443"/>
                  </a:lnTo>
                  <a:lnTo>
                    <a:pt x="8563" y="12443"/>
                  </a:lnTo>
                  <a:lnTo>
                    <a:pt x="8505" y="12504"/>
                  </a:lnTo>
                  <a:lnTo>
                    <a:pt x="8448" y="12565"/>
                  </a:lnTo>
                  <a:lnTo>
                    <a:pt x="8448" y="12565"/>
                  </a:lnTo>
                  <a:lnTo>
                    <a:pt x="8407" y="12607"/>
                  </a:lnTo>
                  <a:lnTo>
                    <a:pt x="8365" y="12648"/>
                  </a:lnTo>
                  <a:lnTo>
                    <a:pt x="8277" y="12731"/>
                  </a:lnTo>
                  <a:lnTo>
                    <a:pt x="8188" y="12815"/>
                  </a:lnTo>
                  <a:lnTo>
                    <a:pt x="8143" y="12858"/>
                  </a:lnTo>
                  <a:lnTo>
                    <a:pt x="8099" y="12901"/>
                  </a:lnTo>
                  <a:lnTo>
                    <a:pt x="8056" y="12945"/>
                  </a:lnTo>
                  <a:lnTo>
                    <a:pt x="8014" y="12989"/>
                  </a:lnTo>
                  <a:lnTo>
                    <a:pt x="7973" y="13035"/>
                  </a:lnTo>
                  <a:lnTo>
                    <a:pt x="7934" y="13081"/>
                  </a:lnTo>
                  <a:lnTo>
                    <a:pt x="7897" y="13129"/>
                  </a:lnTo>
                  <a:lnTo>
                    <a:pt x="7879" y="13152"/>
                  </a:lnTo>
                  <a:lnTo>
                    <a:pt x="7863" y="13177"/>
                  </a:lnTo>
                  <a:lnTo>
                    <a:pt x="7846" y="13201"/>
                  </a:lnTo>
                  <a:lnTo>
                    <a:pt x="7831" y="13227"/>
                  </a:lnTo>
                  <a:lnTo>
                    <a:pt x="7817" y="13252"/>
                  </a:lnTo>
                  <a:lnTo>
                    <a:pt x="7803" y="13277"/>
                  </a:lnTo>
                  <a:lnTo>
                    <a:pt x="7803" y="13277"/>
                  </a:lnTo>
                  <a:lnTo>
                    <a:pt x="7801" y="13283"/>
                  </a:lnTo>
                  <a:lnTo>
                    <a:pt x="7802" y="13290"/>
                  </a:lnTo>
                  <a:lnTo>
                    <a:pt x="7804" y="13295"/>
                  </a:lnTo>
                  <a:lnTo>
                    <a:pt x="7808" y="13300"/>
                  </a:lnTo>
                  <a:lnTo>
                    <a:pt x="7813" y="13303"/>
                  </a:lnTo>
                  <a:lnTo>
                    <a:pt x="7818" y="13303"/>
                  </a:lnTo>
                  <a:lnTo>
                    <a:pt x="7824" y="13302"/>
                  </a:lnTo>
                  <a:lnTo>
                    <a:pt x="7827" y="13301"/>
                  </a:lnTo>
                  <a:lnTo>
                    <a:pt x="7830" y="13298"/>
                  </a:lnTo>
                  <a:lnTo>
                    <a:pt x="7830" y="13298"/>
                  </a:lnTo>
                  <a:lnTo>
                    <a:pt x="8057" y="13040"/>
                  </a:lnTo>
                  <a:lnTo>
                    <a:pt x="8287" y="12782"/>
                  </a:lnTo>
                  <a:lnTo>
                    <a:pt x="8287" y="12782"/>
                  </a:lnTo>
                  <a:lnTo>
                    <a:pt x="8427" y="12637"/>
                  </a:lnTo>
                  <a:lnTo>
                    <a:pt x="8565" y="12491"/>
                  </a:lnTo>
                  <a:lnTo>
                    <a:pt x="8702" y="12342"/>
                  </a:lnTo>
                  <a:lnTo>
                    <a:pt x="8838" y="12192"/>
                  </a:lnTo>
                  <a:lnTo>
                    <a:pt x="8972" y="12041"/>
                  </a:lnTo>
                  <a:lnTo>
                    <a:pt x="9106" y="11889"/>
                  </a:lnTo>
                  <a:lnTo>
                    <a:pt x="9238" y="11737"/>
                  </a:lnTo>
                  <a:lnTo>
                    <a:pt x="9369" y="11583"/>
                  </a:lnTo>
                  <a:lnTo>
                    <a:pt x="9369" y="11583"/>
                  </a:lnTo>
                  <a:lnTo>
                    <a:pt x="9511" y="11415"/>
                  </a:lnTo>
                  <a:lnTo>
                    <a:pt x="9655" y="11248"/>
                  </a:lnTo>
                  <a:lnTo>
                    <a:pt x="9800" y="11082"/>
                  </a:lnTo>
                  <a:lnTo>
                    <a:pt x="9945" y="10917"/>
                  </a:lnTo>
                  <a:lnTo>
                    <a:pt x="10091" y="10752"/>
                  </a:lnTo>
                  <a:lnTo>
                    <a:pt x="10239" y="10588"/>
                  </a:lnTo>
                  <a:lnTo>
                    <a:pt x="10387" y="10425"/>
                  </a:lnTo>
                  <a:lnTo>
                    <a:pt x="10536" y="10262"/>
                  </a:lnTo>
                  <a:lnTo>
                    <a:pt x="10536" y="10262"/>
                  </a:lnTo>
                  <a:lnTo>
                    <a:pt x="10578" y="10215"/>
                  </a:lnTo>
                  <a:lnTo>
                    <a:pt x="10620" y="10167"/>
                  </a:lnTo>
                  <a:lnTo>
                    <a:pt x="10660" y="10118"/>
                  </a:lnTo>
                  <a:lnTo>
                    <a:pt x="10699" y="10069"/>
                  </a:lnTo>
                  <a:lnTo>
                    <a:pt x="10699" y="10069"/>
                  </a:lnTo>
                  <a:lnTo>
                    <a:pt x="10733" y="10027"/>
                  </a:lnTo>
                  <a:lnTo>
                    <a:pt x="10758" y="9998"/>
                  </a:lnTo>
                  <a:lnTo>
                    <a:pt x="10776" y="9979"/>
                  </a:lnTo>
                  <a:lnTo>
                    <a:pt x="10783" y="9973"/>
                  </a:lnTo>
                  <a:lnTo>
                    <a:pt x="10788" y="9970"/>
                  </a:lnTo>
                  <a:lnTo>
                    <a:pt x="10791" y="9968"/>
                  </a:lnTo>
                  <a:lnTo>
                    <a:pt x="10792" y="9968"/>
                  </a:lnTo>
                  <a:lnTo>
                    <a:pt x="10794" y="9971"/>
                  </a:lnTo>
                  <a:lnTo>
                    <a:pt x="10792" y="9976"/>
                  </a:lnTo>
                  <a:lnTo>
                    <a:pt x="10788" y="9987"/>
                  </a:lnTo>
                  <a:lnTo>
                    <a:pt x="10780" y="10005"/>
                  </a:lnTo>
                  <a:lnTo>
                    <a:pt x="10768" y="10025"/>
                  </a:lnTo>
                  <a:lnTo>
                    <a:pt x="10755" y="10048"/>
                  </a:lnTo>
                  <a:lnTo>
                    <a:pt x="10724" y="10096"/>
                  </a:lnTo>
                  <a:lnTo>
                    <a:pt x="10708" y="10119"/>
                  </a:lnTo>
                  <a:lnTo>
                    <a:pt x="10694" y="10139"/>
                  </a:lnTo>
                  <a:lnTo>
                    <a:pt x="10680" y="10156"/>
                  </a:lnTo>
                  <a:lnTo>
                    <a:pt x="10669" y="10169"/>
                  </a:lnTo>
                  <a:lnTo>
                    <a:pt x="10669" y="10169"/>
                  </a:lnTo>
                  <a:lnTo>
                    <a:pt x="10605" y="10234"/>
                  </a:lnTo>
                  <a:lnTo>
                    <a:pt x="10541" y="10302"/>
                  </a:lnTo>
                  <a:lnTo>
                    <a:pt x="10479" y="10371"/>
                  </a:lnTo>
                  <a:lnTo>
                    <a:pt x="10418" y="10441"/>
                  </a:lnTo>
                  <a:lnTo>
                    <a:pt x="10296" y="10583"/>
                  </a:lnTo>
                  <a:lnTo>
                    <a:pt x="10235" y="10653"/>
                  </a:lnTo>
                  <a:lnTo>
                    <a:pt x="10174" y="10723"/>
                  </a:lnTo>
                  <a:lnTo>
                    <a:pt x="10174" y="10723"/>
                  </a:lnTo>
                  <a:lnTo>
                    <a:pt x="9878" y="11058"/>
                  </a:lnTo>
                  <a:lnTo>
                    <a:pt x="9582" y="11393"/>
                  </a:lnTo>
                  <a:lnTo>
                    <a:pt x="8992" y="12066"/>
                  </a:lnTo>
                  <a:lnTo>
                    <a:pt x="8697" y="12402"/>
                  </a:lnTo>
                  <a:lnTo>
                    <a:pt x="8400" y="12737"/>
                  </a:lnTo>
                  <a:lnTo>
                    <a:pt x="8103" y="13070"/>
                  </a:lnTo>
                  <a:lnTo>
                    <a:pt x="7953" y="13236"/>
                  </a:lnTo>
                  <a:lnTo>
                    <a:pt x="7803" y="13403"/>
                  </a:lnTo>
                  <a:lnTo>
                    <a:pt x="7803" y="13403"/>
                  </a:lnTo>
                  <a:lnTo>
                    <a:pt x="7798" y="13343"/>
                  </a:lnTo>
                  <a:lnTo>
                    <a:pt x="7797" y="13287"/>
                  </a:lnTo>
                  <a:lnTo>
                    <a:pt x="7797" y="13287"/>
                  </a:lnTo>
                  <a:close/>
                  <a:moveTo>
                    <a:pt x="8063" y="13323"/>
                  </a:moveTo>
                  <a:lnTo>
                    <a:pt x="8063" y="13323"/>
                  </a:lnTo>
                  <a:lnTo>
                    <a:pt x="8066" y="13307"/>
                  </a:lnTo>
                  <a:lnTo>
                    <a:pt x="8071" y="13289"/>
                  </a:lnTo>
                  <a:lnTo>
                    <a:pt x="8077" y="13273"/>
                  </a:lnTo>
                  <a:lnTo>
                    <a:pt x="8084" y="13255"/>
                  </a:lnTo>
                  <a:lnTo>
                    <a:pt x="8091" y="13239"/>
                  </a:lnTo>
                  <a:lnTo>
                    <a:pt x="8099" y="13222"/>
                  </a:lnTo>
                  <a:lnTo>
                    <a:pt x="8109" y="13206"/>
                  </a:lnTo>
                  <a:lnTo>
                    <a:pt x="8118" y="13191"/>
                  </a:lnTo>
                  <a:lnTo>
                    <a:pt x="8139" y="13159"/>
                  </a:lnTo>
                  <a:lnTo>
                    <a:pt x="8164" y="13128"/>
                  </a:lnTo>
                  <a:lnTo>
                    <a:pt x="8189" y="13097"/>
                  </a:lnTo>
                  <a:lnTo>
                    <a:pt x="8216" y="13067"/>
                  </a:lnTo>
                  <a:lnTo>
                    <a:pt x="8246" y="13039"/>
                  </a:lnTo>
                  <a:lnTo>
                    <a:pt x="8275" y="13009"/>
                  </a:lnTo>
                  <a:lnTo>
                    <a:pt x="8333" y="12956"/>
                  </a:lnTo>
                  <a:lnTo>
                    <a:pt x="8391" y="12904"/>
                  </a:lnTo>
                  <a:lnTo>
                    <a:pt x="8443" y="12856"/>
                  </a:lnTo>
                  <a:lnTo>
                    <a:pt x="8443" y="12856"/>
                  </a:lnTo>
                  <a:lnTo>
                    <a:pt x="8497" y="12802"/>
                  </a:lnTo>
                  <a:lnTo>
                    <a:pt x="8550" y="12747"/>
                  </a:lnTo>
                  <a:lnTo>
                    <a:pt x="8600" y="12690"/>
                  </a:lnTo>
                  <a:lnTo>
                    <a:pt x="8651" y="12632"/>
                  </a:lnTo>
                  <a:lnTo>
                    <a:pt x="8700" y="12575"/>
                  </a:lnTo>
                  <a:lnTo>
                    <a:pt x="8749" y="12517"/>
                  </a:lnTo>
                  <a:lnTo>
                    <a:pt x="8845" y="12398"/>
                  </a:lnTo>
                  <a:lnTo>
                    <a:pt x="8845" y="12398"/>
                  </a:lnTo>
                  <a:lnTo>
                    <a:pt x="8957" y="12277"/>
                  </a:lnTo>
                  <a:lnTo>
                    <a:pt x="9068" y="12155"/>
                  </a:lnTo>
                  <a:lnTo>
                    <a:pt x="9068" y="12155"/>
                  </a:lnTo>
                  <a:lnTo>
                    <a:pt x="8902" y="12353"/>
                  </a:lnTo>
                  <a:lnTo>
                    <a:pt x="8737" y="12552"/>
                  </a:lnTo>
                  <a:lnTo>
                    <a:pt x="8574" y="12752"/>
                  </a:lnTo>
                  <a:lnTo>
                    <a:pt x="8494" y="12853"/>
                  </a:lnTo>
                  <a:lnTo>
                    <a:pt x="8413" y="12954"/>
                  </a:lnTo>
                  <a:lnTo>
                    <a:pt x="8413" y="12954"/>
                  </a:lnTo>
                  <a:lnTo>
                    <a:pt x="8367" y="13011"/>
                  </a:lnTo>
                  <a:lnTo>
                    <a:pt x="8322" y="13066"/>
                  </a:lnTo>
                  <a:lnTo>
                    <a:pt x="8274" y="13121"/>
                  </a:lnTo>
                  <a:lnTo>
                    <a:pt x="8226" y="13173"/>
                  </a:lnTo>
                  <a:lnTo>
                    <a:pt x="8177" y="13226"/>
                  </a:lnTo>
                  <a:lnTo>
                    <a:pt x="8126" y="13277"/>
                  </a:lnTo>
                  <a:lnTo>
                    <a:pt x="8075" y="13328"/>
                  </a:lnTo>
                  <a:lnTo>
                    <a:pt x="8022" y="13377"/>
                  </a:lnTo>
                  <a:lnTo>
                    <a:pt x="8022" y="13377"/>
                  </a:lnTo>
                  <a:lnTo>
                    <a:pt x="7986" y="13410"/>
                  </a:lnTo>
                  <a:lnTo>
                    <a:pt x="7960" y="13431"/>
                  </a:lnTo>
                  <a:lnTo>
                    <a:pt x="7949" y="13438"/>
                  </a:lnTo>
                  <a:lnTo>
                    <a:pt x="7941" y="13441"/>
                  </a:lnTo>
                  <a:lnTo>
                    <a:pt x="7935" y="13444"/>
                  </a:lnTo>
                  <a:lnTo>
                    <a:pt x="7931" y="13445"/>
                  </a:lnTo>
                  <a:lnTo>
                    <a:pt x="7928" y="13442"/>
                  </a:lnTo>
                  <a:lnTo>
                    <a:pt x="7927" y="13439"/>
                  </a:lnTo>
                  <a:lnTo>
                    <a:pt x="7927" y="13434"/>
                  </a:lnTo>
                  <a:lnTo>
                    <a:pt x="7928" y="13428"/>
                  </a:lnTo>
                  <a:lnTo>
                    <a:pt x="7935" y="13412"/>
                  </a:lnTo>
                  <a:lnTo>
                    <a:pt x="7946" y="13391"/>
                  </a:lnTo>
                  <a:lnTo>
                    <a:pt x="7960" y="13368"/>
                  </a:lnTo>
                  <a:lnTo>
                    <a:pt x="7976" y="13343"/>
                  </a:lnTo>
                  <a:lnTo>
                    <a:pt x="8010" y="13293"/>
                  </a:lnTo>
                  <a:lnTo>
                    <a:pt x="8041" y="13249"/>
                  </a:lnTo>
                  <a:lnTo>
                    <a:pt x="8062" y="13224"/>
                  </a:lnTo>
                  <a:lnTo>
                    <a:pt x="8062" y="13224"/>
                  </a:lnTo>
                  <a:lnTo>
                    <a:pt x="8059" y="13227"/>
                  </a:lnTo>
                  <a:lnTo>
                    <a:pt x="8059" y="13231"/>
                  </a:lnTo>
                  <a:lnTo>
                    <a:pt x="8059" y="13231"/>
                  </a:lnTo>
                  <a:lnTo>
                    <a:pt x="8050" y="13252"/>
                  </a:lnTo>
                  <a:lnTo>
                    <a:pt x="8043" y="13273"/>
                  </a:lnTo>
                  <a:lnTo>
                    <a:pt x="8036" y="13294"/>
                  </a:lnTo>
                  <a:lnTo>
                    <a:pt x="8031" y="13315"/>
                  </a:lnTo>
                  <a:lnTo>
                    <a:pt x="8031" y="13315"/>
                  </a:lnTo>
                  <a:lnTo>
                    <a:pt x="8031" y="13318"/>
                  </a:lnTo>
                  <a:lnTo>
                    <a:pt x="8033" y="13322"/>
                  </a:lnTo>
                  <a:lnTo>
                    <a:pt x="8035" y="13328"/>
                  </a:lnTo>
                  <a:lnTo>
                    <a:pt x="8040" y="13332"/>
                  </a:lnTo>
                  <a:lnTo>
                    <a:pt x="8045" y="13335"/>
                  </a:lnTo>
                  <a:lnTo>
                    <a:pt x="8051" y="13335"/>
                  </a:lnTo>
                  <a:lnTo>
                    <a:pt x="8056" y="13334"/>
                  </a:lnTo>
                  <a:lnTo>
                    <a:pt x="8058" y="13332"/>
                  </a:lnTo>
                  <a:lnTo>
                    <a:pt x="8061" y="13330"/>
                  </a:lnTo>
                  <a:lnTo>
                    <a:pt x="8063" y="13327"/>
                  </a:lnTo>
                  <a:lnTo>
                    <a:pt x="8063" y="13323"/>
                  </a:lnTo>
                  <a:lnTo>
                    <a:pt x="8063" y="13323"/>
                  </a:lnTo>
                  <a:close/>
                  <a:moveTo>
                    <a:pt x="8779" y="12443"/>
                  </a:moveTo>
                  <a:lnTo>
                    <a:pt x="8779" y="12443"/>
                  </a:lnTo>
                  <a:lnTo>
                    <a:pt x="8660" y="12570"/>
                  </a:lnTo>
                  <a:lnTo>
                    <a:pt x="8539" y="12697"/>
                  </a:lnTo>
                  <a:lnTo>
                    <a:pt x="8416" y="12821"/>
                  </a:lnTo>
                  <a:lnTo>
                    <a:pt x="8291" y="12944"/>
                  </a:lnTo>
                  <a:lnTo>
                    <a:pt x="8291" y="12944"/>
                  </a:lnTo>
                  <a:lnTo>
                    <a:pt x="8261" y="12973"/>
                  </a:lnTo>
                  <a:lnTo>
                    <a:pt x="8230" y="13002"/>
                  </a:lnTo>
                  <a:lnTo>
                    <a:pt x="8230" y="13002"/>
                  </a:lnTo>
                  <a:lnTo>
                    <a:pt x="8103" y="13124"/>
                  </a:lnTo>
                  <a:lnTo>
                    <a:pt x="7973" y="13245"/>
                  </a:lnTo>
                  <a:lnTo>
                    <a:pt x="7973" y="13245"/>
                  </a:lnTo>
                  <a:lnTo>
                    <a:pt x="7887" y="13323"/>
                  </a:lnTo>
                  <a:lnTo>
                    <a:pt x="7870" y="13337"/>
                  </a:lnTo>
                  <a:lnTo>
                    <a:pt x="7868" y="13339"/>
                  </a:lnTo>
                  <a:lnTo>
                    <a:pt x="7868" y="13338"/>
                  </a:lnTo>
                  <a:lnTo>
                    <a:pt x="7899" y="13307"/>
                  </a:lnTo>
                  <a:lnTo>
                    <a:pt x="7965" y="13241"/>
                  </a:lnTo>
                  <a:lnTo>
                    <a:pt x="8136" y="13075"/>
                  </a:lnTo>
                  <a:lnTo>
                    <a:pt x="8209" y="13004"/>
                  </a:lnTo>
                  <a:lnTo>
                    <a:pt x="8253" y="12959"/>
                  </a:lnTo>
                  <a:lnTo>
                    <a:pt x="8253" y="12959"/>
                  </a:lnTo>
                  <a:lnTo>
                    <a:pt x="8344" y="12858"/>
                  </a:lnTo>
                  <a:lnTo>
                    <a:pt x="8434" y="12757"/>
                  </a:lnTo>
                  <a:lnTo>
                    <a:pt x="8524" y="12655"/>
                  </a:lnTo>
                  <a:lnTo>
                    <a:pt x="8613" y="12552"/>
                  </a:lnTo>
                  <a:lnTo>
                    <a:pt x="8702" y="12449"/>
                  </a:lnTo>
                  <a:lnTo>
                    <a:pt x="8790" y="12346"/>
                  </a:lnTo>
                  <a:lnTo>
                    <a:pt x="8878" y="12242"/>
                  </a:lnTo>
                  <a:lnTo>
                    <a:pt x="8964" y="12136"/>
                  </a:lnTo>
                  <a:lnTo>
                    <a:pt x="8964" y="12136"/>
                  </a:lnTo>
                  <a:lnTo>
                    <a:pt x="9102" y="11971"/>
                  </a:lnTo>
                  <a:lnTo>
                    <a:pt x="9242" y="11807"/>
                  </a:lnTo>
                  <a:lnTo>
                    <a:pt x="9382" y="11646"/>
                  </a:lnTo>
                  <a:lnTo>
                    <a:pt x="9522" y="11485"/>
                  </a:lnTo>
                  <a:lnTo>
                    <a:pt x="9665" y="11326"/>
                  </a:lnTo>
                  <a:lnTo>
                    <a:pt x="9809" y="11168"/>
                  </a:lnTo>
                  <a:lnTo>
                    <a:pt x="9953" y="11010"/>
                  </a:lnTo>
                  <a:lnTo>
                    <a:pt x="10099" y="10852"/>
                  </a:lnTo>
                  <a:lnTo>
                    <a:pt x="10099" y="10852"/>
                  </a:lnTo>
                  <a:lnTo>
                    <a:pt x="10013" y="10956"/>
                  </a:lnTo>
                  <a:lnTo>
                    <a:pt x="9925" y="11059"/>
                  </a:lnTo>
                  <a:lnTo>
                    <a:pt x="9837" y="11161"/>
                  </a:lnTo>
                  <a:lnTo>
                    <a:pt x="9748" y="11263"/>
                  </a:lnTo>
                  <a:lnTo>
                    <a:pt x="9570" y="11466"/>
                  </a:lnTo>
                  <a:lnTo>
                    <a:pt x="9393" y="11669"/>
                  </a:lnTo>
                  <a:lnTo>
                    <a:pt x="9393" y="11669"/>
                  </a:lnTo>
                  <a:lnTo>
                    <a:pt x="9353" y="11715"/>
                  </a:lnTo>
                  <a:lnTo>
                    <a:pt x="9314" y="11763"/>
                  </a:lnTo>
                  <a:lnTo>
                    <a:pt x="9237" y="11858"/>
                  </a:lnTo>
                  <a:lnTo>
                    <a:pt x="9161" y="11955"/>
                  </a:lnTo>
                  <a:lnTo>
                    <a:pt x="9085" y="12053"/>
                  </a:lnTo>
                  <a:lnTo>
                    <a:pt x="8934" y="12250"/>
                  </a:lnTo>
                  <a:lnTo>
                    <a:pt x="8858" y="12347"/>
                  </a:lnTo>
                  <a:lnTo>
                    <a:pt x="8779" y="12443"/>
                  </a:lnTo>
                  <a:lnTo>
                    <a:pt x="8779" y="12443"/>
                  </a:lnTo>
                  <a:close/>
                  <a:moveTo>
                    <a:pt x="8093" y="13167"/>
                  </a:moveTo>
                  <a:lnTo>
                    <a:pt x="8093" y="13167"/>
                  </a:lnTo>
                  <a:lnTo>
                    <a:pt x="8084" y="13183"/>
                  </a:lnTo>
                  <a:lnTo>
                    <a:pt x="8076" y="13199"/>
                  </a:lnTo>
                  <a:lnTo>
                    <a:pt x="8076" y="13199"/>
                  </a:lnTo>
                  <a:lnTo>
                    <a:pt x="7939" y="13369"/>
                  </a:lnTo>
                  <a:lnTo>
                    <a:pt x="7866" y="13456"/>
                  </a:lnTo>
                  <a:lnTo>
                    <a:pt x="7814" y="13519"/>
                  </a:lnTo>
                  <a:lnTo>
                    <a:pt x="7814" y="13519"/>
                  </a:lnTo>
                  <a:lnTo>
                    <a:pt x="7807" y="13452"/>
                  </a:lnTo>
                  <a:lnTo>
                    <a:pt x="7807" y="13452"/>
                  </a:lnTo>
                  <a:lnTo>
                    <a:pt x="8093" y="13167"/>
                  </a:lnTo>
                  <a:lnTo>
                    <a:pt x="8093" y="13167"/>
                  </a:lnTo>
                  <a:close/>
                  <a:moveTo>
                    <a:pt x="7818" y="13554"/>
                  </a:moveTo>
                  <a:lnTo>
                    <a:pt x="7818" y="13554"/>
                  </a:lnTo>
                  <a:lnTo>
                    <a:pt x="7822" y="13554"/>
                  </a:lnTo>
                  <a:lnTo>
                    <a:pt x="7825" y="13551"/>
                  </a:lnTo>
                  <a:lnTo>
                    <a:pt x="7825" y="13551"/>
                  </a:lnTo>
                  <a:lnTo>
                    <a:pt x="7868" y="13524"/>
                  </a:lnTo>
                  <a:lnTo>
                    <a:pt x="7910" y="13496"/>
                  </a:lnTo>
                  <a:lnTo>
                    <a:pt x="7951" y="13467"/>
                  </a:lnTo>
                  <a:lnTo>
                    <a:pt x="7992" y="13437"/>
                  </a:lnTo>
                  <a:lnTo>
                    <a:pt x="8033" y="13405"/>
                  </a:lnTo>
                  <a:lnTo>
                    <a:pt x="8071" y="13372"/>
                  </a:lnTo>
                  <a:lnTo>
                    <a:pt x="8111" y="13339"/>
                  </a:lnTo>
                  <a:lnTo>
                    <a:pt x="8148" y="13304"/>
                  </a:lnTo>
                  <a:lnTo>
                    <a:pt x="8187" y="13269"/>
                  </a:lnTo>
                  <a:lnTo>
                    <a:pt x="8224" y="13233"/>
                  </a:lnTo>
                  <a:lnTo>
                    <a:pt x="8261" y="13197"/>
                  </a:lnTo>
                  <a:lnTo>
                    <a:pt x="8298" y="13159"/>
                  </a:lnTo>
                  <a:lnTo>
                    <a:pt x="8333" y="13121"/>
                  </a:lnTo>
                  <a:lnTo>
                    <a:pt x="8370" y="13082"/>
                  </a:lnTo>
                  <a:lnTo>
                    <a:pt x="8440" y="13004"/>
                  </a:lnTo>
                  <a:lnTo>
                    <a:pt x="8440" y="13004"/>
                  </a:lnTo>
                  <a:lnTo>
                    <a:pt x="8407" y="13044"/>
                  </a:lnTo>
                  <a:lnTo>
                    <a:pt x="8407" y="13044"/>
                  </a:lnTo>
                  <a:lnTo>
                    <a:pt x="8374" y="13084"/>
                  </a:lnTo>
                  <a:lnTo>
                    <a:pt x="8339" y="13123"/>
                  </a:lnTo>
                  <a:lnTo>
                    <a:pt x="8305" y="13162"/>
                  </a:lnTo>
                  <a:lnTo>
                    <a:pt x="8269" y="13198"/>
                  </a:lnTo>
                  <a:lnTo>
                    <a:pt x="8233" y="13235"/>
                  </a:lnTo>
                  <a:lnTo>
                    <a:pt x="8196" y="13270"/>
                  </a:lnTo>
                  <a:lnTo>
                    <a:pt x="8121" y="13342"/>
                  </a:lnTo>
                  <a:lnTo>
                    <a:pt x="8047" y="13412"/>
                  </a:lnTo>
                  <a:lnTo>
                    <a:pt x="7973" y="13482"/>
                  </a:lnTo>
                  <a:lnTo>
                    <a:pt x="7935" y="13519"/>
                  </a:lnTo>
                  <a:lnTo>
                    <a:pt x="7899" y="13555"/>
                  </a:lnTo>
                  <a:lnTo>
                    <a:pt x="7864" y="13592"/>
                  </a:lnTo>
                  <a:lnTo>
                    <a:pt x="7829" y="13630"/>
                  </a:lnTo>
                  <a:lnTo>
                    <a:pt x="7829" y="13630"/>
                  </a:lnTo>
                  <a:lnTo>
                    <a:pt x="7818" y="13554"/>
                  </a:lnTo>
                  <a:lnTo>
                    <a:pt x="7818" y="13554"/>
                  </a:lnTo>
                  <a:close/>
                  <a:moveTo>
                    <a:pt x="9336" y="12272"/>
                  </a:moveTo>
                  <a:lnTo>
                    <a:pt x="9336" y="12272"/>
                  </a:lnTo>
                  <a:lnTo>
                    <a:pt x="9294" y="12316"/>
                  </a:lnTo>
                  <a:lnTo>
                    <a:pt x="9253" y="12362"/>
                  </a:lnTo>
                  <a:lnTo>
                    <a:pt x="9212" y="12409"/>
                  </a:lnTo>
                  <a:lnTo>
                    <a:pt x="9173" y="12456"/>
                  </a:lnTo>
                  <a:lnTo>
                    <a:pt x="9133" y="12504"/>
                  </a:lnTo>
                  <a:lnTo>
                    <a:pt x="9094" y="12553"/>
                  </a:lnTo>
                  <a:lnTo>
                    <a:pt x="9018" y="12651"/>
                  </a:lnTo>
                  <a:lnTo>
                    <a:pt x="8942" y="12751"/>
                  </a:lnTo>
                  <a:lnTo>
                    <a:pt x="8867" y="12849"/>
                  </a:lnTo>
                  <a:lnTo>
                    <a:pt x="8792" y="12947"/>
                  </a:lnTo>
                  <a:lnTo>
                    <a:pt x="8716" y="13044"/>
                  </a:lnTo>
                  <a:lnTo>
                    <a:pt x="8716" y="13044"/>
                  </a:lnTo>
                  <a:lnTo>
                    <a:pt x="8629" y="13152"/>
                  </a:lnTo>
                  <a:lnTo>
                    <a:pt x="8541" y="13259"/>
                  </a:lnTo>
                  <a:lnTo>
                    <a:pt x="8452" y="13364"/>
                  </a:lnTo>
                  <a:lnTo>
                    <a:pt x="8361" y="13469"/>
                  </a:lnTo>
                  <a:lnTo>
                    <a:pt x="8361" y="13469"/>
                  </a:lnTo>
                  <a:lnTo>
                    <a:pt x="8324" y="13499"/>
                  </a:lnTo>
                  <a:lnTo>
                    <a:pt x="8287" y="13528"/>
                  </a:lnTo>
                  <a:lnTo>
                    <a:pt x="8209" y="13585"/>
                  </a:lnTo>
                  <a:lnTo>
                    <a:pt x="8133" y="13641"/>
                  </a:lnTo>
                  <a:lnTo>
                    <a:pt x="8057" y="13699"/>
                  </a:lnTo>
                  <a:lnTo>
                    <a:pt x="8057" y="13699"/>
                  </a:lnTo>
                  <a:lnTo>
                    <a:pt x="8023" y="13725"/>
                  </a:lnTo>
                  <a:lnTo>
                    <a:pt x="7989" y="13751"/>
                  </a:lnTo>
                  <a:lnTo>
                    <a:pt x="7956" y="13780"/>
                  </a:lnTo>
                  <a:lnTo>
                    <a:pt x="7940" y="13795"/>
                  </a:lnTo>
                  <a:lnTo>
                    <a:pt x="7925" y="13810"/>
                  </a:lnTo>
                  <a:lnTo>
                    <a:pt x="7925" y="13810"/>
                  </a:lnTo>
                  <a:lnTo>
                    <a:pt x="7992" y="13739"/>
                  </a:lnTo>
                  <a:lnTo>
                    <a:pt x="8056" y="13666"/>
                  </a:lnTo>
                  <a:lnTo>
                    <a:pt x="8120" y="13591"/>
                  </a:lnTo>
                  <a:lnTo>
                    <a:pt x="8181" y="13516"/>
                  </a:lnTo>
                  <a:lnTo>
                    <a:pt x="8181" y="13516"/>
                  </a:lnTo>
                  <a:lnTo>
                    <a:pt x="8333" y="13376"/>
                  </a:lnTo>
                  <a:lnTo>
                    <a:pt x="8406" y="13308"/>
                  </a:lnTo>
                  <a:lnTo>
                    <a:pt x="8471" y="13246"/>
                  </a:lnTo>
                  <a:lnTo>
                    <a:pt x="8471" y="13246"/>
                  </a:lnTo>
                  <a:lnTo>
                    <a:pt x="8518" y="13201"/>
                  </a:lnTo>
                  <a:lnTo>
                    <a:pt x="8564" y="13154"/>
                  </a:lnTo>
                  <a:lnTo>
                    <a:pt x="8610" y="13108"/>
                  </a:lnTo>
                  <a:lnTo>
                    <a:pt x="8654" y="13060"/>
                  </a:lnTo>
                  <a:lnTo>
                    <a:pt x="8697" y="13012"/>
                  </a:lnTo>
                  <a:lnTo>
                    <a:pt x="8741" y="12964"/>
                  </a:lnTo>
                  <a:lnTo>
                    <a:pt x="8784" y="12915"/>
                  </a:lnTo>
                  <a:lnTo>
                    <a:pt x="8826" y="12864"/>
                  </a:lnTo>
                  <a:lnTo>
                    <a:pt x="8909" y="12764"/>
                  </a:lnTo>
                  <a:lnTo>
                    <a:pt x="8991" y="12661"/>
                  </a:lnTo>
                  <a:lnTo>
                    <a:pt x="9072" y="12558"/>
                  </a:lnTo>
                  <a:lnTo>
                    <a:pt x="9153" y="12453"/>
                  </a:lnTo>
                  <a:lnTo>
                    <a:pt x="9312" y="12245"/>
                  </a:lnTo>
                  <a:lnTo>
                    <a:pt x="9393" y="12141"/>
                  </a:lnTo>
                  <a:lnTo>
                    <a:pt x="9473" y="12037"/>
                  </a:lnTo>
                  <a:lnTo>
                    <a:pt x="9555" y="11935"/>
                  </a:lnTo>
                  <a:lnTo>
                    <a:pt x="9640" y="11834"/>
                  </a:lnTo>
                  <a:lnTo>
                    <a:pt x="9682" y="11784"/>
                  </a:lnTo>
                  <a:lnTo>
                    <a:pt x="9725" y="11735"/>
                  </a:lnTo>
                  <a:lnTo>
                    <a:pt x="9768" y="11687"/>
                  </a:lnTo>
                  <a:lnTo>
                    <a:pt x="9813" y="11639"/>
                  </a:lnTo>
                  <a:lnTo>
                    <a:pt x="9831" y="11707"/>
                  </a:lnTo>
                  <a:lnTo>
                    <a:pt x="9831" y="11707"/>
                  </a:lnTo>
                  <a:lnTo>
                    <a:pt x="9806" y="11746"/>
                  </a:lnTo>
                  <a:lnTo>
                    <a:pt x="9780" y="11785"/>
                  </a:lnTo>
                  <a:lnTo>
                    <a:pt x="9753" y="11824"/>
                  </a:lnTo>
                  <a:lnTo>
                    <a:pt x="9724" y="11861"/>
                  </a:lnTo>
                  <a:lnTo>
                    <a:pt x="9695" y="11897"/>
                  </a:lnTo>
                  <a:lnTo>
                    <a:pt x="9664" y="11934"/>
                  </a:lnTo>
                  <a:lnTo>
                    <a:pt x="9633" y="11969"/>
                  </a:lnTo>
                  <a:lnTo>
                    <a:pt x="9601" y="12003"/>
                  </a:lnTo>
                  <a:lnTo>
                    <a:pt x="9601" y="12003"/>
                  </a:lnTo>
                  <a:lnTo>
                    <a:pt x="9568" y="12038"/>
                  </a:lnTo>
                  <a:lnTo>
                    <a:pt x="9537" y="12072"/>
                  </a:lnTo>
                  <a:lnTo>
                    <a:pt x="9470" y="12139"/>
                  </a:lnTo>
                  <a:lnTo>
                    <a:pt x="9403" y="12205"/>
                  </a:lnTo>
                  <a:lnTo>
                    <a:pt x="9336" y="12272"/>
                  </a:lnTo>
                  <a:lnTo>
                    <a:pt x="9336" y="12272"/>
                  </a:lnTo>
                  <a:close/>
                  <a:moveTo>
                    <a:pt x="8986" y="12574"/>
                  </a:moveTo>
                  <a:lnTo>
                    <a:pt x="8986" y="12574"/>
                  </a:lnTo>
                  <a:lnTo>
                    <a:pt x="8951" y="12621"/>
                  </a:lnTo>
                  <a:lnTo>
                    <a:pt x="8915" y="12668"/>
                  </a:lnTo>
                  <a:lnTo>
                    <a:pt x="8879" y="12712"/>
                  </a:lnTo>
                  <a:lnTo>
                    <a:pt x="8841" y="12758"/>
                  </a:lnTo>
                  <a:lnTo>
                    <a:pt x="8766" y="12845"/>
                  </a:lnTo>
                  <a:lnTo>
                    <a:pt x="8689" y="12932"/>
                  </a:lnTo>
                  <a:lnTo>
                    <a:pt x="8611" y="13016"/>
                  </a:lnTo>
                  <a:lnTo>
                    <a:pt x="8532" y="13101"/>
                  </a:lnTo>
                  <a:lnTo>
                    <a:pt x="8372" y="13266"/>
                  </a:lnTo>
                  <a:lnTo>
                    <a:pt x="8372" y="13266"/>
                  </a:lnTo>
                  <a:lnTo>
                    <a:pt x="8448" y="13160"/>
                  </a:lnTo>
                  <a:lnTo>
                    <a:pt x="8448" y="13160"/>
                  </a:lnTo>
                  <a:lnTo>
                    <a:pt x="8543" y="13062"/>
                  </a:lnTo>
                  <a:lnTo>
                    <a:pt x="8636" y="12963"/>
                  </a:lnTo>
                  <a:lnTo>
                    <a:pt x="8728" y="12861"/>
                  </a:lnTo>
                  <a:lnTo>
                    <a:pt x="8818" y="12758"/>
                  </a:lnTo>
                  <a:lnTo>
                    <a:pt x="8908" y="12654"/>
                  </a:lnTo>
                  <a:lnTo>
                    <a:pt x="8996" y="12548"/>
                  </a:lnTo>
                  <a:lnTo>
                    <a:pt x="9084" y="12442"/>
                  </a:lnTo>
                  <a:lnTo>
                    <a:pt x="9171" y="12335"/>
                  </a:lnTo>
                  <a:lnTo>
                    <a:pt x="9171" y="12335"/>
                  </a:lnTo>
                  <a:lnTo>
                    <a:pt x="9078" y="12453"/>
                  </a:lnTo>
                  <a:lnTo>
                    <a:pt x="9032" y="12514"/>
                  </a:lnTo>
                  <a:lnTo>
                    <a:pt x="8986" y="12574"/>
                  </a:lnTo>
                  <a:lnTo>
                    <a:pt x="8986" y="12574"/>
                  </a:lnTo>
                  <a:close/>
                  <a:moveTo>
                    <a:pt x="8555" y="12958"/>
                  </a:moveTo>
                  <a:lnTo>
                    <a:pt x="8555" y="12958"/>
                  </a:lnTo>
                  <a:lnTo>
                    <a:pt x="8516" y="13008"/>
                  </a:lnTo>
                  <a:lnTo>
                    <a:pt x="8477" y="13059"/>
                  </a:lnTo>
                  <a:lnTo>
                    <a:pt x="8477" y="13059"/>
                  </a:lnTo>
                  <a:lnTo>
                    <a:pt x="8408" y="13123"/>
                  </a:lnTo>
                  <a:lnTo>
                    <a:pt x="8339" y="13186"/>
                  </a:lnTo>
                  <a:lnTo>
                    <a:pt x="8200" y="13310"/>
                  </a:lnTo>
                  <a:lnTo>
                    <a:pt x="8131" y="13372"/>
                  </a:lnTo>
                  <a:lnTo>
                    <a:pt x="8064" y="13434"/>
                  </a:lnTo>
                  <a:lnTo>
                    <a:pt x="7997" y="13496"/>
                  </a:lnTo>
                  <a:lnTo>
                    <a:pt x="7934" y="13559"/>
                  </a:lnTo>
                  <a:lnTo>
                    <a:pt x="7934" y="13559"/>
                  </a:lnTo>
                  <a:lnTo>
                    <a:pt x="8030" y="13460"/>
                  </a:lnTo>
                  <a:lnTo>
                    <a:pt x="8126" y="13358"/>
                  </a:lnTo>
                  <a:lnTo>
                    <a:pt x="8220" y="13257"/>
                  </a:lnTo>
                  <a:lnTo>
                    <a:pt x="8312" y="13154"/>
                  </a:lnTo>
                  <a:lnTo>
                    <a:pt x="8405" y="13051"/>
                  </a:lnTo>
                  <a:lnTo>
                    <a:pt x="8496" y="12948"/>
                  </a:lnTo>
                  <a:lnTo>
                    <a:pt x="8679" y="12740"/>
                  </a:lnTo>
                  <a:lnTo>
                    <a:pt x="8860" y="12532"/>
                  </a:lnTo>
                  <a:lnTo>
                    <a:pt x="9043" y="12323"/>
                  </a:lnTo>
                  <a:lnTo>
                    <a:pt x="9134" y="12220"/>
                  </a:lnTo>
                  <a:lnTo>
                    <a:pt x="9226" y="12116"/>
                  </a:lnTo>
                  <a:lnTo>
                    <a:pt x="9320" y="12014"/>
                  </a:lnTo>
                  <a:lnTo>
                    <a:pt x="9415" y="11913"/>
                  </a:lnTo>
                  <a:lnTo>
                    <a:pt x="9415" y="11913"/>
                  </a:lnTo>
                  <a:lnTo>
                    <a:pt x="9469" y="11856"/>
                  </a:lnTo>
                  <a:lnTo>
                    <a:pt x="9524" y="11800"/>
                  </a:lnTo>
                  <a:lnTo>
                    <a:pt x="9524" y="11800"/>
                  </a:lnTo>
                  <a:lnTo>
                    <a:pt x="9388" y="11966"/>
                  </a:lnTo>
                  <a:lnTo>
                    <a:pt x="9388" y="11966"/>
                  </a:lnTo>
                  <a:lnTo>
                    <a:pt x="9325" y="12047"/>
                  </a:lnTo>
                  <a:lnTo>
                    <a:pt x="9325" y="12047"/>
                  </a:lnTo>
                  <a:lnTo>
                    <a:pt x="9225" y="12160"/>
                  </a:lnTo>
                  <a:lnTo>
                    <a:pt x="9126" y="12272"/>
                  </a:lnTo>
                  <a:lnTo>
                    <a:pt x="9027" y="12385"/>
                  </a:lnTo>
                  <a:lnTo>
                    <a:pt x="8930" y="12500"/>
                  </a:lnTo>
                  <a:lnTo>
                    <a:pt x="8834" y="12615"/>
                  </a:lnTo>
                  <a:lnTo>
                    <a:pt x="8739" y="12730"/>
                  </a:lnTo>
                  <a:lnTo>
                    <a:pt x="8647" y="12844"/>
                  </a:lnTo>
                  <a:lnTo>
                    <a:pt x="8555" y="12958"/>
                  </a:lnTo>
                  <a:lnTo>
                    <a:pt x="8555" y="12958"/>
                  </a:lnTo>
                  <a:close/>
                  <a:moveTo>
                    <a:pt x="8275" y="13331"/>
                  </a:moveTo>
                  <a:lnTo>
                    <a:pt x="8275" y="13331"/>
                  </a:lnTo>
                  <a:lnTo>
                    <a:pt x="8213" y="13416"/>
                  </a:lnTo>
                  <a:lnTo>
                    <a:pt x="8150" y="13500"/>
                  </a:lnTo>
                  <a:lnTo>
                    <a:pt x="8150" y="13500"/>
                  </a:lnTo>
                  <a:lnTo>
                    <a:pt x="8076" y="13578"/>
                  </a:lnTo>
                  <a:lnTo>
                    <a:pt x="8004" y="13658"/>
                  </a:lnTo>
                  <a:lnTo>
                    <a:pt x="7934" y="13740"/>
                  </a:lnTo>
                  <a:lnTo>
                    <a:pt x="7865" y="13824"/>
                  </a:lnTo>
                  <a:lnTo>
                    <a:pt x="7865" y="13824"/>
                  </a:lnTo>
                  <a:lnTo>
                    <a:pt x="7852" y="13761"/>
                  </a:lnTo>
                  <a:lnTo>
                    <a:pt x="7841" y="13700"/>
                  </a:lnTo>
                  <a:lnTo>
                    <a:pt x="7841" y="13700"/>
                  </a:lnTo>
                  <a:lnTo>
                    <a:pt x="7897" y="13657"/>
                  </a:lnTo>
                  <a:lnTo>
                    <a:pt x="7953" y="13612"/>
                  </a:lnTo>
                  <a:lnTo>
                    <a:pt x="8008" y="13568"/>
                  </a:lnTo>
                  <a:lnTo>
                    <a:pt x="8063" y="13522"/>
                  </a:lnTo>
                  <a:lnTo>
                    <a:pt x="8117" y="13475"/>
                  </a:lnTo>
                  <a:lnTo>
                    <a:pt x="8169" y="13428"/>
                  </a:lnTo>
                  <a:lnTo>
                    <a:pt x="8222" y="13380"/>
                  </a:lnTo>
                  <a:lnTo>
                    <a:pt x="8275" y="13331"/>
                  </a:lnTo>
                  <a:lnTo>
                    <a:pt x="8275" y="13331"/>
                  </a:lnTo>
                  <a:close/>
                  <a:moveTo>
                    <a:pt x="7875" y="13864"/>
                  </a:moveTo>
                  <a:lnTo>
                    <a:pt x="7875" y="13864"/>
                  </a:lnTo>
                  <a:lnTo>
                    <a:pt x="7917" y="13818"/>
                  </a:lnTo>
                  <a:lnTo>
                    <a:pt x="7917" y="13818"/>
                  </a:lnTo>
                  <a:lnTo>
                    <a:pt x="7896" y="13844"/>
                  </a:lnTo>
                  <a:lnTo>
                    <a:pt x="7876" y="13870"/>
                  </a:lnTo>
                  <a:lnTo>
                    <a:pt x="7876" y="13870"/>
                  </a:lnTo>
                  <a:lnTo>
                    <a:pt x="7875" y="13864"/>
                  </a:lnTo>
                  <a:lnTo>
                    <a:pt x="7875" y="13864"/>
                  </a:lnTo>
                  <a:close/>
                  <a:moveTo>
                    <a:pt x="7882" y="13891"/>
                  </a:moveTo>
                  <a:lnTo>
                    <a:pt x="7882" y="13891"/>
                  </a:lnTo>
                  <a:lnTo>
                    <a:pt x="7898" y="13867"/>
                  </a:lnTo>
                  <a:lnTo>
                    <a:pt x="7916" y="13844"/>
                  </a:lnTo>
                  <a:lnTo>
                    <a:pt x="7935" y="13822"/>
                  </a:lnTo>
                  <a:lnTo>
                    <a:pt x="7956" y="13801"/>
                  </a:lnTo>
                  <a:lnTo>
                    <a:pt x="7980" y="13780"/>
                  </a:lnTo>
                  <a:lnTo>
                    <a:pt x="8003" y="13760"/>
                  </a:lnTo>
                  <a:lnTo>
                    <a:pt x="8028" y="13740"/>
                  </a:lnTo>
                  <a:lnTo>
                    <a:pt x="8054" y="13721"/>
                  </a:lnTo>
                  <a:lnTo>
                    <a:pt x="8106" y="13684"/>
                  </a:lnTo>
                  <a:lnTo>
                    <a:pt x="8159" y="13650"/>
                  </a:lnTo>
                  <a:lnTo>
                    <a:pt x="8210" y="13617"/>
                  </a:lnTo>
                  <a:lnTo>
                    <a:pt x="8258" y="13585"/>
                  </a:lnTo>
                  <a:lnTo>
                    <a:pt x="8258" y="13585"/>
                  </a:lnTo>
                  <a:lnTo>
                    <a:pt x="8207" y="13644"/>
                  </a:lnTo>
                  <a:lnTo>
                    <a:pt x="8154" y="13702"/>
                  </a:lnTo>
                  <a:lnTo>
                    <a:pt x="8154" y="13702"/>
                  </a:lnTo>
                  <a:lnTo>
                    <a:pt x="8064" y="13792"/>
                  </a:lnTo>
                  <a:lnTo>
                    <a:pt x="8021" y="13839"/>
                  </a:lnTo>
                  <a:lnTo>
                    <a:pt x="7978" y="13885"/>
                  </a:lnTo>
                  <a:lnTo>
                    <a:pt x="7978" y="13885"/>
                  </a:lnTo>
                  <a:lnTo>
                    <a:pt x="7949" y="13915"/>
                  </a:lnTo>
                  <a:lnTo>
                    <a:pt x="7949" y="13915"/>
                  </a:lnTo>
                  <a:lnTo>
                    <a:pt x="7926" y="13942"/>
                  </a:lnTo>
                  <a:lnTo>
                    <a:pt x="7903" y="13970"/>
                  </a:lnTo>
                  <a:lnTo>
                    <a:pt x="7903" y="13970"/>
                  </a:lnTo>
                  <a:lnTo>
                    <a:pt x="7882" y="13891"/>
                  </a:lnTo>
                  <a:lnTo>
                    <a:pt x="7882" y="13891"/>
                  </a:lnTo>
                  <a:close/>
                  <a:moveTo>
                    <a:pt x="7918" y="14023"/>
                  </a:moveTo>
                  <a:lnTo>
                    <a:pt x="7918" y="14023"/>
                  </a:lnTo>
                  <a:lnTo>
                    <a:pt x="7953" y="13998"/>
                  </a:lnTo>
                  <a:lnTo>
                    <a:pt x="7987" y="13974"/>
                  </a:lnTo>
                  <a:lnTo>
                    <a:pt x="8021" y="13949"/>
                  </a:lnTo>
                  <a:lnTo>
                    <a:pt x="8055" y="13922"/>
                  </a:lnTo>
                  <a:lnTo>
                    <a:pt x="8119" y="13870"/>
                  </a:lnTo>
                  <a:lnTo>
                    <a:pt x="8184" y="13815"/>
                  </a:lnTo>
                  <a:lnTo>
                    <a:pt x="8248" y="13760"/>
                  </a:lnTo>
                  <a:lnTo>
                    <a:pt x="8311" y="13703"/>
                  </a:lnTo>
                  <a:lnTo>
                    <a:pt x="8374" y="13647"/>
                  </a:lnTo>
                  <a:lnTo>
                    <a:pt x="8439" y="13592"/>
                  </a:lnTo>
                  <a:lnTo>
                    <a:pt x="8439" y="13592"/>
                  </a:lnTo>
                  <a:lnTo>
                    <a:pt x="8484" y="13549"/>
                  </a:lnTo>
                  <a:lnTo>
                    <a:pt x="8496" y="13538"/>
                  </a:lnTo>
                  <a:lnTo>
                    <a:pt x="8498" y="13537"/>
                  </a:lnTo>
                  <a:lnTo>
                    <a:pt x="8500" y="13537"/>
                  </a:lnTo>
                  <a:lnTo>
                    <a:pt x="8495" y="13543"/>
                  </a:lnTo>
                  <a:lnTo>
                    <a:pt x="8482" y="13557"/>
                  </a:lnTo>
                  <a:lnTo>
                    <a:pt x="8433" y="13610"/>
                  </a:lnTo>
                  <a:lnTo>
                    <a:pt x="8433" y="13610"/>
                  </a:lnTo>
                  <a:lnTo>
                    <a:pt x="8381" y="13664"/>
                  </a:lnTo>
                  <a:lnTo>
                    <a:pt x="8329" y="13717"/>
                  </a:lnTo>
                  <a:lnTo>
                    <a:pt x="8223" y="13823"/>
                  </a:lnTo>
                  <a:lnTo>
                    <a:pt x="8223" y="13823"/>
                  </a:lnTo>
                  <a:lnTo>
                    <a:pt x="8153" y="13894"/>
                  </a:lnTo>
                  <a:lnTo>
                    <a:pt x="8083" y="13966"/>
                  </a:lnTo>
                  <a:lnTo>
                    <a:pt x="8015" y="14037"/>
                  </a:lnTo>
                  <a:lnTo>
                    <a:pt x="7947" y="14111"/>
                  </a:lnTo>
                  <a:lnTo>
                    <a:pt x="7947" y="14111"/>
                  </a:lnTo>
                  <a:lnTo>
                    <a:pt x="7932" y="14067"/>
                  </a:lnTo>
                  <a:lnTo>
                    <a:pt x="7918" y="14023"/>
                  </a:lnTo>
                  <a:lnTo>
                    <a:pt x="7918" y="14023"/>
                  </a:lnTo>
                  <a:close/>
                  <a:moveTo>
                    <a:pt x="7966" y="14159"/>
                  </a:moveTo>
                  <a:lnTo>
                    <a:pt x="7966" y="14159"/>
                  </a:lnTo>
                  <a:lnTo>
                    <a:pt x="8036" y="14101"/>
                  </a:lnTo>
                  <a:lnTo>
                    <a:pt x="8106" y="14042"/>
                  </a:lnTo>
                  <a:lnTo>
                    <a:pt x="8177" y="13982"/>
                  </a:lnTo>
                  <a:lnTo>
                    <a:pt x="8246" y="13921"/>
                  </a:lnTo>
                  <a:lnTo>
                    <a:pt x="8313" y="13859"/>
                  </a:lnTo>
                  <a:lnTo>
                    <a:pt x="8380" y="13796"/>
                  </a:lnTo>
                  <a:lnTo>
                    <a:pt x="8445" y="13732"/>
                  </a:lnTo>
                  <a:lnTo>
                    <a:pt x="8507" y="13666"/>
                  </a:lnTo>
                  <a:lnTo>
                    <a:pt x="8507" y="13666"/>
                  </a:lnTo>
                  <a:lnTo>
                    <a:pt x="8442" y="13735"/>
                  </a:lnTo>
                  <a:lnTo>
                    <a:pt x="8377" y="13804"/>
                  </a:lnTo>
                  <a:lnTo>
                    <a:pt x="8247" y="13942"/>
                  </a:lnTo>
                  <a:lnTo>
                    <a:pt x="8182" y="14010"/>
                  </a:lnTo>
                  <a:lnTo>
                    <a:pt x="8118" y="14080"/>
                  </a:lnTo>
                  <a:lnTo>
                    <a:pt x="8055" y="14151"/>
                  </a:lnTo>
                  <a:lnTo>
                    <a:pt x="7992" y="14222"/>
                  </a:lnTo>
                  <a:lnTo>
                    <a:pt x="7992" y="14222"/>
                  </a:lnTo>
                  <a:lnTo>
                    <a:pt x="7979" y="14190"/>
                  </a:lnTo>
                  <a:lnTo>
                    <a:pt x="7966" y="14159"/>
                  </a:lnTo>
                  <a:lnTo>
                    <a:pt x="7966" y="14159"/>
                  </a:lnTo>
                  <a:close/>
                  <a:moveTo>
                    <a:pt x="8010" y="14263"/>
                  </a:moveTo>
                  <a:lnTo>
                    <a:pt x="8010" y="14263"/>
                  </a:lnTo>
                  <a:lnTo>
                    <a:pt x="8072" y="14211"/>
                  </a:lnTo>
                  <a:lnTo>
                    <a:pt x="8136" y="14162"/>
                  </a:lnTo>
                  <a:lnTo>
                    <a:pt x="8199" y="14113"/>
                  </a:lnTo>
                  <a:lnTo>
                    <a:pt x="8232" y="14090"/>
                  </a:lnTo>
                  <a:lnTo>
                    <a:pt x="8264" y="14067"/>
                  </a:lnTo>
                  <a:lnTo>
                    <a:pt x="8264" y="14067"/>
                  </a:lnTo>
                  <a:lnTo>
                    <a:pt x="8274" y="14063"/>
                  </a:lnTo>
                  <a:lnTo>
                    <a:pt x="8276" y="14062"/>
                  </a:lnTo>
                  <a:lnTo>
                    <a:pt x="8277" y="14062"/>
                  </a:lnTo>
                  <a:lnTo>
                    <a:pt x="8278" y="14064"/>
                  </a:lnTo>
                  <a:lnTo>
                    <a:pt x="8277" y="14066"/>
                  </a:lnTo>
                  <a:lnTo>
                    <a:pt x="8275" y="14073"/>
                  </a:lnTo>
                  <a:lnTo>
                    <a:pt x="8268" y="14084"/>
                  </a:lnTo>
                  <a:lnTo>
                    <a:pt x="8260" y="14098"/>
                  </a:lnTo>
                  <a:lnTo>
                    <a:pt x="8236" y="14131"/>
                  </a:lnTo>
                  <a:lnTo>
                    <a:pt x="8208" y="14167"/>
                  </a:lnTo>
                  <a:lnTo>
                    <a:pt x="8179" y="14203"/>
                  </a:lnTo>
                  <a:lnTo>
                    <a:pt x="8133" y="14261"/>
                  </a:lnTo>
                  <a:lnTo>
                    <a:pt x="8133" y="14261"/>
                  </a:lnTo>
                  <a:lnTo>
                    <a:pt x="8116" y="14279"/>
                  </a:lnTo>
                  <a:lnTo>
                    <a:pt x="8098" y="14298"/>
                  </a:lnTo>
                  <a:lnTo>
                    <a:pt x="8082" y="14319"/>
                  </a:lnTo>
                  <a:lnTo>
                    <a:pt x="8066" y="14340"/>
                  </a:lnTo>
                  <a:lnTo>
                    <a:pt x="8066" y="14340"/>
                  </a:lnTo>
                  <a:lnTo>
                    <a:pt x="8064" y="14344"/>
                  </a:lnTo>
                  <a:lnTo>
                    <a:pt x="8063" y="14346"/>
                  </a:lnTo>
                  <a:lnTo>
                    <a:pt x="8064" y="14352"/>
                  </a:lnTo>
                  <a:lnTo>
                    <a:pt x="8066" y="14358"/>
                  </a:lnTo>
                  <a:lnTo>
                    <a:pt x="8070" y="14362"/>
                  </a:lnTo>
                  <a:lnTo>
                    <a:pt x="8076" y="14365"/>
                  </a:lnTo>
                  <a:lnTo>
                    <a:pt x="8082" y="14366"/>
                  </a:lnTo>
                  <a:lnTo>
                    <a:pt x="8088" y="14365"/>
                  </a:lnTo>
                  <a:lnTo>
                    <a:pt x="8090" y="14364"/>
                  </a:lnTo>
                  <a:lnTo>
                    <a:pt x="8092" y="14361"/>
                  </a:lnTo>
                  <a:lnTo>
                    <a:pt x="8092" y="14361"/>
                  </a:lnTo>
                  <a:lnTo>
                    <a:pt x="8161" y="14278"/>
                  </a:lnTo>
                  <a:lnTo>
                    <a:pt x="8195" y="14237"/>
                  </a:lnTo>
                  <a:lnTo>
                    <a:pt x="8229" y="14195"/>
                  </a:lnTo>
                  <a:lnTo>
                    <a:pt x="8229" y="14195"/>
                  </a:lnTo>
                  <a:lnTo>
                    <a:pt x="8271" y="14166"/>
                  </a:lnTo>
                  <a:lnTo>
                    <a:pt x="8289" y="14155"/>
                  </a:lnTo>
                  <a:lnTo>
                    <a:pt x="8303" y="14146"/>
                  </a:lnTo>
                  <a:lnTo>
                    <a:pt x="8313" y="14142"/>
                  </a:lnTo>
                  <a:lnTo>
                    <a:pt x="8316" y="14141"/>
                  </a:lnTo>
                  <a:lnTo>
                    <a:pt x="8317" y="14142"/>
                  </a:lnTo>
                  <a:lnTo>
                    <a:pt x="8316" y="14145"/>
                  </a:lnTo>
                  <a:lnTo>
                    <a:pt x="8313" y="14148"/>
                  </a:lnTo>
                  <a:lnTo>
                    <a:pt x="8303" y="14161"/>
                  </a:lnTo>
                  <a:lnTo>
                    <a:pt x="8303" y="14161"/>
                  </a:lnTo>
                  <a:lnTo>
                    <a:pt x="8247" y="14218"/>
                  </a:lnTo>
                  <a:lnTo>
                    <a:pt x="8191" y="14275"/>
                  </a:lnTo>
                  <a:lnTo>
                    <a:pt x="8134" y="14331"/>
                  </a:lnTo>
                  <a:lnTo>
                    <a:pt x="8107" y="14360"/>
                  </a:lnTo>
                  <a:lnTo>
                    <a:pt x="8081" y="14389"/>
                  </a:lnTo>
                  <a:lnTo>
                    <a:pt x="8081" y="14389"/>
                  </a:lnTo>
                  <a:lnTo>
                    <a:pt x="8062" y="14359"/>
                  </a:lnTo>
                  <a:lnTo>
                    <a:pt x="8044" y="14327"/>
                  </a:lnTo>
                  <a:lnTo>
                    <a:pt x="8027" y="14296"/>
                  </a:lnTo>
                  <a:lnTo>
                    <a:pt x="8010" y="14263"/>
                  </a:lnTo>
                  <a:lnTo>
                    <a:pt x="8010" y="14263"/>
                  </a:lnTo>
                  <a:close/>
                  <a:moveTo>
                    <a:pt x="8121" y="14448"/>
                  </a:moveTo>
                  <a:lnTo>
                    <a:pt x="8121" y="14448"/>
                  </a:lnTo>
                  <a:lnTo>
                    <a:pt x="8103" y="14422"/>
                  </a:lnTo>
                  <a:lnTo>
                    <a:pt x="8103" y="14422"/>
                  </a:lnTo>
                  <a:lnTo>
                    <a:pt x="8223" y="14333"/>
                  </a:lnTo>
                  <a:lnTo>
                    <a:pt x="8284" y="14290"/>
                  </a:lnTo>
                  <a:lnTo>
                    <a:pt x="8346" y="14248"/>
                  </a:lnTo>
                  <a:lnTo>
                    <a:pt x="8346" y="14248"/>
                  </a:lnTo>
                  <a:lnTo>
                    <a:pt x="8317" y="14269"/>
                  </a:lnTo>
                  <a:lnTo>
                    <a:pt x="8288" y="14292"/>
                  </a:lnTo>
                  <a:lnTo>
                    <a:pt x="8260" y="14317"/>
                  </a:lnTo>
                  <a:lnTo>
                    <a:pt x="8232" y="14343"/>
                  </a:lnTo>
                  <a:lnTo>
                    <a:pt x="8177" y="14395"/>
                  </a:lnTo>
                  <a:lnTo>
                    <a:pt x="8123" y="14447"/>
                  </a:lnTo>
                  <a:lnTo>
                    <a:pt x="8123" y="14447"/>
                  </a:lnTo>
                  <a:lnTo>
                    <a:pt x="8121" y="14448"/>
                  </a:lnTo>
                  <a:lnTo>
                    <a:pt x="8121" y="14448"/>
                  </a:lnTo>
                  <a:close/>
                  <a:moveTo>
                    <a:pt x="8143" y="14475"/>
                  </a:moveTo>
                  <a:lnTo>
                    <a:pt x="8143" y="14475"/>
                  </a:lnTo>
                  <a:lnTo>
                    <a:pt x="8144" y="14474"/>
                  </a:lnTo>
                  <a:lnTo>
                    <a:pt x="8144" y="14474"/>
                  </a:lnTo>
                  <a:lnTo>
                    <a:pt x="8201" y="14441"/>
                  </a:lnTo>
                  <a:lnTo>
                    <a:pt x="8261" y="14406"/>
                  </a:lnTo>
                  <a:lnTo>
                    <a:pt x="8290" y="14387"/>
                  </a:lnTo>
                  <a:lnTo>
                    <a:pt x="8318" y="14368"/>
                  </a:lnTo>
                  <a:lnTo>
                    <a:pt x="8345" y="14348"/>
                  </a:lnTo>
                  <a:lnTo>
                    <a:pt x="8371" y="14327"/>
                  </a:lnTo>
                  <a:lnTo>
                    <a:pt x="8371" y="14327"/>
                  </a:lnTo>
                  <a:lnTo>
                    <a:pt x="8346" y="14351"/>
                  </a:lnTo>
                  <a:lnTo>
                    <a:pt x="8322" y="14373"/>
                  </a:lnTo>
                  <a:lnTo>
                    <a:pt x="8270" y="14417"/>
                  </a:lnTo>
                  <a:lnTo>
                    <a:pt x="8219" y="14461"/>
                  </a:lnTo>
                  <a:lnTo>
                    <a:pt x="8168" y="14504"/>
                  </a:lnTo>
                  <a:lnTo>
                    <a:pt x="8168" y="14504"/>
                  </a:lnTo>
                  <a:lnTo>
                    <a:pt x="8143" y="14475"/>
                  </a:lnTo>
                  <a:lnTo>
                    <a:pt x="8143" y="14475"/>
                  </a:lnTo>
                  <a:close/>
                  <a:moveTo>
                    <a:pt x="8500" y="14299"/>
                  </a:moveTo>
                  <a:lnTo>
                    <a:pt x="8500" y="14299"/>
                  </a:lnTo>
                  <a:lnTo>
                    <a:pt x="8494" y="14299"/>
                  </a:lnTo>
                  <a:lnTo>
                    <a:pt x="8488" y="14302"/>
                  </a:lnTo>
                  <a:lnTo>
                    <a:pt x="8488" y="14302"/>
                  </a:lnTo>
                  <a:lnTo>
                    <a:pt x="8454" y="14323"/>
                  </a:lnTo>
                  <a:lnTo>
                    <a:pt x="8419" y="14345"/>
                  </a:lnTo>
                  <a:lnTo>
                    <a:pt x="8384" y="14368"/>
                  </a:lnTo>
                  <a:lnTo>
                    <a:pt x="8351" y="14393"/>
                  </a:lnTo>
                  <a:lnTo>
                    <a:pt x="8318" y="14416"/>
                  </a:lnTo>
                  <a:lnTo>
                    <a:pt x="8287" y="14441"/>
                  </a:lnTo>
                  <a:lnTo>
                    <a:pt x="8257" y="14465"/>
                  </a:lnTo>
                  <a:lnTo>
                    <a:pt x="8230" y="14490"/>
                  </a:lnTo>
                  <a:lnTo>
                    <a:pt x="8230" y="14490"/>
                  </a:lnTo>
                  <a:lnTo>
                    <a:pt x="8261" y="14462"/>
                  </a:lnTo>
                  <a:lnTo>
                    <a:pt x="8292" y="14434"/>
                  </a:lnTo>
                  <a:lnTo>
                    <a:pt x="8354" y="14380"/>
                  </a:lnTo>
                  <a:lnTo>
                    <a:pt x="8385" y="14352"/>
                  </a:lnTo>
                  <a:lnTo>
                    <a:pt x="8415" y="14324"/>
                  </a:lnTo>
                  <a:lnTo>
                    <a:pt x="8445" y="14295"/>
                  </a:lnTo>
                  <a:lnTo>
                    <a:pt x="8474" y="14263"/>
                  </a:lnTo>
                  <a:lnTo>
                    <a:pt x="8474" y="14263"/>
                  </a:lnTo>
                  <a:lnTo>
                    <a:pt x="8485" y="14282"/>
                  </a:lnTo>
                  <a:lnTo>
                    <a:pt x="8500" y="14299"/>
                  </a:lnTo>
                  <a:lnTo>
                    <a:pt x="8500" y="14299"/>
                  </a:lnTo>
                  <a:close/>
                  <a:moveTo>
                    <a:pt x="8195" y="14531"/>
                  </a:moveTo>
                  <a:lnTo>
                    <a:pt x="8195" y="14531"/>
                  </a:lnTo>
                  <a:lnTo>
                    <a:pt x="8306" y="14457"/>
                  </a:lnTo>
                  <a:lnTo>
                    <a:pt x="8416" y="14383"/>
                  </a:lnTo>
                  <a:lnTo>
                    <a:pt x="8416" y="14383"/>
                  </a:lnTo>
                  <a:lnTo>
                    <a:pt x="8406" y="14392"/>
                  </a:lnTo>
                  <a:lnTo>
                    <a:pt x="8395" y="14400"/>
                  </a:lnTo>
                  <a:lnTo>
                    <a:pt x="8374" y="14421"/>
                  </a:lnTo>
                  <a:lnTo>
                    <a:pt x="8353" y="14444"/>
                  </a:lnTo>
                  <a:lnTo>
                    <a:pt x="8332" y="14470"/>
                  </a:lnTo>
                  <a:lnTo>
                    <a:pt x="8312" y="14498"/>
                  </a:lnTo>
                  <a:lnTo>
                    <a:pt x="8292" y="14525"/>
                  </a:lnTo>
                  <a:lnTo>
                    <a:pt x="8254" y="14579"/>
                  </a:lnTo>
                  <a:lnTo>
                    <a:pt x="8254" y="14579"/>
                  </a:lnTo>
                  <a:lnTo>
                    <a:pt x="8239" y="14568"/>
                  </a:lnTo>
                  <a:lnTo>
                    <a:pt x="8224" y="14557"/>
                  </a:lnTo>
                  <a:lnTo>
                    <a:pt x="8195" y="14531"/>
                  </a:lnTo>
                  <a:lnTo>
                    <a:pt x="8195" y="14531"/>
                  </a:lnTo>
                  <a:close/>
                  <a:moveTo>
                    <a:pt x="8385" y="14628"/>
                  </a:moveTo>
                  <a:lnTo>
                    <a:pt x="8385" y="14628"/>
                  </a:lnTo>
                  <a:lnTo>
                    <a:pt x="8469" y="14567"/>
                  </a:lnTo>
                  <a:lnTo>
                    <a:pt x="8510" y="14536"/>
                  </a:lnTo>
                  <a:lnTo>
                    <a:pt x="8551" y="14504"/>
                  </a:lnTo>
                  <a:lnTo>
                    <a:pt x="8551" y="14504"/>
                  </a:lnTo>
                  <a:lnTo>
                    <a:pt x="8562" y="14495"/>
                  </a:lnTo>
                  <a:lnTo>
                    <a:pt x="8569" y="14491"/>
                  </a:lnTo>
                  <a:lnTo>
                    <a:pt x="8570" y="14490"/>
                  </a:lnTo>
                  <a:lnTo>
                    <a:pt x="8571" y="14490"/>
                  </a:lnTo>
                  <a:lnTo>
                    <a:pt x="8569" y="14494"/>
                  </a:lnTo>
                  <a:lnTo>
                    <a:pt x="8556" y="14509"/>
                  </a:lnTo>
                  <a:lnTo>
                    <a:pt x="8533" y="14533"/>
                  </a:lnTo>
                  <a:lnTo>
                    <a:pt x="8475" y="14595"/>
                  </a:lnTo>
                  <a:lnTo>
                    <a:pt x="8423" y="14648"/>
                  </a:lnTo>
                  <a:lnTo>
                    <a:pt x="8423" y="14648"/>
                  </a:lnTo>
                  <a:lnTo>
                    <a:pt x="8406" y="14646"/>
                  </a:lnTo>
                  <a:lnTo>
                    <a:pt x="8390" y="14642"/>
                  </a:lnTo>
                  <a:lnTo>
                    <a:pt x="8373" y="14637"/>
                  </a:lnTo>
                  <a:lnTo>
                    <a:pt x="8357" y="14632"/>
                  </a:lnTo>
                  <a:lnTo>
                    <a:pt x="8340" y="14626"/>
                  </a:lnTo>
                  <a:lnTo>
                    <a:pt x="8324" y="14619"/>
                  </a:lnTo>
                  <a:lnTo>
                    <a:pt x="8309" y="14612"/>
                  </a:lnTo>
                  <a:lnTo>
                    <a:pt x="8294" y="14604"/>
                  </a:lnTo>
                  <a:lnTo>
                    <a:pt x="8294" y="14604"/>
                  </a:lnTo>
                  <a:lnTo>
                    <a:pt x="8347" y="14559"/>
                  </a:lnTo>
                  <a:lnTo>
                    <a:pt x="8402" y="14516"/>
                  </a:lnTo>
                  <a:lnTo>
                    <a:pt x="8459" y="14474"/>
                  </a:lnTo>
                  <a:lnTo>
                    <a:pt x="8516" y="14434"/>
                  </a:lnTo>
                  <a:lnTo>
                    <a:pt x="8516" y="14434"/>
                  </a:lnTo>
                  <a:lnTo>
                    <a:pt x="8505" y="14441"/>
                  </a:lnTo>
                  <a:lnTo>
                    <a:pt x="8496" y="14449"/>
                  </a:lnTo>
                  <a:lnTo>
                    <a:pt x="8475" y="14468"/>
                  </a:lnTo>
                  <a:lnTo>
                    <a:pt x="8455" y="14490"/>
                  </a:lnTo>
                  <a:lnTo>
                    <a:pt x="8436" y="14512"/>
                  </a:lnTo>
                  <a:lnTo>
                    <a:pt x="8399" y="14558"/>
                  </a:lnTo>
                  <a:lnTo>
                    <a:pt x="8381" y="14580"/>
                  </a:lnTo>
                  <a:lnTo>
                    <a:pt x="8364" y="14600"/>
                  </a:lnTo>
                  <a:lnTo>
                    <a:pt x="8364" y="14600"/>
                  </a:lnTo>
                  <a:lnTo>
                    <a:pt x="8361" y="14602"/>
                  </a:lnTo>
                  <a:lnTo>
                    <a:pt x="8360" y="14606"/>
                  </a:lnTo>
                  <a:lnTo>
                    <a:pt x="8359" y="14612"/>
                  </a:lnTo>
                  <a:lnTo>
                    <a:pt x="8360" y="14618"/>
                  </a:lnTo>
                  <a:lnTo>
                    <a:pt x="8364" y="14623"/>
                  </a:lnTo>
                  <a:lnTo>
                    <a:pt x="8367" y="14628"/>
                  </a:lnTo>
                  <a:lnTo>
                    <a:pt x="8373" y="14630"/>
                  </a:lnTo>
                  <a:lnTo>
                    <a:pt x="8375" y="14630"/>
                  </a:lnTo>
                  <a:lnTo>
                    <a:pt x="8379" y="14630"/>
                  </a:lnTo>
                  <a:lnTo>
                    <a:pt x="8383" y="14629"/>
                  </a:lnTo>
                  <a:lnTo>
                    <a:pt x="8385" y="14628"/>
                  </a:lnTo>
                  <a:lnTo>
                    <a:pt x="8385" y="14628"/>
                  </a:lnTo>
                  <a:close/>
                  <a:moveTo>
                    <a:pt x="8720" y="14588"/>
                  </a:moveTo>
                  <a:lnTo>
                    <a:pt x="8720" y="14588"/>
                  </a:lnTo>
                  <a:lnTo>
                    <a:pt x="8695" y="14601"/>
                  </a:lnTo>
                  <a:lnTo>
                    <a:pt x="8670" y="14612"/>
                  </a:lnTo>
                  <a:lnTo>
                    <a:pt x="8670" y="14612"/>
                  </a:lnTo>
                  <a:lnTo>
                    <a:pt x="8682" y="14602"/>
                  </a:lnTo>
                  <a:lnTo>
                    <a:pt x="8695" y="14594"/>
                  </a:lnTo>
                  <a:lnTo>
                    <a:pt x="8708" y="14587"/>
                  </a:lnTo>
                  <a:lnTo>
                    <a:pt x="8722" y="14580"/>
                  </a:lnTo>
                  <a:lnTo>
                    <a:pt x="8722" y="14580"/>
                  </a:lnTo>
                  <a:lnTo>
                    <a:pt x="8720" y="14585"/>
                  </a:lnTo>
                  <a:lnTo>
                    <a:pt x="8720" y="14588"/>
                  </a:lnTo>
                  <a:lnTo>
                    <a:pt x="8720" y="14588"/>
                  </a:lnTo>
                  <a:close/>
                  <a:moveTo>
                    <a:pt x="8597" y="14636"/>
                  </a:moveTo>
                  <a:lnTo>
                    <a:pt x="8597" y="14636"/>
                  </a:lnTo>
                  <a:lnTo>
                    <a:pt x="8565" y="14643"/>
                  </a:lnTo>
                  <a:lnTo>
                    <a:pt x="8535" y="14649"/>
                  </a:lnTo>
                  <a:lnTo>
                    <a:pt x="8505" y="14652"/>
                  </a:lnTo>
                  <a:lnTo>
                    <a:pt x="8476" y="14653"/>
                  </a:lnTo>
                  <a:lnTo>
                    <a:pt x="8476" y="14653"/>
                  </a:lnTo>
                  <a:lnTo>
                    <a:pt x="8497" y="14634"/>
                  </a:lnTo>
                  <a:lnTo>
                    <a:pt x="8497" y="14634"/>
                  </a:lnTo>
                  <a:lnTo>
                    <a:pt x="8503" y="14630"/>
                  </a:lnTo>
                  <a:lnTo>
                    <a:pt x="8509" y="14623"/>
                  </a:lnTo>
                  <a:lnTo>
                    <a:pt x="8509" y="14623"/>
                  </a:lnTo>
                  <a:lnTo>
                    <a:pt x="8583" y="14558"/>
                  </a:lnTo>
                  <a:lnTo>
                    <a:pt x="8583" y="14558"/>
                  </a:lnTo>
                  <a:lnTo>
                    <a:pt x="8613" y="14532"/>
                  </a:lnTo>
                  <a:lnTo>
                    <a:pt x="8636" y="14513"/>
                  </a:lnTo>
                  <a:lnTo>
                    <a:pt x="8654" y="14502"/>
                  </a:lnTo>
                  <a:lnTo>
                    <a:pt x="8666" y="14496"/>
                  </a:lnTo>
                  <a:lnTo>
                    <a:pt x="8669" y="14495"/>
                  </a:lnTo>
                  <a:lnTo>
                    <a:pt x="8673" y="14495"/>
                  </a:lnTo>
                  <a:lnTo>
                    <a:pt x="8675" y="14496"/>
                  </a:lnTo>
                  <a:lnTo>
                    <a:pt x="8676" y="14498"/>
                  </a:lnTo>
                  <a:lnTo>
                    <a:pt x="8676" y="14502"/>
                  </a:lnTo>
                  <a:lnTo>
                    <a:pt x="8675" y="14505"/>
                  </a:lnTo>
                  <a:lnTo>
                    <a:pt x="8670" y="14517"/>
                  </a:lnTo>
                  <a:lnTo>
                    <a:pt x="8665" y="14530"/>
                  </a:lnTo>
                  <a:lnTo>
                    <a:pt x="8656" y="14545"/>
                  </a:lnTo>
                  <a:lnTo>
                    <a:pt x="8635" y="14578"/>
                  </a:lnTo>
                  <a:lnTo>
                    <a:pt x="8597" y="14636"/>
                  </a:lnTo>
                  <a:lnTo>
                    <a:pt x="8597" y="14636"/>
                  </a:lnTo>
                  <a:close/>
                  <a:moveTo>
                    <a:pt x="8574" y="14522"/>
                  </a:moveTo>
                  <a:lnTo>
                    <a:pt x="8574" y="14522"/>
                  </a:lnTo>
                  <a:lnTo>
                    <a:pt x="8604" y="14478"/>
                  </a:lnTo>
                  <a:lnTo>
                    <a:pt x="8633" y="14435"/>
                  </a:lnTo>
                  <a:lnTo>
                    <a:pt x="8633" y="14435"/>
                  </a:lnTo>
                  <a:lnTo>
                    <a:pt x="8634" y="14431"/>
                  </a:lnTo>
                  <a:lnTo>
                    <a:pt x="8635" y="14428"/>
                  </a:lnTo>
                  <a:lnTo>
                    <a:pt x="8635" y="14422"/>
                  </a:lnTo>
                  <a:lnTo>
                    <a:pt x="8633" y="14417"/>
                  </a:lnTo>
                  <a:lnTo>
                    <a:pt x="8628" y="14413"/>
                  </a:lnTo>
                  <a:lnTo>
                    <a:pt x="8624" y="14410"/>
                  </a:lnTo>
                  <a:lnTo>
                    <a:pt x="8617" y="14409"/>
                  </a:lnTo>
                  <a:lnTo>
                    <a:pt x="8611" y="14410"/>
                  </a:lnTo>
                  <a:lnTo>
                    <a:pt x="8605" y="14413"/>
                  </a:lnTo>
                  <a:lnTo>
                    <a:pt x="8605" y="14413"/>
                  </a:lnTo>
                  <a:lnTo>
                    <a:pt x="8510" y="14491"/>
                  </a:lnTo>
                  <a:lnTo>
                    <a:pt x="8457" y="14536"/>
                  </a:lnTo>
                  <a:lnTo>
                    <a:pt x="8439" y="14550"/>
                  </a:lnTo>
                  <a:lnTo>
                    <a:pt x="8448" y="14541"/>
                  </a:lnTo>
                  <a:lnTo>
                    <a:pt x="8476" y="14516"/>
                  </a:lnTo>
                  <a:lnTo>
                    <a:pt x="8515" y="14477"/>
                  </a:lnTo>
                  <a:lnTo>
                    <a:pt x="8537" y="14455"/>
                  </a:lnTo>
                  <a:lnTo>
                    <a:pt x="8558" y="14431"/>
                  </a:lnTo>
                  <a:lnTo>
                    <a:pt x="8578" y="14407"/>
                  </a:lnTo>
                  <a:lnTo>
                    <a:pt x="8597" y="14383"/>
                  </a:lnTo>
                  <a:lnTo>
                    <a:pt x="8597" y="14383"/>
                  </a:lnTo>
                  <a:lnTo>
                    <a:pt x="8622" y="14398"/>
                  </a:lnTo>
                  <a:lnTo>
                    <a:pt x="8649" y="14410"/>
                  </a:lnTo>
                  <a:lnTo>
                    <a:pt x="8677" y="14420"/>
                  </a:lnTo>
                  <a:lnTo>
                    <a:pt x="8707" y="14429"/>
                  </a:lnTo>
                  <a:lnTo>
                    <a:pt x="8707" y="14429"/>
                  </a:lnTo>
                  <a:lnTo>
                    <a:pt x="8672" y="14450"/>
                  </a:lnTo>
                  <a:lnTo>
                    <a:pt x="8639" y="14474"/>
                  </a:lnTo>
                  <a:lnTo>
                    <a:pt x="8606" y="14497"/>
                  </a:lnTo>
                  <a:lnTo>
                    <a:pt x="8574" y="14522"/>
                  </a:lnTo>
                  <a:lnTo>
                    <a:pt x="8574" y="14522"/>
                  </a:lnTo>
                  <a:close/>
                  <a:moveTo>
                    <a:pt x="8565" y="14362"/>
                  </a:moveTo>
                  <a:lnTo>
                    <a:pt x="8565" y="14362"/>
                  </a:lnTo>
                  <a:lnTo>
                    <a:pt x="8517" y="14392"/>
                  </a:lnTo>
                  <a:lnTo>
                    <a:pt x="8470" y="14422"/>
                  </a:lnTo>
                  <a:lnTo>
                    <a:pt x="8423" y="14455"/>
                  </a:lnTo>
                  <a:lnTo>
                    <a:pt x="8378" y="14488"/>
                  </a:lnTo>
                  <a:lnTo>
                    <a:pt x="8378" y="14488"/>
                  </a:lnTo>
                  <a:lnTo>
                    <a:pt x="8443" y="14408"/>
                  </a:lnTo>
                  <a:lnTo>
                    <a:pt x="8509" y="14328"/>
                  </a:lnTo>
                  <a:lnTo>
                    <a:pt x="8509" y="14328"/>
                  </a:lnTo>
                  <a:lnTo>
                    <a:pt x="8511" y="14325"/>
                  </a:lnTo>
                  <a:lnTo>
                    <a:pt x="8512" y="14321"/>
                  </a:lnTo>
                  <a:lnTo>
                    <a:pt x="8514" y="14314"/>
                  </a:lnTo>
                  <a:lnTo>
                    <a:pt x="8514" y="14314"/>
                  </a:lnTo>
                  <a:lnTo>
                    <a:pt x="8525" y="14327"/>
                  </a:lnTo>
                  <a:lnTo>
                    <a:pt x="8538" y="14340"/>
                  </a:lnTo>
                  <a:lnTo>
                    <a:pt x="8551" y="14352"/>
                  </a:lnTo>
                  <a:lnTo>
                    <a:pt x="8565" y="14362"/>
                  </a:lnTo>
                  <a:lnTo>
                    <a:pt x="8565" y="14362"/>
                  </a:lnTo>
                  <a:close/>
                  <a:moveTo>
                    <a:pt x="8457" y="14236"/>
                  </a:moveTo>
                  <a:lnTo>
                    <a:pt x="8457" y="14236"/>
                  </a:lnTo>
                  <a:lnTo>
                    <a:pt x="8456" y="14237"/>
                  </a:lnTo>
                  <a:lnTo>
                    <a:pt x="8456" y="14237"/>
                  </a:lnTo>
                  <a:lnTo>
                    <a:pt x="8395" y="14275"/>
                  </a:lnTo>
                  <a:lnTo>
                    <a:pt x="8335" y="14314"/>
                  </a:lnTo>
                  <a:lnTo>
                    <a:pt x="8213" y="14393"/>
                  </a:lnTo>
                  <a:lnTo>
                    <a:pt x="8213" y="14393"/>
                  </a:lnTo>
                  <a:lnTo>
                    <a:pt x="8233" y="14379"/>
                  </a:lnTo>
                  <a:lnTo>
                    <a:pt x="8257" y="14361"/>
                  </a:lnTo>
                  <a:lnTo>
                    <a:pt x="8284" y="14339"/>
                  </a:lnTo>
                  <a:lnTo>
                    <a:pt x="8312" y="14314"/>
                  </a:lnTo>
                  <a:lnTo>
                    <a:pt x="8342" y="14288"/>
                  </a:lnTo>
                  <a:lnTo>
                    <a:pt x="8371" y="14261"/>
                  </a:lnTo>
                  <a:lnTo>
                    <a:pt x="8398" y="14234"/>
                  </a:lnTo>
                  <a:lnTo>
                    <a:pt x="8421" y="14208"/>
                  </a:lnTo>
                  <a:lnTo>
                    <a:pt x="8421" y="14208"/>
                  </a:lnTo>
                  <a:lnTo>
                    <a:pt x="8425" y="14202"/>
                  </a:lnTo>
                  <a:lnTo>
                    <a:pt x="8426" y="14196"/>
                  </a:lnTo>
                  <a:lnTo>
                    <a:pt x="8425" y="14190"/>
                  </a:lnTo>
                  <a:lnTo>
                    <a:pt x="8422" y="14186"/>
                  </a:lnTo>
                  <a:lnTo>
                    <a:pt x="8418" y="14182"/>
                  </a:lnTo>
                  <a:lnTo>
                    <a:pt x="8413" y="14180"/>
                  </a:lnTo>
                  <a:lnTo>
                    <a:pt x="8407" y="14179"/>
                  </a:lnTo>
                  <a:lnTo>
                    <a:pt x="8401" y="14181"/>
                  </a:lnTo>
                  <a:lnTo>
                    <a:pt x="8401" y="14181"/>
                  </a:lnTo>
                  <a:lnTo>
                    <a:pt x="8364" y="14201"/>
                  </a:lnTo>
                  <a:lnTo>
                    <a:pt x="8329" y="14222"/>
                  </a:lnTo>
                  <a:lnTo>
                    <a:pt x="8295" y="14244"/>
                  </a:lnTo>
                  <a:lnTo>
                    <a:pt x="8260" y="14266"/>
                  </a:lnTo>
                  <a:lnTo>
                    <a:pt x="8227" y="14290"/>
                  </a:lnTo>
                  <a:lnTo>
                    <a:pt x="8193" y="14313"/>
                  </a:lnTo>
                  <a:lnTo>
                    <a:pt x="8127" y="14364"/>
                  </a:lnTo>
                  <a:lnTo>
                    <a:pt x="8127" y="14364"/>
                  </a:lnTo>
                  <a:lnTo>
                    <a:pt x="8157" y="14340"/>
                  </a:lnTo>
                  <a:lnTo>
                    <a:pt x="8188" y="14313"/>
                  </a:lnTo>
                  <a:lnTo>
                    <a:pt x="8221" y="14284"/>
                  </a:lnTo>
                  <a:lnTo>
                    <a:pt x="8256" y="14252"/>
                  </a:lnTo>
                  <a:lnTo>
                    <a:pt x="8290" y="14218"/>
                  </a:lnTo>
                  <a:lnTo>
                    <a:pt x="8324" y="14186"/>
                  </a:lnTo>
                  <a:lnTo>
                    <a:pt x="8388" y="14120"/>
                  </a:lnTo>
                  <a:lnTo>
                    <a:pt x="8388" y="14120"/>
                  </a:lnTo>
                  <a:lnTo>
                    <a:pt x="8392" y="14114"/>
                  </a:lnTo>
                  <a:lnTo>
                    <a:pt x="8393" y="14108"/>
                  </a:lnTo>
                  <a:lnTo>
                    <a:pt x="8392" y="14103"/>
                  </a:lnTo>
                  <a:lnTo>
                    <a:pt x="8390" y="14098"/>
                  </a:lnTo>
                  <a:lnTo>
                    <a:pt x="8385" y="14094"/>
                  </a:lnTo>
                  <a:lnTo>
                    <a:pt x="8380" y="14092"/>
                  </a:lnTo>
                  <a:lnTo>
                    <a:pt x="8374" y="14092"/>
                  </a:lnTo>
                  <a:lnTo>
                    <a:pt x="8368" y="14093"/>
                  </a:lnTo>
                  <a:lnTo>
                    <a:pt x="8368" y="14093"/>
                  </a:lnTo>
                  <a:lnTo>
                    <a:pt x="8338" y="14108"/>
                  </a:lnTo>
                  <a:lnTo>
                    <a:pt x="8310" y="14124"/>
                  </a:lnTo>
                  <a:lnTo>
                    <a:pt x="8283" y="14140"/>
                  </a:lnTo>
                  <a:lnTo>
                    <a:pt x="8256" y="14158"/>
                  </a:lnTo>
                  <a:lnTo>
                    <a:pt x="8256" y="14158"/>
                  </a:lnTo>
                  <a:lnTo>
                    <a:pt x="8281" y="14124"/>
                  </a:lnTo>
                  <a:lnTo>
                    <a:pt x="8304" y="14090"/>
                  </a:lnTo>
                  <a:lnTo>
                    <a:pt x="8326" y="14055"/>
                  </a:lnTo>
                  <a:lnTo>
                    <a:pt x="8347" y="14018"/>
                  </a:lnTo>
                  <a:lnTo>
                    <a:pt x="8347" y="14018"/>
                  </a:lnTo>
                  <a:lnTo>
                    <a:pt x="8350" y="14012"/>
                  </a:lnTo>
                  <a:lnTo>
                    <a:pt x="8350" y="14007"/>
                  </a:lnTo>
                  <a:lnTo>
                    <a:pt x="8347" y="14002"/>
                  </a:lnTo>
                  <a:lnTo>
                    <a:pt x="8344" y="13997"/>
                  </a:lnTo>
                  <a:lnTo>
                    <a:pt x="8340" y="13995"/>
                  </a:lnTo>
                  <a:lnTo>
                    <a:pt x="8336" y="13993"/>
                  </a:lnTo>
                  <a:lnTo>
                    <a:pt x="8330" y="13993"/>
                  </a:lnTo>
                  <a:lnTo>
                    <a:pt x="8324" y="13995"/>
                  </a:lnTo>
                  <a:lnTo>
                    <a:pt x="8324" y="13995"/>
                  </a:lnTo>
                  <a:lnTo>
                    <a:pt x="8268" y="14028"/>
                  </a:lnTo>
                  <a:lnTo>
                    <a:pt x="8213" y="14063"/>
                  </a:lnTo>
                  <a:lnTo>
                    <a:pt x="8160" y="14100"/>
                  </a:lnTo>
                  <a:lnTo>
                    <a:pt x="8107" y="14139"/>
                  </a:lnTo>
                  <a:lnTo>
                    <a:pt x="8107" y="14139"/>
                  </a:lnTo>
                  <a:lnTo>
                    <a:pt x="8113" y="14133"/>
                  </a:lnTo>
                  <a:lnTo>
                    <a:pt x="8113" y="14133"/>
                  </a:lnTo>
                  <a:lnTo>
                    <a:pt x="8158" y="14083"/>
                  </a:lnTo>
                  <a:lnTo>
                    <a:pt x="8202" y="14032"/>
                  </a:lnTo>
                  <a:lnTo>
                    <a:pt x="8295" y="13934"/>
                  </a:lnTo>
                  <a:lnTo>
                    <a:pt x="8480" y="13740"/>
                  </a:lnTo>
                  <a:lnTo>
                    <a:pt x="8480" y="13740"/>
                  </a:lnTo>
                  <a:lnTo>
                    <a:pt x="8463" y="13773"/>
                  </a:lnTo>
                  <a:lnTo>
                    <a:pt x="8449" y="13805"/>
                  </a:lnTo>
                  <a:lnTo>
                    <a:pt x="8438" y="13839"/>
                  </a:lnTo>
                  <a:lnTo>
                    <a:pt x="8429" y="13873"/>
                  </a:lnTo>
                  <a:lnTo>
                    <a:pt x="8422" y="13908"/>
                  </a:lnTo>
                  <a:lnTo>
                    <a:pt x="8416" y="13943"/>
                  </a:lnTo>
                  <a:lnTo>
                    <a:pt x="8413" y="13981"/>
                  </a:lnTo>
                  <a:lnTo>
                    <a:pt x="8411" y="14019"/>
                  </a:lnTo>
                  <a:lnTo>
                    <a:pt x="8411" y="14019"/>
                  </a:lnTo>
                  <a:lnTo>
                    <a:pt x="8411" y="14050"/>
                  </a:lnTo>
                  <a:lnTo>
                    <a:pt x="8413" y="14079"/>
                  </a:lnTo>
                  <a:lnTo>
                    <a:pt x="8416" y="14107"/>
                  </a:lnTo>
                  <a:lnTo>
                    <a:pt x="8421" y="14134"/>
                  </a:lnTo>
                  <a:lnTo>
                    <a:pt x="8428" y="14161"/>
                  </a:lnTo>
                  <a:lnTo>
                    <a:pt x="8436" y="14187"/>
                  </a:lnTo>
                  <a:lnTo>
                    <a:pt x="8447" y="14211"/>
                  </a:lnTo>
                  <a:lnTo>
                    <a:pt x="8457" y="14236"/>
                  </a:lnTo>
                  <a:lnTo>
                    <a:pt x="8457" y="14236"/>
                  </a:lnTo>
                  <a:close/>
                  <a:moveTo>
                    <a:pt x="8598" y="13596"/>
                  </a:moveTo>
                  <a:lnTo>
                    <a:pt x="8598" y="13596"/>
                  </a:lnTo>
                  <a:lnTo>
                    <a:pt x="8593" y="13590"/>
                  </a:lnTo>
                  <a:lnTo>
                    <a:pt x="8588" y="13588"/>
                  </a:lnTo>
                  <a:lnTo>
                    <a:pt x="8586" y="13586"/>
                  </a:lnTo>
                  <a:lnTo>
                    <a:pt x="8583" y="13586"/>
                  </a:lnTo>
                  <a:lnTo>
                    <a:pt x="8579" y="13588"/>
                  </a:lnTo>
                  <a:lnTo>
                    <a:pt x="8577" y="13590"/>
                  </a:lnTo>
                  <a:lnTo>
                    <a:pt x="8577" y="13590"/>
                  </a:lnTo>
                  <a:lnTo>
                    <a:pt x="8536" y="13620"/>
                  </a:lnTo>
                  <a:lnTo>
                    <a:pt x="8495" y="13652"/>
                  </a:lnTo>
                  <a:lnTo>
                    <a:pt x="8456" y="13684"/>
                  </a:lnTo>
                  <a:lnTo>
                    <a:pt x="8416" y="13715"/>
                  </a:lnTo>
                  <a:lnTo>
                    <a:pt x="8339" y="13782"/>
                  </a:lnTo>
                  <a:lnTo>
                    <a:pt x="8264" y="13849"/>
                  </a:lnTo>
                  <a:lnTo>
                    <a:pt x="8113" y="13986"/>
                  </a:lnTo>
                  <a:lnTo>
                    <a:pt x="8038" y="14053"/>
                  </a:lnTo>
                  <a:lnTo>
                    <a:pt x="7961" y="14120"/>
                  </a:lnTo>
                  <a:lnTo>
                    <a:pt x="7961" y="14120"/>
                  </a:lnTo>
                  <a:lnTo>
                    <a:pt x="8034" y="14056"/>
                  </a:lnTo>
                  <a:lnTo>
                    <a:pt x="8109" y="13986"/>
                  </a:lnTo>
                  <a:lnTo>
                    <a:pt x="8186" y="13912"/>
                  </a:lnTo>
                  <a:lnTo>
                    <a:pt x="8263" y="13833"/>
                  </a:lnTo>
                  <a:lnTo>
                    <a:pt x="8339" y="13754"/>
                  </a:lnTo>
                  <a:lnTo>
                    <a:pt x="8415" y="13672"/>
                  </a:lnTo>
                  <a:lnTo>
                    <a:pt x="8489" y="13591"/>
                  </a:lnTo>
                  <a:lnTo>
                    <a:pt x="8560" y="13510"/>
                  </a:lnTo>
                  <a:lnTo>
                    <a:pt x="8560" y="13510"/>
                  </a:lnTo>
                  <a:lnTo>
                    <a:pt x="8578" y="13528"/>
                  </a:lnTo>
                  <a:lnTo>
                    <a:pt x="8591" y="13542"/>
                  </a:lnTo>
                  <a:lnTo>
                    <a:pt x="8600" y="13554"/>
                  </a:lnTo>
                  <a:lnTo>
                    <a:pt x="8606" y="13563"/>
                  </a:lnTo>
                  <a:lnTo>
                    <a:pt x="8607" y="13568"/>
                  </a:lnTo>
                  <a:lnTo>
                    <a:pt x="8608" y="13572"/>
                  </a:lnTo>
                  <a:lnTo>
                    <a:pt x="8608" y="13576"/>
                  </a:lnTo>
                  <a:lnTo>
                    <a:pt x="8607" y="13579"/>
                  </a:lnTo>
                  <a:lnTo>
                    <a:pt x="8604" y="13588"/>
                  </a:lnTo>
                  <a:lnTo>
                    <a:pt x="8598" y="13596"/>
                  </a:lnTo>
                  <a:lnTo>
                    <a:pt x="8598" y="13596"/>
                  </a:lnTo>
                  <a:close/>
                  <a:moveTo>
                    <a:pt x="8949" y="12817"/>
                  </a:moveTo>
                  <a:lnTo>
                    <a:pt x="8949" y="12817"/>
                  </a:lnTo>
                  <a:lnTo>
                    <a:pt x="8931" y="12835"/>
                  </a:lnTo>
                  <a:lnTo>
                    <a:pt x="8914" y="12851"/>
                  </a:lnTo>
                  <a:lnTo>
                    <a:pt x="8897" y="12869"/>
                  </a:lnTo>
                  <a:lnTo>
                    <a:pt x="8881" y="12888"/>
                  </a:lnTo>
                  <a:lnTo>
                    <a:pt x="8867" y="12906"/>
                  </a:lnTo>
                  <a:lnTo>
                    <a:pt x="8853" y="12925"/>
                  </a:lnTo>
                  <a:lnTo>
                    <a:pt x="8826" y="12964"/>
                  </a:lnTo>
                  <a:lnTo>
                    <a:pt x="8802" y="13004"/>
                  </a:lnTo>
                  <a:lnTo>
                    <a:pt x="8778" y="13043"/>
                  </a:lnTo>
                  <a:lnTo>
                    <a:pt x="8732" y="13125"/>
                  </a:lnTo>
                  <a:lnTo>
                    <a:pt x="8709" y="13166"/>
                  </a:lnTo>
                  <a:lnTo>
                    <a:pt x="8684" y="13206"/>
                  </a:lnTo>
                  <a:lnTo>
                    <a:pt x="8659" y="13245"/>
                  </a:lnTo>
                  <a:lnTo>
                    <a:pt x="8646" y="13265"/>
                  </a:lnTo>
                  <a:lnTo>
                    <a:pt x="8631" y="13283"/>
                  </a:lnTo>
                  <a:lnTo>
                    <a:pt x="8615" y="13301"/>
                  </a:lnTo>
                  <a:lnTo>
                    <a:pt x="8600" y="13320"/>
                  </a:lnTo>
                  <a:lnTo>
                    <a:pt x="8584" y="13337"/>
                  </a:lnTo>
                  <a:lnTo>
                    <a:pt x="8566" y="13355"/>
                  </a:lnTo>
                  <a:lnTo>
                    <a:pt x="8548" y="13371"/>
                  </a:lnTo>
                  <a:lnTo>
                    <a:pt x="8528" y="13386"/>
                  </a:lnTo>
                  <a:lnTo>
                    <a:pt x="8507" y="13403"/>
                  </a:lnTo>
                  <a:lnTo>
                    <a:pt x="8484" y="13417"/>
                  </a:lnTo>
                  <a:lnTo>
                    <a:pt x="8484" y="13417"/>
                  </a:lnTo>
                  <a:lnTo>
                    <a:pt x="8482" y="13419"/>
                  </a:lnTo>
                  <a:lnTo>
                    <a:pt x="8480" y="13421"/>
                  </a:lnTo>
                  <a:lnTo>
                    <a:pt x="8477" y="13428"/>
                  </a:lnTo>
                  <a:lnTo>
                    <a:pt x="8477" y="13431"/>
                  </a:lnTo>
                  <a:lnTo>
                    <a:pt x="8478" y="13434"/>
                  </a:lnTo>
                  <a:lnTo>
                    <a:pt x="8480" y="13438"/>
                  </a:lnTo>
                  <a:lnTo>
                    <a:pt x="8482" y="13440"/>
                  </a:lnTo>
                  <a:lnTo>
                    <a:pt x="8482" y="13440"/>
                  </a:lnTo>
                  <a:lnTo>
                    <a:pt x="8531" y="13485"/>
                  </a:lnTo>
                  <a:lnTo>
                    <a:pt x="8531" y="13485"/>
                  </a:lnTo>
                  <a:lnTo>
                    <a:pt x="8497" y="13510"/>
                  </a:lnTo>
                  <a:lnTo>
                    <a:pt x="8463" y="13536"/>
                  </a:lnTo>
                  <a:lnTo>
                    <a:pt x="8395" y="13590"/>
                  </a:lnTo>
                  <a:lnTo>
                    <a:pt x="8330" y="13645"/>
                  </a:lnTo>
                  <a:lnTo>
                    <a:pt x="8265" y="13701"/>
                  </a:lnTo>
                  <a:lnTo>
                    <a:pt x="8136" y="13813"/>
                  </a:lnTo>
                  <a:lnTo>
                    <a:pt x="8070" y="13868"/>
                  </a:lnTo>
                  <a:lnTo>
                    <a:pt x="8003" y="13922"/>
                  </a:lnTo>
                  <a:lnTo>
                    <a:pt x="8003" y="13922"/>
                  </a:lnTo>
                  <a:lnTo>
                    <a:pt x="8036" y="13894"/>
                  </a:lnTo>
                  <a:lnTo>
                    <a:pt x="8068" y="13865"/>
                  </a:lnTo>
                  <a:lnTo>
                    <a:pt x="8100" y="13835"/>
                  </a:lnTo>
                  <a:lnTo>
                    <a:pt x="8132" y="13803"/>
                  </a:lnTo>
                  <a:lnTo>
                    <a:pt x="8195" y="13737"/>
                  </a:lnTo>
                  <a:lnTo>
                    <a:pt x="8257" y="13670"/>
                  </a:lnTo>
                  <a:lnTo>
                    <a:pt x="8318" y="13602"/>
                  </a:lnTo>
                  <a:lnTo>
                    <a:pt x="8378" y="13534"/>
                  </a:lnTo>
                  <a:lnTo>
                    <a:pt x="8435" y="13468"/>
                  </a:lnTo>
                  <a:lnTo>
                    <a:pt x="8491" y="13406"/>
                  </a:lnTo>
                  <a:lnTo>
                    <a:pt x="8491" y="13406"/>
                  </a:lnTo>
                  <a:lnTo>
                    <a:pt x="8516" y="13379"/>
                  </a:lnTo>
                  <a:lnTo>
                    <a:pt x="8533" y="13358"/>
                  </a:lnTo>
                  <a:lnTo>
                    <a:pt x="8533" y="13358"/>
                  </a:lnTo>
                  <a:lnTo>
                    <a:pt x="8553" y="13336"/>
                  </a:lnTo>
                  <a:lnTo>
                    <a:pt x="8573" y="13311"/>
                  </a:lnTo>
                  <a:lnTo>
                    <a:pt x="8592" y="13287"/>
                  </a:lnTo>
                  <a:lnTo>
                    <a:pt x="8610" y="13262"/>
                  </a:lnTo>
                  <a:lnTo>
                    <a:pt x="8610" y="13262"/>
                  </a:lnTo>
                  <a:lnTo>
                    <a:pt x="8612" y="13257"/>
                  </a:lnTo>
                  <a:lnTo>
                    <a:pt x="8612" y="13253"/>
                  </a:lnTo>
                  <a:lnTo>
                    <a:pt x="8612" y="13248"/>
                  </a:lnTo>
                  <a:lnTo>
                    <a:pt x="8610" y="13245"/>
                  </a:lnTo>
                  <a:lnTo>
                    <a:pt x="8606" y="13241"/>
                  </a:lnTo>
                  <a:lnTo>
                    <a:pt x="8603" y="13239"/>
                  </a:lnTo>
                  <a:lnTo>
                    <a:pt x="8599" y="13238"/>
                  </a:lnTo>
                  <a:lnTo>
                    <a:pt x="8594" y="13236"/>
                  </a:lnTo>
                  <a:lnTo>
                    <a:pt x="8594" y="13236"/>
                  </a:lnTo>
                  <a:lnTo>
                    <a:pt x="8714" y="13091"/>
                  </a:lnTo>
                  <a:lnTo>
                    <a:pt x="8833" y="12946"/>
                  </a:lnTo>
                  <a:lnTo>
                    <a:pt x="8950" y="12800"/>
                  </a:lnTo>
                  <a:lnTo>
                    <a:pt x="9066" y="12652"/>
                  </a:lnTo>
                  <a:lnTo>
                    <a:pt x="9066" y="12652"/>
                  </a:lnTo>
                  <a:lnTo>
                    <a:pt x="9098" y="12614"/>
                  </a:lnTo>
                  <a:lnTo>
                    <a:pt x="9130" y="12575"/>
                  </a:lnTo>
                  <a:lnTo>
                    <a:pt x="9164" y="12536"/>
                  </a:lnTo>
                  <a:lnTo>
                    <a:pt x="9198" y="12499"/>
                  </a:lnTo>
                  <a:lnTo>
                    <a:pt x="9271" y="12422"/>
                  </a:lnTo>
                  <a:lnTo>
                    <a:pt x="9345" y="12346"/>
                  </a:lnTo>
                  <a:lnTo>
                    <a:pt x="9345" y="12346"/>
                  </a:lnTo>
                  <a:lnTo>
                    <a:pt x="9342" y="12369"/>
                  </a:lnTo>
                  <a:lnTo>
                    <a:pt x="9339" y="12391"/>
                  </a:lnTo>
                  <a:lnTo>
                    <a:pt x="9334" y="12412"/>
                  </a:lnTo>
                  <a:lnTo>
                    <a:pt x="9328" y="12432"/>
                  </a:lnTo>
                  <a:lnTo>
                    <a:pt x="9322" y="12452"/>
                  </a:lnTo>
                  <a:lnTo>
                    <a:pt x="9315" y="12471"/>
                  </a:lnTo>
                  <a:lnTo>
                    <a:pt x="9307" y="12488"/>
                  </a:lnTo>
                  <a:lnTo>
                    <a:pt x="9298" y="12506"/>
                  </a:lnTo>
                  <a:lnTo>
                    <a:pt x="9288" y="12522"/>
                  </a:lnTo>
                  <a:lnTo>
                    <a:pt x="9278" y="12539"/>
                  </a:lnTo>
                  <a:lnTo>
                    <a:pt x="9266" y="12554"/>
                  </a:lnTo>
                  <a:lnTo>
                    <a:pt x="9254" y="12568"/>
                  </a:lnTo>
                  <a:lnTo>
                    <a:pt x="9242" y="12582"/>
                  </a:lnTo>
                  <a:lnTo>
                    <a:pt x="9229" y="12596"/>
                  </a:lnTo>
                  <a:lnTo>
                    <a:pt x="9202" y="12623"/>
                  </a:lnTo>
                  <a:lnTo>
                    <a:pt x="9173" y="12648"/>
                  </a:lnTo>
                  <a:lnTo>
                    <a:pt x="9142" y="12672"/>
                  </a:lnTo>
                  <a:lnTo>
                    <a:pt x="9110" y="12696"/>
                  </a:lnTo>
                  <a:lnTo>
                    <a:pt x="9078" y="12719"/>
                  </a:lnTo>
                  <a:lnTo>
                    <a:pt x="9012" y="12766"/>
                  </a:lnTo>
                  <a:lnTo>
                    <a:pt x="8981" y="12792"/>
                  </a:lnTo>
                  <a:lnTo>
                    <a:pt x="8949" y="12817"/>
                  </a:lnTo>
                  <a:lnTo>
                    <a:pt x="8949" y="12817"/>
                  </a:lnTo>
                  <a:close/>
                  <a:moveTo>
                    <a:pt x="9551" y="12129"/>
                  </a:moveTo>
                  <a:lnTo>
                    <a:pt x="9551" y="12129"/>
                  </a:lnTo>
                  <a:lnTo>
                    <a:pt x="9594" y="12082"/>
                  </a:lnTo>
                  <a:lnTo>
                    <a:pt x="9635" y="12034"/>
                  </a:lnTo>
                  <a:lnTo>
                    <a:pt x="9675" y="11985"/>
                  </a:lnTo>
                  <a:lnTo>
                    <a:pt x="9713" y="11936"/>
                  </a:lnTo>
                  <a:lnTo>
                    <a:pt x="9751" y="11886"/>
                  </a:lnTo>
                  <a:lnTo>
                    <a:pt x="9785" y="11834"/>
                  </a:lnTo>
                  <a:lnTo>
                    <a:pt x="9817" y="11783"/>
                  </a:lnTo>
                  <a:lnTo>
                    <a:pt x="9833" y="11756"/>
                  </a:lnTo>
                  <a:lnTo>
                    <a:pt x="9848" y="11730"/>
                  </a:lnTo>
                  <a:lnTo>
                    <a:pt x="9848" y="11730"/>
                  </a:lnTo>
                  <a:lnTo>
                    <a:pt x="9817" y="11804"/>
                  </a:lnTo>
                  <a:lnTo>
                    <a:pt x="9802" y="11839"/>
                  </a:lnTo>
                  <a:lnTo>
                    <a:pt x="9786" y="11873"/>
                  </a:lnTo>
                  <a:lnTo>
                    <a:pt x="9786" y="11873"/>
                  </a:lnTo>
                  <a:lnTo>
                    <a:pt x="9775" y="11894"/>
                  </a:lnTo>
                  <a:lnTo>
                    <a:pt x="9764" y="11914"/>
                  </a:lnTo>
                  <a:lnTo>
                    <a:pt x="9752" y="11933"/>
                  </a:lnTo>
                  <a:lnTo>
                    <a:pt x="9739" y="11951"/>
                  </a:lnTo>
                  <a:lnTo>
                    <a:pt x="9725" y="11969"/>
                  </a:lnTo>
                  <a:lnTo>
                    <a:pt x="9711" y="11985"/>
                  </a:lnTo>
                  <a:lnTo>
                    <a:pt x="9697" y="12002"/>
                  </a:lnTo>
                  <a:lnTo>
                    <a:pt x="9682" y="12018"/>
                  </a:lnTo>
                  <a:lnTo>
                    <a:pt x="9651" y="12047"/>
                  </a:lnTo>
                  <a:lnTo>
                    <a:pt x="9618" y="12076"/>
                  </a:lnTo>
                  <a:lnTo>
                    <a:pt x="9586" y="12103"/>
                  </a:lnTo>
                  <a:lnTo>
                    <a:pt x="9551" y="12129"/>
                  </a:lnTo>
                  <a:lnTo>
                    <a:pt x="9551" y="12129"/>
                  </a:lnTo>
                  <a:close/>
                  <a:moveTo>
                    <a:pt x="9931" y="11523"/>
                  </a:moveTo>
                  <a:lnTo>
                    <a:pt x="9931" y="11523"/>
                  </a:lnTo>
                  <a:lnTo>
                    <a:pt x="9937" y="11504"/>
                  </a:lnTo>
                  <a:lnTo>
                    <a:pt x="9937" y="11504"/>
                  </a:lnTo>
                  <a:lnTo>
                    <a:pt x="9937" y="11498"/>
                  </a:lnTo>
                  <a:lnTo>
                    <a:pt x="9936" y="11494"/>
                  </a:lnTo>
                  <a:lnTo>
                    <a:pt x="9933" y="11489"/>
                  </a:lnTo>
                  <a:lnTo>
                    <a:pt x="9929" y="11487"/>
                  </a:lnTo>
                  <a:lnTo>
                    <a:pt x="9925" y="11484"/>
                  </a:lnTo>
                  <a:lnTo>
                    <a:pt x="9919" y="11484"/>
                  </a:lnTo>
                  <a:lnTo>
                    <a:pt x="9915" y="11485"/>
                  </a:lnTo>
                  <a:lnTo>
                    <a:pt x="9910" y="11489"/>
                  </a:lnTo>
                  <a:lnTo>
                    <a:pt x="9910" y="11489"/>
                  </a:lnTo>
                  <a:lnTo>
                    <a:pt x="9827" y="11578"/>
                  </a:lnTo>
                  <a:lnTo>
                    <a:pt x="9744" y="11667"/>
                  </a:lnTo>
                  <a:lnTo>
                    <a:pt x="9662" y="11757"/>
                  </a:lnTo>
                  <a:lnTo>
                    <a:pt x="9581" y="11847"/>
                  </a:lnTo>
                  <a:lnTo>
                    <a:pt x="9501" y="11938"/>
                  </a:lnTo>
                  <a:lnTo>
                    <a:pt x="9422" y="12030"/>
                  </a:lnTo>
                  <a:lnTo>
                    <a:pt x="9343" y="12123"/>
                  </a:lnTo>
                  <a:lnTo>
                    <a:pt x="9266" y="12217"/>
                  </a:lnTo>
                  <a:lnTo>
                    <a:pt x="9266" y="12217"/>
                  </a:lnTo>
                  <a:lnTo>
                    <a:pt x="9512" y="11910"/>
                  </a:lnTo>
                  <a:lnTo>
                    <a:pt x="9512" y="11910"/>
                  </a:lnTo>
                  <a:lnTo>
                    <a:pt x="9574" y="11840"/>
                  </a:lnTo>
                  <a:lnTo>
                    <a:pt x="9638" y="11769"/>
                  </a:lnTo>
                  <a:lnTo>
                    <a:pt x="9702" y="11698"/>
                  </a:lnTo>
                  <a:lnTo>
                    <a:pt x="9767" y="11629"/>
                  </a:lnTo>
                  <a:lnTo>
                    <a:pt x="9833" y="11560"/>
                  </a:lnTo>
                  <a:lnTo>
                    <a:pt x="9898" y="11491"/>
                  </a:lnTo>
                  <a:lnTo>
                    <a:pt x="9965" y="11423"/>
                  </a:lnTo>
                  <a:lnTo>
                    <a:pt x="10032" y="11357"/>
                  </a:lnTo>
                  <a:lnTo>
                    <a:pt x="10032" y="11357"/>
                  </a:lnTo>
                  <a:lnTo>
                    <a:pt x="10016" y="11374"/>
                  </a:lnTo>
                  <a:lnTo>
                    <a:pt x="10002" y="11394"/>
                  </a:lnTo>
                  <a:lnTo>
                    <a:pt x="9989" y="11414"/>
                  </a:lnTo>
                  <a:lnTo>
                    <a:pt x="9977" y="11435"/>
                  </a:lnTo>
                  <a:lnTo>
                    <a:pt x="9965" y="11456"/>
                  </a:lnTo>
                  <a:lnTo>
                    <a:pt x="9953" y="11477"/>
                  </a:lnTo>
                  <a:lnTo>
                    <a:pt x="9931" y="11523"/>
                  </a:lnTo>
                  <a:lnTo>
                    <a:pt x="9931" y="11523"/>
                  </a:lnTo>
                  <a:close/>
                  <a:moveTo>
                    <a:pt x="10708" y="10617"/>
                  </a:moveTo>
                  <a:lnTo>
                    <a:pt x="10708" y="10617"/>
                  </a:lnTo>
                  <a:lnTo>
                    <a:pt x="10694" y="10645"/>
                  </a:lnTo>
                  <a:lnTo>
                    <a:pt x="10678" y="10673"/>
                  </a:lnTo>
                  <a:lnTo>
                    <a:pt x="10660" y="10701"/>
                  </a:lnTo>
                  <a:lnTo>
                    <a:pt x="10641" y="10728"/>
                  </a:lnTo>
                  <a:lnTo>
                    <a:pt x="10641" y="10728"/>
                  </a:lnTo>
                  <a:lnTo>
                    <a:pt x="10622" y="10743"/>
                  </a:lnTo>
                  <a:lnTo>
                    <a:pt x="10602" y="10760"/>
                  </a:lnTo>
                  <a:lnTo>
                    <a:pt x="10583" y="10778"/>
                  </a:lnTo>
                  <a:lnTo>
                    <a:pt x="10564" y="10797"/>
                  </a:lnTo>
                  <a:lnTo>
                    <a:pt x="10548" y="10818"/>
                  </a:lnTo>
                  <a:lnTo>
                    <a:pt x="10531" y="10838"/>
                  </a:lnTo>
                  <a:lnTo>
                    <a:pt x="10500" y="10878"/>
                  </a:lnTo>
                  <a:lnTo>
                    <a:pt x="10500" y="10878"/>
                  </a:lnTo>
                  <a:lnTo>
                    <a:pt x="10461" y="10931"/>
                  </a:lnTo>
                  <a:lnTo>
                    <a:pt x="10461" y="10931"/>
                  </a:lnTo>
                  <a:lnTo>
                    <a:pt x="10426" y="10962"/>
                  </a:lnTo>
                  <a:lnTo>
                    <a:pt x="10391" y="10994"/>
                  </a:lnTo>
                  <a:lnTo>
                    <a:pt x="10321" y="11055"/>
                  </a:lnTo>
                  <a:lnTo>
                    <a:pt x="10250" y="11113"/>
                  </a:lnTo>
                  <a:lnTo>
                    <a:pt x="10183" y="11172"/>
                  </a:lnTo>
                  <a:lnTo>
                    <a:pt x="10183" y="11172"/>
                  </a:lnTo>
                  <a:lnTo>
                    <a:pt x="10234" y="11119"/>
                  </a:lnTo>
                  <a:lnTo>
                    <a:pt x="10284" y="11066"/>
                  </a:lnTo>
                  <a:lnTo>
                    <a:pt x="10334" y="11014"/>
                  </a:lnTo>
                  <a:lnTo>
                    <a:pt x="10383" y="10960"/>
                  </a:lnTo>
                  <a:lnTo>
                    <a:pt x="10430" y="10906"/>
                  </a:lnTo>
                  <a:lnTo>
                    <a:pt x="10475" y="10851"/>
                  </a:lnTo>
                  <a:lnTo>
                    <a:pt x="10519" y="10795"/>
                  </a:lnTo>
                  <a:lnTo>
                    <a:pt x="10561" y="10739"/>
                  </a:lnTo>
                  <a:lnTo>
                    <a:pt x="10561" y="10739"/>
                  </a:lnTo>
                  <a:lnTo>
                    <a:pt x="10612" y="10699"/>
                  </a:lnTo>
                  <a:lnTo>
                    <a:pt x="10658" y="10663"/>
                  </a:lnTo>
                  <a:lnTo>
                    <a:pt x="10677" y="10647"/>
                  </a:lnTo>
                  <a:lnTo>
                    <a:pt x="10692" y="10634"/>
                  </a:lnTo>
                  <a:lnTo>
                    <a:pt x="10702" y="10624"/>
                  </a:lnTo>
                  <a:lnTo>
                    <a:pt x="10708" y="10617"/>
                  </a:lnTo>
                  <a:lnTo>
                    <a:pt x="10708" y="10617"/>
                  </a:lnTo>
                  <a:close/>
                  <a:moveTo>
                    <a:pt x="10674" y="10522"/>
                  </a:moveTo>
                  <a:lnTo>
                    <a:pt x="10674" y="10522"/>
                  </a:lnTo>
                  <a:lnTo>
                    <a:pt x="10661" y="10549"/>
                  </a:lnTo>
                  <a:lnTo>
                    <a:pt x="10647" y="10575"/>
                  </a:lnTo>
                  <a:lnTo>
                    <a:pt x="10632" y="10601"/>
                  </a:lnTo>
                  <a:lnTo>
                    <a:pt x="10617" y="10625"/>
                  </a:lnTo>
                  <a:lnTo>
                    <a:pt x="10617" y="10625"/>
                  </a:lnTo>
                  <a:lnTo>
                    <a:pt x="10562" y="10672"/>
                  </a:lnTo>
                  <a:lnTo>
                    <a:pt x="10508" y="10720"/>
                  </a:lnTo>
                  <a:lnTo>
                    <a:pt x="10454" y="10768"/>
                  </a:lnTo>
                  <a:lnTo>
                    <a:pt x="10401" y="10818"/>
                  </a:lnTo>
                  <a:lnTo>
                    <a:pt x="10349" y="10869"/>
                  </a:lnTo>
                  <a:lnTo>
                    <a:pt x="10296" y="10920"/>
                  </a:lnTo>
                  <a:lnTo>
                    <a:pt x="10245" y="10972"/>
                  </a:lnTo>
                  <a:lnTo>
                    <a:pt x="10193" y="11024"/>
                  </a:lnTo>
                  <a:lnTo>
                    <a:pt x="10143" y="11078"/>
                  </a:lnTo>
                  <a:lnTo>
                    <a:pt x="10092" y="11132"/>
                  </a:lnTo>
                  <a:lnTo>
                    <a:pt x="9994" y="11241"/>
                  </a:lnTo>
                  <a:lnTo>
                    <a:pt x="9897" y="11352"/>
                  </a:lnTo>
                  <a:lnTo>
                    <a:pt x="9801" y="11464"/>
                  </a:lnTo>
                  <a:lnTo>
                    <a:pt x="9801" y="11464"/>
                  </a:lnTo>
                  <a:lnTo>
                    <a:pt x="9642" y="11631"/>
                  </a:lnTo>
                  <a:lnTo>
                    <a:pt x="9483" y="11797"/>
                  </a:lnTo>
                  <a:lnTo>
                    <a:pt x="9325" y="11964"/>
                  </a:lnTo>
                  <a:lnTo>
                    <a:pt x="9167" y="12133"/>
                  </a:lnTo>
                  <a:lnTo>
                    <a:pt x="9167" y="12133"/>
                  </a:lnTo>
                  <a:lnTo>
                    <a:pt x="9115" y="12190"/>
                  </a:lnTo>
                  <a:lnTo>
                    <a:pt x="9064" y="12247"/>
                  </a:lnTo>
                  <a:lnTo>
                    <a:pt x="8963" y="12363"/>
                  </a:lnTo>
                  <a:lnTo>
                    <a:pt x="8864" y="12480"/>
                  </a:lnTo>
                  <a:lnTo>
                    <a:pt x="8766" y="12599"/>
                  </a:lnTo>
                  <a:lnTo>
                    <a:pt x="8766" y="12599"/>
                  </a:lnTo>
                  <a:lnTo>
                    <a:pt x="8941" y="12371"/>
                  </a:lnTo>
                  <a:lnTo>
                    <a:pt x="9027" y="12260"/>
                  </a:lnTo>
                  <a:lnTo>
                    <a:pt x="9072" y="12206"/>
                  </a:lnTo>
                  <a:lnTo>
                    <a:pt x="9115" y="12154"/>
                  </a:lnTo>
                  <a:lnTo>
                    <a:pt x="9115" y="12154"/>
                  </a:lnTo>
                  <a:lnTo>
                    <a:pt x="9211" y="12038"/>
                  </a:lnTo>
                  <a:lnTo>
                    <a:pt x="9308" y="11924"/>
                  </a:lnTo>
                  <a:lnTo>
                    <a:pt x="9407" y="11812"/>
                  </a:lnTo>
                  <a:lnTo>
                    <a:pt x="9506" y="11701"/>
                  </a:lnTo>
                  <a:lnTo>
                    <a:pt x="9607" y="11591"/>
                  </a:lnTo>
                  <a:lnTo>
                    <a:pt x="9709" y="11482"/>
                  </a:lnTo>
                  <a:lnTo>
                    <a:pt x="9814" y="11375"/>
                  </a:lnTo>
                  <a:lnTo>
                    <a:pt x="9920" y="11270"/>
                  </a:lnTo>
                  <a:lnTo>
                    <a:pt x="9920" y="11270"/>
                  </a:lnTo>
                  <a:lnTo>
                    <a:pt x="10012" y="11179"/>
                  </a:lnTo>
                  <a:lnTo>
                    <a:pt x="10102" y="11087"/>
                  </a:lnTo>
                  <a:lnTo>
                    <a:pt x="10191" y="10994"/>
                  </a:lnTo>
                  <a:lnTo>
                    <a:pt x="10280" y="10901"/>
                  </a:lnTo>
                  <a:lnTo>
                    <a:pt x="10280" y="10901"/>
                  </a:lnTo>
                  <a:lnTo>
                    <a:pt x="10330" y="10846"/>
                  </a:lnTo>
                  <a:lnTo>
                    <a:pt x="10378" y="10791"/>
                  </a:lnTo>
                  <a:lnTo>
                    <a:pt x="10426" y="10734"/>
                  </a:lnTo>
                  <a:lnTo>
                    <a:pt x="10472" y="10677"/>
                  </a:lnTo>
                  <a:lnTo>
                    <a:pt x="10472" y="10677"/>
                  </a:lnTo>
                  <a:lnTo>
                    <a:pt x="10480" y="10661"/>
                  </a:lnTo>
                  <a:lnTo>
                    <a:pt x="10489" y="10647"/>
                  </a:lnTo>
                  <a:lnTo>
                    <a:pt x="10499" y="10634"/>
                  </a:lnTo>
                  <a:lnTo>
                    <a:pt x="10509" y="10622"/>
                  </a:lnTo>
                  <a:lnTo>
                    <a:pt x="10520" y="10610"/>
                  </a:lnTo>
                  <a:lnTo>
                    <a:pt x="10531" y="10598"/>
                  </a:lnTo>
                  <a:lnTo>
                    <a:pt x="10543" y="10588"/>
                  </a:lnTo>
                  <a:lnTo>
                    <a:pt x="10556" y="10577"/>
                  </a:lnTo>
                  <a:lnTo>
                    <a:pt x="10569" y="10568"/>
                  </a:lnTo>
                  <a:lnTo>
                    <a:pt x="10582" y="10560"/>
                  </a:lnTo>
                  <a:lnTo>
                    <a:pt x="10596" y="10551"/>
                  </a:lnTo>
                  <a:lnTo>
                    <a:pt x="10610" y="10544"/>
                  </a:lnTo>
                  <a:lnTo>
                    <a:pt x="10625" y="10537"/>
                  </a:lnTo>
                  <a:lnTo>
                    <a:pt x="10641" y="10531"/>
                  </a:lnTo>
                  <a:lnTo>
                    <a:pt x="10657" y="10527"/>
                  </a:lnTo>
                  <a:lnTo>
                    <a:pt x="10674" y="10522"/>
                  </a:lnTo>
                  <a:lnTo>
                    <a:pt x="10674" y="10522"/>
                  </a:lnTo>
                  <a:close/>
                  <a:moveTo>
                    <a:pt x="9472" y="11693"/>
                  </a:moveTo>
                  <a:lnTo>
                    <a:pt x="9472" y="11693"/>
                  </a:lnTo>
                  <a:lnTo>
                    <a:pt x="9560" y="11594"/>
                  </a:lnTo>
                  <a:lnTo>
                    <a:pt x="9649" y="11496"/>
                  </a:lnTo>
                  <a:lnTo>
                    <a:pt x="9738" y="11400"/>
                  </a:lnTo>
                  <a:lnTo>
                    <a:pt x="9828" y="11304"/>
                  </a:lnTo>
                  <a:lnTo>
                    <a:pt x="10011" y="11112"/>
                  </a:lnTo>
                  <a:lnTo>
                    <a:pt x="10193" y="10922"/>
                  </a:lnTo>
                  <a:lnTo>
                    <a:pt x="10193" y="10922"/>
                  </a:lnTo>
                  <a:lnTo>
                    <a:pt x="10227" y="10886"/>
                  </a:lnTo>
                  <a:lnTo>
                    <a:pt x="10263" y="10851"/>
                  </a:lnTo>
                  <a:lnTo>
                    <a:pt x="10336" y="10781"/>
                  </a:lnTo>
                  <a:lnTo>
                    <a:pt x="10336" y="10781"/>
                  </a:lnTo>
                  <a:lnTo>
                    <a:pt x="10240" y="10894"/>
                  </a:lnTo>
                  <a:lnTo>
                    <a:pt x="10192" y="10951"/>
                  </a:lnTo>
                  <a:lnTo>
                    <a:pt x="10143" y="11004"/>
                  </a:lnTo>
                  <a:lnTo>
                    <a:pt x="10143" y="11004"/>
                  </a:lnTo>
                  <a:lnTo>
                    <a:pt x="10060" y="11092"/>
                  </a:lnTo>
                  <a:lnTo>
                    <a:pt x="9975" y="11178"/>
                  </a:lnTo>
                  <a:lnTo>
                    <a:pt x="9807" y="11348"/>
                  </a:lnTo>
                  <a:lnTo>
                    <a:pt x="9638" y="11519"/>
                  </a:lnTo>
                  <a:lnTo>
                    <a:pt x="9555" y="11606"/>
                  </a:lnTo>
                  <a:lnTo>
                    <a:pt x="9472" y="11693"/>
                  </a:lnTo>
                  <a:lnTo>
                    <a:pt x="9472" y="11693"/>
                  </a:lnTo>
                  <a:close/>
                  <a:moveTo>
                    <a:pt x="10419" y="10640"/>
                  </a:moveTo>
                  <a:lnTo>
                    <a:pt x="10419" y="10640"/>
                  </a:lnTo>
                  <a:lnTo>
                    <a:pt x="10281" y="10780"/>
                  </a:lnTo>
                  <a:lnTo>
                    <a:pt x="10145" y="10921"/>
                  </a:lnTo>
                  <a:lnTo>
                    <a:pt x="10009" y="11063"/>
                  </a:lnTo>
                  <a:lnTo>
                    <a:pt x="9875" y="11206"/>
                  </a:lnTo>
                  <a:lnTo>
                    <a:pt x="9741" y="11348"/>
                  </a:lnTo>
                  <a:lnTo>
                    <a:pt x="9609" y="11494"/>
                  </a:lnTo>
                  <a:lnTo>
                    <a:pt x="9479" y="11640"/>
                  </a:lnTo>
                  <a:lnTo>
                    <a:pt x="9349" y="11787"/>
                  </a:lnTo>
                  <a:lnTo>
                    <a:pt x="9349" y="11787"/>
                  </a:lnTo>
                  <a:lnTo>
                    <a:pt x="9526" y="11578"/>
                  </a:lnTo>
                  <a:lnTo>
                    <a:pt x="9704" y="11368"/>
                  </a:lnTo>
                  <a:lnTo>
                    <a:pt x="9883" y="11160"/>
                  </a:lnTo>
                  <a:lnTo>
                    <a:pt x="10064" y="10953"/>
                  </a:lnTo>
                  <a:lnTo>
                    <a:pt x="10064" y="10953"/>
                  </a:lnTo>
                  <a:lnTo>
                    <a:pt x="10105" y="10906"/>
                  </a:lnTo>
                  <a:lnTo>
                    <a:pt x="10144" y="10859"/>
                  </a:lnTo>
                  <a:lnTo>
                    <a:pt x="10183" y="10811"/>
                  </a:lnTo>
                  <a:lnTo>
                    <a:pt x="10221" y="10763"/>
                  </a:lnTo>
                  <a:lnTo>
                    <a:pt x="10296" y="10666"/>
                  </a:lnTo>
                  <a:lnTo>
                    <a:pt x="10372" y="10570"/>
                  </a:lnTo>
                  <a:lnTo>
                    <a:pt x="10372" y="10570"/>
                  </a:lnTo>
                  <a:lnTo>
                    <a:pt x="10496" y="10448"/>
                  </a:lnTo>
                  <a:lnTo>
                    <a:pt x="10496" y="10448"/>
                  </a:lnTo>
                  <a:lnTo>
                    <a:pt x="10538" y="10417"/>
                  </a:lnTo>
                  <a:lnTo>
                    <a:pt x="10583" y="10385"/>
                  </a:lnTo>
                  <a:lnTo>
                    <a:pt x="10672" y="10323"/>
                  </a:lnTo>
                  <a:lnTo>
                    <a:pt x="10769" y="10258"/>
                  </a:lnTo>
                  <a:lnTo>
                    <a:pt x="10769" y="10258"/>
                  </a:lnTo>
                  <a:lnTo>
                    <a:pt x="10756" y="10281"/>
                  </a:lnTo>
                  <a:lnTo>
                    <a:pt x="10741" y="10306"/>
                  </a:lnTo>
                  <a:lnTo>
                    <a:pt x="10723" y="10331"/>
                  </a:lnTo>
                  <a:lnTo>
                    <a:pt x="10703" y="10357"/>
                  </a:lnTo>
                  <a:lnTo>
                    <a:pt x="10682" y="10382"/>
                  </a:lnTo>
                  <a:lnTo>
                    <a:pt x="10659" y="10407"/>
                  </a:lnTo>
                  <a:lnTo>
                    <a:pt x="10634" y="10433"/>
                  </a:lnTo>
                  <a:lnTo>
                    <a:pt x="10610" y="10459"/>
                  </a:lnTo>
                  <a:lnTo>
                    <a:pt x="10558" y="10508"/>
                  </a:lnTo>
                  <a:lnTo>
                    <a:pt x="10508" y="10556"/>
                  </a:lnTo>
                  <a:lnTo>
                    <a:pt x="10460" y="10601"/>
                  </a:lnTo>
                  <a:lnTo>
                    <a:pt x="10419" y="10640"/>
                  </a:lnTo>
                  <a:lnTo>
                    <a:pt x="10419" y="10640"/>
                  </a:lnTo>
                  <a:close/>
                  <a:moveTo>
                    <a:pt x="10824" y="10148"/>
                  </a:moveTo>
                  <a:lnTo>
                    <a:pt x="10824" y="10148"/>
                  </a:lnTo>
                  <a:lnTo>
                    <a:pt x="10801" y="10158"/>
                  </a:lnTo>
                  <a:lnTo>
                    <a:pt x="10778" y="10169"/>
                  </a:lnTo>
                  <a:lnTo>
                    <a:pt x="10756" y="10179"/>
                  </a:lnTo>
                  <a:lnTo>
                    <a:pt x="10735" y="10191"/>
                  </a:lnTo>
                  <a:lnTo>
                    <a:pt x="10735" y="10191"/>
                  </a:lnTo>
                  <a:lnTo>
                    <a:pt x="10765" y="10153"/>
                  </a:lnTo>
                  <a:lnTo>
                    <a:pt x="10794" y="10116"/>
                  </a:lnTo>
                  <a:lnTo>
                    <a:pt x="10822" y="10077"/>
                  </a:lnTo>
                  <a:lnTo>
                    <a:pt x="10847" y="10039"/>
                  </a:lnTo>
                  <a:lnTo>
                    <a:pt x="10872" y="10000"/>
                  </a:lnTo>
                  <a:lnTo>
                    <a:pt x="10895" y="9960"/>
                  </a:lnTo>
                  <a:lnTo>
                    <a:pt x="10916" y="9920"/>
                  </a:lnTo>
                  <a:lnTo>
                    <a:pt x="10935" y="9881"/>
                  </a:lnTo>
                  <a:lnTo>
                    <a:pt x="10935" y="9881"/>
                  </a:lnTo>
                  <a:lnTo>
                    <a:pt x="10926" y="9916"/>
                  </a:lnTo>
                  <a:lnTo>
                    <a:pt x="10914" y="9951"/>
                  </a:lnTo>
                  <a:lnTo>
                    <a:pt x="10901" y="9985"/>
                  </a:lnTo>
                  <a:lnTo>
                    <a:pt x="10887" y="10019"/>
                  </a:lnTo>
                  <a:lnTo>
                    <a:pt x="10873" y="10053"/>
                  </a:lnTo>
                  <a:lnTo>
                    <a:pt x="10857" y="10086"/>
                  </a:lnTo>
                  <a:lnTo>
                    <a:pt x="10840" y="10117"/>
                  </a:lnTo>
                  <a:lnTo>
                    <a:pt x="10824" y="10148"/>
                  </a:lnTo>
                  <a:lnTo>
                    <a:pt x="10824" y="10148"/>
                  </a:lnTo>
                  <a:close/>
                  <a:moveTo>
                    <a:pt x="10943" y="9777"/>
                  </a:moveTo>
                  <a:lnTo>
                    <a:pt x="10943" y="9777"/>
                  </a:lnTo>
                  <a:lnTo>
                    <a:pt x="10904" y="9808"/>
                  </a:lnTo>
                  <a:lnTo>
                    <a:pt x="10865" y="9841"/>
                  </a:lnTo>
                  <a:lnTo>
                    <a:pt x="10865" y="9841"/>
                  </a:lnTo>
                  <a:lnTo>
                    <a:pt x="10885" y="9809"/>
                  </a:lnTo>
                  <a:lnTo>
                    <a:pt x="10905" y="9778"/>
                  </a:lnTo>
                  <a:lnTo>
                    <a:pt x="10925" y="9745"/>
                  </a:lnTo>
                  <a:lnTo>
                    <a:pt x="10943" y="9712"/>
                  </a:lnTo>
                  <a:lnTo>
                    <a:pt x="10943" y="9712"/>
                  </a:lnTo>
                  <a:lnTo>
                    <a:pt x="10945" y="9727"/>
                  </a:lnTo>
                  <a:lnTo>
                    <a:pt x="10947" y="9744"/>
                  </a:lnTo>
                  <a:lnTo>
                    <a:pt x="10947" y="9775"/>
                  </a:lnTo>
                  <a:lnTo>
                    <a:pt x="10947" y="9775"/>
                  </a:lnTo>
                  <a:lnTo>
                    <a:pt x="10945" y="9775"/>
                  </a:lnTo>
                  <a:lnTo>
                    <a:pt x="10943" y="9777"/>
                  </a:lnTo>
                  <a:lnTo>
                    <a:pt x="10943" y="97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59468792-B941-3BFD-8A6B-6F66FBC5F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813" y="4891088"/>
              <a:ext cx="1588" cy="1588"/>
            </a:xfrm>
            <a:custGeom>
              <a:avLst/>
              <a:gdLst>
                <a:gd name="T0" fmla="*/ 3 w 4"/>
                <a:gd name="T1" fmla="*/ 3 h 6"/>
                <a:gd name="T2" fmla="*/ 3 w 4"/>
                <a:gd name="T3" fmla="*/ 3 h 6"/>
                <a:gd name="T4" fmla="*/ 4 w 4"/>
                <a:gd name="T5" fmla="*/ 0 h 6"/>
                <a:gd name="T6" fmla="*/ 4 w 4"/>
                <a:gd name="T7" fmla="*/ 0 h 6"/>
                <a:gd name="T8" fmla="*/ 0 w 4"/>
                <a:gd name="T9" fmla="*/ 6 h 6"/>
                <a:gd name="T10" fmla="*/ 0 w 4"/>
                <a:gd name="T11" fmla="*/ 6 h 6"/>
                <a:gd name="T12" fmla="*/ 3 w 4"/>
                <a:gd name="T13" fmla="*/ 3 h 6"/>
                <a:gd name="T14" fmla="*/ 3 w 4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3" y="3"/>
                  </a:moveTo>
                  <a:lnTo>
                    <a:pt x="3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5FFB1F4-0E75-8107-7551-327795DBF0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54488" y="4411663"/>
              <a:ext cx="312738" cy="158750"/>
            </a:xfrm>
            <a:custGeom>
              <a:avLst/>
              <a:gdLst>
                <a:gd name="T0" fmla="*/ 692 w 1182"/>
                <a:gd name="T1" fmla="*/ 438 h 599"/>
                <a:gd name="T2" fmla="*/ 755 w 1182"/>
                <a:gd name="T3" fmla="*/ 513 h 599"/>
                <a:gd name="T4" fmla="*/ 839 w 1182"/>
                <a:gd name="T5" fmla="*/ 566 h 599"/>
                <a:gd name="T6" fmla="*/ 918 w 1182"/>
                <a:gd name="T7" fmla="*/ 594 h 599"/>
                <a:gd name="T8" fmla="*/ 1087 w 1182"/>
                <a:gd name="T9" fmla="*/ 554 h 599"/>
                <a:gd name="T10" fmla="*/ 1181 w 1182"/>
                <a:gd name="T11" fmla="*/ 416 h 599"/>
                <a:gd name="T12" fmla="*/ 1137 w 1182"/>
                <a:gd name="T13" fmla="*/ 351 h 599"/>
                <a:gd name="T14" fmla="*/ 929 w 1182"/>
                <a:gd name="T15" fmla="*/ 306 h 599"/>
                <a:gd name="T16" fmla="*/ 777 w 1182"/>
                <a:gd name="T17" fmla="*/ 282 h 599"/>
                <a:gd name="T18" fmla="*/ 716 w 1182"/>
                <a:gd name="T19" fmla="*/ 247 h 599"/>
                <a:gd name="T20" fmla="*/ 495 w 1182"/>
                <a:gd name="T21" fmla="*/ 64 h 599"/>
                <a:gd name="T22" fmla="*/ 327 w 1182"/>
                <a:gd name="T23" fmla="*/ 2 h 599"/>
                <a:gd name="T24" fmla="*/ 143 w 1182"/>
                <a:gd name="T25" fmla="*/ 43 h 599"/>
                <a:gd name="T26" fmla="*/ 20 w 1182"/>
                <a:gd name="T27" fmla="*/ 74 h 599"/>
                <a:gd name="T28" fmla="*/ 5 w 1182"/>
                <a:gd name="T29" fmla="*/ 98 h 599"/>
                <a:gd name="T30" fmla="*/ 33 w 1182"/>
                <a:gd name="T31" fmla="*/ 139 h 599"/>
                <a:gd name="T32" fmla="*/ 165 w 1182"/>
                <a:gd name="T33" fmla="*/ 255 h 599"/>
                <a:gd name="T34" fmla="*/ 319 w 1182"/>
                <a:gd name="T35" fmla="*/ 339 h 599"/>
                <a:gd name="T36" fmla="*/ 535 w 1182"/>
                <a:gd name="T37" fmla="*/ 362 h 599"/>
                <a:gd name="T38" fmla="*/ 610 w 1182"/>
                <a:gd name="T39" fmla="*/ 354 h 599"/>
                <a:gd name="T40" fmla="*/ 616 w 1182"/>
                <a:gd name="T41" fmla="*/ 373 h 599"/>
                <a:gd name="T42" fmla="*/ 720 w 1182"/>
                <a:gd name="T43" fmla="*/ 426 h 599"/>
                <a:gd name="T44" fmla="*/ 759 w 1182"/>
                <a:gd name="T45" fmla="*/ 482 h 599"/>
                <a:gd name="T46" fmla="*/ 782 w 1182"/>
                <a:gd name="T47" fmla="*/ 506 h 599"/>
                <a:gd name="T48" fmla="*/ 858 w 1182"/>
                <a:gd name="T49" fmla="*/ 509 h 599"/>
                <a:gd name="T50" fmla="*/ 870 w 1182"/>
                <a:gd name="T51" fmla="*/ 564 h 599"/>
                <a:gd name="T52" fmla="*/ 955 w 1182"/>
                <a:gd name="T53" fmla="*/ 537 h 599"/>
                <a:gd name="T54" fmla="*/ 1121 w 1182"/>
                <a:gd name="T55" fmla="*/ 403 h 599"/>
                <a:gd name="T56" fmla="*/ 1013 w 1182"/>
                <a:gd name="T57" fmla="*/ 505 h 599"/>
                <a:gd name="T58" fmla="*/ 1051 w 1182"/>
                <a:gd name="T59" fmla="*/ 360 h 599"/>
                <a:gd name="T60" fmla="*/ 903 w 1182"/>
                <a:gd name="T61" fmla="*/ 493 h 599"/>
                <a:gd name="T62" fmla="*/ 1008 w 1182"/>
                <a:gd name="T63" fmla="*/ 353 h 599"/>
                <a:gd name="T64" fmla="*/ 865 w 1182"/>
                <a:gd name="T65" fmla="*/ 337 h 599"/>
                <a:gd name="T66" fmla="*/ 864 w 1182"/>
                <a:gd name="T67" fmla="*/ 346 h 599"/>
                <a:gd name="T68" fmla="*/ 832 w 1182"/>
                <a:gd name="T69" fmla="*/ 334 h 599"/>
                <a:gd name="T70" fmla="*/ 732 w 1182"/>
                <a:gd name="T71" fmla="*/ 399 h 599"/>
                <a:gd name="T72" fmla="*/ 763 w 1182"/>
                <a:gd name="T73" fmla="*/ 313 h 599"/>
                <a:gd name="T74" fmla="*/ 182 w 1182"/>
                <a:gd name="T75" fmla="*/ 208 h 599"/>
                <a:gd name="T76" fmla="*/ 227 w 1182"/>
                <a:gd name="T77" fmla="*/ 243 h 599"/>
                <a:gd name="T78" fmla="*/ 314 w 1182"/>
                <a:gd name="T79" fmla="*/ 202 h 599"/>
                <a:gd name="T80" fmla="*/ 368 w 1182"/>
                <a:gd name="T81" fmla="*/ 309 h 599"/>
                <a:gd name="T82" fmla="*/ 315 w 1182"/>
                <a:gd name="T83" fmla="*/ 295 h 599"/>
                <a:gd name="T84" fmla="*/ 368 w 1182"/>
                <a:gd name="T85" fmla="*/ 309 h 599"/>
                <a:gd name="T86" fmla="*/ 598 w 1182"/>
                <a:gd name="T87" fmla="*/ 238 h 599"/>
                <a:gd name="T88" fmla="*/ 539 w 1182"/>
                <a:gd name="T89" fmla="*/ 265 h 599"/>
                <a:gd name="T90" fmla="*/ 498 w 1182"/>
                <a:gd name="T91" fmla="*/ 312 h 599"/>
                <a:gd name="T92" fmla="*/ 560 w 1182"/>
                <a:gd name="T93" fmla="*/ 272 h 599"/>
                <a:gd name="T94" fmla="*/ 522 w 1182"/>
                <a:gd name="T95" fmla="*/ 321 h 599"/>
                <a:gd name="T96" fmla="*/ 514 w 1182"/>
                <a:gd name="T97" fmla="*/ 259 h 599"/>
                <a:gd name="T98" fmla="*/ 533 w 1182"/>
                <a:gd name="T99" fmla="*/ 169 h 599"/>
                <a:gd name="T100" fmla="*/ 429 w 1182"/>
                <a:gd name="T101" fmla="*/ 264 h 599"/>
                <a:gd name="T102" fmla="*/ 468 w 1182"/>
                <a:gd name="T103" fmla="*/ 142 h 599"/>
                <a:gd name="T104" fmla="*/ 334 w 1182"/>
                <a:gd name="T105" fmla="*/ 237 h 599"/>
                <a:gd name="T106" fmla="*/ 396 w 1182"/>
                <a:gd name="T107" fmla="*/ 81 h 599"/>
                <a:gd name="T108" fmla="*/ 352 w 1182"/>
                <a:gd name="T109" fmla="*/ 85 h 599"/>
                <a:gd name="T110" fmla="*/ 261 w 1182"/>
                <a:gd name="T111" fmla="*/ 72 h 599"/>
                <a:gd name="T112" fmla="*/ 246 w 1182"/>
                <a:gd name="T113" fmla="*/ 50 h 599"/>
                <a:gd name="T114" fmla="*/ 214 w 1182"/>
                <a:gd name="T115" fmla="*/ 52 h 599"/>
                <a:gd name="T116" fmla="*/ 322 w 1182"/>
                <a:gd name="T117" fmla="*/ 38 h 599"/>
                <a:gd name="T118" fmla="*/ 523 w 1182"/>
                <a:gd name="T119" fmla="*/ 125 h 599"/>
                <a:gd name="T120" fmla="*/ 727 w 1182"/>
                <a:gd name="T121" fmla="*/ 290 h 599"/>
                <a:gd name="T122" fmla="*/ 667 w 1182"/>
                <a:gd name="T123" fmla="*/ 255 h 599"/>
                <a:gd name="T124" fmla="*/ 645 w 1182"/>
                <a:gd name="T125" fmla="*/ 242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82" h="599">
                  <a:moveTo>
                    <a:pt x="629" y="373"/>
                  </a:moveTo>
                  <a:lnTo>
                    <a:pt x="629" y="373"/>
                  </a:lnTo>
                  <a:lnTo>
                    <a:pt x="646" y="364"/>
                  </a:lnTo>
                  <a:lnTo>
                    <a:pt x="646" y="364"/>
                  </a:lnTo>
                  <a:lnTo>
                    <a:pt x="657" y="382"/>
                  </a:lnTo>
                  <a:lnTo>
                    <a:pt x="667" y="402"/>
                  </a:lnTo>
                  <a:lnTo>
                    <a:pt x="679" y="420"/>
                  </a:lnTo>
                  <a:lnTo>
                    <a:pt x="692" y="438"/>
                  </a:lnTo>
                  <a:lnTo>
                    <a:pt x="706" y="455"/>
                  </a:lnTo>
                  <a:lnTo>
                    <a:pt x="720" y="472"/>
                  </a:lnTo>
                  <a:lnTo>
                    <a:pt x="734" y="488"/>
                  </a:lnTo>
                  <a:lnTo>
                    <a:pt x="750" y="503"/>
                  </a:lnTo>
                  <a:lnTo>
                    <a:pt x="750" y="503"/>
                  </a:lnTo>
                  <a:lnTo>
                    <a:pt x="750" y="506"/>
                  </a:lnTo>
                  <a:lnTo>
                    <a:pt x="752" y="509"/>
                  </a:lnTo>
                  <a:lnTo>
                    <a:pt x="755" y="513"/>
                  </a:lnTo>
                  <a:lnTo>
                    <a:pt x="760" y="516"/>
                  </a:lnTo>
                  <a:lnTo>
                    <a:pt x="766" y="517"/>
                  </a:lnTo>
                  <a:lnTo>
                    <a:pt x="766" y="517"/>
                  </a:lnTo>
                  <a:lnTo>
                    <a:pt x="783" y="531"/>
                  </a:lnTo>
                  <a:lnTo>
                    <a:pt x="802" y="544"/>
                  </a:lnTo>
                  <a:lnTo>
                    <a:pt x="821" y="556"/>
                  </a:lnTo>
                  <a:lnTo>
                    <a:pt x="839" y="566"/>
                  </a:lnTo>
                  <a:lnTo>
                    <a:pt x="839" y="566"/>
                  </a:lnTo>
                  <a:lnTo>
                    <a:pt x="842" y="570"/>
                  </a:lnTo>
                  <a:lnTo>
                    <a:pt x="845" y="572"/>
                  </a:lnTo>
                  <a:lnTo>
                    <a:pt x="849" y="573"/>
                  </a:lnTo>
                  <a:lnTo>
                    <a:pt x="852" y="573"/>
                  </a:lnTo>
                  <a:lnTo>
                    <a:pt x="852" y="573"/>
                  </a:lnTo>
                  <a:lnTo>
                    <a:pt x="874" y="582"/>
                  </a:lnTo>
                  <a:lnTo>
                    <a:pt x="896" y="589"/>
                  </a:lnTo>
                  <a:lnTo>
                    <a:pt x="918" y="594"/>
                  </a:lnTo>
                  <a:lnTo>
                    <a:pt x="940" y="598"/>
                  </a:lnTo>
                  <a:lnTo>
                    <a:pt x="961" y="599"/>
                  </a:lnTo>
                  <a:lnTo>
                    <a:pt x="983" y="598"/>
                  </a:lnTo>
                  <a:lnTo>
                    <a:pt x="1004" y="594"/>
                  </a:lnTo>
                  <a:lnTo>
                    <a:pt x="1025" y="588"/>
                  </a:lnTo>
                  <a:lnTo>
                    <a:pt x="1047" y="579"/>
                  </a:lnTo>
                  <a:lnTo>
                    <a:pt x="1068" y="568"/>
                  </a:lnTo>
                  <a:lnTo>
                    <a:pt x="1087" y="554"/>
                  </a:lnTo>
                  <a:lnTo>
                    <a:pt x="1106" y="538"/>
                  </a:lnTo>
                  <a:lnTo>
                    <a:pt x="1125" y="518"/>
                  </a:lnTo>
                  <a:lnTo>
                    <a:pt x="1142" y="495"/>
                  </a:lnTo>
                  <a:lnTo>
                    <a:pt x="1159" y="469"/>
                  </a:lnTo>
                  <a:lnTo>
                    <a:pt x="1174" y="440"/>
                  </a:lnTo>
                  <a:lnTo>
                    <a:pt x="1174" y="440"/>
                  </a:lnTo>
                  <a:lnTo>
                    <a:pt x="1179" y="428"/>
                  </a:lnTo>
                  <a:lnTo>
                    <a:pt x="1181" y="416"/>
                  </a:lnTo>
                  <a:lnTo>
                    <a:pt x="1182" y="407"/>
                  </a:lnTo>
                  <a:lnTo>
                    <a:pt x="1180" y="396"/>
                  </a:lnTo>
                  <a:lnTo>
                    <a:pt x="1178" y="388"/>
                  </a:lnTo>
                  <a:lnTo>
                    <a:pt x="1172" y="379"/>
                  </a:lnTo>
                  <a:lnTo>
                    <a:pt x="1165" y="372"/>
                  </a:lnTo>
                  <a:lnTo>
                    <a:pt x="1158" y="365"/>
                  </a:lnTo>
                  <a:lnTo>
                    <a:pt x="1147" y="358"/>
                  </a:lnTo>
                  <a:lnTo>
                    <a:pt x="1137" y="351"/>
                  </a:lnTo>
                  <a:lnTo>
                    <a:pt x="1125" y="346"/>
                  </a:lnTo>
                  <a:lnTo>
                    <a:pt x="1112" y="340"/>
                  </a:lnTo>
                  <a:lnTo>
                    <a:pt x="1084" y="331"/>
                  </a:lnTo>
                  <a:lnTo>
                    <a:pt x="1055" y="324"/>
                  </a:lnTo>
                  <a:lnTo>
                    <a:pt x="1023" y="318"/>
                  </a:lnTo>
                  <a:lnTo>
                    <a:pt x="990" y="313"/>
                  </a:lnTo>
                  <a:lnTo>
                    <a:pt x="959" y="310"/>
                  </a:lnTo>
                  <a:lnTo>
                    <a:pt x="929" y="306"/>
                  </a:lnTo>
                  <a:lnTo>
                    <a:pt x="879" y="303"/>
                  </a:lnTo>
                  <a:lnTo>
                    <a:pt x="846" y="302"/>
                  </a:lnTo>
                  <a:lnTo>
                    <a:pt x="846" y="302"/>
                  </a:lnTo>
                  <a:lnTo>
                    <a:pt x="829" y="298"/>
                  </a:lnTo>
                  <a:lnTo>
                    <a:pt x="811" y="295"/>
                  </a:lnTo>
                  <a:lnTo>
                    <a:pt x="795" y="289"/>
                  </a:lnTo>
                  <a:lnTo>
                    <a:pt x="777" y="282"/>
                  </a:lnTo>
                  <a:lnTo>
                    <a:pt x="777" y="282"/>
                  </a:lnTo>
                  <a:lnTo>
                    <a:pt x="775" y="276"/>
                  </a:lnTo>
                  <a:lnTo>
                    <a:pt x="770" y="272"/>
                  </a:lnTo>
                  <a:lnTo>
                    <a:pt x="764" y="271"/>
                  </a:lnTo>
                  <a:lnTo>
                    <a:pt x="761" y="271"/>
                  </a:lnTo>
                  <a:lnTo>
                    <a:pt x="759" y="272"/>
                  </a:lnTo>
                  <a:lnTo>
                    <a:pt x="759" y="272"/>
                  </a:lnTo>
                  <a:lnTo>
                    <a:pt x="738" y="259"/>
                  </a:lnTo>
                  <a:lnTo>
                    <a:pt x="716" y="247"/>
                  </a:lnTo>
                  <a:lnTo>
                    <a:pt x="697" y="231"/>
                  </a:lnTo>
                  <a:lnTo>
                    <a:pt x="675" y="215"/>
                  </a:lnTo>
                  <a:lnTo>
                    <a:pt x="636" y="181"/>
                  </a:lnTo>
                  <a:lnTo>
                    <a:pt x="596" y="146"/>
                  </a:lnTo>
                  <a:lnTo>
                    <a:pt x="556" y="111"/>
                  </a:lnTo>
                  <a:lnTo>
                    <a:pt x="536" y="94"/>
                  </a:lnTo>
                  <a:lnTo>
                    <a:pt x="515" y="78"/>
                  </a:lnTo>
                  <a:lnTo>
                    <a:pt x="495" y="64"/>
                  </a:lnTo>
                  <a:lnTo>
                    <a:pt x="474" y="50"/>
                  </a:lnTo>
                  <a:lnTo>
                    <a:pt x="453" y="38"/>
                  </a:lnTo>
                  <a:lnTo>
                    <a:pt x="432" y="29"/>
                  </a:lnTo>
                  <a:lnTo>
                    <a:pt x="432" y="29"/>
                  </a:lnTo>
                  <a:lnTo>
                    <a:pt x="404" y="18"/>
                  </a:lnTo>
                  <a:lnTo>
                    <a:pt x="377" y="11"/>
                  </a:lnTo>
                  <a:lnTo>
                    <a:pt x="351" y="5"/>
                  </a:lnTo>
                  <a:lnTo>
                    <a:pt x="327" y="2"/>
                  </a:lnTo>
                  <a:lnTo>
                    <a:pt x="302" y="0"/>
                  </a:lnTo>
                  <a:lnTo>
                    <a:pt x="278" y="1"/>
                  </a:lnTo>
                  <a:lnTo>
                    <a:pt x="254" y="3"/>
                  </a:lnTo>
                  <a:lnTo>
                    <a:pt x="231" y="8"/>
                  </a:lnTo>
                  <a:lnTo>
                    <a:pt x="209" y="14"/>
                  </a:lnTo>
                  <a:lnTo>
                    <a:pt x="186" y="22"/>
                  </a:lnTo>
                  <a:lnTo>
                    <a:pt x="164" y="31"/>
                  </a:lnTo>
                  <a:lnTo>
                    <a:pt x="143" y="43"/>
                  </a:lnTo>
                  <a:lnTo>
                    <a:pt x="121" y="56"/>
                  </a:lnTo>
                  <a:lnTo>
                    <a:pt x="100" y="70"/>
                  </a:lnTo>
                  <a:lnTo>
                    <a:pt x="79" y="86"/>
                  </a:lnTo>
                  <a:lnTo>
                    <a:pt x="58" y="104"/>
                  </a:lnTo>
                  <a:lnTo>
                    <a:pt x="58" y="104"/>
                  </a:lnTo>
                  <a:lnTo>
                    <a:pt x="26" y="77"/>
                  </a:lnTo>
                  <a:lnTo>
                    <a:pt x="26" y="77"/>
                  </a:lnTo>
                  <a:lnTo>
                    <a:pt x="20" y="74"/>
                  </a:lnTo>
                  <a:lnTo>
                    <a:pt x="14" y="73"/>
                  </a:lnTo>
                  <a:lnTo>
                    <a:pt x="10" y="74"/>
                  </a:lnTo>
                  <a:lnTo>
                    <a:pt x="5" y="78"/>
                  </a:lnTo>
                  <a:lnTo>
                    <a:pt x="3" y="81"/>
                  </a:lnTo>
                  <a:lnTo>
                    <a:pt x="0" y="87"/>
                  </a:lnTo>
                  <a:lnTo>
                    <a:pt x="1" y="92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17" y="113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29" y="131"/>
                  </a:lnTo>
                  <a:lnTo>
                    <a:pt x="28" y="133"/>
                  </a:lnTo>
                  <a:lnTo>
                    <a:pt x="29" y="135"/>
                  </a:lnTo>
                  <a:lnTo>
                    <a:pt x="31" y="138"/>
                  </a:lnTo>
                  <a:lnTo>
                    <a:pt x="33" y="139"/>
                  </a:lnTo>
                  <a:lnTo>
                    <a:pt x="35" y="140"/>
                  </a:lnTo>
                  <a:lnTo>
                    <a:pt x="38" y="140"/>
                  </a:lnTo>
                  <a:lnTo>
                    <a:pt x="41" y="140"/>
                  </a:lnTo>
                  <a:lnTo>
                    <a:pt x="41" y="140"/>
                  </a:lnTo>
                  <a:lnTo>
                    <a:pt x="69" y="169"/>
                  </a:lnTo>
                  <a:lnTo>
                    <a:pt x="100" y="199"/>
                  </a:lnTo>
                  <a:lnTo>
                    <a:pt x="131" y="228"/>
                  </a:lnTo>
                  <a:lnTo>
                    <a:pt x="165" y="255"/>
                  </a:lnTo>
                  <a:lnTo>
                    <a:pt x="200" y="279"/>
                  </a:lnTo>
                  <a:lnTo>
                    <a:pt x="235" y="302"/>
                  </a:lnTo>
                  <a:lnTo>
                    <a:pt x="253" y="311"/>
                  </a:lnTo>
                  <a:lnTo>
                    <a:pt x="272" y="320"/>
                  </a:lnTo>
                  <a:lnTo>
                    <a:pt x="289" y="328"/>
                  </a:lnTo>
                  <a:lnTo>
                    <a:pt x="307" y="337"/>
                  </a:lnTo>
                  <a:lnTo>
                    <a:pt x="307" y="337"/>
                  </a:lnTo>
                  <a:lnTo>
                    <a:pt x="319" y="339"/>
                  </a:lnTo>
                  <a:lnTo>
                    <a:pt x="337" y="342"/>
                  </a:lnTo>
                  <a:lnTo>
                    <a:pt x="390" y="348"/>
                  </a:lnTo>
                  <a:lnTo>
                    <a:pt x="455" y="352"/>
                  </a:lnTo>
                  <a:lnTo>
                    <a:pt x="523" y="354"/>
                  </a:lnTo>
                  <a:lnTo>
                    <a:pt x="523" y="354"/>
                  </a:lnTo>
                  <a:lnTo>
                    <a:pt x="527" y="359"/>
                  </a:lnTo>
                  <a:lnTo>
                    <a:pt x="532" y="362"/>
                  </a:lnTo>
                  <a:lnTo>
                    <a:pt x="535" y="362"/>
                  </a:lnTo>
                  <a:lnTo>
                    <a:pt x="537" y="362"/>
                  </a:lnTo>
                  <a:lnTo>
                    <a:pt x="540" y="361"/>
                  </a:lnTo>
                  <a:lnTo>
                    <a:pt x="543" y="359"/>
                  </a:lnTo>
                  <a:lnTo>
                    <a:pt x="543" y="359"/>
                  </a:lnTo>
                  <a:lnTo>
                    <a:pt x="547" y="355"/>
                  </a:lnTo>
                  <a:lnTo>
                    <a:pt x="547" y="355"/>
                  </a:lnTo>
                  <a:lnTo>
                    <a:pt x="582" y="355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10" y="354"/>
                  </a:lnTo>
                  <a:lnTo>
                    <a:pt x="609" y="359"/>
                  </a:lnTo>
                  <a:lnTo>
                    <a:pt x="609" y="362"/>
                  </a:lnTo>
                  <a:lnTo>
                    <a:pt x="610" y="367"/>
                  </a:lnTo>
                  <a:lnTo>
                    <a:pt x="612" y="371"/>
                  </a:lnTo>
                  <a:lnTo>
                    <a:pt x="616" y="373"/>
                  </a:lnTo>
                  <a:lnTo>
                    <a:pt x="619" y="374"/>
                  </a:lnTo>
                  <a:lnTo>
                    <a:pt x="624" y="374"/>
                  </a:lnTo>
                  <a:lnTo>
                    <a:pt x="629" y="373"/>
                  </a:lnTo>
                  <a:lnTo>
                    <a:pt x="629" y="373"/>
                  </a:lnTo>
                  <a:close/>
                  <a:moveTo>
                    <a:pt x="759" y="482"/>
                  </a:moveTo>
                  <a:lnTo>
                    <a:pt x="759" y="482"/>
                  </a:lnTo>
                  <a:lnTo>
                    <a:pt x="739" y="455"/>
                  </a:lnTo>
                  <a:lnTo>
                    <a:pt x="720" y="426"/>
                  </a:lnTo>
                  <a:lnTo>
                    <a:pt x="720" y="426"/>
                  </a:lnTo>
                  <a:lnTo>
                    <a:pt x="746" y="415"/>
                  </a:lnTo>
                  <a:lnTo>
                    <a:pt x="769" y="403"/>
                  </a:lnTo>
                  <a:lnTo>
                    <a:pt x="794" y="390"/>
                  </a:lnTo>
                  <a:lnTo>
                    <a:pt x="817" y="378"/>
                  </a:lnTo>
                  <a:lnTo>
                    <a:pt x="817" y="378"/>
                  </a:lnTo>
                  <a:lnTo>
                    <a:pt x="789" y="430"/>
                  </a:lnTo>
                  <a:lnTo>
                    <a:pt x="759" y="482"/>
                  </a:lnTo>
                  <a:lnTo>
                    <a:pt x="759" y="482"/>
                  </a:lnTo>
                  <a:close/>
                  <a:moveTo>
                    <a:pt x="838" y="550"/>
                  </a:moveTo>
                  <a:lnTo>
                    <a:pt x="838" y="550"/>
                  </a:lnTo>
                  <a:lnTo>
                    <a:pt x="823" y="540"/>
                  </a:lnTo>
                  <a:lnTo>
                    <a:pt x="809" y="531"/>
                  </a:lnTo>
                  <a:lnTo>
                    <a:pt x="795" y="519"/>
                  </a:lnTo>
                  <a:lnTo>
                    <a:pt x="782" y="506"/>
                  </a:lnTo>
                  <a:lnTo>
                    <a:pt x="782" y="506"/>
                  </a:lnTo>
                  <a:lnTo>
                    <a:pt x="850" y="445"/>
                  </a:lnTo>
                  <a:lnTo>
                    <a:pt x="884" y="415"/>
                  </a:lnTo>
                  <a:lnTo>
                    <a:pt x="919" y="386"/>
                  </a:lnTo>
                  <a:lnTo>
                    <a:pt x="919" y="386"/>
                  </a:lnTo>
                  <a:lnTo>
                    <a:pt x="910" y="407"/>
                  </a:lnTo>
                  <a:lnTo>
                    <a:pt x="900" y="427"/>
                  </a:lnTo>
                  <a:lnTo>
                    <a:pt x="880" y="468"/>
                  </a:lnTo>
                  <a:lnTo>
                    <a:pt x="858" y="509"/>
                  </a:lnTo>
                  <a:lnTo>
                    <a:pt x="838" y="550"/>
                  </a:lnTo>
                  <a:lnTo>
                    <a:pt x="838" y="550"/>
                  </a:lnTo>
                  <a:close/>
                  <a:moveTo>
                    <a:pt x="936" y="570"/>
                  </a:moveTo>
                  <a:lnTo>
                    <a:pt x="936" y="570"/>
                  </a:lnTo>
                  <a:lnTo>
                    <a:pt x="919" y="571"/>
                  </a:lnTo>
                  <a:lnTo>
                    <a:pt x="903" y="571"/>
                  </a:lnTo>
                  <a:lnTo>
                    <a:pt x="886" y="567"/>
                  </a:lnTo>
                  <a:lnTo>
                    <a:pt x="870" y="564"/>
                  </a:lnTo>
                  <a:lnTo>
                    <a:pt x="870" y="564"/>
                  </a:lnTo>
                  <a:lnTo>
                    <a:pt x="907" y="533"/>
                  </a:lnTo>
                  <a:lnTo>
                    <a:pt x="942" y="501"/>
                  </a:lnTo>
                  <a:lnTo>
                    <a:pt x="977" y="469"/>
                  </a:lnTo>
                  <a:lnTo>
                    <a:pt x="1014" y="437"/>
                  </a:lnTo>
                  <a:lnTo>
                    <a:pt x="1014" y="437"/>
                  </a:lnTo>
                  <a:lnTo>
                    <a:pt x="974" y="503"/>
                  </a:lnTo>
                  <a:lnTo>
                    <a:pt x="955" y="537"/>
                  </a:lnTo>
                  <a:lnTo>
                    <a:pt x="936" y="570"/>
                  </a:lnTo>
                  <a:lnTo>
                    <a:pt x="936" y="570"/>
                  </a:lnTo>
                  <a:close/>
                  <a:moveTo>
                    <a:pt x="1086" y="371"/>
                  </a:moveTo>
                  <a:lnTo>
                    <a:pt x="1086" y="371"/>
                  </a:lnTo>
                  <a:lnTo>
                    <a:pt x="1099" y="378"/>
                  </a:lnTo>
                  <a:lnTo>
                    <a:pt x="1110" y="386"/>
                  </a:lnTo>
                  <a:lnTo>
                    <a:pt x="1117" y="394"/>
                  </a:lnTo>
                  <a:lnTo>
                    <a:pt x="1121" y="403"/>
                  </a:lnTo>
                  <a:lnTo>
                    <a:pt x="1121" y="403"/>
                  </a:lnTo>
                  <a:lnTo>
                    <a:pt x="1118" y="405"/>
                  </a:lnTo>
                  <a:lnTo>
                    <a:pt x="1116" y="406"/>
                  </a:lnTo>
                  <a:lnTo>
                    <a:pt x="1116" y="406"/>
                  </a:lnTo>
                  <a:lnTo>
                    <a:pt x="1089" y="429"/>
                  </a:lnTo>
                  <a:lnTo>
                    <a:pt x="1063" y="455"/>
                  </a:lnTo>
                  <a:lnTo>
                    <a:pt x="1013" y="505"/>
                  </a:lnTo>
                  <a:lnTo>
                    <a:pt x="1013" y="505"/>
                  </a:lnTo>
                  <a:lnTo>
                    <a:pt x="1050" y="443"/>
                  </a:lnTo>
                  <a:lnTo>
                    <a:pt x="1068" y="412"/>
                  </a:lnTo>
                  <a:lnTo>
                    <a:pt x="1085" y="380"/>
                  </a:lnTo>
                  <a:lnTo>
                    <a:pt x="1085" y="380"/>
                  </a:lnTo>
                  <a:lnTo>
                    <a:pt x="1086" y="375"/>
                  </a:lnTo>
                  <a:lnTo>
                    <a:pt x="1086" y="371"/>
                  </a:lnTo>
                  <a:lnTo>
                    <a:pt x="1086" y="371"/>
                  </a:lnTo>
                  <a:close/>
                  <a:moveTo>
                    <a:pt x="1051" y="360"/>
                  </a:moveTo>
                  <a:lnTo>
                    <a:pt x="1051" y="360"/>
                  </a:lnTo>
                  <a:lnTo>
                    <a:pt x="1057" y="362"/>
                  </a:lnTo>
                  <a:lnTo>
                    <a:pt x="1057" y="362"/>
                  </a:lnTo>
                  <a:lnTo>
                    <a:pt x="1036" y="376"/>
                  </a:lnTo>
                  <a:lnTo>
                    <a:pt x="1016" y="393"/>
                  </a:lnTo>
                  <a:lnTo>
                    <a:pt x="977" y="426"/>
                  </a:lnTo>
                  <a:lnTo>
                    <a:pt x="903" y="493"/>
                  </a:lnTo>
                  <a:lnTo>
                    <a:pt x="903" y="493"/>
                  </a:lnTo>
                  <a:lnTo>
                    <a:pt x="920" y="458"/>
                  </a:lnTo>
                  <a:lnTo>
                    <a:pt x="938" y="423"/>
                  </a:lnTo>
                  <a:lnTo>
                    <a:pt x="945" y="405"/>
                  </a:lnTo>
                  <a:lnTo>
                    <a:pt x="952" y="387"/>
                  </a:lnTo>
                  <a:lnTo>
                    <a:pt x="959" y="368"/>
                  </a:lnTo>
                  <a:lnTo>
                    <a:pt x="963" y="348"/>
                  </a:lnTo>
                  <a:lnTo>
                    <a:pt x="963" y="348"/>
                  </a:lnTo>
                  <a:lnTo>
                    <a:pt x="1008" y="353"/>
                  </a:lnTo>
                  <a:lnTo>
                    <a:pt x="1029" y="357"/>
                  </a:lnTo>
                  <a:lnTo>
                    <a:pt x="1051" y="360"/>
                  </a:lnTo>
                  <a:lnTo>
                    <a:pt x="1051" y="360"/>
                  </a:lnTo>
                  <a:close/>
                  <a:moveTo>
                    <a:pt x="864" y="346"/>
                  </a:moveTo>
                  <a:lnTo>
                    <a:pt x="864" y="346"/>
                  </a:lnTo>
                  <a:lnTo>
                    <a:pt x="865" y="341"/>
                  </a:lnTo>
                  <a:lnTo>
                    <a:pt x="865" y="337"/>
                  </a:lnTo>
                  <a:lnTo>
                    <a:pt x="865" y="337"/>
                  </a:lnTo>
                  <a:lnTo>
                    <a:pt x="921" y="344"/>
                  </a:lnTo>
                  <a:lnTo>
                    <a:pt x="921" y="344"/>
                  </a:lnTo>
                  <a:lnTo>
                    <a:pt x="871" y="385"/>
                  </a:lnTo>
                  <a:lnTo>
                    <a:pt x="824" y="428"/>
                  </a:lnTo>
                  <a:lnTo>
                    <a:pt x="824" y="428"/>
                  </a:lnTo>
                  <a:lnTo>
                    <a:pt x="844" y="387"/>
                  </a:lnTo>
                  <a:lnTo>
                    <a:pt x="864" y="346"/>
                  </a:lnTo>
                  <a:lnTo>
                    <a:pt x="864" y="346"/>
                  </a:lnTo>
                  <a:close/>
                  <a:moveTo>
                    <a:pt x="763" y="313"/>
                  </a:moveTo>
                  <a:lnTo>
                    <a:pt x="763" y="313"/>
                  </a:lnTo>
                  <a:lnTo>
                    <a:pt x="777" y="319"/>
                  </a:lnTo>
                  <a:lnTo>
                    <a:pt x="791" y="325"/>
                  </a:lnTo>
                  <a:lnTo>
                    <a:pt x="805" y="330"/>
                  </a:lnTo>
                  <a:lnTo>
                    <a:pt x="821" y="332"/>
                  </a:lnTo>
                  <a:lnTo>
                    <a:pt x="821" y="332"/>
                  </a:lnTo>
                  <a:lnTo>
                    <a:pt x="832" y="334"/>
                  </a:lnTo>
                  <a:lnTo>
                    <a:pt x="832" y="334"/>
                  </a:lnTo>
                  <a:lnTo>
                    <a:pt x="805" y="348"/>
                  </a:lnTo>
                  <a:lnTo>
                    <a:pt x="774" y="366"/>
                  </a:lnTo>
                  <a:lnTo>
                    <a:pt x="760" y="375"/>
                  </a:lnTo>
                  <a:lnTo>
                    <a:pt x="747" y="383"/>
                  </a:lnTo>
                  <a:lnTo>
                    <a:pt x="738" y="392"/>
                  </a:lnTo>
                  <a:lnTo>
                    <a:pt x="734" y="395"/>
                  </a:lnTo>
                  <a:lnTo>
                    <a:pt x="732" y="399"/>
                  </a:lnTo>
                  <a:lnTo>
                    <a:pt x="732" y="399"/>
                  </a:lnTo>
                  <a:lnTo>
                    <a:pt x="736" y="388"/>
                  </a:lnTo>
                  <a:lnTo>
                    <a:pt x="741" y="376"/>
                  </a:lnTo>
                  <a:lnTo>
                    <a:pt x="748" y="355"/>
                  </a:lnTo>
                  <a:lnTo>
                    <a:pt x="755" y="334"/>
                  </a:lnTo>
                  <a:lnTo>
                    <a:pt x="759" y="324"/>
                  </a:lnTo>
                  <a:lnTo>
                    <a:pt x="763" y="313"/>
                  </a:lnTo>
                  <a:lnTo>
                    <a:pt x="763" y="313"/>
                  </a:lnTo>
                  <a:close/>
                  <a:moveTo>
                    <a:pt x="139" y="174"/>
                  </a:moveTo>
                  <a:lnTo>
                    <a:pt x="139" y="174"/>
                  </a:lnTo>
                  <a:lnTo>
                    <a:pt x="178" y="140"/>
                  </a:lnTo>
                  <a:lnTo>
                    <a:pt x="218" y="107"/>
                  </a:lnTo>
                  <a:lnTo>
                    <a:pt x="218" y="107"/>
                  </a:lnTo>
                  <a:lnTo>
                    <a:pt x="201" y="159"/>
                  </a:lnTo>
                  <a:lnTo>
                    <a:pt x="192" y="183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39" y="174"/>
                  </a:lnTo>
                  <a:lnTo>
                    <a:pt x="139" y="174"/>
                  </a:lnTo>
                  <a:close/>
                  <a:moveTo>
                    <a:pt x="289" y="283"/>
                  </a:moveTo>
                  <a:lnTo>
                    <a:pt x="289" y="283"/>
                  </a:lnTo>
                  <a:lnTo>
                    <a:pt x="268" y="271"/>
                  </a:lnTo>
                  <a:lnTo>
                    <a:pt x="247" y="257"/>
                  </a:lnTo>
                  <a:lnTo>
                    <a:pt x="227" y="243"/>
                  </a:lnTo>
                  <a:lnTo>
                    <a:pt x="206" y="228"/>
                  </a:lnTo>
                  <a:lnTo>
                    <a:pt x="206" y="228"/>
                  </a:lnTo>
                  <a:lnTo>
                    <a:pt x="276" y="177"/>
                  </a:lnTo>
                  <a:lnTo>
                    <a:pt x="311" y="152"/>
                  </a:lnTo>
                  <a:lnTo>
                    <a:pt x="347" y="127"/>
                  </a:lnTo>
                  <a:lnTo>
                    <a:pt x="347" y="127"/>
                  </a:lnTo>
                  <a:lnTo>
                    <a:pt x="330" y="165"/>
                  </a:lnTo>
                  <a:lnTo>
                    <a:pt x="314" y="202"/>
                  </a:lnTo>
                  <a:lnTo>
                    <a:pt x="307" y="221"/>
                  </a:lnTo>
                  <a:lnTo>
                    <a:pt x="300" y="241"/>
                  </a:lnTo>
                  <a:lnTo>
                    <a:pt x="294" y="259"/>
                  </a:lnTo>
                  <a:lnTo>
                    <a:pt x="289" y="279"/>
                  </a:lnTo>
                  <a:lnTo>
                    <a:pt x="289" y="279"/>
                  </a:lnTo>
                  <a:lnTo>
                    <a:pt x="289" y="283"/>
                  </a:lnTo>
                  <a:lnTo>
                    <a:pt x="289" y="283"/>
                  </a:lnTo>
                  <a:close/>
                  <a:moveTo>
                    <a:pt x="368" y="309"/>
                  </a:moveTo>
                  <a:lnTo>
                    <a:pt x="368" y="309"/>
                  </a:lnTo>
                  <a:lnTo>
                    <a:pt x="365" y="313"/>
                  </a:lnTo>
                  <a:lnTo>
                    <a:pt x="365" y="318"/>
                  </a:lnTo>
                  <a:lnTo>
                    <a:pt x="365" y="318"/>
                  </a:lnTo>
                  <a:lnTo>
                    <a:pt x="338" y="307"/>
                  </a:lnTo>
                  <a:lnTo>
                    <a:pt x="313" y="296"/>
                  </a:lnTo>
                  <a:lnTo>
                    <a:pt x="313" y="296"/>
                  </a:lnTo>
                  <a:lnTo>
                    <a:pt x="315" y="295"/>
                  </a:lnTo>
                  <a:lnTo>
                    <a:pt x="315" y="295"/>
                  </a:lnTo>
                  <a:lnTo>
                    <a:pt x="369" y="249"/>
                  </a:lnTo>
                  <a:lnTo>
                    <a:pt x="423" y="202"/>
                  </a:lnTo>
                  <a:lnTo>
                    <a:pt x="423" y="202"/>
                  </a:lnTo>
                  <a:lnTo>
                    <a:pt x="411" y="230"/>
                  </a:lnTo>
                  <a:lnTo>
                    <a:pt x="398" y="257"/>
                  </a:lnTo>
                  <a:lnTo>
                    <a:pt x="384" y="283"/>
                  </a:lnTo>
                  <a:lnTo>
                    <a:pt x="368" y="309"/>
                  </a:lnTo>
                  <a:lnTo>
                    <a:pt x="368" y="309"/>
                  </a:lnTo>
                  <a:close/>
                  <a:moveTo>
                    <a:pt x="572" y="298"/>
                  </a:moveTo>
                  <a:lnTo>
                    <a:pt x="572" y="298"/>
                  </a:lnTo>
                  <a:lnTo>
                    <a:pt x="584" y="272"/>
                  </a:lnTo>
                  <a:lnTo>
                    <a:pt x="597" y="245"/>
                  </a:lnTo>
                  <a:lnTo>
                    <a:pt x="597" y="245"/>
                  </a:lnTo>
                  <a:lnTo>
                    <a:pt x="598" y="242"/>
                  </a:lnTo>
                  <a:lnTo>
                    <a:pt x="598" y="238"/>
                  </a:lnTo>
                  <a:lnTo>
                    <a:pt x="597" y="236"/>
                  </a:lnTo>
                  <a:lnTo>
                    <a:pt x="595" y="232"/>
                  </a:lnTo>
                  <a:lnTo>
                    <a:pt x="592" y="231"/>
                  </a:lnTo>
                  <a:lnTo>
                    <a:pt x="590" y="230"/>
                  </a:lnTo>
                  <a:lnTo>
                    <a:pt x="587" y="230"/>
                  </a:lnTo>
                  <a:lnTo>
                    <a:pt x="584" y="231"/>
                  </a:lnTo>
                  <a:lnTo>
                    <a:pt x="584" y="231"/>
                  </a:lnTo>
                  <a:lnTo>
                    <a:pt x="539" y="265"/>
                  </a:lnTo>
                  <a:lnTo>
                    <a:pt x="517" y="283"/>
                  </a:lnTo>
                  <a:lnTo>
                    <a:pt x="496" y="302"/>
                  </a:lnTo>
                  <a:lnTo>
                    <a:pt x="496" y="302"/>
                  </a:lnTo>
                  <a:lnTo>
                    <a:pt x="494" y="304"/>
                  </a:lnTo>
                  <a:lnTo>
                    <a:pt x="494" y="306"/>
                  </a:lnTo>
                  <a:lnTo>
                    <a:pt x="494" y="309"/>
                  </a:lnTo>
                  <a:lnTo>
                    <a:pt x="496" y="310"/>
                  </a:lnTo>
                  <a:lnTo>
                    <a:pt x="498" y="312"/>
                  </a:lnTo>
                  <a:lnTo>
                    <a:pt x="501" y="312"/>
                  </a:lnTo>
                  <a:lnTo>
                    <a:pt x="503" y="312"/>
                  </a:lnTo>
                  <a:lnTo>
                    <a:pt x="506" y="311"/>
                  </a:lnTo>
                  <a:lnTo>
                    <a:pt x="506" y="311"/>
                  </a:lnTo>
                  <a:lnTo>
                    <a:pt x="533" y="290"/>
                  </a:lnTo>
                  <a:lnTo>
                    <a:pt x="550" y="277"/>
                  </a:lnTo>
                  <a:lnTo>
                    <a:pt x="556" y="273"/>
                  </a:lnTo>
                  <a:lnTo>
                    <a:pt x="560" y="272"/>
                  </a:lnTo>
                  <a:lnTo>
                    <a:pt x="562" y="271"/>
                  </a:lnTo>
                  <a:lnTo>
                    <a:pt x="563" y="273"/>
                  </a:lnTo>
                  <a:lnTo>
                    <a:pt x="563" y="276"/>
                  </a:lnTo>
                  <a:lnTo>
                    <a:pt x="562" y="279"/>
                  </a:lnTo>
                  <a:lnTo>
                    <a:pt x="556" y="290"/>
                  </a:lnTo>
                  <a:lnTo>
                    <a:pt x="539" y="317"/>
                  </a:lnTo>
                  <a:lnTo>
                    <a:pt x="539" y="317"/>
                  </a:lnTo>
                  <a:lnTo>
                    <a:pt x="522" y="321"/>
                  </a:lnTo>
                  <a:lnTo>
                    <a:pt x="506" y="326"/>
                  </a:lnTo>
                  <a:lnTo>
                    <a:pt x="489" y="328"/>
                  </a:lnTo>
                  <a:lnTo>
                    <a:pt x="473" y="331"/>
                  </a:lnTo>
                  <a:lnTo>
                    <a:pt x="473" y="331"/>
                  </a:lnTo>
                  <a:lnTo>
                    <a:pt x="477" y="328"/>
                  </a:lnTo>
                  <a:lnTo>
                    <a:pt x="480" y="324"/>
                  </a:lnTo>
                  <a:lnTo>
                    <a:pt x="480" y="324"/>
                  </a:lnTo>
                  <a:lnTo>
                    <a:pt x="514" y="259"/>
                  </a:lnTo>
                  <a:lnTo>
                    <a:pt x="548" y="193"/>
                  </a:lnTo>
                  <a:lnTo>
                    <a:pt x="548" y="193"/>
                  </a:lnTo>
                  <a:lnTo>
                    <a:pt x="549" y="188"/>
                  </a:lnTo>
                  <a:lnTo>
                    <a:pt x="548" y="182"/>
                  </a:lnTo>
                  <a:lnTo>
                    <a:pt x="546" y="176"/>
                  </a:lnTo>
                  <a:lnTo>
                    <a:pt x="542" y="173"/>
                  </a:lnTo>
                  <a:lnTo>
                    <a:pt x="537" y="170"/>
                  </a:lnTo>
                  <a:lnTo>
                    <a:pt x="533" y="169"/>
                  </a:lnTo>
                  <a:lnTo>
                    <a:pt x="528" y="170"/>
                  </a:lnTo>
                  <a:lnTo>
                    <a:pt x="523" y="174"/>
                  </a:lnTo>
                  <a:lnTo>
                    <a:pt x="523" y="174"/>
                  </a:lnTo>
                  <a:lnTo>
                    <a:pt x="501" y="200"/>
                  </a:lnTo>
                  <a:lnTo>
                    <a:pt x="478" y="222"/>
                  </a:lnTo>
                  <a:lnTo>
                    <a:pt x="454" y="244"/>
                  </a:lnTo>
                  <a:lnTo>
                    <a:pt x="429" y="264"/>
                  </a:lnTo>
                  <a:lnTo>
                    <a:pt x="429" y="264"/>
                  </a:lnTo>
                  <a:lnTo>
                    <a:pt x="441" y="238"/>
                  </a:lnTo>
                  <a:lnTo>
                    <a:pt x="453" y="211"/>
                  </a:lnTo>
                  <a:lnTo>
                    <a:pt x="464" y="184"/>
                  </a:lnTo>
                  <a:lnTo>
                    <a:pt x="472" y="156"/>
                  </a:lnTo>
                  <a:lnTo>
                    <a:pt x="472" y="156"/>
                  </a:lnTo>
                  <a:lnTo>
                    <a:pt x="473" y="151"/>
                  </a:lnTo>
                  <a:lnTo>
                    <a:pt x="472" y="146"/>
                  </a:lnTo>
                  <a:lnTo>
                    <a:pt x="468" y="142"/>
                  </a:lnTo>
                  <a:lnTo>
                    <a:pt x="465" y="140"/>
                  </a:lnTo>
                  <a:lnTo>
                    <a:pt x="460" y="138"/>
                  </a:lnTo>
                  <a:lnTo>
                    <a:pt x="455" y="138"/>
                  </a:lnTo>
                  <a:lnTo>
                    <a:pt x="451" y="139"/>
                  </a:lnTo>
                  <a:lnTo>
                    <a:pt x="446" y="141"/>
                  </a:lnTo>
                  <a:lnTo>
                    <a:pt x="446" y="141"/>
                  </a:lnTo>
                  <a:lnTo>
                    <a:pt x="390" y="189"/>
                  </a:lnTo>
                  <a:lnTo>
                    <a:pt x="334" y="237"/>
                  </a:lnTo>
                  <a:lnTo>
                    <a:pt x="334" y="237"/>
                  </a:lnTo>
                  <a:lnTo>
                    <a:pt x="349" y="201"/>
                  </a:lnTo>
                  <a:lnTo>
                    <a:pt x="364" y="165"/>
                  </a:lnTo>
                  <a:lnTo>
                    <a:pt x="381" y="128"/>
                  </a:lnTo>
                  <a:lnTo>
                    <a:pt x="396" y="91"/>
                  </a:lnTo>
                  <a:lnTo>
                    <a:pt x="396" y="91"/>
                  </a:lnTo>
                  <a:lnTo>
                    <a:pt x="397" y="86"/>
                  </a:lnTo>
                  <a:lnTo>
                    <a:pt x="396" y="81"/>
                  </a:lnTo>
                  <a:lnTo>
                    <a:pt x="393" y="78"/>
                  </a:lnTo>
                  <a:lnTo>
                    <a:pt x="390" y="74"/>
                  </a:lnTo>
                  <a:lnTo>
                    <a:pt x="386" y="72"/>
                  </a:lnTo>
                  <a:lnTo>
                    <a:pt x="382" y="71"/>
                  </a:lnTo>
                  <a:lnTo>
                    <a:pt x="377" y="72"/>
                  </a:lnTo>
                  <a:lnTo>
                    <a:pt x="372" y="73"/>
                  </a:lnTo>
                  <a:lnTo>
                    <a:pt x="372" y="73"/>
                  </a:lnTo>
                  <a:lnTo>
                    <a:pt x="352" y="85"/>
                  </a:lnTo>
                  <a:lnTo>
                    <a:pt x="334" y="97"/>
                  </a:lnTo>
                  <a:lnTo>
                    <a:pt x="297" y="122"/>
                  </a:lnTo>
                  <a:lnTo>
                    <a:pt x="261" y="149"/>
                  </a:lnTo>
                  <a:lnTo>
                    <a:pt x="225" y="176"/>
                  </a:lnTo>
                  <a:lnTo>
                    <a:pt x="225" y="176"/>
                  </a:lnTo>
                  <a:lnTo>
                    <a:pt x="242" y="124"/>
                  </a:lnTo>
                  <a:lnTo>
                    <a:pt x="252" y="98"/>
                  </a:lnTo>
                  <a:lnTo>
                    <a:pt x="261" y="72"/>
                  </a:lnTo>
                  <a:lnTo>
                    <a:pt x="261" y="72"/>
                  </a:lnTo>
                  <a:lnTo>
                    <a:pt x="262" y="67"/>
                  </a:lnTo>
                  <a:lnTo>
                    <a:pt x="262" y="63"/>
                  </a:lnTo>
                  <a:lnTo>
                    <a:pt x="261" y="58"/>
                  </a:lnTo>
                  <a:lnTo>
                    <a:pt x="259" y="53"/>
                  </a:lnTo>
                  <a:lnTo>
                    <a:pt x="255" y="51"/>
                  </a:lnTo>
                  <a:lnTo>
                    <a:pt x="251" y="49"/>
                  </a:lnTo>
                  <a:lnTo>
                    <a:pt x="246" y="50"/>
                  </a:lnTo>
                  <a:lnTo>
                    <a:pt x="241" y="52"/>
                  </a:lnTo>
                  <a:lnTo>
                    <a:pt x="241" y="52"/>
                  </a:lnTo>
                  <a:lnTo>
                    <a:pt x="209" y="78"/>
                  </a:lnTo>
                  <a:lnTo>
                    <a:pt x="176" y="104"/>
                  </a:lnTo>
                  <a:lnTo>
                    <a:pt x="176" y="104"/>
                  </a:lnTo>
                  <a:lnTo>
                    <a:pt x="193" y="77"/>
                  </a:lnTo>
                  <a:lnTo>
                    <a:pt x="204" y="64"/>
                  </a:lnTo>
                  <a:lnTo>
                    <a:pt x="214" y="52"/>
                  </a:lnTo>
                  <a:lnTo>
                    <a:pt x="214" y="52"/>
                  </a:lnTo>
                  <a:lnTo>
                    <a:pt x="217" y="48"/>
                  </a:lnTo>
                  <a:lnTo>
                    <a:pt x="217" y="43"/>
                  </a:lnTo>
                  <a:lnTo>
                    <a:pt x="217" y="43"/>
                  </a:lnTo>
                  <a:lnTo>
                    <a:pt x="244" y="38"/>
                  </a:lnTo>
                  <a:lnTo>
                    <a:pt x="269" y="36"/>
                  </a:lnTo>
                  <a:lnTo>
                    <a:pt x="296" y="36"/>
                  </a:lnTo>
                  <a:lnTo>
                    <a:pt x="322" y="38"/>
                  </a:lnTo>
                  <a:lnTo>
                    <a:pt x="348" y="42"/>
                  </a:lnTo>
                  <a:lnTo>
                    <a:pt x="372" y="49"/>
                  </a:lnTo>
                  <a:lnTo>
                    <a:pt x="398" y="57"/>
                  </a:lnTo>
                  <a:lnTo>
                    <a:pt x="423" y="67"/>
                  </a:lnTo>
                  <a:lnTo>
                    <a:pt x="448" y="80"/>
                  </a:lnTo>
                  <a:lnTo>
                    <a:pt x="473" y="93"/>
                  </a:lnTo>
                  <a:lnTo>
                    <a:pt x="499" y="108"/>
                  </a:lnTo>
                  <a:lnTo>
                    <a:pt x="523" y="125"/>
                  </a:lnTo>
                  <a:lnTo>
                    <a:pt x="548" y="144"/>
                  </a:lnTo>
                  <a:lnTo>
                    <a:pt x="574" y="162"/>
                  </a:lnTo>
                  <a:lnTo>
                    <a:pt x="624" y="202"/>
                  </a:lnTo>
                  <a:lnTo>
                    <a:pt x="624" y="202"/>
                  </a:lnTo>
                  <a:lnTo>
                    <a:pt x="649" y="223"/>
                  </a:lnTo>
                  <a:lnTo>
                    <a:pt x="673" y="245"/>
                  </a:lnTo>
                  <a:lnTo>
                    <a:pt x="700" y="268"/>
                  </a:lnTo>
                  <a:lnTo>
                    <a:pt x="727" y="290"/>
                  </a:lnTo>
                  <a:lnTo>
                    <a:pt x="727" y="290"/>
                  </a:lnTo>
                  <a:lnTo>
                    <a:pt x="699" y="306"/>
                  </a:lnTo>
                  <a:lnTo>
                    <a:pt x="670" y="321"/>
                  </a:lnTo>
                  <a:lnTo>
                    <a:pt x="670" y="321"/>
                  </a:lnTo>
                  <a:lnTo>
                    <a:pt x="658" y="290"/>
                  </a:lnTo>
                  <a:lnTo>
                    <a:pt x="658" y="290"/>
                  </a:lnTo>
                  <a:lnTo>
                    <a:pt x="667" y="255"/>
                  </a:lnTo>
                  <a:lnTo>
                    <a:pt x="667" y="255"/>
                  </a:lnTo>
                  <a:lnTo>
                    <a:pt x="668" y="250"/>
                  </a:lnTo>
                  <a:lnTo>
                    <a:pt x="667" y="245"/>
                  </a:lnTo>
                  <a:lnTo>
                    <a:pt x="665" y="242"/>
                  </a:lnTo>
                  <a:lnTo>
                    <a:pt x="661" y="239"/>
                  </a:lnTo>
                  <a:lnTo>
                    <a:pt x="657" y="238"/>
                  </a:lnTo>
                  <a:lnTo>
                    <a:pt x="653" y="238"/>
                  </a:lnTo>
                  <a:lnTo>
                    <a:pt x="649" y="239"/>
                  </a:lnTo>
                  <a:lnTo>
                    <a:pt x="645" y="242"/>
                  </a:lnTo>
                  <a:lnTo>
                    <a:pt x="645" y="242"/>
                  </a:lnTo>
                  <a:lnTo>
                    <a:pt x="626" y="256"/>
                  </a:lnTo>
                  <a:lnTo>
                    <a:pt x="609" y="270"/>
                  </a:lnTo>
                  <a:lnTo>
                    <a:pt x="572" y="298"/>
                  </a:lnTo>
                  <a:lnTo>
                    <a:pt x="572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1CA2705F-3C8E-54E3-C120-453E7650B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88" y="1863725"/>
              <a:ext cx="63500" cy="84138"/>
            </a:xfrm>
            <a:custGeom>
              <a:avLst/>
              <a:gdLst>
                <a:gd name="T0" fmla="*/ 240 w 240"/>
                <a:gd name="T1" fmla="*/ 0 h 322"/>
                <a:gd name="T2" fmla="*/ 240 w 240"/>
                <a:gd name="T3" fmla="*/ 0 h 322"/>
                <a:gd name="T4" fmla="*/ 179 w 240"/>
                <a:gd name="T5" fmla="*/ 80 h 322"/>
                <a:gd name="T6" fmla="*/ 118 w 240"/>
                <a:gd name="T7" fmla="*/ 160 h 322"/>
                <a:gd name="T8" fmla="*/ 58 w 240"/>
                <a:gd name="T9" fmla="*/ 240 h 322"/>
                <a:gd name="T10" fmla="*/ 0 w 240"/>
                <a:gd name="T11" fmla="*/ 322 h 322"/>
                <a:gd name="T12" fmla="*/ 0 w 240"/>
                <a:gd name="T13" fmla="*/ 322 h 322"/>
                <a:gd name="T14" fmla="*/ 240 w 240"/>
                <a:gd name="T15" fmla="*/ 0 h 322"/>
                <a:gd name="T16" fmla="*/ 240 w 240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322">
                  <a:moveTo>
                    <a:pt x="240" y="0"/>
                  </a:moveTo>
                  <a:lnTo>
                    <a:pt x="240" y="0"/>
                  </a:lnTo>
                  <a:lnTo>
                    <a:pt x="179" y="80"/>
                  </a:lnTo>
                  <a:lnTo>
                    <a:pt x="118" y="160"/>
                  </a:lnTo>
                  <a:lnTo>
                    <a:pt x="58" y="240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40" y="0"/>
                  </a:ln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E3D9CA9-412E-CDC0-EA6A-D11E8E06E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651" y="2363788"/>
              <a:ext cx="125413" cy="147638"/>
            </a:xfrm>
            <a:custGeom>
              <a:avLst/>
              <a:gdLst>
                <a:gd name="T0" fmla="*/ 476 w 476"/>
                <a:gd name="T1" fmla="*/ 0 h 557"/>
                <a:gd name="T2" fmla="*/ 476 w 476"/>
                <a:gd name="T3" fmla="*/ 0 h 557"/>
                <a:gd name="T4" fmla="*/ 353 w 476"/>
                <a:gd name="T5" fmla="*/ 136 h 557"/>
                <a:gd name="T6" fmla="*/ 292 w 476"/>
                <a:gd name="T7" fmla="*/ 205 h 557"/>
                <a:gd name="T8" fmla="*/ 231 w 476"/>
                <a:gd name="T9" fmla="*/ 274 h 557"/>
                <a:gd name="T10" fmla="*/ 173 w 476"/>
                <a:gd name="T11" fmla="*/ 344 h 557"/>
                <a:gd name="T12" fmla="*/ 113 w 476"/>
                <a:gd name="T13" fmla="*/ 415 h 557"/>
                <a:gd name="T14" fmla="*/ 56 w 476"/>
                <a:gd name="T15" fmla="*/ 486 h 557"/>
                <a:gd name="T16" fmla="*/ 0 w 476"/>
                <a:gd name="T17" fmla="*/ 557 h 557"/>
                <a:gd name="T18" fmla="*/ 0 w 476"/>
                <a:gd name="T19" fmla="*/ 557 h 557"/>
                <a:gd name="T20" fmla="*/ 237 w 476"/>
                <a:gd name="T21" fmla="*/ 279 h 557"/>
                <a:gd name="T22" fmla="*/ 476 w 476"/>
                <a:gd name="T23" fmla="*/ 0 h 557"/>
                <a:gd name="T24" fmla="*/ 476 w 476"/>
                <a:gd name="T2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6" h="557">
                  <a:moveTo>
                    <a:pt x="476" y="0"/>
                  </a:moveTo>
                  <a:lnTo>
                    <a:pt x="476" y="0"/>
                  </a:lnTo>
                  <a:lnTo>
                    <a:pt x="353" y="136"/>
                  </a:lnTo>
                  <a:lnTo>
                    <a:pt x="292" y="205"/>
                  </a:lnTo>
                  <a:lnTo>
                    <a:pt x="231" y="274"/>
                  </a:lnTo>
                  <a:lnTo>
                    <a:pt x="173" y="344"/>
                  </a:lnTo>
                  <a:lnTo>
                    <a:pt x="113" y="415"/>
                  </a:lnTo>
                  <a:lnTo>
                    <a:pt x="56" y="486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37" y="279"/>
                  </a:lnTo>
                  <a:lnTo>
                    <a:pt x="476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783BD5EC-74ED-22DD-AC3B-FB5A6F87B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9351" y="2687638"/>
              <a:ext cx="49213" cy="60325"/>
            </a:xfrm>
            <a:custGeom>
              <a:avLst/>
              <a:gdLst>
                <a:gd name="T0" fmla="*/ 187 w 187"/>
                <a:gd name="T1" fmla="*/ 0 h 222"/>
                <a:gd name="T2" fmla="*/ 187 w 187"/>
                <a:gd name="T3" fmla="*/ 0 h 222"/>
                <a:gd name="T4" fmla="*/ 137 w 187"/>
                <a:gd name="T5" fmla="*/ 58 h 222"/>
                <a:gd name="T6" fmla="*/ 86 w 187"/>
                <a:gd name="T7" fmla="*/ 116 h 222"/>
                <a:gd name="T8" fmla="*/ 86 w 187"/>
                <a:gd name="T9" fmla="*/ 116 h 222"/>
                <a:gd name="T10" fmla="*/ 0 w 187"/>
                <a:gd name="T11" fmla="*/ 222 h 222"/>
                <a:gd name="T12" fmla="*/ 0 w 187"/>
                <a:gd name="T13" fmla="*/ 222 h 222"/>
                <a:gd name="T14" fmla="*/ 55 w 187"/>
                <a:gd name="T15" fmla="*/ 162 h 222"/>
                <a:gd name="T16" fmla="*/ 80 w 187"/>
                <a:gd name="T17" fmla="*/ 132 h 222"/>
                <a:gd name="T18" fmla="*/ 107 w 187"/>
                <a:gd name="T19" fmla="*/ 102 h 222"/>
                <a:gd name="T20" fmla="*/ 107 w 187"/>
                <a:gd name="T21" fmla="*/ 102 h 222"/>
                <a:gd name="T22" fmla="*/ 147 w 187"/>
                <a:gd name="T23" fmla="*/ 50 h 222"/>
                <a:gd name="T24" fmla="*/ 187 w 187"/>
                <a:gd name="T25" fmla="*/ 0 h 222"/>
                <a:gd name="T26" fmla="*/ 187 w 187"/>
                <a:gd name="T2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222">
                  <a:moveTo>
                    <a:pt x="187" y="0"/>
                  </a:moveTo>
                  <a:lnTo>
                    <a:pt x="187" y="0"/>
                  </a:lnTo>
                  <a:lnTo>
                    <a:pt x="137" y="58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55" y="162"/>
                  </a:lnTo>
                  <a:lnTo>
                    <a:pt x="80" y="132"/>
                  </a:lnTo>
                  <a:lnTo>
                    <a:pt x="107" y="102"/>
                  </a:lnTo>
                  <a:lnTo>
                    <a:pt x="107" y="102"/>
                  </a:lnTo>
                  <a:lnTo>
                    <a:pt x="147" y="50"/>
                  </a:lnTo>
                  <a:lnTo>
                    <a:pt x="187" y="0"/>
                  </a:lnTo>
                  <a:lnTo>
                    <a:pt x="1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1D6A4B74-9BB0-DF35-0D0D-32E10DB02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338" y="2187575"/>
              <a:ext cx="114300" cy="122238"/>
            </a:xfrm>
            <a:custGeom>
              <a:avLst/>
              <a:gdLst>
                <a:gd name="T0" fmla="*/ 0 w 433"/>
                <a:gd name="T1" fmla="*/ 463 h 463"/>
                <a:gd name="T2" fmla="*/ 0 w 433"/>
                <a:gd name="T3" fmla="*/ 463 h 463"/>
                <a:gd name="T4" fmla="*/ 146 w 433"/>
                <a:gd name="T5" fmla="*/ 318 h 463"/>
                <a:gd name="T6" fmla="*/ 221 w 433"/>
                <a:gd name="T7" fmla="*/ 243 h 463"/>
                <a:gd name="T8" fmla="*/ 295 w 433"/>
                <a:gd name="T9" fmla="*/ 169 h 463"/>
                <a:gd name="T10" fmla="*/ 295 w 433"/>
                <a:gd name="T11" fmla="*/ 169 h 463"/>
                <a:gd name="T12" fmla="*/ 433 w 433"/>
                <a:gd name="T13" fmla="*/ 0 h 463"/>
                <a:gd name="T14" fmla="*/ 433 w 433"/>
                <a:gd name="T15" fmla="*/ 0 h 463"/>
                <a:gd name="T16" fmla="*/ 268 w 433"/>
                <a:gd name="T17" fmla="*/ 169 h 463"/>
                <a:gd name="T18" fmla="*/ 186 w 433"/>
                <a:gd name="T19" fmla="*/ 254 h 463"/>
                <a:gd name="T20" fmla="*/ 146 w 433"/>
                <a:gd name="T21" fmla="*/ 297 h 463"/>
                <a:gd name="T22" fmla="*/ 107 w 433"/>
                <a:gd name="T23" fmla="*/ 341 h 463"/>
                <a:gd name="T24" fmla="*/ 107 w 433"/>
                <a:gd name="T25" fmla="*/ 341 h 463"/>
                <a:gd name="T26" fmla="*/ 0 w 433"/>
                <a:gd name="T27" fmla="*/ 463 h 463"/>
                <a:gd name="T28" fmla="*/ 0 w 433"/>
                <a:gd name="T2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3" h="463">
                  <a:moveTo>
                    <a:pt x="0" y="463"/>
                  </a:moveTo>
                  <a:lnTo>
                    <a:pt x="0" y="463"/>
                  </a:lnTo>
                  <a:lnTo>
                    <a:pt x="146" y="318"/>
                  </a:lnTo>
                  <a:lnTo>
                    <a:pt x="221" y="243"/>
                  </a:lnTo>
                  <a:lnTo>
                    <a:pt x="295" y="169"/>
                  </a:lnTo>
                  <a:lnTo>
                    <a:pt x="295" y="169"/>
                  </a:lnTo>
                  <a:lnTo>
                    <a:pt x="433" y="0"/>
                  </a:lnTo>
                  <a:lnTo>
                    <a:pt x="433" y="0"/>
                  </a:lnTo>
                  <a:lnTo>
                    <a:pt x="268" y="169"/>
                  </a:lnTo>
                  <a:lnTo>
                    <a:pt x="186" y="254"/>
                  </a:lnTo>
                  <a:lnTo>
                    <a:pt x="146" y="297"/>
                  </a:lnTo>
                  <a:lnTo>
                    <a:pt x="107" y="341"/>
                  </a:lnTo>
                  <a:lnTo>
                    <a:pt x="107" y="341"/>
                  </a:lnTo>
                  <a:lnTo>
                    <a:pt x="0" y="463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E45C7BD3-9663-DC9C-255C-79349473A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251" y="2413000"/>
              <a:ext cx="6350" cy="6350"/>
            </a:xfrm>
            <a:custGeom>
              <a:avLst/>
              <a:gdLst>
                <a:gd name="T0" fmla="*/ 0 w 24"/>
                <a:gd name="T1" fmla="*/ 21 h 21"/>
                <a:gd name="T2" fmla="*/ 0 w 24"/>
                <a:gd name="T3" fmla="*/ 21 h 21"/>
                <a:gd name="T4" fmla="*/ 24 w 24"/>
                <a:gd name="T5" fmla="*/ 0 h 21"/>
                <a:gd name="T6" fmla="*/ 24 w 24"/>
                <a:gd name="T7" fmla="*/ 0 h 21"/>
                <a:gd name="T8" fmla="*/ 17 w 24"/>
                <a:gd name="T9" fmla="*/ 4 h 21"/>
                <a:gd name="T10" fmla="*/ 11 w 24"/>
                <a:gd name="T11" fmla="*/ 9 h 21"/>
                <a:gd name="T12" fmla="*/ 6 w 24"/>
                <a:gd name="T13" fmla="*/ 14 h 21"/>
                <a:gd name="T14" fmla="*/ 0 w 24"/>
                <a:gd name="T15" fmla="*/ 21 h 21"/>
                <a:gd name="T16" fmla="*/ 0 w 24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1">
                  <a:moveTo>
                    <a:pt x="0" y="21"/>
                  </a:moveTo>
                  <a:lnTo>
                    <a:pt x="0" y="2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7" y="4"/>
                  </a:lnTo>
                  <a:lnTo>
                    <a:pt x="11" y="9"/>
                  </a:lnTo>
                  <a:lnTo>
                    <a:pt x="6" y="14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F63529A6-5C76-04FA-0618-D9643F2299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7763" y="1423988"/>
              <a:ext cx="1943100" cy="1909763"/>
            </a:xfrm>
            <a:custGeom>
              <a:avLst/>
              <a:gdLst>
                <a:gd name="T0" fmla="*/ 6803 w 7344"/>
                <a:gd name="T1" fmla="*/ 1171 h 7217"/>
                <a:gd name="T2" fmla="*/ 4223 w 7344"/>
                <a:gd name="T3" fmla="*/ 4048 h 7217"/>
                <a:gd name="T4" fmla="*/ 6269 w 7344"/>
                <a:gd name="T5" fmla="*/ 263 h 7217"/>
                <a:gd name="T6" fmla="*/ 4500 w 7344"/>
                <a:gd name="T7" fmla="*/ 563 h 7217"/>
                <a:gd name="T8" fmla="*/ 2426 w 7344"/>
                <a:gd name="T9" fmla="*/ 410 h 7217"/>
                <a:gd name="T10" fmla="*/ 1912 w 7344"/>
                <a:gd name="T11" fmla="*/ 2115 h 7217"/>
                <a:gd name="T12" fmla="*/ 981 w 7344"/>
                <a:gd name="T13" fmla="*/ 3296 h 7217"/>
                <a:gd name="T14" fmla="*/ 392 w 7344"/>
                <a:gd name="T15" fmla="*/ 3956 h 7217"/>
                <a:gd name="T16" fmla="*/ 1141 w 7344"/>
                <a:gd name="T17" fmla="*/ 3640 h 7217"/>
                <a:gd name="T18" fmla="*/ 2105 w 7344"/>
                <a:gd name="T19" fmla="*/ 3092 h 7217"/>
                <a:gd name="T20" fmla="*/ 2945 w 7344"/>
                <a:gd name="T21" fmla="*/ 3521 h 7217"/>
                <a:gd name="T22" fmla="*/ 4138 w 7344"/>
                <a:gd name="T23" fmla="*/ 5972 h 7217"/>
                <a:gd name="T24" fmla="*/ 5291 w 7344"/>
                <a:gd name="T25" fmla="*/ 6263 h 7217"/>
                <a:gd name="T26" fmla="*/ 4884 w 7344"/>
                <a:gd name="T27" fmla="*/ 2800 h 7217"/>
                <a:gd name="T28" fmla="*/ 4975 w 7344"/>
                <a:gd name="T29" fmla="*/ 2865 h 7217"/>
                <a:gd name="T30" fmla="*/ 6633 w 7344"/>
                <a:gd name="T31" fmla="*/ 957 h 7217"/>
                <a:gd name="T32" fmla="*/ 5645 w 7344"/>
                <a:gd name="T33" fmla="*/ 1221 h 7217"/>
                <a:gd name="T34" fmla="*/ 4090 w 7344"/>
                <a:gd name="T35" fmla="*/ 3062 h 7217"/>
                <a:gd name="T36" fmla="*/ 6065 w 7344"/>
                <a:gd name="T37" fmla="*/ 706 h 7217"/>
                <a:gd name="T38" fmla="*/ 4642 w 7344"/>
                <a:gd name="T39" fmla="*/ 1297 h 7217"/>
                <a:gd name="T40" fmla="*/ 5216 w 7344"/>
                <a:gd name="T41" fmla="*/ 226 h 7217"/>
                <a:gd name="T42" fmla="*/ 4800 w 7344"/>
                <a:gd name="T43" fmla="*/ 455 h 7217"/>
                <a:gd name="T44" fmla="*/ 4539 w 7344"/>
                <a:gd name="T45" fmla="*/ 908 h 7217"/>
                <a:gd name="T46" fmla="*/ 3366 w 7344"/>
                <a:gd name="T47" fmla="*/ 2002 h 7217"/>
                <a:gd name="T48" fmla="*/ 3318 w 7344"/>
                <a:gd name="T49" fmla="*/ 718 h 7217"/>
                <a:gd name="T50" fmla="*/ 3178 w 7344"/>
                <a:gd name="T51" fmla="*/ 643 h 7217"/>
                <a:gd name="T52" fmla="*/ 1833 w 7344"/>
                <a:gd name="T53" fmla="*/ 1538 h 7217"/>
                <a:gd name="T54" fmla="*/ 1409 w 7344"/>
                <a:gd name="T55" fmla="*/ 1327 h 7217"/>
                <a:gd name="T56" fmla="*/ 1315 w 7344"/>
                <a:gd name="T57" fmla="*/ 1570 h 7217"/>
                <a:gd name="T58" fmla="*/ 1579 w 7344"/>
                <a:gd name="T59" fmla="*/ 2110 h 7217"/>
                <a:gd name="T60" fmla="*/ 1669 w 7344"/>
                <a:gd name="T61" fmla="*/ 2583 h 7217"/>
                <a:gd name="T62" fmla="*/ 1173 w 7344"/>
                <a:gd name="T63" fmla="*/ 3216 h 7217"/>
                <a:gd name="T64" fmla="*/ 242 w 7344"/>
                <a:gd name="T65" fmla="*/ 3418 h 7217"/>
                <a:gd name="T66" fmla="*/ 1266 w 7344"/>
                <a:gd name="T67" fmla="*/ 4044 h 7217"/>
                <a:gd name="T68" fmla="*/ 1140 w 7344"/>
                <a:gd name="T69" fmla="*/ 4058 h 7217"/>
                <a:gd name="T70" fmla="*/ 1194 w 7344"/>
                <a:gd name="T71" fmla="*/ 3290 h 7217"/>
                <a:gd name="T72" fmla="*/ 2414 w 7344"/>
                <a:gd name="T73" fmla="*/ 2320 h 7217"/>
                <a:gd name="T74" fmla="*/ 2048 w 7344"/>
                <a:gd name="T75" fmla="*/ 3260 h 7217"/>
                <a:gd name="T76" fmla="*/ 2334 w 7344"/>
                <a:gd name="T77" fmla="*/ 2347 h 7217"/>
                <a:gd name="T78" fmla="*/ 3482 w 7344"/>
                <a:gd name="T79" fmla="*/ 1245 h 7217"/>
                <a:gd name="T80" fmla="*/ 2784 w 7344"/>
                <a:gd name="T81" fmla="*/ 2734 h 7217"/>
                <a:gd name="T82" fmla="*/ 3290 w 7344"/>
                <a:gd name="T83" fmla="*/ 2374 h 7217"/>
                <a:gd name="T84" fmla="*/ 3996 w 7344"/>
                <a:gd name="T85" fmla="*/ 1934 h 7217"/>
                <a:gd name="T86" fmla="*/ 5624 w 7344"/>
                <a:gd name="T87" fmla="*/ 507 h 7217"/>
                <a:gd name="T88" fmla="*/ 3527 w 7344"/>
                <a:gd name="T89" fmla="*/ 3689 h 7217"/>
                <a:gd name="T90" fmla="*/ 3804 w 7344"/>
                <a:gd name="T91" fmla="*/ 4078 h 7217"/>
                <a:gd name="T92" fmla="*/ 4694 w 7344"/>
                <a:gd name="T93" fmla="*/ 6844 h 7217"/>
                <a:gd name="T94" fmla="*/ 4649 w 7344"/>
                <a:gd name="T95" fmla="*/ 6243 h 7217"/>
                <a:gd name="T96" fmla="*/ 4885 w 7344"/>
                <a:gd name="T97" fmla="*/ 5607 h 7217"/>
                <a:gd name="T98" fmla="*/ 6579 w 7344"/>
                <a:gd name="T99" fmla="*/ 3758 h 7217"/>
                <a:gd name="T100" fmla="*/ 6630 w 7344"/>
                <a:gd name="T101" fmla="*/ 3227 h 7217"/>
                <a:gd name="T102" fmla="*/ 5733 w 7344"/>
                <a:gd name="T103" fmla="*/ 4187 h 7217"/>
                <a:gd name="T104" fmla="*/ 4507 w 7344"/>
                <a:gd name="T105" fmla="*/ 5124 h 7217"/>
                <a:gd name="T106" fmla="*/ 6121 w 7344"/>
                <a:gd name="T107" fmla="*/ 2697 h 7217"/>
                <a:gd name="T108" fmla="*/ 4340 w 7344"/>
                <a:gd name="T109" fmla="*/ 4517 h 7217"/>
                <a:gd name="T110" fmla="*/ 5504 w 7344"/>
                <a:gd name="T111" fmla="*/ 2867 h 7217"/>
                <a:gd name="T112" fmla="*/ 4124 w 7344"/>
                <a:gd name="T113" fmla="*/ 4806 h 7217"/>
                <a:gd name="T114" fmla="*/ 5343 w 7344"/>
                <a:gd name="T115" fmla="*/ 3906 h 7217"/>
                <a:gd name="T116" fmla="*/ 5756 w 7344"/>
                <a:gd name="T117" fmla="*/ 3775 h 7217"/>
                <a:gd name="T118" fmla="*/ 4185 w 7344"/>
                <a:gd name="T119" fmla="*/ 5973 h 7217"/>
                <a:gd name="T120" fmla="*/ 5075 w 7344"/>
                <a:gd name="T121" fmla="*/ 6013 h 7217"/>
                <a:gd name="T122" fmla="*/ 5081 w 7344"/>
                <a:gd name="T123" fmla="*/ 6497 h 7217"/>
                <a:gd name="T124" fmla="*/ 6599 w 7344"/>
                <a:gd name="T125" fmla="*/ 4697 h 7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44" h="7217">
                  <a:moveTo>
                    <a:pt x="6554" y="4596"/>
                  </a:moveTo>
                  <a:lnTo>
                    <a:pt x="6554" y="4596"/>
                  </a:lnTo>
                  <a:lnTo>
                    <a:pt x="6562" y="4587"/>
                  </a:lnTo>
                  <a:lnTo>
                    <a:pt x="6571" y="4578"/>
                  </a:lnTo>
                  <a:lnTo>
                    <a:pt x="6587" y="4557"/>
                  </a:lnTo>
                  <a:lnTo>
                    <a:pt x="6602" y="4532"/>
                  </a:lnTo>
                  <a:lnTo>
                    <a:pt x="6616" y="4505"/>
                  </a:lnTo>
                  <a:lnTo>
                    <a:pt x="6629" y="4476"/>
                  </a:lnTo>
                  <a:lnTo>
                    <a:pt x="6642" y="4445"/>
                  </a:lnTo>
                  <a:lnTo>
                    <a:pt x="6668" y="4383"/>
                  </a:lnTo>
                  <a:lnTo>
                    <a:pt x="6691" y="4324"/>
                  </a:lnTo>
                  <a:lnTo>
                    <a:pt x="6704" y="4296"/>
                  </a:lnTo>
                  <a:lnTo>
                    <a:pt x="6717" y="4270"/>
                  </a:lnTo>
                  <a:lnTo>
                    <a:pt x="6730" y="4246"/>
                  </a:lnTo>
                  <a:lnTo>
                    <a:pt x="6744" y="4227"/>
                  </a:lnTo>
                  <a:lnTo>
                    <a:pt x="6751" y="4218"/>
                  </a:lnTo>
                  <a:lnTo>
                    <a:pt x="6758" y="4210"/>
                  </a:lnTo>
                  <a:lnTo>
                    <a:pt x="6765" y="4204"/>
                  </a:lnTo>
                  <a:lnTo>
                    <a:pt x="6773" y="4199"/>
                  </a:lnTo>
                  <a:lnTo>
                    <a:pt x="6773" y="4199"/>
                  </a:lnTo>
                  <a:lnTo>
                    <a:pt x="6778" y="4194"/>
                  </a:lnTo>
                  <a:lnTo>
                    <a:pt x="6780" y="4189"/>
                  </a:lnTo>
                  <a:lnTo>
                    <a:pt x="6780" y="4182"/>
                  </a:lnTo>
                  <a:lnTo>
                    <a:pt x="6779" y="4176"/>
                  </a:lnTo>
                  <a:lnTo>
                    <a:pt x="6779" y="4176"/>
                  </a:lnTo>
                  <a:lnTo>
                    <a:pt x="6747" y="4114"/>
                  </a:lnTo>
                  <a:lnTo>
                    <a:pt x="6747" y="4114"/>
                  </a:lnTo>
                  <a:lnTo>
                    <a:pt x="6747" y="4110"/>
                  </a:lnTo>
                  <a:lnTo>
                    <a:pt x="6746" y="4106"/>
                  </a:lnTo>
                  <a:lnTo>
                    <a:pt x="6744" y="4103"/>
                  </a:lnTo>
                  <a:lnTo>
                    <a:pt x="6740" y="4100"/>
                  </a:lnTo>
                  <a:lnTo>
                    <a:pt x="6740" y="4100"/>
                  </a:lnTo>
                  <a:lnTo>
                    <a:pt x="6726" y="4067"/>
                  </a:lnTo>
                  <a:lnTo>
                    <a:pt x="6713" y="4038"/>
                  </a:lnTo>
                  <a:lnTo>
                    <a:pt x="6703" y="4012"/>
                  </a:lnTo>
                  <a:lnTo>
                    <a:pt x="6696" y="3989"/>
                  </a:lnTo>
                  <a:lnTo>
                    <a:pt x="6696" y="3989"/>
                  </a:lnTo>
                  <a:lnTo>
                    <a:pt x="6704" y="3970"/>
                  </a:lnTo>
                  <a:lnTo>
                    <a:pt x="6712" y="3953"/>
                  </a:lnTo>
                  <a:lnTo>
                    <a:pt x="6712" y="3953"/>
                  </a:lnTo>
                  <a:lnTo>
                    <a:pt x="6713" y="3947"/>
                  </a:lnTo>
                  <a:lnTo>
                    <a:pt x="6713" y="3943"/>
                  </a:lnTo>
                  <a:lnTo>
                    <a:pt x="6710" y="3940"/>
                  </a:lnTo>
                  <a:lnTo>
                    <a:pt x="6706" y="3937"/>
                  </a:lnTo>
                  <a:lnTo>
                    <a:pt x="6703" y="3935"/>
                  </a:lnTo>
                  <a:lnTo>
                    <a:pt x="6698" y="3935"/>
                  </a:lnTo>
                  <a:lnTo>
                    <a:pt x="6693" y="3936"/>
                  </a:lnTo>
                  <a:lnTo>
                    <a:pt x="6689" y="3939"/>
                  </a:lnTo>
                  <a:lnTo>
                    <a:pt x="6689" y="3939"/>
                  </a:lnTo>
                  <a:lnTo>
                    <a:pt x="6685" y="3942"/>
                  </a:lnTo>
                  <a:lnTo>
                    <a:pt x="6685" y="3942"/>
                  </a:lnTo>
                  <a:lnTo>
                    <a:pt x="6685" y="3927"/>
                  </a:lnTo>
                  <a:lnTo>
                    <a:pt x="6686" y="3914"/>
                  </a:lnTo>
                  <a:lnTo>
                    <a:pt x="6689" y="3904"/>
                  </a:lnTo>
                  <a:lnTo>
                    <a:pt x="6693" y="3894"/>
                  </a:lnTo>
                  <a:lnTo>
                    <a:pt x="6698" y="3886"/>
                  </a:lnTo>
                  <a:lnTo>
                    <a:pt x="6705" y="3879"/>
                  </a:lnTo>
                  <a:lnTo>
                    <a:pt x="6713" y="3873"/>
                  </a:lnTo>
                  <a:lnTo>
                    <a:pt x="6723" y="3867"/>
                  </a:lnTo>
                  <a:lnTo>
                    <a:pt x="6734" y="3864"/>
                  </a:lnTo>
                  <a:lnTo>
                    <a:pt x="6746" y="3860"/>
                  </a:lnTo>
                  <a:lnTo>
                    <a:pt x="6772" y="3854"/>
                  </a:lnTo>
                  <a:lnTo>
                    <a:pt x="6836" y="3844"/>
                  </a:lnTo>
                  <a:lnTo>
                    <a:pt x="6836" y="3844"/>
                  </a:lnTo>
                  <a:lnTo>
                    <a:pt x="6839" y="3844"/>
                  </a:lnTo>
                  <a:lnTo>
                    <a:pt x="6842" y="3842"/>
                  </a:lnTo>
                  <a:lnTo>
                    <a:pt x="6844" y="3839"/>
                  </a:lnTo>
                  <a:lnTo>
                    <a:pt x="6846" y="3837"/>
                  </a:lnTo>
                  <a:lnTo>
                    <a:pt x="6848" y="3830"/>
                  </a:lnTo>
                  <a:lnTo>
                    <a:pt x="6848" y="3824"/>
                  </a:lnTo>
                  <a:lnTo>
                    <a:pt x="6848" y="3824"/>
                  </a:lnTo>
                  <a:lnTo>
                    <a:pt x="6827" y="3731"/>
                  </a:lnTo>
                  <a:lnTo>
                    <a:pt x="6806" y="3643"/>
                  </a:lnTo>
                  <a:lnTo>
                    <a:pt x="6796" y="3598"/>
                  </a:lnTo>
                  <a:lnTo>
                    <a:pt x="6788" y="3555"/>
                  </a:lnTo>
                  <a:lnTo>
                    <a:pt x="6781" y="3513"/>
                  </a:lnTo>
                  <a:lnTo>
                    <a:pt x="6775" y="3469"/>
                  </a:lnTo>
                  <a:lnTo>
                    <a:pt x="6772" y="3426"/>
                  </a:lnTo>
                  <a:lnTo>
                    <a:pt x="6771" y="3384"/>
                  </a:lnTo>
                  <a:lnTo>
                    <a:pt x="6772" y="3363"/>
                  </a:lnTo>
                  <a:lnTo>
                    <a:pt x="6773" y="3342"/>
                  </a:lnTo>
                  <a:lnTo>
                    <a:pt x="6774" y="3319"/>
                  </a:lnTo>
                  <a:lnTo>
                    <a:pt x="6778" y="3298"/>
                  </a:lnTo>
                  <a:lnTo>
                    <a:pt x="6781" y="3277"/>
                  </a:lnTo>
                  <a:lnTo>
                    <a:pt x="6785" y="3255"/>
                  </a:lnTo>
                  <a:lnTo>
                    <a:pt x="6791" y="3234"/>
                  </a:lnTo>
                  <a:lnTo>
                    <a:pt x="6796" y="3212"/>
                  </a:lnTo>
                  <a:lnTo>
                    <a:pt x="6805" y="3191"/>
                  </a:lnTo>
                  <a:lnTo>
                    <a:pt x="6813" y="3168"/>
                  </a:lnTo>
                  <a:lnTo>
                    <a:pt x="6822" y="3146"/>
                  </a:lnTo>
                  <a:lnTo>
                    <a:pt x="6833" y="3124"/>
                  </a:lnTo>
                  <a:lnTo>
                    <a:pt x="6833" y="3124"/>
                  </a:lnTo>
                  <a:lnTo>
                    <a:pt x="6834" y="3118"/>
                  </a:lnTo>
                  <a:lnTo>
                    <a:pt x="6834" y="3106"/>
                  </a:lnTo>
                  <a:lnTo>
                    <a:pt x="6833" y="3070"/>
                  </a:lnTo>
                  <a:lnTo>
                    <a:pt x="6828" y="3021"/>
                  </a:lnTo>
                  <a:lnTo>
                    <a:pt x="6822" y="2968"/>
                  </a:lnTo>
                  <a:lnTo>
                    <a:pt x="6816" y="2918"/>
                  </a:lnTo>
                  <a:lnTo>
                    <a:pt x="6809" y="2877"/>
                  </a:lnTo>
                  <a:lnTo>
                    <a:pt x="6806" y="2861"/>
                  </a:lnTo>
                  <a:lnTo>
                    <a:pt x="6803" y="2851"/>
                  </a:lnTo>
                  <a:lnTo>
                    <a:pt x="6801" y="2845"/>
                  </a:lnTo>
                  <a:lnTo>
                    <a:pt x="6800" y="2845"/>
                  </a:lnTo>
                  <a:lnTo>
                    <a:pt x="6799" y="2848"/>
                  </a:lnTo>
                  <a:lnTo>
                    <a:pt x="6799" y="2848"/>
                  </a:lnTo>
                  <a:lnTo>
                    <a:pt x="6811" y="2813"/>
                  </a:lnTo>
                  <a:lnTo>
                    <a:pt x="6820" y="2778"/>
                  </a:lnTo>
                  <a:lnTo>
                    <a:pt x="6829" y="2742"/>
                  </a:lnTo>
                  <a:lnTo>
                    <a:pt x="6837" y="2707"/>
                  </a:lnTo>
                  <a:lnTo>
                    <a:pt x="6844" y="2672"/>
                  </a:lnTo>
                  <a:lnTo>
                    <a:pt x="6850" y="2637"/>
                  </a:lnTo>
                  <a:lnTo>
                    <a:pt x="6861" y="2567"/>
                  </a:lnTo>
                  <a:lnTo>
                    <a:pt x="6869" y="2495"/>
                  </a:lnTo>
                  <a:lnTo>
                    <a:pt x="6877" y="2425"/>
                  </a:lnTo>
                  <a:lnTo>
                    <a:pt x="6890" y="2284"/>
                  </a:lnTo>
                  <a:lnTo>
                    <a:pt x="6899" y="2213"/>
                  </a:lnTo>
                  <a:lnTo>
                    <a:pt x="6909" y="2143"/>
                  </a:lnTo>
                  <a:lnTo>
                    <a:pt x="6916" y="2109"/>
                  </a:lnTo>
                  <a:lnTo>
                    <a:pt x="6923" y="2074"/>
                  </a:lnTo>
                  <a:lnTo>
                    <a:pt x="6930" y="2040"/>
                  </a:lnTo>
                  <a:lnTo>
                    <a:pt x="6939" y="2006"/>
                  </a:lnTo>
                  <a:lnTo>
                    <a:pt x="6950" y="1971"/>
                  </a:lnTo>
                  <a:lnTo>
                    <a:pt x="6960" y="1938"/>
                  </a:lnTo>
                  <a:lnTo>
                    <a:pt x="6973" y="1904"/>
                  </a:lnTo>
                  <a:lnTo>
                    <a:pt x="6987" y="1870"/>
                  </a:lnTo>
                  <a:lnTo>
                    <a:pt x="7002" y="1838"/>
                  </a:lnTo>
                  <a:lnTo>
                    <a:pt x="7020" y="1805"/>
                  </a:lnTo>
                  <a:lnTo>
                    <a:pt x="7039" y="1772"/>
                  </a:lnTo>
                  <a:lnTo>
                    <a:pt x="7059" y="1739"/>
                  </a:lnTo>
                  <a:lnTo>
                    <a:pt x="7059" y="1739"/>
                  </a:lnTo>
                  <a:lnTo>
                    <a:pt x="7117" y="1655"/>
                  </a:lnTo>
                  <a:lnTo>
                    <a:pt x="7173" y="1573"/>
                  </a:lnTo>
                  <a:lnTo>
                    <a:pt x="7199" y="1533"/>
                  </a:lnTo>
                  <a:lnTo>
                    <a:pt x="7225" y="1494"/>
                  </a:lnTo>
                  <a:lnTo>
                    <a:pt x="7248" y="1454"/>
                  </a:lnTo>
                  <a:lnTo>
                    <a:pt x="7269" y="1413"/>
                  </a:lnTo>
                  <a:lnTo>
                    <a:pt x="7289" y="1372"/>
                  </a:lnTo>
                  <a:lnTo>
                    <a:pt x="7297" y="1351"/>
                  </a:lnTo>
                  <a:lnTo>
                    <a:pt x="7306" y="1330"/>
                  </a:lnTo>
                  <a:lnTo>
                    <a:pt x="7313" y="1309"/>
                  </a:lnTo>
                  <a:lnTo>
                    <a:pt x="7320" y="1286"/>
                  </a:lnTo>
                  <a:lnTo>
                    <a:pt x="7325" y="1264"/>
                  </a:lnTo>
                  <a:lnTo>
                    <a:pt x="7331" y="1242"/>
                  </a:lnTo>
                  <a:lnTo>
                    <a:pt x="7335" y="1219"/>
                  </a:lnTo>
                  <a:lnTo>
                    <a:pt x="7338" y="1195"/>
                  </a:lnTo>
                  <a:lnTo>
                    <a:pt x="7342" y="1172"/>
                  </a:lnTo>
                  <a:lnTo>
                    <a:pt x="7343" y="1147"/>
                  </a:lnTo>
                  <a:lnTo>
                    <a:pt x="7344" y="1123"/>
                  </a:lnTo>
                  <a:lnTo>
                    <a:pt x="7343" y="1097"/>
                  </a:lnTo>
                  <a:lnTo>
                    <a:pt x="7342" y="1071"/>
                  </a:lnTo>
                  <a:lnTo>
                    <a:pt x="7340" y="1044"/>
                  </a:lnTo>
                  <a:lnTo>
                    <a:pt x="7340" y="1044"/>
                  </a:lnTo>
                  <a:lnTo>
                    <a:pt x="7338" y="1037"/>
                  </a:lnTo>
                  <a:lnTo>
                    <a:pt x="7334" y="1031"/>
                  </a:lnTo>
                  <a:lnTo>
                    <a:pt x="7331" y="1029"/>
                  </a:lnTo>
                  <a:lnTo>
                    <a:pt x="7329" y="1027"/>
                  </a:lnTo>
                  <a:lnTo>
                    <a:pt x="7325" y="1025"/>
                  </a:lnTo>
                  <a:lnTo>
                    <a:pt x="7322" y="1025"/>
                  </a:lnTo>
                  <a:lnTo>
                    <a:pt x="7322" y="1025"/>
                  </a:lnTo>
                  <a:lnTo>
                    <a:pt x="7287" y="1028"/>
                  </a:lnTo>
                  <a:lnTo>
                    <a:pt x="7253" y="1031"/>
                  </a:lnTo>
                  <a:lnTo>
                    <a:pt x="7219" y="1037"/>
                  </a:lnTo>
                  <a:lnTo>
                    <a:pt x="7186" y="1043"/>
                  </a:lnTo>
                  <a:lnTo>
                    <a:pt x="7155" y="1050"/>
                  </a:lnTo>
                  <a:lnTo>
                    <a:pt x="7123" y="1058"/>
                  </a:lnTo>
                  <a:lnTo>
                    <a:pt x="7091" y="1068"/>
                  </a:lnTo>
                  <a:lnTo>
                    <a:pt x="7060" y="1077"/>
                  </a:lnTo>
                  <a:lnTo>
                    <a:pt x="6998" y="1098"/>
                  </a:lnTo>
                  <a:lnTo>
                    <a:pt x="6936" y="1121"/>
                  </a:lnTo>
                  <a:lnTo>
                    <a:pt x="6873" y="1145"/>
                  </a:lnTo>
                  <a:lnTo>
                    <a:pt x="6807" y="1168"/>
                  </a:lnTo>
                  <a:lnTo>
                    <a:pt x="6807" y="1168"/>
                  </a:lnTo>
                  <a:lnTo>
                    <a:pt x="6803" y="1171"/>
                  </a:lnTo>
                  <a:lnTo>
                    <a:pt x="6801" y="1174"/>
                  </a:lnTo>
                  <a:lnTo>
                    <a:pt x="6800" y="1176"/>
                  </a:lnTo>
                  <a:lnTo>
                    <a:pt x="6801" y="1180"/>
                  </a:lnTo>
                  <a:lnTo>
                    <a:pt x="6802" y="1183"/>
                  </a:lnTo>
                  <a:lnTo>
                    <a:pt x="6805" y="1186"/>
                  </a:lnTo>
                  <a:lnTo>
                    <a:pt x="6807" y="1187"/>
                  </a:lnTo>
                  <a:lnTo>
                    <a:pt x="6812" y="1187"/>
                  </a:lnTo>
                  <a:lnTo>
                    <a:pt x="6812" y="1187"/>
                  </a:lnTo>
                  <a:lnTo>
                    <a:pt x="6877" y="1167"/>
                  </a:lnTo>
                  <a:lnTo>
                    <a:pt x="6942" y="1147"/>
                  </a:lnTo>
                  <a:lnTo>
                    <a:pt x="7006" y="1125"/>
                  </a:lnTo>
                  <a:lnTo>
                    <a:pt x="7069" y="1100"/>
                  </a:lnTo>
                  <a:lnTo>
                    <a:pt x="7069" y="1100"/>
                  </a:lnTo>
                  <a:lnTo>
                    <a:pt x="7091" y="1117"/>
                  </a:lnTo>
                  <a:lnTo>
                    <a:pt x="7111" y="1132"/>
                  </a:lnTo>
                  <a:lnTo>
                    <a:pt x="7111" y="1132"/>
                  </a:lnTo>
                  <a:lnTo>
                    <a:pt x="7059" y="1175"/>
                  </a:lnTo>
                  <a:lnTo>
                    <a:pt x="7006" y="1217"/>
                  </a:lnTo>
                  <a:lnTo>
                    <a:pt x="6953" y="1262"/>
                  </a:lnTo>
                  <a:lnTo>
                    <a:pt x="6902" y="1306"/>
                  </a:lnTo>
                  <a:lnTo>
                    <a:pt x="6850" y="1353"/>
                  </a:lnTo>
                  <a:lnTo>
                    <a:pt x="6800" y="1399"/>
                  </a:lnTo>
                  <a:lnTo>
                    <a:pt x="6750" y="1447"/>
                  </a:lnTo>
                  <a:lnTo>
                    <a:pt x="6700" y="1494"/>
                  </a:lnTo>
                  <a:lnTo>
                    <a:pt x="6601" y="1592"/>
                  </a:lnTo>
                  <a:lnTo>
                    <a:pt x="6504" y="1691"/>
                  </a:lnTo>
                  <a:lnTo>
                    <a:pt x="6408" y="1792"/>
                  </a:lnTo>
                  <a:lnTo>
                    <a:pt x="6313" y="1895"/>
                  </a:lnTo>
                  <a:lnTo>
                    <a:pt x="6219" y="1998"/>
                  </a:lnTo>
                  <a:lnTo>
                    <a:pt x="6126" y="2102"/>
                  </a:lnTo>
                  <a:lnTo>
                    <a:pt x="5941" y="2311"/>
                  </a:lnTo>
                  <a:lnTo>
                    <a:pt x="5850" y="2414"/>
                  </a:lnTo>
                  <a:lnTo>
                    <a:pt x="5757" y="2517"/>
                  </a:lnTo>
                  <a:lnTo>
                    <a:pt x="5665" y="2617"/>
                  </a:lnTo>
                  <a:lnTo>
                    <a:pt x="5572" y="2717"/>
                  </a:lnTo>
                  <a:lnTo>
                    <a:pt x="5572" y="2717"/>
                  </a:lnTo>
                  <a:lnTo>
                    <a:pt x="5397" y="2905"/>
                  </a:lnTo>
                  <a:lnTo>
                    <a:pt x="5397" y="2905"/>
                  </a:lnTo>
                  <a:lnTo>
                    <a:pt x="5484" y="2796"/>
                  </a:lnTo>
                  <a:lnTo>
                    <a:pt x="5573" y="2687"/>
                  </a:lnTo>
                  <a:lnTo>
                    <a:pt x="5663" y="2579"/>
                  </a:lnTo>
                  <a:lnTo>
                    <a:pt x="5754" y="2472"/>
                  </a:lnTo>
                  <a:lnTo>
                    <a:pt x="5846" y="2364"/>
                  </a:lnTo>
                  <a:lnTo>
                    <a:pt x="5937" y="2258"/>
                  </a:lnTo>
                  <a:lnTo>
                    <a:pt x="6123" y="2047"/>
                  </a:lnTo>
                  <a:lnTo>
                    <a:pt x="6311" y="1837"/>
                  </a:lnTo>
                  <a:lnTo>
                    <a:pt x="6498" y="1627"/>
                  </a:lnTo>
                  <a:lnTo>
                    <a:pt x="6686" y="1417"/>
                  </a:lnTo>
                  <a:lnTo>
                    <a:pt x="6874" y="1208"/>
                  </a:lnTo>
                  <a:lnTo>
                    <a:pt x="6874" y="1208"/>
                  </a:lnTo>
                  <a:lnTo>
                    <a:pt x="6877" y="1203"/>
                  </a:lnTo>
                  <a:lnTo>
                    <a:pt x="6877" y="1197"/>
                  </a:lnTo>
                  <a:lnTo>
                    <a:pt x="6876" y="1192"/>
                  </a:lnTo>
                  <a:lnTo>
                    <a:pt x="6873" y="1187"/>
                  </a:lnTo>
                  <a:lnTo>
                    <a:pt x="6869" y="1185"/>
                  </a:lnTo>
                  <a:lnTo>
                    <a:pt x="6863" y="1183"/>
                  </a:lnTo>
                  <a:lnTo>
                    <a:pt x="6858" y="1183"/>
                  </a:lnTo>
                  <a:lnTo>
                    <a:pt x="6855" y="1186"/>
                  </a:lnTo>
                  <a:lnTo>
                    <a:pt x="6853" y="1188"/>
                  </a:lnTo>
                  <a:lnTo>
                    <a:pt x="6853" y="1188"/>
                  </a:lnTo>
                  <a:lnTo>
                    <a:pt x="6665" y="1391"/>
                  </a:lnTo>
                  <a:lnTo>
                    <a:pt x="6476" y="1593"/>
                  </a:lnTo>
                  <a:lnTo>
                    <a:pt x="6097" y="1996"/>
                  </a:lnTo>
                  <a:lnTo>
                    <a:pt x="5907" y="2197"/>
                  </a:lnTo>
                  <a:lnTo>
                    <a:pt x="5719" y="2401"/>
                  </a:lnTo>
                  <a:lnTo>
                    <a:pt x="5626" y="2503"/>
                  </a:lnTo>
                  <a:lnTo>
                    <a:pt x="5532" y="2606"/>
                  </a:lnTo>
                  <a:lnTo>
                    <a:pt x="5441" y="2709"/>
                  </a:lnTo>
                  <a:lnTo>
                    <a:pt x="5350" y="2813"/>
                  </a:lnTo>
                  <a:lnTo>
                    <a:pt x="5350" y="2813"/>
                  </a:lnTo>
                  <a:lnTo>
                    <a:pt x="5171" y="3019"/>
                  </a:lnTo>
                  <a:lnTo>
                    <a:pt x="4992" y="3226"/>
                  </a:lnTo>
                  <a:lnTo>
                    <a:pt x="4815" y="3434"/>
                  </a:lnTo>
                  <a:lnTo>
                    <a:pt x="4727" y="3540"/>
                  </a:lnTo>
                  <a:lnTo>
                    <a:pt x="4641" y="3644"/>
                  </a:lnTo>
                  <a:lnTo>
                    <a:pt x="4641" y="3644"/>
                  </a:lnTo>
                  <a:lnTo>
                    <a:pt x="4560" y="3744"/>
                  </a:lnTo>
                  <a:lnTo>
                    <a:pt x="4480" y="3845"/>
                  </a:lnTo>
                  <a:lnTo>
                    <a:pt x="4402" y="3947"/>
                  </a:lnTo>
                  <a:lnTo>
                    <a:pt x="4322" y="4048"/>
                  </a:lnTo>
                  <a:lnTo>
                    <a:pt x="4322" y="4048"/>
                  </a:lnTo>
                  <a:lnTo>
                    <a:pt x="4266" y="4114"/>
                  </a:lnTo>
                  <a:lnTo>
                    <a:pt x="4211" y="4183"/>
                  </a:lnTo>
                  <a:lnTo>
                    <a:pt x="4211" y="4183"/>
                  </a:lnTo>
                  <a:lnTo>
                    <a:pt x="4202" y="4215"/>
                  </a:lnTo>
                  <a:lnTo>
                    <a:pt x="4190" y="4243"/>
                  </a:lnTo>
                  <a:lnTo>
                    <a:pt x="4183" y="4257"/>
                  </a:lnTo>
                  <a:lnTo>
                    <a:pt x="4177" y="4269"/>
                  </a:lnTo>
                  <a:lnTo>
                    <a:pt x="4169" y="4280"/>
                  </a:lnTo>
                  <a:lnTo>
                    <a:pt x="4162" y="4291"/>
                  </a:lnTo>
                  <a:lnTo>
                    <a:pt x="4162" y="4291"/>
                  </a:lnTo>
                  <a:lnTo>
                    <a:pt x="4208" y="4237"/>
                  </a:lnTo>
                  <a:lnTo>
                    <a:pt x="4251" y="4181"/>
                  </a:lnTo>
                  <a:lnTo>
                    <a:pt x="4295" y="4124"/>
                  </a:lnTo>
                  <a:lnTo>
                    <a:pt x="4341" y="4066"/>
                  </a:lnTo>
                  <a:lnTo>
                    <a:pt x="4341" y="4066"/>
                  </a:lnTo>
                  <a:lnTo>
                    <a:pt x="4538" y="3827"/>
                  </a:lnTo>
                  <a:lnTo>
                    <a:pt x="4733" y="3588"/>
                  </a:lnTo>
                  <a:lnTo>
                    <a:pt x="4930" y="3349"/>
                  </a:lnTo>
                  <a:lnTo>
                    <a:pt x="5029" y="3231"/>
                  </a:lnTo>
                  <a:lnTo>
                    <a:pt x="5129" y="3112"/>
                  </a:lnTo>
                  <a:lnTo>
                    <a:pt x="5129" y="3112"/>
                  </a:lnTo>
                  <a:lnTo>
                    <a:pt x="5227" y="2999"/>
                  </a:lnTo>
                  <a:lnTo>
                    <a:pt x="5326" y="2884"/>
                  </a:lnTo>
                  <a:lnTo>
                    <a:pt x="5427" y="2771"/>
                  </a:lnTo>
                  <a:lnTo>
                    <a:pt x="5528" y="2657"/>
                  </a:lnTo>
                  <a:lnTo>
                    <a:pt x="5731" y="2429"/>
                  </a:lnTo>
                  <a:lnTo>
                    <a:pt x="5937" y="2203"/>
                  </a:lnTo>
                  <a:lnTo>
                    <a:pt x="6345" y="1755"/>
                  </a:lnTo>
                  <a:lnTo>
                    <a:pt x="6545" y="1533"/>
                  </a:lnTo>
                  <a:lnTo>
                    <a:pt x="6740" y="1316"/>
                  </a:lnTo>
                  <a:lnTo>
                    <a:pt x="6740" y="1316"/>
                  </a:lnTo>
                  <a:lnTo>
                    <a:pt x="6368" y="1734"/>
                  </a:lnTo>
                  <a:lnTo>
                    <a:pt x="6182" y="1942"/>
                  </a:lnTo>
                  <a:lnTo>
                    <a:pt x="5997" y="2153"/>
                  </a:lnTo>
                  <a:lnTo>
                    <a:pt x="5813" y="2363"/>
                  </a:lnTo>
                  <a:lnTo>
                    <a:pt x="5722" y="2469"/>
                  </a:lnTo>
                  <a:lnTo>
                    <a:pt x="5632" y="2575"/>
                  </a:lnTo>
                  <a:lnTo>
                    <a:pt x="5542" y="2683"/>
                  </a:lnTo>
                  <a:lnTo>
                    <a:pt x="5453" y="2790"/>
                  </a:lnTo>
                  <a:lnTo>
                    <a:pt x="5364" y="2899"/>
                  </a:lnTo>
                  <a:lnTo>
                    <a:pt x="5276" y="3008"/>
                  </a:lnTo>
                  <a:lnTo>
                    <a:pt x="5276" y="3008"/>
                  </a:lnTo>
                  <a:lnTo>
                    <a:pt x="5244" y="3049"/>
                  </a:lnTo>
                  <a:lnTo>
                    <a:pt x="5213" y="3091"/>
                  </a:lnTo>
                  <a:lnTo>
                    <a:pt x="5149" y="3174"/>
                  </a:lnTo>
                  <a:lnTo>
                    <a:pt x="5149" y="3174"/>
                  </a:lnTo>
                  <a:lnTo>
                    <a:pt x="4991" y="3351"/>
                  </a:lnTo>
                  <a:lnTo>
                    <a:pt x="4834" y="3529"/>
                  </a:lnTo>
                  <a:lnTo>
                    <a:pt x="4679" y="3708"/>
                  </a:lnTo>
                  <a:lnTo>
                    <a:pt x="4602" y="3799"/>
                  </a:lnTo>
                  <a:lnTo>
                    <a:pt x="4526" y="3890"/>
                  </a:lnTo>
                  <a:lnTo>
                    <a:pt x="4451" y="3981"/>
                  </a:lnTo>
                  <a:lnTo>
                    <a:pt x="4376" y="4073"/>
                  </a:lnTo>
                  <a:lnTo>
                    <a:pt x="4302" y="4166"/>
                  </a:lnTo>
                  <a:lnTo>
                    <a:pt x="4229" y="4258"/>
                  </a:lnTo>
                  <a:lnTo>
                    <a:pt x="4157" y="4351"/>
                  </a:lnTo>
                  <a:lnTo>
                    <a:pt x="4086" y="4444"/>
                  </a:lnTo>
                  <a:lnTo>
                    <a:pt x="4017" y="4538"/>
                  </a:lnTo>
                  <a:lnTo>
                    <a:pt x="3948" y="4632"/>
                  </a:lnTo>
                  <a:lnTo>
                    <a:pt x="3948" y="4632"/>
                  </a:lnTo>
                  <a:lnTo>
                    <a:pt x="3946" y="4634"/>
                  </a:lnTo>
                  <a:lnTo>
                    <a:pt x="3946" y="4636"/>
                  </a:lnTo>
                  <a:lnTo>
                    <a:pt x="3946" y="4636"/>
                  </a:lnTo>
                  <a:lnTo>
                    <a:pt x="3901" y="4497"/>
                  </a:lnTo>
                  <a:lnTo>
                    <a:pt x="3901" y="4497"/>
                  </a:lnTo>
                  <a:lnTo>
                    <a:pt x="3907" y="4498"/>
                  </a:lnTo>
                  <a:lnTo>
                    <a:pt x="3911" y="4497"/>
                  </a:lnTo>
                  <a:lnTo>
                    <a:pt x="3911" y="4497"/>
                  </a:lnTo>
                  <a:lnTo>
                    <a:pt x="3946" y="4478"/>
                  </a:lnTo>
                  <a:lnTo>
                    <a:pt x="3979" y="4458"/>
                  </a:lnTo>
                  <a:lnTo>
                    <a:pt x="4011" y="4436"/>
                  </a:lnTo>
                  <a:lnTo>
                    <a:pt x="4041" y="4413"/>
                  </a:lnTo>
                  <a:lnTo>
                    <a:pt x="4069" y="4388"/>
                  </a:lnTo>
                  <a:lnTo>
                    <a:pt x="4096" y="4362"/>
                  </a:lnTo>
                  <a:lnTo>
                    <a:pt x="4123" y="4335"/>
                  </a:lnTo>
                  <a:lnTo>
                    <a:pt x="4149" y="4307"/>
                  </a:lnTo>
                  <a:lnTo>
                    <a:pt x="4149" y="4307"/>
                  </a:lnTo>
                  <a:lnTo>
                    <a:pt x="4134" y="4321"/>
                  </a:lnTo>
                  <a:lnTo>
                    <a:pt x="4117" y="4333"/>
                  </a:lnTo>
                  <a:lnTo>
                    <a:pt x="4101" y="4342"/>
                  </a:lnTo>
                  <a:lnTo>
                    <a:pt x="4082" y="4351"/>
                  </a:lnTo>
                  <a:lnTo>
                    <a:pt x="4062" y="4355"/>
                  </a:lnTo>
                  <a:lnTo>
                    <a:pt x="4042" y="4359"/>
                  </a:lnTo>
                  <a:lnTo>
                    <a:pt x="4020" y="4359"/>
                  </a:lnTo>
                  <a:lnTo>
                    <a:pt x="3997" y="4358"/>
                  </a:lnTo>
                  <a:lnTo>
                    <a:pt x="3997" y="4358"/>
                  </a:lnTo>
                  <a:lnTo>
                    <a:pt x="4035" y="4297"/>
                  </a:lnTo>
                  <a:lnTo>
                    <a:pt x="4074" y="4236"/>
                  </a:lnTo>
                  <a:lnTo>
                    <a:pt x="4115" y="4176"/>
                  </a:lnTo>
                  <a:lnTo>
                    <a:pt x="4157" y="4118"/>
                  </a:lnTo>
                  <a:lnTo>
                    <a:pt x="4157" y="4118"/>
                  </a:lnTo>
                  <a:lnTo>
                    <a:pt x="4223" y="4048"/>
                  </a:lnTo>
                  <a:lnTo>
                    <a:pt x="4287" y="3976"/>
                  </a:lnTo>
                  <a:lnTo>
                    <a:pt x="4350" y="3902"/>
                  </a:lnTo>
                  <a:lnTo>
                    <a:pt x="4412" y="3829"/>
                  </a:lnTo>
                  <a:lnTo>
                    <a:pt x="4473" y="3754"/>
                  </a:lnTo>
                  <a:lnTo>
                    <a:pt x="4534" y="3678"/>
                  </a:lnTo>
                  <a:lnTo>
                    <a:pt x="4594" y="3602"/>
                  </a:lnTo>
                  <a:lnTo>
                    <a:pt x="4652" y="3524"/>
                  </a:lnTo>
                  <a:lnTo>
                    <a:pt x="4652" y="3524"/>
                  </a:lnTo>
                  <a:lnTo>
                    <a:pt x="4746" y="3425"/>
                  </a:lnTo>
                  <a:lnTo>
                    <a:pt x="4838" y="3327"/>
                  </a:lnTo>
                  <a:lnTo>
                    <a:pt x="5024" y="3129"/>
                  </a:lnTo>
                  <a:lnTo>
                    <a:pt x="5116" y="3029"/>
                  </a:lnTo>
                  <a:lnTo>
                    <a:pt x="5206" y="2930"/>
                  </a:lnTo>
                  <a:lnTo>
                    <a:pt x="5294" y="2829"/>
                  </a:lnTo>
                  <a:lnTo>
                    <a:pt x="5336" y="2779"/>
                  </a:lnTo>
                  <a:lnTo>
                    <a:pt x="5379" y="2728"/>
                  </a:lnTo>
                  <a:lnTo>
                    <a:pt x="5379" y="2728"/>
                  </a:lnTo>
                  <a:lnTo>
                    <a:pt x="5556" y="2514"/>
                  </a:lnTo>
                  <a:lnTo>
                    <a:pt x="5646" y="2408"/>
                  </a:lnTo>
                  <a:lnTo>
                    <a:pt x="5736" y="2302"/>
                  </a:lnTo>
                  <a:lnTo>
                    <a:pt x="5827" y="2197"/>
                  </a:lnTo>
                  <a:lnTo>
                    <a:pt x="5919" y="2093"/>
                  </a:lnTo>
                  <a:lnTo>
                    <a:pt x="6012" y="1990"/>
                  </a:lnTo>
                  <a:lnTo>
                    <a:pt x="6106" y="1887"/>
                  </a:lnTo>
                  <a:lnTo>
                    <a:pt x="6106" y="1887"/>
                  </a:lnTo>
                  <a:lnTo>
                    <a:pt x="6145" y="1845"/>
                  </a:lnTo>
                  <a:lnTo>
                    <a:pt x="6184" y="1804"/>
                  </a:lnTo>
                  <a:lnTo>
                    <a:pt x="6264" y="1723"/>
                  </a:lnTo>
                  <a:lnTo>
                    <a:pt x="6342" y="1643"/>
                  </a:lnTo>
                  <a:lnTo>
                    <a:pt x="6381" y="1604"/>
                  </a:lnTo>
                  <a:lnTo>
                    <a:pt x="6420" y="1563"/>
                  </a:lnTo>
                  <a:lnTo>
                    <a:pt x="6457" y="1523"/>
                  </a:lnTo>
                  <a:lnTo>
                    <a:pt x="6493" y="1481"/>
                  </a:lnTo>
                  <a:lnTo>
                    <a:pt x="6530" y="1439"/>
                  </a:lnTo>
                  <a:lnTo>
                    <a:pt x="6564" y="1395"/>
                  </a:lnTo>
                  <a:lnTo>
                    <a:pt x="6597" y="1350"/>
                  </a:lnTo>
                  <a:lnTo>
                    <a:pt x="6629" y="1303"/>
                  </a:lnTo>
                  <a:lnTo>
                    <a:pt x="6661" y="1255"/>
                  </a:lnTo>
                  <a:lnTo>
                    <a:pt x="6689" y="1204"/>
                  </a:lnTo>
                  <a:lnTo>
                    <a:pt x="6689" y="1204"/>
                  </a:lnTo>
                  <a:lnTo>
                    <a:pt x="6690" y="1201"/>
                  </a:lnTo>
                  <a:lnTo>
                    <a:pt x="6691" y="1197"/>
                  </a:lnTo>
                  <a:lnTo>
                    <a:pt x="6690" y="1194"/>
                  </a:lnTo>
                  <a:lnTo>
                    <a:pt x="6689" y="1192"/>
                  </a:lnTo>
                  <a:lnTo>
                    <a:pt x="6686" y="1188"/>
                  </a:lnTo>
                  <a:lnTo>
                    <a:pt x="6684" y="1186"/>
                  </a:lnTo>
                  <a:lnTo>
                    <a:pt x="6681" y="1185"/>
                  </a:lnTo>
                  <a:lnTo>
                    <a:pt x="6677" y="1185"/>
                  </a:lnTo>
                  <a:lnTo>
                    <a:pt x="6677" y="1185"/>
                  </a:lnTo>
                  <a:lnTo>
                    <a:pt x="6670" y="1185"/>
                  </a:lnTo>
                  <a:lnTo>
                    <a:pt x="6663" y="1186"/>
                  </a:lnTo>
                  <a:lnTo>
                    <a:pt x="6655" y="1188"/>
                  </a:lnTo>
                  <a:lnTo>
                    <a:pt x="6647" y="1192"/>
                  </a:lnTo>
                  <a:lnTo>
                    <a:pt x="6630" y="1200"/>
                  </a:lnTo>
                  <a:lnTo>
                    <a:pt x="6614" y="1211"/>
                  </a:lnTo>
                  <a:lnTo>
                    <a:pt x="6595" y="1224"/>
                  </a:lnTo>
                  <a:lnTo>
                    <a:pt x="6578" y="1240"/>
                  </a:lnTo>
                  <a:lnTo>
                    <a:pt x="6560" y="1256"/>
                  </a:lnTo>
                  <a:lnTo>
                    <a:pt x="6541" y="1274"/>
                  </a:lnTo>
                  <a:lnTo>
                    <a:pt x="6507" y="1310"/>
                  </a:lnTo>
                  <a:lnTo>
                    <a:pt x="6476" y="1345"/>
                  </a:lnTo>
                  <a:lnTo>
                    <a:pt x="6449" y="1375"/>
                  </a:lnTo>
                  <a:lnTo>
                    <a:pt x="6428" y="1398"/>
                  </a:lnTo>
                  <a:lnTo>
                    <a:pt x="6428" y="1398"/>
                  </a:lnTo>
                  <a:lnTo>
                    <a:pt x="6396" y="1428"/>
                  </a:lnTo>
                  <a:lnTo>
                    <a:pt x="6396" y="1428"/>
                  </a:lnTo>
                  <a:lnTo>
                    <a:pt x="6432" y="1387"/>
                  </a:lnTo>
                  <a:lnTo>
                    <a:pt x="6468" y="1346"/>
                  </a:lnTo>
                  <a:lnTo>
                    <a:pt x="6502" y="1304"/>
                  </a:lnTo>
                  <a:lnTo>
                    <a:pt x="6534" y="1262"/>
                  </a:lnTo>
                  <a:lnTo>
                    <a:pt x="6566" y="1219"/>
                  </a:lnTo>
                  <a:lnTo>
                    <a:pt x="6596" y="1174"/>
                  </a:lnTo>
                  <a:lnTo>
                    <a:pt x="6624" y="1128"/>
                  </a:lnTo>
                  <a:lnTo>
                    <a:pt x="6650" y="1083"/>
                  </a:lnTo>
                  <a:lnTo>
                    <a:pt x="6650" y="1083"/>
                  </a:lnTo>
                  <a:lnTo>
                    <a:pt x="6658" y="1111"/>
                  </a:lnTo>
                  <a:lnTo>
                    <a:pt x="6668" y="1137"/>
                  </a:lnTo>
                  <a:lnTo>
                    <a:pt x="6674" y="1149"/>
                  </a:lnTo>
                  <a:lnTo>
                    <a:pt x="6681" y="1162"/>
                  </a:lnTo>
                  <a:lnTo>
                    <a:pt x="6688" y="1173"/>
                  </a:lnTo>
                  <a:lnTo>
                    <a:pt x="6696" y="1185"/>
                  </a:lnTo>
                  <a:lnTo>
                    <a:pt x="6704" y="1194"/>
                  </a:lnTo>
                  <a:lnTo>
                    <a:pt x="6713" y="1203"/>
                  </a:lnTo>
                  <a:lnTo>
                    <a:pt x="6723" y="1211"/>
                  </a:lnTo>
                  <a:lnTo>
                    <a:pt x="6734" y="1219"/>
                  </a:lnTo>
                  <a:lnTo>
                    <a:pt x="6746" y="1226"/>
                  </a:lnTo>
                  <a:lnTo>
                    <a:pt x="6759" y="1230"/>
                  </a:lnTo>
                  <a:lnTo>
                    <a:pt x="6772" y="1234"/>
                  </a:lnTo>
                  <a:lnTo>
                    <a:pt x="6787" y="1236"/>
                  </a:lnTo>
                  <a:lnTo>
                    <a:pt x="6787" y="1236"/>
                  </a:lnTo>
                  <a:lnTo>
                    <a:pt x="6792" y="1236"/>
                  </a:lnTo>
                  <a:lnTo>
                    <a:pt x="6795" y="1234"/>
                  </a:lnTo>
                  <a:lnTo>
                    <a:pt x="6799" y="1230"/>
                  </a:lnTo>
                  <a:lnTo>
                    <a:pt x="6800" y="1226"/>
                  </a:lnTo>
                  <a:lnTo>
                    <a:pt x="6801" y="1221"/>
                  </a:lnTo>
                  <a:lnTo>
                    <a:pt x="6800" y="1216"/>
                  </a:lnTo>
                  <a:lnTo>
                    <a:pt x="6798" y="1213"/>
                  </a:lnTo>
                  <a:lnTo>
                    <a:pt x="6794" y="1209"/>
                  </a:lnTo>
                  <a:lnTo>
                    <a:pt x="6794" y="1209"/>
                  </a:lnTo>
                  <a:lnTo>
                    <a:pt x="6782" y="1203"/>
                  </a:lnTo>
                  <a:lnTo>
                    <a:pt x="6772" y="1196"/>
                  </a:lnTo>
                  <a:lnTo>
                    <a:pt x="6763" y="1188"/>
                  </a:lnTo>
                  <a:lnTo>
                    <a:pt x="6753" y="1179"/>
                  </a:lnTo>
                  <a:lnTo>
                    <a:pt x="6744" y="1169"/>
                  </a:lnTo>
                  <a:lnTo>
                    <a:pt x="6736" y="1159"/>
                  </a:lnTo>
                  <a:lnTo>
                    <a:pt x="6729" y="1148"/>
                  </a:lnTo>
                  <a:lnTo>
                    <a:pt x="6722" y="1137"/>
                  </a:lnTo>
                  <a:lnTo>
                    <a:pt x="6715" y="1124"/>
                  </a:lnTo>
                  <a:lnTo>
                    <a:pt x="6709" y="1111"/>
                  </a:lnTo>
                  <a:lnTo>
                    <a:pt x="6698" y="1083"/>
                  </a:lnTo>
                  <a:lnTo>
                    <a:pt x="6689" y="1052"/>
                  </a:lnTo>
                  <a:lnTo>
                    <a:pt x="6682" y="1021"/>
                  </a:lnTo>
                  <a:lnTo>
                    <a:pt x="6676" y="988"/>
                  </a:lnTo>
                  <a:lnTo>
                    <a:pt x="6670" y="953"/>
                  </a:lnTo>
                  <a:lnTo>
                    <a:pt x="6665" y="918"/>
                  </a:lnTo>
                  <a:lnTo>
                    <a:pt x="6662" y="881"/>
                  </a:lnTo>
                  <a:lnTo>
                    <a:pt x="6655" y="808"/>
                  </a:lnTo>
                  <a:lnTo>
                    <a:pt x="6647" y="735"/>
                  </a:lnTo>
                  <a:lnTo>
                    <a:pt x="6642" y="700"/>
                  </a:lnTo>
                  <a:lnTo>
                    <a:pt x="6637" y="665"/>
                  </a:lnTo>
                  <a:lnTo>
                    <a:pt x="6630" y="631"/>
                  </a:lnTo>
                  <a:lnTo>
                    <a:pt x="6623" y="599"/>
                  </a:lnTo>
                  <a:lnTo>
                    <a:pt x="6614" y="569"/>
                  </a:lnTo>
                  <a:lnTo>
                    <a:pt x="6605" y="541"/>
                  </a:lnTo>
                  <a:lnTo>
                    <a:pt x="6597" y="528"/>
                  </a:lnTo>
                  <a:lnTo>
                    <a:pt x="6592" y="515"/>
                  </a:lnTo>
                  <a:lnTo>
                    <a:pt x="6585" y="502"/>
                  </a:lnTo>
                  <a:lnTo>
                    <a:pt x="6578" y="492"/>
                  </a:lnTo>
                  <a:lnTo>
                    <a:pt x="6569" y="481"/>
                  </a:lnTo>
                  <a:lnTo>
                    <a:pt x="6561" y="471"/>
                  </a:lnTo>
                  <a:lnTo>
                    <a:pt x="6552" y="461"/>
                  </a:lnTo>
                  <a:lnTo>
                    <a:pt x="6541" y="453"/>
                  </a:lnTo>
                  <a:lnTo>
                    <a:pt x="6531" y="446"/>
                  </a:lnTo>
                  <a:lnTo>
                    <a:pt x="6520" y="439"/>
                  </a:lnTo>
                  <a:lnTo>
                    <a:pt x="6507" y="433"/>
                  </a:lnTo>
                  <a:lnTo>
                    <a:pt x="6494" y="428"/>
                  </a:lnTo>
                  <a:lnTo>
                    <a:pt x="6482" y="425"/>
                  </a:lnTo>
                  <a:lnTo>
                    <a:pt x="6466" y="423"/>
                  </a:lnTo>
                  <a:lnTo>
                    <a:pt x="6451" y="420"/>
                  </a:lnTo>
                  <a:lnTo>
                    <a:pt x="6436" y="420"/>
                  </a:lnTo>
                  <a:lnTo>
                    <a:pt x="6418" y="420"/>
                  </a:lnTo>
                  <a:lnTo>
                    <a:pt x="6401" y="423"/>
                  </a:lnTo>
                  <a:lnTo>
                    <a:pt x="6382" y="425"/>
                  </a:lnTo>
                  <a:lnTo>
                    <a:pt x="6362" y="430"/>
                  </a:lnTo>
                  <a:lnTo>
                    <a:pt x="6362" y="430"/>
                  </a:lnTo>
                  <a:lnTo>
                    <a:pt x="6362" y="428"/>
                  </a:lnTo>
                  <a:lnTo>
                    <a:pt x="6362" y="428"/>
                  </a:lnTo>
                  <a:lnTo>
                    <a:pt x="6365" y="425"/>
                  </a:lnTo>
                  <a:lnTo>
                    <a:pt x="6365" y="423"/>
                  </a:lnTo>
                  <a:lnTo>
                    <a:pt x="6365" y="417"/>
                  </a:lnTo>
                  <a:lnTo>
                    <a:pt x="6362" y="411"/>
                  </a:lnTo>
                  <a:lnTo>
                    <a:pt x="6359" y="407"/>
                  </a:lnTo>
                  <a:lnTo>
                    <a:pt x="6353" y="404"/>
                  </a:lnTo>
                  <a:lnTo>
                    <a:pt x="6347" y="403"/>
                  </a:lnTo>
                  <a:lnTo>
                    <a:pt x="6342" y="405"/>
                  </a:lnTo>
                  <a:lnTo>
                    <a:pt x="6339" y="406"/>
                  </a:lnTo>
                  <a:lnTo>
                    <a:pt x="6336" y="409"/>
                  </a:lnTo>
                  <a:lnTo>
                    <a:pt x="6336" y="409"/>
                  </a:lnTo>
                  <a:lnTo>
                    <a:pt x="6331" y="414"/>
                  </a:lnTo>
                  <a:lnTo>
                    <a:pt x="6331" y="414"/>
                  </a:lnTo>
                  <a:lnTo>
                    <a:pt x="6326" y="396"/>
                  </a:lnTo>
                  <a:lnTo>
                    <a:pt x="6321" y="378"/>
                  </a:lnTo>
                  <a:lnTo>
                    <a:pt x="6315" y="359"/>
                  </a:lnTo>
                  <a:lnTo>
                    <a:pt x="6308" y="342"/>
                  </a:lnTo>
                  <a:lnTo>
                    <a:pt x="6301" y="325"/>
                  </a:lnTo>
                  <a:lnTo>
                    <a:pt x="6294" y="308"/>
                  </a:lnTo>
                  <a:lnTo>
                    <a:pt x="6286" y="293"/>
                  </a:lnTo>
                  <a:lnTo>
                    <a:pt x="6277" y="276"/>
                  </a:lnTo>
                  <a:lnTo>
                    <a:pt x="6277" y="276"/>
                  </a:lnTo>
                  <a:lnTo>
                    <a:pt x="6277" y="273"/>
                  </a:lnTo>
                  <a:lnTo>
                    <a:pt x="6274" y="269"/>
                  </a:lnTo>
                  <a:lnTo>
                    <a:pt x="6272" y="266"/>
                  </a:lnTo>
                  <a:lnTo>
                    <a:pt x="6269" y="263"/>
                  </a:lnTo>
                  <a:lnTo>
                    <a:pt x="6269" y="263"/>
                  </a:lnTo>
                  <a:lnTo>
                    <a:pt x="6255" y="244"/>
                  </a:lnTo>
                  <a:lnTo>
                    <a:pt x="6241" y="225"/>
                  </a:lnTo>
                  <a:lnTo>
                    <a:pt x="6224" y="206"/>
                  </a:lnTo>
                  <a:lnTo>
                    <a:pt x="6208" y="188"/>
                  </a:lnTo>
                  <a:lnTo>
                    <a:pt x="6190" y="172"/>
                  </a:lnTo>
                  <a:lnTo>
                    <a:pt x="6173" y="156"/>
                  </a:lnTo>
                  <a:lnTo>
                    <a:pt x="6154" y="141"/>
                  </a:lnTo>
                  <a:lnTo>
                    <a:pt x="6134" y="126"/>
                  </a:lnTo>
                  <a:lnTo>
                    <a:pt x="6113" y="112"/>
                  </a:lnTo>
                  <a:lnTo>
                    <a:pt x="6093" y="100"/>
                  </a:lnTo>
                  <a:lnTo>
                    <a:pt x="6071" y="88"/>
                  </a:lnTo>
                  <a:lnTo>
                    <a:pt x="6049" y="77"/>
                  </a:lnTo>
                  <a:lnTo>
                    <a:pt x="6026" y="67"/>
                  </a:lnTo>
                  <a:lnTo>
                    <a:pt x="6003" y="56"/>
                  </a:lnTo>
                  <a:lnTo>
                    <a:pt x="5980" y="48"/>
                  </a:lnTo>
                  <a:lnTo>
                    <a:pt x="5955" y="40"/>
                  </a:lnTo>
                  <a:lnTo>
                    <a:pt x="5932" y="33"/>
                  </a:lnTo>
                  <a:lnTo>
                    <a:pt x="5907" y="26"/>
                  </a:lnTo>
                  <a:lnTo>
                    <a:pt x="5881" y="20"/>
                  </a:lnTo>
                  <a:lnTo>
                    <a:pt x="5857" y="15"/>
                  </a:lnTo>
                  <a:lnTo>
                    <a:pt x="5831" y="11"/>
                  </a:lnTo>
                  <a:lnTo>
                    <a:pt x="5806" y="7"/>
                  </a:lnTo>
                  <a:lnTo>
                    <a:pt x="5781" y="5"/>
                  </a:lnTo>
                  <a:lnTo>
                    <a:pt x="5755" y="2"/>
                  </a:lnTo>
                  <a:lnTo>
                    <a:pt x="5729" y="1"/>
                  </a:lnTo>
                  <a:lnTo>
                    <a:pt x="5703" y="0"/>
                  </a:lnTo>
                  <a:lnTo>
                    <a:pt x="5653" y="1"/>
                  </a:lnTo>
                  <a:lnTo>
                    <a:pt x="5601" y="5"/>
                  </a:lnTo>
                  <a:lnTo>
                    <a:pt x="5577" y="7"/>
                  </a:lnTo>
                  <a:lnTo>
                    <a:pt x="5552" y="11"/>
                  </a:lnTo>
                  <a:lnTo>
                    <a:pt x="5528" y="15"/>
                  </a:lnTo>
                  <a:lnTo>
                    <a:pt x="5504" y="20"/>
                  </a:lnTo>
                  <a:lnTo>
                    <a:pt x="5481" y="25"/>
                  </a:lnTo>
                  <a:lnTo>
                    <a:pt x="5458" y="32"/>
                  </a:lnTo>
                  <a:lnTo>
                    <a:pt x="5435" y="37"/>
                  </a:lnTo>
                  <a:lnTo>
                    <a:pt x="5413" y="46"/>
                  </a:lnTo>
                  <a:lnTo>
                    <a:pt x="5391" y="54"/>
                  </a:lnTo>
                  <a:lnTo>
                    <a:pt x="5371" y="62"/>
                  </a:lnTo>
                  <a:lnTo>
                    <a:pt x="5350" y="71"/>
                  </a:lnTo>
                  <a:lnTo>
                    <a:pt x="5330" y="81"/>
                  </a:lnTo>
                  <a:lnTo>
                    <a:pt x="5311" y="91"/>
                  </a:lnTo>
                  <a:lnTo>
                    <a:pt x="5294" y="103"/>
                  </a:lnTo>
                  <a:lnTo>
                    <a:pt x="5276" y="115"/>
                  </a:lnTo>
                  <a:lnTo>
                    <a:pt x="5260" y="128"/>
                  </a:lnTo>
                  <a:lnTo>
                    <a:pt x="5244" y="141"/>
                  </a:lnTo>
                  <a:lnTo>
                    <a:pt x="5229" y="153"/>
                  </a:lnTo>
                  <a:lnTo>
                    <a:pt x="5215" y="167"/>
                  </a:lnTo>
                  <a:lnTo>
                    <a:pt x="5204" y="183"/>
                  </a:lnTo>
                  <a:lnTo>
                    <a:pt x="5192" y="198"/>
                  </a:lnTo>
                  <a:lnTo>
                    <a:pt x="5181" y="213"/>
                  </a:lnTo>
                  <a:lnTo>
                    <a:pt x="5172" y="229"/>
                  </a:lnTo>
                  <a:lnTo>
                    <a:pt x="5164" y="247"/>
                  </a:lnTo>
                  <a:lnTo>
                    <a:pt x="5157" y="265"/>
                  </a:lnTo>
                  <a:lnTo>
                    <a:pt x="5151" y="282"/>
                  </a:lnTo>
                  <a:lnTo>
                    <a:pt x="5146" y="301"/>
                  </a:lnTo>
                  <a:lnTo>
                    <a:pt x="5143" y="320"/>
                  </a:lnTo>
                  <a:lnTo>
                    <a:pt x="5141" y="339"/>
                  </a:lnTo>
                  <a:lnTo>
                    <a:pt x="5141" y="359"/>
                  </a:lnTo>
                  <a:lnTo>
                    <a:pt x="5143" y="380"/>
                  </a:lnTo>
                  <a:lnTo>
                    <a:pt x="5145" y="402"/>
                  </a:lnTo>
                  <a:lnTo>
                    <a:pt x="5150" y="423"/>
                  </a:lnTo>
                  <a:lnTo>
                    <a:pt x="5156" y="445"/>
                  </a:lnTo>
                  <a:lnTo>
                    <a:pt x="5156" y="445"/>
                  </a:lnTo>
                  <a:lnTo>
                    <a:pt x="5092" y="510"/>
                  </a:lnTo>
                  <a:lnTo>
                    <a:pt x="5030" y="576"/>
                  </a:lnTo>
                  <a:lnTo>
                    <a:pt x="4968" y="644"/>
                  </a:lnTo>
                  <a:lnTo>
                    <a:pt x="4907" y="712"/>
                  </a:lnTo>
                  <a:lnTo>
                    <a:pt x="4907" y="712"/>
                  </a:lnTo>
                  <a:lnTo>
                    <a:pt x="4857" y="764"/>
                  </a:lnTo>
                  <a:lnTo>
                    <a:pt x="4857" y="764"/>
                  </a:lnTo>
                  <a:lnTo>
                    <a:pt x="4788" y="840"/>
                  </a:lnTo>
                  <a:lnTo>
                    <a:pt x="4788" y="840"/>
                  </a:lnTo>
                  <a:lnTo>
                    <a:pt x="4859" y="746"/>
                  </a:lnTo>
                  <a:lnTo>
                    <a:pt x="4930" y="651"/>
                  </a:lnTo>
                  <a:lnTo>
                    <a:pt x="4999" y="555"/>
                  </a:lnTo>
                  <a:lnTo>
                    <a:pt x="5065" y="458"/>
                  </a:lnTo>
                  <a:lnTo>
                    <a:pt x="5065" y="458"/>
                  </a:lnTo>
                  <a:lnTo>
                    <a:pt x="5083" y="475"/>
                  </a:lnTo>
                  <a:lnTo>
                    <a:pt x="5083" y="475"/>
                  </a:lnTo>
                  <a:lnTo>
                    <a:pt x="5088" y="479"/>
                  </a:lnTo>
                  <a:lnTo>
                    <a:pt x="5094" y="480"/>
                  </a:lnTo>
                  <a:lnTo>
                    <a:pt x="5098" y="479"/>
                  </a:lnTo>
                  <a:lnTo>
                    <a:pt x="5103" y="476"/>
                  </a:lnTo>
                  <a:lnTo>
                    <a:pt x="5106" y="473"/>
                  </a:lnTo>
                  <a:lnTo>
                    <a:pt x="5109" y="468"/>
                  </a:lnTo>
                  <a:lnTo>
                    <a:pt x="5109" y="462"/>
                  </a:lnTo>
                  <a:lnTo>
                    <a:pt x="5108" y="457"/>
                  </a:lnTo>
                  <a:lnTo>
                    <a:pt x="5108" y="457"/>
                  </a:lnTo>
                  <a:lnTo>
                    <a:pt x="5101" y="445"/>
                  </a:lnTo>
                  <a:lnTo>
                    <a:pt x="5092" y="432"/>
                  </a:lnTo>
                  <a:lnTo>
                    <a:pt x="5084" y="420"/>
                  </a:lnTo>
                  <a:lnTo>
                    <a:pt x="5075" y="409"/>
                  </a:lnTo>
                  <a:lnTo>
                    <a:pt x="5065" y="398"/>
                  </a:lnTo>
                  <a:lnTo>
                    <a:pt x="5055" y="387"/>
                  </a:lnTo>
                  <a:lnTo>
                    <a:pt x="5043" y="377"/>
                  </a:lnTo>
                  <a:lnTo>
                    <a:pt x="5031" y="368"/>
                  </a:lnTo>
                  <a:lnTo>
                    <a:pt x="5007" y="349"/>
                  </a:lnTo>
                  <a:lnTo>
                    <a:pt x="4981" y="332"/>
                  </a:lnTo>
                  <a:lnTo>
                    <a:pt x="4967" y="325"/>
                  </a:lnTo>
                  <a:lnTo>
                    <a:pt x="4953" y="320"/>
                  </a:lnTo>
                  <a:lnTo>
                    <a:pt x="4939" y="314"/>
                  </a:lnTo>
                  <a:lnTo>
                    <a:pt x="4925" y="309"/>
                  </a:lnTo>
                  <a:lnTo>
                    <a:pt x="4925" y="309"/>
                  </a:lnTo>
                  <a:lnTo>
                    <a:pt x="4921" y="307"/>
                  </a:lnTo>
                  <a:lnTo>
                    <a:pt x="4918" y="304"/>
                  </a:lnTo>
                  <a:lnTo>
                    <a:pt x="4914" y="304"/>
                  </a:lnTo>
                  <a:lnTo>
                    <a:pt x="4910" y="304"/>
                  </a:lnTo>
                  <a:lnTo>
                    <a:pt x="4910" y="304"/>
                  </a:lnTo>
                  <a:lnTo>
                    <a:pt x="4895" y="301"/>
                  </a:lnTo>
                  <a:lnTo>
                    <a:pt x="4879" y="297"/>
                  </a:lnTo>
                  <a:lnTo>
                    <a:pt x="4864" y="296"/>
                  </a:lnTo>
                  <a:lnTo>
                    <a:pt x="4848" y="295"/>
                  </a:lnTo>
                  <a:lnTo>
                    <a:pt x="4848" y="295"/>
                  </a:lnTo>
                  <a:lnTo>
                    <a:pt x="4845" y="291"/>
                  </a:lnTo>
                  <a:lnTo>
                    <a:pt x="4842" y="289"/>
                  </a:lnTo>
                  <a:lnTo>
                    <a:pt x="4838" y="288"/>
                  </a:lnTo>
                  <a:lnTo>
                    <a:pt x="4835" y="287"/>
                  </a:lnTo>
                  <a:lnTo>
                    <a:pt x="4830" y="287"/>
                  </a:lnTo>
                  <a:lnTo>
                    <a:pt x="4825" y="288"/>
                  </a:lnTo>
                  <a:lnTo>
                    <a:pt x="4822" y="290"/>
                  </a:lnTo>
                  <a:lnTo>
                    <a:pt x="4818" y="294"/>
                  </a:lnTo>
                  <a:lnTo>
                    <a:pt x="4818" y="294"/>
                  </a:lnTo>
                  <a:lnTo>
                    <a:pt x="4814" y="300"/>
                  </a:lnTo>
                  <a:lnTo>
                    <a:pt x="4814" y="300"/>
                  </a:lnTo>
                  <a:lnTo>
                    <a:pt x="4796" y="303"/>
                  </a:lnTo>
                  <a:lnTo>
                    <a:pt x="4779" y="308"/>
                  </a:lnTo>
                  <a:lnTo>
                    <a:pt x="4761" y="315"/>
                  </a:lnTo>
                  <a:lnTo>
                    <a:pt x="4745" y="324"/>
                  </a:lnTo>
                  <a:lnTo>
                    <a:pt x="4745" y="324"/>
                  </a:lnTo>
                  <a:lnTo>
                    <a:pt x="4737" y="331"/>
                  </a:lnTo>
                  <a:lnTo>
                    <a:pt x="4727" y="342"/>
                  </a:lnTo>
                  <a:lnTo>
                    <a:pt x="4706" y="369"/>
                  </a:lnTo>
                  <a:lnTo>
                    <a:pt x="4696" y="380"/>
                  </a:lnTo>
                  <a:lnTo>
                    <a:pt x="4685" y="391"/>
                  </a:lnTo>
                  <a:lnTo>
                    <a:pt x="4680" y="394"/>
                  </a:lnTo>
                  <a:lnTo>
                    <a:pt x="4674" y="398"/>
                  </a:lnTo>
                  <a:lnTo>
                    <a:pt x="4670" y="399"/>
                  </a:lnTo>
                  <a:lnTo>
                    <a:pt x="4665" y="399"/>
                  </a:lnTo>
                  <a:lnTo>
                    <a:pt x="4665" y="399"/>
                  </a:lnTo>
                  <a:lnTo>
                    <a:pt x="4655" y="399"/>
                  </a:lnTo>
                  <a:lnTo>
                    <a:pt x="4644" y="399"/>
                  </a:lnTo>
                  <a:lnTo>
                    <a:pt x="4635" y="400"/>
                  </a:lnTo>
                  <a:lnTo>
                    <a:pt x="4625" y="402"/>
                  </a:lnTo>
                  <a:lnTo>
                    <a:pt x="4615" y="405"/>
                  </a:lnTo>
                  <a:lnTo>
                    <a:pt x="4607" y="409"/>
                  </a:lnTo>
                  <a:lnTo>
                    <a:pt x="4597" y="413"/>
                  </a:lnTo>
                  <a:lnTo>
                    <a:pt x="4589" y="418"/>
                  </a:lnTo>
                  <a:lnTo>
                    <a:pt x="4589" y="418"/>
                  </a:lnTo>
                  <a:lnTo>
                    <a:pt x="4582" y="424"/>
                  </a:lnTo>
                  <a:lnTo>
                    <a:pt x="4576" y="431"/>
                  </a:lnTo>
                  <a:lnTo>
                    <a:pt x="4572" y="438"/>
                  </a:lnTo>
                  <a:lnTo>
                    <a:pt x="4567" y="446"/>
                  </a:lnTo>
                  <a:lnTo>
                    <a:pt x="4563" y="455"/>
                  </a:lnTo>
                  <a:lnTo>
                    <a:pt x="4561" y="465"/>
                  </a:lnTo>
                  <a:lnTo>
                    <a:pt x="4556" y="485"/>
                  </a:lnTo>
                  <a:lnTo>
                    <a:pt x="4554" y="506"/>
                  </a:lnTo>
                  <a:lnTo>
                    <a:pt x="4553" y="527"/>
                  </a:lnTo>
                  <a:lnTo>
                    <a:pt x="4550" y="564"/>
                  </a:lnTo>
                  <a:lnTo>
                    <a:pt x="4550" y="564"/>
                  </a:lnTo>
                  <a:lnTo>
                    <a:pt x="4539" y="553"/>
                  </a:lnTo>
                  <a:lnTo>
                    <a:pt x="4527" y="542"/>
                  </a:lnTo>
                  <a:lnTo>
                    <a:pt x="4527" y="542"/>
                  </a:lnTo>
                  <a:lnTo>
                    <a:pt x="4524" y="540"/>
                  </a:lnTo>
                  <a:lnTo>
                    <a:pt x="4520" y="538"/>
                  </a:lnTo>
                  <a:lnTo>
                    <a:pt x="4514" y="538"/>
                  </a:lnTo>
                  <a:lnTo>
                    <a:pt x="4507" y="540"/>
                  </a:lnTo>
                  <a:lnTo>
                    <a:pt x="4502" y="543"/>
                  </a:lnTo>
                  <a:lnTo>
                    <a:pt x="4499" y="548"/>
                  </a:lnTo>
                  <a:lnTo>
                    <a:pt x="4498" y="554"/>
                  </a:lnTo>
                  <a:lnTo>
                    <a:pt x="4498" y="557"/>
                  </a:lnTo>
                  <a:lnTo>
                    <a:pt x="4499" y="560"/>
                  </a:lnTo>
                  <a:lnTo>
                    <a:pt x="4500" y="563"/>
                  </a:lnTo>
                  <a:lnTo>
                    <a:pt x="4504" y="565"/>
                  </a:lnTo>
                  <a:lnTo>
                    <a:pt x="4504" y="565"/>
                  </a:lnTo>
                  <a:lnTo>
                    <a:pt x="4524" y="584"/>
                  </a:lnTo>
                  <a:lnTo>
                    <a:pt x="4542" y="603"/>
                  </a:lnTo>
                  <a:lnTo>
                    <a:pt x="4561" y="623"/>
                  </a:lnTo>
                  <a:lnTo>
                    <a:pt x="4579" y="644"/>
                  </a:lnTo>
                  <a:lnTo>
                    <a:pt x="4595" y="665"/>
                  </a:lnTo>
                  <a:lnTo>
                    <a:pt x="4611" y="686"/>
                  </a:lnTo>
                  <a:lnTo>
                    <a:pt x="4643" y="732"/>
                  </a:lnTo>
                  <a:lnTo>
                    <a:pt x="4643" y="732"/>
                  </a:lnTo>
                  <a:lnTo>
                    <a:pt x="4655" y="748"/>
                  </a:lnTo>
                  <a:lnTo>
                    <a:pt x="4666" y="762"/>
                  </a:lnTo>
                  <a:lnTo>
                    <a:pt x="4684" y="781"/>
                  </a:lnTo>
                  <a:lnTo>
                    <a:pt x="4686" y="784"/>
                  </a:lnTo>
                  <a:lnTo>
                    <a:pt x="4685" y="785"/>
                  </a:lnTo>
                  <a:lnTo>
                    <a:pt x="4683" y="784"/>
                  </a:lnTo>
                  <a:lnTo>
                    <a:pt x="4673" y="781"/>
                  </a:lnTo>
                  <a:lnTo>
                    <a:pt x="4656" y="774"/>
                  </a:lnTo>
                  <a:lnTo>
                    <a:pt x="4656" y="774"/>
                  </a:lnTo>
                  <a:lnTo>
                    <a:pt x="4629" y="761"/>
                  </a:lnTo>
                  <a:lnTo>
                    <a:pt x="4601" y="750"/>
                  </a:lnTo>
                  <a:lnTo>
                    <a:pt x="4573" y="740"/>
                  </a:lnTo>
                  <a:lnTo>
                    <a:pt x="4543" y="729"/>
                  </a:lnTo>
                  <a:lnTo>
                    <a:pt x="4515" y="721"/>
                  </a:lnTo>
                  <a:lnTo>
                    <a:pt x="4486" y="713"/>
                  </a:lnTo>
                  <a:lnTo>
                    <a:pt x="4457" y="705"/>
                  </a:lnTo>
                  <a:lnTo>
                    <a:pt x="4428" y="699"/>
                  </a:lnTo>
                  <a:lnTo>
                    <a:pt x="4428" y="699"/>
                  </a:lnTo>
                  <a:lnTo>
                    <a:pt x="4397" y="693"/>
                  </a:lnTo>
                  <a:lnTo>
                    <a:pt x="4382" y="692"/>
                  </a:lnTo>
                  <a:lnTo>
                    <a:pt x="4367" y="691"/>
                  </a:lnTo>
                  <a:lnTo>
                    <a:pt x="4351" y="691"/>
                  </a:lnTo>
                  <a:lnTo>
                    <a:pt x="4336" y="692"/>
                  </a:lnTo>
                  <a:lnTo>
                    <a:pt x="4321" y="694"/>
                  </a:lnTo>
                  <a:lnTo>
                    <a:pt x="4307" y="698"/>
                  </a:lnTo>
                  <a:lnTo>
                    <a:pt x="4294" y="702"/>
                  </a:lnTo>
                  <a:lnTo>
                    <a:pt x="4282" y="708"/>
                  </a:lnTo>
                  <a:lnTo>
                    <a:pt x="4271" y="715"/>
                  </a:lnTo>
                  <a:lnTo>
                    <a:pt x="4260" y="725"/>
                  </a:lnTo>
                  <a:lnTo>
                    <a:pt x="4251" y="735"/>
                  </a:lnTo>
                  <a:lnTo>
                    <a:pt x="4244" y="748"/>
                  </a:lnTo>
                  <a:lnTo>
                    <a:pt x="4238" y="762"/>
                  </a:lnTo>
                  <a:lnTo>
                    <a:pt x="4233" y="778"/>
                  </a:lnTo>
                  <a:lnTo>
                    <a:pt x="4233" y="778"/>
                  </a:lnTo>
                  <a:lnTo>
                    <a:pt x="4232" y="791"/>
                  </a:lnTo>
                  <a:lnTo>
                    <a:pt x="4232" y="805"/>
                  </a:lnTo>
                  <a:lnTo>
                    <a:pt x="4233" y="819"/>
                  </a:lnTo>
                  <a:lnTo>
                    <a:pt x="4237" y="833"/>
                  </a:lnTo>
                  <a:lnTo>
                    <a:pt x="4240" y="846"/>
                  </a:lnTo>
                  <a:lnTo>
                    <a:pt x="4245" y="860"/>
                  </a:lnTo>
                  <a:lnTo>
                    <a:pt x="4255" y="886"/>
                  </a:lnTo>
                  <a:lnTo>
                    <a:pt x="4255" y="886"/>
                  </a:lnTo>
                  <a:lnTo>
                    <a:pt x="4234" y="870"/>
                  </a:lnTo>
                  <a:lnTo>
                    <a:pt x="4234" y="870"/>
                  </a:lnTo>
                  <a:lnTo>
                    <a:pt x="4232" y="866"/>
                  </a:lnTo>
                  <a:lnTo>
                    <a:pt x="4229" y="865"/>
                  </a:lnTo>
                  <a:lnTo>
                    <a:pt x="4229" y="865"/>
                  </a:lnTo>
                  <a:lnTo>
                    <a:pt x="4212" y="854"/>
                  </a:lnTo>
                  <a:lnTo>
                    <a:pt x="4197" y="844"/>
                  </a:lnTo>
                  <a:lnTo>
                    <a:pt x="4181" y="836"/>
                  </a:lnTo>
                  <a:lnTo>
                    <a:pt x="4165" y="829"/>
                  </a:lnTo>
                  <a:lnTo>
                    <a:pt x="4165" y="829"/>
                  </a:lnTo>
                  <a:lnTo>
                    <a:pt x="4148" y="823"/>
                  </a:lnTo>
                  <a:lnTo>
                    <a:pt x="4129" y="818"/>
                  </a:lnTo>
                  <a:lnTo>
                    <a:pt x="4110" y="814"/>
                  </a:lnTo>
                  <a:lnTo>
                    <a:pt x="4093" y="811"/>
                  </a:lnTo>
                  <a:lnTo>
                    <a:pt x="4075" y="809"/>
                  </a:lnTo>
                  <a:lnTo>
                    <a:pt x="4057" y="808"/>
                  </a:lnTo>
                  <a:lnTo>
                    <a:pt x="4039" y="806"/>
                  </a:lnTo>
                  <a:lnTo>
                    <a:pt x="4021" y="808"/>
                  </a:lnTo>
                  <a:lnTo>
                    <a:pt x="4004" y="809"/>
                  </a:lnTo>
                  <a:lnTo>
                    <a:pt x="3985" y="810"/>
                  </a:lnTo>
                  <a:lnTo>
                    <a:pt x="3951" y="816"/>
                  </a:lnTo>
                  <a:lnTo>
                    <a:pt x="3916" y="825"/>
                  </a:lnTo>
                  <a:lnTo>
                    <a:pt x="3882" y="836"/>
                  </a:lnTo>
                  <a:lnTo>
                    <a:pt x="3848" y="849"/>
                  </a:lnTo>
                  <a:lnTo>
                    <a:pt x="3814" y="863"/>
                  </a:lnTo>
                  <a:lnTo>
                    <a:pt x="3780" y="879"/>
                  </a:lnTo>
                  <a:lnTo>
                    <a:pt x="3748" y="895"/>
                  </a:lnTo>
                  <a:lnTo>
                    <a:pt x="3683" y="932"/>
                  </a:lnTo>
                  <a:lnTo>
                    <a:pt x="3620" y="968"/>
                  </a:lnTo>
                  <a:lnTo>
                    <a:pt x="3620" y="968"/>
                  </a:lnTo>
                  <a:lnTo>
                    <a:pt x="3611" y="957"/>
                  </a:lnTo>
                  <a:lnTo>
                    <a:pt x="3611" y="957"/>
                  </a:lnTo>
                  <a:lnTo>
                    <a:pt x="3613" y="955"/>
                  </a:lnTo>
                  <a:lnTo>
                    <a:pt x="3613" y="955"/>
                  </a:lnTo>
                  <a:lnTo>
                    <a:pt x="3615" y="949"/>
                  </a:lnTo>
                  <a:lnTo>
                    <a:pt x="3615" y="943"/>
                  </a:lnTo>
                  <a:lnTo>
                    <a:pt x="3614" y="940"/>
                  </a:lnTo>
                  <a:lnTo>
                    <a:pt x="3611" y="935"/>
                  </a:lnTo>
                  <a:lnTo>
                    <a:pt x="3607" y="933"/>
                  </a:lnTo>
                  <a:lnTo>
                    <a:pt x="3602" y="932"/>
                  </a:lnTo>
                  <a:lnTo>
                    <a:pt x="3597" y="931"/>
                  </a:lnTo>
                  <a:lnTo>
                    <a:pt x="3592" y="932"/>
                  </a:lnTo>
                  <a:lnTo>
                    <a:pt x="3592" y="932"/>
                  </a:lnTo>
                  <a:lnTo>
                    <a:pt x="3563" y="893"/>
                  </a:lnTo>
                  <a:lnTo>
                    <a:pt x="3537" y="853"/>
                  </a:lnTo>
                  <a:lnTo>
                    <a:pt x="3537" y="853"/>
                  </a:lnTo>
                  <a:lnTo>
                    <a:pt x="3538" y="850"/>
                  </a:lnTo>
                  <a:lnTo>
                    <a:pt x="3538" y="845"/>
                  </a:lnTo>
                  <a:lnTo>
                    <a:pt x="3537" y="842"/>
                  </a:lnTo>
                  <a:lnTo>
                    <a:pt x="3535" y="838"/>
                  </a:lnTo>
                  <a:lnTo>
                    <a:pt x="3532" y="835"/>
                  </a:lnTo>
                  <a:lnTo>
                    <a:pt x="3529" y="832"/>
                  </a:lnTo>
                  <a:lnTo>
                    <a:pt x="3525" y="831"/>
                  </a:lnTo>
                  <a:lnTo>
                    <a:pt x="3522" y="830"/>
                  </a:lnTo>
                  <a:lnTo>
                    <a:pt x="3522" y="830"/>
                  </a:lnTo>
                  <a:lnTo>
                    <a:pt x="3494" y="783"/>
                  </a:lnTo>
                  <a:lnTo>
                    <a:pt x="3467" y="736"/>
                  </a:lnTo>
                  <a:lnTo>
                    <a:pt x="3440" y="691"/>
                  </a:lnTo>
                  <a:lnTo>
                    <a:pt x="3414" y="646"/>
                  </a:lnTo>
                  <a:lnTo>
                    <a:pt x="3385" y="603"/>
                  </a:lnTo>
                  <a:lnTo>
                    <a:pt x="3371" y="582"/>
                  </a:lnTo>
                  <a:lnTo>
                    <a:pt x="3355" y="562"/>
                  </a:lnTo>
                  <a:lnTo>
                    <a:pt x="3339" y="542"/>
                  </a:lnTo>
                  <a:lnTo>
                    <a:pt x="3321" y="522"/>
                  </a:lnTo>
                  <a:lnTo>
                    <a:pt x="3304" y="503"/>
                  </a:lnTo>
                  <a:lnTo>
                    <a:pt x="3284" y="486"/>
                  </a:lnTo>
                  <a:lnTo>
                    <a:pt x="3284" y="486"/>
                  </a:lnTo>
                  <a:lnTo>
                    <a:pt x="3284" y="482"/>
                  </a:lnTo>
                  <a:lnTo>
                    <a:pt x="3283" y="479"/>
                  </a:lnTo>
                  <a:lnTo>
                    <a:pt x="3281" y="475"/>
                  </a:lnTo>
                  <a:lnTo>
                    <a:pt x="3279" y="473"/>
                  </a:lnTo>
                  <a:lnTo>
                    <a:pt x="3276" y="472"/>
                  </a:lnTo>
                  <a:lnTo>
                    <a:pt x="3274" y="471"/>
                  </a:lnTo>
                  <a:lnTo>
                    <a:pt x="3270" y="469"/>
                  </a:lnTo>
                  <a:lnTo>
                    <a:pt x="3266" y="469"/>
                  </a:lnTo>
                  <a:lnTo>
                    <a:pt x="3266" y="469"/>
                  </a:lnTo>
                  <a:lnTo>
                    <a:pt x="3238" y="448"/>
                  </a:lnTo>
                  <a:lnTo>
                    <a:pt x="3208" y="428"/>
                  </a:lnTo>
                  <a:lnTo>
                    <a:pt x="3208" y="428"/>
                  </a:lnTo>
                  <a:lnTo>
                    <a:pt x="3209" y="425"/>
                  </a:lnTo>
                  <a:lnTo>
                    <a:pt x="3210" y="421"/>
                  </a:lnTo>
                  <a:lnTo>
                    <a:pt x="3209" y="416"/>
                  </a:lnTo>
                  <a:lnTo>
                    <a:pt x="3207" y="410"/>
                  </a:lnTo>
                  <a:lnTo>
                    <a:pt x="3202" y="405"/>
                  </a:lnTo>
                  <a:lnTo>
                    <a:pt x="3197" y="403"/>
                  </a:lnTo>
                  <a:lnTo>
                    <a:pt x="3192" y="402"/>
                  </a:lnTo>
                  <a:lnTo>
                    <a:pt x="3185" y="403"/>
                  </a:lnTo>
                  <a:lnTo>
                    <a:pt x="3182" y="405"/>
                  </a:lnTo>
                  <a:lnTo>
                    <a:pt x="3180" y="407"/>
                  </a:lnTo>
                  <a:lnTo>
                    <a:pt x="3180" y="407"/>
                  </a:lnTo>
                  <a:lnTo>
                    <a:pt x="3178" y="410"/>
                  </a:lnTo>
                  <a:lnTo>
                    <a:pt x="3178" y="410"/>
                  </a:lnTo>
                  <a:lnTo>
                    <a:pt x="3147" y="396"/>
                  </a:lnTo>
                  <a:lnTo>
                    <a:pt x="3116" y="382"/>
                  </a:lnTo>
                  <a:lnTo>
                    <a:pt x="3116" y="382"/>
                  </a:lnTo>
                  <a:lnTo>
                    <a:pt x="3090" y="372"/>
                  </a:lnTo>
                  <a:lnTo>
                    <a:pt x="3063" y="364"/>
                  </a:lnTo>
                  <a:lnTo>
                    <a:pt x="3035" y="357"/>
                  </a:lnTo>
                  <a:lnTo>
                    <a:pt x="3007" y="351"/>
                  </a:lnTo>
                  <a:lnTo>
                    <a:pt x="2977" y="348"/>
                  </a:lnTo>
                  <a:lnTo>
                    <a:pt x="2947" y="344"/>
                  </a:lnTo>
                  <a:lnTo>
                    <a:pt x="2917" y="343"/>
                  </a:lnTo>
                  <a:lnTo>
                    <a:pt x="2886" y="342"/>
                  </a:lnTo>
                  <a:lnTo>
                    <a:pt x="2886" y="342"/>
                  </a:lnTo>
                  <a:lnTo>
                    <a:pt x="2880" y="338"/>
                  </a:lnTo>
                  <a:lnTo>
                    <a:pt x="2874" y="336"/>
                  </a:lnTo>
                  <a:lnTo>
                    <a:pt x="2871" y="336"/>
                  </a:lnTo>
                  <a:lnTo>
                    <a:pt x="2867" y="337"/>
                  </a:lnTo>
                  <a:lnTo>
                    <a:pt x="2865" y="339"/>
                  </a:lnTo>
                  <a:lnTo>
                    <a:pt x="2863" y="342"/>
                  </a:lnTo>
                  <a:lnTo>
                    <a:pt x="2863" y="342"/>
                  </a:lnTo>
                  <a:lnTo>
                    <a:pt x="2862" y="342"/>
                  </a:lnTo>
                  <a:lnTo>
                    <a:pt x="2862" y="342"/>
                  </a:lnTo>
                  <a:lnTo>
                    <a:pt x="2808" y="343"/>
                  </a:lnTo>
                  <a:lnTo>
                    <a:pt x="2753" y="348"/>
                  </a:lnTo>
                  <a:lnTo>
                    <a:pt x="2698" y="354"/>
                  </a:lnTo>
                  <a:lnTo>
                    <a:pt x="2641" y="362"/>
                  </a:lnTo>
                  <a:lnTo>
                    <a:pt x="2586" y="372"/>
                  </a:lnTo>
                  <a:lnTo>
                    <a:pt x="2533" y="384"/>
                  </a:lnTo>
                  <a:lnTo>
                    <a:pt x="2479" y="397"/>
                  </a:lnTo>
                  <a:lnTo>
                    <a:pt x="2426" y="410"/>
                  </a:lnTo>
                  <a:lnTo>
                    <a:pt x="2426" y="410"/>
                  </a:lnTo>
                  <a:lnTo>
                    <a:pt x="2421" y="406"/>
                  </a:lnTo>
                  <a:lnTo>
                    <a:pt x="2414" y="404"/>
                  </a:lnTo>
                  <a:lnTo>
                    <a:pt x="2412" y="404"/>
                  </a:lnTo>
                  <a:lnTo>
                    <a:pt x="2409" y="404"/>
                  </a:lnTo>
                  <a:lnTo>
                    <a:pt x="2405" y="405"/>
                  </a:lnTo>
                  <a:lnTo>
                    <a:pt x="2403" y="409"/>
                  </a:lnTo>
                  <a:lnTo>
                    <a:pt x="2403" y="409"/>
                  </a:lnTo>
                  <a:lnTo>
                    <a:pt x="2392" y="420"/>
                  </a:lnTo>
                  <a:lnTo>
                    <a:pt x="2392" y="420"/>
                  </a:lnTo>
                  <a:lnTo>
                    <a:pt x="2318" y="441"/>
                  </a:lnTo>
                  <a:lnTo>
                    <a:pt x="2251" y="464"/>
                  </a:lnTo>
                  <a:lnTo>
                    <a:pt x="2251" y="464"/>
                  </a:lnTo>
                  <a:lnTo>
                    <a:pt x="2224" y="473"/>
                  </a:lnTo>
                  <a:lnTo>
                    <a:pt x="2224" y="473"/>
                  </a:lnTo>
                  <a:lnTo>
                    <a:pt x="2221" y="468"/>
                  </a:lnTo>
                  <a:lnTo>
                    <a:pt x="2219" y="465"/>
                  </a:lnTo>
                  <a:lnTo>
                    <a:pt x="2215" y="461"/>
                  </a:lnTo>
                  <a:lnTo>
                    <a:pt x="2212" y="459"/>
                  </a:lnTo>
                  <a:lnTo>
                    <a:pt x="2207" y="458"/>
                  </a:lnTo>
                  <a:lnTo>
                    <a:pt x="2203" y="458"/>
                  </a:lnTo>
                  <a:lnTo>
                    <a:pt x="2198" y="459"/>
                  </a:lnTo>
                  <a:lnTo>
                    <a:pt x="2193" y="462"/>
                  </a:lnTo>
                  <a:lnTo>
                    <a:pt x="2193" y="462"/>
                  </a:lnTo>
                  <a:lnTo>
                    <a:pt x="2155" y="496"/>
                  </a:lnTo>
                  <a:lnTo>
                    <a:pt x="2155" y="496"/>
                  </a:lnTo>
                  <a:lnTo>
                    <a:pt x="2079" y="523"/>
                  </a:lnTo>
                  <a:lnTo>
                    <a:pt x="1998" y="554"/>
                  </a:lnTo>
                  <a:lnTo>
                    <a:pt x="1913" y="588"/>
                  </a:lnTo>
                  <a:lnTo>
                    <a:pt x="1826" y="625"/>
                  </a:lnTo>
                  <a:lnTo>
                    <a:pt x="1738" y="665"/>
                  </a:lnTo>
                  <a:lnTo>
                    <a:pt x="1693" y="686"/>
                  </a:lnTo>
                  <a:lnTo>
                    <a:pt x="1649" y="708"/>
                  </a:lnTo>
                  <a:lnTo>
                    <a:pt x="1606" y="730"/>
                  </a:lnTo>
                  <a:lnTo>
                    <a:pt x="1562" y="754"/>
                  </a:lnTo>
                  <a:lnTo>
                    <a:pt x="1519" y="778"/>
                  </a:lnTo>
                  <a:lnTo>
                    <a:pt x="1477" y="803"/>
                  </a:lnTo>
                  <a:lnTo>
                    <a:pt x="1436" y="830"/>
                  </a:lnTo>
                  <a:lnTo>
                    <a:pt x="1396" y="856"/>
                  </a:lnTo>
                  <a:lnTo>
                    <a:pt x="1358" y="884"/>
                  </a:lnTo>
                  <a:lnTo>
                    <a:pt x="1319" y="912"/>
                  </a:lnTo>
                  <a:lnTo>
                    <a:pt x="1283" y="940"/>
                  </a:lnTo>
                  <a:lnTo>
                    <a:pt x="1249" y="970"/>
                  </a:lnTo>
                  <a:lnTo>
                    <a:pt x="1216" y="1001"/>
                  </a:lnTo>
                  <a:lnTo>
                    <a:pt x="1184" y="1031"/>
                  </a:lnTo>
                  <a:lnTo>
                    <a:pt x="1156" y="1063"/>
                  </a:lnTo>
                  <a:lnTo>
                    <a:pt x="1129" y="1096"/>
                  </a:lnTo>
                  <a:lnTo>
                    <a:pt x="1105" y="1130"/>
                  </a:lnTo>
                  <a:lnTo>
                    <a:pt x="1082" y="1163"/>
                  </a:lnTo>
                  <a:lnTo>
                    <a:pt x="1064" y="1197"/>
                  </a:lnTo>
                  <a:lnTo>
                    <a:pt x="1054" y="1215"/>
                  </a:lnTo>
                  <a:lnTo>
                    <a:pt x="1047" y="1234"/>
                  </a:lnTo>
                  <a:lnTo>
                    <a:pt x="1040" y="1251"/>
                  </a:lnTo>
                  <a:lnTo>
                    <a:pt x="1033" y="1270"/>
                  </a:lnTo>
                  <a:lnTo>
                    <a:pt x="1027" y="1288"/>
                  </a:lnTo>
                  <a:lnTo>
                    <a:pt x="1023" y="1306"/>
                  </a:lnTo>
                  <a:lnTo>
                    <a:pt x="1023" y="1306"/>
                  </a:lnTo>
                  <a:lnTo>
                    <a:pt x="1023" y="1313"/>
                  </a:lnTo>
                  <a:lnTo>
                    <a:pt x="1025" y="1319"/>
                  </a:lnTo>
                  <a:lnTo>
                    <a:pt x="1029" y="1325"/>
                  </a:lnTo>
                  <a:lnTo>
                    <a:pt x="1036" y="1327"/>
                  </a:lnTo>
                  <a:lnTo>
                    <a:pt x="1036" y="1327"/>
                  </a:lnTo>
                  <a:lnTo>
                    <a:pt x="1064" y="1346"/>
                  </a:lnTo>
                  <a:lnTo>
                    <a:pt x="1091" y="1366"/>
                  </a:lnTo>
                  <a:lnTo>
                    <a:pt x="1115" y="1386"/>
                  </a:lnTo>
                  <a:lnTo>
                    <a:pt x="1138" y="1407"/>
                  </a:lnTo>
                  <a:lnTo>
                    <a:pt x="1157" y="1428"/>
                  </a:lnTo>
                  <a:lnTo>
                    <a:pt x="1176" y="1450"/>
                  </a:lnTo>
                  <a:lnTo>
                    <a:pt x="1193" y="1474"/>
                  </a:lnTo>
                  <a:lnTo>
                    <a:pt x="1207" y="1497"/>
                  </a:lnTo>
                  <a:lnTo>
                    <a:pt x="1218" y="1522"/>
                  </a:lnTo>
                  <a:lnTo>
                    <a:pt x="1229" y="1546"/>
                  </a:lnTo>
                  <a:lnTo>
                    <a:pt x="1237" y="1572"/>
                  </a:lnTo>
                  <a:lnTo>
                    <a:pt x="1243" y="1599"/>
                  </a:lnTo>
                  <a:lnTo>
                    <a:pt x="1246" y="1626"/>
                  </a:lnTo>
                  <a:lnTo>
                    <a:pt x="1249" y="1654"/>
                  </a:lnTo>
                  <a:lnTo>
                    <a:pt x="1248" y="1683"/>
                  </a:lnTo>
                  <a:lnTo>
                    <a:pt x="1245" y="1712"/>
                  </a:lnTo>
                  <a:lnTo>
                    <a:pt x="1245" y="1712"/>
                  </a:lnTo>
                  <a:lnTo>
                    <a:pt x="1246" y="1718"/>
                  </a:lnTo>
                  <a:lnTo>
                    <a:pt x="1251" y="1724"/>
                  </a:lnTo>
                  <a:lnTo>
                    <a:pt x="1253" y="1726"/>
                  </a:lnTo>
                  <a:lnTo>
                    <a:pt x="1256" y="1729"/>
                  </a:lnTo>
                  <a:lnTo>
                    <a:pt x="1259" y="1729"/>
                  </a:lnTo>
                  <a:lnTo>
                    <a:pt x="1263" y="1729"/>
                  </a:lnTo>
                  <a:lnTo>
                    <a:pt x="1263" y="1729"/>
                  </a:lnTo>
                  <a:lnTo>
                    <a:pt x="1276" y="1729"/>
                  </a:lnTo>
                  <a:lnTo>
                    <a:pt x="1287" y="1729"/>
                  </a:lnTo>
                  <a:lnTo>
                    <a:pt x="1299" y="1730"/>
                  </a:lnTo>
                  <a:lnTo>
                    <a:pt x="1311" y="1731"/>
                  </a:lnTo>
                  <a:lnTo>
                    <a:pt x="1321" y="1735"/>
                  </a:lnTo>
                  <a:lnTo>
                    <a:pt x="1332" y="1738"/>
                  </a:lnTo>
                  <a:lnTo>
                    <a:pt x="1342" y="1744"/>
                  </a:lnTo>
                  <a:lnTo>
                    <a:pt x="1352" y="1750"/>
                  </a:lnTo>
                  <a:lnTo>
                    <a:pt x="1361" y="1756"/>
                  </a:lnTo>
                  <a:lnTo>
                    <a:pt x="1370" y="1764"/>
                  </a:lnTo>
                  <a:lnTo>
                    <a:pt x="1380" y="1772"/>
                  </a:lnTo>
                  <a:lnTo>
                    <a:pt x="1388" y="1781"/>
                  </a:lnTo>
                  <a:lnTo>
                    <a:pt x="1404" y="1801"/>
                  </a:lnTo>
                  <a:lnTo>
                    <a:pt x="1420" y="1825"/>
                  </a:lnTo>
                  <a:lnTo>
                    <a:pt x="1434" y="1849"/>
                  </a:lnTo>
                  <a:lnTo>
                    <a:pt x="1446" y="1877"/>
                  </a:lnTo>
                  <a:lnTo>
                    <a:pt x="1459" y="1907"/>
                  </a:lnTo>
                  <a:lnTo>
                    <a:pt x="1471" y="1937"/>
                  </a:lnTo>
                  <a:lnTo>
                    <a:pt x="1483" y="1969"/>
                  </a:lnTo>
                  <a:lnTo>
                    <a:pt x="1494" y="2003"/>
                  </a:lnTo>
                  <a:lnTo>
                    <a:pt x="1516" y="2071"/>
                  </a:lnTo>
                  <a:lnTo>
                    <a:pt x="1516" y="2071"/>
                  </a:lnTo>
                  <a:lnTo>
                    <a:pt x="1513" y="2078"/>
                  </a:lnTo>
                  <a:lnTo>
                    <a:pt x="1513" y="2078"/>
                  </a:lnTo>
                  <a:lnTo>
                    <a:pt x="1511" y="2082"/>
                  </a:lnTo>
                  <a:lnTo>
                    <a:pt x="1511" y="2086"/>
                  </a:lnTo>
                  <a:lnTo>
                    <a:pt x="1512" y="2089"/>
                  </a:lnTo>
                  <a:lnTo>
                    <a:pt x="1513" y="2093"/>
                  </a:lnTo>
                  <a:lnTo>
                    <a:pt x="1516" y="2096"/>
                  </a:lnTo>
                  <a:lnTo>
                    <a:pt x="1519" y="2099"/>
                  </a:lnTo>
                  <a:lnTo>
                    <a:pt x="1521" y="2100"/>
                  </a:lnTo>
                  <a:lnTo>
                    <a:pt x="1525" y="2101"/>
                  </a:lnTo>
                  <a:lnTo>
                    <a:pt x="1525" y="2101"/>
                  </a:lnTo>
                  <a:lnTo>
                    <a:pt x="1553" y="2189"/>
                  </a:lnTo>
                  <a:lnTo>
                    <a:pt x="1568" y="2231"/>
                  </a:lnTo>
                  <a:lnTo>
                    <a:pt x="1583" y="2272"/>
                  </a:lnTo>
                  <a:lnTo>
                    <a:pt x="1600" y="2311"/>
                  </a:lnTo>
                  <a:lnTo>
                    <a:pt x="1619" y="2347"/>
                  </a:lnTo>
                  <a:lnTo>
                    <a:pt x="1628" y="2363"/>
                  </a:lnTo>
                  <a:lnTo>
                    <a:pt x="1637" y="2380"/>
                  </a:lnTo>
                  <a:lnTo>
                    <a:pt x="1648" y="2394"/>
                  </a:lnTo>
                  <a:lnTo>
                    <a:pt x="1658" y="2408"/>
                  </a:lnTo>
                  <a:lnTo>
                    <a:pt x="1658" y="2408"/>
                  </a:lnTo>
                  <a:lnTo>
                    <a:pt x="1661" y="2409"/>
                  </a:lnTo>
                  <a:lnTo>
                    <a:pt x="1663" y="2410"/>
                  </a:lnTo>
                  <a:lnTo>
                    <a:pt x="1665" y="2409"/>
                  </a:lnTo>
                  <a:lnTo>
                    <a:pt x="1668" y="2408"/>
                  </a:lnTo>
                  <a:lnTo>
                    <a:pt x="1670" y="2407"/>
                  </a:lnTo>
                  <a:lnTo>
                    <a:pt x="1671" y="2404"/>
                  </a:lnTo>
                  <a:lnTo>
                    <a:pt x="1671" y="2402"/>
                  </a:lnTo>
                  <a:lnTo>
                    <a:pt x="1670" y="2400"/>
                  </a:lnTo>
                  <a:lnTo>
                    <a:pt x="1670" y="2400"/>
                  </a:lnTo>
                  <a:lnTo>
                    <a:pt x="1648" y="2366"/>
                  </a:lnTo>
                  <a:lnTo>
                    <a:pt x="1628" y="2332"/>
                  </a:lnTo>
                  <a:lnTo>
                    <a:pt x="1610" y="2298"/>
                  </a:lnTo>
                  <a:lnTo>
                    <a:pt x="1594" y="2264"/>
                  </a:lnTo>
                  <a:lnTo>
                    <a:pt x="1594" y="2264"/>
                  </a:lnTo>
                  <a:lnTo>
                    <a:pt x="1599" y="2266"/>
                  </a:lnTo>
                  <a:lnTo>
                    <a:pt x="1605" y="2267"/>
                  </a:lnTo>
                  <a:lnTo>
                    <a:pt x="1610" y="2266"/>
                  </a:lnTo>
                  <a:lnTo>
                    <a:pt x="1615" y="2263"/>
                  </a:lnTo>
                  <a:lnTo>
                    <a:pt x="1615" y="2263"/>
                  </a:lnTo>
                  <a:lnTo>
                    <a:pt x="1654" y="2220"/>
                  </a:lnTo>
                  <a:lnTo>
                    <a:pt x="1692" y="2178"/>
                  </a:lnTo>
                  <a:lnTo>
                    <a:pt x="1766" y="2094"/>
                  </a:lnTo>
                  <a:lnTo>
                    <a:pt x="1766" y="2094"/>
                  </a:lnTo>
                  <a:lnTo>
                    <a:pt x="1734" y="2153"/>
                  </a:lnTo>
                  <a:lnTo>
                    <a:pt x="1704" y="2211"/>
                  </a:lnTo>
                  <a:lnTo>
                    <a:pt x="1690" y="2241"/>
                  </a:lnTo>
                  <a:lnTo>
                    <a:pt x="1677" y="2272"/>
                  </a:lnTo>
                  <a:lnTo>
                    <a:pt x="1664" y="2302"/>
                  </a:lnTo>
                  <a:lnTo>
                    <a:pt x="1654" y="2333"/>
                  </a:lnTo>
                  <a:lnTo>
                    <a:pt x="1654" y="2333"/>
                  </a:lnTo>
                  <a:lnTo>
                    <a:pt x="1652" y="2339"/>
                  </a:lnTo>
                  <a:lnTo>
                    <a:pt x="1654" y="2344"/>
                  </a:lnTo>
                  <a:lnTo>
                    <a:pt x="1656" y="2348"/>
                  </a:lnTo>
                  <a:lnTo>
                    <a:pt x="1661" y="2352"/>
                  </a:lnTo>
                  <a:lnTo>
                    <a:pt x="1665" y="2354"/>
                  </a:lnTo>
                  <a:lnTo>
                    <a:pt x="1671" y="2354"/>
                  </a:lnTo>
                  <a:lnTo>
                    <a:pt x="1676" y="2353"/>
                  </a:lnTo>
                  <a:lnTo>
                    <a:pt x="1681" y="2349"/>
                  </a:lnTo>
                  <a:lnTo>
                    <a:pt x="1681" y="2349"/>
                  </a:lnTo>
                  <a:lnTo>
                    <a:pt x="1740" y="2293"/>
                  </a:lnTo>
                  <a:lnTo>
                    <a:pt x="1799" y="2236"/>
                  </a:lnTo>
                  <a:lnTo>
                    <a:pt x="1856" y="2176"/>
                  </a:lnTo>
                  <a:lnTo>
                    <a:pt x="1912" y="2115"/>
                  </a:lnTo>
                  <a:lnTo>
                    <a:pt x="1912" y="2115"/>
                  </a:lnTo>
                  <a:lnTo>
                    <a:pt x="1818" y="2260"/>
                  </a:lnTo>
                  <a:lnTo>
                    <a:pt x="1723" y="2404"/>
                  </a:lnTo>
                  <a:lnTo>
                    <a:pt x="1723" y="2404"/>
                  </a:lnTo>
                  <a:lnTo>
                    <a:pt x="1723" y="2398"/>
                  </a:lnTo>
                  <a:lnTo>
                    <a:pt x="1723" y="2398"/>
                  </a:lnTo>
                  <a:lnTo>
                    <a:pt x="1720" y="2394"/>
                  </a:lnTo>
                  <a:lnTo>
                    <a:pt x="1717" y="2390"/>
                  </a:lnTo>
                  <a:lnTo>
                    <a:pt x="1711" y="2388"/>
                  </a:lnTo>
                  <a:lnTo>
                    <a:pt x="1706" y="2388"/>
                  </a:lnTo>
                  <a:lnTo>
                    <a:pt x="1700" y="2390"/>
                  </a:lnTo>
                  <a:lnTo>
                    <a:pt x="1697" y="2392"/>
                  </a:lnTo>
                  <a:lnTo>
                    <a:pt x="1693" y="2397"/>
                  </a:lnTo>
                  <a:lnTo>
                    <a:pt x="1693" y="2403"/>
                  </a:lnTo>
                  <a:lnTo>
                    <a:pt x="1693" y="2403"/>
                  </a:lnTo>
                  <a:lnTo>
                    <a:pt x="1695" y="2416"/>
                  </a:lnTo>
                  <a:lnTo>
                    <a:pt x="1695" y="2429"/>
                  </a:lnTo>
                  <a:lnTo>
                    <a:pt x="1693" y="2442"/>
                  </a:lnTo>
                  <a:lnTo>
                    <a:pt x="1692" y="2452"/>
                  </a:lnTo>
                  <a:lnTo>
                    <a:pt x="1692" y="2452"/>
                  </a:lnTo>
                  <a:lnTo>
                    <a:pt x="1635" y="2541"/>
                  </a:lnTo>
                  <a:lnTo>
                    <a:pt x="1635" y="2541"/>
                  </a:lnTo>
                  <a:lnTo>
                    <a:pt x="1622" y="2550"/>
                  </a:lnTo>
                  <a:lnTo>
                    <a:pt x="1608" y="2560"/>
                  </a:lnTo>
                  <a:lnTo>
                    <a:pt x="1580" y="2576"/>
                  </a:lnTo>
                  <a:lnTo>
                    <a:pt x="1552" y="2593"/>
                  </a:lnTo>
                  <a:lnTo>
                    <a:pt x="1539" y="2601"/>
                  </a:lnTo>
                  <a:lnTo>
                    <a:pt x="1527" y="2610"/>
                  </a:lnTo>
                  <a:lnTo>
                    <a:pt x="1516" y="2620"/>
                  </a:lnTo>
                  <a:lnTo>
                    <a:pt x="1506" y="2630"/>
                  </a:lnTo>
                  <a:lnTo>
                    <a:pt x="1499" y="2642"/>
                  </a:lnTo>
                  <a:lnTo>
                    <a:pt x="1493" y="2656"/>
                  </a:lnTo>
                  <a:lnTo>
                    <a:pt x="1490" y="2670"/>
                  </a:lnTo>
                  <a:lnTo>
                    <a:pt x="1489" y="2686"/>
                  </a:lnTo>
                  <a:lnTo>
                    <a:pt x="1490" y="2705"/>
                  </a:lnTo>
                  <a:lnTo>
                    <a:pt x="1494" y="2725"/>
                  </a:lnTo>
                  <a:lnTo>
                    <a:pt x="1494" y="2725"/>
                  </a:lnTo>
                  <a:lnTo>
                    <a:pt x="1502" y="2752"/>
                  </a:lnTo>
                  <a:lnTo>
                    <a:pt x="1511" y="2778"/>
                  </a:lnTo>
                  <a:lnTo>
                    <a:pt x="1521" y="2802"/>
                  </a:lnTo>
                  <a:lnTo>
                    <a:pt x="1533" y="2827"/>
                  </a:lnTo>
                  <a:lnTo>
                    <a:pt x="1533" y="2827"/>
                  </a:lnTo>
                  <a:lnTo>
                    <a:pt x="1545" y="2857"/>
                  </a:lnTo>
                  <a:lnTo>
                    <a:pt x="1545" y="2857"/>
                  </a:lnTo>
                  <a:lnTo>
                    <a:pt x="1544" y="2863"/>
                  </a:lnTo>
                  <a:lnTo>
                    <a:pt x="1545" y="2869"/>
                  </a:lnTo>
                  <a:lnTo>
                    <a:pt x="1548" y="2875"/>
                  </a:lnTo>
                  <a:lnTo>
                    <a:pt x="1553" y="2878"/>
                  </a:lnTo>
                  <a:lnTo>
                    <a:pt x="1553" y="2878"/>
                  </a:lnTo>
                  <a:lnTo>
                    <a:pt x="1566" y="2918"/>
                  </a:lnTo>
                  <a:lnTo>
                    <a:pt x="1579" y="2957"/>
                  </a:lnTo>
                  <a:lnTo>
                    <a:pt x="1579" y="2957"/>
                  </a:lnTo>
                  <a:lnTo>
                    <a:pt x="1578" y="2962"/>
                  </a:lnTo>
                  <a:lnTo>
                    <a:pt x="1578" y="2967"/>
                  </a:lnTo>
                  <a:lnTo>
                    <a:pt x="1580" y="2972"/>
                  </a:lnTo>
                  <a:lnTo>
                    <a:pt x="1583" y="2975"/>
                  </a:lnTo>
                  <a:lnTo>
                    <a:pt x="1583" y="2975"/>
                  </a:lnTo>
                  <a:lnTo>
                    <a:pt x="1589" y="2996"/>
                  </a:lnTo>
                  <a:lnTo>
                    <a:pt x="1593" y="3013"/>
                  </a:lnTo>
                  <a:lnTo>
                    <a:pt x="1594" y="3023"/>
                  </a:lnTo>
                  <a:lnTo>
                    <a:pt x="1594" y="3025"/>
                  </a:lnTo>
                  <a:lnTo>
                    <a:pt x="1592" y="3025"/>
                  </a:lnTo>
                  <a:lnTo>
                    <a:pt x="1592" y="3025"/>
                  </a:lnTo>
                  <a:lnTo>
                    <a:pt x="1578" y="3012"/>
                  </a:lnTo>
                  <a:lnTo>
                    <a:pt x="1564" y="3000"/>
                  </a:lnTo>
                  <a:lnTo>
                    <a:pt x="1549" y="2989"/>
                  </a:lnTo>
                  <a:lnTo>
                    <a:pt x="1534" y="2980"/>
                  </a:lnTo>
                  <a:lnTo>
                    <a:pt x="1518" y="2971"/>
                  </a:lnTo>
                  <a:lnTo>
                    <a:pt x="1503" y="2962"/>
                  </a:lnTo>
                  <a:lnTo>
                    <a:pt x="1486" y="2955"/>
                  </a:lnTo>
                  <a:lnTo>
                    <a:pt x="1470" y="2950"/>
                  </a:lnTo>
                  <a:lnTo>
                    <a:pt x="1454" y="2944"/>
                  </a:lnTo>
                  <a:lnTo>
                    <a:pt x="1436" y="2938"/>
                  </a:lnTo>
                  <a:lnTo>
                    <a:pt x="1420" y="2934"/>
                  </a:lnTo>
                  <a:lnTo>
                    <a:pt x="1402" y="2930"/>
                  </a:lnTo>
                  <a:lnTo>
                    <a:pt x="1366" y="2925"/>
                  </a:lnTo>
                  <a:lnTo>
                    <a:pt x="1329" y="2922"/>
                  </a:lnTo>
                  <a:lnTo>
                    <a:pt x="1329" y="2922"/>
                  </a:lnTo>
                  <a:lnTo>
                    <a:pt x="1326" y="2922"/>
                  </a:lnTo>
                  <a:lnTo>
                    <a:pt x="1324" y="2923"/>
                  </a:lnTo>
                  <a:lnTo>
                    <a:pt x="1319" y="2926"/>
                  </a:lnTo>
                  <a:lnTo>
                    <a:pt x="1315" y="2931"/>
                  </a:lnTo>
                  <a:lnTo>
                    <a:pt x="1314" y="2937"/>
                  </a:lnTo>
                  <a:lnTo>
                    <a:pt x="1314" y="2937"/>
                  </a:lnTo>
                  <a:lnTo>
                    <a:pt x="1312" y="2970"/>
                  </a:lnTo>
                  <a:lnTo>
                    <a:pt x="1311" y="2998"/>
                  </a:lnTo>
                  <a:lnTo>
                    <a:pt x="1310" y="3022"/>
                  </a:lnTo>
                  <a:lnTo>
                    <a:pt x="1307" y="3033"/>
                  </a:lnTo>
                  <a:lnTo>
                    <a:pt x="1306" y="3042"/>
                  </a:lnTo>
                  <a:lnTo>
                    <a:pt x="1304" y="3050"/>
                  </a:lnTo>
                  <a:lnTo>
                    <a:pt x="1300" y="3058"/>
                  </a:lnTo>
                  <a:lnTo>
                    <a:pt x="1296" y="3064"/>
                  </a:lnTo>
                  <a:lnTo>
                    <a:pt x="1291" y="3069"/>
                  </a:lnTo>
                  <a:lnTo>
                    <a:pt x="1284" y="3073"/>
                  </a:lnTo>
                  <a:lnTo>
                    <a:pt x="1276" y="3075"/>
                  </a:lnTo>
                  <a:lnTo>
                    <a:pt x="1266" y="3075"/>
                  </a:lnTo>
                  <a:lnTo>
                    <a:pt x="1256" y="3075"/>
                  </a:lnTo>
                  <a:lnTo>
                    <a:pt x="1256" y="3075"/>
                  </a:lnTo>
                  <a:lnTo>
                    <a:pt x="1251" y="3070"/>
                  </a:lnTo>
                  <a:lnTo>
                    <a:pt x="1245" y="3067"/>
                  </a:lnTo>
                  <a:lnTo>
                    <a:pt x="1242" y="3067"/>
                  </a:lnTo>
                  <a:lnTo>
                    <a:pt x="1238" y="3067"/>
                  </a:lnTo>
                  <a:lnTo>
                    <a:pt x="1235" y="3068"/>
                  </a:lnTo>
                  <a:lnTo>
                    <a:pt x="1232" y="3070"/>
                  </a:lnTo>
                  <a:lnTo>
                    <a:pt x="1232" y="3070"/>
                  </a:lnTo>
                  <a:lnTo>
                    <a:pt x="1222" y="3068"/>
                  </a:lnTo>
                  <a:lnTo>
                    <a:pt x="1211" y="3064"/>
                  </a:lnTo>
                  <a:lnTo>
                    <a:pt x="1211" y="3064"/>
                  </a:lnTo>
                  <a:lnTo>
                    <a:pt x="1180" y="3054"/>
                  </a:lnTo>
                  <a:lnTo>
                    <a:pt x="1147" y="3046"/>
                  </a:lnTo>
                  <a:lnTo>
                    <a:pt x="1115" y="3040"/>
                  </a:lnTo>
                  <a:lnTo>
                    <a:pt x="1082" y="3035"/>
                  </a:lnTo>
                  <a:lnTo>
                    <a:pt x="1050" y="3032"/>
                  </a:lnTo>
                  <a:lnTo>
                    <a:pt x="1017" y="3032"/>
                  </a:lnTo>
                  <a:lnTo>
                    <a:pt x="984" y="3033"/>
                  </a:lnTo>
                  <a:lnTo>
                    <a:pt x="950" y="3035"/>
                  </a:lnTo>
                  <a:lnTo>
                    <a:pt x="950" y="3035"/>
                  </a:lnTo>
                  <a:lnTo>
                    <a:pt x="947" y="3036"/>
                  </a:lnTo>
                  <a:lnTo>
                    <a:pt x="943" y="3039"/>
                  </a:lnTo>
                  <a:lnTo>
                    <a:pt x="941" y="3041"/>
                  </a:lnTo>
                  <a:lnTo>
                    <a:pt x="939" y="3043"/>
                  </a:lnTo>
                  <a:lnTo>
                    <a:pt x="937" y="3047"/>
                  </a:lnTo>
                  <a:lnTo>
                    <a:pt x="939" y="3050"/>
                  </a:lnTo>
                  <a:lnTo>
                    <a:pt x="940" y="3054"/>
                  </a:lnTo>
                  <a:lnTo>
                    <a:pt x="942" y="3057"/>
                  </a:lnTo>
                  <a:lnTo>
                    <a:pt x="942" y="3057"/>
                  </a:lnTo>
                  <a:lnTo>
                    <a:pt x="954" y="3073"/>
                  </a:lnTo>
                  <a:lnTo>
                    <a:pt x="967" y="3089"/>
                  </a:lnTo>
                  <a:lnTo>
                    <a:pt x="990" y="3121"/>
                  </a:lnTo>
                  <a:lnTo>
                    <a:pt x="990" y="3121"/>
                  </a:lnTo>
                  <a:lnTo>
                    <a:pt x="991" y="3122"/>
                  </a:lnTo>
                  <a:lnTo>
                    <a:pt x="992" y="3124"/>
                  </a:lnTo>
                  <a:lnTo>
                    <a:pt x="992" y="3124"/>
                  </a:lnTo>
                  <a:lnTo>
                    <a:pt x="1024" y="3167"/>
                  </a:lnTo>
                  <a:lnTo>
                    <a:pt x="1040" y="3188"/>
                  </a:lnTo>
                  <a:lnTo>
                    <a:pt x="1057" y="3209"/>
                  </a:lnTo>
                  <a:lnTo>
                    <a:pt x="1057" y="3209"/>
                  </a:lnTo>
                  <a:lnTo>
                    <a:pt x="1059" y="3211"/>
                  </a:lnTo>
                  <a:lnTo>
                    <a:pt x="1061" y="3212"/>
                  </a:lnTo>
                  <a:lnTo>
                    <a:pt x="1064" y="3211"/>
                  </a:lnTo>
                  <a:lnTo>
                    <a:pt x="1066" y="3209"/>
                  </a:lnTo>
                  <a:lnTo>
                    <a:pt x="1068" y="3208"/>
                  </a:lnTo>
                  <a:lnTo>
                    <a:pt x="1070" y="3206"/>
                  </a:lnTo>
                  <a:lnTo>
                    <a:pt x="1070" y="3204"/>
                  </a:lnTo>
                  <a:lnTo>
                    <a:pt x="1068" y="3201"/>
                  </a:lnTo>
                  <a:lnTo>
                    <a:pt x="1068" y="3201"/>
                  </a:lnTo>
                  <a:lnTo>
                    <a:pt x="1059" y="3188"/>
                  </a:lnTo>
                  <a:lnTo>
                    <a:pt x="1059" y="3188"/>
                  </a:lnTo>
                  <a:lnTo>
                    <a:pt x="1064" y="3187"/>
                  </a:lnTo>
                  <a:lnTo>
                    <a:pt x="1068" y="3184"/>
                  </a:lnTo>
                  <a:lnTo>
                    <a:pt x="1068" y="3184"/>
                  </a:lnTo>
                  <a:lnTo>
                    <a:pt x="1090" y="3168"/>
                  </a:lnTo>
                  <a:lnTo>
                    <a:pt x="1090" y="3168"/>
                  </a:lnTo>
                  <a:lnTo>
                    <a:pt x="1087" y="3186"/>
                  </a:lnTo>
                  <a:lnTo>
                    <a:pt x="1085" y="3202"/>
                  </a:lnTo>
                  <a:lnTo>
                    <a:pt x="1082" y="3216"/>
                  </a:lnTo>
                  <a:lnTo>
                    <a:pt x="1079" y="3229"/>
                  </a:lnTo>
                  <a:lnTo>
                    <a:pt x="1075" y="3241"/>
                  </a:lnTo>
                  <a:lnTo>
                    <a:pt x="1071" y="3252"/>
                  </a:lnTo>
                  <a:lnTo>
                    <a:pt x="1066" y="3261"/>
                  </a:lnTo>
                  <a:lnTo>
                    <a:pt x="1060" y="3269"/>
                  </a:lnTo>
                  <a:lnTo>
                    <a:pt x="1054" y="3276"/>
                  </a:lnTo>
                  <a:lnTo>
                    <a:pt x="1049" y="3281"/>
                  </a:lnTo>
                  <a:lnTo>
                    <a:pt x="1042" y="3287"/>
                  </a:lnTo>
                  <a:lnTo>
                    <a:pt x="1035" y="3290"/>
                  </a:lnTo>
                  <a:lnTo>
                    <a:pt x="1026" y="3293"/>
                  </a:lnTo>
                  <a:lnTo>
                    <a:pt x="1018" y="3295"/>
                  </a:lnTo>
                  <a:lnTo>
                    <a:pt x="1010" y="3296"/>
                  </a:lnTo>
                  <a:lnTo>
                    <a:pt x="1001" y="3297"/>
                  </a:lnTo>
                  <a:lnTo>
                    <a:pt x="1001" y="3297"/>
                  </a:lnTo>
                  <a:lnTo>
                    <a:pt x="997" y="3295"/>
                  </a:lnTo>
                  <a:lnTo>
                    <a:pt x="991" y="3294"/>
                  </a:lnTo>
                  <a:lnTo>
                    <a:pt x="987" y="3294"/>
                  </a:lnTo>
                  <a:lnTo>
                    <a:pt x="981" y="3296"/>
                  </a:lnTo>
                  <a:lnTo>
                    <a:pt x="981" y="3296"/>
                  </a:lnTo>
                  <a:lnTo>
                    <a:pt x="963" y="3294"/>
                  </a:lnTo>
                  <a:lnTo>
                    <a:pt x="944" y="3289"/>
                  </a:lnTo>
                  <a:lnTo>
                    <a:pt x="905" y="3279"/>
                  </a:lnTo>
                  <a:lnTo>
                    <a:pt x="864" y="3267"/>
                  </a:lnTo>
                  <a:lnTo>
                    <a:pt x="844" y="3262"/>
                  </a:lnTo>
                  <a:lnTo>
                    <a:pt x="823" y="3257"/>
                  </a:lnTo>
                  <a:lnTo>
                    <a:pt x="823" y="3257"/>
                  </a:lnTo>
                  <a:lnTo>
                    <a:pt x="821" y="3256"/>
                  </a:lnTo>
                  <a:lnTo>
                    <a:pt x="821" y="3256"/>
                  </a:lnTo>
                  <a:lnTo>
                    <a:pt x="818" y="3256"/>
                  </a:lnTo>
                  <a:lnTo>
                    <a:pt x="818" y="3256"/>
                  </a:lnTo>
                  <a:lnTo>
                    <a:pt x="799" y="3254"/>
                  </a:lnTo>
                  <a:lnTo>
                    <a:pt x="782" y="3253"/>
                  </a:lnTo>
                  <a:lnTo>
                    <a:pt x="763" y="3253"/>
                  </a:lnTo>
                  <a:lnTo>
                    <a:pt x="745" y="3255"/>
                  </a:lnTo>
                  <a:lnTo>
                    <a:pt x="745" y="3255"/>
                  </a:lnTo>
                  <a:lnTo>
                    <a:pt x="724" y="3260"/>
                  </a:lnTo>
                  <a:lnTo>
                    <a:pt x="702" y="3269"/>
                  </a:lnTo>
                  <a:lnTo>
                    <a:pt x="690" y="3274"/>
                  </a:lnTo>
                  <a:lnTo>
                    <a:pt x="679" y="3280"/>
                  </a:lnTo>
                  <a:lnTo>
                    <a:pt x="668" y="3287"/>
                  </a:lnTo>
                  <a:lnTo>
                    <a:pt x="658" y="3294"/>
                  </a:lnTo>
                  <a:lnTo>
                    <a:pt x="648" y="3302"/>
                  </a:lnTo>
                  <a:lnTo>
                    <a:pt x="640" y="3311"/>
                  </a:lnTo>
                  <a:lnTo>
                    <a:pt x="634" y="3321"/>
                  </a:lnTo>
                  <a:lnTo>
                    <a:pt x="628" y="3330"/>
                  </a:lnTo>
                  <a:lnTo>
                    <a:pt x="625" y="3341"/>
                  </a:lnTo>
                  <a:lnTo>
                    <a:pt x="624" y="3351"/>
                  </a:lnTo>
                  <a:lnTo>
                    <a:pt x="625" y="3363"/>
                  </a:lnTo>
                  <a:lnTo>
                    <a:pt x="628" y="3375"/>
                  </a:lnTo>
                  <a:lnTo>
                    <a:pt x="628" y="3375"/>
                  </a:lnTo>
                  <a:lnTo>
                    <a:pt x="632" y="3384"/>
                  </a:lnTo>
                  <a:lnTo>
                    <a:pt x="637" y="3392"/>
                  </a:lnTo>
                  <a:lnTo>
                    <a:pt x="648" y="3410"/>
                  </a:lnTo>
                  <a:lnTo>
                    <a:pt x="662" y="3426"/>
                  </a:lnTo>
                  <a:lnTo>
                    <a:pt x="676" y="3442"/>
                  </a:lnTo>
                  <a:lnTo>
                    <a:pt x="676" y="3442"/>
                  </a:lnTo>
                  <a:lnTo>
                    <a:pt x="667" y="3458"/>
                  </a:lnTo>
                  <a:lnTo>
                    <a:pt x="667" y="3458"/>
                  </a:lnTo>
                  <a:lnTo>
                    <a:pt x="665" y="3463"/>
                  </a:lnTo>
                  <a:lnTo>
                    <a:pt x="665" y="3469"/>
                  </a:lnTo>
                  <a:lnTo>
                    <a:pt x="667" y="3475"/>
                  </a:lnTo>
                  <a:lnTo>
                    <a:pt x="671" y="3480"/>
                  </a:lnTo>
                  <a:lnTo>
                    <a:pt x="675" y="3483"/>
                  </a:lnTo>
                  <a:lnTo>
                    <a:pt x="681" y="3486"/>
                  </a:lnTo>
                  <a:lnTo>
                    <a:pt x="687" y="3485"/>
                  </a:lnTo>
                  <a:lnTo>
                    <a:pt x="693" y="3482"/>
                  </a:lnTo>
                  <a:lnTo>
                    <a:pt x="693" y="3482"/>
                  </a:lnTo>
                  <a:lnTo>
                    <a:pt x="701" y="3475"/>
                  </a:lnTo>
                  <a:lnTo>
                    <a:pt x="701" y="3475"/>
                  </a:lnTo>
                  <a:lnTo>
                    <a:pt x="710" y="3493"/>
                  </a:lnTo>
                  <a:lnTo>
                    <a:pt x="718" y="3509"/>
                  </a:lnTo>
                  <a:lnTo>
                    <a:pt x="723" y="3527"/>
                  </a:lnTo>
                  <a:lnTo>
                    <a:pt x="728" y="3544"/>
                  </a:lnTo>
                  <a:lnTo>
                    <a:pt x="728" y="3544"/>
                  </a:lnTo>
                  <a:lnTo>
                    <a:pt x="718" y="3561"/>
                  </a:lnTo>
                  <a:lnTo>
                    <a:pt x="718" y="3561"/>
                  </a:lnTo>
                  <a:lnTo>
                    <a:pt x="717" y="3563"/>
                  </a:lnTo>
                  <a:lnTo>
                    <a:pt x="717" y="3566"/>
                  </a:lnTo>
                  <a:lnTo>
                    <a:pt x="718" y="3569"/>
                  </a:lnTo>
                  <a:lnTo>
                    <a:pt x="720" y="3571"/>
                  </a:lnTo>
                  <a:lnTo>
                    <a:pt x="724" y="3573"/>
                  </a:lnTo>
                  <a:lnTo>
                    <a:pt x="727" y="3575"/>
                  </a:lnTo>
                  <a:lnTo>
                    <a:pt x="730" y="3575"/>
                  </a:lnTo>
                  <a:lnTo>
                    <a:pt x="730" y="3575"/>
                  </a:lnTo>
                  <a:lnTo>
                    <a:pt x="730" y="3591"/>
                  </a:lnTo>
                  <a:lnTo>
                    <a:pt x="730" y="3609"/>
                  </a:lnTo>
                  <a:lnTo>
                    <a:pt x="728" y="3626"/>
                  </a:lnTo>
                  <a:lnTo>
                    <a:pt x="726" y="3644"/>
                  </a:lnTo>
                  <a:lnTo>
                    <a:pt x="726" y="3644"/>
                  </a:lnTo>
                  <a:lnTo>
                    <a:pt x="726" y="3645"/>
                  </a:lnTo>
                  <a:lnTo>
                    <a:pt x="724" y="3646"/>
                  </a:lnTo>
                  <a:lnTo>
                    <a:pt x="720" y="3646"/>
                  </a:lnTo>
                  <a:lnTo>
                    <a:pt x="714" y="3644"/>
                  </a:lnTo>
                  <a:lnTo>
                    <a:pt x="706" y="3638"/>
                  </a:lnTo>
                  <a:lnTo>
                    <a:pt x="686" y="3624"/>
                  </a:lnTo>
                  <a:lnTo>
                    <a:pt x="663" y="3604"/>
                  </a:lnTo>
                  <a:lnTo>
                    <a:pt x="619" y="3564"/>
                  </a:lnTo>
                  <a:lnTo>
                    <a:pt x="596" y="3542"/>
                  </a:lnTo>
                  <a:lnTo>
                    <a:pt x="596" y="3542"/>
                  </a:lnTo>
                  <a:lnTo>
                    <a:pt x="571" y="3520"/>
                  </a:lnTo>
                  <a:lnTo>
                    <a:pt x="548" y="3500"/>
                  </a:lnTo>
                  <a:lnTo>
                    <a:pt x="523" y="3482"/>
                  </a:lnTo>
                  <a:lnTo>
                    <a:pt x="497" y="3466"/>
                  </a:lnTo>
                  <a:lnTo>
                    <a:pt x="472" y="3452"/>
                  </a:lnTo>
                  <a:lnTo>
                    <a:pt x="446" y="3439"/>
                  </a:lnTo>
                  <a:lnTo>
                    <a:pt x="420" y="3427"/>
                  </a:lnTo>
                  <a:lnTo>
                    <a:pt x="393" y="3418"/>
                  </a:lnTo>
                  <a:lnTo>
                    <a:pt x="366" y="3410"/>
                  </a:lnTo>
                  <a:lnTo>
                    <a:pt x="338" y="3404"/>
                  </a:lnTo>
                  <a:lnTo>
                    <a:pt x="310" y="3398"/>
                  </a:lnTo>
                  <a:lnTo>
                    <a:pt x="281" y="3394"/>
                  </a:lnTo>
                  <a:lnTo>
                    <a:pt x="252" y="3393"/>
                  </a:lnTo>
                  <a:lnTo>
                    <a:pt x="222" y="3392"/>
                  </a:lnTo>
                  <a:lnTo>
                    <a:pt x="192" y="3392"/>
                  </a:lnTo>
                  <a:lnTo>
                    <a:pt x="160" y="3394"/>
                  </a:lnTo>
                  <a:lnTo>
                    <a:pt x="160" y="3394"/>
                  </a:lnTo>
                  <a:lnTo>
                    <a:pt x="160" y="3393"/>
                  </a:lnTo>
                  <a:lnTo>
                    <a:pt x="160" y="3393"/>
                  </a:lnTo>
                  <a:lnTo>
                    <a:pt x="160" y="3389"/>
                  </a:lnTo>
                  <a:lnTo>
                    <a:pt x="159" y="3384"/>
                  </a:lnTo>
                  <a:lnTo>
                    <a:pt x="157" y="3380"/>
                  </a:lnTo>
                  <a:lnTo>
                    <a:pt x="153" y="3377"/>
                  </a:lnTo>
                  <a:lnTo>
                    <a:pt x="150" y="3376"/>
                  </a:lnTo>
                  <a:lnTo>
                    <a:pt x="145" y="3375"/>
                  </a:lnTo>
                  <a:lnTo>
                    <a:pt x="140" y="3376"/>
                  </a:lnTo>
                  <a:lnTo>
                    <a:pt x="136" y="3379"/>
                  </a:lnTo>
                  <a:lnTo>
                    <a:pt x="136" y="3379"/>
                  </a:lnTo>
                  <a:lnTo>
                    <a:pt x="104" y="3408"/>
                  </a:lnTo>
                  <a:lnTo>
                    <a:pt x="96" y="3417"/>
                  </a:lnTo>
                  <a:lnTo>
                    <a:pt x="90" y="3424"/>
                  </a:lnTo>
                  <a:lnTo>
                    <a:pt x="85" y="3431"/>
                  </a:lnTo>
                  <a:lnTo>
                    <a:pt x="82" y="3440"/>
                  </a:lnTo>
                  <a:lnTo>
                    <a:pt x="71" y="3475"/>
                  </a:lnTo>
                  <a:lnTo>
                    <a:pt x="71" y="3475"/>
                  </a:lnTo>
                  <a:lnTo>
                    <a:pt x="70" y="3479"/>
                  </a:lnTo>
                  <a:lnTo>
                    <a:pt x="71" y="3482"/>
                  </a:lnTo>
                  <a:lnTo>
                    <a:pt x="74" y="3485"/>
                  </a:lnTo>
                  <a:lnTo>
                    <a:pt x="77" y="3487"/>
                  </a:lnTo>
                  <a:lnTo>
                    <a:pt x="81" y="3487"/>
                  </a:lnTo>
                  <a:lnTo>
                    <a:pt x="84" y="3487"/>
                  </a:lnTo>
                  <a:lnTo>
                    <a:pt x="86" y="3486"/>
                  </a:lnTo>
                  <a:lnTo>
                    <a:pt x="89" y="3482"/>
                  </a:lnTo>
                  <a:lnTo>
                    <a:pt x="89" y="3482"/>
                  </a:lnTo>
                  <a:lnTo>
                    <a:pt x="77" y="3529"/>
                  </a:lnTo>
                  <a:lnTo>
                    <a:pt x="77" y="3529"/>
                  </a:lnTo>
                  <a:lnTo>
                    <a:pt x="68" y="3503"/>
                  </a:lnTo>
                  <a:lnTo>
                    <a:pt x="63" y="3492"/>
                  </a:lnTo>
                  <a:lnTo>
                    <a:pt x="57" y="3480"/>
                  </a:lnTo>
                  <a:lnTo>
                    <a:pt x="50" y="3468"/>
                  </a:lnTo>
                  <a:lnTo>
                    <a:pt x="43" y="3458"/>
                  </a:lnTo>
                  <a:lnTo>
                    <a:pt x="35" y="3448"/>
                  </a:lnTo>
                  <a:lnTo>
                    <a:pt x="26" y="3439"/>
                  </a:lnTo>
                  <a:lnTo>
                    <a:pt x="26" y="3439"/>
                  </a:lnTo>
                  <a:lnTo>
                    <a:pt x="23" y="3437"/>
                  </a:lnTo>
                  <a:lnTo>
                    <a:pt x="21" y="3435"/>
                  </a:lnTo>
                  <a:lnTo>
                    <a:pt x="15" y="3434"/>
                  </a:lnTo>
                  <a:lnTo>
                    <a:pt x="9" y="3435"/>
                  </a:lnTo>
                  <a:lnTo>
                    <a:pt x="5" y="3439"/>
                  </a:lnTo>
                  <a:lnTo>
                    <a:pt x="1" y="3444"/>
                  </a:lnTo>
                  <a:lnTo>
                    <a:pt x="0" y="3449"/>
                  </a:lnTo>
                  <a:lnTo>
                    <a:pt x="1" y="3455"/>
                  </a:lnTo>
                  <a:lnTo>
                    <a:pt x="2" y="3458"/>
                  </a:lnTo>
                  <a:lnTo>
                    <a:pt x="5" y="3460"/>
                  </a:lnTo>
                  <a:lnTo>
                    <a:pt x="5" y="3460"/>
                  </a:lnTo>
                  <a:lnTo>
                    <a:pt x="13" y="3470"/>
                  </a:lnTo>
                  <a:lnTo>
                    <a:pt x="21" y="3480"/>
                  </a:lnTo>
                  <a:lnTo>
                    <a:pt x="28" y="3490"/>
                  </a:lnTo>
                  <a:lnTo>
                    <a:pt x="34" y="3501"/>
                  </a:lnTo>
                  <a:lnTo>
                    <a:pt x="44" y="3522"/>
                  </a:lnTo>
                  <a:lnTo>
                    <a:pt x="51" y="3544"/>
                  </a:lnTo>
                  <a:lnTo>
                    <a:pt x="58" y="3568"/>
                  </a:lnTo>
                  <a:lnTo>
                    <a:pt x="63" y="3590"/>
                  </a:lnTo>
                  <a:lnTo>
                    <a:pt x="70" y="3637"/>
                  </a:lnTo>
                  <a:lnTo>
                    <a:pt x="74" y="3660"/>
                  </a:lnTo>
                  <a:lnTo>
                    <a:pt x="78" y="3684"/>
                  </a:lnTo>
                  <a:lnTo>
                    <a:pt x="84" y="3706"/>
                  </a:lnTo>
                  <a:lnTo>
                    <a:pt x="91" y="3727"/>
                  </a:lnTo>
                  <a:lnTo>
                    <a:pt x="101" y="3748"/>
                  </a:lnTo>
                  <a:lnTo>
                    <a:pt x="106" y="3758"/>
                  </a:lnTo>
                  <a:lnTo>
                    <a:pt x="113" y="3768"/>
                  </a:lnTo>
                  <a:lnTo>
                    <a:pt x="120" y="3777"/>
                  </a:lnTo>
                  <a:lnTo>
                    <a:pt x="129" y="3787"/>
                  </a:lnTo>
                  <a:lnTo>
                    <a:pt x="138" y="3795"/>
                  </a:lnTo>
                  <a:lnTo>
                    <a:pt x="147" y="3803"/>
                  </a:lnTo>
                  <a:lnTo>
                    <a:pt x="147" y="3803"/>
                  </a:lnTo>
                  <a:lnTo>
                    <a:pt x="186" y="3832"/>
                  </a:lnTo>
                  <a:lnTo>
                    <a:pt x="226" y="3859"/>
                  </a:lnTo>
                  <a:lnTo>
                    <a:pt x="266" y="3885"/>
                  </a:lnTo>
                  <a:lnTo>
                    <a:pt x="308" y="3909"/>
                  </a:lnTo>
                  <a:lnTo>
                    <a:pt x="350" y="3933"/>
                  </a:lnTo>
                  <a:lnTo>
                    <a:pt x="392" y="3956"/>
                  </a:lnTo>
                  <a:lnTo>
                    <a:pt x="475" y="4002"/>
                  </a:lnTo>
                  <a:lnTo>
                    <a:pt x="475" y="4002"/>
                  </a:lnTo>
                  <a:lnTo>
                    <a:pt x="488" y="4008"/>
                  </a:lnTo>
                  <a:lnTo>
                    <a:pt x="500" y="4012"/>
                  </a:lnTo>
                  <a:lnTo>
                    <a:pt x="500" y="4012"/>
                  </a:lnTo>
                  <a:lnTo>
                    <a:pt x="504" y="4018"/>
                  </a:lnTo>
                  <a:lnTo>
                    <a:pt x="509" y="4021"/>
                  </a:lnTo>
                  <a:lnTo>
                    <a:pt x="516" y="4023"/>
                  </a:lnTo>
                  <a:lnTo>
                    <a:pt x="523" y="4022"/>
                  </a:lnTo>
                  <a:lnTo>
                    <a:pt x="523" y="4022"/>
                  </a:lnTo>
                  <a:lnTo>
                    <a:pt x="553" y="4035"/>
                  </a:lnTo>
                  <a:lnTo>
                    <a:pt x="585" y="4046"/>
                  </a:lnTo>
                  <a:lnTo>
                    <a:pt x="617" y="4056"/>
                  </a:lnTo>
                  <a:lnTo>
                    <a:pt x="651" y="4065"/>
                  </a:lnTo>
                  <a:lnTo>
                    <a:pt x="683" y="4072"/>
                  </a:lnTo>
                  <a:lnTo>
                    <a:pt x="718" y="4079"/>
                  </a:lnTo>
                  <a:lnTo>
                    <a:pt x="754" y="4084"/>
                  </a:lnTo>
                  <a:lnTo>
                    <a:pt x="790" y="4088"/>
                  </a:lnTo>
                  <a:lnTo>
                    <a:pt x="790" y="4088"/>
                  </a:lnTo>
                  <a:lnTo>
                    <a:pt x="792" y="4092"/>
                  </a:lnTo>
                  <a:lnTo>
                    <a:pt x="795" y="4094"/>
                  </a:lnTo>
                  <a:lnTo>
                    <a:pt x="798" y="4097"/>
                  </a:lnTo>
                  <a:lnTo>
                    <a:pt x="802" y="4098"/>
                  </a:lnTo>
                  <a:lnTo>
                    <a:pt x="806" y="4099"/>
                  </a:lnTo>
                  <a:lnTo>
                    <a:pt x="810" y="4098"/>
                  </a:lnTo>
                  <a:lnTo>
                    <a:pt x="813" y="4097"/>
                  </a:lnTo>
                  <a:lnTo>
                    <a:pt x="817" y="4093"/>
                  </a:lnTo>
                  <a:lnTo>
                    <a:pt x="817" y="4093"/>
                  </a:lnTo>
                  <a:lnTo>
                    <a:pt x="818" y="4092"/>
                  </a:lnTo>
                  <a:lnTo>
                    <a:pt x="818" y="4092"/>
                  </a:lnTo>
                  <a:lnTo>
                    <a:pt x="865" y="4096"/>
                  </a:lnTo>
                  <a:lnTo>
                    <a:pt x="913" y="4098"/>
                  </a:lnTo>
                  <a:lnTo>
                    <a:pt x="961" y="4099"/>
                  </a:lnTo>
                  <a:lnTo>
                    <a:pt x="1010" y="4100"/>
                  </a:lnTo>
                  <a:lnTo>
                    <a:pt x="1058" y="4099"/>
                  </a:lnTo>
                  <a:lnTo>
                    <a:pt x="1107" y="4098"/>
                  </a:lnTo>
                  <a:lnTo>
                    <a:pt x="1155" y="4096"/>
                  </a:lnTo>
                  <a:lnTo>
                    <a:pt x="1203" y="4093"/>
                  </a:lnTo>
                  <a:lnTo>
                    <a:pt x="1298" y="4085"/>
                  </a:lnTo>
                  <a:lnTo>
                    <a:pt x="1390" y="4077"/>
                  </a:lnTo>
                  <a:lnTo>
                    <a:pt x="1560" y="4058"/>
                  </a:lnTo>
                  <a:lnTo>
                    <a:pt x="1560" y="4058"/>
                  </a:lnTo>
                  <a:lnTo>
                    <a:pt x="1576" y="4056"/>
                  </a:lnTo>
                  <a:lnTo>
                    <a:pt x="1605" y="4051"/>
                  </a:lnTo>
                  <a:lnTo>
                    <a:pt x="1642" y="4044"/>
                  </a:lnTo>
                  <a:lnTo>
                    <a:pt x="1685" y="4035"/>
                  </a:lnTo>
                  <a:lnTo>
                    <a:pt x="1685" y="4035"/>
                  </a:lnTo>
                  <a:lnTo>
                    <a:pt x="1688" y="4039"/>
                  </a:lnTo>
                  <a:lnTo>
                    <a:pt x="1692" y="4042"/>
                  </a:lnTo>
                  <a:lnTo>
                    <a:pt x="1696" y="4044"/>
                  </a:lnTo>
                  <a:lnTo>
                    <a:pt x="1702" y="4045"/>
                  </a:lnTo>
                  <a:lnTo>
                    <a:pt x="1706" y="4045"/>
                  </a:lnTo>
                  <a:lnTo>
                    <a:pt x="1711" y="4043"/>
                  </a:lnTo>
                  <a:lnTo>
                    <a:pt x="1716" y="4040"/>
                  </a:lnTo>
                  <a:lnTo>
                    <a:pt x="1720" y="4036"/>
                  </a:lnTo>
                  <a:lnTo>
                    <a:pt x="1720" y="4036"/>
                  </a:lnTo>
                  <a:lnTo>
                    <a:pt x="1731" y="4023"/>
                  </a:lnTo>
                  <a:lnTo>
                    <a:pt x="1731" y="4023"/>
                  </a:lnTo>
                  <a:lnTo>
                    <a:pt x="1774" y="4010"/>
                  </a:lnTo>
                  <a:lnTo>
                    <a:pt x="1794" y="4003"/>
                  </a:lnTo>
                  <a:lnTo>
                    <a:pt x="1815" y="3995"/>
                  </a:lnTo>
                  <a:lnTo>
                    <a:pt x="1834" y="3987"/>
                  </a:lnTo>
                  <a:lnTo>
                    <a:pt x="1853" y="3978"/>
                  </a:lnTo>
                  <a:lnTo>
                    <a:pt x="1870" y="3969"/>
                  </a:lnTo>
                  <a:lnTo>
                    <a:pt x="1885" y="3959"/>
                  </a:lnTo>
                  <a:lnTo>
                    <a:pt x="1898" y="3948"/>
                  </a:lnTo>
                  <a:lnTo>
                    <a:pt x="1910" y="3937"/>
                  </a:lnTo>
                  <a:lnTo>
                    <a:pt x="1918" y="3926"/>
                  </a:lnTo>
                  <a:lnTo>
                    <a:pt x="1925" y="3913"/>
                  </a:lnTo>
                  <a:lnTo>
                    <a:pt x="1928" y="3907"/>
                  </a:lnTo>
                  <a:lnTo>
                    <a:pt x="1929" y="3901"/>
                  </a:lnTo>
                  <a:lnTo>
                    <a:pt x="1929" y="3894"/>
                  </a:lnTo>
                  <a:lnTo>
                    <a:pt x="1929" y="3887"/>
                  </a:lnTo>
                  <a:lnTo>
                    <a:pt x="1928" y="3880"/>
                  </a:lnTo>
                  <a:lnTo>
                    <a:pt x="1925" y="3874"/>
                  </a:lnTo>
                  <a:lnTo>
                    <a:pt x="1923" y="3866"/>
                  </a:lnTo>
                  <a:lnTo>
                    <a:pt x="1919" y="3859"/>
                  </a:lnTo>
                  <a:lnTo>
                    <a:pt x="1919" y="3859"/>
                  </a:lnTo>
                  <a:lnTo>
                    <a:pt x="1912" y="3849"/>
                  </a:lnTo>
                  <a:lnTo>
                    <a:pt x="1904" y="3838"/>
                  </a:lnTo>
                  <a:lnTo>
                    <a:pt x="1895" y="3829"/>
                  </a:lnTo>
                  <a:lnTo>
                    <a:pt x="1887" y="3819"/>
                  </a:lnTo>
                  <a:lnTo>
                    <a:pt x="1876" y="3811"/>
                  </a:lnTo>
                  <a:lnTo>
                    <a:pt x="1866" y="3804"/>
                  </a:lnTo>
                  <a:lnTo>
                    <a:pt x="1854" y="3797"/>
                  </a:lnTo>
                  <a:lnTo>
                    <a:pt x="1842" y="3791"/>
                  </a:lnTo>
                  <a:lnTo>
                    <a:pt x="1830" y="3785"/>
                  </a:lnTo>
                  <a:lnTo>
                    <a:pt x="1818" y="3781"/>
                  </a:lnTo>
                  <a:lnTo>
                    <a:pt x="1791" y="3772"/>
                  </a:lnTo>
                  <a:lnTo>
                    <a:pt x="1763" y="3765"/>
                  </a:lnTo>
                  <a:lnTo>
                    <a:pt x="1732" y="3761"/>
                  </a:lnTo>
                  <a:lnTo>
                    <a:pt x="1732" y="3761"/>
                  </a:lnTo>
                  <a:lnTo>
                    <a:pt x="1731" y="3756"/>
                  </a:lnTo>
                  <a:lnTo>
                    <a:pt x="1730" y="3751"/>
                  </a:lnTo>
                  <a:lnTo>
                    <a:pt x="1726" y="3748"/>
                  </a:lnTo>
                  <a:lnTo>
                    <a:pt x="1722" y="3744"/>
                  </a:lnTo>
                  <a:lnTo>
                    <a:pt x="1718" y="3742"/>
                  </a:lnTo>
                  <a:lnTo>
                    <a:pt x="1712" y="3741"/>
                  </a:lnTo>
                  <a:lnTo>
                    <a:pt x="1707" y="3742"/>
                  </a:lnTo>
                  <a:lnTo>
                    <a:pt x="1703" y="3744"/>
                  </a:lnTo>
                  <a:lnTo>
                    <a:pt x="1703" y="3744"/>
                  </a:lnTo>
                  <a:lnTo>
                    <a:pt x="1688" y="3757"/>
                  </a:lnTo>
                  <a:lnTo>
                    <a:pt x="1688" y="3757"/>
                  </a:lnTo>
                  <a:lnTo>
                    <a:pt x="1642" y="3755"/>
                  </a:lnTo>
                  <a:lnTo>
                    <a:pt x="1594" y="3754"/>
                  </a:lnTo>
                  <a:lnTo>
                    <a:pt x="1500" y="3754"/>
                  </a:lnTo>
                  <a:lnTo>
                    <a:pt x="1455" y="3754"/>
                  </a:lnTo>
                  <a:lnTo>
                    <a:pt x="1411" y="3751"/>
                  </a:lnTo>
                  <a:lnTo>
                    <a:pt x="1390" y="3749"/>
                  </a:lnTo>
                  <a:lnTo>
                    <a:pt x="1369" y="3747"/>
                  </a:lnTo>
                  <a:lnTo>
                    <a:pt x="1351" y="3744"/>
                  </a:lnTo>
                  <a:lnTo>
                    <a:pt x="1332" y="3740"/>
                  </a:lnTo>
                  <a:lnTo>
                    <a:pt x="1314" y="3735"/>
                  </a:lnTo>
                  <a:lnTo>
                    <a:pt x="1298" y="3729"/>
                  </a:lnTo>
                  <a:lnTo>
                    <a:pt x="1283" y="3722"/>
                  </a:lnTo>
                  <a:lnTo>
                    <a:pt x="1267" y="3714"/>
                  </a:lnTo>
                  <a:lnTo>
                    <a:pt x="1255" y="3706"/>
                  </a:lnTo>
                  <a:lnTo>
                    <a:pt x="1244" y="3695"/>
                  </a:lnTo>
                  <a:lnTo>
                    <a:pt x="1233" y="3682"/>
                  </a:lnTo>
                  <a:lnTo>
                    <a:pt x="1225" y="3669"/>
                  </a:lnTo>
                  <a:lnTo>
                    <a:pt x="1218" y="3654"/>
                  </a:lnTo>
                  <a:lnTo>
                    <a:pt x="1214" y="3638"/>
                  </a:lnTo>
                  <a:lnTo>
                    <a:pt x="1211" y="3619"/>
                  </a:lnTo>
                  <a:lnTo>
                    <a:pt x="1210" y="3598"/>
                  </a:lnTo>
                  <a:lnTo>
                    <a:pt x="1210" y="3576"/>
                  </a:lnTo>
                  <a:lnTo>
                    <a:pt x="1214" y="3551"/>
                  </a:lnTo>
                  <a:lnTo>
                    <a:pt x="1218" y="3525"/>
                  </a:lnTo>
                  <a:lnTo>
                    <a:pt x="1226" y="3496"/>
                  </a:lnTo>
                  <a:lnTo>
                    <a:pt x="1226" y="3496"/>
                  </a:lnTo>
                  <a:lnTo>
                    <a:pt x="1226" y="3493"/>
                  </a:lnTo>
                  <a:lnTo>
                    <a:pt x="1225" y="3490"/>
                  </a:lnTo>
                  <a:lnTo>
                    <a:pt x="1223" y="3488"/>
                  </a:lnTo>
                  <a:lnTo>
                    <a:pt x="1221" y="3487"/>
                  </a:lnTo>
                  <a:lnTo>
                    <a:pt x="1217" y="3486"/>
                  </a:lnTo>
                  <a:lnTo>
                    <a:pt x="1215" y="3487"/>
                  </a:lnTo>
                  <a:lnTo>
                    <a:pt x="1212" y="3489"/>
                  </a:lnTo>
                  <a:lnTo>
                    <a:pt x="1210" y="3492"/>
                  </a:lnTo>
                  <a:lnTo>
                    <a:pt x="1210" y="3492"/>
                  </a:lnTo>
                  <a:lnTo>
                    <a:pt x="1202" y="3517"/>
                  </a:lnTo>
                  <a:lnTo>
                    <a:pt x="1193" y="3548"/>
                  </a:lnTo>
                  <a:lnTo>
                    <a:pt x="1183" y="3582"/>
                  </a:lnTo>
                  <a:lnTo>
                    <a:pt x="1180" y="3600"/>
                  </a:lnTo>
                  <a:lnTo>
                    <a:pt x="1176" y="3618"/>
                  </a:lnTo>
                  <a:lnTo>
                    <a:pt x="1174" y="3637"/>
                  </a:lnTo>
                  <a:lnTo>
                    <a:pt x="1173" y="3654"/>
                  </a:lnTo>
                  <a:lnTo>
                    <a:pt x="1173" y="3673"/>
                  </a:lnTo>
                  <a:lnTo>
                    <a:pt x="1174" y="3689"/>
                  </a:lnTo>
                  <a:lnTo>
                    <a:pt x="1177" y="3706"/>
                  </a:lnTo>
                  <a:lnTo>
                    <a:pt x="1182" y="3722"/>
                  </a:lnTo>
                  <a:lnTo>
                    <a:pt x="1188" y="3736"/>
                  </a:lnTo>
                  <a:lnTo>
                    <a:pt x="1197" y="3749"/>
                  </a:lnTo>
                  <a:lnTo>
                    <a:pt x="1197" y="3749"/>
                  </a:lnTo>
                  <a:lnTo>
                    <a:pt x="1133" y="3812"/>
                  </a:lnTo>
                  <a:lnTo>
                    <a:pt x="1102" y="3845"/>
                  </a:lnTo>
                  <a:lnTo>
                    <a:pt x="1071" y="3878"/>
                  </a:lnTo>
                  <a:lnTo>
                    <a:pt x="1071" y="3878"/>
                  </a:lnTo>
                  <a:lnTo>
                    <a:pt x="1071" y="3879"/>
                  </a:lnTo>
                  <a:lnTo>
                    <a:pt x="1071" y="3879"/>
                  </a:lnTo>
                  <a:lnTo>
                    <a:pt x="1099" y="3825"/>
                  </a:lnTo>
                  <a:lnTo>
                    <a:pt x="1125" y="3771"/>
                  </a:lnTo>
                  <a:lnTo>
                    <a:pt x="1149" y="3715"/>
                  </a:lnTo>
                  <a:lnTo>
                    <a:pt x="1161" y="3687"/>
                  </a:lnTo>
                  <a:lnTo>
                    <a:pt x="1171" y="3658"/>
                  </a:lnTo>
                  <a:lnTo>
                    <a:pt x="1171" y="3658"/>
                  </a:lnTo>
                  <a:lnTo>
                    <a:pt x="1173" y="3651"/>
                  </a:lnTo>
                  <a:lnTo>
                    <a:pt x="1171" y="3646"/>
                  </a:lnTo>
                  <a:lnTo>
                    <a:pt x="1168" y="3641"/>
                  </a:lnTo>
                  <a:lnTo>
                    <a:pt x="1163" y="3638"/>
                  </a:lnTo>
                  <a:lnTo>
                    <a:pt x="1159" y="3636"/>
                  </a:lnTo>
                  <a:lnTo>
                    <a:pt x="1153" y="3636"/>
                  </a:lnTo>
                  <a:lnTo>
                    <a:pt x="1147" y="3637"/>
                  </a:lnTo>
                  <a:lnTo>
                    <a:pt x="1141" y="3640"/>
                  </a:lnTo>
                  <a:lnTo>
                    <a:pt x="1141" y="3640"/>
                  </a:lnTo>
                  <a:lnTo>
                    <a:pt x="1105" y="3676"/>
                  </a:lnTo>
                  <a:lnTo>
                    <a:pt x="1068" y="3714"/>
                  </a:lnTo>
                  <a:lnTo>
                    <a:pt x="1068" y="3714"/>
                  </a:lnTo>
                  <a:lnTo>
                    <a:pt x="1091" y="3668"/>
                  </a:lnTo>
                  <a:lnTo>
                    <a:pt x="1113" y="3623"/>
                  </a:lnTo>
                  <a:lnTo>
                    <a:pt x="1132" y="3575"/>
                  </a:lnTo>
                  <a:lnTo>
                    <a:pt x="1149" y="3525"/>
                  </a:lnTo>
                  <a:lnTo>
                    <a:pt x="1149" y="3525"/>
                  </a:lnTo>
                  <a:lnTo>
                    <a:pt x="1150" y="3522"/>
                  </a:lnTo>
                  <a:lnTo>
                    <a:pt x="1150" y="3518"/>
                  </a:lnTo>
                  <a:lnTo>
                    <a:pt x="1149" y="3513"/>
                  </a:lnTo>
                  <a:lnTo>
                    <a:pt x="1146" y="3509"/>
                  </a:lnTo>
                  <a:lnTo>
                    <a:pt x="1140" y="3506"/>
                  </a:lnTo>
                  <a:lnTo>
                    <a:pt x="1134" y="3504"/>
                  </a:lnTo>
                  <a:lnTo>
                    <a:pt x="1128" y="3504"/>
                  </a:lnTo>
                  <a:lnTo>
                    <a:pt x="1122" y="3508"/>
                  </a:lnTo>
                  <a:lnTo>
                    <a:pt x="1116" y="3513"/>
                  </a:lnTo>
                  <a:lnTo>
                    <a:pt x="1116" y="3513"/>
                  </a:lnTo>
                  <a:lnTo>
                    <a:pt x="1071" y="3577"/>
                  </a:lnTo>
                  <a:lnTo>
                    <a:pt x="1026" y="3641"/>
                  </a:lnTo>
                  <a:lnTo>
                    <a:pt x="982" y="3706"/>
                  </a:lnTo>
                  <a:lnTo>
                    <a:pt x="935" y="3769"/>
                  </a:lnTo>
                  <a:lnTo>
                    <a:pt x="912" y="3801"/>
                  </a:lnTo>
                  <a:lnTo>
                    <a:pt x="887" y="3830"/>
                  </a:lnTo>
                  <a:lnTo>
                    <a:pt x="861" y="3860"/>
                  </a:lnTo>
                  <a:lnTo>
                    <a:pt x="836" y="3888"/>
                  </a:lnTo>
                  <a:lnTo>
                    <a:pt x="807" y="3915"/>
                  </a:lnTo>
                  <a:lnTo>
                    <a:pt x="779" y="3942"/>
                  </a:lnTo>
                  <a:lnTo>
                    <a:pt x="749" y="3967"/>
                  </a:lnTo>
                  <a:lnTo>
                    <a:pt x="718" y="3991"/>
                  </a:lnTo>
                  <a:lnTo>
                    <a:pt x="718" y="3991"/>
                  </a:lnTo>
                  <a:lnTo>
                    <a:pt x="841" y="3846"/>
                  </a:lnTo>
                  <a:lnTo>
                    <a:pt x="963" y="3700"/>
                  </a:lnTo>
                  <a:lnTo>
                    <a:pt x="1023" y="3627"/>
                  </a:lnTo>
                  <a:lnTo>
                    <a:pt x="1082" y="3552"/>
                  </a:lnTo>
                  <a:lnTo>
                    <a:pt x="1142" y="3479"/>
                  </a:lnTo>
                  <a:lnTo>
                    <a:pt x="1201" y="3404"/>
                  </a:lnTo>
                  <a:lnTo>
                    <a:pt x="1201" y="3404"/>
                  </a:lnTo>
                  <a:lnTo>
                    <a:pt x="1229" y="3365"/>
                  </a:lnTo>
                  <a:lnTo>
                    <a:pt x="1257" y="3325"/>
                  </a:lnTo>
                  <a:lnTo>
                    <a:pt x="1257" y="3325"/>
                  </a:lnTo>
                  <a:lnTo>
                    <a:pt x="1218" y="3385"/>
                  </a:lnTo>
                  <a:lnTo>
                    <a:pt x="1181" y="3445"/>
                  </a:lnTo>
                  <a:lnTo>
                    <a:pt x="1181" y="3445"/>
                  </a:lnTo>
                  <a:lnTo>
                    <a:pt x="1178" y="3449"/>
                  </a:lnTo>
                  <a:lnTo>
                    <a:pt x="1177" y="3453"/>
                  </a:lnTo>
                  <a:lnTo>
                    <a:pt x="1177" y="3456"/>
                  </a:lnTo>
                  <a:lnTo>
                    <a:pt x="1177" y="3460"/>
                  </a:lnTo>
                  <a:lnTo>
                    <a:pt x="1181" y="3466"/>
                  </a:lnTo>
                  <a:lnTo>
                    <a:pt x="1185" y="3472"/>
                  </a:lnTo>
                  <a:lnTo>
                    <a:pt x="1191" y="3474"/>
                  </a:lnTo>
                  <a:lnTo>
                    <a:pt x="1198" y="3475"/>
                  </a:lnTo>
                  <a:lnTo>
                    <a:pt x="1202" y="3475"/>
                  </a:lnTo>
                  <a:lnTo>
                    <a:pt x="1205" y="3474"/>
                  </a:lnTo>
                  <a:lnTo>
                    <a:pt x="1209" y="3473"/>
                  </a:lnTo>
                  <a:lnTo>
                    <a:pt x="1212" y="3470"/>
                  </a:lnTo>
                  <a:lnTo>
                    <a:pt x="1212" y="3470"/>
                  </a:lnTo>
                  <a:lnTo>
                    <a:pt x="1215" y="3467"/>
                  </a:lnTo>
                  <a:lnTo>
                    <a:pt x="1215" y="3467"/>
                  </a:lnTo>
                  <a:lnTo>
                    <a:pt x="1219" y="3468"/>
                  </a:lnTo>
                  <a:lnTo>
                    <a:pt x="1219" y="3468"/>
                  </a:lnTo>
                  <a:lnTo>
                    <a:pt x="1222" y="3474"/>
                  </a:lnTo>
                  <a:lnTo>
                    <a:pt x="1225" y="3478"/>
                  </a:lnTo>
                  <a:lnTo>
                    <a:pt x="1228" y="3479"/>
                  </a:lnTo>
                  <a:lnTo>
                    <a:pt x="1231" y="3479"/>
                  </a:lnTo>
                  <a:lnTo>
                    <a:pt x="1233" y="3479"/>
                  </a:lnTo>
                  <a:lnTo>
                    <a:pt x="1237" y="3478"/>
                  </a:lnTo>
                  <a:lnTo>
                    <a:pt x="1237" y="3478"/>
                  </a:lnTo>
                  <a:lnTo>
                    <a:pt x="1248" y="3469"/>
                  </a:lnTo>
                  <a:lnTo>
                    <a:pt x="1248" y="3469"/>
                  </a:lnTo>
                  <a:lnTo>
                    <a:pt x="1278" y="3470"/>
                  </a:lnTo>
                  <a:lnTo>
                    <a:pt x="1308" y="3470"/>
                  </a:lnTo>
                  <a:lnTo>
                    <a:pt x="1339" y="3468"/>
                  </a:lnTo>
                  <a:lnTo>
                    <a:pt x="1370" y="3465"/>
                  </a:lnTo>
                  <a:lnTo>
                    <a:pt x="1370" y="3465"/>
                  </a:lnTo>
                  <a:lnTo>
                    <a:pt x="1400" y="3461"/>
                  </a:lnTo>
                  <a:lnTo>
                    <a:pt x="1400" y="3461"/>
                  </a:lnTo>
                  <a:lnTo>
                    <a:pt x="1402" y="3465"/>
                  </a:lnTo>
                  <a:lnTo>
                    <a:pt x="1406" y="3468"/>
                  </a:lnTo>
                  <a:lnTo>
                    <a:pt x="1409" y="3470"/>
                  </a:lnTo>
                  <a:lnTo>
                    <a:pt x="1414" y="3473"/>
                  </a:lnTo>
                  <a:lnTo>
                    <a:pt x="1420" y="3473"/>
                  </a:lnTo>
                  <a:lnTo>
                    <a:pt x="1424" y="3472"/>
                  </a:lnTo>
                  <a:lnTo>
                    <a:pt x="1429" y="3469"/>
                  </a:lnTo>
                  <a:lnTo>
                    <a:pt x="1432" y="3465"/>
                  </a:lnTo>
                  <a:lnTo>
                    <a:pt x="1432" y="3465"/>
                  </a:lnTo>
                  <a:lnTo>
                    <a:pt x="1437" y="3458"/>
                  </a:lnTo>
                  <a:lnTo>
                    <a:pt x="1437" y="3458"/>
                  </a:lnTo>
                  <a:lnTo>
                    <a:pt x="1475" y="3456"/>
                  </a:lnTo>
                  <a:lnTo>
                    <a:pt x="1511" y="3458"/>
                  </a:lnTo>
                  <a:lnTo>
                    <a:pt x="1545" y="3461"/>
                  </a:lnTo>
                  <a:lnTo>
                    <a:pt x="1578" y="3467"/>
                  </a:lnTo>
                  <a:lnTo>
                    <a:pt x="1612" y="3475"/>
                  </a:lnTo>
                  <a:lnTo>
                    <a:pt x="1645" y="3488"/>
                  </a:lnTo>
                  <a:lnTo>
                    <a:pt x="1681" y="3502"/>
                  </a:lnTo>
                  <a:lnTo>
                    <a:pt x="1719" y="3521"/>
                  </a:lnTo>
                  <a:lnTo>
                    <a:pt x="1719" y="3521"/>
                  </a:lnTo>
                  <a:lnTo>
                    <a:pt x="1754" y="3540"/>
                  </a:lnTo>
                  <a:lnTo>
                    <a:pt x="1754" y="3540"/>
                  </a:lnTo>
                  <a:lnTo>
                    <a:pt x="1757" y="3543"/>
                  </a:lnTo>
                  <a:lnTo>
                    <a:pt x="1761" y="3547"/>
                  </a:lnTo>
                  <a:lnTo>
                    <a:pt x="1766" y="3548"/>
                  </a:lnTo>
                  <a:lnTo>
                    <a:pt x="1771" y="3548"/>
                  </a:lnTo>
                  <a:lnTo>
                    <a:pt x="1771" y="3548"/>
                  </a:lnTo>
                  <a:lnTo>
                    <a:pt x="1805" y="3565"/>
                  </a:lnTo>
                  <a:lnTo>
                    <a:pt x="1820" y="3573"/>
                  </a:lnTo>
                  <a:lnTo>
                    <a:pt x="1836" y="3579"/>
                  </a:lnTo>
                  <a:lnTo>
                    <a:pt x="1836" y="3579"/>
                  </a:lnTo>
                  <a:lnTo>
                    <a:pt x="1837" y="3581"/>
                  </a:lnTo>
                  <a:lnTo>
                    <a:pt x="1837" y="3581"/>
                  </a:lnTo>
                  <a:lnTo>
                    <a:pt x="1854" y="3586"/>
                  </a:lnTo>
                  <a:lnTo>
                    <a:pt x="1871" y="3590"/>
                  </a:lnTo>
                  <a:lnTo>
                    <a:pt x="1890" y="3593"/>
                  </a:lnTo>
                  <a:lnTo>
                    <a:pt x="1909" y="3593"/>
                  </a:lnTo>
                  <a:lnTo>
                    <a:pt x="1929" y="3592"/>
                  </a:lnTo>
                  <a:lnTo>
                    <a:pt x="1950" y="3588"/>
                  </a:lnTo>
                  <a:lnTo>
                    <a:pt x="1973" y="3582"/>
                  </a:lnTo>
                  <a:lnTo>
                    <a:pt x="1999" y="3572"/>
                  </a:lnTo>
                  <a:lnTo>
                    <a:pt x="1999" y="3572"/>
                  </a:lnTo>
                  <a:lnTo>
                    <a:pt x="2016" y="3565"/>
                  </a:lnTo>
                  <a:lnTo>
                    <a:pt x="2032" y="3557"/>
                  </a:lnTo>
                  <a:lnTo>
                    <a:pt x="2047" y="3548"/>
                  </a:lnTo>
                  <a:lnTo>
                    <a:pt x="2061" y="3538"/>
                  </a:lnTo>
                  <a:lnTo>
                    <a:pt x="2074" y="3528"/>
                  </a:lnTo>
                  <a:lnTo>
                    <a:pt x="2086" y="3517"/>
                  </a:lnTo>
                  <a:lnTo>
                    <a:pt x="2096" y="3507"/>
                  </a:lnTo>
                  <a:lnTo>
                    <a:pt x="2105" y="3495"/>
                  </a:lnTo>
                  <a:lnTo>
                    <a:pt x="2115" y="3482"/>
                  </a:lnTo>
                  <a:lnTo>
                    <a:pt x="2122" y="3470"/>
                  </a:lnTo>
                  <a:lnTo>
                    <a:pt x="2129" y="3458"/>
                  </a:lnTo>
                  <a:lnTo>
                    <a:pt x="2134" y="3444"/>
                  </a:lnTo>
                  <a:lnTo>
                    <a:pt x="2138" y="3431"/>
                  </a:lnTo>
                  <a:lnTo>
                    <a:pt x="2142" y="3417"/>
                  </a:lnTo>
                  <a:lnTo>
                    <a:pt x="2144" y="3404"/>
                  </a:lnTo>
                  <a:lnTo>
                    <a:pt x="2145" y="3390"/>
                  </a:lnTo>
                  <a:lnTo>
                    <a:pt x="2146" y="3376"/>
                  </a:lnTo>
                  <a:lnTo>
                    <a:pt x="2146" y="3362"/>
                  </a:lnTo>
                  <a:lnTo>
                    <a:pt x="2145" y="3348"/>
                  </a:lnTo>
                  <a:lnTo>
                    <a:pt x="2143" y="3334"/>
                  </a:lnTo>
                  <a:lnTo>
                    <a:pt x="2141" y="3319"/>
                  </a:lnTo>
                  <a:lnTo>
                    <a:pt x="2136" y="3305"/>
                  </a:lnTo>
                  <a:lnTo>
                    <a:pt x="2132" y="3291"/>
                  </a:lnTo>
                  <a:lnTo>
                    <a:pt x="2127" y="3277"/>
                  </a:lnTo>
                  <a:lnTo>
                    <a:pt x="2121" y="3264"/>
                  </a:lnTo>
                  <a:lnTo>
                    <a:pt x="2114" y="3252"/>
                  </a:lnTo>
                  <a:lnTo>
                    <a:pt x="2105" y="3239"/>
                  </a:lnTo>
                  <a:lnTo>
                    <a:pt x="2097" y="3226"/>
                  </a:lnTo>
                  <a:lnTo>
                    <a:pt x="2088" y="3214"/>
                  </a:lnTo>
                  <a:lnTo>
                    <a:pt x="2077" y="3202"/>
                  </a:lnTo>
                  <a:lnTo>
                    <a:pt x="2067" y="3192"/>
                  </a:lnTo>
                  <a:lnTo>
                    <a:pt x="2055" y="3181"/>
                  </a:lnTo>
                  <a:lnTo>
                    <a:pt x="2055" y="3181"/>
                  </a:lnTo>
                  <a:lnTo>
                    <a:pt x="2059" y="3176"/>
                  </a:lnTo>
                  <a:lnTo>
                    <a:pt x="2059" y="3176"/>
                  </a:lnTo>
                  <a:lnTo>
                    <a:pt x="2060" y="3170"/>
                  </a:lnTo>
                  <a:lnTo>
                    <a:pt x="2059" y="3164"/>
                  </a:lnTo>
                  <a:lnTo>
                    <a:pt x="2055" y="3159"/>
                  </a:lnTo>
                  <a:lnTo>
                    <a:pt x="2050" y="3156"/>
                  </a:lnTo>
                  <a:lnTo>
                    <a:pt x="2046" y="3154"/>
                  </a:lnTo>
                  <a:lnTo>
                    <a:pt x="2040" y="3153"/>
                  </a:lnTo>
                  <a:lnTo>
                    <a:pt x="2034" y="3154"/>
                  </a:lnTo>
                  <a:lnTo>
                    <a:pt x="2029" y="3158"/>
                  </a:lnTo>
                  <a:lnTo>
                    <a:pt x="2029" y="3158"/>
                  </a:lnTo>
                  <a:lnTo>
                    <a:pt x="2028" y="3160"/>
                  </a:lnTo>
                  <a:lnTo>
                    <a:pt x="2028" y="3160"/>
                  </a:lnTo>
                  <a:lnTo>
                    <a:pt x="2012" y="3149"/>
                  </a:lnTo>
                  <a:lnTo>
                    <a:pt x="2012" y="3149"/>
                  </a:lnTo>
                  <a:lnTo>
                    <a:pt x="2031" y="3116"/>
                  </a:lnTo>
                  <a:lnTo>
                    <a:pt x="2031" y="3116"/>
                  </a:lnTo>
                  <a:lnTo>
                    <a:pt x="2050" y="3112"/>
                  </a:lnTo>
                  <a:lnTo>
                    <a:pt x="2069" y="3106"/>
                  </a:lnTo>
                  <a:lnTo>
                    <a:pt x="2088" y="3099"/>
                  </a:lnTo>
                  <a:lnTo>
                    <a:pt x="2105" y="3092"/>
                  </a:lnTo>
                  <a:lnTo>
                    <a:pt x="2123" y="3083"/>
                  </a:lnTo>
                  <a:lnTo>
                    <a:pt x="2139" y="3074"/>
                  </a:lnTo>
                  <a:lnTo>
                    <a:pt x="2155" y="3063"/>
                  </a:lnTo>
                  <a:lnTo>
                    <a:pt x="2170" y="3051"/>
                  </a:lnTo>
                  <a:lnTo>
                    <a:pt x="2185" y="3039"/>
                  </a:lnTo>
                  <a:lnTo>
                    <a:pt x="2199" y="3026"/>
                  </a:lnTo>
                  <a:lnTo>
                    <a:pt x="2212" y="3012"/>
                  </a:lnTo>
                  <a:lnTo>
                    <a:pt x="2225" y="2996"/>
                  </a:lnTo>
                  <a:lnTo>
                    <a:pt x="2238" y="2981"/>
                  </a:lnTo>
                  <a:lnTo>
                    <a:pt x="2249" y="2965"/>
                  </a:lnTo>
                  <a:lnTo>
                    <a:pt x="2272" y="2932"/>
                  </a:lnTo>
                  <a:lnTo>
                    <a:pt x="2292" y="2897"/>
                  </a:lnTo>
                  <a:lnTo>
                    <a:pt x="2310" y="2861"/>
                  </a:lnTo>
                  <a:lnTo>
                    <a:pt x="2328" y="2823"/>
                  </a:lnTo>
                  <a:lnTo>
                    <a:pt x="2344" y="2786"/>
                  </a:lnTo>
                  <a:lnTo>
                    <a:pt x="2359" y="2748"/>
                  </a:lnTo>
                  <a:lnTo>
                    <a:pt x="2372" y="2711"/>
                  </a:lnTo>
                  <a:lnTo>
                    <a:pt x="2398" y="2639"/>
                  </a:lnTo>
                  <a:lnTo>
                    <a:pt x="2398" y="2639"/>
                  </a:lnTo>
                  <a:lnTo>
                    <a:pt x="2434" y="2535"/>
                  </a:lnTo>
                  <a:lnTo>
                    <a:pt x="2471" y="2430"/>
                  </a:lnTo>
                  <a:lnTo>
                    <a:pt x="2506" y="2323"/>
                  </a:lnTo>
                  <a:lnTo>
                    <a:pt x="2538" y="2218"/>
                  </a:lnTo>
                  <a:lnTo>
                    <a:pt x="2538" y="2218"/>
                  </a:lnTo>
                  <a:lnTo>
                    <a:pt x="2548" y="2183"/>
                  </a:lnTo>
                  <a:lnTo>
                    <a:pt x="2557" y="2147"/>
                  </a:lnTo>
                  <a:lnTo>
                    <a:pt x="2568" y="2110"/>
                  </a:lnTo>
                  <a:lnTo>
                    <a:pt x="2574" y="2092"/>
                  </a:lnTo>
                  <a:lnTo>
                    <a:pt x="2581" y="2074"/>
                  </a:lnTo>
                  <a:lnTo>
                    <a:pt x="2589" y="2058"/>
                  </a:lnTo>
                  <a:lnTo>
                    <a:pt x="2597" y="2041"/>
                  </a:lnTo>
                  <a:lnTo>
                    <a:pt x="2608" y="2026"/>
                  </a:lnTo>
                  <a:lnTo>
                    <a:pt x="2619" y="2012"/>
                  </a:lnTo>
                  <a:lnTo>
                    <a:pt x="2632" y="1999"/>
                  </a:lnTo>
                  <a:lnTo>
                    <a:pt x="2647" y="1987"/>
                  </a:lnTo>
                  <a:lnTo>
                    <a:pt x="2665" y="1977"/>
                  </a:lnTo>
                  <a:lnTo>
                    <a:pt x="2684" y="1968"/>
                  </a:lnTo>
                  <a:lnTo>
                    <a:pt x="2684" y="1968"/>
                  </a:lnTo>
                  <a:lnTo>
                    <a:pt x="2704" y="1962"/>
                  </a:lnTo>
                  <a:lnTo>
                    <a:pt x="2722" y="1957"/>
                  </a:lnTo>
                  <a:lnTo>
                    <a:pt x="2741" y="1954"/>
                  </a:lnTo>
                  <a:lnTo>
                    <a:pt x="2761" y="1952"/>
                  </a:lnTo>
                  <a:lnTo>
                    <a:pt x="2780" y="1952"/>
                  </a:lnTo>
                  <a:lnTo>
                    <a:pt x="2799" y="1954"/>
                  </a:lnTo>
                  <a:lnTo>
                    <a:pt x="2818" y="1956"/>
                  </a:lnTo>
                  <a:lnTo>
                    <a:pt x="2837" y="1959"/>
                  </a:lnTo>
                  <a:lnTo>
                    <a:pt x="2856" y="1964"/>
                  </a:lnTo>
                  <a:lnTo>
                    <a:pt x="2874" y="1971"/>
                  </a:lnTo>
                  <a:lnTo>
                    <a:pt x="2892" y="1978"/>
                  </a:lnTo>
                  <a:lnTo>
                    <a:pt x="2911" y="1986"/>
                  </a:lnTo>
                  <a:lnTo>
                    <a:pt x="2928" y="1996"/>
                  </a:lnTo>
                  <a:lnTo>
                    <a:pt x="2945" y="2006"/>
                  </a:lnTo>
                  <a:lnTo>
                    <a:pt x="2961" y="2018"/>
                  </a:lnTo>
                  <a:lnTo>
                    <a:pt x="2977" y="2030"/>
                  </a:lnTo>
                  <a:lnTo>
                    <a:pt x="2993" y="2043"/>
                  </a:lnTo>
                  <a:lnTo>
                    <a:pt x="3008" y="2057"/>
                  </a:lnTo>
                  <a:lnTo>
                    <a:pt x="3022" y="2071"/>
                  </a:lnTo>
                  <a:lnTo>
                    <a:pt x="3035" y="2085"/>
                  </a:lnTo>
                  <a:lnTo>
                    <a:pt x="3048" y="2101"/>
                  </a:lnTo>
                  <a:lnTo>
                    <a:pt x="3058" y="2116"/>
                  </a:lnTo>
                  <a:lnTo>
                    <a:pt x="3070" y="2133"/>
                  </a:lnTo>
                  <a:lnTo>
                    <a:pt x="3079" y="2150"/>
                  </a:lnTo>
                  <a:lnTo>
                    <a:pt x="3089" y="2167"/>
                  </a:lnTo>
                  <a:lnTo>
                    <a:pt x="3096" y="2184"/>
                  </a:lnTo>
                  <a:lnTo>
                    <a:pt x="3103" y="2202"/>
                  </a:lnTo>
                  <a:lnTo>
                    <a:pt x="3108" y="2219"/>
                  </a:lnTo>
                  <a:lnTo>
                    <a:pt x="3113" y="2238"/>
                  </a:lnTo>
                  <a:lnTo>
                    <a:pt x="3116" y="2256"/>
                  </a:lnTo>
                  <a:lnTo>
                    <a:pt x="3118" y="2273"/>
                  </a:lnTo>
                  <a:lnTo>
                    <a:pt x="3118" y="2292"/>
                  </a:lnTo>
                  <a:lnTo>
                    <a:pt x="3118" y="2292"/>
                  </a:lnTo>
                  <a:lnTo>
                    <a:pt x="3119" y="2295"/>
                  </a:lnTo>
                  <a:lnTo>
                    <a:pt x="3120" y="2299"/>
                  </a:lnTo>
                  <a:lnTo>
                    <a:pt x="3121" y="2301"/>
                  </a:lnTo>
                  <a:lnTo>
                    <a:pt x="3125" y="2304"/>
                  </a:lnTo>
                  <a:lnTo>
                    <a:pt x="3127" y="2305"/>
                  </a:lnTo>
                  <a:lnTo>
                    <a:pt x="3131" y="2306"/>
                  </a:lnTo>
                  <a:lnTo>
                    <a:pt x="3138" y="2305"/>
                  </a:lnTo>
                  <a:lnTo>
                    <a:pt x="3138" y="2305"/>
                  </a:lnTo>
                  <a:lnTo>
                    <a:pt x="3106" y="2350"/>
                  </a:lnTo>
                  <a:lnTo>
                    <a:pt x="3106" y="2350"/>
                  </a:lnTo>
                  <a:lnTo>
                    <a:pt x="3072" y="2361"/>
                  </a:lnTo>
                  <a:lnTo>
                    <a:pt x="3039" y="2373"/>
                  </a:lnTo>
                  <a:lnTo>
                    <a:pt x="3008" y="2385"/>
                  </a:lnTo>
                  <a:lnTo>
                    <a:pt x="2979" y="2397"/>
                  </a:lnTo>
                  <a:lnTo>
                    <a:pt x="2950" y="2410"/>
                  </a:lnTo>
                  <a:lnTo>
                    <a:pt x="2922" y="2423"/>
                  </a:lnTo>
                  <a:lnTo>
                    <a:pt x="2897" y="2437"/>
                  </a:lnTo>
                  <a:lnTo>
                    <a:pt x="2873" y="2451"/>
                  </a:lnTo>
                  <a:lnTo>
                    <a:pt x="2850" y="2466"/>
                  </a:lnTo>
                  <a:lnTo>
                    <a:pt x="2829" y="2481"/>
                  </a:lnTo>
                  <a:lnTo>
                    <a:pt x="2808" y="2497"/>
                  </a:lnTo>
                  <a:lnTo>
                    <a:pt x="2789" y="2513"/>
                  </a:lnTo>
                  <a:lnTo>
                    <a:pt x="2771" y="2531"/>
                  </a:lnTo>
                  <a:lnTo>
                    <a:pt x="2754" y="2548"/>
                  </a:lnTo>
                  <a:lnTo>
                    <a:pt x="2739" y="2567"/>
                  </a:lnTo>
                  <a:lnTo>
                    <a:pt x="2725" y="2586"/>
                  </a:lnTo>
                  <a:lnTo>
                    <a:pt x="2712" y="2606"/>
                  </a:lnTo>
                  <a:lnTo>
                    <a:pt x="2700" y="2627"/>
                  </a:lnTo>
                  <a:lnTo>
                    <a:pt x="2689" y="2649"/>
                  </a:lnTo>
                  <a:lnTo>
                    <a:pt x="2680" y="2671"/>
                  </a:lnTo>
                  <a:lnTo>
                    <a:pt x="2671" y="2694"/>
                  </a:lnTo>
                  <a:lnTo>
                    <a:pt x="2664" y="2719"/>
                  </a:lnTo>
                  <a:lnTo>
                    <a:pt x="2658" y="2745"/>
                  </a:lnTo>
                  <a:lnTo>
                    <a:pt x="2652" y="2772"/>
                  </a:lnTo>
                  <a:lnTo>
                    <a:pt x="2649" y="2800"/>
                  </a:lnTo>
                  <a:lnTo>
                    <a:pt x="2645" y="2828"/>
                  </a:lnTo>
                  <a:lnTo>
                    <a:pt x="2644" y="2858"/>
                  </a:lnTo>
                  <a:lnTo>
                    <a:pt x="2643" y="2890"/>
                  </a:lnTo>
                  <a:lnTo>
                    <a:pt x="2643" y="2922"/>
                  </a:lnTo>
                  <a:lnTo>
                    <a:pt x="2643" y="2955"/>
                  </a:lnTo>
                  <a:lnTo>
                    <a:pt x="2645" y="2991"/>
                  </a:lnTo>
                  <a:lnTo>
                    <a:pt x="2647" y="3027"/>
                  </a:lnTo>
                  <a:lnTo>
                    <a:pt x="2647" y="3027"/>
                  </a:lnTo>
                  <a:lnTo>
                    <a:pt x="2651" y="3061"/>
                  </a:lnTo>
                  <a:lnTo>
                    <a:pt x="2656" y="3094"/>
                  </a:lnTo>
                  <a:lnTo>
                    <a:pt x="2660" y="3125"/>
                  </a:lnTo>
                  <a:lnTo>
                    <a:pt x="2666" y="3156"/>
                  </a:lnTo>
                  <a:lnTo>
                    <a:pt x="2666" y="3156"/>
                  </a:lnTo>
                  <a:lnTo>
                    <a:pt x="2663" y="3161"/>
                  </a:lnTo>
                  <a:lnTo>
                    <a:pt x="2663" y="3161"/>
                  </a:lnTo>
                  <a:lnTo>
                    <a:pt x="2661" y="3166"/>
                  </a:lnTo>
                  <a:lnTo>
                    <a:pt x="2660" y="3170"/>
                  </a:lnTo>
                  <a:lnTo>
                    <a:pt x="2661" y="3173"/>
                  </a:lnTo>
                  <a:lnTo>
                    <a:pt x="2663" y="3177"/>
                  </a:lnTo>
                  <a:lnTo>
                    <a:pt x="2664" y="3179"/>
                  </a:lnTo>
                  <a:lnTo>
                    <a:pt x="2666" y="3183"/>
                  </a:lnTo>
                  <a:lnTo>
                    <a:pt x="2673" y="3186"/>
                  </a:lnTo>
                  <a:lnTo>
                    <a:pt x="2673" y="3186"/>
                  </a:lnTo>
                  <a:lnTo>
                    <a:pt x="2678" y="3204"/>
                  </a:lnTo>
                  <a:lnTo>
                    <a:pt x="2682" y="3221"/>
                  </a:lnTo>
                  <a:lnTo>
                    <a:pt x="2682" y="3221"/>
                  </a:lnTo>
                  <a:lnTo>
                    <a:pt x="2671" y="3243"/>
                  </a:lnTo>
                  <a:lnTo>
                    <a:pt x="2671" y="3243"/>
                  </a:lnTo>
                  <a:lnTo>
                    <a:pt x="2670" y="3246"/>
                  </a:lnTo>
                  <a:lnTo>
                    <a:pt x="2670" y="3249"/>
                  </a:lnTo>
                  <a:lnTo>
                    <a:pt x="2671" y="3252"/>
                  </a:lnTo>
                  <a:lnTo>
                    <a:pt x="2673" y="3254"/>
                  </a:lnTo>
                  <a:lnTo>
                    <a:pt x="2675" y="3255"/>
                  </a:lnTo>
                  <a:lnTo>
                    <a:pt x="2678" y="3256"/>
                  </a:lnTo>
                  <a:lnTo>
                    <a:pt x="2680" y="3255"/>
                  </a:lnTo>
                  <a:lnTo>
                    <a:pt x="2684" y="3253"/>
                  </a:lnTo>
                  <a:lnTo>
                    <a:pt x="2684" y="3253"/>
                  </a:lnTo>
                  <a:lnTo>
                    <a:pt x="2689" y="3246"/>
                  </a:lnTo>
                  <a:lnTo>
                    <a:pt x="2689" y="3246"/>
                  </a:lnTo>
                  <a:lnTo>
                    <a:pt x="2698" y="3269"/>
                  </a:lnTo>
                  <a:lnTo>
                    <a:pt x="2706" y="3290"/>
                  </a:lnTo>
                  <a:lnTo>
                    <a:pt x="2715" y="3311"/>
                  </a:lnTo>
                  <a:lnTo>
                    <a:pt x="2726" y="3331"/>
                  </a:lnTo>
                  <a:lnTo>
                    <a:pt x="2736" y="3350"/>
                  </a:lnTo>
                  <a:lnTo>
                    <a:pt x="2748" y="3367"/>
                  </a:lnTo>
                  <a:lnTo>
                    <a:pt x="2761" y="3385"/>
                  </a:lnTo>
                  <a:lnTo>
                    <a:pt x="2775" y="3401"/>
                  </a:lnTo>
                  <a:lnTo>
                    <a:pt x="2775" y="3401"/>
                  </a:lnTo>
                  <a:lnTo>
                    <a:pt x="2774" y="3404"/>
                  </a:lnTo>
                  <a:lnTo>
                    <a:pt x="2774" y="3404"/>
                  </a:lnTo>
                  <a:lnTo>
                    <a:pt x="2771" y="3410"/>
                  </a:lnTo>
                  <a:lnTo>
                    <a:pt x="2771" y="3414"/>
                  </a:lnTo>
                  <a:lnTo>
                    <a:pt x="2773" y="3419"/>
                  </a:lnTo>
                  <a:lnTo>
                    <a:pt x="2776" y="3422"/>
                  </a:lnTo>
                  <a:lnTo>
                    <a:pt x="2781" y="3425"/>
                  </a:lnTo>
                  <a:lnTo>
                    <a:pt x="2785" y="3426"/>
                  </a:lnTo>
                  <a:lnTo>
                    <a:pt x="2790" y="3426"/>
                  </a:lnTo>
                  <a:lnTo>
                    <a:pt x="2795" y="3424"/>
                  </a:lnTo>
                  <a:lnTo>
                    <a:pt x="2795" y="3424"/>
                  </a:lnTo>
                  <a:lnTo>
                    <a:pt x="2810" y="3438"/>
                  </a:lnTo>
                  <a:lnTo>
                    <a:pt x="2826" y="3452"/>
                  </a:lnTo>
                  <a:lnTo>
                    <a:pt x="2843" y="3465"/>
                  </a:lnTo>
                  <a:lnTo>
                    <a:pt x="2862" y="3476"/>
                  </a:lnTo>
                  <a:lnTo>
                    <a:pt x="2880" y="3488"/>
                  </a:lnTo>
                  <a:lnTo>
                    <a:pt x="2901" y="3500"/>
                  </a:lnTo>
                  <a:lnTo>
                    <a:pt x="2922" y="3510"/>
                  </a:lnTo>
                  <a:lnTo>
                    <a:pt x="2945" y="3521"/>
                  </a:lnTo>
                  <a:lnTo>
                    <a:pt x="2945" y="3521"/>
                  </a:lnTo>
                  <a:lnTo>
                    <a:pt x="2938" y="3535"/>
                  </a:lnTo>
                  <a:lnTo>
                    <a:pt x="2938" y="3535"/>
                  </a:lnTo>
                  <a:lnTo>
                    <a:pt x="2935" y="3541"/>
                  </a:lnTo>
                  <a:lnTo>
                    <a:pt x="2935" y="3545"/>
                  </a:lnTo>
                  <a:lnTo>
                    <a:pt x="2938" y="3550"/>
                  </a:lnTo>
                  <a:lnTo>
                    <a:pt x="2940" y="3555"/>
                  </a:lnTo>
                  <a:lnTo>
                    <a:pt x="2945" y="3557"/>
                  </a:lnTo>
                  <a:lnTo>
                    <a:pt x="2948" y="3559"/>
                  </a:lnTo>
                  <a:lnTo>
                    <a:pt x="2954" y="3559"/>
                  </a:lnTo>
                  <a:lnTo>
                    <a:pt x="2960" y="3557"/>
                  </a:lnTo>
                  <a:lnTo>
                    <a:pt x="2960" y="3557"/>
                  </a:lnTo>
                  <a:lnTo>
                    <a:pt x="2975" y="3549"/>
                  </a:lnTo>
                  <a:lnTo>
                    <a:pt x="2989" y="3540"/>
                  </a:lnTo>
                  <a:lnTo>
                    <a:pt x="2989" y="3540"/>
                  </a:lnTo>
                  <a:lnTo>
                    <a:pt x="3030" y="3552"/>
                  </a:lnTo>
                  <a:lnTo>
                    <a:pt x="3073" y="3565"/>
                  </a:lnTo>
                  <a:lnTo>
                    <a:pt x="3073" y="3565"/>
                  </a:lnTo>
                  <a:lnTo>
                    <a:pt x="3128" y="3582"/>
                  </a:lnTo>
                  <a:lnTo>
                    <a:pt x="3181" y="3598"/>
                  </a:lnTo>
                  <a:lnTo>
                    <a:pt x="3233" y="3616"/>
                  </a:lnTo>
                  <a:lnTo>
                    <a:pt x="3281" y="3634"/>
                  </a:lnTo>
                  <a:lnTo>
                    <a:pt x="3326" y="3655"/>
                  </a:lnTo>
                  <a:lnTo>
                    <a:pt x="3369" y="3676"/>
                  </a:lnTo>
                  <a:lnTo>
                    <a:pt x="3410" y="3699"/>
                  </a:lnTo>
                  <a:lnTo>
                    <a:pt x="3449" y="3723"/>
                  </a:lnTo>
                  <a:lnTo>
                    <a:pt x="3487" y="3749"/>
                  </a:lnTo>
                  <a:lnTo>
                    <a:pt x="3522" y="3776"/>
                  </a:lnTo>
                  <a:lnTo>
                    <a:pt x="3554" y="3804"/>
                  </a:lnTo>
                  <a:lnTo>
                    <a:pt x="3586" y="3834"/>
                  </a:lnTo>
                  <a:lnTo>
                    <a:pt x="3615" y="3866"/>
                  </a:lnTo>
                  <a:lnTo>
                    <a:pt x="3642" y="3899"/>
                  </a:lnTo>
                  <a:lnTo>
                    <a:pt x="3668" y="3934"/>
                  </a:lnTo>
                  <a:lnTo>
                    <a:pt x="3693" y="3971"/>
                  </a:lnTo>
                  <a:lnTo>
                    <a:pt x="3693" y="3971"/>
                  </a:lnTo>
                  <a:lnTo>
                    <a:pt x="3693" y="3975"/>
                  </a:lnTo>
                  <a:lnTo>
                    <a:pt x="3695" y="3978"/>
                  </a:lnTo>
                  <a:lnTo>
                    <a:pt x="3697" y="3982"/>
                  </a:lnTo>
                  <a:lnTo>
                    <a:pt x="3700" y="3984"/>
                  </a:lnTo>
                  <a:lnTo>
                    <a:pt x="3700" y="3984"/>
                  </a:lnTo>
                  <a:lnTo>
                    <a:pt x="3717" y="4014"/>
                  </a:lnTo>
                  <a:lnTo>
                    <a:pt x="3732" y="4044"/>
                  </a:lnTo>
                  <a:lnTo>
                    <a:pt x="3748" y="4076"/>
                  </a:lnTo>
                  <a:lnTo>
                    <a:pt x="3762" y="4108"/>
                  </a:lnTo>
                  <a:lnTo>
                    <a:pt x="3776" y="4142"/>
                  </a:lnTo>
                  <a:lnTo>
                    <a:pt x="3788" y="4177"/>
                  </a:lnTo>
                  <a:lnTo>
                    <a:pt x="3800" y="4214"/>
                  </a:lnTo>
                  <a:lnTo>
                    <a:pt x="3812" y="4251"/>
                  </a:lnTo>
                  <a:lnTo>
                    <a:pt x="3812" y="4251"/>
                  </a:lnTo>
                  <a:lnTo>
                    <a:pt x="3798" y="4269"/>
                  </a:lnTo>
                  <a:lnTo>
                    <a:pt x="3798" y="4269"/>
                  </a:lnTo>
                  <a:lnTo>
                    <a:pt x="3796" y="4272"/>
                  </a:lnTo>
                  <a:lnTo>
                    <a:pt x="3794" y="4276"/>
                  </a:lnTo>
                  <a:lnTo>
                    <a:pt x="3796" y="4280"/>
                  </a:lnTo>
                  <a:lnTo>
                    <a:pt x="3797" y="4284"/>
                  </a:lnTo>
                  <a:lnTo>
                    <a:pt x="3798" y="4287"/>
                  </a:lnTo>
                  <a:lnTo>
                    <a:pt x="3801" y="4289"/>
                  </a:lnTo>
                  <a:lnTo>
                    <a:pt x="3805" y="4290"/>
                  </a:lnTo>
                  <a:lnTo>
                    <a:pt x="3810" y="4289"/>
                  </a:lnTo>
                  <a:lnTo>
                    <a:pt x="3810" y="4289"/>
                  </a:lnTo>
                  <a:lnTo>
                    <a:pt x="3820" y="4284"/>
                  </a:lnTo>
                  <a:lnTo>
                    <a:pt x="3820" y="4284"/>
                  </a:lnTo>
                  <a:lnTo>
                    <a:pt x="3829" y="4321"/>
                  </a:lnTo>
                  <a:lnTo>
                    <a:pt x="3839" y="4359"/>
                  </a:lnTo>
                  <a:lnTo>
                    <a:pt x="3839" y="4359"/>
                  </a:lnTo>
                  <a:lnTo>
                    <a:pt x="3848" y="4395"/>
                  </a:lnTo>
                  <a:lnTo>
                    <a:pt x="3860" y="4437"/>
                  </a:lnTo>
                  <a:lnTo>
                    <a:pt x="3874" y="4482"/>
                  </a:lnTo>
                  <a:lnTo>
                    <a:pt x="3890" y="4530"/>
                  </a:lnTo>
                  <a:lnTo>
                    <a:pt x="3924" y="4632"/>
                  </a:lnTo>
                  <a:lnTo>
                    <a:pt x="3942" y="4685"/>
                  </a:lnTo>
                  <a:lnTo>
                    <a:pt x="3958" y="4739"/>
                  </a:lnTo>
                  <a:lnTo>
                    <a:pt x="3958" y="4739"/>
                  </a:lnTo>
                  <a:lnTo>
                    <a:pt x="3938" y="4760"/>
                  </a:lnTo>
                  <a:lnTo>
                    <a:pt x="3938" y="4760"/>
                  </a:lnTo>
                  <a:lnTo>
                    <a:pt x="3935" y="4765"/>
                  </a:lnTo>
                  <a:lnTo>
                    <a:pt x="3934" y="4771"/>
                  </a:lnTo>
                  <a:lnTo>
                    <a:pt x="3936" y="4777"/>
                  </a:lnTo>
                  <a:lnTo>
                    <a:pt x="3938" y="4780"/>
                  </a:lnTo>
                  <a:lnTo>
                    <a:pt x="3943" y="4784"/>
                  </a:lnTo>
                  <a:lnTo>
                    <a:pt x="3949" y="4785"/>
                  </a:lnTo>
                  <a:lnTo>
                    <a:pt x="3954" y="4785"/>
                  </a:lnTo>
                  <a:lnTo>
                    <a:pt x="3959" y="4781"/>
                  </a:lnTo>
                  <a:lnTo>
                    <a:pt x="3959" y="4781"/>
                  </a:lnTo>
                  <a:lnTo>
                    <a:pt x="3968" y="4772"/>
                  </a:lnTo>
                  <a:lnTo>
                    <a:pt x="3968" y="4772"/>
                  </a:lnTo>
                  <a:lnTo>
                    <a:pt x="3976" y="4804"/>
                  </a:lnTo>
                  <a:lnTo>
                    <a:pt x="3983" y="4835"/>
                  </a:lnTo>
                  <a:lnTo>
                    <a:pt x="3983" y="4835"/>
                  </a:lnTo>
                  <a:lnTo>
                    <a:pt x="3949" y="4870"/>
                  </a:lnTo>
                  <a:lnTo>
                    <a:pt x="3949" y="4870"/>
                  </a:lnTo>
                  <a:lnTo>
                    <a:pt x="3946" y="4874"/>
                  </a:lnTo>
                  <a:lnTo>
                    <a:pt x="3945" y="4879"/>
                  </a:lnTo>
                  <a:lnTo>
                    <a:pt x="3945" y="4883"/>
                  </a:lnTo>
                  <a:lnTo>
                    <a:pt x="3948" y="4888"/>
                  </a:lnTo>
                  <a:lnTo>
                    <a:pt x="3950" y="4891"/>
                  </a:lnTo>
                  <a:lnTo>
                    <a:pt x="3954" y="4894"/>
                  </a:lnTo>
                  <a:lnTo>
                    <a:pt x="3958" y="4895"/>
                  </a:lnTo>
                  <a:lnTo>
                    <a:pt x="3963" y="4894"/>
                  </a:lnTo>
                  <a:lnTo>
                    <a:pt x="3963" y="4894"/>
                  </a:lnTo>
                  <a:lnTo>
                    <a:pt x="3978" y="4887"/>
                  </a:lnTo>
                  <a:lnTo>
                    <a:pt x="3993" y="4879"/>
                  </a:lnTo>
                  <a:lnTo>
                    <a:pt x="3993" y="4879"/>
                  </a:lnTo>
                  <a:lnTo>
                    <a:pt x="4000" y="4914"/>
                  </a:lnTo>
                  <a:lnTo>
                    <a:pt x="4005" y="4948"/>
                  </a:lnTo>
                  <a:lnTo>
                    <a:pt x="4009" y="4979"/>
                  </a:lnTo>
                  <a:lnTo>
                    <a:pt x="4011" y="5010"/>
                  </a:lnTo>
                  <a:lnTo>
                    <a:pt x="4010" y="5038"/>
                  </a:lnTo>
                  <a:lnTo>
                    <a:pt x="4007" y="5065"/>
                  </a:lnTo>
                  <a:lnTo>
                    <a:pt x="4005" y="5078"/>
                  </a:lnTo>
                  <a:lnTo>
                    <a:pt x="4002" y="5089"/>
                  </a:lnTo>
                  <a:lnTo>
                    <a:pt x="3998" y="5101"/>
                  </a:lnTo>
                  <a:lnTo>
                    <a:pt x="3994" y="5111"/>
                  </a:lnTo>
                  <a:lnTo>
                    <a:pt x="3994" y="5111"/>
                  </a:lnTo>
                  <a:lnTo>
                    <a:pt x="3986" y="5130"/>
                  </a:lnTo>
                  <a:lnTo>
                    <a:pt x="3980" y="5148"/>
                  </a:lnTo>
                  <a:lnTo>
                    <a:pt x="3977" y="5165"/>
                  </a:lnTo>
                  <a:lnTo>
                    <a:pt x="3976" y="5181"/>
                  </a:lnTo>
                  <a:lnTo>
                    <a:pt x="3976" y="5197"/>
                  </a:lnTo>
                  <a:lnTo>
                    <a:pt x="3978" y="5211"/>
                  </a:lnTo>
                  <a:lnTo>
                    <a:pt x="3982" y="5225"/>
                  </a:lnTo>
                  <a:lnTo>
                    <a:pt x="3986" y="5239"/>
                  </a:lnTo>
                  <a:lnTo>
                    <a:pt x="3993" y="5252"/>
                  </a:lnTo>
                  <a:lnTo>
                    <a:pt x="4002" y="5264"/>
                  </a:lnTo>
                  <a:lnTo>
                    <a:pt x="4010" y="5274"/>
                  </a:lnTo>
                  <a:lnTo>
                    <a:pt x="4020" y="5285"/>
                  </a:lnTo>
                  <a:lnTo>
                    <a:pt x="4032" y="5294"/>
                  </a:lnTo>
                  <a:lnTo>
                    <a:pt x="4044" y="5303"/>
                  </a:lnTo>
                  <a:lnTo>
                    <a:pt x="4057" y="5312"/>
                  </a:lnTo>
                  <a:lnTo>
                    <a:pt x="4071" y="5319"/>
                  </a:lnTo>
                  <a:lnTo>
                    <a:pt x="4086" y="5326"/>
                  </a:lnTo>
                  <a:lnTo>
                    <a:pt x="4101" y="5332"/>
                  </a:lnTo>
                  <a:lnTo>
                    <a:pt x="4116" y="5336"/>
                  </a:lnTo>
                  <a:lnTo>
                    <a:pt x="4133" y="5341"/>
                  </a:lnTo>
                  <a:lnTo>
                    <a:pt x="4149" y="5346"/>
                  </a:lnTo>
                  <a:lnTo>
                    <a:pt x="4165" y="5348"/>
                  </a:lnTo>
                  <a:lnTo>
                    <a:pt x="4199" y="5353"/>
                  </a:lnTo>
                  <a:lnTo>
                    <a:pt x="4232" y="5355"/>
                  </a:lnTo>
                  <a:lnTo>
                    <a:pt x="4264" y="5354"/>
                  </a:lnTo>
                  <a:lnTo>
                    <a:pt x="4280" y="5353"/>
                  </a:lnTo>
                  <a:lnTo>
                    <a:pt x="4294" y="5350"/>
                  </a:lnTo>
                  <a:lnTo>
                    <a:pt x="4308" y="5347"/>
                  </a:lnTo>
                  <a:lnTo>
                    <a:pt x="4322" y="5344"/>
                  </a:lnTo>
                  <a:lnTo>
                    <a:pt x="4322" y="5344"/>
                  </a:lnTo>
                  <a:lnTo>
                    <a:pt x="4318" y="5362"/>
                  </a:lnTo>
                  <a:lnTo>
                    <a:pt x="4313" y="5378"/>
                  </a:lnTo>
                  <a:lnTo>
                    <a:pt x="4301" y="5412"/>
                  </a:lnTo>
                  <a:lnTo>
                    <a:pt x="4287" y="5445"/>
                  </a:lnTo>
                  <a:lnTo>
                    <a:pt x="4272" y="5477"/>
                  </a:lnTo>
                  <a:lnTo>
                    <a:pt x="4254" y="5508"/>
                  </a:lnTo>
                  <a:lnTo>
                    <a:pt x="4238" y="5539"/>
                  </a:lnTo>
                  <a:lnTo>
                    <a:pt x="4203" y="5600"/>
                  </a:lnTo>
                  <a:lnTo>
                    <a:pt x="4203" y="5600"/>
                  </a:lnTo>
                  <a:lnTo>
                    <a:pt x="4179" y="5626"/>
                  </a:lnTo>
                  <a:lnTo>
                    <a:pt x="4179" y="5626"/>
                  </a:lnTo>
                  <a:lnTo>
                    <a:pt x="4177" y="5631"/>
                  </a:lnTo>
                  <a:lnTo>
                    <a:pt x="4176" y="5636"/>
                  </a:lnTo>
                  <a:lnTo>
                    <a:pt x="4177" y="5641"/>
                  </a:lnTo>
                  <a:lnTo>
                    <a:pt x="4179" y="5644"/>
                  </a:lnTo>
                  <a:lnTo>
                    <a:pt x="4179" y="5644"/>
                  </a:lnTo>
                  <a:lnTo>
                    <a:pt x="4168" y="5670"/>
                  </a:lnTo>
                  <a:lnTo>
                    <a:pt x="4156" y="5697"/>
                  </a:lnTo>
                  <a:lnTo>
                    <a:pt x="4147" y="5724"/>
                  </a:lnTo>
                  <a:lnTo>
                    <a:pt x="4138" y="5752"/>
                  </a:lnTo>
                  <a:lnTo>
                    <a:pt x="4138" y="5752"/>
                  </a:lnTo>
                  <a:lnTo>
                    <a:pt x="4133" y="5777"/>
                  </a:lnTo>
                  <a:lnTo>
                    <a:pt x="4129" y="5804"/>
                  </a:lnTo>
                  <a:lnTo>
                    <a:pt x="4128" y="5831"/>
                  </a:lnTo>
                  <a:lnTo>
                    <a:pt x="4127" y="5859"/>
                  </a:lnTo>
                  <a:lnTo>
                    <a:pt x="4128" y="5887"/>
                  </a:lnTo>
                  <a:lnTo>
                    <a:pt x="4130" y="5916"/>
                  </a:lnTo>
                  <a:lnTo>
                    <a:pt x="4134" y="5944"/>
                  </a:lnTo>
                  <a:lnTo>
                    <a:pt x="4138" y="5972"/>
                  </a:lnTo>
                  <a:lnTo>
                    <a:pt x="4138" y="5972"/>
                  </a:lnTo>
                  <a:lnTo>
                    <a:pt x="4135" y="5975"/>
                  </a:lnTo>
                  <a:lnTo>
                    <a:pt x="4135" y="5975"/>
                  </a:lnTo>
                  <a:lnTo>
                    <a:pt x="4131" y="5980"/>
                  </a:lnTo>
                  <a:lnTo>
                    <a:pt x="4130" y="5985"/>
                  </a:lnTo>
                  <a:lnTo>
                    <a:pt x="4130" y="5988"/>
                  </a:lnTo>
                  <a:lnTo>
                    <a:pt x="4131" y="5993"/>
                  </a:lnTo>
                  <a:lnTo>
                    <a:pt x="4134" y="5995"/>
                  </a:lnTo>
                  <a:lnTo>
                    <a:pt x="4136" y="5999"/>
                  </a:lnTo>
                  <a:lnTo>
                    <a:pt x="4140" y="6001"/>
                  </a:lnTo>
                  <a:lnTo>
                    <a:pt x="4143" y="6002"/>
                  </a:lnTo>
                  <a:lnTo>
                    <a:pt x="4143" y="6002"/>
                  </a:lnTo>
                  <a:lnTo>
                    <a:pt x="4154" y="6053"/>
                  </a:lnTo>
                  <a:lnTo>
                    <a:pt x="4165" y="6102"/>
                  </a:lnTo>
                  <a:lnTo>
                    <a:pt x="4165" y="6102"/>
                  </a:lnTo>
                  <a:lnTo>
                    <a:pt x="4164" y="6106"/>
                  </a:lnTo>
                  <a:lnTo>
                    <a:pt x="4164" y="6111"/>
                  </a:lnTo>
                  <a:lnTo>
                    <a:pt x="4167" y="6116"/>
                  </a:lnTo>
                  <a:lnTo>
                    <a:pt x="4169" y="6119"/>
                  </a:lnTo>
                  <a:lnTo>
                    <a:pt x="4169" y="6119"/>
                  </a:lnTo>
                  <a:lnTo>
                    <a:pt x="4186" y="6192"/>
                  </a:lnTo>
                  <a:lnTo>
                    <a:pt x="4186" y="6192"/>
                  </a:lnTo>
                  <a:lnTo>
                    <a:pt x="4195" y="6228"/>
                  </a:lnTo>
                  <a:lnTo>
                    <a:pt x="4204" y="6263"/>
                  </a:lnTo>
                  <a:lnTo>
                    <a:pt x="4215" y="6298"/>
                  </a:lnTo>
                  <a:lnTo>
                    <a:pt x="4225" y="6332"/>
                  </a:lnTo>
                  <a:lnTo>
                    <a:pt x="4238" y="6366"/>
                  </a:lnTo>
                  <a:lnTo>
                    <a:pt x="4251" y="6400"/>
                  </a:lnTo>
                  <a:lnTo>
                    <a:pt x="4264" y="6434"/>
                  </a:lnTo>
                  <a:lnTo>
                    <a:pt x="4279" y="6468"/>
                  </a:lnTo>
                  <a:lnTo>
                    <a:pt x="4294" y="6501"/>
                  </a:lnTo>
                  <a:lnTo>
                    <a:pt x="4309" y="6534"/>
                  </a:lnTo>
                  <a:lnTo>
                    <a:pt x="4343" y="6598"/>
                  </a:lnTo>
                  <a:lnTo>
                    <a:pt x="4380" y="6661"/>
                  </a:lnTo>
                  <a:lnTo>
                    <a:pt x="4417" y="6723"/>
                  </a:lnTo>
                  <a:lnTo>
                    <a:pt x="4417" y="6723"/>
                  </a:lnTo>
                  <a:lnTo>
                    <a:pt x="4416" y="6724"/>
                  </a:lnTo>
                  <a:lnTo>
                    <a:pt x="4416" y="6724"/>
                  </a:lnTo>
                  <a:lnTo>
                    <a:pt x="4415" y="6729"/>
                  </a:lnTo>
                  <a:lnTo>
                    <a:pt x="4415" y="6734"/>
                  </a:lnTo>
                  <a:lnTo>
                    <a:pt x="4416" y="6737"/>
                  </a:lnTo>
                  <a:lnTo>
                    <a:pt x="4418" y="6742"/>
                  </a:lnTo>
                  <a:lnTo>
                    <a:pt x="4421" y="6744"/>
                  </a:lnTo>
                  <a:lnTo>
                    <a:pt x="4424" y="6747"/>
                  </a:lnTo>
                  <a:lnTo>
                    <a:pt x="4429" y="6748"/>
                  </a:lnTo>
                  <a:lnTo>
                    <a:pt x="4433" y="6748"/>
                  </a:lnTo>
                  <a:lnTo>
                    <a:pt x="4433" y="6748"/>
                  </a:lnTo>
                  <a:lnTo>
                    <a:pt x="4465" y="6797"/>
                  </a:lnTo>
                  <a:lnTo>
                    <a:pt x="4498" y="6845"/>
                  </a:lnTo>
                  <a:lnTo>
                    <a:pt x="4498" y="6845"/>
                  </a:lnTo>
                  <a:lnTo>
                    <a:pt x="4506" y="6858"/>
                  </a:lnTo>
                  <a:lnTo>
                    <a:pt x="4506" y="6858"/>
                  </a:lnTo>
                  <a:lnTo>
                    <a:pt x="4473" y="6910"/>
                  </a:lnTo>
                  <a:lnTo>
                    <a:pt x="4473" y="6910"/>
                  </a:lnTo>
                  <a:lnTo>
                    <a:pt x="4471" y="6916"/>
                  </a:lnTo>
                  <a:lnTo>
                    <a:pt x="4471" y="6922"/>
                  </a:lnTo>
                  <a:lnTo>
                    <a:pt x="4473" y="6927"/>
                  </a:lnTo>
                  <a:lnTo>
                    <a:pt x="4477" y="6930"/>
                  </a:lnTo>
                  <a:lnTo>
                    <a:pt x="4481" y="6933"/>
                  </a:lnTo>
                  <a:lnTo>
                    <a:pt x="4486" y="6934"/>
                  </a:lnTo>
                  <a:lnTo>
                    <a:pt x="4492" y="6933"/>
                  </a:lnTo>
                  <a:lnTo>
                    <a:pt x="4497" y="6929"/>
                  </a:lnTo>
                  <a:lnTo>
                    <a:pt x="4497" y="6929"/>
                  </a:lnTo>
                  <a:lnTo>
                    <a:pt x="4529" y="6894"/>
                  </a:lnTo>
                  <a:lnTo>
                    <a:pt x="4529" y="6894"/>
                  </a:lnTo>
                  <a:lnTo>
                    <a:pt x="4566" y="6956"/>
                  </a:lnTo>
                  <a:lnTo>
                    <a:pt x="4566" y="6956"/>
                  </a:lnTo>
                  <a:lnTo>
                    <a:pt x="4560" y="6965"/>
                  </a:lnTo>
                  <a:lnTo>
                    <a:pt x="4560" y="6965"/>
                  </a:lnTo>
                  <a:lnTo>
                    <a:pt x="4557" y="6971"/>
                  </a:lnTo>
                  <a:lnTo>
                    <a:pt x="4557" y="6976"/>
                  </a:lnTo>
                  <a:lnTo>
                    <a:pt x="4560" y="6981"/>
                  </a:lnTo>
                  <a:lnTo>
                    <a:pt x="4563" y="6984"/>
                  </a:lnTo>
                  <a:lnTo>
                    <a:pt x="4568" y="6987"/>
                  </a:lnTo>
                  <a:lnTo>
                    <a:pt x="4573" y="6988"/>
                  </a:lnTo>
                  <a:lnTo>
                    <a:pt x="4579" y="6988"/>
                  </a:lnTo>
                  <a:lnTo>
                    <a:pt x="4583" y="6984"/>
                  </a:lnTo>
                  <a:lnTo>
                    <a:pt x="4583" y="6984"/>
                  </a:lnTo>
                  <a:lnTo>
                    <a:pt x="4598" y="7011"/>
                  </a:lnTo>
                  <a:lnTo>
                    <a:pt x="4615" y="7036"/>
                  </a:lnTo>
                  <a:lnTo>
                    <a:pt x="4615" y="7036"/>
                  </a:lnTo>
                  <a:lnTo>
                    <a:pt x="4600" y="7054"/>
                  </a:lnTo>
                  <a:lnTo>
                    <a:pt x="4600" y="7054"/>
                  </a:lnTo>
                  <a:lnTo>
                    <a:pt x="4597" y="7058"/>
                  </a:lnTo>
                  <a:lnTo>
                    <a:pt x="4597" y="7061"/>
                  </a:lnTo>
                  <a:lnTo>
                    <a:pt x="4598" y="7065"/>
                  </a:lnTo>
                  <a:lnTo>
                    <a:pt x="4600" y="7068"/>
                  </a:lnTo>
                  <a:lnTo>
                    <a:pt x="4603" y="7070"/>
                  </a:lnTo>
                  <a:lnTo>
                    <a:pt x="4607" y="7071"/>
                  </a:lnTo>
                  <a:lnTo>
                    <a:pt x="4610" y="7071"/>
                  </a:lnTo>
                  <a:lnTo>
                    <a:pt x="4612" y="7067"/>
                  </a:lnTo>
                  <a:lnTo>
                    <a:pt x="4612" y="7067"/>
                  </a:lnTo>
                  <a:lnTo>
                    <a:pt x="4627" y="7051"/>
                  </a:lnTo>
                  <a:lnTo>
                    <a:pt x="4627" y="7051"/>
                  </a:lnTo>
                  <a:lnTo>
                    <a:pt x="4639" y="7068"/>
                  </a:lnTo>
                  <a:lnTo>
                    <a:pt x="4652" y="7086"/>
                  </a:lnTo>
                  <a:lnTo>
                    <a:pt x="4666" y="7101"/>
                  </a:lnTo>
                  <a:lnTo>
                    <a:pt x="4680" y="7118"/>
                  </a:lnTo>
                  <a:lnTo>
                    <a:pt x="4680" y="7118"/>
                  </a:lnTo>
                  <a:lnTo>
                    <a:pt x="4667" y="7140"/>
                  </a:lnTo>
                  <a:lnTo>
                    <a:pt x="4667" y="7140"/>
                  </a:lnTo>
                  <a:lnTo>
                    <a:pt x="4665" y="7142"/>
                  </a:lnTo>
                  <a:lnTo>
                    <a:pt x="4665" y="7146"/>
                  </a:lnTo>
                  <a:lnTo>
                    <a:pt x="4665" y="7153"/>
                  </a:lnTo>
                  <a:lnTo>
                    <a:pt x="4667" y="7159"/>
                  </a:lnTo>
                  <a:lnTo>
                    <a:pt x="4672" y="7162"/>
                  </a:lnTo>
                  <a:lnTo>
                    <a:pt x="4677" y="7166"/>
                  </a:lnTo>
                  <a:lnTo>
                    <a:pt x="4684" y="7167"/>
                  </a:lnTo>
                  <a:lnTo>
                    <a:pt x="4690" y="7166"/>
                  </a:lnTo>
                  <a:lnTo>
                    <a:pt x="4696" y="7161"/>
                  </a:lnTo>
                  <a:lnTo>
                    <a:pt x="4696" y="7161"/>
                  </a:lnTo>
                  <a:lnTo>
                    <a:pt x="4712" y="7146"/>
                  </a:lnTo>
                  <a:lnTo>
                    <a:pt x="4712" y="7146"/>
                  </a:lnTo>
                  <a:lnTo>
                    <a:pt x="4726" y="7157"/>
                  </a:lnTo>
                  <a:lnTo>
                    <a:pt x="4741" y="7168"/>
                  </a:lnTo>
                  <a:lnTo>
                    <a:pt x="4741" y="7168"/>
                  </a:lnTo>
                  <a:lnTo>
                    <a:pt x="4756" y="7176"/>
                  </a:lnTo>
                  <a:lnTo>
                    <a:pt x="4772" y="7184"/>
                  </a:lnTo>
                  <a:lnTo>
                    <a:pt x="4787" y="7191"/>
                  </a:lnTo>
                  <a:lnTo>
                    <a:pt x="4801" y="7198"/>
                  </a:lnTo>
                  <a:lnTo>
                    <a:pt x="4816" y="7203"/>
                  </a:lnTo>
                  <a:lnTo>
                    <a:pt x="4830" y="7208"/>
                  </a:lnTo>
                  <a:lnTo>
                    <a:pt x="4844" y="7211"/>
                  </a:lnTo>
                  <a:lnTo>
                    <a:pt x="4858" y="7215"/>
                  </a:lnTo>
                  <a:lnTo>
                    <a:pt x="4872" y="7216"/>
                  </a:lnTo>
                  <a:lnTo>
                    <a:pt x="4885" y="7217"/>
                  </a:lnTo>
                  <a:lnTo>
                    <a:pt x="4899" y="7217"/>
                  </a:lnTo>
                  <a:lnTo>
                    <a:pt x="4912" y="7217"/>
                  </a:lnTo>
                  <a:lnTo>
                    <a:pt x="4925" y="7216"/>
                  </a:lnTo>
                  <a:lnTo>
                    <a:pt x="4937" y="7214"/>
                  </a:lnTo>
                  <a:lnTo>
                    <a:pt x="4950" y="7210"/>
                  </a:lnTo>
                  <a:lnTo>
                    <a:pt x="4961" y="7205"/>
                  </a:lnTo>
                  <a:lnTo>
                    <a:pt x="4972" y="7201"/>
                  </a:lnTo>
                  <a:lnTo>
                    <a:pt x="4983" y="7195"/>
                  </a:lnTo>
                  <a:lnTo>
                    <a:pt x="4994" y="7189"/>
                  </a:lnTo>
                  <a:lnTo>
                    <a:pt x="5005" y="7182"/>
                  </a:lnTo>
                  <a:lnTo>
                    <a:pt x="5014" y="7174"/>
                  </a:lnTo>
                  <a:lnTo>
                    <a:pt x="5023" y="7164"/>
                  </a:lnTo>
                  <a:lnTo>
                    <a:pt x="5033" y="7154"/>
                  </a:lnTo>
                  <a:lnTo>
                    <a:pt x="5041" y="7143"/>
                  </a:lnTo>
                  <a:lnTo>
                    <a:pt x="5049" y="7132"/>
                  </a:lnTo>
                  <a:lnTo>
                    <a:pt x="5057" y="7120"/>
                  </a:lnTo>
                  <a:lnTo>
                    <a:pt x="5064" y="7107"/>
                  </a:lnTo>
                  <a:lnTo>
                    <a:pt x="5070" y="7093"/>
                  </a:lnTo>
                  <a:lnTo>
                    <a:pt x="5077" y="7078"/>
                  </a:lnTo>
                  <a:lnTo>
                    <a:pt x="5082" y="7063"/>
                  </a:lnTo>
                  <a:lnTo>
                    <a:pt x="5088" y="7046"/>
                  </a:lnTo>
                  <a:lnTo>
                    <a:pt x="5092" y="7029"/>
                  </a:lnTo>
                  <a:lnTo>
                    <a:pt x="5092" y="7029"/>
                  </a:lnTo>
                  <a:lnTo>
                    <a:pt x="5098" y="7003"/>
                  </a:lnTo>
                  <a:lnTo>
                    <a:pt x="5103" y="6976"/>
                  </a:lnTo>
                  <a:lnTo>
                    <a:pt x="5111" y="6926"/>
                  </a:lnTo>
                  <a:lnTo>
                    <a:pt x="5116" y="6875"/>
                  </a:lnTo>
                  <a:lnTo>
                    <a:pt x="5119" y="6826"/>
                  </a:lnTo>
                  <a:lnTo>
                    <a:pt x="5124" y="6730"/>
                  </a:lnTo>
                  <a:lnTo>
                    <a:pt x="5126" y="6683"/>
                  </a:lnTo>
                  <a:lnTo>
                    <a:pt x="5130" y="6637"/>
                  </a:lnTo>
                  <a:lnTo>
                    <a:pt x="5136" y="6590"/>
                  </a:lnTo>
                  <a:lnTo>
                    <a:pt x="5140" y="6568"/>
                  </a:lnTo>
                  <a:lnTo>
                    <a:pt x="5145" y="6544"/>
                  </a:lnTo>
                  <a:lnTo>
                    <a:pt x="5150" y="6521"/>
                  </a:lnTo>
                  <a:lnTo>
                    <a:pt x="5157" y="6498"/>
                  </a:lnTo>
                  <a:lnTo>
                    <a:pt x="5164" y="6475"/>
                  </a:lnTo>
                  <a:lnTo>
                    <a:pt x="5172" y="6452"/>
                  </a:lnTo>
                  <a:lnTo>
                    <a:pt x="5181" y="6428"/>
                  </a:lnTo>
                  <a:lnTo>
                    <a:pt x="5193" y="6405"/>
                  </a:lnTo>
                  <a:lnTo>
                    <a:pt x="5206" y="6383"/>
                  </a:lnTo>
                  <a:lnTo>
                    <a:pt x="5219" y="6359"/>
                  </a:lnTo>
                  <a:lnTo>
                    <a:pt x="5235" y="6335"/>
                  </a:lnTo>
                  <a:lnTo>
                    <a:pt x="5252" y="6311"/>
                  </a:lnTo>
                  <a:lnTo>
                    <a:pt x="5270" y="6288"/>
                  </a:lnTo>
                  <a:lnTo>
                    <a:pt x="5291" y="6263"/>
                  </a:lnTo>
                  <a:lnTo>
                    <a:pt x="5291" y="6263"/>
                  </a:lnTo>
                  <a:lnTo>
                    <a:pt x="5318" y="6234"/>
                  </a:lnTo>
                  <a:lnTo>
                    <a:pt x="5346" y="6206"/>
                  </a:lnTo>
                  <a:lnTo>
                    <a:pt x="5376" y="6178"/>
                  </a:lnTo>
                  <a:lnTo>
                    <a:pt x="5405" y="6151"/>
                  </a:lnTo>
                  <a:lnTo>
                    <a:pt x="5434" y="6124"/>
                  </a:lnTo>
                  <a:lnTo>
                    <a:pt x="5465" y="6098"/>
                  </a:lnTo>
                  <a:lnTo>
                    <a:pt x="5496" y="6072"/>
                  </a:lnTo>
                  <a:lnTo>
                    <a:pt x="5528" y="6047"/>
                  </a:lnTo>
                  <a:lnTo>
                    <a:pt x="5559" y="6023"/>
                  </a:lnTo>
                  <a:lnTo>
                    <a:pt x="5592" y="5999"/>
                  </a:lnTo>
                  <a:lnTo>
                    <a:pt x="5659" y="5953"/>
                  </a:lnTo>
                  <a:lnTo>
                    <a:pt x="5727" y="5910"/>
                  </a:lnTo>
                  <a:lnTo>
                    <a:pt x="5796" y="5868"/>
                  </a:lnTo>
                  <a:lnTo>
                    <a:pt x="5796" y="5868"/>
                  </a:lnTo>
                  <a:lnTo>
                    <a:pt x="5795" y="5872"/>
                  </a:lnTo>
                  <a:lnTo>
                    <a:pt x="5795" y="5872"/>
                  </a:lnTo>
                  <a:lnTo>
                    <a:pt x="5793" y="5879"/>
                  </a:lnTo>
                  <a:lnTo>
                    <a:pt x="5795" y="5884"/>
                  </a:lnTo>
                  <a:lnTo>
                    <a:pt x="5798" y="5889"/>
                  </a:lnTo>
                  <a:lnTo>
                    <a:pt x="5803" y="5892"/>
                  </a:lnTo>
                  <a:lnTo>
                    <a:pt x="5807" y="5895"/>
                  </a:lnTo>
                  <a:lnTo>
                    <a:pt x="5813" y="5895"/>
                  </a:lnTo>
                  <a:lnTo>
                    <a:pt x="5819" y="5893"/>
                  </a:lnTo>
                  <a:lnTo>
                    <a:pt x="5824" y="5890"/>
                  </a:lnTo>
                  <a:lnTo>
                    <a:pt x="5824" y="5890"/>
                  </a:lnTo>
                  <a:lnTo>
                    <a:pt x="5860" y="5851"/>
                  </a:lnTo>
                  <a:lnTo>
                    <a:pt x="5895" y="5813"/>
                  </a:lnTo>
                  <a:lnTo>
                    <a:pt x="5895" y="5813"/>
                  </a:lnTo>
                  <a:lnTo>
                    <a:pt x="5930" y="5793"/>
                  </a:lnTo>
                  <a:lnTo>
                    <a:pt x="5930" y="5793"/>
                  </a:lnTo>
                  <a:lnTo>
                    <a:pt x="5932" y="5796"/>
                  </a:lnTo>
                  <a:lnTo>
                    <a:pt x="5934" y="5797"/>
                  </a:lnTo>
                  <a:lnTo>
                    <a:pt x="5936" y="5800"/>
                  </a:lnTo>
                  <a:lnTo>
                    <a:pt x="5941" y="5800"/>
                  </a:lnTo>
                  <a:lnTo>
                    <a:pt x="5941" y="5800"/>
                  </a:lnTo>
                  <a:lnTo>
                    <a:pt x="5977" y="5796"/>
                  </a:lnTo>
                  <a:lnTo>
                    <a:pt x="6015" y="5790"/>
                  </a:lnTo>
                  <a:lnTo>
                    <a:pt x="6052" y="5782"/>
                  </a:lnTo>
                  <a:lnTo>
                    <a:pt x="6090" y="5772"/>
                  </a:lnTo>
                  <a:lnTo>
                    <a:pt x="6127" y="5760"/>
                  </a:lnTo>
                  <a:lnTo>
                    <a:pt x="6164" y="5745"/>
                  </a:lnTo>
                  <a:lnTo>
                    <a:pt x="6201" y="5729"/>
                  </a:lnTo>
                  <a:lnTo>
                    <a:pt x="6237" y="5711"/>
                  </a:lnTo>
                  <a:lnTo>
                    <a:pt x="6237" y="5711"/>
                  </a:lnTo>
                  <a:lnTo>
                    <a:pt x="6223" y="5737"/>
                  </a:lnTo>
                  <a:lnTo>
                    <a:pt x="6223" y="5737"/>
                  </a:lnTo>
                  <a:lnTo>
                    <a:pt x="6222" y="5740"/>
                  </a:lnTo>
                  <a:lnTo>
                    <a:pt x="6222" y="5744"/>
                  </a:lnTo>
                  <a:lnTo>
                    <a:pt x="6222" y="5749"/>
                  </a:lnTo>
                  <a:lnTo>
                    <a:pt x="6224" y="5755"/>
                  </a:lnTo>
                  <a:lnTo>
                    <a:pt x="6229" y="5761"/>
                  </a:lnTo>
                  <a:lnTo>
                    <a:pt x="6235" y="5763"/>
                  </a:lnTo>
                  <a:lnTo>
                    <a:pt x="6241" y="5765"/>
                  </a:lnTo>
                  <a:lnTo>
                    <a:pt x="6243" y="5765"/>
                  </a:lnTo>
                  <a:lnTo>
                    <a:pt x="6246" y="5763"/>
                  </a:lnTo>
                  <a:lnTo>
                    <a:pt x="6249" y="5761"/>
                  </a:lnTo>
                  <a:lnTo>
                    <a:pt x="6251" y="5759"/>
                  </a:lnTo>
                  <a:lnTo>
                    <a:pt x="6251" y="5759"/>
                  </a:lnTo>
                  <a:lnTo>
                    <a:pt x="6329" y="5657"/>
                  </a:lnTo>
                  <a:lnTo>
                    <a:pt x="6329" y="5657"/>
                  </a:lnTo>
                  <a:lnTo>
                    <a:pt x="6363" y="5634"/>
                  </a:lnTo>
                  <a:lnTo>
                    <a:pt x="6396" y="5609"/>
                  </a:lnTo>
                  <a:lnTo>
                    <a:pt x="6429" y="5582"/>
                  </a:lnTo>
                  <a:lnTo>
                    <a:pt x="6459" y="5555"/>
                  </a:lnTo>
                  <a:lnTo>
                    <a:pt x="6490" y="5527"/>
                  </a:lnTo>
                  <a:lnTo>
                    <a:pt x="6518" y="5497"/>
                  </a:lnTo>
                  <a:lnTo>
                    <a:pt x="6546" y="5466"/>
                  </a:lnTo>
                  <a:lnTo>
                    <a:pt x="6572" y="5435"/>
                  </a:lnTo>
                  <a:lnTo>
                    <a:pt x="6596" y="5402"/>
                  </a:lnTo>
                  <a:lnTo>
                    <a:pt x="6620" y="5369"/>
                  </a:lnTo>
                  <a:lnTo>
                    <a:pt x="6641" y="5335"/>
                  </a:lnTo>
                  <a:lnTo>
                    <a:pt x="6661" y="5300"/>
                  </a:lnTo>
                  <a:lnTo>
                    <a:pt x="6678" y="5265"/>
                  </a:lnTo>
                  <a:lnTo>
                    <a:pt x="6695" y="5230"/>
                  </a:lnTo>
                  <a:lnTo>
                    <a:pt x="6709" y="5193"/>
                  </a:lnTo>
                  <a:lnTo>
                    <a:pt x="6720" y="5157"/>
                  </a:lnTo>
                  <a:lnTo>
                    <a:pt x="6730" y="5121"/>
                  </a:lnTo>
                  <a:lnTo>
                    <a:pt x="6738" y="5085"/>
                  </a:lnTo>
                  <a:lnTo>
                    <a:pt x="6743" y="5047"/>
                  </a:lnTo>
                  <a:lnTo>
                    <a:pt x="6745" y="5011"/>
                  </a:lnTo>
                  <a:lnTo>
                    <a:pt x="6746" y="4973"/>
                  </a:lnTo>
                  <a:lnTo>
                    <a:pt x="6743" y="4937"/>
                  </a:lnTo>
                  <a:lnTo>
                    <a:pt x="6738" y="4901"/>
                  </a:lnTo>
                  <a:lnTo>
                    <a:pt x="6734" y="4883"/>
                  </a:lnTo>
                  <a:lnTo>
                    <a:pt x="6730" y="4865"/>
                  </a:lnTo>
                  <a:lnTo>
                    <a:pt x="6725" y="4847"/>
                  </a:lnTo>
                  <a:lnTo>
                    <a:pt x="6719" y="4829"/>
                  </a:lnTo>
                  <a:lnTo>
                    <a:pt x="6712" y="4812"/>
                  </a:lnTo>
                  <a:lnTo>
                    <a:pt x="6705" y="4794"/>
                  </a:lnTo>
                  <a:lnTo>
                    <a:pt x="6697" y="4777"/>
                  </a:lnTo>
                  <a:lnTo>
                    <a:pt x="6688" y="4759"/>
                  </a:lnTo>
                  <a:lnTo>
                    <a:pt x="6678" y="4742"/>
                  </a:lnTo>
                  <a:lnTo>
                    <a:pt x="6668" y="4725"/>
                  </a:lnTo>
                  <a:lnTo>
                    <a:pt x="6657" y="4708"/>
                  </a:lnTo>
                  <a:lnTo>
                    <a:pt x="6644" y="4691"/>
                  </a:lnTo>
                  <a:lnTo>
                    <a:pt x="6631" y="4675"/>
                  </a:lnTo>
                  <a:lnTo>
                    <a:pt x="6617" y="4659"/>
                  </a:lnTo>
                  <a:lnTo>
                    <a:pt x="6603" y="4643"/>
                  </a:lnTo>
                  <a:lnTo>
                    <a:pt x="6588" y="4627"/>
                  </a:lnTo>
                  <a:lnTo>
                    <a:pt x="6572" y="4612"/>
                  </a:lnTo>
                  <a:lnTo>
                    <a:pt x="6554" y="4596"/>
                  </a:lnTo>
                  <a:lnTo>
                    <a:pt x="6554" y="4596"/>
                  </a:lnTo>
                  <a:close/>
                  <a:moveTo>
                    <a:pt x="4445" y="3726"/>
                  </a:moveTo>
                  <a:lnTo>
                    <a:pt x="4445" y="3726"/>
                  </a:lnTo>
                  <a:lnTo>
                    <a:pt x="4421" y="3757"/>
                  </a:lnTo>
                  <a:lnTo>
                    <a:pt x="4394" y="3790"/>
                  </a:lnTo>
                  <a:lnTo>
                    <a:pt x="4364" y="3824"/>
                  </a:lnTo>
                  <a:lnTo>
                    <a:pt x="4334" y="3859"/>
                  </a:lnTo>
                  <a:lnTo>
                    <a:pt x="4271" y="3929"/>
                  </a:lnTo>
                  <a:lnTo>
                    <a:pt x="4205" y="4000"/>
                  </a:lnTo>
                  <a:lnTo>
                    <a:pt x="4141" y="4069"/>
                  </a:lnTo>
                  <a:lnTo>
                    <a:pt x="4081" y="4136"/>
                  </a:lnTo>
                  <a:lnTo>
                    <a:pt x="4053" y="4168"/>
                  </a:lnTo>
                  <a:lnTo>
                    <a:pt x="4027" y="4200"/>
                  </a:lnTo>
                  <a:lnTo>
                    <a:pt x="4005" y="4229"/>
                  </a:lnTo>
                  <a:lnTo>
                    <a:pt x="3984" y="4257"/>
                  </a:lnTo>
                  <a:lnTo>
                    <a:pt x="3984" y="4257"/>
                  </a:lnTo>
                  <a:lnTo>
                    <a:pt x="4041" y="4175"/>
                  </a:lnTo>
                  <a:lnTo>
                    <a:pt x="4101" y="4094"/>
                  </a:lnTo>
                  <a:lnTo>
                    <a:pt x="4161" y="4015"/>
                  </a:lnTo>
                  <a:lnTo>
                    <a:pt x="4223" y="3936"/>
                  </a:lnTo>
                  <a:lnTo>
                    <a:pt x="4347" y="3779"/>
                  </a:lnTo>
                  <a:lnTo>
                    <a:pt x="4471" y="3624"/>
                  </a:lnTo>
                  <a:lnTo>
                    <a:pt x="4471" y="3624"/>
                  </a:lnTo>
                  <a:lnTo>
                    <a:pt x="4555" y="3528"/>
                  </a:lnTo>
                  <a:lnTo>
                    <a:pt x="4639" y="3430"/>
                  </a:lnTo>
                  <a:lnTo>
                    <a:pt x="4804" y="3233"/>
                  </a:lnTo>
                  <a:lnTo>
                    <a:pt x="4971" y="3036"/>
                  </a:lnTo>
                  <a:lnTo>
                    <a:pt x="5054" y="2939"/>
                  </a:lnTo>
                  <a:lnTo>
                    <a:pt x="5138" y="2842"/>
                  </a:lnTo>
                  <a:lnTo>
                    <a:pt x="5138" y="2842"/>
                  </a:lnTo>
                  <a:lnTo>
                    <a:pt x="5145" y="2834"/>
                  </a:lnTo>
                  <a:lnTo>
                    <a:pt x="5145" y="2834"/>
                  </a:lnTo>
                  <a:lnTo>
                    <a:pt x="5055" y="2943"/>
                  </a:lnTo>
                  <a:lnTo>
                    <a:pt x="4966" y="3054"/>
                  </a:lnTo>
                  <a:lnTo>
                    <a:pt x="4877" y="3164"/>
                  </a:lnTo>
                  <a:lnTo>
                    <a:pt x="4789" y="3275"/>
                  </a:lnTo>
                  <a:lnTo>
                    <a:pt x="4701" y="3387"/>
                  </a:lnTo>
                  <a:lnTo>
                    <a:pt x="4615" y="3500"/>
                  </a:lnTo>
                  <a:lnTo>
                    <a:pt x="4529" y="3612"/>
                  </a:lnTo>
                  <a:lnTo>
                    <a:pt x="4445" y="3726"/>
                  </a:lnTo>
                  <a:lnTo>
                    <a:pt x="4445" y="3726"/>
                  </a:lnTo>
                  <a:close/>
                  <a:moveTo>
                    <a:pt x="4151" y="3675"/>
                  </a:moveTo>
                  <a:lnTo>
                    <a:pt x="4151" y="3675"/>
                  </a:lnTo>
                  <a:lnTo>
                    <a:pt x="4200" y="3602"/>
                  </a:lnTo>
                  <a:lnTo>
                    <a:pt x="4248" y="3527"/>
                  </a:lnTo>
                  <a:lnTo>
                    <a:pt x="4298" y="3452"/>
                  </a:lnTo>
                  <a:lnTo>
                    <a:pt x="4347" y="3377"/>
                  </a:lnTo>
                  <a:lnTo>
                    <a:pt x="4347" y="3377"/>
                  </a:lnTo>
                  <a:lnTo>
                    <a:pt x="4426" y="3261"/>
                  </a:lnTo>
                  <a:lnTo>
                    <a:pt x="4506" y="3145"/>
                  </a:lnTo>
                  <a:lnTo>
                    <a:pt x="4666" y="2916"/>
                  </a:lnTo>
                  <a:lnTo>
                    <a:pt x="4666" y="2916"/>
                  </a:lnTo>
                  <a:lnTo>
                    <a:pt x="4760" y="2790"/>
                  </a:lnTo>
                  <a:lnTo>
                    <a:pt x="4856" y="2668"/>
                  </a:lnTo>
                  <a:lnTo>
                    <a:pt x="4952" y="2545"/>
                  </a:lnTo>
                  <a:lnTo>
                    <a:pt x="5049" y="2424"/>
                  </a:lnTo>
                  <a:lnTo>
                    <a:pt x="5147" y="2304"/>
                  </a:lnTo>
                  <a:lnTo>
                    <a:pt x="5247" y="2185"/>
                  </a:lnTo>
                  <a:lnTo>
                    <a:pt x="5347" y="2069"/>
                  </a:lnTo>
                  <a:lnTo>
                    <a:pt x="5399" y="2012"/>
                  </a:lnTo>
                  <a:lnTo>
                    <a:pt x="5450" y="1956"/>
                  </a:lnTo>
                  <a:lnTo>
                    <a:pt x="5450" y="1956"/>
                  </a:lnTo>
                  <a:lnTo>
                    <a:pt x="5562" y="1838"/>
                  </a:lnTo>
                  <a:lnTo>
                    <a:pt x="5673" y="1719"/>
                  </a:lnTo>
                  <a:lnTo>
                    <a:pt x="5673" y="1719"/>
                  </a:lnTo>
                  <a:lnTo>
                    <a:pt x="5560" y="1875"/>
                  </a:lnTo>
                  <a:lnTo>
                    <a:pt x="5448" y="2031"/>
                  </a:lnTo>
                  <a:lnTo>
                    <a:pt x="5225" y="2342"/>
                  </a:lnTo>
                  <a:lnTo>
                    <a:pt x="5112" y="2497"/>
                  </a:lnTo>
                  <a:lnTo>
                    <a:pt x="4999" y="2649"/>
                  </a:lnTo>
                  <a:lnTo>
                    <a:pt x="4941" y="2725"/>
                  </a:lnTo>
                  <a:lnTo>
                    <a:pt x="4884" y="2800"/>
                  </a:lnTo>
                  <a:lnTo>
                    <a:pt x="4825" y="2874"/>
                  </a:lnTo>
                  <a:lnTo>
                    <a:pt x="4767" y="2947"/>
                  </a:lnTo>
                  <a:lnTo>
                    <a:pt x="4767" y="2947"/>
                  </a:lnTo>
                  <a:lnTo>
                    <a:pt x="4665" y="3073"/>
                  </a:lnTo>
                  <a:lnTo>
                    <a:pt x="4562" y="3197"/>
                  </a:lnTo>
                  <a:lnTo>
                    <a:pt x="4458" y="3322"/>
                  </a:lnTo>
                  <a:lnTo>
                    <a:pt x="4356" y="3447"/>
                  </a:lnTo>
                  <a:lnTo>
                    <a:pt x="4356" y="3447"/>
                  </a:lnTo>
                  <a:lnTo>
                    <a:pt x="4318" y="3496"/>
                  </a:lnTo>
                  <a:lnTo>
                    <a:pt x="4279" y="3545"/>
                  </a:lnTo>
                  <a:lnTo>
                    <a:pt x="4238" y="3593"/>
                  </a:lnTo>
                  <a:lnTo>
                    <a:pt x="4198" y="3641"/>
                  </a:lnTo>
                  <a:lnTo>
                    <a:pt x="4198" y="3641"/>
                  </a:lnTo>
                  <a:lnTo>
                    <a:pt x="4170" y="3672"/>
                  </a:lnTo>
                  <a:lnTo>
                    <a:pt x="4162" y="3681"/>
                  </a:lnTo>
                  <a:lnTo>
                    <a:pt x="4155" y="3687"/>
                  </a:lnTo>
                  <a:lnTo>
                    <a:pt x="4151" y="3688"/>
                  </a:lnTo>
                  <a:lnTo>
                    <a:pt x="4150" y="3688"/>
                  </a:lnTo>
                  <a:lnTo>
                    <a:pt x="4149" y="3687"/>
                  </a:lnTo>
                  <a:lnTo>
                    <a:pt x="4149" y="3682"/>
                  </a:lnTo>
                  <a:lnTo>
                    <a:pt x="4151" y="3675"/>
                  </a:lnTo>
                  <a:lnTo>
                    <a:pt x="4151" y="3675"/>
                  </a:lnTo>
                  <a:close/>
                  <a:moveTo>
                    <a:pt x="4030" y="3750"/>
                  </a:moveTo>
                  <a:lnTo>
                    <a:pt x="4030" y="3750"/>
                  </a:lnTo>
                  <a:lnTo>
                    <a:pt x="3983" y="3811"/>
                  </a:lnTo>
                  <a:lnTo>
                    <a:pt x="3942" y="3867"/>
                  </a:lnTo>
                  <a:lnTo>
                    <a:pt x="3924" y="3891"/>
                  </a:lnTo>
                  <a:lnTo>
                    <a:pt x="3910" y="3913"/>
                  </a:lnTo>
                  <a:lnTo>
                    <a:pt x="3900" y="3930"/>
                  </a:lnTo>
                  <a:lnTo>
                    <a:pt x="3891" y="3945"/>
                  </a:lnTo>
                  <a:lnTo>
                    <a:pt x="3891" y="3945"/>
                  </a:lnTo>
                  <a:lnTo>
                    <a:pt x="3916" y="3894"/>
                  </a:lnTo>
                  <a:lnTo>
                    <a:pt x="3941" y="3844"/>
                  </a:lnTo>
                  <a:lnTo>
                    <a:pt x="3968" y="3795"/>
                  </a:lnTo>
                  <a:lnTo>
                    <a:pt x="3996" y="3747"/>
                  </a:lnTo>
                  <a:lnTo>
                    <a:pt x="4026" y="3699"/>
                  </a:lnTo>
                  <a:lnTo>
                    <a:pt x="4057" y="3652"/>
                  </a:lnTo>
                  <a:lnTo>
                    <a:pt x="4088" y="3605"/>
                  </a:lnTo>
                  <a:lnTo>
                    <a:pt x="4121" y="3559"/>
                  </a:lnTo>
                  <a:lnTo>
                    <a:pt x="4155" y="3515"/>
                  </a:lnTo>
                  <a:lnTo>
                    <a:pt x="4189" y="3469"/>
                  </a:lnTo>
                  <a:lnTo>
                    <a:pt x="4260" y="3382"/>
                  </a:lnTo>
                  <a:lnTo>
                    <a:pt x="4333" y="3294"/>
                  </a:lnTo>
                  <a:lnTo>
                    <a:pt x="4405" y="3207"/>
                  </a:lnTo>
                  <a:lnTo>
                    <a:pt x="4405" y="3207"/>
                  </a:lnTo>
                  <a:lnTo>
                    <a:pt x="4309" y="3343"/>
                  </a:lnTo>
                  <a:lnTo>
                    <a:pt x="4216" y="3479"/>
                  </a:lnTo>
                  <a:lnTo>
                    <a:pt x="4122" y="3614"/>
                  </a:lnTo>
                  <a:lnTo>
                    <a:pt x="4030" y="3750"/>
                  </a:lnTo>
                  <a:lnTo>
                    <a:pt x="4030" y="3750"/>
                  </a:lnTo>
                  <a:close/>
                  <a:moveTo>
                    <a:pt x="5803" y="1725"/>
                  </a:moveTo>
                  <a:lnTo>
                    <a:pt x="5803" y="1725"/>
                  </a:lnTo>
                  <a:lnTo>
                    <a:pt x="5719" y="1820"/>
                  </a:lnTo>
                  <a:lnTo>
                    <a:pt x="5637" y="1914"/>
                  </a:lnTo>
                  <a:lnTo>
                    <a:pt x="5553" y="2010"/>
                  </a:lnTo>
                  <a:lnTo>
                    <a:pt x="5472" y="2105"/>
                  </a:lnTo>
                  <a:lnTo>
                    <a:pt x="5391" y="2201"/>
                  </a:lnTo>
                  <a:lnTo>
                    <a:pt x="5310" y="2297"/>
                  </a:lnTo>
                  <a:lnTo>
                    <a:pt x="5229" y="2394"/>
                  </a:lnTo>
                  <a:lnTo>
                    <a:pt x="5150" y="2491"/>
                  </a:lnTo>
                  <a:lnTo>
                    <a:pt x="5150" y="2491"/>
                  </a:lnTo>
                  <a:lnTo>
                    <a:pt x="5236" y="2375"/>
                  </a:lnTo>
                  <a:lnTo>
                    <a:pt x="5321" y="2258"/>
                  </a:lnTo>
                  <a:lnTo>
                    <a:pt x="5491" y="2021"/>
                  </a:lnTo>
                  <a:lnTo>
                    <a:pt x="5663" y="1784"/>
                  </a:lnTo>
                  <a:lnTo>
                    <a:pt x="5751" y="1666"/>
                  </a:lnTo>
                  <a:lnTo>
                    <a:pt x="5839" y="1547"/>
                  </a:lnTo>
                  <a:lnTo>
                    <a:pt x="5839" y="1547"/>
                  </a:lnTo>
                  <a:lnTo>
                    <a:pt x="5943" y="1439"/>
                  </a:lnTo>
                  <a:lnTo>
                    <a:pt x="6046" y="1330"/>
                  </a:lnTo>
                  <a:lnTo>
                    <a:pt x="6149" y="1220"/>
                  </a:lnTo>
                  <a:lnTo>
                    <a:pt x="6251" y="1108"/>
                  </a:lnTo>
                  <a:lnTo>
                    <a:pt x="6251" y="1108"/>
                  </a:lnTo>
                  <a:lnTo>
                    <a:pt x="6279" y="1079"/>
                  </a:lnTo>
                  <a:lnTo>
                    <a:pt x="6307" y="1050"/>
                  </a:lnTo>
                  <a:lnTo>
                    <a:pt x="6336" y="1021"/>
                  </a:lnTo>
                  <a:lnTo>
                    <a:pt x="6366" y="994"/>
                  </a:lnTo>
                  <a:lnTo>
                    <a:pt x="6396" y="966"/>
                  </a:lnTo>
                  <a:lnTo>
                    <a:pt x="6427" y="940"/>
                  </a:lnTo>
                  <a:lnTo>
                    <a:pt x="6458" y="914"/>
                  </a:lnTo>
                  <a:lnTo>
                    <a:pt x="6491" y="890"/>
                  </a:lnTo>
                  <a:lnTo>
                    <a:pt x="6491" y="890"/>
                  </a:lnTo>
                  <a:lnTo>
                    <a:pt x="6491" y="907"/>
                  </a:lnTo>
                  <a:lnTo>
                    <a:pt x="6489" y="924"/>
                  </a:lnTo>
                  <a:lnTo>
                    <a:pt x="6486" y="940"/>
                  </a:lnTo>
                  <a:lnTo>
                    <a:pt x="6483" y="956"/>
                  </a:lnTo>
                  <a:lnTo>
                    <a:pt x="6479" y="972"/>
                  </a:lnTo>
                  <a:lnTo>
                    <a:pt x="6473" y="987"/>
                  </a:lnTo>
                  <a:lnTo>
                    <a:pt x="6468" y="1001"/>
                  </a:lnTo>
                  <a:lnTo>
                    <a:pt x="6461" y="1015"/>
                  </a:lnTo>
                  <a:lnTo>
                    <a:pt x="6452" y="1028"/>
                  </a:lnTo>
                  <a:lnTo>
                    <a:pt x="6443" y="1041"/>
                  </a:lnTo>
                  <a:lnTo>
                    <a:pt x="6434" y="1053"/>
                  </a:lnTo>
                  <a:lnTo>
                    <a:pt x="6422" y="1065"/>
                  </a:lnTo>
                  <a:lnTo>
                    <a:pt x="6410" y="1077"/>
                  </a:lnTo>
                  <a:lnTo>
                    <a:pt x="6397" y="1087"/>
                  </a:lnTo>
                  <a:lnTo>
                    <a:pt x="6384" y="1098"/>
                  </a:lnTo>
                  <a:lnTo>
                    <a:pt x="6369" y="1107"/>
                  </a:lnTo>
                  <a:lnTo>
                    <a:pt x="6369" y="1107"/>
                  </a:lnTo>
                  <a:lnTo>
                    <a:pt x="6297" y="1182"/>
                  </a:lnTo>
                  <a:lnTo>
                    <a:pt x="6225" y="1259"/>
                  </a:lnTo>
                  <a:lnTo>
                    <a:pt x="6154" y="1336"/>
                  </a:lnTo>
                  <a:lnTo>
                    <a:pt x="6083" y="1413"/>
                  </a:lnTo>
                  <a:lnTo>
                    <a:pt x="5942" y="1570"/>
                  </a:lnTo>
                  <a:lnTo>
                    <a:pt x="5803" y="1725"/>
                  </a:lnTo>
                  <a:lnTo>
                    <a:pt x="5803" y="1725"/>
                  </a:lnTo>
                  <a:close/>
                  <a:moveTo>
                    <a:pt x="5806" y="1799"/>
                  </a:moveTo>
                  <a:lnTo>
                    <a:pt x="5806" y="1799"/>
                  </a:lnTo>
                  <a:lnTo>
                    <a:pt x="5678" y="1959"/>
                  </a:lnTo>
                  <a:lnTo>
                    <a:pt x="5550" y="2120"/>
                  </a:lnTo>
                  <a:lnTo>
                    <a:pt x="5424" y="2278"/>
                  </a:lnTo>
                  <a:lnTo>
                    <a:pt x="5360" y="2356"/>
                  </a:lnTo>
                  <a:lnTo>
                    <a:pt x="5297" y="2432"/>
                  </a:lnTo>
                  <a:lnTo>
                    <a:pt x="5297" y="2432"/>
                  </a:lnTo>
                  <a:lnTo>
                    <a:pt x="4954" y="2847"/>
                  </a:lnTo>
                  <a:lnTo>
                    <a:pt x="4611" y="3261"/>
                  </a:lnTo>
                  <a:lnTo>
                    <a:pt x="4611" y="3261"/>
                  </a:lnTo>
                  <a:lnTo>
                    <a:pt x="4690" y="3154"/>
                  </a:lnTo>
                  <a:lnTo>
                    <a:pt x="4768" y="3048"/>
                  </a:lnTo>
                  <a:lnTo>
                    <a:pt x="4924" y="2837"/>
                  </a:lnTo>
                  <a:lnTo>
                    <a:pt x="5001" y="2732"/>
                  </a:lnTo>
                  <a:lnTo>
                    <a:pt x="5079" y="2628"/>
                  </a:lnTo>
                  <a:lnTo>
                    <a:pt x="5159" y="2526"/>
                  </a:lnTo>
                  <a:lnTo>
                    <a:pt x="5239" y="2426"/>
                  </a:lnTo>
                  <a:lnTo>
                    <a:pt x="5239" y="2426"/>
                  </a:lnTo>
                  <a:lnTo>
                    <a:pt x="5305" y="2346"/>
                  </a:lnTo>
                  <a:lnTo>
                    <a:pt x="5373" y="2266"/>
                  </a:lnTo>
                  <a:lnTo>
                    <a:pt x="5443" y="2186"/>
                  </a:lnTo>
                  <a:lnTo>
                    <a:pt x="5514" y="2108"/>
                  </a:lnTo>
                  <a:lnTo>
                    <a:pt x="5586" y="2031"/>
                  </a:lnTo>
                  <a:lnTo>
                    <a:pt x="5659" y="1954"/>
                  </a:lnTo>
                  <a:lnTo>
                    <a:pt x="5806" y="1799"/>
                  </a:lnTo>
                  <a:lnTo>
                    <a:pt x="5806" y="1799"/>
                  </a:lnTo>
                  <a:close/>
                  <a:moveTo>
                    <a:pt x="4975" y="2865"/>
                  </a:moveTo>
                  <a:lnTo>
                    <a:pt x="4975" y="2865"/>
                  </a:lnTo>
                  <a:lnTo>
                    <a:pt x="4872" y="3001"/>
                  </a:lnTo>
                  <a:lnTo>
                    <a:pt x="4772" y="3138"/>
                  </a:lnTo>
                  <a:lnTo>
                    <a:pt x="4671" y="3276"/>
                  </a:lnTo>
                  <a:lnTo>
                    <a:pt x="4572" y="3414"/>
                  </a:lnTo>
                  <a:lnTo>
                    <a:pt x="4572" y="3414"/>
                  </a:lnTo>
                  <a:lnTo>
                    <a:pt x="4454" y="3549"/>
                  </a:lnTo>
                  <a:lnTo>
                    <a:pt x="4397" y="3617"/>
                  </a:lnTo>
                  <a:lnTo>
                    <a:pt x="4340" y="3685"/>
                  </a:lnTo>
                  <a:lnTo>
                    <a:pt x="4285" y="3754"/>
                  </a:lnTo>
                  <a:lnTo>
                    <a:pt x="4230" y="3823"/>
                  </a:lnTo>
                  <a:lnTo>
                    <a:pt x="4176" y="3893"/>
                  </a:lnTo>
                  <a:lnTo>
                    <a:pt x="4123" y="3963"/>
                  </a:lnTo>
                  <a:lnTo>
                    <a:pt x="4123" y="3963"/>
                  </a:lnTo>
                  <a:lnTo>
                    <a:pt x="4109" y="3981"/>
                  </a:lnTo>
                  <a:lnTo>
                    <a:pt x="4093" y="4001"/>
                  </a:lnTo>
                  <a:lnTo>
                    <a:pt x="4048" y="4049"/>
                  </a:lnTo>
                  <a:lnTo>
                    <a:pt x="4002" y="4097"/>
                  </a:lnTo>
                  <a:lnTo>
                    <a:pt x="3980" y="4118"/>
                  </a:lnTo>
                  <a:lnTo>
                    <a:pt x="3961" y="4135"/>
                  </a:lnTo>
                  <a:lnTo>
                    <a:pt x="3945" y="4148"/>
                  </a:lnTo>
                  <a:lnTo>
                    <a:pt x="3935" y="4155"/>
                  </a:lnTo>
                  <a:lnTo>
                    <a:pt x="3931" y="4155"/>
                  </a:lnTo>
                  <a:lnTo>
                    <a:pt x="3930" y="4154"/>
                  </a:lnTo>
                  <a:lnTo>
                    <a:pt x="3931" y="4152"/>
                  </a:lnTo>
                  <a:lnTo>
                    <a:pt x="3934" y="4146"/>
                  </a:lnTo>
                  <a:lnTo>
                    <a:pt x="3944" y="4127"/>
                  </a:lnTo>
                  <a:lnTo>
                    <a:pt x="3965" y="4097"/>
                  </a:lnTo>
                  <a:lnTo>
                    <a:pt x="3997" y="4056"/>
                  </a:lnTo>
                  <a:lnTo>
                    <a:pt x="4040" y="4000"/>
                  </a:lnTo>
                  <a:lnTo>
                    <a:pt x="4040" y="4000"/>
                  </a:lnTo>
                  <a:lnTo>
                    <a:pt x="4127" y="3892"/>
                  </a:lnTo>
                  <a:lnTo>
                    <a:pt x="4215" y="3785"/>
                  </a:lnTo>
                  <a:lnTo>
                    <a:pt x="4391" y="3573"/>
                  </a:lnTo>
                  <a:lnTo>
                    <a:pt x="4391" y="3573"/>
                  </a:lnTo>
                  <a:lnTo>
                    <a:pt x="4685" y="3220"/>
                  </a:lnTo>
                  <a:lnTo>
                    <a:pt x="4830" y="3042"/>
                  </a:lnTo>
                  <a:lnTo>
                    <a:pt x="4975" y="2865"/>
                  </a:lnTo>
                  <a:lnTo>
                    <a:pt x="4975" y="2865"/>
                  </a:lnTo>
                  <a:close/>
                  <a:moveTo>
                    <a:pt x="6560" y="1310"/>
                  </a:moveTo>
                  <a:lnTo>
                    <a:pt x="6560" y="1310"/>
                  </a:lnTo>
                  <a:lnTo>
                    <a:pt x="6576" y="1296"/>
                  </a:lnTo>
                  <a:lnTo>
                    <a:pt x="6580" y="1293"/>
                  </a:lnTo>
                  <a:lnTo>
                    <a:pt x="6582" y="1293"/>
                  </a:lnTo>
                  <a:lnTo>
                    <a:pt x="6582" y="1296"/>
                  </a:lnTo>
                  <a:lnTo>
                    <a:pt x="6580" y="1299"/>
                  </a:lnTo>
                  <a:lnTo>
                    <a:pt x="6571" y="1314"/>
                  </a:lnTo>
                  <a:lnTo>
                    <a:pt x="6555" y="1337"/>
                  </a:lnTo>
                  <a:lnTo>
                    <a:pt x="6535" y="1365"/>
                  </a:lnTo>
                  <a:lnTo>
                    <a:pt x="6484" y="1432"/>
                  </a:lnTo>
                  <a:lnTo>
                    <a:pt x="6424" y="1506"/>
                  </a:lnTo>
                  <a:lnTo>
                    <a:pt x="6368" y="1575"/>
                  </a:lnTo>
                  <a:lnTo>
                    <a:pt x="6322" y="1631"/>
                  </a:lnTo>
                  <a:lnTo>
                    <a:pt x="6297" y="1661"/>
                  </a:lnTo>
                  <a:lnTo>
                    <a:pt x="6297" y="1661"/>
                  </a:lnTo>
                  <a:lnTo>
                    <a:pt x="6127" y="1831"/>
                  </a:lnTo>
                  <a:lnTo>
                    <a:pt x="6044" y="1917"/>
                  </a:lnTo>
                  <a:lnTo>
                    <a:pt x="5961" y="2005"/>
                  </a:lnTo>
                  <a:lnTo>
                    <a:pt x="5961" y="2005"/>
                  </a:lnTo>
                  <a:lnTo>
                    <a:pt x="5907" y="2065"/>
                  </a:lnTo>
                  <a:lnTo>
                    <a:pt x="5852" y="2126"/>
                  </a:lnTo>
                  <a:lnTo>
                    <a:pt x="5745" y="2247"/>
                  </a:lnTo>
                  <a:lnTo>
                    <a:pt x="5639" y="2370"/>
                  </a:lnTo>
                  <a:lnTo>
                    <a:pt x="5535" y="2495"/>
                  </a:lnTo>
                  <a:lnTo>
                    <a:pt x="5432" y="2621"/>
                  </a:lnTo>
                  <a:lnTo>
                    <a:pt x="5329" y="2746"/>
                  </a:lnTo>
                  <a:lnTo>
                    <a:pt x="5123" y="2996"/>
                  </a:lnTo>
                  <a:lnTo>
                    <a:pt x="5123" y="2996"/>
                  </a:lnTo>
                  <a:lnTo>
                    <a:pt x="5065" y="3064"/>
                  </a:lnTo>
                  <a:lnTo>
                    <a:pt x="5008" y="3131"/>
                  </a:lnTo>
                  <a:lnTo>
                    <a:pt x="4951" y="3198"/>
                  </a:lnTo>
                  <a:lnTo>
                    <a:pt x="4892" y="3263"/>
                  </a:lnTo>
                  <a:lnTo>
                    <a:pt x="4773" y="3393"/>
                  </a:lnTo>
                  <a:lnTo>
                    <a:pt x="4655" y="3523"/>
                  </a:lnTo>
                  <a:lnTo>
                    <a:pt x="4655" y="3523"/>
                  </a:lnTo>
                  <a:lnTo>
                    <a:pt x="4897" y="3202"/>
                  </a:lnTo>
                  <a:lnTo>
                    <a:pt x="4958" y="3124"/>
                  </a:lnTo>
                  <a:lnTo>
                    <a:pt x="5019" y="3046"/>
                  </a:lnTo>
                  <a:lnTo>
                    <a:pt x="5081" y="2968"/>
                  </a:lnTo>
                  <a:lnTo>
                    <a:pt x="5143" y="2891"/>
                  </a:lnTo>
                  <a:lnTo>
                    <a:pt x="5143" y="2891"/>
                  </a:lnTo>
                  <a:lnTo>
                    <a:pt x="5311" y="2686"/>
                  </a:lnTo>
                  <a:lnTo>
                    <a:pt x="5481" y="2483"/>
                  </a:lnTo>
                  <a:lnTo>
                    <a:pt x="5653" y="2279"/>
                  </a:lnTo>
                  <a:lnTo>
                    <a:pt x="5740" y="2178"/>
                  </a:lnTo>
                  <a:lnTo>
                    <a:pt x="5827" y="2078"/>
                  </a:lnTo>
                  <a:lnTo>
                    <a:pt x="5915" y="1978"/>
                  </a:lnTo>
                  <a:lnTo>
                    <a:pt x="6004" y="1880"/>
                  </a:lnTo>
                  <a:lnTo>
                    <a:pt x="6094" y="1781"/>
                  </a:lnTo>
                  <a:lnTo>
                    <a:pt x="6184" y="1684"/>
                  </a:lnTo>
                  <a:lnTo>
                    <a:pt x="6277" y="1590"/>
                  </a:lnTo>
                  <a:lnTo>
                    <a:pt x="6370" y="1495"/>
                  </a:lnTo>
                  <a:lnTo>
                    <a:pt x="6464" y="1401"/>
                  </a:lnTo>
                  <a:lnTo>
                    <a:pt x="6560" y="1310"/>
                  </a:lnTo>
                  <a:lnTo>
                    <a:pt x="6560" y="1310"/>
                  </a:lnTo>
                  <a:close/>
                  <a:moveTo>
                    <a:pt x="5500" y="2416"/>
                  </a:moveTo>
                  <a:lnTo>
                    <a:pt x="5500" y="2416"/>
                  </a:lnTo>
                  <a:lnTo>
                    <a:pt x="5606" y="2287"/>
                  </a:lnTo>
                  <a:lnTo>
                    <a:pt x="5715" y="2158"/>
                  </a:lnTo>
                  <a:lnTo>
                    <a:pt x="5824" y="2031"/>
                  </a:lnTo>
                  <a:lnTo>
                    <a:pt x="5879" y="1968"/>
                  </a:lnTo>
                  <a:lnTo>
                    <a:pt x="5935" y="1904"/>
                  </a:lnTo>
                  <a:lnTo>
                    <a:pt x="5935" y="1904"/>
                  </a:lnTo>
                  <a:lnTo>
                    <a:pt x="5985" y="1851"/>
                  </a:lnTo>
                  <a:lnTo>
                    <a:pt x="6037" y="1797"/>
                  </a:lnTo>
                  <a:lnTo>
                    <a:pt x="6090" y="1743"/>
                  </a:lnTo>
                  <a:lnTo>
                    <a:pt x="6143" y="1689"/>
                  </a:lnTo>
                  <a:lnTo>
                    <a:pt x="6143" y="1689"/>
                  </a:lnTo>
                  <a:lnTo>
                    <a:pt x="6026" y="1818"/>
                  </a:lnTo>
                  <a:lnTo>
                    <a:pt x="5912" y="1948"/>
                  </a:lnTo>
                  <a:lnTo>
                    <a:pt x="5797" y="2078"/>
                  </a:lnTo>
                  <a:lnTo>
                    <a:pt x="5681" y="2208"/>
                  </a:lnTo>
                  <a:lnTo>
                    <a:pt x="5681" y="2208"/>
                  </a:lnTo>
                  <a:lnTo>
                    <a:pt x="5590" y="2312"/>
                  </a:lnTo>
                  <a:lnTo>
                    <a:pt x="5500" y="2416"/>
                  </a:lnTo>
                  <a:lnTo>
                    <a:pt x="5500" y="2416"/>
                  </a:lnTo>
                  <a:close/>
                  <a:moveTo>
                    <a:pt x="6283" y="1483"/>
                  </a:moveTo>
                  <a:lnTo>
                    <a:pt x="6283" y="1483"/>
                  </a:lnTo>
                  <a:lnTo>
                    <a:pt x="6226" y="1539"/>
                  </a:lnTo>
                  <a:lnTo>
                    <a:pt x="6171" y="1595"/>
                  </a:lnTo>
                  <a:lnTo>
                    <a:pt x="6116" y="1653"/>
                  </a:lnTo>
                  <a:lnTo>
                    <a:pt x="6061" y="1711"/>
                  </a:lnTo>
                  <a:lnTo>
                    <a:pt x="6008" y="1770"/>
                  </a:lnTo>
                  <a:lnTo>
                    <a:pt x="5954" y="1828"/>
                  </a:lnTo>
                  <a:lnTo>
                    <a:pt x="5848" y="1949"/>
                  </a:lnTo>
                  <a:lnTo>
                    <a:pt x="5744" y="2069"/>
                  </a:lnTo>
                  <a:lnTo>
                    <a:pt x="5641" y="2192"/>
                  </a:lnTo>
                  <a:lnTo>
                    <a:pt x="5539" y="2314"/>
                  </a:lnTo>
                  <a:lnTo>
                    <a:pt x="5440" y="2437"/>
                  </a:lnTo>
                  <a:lnTo>
                    <a:pt x="5440" y="2437"/>
                  </a:lnTo>
                  <a:lnTo>
                    <a:pt x="5376" y="2514"/>
                  </a:lnTo>
                  <a:lnTo>
                    <a:pt x="5311" y="2590"/>
                  </a:lnTo>
                  <a:lnTo>
                    <a:pt x="5244" y="2666"/>
                  </a:lnTo>
                  <a:lnTo>
                    <a:pt x="5178" y="2742"/>
                  </a:lnTo>
                  <a:lnTo>
                    <a:pt x="5043" y="2893"/>
                  </a:lnTo>
                  <a:lnTo>
                    <a:pt x="4906" y="3043"/>
                  </a:lnTo>
                  <a:lnTo>
                    <a:pt x="4906" y="3043"/>
                  </a:lnTo>
                  <a:lnTo>
                    <a:pt x="5057" y="2842"/>
                  </a:lnTo>
                  <a:lnTo>
                    <a:pt x="5133" y="2741"/>
                  </a:lnTo>
                  <a:lnTo>
                    <a:pt x="5209" y="2642"/>
                  </a:lnTo>
                  <a:lnTo>
                    <a:pt x="5287" y="2542"/>
                  </a:lnTo>
                  <a:lnTo>
                    <a:pt x="5365" y="2443"/>
                  </a:lnTo>
                  <a:lnTo>
                    <a:pt x="5443" y="2346"/>
                  </a:lnTo>
                  <a:lnTo>
                    <a:pt x="5523" y="2247"/>
                  </a:lnTo>
                  <a:lnTo>
                    <a:pt x="5604" y="2151"/>
                  </a:lnTo>
                  <a:lnTo>
                    <a:pt x="5686" y="2055"/>
                  </a:lnTo>
                  <a:lnTo>
                    <a:pt x="5769" y="1961"/>
                  </a:lnTo>
                  <a:lnTo>
                    <a:pt x="5853" y="1867"/>
                  </a:lnTo>
                  <a:lnTo>
                    <a:pt x="5939" y="1774"/>
                  </a:lnTo>
                  <a:lnTo>
                    <a:pt x="6025" y="1682"/>
                  </a:lnTo>
                  <a:lnTo>
                    <a:pt x="6113" y="1592"/>
                  </a:lnTo>
                  <a:lnTo>
                    <a:pt x="6203" y="1503"/>
                  </a:lnTo>
                  <a:lnTo>
                    <a:pt x="6203" y="1503"/>
                  </a:lnTo>
                  <a:lnTo>
                    <a:pt x="6270" y="1436"/>
                  </a:lnTo>
                  <a:lnTo>
                    <a:pt x="6335" y="1367"/>
                  </a:lnTo>
                  <a:lnTo>
                    <a:pt x="6465" y="1230"/>
                  </a:lnTo>
                  <a:lnTo>
                    <a:pt x="6465" y="1230"/>
                  </a:lnTo>
                  <a:lnTo>
                    <a:pt x="6452" y="1247"/>
                  </a:lnTo>
                  <a:lnTo>
                    <a:pt x="6434" y="1274"/>
                  </a:lnTo>
                  <a:lnTo>
                    <a:pt x="6388" y="1345"/>
                  </a:lnTo>
                  <a:lnTo>
                    <a:pt x="6361" y="1384"/>
                  </a:lnTo>
                  <a:lnTo>
                    <a:pt x="6334" y="1422"/>
                  </a:lnTo>
                  <a:lnTo>
                    <a:pt x="6308" y="1456"/>
                  </a:lnTo>
                  <a:lnTo>
                    <a:pt x="6296" y="1470"/>
                  </a:lnTo>
                  <a:lnTo>
                    <a:pt x="6283" y="1483"/>
                  </a:lnTo>
                  <a:lnTo>
                    <a:pt x="6283" y="1483"/>
                  </a:lnTo>
                  <a:close/>
                  <a:moveTo>
                    <a:pt x="6644" y="1053"/>
                  </a:moveTo>
                  <a:lnTo>
                    <a:pt x="6644" y="1053"/>
                  </a:lnTo>
                  <a:lnTo>
                    <a:pt x="6641" y="1053"/>
                  </a:lnTo>
                  <a:lnTo>
                    <a:pt x="6637" y="1055"/>
                  </a:lnTo>
                  <a:lnTo>
                    <a:pt x="6637" y="1055"/>
                  </a:lnTo>
                  <a:lnTo>
                    <a:pt x="6590" y="1090"/>
                  </a:lnTo>
                  <a:lnTo>
                    <a:pt x="6545" y="1126"/>
                  </a:lnTo>
                  <a:lnTo>
                    <a:pt x="6498" y="1163"/>
                  </a:lnTo>
                  <a:lnTo>
                    <a:pt x="6454" y="1202"/>
                  </a:lnTo>
                  <a:lnTo>
                    <a:pt x="6408" y="1241"/>
                  </a:lnTo>
                  <a:lnTo>
                    <a:pt x="6363" y="1281"/>
                  </a:lnTo>
                  <a:lnTo>
                    <a:pt x="6320" y="1322"/>
                  </a:lnTo>
                  <a:lnTo>
                    <a:pt x="6277" y="1362"/>
                  </a:lnTo>
                  <a:lnTo>
                    <a:pt x="6233" y="1405"/>
                  </a:lnTo>
                  <a:lnTo>
                    <a:pt x="6191" y="1447"/>
                  </a:lnTo>
                  <a:lnTo>
                    <a:pt x="6107" y="1533"/>
                  </a:lnTo>
                  <a:lnTo>
                    <a:pt x="6024" y="1622"/>
                  </a:lnTo>
                  <a:lnTo>
                    <a:pt x="5943" y="1712"/>
                  </a:lnTo>
                  <a:lnTo>
                    <a:pt x="5862" y="1804"/>
                  </a:lnTo>
                  <a:lnTo>
                    <a:pt x="5784" y="1896"/>
                  </a:lnTo>
                  <a:lnTo>
                    <a:pt x="5627" y="2081"/>
                  </a:lnTo>
                  <a:lnTo>
                    <a:pt x="5473" y="2264"/>
                  </a:lnTo>
                  <a:lnTo>
                    <a:pt x="5395" y="2354"/>
                  </a:lnTo>
                  <a:lnTo>
                    <a:pt x="5319" y="2443"/>
                  </a:lnTo>
                  <a:lnTo>
                    <a:pt x="5319" y="2443"/>
                  </a:lnTo>
                  <a:lnTo>
                    <a:pt x="5288" y="2480"/>
                  </a:lnTo>
                  <a:lnTo>
                    <a:pt x="5256" y="2518"/>
                  </a:lnTo>
                  <a:lnTo>
                    <a:pt x="5256" y="2518"/>
                  </a:lnTo>
                  <a:lnTo>
                    <a:pt x="5428" y="2298"/>
                  </a:lnTo>
                  <a:lnTo>
                    <a:pt x="5604" y="2074"/>
                  </a:lnTo>
                  <a:lnTo>
                    <a:pt x="5693" y="1963"/>
                  </a:lnTo>
                  <a:lnTo>
                    <a:pt x="5783" y="1851"/>
                  </a:lnTo>
                  <a:lnTo>
                    <a:pt x="5874" y="1739"/>
                  </a:lnTo>
                  <a:lnTo>
                    <a:pt x="5968" y="1629"/>
                  </a:lnTo>
                  <a:lnTo>
                    <a:pt x="5968" y="1629"/>
                  </a:lnTo>
                  <a:lnTo>
                    <a:pt x="6053" y="1538"/>
                  </a:lnTo>
                  <a:lnTo>
                    <a:pt x="6139" y="1447"/>
                  </a:lnTo>
                  <a:lnTo>
                    <a:pt x="6222" y="1354"/>
                  </a:lnTo>
                  <a:lnTo>
                    <a:pt x="6305" y="1261"/>
                  </a:lnTo>
                  <a:lnTo>
                    <a:pt x="6305" y="1261"/>
                  </a:lnTo>
                  <a:lnTo>
                    <a:pt x="6384" y="1181"/>
                  </a:lnTo>
                  <a:lnTo>
                    <a:pt x="6465" y="1104"/>
                  </a:lnTo>
                  <a:lnTo>
                    <a:pt x="6506" y="1066"/>
                  </a:lnTo>
                  <a:lnTo>
                    <a:pt x="6548" y="1029"/>
                  </a:lnTo>
                  <a:lnTo>
                    <a:pt x="6590" y="993"/>
                  </a:lnTo>
                  <a:lnTo>
                    <a:pt x="6633" y="957"/>
                  </a:lnTo>
                  <a:lnTo>
                    <a:pt x="6633" y="957"/>
                  </a:lnTo>
                  <a:lnTo>
                    <a:pt x="6636" y="1004"/>
                  </a:lnTo>
                  <a:lnTo>
                    <a:pt x="6640" y="1029"/>
                  </a:lnTo>
                  <a:lnTo>
                    <a:pt x="6644" y="1053"/>
                  </a:lnTo>
                  <a:lnTo>
                    <a:pt x="6644" y="1053"/>
                  </a:lnTo>
                  <a:close/>
                  <a:moveTo>
                    <a:pt x="6630" y="928"/>
                  </a:moveTo>
                  <a:lnTo>
                    <a:pt x="6630" y="928"/>
                  </a:lnTo>
                  <a:lnTo>
                    <a:pt x="6630" y="935"/>
                  </a:lnTo>
                  <a:lnTo>
                    <a:pt x="6630" y="935"/>
                  </a:lnTo>
                  <a:lnTo>
                    <a:pt x="6578" y="979"/>
                  </a:lnTo>
                  <a:lnTo>
                    <a:pt x="6526" y="1023"/>
                  </a:lnTo>
                  <a:lnTo>
                    <a:pt x="6475" y="1069"/>
                  </a:lnTo>
                  <a:lnTo>
                    <a:pt x="6424" y="1115"/>
                  </a:lnTo>
                  <a:lnTo>
                    <a:pt x="6424" y="1115"/>
                  </a:lnTo>
                  <a:lnTo>
                    <a:pt x="6477" y="1049"/>
                  </a:lnTo>
                  <a:lnTo>
                    <a:pt x="6528" y="983"/>
                  </a:lnTo>
                  <a:lnTo>
                    <a:pt x="6579" y="915"/>
                  </a:lnTo>
                  <a:lnTo>
                    <a:pt x="6627" y="847"/>
                  </a:lnTo>
                  <a:lnTo>
                    <a:pt x="6627" y="847"/>
                  </a:lnTo>
                  <a:lnTo>
                    <a:pt x="6630" y="928"/>
                  </a:lnTo>
                  <a:lnTo>
                    <a:pt x="6630" y="928"/>
                  </a:lnTo>
                  <a:close/>
                  <a:moveTo>
                    <a:pt x="6597" y="609"/>
                  </a:moveTo>
                  <a:lnTo>
                    <a:pt x="6597" y="609"/>
                  </a:lnTo>
                  <a:lnTo>
                    <a:pt x="6605" y="632"/>
                  </a:lnTo>
                  <a:lnTo>
                    <a:pt x="6609" y="657"/>
                  </a:lnTo>
                  <a:lnTo>
                    <a:pt x="6614" y="680"/>
                  </a:lnTo>
                  <a:lnTo>
                    <a:pt x="6616" y="705"/>
                  </a:lnTo>
                  <a:lnTo>
                    <a:pt x="6622" y="754"/>
                  </a:lnTo>
                  <a:lnTo>
                    <a:pt x="6624" y="803"/>
                  </a:lnTo>
                  <a:lnTo>
                    <a:pt x="6624" y="803"/>
                  </a:lnTo>
                  <a:lnTo>
                    <a:pt x="6600" y="811"/>
                  </a:lnTo>
                  <a:lnTo>
                    <a:pt x="6575" y="819"/>
                  </a:lnTo>
                  <a:lnTo>
                    <a:pt x="6552" y="829"/>
                  </a:lnTo>
                  <a:lnTo>
                    <a:pt x="6527" y="840"/>
                  </a:lnTo>
                  <a:lnTo>
                    <a:pt x="6503" y="852"/>
                  </a:lnTo>
                  <a:lnTo>
                    <a:pt x="6479" y="865"/>
                  </a:lnTo>
                  <a:lnTo>
                    <a:pt x="6455" y="878"/>
                  </a:lnTo>
                  <a:lnTo>
                    <a:pt x="6431" y="893"/>
                  </a:lnTo>
                  <a:lnTo>
                    <a:pt x="6408" y="908"/>
                  </a:lnTo>
                  <a:lnTo>
                    <a:pt x="6384" y="925"/>
                  </a:lnTo>
                  <a:lnTo>
                    <a:pt x="6338" y="959"/>
                  </a:lnTo>
                  <a:lnTo>
                    <a:pt x="6291" y="996"/>
                  </a:lnTo>
                  <a:lnTo>
                    <a:pt x="6245" y="1036"/>
                  </a:lnTo>
                  <a:lnTo>
                    <a:pt x="6245" y="1036"/>
                  </a:lnTo>
                  <a:lnTo>
                    <a:pt x="6328" y="939"/>
                  </a:lnTo>
                  <a:lnTo>
                    <a:pt x="6414" y="844"/>
                  </a:lnTo>
                  <a:lnTo>
                    <a:pt x="6457" y="797"/>
                  </a:lnTo>
                  <a:lnTo>
                    <a:pt x="6500" y="751"/>
                  </a:lnTo>
                  <a:lnTo>
                    <a:pt x="6545" y="706"/>
                  </a:lnTo>
                  <a:lnTo>
                    <a:pt x="6589" y="660"/>
                  </a:lnTo>
                  <a:lnTo>
                    <a:pt x="6589" y="660"/>
                  </a:lnTo>
                  <a:lnTo>
                    <a:pt x="6592" y="658"/>
                  </a:lnTo>
                  <a:lnTo>
                    <a:pt x="6593" y="656"/>
                  </a:lnTo>
                  <a:lnTo>
                    <a:pt x="6593" y="650"/>
                  </a:lnTo>
                  <a:lnTo>
                    <a:pt x="6592" y="645"/>
                  </a:lnTo>
                  <a:lnTo>
                    <a:pt x="6588" y="640"/>
                  </a:lnTo>
                  <a:lnTo>
                    <a:pt x="6585" y="637"/>
                  </a:lnTo>
                  <a:lnTo>
                    <a:pt x="6579" y="636"/>
                  </a:lnTo>
                  <a:lnTo>
                    <a:pt x="6573" y="636"/>
                  </a:lnTo>
                  <a:lnTo>
                    <a:pt x="6571" y="638"/>
                  </a:lnTo>
                  <a:lnTo>
                    <a:pt x="6568" y="639"/>
                  </a:lnTo>
                  <a:lnTo>
                    <a:pt x="6568" y="639"/>
                  </a:lnTo>
                  <a:lnTo>
                    <a:pt x="6491" y="718"/>
                  </a:lnTo>
                  <a:lnTo>
                    <a:pt x="6416" y="797"/>
                  </a:lnTo>
                  <a:lnTo>
                    <a:pt x="6342" y="878"/>
                  </a:lnTo>
                  <a:lnTo>
                    <a:pt x="6270" y="960"/>
                  </a:lnTo>
                  <a:lnTo>
                    <a:pt x="6198" y="1044"/>
                  </a:lnTo>
                  <a:lnTo>
                    <a:pt x="6128" y="1128"/>
                  </a:lnTo>
                  <a:lnTo>
                    <a:pt x="6059" y="1214"/>
                  </a:lnTo>
                  <a:lnTo>
                    <a:pt x="5990" y="1300"/>
                  </a:lnTo>
                  <a:lnTo>
                    <a:pt x="5990" y="1300"/>
                  </a:lnTo>
                  <a:lnTo>
                    <a:pt x="5930" y="1371"/>
                  </a:lnTo>
                  <a:lnTo>
                    <a:pt x="5871" y="1441"/>
                  </a:lnTo>
                  <a:lnTo>
                    <a:pt x="5756" y="1579"/>
                  </a:lnTo>
                  <a:lnTo>
                    <a:pt x="5701" y="1645"/>
                  </a:lnTo>
                  <a:lnTo>
                    <a:pt x="5648" y="1708"/>
                  </a:lnTo>
                  <a:lnTo>
                    <a:pt x="5596" y="1765"/>
                  </a:lnTo>
                  <a:lnTo>
                    <a:pt x="5545" y="1819"/>
                  </a:lnTo>
                  <a:lnTo>
                    <a:pt x="5545" y="1819"/>
                  </a:lnTo>
                  <a:lnTo>
                    <a:pt x="5474" y="1893"/>
                  </a:lnTo>
                  <a:lnTo>
                    <a:pt x="5404" y="1968"/>
                  </a:lnTo>
                  <a:lnTo>
                    <a:pt x="5333" y="2044"/>
                  </a:lnTo>
                  <a:lnTo>
                    <a:pt x="5264" y="2121"/>
                  </a:lnTo>
                  <a:lnTo>
                    <a:pt x="5264" y="2121"/>
                  </a:lnTo>
                  <a:lnTo>
                    <a:pt x="5380" y="1973"/>
                  </a:lnTo>
                  <a:lnTo>
                    <a:pt x="5497" y="1827"/>
                  </a:lnTo>
                  <a:lnTo>
                    <a:pt x="5616" y="1682"/>
                  </a:lnTo>
                  <a:lnTo>
                    <a:pt x="5736" y="1539"/>
                  </a:lnTo>
                  <a:lnTo>
                    <a:pt x="5736" y="1539"/>
                  </a:lnTo>
                  <a:lnTo>
                    <a:pt x="5788" y="1477"/>
                  </a:lnTo>
                  <a:lnTo>
                    <a:pt x="5837" y="1415"/>
                  </a:lnTo>
                  <a:lnTo>
                    <a:pt x="5886" y="1352"/>
                  </a:lnTo>
                  <a:lnTo>
                    <a:pt x="5935" y="1289"/>
                  </a:lnTo>
                  <a:lnTo>
                    <a:pt x="6031" y="1161"/>
                  </a:lnTo>
                  <a:lnTo>
                    <a:pt x="6127" y="1034"/>
                  </a:lnTo>
                  <a:lnTo>
                    <a:pt x="6176" y="969"/>
                  </a:lnTo>
                  <a:lnTo>
                    <a:pt x="6225" y="907"/>
                  </a:lnTo>
                  <a:lnTo>
                    <a:pt x="6276" y="845"/>
                  </a:lnTo>
                  <a:lnTo>
                    <a:pt x="6327" y="784"/>
                  </a:lnTo>
                  <a:lnTo>
                    <a:pt x="6380" y="723"/>
                  </a:lnTo>
                  <a:lnTo>
                    <a:pt x="6434" y="665"/>
                  </a:lnTo>
                  <a:lnTo>
                    <a:pt x="6490" y="609"/>
                  </a:lnTo>
                  <a:lnTo>
                    <a:pt x="6547" y="553"/>
                  </a:lnTo>
                  <a:lnTo>
                    <a:pt x="6547" y="553"/>
                  </a:lnTo>
                  <a:lnTo>
                    <a:pt x="6549" y="550"/>
                  </a:lnTo>
                  <a:lnTo>
                    <a:pt x="6552" y="547"/>
                  </a:lnTo>
                  <a:lnTo>
                    <a:pt x="6552" y="543"/>
                  </a:lnTo>
                  <a:lnTo>
                    <a:pt x="6553" y="541"/>
                  </a:lnTo>
                  <a:lnTo>
                    <a:pt x="6551" y="534"/>
                  </a:lnTo>
                  <a:lnTo>
                    <a:pt x="6547" y="529"/>
                  </a:lnTo>
                  <a:lnTo>
                    <a:pt x="6541" y="526"/>
                  </a:lnTo>
                  <a:lnTo>
                    <a:pt x="6535" y="523"/>
                  </a:lnTo>
                  <a:lnTo>
                    <a:pt x="6532" y="523"/>
                  </a:lnTo>
                  <a:lnTo>
                    <a:pt x="6528" y="524"/>
                  </a:lnTo>
                  <a:lnTo>
                    <a:pt x="6526" y="526"/>
                  </a:lnTo>
                  <a:lnTo>
                    <a:pt x="6523" y="528"/>
                  </a:lnTo>
                  <a:lnTo>
                    <a:pt x="6523" y="528"/>
                  </a:lnTo>
                  <a:lnTo>
                    <a:pt x="6500" y="549"/>
                  </a:lnTo>
                  <a:lnTo>
                    <a:pt x="6478" y="571"/>
                  </a:lnTo>
                  <a:lnTo>
                    <a:pt x="6435" y="615"/>
                  </a:lnTo>
                  <a:lnTo>
                    <a:pt x="6435" y="615"/>
                  </a:lnTo>
                  <a:lnTo>
                    <a:pt x="6455" y="582"/>
                  </a:lnTo>
                  <a:lnTo>
                    <a:pt x="6472" y="549"/>
                  </a:lnTo>
                  <a:lnTo>
                    <a:pt x="6490" y="515"/>
                  </a:lnTo>
                  <a:lnTo>
                    <a:pt x="6506" y="481"/>
                  </a:lnTo>
                  <a:lnTo>
                    <a:pt x="6506" y="481"/>
                  </a:lnTo>
                  <a:lnTo>
                    <a:pt x="6521" y="490"/>
                  </a:lnTo>
                  <a:lnTo>
                    <a:pt x="6535" y="501"/>
                  </a:lnTo>
                  <a:lnTo>
                    <a:pt x="6548" y="514"/>
                  </a:lnTo>
                  <a:lnTo>
                    <a:pt x="6560" y="529"/>
                  </a:lnTo>
                  <a:lnTo>
                    <a:pt x="6572" y="545"/>
                  </a:lnTo>
                  <a:lnTo>
                    <a:pt x="6581" y="564"/>
                  </a:lnTo>
                  <a:lnTo>
                    <a:pt x="6590" y="585"/>
                  </a:lnTo>
                  <a:lnTo>
                    <a:pt x="6597" y="609"/>
                  </a:lnTo>
                  <a:lnTo>
                    <a:pt x="6597" y="609"/>
                  </a:lnTo>
                  <a:close/>
                  <a:moveTo>
                    <a:pt x="6424" y="455"/>
                  </a:moveTo>
                  <a:lnTo>
                    <a:pt x="6424" y="455"/>
                  </a:lnTo>
                  <a:lnTo>
                    <a:pt x="6447" y="459"/>
                  </a:lnTo>
                  <a:lnTo>
                    <a:pt x="6466" y="465"/>
                  </a:lnTo>
                  <a:lnTo>
                    <a:pt x="6466" y="465"/>
                  </a:lnTo>
                  <a:lnTo>
                    <a:pt x="6390" y="540"/>
                  </a:lnTo>
                  <a:lnTo>
                    <a:pt x="6314" y="617"/>
                  </a:lnTo>
                  <a:lnTo>
                    <a:pt x="6314" y="617"/>
                  </a:lnTo>
                  <a:lnTo>
                    <a:pt x="6344" y="578"/>
                  </a:lnTo>
                  <a:lnTo>
                    <a:pt x="6372" y="538"/>
                  </a:lnTo>
                  <a:lnTo>
                    <a:pt x="6399" y="497"/>
                  </a:lnTo>
                  <a:lnTo>
                    <a:pt x="6424" y="455"/>
                  </a:lnTo>
                  <a:lnTo>
                    <a:pt x="6424" y="455"/>
                  </a:lnTo>
                  <a:close/>
                  <a:moveTo>
                    <a:pt x="5551" y="1242"/>
                  </a:moveTo>
                  <a:lnTo>
                    <a:pt x="5551" y="1242"/>
                  </a:lnTo>
                  <a:lnTo>
                    <a:pt x="5445" y="1353"/>
                  </a:lnTo>
                  <a:lnTo>
                    <a:pt x="5338" y="1465"/>
                  </a:lnTo>
                  <a:lnTo>
                    <a:pt x="5234" y="1578"/>
                  </a:lnTo>
                  <a:lnTo>
                    <a:pt x="5129" y="1691"/>
                  </a:lnTo>
                  <a:lnTo>
                    <a:pt x="5129" y="1691"/>
                  </a:lnTo>
                  <a:lnTo>
                    <a:pt x="5259" y="1542"/>
                  </a:lnTo>
                  <a:lnTo>
                    <a:pt x="5388" y="1392"/>
                  </a:lnTo>
                  <a:lnTo>
                    <a:pt x="5520" y="1243"/>
                  </a:lnTo>
                  <a:lnTo>
                    <a:pt x="5651" y="1096"/>
                  </a:lnTo>
                  <a:lnTo>
                    <a:pt x="5783" y="948"/>
                  </a:lnTo>
                  <a:lnTo>
                    <a:pt x="5916" y="802"/>
                  </a:lnTo>
                  <a:lnTo>
                    <a:pt x="6182" y="509"/>
                  </a:lnTo>
                  <a:lnTo>
                    <a:pt x="6182" y="509"/>
                  </a:lnTo>
                  <a:lnTo>
                    <a:pt x="6105" y="595"/>
                  </a:lnTo>
                  <a:lnTo>
                    <a:pt x="6027" y="682"/>
                  </a:lnTo>
                  <a:lnTo>
                    <a:pt x="5949" y="771"/>
                  </a:lnTo>
                  <a:lnTo>
                    <a:pt x="5869" y="863"/>
                  </a:lnTo>
                  <a:lnTo>
                    <a:pt x="5790" y="956"/>
                  </a:lnTo>
                  <a:lnTo>
                    <a:pt x="5710" y="1050"/>
                  </a:lnTo>
                  <a:lnTo>
                    <a:pt x="5551" y="1242"/>
                  </a:lnTo>
                  <a:lnTo>
                    <a:pt x="5551" y="1242"/>
                  </a:lnTo>
                  <a:close/>
                  <a:moveTo>
                    <a:pt x="5645" y="1221"/>
                  </a:moveTo>
                  <a:lnTo>
                    <a:pt x="5645" y="1221"/>
                  </a:lnTo>
                  <a:lnTo>
                    <a:pt x="5557" y="1331"/>
                  </a:lnTo>
                  <a:lnTo>
                    <a:pt x="5472" y="1442"/>
                  </a:lnTo>
                  <a:lnTo>
                    <a:pt x="5386" y="1554"/>
                  </a:lnTo>
                  <a:lnTo>
                    <a:pt x="5303" y="1668"/>
                  </a:lnTo>
                  <a:lnTo>
                    <a:pt x="5303" y="1668"/>
                  </a:lnTo>
                  <a:lnTo>
                    <a:pt x="5118" y="1868"/>
                  </a:lnTo>
                  <a:lnTo>
                    <a:pt x="5026" y="1969"/>
                  </a:lnTo>
                  <a:lnTo>
                    <a:pt x="4934" y="2071"/>
                  </a:lnTo>
                  <a:lnTo>
                    <a:pt x="4934" y="2071"/>
                  </a:lnTo>
                  <a:lnTo>
                    <a:pt x="5071" y="1895"/>
                  </a:lnTo>
                  <a:lnTo>
                    <a:pt x="5209" y="1719"/>
                  </a:lnTo>
                  <a:lnTo>
                    <a:pt x="5347" y="1545"/>
                  </a:lnTo>
                  <a:lnTo>
                    <a:pt x="5487" y="1372"/>
                  </a:lnTo>
                  <a:lnTo>
                    <a:pt x="5487" y="1372"/>
                  </a:lnTo>
                  <a:lnTo>
                    <a:pt x="5645" y="1221"/>
                  </a:lnTo>
                  <a:lnTo>
                    <a:pt x="5645" y="1221"/>
                  </a:lnTo>
                  <a:close/>
                  <a:moveTo>
                    <a:pt x="4807" y="2027"/>
                  </a:moveTo>
                  <a:lnTo>
                    <a:pt x="4807" y="2027"/>
                  </a:lnTo>
                  <a:lnTo>
                    <a:pt x="4827" y="1999"/>
                  </a:lnTo>
                  <a:lnTo>
                    <a:pt x="4827" y="1999"/>
                  </a:lnTo>
                  <a:lnTo>
                    <a:pt x="4861" y="1955"/>
                  </a:lnTo>
                  <a:lnTo>
                    <a:pt x="4893" y="1910"/>
                  </a:lnTo>
                  <a:lnTo>
                    <a:pt x="4962" y="1822"/>
                  </a:lnTo>
                  <a:lnTo>
                    <a:pt x="5033" y="1737"/>
                  </a:lnTo>
                  <a:lnTo>
                    <a:pt x="5105" y="1653"/>
                  </a:lnTo>
                  <a:lnTo>
                    <a:pt x="5179" y="1570"/>
                  </a:lnTo>
                  <a:lnTo>
                    <a:pt x="5254" y="1487"/>
                  </a:lnTo>
                  <a:lnTo>
                    <a:pt x="5330" y="1405"/>
                  </a:lnTo>
                  <a:lnTo>
                    <a:pt x="5406" y="1323"/>
                  </a:lnTo>
                  <a:lnTo>
                    <a:pt x="5406" y="1323"/>
                  </a:lnTo>
                  <a:lnTo>
                    <a:pt x="5254" y="1498"/>
                  </a:lnTo>
                  <a:lnTo>
                    <a:pt x="5104" y="1674"/>
                  </a:lnTo>
                  <a:lnTo>
                    <a:pt x="4954" y="1851"/>
                  </a:lnTo>
                  <a:lnTo>
                    <a:pt x="4807" y="2027"/>
                  </a:lnTo>
                  <a:lnTo>
                    <a:pt x="4807" y="2027"/>
                  </a:lnTo>
                  <a:close/>
                  <a:moveTo>
                    <a:pt x="4994" y="1729"/>
                  </a:moveTo>
                  <a:lnTo>
                    <a:pt x="4994" y="1729"/>
                  </a:lnTo>
                  <a:lnTo>
                    <a:pt x="4937" y="1800"/>
                  </a:lnTo>
                  <a:lnTo>
                    <a:pt x="4880" y="1873"/>
                  </a:lnTo>
                  <a:lnTo>
                    <a:pt x="4825" y="1947"/>
                  </a:lnTo>
                  <a:lnTo>
                    <a:pt x="4772" y="2020"/>
                  </a:lnTo>
                  <a:lnTo>
                    <a:pt x="4718" y="2095"/>
                  </a:lnTo>
                  <a:lnTo>
                    <a:pt x="4665" y="2170"/>
                  </a:lnTo>
                  <a:lnTo>
                    <a:pt x="4561" y="2321"/>
                  </a:lnTo>
                  <a:lnTo>
                    <a:pt x="4561" y="2321"/>
                  </a:lnTo>
                  <a:lnTo>
                    <a:pt x="4294" y="2634"/>
                  </a:lnTo>
                  <a:lnTo>
                    <a:pt x="4294" y="2634"/>
                  </a:lnTo>
                  <a:lnTo>
                    <a:pt x="4445" y="2405"/>
                  </a:lnTo>
                  <a:lnTo>
                    <a:pt x="4519" y="2294"/>
                  </a:lnTo>
                  <a:lnTo>
                    <a:pt x="4591" y="2186"/>
                  </a:lnTo>
                  <a:lnTo>
                    <a:pt x="4591" y="2186"/>
                  </a:lnTo>
                  <a:lnTo>
                    <a:pt x="4627" y="2136"/>
                  </a:lnTo>
                  <a:lnTo>
                    <a:pt x="4662" y="2086"/>
                  </a:lnTo>
                  <a:lnTo>
                    <a:pt x="4735" y="1986"/>
                  </a:lnTo>
                  <a:lnTo>
                    <a:pt x="4735" y="1986"/>
                  </a:lnTo>
                  <a:lnTo>
                    <a:pt x="4895" y="1801"/>
                  </a:lnTo>
                  <a:lnTo>
                    <a:pt x="5054" y="1615"/>
                  </a:lnTo>
                  <a:lnTo>
                    <a:pt x="5212" y="1430"/>
                  </a:lnTo>
                  <a:lnTo>
                    <a:pt x="5372" y="1245"/>
                  </a:lnTo>
                  <a:lnTo>
                    <a:pt x="5532" y="1062"/>
                  </a:lnTo>
                  <a:lnTo>
                    <a:pt x="5614" y="970"/>
                  </a:lnTo>
                  <a:lnTo>
                    <a:pt x="5696" y="880"/>
                  </a:lnTo>
                  <a:lnTo>
                    <a:pt x="5778" y="790"/>
                  </a:lnTo>
                  <a:lnTo>
                    <a:pt x="5861" y="700"/>
                  </a:lnTo>
                  <a:lnTo>
                    <a:pt x="5946" y="611"/>
                  </a:lnTo>
                  <a:lnTo>
                    <a:pt x="6031" y="523"/>
                  </a:lnTo>
                  <a:lnTo>
                    <a:pt x="6031" y="523"/>
                  </a:lnTo>
                  <a:lnTo>
                    <a:pt x="6090" y="465"/>
                  </a:lnTo>
                  <a:lnTo>
                    <a:pt x="6125" y="431"/>
                  </a:lnTo>
                  <a:lnTo>
                    <a:pt x="6134" y="423"/>
                  </a:lnTo>
                  <a:lnTo>
                    <a:pt x="6139" y="420"/>
                  </a:lnTo>
                  <a:lnTo>
                    <a:pt x="6140" y="420"/>
                  </a:lnTo>
                  <a:lnTo>
                    <a:pt x="6140" y="421"/>
                  </a:lnTo>
                  <a:lnTo>
                    <a:pt x="6136" y="428"/>
                  </a:lnTo>
                  <a:lnTo>
                    <a:pt x="6118" y="453"/>
                  </a:lnTo>
                  <a:lnTo>
                    <a:pt x="6086" y="492"/>
                  </a:lnTo>
                  <a:lnTo>
                    <a:pt x="5994" y="600"/>
                  </a:lnTo>
                  <a:lnTo>
                    <a:pt x="5881" y="729"/>
                  </a:lnTo>
                  <a:lnTo>
                    <a:pt x="5769" y="858"/>
                  </a:lnTo>
                  <a:lnTo>
                    <a:pt x="5675" y="962"/>
                  </a:lnTo>
                  <a:lnTo>
                    <a:pt x="5624" y="1020"/>
                  </a:lnTo>
                  <a:lnTo>
                    <a:pt x="5624" y="1020"/>
                  </a:lnTo>
                  <a:lnTo>
                    <a:pt x="5542" y="1105"/>
                  </a:lnTo>
                  <a:lnTo>
                    <a:pt x="5461" y="1192"/>
                  </a:lnTo>
                  <a:lnTo>
                    <a:pt x="5380" y="1279"/>
                  </a:lnTo>
                  <a:lnTo>
                    <a:pt x="5302" y="1367"/>
                  </a:lnTo>
                  <a:lnTo>
                    <a:pt x="5223" y="1457"/>
                  </a:lnTo>
                  <a:lnTo>
                    <a:pt x="5146" y="1546"/>
                  </a:lnTo>
                  <a:lnTo>
                    <a:pt x="5070" y="1638"/>
                  </a:lnTo>
                  <a:lnTo>
                    <a:pt x="4994" y="1729"/>
                  </a:lnTo>
                  <a:lnTo>
                    <a:pt x="4994" y="1729"/>
                  </a:lnTo>
                  <a:close/>
                  <a:moveTo>
                    <a:pt x="3700" y="3330"/>
                  </a:moveTo>
                  <a:lnTo>
                    <a:pt x="3700" y="3330"/>
                  </a:lnTo>
                  <a:lnTo>
                    <a:pt x="3674" y="3360"/>
                  </a:lnTo>
                  <a:lnTo>
                    <a:pt x="3634" y="3405"/>
                  </a:lnTo>
                  <a:lnTo>
                    <a:pt x="3588" y="3452"/>
                  </a:lnTo>
                  <a:lnTo>
                    <a:pt x="3567" y="3473"/>
                  </a:lnTo>
                  <a:lnTo>
                    <a:pt x="3547" y="3490"/>
                  </a:lnTo>
                  <a:lnTo>
                    <a:pt x="3532" y="3504"/>
                  </a:lnTo>
                  <a:lnTo>
                    <a:pt x="3525" y="3509"/>
                  </a:lnTo>
                  <a:lnTo>
                    <a:pt x="3520" y="3511"/>
                  </a:lnTo>
                  <a:lnTo>
                    <a:pt x="3516" y="3513"/>
                  </a:lnTo>
                  <a:lnTo>
                    <a:pt x="3513" y="3513"/>
                  </a:lnTo>
                  <a:lnTo>
                    <a:pt x="3512" y="3509"/>
                  </a:lnTo>
                  <a:lnTo>
                    <a:pt x="3513" y="3504"/>
                  </a:lnTo>
                  <a:lnTo>
                    <a:pt x="3517" y="3496"/>
                  </a:lnTo>
                  <a:lnTo>
                    <a:pt x="3522" y="3487"/>
                  </a:lnTo>
                  <a:lnTo>
                    <a:pt x="3538" y="3458"/>
                  </a:lnTo>
                  <a:lnTo>
                    <a:pt x="3565" y="3417"/>
                  </a:lnTo>
                  <a:lnTo>
                    <a:pt x="3602" y="3362"/>
                  </a:lnTo>
                  <a:lnTo>
                    <a:pt x="3602" y="3362"/>
                  </a:lnTo>
                  <a:lnTo>
                    <a:pt x="3650" y="3293"/>
                  </a:lnTo>
                  <a:lnTo>
                    <a:pt x="3701" y="3225"/>
                  </a:lnTo>
                  <a:lnTo>
                    <a:pt x="3752" y="3157"/>
                  </a:lnTo>
                  <a:lnTo>
                    <a:pt x="3804" y="3090"/>
                  </a:lnTo>
                  <a:lnTo>
                    <a:pt x="3908" y="2958"/>
                  </a:lnTo>
                  <a:lnTo>
                    <a:pt x="4014" y="2827"/>
                  </a:lnTo>
                  <a:lnTo>
                    <a:pt x="4014" y="2827"/>
                  </a:lnTo>
                  <a:lnTo>
                    <a:pt x="4116" y="2704"/>
                  </a:lnTo>
                  <a:lnTo>
                    <a:pt x="4219" y="2581"/>
                  </a:lnTo>
                  <a:lnTo>
                    <a:pt x="4323" y="2460"/>
                  </a:lnTo>
                  <a:lnTo>
                    <a:pt x="4428" y="2340"/>
                  </a:lnTo>
                  <a:lnTo>
                    <a:pt x="4428" y="2340"/>
                  </a:lnTo>
                  <a:lnTo>
                    <a:pt x="4248" y="2589"/>
                  </a:lnTo>
                  <a:lnTo>
                    <a:pt x="4069" y="2840"/>
                  </a:lnTo>
                  <a:lnTo>
                    <a:pt x="3979" y="2964"/>
                  </a:lnTo>
                  <a:lnTo>
                    <a:pt x="3888" y="3087"/>
                  </a:lnTo>
                  <a:lnTo>
                    <a:pt x="3794" y="3209"/>
                  </a:lnTo>
                  <a:lnTo>
                    <a:pt x="3700" y="3330"/>
                  </a:lnTo>
                  <a:lnTo>
                    <a:pt x="3700" y="3330"/>
                  </a:lnTo>
                  <a:close/>
                  <a:moveTo>
                    <a:pt x="3962" y="3102"/>
                  </a:moveTo>
                  <a:lnTo>
                    <a:pt x="3962" y="3102"/>
                  </a:lnTo>
                  <a:lnTo>
                    <a:pt x="3929" y="3147"/>
                  </a:lnTo>
                  <a:lnTo>
                    <a:pt x="3897" y="3193"/>
                  </a:lnTo>
                  <a:lnTo>
                    <a:pt x="3867" y="3239"/>
                  </a:lnTo>
                  <a:lnTo>
                    <a:pt x="3838" y="3284"/>
                  </a:lnTo>
                  <a:lnTo>
                    <a:pt x="3808" y="3331"/>
                  </a:lnTo>
                  <a:lnTo>
                    <a:pt x="3780" y="3378"/>
                  </a:lnTo>
                  <a:lnTo>
                    <a:pt x="3755" y="3425"/>
                  </a:lnTo>
                  <a:lnTo>
                    <a:pt x="3729" y="3472"/>
                  </a:lnTo>
                  <a:lnTo>
                    <a:pt x="3729" y="3472"/>
                  </a:lnTo>
                  <a:lnTo>
                    <a:pt x="3689" y="3517"/>
                  </a:lnTo>
                  <a:lnTo>
                    <a:pt x="3662" y="3545"/>
                  </a:lnTo>
                  <a:lnTo>
                    <a:pt x="3653" y="3554"/>
                  </a:lnTo>
                  <a:lnTo>
                    <a:pt x="3646" y="3558"/>
                  </a:lnTo>
                  <a:lnTo>
                    <a:pt x="3642" y="3559"/>
                  </a:lnTo>
                  <a:lnTo>
                    <a:pt x="3642" y="3558"/>
                  </a:lnTo>
                  <a:lnTo>
                    <a:pt x="3641" y="3556"/>
                  </a:lnTo>
                  <a:lnTo>
                    <a:pt x="3643" y="3550"/>
                  </a:lnTo>
                  <a:lnTo>
                    <a:pt x="3647" y="3541"/>
                  </a:lnTo>
                  <a:lnTo>
                    <a:pt x="3662" y="3513"/>
                  </a:lnTo>
                  <a:lnTo>
                    <a:pt x="3687" y="3473"/>
                  </a:lnTo>
                  <a:lnTo>
                    <a:pt x="3718" y="3422"/>
                  </a:lnTo>
                  <a:lnTo>
                    <a:pt x="3718" y="3422"/>
                  </a:lnTo>
                  <a:lnTo>
                    <a:pt x="3746" y="3380"/>
                  </a:lnTo>
                  <a:lnTo>
                    <a:pt x="3774" y="3339"/>
                  </a:lnTo>
                  <a:lnTo>
                    <a:pt x="3804" y="3298"/>
                  </a:lnTo>
                  <a:lnTo>
                    <a:pt x="3834" y="3259"/>
                  </a:lnTo>
                  <a:lnTo>
                    <a:pt x="3866" y="3219"/>
                  </a:lnTo>
                  <a:lnTo>
                    <a:pt x="3897" y="3180"/>
                  </a:lnTo>
                  <a:lnTo>
                    <a:pt x="3962" y="3102"/>
                  </a:lnTo>
                  <a:lnTo>
                    <a:pt x="3962" y="3102"/>
                  </a:lnTo>
                  <a:close/>
                  <a:moveTo>
                    <a:pt x="3748" y="3501"/>
                  </a:moveTo>
                  <a:lnTo>
                    <a:pt x="3748" y="3501"/>
                  </a:lnTo>
                  <a:lnTo>
                    <a:pt x="3760" y="3481"/>
                  </a:lnTo>
                  <a:lnTo>
                    <a:pt x="3773" y="3461"/>
                  </a:lnTo>
                  <a:lnTo>
                    <a:pt x="3773" y="3461"/>
                  </a:lnTo>
                  <a:lnTo>
                    <a:pt x="3828" y="3397"/>
                  </a:lnTo>
                  <a:lnTo>
                    <a:pt x="3883" y="3331"/>
                  </a:lnTo>
                  <a:lnTo>
                    <a:pt x="3936" y="3264"/>
                  </a:lnTo>
                  <a:lnTo>
                    <a:pt x="3989" y="3198"/>
                  </a:lnTo>
                  <a:lnTo>
                    <a:pt x="4039" y="3130"/>
                  </a:lnTo>
                  <a:lnTo>
                    <a:pt x="4090" y="3062"/>
                  </a:lnTo>
                  <a:lnTo>
                    <a:pt x="4140" y="2993"/>
                  </a:lnTo>
                  <a:lnTo>
                    <a:pt x="4189" y="2924"/>
                  </a:lnTo>
                  <a:lnTo>
                    <a:pt x="4189" y="2924"/>
                  </a:lnTo>
                  <a:lnTo>
                    <a:pt x="4243" y="2861"/>
                  </a:lnTo>
                  <a:lnTo>
                    <a:pt x="4296" y="2796"/>
                  </a:lnTo>
                  <a:lnTo>
                    <a:pt x="4296" y="2796"/>
                  </a:lnTo>
                  <a:lnTo>
                    <a:pt x="4337" y="2746"/>
                  </a:lnTo>
                  <a:lnTo>
                    <a:pt x="4377" y="2694"/>
                  </a:lnTo>
                  <a:lnTo>
                    <a:pt x="4456" y="2591"/>
                  </a:lnTo>
                  <a:lnTo>
                    <a:pt x="4533" y="2486"/>
                  </a:lnTo>
                  <a:lnTo>
                    <a:pt x="4610" y="2381"/>
                  </a:lnTo>
                  <a:lnTo>
                    <a:pt x="4686" y="2275"/>
                  </a:lnTo>
                  <a:lnTo>
                    <a:pt x="4763" y="2170"/>
                  </a:lnTo>
                  <a:lnTo>
                    <a:pt x="4842" y="2066"/>
                  </a:lnTo>
                  <a:lnTo>
                    <a:pt x="4882" y="2014"/>
                  </a:lnTo>
                  <a:lnTo>
                    <a:pt x="4923" y="1963"/>
                  </a:lnTo>
                  <a:lnTo>
                    <a:pt x="4923" y="1963"/>
                  </a:lnTo>
                  <a:lnTo>
                    <a:pt x="4966" y="1909"/>
                  </a:lnTo>
                  <a:lnTo>
                    <a:pt x="5010" y="1858"/>
                  </a:lnTo>
                  <a:lnTo>
                    <a:pt x="5056" y="1805"/>
                  </a:lnTo>
                  <a:lnTo>
                    <a:pt x="5104" y="1753"/>
                  </a:lnTo>
                  <a:lnTo>
                    <a:pt x="5152" y="1703"/>
                  </a:lnTo>
                  <a:lnTo>
                    <a:pt x="5200" y="1653"/>
                  </a:lnTo>
                  <a:lnTo>
                    <a:pt x="5301" y="1552"/>
                  </a:lnTo>
                  <a:lnTo>
                    <a:pt x="5301" y="1552"/>
                  </a:lnTo>
                  <a:lnTo>
                    <a:pt x="5105" y="1798"/>
                  </a:lnTo>
                  <a:lnTo>
                    <a:pt x="4914" y="2040"/>
                  </a:lnTo>
                  <a:lnTo>
                    <a:pt x="4914" y="2040"/>
                  </a:lnTo>
                  <a:lnTo>
                    <a:pt x="4825" y="2156"/>
                  </a:lnTo>
                  <a:lnTo>
                    <a:pt x="4738" y="2274"/>
                  </a:lnTo>
                  <a:lnTo>
                    <a:pt x="4651" y="2394"/>
                  </a:lnTo>
                  <a:lnTo>
                    <a:pt x="4564" y="2514"/>
                  </a:lnTo>
                  <a:lnTo>
                    <a:pt x="4564" y="2514"/>
                  </a:lnTo>
                  <a:lnTo>
                    <a:pt x="4497" y="2602"/>
                  </a:lnTo>
                  <a:lnTo>
                    <a:pt x="4430" y="2691"/>
                  </a:lnTo>
                  <a:lnTo>
                    <a:pt x="4364" y="2780"/>
                  </a:lnTo>
                  <a:lnTo>
                    <a:pt x="4300" y="2869"/>
                  </a:lnTo>
                  <a:lnTo>
                    <a:pt x="4236" y="2960"/>
                  </a:lnTo>
                  <a:lnTo>
                    <a:pt x="4172" y="3050"/>
                  </a:lnTo>
                  <a:lnTo>
                    <a:pt x="4109" y="3142"/>
                  </a:lnTo>
                  <a:lnTo>
                    <a:pt x="4047" y="3233"/>
                  </a:lnTo>
                  <a:lnTo>
                    <a:pt x="4047" y="3233"/>
                  </a:lnTo>
                  <a:lnTo>
                    <a:pt x="3963" y="3343"/>
                  </a:lnTo>
                  <a:lnTo>
                    <a:pt x="3877" y="3452"/>
                  </a:lnTo>
                  <a:lnTo>
                    <a:pt x="3834" y="3504"/>
                  </a:lnTo>
                  <a:lnTo>
                    <a:pt x="3790" y="3557"/>
                  </a:lnTo>
                  <a:lnTo>
                    <a:pt x="3745" y="3610"/>
                  </a:lnTo>
                  <a:lnTo>
                    <a:pt x="3701" y="3661"/>
                  </a:lnTo>
                  <a:lnTo>
                    <a:pt x="3701" y="3661"/>
                  </a:lnTo>
                  <a:lnTo>
                    <a:pt x="3748" y="3501"/>
                  </a:lnTo>
                  <a:lnTo>
                    <a:pt x="3748" y="3501"/>
                  </a:lnTo>
                  <a:close/>
                  <a:moveTo>
                    <a:pt x="4176" y="3106"/>
                  </a:moveTo>
                  <a:lnTo>
                    <a:pt x="4176" y="3106"/>
                  </a:lnTo>
                  <a:lnTo>
                    <a:pt x="4273" y="2967"/>
                  </a:lnTo>
                  <a:lnTo>
                    <a:pt x="4371" y="2830"/>
                  </a:lnTo>
                  <a:lnTo>
                    <a:pt x="4472" y="2694"/>
                  </a:lnTo>
                  <a:lnTo>
                    <a:pt x="4575" y="2561"/>
                  </a:lnTo>
                  <a:lnTo>
                    <a:pt x="4679" y="2428"/>
                  </a:lnTo>
                  <a:lnTo>
                    <a:pt x="4786" y="2297"/>
                  </a:lnTo>
                  <a:lnTo>
                    <a:pt x="4893" y="2167"/>
                  </a:lnTo>
                  <a:lnTo>
                    <a:pt x="5003" y="2039"/>
                  </a:lnTo>
                  <a:lnTo>
                    <a:pt x="5003" y="2039"/>
                  </a:lnTo>
                  <a:lnTo>
                    <a:pt x="5091" y="1940"/>
                  </a:lnTo>
                  <a:lnTo>
                    <a:pt x="5179" y="1842"/>
                  </a:lnTo>
                  <a:lnTo>
                    <a:pt x="5179" y="1842"/>
                  </a:lnTo>
                  <a:lnTo>
                    <a:pt x="5104" y="1950"/>
                  </a:lnTo>
                  <a:lnTo>
                    <a:pt x="5029" y="2058"/>
                  </a:lnTo>
                  <a:lnTo>
                    <a:pt x="4882" y="2274"/>
                  </a:lnTo>
                  <a:lnTo>
                    <a:pt x="4734" y="2491"/>
                  </a:lnTo>
                  <a:lnTo>
                    <a:pt x="4587" y="2707"/>
                  </a:lnTo>
                  <a:lnTo>
                    <a:pt x="4512" y="2815"/>
                  </a:lnTo>
                  <a:lnTo>
                    <a:pt x="4437" y="2922"/>
                  </a:lnTo>
                  <a:lnTo>
                    <a:pt x="4361" y="3028"/>
                  </a:lnTo>
                  <a:lnTo>
                    <a:pt x="4284" y="3133"/>
                  </a:lnTo>
                  <a:lnTo>
                    <a:pt x="4206" y="3238"/>
                  </a:lnTo>
                  <a:lnTo>
                    <a:pt x="4127" y="3341"/>
                  </a:lnTo>
                  <a:lnTo>
                    <a:pt x="4047" y="3442"/>
                  </a:lnTo>
                  <a:lnTo>
                    <a:pt x="3965" y="3543"/>
                  </a:lnTo>
                  <a:lnTo>
                    <a:pt x="3965" y="3543"/>
                  </a:lnTo>
                  <a:lnTo>
                    <a:pt x="3936" y="3576"/>
                  </a:lnTo>
                  <a:lnTo>
                    <a:pt x="3897" y="3618"/>
                  </a:lnTo>
                  <a:lnTo>
                    <a:pt x="3856" y="3659"/>
                  </a:lnTo>
                  <a:lnTo>
                    <a:pt x="3838" y="3676"/>
                  </a:lnTo>
                  <a:lnTo>
                    <a:pt x="3821" y="3691"/>
                  </a:lnTo>
                  <a:lnTo>
                    <a:pt x="3807" y="3700"/>
                  </a:lnTo>
                  <a:lnTo>
                    <a:pt x="3803" y="3702"/>
                  </a:lnTo>
                  <a:lnTo>
                    <a:pt x="3798" y="3703"/>
                  </a:lnTo>
                  <a:lnTo>
                    <a:pt x="3796" y="3702"/>
                  </a:lnTo>
                  <a:lnTo>
                    <a:pt x="3794" y="3700"/>
                  </a:lnTo>
                  <a:lnTo>
                    <a:pt x="3794" y="3695"/>
                  </a:lnTo>
                  <a:lnTo>
                    <a:pt x="3796" y="3689"/>
                  </a:lnTo>
                  <a:lnTo>
                    <a:pt x="3799" y="3680"/>
                  </a:lnTo>
                  <a:lnTo>
                    <a:pt x="3804" y="3668"/>
                  </a:lnTo>
                  <a:lnTo>
                    <a:pt x="3820" y="3638"/>
                  </a:lnTo>
                  <a:lnTo>
                    <a:pt x="3846" y="3596"/>
                  </a:lnTo>
                  <a:lnTo>
                    <a:pt x="3881" y="3542"/>
                  </a:lnTo>
                  <a:lnTo>
                    <a:pt x="3881" y="3542"/>
                  </a:lnTo>
                  <a:lnTo>
                    <a:pt x="3954" y="3432"/>
                  </a:lnTo>
                  <a:lnTo>
                    <a:pt x="4027" y="3323"/>
                  </a:lnTo>
                  <a:lnTo>
                    <a:pt x="4176" y="3106"/>
                  </a:lnTo>
                  <a:lnTo>
                    <a:pt x="4176" y="3106"/>
                  </a:lnTo>
                  <a:close/>
                  <a:moveTo>
                    <a:pt x="4985" y="2197"/>
                  </a:moveTo>
                  <a:lnTo>
                    <a:pt x="4985" y="2197"/>
                  </a:lnTo>
                  <a:lnTo>
                    <a:pt x="5075" y="2068"/>
                  </a:lnTo>
                  <a:lnTo>
                    <a:pt x="5167" y="1942"/>
                  </a:lnTo>
                  <a:lnTo>
                    <a:pt x="5260" y="1817"/>
                  </a:lnTo>
                  <a:lnTo>
                    <a:pt x="5308" y="1756"/>
                  </a:lnTo>
                  <a:lnTo>
                    <a:pt x="5356" y="1694"/>
                  </a:lnTo>
                  <a:lnTo>
                    <a:pt x="5405" y="1633"/>
                  </a:lnTo>
                  <a:lnTo>
                    <a:pt x="5454" y="1573"/>
                  </a:lnTo>
                  <a:lnTo>
                    <a:pt x="5504" y="1513"/>
                  </a:lnTo>
                  <a:lnTo>
                    <a:pt x="5555" y="1454"/>
                  </a:lnTo>
                  <a:lnTo>
                    <a:pt x="5606" y="1395"/>
                  </a:lnTo>
                  <a:lnTo>
                    <a:pt x="5659" y="1338"/>
                  </a:lnTo>
                  <a:lnTo>
                    <a:pt x="5713" y="1281"/>
                  </a:lnTo>
                  <a:lnTo>
                    <a:pt x="5768" y="1224"/>
                  </a:lnTo>
                  <a:lnTo>
                    <a:pt x="5768" y="1224"/>
                  </a:lnTo>
                  <a:lnTo>
                    <a:pt x="5878" y="1112"/>
                  </a:lnTo>
                  <a:lnTo>
                    <a:pt x="5878" y="1112"/>
                  </a:lnTo>
                  <a:lnTo>
                    <a:pt x="5781" y="1231"/>
                  </a:lnTo>
                  <a:lnTo>
                    <a:pt x="5685" y="1352"/>
                  </a:lnTo>
                  <a:lnTo>
                    <a:pt x="5590" y="1472"/>
                  </a:lnTo>
                  <a:lnTo>
                    <a:pt x="5496" y="1594"/>
                  </a:lnTo>
                  <a:lnTo>
                    <a:pt x="5310" y="1839"/>
                  </a:lnTo>
                  <a:lnTo>
                    <a:pt x="5124" y="2081"/>
                  </a:lnTo>
                  <a:lnTo>
                    <a:pt x="5124" y="2081"/>
                  </a:lnTo>
                  <a:lnTo>
                    <a:pt x="4987" y="2260"/>
                  </a:lnTo>
                  <a:lnTo>
                    <a:pt x="4852" y="2442"/>
                  </a:lnTo>
                  <a:lnTo>
                    <a:pt x="4718" y="2623"/>
                  </a:lnTo>
                  <a:lnTo>
                    <a:pt x="4586" y="2806"/>
                  </a:lnTo>
                  <a:lnTo>
                    <a:pt x="4586" y="2806"/>
                  </a:lnTo>
                  <a:lnTo>
                    <a:pt x="4683" y="2651"/>
                  </a:lnTo>
                  <a:lnTo>
                    <a:pt x="4781" y="2499"/>
                  </a:lnTo>
                  <a:lnTo>
                    <a:pt x="4831" y="2423"/>
                  </a:lnTo>
                  <a:lnTo>
                    <a:pt x="4882" y="2347"/>
                  </a:lnTo>
                  <a:lnTo>
                    <a:pt x="4932" y="2272"/>
                  </a:lnTo>
                  <a:lnTo>
                    <a:pt x="4985" y="2197"/>
                  </a:lnTo>
                  <a:lnTo>
                    <a:pt x="4985" y="2197"/>
                  </a:lnTo>
                  <a:close/>
                  <a:moveTo>
                    <a:pt x="5850" y="1096"/>
                  </a:moveTo>
                  <a:lnTo>
                    <a:pt x="5850" y="1096"/>
                  </a:lnTo>
                  <a:lnTo>
                    <a:pt x="5834" y="1111"/>
                  </a:lnTo>
                  <a:lnTo>
                    <a:pt x="5834" y="1111"/>
                  </a:lnTo>
                  <a:lnTo>
                    <a:pt x="5924" y="1004"/>
                  </a:lnTo>
                  <a:lnTo>
                    <a:pt x="6013" y="897"/>
                  </a:lnTo>
                  <a:lnTo>
                    <a:pt x="6101" y="787"/>
                  </a:lnTo>
                  <a:lnTo>
                    <a:pt x="6143" y="732"/>
                  </a:lnTo>
                  <a:lnTo>
                    <a:pt x="6187" y="675"/>
                  </a:lnTo>
                  <a:lnTo>
                    <a:pt x="6187" y="675"/>
                  </a:lnTo>
                  <a:lnTo>
                    <a:pt x="6249" y="612"/>
                  </a:lnTo>
                  <a:lnTo>
                    <a:pt x="6280" y="581"/>
                  </a:lnTo>
                  <a:lnTo>
                    <a:pt x="6313" y="549"/>
                  </a:lnTo>
                  <a:lnTo>
                    <a:pt x="6313" y="549"/>
                  </a:lnTo>
                  <a:lnTo>
                    <a:pt x="6287" y="575"/>
                  </a:lnTo>
                  <a:lnTo>
                    <a:pt x="6262" y="602"/>
                  </a:lnTo>
                  <a:lnTo>
                    <a:pt x="6235" y="632"/>
                  </a:lnTo>
                  <a:lnTo>
                    <a:pt x="6207" y="665"/>
                  </a:lnTo>
                  <a:lnTo>
                    <a:pt x="6150" y="735"/>
                  </a:lnTo>
                  <a:lnTo>
                    <a:pt x="6092" y="809"/>
                  </a:lnTo>
                  <a:lnTo>
                    <a:pt x="6031" y="885"/>
                  </a:lnTo>
                  <a:lnTo>
                    <a:pt x="5970" y="960"/>
                  </a:lnTo>
                  <a:lnTo>
                    <a:pt x="5940" y="996"/>
                  </a:lnTo>
                  <a:lnTo>
                    <a:pt x="5909" y="1030"/>
                  </a:lnTo>
                  <a:lnTo>
                    <a:pt x="5879" y="1064"/>
                  </a:lnTo>
                  <a:lnTo>
                    <a:pt x="5850" y="1096"/>
                  </a:lnTo>
                  <a:lnTo>
                    <a:pt x="5850" y="1096"/>
                  </a:lnTo>
                  <a:close/>
                  <a:moveTo>
                    <a:pt x="6287" y="398"/>
                  </a:moveTo>
                  <a:lnTo>
                    <a:pt x="6287" y="398"/>
                  </a:lnTo>
                  <a:lnTo>
                    <a:pt x="6296" y="423"/>
                  </a:lnTo>
                  <a:lnTo>
                    <a:pt x="6299" y="434"/>
                  </a:lnTo>
                  <a:lnTo>
                    <a:pt x="6301" y="447"/>
                  </a:lnTo>
                  <a:lnTo>
                    <a:pt x="6301" y="447"/>
                  </a:lnTo>
                  <a:lnTo>
                    <a:pt x="6184" y="577"/>
                  </a:lnTo>
                  <a:lnTo>
                    <a:pt x="6065" y="706"/>
                  </a:lnTo>
                  <a:lnTo>
                    <a:pt x="5946" y="832"/>
                  </a:lnTo>
                  <a:lnTo>
                    <a:pt x="5825" y="959"/>
                  </a:lnTo>
                  <a:lnTo>
                    <a:pt x="5825" y="959"/>
                  </a:lnTo>
                  <a:lnTo>
                    <a:pt x="6056" y="678"/>
                  </a:lnTo>
                  <a:lnTo>
                    <a:pt x="6171" y="537"/>
                  </a:lnTo>
                  <a:lnTo>
                    <a:pt x="6287" y="398"/>
                  </a:lnTo>
                  <a:lnTo>
                    <a:pt x="6287" y="398"/>
                  </a:lnTo>
                  <a:close/>
                  <a:moveTo>
                    <a:pt x="6277" y="359"/>
                  </a:moveTo>
                  <a:lnTo>
                    <a:pt x="6277" y="359"/>
                  </a:lnTo>
                  <a:lnTo>
                    <a:pt x="6146" y="501"/>
                  </a:lnTo>
                  <a:lnTo>
                    <a:pt x="6016" y="643"/>
                  </a:lnTo>
                  <a:lnTo>
                    <a:pt x="6016" y="643"/>
                  </a:lnTo>
                  <a:lnTo>
                    <a:pt x="6078" y="563"/>
                  </a:lnTo>
                  <a:lnTo>
                    <a:pt x="6139" y="482"/>
                  </a:lnTo>
                  <a:lnTo>
                    <a:pt x="6197" y="400"/>
                  </a:lnTo>
                  <a:lnTo>
                    <a:pt x="6226" y="358"/>
                  </a:lnTo>
                  <a:lnTo>
                    <a:pt x="6255" y="316"/>
                  </a:lnTo>
                  <a:lnTo>
                    <a:pt x="6255" y="316"/>
                  </a:lnTo>
                  <a:lnTo>
                    <a:pt x="6266" y="337"/>
                  </a:lnTo>
                  <a:lnTo>
                    <a:pt x="6272" y="348"/>
                  </a:lnTo>
                  <a:lnTo>
                    <a:pt x="6277" y="359"/>
                  </a:lnTo>
                  <a:lnTo>
                    <a:pt x="6277" y="359"/>
                  </a:lnTo>
                  <a:close/>
                  <a:moveTo>
                    <a:pt x="6235" y="280"/>
                  </a:moveTo>
                  <a:lnTo>
                    <a:pt x="6235" y="280"/>
                  </a:lnTo>
                  <a:lnTo>
                    <a:pt x="6168" y="343"/>
                  </a:lnTo>
                  <a:lnTo>
                    <a:pt x="6102" y="407"/>
                  </a:lnTo>
                  <a:lnTo>
                    <a:pt x="6038" y="472"/>
                  </a:lnTo>
                  <a:lnTo>
                    <a:pt x="5975" y="536"/>
                  </a:lnTo>
                  <a:lnTo>
                    <a:pt x="5847" y="668"/>
                  </a:lnTo>
                  <a:lnTo>
                    <a:pt x="5723" y="801"/>
                  </a:lnTo>
                  <a:lnTo>
                    <a:pt x="5723" y="801"/>
                  </a:lnTo>
                  <a:lnTo>
                    <a:pt x="5843" y="659"/>
                  </a:lnTo>
                  <a:lnTo>
                    <a:pt x="5901" y="588"/>
                  </a:lnTo>
                  <a:lnTo>
                    <a:pt x="5960" y="516"/>
                  </a:lnTo>
                  <a:lnTo>
                    <a:pt x="6018" y="444"/>
                  </a:lnTo>
                  <a:lnTo>
                    <a:pt x="6075" y="371"/>
                  </a:lnTo>
                  <a:lnTo>
                    <a:pt x="6132" y="297"/>
                  </a:lnTo>
                  <a:lnTo>
                    <a:pt x="6187" y="224"/>
                  </a:lnTo>
                  <a:lnTo>
                    <a:pt x="6187" y="224"/>
                  </a:lnTo>
                  <a:lnTo>
                    <a:pt x="6211" y="251"/>
                  </a:lnTo>
                  <a:lnTo>
                    <a:pt x="6223" y="265"/>
                  </a:lnTo>
                  <a:lnTo>
                    <a:pt x="6235" y="280"/>
                  </a:lnTo>
                  <a:lnTo>
                    <a:pt x="6235" y="280"/>
                  </a:lnTo>
                  <a:close/>
                  <a:moveTo>
                    <a:pt x="6002" y="97"/>
                  </a:moveTo>
                  <a:lnTo>
                    <a:pt x="6002" y="97"/>
                  </a:lnTo>
                  <a:lnTo>
                    <a:pt x="6023" y="107"/>
                  </a:lnTo>
                  <a:lnTo>
                    <a:pt x="6044" y="117"/>
                  </a:lnTo>
                  <a:lnTo>
                    <a:pt x="6064" y="128"/>
                  </a:lnTo>
                  <a:lnTo>
                    <a:pt x="6083" y="138"/>
                  </a:lnTo>
                  <a:lnTo>
                    <a:pt x="6083" y="138"/>
                  </a:lnTo>
                  <a:lnTo>
                    <a:pt x="6078" y="139"/>
                  </a:lnTo>
                  <a:lnTo>
                    <a:pt x="6074" y="142"/>
                  </a:lnTo>
                  <a:lnTo>
                    <a:pt x="6072" y="144"/>
                  </a:lnTo>
                  <a:lnTo>
                    <a:pt x="6072" y="144"/>
                  </a:lnTo>
                  <a:lnTo>
                    <a:pt x="5984" y="245"/>
                  </a:lnTo>
                  <a:lnTo>
                    <a:pt x="5896" y="344"/>
                  </a:lnTo>
                  <a:lnTo>
                    <a:pt x="5807" y="442"/>
                  </a:lnTo>
                  <a:lnTo>
                    <a:pt x="5717" y="541"/>
                  </a:lnTo>
                  <a:lnTo>
                    <a:pt x="5537" y="736"/>
                  </a:lnTo>
                  <a:lnTo>
                    <a:pt x="5357" y="932"/>
                  </a:lnTo>
                  <a:lnTo>
                    <a:pt x="5177" y="1127"/>
                  </a:lnTo>
                  <a:lnTo>
                    <a:pt x="5086" y="1226"/>
                  </a:lnTo>
                  <a:lnTo>
                    <a:pt x="4998" y="1324"/>
                  </a:lnTo>
                  <a:lnTo>
                    <a:pt x="4909" y="1423"/>
                  </a:lnTo>
                  <a:lnTo>
                    <a:pt x="4822" y="1524"/>
                  </a:lnTo>
                  <a:lnTo>
                    <a:pt x="4735" y="1626"/>
                  </a:lnTo>
                  <a:lnTo>
                    <a:pt x="4650" y="1728"/>
                  </a:lnTo>
                  <a:lnTo>
                    <a:pt x="4650" y="1728"/>
                  </a:lnTo>
                  <a:lnTo>
                    <a:pt x="4610" y="1776"/>
                  </a:lnTo>
                  <a:lnTo>
                    <a:pt x="4573" y="1825"/>
                  </a:lnTo>
                  <a:lnTo>
                    <a:pt x="4497" y="1923"/>
                  </a:lnTo>
                  <a:lnTo>
                    <a:pt x="4423" y="2023"/>
                  </a:lnTo>
                  <a:lnTo>
                    <a:pt x="4350" y="2124"/>
                  </a:lnTo>
                  <a:lnTo>
                    <a:pt x="4279" y="2226"/>
                  </a:lnTo>
                  <a:lnTo>
                    <a:pt x="4208" y="2329"/>
                  </a:lnTo>
                  <a:lnTo>
                    <a:pt x="4066" y="2536"/>
                  </a:lnTo>
                  <a:lnTo>
                    <a:pt x="3994" y="2639"/>
                  </a:lnTo>
                  <a:lnTo>
                    <a:pt x="3922" y="2742"/>
                  </a:lnTo>
                  <a:lnTo>
                    <a:pt x="3849" y="2844"/>
                  </a:lnTo>
                  <a:lnTo>
                    <a:pt x="3776" y="2945"/>
                  </a:lnTo>
                  <a:lnTo>
                    <a:pt x="3701" y="3043"/>
                  </a:lnTo>
                  <a:lnTo>
                    <a:pt x="3662" y="3092"/>
                  </a:lnTo>
                  <a:lnTo>
                    <a:pt x="3622" y="3140"/>
                  </a:lnTo>
                  <a:lnTo>
                    <a:pt x="3584" y="3188"/>
                  </a:lnTo>
                  <a:lnTo>
                    <a:pt x="3544" y="3235"/>
                  </a:lnTo>
                  <a:lnTo>
                    <a:pt x="3503" y="3282"/>
                  </a:lnTo>
                  <a:lnTo>
                    <a:pt x="3462" y="3328"/>
                  </a:lnTo>
                  <a:lnTo>
                    <a:pt x="3462" y="3328"/>
                  </a:lnTo>
                  <a:lnTo>
                    <a:pt x="3504" y="3280"/>
                  </a:lnTo>
                  <a:lnTo>
                    <a:pt x="3545" y="3231"/>
                  </a:lnTo>
                  <a:lnTo>
                    <a:pt x="3586" y="3181"/>
                  </a:lnTo>
                  <a:lnTo>
                    <a:pt x="3627" y="3130"/>
                  </a:lnTo>
                  <a:lnTo>
                    <a:pt x="3667" y="3078"/>
                  </a:lnTo>
                  <a:lnTo>
                    <a:pt x="3705" y="3027"/>
                  </a:lnTo>
                  <a:lnTo>
                    <a:pt x="3744" y="2974"/>
                  </a:lnTo>
                  <a:lnTo>
                    <a:pt x="3783" y="2920"/>
                  </a:lnTo>
                  <a:lnTo>
                    <a:pt x="3858" y="2813"/>
                  </a:lnTo>
                  <a:lnTo>
                    <a:pt x="3931" y="2703"/>
                  </a:lnTo>
                  <a:lnTo>
                    <a:pt x="4005" y="2591"/>
                  </a:lnTo>
                  <a:lnTo>
                    <a:pt x="4076" y="2480"/>
                  </a:lnTo>
                  <a:lnTo>
                    <a:pt x="4220" y="2257"/>
                  </a:lnTo>
                  <a:lnTo>
                    <a:pt x="4293" y="2147"/>
                  </a:lnTo>
                  <a:lnTo>
                    <a:pt x="4366" y="2037"/>
                  </a:lnTo>
                  <a:lnTo>
                    <a:pt x="4439" y="1929"/>
                  </a:lnTo>
                  <a:lnTo>
                    <a:pt x="4514" y="1822"/>
                  </a:lnTo>
                  <a:lnTo>
                    <a:pt x="4552" y="1771"/>
                  </a:lnTo>
                  <a:lnTo>
                    <a:pt x="4590" y="1719"/>
                  </a:lnTo>
                  <a:lnTo>
                    <a:pt x="4629" y="1669"/>
                  </a:lnTo>
                  <a:lnTo>
                    <a:pt x="4669" y="1620"/>
                  </a:lnTo>
                  <a:lnTo>
                    <a:pt x="4669" y="1620"/>
                  </a:lnTo>
                  <a:lnTo>
                    <a:pt x="4759" y="1509"/>
                  </a:lnTo>
                  <a:lnTo>
                    <a:pt x="4850" y="1399"/>
                  </a:lnTo>
                  <a:lnTo>
                    <a:pt x="4943" y="1290"/>
                  </a:lnTo>
                  <a:lnTo>
                    <a:pt x="5036" y="1182"/>
                  </a:lnTo>
                  <a:lnTo>
                    <a:pt x="5131" y="1076"/>
                  </a:lnTo>
                  <a:lnTo>
                    <a:pt x="5227" y="970"/>
                  </a:lnTo>
                  <a:lnTo>
                    <a:pt x="5324" y="865"/>
                  </a:lnTo>
                  <a:lnTo>
                    <a:pt x="5421" y="761"/>
                  </a:lnTo>
                  <a:lnTo>
                    <a:pt x="5421" y="761"/>
                  </a:lnTo>
                  <a:lnTo>
                    <a:pt x="5460" y="722"/>
                  </a:lnTo>
                  <a:lnTo>
                    <a:pt x="5498" y="684"/>
                  </a:lnTo>
                  <a:lnTo>
                    <a:pt x="5577" y="606"/>
                  </a:lnTo>
                  <a:lnTo>
                    <a:pt x="5655" y="530"/>
                  </a:lnTo>
                  <a:lnTo>
                    <a:pt x="5734" y="453"/>
                  </a:lnTo>
                  <a:lnTo>
                    <a:pt x="5771" y="413"/>
                  </a:lnTo>
                  <a:lnTo>
                    <a:pt x="5807" y="373"/>
                  </a:lnTo>
                  <a:lnTo>
                    <a:pt x="5844" y="332"/>
                  </a:lnTo>
                  <a:lnTo>
                    <a:pt x="5879" y="291"/>
                  </a:lnTo>
                  <a:lnTo>
                    <a:pt x="5912" y="248"/>
                  </a:lnTo>
                  <a:lnTo>
                    <a:pt x="5943" y="204"/>
                  </a:lnTo>
                  <a:lnTo>
                    <a:pt x="5974" y="158"/>
                  </a:lnTo>
                  <a:lnTo>
                    <a:pt x="6002" y="111"/>
                  </a:lnTo>
                  <a:lnTo>
                    <a:pt x="6002" y="111"/>
                  </a:lnTo>
                  <a:lnTo>
                    <a:pt x="6003" y="108"/>
                  </a:lnTo>
                  <a:lnTo>
                    <a:pt x="6003" y="104"/>
                  </a:lnTo>
                  <a:lnTo>
                    <a:pt x="6002" y="97"/>
                  </a:lnTo>
                  <a:lnTo>
                    <a:pt x="6002" y="97"/>
                  </a:lnTo>
                  <a:close/>
                  <a:moveTo>
                    <a:pt x="5978" y="88"/>
                  </a:moveTo>
                  <a:lnTo>
                    <a:pt x="5978" y="88"/>
                  </a:lnTo>
                  <a:lnTo>
                    <a:pt x="5937" y="115"/>
                  </a:lnTo>
                  <a:lnTo>
                    <a:pt x="5898" y="143"/>
                  </a:lnTo>
                  <a:lnTo>
                    <a:pt x="5818" y="199"/>
                  </a:lnTo>
                  <a:lnTo>
                    <a:pt x="5818" y="199"/>
                  </a:lnTo>
                  <a:lnTo>
                    <a:pt x="5872" y="135"/>
                  </a:lnTo>
                  <a:lnTo>
                    <a:pt x="5924" y="69"/>
                  </a:lnTo>
                  <a:lnTo>
                    <a:pt x="5924" y="69"/>
                  </a:lnTo>
                  <a:lnTo>
                    <a:pt x="5951" y="78"/>
                  </a:lnTo>
                  <a:lnTo>
                    <a:pt x="5978" y="88"/>
                  </a:lnTo>
                  <a:lnTo>
                    <a:pt x="5978" y="88"/>
                  </a:lnTo>
                  <a:close/>
                  <a:moveTo>
                    <a:pt x="5885" y="60"/>
                  </a:moveTo>
                  <a:lnTo>
                    <a:pt x="5885" y="60"/>
                  </a:lnTo>
                  <a:lnTo>
                    <a:pt x="5755" y="183"/>
                  </a:lnTo>
                  <a:lnTo>
                    <a:pt x="5623" y="304"/>
                  </a:lnTo>
                  <a:lnTo>
                    <a:pt x="5623" y="304"/>
                  </a:lnTo>
                  <a:lnTo>
                    <a:pt x="5672" y="241"/>
                  </a:lnTo>
                  <a:lnTo>
                    <a:pt x="5720" y="176"/>
                  </a:lnTo>
                  <a:lnTo>
                    <a:pt x="5768" y="111"/>
                  </a:lnTo>
                  <a:lnTo>
                    <a:pt x="5814" y="46"/>
                  </a:lnTo>
                  <a:lnTo>
                    <a:pt x="5814" y="46"/>
                  </a:lnTo>
                  <a:lnTo>
                    <a:pt x="5850" y="52"/>
                  </a:lnTo>
                  <a:lnTo>
                    <a:pt x="5885" y="60"/>
                  </a:lnTo>
                  <a:lnTo>
                    <a:pt x="5885" y="60"/>
                  </a:lnTo>
                  <a:close/>
                  <a:moveTo>
                    <a:pt x="3788" y="2378"/>
                  </a:moveTo>
                  <a:lnTo>
                    <a:pt x="3788" y="2378"/>
                  </a:lnTo>
                  <a:lnTo>
                    <a:pt x="4035" y="2054"/>
                  </a:lnTo>
                  <a:lnTo>
                    <a:pt x="4282" y="1729"/>
                  </a:lnTo>
                  <a:lnTo>
                    <a:pt x="4282" y="1729"/>
                  </a:lnTo>
                  <a:lnTo>
                    <a:pt x="4340" y="1654"/>
                  </a:lnTo>
                  <a:lnTo>
                    <a:pt x="4398" y="1580"/>
                  </a:lnTo>
                  <a:lnTo>
                    <a:pt x="4458" y="1508"/>
                  </a:lnTo>
                  <a:lnTo>
                    <a:pt x="4519" y="1436"/>
                  </a:lnTo>
                  <a:lnTo>
                    <a:pt x="4580" y="1366"/>
                  </a:lnTo>
                  <a:lnTo>
                    <a:pt x="4642" y="1297"/>
                  </a:lnTo>
                  <a:lnTo>
                    <a:pt x="4704" y="1229"/>
                  </a:lnTo>
                  <a:lnTo>
                    <a:pt x="4768" y="1162"/>
                  </a:lnTo>
                  <a:lnTo>
                    <a:pt x="4831" y="1096"/>
                  </a:lnTo>
                  <a:lnTo>
                    <a:pt x="4897" y="1030"/>
                  </a:lnTo>
                  <a:lnTo>
                    <a:pt x="4962" y="965"/>
                  </a:lnTo>
                  <a:lnTo>
                    <a:pt x="5028" y="900"/>
                  </a:lnTo>
                  <a:lnTo>
                    <a:pt x="5095" y="836"/>
                  </a:lnTo>
                  <a:lnTo>
                    <a:pt x="5163" y="773"/>
                  </a:lnTo>
                  <a:lnTo>
                    <a:pt x="5298" y="646"/>
                  </a:lnTo>
                  <a:lnTo>
                    <a:pt x="5298" y="646"/>
                  </a:lnTo>
                  <a:lnTo>
                    <a:pt x="5277" y="670"/>
                  </a:lnTo>
                  <a:lnTo>
                    <a:pt x="5277" y="670"/>
                  </a:lnTo>
                  <a:lnTo>
                    <a:pt x="5220" y="730"/>
                  </a:lnTo>
                  <a:lnTo>
                    <a:pt x="5163" y="791"/>
                  </a:lnTo>
                  <a:lnTo>
                    <a:pt x="5106" y="853"/>
                  </a:lnTo>
                  <a:lnTo>
                    <a:pt x="5050" y="917"/>
                  </a:lnTo>
                  <a:lnTo>
                    <a:pt x="4995" y="980"/>
                  </a:lnTo>
                  <a:lnTo>
                    <a:pt x="4941" y="1045"/>
                  </a:lnTo>
                  <a:lnTo>
                    <a:pt x="4888" y="1111"/>
                  </a:lnTo>
                  <a:lnTo>
                    <a:pt x="4835" y="1176"/>
                  </a:lnTo>
                  <a:lnTo>
                    <a:pt x="4835" y="1176"/>
                  </a:lnTo>
                  <a:lnTo>
                    <a:pt x="4540" y="1506"/>
                  </a:lnTo>
                  <a:lnTo>
                    <a:pt x="4394" y="1673"/>
                  </a:lnTo>
                  <a:lnTo>
                    <a:pt x="4248" y="1839"/>
                  </a:lnTo>
                  <a:lnTo>
                    <a:pt x="4105" y="2007"/>
                  </a:lnTo>
                  <a:lnTo>
                    <a:pt x="4033" y="2093"/>
                  </a:lnTo>
                  <a:lnTo>
                    <a:pt x="3963" y="2178"/>
                  </a:lnTo>
                  <a:lnTo>
                    <a:pt x="3893" y="2264"/>
                  </a:lnTo>
                  <a:lnTo>
                    <a:pt x="3824" y="2350"/>
                  </a:lnTo>
                  <a:lnTo>
                    <a:pt x="3756" y="2438"/>
                  </a:lnTo>
                  <a:lnTo>
                    <a:pt x="3688" y="2526"/>
                  </a:lnTo>
                  <a:lnTo>
                    <a:pt x="3688" y="2526"/>
                  </a:lnTo>
                  <a:lnTo>
                    <a:pt x="3788" y="2378"/>
                  </a:lnTo>
                  <a:lnTo>
                    <a:pt x="3788" y="2378"/>
                  </a:lnTo>
                  <a:close/>
                  <a:moveTo>
                    <a:pt x="3334" y="2890"/>
                  </a:moveTo>
                  <a:lnTo>
                    <a:pt x="3334" y="2890"/>
                  </a:lnTo>
                  <a:lnTo>
                    <a:pt x="3250" y="3012"/>
                  </a:lnTo>
                  <a:lnTo>
                    <a:pt x="3167" y="3135"/>
                  </a:lnTo>
                  <a:lnTo>
                    <a:pt x="3167" y="3135"/>
                  </a:lnTo>
                  <a:lnTo>
                    <a:pt x="3104" y="3228"/>
                  </a:lnTo>
                  <a:lnTo>
                    <a:pt x="3055" y="3296"/>
                  </a:lnTo>
                  <a:lnTo>
                    <a:pt x="3020" y="3344"/>
                  </a:lnTo>
                  <a:lnTo>
                    <a:pt x="2996" y="3372"/>
                  </a:lnTo>
                  <a:lnTo>
                    <a:pt x="2989" y="3379"/>
                  </a:lnTo>
                  <a:lnTo>
                    <a:pt x="2984" y="3383"/>
                  </a:lnTo>
                  <a:lnTo>
                    <a:pt x="2983" y="3383"/>
                  </a:lnTo>
                  <a:lnTo>
                    <a:pt x="2982" y="3383"/>
                  </a:lnTo>
                  <a:lnTo>
                    <a:pt x="2982" y="3379"/>
                  </a:lnTo>
                  <a:lnTo>
                    <a:pt x="2983" y="3372"/>
                  </a:lnTo>
                  <a:lnTo>
                    <a:pt x="2987" y="3364"/>
                  </a:lnTo>
                  <a:lnTo>
                    <a:pt x="2998" y="3338"/>
                  </a:lnTo>
                  <a:lnTo>
                    <a:pt x="3015" y="3304"/>
                  </a:lnTo>
                  <a:lnTo>
                    <a:pt x="3036" y="3266"/>
                  </a:lnTo>
                  <a:lnTo>
                    <a:pt x="3059" y="3225"/>
                  </a:lnTo>
                  <a:lnTo>
                    <a:pt x="3084" y="3183"/>
                  </a:lnTo>
                  <a:lnTo>
                    <a:pt x="3108" y="3142"/>
                  </a:lnTo>
                  <a:lnTo>
                    <a:pt x="3131" y="3105"/>
                  </a:lnTo>
                  <a:lnTo>
                    <a:pt x="3151" y="3075"/>
                  </a:lnTo>
                  <a:lnTo>
                    <a:pt x="3166" y="3054"/>
                  </a:lnTo>
                  <a:lnTo>
                    <a:pt x="3166" y="3054"/>
                  </a:lnTo>
                  <a:lnTo>
                    <a:pt x="3208" y="3003"/>
                  </a:lnTo>
                  <a:lnTo>
                    <a:pt x="3250" y="2953"/>
                  </a:lnTo>
                  <a:lnTo>
                    <a:pt x="3334" y="2854"/>
                  </a:lnTo>
                  <a:lnTo>
                    <a:pt x="3420" y="2754"/>
                  </a:lnTo>
                  <a:lnTo>
                    <a:pt x="3461" y="2704"/>
                  </a:lnTo>
                  <a:lnTo>
                    <a:pt x="3502" y="2652"/>
                  </a:lnTo>
                  <a:lnTo>
                    <a:pt x="3502" y="2652"/>
                  </a:lnTo>
                  <a:lnTo>
                    <a:pt x="3641" y="2471"/>
                  </a:lnTo>
                  <a:lnTo>
                    <a:pt x="3779" y="2289"/>
                  </a:lnTo>
                  <a:lnTo>
                    <a:pt x="3917" y="2109"/>
                  </a:lnTo>
                  <a:lnTo>
                    <a:pt x="4055" y="1929"/>
                  </a:lnTo>
                  <a:lnTo>
                    <a:pt x="4055" y="1929"/>
                  </a:lnTo>
                  <a:lnTo>
                    <a:pt x="3874" y="2169"/>
                  </a:lnTo>
                  <a:lnTo>
                    <a:pt x="3693" y="2408"/>
                  </a:lnTo>
                  <a:lnTo>
                    <a:pt x="3512" y="2649"/>
                  </a:lnTo>
                  <a:lnTo>
                    <a:pt x="3334" y="2890"/>
                  </a:lnTo>
                  <a:lnTo>
                    <a:pt x="3334" y="2890"/>
                  </a:lnTo>
                  <a:close/>
                  <a:moveTo>
                    <a:pt x="5015" y="865"/>
                  </a:moveTo>
                  <a:lnTo>
                    <a:pt x="5015" y="865"/>
                  </a:lnTo>
                  <a:lnTo>
                    <a:pt x="5096" y="775"/>
                  </a:lnTo>
                  <a:lnTo>
                    <a:pt x="5175" y="685"/>
                  </a:lnTo>
                  <a:lnTo>
                    <a:pt x="5175" y="685"/>
                  </a:lnTo>
                  <a:lnTo>
                    <a:pt x="5305" y="557"/>
                  </a:lnTo>
                  <a:lnTo>
                    <a:pt x="5305" y="557"/>
                  </a:lnTo>
                  <a:lnTo>
                    <a:pt x="5350" y="512"/>
                  </a:lnTo>
                  <a:lnTo>
                    <a:pt x="5421" y="434"/>
                  </a:lnTo>
                  <a:lnTo>
                    <a:pt x="5504" y="344"/>
                  </a:lnTo>
                  <a:lnTo>
                    <a:pt x="5585" y="258"/>
                  </a:lnTo>
                  <a:lnTo>
                    <a:pt x="5621" y="220"/>
                  </a:lnTo>
                  <a:lnTo>
                    <a:pt x="5649" y="191"/>
                  </a:lnTo>
                  <a:lnTo>
                    <a:pt x="5672" y="171"/>
                  </a:lnTo>
                  <a:lnTo>
                    <a:pt x="5679" y="165"/>
                  </a:lnTo>
                  <a:lnTo>
                    <a:pt x="5683" y="162"/>
                  </a:lnTo>
                  <a:lnTo>
                    <a:pt x="5685" y="162"/>
                  </a:lnTo>
                  <a:lnTo>
                    <a:pt x="5685" y="163"/>
                  </a:lnTo>
                  <a:lnTo>
                    <a:pt x="5683" y="166"/>
                  </a:lnTo>
                  <a:lnTo>
                    <a:pt x="5679" y="174"/>
                  </a:lnTo>
                  <a:lnTo>
                    <a:pt x="5671" y="187"/>
                  </a:lnTo>
                  <a:lnTo>
                    <a:pt x="5641" y="225"/>
                  </a:lnTo>
                  <a:lnTo>
                    <a:pt x="5597" y="283"/>
                  </a:lnTo>
                  <a:lnTo>
                    <a:pt x="5597" y="283"/>
                  </a:lnTo>
                  <a:lnTo>
                    <a:pt x="5524" y="373"/>
                  </a:lnTo>
                  <a:lnTo>
                    <a:pt x="5450" y="462"/>
                  </a:lnTo>
                  <a:lnTo>
                    <a:pt x="5450" y="462"/>
                  </a:lnTo>
                  <a:lnTo>
                    <a:pt x="5232" y="663"/>
                  </a:lnTo>
                  <a:lnTo>
                    <a:pt x="5123" y="763"/>
                  </a:lnTo>
                  <a:lnTo>
                    <a:pt x="5015" y="865"/>
                  </a:lnTo>
                  <a:lnTo>
                    <a:pt x="5015" y="865"/>
                  </a:lnTo>
                  <a:close/>
                  <a:moveTo>
                    <a:pt x="5770" y="40"/>
                  </a:moveTo>
                  <a:lnTo>
                    <a:pt x="5770" y="40"/>
                  </a:lnTo>
                  <a:lnTo>
                    <a:pt x="5711" y="89"/>
                  </a:lnTo>
                  <a:lnTo>
                    <a:pt x="5654" y="138"/>
                  </a:lnTo>
                  <a:lnTo>
                    <a:pt x="5596" y="188"/>
                  </a:lnTo>
                  <a:lnTo>
                    <a:pt x="5538" y="240"/>
                  </a:lnTo>
                  <a:lnTo>
                    <a:pt x="5538" y="240"/>
                  </a:lnTo>
                  <a:lnTo>
                    <a:pt x="5612" y="139"/>
                  </a:lnTo>
                  <a:lnTo>
                    <a:pt x="5647" y="88"/>
                  </a:lnTo>
                  <a:lnTo>
                    <a:pt x="5682" y="36"/>
                  </a:lnTo>
                  <a:lnTo>
                    <a:pt x="5682" y="36"/>
                  </a:lnTo>
                  <a:lnTo>
                    <a:pt x="5727" y="37"/>
                  </a:lnTo>
                  <a:lnTo>
                    <a:pt x="5770" y="40"/>
                  </a:lnTo>
                  <a:lnTo>
                    <a:pt x="5770" y="40"/>
                  </a:lnTo>
                  <a:close/>
                  <a:moveTo>
                    <a:pt x="5623" y="39"/>
                  </a:moveTo>
                  <a:lnTo>
                    <a:pt x="5623" y="39"/>
                  </a:lnTo>
                  <a:lnTo>
                    <a:pt x="5585" y="66"/>
                  </a:lnTo>
                  <a:lnTo>
                    <a:pt x="5548" y="95"/>
                  </a:lnTo>
                  <a:lnTo>
                    <a:pt x="5474" y="152"/>
                  </a:lnTo>
                  <a:lnTo>
                    <a:pt x="5474" y="152"/>
                  </a:lnTo>
                  <a:lnTo>
                    <a:pt x="5514" y="100"/>
                  </a:lnTo>
                  <a:lnTo>
                    <a:pt x="5534" y="74"/>
                  </a:lnTo>
                  <a:lnTo>
                    <a:pt x="5552" y="47"/>
                  </a:lnTo>
                  <a:lnTo>
                    <a:pt x="5552" y="47"/>
                  </a:lnTo>
                  <a:lnTo>
                    <a:pt x="5587" y="42"/>
                  </a:lnTo>
                  <a:lnTo>
                    <a:pt x="5623" y="39"/>
                  </a:lnTo>
                  <a:lnTo>
                    <a:pt x="5623" y="39"/>
                  </a:lnTo>
                  <a:close/>
                  <a:moveTo>
                    <a:pt x="5433" y="75"/>
                  </a:moveTo>
                  <a:lnTo>
                    <a:pt x="5433" y="75"/>
                  </a:lnTo>
                  <a:lnTo>
                    <a:pt x="5459" y="67"/>
                  </a:lnTo>
                  <a:lnTo>
                    <a:pt x="5486" y="60"/>
                  </a:lnTo>
                  <a:lnTo>
                    <a:pt x="5486" y="60"/>
                  </a:lnTo>
                  <a:lnTo>
                    <a:pt x="5394" y="142"/>
                  </a:lnTo>
                  <a:lnTo>
                    <a:pt x="5333" y="194"/>
                  </a:lnTo>
                  <a:lnTo>
                    <a:pt x="5301" y="221"/>
                  </a:lnTo>
                  <a:lnTo>
                    <a:pt x="5292" y="226"/>
                  </a:lnTo>
                  <a:lnTo>
                    <a:pt x="5291" y="227"/>
                  </a:lnTo>
                  <a:lnTo>
                    <a:pt x="5290" y="226"/>
                  </a:lnTo>
                  <a:lnTo>
                    <a:pt x="5294" y="221"/>
                  </a:lnTo>
                  <a:lnTo>
                    <a:pt x="5302" y="212"/>
                  </a:lnTo>
                  <a:lnTo>
                    <a:pt x="5331" y="183"/>
                  </a:lnTo>
                  <a:lnTo>
                    <a:pt x="5374" y="142"/>
                  </a:lnTo>
                  <a:lnTo>
                    <a:pt x="5429" y="93"/>
                  </a:lnTo>
                  <a:lnTo>
                    <a:pt x="5429" y="93"/>
                  </a:lnTo>
                  <a:lnTo>
                    <a:pt x="5433" y="88"/>
                  </a:lnTo>
                  <a:lnTo>
                    <a:pt x="5434" y="84"/>
                  </a:lnTo>
                  <a:lnTo>
                    <a:pt x="5434" y="80"/>
                  </a:lnTo>
                  <a:lnTo>
                    <a:pt x="5433" y="75"/>
                  </a:lnTo>
                  <a:lnTo>
                    <a:pt x="5433" y="75"/>
                  </a:lnTo>
                  <a:close/>
                  <a:moveTo>
                    <a:pt x="5364" y="104"/>
                  </a:moveTo>
                  <a:lnTo>
                    <a:pt x="5364" y="104"/>
                  </a:lnTo>
                  <a:lnTo>
                    <a:pt x="5338" y="125"/>
                  </a:lnTo>
                  <a:lnTo>
                    <a:pt x="5314" y="149"/>
                  </a:lnTo>
                  <a:lnTo>
                    <a:pt x="5289" y="171"/>
                  </a:lnTo>
                  <a:lnTo>
                    <a:pt x="5266" y="196"/>
                  </a:lnTo>
                  <a:lnTo>
                    <a:pt x="5243" y="220"/>
                  </a:lnTo>
                  <a:lnTo>
                    <a:pt x="5222" y="246"/>
                  </a:lnTo>
                  <a:lnTo>
                    <a:pt x="5201" y="273"/>
                  </a:lnTo>
                  <a:lnTo>
                    <a:pt x="5182" y="300"/>
                  </a:lnTo>
                  <a:lnTo>
                    <a:pt x="5182" y="300"/>
                  </a:lnTo>
                  <a:lnTo>
                    <a:pt x="5187" y="284"/>
                  </a:lnTo>
                  <a:lnTo>
                    <a:pt x="5193" y="268"/>
                  </a:lnTo>
                  <a:lnTo>
                    <a:pt x="5200" y="254"/>
                  </a:lnTo>
                  <a:lnTo>
                    <a:pt x="5207" y="240"/>
                  </a:lnTo>
                  <a:lnTo>
                    <a:pt x="5216" y="226"/>
                  </a:lnTo>
                  <a:lnTo>
                    <a:pt x="5226" y="212"/>
                  </a:lnTo>
                  <a:lnTo>
                    <a:pt x="5236" y="199"/>
                  </a:lnTo>
                  <a:lnTo>
                    <a:pt x="5248" y="186"/>
                  </a:lnTo>
                  <a:lnTo>
                    <a:pt x="5260" y="174"/>
                  </a:lnTo>
                  <a:lnTo>
                    <a:pt x="5273" y="163"/>
                  </a:lnTo>
                  <a:lnTo>
                    <a:pt x="5285" y="152"/>
                  </a:lnTo>
                  <a:lnTo>
                    <a:pt x="5301" y="142"/>
                  </a:lnTo>
                  <a:lnTo>
                    <a:pt x="5315" y="131"/>
                  </a:lnTo>
                  <a:lnTo>
                    <a:pt x="5331" y="122"/>
                  </a:lnTo>
                  <a:lnTo>
                    <a:pt x="5346" y="112"/>
                  </a:lnTo>
                  <a:lnTo>
                    <a:pt x="5364" y="104"/>
                  </a:lnTo>
                  <a:lnTo>
                    <a:pt x="5364" y="104"/>
                  </a:lnTo>
                  <a:close/>
                  <a:moveTo>
                    <a:pt x="5175" y="334"/>
                  </a:moveTo>
                  <a:lnTo>
                    <a:pt x="5175" y="334"/>
                  </a:lnTo>
                  <a:lnTo>
                    <a:pt x="5180" y="337"/>
                  </a:lnTo>
                  <a:lnTo>
                    <a:pt x="5186" y="338"/>
                  </a:lnTo>
                  <a:lnTo>
                    <a:pt x="5193" y="337"/>
                  </a:lnTo>
                  <a:lnTo>
                    <a:pt x="5199" y="334"/>
                  </a:lnTo>
                  <a:lnTo>
                    <a:pt x="5199" y="334"/>
                  </a:lnTo>
                  <a:lnTo>
                    <a:pt x="5369" y="199"/>
                  </a:lnTo>
                  <a:lnTo>
                    <a:pt x="5414" y="162"/>
                  </a:lnTo>
                  <a:lnTo>
                    <a:pt x="5428" y="151"/>
                  </a:lnTo>
                  <a:lnTo>
                    <a:pt x="5438" y="145"/>
                  </a:lnTo>
                  <a:lnTo>
                    <a:pt x="5440" y="144"/>
                  </a:lnTo>
                  <a:lnTo>
                    <a:pt x="5441" y="144"/>
                  </a:lnTo>
                  <a:lnTo>
                    <a:pt x="5439" y="148"/>
                  </a:lnTo>
                  <a:lnTo>
                    <a:pt x="5433" y="157"/>
                  </a:lnTo>
                  <a:lnTo>
                    <a:pt x="5421" y="170"/>
                  </a:lnTo>
                  <a:lnTo>
                    <a:pt x="5332" y="272"/>
                  </a:lnTo>
                  <a:lnTo>
                    <a:pt x="5332" y="272"/>
                  </a:lnTo>
                  <a:lnTo>
                    <a:pt x="5311" y="294"/>
                  </a:lnTo>
                  <a:lnTo>
                    <a:pt x="5311" y="294"/>
                  </a:lnTo>
                  <a:lnTo>
                    <a:pt x="5244" y="356"/>
                  </a:lnTo>
                  <a:lnTo>
                    <a:pt x="5179" y="421"/>
                  </a:lnTo>
                  <a:lnTo>
                    <a:pt x="5179" y="421"/>
                  </a:lnTo>
                  <a:lnTo>
                    <a:pt x="5175" y="398"/>
                  </a:lnTo>
                  <a:lnTo>
                    <a:pt x="5174" y="376"/>
                  </a:lnTo>
                  <a:lnTo>
                    <a:pt x="5174" y="355"/>
                  </a:lnTo>
                  <a:lnTo>
                    <a:pt x="5175" y="334"/>
                  </a:lnTo>
                  <a:lnTo>
                    <a:pt x="5175" y="334"/>
                  </a:lnTo>
                  <a:close/>
                  <a:moveTo>
                    <a:pt x="4994" y="396"/>
                  </a:moveTo>
                  <a:lnTo>
                    <a:pt x="4994" y="396"/>
                  </a:lnTo>
                  <a:lnTo>
                    <a:pt x="5017" y="413"/>
                  </a:lnTo>
                  <a:lnTo>
                    <a:pt x="5038" y="432"/>
                  </a:lnTo>
                  <a:lnTo>
                    <a:pt x="5038" y="432"/>
                  </a:lnTo>
                  <a:lnTo>
                    <a:pt x="4940" y="519"/>
                  </a:lnTo>
                  <a:lnTo>
                    <a:pt x="4875" y="577"/>
                  </a:lnTo>
                  <a:lnTo>
                    <a:pt x="4840" y="608"/>
                  </a:lnTo>
                  <a:lnTo>
                    <a:pt x="4833" y="612"/>
                  </a:lnTo>
                  <a:lnTo>
                    <a:pt x="4831" y="613"/>
                  </a:lnTo>
                  <a:lnTo>
                    <a:pt x="4831" y="612"/>
                  </a:lnTo>
                  <a:lnTo>
                    <a:pt x="4836" y="605"/>
                  </a:lnTo>
                  <a:lnTo>
                    <a:pt x="4845" y="592"/>
                  </a:lnTo>
                  <a:lnTo>
                    <a:pt x="4880" y="549"/>
                  </a:lnTo>
                  <a:lnTo>
                    <a:pt x="4931" y="482"/>
                  </a:lnTo>
                  <a:lnTo>
                    <a:pt x="4961" y="442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lnTo>
                    <a:pt x="4994" y="396"/>
                  </a:lnTo>
                  <a:close/>
                  <a:moveTo>
                    <a:pt x="4916" y="349"/>
                  </a:moveTo>
                  <a:lnTo>
                    <a:pt x="4916" y="349"/>
                  </a:lnTo>
                  <a:lnTo>
                    <a:pt x="4940" y="361"/>
                  </a:lnTo>
                  <a:lnTo>
                    <a:pt x="4965" y="375"/>
                  </a:lnTo>
                  <a:lnTo>
                    <a:pt x="4965" y="375"/>
                  </a:lnTo>
                  <a:lnTo>
                    <a:pt x="4891" y="452"/>
                  </a:lnTo>
                  <a:lnTo>
                    <a:pt x="4838" y="505"/>
                  </a:lnTo>
                  <a:lnTo>
                    <a:pt x="4820" y="523"/>
                  </a:lnTo>
                  <a:lnTo>
                    <a:pt x="4806" y="535"/>
                  </a:lnTo>
                  <a:lnTo>
                    <a:pt x="4796" y="541"/>
                  </a:lnTo>
                  <a:lnTo>
                    <a:pt x="4794" y="542"/>
                  </a:lnTo>
                  <a:lnTo>
                    <a:pt x="4792" y="542"/>
                  </a:lnTo>
                  <a:lnTo>
                    <a:pt x="4792" y="541"/>
                  </a:lnTo>
                  <a:lnTo>
                    <a:pt x="4792" y="537"/>
                  </a:lnTo>
                  <a:lnTo>
                    <a:pt x="4796" y="527"/>
                  </a:lnTo>
                  <a:lnTo>
                    <a:pt x="4806" y="510"/>
                  </a:lnTo>
                  <a:lnTo>
                    <a:pt x="4820" y="489"/>
                  </a:lnTo>
                  <a:lnTo>
                    <a:pt x="4859" y="430"/>
                  </a:lnTo>
                  <a:lnTo>
                    <a:pt x="4916" y="349"/>
                  </a:lnTo>
                  <a:lnTo>
                    <a:pt x="4916" y="349"/>
                  </a:lnTo>
                  <a:close/>
                  <a:moveTo>
                    <a:pt x="4821" y="337"/>
                  </a:moveTo>
                  <a:lnTo>
                    <a:pt x="4821" y="337"/>
                  </a:lnTo>
                  <a:lnTo>
                    <a:pt x="4825" y="338"/>
                  </a:lnTo>
                  <a:lnTo>
                    <a:pt x="4831" y="338"/>
                  </a:lnTo>
                  <a:lnTo>
                    <a:pt x="4836" y="336"/>
                  </a:lnTo>
                  <a:lnTo>
                    <a:pt x="4841" y="331"/>
                  </a:lnTo>
                  <a:lnTo>
                    <a:pt x="4841" y="331"/>
                  </a:lnTo>
                  <a:lnTo>
                    <a:pt x="4857" y="331"/>
                  </a:lnTo>
                  <a:lnTo>
                    <a:pt x="4873" y="335"/>
                  </a:lnTo>
                  <a:lnTo>
                    <a:pt x="4873" y="335"/>
                  </a:lnTo>
                  <a:lnTo>
                    <a:pt x="4790" y="416"/>
                  </a:lnTo>
                  <a:lnTo>
                    <a:pt x="4747" y="458"/>
                  </a:lnTo>
                  <a:lnTo>
                    <a:pt x="4712" y="490"/>
                  </a:lnTo>
                  <a:lnTo>
                    <a:pt x="4699" y="500"/>
                  </a:lnTo>
                  <a:lnTo>
                    <a:pt x="4692" y="506"/>
                  </a:lnTo>
                  <a:lnTo>
                    <a:pt x="4691" y="506"/>
                  </a:lnTo>
                  <a:lnTo>
                    <a:pt x="4691" y="505"/>
                  </a:lnTo>
                  <a:lnTo>
                    <a:pt x="4697" y="497"/>
                  </a:lnTo>
                  <a:lnTo>
                    <a:pt x="4710" y="481"/>
                  </a:lnTo>
                  <a:lnTo>
                    <a:pt x="4732" y="457"/>
                  </a:lnTo>
                  <a:lnTo>
                    <a:pt x="4806" y="378"/>
                  </a:lnTo>
                  <a:lnTo>
                    <a:pt x="4806" y="378"/>
                  </a:lnTo>
                  <a:lnTo>
                    <a:pt x="4814" y="368"/>
                  </a:lnTo>
                  <a:lnTo>
                    <a:pt x="4820" y="361"/>
                  </a:lnTo>
                  <a:lnTo>
                    <a:pt x="4824" y="354"/>
                  </a:lnTo>
                  <a:lnTo>
                    <a:pt x="4825" y="349"/>
                  </a:lnTo>
                  <a:lnTo>
                    <a:pt x="4827" y="344"/>
                  </a:lnTo>
                  <a:lnTo>
                    <a:pt x="4825" y="342"/>
                  </a:lnTo>
                  <a:lnTo>
                    <a:pt x="4823" y="339"/>
                  </a:lnTo>
                  <a:lnTo>
                    <a:pt x="4821" y="337"/>
                  </a:lnTo>
                  <a:lnTo>
                    <a:pt x="4821" y="337"/>
                  </a:lnTo>
                  <a:close/>
                  <a:moveTo>
                    <a:pt x="4589" y="604"/>
                  </a:moveTo>
                  <a:lnTo>
                    <a:pt x="4589" y="604"/>
                  </a:lnTo>
                  <a:lnTo>
                    <a:pt x="4579" y="592"/>
                  </a:lnTo>
                  <a:lnTo>
                    <a:pt x="4568" y="581"/>
                  </a:lnTo>
                  <a:lnTo>
                    <a:pt x="4568" y="581"/>
                  </a:lnTo>
                  <a:lnTo>
                    <a:pt x="4569" y="578"/>
                  </a:lnTo>
                  <a:lnTo>
                    <a:pt x="4569" y="578"/>
                  </a:lnTo>
                  <a:lnTo>
                    <a:pt x="4575" y="550"/>
                  </a:lnTo>
                  <a:lnTo>
                    <a:pt x="4580" y="523"/>
                  </a:lnTo>
                  <a:lnTo>
                    <a:pt x="4587" y="497"/>
                  </a:lnTo>
                  <a:lnTo>
                    <a:pt x="4590" y="486"/>
                  </a:lnTo>
                  <a:lnTo>
                    <a:pt x="4596" y="474"/>
                  </a:lnTo>
                  <a:lnTo>
                    <a:pt x="4602" y="465"/>
                  </a:lnTo>
                  <a:lnTo>
                    <a:pt x="4609" y="455"/>
                  </a:lnTo>
                  <a:lnTo>
                    <a:pt x="4617" y="448"/>
                  </a:lnTo>
                  <a:lnTo>
                    <a:pt x="4628" y="442"/>
                  </a:lnTo>
                  <a:lnTo>
                    <a:pt x="4639" y="438"/>
                  </a:lnTo>
                  <a:lnTo>
                    <a:pt x="4653" y="435"/>
                  </a:lnTo>
                  <a:lnTo>
                    <a:pt x="4670" y="435"/>
                  </a:lnTo>
                  <a:lnTo>
                    <a:pt x="4689" y="437"/>
                  </a:lnTo>
                  <a:lnTo>
                    <a:pt x="4689" y="437"/>
                  </a:lnTo>
                  <a:lnTo>
                    <a:pt x="4694" y="437"/>
                  </a:lnTo>
                  <a:lnTo>
                    <a:pt x="4699" y="435"/>
                  </a:lnTo>
                  <a:lnTo>
                    <a:pt x="4704" y="433"/>
                  </a:lnTo>
                  <a:lnTo>
                    <a:pt x="4708" y="428"/>
                  </a:lnTo>
                  <a:lnTo>
                    <a:pt x="4708" y="428"/>
                  </a:lnTo>
                  <a:lnTo>
                    <a:pt x="4715" y="414"/>
                  </a:lnTo>
                  <a:lnTo>
                    <a:pt x="4724" y="402"/>
                  </a:lnTo>
                  <a:lnTo>
                    <a:pt x="4732" y="390"/>
                  </a:lnTo>
                  <a:lnTo>
                    <a:pt x="4740" y="379"/>
                  </a:lnTo>
                  <a:lnTo>
                    <a:pt x="4749" y="371"/>
                  </a:lnTo>
                  <a:lnTo>
                    <a:pt x="4758" y="363"/>
                  </a:lnTo>
                  <a:lnTo>
                    <a:pt x="4767" y="355"/>
                  </a:lnTo>
                  <a:lnTo>
                    <a:pt x="4776" y="349"/>
                  </a:lnTo>
                  <a:lnTo>
                    <a:pt x="4776" y="349"/>
                  </a:lnTo>
                  <a:lnTo>
                    <a:pt x="4728" y="410"/>
                  </a:lnTo>
                  <a:lnTo>
                    <a:pt x="4682" y="469"/>
                  </a:lnTo>
                  <a:lnTo>
                    <a:pt x="4658" y="500"/>
                  </a:lnTo>
                  <a:lnTo>
                    <a:pt x="4635" y="530"/>
                  </a:lnTo>
                  <a:lnTo>
                    <a:pt x="4612" y="563"/>
                  </a:lnTo>
                  <a:lnTo>
                    <a:pt x="4590" y="597"/>
                  </a:lnTo>
                  <a:lnTo>
                    <a:pt x="4590" y="597"/>
                  </a:lnTo>
                  <a:lnTo>
                    <a:pt x="4589" y="600"/>
                  </a:lnTo>
                  <a:lnTo>
                    <a:pt x="4589" y="604"/>
                  </a:lnTo>
                  <a:lnTo>
                    <a:pt x="4589" y="604"/>
                  </a:lnTo>
                  <a:close/>
                  <a:moveTo>
                    <a:pt x="4680" y="725"/>
                  </a:moveTo>
                  <a:lnTo>
                    <a:pt x="4680" y="725"/>
                  </a:lnTo>
                  <a:lnTo>
                    <a:pt x="4663" y="699"/>
                  </a:lnTo>
                  <a:lnTo>
                    <a:pt x="4645" y="673"/>
                  </a:lnTo>
                  <a:lnTo>
                    <a:pt x="4627" y="647"/>
                  </a:lnTo>
                  <a:lnTo>
                    <a:pt x="4607" y="624"/>
                  </a:lnTo>
                  <a:lnTo>
                    <a:pt x="4607" y="624"/>
                  </a:lnTo>
                  <a:lnTo>
                    <a:pt x="4612" y="623"/>
                  </a:lnTo>
                  <a:lnTo>
                    <a:pt x="4618" y="619"/>
                  </a:lnTo>
                  <a:lnTo>
                    <a:pt x="4618" y="619"/>
                  </a:lnTo>
                  <a:lnTo>
                    <a:pt x="4663" y="579"/>
                  </a:lnTo>
                  <a:lnTo>
                    <a:pt x="4700" y="545"/>
                  </a:lnTo>
                  <a:lnTo>
                    <a:pt x="4758" y="493"/>
                  </a:lnTo>
                  <a:lnTo>
                    <a:pt x="4790" y="461"/>
                  </a:lnTo>
                  <a:lnTo>
                    <a:pt x="4799" y="453"/>
                  </a:lnTo>
                  <a:lnTo>
                    <a:pt x="4802" y="452"/>
                  </a:lnTo>
                  <a:lnTo>
                    <a:pt x="4800" y="455"/>
                  </a:lnTo>
                  <a:lnTo>
                    <a:pt x="4793" y="466"/>
                  </a:lnTo>
                  <a:lnTo>
                    <a:pt x="4767" y="506"/>
                  </a:lnTo>
                  <a:lnTo>
                    <a:pt x="4724" y="571"/>
                  </a:lnTo>
                  <a:lnTo>
                    <a:pt x="4697" y="613"/>
                  </a:lnTo>
                  <a:lnTo>
                    <a:pt x="4667" y="663"/>
                  </a:lnTo>
                  <a:lnTo>
                    <a:pt x="4667" y="663"/>
                  </a:lnTo>
                  <a:lnTo>
                    <a:pt x="4665" y="666"/>
                  </a:lnTo>
                  <a:lnTo>
                    <a:pt x="4664" y="670"/>
                  </a:lnTo>
                  <a:lnTo>
                    <a:pt x="4665" y="675"/>
                  </a:lnTo>
                  <a:lnTo>
                    <a:pt x="4667" y="681"/>
                  </a:lnTo>
                  <a:lnTo>
                    <a:pt x="4671" y="686"/>
                  </a:lnTo>
                  <a:lnTo>
                    <a:pt x="4677" y="688"/>
                  </a:lnTo>
                  <a:lnTo>
                    <a:pt x="4683" y="689"/>
                  </a:lnTo>
                  <a:lnTo>
                    <a:pt x="4690" y="688"/>
                  </a:lnTo>
                  <a:lnTo>
                    <a:pt x="4696" y="685"/>
                  </a:lnTo>
                  <a:lnTo>
                    <a:pt x="4696" y="685"/>
                  </a:lnTo>
                  <a:lnTo>
                    <a:pt x="4714" y="671"/>
                  </a:lnTo>
                  <a:lnTo>
                    <a:pt x="4732" y="656"/>
                  </a:lnTo>
                  <a:lnTo>
                    <a:pt x="4768" y="625"/>
                  </a:lnTo>
                  <a:lnTo>
                    <a:pt x="4768" y="625"/>
                  </a:lnTo>
                  <a:lnTo>
                    <a:pt x="4724" y="674"/>
                  </a:lnTo>
                  <a:lnTo>
                    <a:pt x="4680" y="725"/>
                  </a:lnTo>
                  <a:lnTo>
                    <a:pt x="4680" y="725"/>
                  </a:lnTo>
                  <a:close/>
                  <a:moveTo>
                    <a:pt x="4706" y="837"/>
                  </a:moveTo>
                  <a:lnTo>
                    <a:pt x="4706" y="837"/>
                  </a:lnTo>
                  <a:lnTo>
                    <a:pt x="4712" y="838"/>
                  </a:lnTo>
                  <a:lnTo>
                    <a:pt x="4718" y="838"/>
                  </a:lnTo>
                  <a:lnTo>
                    <a:pt x="4724" y="837"/>
                  </a:lnTo>
                  <a:lnTo>
                    <a:pt x="4728" y="833"/>
                  </a:lnTo>
                  <a:lnTo>
                    <a:pt x="4732" y="829"/>
                  </a:lnTo>
                  <a:lnTo>
                    <a:pt x="4733" y="824"/>
                  </a:lnTo>
                  <a:lnTo>
                    <a:pt x="4733" y="818"/>
                  </a:lnTo>
                  <a:lnTo>
                    <a:pt x="4731" y="812"/>
                  </a:lnTo>
                  <a:lnTo>
                    <a:pt x="4731" y="812"/>
                  </a:lnTo>
                  <a:lnTo>
                    <a:pt x="4700" y="757"/>
                  </a:lnTo>
                  <a:lnTo>
                    <a:pt x="4700" y="757"/>
                  </a:lnTo>
                  <a:lnTo>
                    <a:pt x="4836" y="654"/>
                  </a:lnTo>
                  <a:lnTo>
                    <a:pt x="4916" y="592"/>
                  </a:lnTo>
                  <a:lnTo>
                    <a:pt x="4941" y="570"/>
                  </a:lnTo>
                  <a:lnTo>
                    <a:pt x="4951" y="563"/>
                  </a:lnTo>
                  <a:lnTo>
                    <a:pt x="4954" y="558"/>
                  </a:lnTo>
                  <a:lnTo>
                    <a:pt x="4954" y="558"/>
                  </a:lnTo>
                  <a:lnTo>
                    <a:pt x="4933" y="590"/>
                  </a:lnTo>
                  <a:lnTo>
                    <a:pt x="4910" y="622"/>
                  </a:lnTo>
                  <a:lnTo>
                    <a:pt x="4863" y="682"/>
                  </a:lnTo>
                  <a:lnTo>
                    <a:pt x="4815" y="742"/>
                  </a:lnTo>
                  <a:lnTo>
                    <a:pt x="4765" y="802"/>
                  </a:lnTo>
                  <a:lnTo>
                    <a:pt x="4713" y="860"/>
                  </a:lnTo>
                  <a:lnTo>
                    <a:pt x="4662" y="918"/>
                  </a:lnTo>
                  <a:lnTo>
                    <a:pt x="4557" y="1032"/>
                  </a:lnTo>
                  <a:lnTo>
                    <a:pt x="4557" y="1032"/>
                  </a:lnTo>
                  <a:lnTo>
                    <a:pt x="4521" y="1075"/>
                  </a:lnTo>
                  <a:lnTo>
                    <a:pt x="4485" y="1117"/>
                  </a:lnTo>
                  <a:lnTo>
                    <a:pt x="4412" y="1201"/>
                  </a:lnTo>
                  <a:lnTo>
                    <a:pt x="4412" y="1201"/>
                  </a:lnTo>
                  <a:lnTo>
                    <a:pt x="4446" y="1154"/>
                  </a:lnTo>
                  <a:lnTo>
                    <a:pt x="4478" y="1106"/>
                  </a:lnTo>
                  <a:lnTo>
                    <a:pt x="4509" y="1058"/>
                  </a:lnTo>
                  <a:lnTo>
                    <a:pt x="4540" y="1010"/>
                  </a:lnTo>
                  <a:lnTo>
                    <a:pt x="4569" y="961"/>
                  </a:lnTo>
                  <a:lnTo>
                    <a:pt x="4597" y="912"/>
                  </a:lnTo>
                  <a:lnTo>
                    <a:pt x="4624" y="862"/>
                  </a:lnTo>
                  <a:lnTo>
                    <a:pt x="4650" y="810"/>
                  </a:lnTo>
                  <a:lnTo>
                    <a:pt x="4650" y="810"/>
                  </a:lnTo>
                  <a:lnTo>
                    <a:pt x="4706" y="837"/>
                  </a:lnTo>
                  <a:lnTo>
                    <a:pt x="4706" y="837"/>
                  </a:lnTo>
                  <a:close/>
                  <a:moveTo>
                    <a:pt x="3347" y="2650"/>
                  </a:moveTo>
                  <a:lnTo>
                    <a:pt x="3347" y="2650"/>
                  </a:lnTo>
                  <a:lnTo>
                    <a:pt x="3444" y="2533"/>
                  </a:lnTo>
                  <a:lnTo>
                    <a:pt x="3494" y="2474"/>
                  </a:lnTo>
                  <a:lnTo>
                    <a:pt x="3542" y="2415"/>
                  </a:lnTo>
                  <a:lnTo>
                    <a:pt x="3542" y="2415"/>
                  </a:lnTo>
                  <a:lnTo>
                    <a:pt x="3620" y="2314"/>
                  </a:lnTo>
                  <a:lnTo>
                    <a:pt x="3698" y="2213"/>
                  </a:lnTo>
                  <a:lnTo>
                    <a:pt x="3853" y="2010"/>
                  </a:lnTo>
                  <a:lnTo>
                    <a:pt x="4006" y="1805"/>
                  </a:lnTo>
                  <a:lnTo>
                    <a:pt x="4083" y="1704"/>
                  </a:lnTo>
                  <a:lnTo>
                    <a:pt x="4162" y="1604"/>
                  </a:lnTo>
                  <a:lnTo>
                    <a:pt x="4162" y="1604"/>
                  </a:lnTo>
                  <a:lnTo>
                    <a:pt x="4196" y="1561"/>
                  </a:lnTo>
                  <a:lnTo>
                    <a:pt x="4230" y="1519"/>
                  </a:lnTo>
                  <a:lnTo>
                    <a:pt x="4300" y="1437"/>
                  </a:lnTo>
                  <a:lnTo>
                    <a:pt x="4373" y="1358"/>
                  </a:lnTo>
                  <a:lnTo>
                    <a:pt x="4445" y="1277"/>
                  </a:lnTo>
                  <a:lnTo>
                    <a:pt x="4445" y="1277"/>
                  </a:lnTo>
                  <a:lnTo>
                    <a:pt x="4229" y="1553"/>
                  </a:lnTo>
                  <a:lnTo>
                    <a:pt x="4122" y="1689"/>
                  </a:lnTo>
                  <a:lnTo>
                    <a:pt x="4014" y="1820"/>
                  </a:lnTo>
                  <a:lnTo>
                    <a:pt x="4014" y="1820"/>
                  </a:lnTo>
                  <a:lnTo>
                    <a:pt x="3965" y="1881"/>
                  </a:lnTo>
                  <a:lnTo>
                    <a:pt x="3916" y="1942"/>
                  </a:lnTo>
                  <a:lnTo>
                    <a:pt x="3819" y="2065"/>
                  </a:lnTo>
                  <a:lnTo>
                    <a:pt x="3724" y="2190"/>
                  </a:lnTo>
                  <a:lnTo>
                    <a:pt x="3629" y="2314"/>
                  </a:lnTo>
                  <a:lnTo>
                    <a:pt x="3535" y="2439"/>
                  </a:lnTo>
                  <a:lnTo>
                    <a:pt x="3437" y="2562"/>
                  </a:lnTo>
                  <a:lnTo>
                    <a:pt x="3389" y="2624"/>
                  </a:lnTo>
                  <a:lnTo>
                    <a:pt x="3340" y="2684"/>
                  </a:lnTo>
                  <a:lnTo>
                    <a:pt x="3290" y="2745"/>
                  </a:lnTo>
                  <a:lnTo>
                    <a:pt x="3240" y="2804"/>
                  </a:lnTo>
                  <a:lnTo>
                    <a:pt x="3240" y="2804"/>
                  </a:lnTo>
                  <a:lnTo>
                    <a:pt x="3222" y="2823"/>
                  </a:lnTo>
                  <a:lnTo>
                    <a:pt x="3222" y="2823"/>
                  </a:lnTo>
                  <a:lnTo>
                    <a:pt x="3285" y="2737"/>
                  </a:lnTo>
                  <a:lnTo>
                    <a:pt x="3347" y="2650"/>
                  </a:lnTo>
                  <a:lnTo>
                    <a:pt x="3347" y="2650"/>
                  </a:lnTo>
                  <a:close/>
                  <a:moveTo>
                    <a:pt x="3195" y="2732"/>
                  </a:moveTo>
                  <a:lnTo>
                    <a:pt x="3195" y="2732"/>
                  </a:lnTo>
                  <a:lnTo>
                    <a:pt x="3151" y="2790"/>
                  </a:lnTo>
                  <a:lnTo>
                    <a:pt x="3105" y="2849"/>
                  </a:lnTo>
                  <a:lnTo>
                    <a:pt x="3059" y="2906"/>
                  </a:lnTo>
                  <a:lnTo>
                    <a:pt x="3014" y="2964"/>
                  </a:lnTo>
                  <a:lnTo>
                    <a:pt x="2966" y="3020"/>
                  </a:lnTo>
                  <a:lnTo>
                    <a:pt x="2918" y="3075"/>
                  </a:lnTo>
                  <a:lnTo>
                    <a:pt x="2870" y="3130"/>
                  </a:lnTo>
                  <a:lnTo>
                    <a:pt x="2819" y="3184"/>
                  </a:lnTo>
                  <a:lnTo>
                    <a:pt x="2819" y="3184"/>
                  </a:lnTo>
                  <a:lnTo>
                    <a:pt x="2850" y="3151"/>
                  </a:lnTo>
                  <a:lnTo>
                    <a:pt x="2879" y="3116"/>
                  </a:lnTo>
                  <a:lnTo>
                    <a:pt x="2907" y="3078"/>
                  </a:lnTo>
                  <a:lnTo>
                    <a:pt x="2934" y="3041"/>
                  </a:lnTo>
                  <a:lnTo>
                    <a:pt x="2961" y="3001"/>
                  </a:lnTo>
                  <a:lnTo>
                    <a:pt x="2988" y="2961"/>
                  </a:lnTo>
                  <a:lnTo>
                    <a:pt x="3038" y="2879"/>
                  </a:lnTo>
                  <a:lnTo>
                    <a:pt x="3089" y="2796"/>
                  </a:lnTo>
                  <a:lnTo>
                    <a:pt x="3138" y="2713"/>
                  </a:lnTo>
                  <a:lnTo>
                    <a:pt x="3187" y="2632"/>
                  </a:lnTo>
                  <a:lnTo>
                    <a:pt x="3211" y="2594"/>
                  </a:lnTo>
                  <a:lnTo>
                    <a:pt x="3236" y="2556"/>
                  </a:lnTo>
                  <a:lnTo>
                    <a:pt x="3236" y="2556"/>
                  </a:lnTo>
                  <a:lnTo>
                    <a:pt x="3305" y="2458"/>
                  </a:lnTo>
                  <a:lnTo>
                    <a:pt x="3377" y="2361"/>
                  </a:lnTo>
                  <a:lnTo>
                    <a:pt x="3449" y="2266"/>
                  </a:lnTo>
                  <a:lnTo>
                    <a:pt x="3523" y="2171"/>
                  </a:lnTo>
                  <a:lnTo>
                    <a:pt x="3598" y="2079"/>
                  </a:lnTo>
                  <a:lnTo>
                    <a:pt x="3674" y="1986"/>
                  </a:lnTo>
                  <a:lnTo>
                    <a:pt x="3828" y="1803"/>
                  </a:lnTo>
                  <a:lnTo>
                    <a:pt x="3828" y="1803"/>
                  </a:lnTo>
                  <a:lnTo>
                    <a:pt x="3831" y="1798"/>
                  </a:lnTo>
                  <a:lnTo>
                    <a:pt x="3831" y="1798"/>
                  </a:lnTo>
                  <a:lnTo>
                    <a:pt x="3704" y="1989"/>
                  </a:lnTo>
                  <a:lnTo>
                    <a:pt x="3578" y="2181"/>
                  </a:lnTo>
                  <a:lnTo>
                    <a:pt x="3578" y="2181"/>
                  </a:lnTo>
                  <a:lnTo>
                    <a:pt x="3527" y="2247"/>
                  </a:lnTo>
                  <a:lnTo>
                    <a:pt x="3478" y="2315"/>
                  </a:lnTo>
                  <a:lnTo>
                    <a:pt x="3429" y="2383"/>
                  </a:lnTo>
                  <a:lnTo>
                    <a:pt x="3381" y="2452"/>
                  </a:lnTo>
                  <a:lnTo>
                    <a:pt x="3333" y="2521"/>
                  </a:lnTo>
                  <a:lnTo>
                    <a:pt x="3288" y="2591"/>
                  </a:lnTo>
                  <a:lnTo>
                    <a:pt x="3195" y="2732"/>
                  </a:lnTo>
                  <a:lnTo>
                    <a:pt x="3195" y="2732"/>
                  </a:lnTo>
                  <a:close/>
                  <a:moveTo>
                    <a:pt x="3987" y="1668"/>
                  </a:moveTo>
                  <a:lnTo>
                    <a:pt x="3987" y="1668"/>
                  </a:lnTo>
                  <a:lnTo>
                    <a:pt x="4019" y="1623"/>
                  </a:lnTo>
                  <a:lnTo>
                    <a:pt x="4051" y="1579"/>
                  </a:lnTo>
                  <a:lnTo>
                    <a:pt x="4051" y="1579"/>
                  </a:lnTo>
                  <a:lnTo>
                    <a:pt x="4163" y="1417"/>
                  </a:lnTo>
                  <a:lnTo>
                    <a:pt x="4163" y="1417"/>
                  </a:lnTo>
                  <a:lnTo>
                    <a:pt x="4215" y="1357"/>
                  </a:lnTo>
                  <a:lnTo>
                    <a:pt x="4265" y="1296"/>
                  </a:lnTo>
                  <a:lnTo>
                    <a:pt x="4314" y="1234"/>
                  </a:lnTo>
                  <a:lnTo>
                    <a:pt x="4361" y="1171"/>
                  </a:lnTo>
                  <a:lnTo>
                    <a:pt x="4406" y="1106"/>
                  </a:lnTo>
                  <a:lnTo>
                    <a:pt x="4450" y="1041"/>
                  </a:lnTo>
                  <a:lnTo>
                    <a:pt x="4471" y="1008"/>
                  </a:lnTo>
                  <a:lnTo>
                    <a:pt x="4491" y="975"/>
                  </a:lnTo>
                  <a:lnTo>
                    <a:pt x="4511" y="941"/>
                  </a:lnTo>
                  <a:lnTo>
                    <a:pt x="4529" y="907"/>
                  </a:lnTo>
                  <a:lnTo>
                    <a:pt x="4529" y="907"/>
                  </a:lnTo>
                  <a:lnTo>
                    <a:pt x="4539" y="898"/>
                  </a:lnTo>
                  <a:lnTo>
                    <a:pt x="4541" y="898"/>
                  </a:lnTo>
                  <a:lnTo>
                    <a:pt x="4541" y="899"/>
                  </a:lnTo>
                  <a:lnTo>
                    <a:pt x="4539" y="908"/>
                  </a:lnTo>
                  <a:lnTo>
                    <a:pt x="4531" y="925"/>
                  </a:lnTo>
                  <a:lnTo>
                    <a:pt x="4518" y="947"/>
                  </a:lnTo>
                  <a:lnTo>
                    <a:pt x="4502" y="975"/>
                  </a:lnTo>
                  <a:lnTo>
                    <a:pt x="4463" y="1041"/>
                  </a:lnTo>
                  <a:lnTo>
                    <a:pt x="4416" y="1114"/>
                  </a:lnTo>
                  <a:lnTo>
                    <a:pt x="4369" y="1187"/>
                  </a:lnTo>
                  <a:lnTo>
                    <a:pt x="4325" y="1250"/>
                  </a:lnTo>
                  <a:lnTo>
                    <a:pt x="4307" y="1276"/>
                  </a:lnTo>
                  <a:lnTo>
                    <a:pt x="4291" y="1296"/>
                  </a:lnTo>
                  <a:lnTo>
                    <a:pt x="4291" y="1296"/>
                  </a:lnTo>
                  <a:lnTo>
                    <a:pt x="4140" y="1482"/>
                  </a:lnTo>
                  <a:lnTo>
                    <a:pt x="3987" y="1668"/>
                  </a:lnTo>
                  <a:lnTo>
                    <a:pt x="3987" y="1668"/>
                  </a:lnTo>
                  <a:close/>
                  <a:moveTo>
                    <a:pt x="4390" y="801"/>
                  </a:moveTo>
                  <a:lnTo>
                    <a:pt x="4390" y="801"/>
                  </a:lnTo>
                  <a:lnTo>
                    <a:pt x="4426" y="739"/>
                  </a:lnTo>
                  <a:lnTo>
                    <a:pt x="4426" y="739"/>
                  </a:lnTo>
                  <a:lnTo>
                    <a:pt x="4439" y="740"/>
                  </a:lnTo>
                  <a:lnTo>
                    <a:pt x="4453" y="741"/>
                  </a:lnTo>
                  <a:lnTo>
                    <a:pt x="4453" y="741"/>
                  </a:lnTo>
                  <a:lnTo>
                    <a:pt x="4480" y="748"/>
                  </a:lnTo>
                  <a:lnTo>
                    <a:pt x="4506" y="755"/>
                  </a:lnTo>
                  <a:lnTo>
                    <a:pt x="4532" y="763"/>
                  </a:lnTo>
                  <a:lnTo>
                    <a:pt x="4557" y="773"/>
                  </a:lnTo>
                  <a:lnTo>
                    <a:pt x="4557" y="773"/>
                  </a:lnTo>
                  <a:lnTo>
                    <a:pt x="4531" y="791"/>
                  </a:lnTo>
                  <a:lnTo>
                    <a:pt x="4505" y="811"/>
                  </a:lnTo>
                  <a:lnTo>
                    <a:pt x="4454" y="852"/>
                  </a:lnTo>
                  <a:lnTo>
                    <a:pt x="4454" y="852"/>
                  </a:lnTo>
                  <a:lnTo>
                    <a:pt x="4512" y="780"/>
                  </a:lnTo>
                  <a:lnTo>
                    <a:pt x="4512" y="780"/>
                  </a:lnTo>
                  <a:lnTo>
                    <a:pt x="4514" y="776"/>
                  </a:lnTo>
                  <a:lnTo>
                    <a:pt x="4515" y="774"/>
                  </a:lnTo>
                  <a:lnTo>
                    <a:pt x="4515" y="770"/>
                  </a:lnTo>
                  <a:lnTo>
                    <a:pt x="4515" y="768"/>
                  </a:lnTo>
                  <a:lnTo>
                    <a:pt x="4513" y="762"/>
                  </a:lnTo>
                  <a:lnTo>
                    <a:pt x="4508" y="759"/>
                  </a:lnTo>
                  <a:lnTo>
                    <a:pt x="4502" y="755"/>
                  </a:lnTo>
                  <a:lnTo>
                    <a:pt x="4497" y="754"/>
                  </a:lnTo>
                  <a:lnTo>
                    <a:pt x="4490" y="755"/>
                  </a:lnTo>
                  <a:lnTo>
                    <a:pt x="4484" y="759"/>
                  </a:lnTo>
                  <a:lnTo>
                    <a:pt x="4484" y="759"/>
                  </a:lnTo>
                  <a:lnTo>
                    <a:pt x="4436" y="799"/>
                  </a:lnTo>
                  <a:lnTo>
                    <a:pt x="4394" y="836"/>
                  </a:lnTo>
                  <a:lnTo>
                    <a:pt x="4358" y="865"/>
                  </a:lnTo>
                  <a:lnTo>
                    <a:pt x="4344" y="876"/>
                  </a:lnTo>
                  <a:lnTo>
                    <a:pt x="4334" y="883"/>
                  </a:lnTo>
                  <a:lnTo>
                    <a:pt x="4325" y="887"/>
                  </a:lnTo>
                  <a:lnTo>
                    <a:pt x="4322" y="887"/>
                  </a:lnTo>
                  <a:lnTo>
                    <a:pt x="4320" y="887"/>
                  </a:lnTo>
                  <a:lnTo>
                    <a:pt x="4318" y="886"/>
                  </a:lnTo>
                  <a:lnTo>
                    <a:pt x="4318" y="883"/>
                  </a:lnTo>
                  <a:lnTo>
                    <a:pt x="4318" y="879"/>
                  </a:lnTo>
                  <a:lnTo>
                    <a:pt x="4319" y="874"/>
                  </a:lnTo>
                  <a:lnTo>
                    <a:pt x="4323" y="860"/>
                  </a:lnTo>
                  <a:lnTo>
                    <a:pt x="4332" y="840"/>
                  </a:lnTo>
                  <a:lnTo>
                    <a:pt x="4344" y="816"/>
                  </a:lnTo>
                  <a:lnTo>
                    <a:pt x="4362" y="784"/>
                  </a:lnTo>
                  <a:lnTo>
                    <a:pt x="4362" y="784"/>
                  </a:lnTo>
                  <a:lnTo>
                    <a:pt x="4361" y="788"/>
                  </a:lnTo>
                  <a:lnTo>
                    <a:pt x="4360" y="791"/>
                  </a:lnTo>
                  <a:lnTo>
                    <a:pt x="4361" y="797"/>
                  </a:lnTo>
                  <a:lnTo>
                    <a:pt x="4363" y="803"/>
                  </a:lnTo>
                  <a:lnTo>
                    <a:pt x="4368" y="806"/>
                  </a:lnTo>
                  <a:lnTo>
                    <a:pt x="4374" y="809"/>
                  </a:lnTo>
                  <a:lnTo>
                    <a:pt x="4380" y="809"/>
                  </a:lnTo>
                  <a:lnTo>
                    <a:pt x="4385" y="806"/>
                  </a:lnTo>
                  <a:lnTo>
                    <a:pt x="4388" y="804"/>
                  </a:lnTo>
                  <a:lnTo>
                    <a:pt x="4390" y="801"/>
                  </a:lnTo>
                  <a:lnTo>
                    <a:pt x="4390" y="801"/>
                  </a:lnTo>
                  <a:close/>
                  <a:moveTo>
                    <a:pt x="4384" y="736"/>
                  </a:moveTo>
                  <a:lnTo>
                    <a:pt x="4384" y="736"/>
                  </a:lnTo>
                  <a:lnTo>
                    <a:pt x="4302" y="854"/>
                  </a:lnTo>
                  <a:lnTo>
                    <a:pt x="4302" y="854"/>
                  </a:lnTo>
                  <a:lnTo>
                    <a:pt x="4300" y="831"/>
                  </a:lnTo>
                  <a:lnTo>
                    <a:pt x="4301" y="821"/>
                  </a:lnTo>
                  <a:lnTo>
                    <a:pt x="4302" y="810"/>
                  </a:lnTo>
                  <a:lnTo>
                    <a:pt x="4303" y="801"/>
                  </a:lnTo>
                  <a:lnTo>
                    <a:pt x="4306" y="791"/>
                  </a:lnTo>
                  <a:lnTo>
                    <a:pt x="4309" y="782"/>
                  </a:lnTo>
                  <a:lnTo>
                    <a:pt x="4314" y="774"/>
                  </a:lnTo>
                  <a:lnTo>
                    <a:pt x="4320" y="767"/>
                  </a:lnTo>
                  <a:lnTo>
                    <a:pt x="4326" y="760"/>
                  </a:lnTo>
                  <a:lnTo>
                    <a:pt x="4333" y="754"/>
                  </a:lnTo>
                  <a:lnTo>
                    <a:pt x="4341" y="749"/>
                  </a:lnTo>
                  <a:lnTo>
                    <a:pt x="4350" y="744"/>
                  </a:lnTo>
                  <a:lnTo>
                    <a:pt x="4361" y="741"/>
                  </a:lnTo>
                  <a:lnTo>
                    <a:pt x="4371" y="737"/>
                  </a:lnTo>
                  <a:lnTo>
                    <a:pt x="4384" y="736"/>
                  </a:lnTo>
                  <a:lnTo>
                    <a:pt x="4384" y="736"/>
                  </a:lnTo>
                  <a:close/>
                  <a:moveTo>
                    <a:pt x="4236" y="1005"/>
                  </a:moveTo>
                  <a:lnTo>
                    <a:pt x="4236" y="1005"/>
                  </a:lnTo>
                  <a:lnTo>
                    <a:pt x="4241" y="1004"/>
                  </a:lnTo>
                  <a:lnTo>
                    <a:pt x="4246" y="1002"/>
                  </a:lnTo>
                  <a:lnTo>
                    <a:pt x="4246" y="1002"/>
                  </a:lnTo>
                  <a:lnTo>
                    <a:pt x="4285" y="970"/>
                  </a:lnTo>
                  <a:lnTo>
                    <a:pt x="4285" y="970"/>
                  </a:lnTo>
                  <a:lnTo>
                    <a:pt x="4307" y="994"/>
                  </a:lnTo>
                  <a:lnTo>
                    <a:pt x="4307" y="994"/>
                  </a:lnTo>
                  <a:lnTo>
                    <a:pt x="4259" y="1045"/>
                  </a:lnTo>
                  <a:lnTo>
                    <a:pt x="4213" y="1099"/>
                  </a:lnTo>
                  <a:lnTo>
                    <a:pt x="4170" y="1153"/>
                  </a:lnTo>
                  <a:lnTo>
                    <a:pt x="4127" y="1208"/>
                  </a:lnTo>
                  <a:lnTo>
                    <a:pt x="4127" y="1208"/>
                  </a:lnTo>
                  <a:lnTo>
                    <a:pt x="4094" y="1244"/>
                  </a:lnTo>
                  <a:lnTo>
                    <a:pt x="4073" y="1268"/>
                  </a:lnTo>
                  <a:lnTo>
                    <a:pt x="4073" y="1268"/>
                  </a:lnTo>
                  <a:lnTo>
                    <a:pt x="4057" y="1288"/>
                  </a:lnTo>
                  <a:lnTo>
                    <a:pt x="4057" y="1288"/>
                  </a:lnTo>
                  <a:lnTo>
                    <a:pt x="4103" y="1219"/>
                  </a:lnTo>
                  <a:lnTo>
                    <a:pt x="4149" y="1148"/>
                  </a:lnTo>
                  <a:lnTo>
                    <a:pt x="4193" y="1078"/>
                  </a:lnTo>
                  <a:lnTo>
                    <a:pt x="4236" y="1005"/>
                  </a:lnTo>
                  <a:lnTo>
                    <a:pt x="4236" y="1005"/>
                  </a:lnTo>
                  <a:close/>
                  <a:moveTo>
                    <a:pt x="4117" y="864"/>
                  </a:moveTo>
                  <a:lnTo>
                    <a:pt x="4117" y="864"/>
                  </a:lnTo>
                  <a:lnTo>
                    <a:pt x="4135" y="870"/>
                  </a:lnTo>
                  <a:lnTo>
                    <a:pt x="4152" y="877"/>
                  </a:lnTo>
                  <a:lnTo>
                    <a:pt x="4170" y="885"/>
                  </a:lnTo>
                  <a:lnTo>
                    <a:pt x="4186" y="894"/>
                  </a:lnTo>
                  <a:lnTo>
                    <a:pt x="4186" y="894"/>
                  </a:lnTo>
                  <a:lnTo>
                    <a:pt x="3961" y="1154"/>
                  </a:lnTo>
                  <a:lnTo>
                    <a:pt x="3961" y="1154"/>
                  </a:lnTo>
                  <a:lnTo>
                    <a:pt x="4003" y="1085"/>
                  </a:lnTo>
                  <a:lnTo>
                    <a:pt x="4042" y="1014"/>
                  </a:lnTo>
                  <a:lnTo>
                    <a:pt x="4081" y="941"/>
                  </a:lnTo>
                  <a:lnTo>
                    <a:pt x="4117" y="867"/>
                  </a:lnTo>
                  <a:lnTo>
                    <a:pt x="4117" y="867"/>
                  </a:lnTo>
                  <a:lnTo>
                    <a:pt x="4117" y="864"/>
                  </a:lnTo>
                  <a:lnTo>
                    <a:pt x="4117" y="864"/>
                  </a:lnTo>
                  <a:close/>
                  <a:moveTo>
                    <a:pt x="3167" y="2263"/>
                  </a:moveTo>
                  <a:lnTo>
                    <a:pt x="3167" y="2263"/>
                  </a:lnTo>
                  <a:lnTo>
                    <a:pt x="3149" y="2287"/>
                  </a:lnTo>
                  <a:lnTo>
                    <a:pt x="3149" y="2287"/>
                  </a:lnTo>
                  <a:lnTo>
                    <a:pt x="3151" y="2264"/>
                  </a:lnTo>
                  <a:lnTo>
                    <a:pt x="3148" y="2240"/>
                  </a:lnTo>
                  <a:lnTo>
                    <a:pt x="3148" y="2240"/>
                  </a:lnTo>
                  <a:lnTo>
                    <a:pt x="3151" y="2239"/>
                  </a:lnTo>
                  <a:lnTo>
                    <a:pt x="3153" y="2237"/>
                  </a:lnTo>
                  <a:lnTo>
                    <a:pt x="3153" y="2237"/>
                  </a:lnTo>
                  <a:lnTo>
                    <a:pt x="3197" y="2172"/>
                  </a:lnTo>
                  <a:lnTo>
                    <a:pt x="3242" y="2107"/>
                  </a:lnTo>
                  <a:lnTo>
                    <a:pt x="3288" y="2044"/>
                  </a:lnTo>
                  <a:lnTo>
                    <a:pt x="3334" y="1980"/>
                  </a:lnTo>
                  <a:lnTo>
                    <a:pt x="3381" y="1917"/>
                  </a:lnTo>
                  <a:lnTo>
                    <a:pt x="3428" y="1854"/>
                  </a:lnTo>
                  <a:lnTo>
                    <a:pt x="3524" y="1731"/>
                  </a:lnTo>
                  <a:lnTo>
                    <a:pt x="3622" y="1608"/>
                  </a:lnTo>
                  <a:lnTo>
                    <a:pt x="3722" y="1487"/>
                  </a:lnTo>
                  <a:lnTo>
                    <a:pt x="3824" y="1367"/>
                  </a:lnTo>
                  <a:lnTo>
                    <a:pt x="3925" y="1248"/>
                  </a:lnTo>
                  <a:lnTo>
                    <a:pt x="3925" y="1248"/>
                  </a:lnTo>
                  <a:lnTo>
                    <a:pt x="3977" y="1189"/>
                  </a:lnTo>
                  <a:lnTo>
                    <a:pt x="4035" y="1124"/>
                  </a:lnTo>
                  <a:lnTo>
                    <a:pt x="4064" y="1090"/>
                  </a:lnTo>
                  <a:lnTo>
                    <a:pt x="4089" y="1057"/>
                  </a:lnTo>
                  <a:lnTo>
                    <a:pt x="4114" y="1025"/>
                  </a:lnTo>
                  <a:lnTo>
                    <a:pt x="4133" y="995"/>
                  </a:lnTo>
                  <a:lnTo>
                    <a:pt x="4133" y="995"/>
                  </a:lnTo>
                  <a:lnTo>
                    <a:pt x="4097" y="1052"/>
                  </a:lnTo>
                  <a:lnTo>
                    <a:pt x="4061" y="1108"/>
                  </a:lnTo>
                  <a:lnTo>
                    <a:pt x="4023" y="1163"/>
                  </a:lnTo>
                  <a:lnTo>
                    <a:pt x="3984" y="1219"/>
                  </a:lnTo>
                  <a:lnTo>
                    <a:pt x="3984" y="1219"/>
                  </a:lnTo>
                  <a:lnTo>
                    <a:pt x="3925" y="1295"/>
                  </a:lnTo>
                  <a:lnTo>
                    <a:pt x="3869" y="1372"/>
                  </a:lnTo>
                  <a:lnTo>
                    <a:pt x="3869" y="1372"/>
                  </a:lnTo>
                  <a:lnTo>
                    <a:pt x="3790" y="1475"/>
                  </a:lnTo>
                  <a:lnTo>
                    <a:pt x="3709" y="1577"/>
                  </a:lnTo>
                  <a:lnTo>
                    <a:pt x="3709" y="1577"/>
                  </a:lnTo>
                  <a:lnTo>
                    <a:pt x="3572" y="1746"/>
                  </a:lnTo>
                  <a:lnTo>
                    <a:pt x="3434" y="1916"/>
                  </a:lnTo>
                  <a:lnTo>
                    <a:pt x="3366" y="2002"/>
                  </a:lnTo>
                  <a:lnTo>
                    <a:pt x="3298" y="2087"/>
                  </a:lnTo>
                  <a:lnTo>
                    <a:pt x="3231" y="2175"/>
                  </a:lnTo>
                  <a:lnTo>
                    <a:pt x="3167" y="2263"/>
                  </a:lnTo>
                  <a:lnTo>
                    <a:pt x="3167" y="2263"/>
                  </a:lnTo>
                  <a:close/>
                  <a:moveTo>
                    <a:pt x="3575" y="1793"/>
                  </a:moveTo>
                  <a:lnTo>
                    <a:pt x="3575" y="1793"/>
                  </a:lnTo>
                  <a:lnTo>
                    <a:pt x="3474" y="1934"/>
                  </a:lnTo>
                  <a:lnTo>
                    <a:pt x="3369" y="2073"/>
                  </a:lnTo>
                  <a:lnTo>
                    <a:pt x="3265" y="2211"/>
                  </a:lnTo>
                  <a:lnTo>
                    <a:pt x="3160" y="2349"/>
                  </a:lnTo>
                  <a:lnTo>
                    <a:pt x="3160" y="2349"/>
                  </a:lnTo>
                  <a:lnTo>
                    <a:pt x="3233" y="2245"/>
                  </a:lnTo>
                  <a:lnTo>
                    <a:pt x="3306" y="2141"/>
                  </a:lnTo>
                  <a:lnTo>
                    <a:pt x="3344" y="2090"/>
                  </a:lnTo>
                  <a:lnTo>
                    <a:pt x="3381" y="2039"/>
                  </a:lnTo>
                  <a:lnTo>
                    <a:pt x="3420" y="1989"/>
                  </a:lnTo>
                  <a:lnTo>
                    <a:pt x="3460" y="1938"/>
                  </a:lnTo>
                  <a:lnTo>
                    <a:pt x="3460" y="1938"/>
                  </a:lnTo>
                  <a:lnTo>
                    <a:pt x="3575" y="1793"/>
                  </a:lnTo>
                  <a:lnTo>
                    <a:pt x="3575" y="1793"/>
                  </a:lnTo>
                  <a:close/>
                  <a:moveTo>
                    <a:pt x="4081" y="856"/>
                  </a:moveTo>
                  <a:lnTo>
                    <a:pt x="4081" y="856"/>
                  </a:lnTo>
                  <a:lnTo>
                    <a:pt x="4024" y="925"/>
                  </a:lnTo>
                  <a:lnTo>
                    <a:pt x="3968" y="995"/>
                  </a:lnTo>
                  <a:lnTo>
                    <a:pt x="3911" y="1065"/>
                  </a:lnTo>
                  <a:lnTo>
                    <a:pt x="3856" y="1137"/>
                  </a:lnTo>
                  <a:lnTo>
                    <a:pt x="3746" y="1279"/>
                  </a:lnTo>
                  <a:lnTo>
                    <a:pt x="3638" y="1422"/>
                  </a:lnTo>
                  <a:lnTo>
                    <a:pt x="3638" y="1422"/>
                  </a:lnTo>
                  <a:lnTo>
                    <a:pt x="3688" y="1353"/>
                  </a:lnTo>
                  <a:lnTo>
                    <a:pt x="3737" y="1283"/>
                  </a:lnTo>
                  <a:lnTo>
                    <a:pt x="3785" y="1211"/>
                  </a:lnTo>
                  <a:lnTo>
                    <a:pt x="3832" y="1140"/>
                  </a:lnTo>
                  <a:lnTo>
                    <a:pt x="3877" y="1069"/>
                  </a:lnTo>
                  <a:lnTo>
                    <a:pt x="3921" y="996"/>
                  </a:lnTo>
                  <a:lnTo>
                    <a:pt x="3963" y="924"/>
                  </a:lnTo>
                  <a:lnTo>
                    <a:pt x="4004" y="852"/>
                  </a:lnTo>
                  <a:lnTo>
                    <a:pt x="4004" y="852"/>
                  </a:lnTo>
                  <a:lnTo>
                    <a:pt x="4024" y="851"/>
                  </a:lnTo>
                  <a:lnTo>
                    <a:pt x="4042" y="851"/>
                  </a:lnTo>
                  <a:lnTo>
                    <a:pt x="4062" y="853"/>
                  </a:lnTo>
                  <a:lnTo>
                    <a:pt x="4081" y="856"/>
                  </a:lnTo>
                  <a:lnTo>
                    <a:pt x="4081" y="856"/>
                  </a:lnTo>
                  <a:close/>
                  <a:moveTo>
                    <a:pt x="3952" y="857"/>
                  </a:moveTo>
                  <a:lnTo>
                    <a:pt x="3952" y="857"/>
                  </a:lnTo>
                  <a:lnTo>
                    <a:pt x="3917" y="898"/>
                  </a:lnTo>
                  <a:lnTo>
                    <a:pt x="3883" y="939"/>
                  </a:lnTo>
                  <a:lnTo>
                    <a:pt x="3851" y="980"/>
                  </a:lnTo>
                  <a:lnTo>
                    <a:pt x="3818" y="1022"/>
                  </a:lnTo>
                  <a:lnTo>
                    <a:pt x="3818" y="1022"/>
                  </a:lnTo>
                  <a:lnTo>
                    <a:pt x="3834" y="991"/>
                  </a:lnTo>
                  <a:lnTo>
                    <a:pt x="3849" y="960"/>
                  </a:lnTo>
                  <a:lnTo>
                    <a:pt x="3863" y="928"/>
                  </a:lnTo>
                  <a:lnTo>
                    <a:pt x="3877" y="895"/>
                  </a:lnTo>
                  <a:lnTo>
                    <a:pt x="3877" y="895"/>
                  </a:lnTo>
                  <a:lnTo>
                    <a:pt x="3879" y="891"/>
                  </a:lnTo>
                  <a:lnTo>
                    <a:pt x="3877" y="886"/>
                  </a:lnTo>
                  <a:lnTo>
                    <a:pt x="3875" y="881"/>
                  </a:lnTo>
                  <a:lnTo>
                    <a:pt x="3870" y="878"/>
                  </a:lnTo>
                  <a:lnTo>
                    <a:pt x="3870" y="878"/>
                  </a:lnTo>
                  <a:lnTo>
                    <a:pt x="3911" y="866"/>
                  </a:lnTo>
                  <a:lnTo>
                    <a:pt x="3931" y="862"/>
                  </a:lnTo>
                  <a:lnTo>
                    <a:pt x="3952" y="857"/>
                  </a:lnTo>
                  <a:lnTo>
                    <a:pt x="3952" y="857"/>
                  </a:lnTo>
                  <a:close/>
                  <a:moveTo>
                    <a:pt x="3668" y="988"/>
                  </a:moveTo>
                  <a:lnTo>
                    <a:pt x="3668" y="988"/>
                  </a:lnTo>
                  <a:lnTo>
                    <a:pt x="3669" y="982"/>
                  </a:lnTo>
                  <a:lnTo>
                    <a:pt x="3669" y="976"/>
                  </a:lnTo>
                  <a:lnTo>
                    <a:pt x="3667" y="972"/>
                  </a:lnTo>
                  <a:lnTo>
                    <a:pt x="3664" y="968"/>
                  </a:lnTo>
                  <a:lnTo>
                    <a:pt x="3664" y="968"/>
                  </a:lnTo>
                  <a:lnTo>
                    <a:pt x="3709" y="946"/>
                  </a:lnTo>
                  <a:lnTo>
                    <a:pt x="3753" y="925"/>
                  </a:lnTo>
                  <a:lnTo>
                    <a:pt x="3798" y="906"/>
                  </a:lnTo>
                  <a:lnTo>
                    <a:pt x="3840" y="888"/>
                  </a:lnTo>
                  <a:lnTo>
                    <a:pt x="3840" y="888"/>
                  </a:lnTo>
                  <a:lnTo>
                    <a:pt x="3756" y="986"/>
                  </a:lnTo>
                  <a:lnTo>
                    <a:pt x="3671" y="1084"/>
                  </a:lnTo>
                  <a:lnTo>
                    <a:pt x="3588" y="1182"/>
                  </a:lnTo>
                  <a:lnTo>
                    <a:pt x="3506" y="1282"/>
                  </a:lnTo>
                  <a:lnTo>
                    <a:pt x="3506" y="1282"/>
                  </a:lnTo>
                  <a:lnTo>
                    <a:pt x="3549" y="1208"/>
                  </a:lnTo>
                  <a:lnTo>
                    <a:pt x="3590" y="1134"/>
                  </a:lnTo>
                  <a:lnTo>
                    <a:pt x="3629" y="1060"/>
                  </a:lnTo>
                  <a:lnTo>
                    <a:pt x="3668" y="988"/>
                  </a:lnTo>
                  <a:lnTo>
                    <a:pt x="3668" y="988"/>
                  </a:lnTo>
                  <a:close/>
                  <a:moveTo>
                    <a:pt x="3565" y="953"/>
                  </a:moveTo>
                  <a:lnTo>
                    <a:pt x="3565" y="953"/>
                  </a:lnTo>
                  <a:lnTo>
                    <a:pt x="3508" y="1004"/>
                  </a:lnTo>
                  <a:lnTo>
                    <a:pt x="3451" y="1057"/>
                  </a:lnTo>
                  <a:lnTo>
                    <a:pt x="3398" y="1111"/>
                  </a:lnTo>
                  <a:lnTo>
                    <a:pt x="3344" y="1166"/>
                  </a:lnTo>
                  <a:lnTo>
                    <a:pt x="3344" y="1166"/>
                  </a:lnTo>
                  <a:lnTo>
                    <a:pt x="3433" y="1025"/>
                  </a:lnTo>
                  <a:lnTo>
                    <a:pt x="3519" y="884"/>
                  </a:lnTo>
                  <a:lnTo>
                    <a:pt x="3519" y="884"/>
                  </a:lnTo>
                  <a:lnTo>
                    <a:pt x="3542" y="919"/>
                  </a:lnTo>
                  <a:lnTo>
                    <a:pt x="3565" y="953"/>
                  </a:lnTo>
                  <a:lnTo>
                    <a:pt x="3565" y="953"/>
                  </a:lnTo>
                  <a:close/>
                  <a:moveTo>
                    <a:pt x="3491" y="835"/>
                  </a:moveTo>
                  <a:lnTo>
                    <a:pt x="3491" y="835"/>
                  </a:lnTo>
                  <a:lnTo>
                    <a:pt x="3498" y="846"/>
                  </a:lnTo>
                  <a:lnTo>
                    <a:pt x="3498" y="846"/>
                  </a:lnTo>
                  <a:lnTo>
                    <a:pt x="3470" y="877"/>
                  </a:lnTo>
                  <a:lnTo>
                    <a:pt x="3437" y="909"/>
                  </a:lnTo>
                  <a:lnTo>
                    <a:pt x="3360" y="984"/>
                  </a:lnTo>
                  <a:lnTo>
                    <a:pt x="3271" y="1070"/>
                  </a:lnTo>
                  <a:lnTo>
                    <a:pt x="3175" y="1163"/>
                  </a:lnTo>
                  <a:lnTo>
                    <a:pt x="3175" y="1163"/>
                  </a:lnTo>
                  <a:lnTo>
                    <a:pt x="3200" y="1131"/>
                  </a:lnTo>
                  <a:lnTo>
                    <a:pt x="3200" y="1131"/>
                  </a:lnTo>
                  <a:lnTo>
                    <a:pt x="3231" y="1090"/>
                  </a:lnTo>
                  <a:lnTo>
                    <a:pt x="3264" y="1051"/>
                  </a:lnTo>
                  <a:lnTo>
                    <a:pt x="3298" y="1012"/>
                  </a:lnTo>
                  <a:lnTo>
                    <a:pt x="3333" y="976"/>
                  </a:lnTo>
                  <a:lnTo>
                    <a:pt x="3369" y="940"/>
                  </a:lnTo>
                  <a:lnTo>
                    <a:pt x="3407" y="906"/>
                  </a:lnTo>
                  <a:lnTo>
                    <a:pt x="3447" y="873"/>
                  </a:lnTo>
                  <a:lnTo>
                    <a:pt x="3487" y="842"/>
                  </a:lnTo>
                  <a:lnTo>
                    <a:pt x="3487" y="842"/>
                  </a:lnTo>
                  <a:lnTo>
                    <a:pt x="3489" y="838"/>
                  </a:lnTo>
                  <a:lnTo>
                    <a:pt x="3491" y="835"/>
                  </a:lnTo>
                  <a:lnTo>
                    <a:pt x="3491" y="835"/>
                  </a:lnTo>
                  <a:close/>
                  <a:moveTo>
                    <a:pt x="3476" y="808"/>
                  </a:moveTo>
                  <a:lnTo>
                    <a:pt x="3476" y="808"/>
                  </a:lnTo>
                  <a:lnTo>
                    <a:pt x="3472" y="808"/>
                  </a:lnTo>
                  <a:lnTo>
                    <a:pt x="3470" y="809"/>
                  </a:lnTo>
                  <a:lnTo>
                    <a:pt x="3468" y="810"/>
                  </a:lnTo>
                  <a:lnTo>
                    <a:pt x="3468" y="810"/>
                  </a:lnTo>
                  <a:lnTo>
                    <a:pt x="3440" y="831"/>
                  </a:lnTo>
                  <a:lnTo>
                    <a:pt x="3413" y="853"/>
                  </a:lnTo>
                  <a:lnTo>
                    <a:pt x="3386" y="876"/>
                  </a:lnTo>
                  <a:lnTo>
                    <a:pt x="3360" y="899"/>
                  </a:lnTo>
                  <a:lnTo>
                    <a:pt x="3360" y="899"/>
                  </a:lnTo>
                  <a:lnTo>
                    <a:pt x="3400" y="840"/>
                  </a:lnTo>
                  <a:lnTo>
                    <a:pt x="3439" y="780"/>
                  </a:lnTo>
                  <a:lnTo>
                    <a:pt x="3439" y="780"/>
                  </a:lnTo>
                  <a:lnTo>
                    <a:pt x="3441" y="776"/>
                  </a:lnTo>
                  <a:lnTo>
                    <a:pt x="3442" y="773"/>
                  </a:lnTo>
                  <a:lnTo>
                    <a:pt x="3442" y="770"/>
                  </a:lnTo>
                  <a:lnTo>
                    <a:pt x="3441" y="767"/>
                  </a:lnTo>
                  <a:lnTo>
                    <a:pt x="3439" y="761"/>
                  </a:lnTo>
                  <a:lnTo>
                    <a:pt x="3434" y="757"/>
                  </a:lnTo>
                  <a:lnTo>
                    <a:pt x="3429" y="754"/>
                  </a:lnTo>
                  <a:lnTo>
                    <a:pt x="3422" y="753"/>
                  </a:lnTo>
                  <a:lnTo>
                    <a:pt x="3415" y="754"/>
                  </a:lnTo>
                  <a:lnTo>
                    <a:pt x="3409" y="757"/>
                  </a:lnTo>
                  <a:lnTo>
                    <a:pt x="3409" y="757"/>
                  </a:lnTo>
                  <a:lnTo>
                    <a:pt x="3386" y="778"/>
                  </a:lnTo>
                  <a:lnTo>
                    <a:pt x="3362" y="799"/>
                  </a:lnTo>
                  <a:lnTo>
                    <a:pt x="3318" y="842"/>
                  </a:lnTo>
                  <a:lnTo>
                    <a:pt x="3318" y="842"/>
                  </a:lnTo>
                  <a:lnTo>
                    <a:pt x="3365" y="766"/>
                  </a:lnTo>
                  <a:lnTo>
                    <a:pt x="3412" y="689"/>
                  </a:lnTo>
                  <a:lnTo>
                    <a:pt x="3412" y="689"/>
                  </a:lnTo>
                  <a:lnTo>
                    <a:pt x="3444" y="749"/>
                  </a:lnTo>
                  <a:lnTo>
                    <a:pt x="3476" y="808"/>
                  </a:lnTo>
                  <a:lnTo>
                    <a:pt x="3476" y="808"/>
                  </a:lnTo>
                  <a:close/>
                  <a:moveTo>
                    <a:pt x="3340" y="585"/>
                  </a:moveTo>
                  <a:lnTo>
                    <a:pt x="3340" y="585"/>
                  </a:lnTo>
                  <a:lnTo>
                    <a:pt x="3353" y="603"/>
                  </a:lnTo>
                  <a:lnTo>
                    <a:pt x="3366" y="619"/>
                  </a:lnTo>
                  <a:lnTo>
                    <a:pt x="3379" y="638"/>
                  </a:lnTo>
                  <a:lnTo>
                    <a:pt x="3392" y="658"/>
                  </a:lnTo>
                  <a:lnTo>
                    <a:pt x="3392" y="658"/>
                  </a:lnTo>
                  <a:lnTo>
                    <a:pt x="3389" y="658"/>
                  </a:lnTo>
                  <a:lnTo>
                    <a:pt x="3388" y="659"/>
                  </a:lnTo>
                  <a:lnTo>
                    <a:pt x="3388" y="659"/>
                  </a:lnTo>
                  <a:lnTo>
                    <a:pt x="3345" y="711"/>
                  </a:lnTo>
                  <a:lnTo>
                    <a:pt x="3303" y="762"/>
                  </a:lnTo>
                  <a:lnTo>
                    <a:pt x="3303" y="762"/>
                  </a:lnTo>
                  <a:lnTo>
                    <a:pt x="3311" y="740"/>
                  </a:lnTo>
                  <a:lnTo>
                    <a:pt x="3318" y="718"/>
                  </a:lnTo>
                  <a:lnTo>
                    <a:pt x="3324" y="696"/>
                  </a:lnTo>
                  <a:lnTo>
                    <a:pt x="3330" y="674"/>
                  </a:lnTo>
                  <a:lnTo>
                    <a:pt x="3333" y="652"/>
                  </a:lnTo>
                  <a:lnTo>
                    <a:pt x="3337" y="630"/>
                  </a:lnTo>
                  <a:lnTo>
                    <a:pt x="3339" y="608"/>
                  </a:lnTo>
                  <a:lnTo>
                    <a:pt x="3340" y="585"/>
                  </a:lnTo>
                  <a:lnTo>
                    <a:pt x="3340" y="585"/>
                  </a:lnTo>
                  <a:close/>
                  <a:moveTo>
                    <a:pt x="3272" y="516"/>
                  </a:moveTo>
                  <a:lnTo>
                    <a:pt x="3272" y="516"/>
                  </a:lnTo>
                  <a:lnTo>
                    <a:pt x="3291" y="534"/>
                  </a:lnTo>
                  <a:lnTo>
                    <a:pt x="3310" y="553"/>
                  </a:lnTo>
                  <a:lnTo>
                    <a:pt x="3310" y="553"/>
                  </a:lnTo>
                  <a:lnTo>
                    <a:pt x="3285" y="581"/>
                  </a:lnTo>
                  <a:lnTo>
                    <a:pt x="3261" y="610"/>
                  </a:lnTo>
                  <a:lnTo>
                    <a:pt x="3236" y="639"/>
                  </a:lnTo>
                  <a:lnTo>
                    <a:pt x="3213" y="668"/>
                  </a:lnTo>
                  <a:lnTo>
                    <a:pt x="3168" y="729"/>
                  </a:lnTo>
                  <a:lnTo>
                    <a:pt x="3124" y="791"/>
                  </a:lnTo>
                  <a:lnTo>
                    <a:pt x="3124" y="791"/>
                  </a:lnTo>
                  <a:lnTo>
                    <a:pt x="3163" y="723"/>
                  </a:lnTo>
                  <a:lnTo>
                    <a:pt x="3201" y="656"/>
                  </a:lnTo>
                  <a:lnTo>
                    <a:pt x="3237" y="586"/>
                  </a:lnTo>
                  <a:lnTo>
                    <a:pt x="3272" y="516"/>
                  </a:lnTo>
                  <a:lnTo>
                    <a:pt x="3272" y="516"/>
                  </a:lnTo>
                  <a:close/>
                  <a:moveTo>
                    <a:pt x="1899" y="2644"/>
                  </a:moveTo>
                  <a:lnTo>
                    <a:pt x="1899" y="2644"/>
                  </a:lnTo>
                  <a:lnTo>
                    <a:pt x="1938" y="2595"/>
                  </a:lnTo>
                  <a:lnTo>
                    <a:pt x="1976" y="2545"/>
                  </a:lnTo>
                  <a:lnTo>
                    <a:pt x="2013" y="2494"/>
                  </a:lnTo>
                  <a:lnTo>
                    <a:pt x="2050" y="2443"/>
                  </a:lnTo>
                  <a:lnTo>
                    <a:pt x="2123" y="2341"/>
                  </a:lnTo>
                  <a:lnTo>
                    <a:pt x="2193" y="2237"/>
                  </a:lnTo>
                  <a:lnTo>
                    <a:pt x="2193" y="2237"/>
                  </a:lnTo>
                  <a:lnTo>
                    <a:pt x="2313" y="2081"/>
                  </a:lnTo>
                  <a:lnTo>
                    <a:pt x="2432" y="1928"/>
                  </a:lnTo>
                  <a:lnTo>
                    <a:pt x="2432" y="1928"/>
                  </a:lnTo>
                  <a:lnTo>
                    <a:pt x="2454" y="1897"/>
                  </a:lnTo>
                  <a:lnTo>
                    <a:pt x="2454" y="1897"/>
                  </a:lnTo>
                  <a:lnTo>
                    <a:pt x="2317" y="2095"/>
                  </a:lnTo>
                  <a:lnTo>
                    <a:pt x="2182" y="2293"/>
                  </a:lnTo>
                  <a:lnTo>
                    <a:pt x="2046" y="2491"/>
                  </a:lnTo>
                  <a:lnTo>
                    <a:pt x="1910" y="2687"/>
                  </a:lnTo>
                  <a:lnTo>
                    <a:pt x="1910" y="2687"/>
                  </a:lnTo>
                  <a:lnTo>
                    <a:pt x="1854" y="2766"/>
                  </a:lnTo>
                  <a:lnTo>
                    <a:pt x="1810" y="2828"/>
                  </a:lnTo>
                  <a:lnTo>
                    <a:pt x="1778" y="2872"/>
                  </a:lnTo>
                  <a:lnTo>
                    <a:pt x="1754" y="2902"/>
                  </a:lnTo>
                  <a:lnTo>
                    <a:pt x="1741" y="2918"/>
                  </a:lnTo>
                  <a:lnTo>
                    <a:pt x="1737" y="2922"/>
                  </a:lnTo>
                  <a:lnTo>
                    <a:pt x="1736" y="2923"/>
                  </a:lnTo>
                  <a:lnTo>
                    <a:pt x="1734" y="2920"/>
                  </a:lnTo>
                  <a:lnTo>
                    <a:pt x="1737" y="2917"/>
                  </a:lnTo>
                  <a:lnTo>
                    <a:pt x="1744" y="2902"/>
                  </a:lnTo>
                  <a:lnTo>
                    <a:pt x="1755" y="2879"/>
                  </a:lnTo>
                  <a:lnTo>
                    <a:pt x="1772" y="2851"/>
                  </a:lnTo>
                  <a:lnTo>
                    <a:pt x="1813" y="2783"/>
                  </a:lnTo>
                  <a:lnTo>
                    <a:pt x="1857" y="2710"/>
                  </a:lnTo>
                  <a:lnTo>
                    <a:pt x="1899" y="2644"/>
                  </a:lnTo>
                  <a:lnTo>
                    <a:pt x="1899" y="2644"/>
                  </a:lnTo>
                  <a:close/>
                  <a:moveTo>
                    <a:pt x="1633" y="3008"/>
                  </a:moveTo>
                  <a:lnTo>
                    <a:pt x="1633" y="3008"/>
                  </a:lnTo>
                  <a:lnTo>
                    <a:pt x="1631" y="3010"/>
                  </a:lnTo>
                  <a:lnTo>
                    <a:pt x="1631" y="3012"/>
                  </a:lnTo>
                  <a:lnTo>
                    <a:pt x="1631" y="3012"/>
                  </a:lnTo>
                  <a:lnTo>
                    <a:pt x="1628" y="3014"/>
                  </a:lnTo>
                  <a:lnTo>
                    <a:pt x="1628" y="3014"/>
                  </a:lnTo>
                  <a:lnTo>
                    <a:pt x="1622" y="2989"/>
                  </a:lnTo>
                  <a:lnTo>
                    <a:pt x="1614" y="2964"/>
                  </a:lnTo>
                  <a:lnTo>
                    <a:pt x="1614" y="2964"/>
                  </a:lnTo>
                  <a:lnTo>
                    <a:pt x="1676" y="2902"/>
                  </a:lnTo>
                  <a:lnTo>
                    <a:pt x="1737" y="2837"/>
                  </a:lnTo>
                  <a:lnTo>
                    <a:pt x="1737" y="2837"/>
                  </a:lnTo>
                  <a:lnTo>
                    <a:pt x="1684" y="2922"/>
                  </a:lnTo>
                  <a:lnTo>
                    <a:pt x="1633" y="3008"/>
                  </a:lnTo>
                  <a:lnTo>
                    <a:pt x="1633" y="3008"/>
                  </a:lnTo>
                  <a:close/>
                  <a:moveTo>
                    <a:pt x="2342" y="2106"/>
                  </a:moveTo>
                  <a:lnTo>
                    <a:pt x="2342" y="2106"/>
                  </a:lnTo>
                  <a:lnTo>
                    <a:pt x="2389" y="2038"/>
                  </a:lnTo>
                  <a:lnTo>
                    <a:pt x="2437" y="1972"/>
                  </a:lnTo>
                  <a:lnTo>
                    <a:pt x="2486" y="1907"/>
                  </a:lnTo>
                  <a:lnTo>
                    <a:pt x="2535" y="1841"/>
                  </a:lnTo>
                  <a:lnTo>
                    <a:pt x="2634" y="1712"/>
                  </a:lnTo>
                  <a:lnTo>
                    <a:pt x="2736" y="1585"/>
                  </a:lnTo>
                  <a:lnTo>
                    <a:pt x="2736" y="1585"/>
                  </a:lnTo>
                  <a:lnTo>
                    <a:pt x="2649" y="1723"/>
                  </a:lnTo>
                  <a:lnTo>
                    <a:pt x="2560" y="1860"/>
                  </a:lnTo>
                  <a:lnTo>
                    <a:pt x="2560" y="1860"/>
                  </a:lnTo>
                  <a:lnTo>
                    <a:pt x="2382" y="2086"/>
                  </a:lnTo>
                  <a:lnTo>
                    <a:pt x="2204" y="2311"/>
                  </a:lnTo>
                  <a:lnTo>
                    <a:pt x="2204" y="2311"/>
                  </a:lnTo>
                  <a:lnTo>
                    <a:pt x="2273" y="2208"/>
                  </a:lnTo>
                  <a:lnTo>
                    <a:pt x="2342" y="2106"/>
                  </a:lnTo>
                  <a:lnTo>
                    <a:pt x="2342" y="2106"/>
                  </a:lnTo>
                  <a:close/>
                  <a:moveTo>
                    <a:pt x="2544" y="1654"/>
                  </a:moveTo>
                  <a:lnTo>
                    <a:pt x="2544" y="1654"/>
                  </a:lnTo>
                  <a:lnTo>
                    <a:pt x="2495" y="1721"/>
                  </a:lnTo>
                  <a:lnTo>
                    <a:pt x="2447" y="1789"/>
                  </a:lnTo>
                  <a:lnTo>
                    <a:pt x="2400" y="1858"/>
                  </a:lnTo>
                  <a:lnTo>
                    <a:pt x="2355" y="1928"/>
                  </a:lnTo>
                  <a:lnTo>
                    <a:pt x="2266" y="2068"/>
                  </a:lnTo>
                  <a:lnTo>
                    <a:pt x="2176" y="2208"/>
                  </a:lnTo>
                  <a:lnTo>
                    <a:pt x="2176" y="2208"/>
                  </a:lnTo>
                  <a:lnTo>
                    <a:pt x="2149" y="2247"/>
                  </a:lnTo>
                  <a:lnTo>
                    <a:pt x="2119" y="2288"/>
                  </a:lnTo>
                  <a:lnTo>
                    <a:pt x="2088" y="2328"/>
                  </a:lnTo>
                  <a:lnTo>
                    <a:pt x="2055" y="2369"/>
                  </a:lnTo>
                  <a:lnTo>
                    <a:pt x="2020" y="2409"/>
                  </a:lnTo>
                  <a:lnTo>
                    <a:pt x="1985" y="2450"/>
                  </a:lnTo>
                  <a:lnTo>
                    <a:pt x="1913" y="2531"/>
                  </a:lnTo>
                  <a:lnTo>
                    <a:pt x="1844" y="2610"/>
                  </a:lnTo>
                  <a:lnTo>
                    <a:pt x="1812" y="2649"/>
                  </a:lnTo>
                  <a:lnTo>
                    <a:pt x="1780" y="2687"/>
                  </a:lnTo>
                  <a:lnTo>
                    <a:pt x="1751" y="2725"/>
                  </a:lnTo>
                  <a:lnTo>
                    <a:pt x="1724" y="2762"/>
                  </a:lnTo>
                  <a:lnTo>
                    <a:pt x="1700" y="2799"/>
                  </a:lnTo>
                  <a:lnTo>
                    <a:pt x="1679" y="2834"/>
                  </a:lnTo>
                  <a:lnTo>
                    <a:pt x="1679" y="2834"/>
                  </a:lnTo>
                  <a:lnTo>
                    <a:pt x="1716" y="2769"/>
                  </a:lnTo>
                  <a:lnTo>
                    <a:pt x="1752" y="2706"/>
                  </a:lnTo>
                  <a:lnTo>
                    <a:pt x="1752" y="2706"/>
                  </a:lnTo>
                  <a:lnTo>
                    <a:pt x="1773" y="2680"/>
                  </a:lnTo>
                  <a:lnTo>
                    <a:pt x="1793" y="2656"/>
                  </a:lnTo>
                  <a:lnTo>
                    <a:pt x="1833" y="2603"/>
                  </a:lnTo>
                  <a:lnTo>
                    <a:pt x="1870" y="2549"/>
                  </a:lnTo>
                  <a:lnTo>
                    <a:pt x="1906" y="2494"/>
                  </a:lnTo>
                  <a:lnTo>
                    <a:pt x="1940" y="2438"/>
                  </a:lnTo>
                  <a:lnTo>
                    <a:pt x="1974" y="2381"/>
                  </a:lnTo>
                  <a:lnTo>
                    <a:pt x="2040" y="2266"/>
                  </a:lnTo>
                  <a:lnTo>
                    <a:pt x="2040" y="2266"/>
                  </a:lnTo>
                  <a:lnTo>
                    <a:pt x="2098" y="2186"/>
                  </a:lnTo>
                  <a:lnTo>
                    <a:pt x="2157" y="2108"/>
                  </a:lnTo>
                  <a:lnTo>
                    <a:pt x="2217" y="2030"/>
                  </a:lnTo>
                  <a:lnTo>
                    <a:pt x="2276" y="1951"/>
                  </a:lnTo>
                  <a:lnTo>
                    <a:pt x="2398" y="1797"/>
                  </a:lnTo>
                  <a:lnTo>
                    <a:pt x="2519" y="1641"/>
                  </a:lnTo>
                  <a:lnTo>
                    <a:pt x="2640" y="1487"/>
                  </a:lnTo>
                  <a:lnTo>
                    <a:pt x="2700" y="1408"/>
                  </a:lnTo>
                  <a:lnTo>
                    <a:pt x="2759" y="1330"/>
                  </a:lnTo>
                  <a:lnTo>
                    <a:pt x="2817" y="1251"/>
                  </a:lnTo>
                  <a:lnTo>
                    <a:pt x="2874" y="1172"/>
                  </a:lnTo>
                  <a:lnTo>
                    <a:pt x="2931" y="1091"/>
                  </a:lnTo>
                  <a:lnTo>
                    <a:pt x="2986" y="1010"/>
                  </a:lnTo>
                  <a:lnTo>
                    <a:pt x="2986" y="1010"/>
                  </a:lnTo>
                  <a:lnTo>
                    <a:pt x="2940" y="1087"/>
                  </a:lnTo>
                  <a:lnTo>
                    <a:pt x="2895" y="1166"/>
                  </a:lnTo>
                  <a:lnTo>
                    <a:pt x="2804" y="1323"/>
                  </a:lnTo>
                  <a:lnTo>
                    <a:pt x="2804" y="1323"/>
                  </a:lnTo>
                  <a:lnTo>
                    <a:pt x="2739" y="1405"/>
                  </a:lnTo>
                  <a:lnTo>
                    <a:pt x="2673" y="1487"/>
                  </a:lnTo>
                  <a:lnTo>
                    <a:pt x="2608" y="1570"/>
                  </a:lnTo>
                  <a:lnTo>
                    <a:pt x="2544" y="1654"/>
                  </a:lnTo>
                  <a:lnTo>
                    <a:pt x="2544" y="1654"/>
                  </a:lnTo>
                  <a:close/>
                  <a:moveTo>
                    <a:pt x="2127" y="2117"/>
                  </a:moveTo>
                  <a:lnTo>
                    <a:pt x="2127" y="2117"/>
                  </a:lnTo>
                  <a:lnTo>
                    <a:pt x="2179" y="2032"/>
                  </a:lnTo>
                  <a:lnTo>
                    <a:pt x="2233" y="1947"/>
                  </a:lnTo>
                  <a:lnTo>
                    <a:pt x="2288" y="1861"/>
                  </a:lnTo>
                  <a:lnTo>
                    <a:pt x="2344" y="1777"/>
                  </a:lnTo>
                  <a:lnTo>
                    <a:pt x="2402" y="1693"/>
                  </a:lnTo>
                  <a:lnTo>
                    <a:pt x="2460" y="1609"/>
                  </a:lnTo>
                  <a:lnTo>
                    <a:pt x="2519" y="1526"/>
                  </a:lnTo>
                  <a:lnTo>
                    <a:pt x="2578" y="1444"/>
                  </a:lnTo>
                  <a:lnTo>
                    <a:pt x="2699" y="1281"/>
                  </a:lnTo>
                  <a:lnTo>
                    <a:pt x="2821" y="1117"/>
                  </a:lnTo>
                  <a:lnTo>
                    <a:pt x="2942" y="954"/>
                  </a:lnTo>
                  <a:lnTo>
                    <a:pt x="3062" y="792"/>
                  </a:lnTo>
                  <a:lnTo>
                    <a:pt x="3062" y="792"/>
                  </a:lnTo>
                  <a:lnTo>
                    <a:pt x="3147" y="678"/>
                  </a:lnTo>
                  <a:lnTo>
                    <a:pt x="3168" y="650"/>
                  </a:lnTo>
                  <a:lnTo>
                    <a:pt x="3179" y="639"/>
                  </a:lnTo>
                  <a:lnTo>
                    <a:pt x="3179" y="638"/>
                  </a:lnTo>
                  <a:lnTo>
                    <a:pt x="3179" y="639"/>
                  </a:lnTo>
                  <a:lnTo>
                    <a:pt x="3178" y="643"/>
                  </a:lnTo>
                  <a:lnTo>
                    <a:pt x="3168" y="658"/>
                  </a:lnTo>
                  <a:lnTo>
                    <a:pt x="3128" y="719"/>
                  </a:lnTo>
                  <a:lnTo>
                    <a:pt x="3072" y="804"/>
                  </a:lnTo>
                  <a:lnTo>
                    <a:pt x="3010" y="895"/>
                  </a:lnTo>
                  <a:lnTo>
                    <a:pt x="2917" y="1029"/>
                  </a:lnTo>
                  <a:lnTo>
                    <a:pt x="2917" y="1029"/>
                  </a:lnTo>
                  <a:lnTo>
                    <a:pt x="2804" y="1189"/>
                  </a:lnTo>
                  <a:lnTo>
                    <a:pt x="2693" y="1351"/>
                  </a:lnTo>
                  <a:lnTo>
                    <a:pt x="2581" y="1510"/>
                  </a:lnTo>
                  <a:lnTo>
                    <a:pt x="2523" y="1590"/>
                  </a:lnTo>
                  <a:lnTo>
                    <a:pt x="2465" y="1668"/>
                  </a:lnTo>
                  <a:lnTo>
                    <a:pt x="2465" y="1668"/>
                  </a:lnTo>
                  <a:lnTo>
                    <a:pt x="2295" y="1894"/>
                  </a:lnTo>
                  <a:lnTo>
                    <a:pt x="2211" y="2005"/>
                  </a:lnTo>
                  <a:lnTo>
                    <a:pt x="2127" y="2117"/>
                  </a:lnTo>
                  <a:lnTo>
                    <a:pt x="2127" y="2117"/>
                  </a:lnTo>
                  <a:close/>
                  <a:moveTo>
                    <a:pt x="3169" y="778"/>
                  </a:moveTo>
                  <a:lnTo>
                    <a:pt x="3169" y="778"/>
                  </a:lnTo>
                  <a:lnTo>
                    <a:pt x="3171" y="798"/>
                  </a:lnTo>
                  <a:lnTo>
                    <a:pt x="3171" y="817"/>
                  </a:lnTo>
                  <a:lnTo>
                    <a:pt x="3169" y="835"/>
                  </a:lnTo>
                  <a:lnTo>
                    <a:pt x="3167" y="853"/>
                  </a:lnTo>
                  <a:lnTo>
                    <a:pt x="3163" y="870"/>
                  </a:lnTo>
                  <a:lnTo>
                    <a:pt x="3159" y="887"/>
                  </a:lnTo>
                  <a:lnTo>
                    <a:pt x="3154" y="902"/>
                  </a:lnTo>
                  <a:lnTo>
                    <a:pt x="3148" y="919"/>
                  </a:lnTo>
                  <a:lnTo>
                    <a:pt x="3140" y="934"/>
                  </a:lnTo>
                  <a:lnTo>
                    <a:pt x="3132" y="948"/>
                  </a:lnTo>
                  <a:lnTo>
                    <a:pt x="3123" y="962"/>
                  </a:lnTo>
                  <a:lnTo>
                    <a:pt x="3112" y="976"/>
                  </a:lnTo>
                  <a:lnTo>
                    <a:pt x="3100" y="989"/>
                  </a:lnTo>
                  <a:lnTo>
                    <a:pt x="3087" y="1002"/>
                  </a:lnTo>
                  <a:lnTo>
                    <a:pt x="3075" y="1014"/>
                  </a:lnTo>
                  <a:lnTo>
                    <a:pt x="3059" y="1025"/>
                  </a:lnTo>
                  <a:lnTo>
                    <a:pt x="3059" y="1025"/>
                  </a:lnTo>
                  <a:lnTo>
                    <a:pt x="2995" y="1098"/>
                  </a:lnTo>
                  <a:lnTo>
                    <a:pt x="2933" y="1171"/>
                  </a:lnTo>
                  <a:lnTo>
                    <a:pt x="2933" y="1171"/>
                  </a:lnTo>
                  <a:lnTo>
                    <a:pt x="3050" y="975"/>
                  </a:lnTo>
                  <a:lnTo>
                    <a:pt x="3110" y="877"/>
                  </a:lnTo>
                  <a:lnTo>
                    <a:pt x="3169" y="778"/>
                  </a:lnTo>
                  <a:lnTo>
                    <a:pt x="3169" y="778"/>
                  </a:lnTo>
                  <a:close/>
                  <a:moveTo>
                    <a:pt x="3188" y="460"/>
                  </a:moveTo>
                  <a:lnTo>
                    <a:pt x="3188" y="460"/>
                  </a:lnTo>
                  <a:lnTo>
                    <a:pt x="3216" y="475"/>
                  </a:lnTo>
                  <a:lnTo>
                    <a:pt x="3242" y="494"/>
                  </a:lnTo>
                  <a:lnTo>
                    <a:pt x="3242" y="494"/>
                  </a:lnTo>
                  <a:lnTo>
                    <a:pt x="3132" y="641"/>
                  </a:lnTo>
                  <a:lnTo>
                    <a:pt x="3023" y="789"/>
                  </a:lnTo>
                  <a:lnTo>
                    <a:pt x="2915" y="938"/>
                  </a:lnTo>
                  <a:lnTo>
                    <a:pt x="2808" y="1086"/>
                  </a:lnTo>
                  <a:lnTo>
                    <a:pt x="2594" y="1386"/>
                  </a:lnTo>
                  <a:lnTo>
                    <a:pt x="2382" y="1686"/>
                  </a:lnTo>
                  <a:lnTo>
                    <a:pt x="2382" y="1686"/>
                  </a:lnTo>
                  <a:lnTo>
                    <a:pt x="2296" y="1807"/>
                  </a:lnTo>
                  <a:lnTo>
                    <a:pt x="2211" y="1929"/>
                  </a:lnTo>
                  <a:lnTo>
                    <a:pt x="2170" y="1990"/>
                  </a:lnTo>
                  <a:lnTo>
                    <a:pt x="2129" y="2052"/>
                  </a:lnTo>
                  <a:lnTo>
                    <a:pt x="2089" y="2115"/>
                  </a:lnTo>
                  <a:lnTo>
                    <a:pt x="2050" y="2178"/>
                  </a:lnTo>
                  <a:lnTo>
                    <a:pt x="2050" y="2178"/>
                  </a:lnTo>
                  <a:lnTo>
                    <a:pt x="1923" y="2400"/>
                  </a:lnTo>
                  <a:lnTo>
                    <a:pt x="1923" y="2400"/>
                  </a:lnTo>
                  <a:lnTo>
                    <a:pt x="1912" y="2416"/>
                  </a:lnTo>
                  <a:lnTo>
                    <a:pt x="1901" y="2432"/>
                  </a:lnTo>
                  <a:lnTo>
                    <a:pt x="1901" y="2432"/>
                  </a:lnTo>
                  <a:lnTo>
                    <a:pt x="1892" y="2445"/>
                  </a:lnTo>
                  <a:lnTo>
                    <a:pt x="1892" y="2445"/>
                  </a:lnTo>
                  <a:lnTo>
                    <a:pt x="1877" y="2464"/>
                  </a:lnTo>
                  <a:lnTo>
                    <a:pt x="1860" y="2484"/>
                  </a:lnTo>
                  <a:lnTo>
                    <a:pt x="1825" y="2524"/>
                  </a:lnTo>
                  <a:lnTo>
                    <a:pt x="1786" y="2563"/>
                  </a:lnTo>
                  <a:lnTo>
                    <a:pt x="1748" y="2602"/>
                  </a:lnTo>
                  <a:lnTo>
                    <a:pt x="1713" y="2639"/>
                  </a:lnTo>
                  <a:lnTo>
                    <a:pt x="1683" y="2673"/>
                  </a:lnTo>
                  <a:lnTo>
                    <a:pt x="1670" y="2690"/>
                  </a:lnTo>
                  <a:lnTo>
                    <a:pt x="1658" y="2704"/>
                  </a:lnTo>
                  <a:lnTo>
                    <a:pt x="1649" y="2718"/>
                  </a:lnTo>
                  <a:lnTo>
                    <a:pt x="1642" y="2730"/>
                  </a:lnTo>
                  <a:lnTo>
                    <a:pt x="1642" y="2730"/>
                  </a:lnTo>
                  <a:lnTo>
                    <a:pt x="1678" y="2658"/>
                  </a:lnTo>
                  <a:lnTo>
                    <a:pt x="1717" y="2588"/>
                  </a:lnTo>
                  <a:lnTo>
                    <a:pt x="1757" y="2518"/>
                  </a:lnTo>
                  <a:lnTo>
                    <a:pt x="1799" y="2449"/>
                  </a:lnTo>
                  <a:lnTo>
                    <a:pt x="1843" y="2381"/>
                  </a:lnTo>
                  <a:lnTo>
                    <a:pt x="1889" y="2314"/>
                  </a:lnTo>
                  <a:lnTo>
                    <a:pt x="1936" y="2247"/>
                  </a:lnTo>
                  <a:lnTo>
                    <a:pt x="1984" y="2182"/>
                  </a:lnTo>
                  <a:lnTo>
                    <a:pt x="2033" y="2116"/>
                  </a:lnTo>
                  <a:lnTo>
                    <a:pt x="2082" y="2052"/>
                  </a:lnTo>
                  <a:lnTo>
                    <a:pt x="2183" y="1924"/>
                  </a:lnTo>
                  <a:lnTo>
                    <a:pt x="2283" y="1798"/>
                  </a:lnTo>
                  <a:lnTo>
                    <a:pt x="2382" y="1671"/>
                  </a:lnTo>
                  <a:lnTo>
                    <a:pt x="2382" y="1671"/>
                  </a:lnTo>
                  <a:lnTo>
                    <a:pt x="2435" y="1599"/>
                  </a:lnTo>
                  <a:lnTo>
                    <a:pt x="2489" y="1525"/>
                  </a:lnTo>
                  <a:lnTo>
                    <a:pt x="2543" y="1451"/>
                  </a:lnTo>
                  <a:lnTo>
                    <a:pt x="2595" y="1377"/>
                  </a:lnTo>
                  <a:lnTo>
                    <a:pt x="2646" y="1302"/>
                  </a:lnTo>
                  <a:lnTo>
                    <a:pt x="2696" y="1226"/>
                  </a:lnTo>
                  <a:lnTo>
                    <a:pt x="2796" y="1073"/>
                  </a:lnTo>
                  <a:lnTo>
                    <a:pt x="2894" y="920"/>
                  </a:lnTo>
                  <a:lnTo>
                    <a:pt x="2993" y="766"/>
                  </a:lnTo>
                  <a:lnTo>
                    <a:pt x="3090" y="612"/>
                  </a:lnTo>
                  <a:lnTo>
                    <a:pt x="3188" y="460"/>
                  </a:lnTo>
                  <a:lnTo>
                    <a:pt x="3188" y="460"/>
                  </a:lnTo>
                  <a:close/>
                  <a:moveTo>
                    <a:pt x="3152" y="441"/>
                  </a:moveTo>
                  <a:lnTo>
                    <a:pt x="3152" y="441"/>
                  </a:lnTo>
                  <a:lnTo>
                    <a:pt x="3062" y="545"/>
                  </a:lnTo>
                  <a:lnTo>
                    <a:pt x="2974" y="653"/>
                  </a:lnTo>
                  <a:lnTo>
                    <a:pt x="2886" y="761"/>
                  </a:lnTo>
                  <a:lnTo>
                    <a:pt x="2799" y="871"/>
                  </a:lnTo>
                  <a:lnTo>
                    <a:pt x="2799" y="871"/>
                  </a:lnTo>
                  <a:lnTo>
                    <a:pt x="2876" y="756"/>
                  </a:lnTo>
                  <a:lnTo>
                    <a:pt x="2953" y="643"/>
                  </a:lnTo>
                  <a:lnTo>
                    <a:pt x="3030" y="531"/>
                  </a:lnTo>
                  <a:lnTo>
                    <a:pt x="3108" y="423"/>
                  </a:lnTo>
                  <a:lnTo>
                    <a:pt x="3108" y="423"/>
                  </a:lnTo>
                  <a:lnTo>
                    <a:pt x="3130" y="431"/>
                  </a:lnTo>
                  <a:lnTo>
                    <a:pt x="3152" y="441"/>
                  </a:lnTo>
                  <a:lnTo>
                    <a:pt x="3152" y="441"/>
                  </a:lnTo>
                  <a:close/>
                  <a:moveTo>
                    <a:pt x="2873" y="386"/>
                  </a:moveTo>
                  <a:lnTo>
                    <a:pt x="2873" y="386"/>
                  </a:lnTo>
                  <a:lnTo>
                    <a:pt x="2906" y="387"/>
                  </a:lnTo>
                  <a:lnTo>
                    <a:pt x="2939" y="389"/>
                  </a:lnTo>
                  <a:lnTo>
                    <a:pt x="2939" y="389"/>
                  </a:lnTo>
                  <a:lnTo>
                    <a:pt x="2740" y="618"/>
                  </a:lnTo>
                  <a:lnTo>
                    <a:pt x="2541" y="847"/>
                  </a:lnTo>
                  <a:lnTo>
                    <a:pt x="2443" y="963"/>
                  </a:lnTo>
                  <a:lnTo>
                    <a:pt x="2345" y="1079"/>
                  </a:lnTo>
                  <a:lnTo>
                    <a:pt x="2248" y="1195"/>
                  </a:lnTo>
                  <a:lnTo>
                    <a:pt x="2152" y="1313"/>
                  </a:lnTo>
                  <a:lnTo>
                    <a:pt x="2152" y="1313"/>
                  </a:lnTo>
                  <a:lnTo>
                    <a:pt x="2245" y="1186"/>
                  </a:lnTo>
                  <a:lnTo>
                    <a:pt x="2245" y="1186"/>
                  </a:lnTo>
                  <a:lnTo>
                    <a:pt x="2405" y="989"/>
                  </a:lnTo>
                  <a:lnTo>
                    <a:pt x="2486" y="890"/>
                  </a:lnTo>
                  <a:lnTo>
                    <a:pt x="2564" y="790"/>
                  </a:lnTo>
                  <a:lnTo>
                    <a:pt x="2643" y="691"/>
                  </a:lnTo>
                  <a:lnTo>
                    <a:pt x="2721" y="590"/>
                  </a:lnTo>
                  <a:lnTo>
                    <a:pt x="2797" y="488"/>
                  </a:lnTo>
                  <a:lnTo>
                    <a:pt x="2873" y="386"/>
                  </a:lnTo>
                  <a:lnTo>
                    <a:pt x="2873" y="386"/>
                  </a:lnTo>
                  <a:close/>
                  <a:moveTo>
                    <a:pt x="2826" y="387"/>
                  </a:moveTo>
                  <a:lnTo>
                    <a:pt x="2826" y="387"/>
                  </a:lnTo>
                  <a:lnTo>
                    <a:pt x="2569" y="719"/>
                  </a:lnTo>
                  <a:lnTo>
                    <a:pt x="2440" y="885"/>
                  </a:lnTo>
                  <a:lnTo>
                    <a:pt x="2311" y="1052"/>
                  </a:lnTo>
                  <a:lnTo>
                    <a:pt x="2311" y="1052"/>
                  </a:lnTo>
                  <a:lnTo>
                    <a:pt x="2170" y="1223"/>
                  </a:lnTo>
                  <a:lnTo>
                    <a:pt x="2028" y="1395"/>
                  </a:lnTo>
                  <a:lnTo>
                    <a:pt x="2028" y="1395"/>
                  </a:lnTo>
                  <a:lnTo>
                    <a:pt x="1974" y="1458"/>
                  </a:lnTo>
                  <a:lnTo>
                    <a:pt x="1917" y="1524"/>
                  </a:lnTo>
                  <a:lnTo>
                    <a:pt x="1855" y="1594"/>
                  </a:lnTo>
                  <a:lnTo>
                    <a:pt x="1794" y="1666"/>
                  </a:lnTo>
                  <a:lnTo>
                    <a:pt x="1764" y="1703"/>
                  </a:lnTo>
                  <a:lnTo>
                    <a:pt x="1734" y="1739"/>
                  </a:lnTo>
                  <a:lnTo>
                    <a:pt x="1706" y="1777"/>
                  </a:lnTo>
                  <a:lnTo>
                    <a:pt x="1681" y="1813"/>
                  </a:lnTo>
                  <a:lnTo>
                    <a:pt x="1656" y="1851"/>
                  </a:lnTo>
                  <a:lnTo>
                    <a:pt x="1634" y="1887"/>
                  </a:lnTo>
                  <a:lnTo>
                    <a:pt x="1614" y="1923"/>
                  </a:lnTo>
                  <a:lnTo>
                    <a:pt x="1597" y="1959"/>
                  </a:lnTo>
                  <a:lnTo>
                    <a:pt x="1597" y="1959"/>
                  </a:lnTo>
                  <a:lnTo>
                    <a:pt x="1622" y="1904"/>
                  </a:lnTo>
                  <a:lnTo>
                    <a:pt x="1648" y="1849"/>
                  </a:lnTo>
                  <a:lnTo>
                    <a:pt x="1676" y="1796"/>
                  </a:lnTo>
                  <a:lnTo>
                    <a:pt x="1704" y="1743"/>
                  </a:lnTo>
                  <a:lnTo>
                    <a:pt x="1734" y="1691"/>
                  </a:lnTo>
                  <a:lnTo>
                    <a:pt x="1766" y="1639"/>
                  </a:lnTo>
                  <a:lnTo>
                    <a:pt x="1799" y="1588"/>
                  </a:lnTo>
                  <a:lnTo>
                    <a:pt x="1833" y="1538"/>
                  </a:lnTo>
                  <a:lnTo>
                    <a:pt x="1868" y="1488"/>
                  </a:lnTo>
                  <a:lnTo>
                    <a:pt x="1903" y="1439"/>
                  </a:lnTo>
                  <a:lnTo>
                    <a:pt x="1940" y="1389"/>
                  </a:lnTo>
                  <a:lnTo>
                    <a:pt x="1977" y="1341"/>
                  </a:lnTo>
                  <a:lnTo>
                    <a:pt x="2054" y="1245"/>
                  </a:lnTo>
                  <a:lnTo>
                    <a:pt x="2132" y="1151"/>
                  </a:lnTo>
                  <a:lnTo>
                    <a:pt x="2212" y="1057"/>
                  </a:lnTo>
                  <a:lnTo>
                    <a:pt x="2293" y="963"/>
                  </a:lnTo>
                  <a:lnTo>
                    <a:pt x="2373" y="870"/>
                  </a:lnTo>
                  <a:lnTo>
                    <a:pt x="2453" y="776"/>
                  </a:lnTo>
                  <a:lnTo>
                    <a:pt x="2531" y="681"/>
                  </a:lnTo>
                  <a:lnTo>
                    <a:pt x="2608" y="586"/>
                  </a:lnTo>
                  <a:lnTo>
                    <a:pt x="2645" y="538"/>
                  </a:lnTo>
                  <a:lnTo>
                    <a:pt x="2681" y="490"/>
                  </a:lnTo>
                  <a:lnTo>
                    <a:pt x="2716" y="441"/>
                  </a:lnTo>
                  <a:lnTo>
                    <a:pt x="2752" y="392"/>
                  </a:lnTo>
                  <a:lnTo>
                    <a:pt x="2752" y="392"/>
                  </a:lnTo>
                  <a:lnTo>
                    <a:pt x="2789" y="390"/>
                  </a:lnTo>
                  <a:lnTo>
                    <a:pt x="2826" y="387"/>
                  </a:lnTo>
                  <a:lnTo>
                    <a:pt x="2826" y="387"/>
                  </a:lnTo>
                  <a:close/>
                  <a:moveTo>
                    <a:pt x="2629" y="410"/>
                  </a:moveTo>
                  <a:lnTo>
                    <a:pt x="2629" y="410"/>
                  </a:lnTo>
                  <a:lnTo>
                    <a:pt x="2702" y="398"/>
                  </a:lnTo>
                  <a:lnTo>
                    <a:pt x="2702" y="398"/>
                  </a:lnTo>
                  <a:lnTo>
                    <a:pt x="2629" y="480"/>
                  </a:lnTo>
                  <a:lnTo>
                    <a:pt x="2557" y="562"/>
                  </a:lnTo>
                  <a:lnTo>
                    <a:pt x="2414" y="728"/>
                  </a:lnTo>
                  <a:lnTo>
                    <a:pt x="2274" y="895"/>
                  </a:lnTo>
                  <a:lnTo>
                    <a:pt x="2136" y="1064"/>
                  </a:lnTo>
                  <a:lnTo>
                    <a:pt x="2136" y="1064"/>
                  </a:lnTo>
                  <a:lnTo>
                    <a:pt x="2260" y="904"/>
                  </a:lnTo>
                  <a:lnTo>
                    <a:pt x="2384" y="742"/>
                  </a:lnTo>
                  <a:lnTo>
                    <a:pt x="2507" y="581"/>
                  </a:lnTo>
                  <a:lnTo>
                    <a:pt x="2627" y="418"/>
                  </a:lnTo>
                  <a:lnTo>
                    <a:pt x="2627" y="418"/>
                  </a:lnTo>
                  <a:lnTo>
                    <a:pt x="2629" y="416"/>
                  </a:lnTo>
                  <a:lnTo>
                    <a:pt x="2629" y="413"/>
                  </a:lnTo>
                  <a:lnTo>
                    <a:pt x="2629" y="410"/>
                  </a:lnTo>
                  <a:lnTo>
                    <a:pt x="2629" y="410"/>
                  </a:lnTo>
                  <a:close/>
                  <a:moveTo>
                    <a:pt x="2538" y="426"/>
                  </a:moveTo>
                  <a:lnTo>
                    <a:pt x="2538" y="426"/>
                  </a:lnTo>
                  <a:lnTo>
                    <a:pt x="2583" y="418"/>
                  </a:lnTo>
                  <a:lnTo>
                    <a:pt x="2583" y="418"/>
                  </a:lnTo>
                  <a:lnTo>
                    <a:pt x="2487" y="540"/>
                  </a:lnTo>
                  <a:lnTo>
                    <a:pt x="2391" y="661"/>
                  </a:lnTo>
                  <a:lnTo>
                    <a:pt x="2198" y="904"/>
                  </a:lnTo>
                  <a:lnTo>
                    <a:pt x="2198" y="904"/>
                  </a:lnTo>
                  <a:lnTo>
                    <a:pt x="2160" y="943"/>
                  </a:lnTo>
                  <a:lnTo>
                    <a:pt x="2124" y="982"/>
                  </a:lnTo>
                  <a:lnTo>
                    <a:pt x="2089" y="1022"/>
                  </a:lnTo>
                  <a:lnTo>
                    <a:pt x="2055" y="1062"/>
                  </a:lnTo>
                  <a:lnTo>
                    <a:pt x="2055" y="1062"/>
                  </a:lnTo>
                  <a:lnTo>
                    <a:pt x="2002" y="1124"/>
                  </a:lnTo>
                  <a:lnTo>
                    <a:pt x="1940" y="1193"/>
                  </a:lnTo>
                  <a:lnTo>
                    <a:pt x="1873" y="1268"/>
                  </a:lnTo>
                  <a:lnTo>
                    <a:pt x="1803" y="1344"/>
                  </a:lnTo>
                  <a:lnTo>
                    <a:pt x="1738" y="1421"/>
                  </a:lnTo>
                  <a:lnTo>
                    <a:pt x="1706" y="1460"/>
                  </a:lnTo>
                  <a:lnTo>
                    <a:pt x="1677" y="1497"/>
                  </a:lnTo>
                  <a:lnTo>
                    <a:pt x="1650" y="1533"/>
                  </a:lnTo>
                  <a:lnTo>
                    <a:pt x="1626" y="1567"/>
                  </a:lnTo>
                  <a:lnTo>
                    <a:pt x="1606" y="1600"/>
                  </a:lnTo>
                  <a:lnTo>
                    <a:pt x="1588" y="1632"/>
                  </a:lnTo>
                  <a:lnTo>
                    <a:pt x="1588" y="1632"/>
                  </a:lnTo>
                  <a:lnTo>
                    <a:pt x="1610" y="1590"/>
                  </a:lnTo>
                  <a:lnTo>
                    <a:pt x="1633" y="1549"/>
                  </a:lnTo>
                  <a:lnTo>
                    <a:pt x="1657" y="1509"/>
                  </a:lnTo>
                  <a:lnTo>
                    <a:pt x="1682" y="1469"/>
                  </a:lnTo>
                  <a:lnTo>
                    <a:pt x="1709" y="1430"/>
                  </a:lnTo>
                  <a:lnTo>
                    <a:pt x="1736" y="1392"/>
                  </a:lnTo>
                  <a:lnTo>
                    <a:pt x="1764" y="1353"/>
                  </a:lnTo>
                  <a:lnTo>
                    <a:pt x="1793" y="1316"/>
                  </a:lnTo>
                  <a:lnTo>
                    <a:pt x="1823" y="1278"/>
                  </a:lnTo>
                  <a:lnTo>
                    <a:pt x="1854" y="1242"/>
                  </a:lnTo>
                  <a:lnTo>
                    <a:pt x="1916" y="1169"/>
                  </a:lnTo>
                  <a:lnTo>
                    <a:pt x="1981" y="1098"/>
                  </a:lnTo>
                  <a:lnTo>
                    <a:pt x="2047" y="1027"/>
                  </a:lnTo>
                  <a:lnTo>
                    <a:pt x="2179" y="886"/>
                  </a:lnTo>
                  <a:lnTo>
                    <a:pt x="2245" y="815"/>
                  </a:lnTo>
                  <a:lnTo>
                    <a:pt x="2309" y="742"/>
                  </a:lnTo>
                  <a:lnTo>
                    <a:pt x="2371" y="670"/>
                  </a:lnTo>
                  <a:lnTo>
                    <a:pt x="2400" y="632"/>
                  </a:lnTo>
                  <a:lnTo>
                    <a:pt x="2430" y="595"/>
                  </a:lnTo>
                  <a:lnTo>
                    <a:pt x="2459" y="556"/>
                  </a:lnTo>
                  <a:lnTo>
                    <a:pt x="2486" y="519"/>
                  </a:lnTo>
                  <a:lnTo>
                    <a:pt x="2513" y="479"/>
                  </a:lnTo>
                  <a:lnTo>
                    <a:pt x="2538" y="439"/>
                  </a:lnTo>
                  <a:lnTo>
                    <a:pt x="2538" y="439"/>
                  </a:lnTo>
                  <a:lnTo>
                    <a:pt x="2540" y="435"/>
                  </a:lnTo>
                  <a:lnTo>
                    <a:pt x="2540" y="433"/>
                  </a:lnTo>
                  <a:lnTo>
                    <a:pt x="2538" y="426"/>
                  </a:lnTo>
                  <a:lnTo>
                    <a:pt x="2538" y="426"/>
                  </a:lnTo>
                  <a:close/>
                  <a:moveTo>
                    <a:pt x="1887" y="1379"/>
                  </a:moveTo>
                  <a:lnTo>
                    <a:pt x="1887" y="1379"/>
                  </a:lnTo>
                  <a:lnTo>
                    <a:pt x="1788" y="1505"/>
                  </a:lnTo>
                  <a:lnTo>
                    <a:pt x="1692" y="1632"/>
                  </a:lnTo>
                  <a:lnTo>
                    <a:pt x="1692" y="1632"/>
                  </a:lnTo>
                  <a:lnTo>
                    <a:pt x="1590" y="1766"/>
                  </a:lnTo>
                  <a:lnTo>
                    <a:pt x="1578" y="1781"/>
                  </a:lnTo>
                  <a:lnTo>
                    <a:pt x="1586" y="1771"/>
                  </a:lnTo>
                  <a:lnTo>
                    <a:pt x="1643" y="1691"/>
                  </a:lnTo>
                  <a:lnTo>
                    <a:pt x="1729" y="1573"/>
                  </a:lnTo>
                  <a:lnTo>
                    <a:pt x="1729" y="1573"/>
                  </a:lnTo>
                  <a:lnTo>
                    <a:pt x="1887" y="1379"/>
                  </a:lnTo>
                  <a:lnTo>
                    <a:pt x="1887" y="1379"/>
                  </a:lnTo>
                  <a:close/>
                  <a:moveTo>
                    <a:pt x="2406" y="458"/>
                  </a:moveTo>
                  <a:lnTo>
                    <a:pt x="2406" y="458"/>
                  </a:lnTo>
                  <a:lnTo>
                    <a:pt x="2450" y="446"/>
                  </a:lnTo>
                  <a:lnTo>
                    <a:pt x="2471" y="440"/>
                  </a:lnTo>
                  <a:lnTo>
                    <a:pt x="2492" y="435"/>
                  </a:lnTo>
                  <a:lnTo>
                    <a:pt x="2492" y="435"/>
                  </a:lnTo>
                  <a:lnTo>
                    <a:pt x="2443" y="474"/>
                  </a:lnTo>
                  <a:lnTo>
                    <a:pt x="2396" y="513"/>
                  </a:lnTo>
                  <a:lnTo>
                    <a:pt x="2349" y="554"/>
                  </a:lnTo>
                  <a:lnTo>
                    <a:pt x="2303" y="596"/>
                  </a:lnTo>
                  <a:lnTo>
                    <a:pt x="2303" y="596"/>
                  </a:lnTo>
                  <a:lnTo>
                    <a:pt x="2356" y="527"/>
                  </a:lnTo>
                  <a:lnTo>
                    <a:pt x="2406" y="458"/>
                  </a:lnTo>
                  <a:lnTo>
                    <a:pt x="2406" y="458"/>
                  </a:lnTo>
                  <a:close/>
                  <a:moveTo>
                    <a:pt x="2182" y="528"/>
                  </a:moveTo>
                  <a:lnTo>
                    <a:pt x="2182" y="528"/>
                  </a:lnTo>
                  <a:lnTo>
                    <a:pt x="2217" y="515"/>
                  </a:lnTo>
                  <a:lnTo>
                    <a:pt x="2252" y="502"/>
                  </a:lnTo>
                  <a:lnTo>
                    <a:pt x="2252" y="502"/>
                  </a:lnTo>
                  <a:lnTo>
                    <a:pt x="2203" y="549"/>
                  </a:lnTo>
                  <a:lnTo>
                    <a:pt x="2155" y="597"/>
                  </a:lnTo>
                  <a:lnTo>
                    <a:pt x="2108" y="645"/>
                  </a:lnTo>
                  <a:lnTo>
                    <a:pt x="2061" y="694"/>
                  </a:lnTo>
                  <a:lnTo>
                    <a:pt x="2015" y="743"/>
                  </a:lnTo>
                  <a:lnTo>
                    <a:pt x="1970" y="794"/>
                  </a:lnTo>
                  <a:lnTo>
                    <a:pt x="1881" y="895"/>
                  </a:lnTo>
                  <a:lnTo>
                    <a:pt x="1794" y="997"/>
                  </a:lnTo>
                  <a:lnTo>
                    <a:pt x="1707" y="1101"/>
                  </a:lnTo>
                  <a:lnTo>
                    <a:pt x="1534" y="1310"/>
                  </a:lnTo>
                  <a:lnTo>
                    <a:pt x="1534" y="1310"/>
                  </a:lnTo>
                  <a:lnTo>
                    <a:pt x="1479" y="1374"/>
                  </a:lnTo>
                  <a:lnTo>
                    <a:pt x="1442" y="1415"/>
                  </a:lnTo>
                  <a:lnTo>
                    <a:pt x="1429" y="1428"/>
                  </a:lnTo>
                  <a:lnTo>
                    <a:pt x="1418" y="1437"/>
                  </a:lnTo>
                  <a:lnTo>
                    <a:pt x="1413" y="1441"/>
                  </a:lnTo>
                  <a:lnTo>
                    <a:pt x="1410" y="1442"/>
                  </a:lnTo>
                  <a:lnTo>
                    <a:pt x="1409" y="1441"/>
                  </a:lnTo>
                  <a:lnTo>
                    <a:pt x="1408" y="1440"/>
                  </a:lnTo>
                  <a:lnTo>
                    <a:pt x="1408" y="1437"/>
                  </a:lnTo>
                  <a:lnTo>
                    <a:pt x="1410" y="1432"/>
                  </a:lnTo>
                  <a:lnTo>
                    <a:pt x="1414" y="1422"/>
                  </a:lnTo>
                  <a:lnTo>
                    <a:pt x="1420" y="1410"/>
                  </a:lnTo>
                  <a:lnTo>
                    <a:pt x="1436" y="1380"/>
                  </a:lnTo>
                  <a:lnTo>
                    <a:pt x="1457" y="1344"/>
                  </a:lnTo>
                  <a:lnTo>
                    <a:pt x="1457" y="1344"/>
                  </a:lnTo>
                  <a:lnTo>
                    <a:pt x="1548" y="1243"/>
                  </a:lnTo>
                  <a:lnTo>
                    <a:pt x="1638" y="1140"/>
                  </a:lnTo>
                  <a:lnTo>
                    <a:pt x="1819" y="935"/>
                  </a:lnTo>
                  <a:lnTo>
                    <a:pt x="1909" y="832"/>
                  </a:lnTo>
                  <a:lnTo>
                    <a:pt x="1999" y="730"/>
                  </a:lnTo>
                  <a:lnTo>
                    <a:pt x="2090" y="629"/>
                  </a:lnTo>
                  <a:lnTo>
                    <a:pt x="2182" y="528"/>
                  </a:lnTo>
                  <a:lnTo>
                    <a:pt x="2182" y="528"/>
                  </a:lnTo>
                  <a:close/>
                  <a:moveTo>
                    <a:pt x="1532" y="1167"/>
                  </a:moveTo>
                  <a:lnTo>
                    <a:pt x="1532" y="1167"/>
                  </a:lnTo>
                  <a:lnTo>
                    <a:pt x="1506" y="1207"/>
                  </a:lnTo>
                  <a:lnTo>
                    <a:pt x="1480" y="1245"/>
                  </a:lnTo>
                  <a:lnTo>
                    <a:pt x="1455" y="1286"/>
                  </a:lnTo>
                  <a:lnTo>
                    <a:pt x="1431" y="1326"/>
                  </a:lnTo>
                  <a:lnTo>
                    <a:pt x="1431" y="1326"/>
                  </a:lnTo>
                  <a:lnTo>
                    <a:pt x="1386" y="1377"/>
                  </a:lnTo>
                  <a:lnTo>
                    <a:pt x="1372" y="1389"/>
                  </a:lnTo>
                  <a:lnTo>
                    <a:pt x="1365" y="1396"/>
                  </a:lnTo>
                  <a:lnTo>
                    <a:pt x="1362" y="1398"/>
                  </a:lnTo>
                  <a:lnTo>
                    <a:pt x="1361" y="1396"/>
                  </a:lnTo>
                  <a:lnTo>
                    <a:pt x="1363" y="1392"/>
                  </a:lnTo>
                  <a:lnTo>
                    <a:pt x="1380" y="1367"/>
                  </a:lnTo>
                  <a:lnTo>
                    <a:pt x="1409" y="1327"/>
                  </a:lnTo>
                  <a:lnTo>
                    <a:pt x="1446" y="1277"/>
                  </a:lnTo>
                  <a:lnTo>
                    <a:pt x="1532" y="1167"/>
                  </a:lnTo>
                  <a:lnTo>
                    <a:pt x="1532" y="1167"/>
                  </a:lnTo>
                  <a:close/>
                  <a:moveTo>
                    <a:pt x="1587" y="1147"/>
                  </a:moveTo>
                  <a:lnTo>
                    <a:pt x="1587" y="1147"/>
                  </a:lnTo>
                  <a:lnTo>
                    <a:pt x="1627" y="1093"/>
                  </a:lnTo>
                  <a:lnTo>
                    <a:pt x="1668" y="1041"/>
                  </a:lnTo>
                  <a:lnTo>
                    <a:pt x="1710" y="989"/>
                  </a:lnTo>
                  <a:lnTo>
                    <a:pt x="1753" y="939"/>
                  </a:lnTo>
                  <a:lnTo>
                    <a:pt x="1798" y="890"/>
                  </a:lnTo>
                  <a:lnTo>
                    <a:pt x="1843" y="840"/>
                  </a:lnTo>
                  <a:lnTo>
                    <a:pt x="1889" y="792"/>
                  </a:lnTo>
                  <a:lnTo>
                    <a:pt x="1936" y="744"/>
                  </a:lnTo>
                  <a:lnTo>
                    <a:pt x="1936" y="744"/>
                  </a:lnTo>
                  <a:lnTo>
                    <a:pt x="1848" y="844"/>
                  </a:lnTo>
                  <a:lnTo>
                    <a:pt x="1760" y="945"/>
                  </a:lnTo>
                  <a:lnTo>
                    <a:pt x="1587" y="1147"/>
                  </a:lnTo>
                  <a:lnTo>
                    <a:pt x="1587" y="1147"/>
                  </a:lnTo>
                  <a:close/>
                  <a:moveTo>
                    <a:pt x="1849" y="674"/>
                  </a:moveTo>
                  <a:lnTo>
                    <a:pt x="1849" y="674"/>
                  </a:lnTo>
                  <a:lnTo>
                    <a:pt x="1897" y="651"/>
                  </a:lnTo>
                  <a:lnTo>
                    <a:pt x="1945" y="627"/>
                  </a:lnTo>
                  <a:lnTo>
                    <a:pt x="1945" y="627"/>
                  </a:lnTo>
                  <a:lnTo>
                    <a:pt x="1846" y="718"/>
                  </a:lnTo>
                  <a:lnTo>
                    <a:pt x="1746" y="810"/>
                  </a:lnTo>
                  <a:lnTo>
                    <a:pt x="1746" y="810"/>
                  </a:lnTo>
                  <a:lnTo>
                    <a:pt x="1847" y="685"/>
                  </a:lnTo>
                  <a:lnTo>
                    <a:pt x="1847" y="685"/>
                  </a:lnTo>
                  <a:lnTo>
                    <a:pt x="1849" y="680"/>
                  </a:lnTo>
                  <a:lnTo>
                    <a:pt x="1849" y="674"/>
                  </a:lnTo>
                  <a:lnTo>
                    <a:pt x="1849" y="674"/>
                  </a:lnTo>
                  <a:close/>
                  <a:moveTo>
                    <a:pt x="1716" y="744"/>
                  </a:moveTo>
                  <a:lnTo>
                    <a:pt x="1716" y="744"/>
                  </a:lnTo>
                  <a:lnTo>
                    <a:pt x="1743" y="730"/>
                  </a:lnTo>
                  <a:lnTo>
                    <a:pt x="1770" y="716"/>
                  </a:lnTo>
                  <a:lnTo>
                    <a:pt x="1770" y="716"/>
                  </a:lnTo>
                  <a:lnTo>
                    <a:pt x="1382" y="1141"/>
                  </a:lnTo>
                  <a:lnTo>
                    <a:pt x="1382" y="1141"/>
                  </a:lnTo>
                  <a:lnTo>
                    <a:pt x="1333" y="1195"/>
                  </a:lnTo>
                  <a:lnTo>
                    <a:pt x="1298" y="1230"/>
                  </a:lnTo>
                  <a:lnTo>
                    <a:pt x="1286" y="1242"/>
                  </a:lnTo>
                  <a:lnTo>
                    <a:pt x="1277" y="1250"/>
                  </a:lnTo>
                  <a:lnTo>
                    <a:pt x="1270" y="1255"/>
                  </a:lnTo>
                  <a:lnTo>
                    <a:pt x="1265" y="1256"/>
                  </a:lnTo>
                  <a:lnTo>
                    <a:pt x="1265" y="1255"/>
                  </a:lnTo>
                  <a:lnTo>
                    <a:pt x="1264" y="1254"/>
                  </a:lnTo>
                  <a:lnTo>
                    <a:pt x="1265" y="1249"/>
                  </a:lnTo>
                  <a:lnTo>
                    <a:pt x="1269" y="1242"/>
                  </a:lnTo>
                  <a:lnTo>
                    <a:pt x="1273" y="1233"/>
                  </a:lnTo>
                  <a:lnTo>
                    <a:pt x="1288" y="1206"/>
                  </a:lnTo>
                  <a:lnTo>
                    <a:pt x="1311" y="1173"/>
                  </a:lnTo>
                  <a:lnTo>
                    <a:pt x="1311" y="1173"/>
                  </a:lnTo>
                  <a:lnTo>
                    <a:pt x="1358" y="1124"/>
                  </a:lnTo>
                  <a:lnTo>
                    <a:pt x="1404" y="1073"/>
                  </a:lnTo>
                  <a:lnTo>
                    <a:pt x="1494" y="970"/>
                  </a:lnTo>
                  <a:lnTo>
                    <a:pt x="1586" y="866"/>
                  </a:lnTo>
                  <a:lnTo>
                    <a:pt x="1631" y="816"/>
                  </a:lnTo>
                  <a:lnTo>
                    <a:pt x="1678" y="764"/>
                  </a:lnTo>
                  <a:lnTo>
                    <a:pt x="1678" y="764"/>
                  </a:lnTo>
                  <a:lnTo>
                    <a:pt x="1716" y="744"/>
                  </a:lnTo>
                  <a:lnTo>
                    <a:pt x="1716" y="744"/>
                  </a:lnTo>
                  <a:close/>
                  <a:moveTo>
                    <a:pt x="1502" y="862"/>
                  </a:moveTo>
                  <a:lnTo>
                    <a:pt x="1502" y="862"/>
                  </a:lnTo>
                  <a:lnTo>
                    <a:pt x="1582" y="816"/>
                  </a:lnTo>
                  <a:lnTo>
                    <a:pt x="1582" y="816"/>
                  </a:lnTo>
                  <a:lnTo>
                    <a:pt x="1555" y="846"/>
                  </a:lnTo>
                  <a:lnTo>
                    <a:pt x="1527" y="877"/>
                  </a:lnTo>
                  <a:lnTo>
                    <a:pt x="1527" y="877"/>
                  </a:lnTo>
                  <a:lnTo>
                    <a:pt x="1555" y="842"/>
                  </a:lnTo>
                  <a:lnTo>
                    <a:pt x="1555" y="842"/>
                  </a:lnTo>
                  <a:lnTo>
                    <a:pt x="1509" y="890"/>
                  </a:lnTo>
                  <a:lnTo>
                    <a:pt x="1448" y="949"/>
                  </a:lnTo>
                  <a:lnTo>
                    <a:pt x="1448" y="949"/>
                  </a:lnTo>
                  <a:lnTo>
                    <a:pt x="1443" y="945"/>
                  </a:lnTo>
                  <a:lnTo>
                    <a:pt x="1443" y="945"/>
                  </a:lnTo>
                  <a:lnTo>
                    <a:pt x="1502" y="862"/>
                  </a:lnTo>
                  <a:lnTo>
                    <a:pt x="1502" y="862"/>
                  </a:lnTo>
                  <a:close/>
                  <a:moveTo>
                    <a:pt x="1397" y="926"/>
                  </a:moveTo>
                  <a:lnTo>
                    <a:pt x="1397" y="926"/>
                  </a:lnTo>
                  <a:lnTo>
                    <a:pt x="1356" y="977"/>
                  </a:lnTo>
                  <a:lnTo>
                    <a:pt x="1356" y="977"/>
                  </a:lnTo>
                  <a:lnTo>
                    <a:pt x="1237" y="1117"/>
                  </a:lnTo>
                  <a:lnTo>
                    <a:pt x="1178" y="1187"/>
                  </a:lnTo>
                  <a:lnTo>
                    <a:pt x="1121" y="1258"/>
                  </a:lnTo>
                  <a:lnTo>
                    <a:pt x="1121" y="1258"/>
                  </a:lnTo>
                  <a:lnTo>
                    <a:pt x="1119" y="1248"/>
                  </a:lnTo>
                  <a:lnTo>
                    <a:pt x="1119" y="1237"/>
                  </a:lnTo>
                  <a:lnTo>
                    <a:pt x="1119" y="1227"/>
                  </a:lnTo>
                  <a:lnTo>
                    <a:pt x="1120" y="1216"/>
                  </a:lnTo>
                  <a:lnTo>
                    <a:pt x="1122" y="1206"/>
                  </a:lnTo>
                  <a:lnTo>
                    <a:pt x="1125" y="1195"/>
                  </a:lnTo>
                  <a:lnTo>
                    <a:pt x="1129" y="1185"/>
                  </a:lnTo>
                  <a:lnTo>
                    <a:pt x="1133" y="1174"/>
                  </a:lnTo>
                  <a:lnTo>
                    <a:pt x="1145" y="1152"/>
                  </a:lnTo>
                  <a:lnTo>
                    <a:pt x="1159" y="1131"/>
                  </a:lnTo>
                  <a:lnTo>
                    <a:pt x="1174" y="1110"/>
                  </a:lnTo>
                  <a:lnTo>
                    <a:pt x="1193" y="1087"/>
                  </a:lnTo>
                  <a:lnTo>
                    <a:pt x="1214" y="1066"/>
                  </a:lnTo>
                  <a:lnTo>
                    <a:pt x="1236" y="1045"/>
                  </a:lnTo>
                  <a:lnTo>
                    <a:pt x="1260" y="1024"/>
                  </a:lnTo>
                  <a:lnTo>
                    <a:pt x="1286" y="1004"/>
                  </a:lnTo>
                  <a:lnTo>
                    <a:pt x="1312" y="984"/>
                  </a:lnTo>
                  <a:lnTo>
                    <a:pt x="1340" y="965"/>
                  </a:lnTo>
                  <a:lnTo>
                    <a:pt x="1368" y="945"/>
                  </a:lnTo>
                  <a:lnTo>
                    <a:pt x="1397" y="926"/>
                  </a:lnTo>
                  <a:lnTo>
                    <a:pt x="1397" y="926"/>
                  </a:lnTo>
                  <a:close/>
                  <a:moveTo>
                    <a:pt x="1161" y="1332"/>
                  </a:moveTo>
                  <a:lnTo>
                    <a:pt x="1161" y="1332"/>
                  </a:lnTo>
                  <a:lnTo>
                    <a:pt x="1154" y="1324"/>
                  </a:lnTo>
                  <a:lnTo>
                    <a:pt x="1148" y="1316"/>
                  </a:lnTo>
                  <a:lnTo>
                    <a:pt x="1138" y="1300"/>
                  </a:lnTo>
                  <a:lnTo>
                    <a:pt x="1138" y="1300"/>
                  </a:lnTo>
                  <a:lnTo>
                    <a:pt x="1153" y="1297"/>
                  </a:lnTo>
                  <a:lnTo>
                    <a:pt x="1153" y="1297"/>
                  </a:lnTo>
                  <a:lnTo>
                    <a:pt x="1157" y="1300"/>
                  </a:lnTo>
                  <a:lnTo>
                    <a:pt x="1164" y="1303"/>
                  </a:lnTo>
                  <a:lnTo>
                    <a:pt x="1168" y="1303"/>
                  </a:lnTo>
                  <a:lnTo>
                    <a:pt x="1171" y="1302"/>
                  </a:lnTo>
                  <a:lnTo>
                    <a:pt x="1175" y="1300"/>
                  </a:lnTo>
                  <a:lnTo>
                    <a:pt x="1177" y="1298"/>
                  </a:lnTo>
                  <a:lnTo>
                    <a:pt x="1177" y="1298"/>
                  </a:lnTo>
                  <a:lnTo>
                    <a:pt x="1201" y="1278"/>
                  </a:lnTo>
                  <a:lnTo>
                    <a:pt x="1222" y="1258"/>
                  </a:lnTo>
                  <a:lnTo>
                    <a:pt x="1265" y="1216"/>
                  </a:lnTo>
                  <a:lnTo>
                    <a:pt x="1265" y="1216"/>
                  </a:lnTo>
                  <a:lnTo>
                    <a:pt x="1243" y="1250"/>
                  </a:lnTo>
                  <a:lnTo>
                    <a:pt x="1222" y="1284"/>
                  </a:lnTo>
                  <a:lnTo>
                    <a:pt x="1181" y="1354"/>
                  </a:lnTo>
                  <a:lnTo>
                    <a:pt x="1181" y="1354"/>
                  </a:lnTo>
                  <a:lnTo>
                    <a:pt x="1171" y="1343"/>
                  </a:lnTo>
                  <a:lnTo>
                    <a:pt x="1161" y="1332"/>
                  </a:lnTo>
                  <a:lnTo>
                    <a:pt x="1161" y="1332"/>
                  </a:lnTo>
                  <a:close/>
                  <a:moveTo>
                    <a:pt x="1255" y="1509"/>
                  </a:moveTo>
                  <a:lnTo>
                    <a:pt x="1255" y="1509"/>
                  </a:lnTo>
                  <a:lnTo>
                    <a:pt x="1232" y="1451"/>
                  </a:lnTo>
                  <a:lnTo>
                    <a:pt x="1232" y="1451"/>
                  </a:lnTo>
                  <a:lnTo>
                    <a:pt x="1307" y="1371"/>
                  </a:lnTo>
                  <a:lnTo>
                    <a:pt x="1382" y="1288"/>
                  </a:lnTo>
                  <a:lnTo>
                    <a:pt x="1457" y="1202"/>
                  </a:lnTo>
                  <a:lnTo>
                    <a:pt x="1532" y="1115"/>
                  </a:lnTo>
                  <a:lnTo>
                    <a:pt x="1532" y="1115"/>
                  </a:lnTo>
                  <a:lnTo>
                    <a:pt x="1494" y="1162"/>
                  </a:lnTo>
                  <a:lnTo>
                    <a:pt x="1458" y="1210"/>
                  </a:lnTo>
                  <a:lnTo>
                    <a:pt x="1423" y="1258"/>
                  </a:lnTo>
                  <a:lnTo>
                    <a:pt x="1388" y="1306"/>
                  </a:lnTo>
                  <a:lnTo>
                    <a:pt x="1353" y="1357"/>
                  </a:lnTo>
                  <a:lnTo>
                    <a:pt x="1320" y="1406"/>
                  </a:lnTo>
                  <a:lnTo>
                    <a:pt x="1287" y="1457"/>
                  </a:lnTo>
                  <a:lnTo>
                    <a:pt x="1255" y="1509"/>
                  </a:lnTo>
                  <a:lnTo>
                    <a:pt x="1255" y="1509"/>
                  </a:lnTo>
                  <a:close/>
                  <a:moveTo>
                    <a:pt x="1335" y="1648"/>
                  </a:moveTo>
                  <a:lnTo>
                    <a:pt x="1335" y="1648"/>
                  </a:lnTo>
                  <a:lnTo>
                    <a:pt x="1325" y="1639"/>
                  </a:lnTo>
                  <a:lnTo>
                    <a:pt x="1315" y="1628"/>
                  </a:lnTo>
                  <a:lnTo>
                    <a:pt x="1306" y="1615"/>
                  </a:lnTo>
                  <a:lnTo>
                    <a:pt x="1297" y="1602"/>
                  </a:lnTo>
                  <a:lnTo>
                    <a:pt x="1290" y="1590"/>
                  </a:lnTo>
                  <a:lnTo>
                    <a:pt x="1281" y="1574"/>
                  </a:lnTo>
                  <a:lnTo>
                    <a:pt x="1269" y="1543"/>
                  </a:lnTo>
                  <a:lnTo>
                    <a:pt x="1269" y="1543"/>
                  </a:lnTo>
                  <a:lnTo>
                    <a:pt x="1272" y="1542"/>
                  </a:lnTo>
                  <a:lnTo>
                    <a:pt x="1277" y="1539"/>
                  </a:lnTo>
                  <a:lnTo>
                    <a:pt x="1277" y="1539"/>
                  </a:lnTo>
                  <a:lnTo>
                    <a:pt x="1322" y="1490"/>
                  </a:lnTo>
                  <a:lnTo>
                    <a:pt x="1369" y="1440"/>
                  </a:lnTo>
                  <a:lnTo>
                    <a:pt x="1369" y="1440"/>
                  </a:lnTo>
                  <a:lnTo>
                    <a:pt x="1341" y="1495"/>
                  </a:lnTo>
                  <a:lnTo>
                    <a:pt x="1327" y="1523"/>
                  </a:lnTo>
                  <a:lnTo>
                    <a:pt x="1314" y="1551"/>
                  </a:lnTo>
                  <a:lnTo>
                    <a:pt x="1314" y="1551"/>
                  </a:lnTo>
                  <a:lnTo>
                    <a:pt x="1313" y="1557"/>
                  </a:lnTo>
                  <a:lnTo>
                    <a:pt x="1313" y="1564"/>
                  </a:lnTo>
                  <a:lnTo>
                    <a:pt x="1315" y="1570"/>
                  </a:lnTo>
                  <a:lnTo>
                    <a:pt x="1320" y="1574"/>
                  </a:lnTo>
                  <a:lnTo>
                    <a:pt x="1325" y="1577"/>
                  </a:lnTo>
                  <a:lnTo>
                    <a:pt x="1331" y="1578"/>
                  </a:lnTo>
                  <a:lnTo>
                    <a:pt x="1336" y="1577"/>
                  </a:lnTo>
                  <a:lnTo>
                    <a:pt x="1342" y="1572"/>
                  </a:lnTo>
                  <a:lnTo>
                    <a:pt x="1342" y="1572"/>
                  </a:lnTo>
                  <a:lnTo>
                    <a:pt x="1381" y="1530"/>
                  </a:lnTo>
                  <a:lnTo>
                    <a:pt x="1418" y="1488"/>
                  </a:lnTo>
                  <a:lnTo>
                    <a:pt x="1418" y="1488"/>
                  </a:lnTo>
                  <a:lnTo>
                    <a:pt x="1396" y="1524"/>
                  </a:lnTo>
                  <a:lnTo>
                    <a:pt x="1376" y="1561"/>
                  </a:lnTo>
                  <a:lnTo>
                    <a:pt x="1355" y="1600"/>
                  </a:lnTo>
                  <a:lnTo>
                    <a:pt x="1336" y="1639"/>
                  </a:lnTo>
                  <a:lnTo>
                    <a:pt x="1336" y="1639"/>
                  </a:lnTo>
                  <a:lnTo>
                    <a:pt x="1335" y="1643"/>
                  </a:lnTo>
                  <a:lnTo>
                    <a:pt x="1335" y="1648"/>
                  </a:lnTo>
                  <a:lnTo>
                    <a:pt x="1335" y="1648"/>
                  </a:lnTo>
                  <a:close/>
                  <a:moveTo>
                    <a:pt x="1359" y="1662"/>
                  </a:moveTo>
                  <a:lnTo>
                    <a:pt x="1359" y="1662"/>
                  </a:lnTo>
                  <a:lnTo>
                    <a:pt x="1361" y="1661"/>
                  </a:lnTo>
                  <a:lnTo>
                    <a:pt x="1363" y="1660"/>
                  </a:lnTo>
                  <a:lnTo>
                    <a:pt x="1363" y="1660"/>
                  </a:lnTo>
                  <a:lnTo>
                    <a:pt x="1414" y="1605"/>
                  </a:lnTo>
                  <a:lnTo>
                    <a:pt x="1464" y="1550"/>
                  </a:lnTo>
                  <a:lnTo>
                    <a:pt x="1564" y="1439"/>
                  </a:lnTo>
                  <a:lnTo>
                    <a:pt x="1564" y="1439"/>
                  </a:lnTo>
                  <a:lnTo>
                    <a:pt x="1520" y="1496"/>
                  </a:lnTo>
                  <a:lnTo>
                    <a:pt x="1478" y="1554"/>
                  </a:lnTo>
                  <a:lnTo>
                    <a:pt x="1437" y="1613"/>
                  </a:lnTo>
                  <a:lnTo>
                    <a:pt x="1396" y="1673"/>
                  </a:lnTo>
                  <a:lnTo>
                    <a:pt x="1396" y="1673"/>
                  </a:lnTo>
                  <a:lnTo>
                    <a:pt x="1386" y="1670"/>
                  </a:lnTo>
                  <a:lnTo>
                    <a:pt x="1376" y="1668"/>
                  </a:lnTo>
                  <a:lnTo>
                    <a:pt x="1367" y="1666"/>
                  </a:lnTo>
                  <a:lnTo>
                    <a:pt x="1359" y="1662"/>
                  </a:lnTo>
                  <a:lnTo>
                    <a:pt x="1359" y="1662"/>
                  </a:lnTo>
                  <a:close/>
                  <a:moveTo>
                    <a:pt x="1457" y="1686"/>
                  </a:moveTo>
                  <a:lnTo>
                    <a:pt x="1457" y="1686"/>
                  </a:lnTo>
                  <a:lnTo>
                    <a:pt x="1456" y="1681"/>
                  </a:lnTo>
                  <a:lnTo>
                    <a:pt x="1452" y="1677"/>
                  </a:lnTo>
                  <a:lnTo>
                    <a:pt x="1448" y="1674"/>
                  </a:lnTo>
                  <a:lnTo>
                    <a:pt x="1443" y="1673"/>
                  </a:lnTo>
                  <a:lnTo>
                    <a:pt x="1443" y="1673"/>
                  </a:lnTo>
                  <a:lnTo>
                    <a:pt x="1498" y="1611"/>
                  </a:lnTo>
                  <a:lnTo>
                    <a:pt x="1552" y="1547"/>
                  </a:lnTo>
                  <a:lnTo>
                    <a:pt x="1605" y="1483"/>
                  </a:lnTo>
                  <a:lnTo>
                    <a:pt x="1657" y="1419"/>
                  </a:lnTo>
                  <a:lnTo>
                    <a:pt x="1709" y="1353"/>
                  </a:lnTo>
                  <a:lnTo>
                    <a:pt x="1759" y="1288"/>
                  </a:lnTo>
                  <a:lnTo>
                    <a:pt x="1861" y="1154"/>
                  </a:lnTo>
                  <a:lnTo>
                    <a:pt x="1861" y="1154"/>
                  </a:lnTo>
                  <a:lnTo>
                    <a:pt x="1949" y="1039"/>
                  </a:lnTo>
                  <a:lnTo>
                    <a:pt x="1992" y="983"/>
                  </a:lnTo>
                  <a:lnTo>
                    <a:pt x="2038" y="928"/>
                  </a:lnTo>
                  <a:lnTo>
                    <a:pt x="2083" y="873"/>
                  </a:lnTo>
                  <a:lnTo>
                    <a:pt x="2129" y="818"/>
                  </a:lnTo>
                  <a:lnTo>
                    <a:pt x="2176" y="764"/>
                  </a:lnTo>
                  <a:lnTo>
                    <a:pt x="2224" y="711"/>
                  </a:lnTo>
                  <a:lnTo>
                    <a:pt x="2224" y="711"/>
                  </a:lnTo>
                  <a:lnTo>
                    <a:pt x="2245" y="688"/>
                  </a:lnTo>
                  <a:lnTo>
                    <a:pt x="2269" y="663"/>
                  </a:lnTo>
                  <a:lnTo>
                    <a:pt x="2324" y="609"/>
                  </a:lnTo>
                  <a:lnTo>
                    <a:pt x="2354" y="582"/>
                  </a:lnTo>
                  <a:lnTo>
                    <a:pt x="2379" y="558"/>
                  </a:lnTo>
                  <a:lnTo>
                    <a:pt x="2403" y="540"/>
                  </a:lnTo>
                  <a:lnTo>
                    <a:pt x="2423" y="524"/>
                  </a:lnTo>
                  <a:lnTo>
                    <a:pt x="2430" y="521"/>
                  </a:lnTo>
                  <a:lnTo>
                    <a:pt x="2435" y="517"/>
                  </a:lnTo>
                  <a:lnTo>
                    <a:pt x="2439" y="517"/>
                  </a:lnTo>
                  <a:lnTo>
                    <a:pt x="2440" y="517"/>
                  </a:lnTo>
                  <a:lnTo>
                    <a:pt x="2441" y="519"/>
                  </a:lnTo>
                  <a:lnTo>
                    <a:pt x="2441" y="523"/>
                  </a:lnTo>
                  <a:lnTo>
                    <a:pt x="2439" y="529"/>
                  </a:lnTo>
                  <a:lnTo>
                    <a:pt x="2433" y="540"/>
                  </a:lnTo>
                  <a:lnTo>
                    <a:pt x="2426" y="551"/>
                  </a:lnTo>
                  <a:lnTo>
                    <a:pt x="2402" y="586"/>
                  </a:lnTo>
                  <a:lnTo>
                    <a:pt x="2364" y="634"/>
                  </a:lnTo>
                  <a:lnTo>
                    <a:pt x="2313" y="699"/>
                  </a:lnTo>
                  <a:lnTo>
                    <a:pt x="2246" y="780"/>
                  </a:lnTo>
                  <a:lnTo>
                    <a:pt x="2246" y="780"/>
                  </a:lnTo>
                  <a:lnTo>
                    <a:pt x="2194" y="840"/>
                  </a:lnTo>
                  <a:lnTo>
                    <a:pt x="2142" y="900"/>
                  </a:lnTo>
                  <a:lnTo>
                    <a:pt x="2034" y="1018"/>
                  </a:lnTo>
                  <a:lnTo>
                    <a:pt x="1925" y="1138"/>
                  </a:lnTo>
                  <a:lnTo>
                    <a:pt x="1873" y="1197"/>
                  </a:lnTo>
                  <a:lnTo>
                    <a:pt x="1820" y="1259"/>
                  </a:lnTo>
                  <a:lnTo>
                    <a:pt x="1770" y="1322"/>
                  </a:lnTo>
                  <a:lnTo>
                    <a:pt x="1720" y="1385"/>
                  </a:lnTo>
                  <a:lnTo>
                    <a:pt x="1696" y="1416"/>
                  </a:lnTo>
                  <a:lnTo>
                    <a:pt x="1672" y="1449"/>
                  </a:lnTo>
                  <a:lnTo>
                    <a:pt x="1650" y="1482"/>
                  </a:lnTo>
                  <a:lnTo>
                    <a:pt x="1628" y="1515"/>
                  </a:lnTo>
                  <a:lnTo>
                    <a:pt x="1607" y="1549"/>
                  </a:lnTo>
                  <a:lnTo>
                    <a:pt x="1587" y="1583"/>
                  </a:lnTo>
                  <a:lnTo>
                    <a:pt x="1567" y="1616"/>
                  </a:lnTo>
                  <a:lnTo>
                    <a:pt x="1548" y="1652"/>
                  </a:lnTo>
                  <a:lnTo>
                    <a:pt x="1531" y="1688"/>
                  </a:lnTo>
                  <a:lnTo>
                    <a:pt x="1514" y="1724"/>
                  </a:lnTo>
                  <a:lnTo>
                    <a:pt x="1499" y="1760"/>
                  </a:lnTo>
                  <a:lnTo>
                    <a:pt x="1484" y="1798"/>
                  </a:lnTo>
                  <a:lnTo>
                    <a:pt x="1484" y="1798"/>
                  </a:lnTo>
                  <a:lnTo>
                    <a:pt x="1472" y="1742"/>
                  </a:lnTo>
                  <a:lnTo>
                    <a:pt x="1465" y="1714"/>
                  </a:lnTo>
                  <a:lnTo>
                    <a:pt x="1457" y="1686"/>
                  </a:lnTo>
                  <a:lnTo>
                    <a:pt x="1457" y="1686"/>
                  </a:lnTo>
                  <a:close/>
                  <a:moveTo>
                    <a:pt x="1510" y="1940"/>
                  </a:moveTo>
                  <a:lnTo>
                    <a:pt x="1510" y="1940"/>
                  </a:lnTo>
                  <a:lnTo>
                    <a:pt x="1589" y="1829"/>
                  </a:lnTo>
                  <a:lnTo>
                    <a:pt x="1669" y="1721"/>
                  </a:lnTo>
                  <a:lnTo>
                    <a:pt x="1750" y="1613"/>
                  </a:lnTo>
                  <a:lnTo>
                    <a:pt x="1830" y="1505"/>
                  </a:lnTo>
                  <a:lnTo>
                    <a:pt x="1912" y="1398"/>
                  </a:lnTo>
                  <a:lnTo>
                    <a:pt x="1995" y="1291"/>
                  </a:lnTo>
                  <a:lnTo>
                    <a:pt x="2079" y="1185"/>
                  </a:lnTo>
                  <a:lnTo>
                    <a:pt x="2163" y="1078"/>
                  </a:lnTo>
                  <a:lnTo>
                    <a:pt x="2163" y="1078"/>
                  </a:lnTo>
                  <a:lnTo>
                    <a:pt x="2316" y="890"/>
                  </a:lnTo>
                  <a:lnTo>
                    <a:pt x="2524" y="634"/>
                  </a:lnTo>
                  <a:lnTo>
                    <a:pt x="2601" y="545"/>
                  </a:lnTo>
                  <a:lnTo>
                    <a:pt x="2622" y="520"/>
                  </a:lnTo>
                  <a:lnTo>
                    <a:pt x="2627" y="514"/>
                  </a:lnTo>
                  <a:lnTo>
                    <a:pt x="2629" y="514"/>
                  </a:lnTo>
                  <a:lnTo>
                    <a:pt x="2619" y="527"/>
                  </a:lnTo>
                  <a:lnTo>
                    <a:pt x="2591" y="564"/>
                  </a:lnTo>
                  <a:lnTo>
                    <a:pt x="2466" y="723"/>
                  </a:lnTo>
                  <a:lnTo>
                    <a:pt x="2466" y="723"/>
                  </a:lnTo>
                  <a:lnTo>
                    <a:pt x="2403" y="804"/>
                  </a:lnTo>
                  <a:lnTo>
                    <a:pt x="2338" y="884"/>
                  </a:lnTo>
                  <a:lnTo>
                    <a:pt x="2208" y="1041"/>
                  </a:lnTo>
                  <a:lnTo>
                    <a:pt x="2080" y="1197"/>
                  </a:lnTo>
                  <a:lnTo>
                    <a:pt x="2016" y="1276"/>
                  </a:lnTo>
                  <a:lnTo>
                    <a:pt x="1954" y="1355"/>
                  </a:lnTo>
                  <a:lnTo>
                    <a:pt x="1894" y="1436"/>
                  </a:lnTo>
                  <a:lnTo>
                    <a:pt x="1835" y="1518"/>
                  </a:lnTo>
                  <a:lnTo>
                    <a:pt x="1778" y="1600"/>
                  </a:lnTo>
                  <a:lnTo>
                    <a:pt x="1750" y="1642"/>
                  </a:lnTo>
                  <a:lnTo>
                    <a:pt x="1723" y="1686"/>
                  </a:lnTo>
                  <a:lnTo>
                    <a:pt x="1696" y="1728"/>
                  </a:lnTo>
                  <a:lnTo>
                    <a:pt x="1670" y="1771"/>
                  </a:lnTo>
                  <a:lnTo>
                    <a:pt x="1644" y="1815"/>
                  </a:lnTo>
                  <a:lnTo>
                    <a:pt x="1620" y="1860"/>
                  </a:lnTo>
                  <a:lnTo>
                    <a:pt x="1595" y="1904"/>
                  </a:lnTo>
                  <a:lnTo>
                    <a:pt x="1573" y="1951"/>
                  </a:lnTo>
                  <a:lnTo>
                    <a:pt x="1549" y="1997"/>
                  </a:lnTo>
                  <a:lnTo>
                    <a:pt x="1528" y="2044"/>
                  </a:lnTo>
                  <a:lnTo>
                    <a:pt x="1528" y="2044"/>
                  </a:lnTo>
                  <a:lnTo>
                    <a:pt x="1519" y="1992"/>
                  </a:lnTo>
                  <a:lnTo>
                    <a:pt x="1510" y="1940"/>
                  </a:lnTo>
                  <a:lnTo>
                    <a:pt x="1510" y="1940"/>
                  </a:lnTo>
                  <a:close/>
                  <a:moveTo>
                    <a:pt x="1589" y="2241"/>
                  </a:moveTo>
                  <a:lnTo>
                    <a:pt x="1589" y="2241"/>
                  </a:lnTo>
                  <a:lnTo>
                    <a:pt x="1588" y="2245"/>
                  </a:lnTo>
                  <a:lnTo>
                    <a:pt x="1588" y="2250"/>
                  </a:lnTo>
                  <a:lnTo>
                    <a:pt x="1588" y="2250"/>
                  </a:lnTo>
                  <a:lnTo>
                    <a:pt x="1573" y="2211"/>
                  </a:lnTo>
                  <a:lnTo>
                    <a:pt x="1560" y="2172"/>
                  </a:lnTo>
                  <a:lnTo>
                    <a:pt x="1549" y="2134"/>
                  </a:lnTo>
                  <a:lnTo>
                    <a:pt x="1540" y="2095"/>
                  </a:lnTo>
                  <a:lnTo>
                    <a:pt x="1540" y="2095"/>
                  </a:lnTo>
                  <a:lnTo>
                    <a:pt x="1541" y="2094"/>
                  </a:lnTo>
                  <a:lnTo>
                    <a:pt x="1541" y="2094"/>
                  </a:lnTo>
                  <a:lnTo>
                    <a:pt x="1586" y="2031"/>
                  </a:lnTo>
                  <a:lnTo>
                    <a:pt x="1630" y="1969"/>
                  </a:lnTo>
                  <a:lnTo>
                    <a:pt x="1723" y="1845"/>
                  </a:lnTo>
                  <a:lnTo>
                    <a:pt x="1815" y="1723"/>
                  </a:lnTo>
                  <a:lnTo>
                    <a:pt x="1911" y="1601"/>
                  </a:lnTo>
                  <a:lnTo>
                    <a:pt x="1911" y="1601"/>
                  </a:lnTo>
                  <a:lnTo>
                    <a:pt x="1825" y="1726"/>
                  </a:lnTo>
                  <a:lnTo>
                    <a:pt x="1740" y="1853"/>
                  </a:lnTo>
                  <a:lnTo>
                    <a:pt x="1658" y="1980"/>
                  </a:lnTo>
                  <a:lnTo>
                    <a:pt x="1619" y="2045"/>
                  </a:lnTo>
                  <a:lnTo>
                    <a:pt x="1579" y="2110"/>
                  </a:lnTo>
                  <a:lnTo>
                    <a:pt x="1579" y="2110"/>
                  </a:lnTo>
                  <a:lnTo>
                    <a:pt x="1576" y="2114"/>
                  </a:lnTo>
                  <a:lnTo>
                    <a:pt x="1576" y="2117"/>
                  </a:lnTo>
                  <a:lnTo>
                    <a:pt x="1576" y="2120"/>
                  </a:lnTo>
                  <a:lnTo>
                    <a:pt x="1576" y="2123"/>
                  </a:lnTo>
                  <a:lnTo>
                    <a:pt x="1580" y="2128"/>
                  </a:lnTo>
                  <a:lnTo>
                    <a:pt x="1585" y="2133"/>
                  </a:lnTo>
                  <a:lnTo>
                    <a:pt x="1590" y="2134"/>
                  </a:lnTo>
                  <a:lnTo>
                    <a:pt x="1596" y="2135"/>
                  </a:lnTo>
                  <a:lnTo>
                    <a:pt x="1602" y="2133"/>
                  </a:lnTo>
                  <a:lnTo>
                    <a:pt x="1605" y="2130"/>
                  </a:lnTo>
                  <a:lnTo>
                    <a:pt x="1607" y="2127"/>
                  </a:lnTo>
                  <a:lnTo>
                    <a:pt x="1607" y="2127"/>
                  </a:lnTo>
                  <a:lnTo>
                    <a:pt x="1647" y="2064"/>
                  </a:lnTo>
                  <a:lnTo>
                    <a:pt x="1686" y="2002"/>
                  </a:lnTo>
                  <a:lnTo>
                    <a:pt x="1727" y="1940"/>
                  </a:lnTo>
                  <a:lnTo>
                    <a:pt x="1768" y="1877"/>
                  </a:lnTo>
                  <a:lnTo>
                    <a:pt x="1810" y="1817"/>
                  </a:lnTo>
                  <a:lnTo>
                    <a:pt x="1854" y="1757"/>
                  </a:lnTo>
                  <a:lnTo>
                    <a:pt x="1940" y="1636"/>
                  </a:lnTo>
                  <a:lnTo>
                    <a:pt x="2029" y="1518"/>
                  </a:lnTo>
                  <a:lnTo>
                    <a:pt x="2121" y="1401"/>
                  </a:lnTo>
                  <a:lnTo>
                    <a:pt x="2213" y="1285"/>
                  </a:lnTo>
                  <a:lnTo>
                    <a:pt x="2307" y="1171"/>
                  </a:lnTo>
                  <a:lnTo>
                    <a:pt x="2307" y="1171"/>
                  </a:lnTo>
                  <a:lnTo>
                    <a:pt x="2390" y="1072"/>
                  </a:lnTo>
                  <a:lnTo>
                    <a:pt x="2473" y="974"/>
                  </a:lnTo>
                  <a:lnTo>
                    <a:pt x="2641" y="781"/>
                  </a:lnTo>
                  <a:lnTo>
                    <a:pt x="2641" y="781"/>
                  </a:lnTo>
                  <a:lnTo>
                    <a:pt x="2670" y="747"/>
                  </a:lnTo>
                  <a:lnTo>
                    <a:pt x="2713" y="691"/>
                  </a:lnTo>
                  <a:lnTo>
                    <a:pt x="2764" y="625"/>
                  </a:lnTo>
                  <a:lnTo>
                    <a:pt x="2812" y="564"/>
                  </a:lnTo>
                  <a:lnTo>
                    <a:pt x="2850" y="520"/>
                  </a:lnTo>
                  <a:lnTo>
                    <a:pt x="2860" y="508"/>
                  </a:lnTo>
                  <a:lnTo>
                    <a:pt x="2863" y="506"/>
                  </a:lnTo>
                  <a:lnTo>
                    <a:pt x="2865" y="506"/>
                  </a:lnTo>
                  <a:lnTo>
                    <a:pt x="2864" y="509"/>
                  </a:lnTo>
                  <a:lnTo>
                    <a:pt x="2862" y="515"/>
                  </a:lnTo>
                  <a:lnTo>
                    <a:pt x="2849" y="536"/>
                  </a:lnTo>
                  <a:lnTo>
                    <a:pt x="2826" y="571"/>
                  </a:lnTo>
                  <a:lnTo>
                    <a:pt x="2792" y="622"/>
                  </a:lnTo>
                  <a:lnTo>
                    <a:pt x="2792" y="622"/>
                  </a:lnTo>
                  <a:lnTo>
                    <a:pt x="2756" y="674"/>
                  </a:lnTo>
                  <a:lnTo>
                    <a:pt x="2720" y="726"/>
                  </a:lnTo>
                  <a:lnTo>
                    <a:pt x="2682" y="777"/>
                  </a:lnTo>
                  <a:lnTo>
                    <a:pt x="2644" y="828"/>
                  </a:lnTo>
                  <a:lnTo>
                    <a:pt x="2605" y="878"/>
                  </a:lnTo>
                  <a:lnTo>
                    <a:pt x="2567" y="928"/>
                  </a:lnTo>
                  <a:lnTo>
                    <a:pt x="2487" y="1027"/>
                  </a:lnTo>
                  <a:lnTo>
                    <a:pt x="2406" y="1123"/>
                  </a:lnTo>
                  <a:lnTo>
                    <a:pt x="2324" y="1220"/>
                  </a:lnTo>
                  <a:lnTo>
                    <a:pt x="2162" y="1412"/>
                  </a:lnTo>
                  <a:lnTo>
                    <a:pt x="2082" y="1509"/>
                  </a:lnTo>
                  <a:lnTo>
                    <a:pt x="2002" y="1606"/>
                  </a:lnTo>
                  <a:lnTo>
                    <a:pt x="1964" y="1655"/>
                  </a:lnTo>
                  <a:lnTo>
                    <a:pt x="1926" y="1705"/>
                  </a:lnTo>
                  <a:lnTo>
                    <a:pt x="1889" y="1756"/>
                  </a:lnTo>
                  <a:lnTo>
                    <a:pt x="1851" y="1807"/>
                  </a:lnTo>
                  <a:lnTo>
                    <a:pt x="1815" y="1859"/>
                  </a:lnTo>
                  <a:lnTo>
                    <a:pt x="1780" y="1910"/>
                  </a:lnTo>
                  <a:lnTo>
                    <a:pt x="1746" y="1964"/>
                  </a:lnTo>
                  <a:lnTo>
                    <a:pt x="1712" y="2018"/>
                  </a:lnTo>
                  <a:lnTo>
                    <a:pt x="1679" y="2072"/>
                  </a:lnTo>
                  <a:lnTo>
                    <a:pt x="1648" y="2128"/>
                  </a:lnTo>
                  <a:lnTo>
                    <a:pt x="1617" y="2184"/>
                  </a:lnTo>
                  <a:lnTo>
                    <a:pt x="1589" y="2241"/>
                  </a:lnTo>
                  <a:lnTo>
                    <a:pt x="1589" y="2241"/>
                  </a:lnTo>
                  <a:close/>
                  <a:moveTo>
                    <a:pt x="1682" y="2129"/>
                  </a:moveTo>
                  <a:lnTo>
                    <a:pt x="1682" y="2129"/>
                  </a:lnTo>
                  <a:lnTo>
                    <a:pt x="1704" y="2086"/>
                  </a:lnTo>
                  <a:lnTo>
                    <a:pt x="1726" y="2043"/>
                  </a:lnTo>
                  <a:lnTo>
                    <a:pt x="1751" y="1999"/>
                  </a:lnTo>
                  <a:lnTo>
                    <a:pt x="1775" y="1957"/>
                  </a:lnTo>
                  <a:lnTo>
                    <a:pt x="1800" y="1915"/>
                  </a:lnTo>
                  <a:lnTo>
                    <a:pt x="1826" y="1874"/>
                  </a:lnTo>
                  <a:lnTo>
                    <a:pt x="1853" y="1833"/>
                  </a:lnTo>
                  <a:lnTo>
                    <a:pt x="1880" y="1792"/>
                  </a:lnTo>
                  <a:lnTo>
                    <a:pt x="1937" y="1712"/>
                  </a:lnTo>
                  <a:lnTo>
                    <a:pt x="1994" y="1633"/>
                  </a:lnTo>
                  <a:lnTo>
                    <a:pt x="2055" y="1556"/>
                  </a:lnTo>
                  <a:lnTo>
                    <a:pt x="2116" y="1478"/>
                  </a:lnTo>
                  <a:lnTo>
                    <a:pt x="2179" y="1402"/>
                  </a:lnTo>
                  <a:lnTo>
                    <a:pt x="2244" y="1326"/>
                  </a:lnTo>
                  <a:lnTo>
                    <a:pt x="2372" y="1176"/>
                  </a:lnTo>
                  <a:lnTo>
                    <a:pt x="2501" y="1027"/>
                  </a:lnTo>
                  <a:lnTo>
                    <a:pt x="2565" y="950"/>
                  </a:lnTo>
                  <a:lnTo>
                    <a:pt x="2629" y="874"/>
                  </a:lnTo>
                  <a:lnTo>
                    <a:pt x="2629" y="874"/>
                  </a:lnTo>
                  <a:lnTo>
                    <a:pt x="2516" y="1034"/>
                  </a:lnTo>
                  <a:lnTo>
                    <a:pt x="2405" y="1194"/>
                  </a:lnTo>
                  <a:lnTo>
                    <a:pt x="2405" y="1194"/>
                  </a:lnTo>
                  <a:lnTo>
                    <a:pt x="2323" y="1312"/>
                  </a:lnTo>
                  <a:lnTo>
                    <a:pt x="2239" y="1429"/>
                  </a:lnTo>
                  <a:lnTo>
                    <a:pt x="2239" y="1429"/>
                  </a:lnTo>
                  <a:lnTo>
                    <a:pt x="2200" y="1483"/>
                  </a:lnTo>
                  <a:lnTo>
                    <a:pt x="2200" y="1483"/>
                  </a:lnTo>
                  <a:lnTo>
                    <a:pt x="2162" y="1536"/>
                  </a:lnTo>
                  <a:lnTo>
                    <a:pt x="2123" y="1588"/>
                  </a:lnTo>
                  <a:lnTo>
                    <a:pt x="2042" y="1695"/>
                  </a:lnTo>
                  <a:lnTo>
                    <a:pt x="2042" y="1695"/>
                  </a:lnTo>
                  <a:lnTo>
                    <a:pt x="1994" y="1746"/>
                  </a:lnTo>
                  <a:lnTo>
                    <a:pt x="1944" y="1803"/>
                  </a:lnTo>
                  <a:lnTo>
                    <a:pt x="1891" y="1859"/>
                  </a:lnTo>
                  <a:lnTo>
                    <a:pt x="1840" y="1917"/>
                  </a:lnTo>
                  <a:lnTo>
                    <a:pt x="1791" y="1973"/>
                  </a:lnTo>
                  <a:lnTo>
                    <a:pt x="1768" y="2002"/>
                  </a:lnTo>
                  <a:lnTo>
                    <a:pt x="1746" y="2028"/>
                  </a:lnTo>
                  <a:lnTo>
                    <a:pt x="1727" y="2055"/>
                  </a:lnTo>
                  <a:lnTo>
                    <a:pt x="1710" y="2081"/>
                  </a:lnTo>
                  <a:lnTo>
                    <a:pt x="1695" y="2106"/>
                  </a:lnTo>
                  <a:lnTo>
                    <a:pt x="1682" y="2129"/>
                  </a:lnTo>
                  <a:lnTo>
                    <a:pt x="1682" y="2129"/>
                  </a:lnTo>
                  <a:close/>
                  <a:moveTo>
                    <a:pt x="1758" y="2234"/>
                  </a:moveTo>
                  <a:lnTo>
                    <a:pt x="1758" y="2234"/>
                  </a:lnTo>
                  <a:lnTo>
                    <a:pt x="1774" y="2213"/>
                  </a:lnTo>
                  <a:lnTo>
                    <a:pt x="1791" y="2190"/>
                  </a:lnTo>
                  <a:lnTo>
                    <a:pt x="1807" y="2165"/>
                  </a:lnTo>
                  <a:lnTo>
                    <a:pt x="1822" y="2138"/>
                  </a:lnTo>
                  <a:lnTo>
                    <a:pt x="1855" y="2081"/>
                  </a:lnTo>
                  <a:lnTo>
                    <a:pt x="1887" y="2023"/>
                  </a:lnTo>
                  <a:lnTo>
                    <a:pt x="1919" y="1962"/>
                  </a:lnTo>
                  <a:lnTo>
                    <a:pt x="1952" y="1903"/>
                  </a:lnTo>
                  <a:lnTo>
                    <a:pt x="1970" y="1876"/>
                  </a:lnTo>
                  <a:lnTo>
                    <a:pt x="1986" y="1849"/>
                  </a:lnTo>
                  <a:lnTo>
                    <a:pt x="2004" y="1825"/>
                  </a:lnTo>
                  <a:lnTo>
                    <a:pt x="2020" y="1801"/>
                  </a:lnTo>
                  <a:lnTo>
                    <a:pt x="2020" y="1801"/>
                  </a:lnTo>
                  <a:lnTo>
                    <a:pt x="2087" y="1717"/>
                  </a:lnTo>
                  <a:lnTo>
                    <a:pt x="2151" y="1633"/>
                  </a:lnTo>
                  <a:lnTo>
                    <a:pt x="2215" y="1547"/>
                  </a:lnTo>
                  <a:lnTo>
                    <a:pt x="2280" y="1461"/>
                  </a:lnTo>
                  <a:lnTo>
                    <a:pt x="2406" y="1288"/>
                  </a:lnTo>
                  <a:lnTo>
                    <a:pt x="2530" y="1112"/>
                  </a:lnTo>
                  <a:lnTo>
                    <a:pt x="2654" y="935"/>
                  </a:lnTo>
                  <a:lnTo>
                    <a:pt x="2776" y="759"/>
                  </a:lnTo>
                  <a:lnTo>
                    <a:pt x="2899" y="582"/>
                  </a:lnTo>
                  <a:lnTo>
                    <a:pt x="3021" y="407"/>
                  </a:lnTo>
                  <a:lnTo>
                    <a:pt x="3021" y="407"/>
                  </a:lnTo>
                  <a:lnTo>
                    <a:pt x="3022" y="404"/>
                  </a:lnTo>
                  <a:lnTo>
                    <a:pt x="3022" y="400"/>
                  </a:lnTo>
                  <a:lnTo>
                    <a:pt x="3022" y="400"/>
                  </a:lnTo>
                  <a:lnTo>
                    <a:pt x="3048" y="406"/>
                  </a:lnTo>
                  <a:lnTo>
                    <a:pt x="3072" y="412"/>
                  </a:lnTo>
                  <a:lnTo>
                    <a:pt x="3072" y="412"/>
                  </a:lnTo>
                  <a:lnTo>
                    <a:pt x="3022" y="478"/>
                  </a:lnTo>
                  <a:lnTo>
                    <a:pt x="2972" y="544"/>
                  </a:lnTo>
                  <a:lnTo>
                    <a:pt x="2924" y="611"/>
                  </a:lnTo>
                  <a:lnTo>
                    <a:pt x="2874" y="678"/>
                  </a:lnTo>
                  <a:lnTo>
                    <a:pt x="2826" y="746"/>
                  </a:lnTo>
                  <a:lnTo>
                    <a:pt x="2780" y="814"/>
                  </a:lnTo>
                  <a:lnTo>
                    <a:pt x="2687" y="950"/>
                  </a:lnTo>
                  <a:lnTo>
                    <a:pt x="2687" y="950"/>
                  </a:lnTo>
                  <a:lnTo>
                    <a:pt x="2500" y="1220"/>
                  </a:lnTo>
                  <a:lnTo>
                    <a:pt x="2500" y="1220"/>
                  </a:lnTo>
                  <a:lnTo>
                    <a:pt x="2382" y="1387"/>
                  </a:lnTo>
                  <a:lnTo>
                    <a:pt x="2262" y="1553"/>
                  </a:lnTo>
                  <a:lnTo>
                    <a:pt x="2142" y="1718"/>
                  </a:lnTo>
                  <a:lnTo>
                    <a:pt x="2019" y="1883"/>
                  </a:lnTo>
                  <a:lnTo>
                    <a:pt x="2019" y="1883"/>
                  </a:lnTo>
                  <a:lnTo>
                    <a:pt x="1957" y="1973"/>
                  </a:lnTo>
                  <a:lnTo>
                    <a:pt x="1892" y="2061"/>
                  </a:lnTo>
                  <a:lnTo>
                    <a:pt x="1826" y="2149"/>
                  </a:lnTo>
                  <a:lnTo>
                    <a:pt x="1758" y="2234"/>
                  </a:lnTo>
                  <a:lnTo>
                    <a:pt x="1758" y="2234"/>
                  </a:lnTo>
                  <a:close/>
                  <a:moveTo>
                    <a:pt x="1562" y="2822"/>
                  </a:moveTo>
                  <a:lnTo>
                    <a:pt x="1562" y="2822"/>
                  </a:lnTo>
                  <a:lnTo>
                    <a:pt x="1551" y="2787"/>
                  </a:lnTo>
                  <a:lnTo>
                    <a:pt x="1541" y="2752"/>
                  </a:lnTo>
                  <a:lnTo>
                    <a:pt x="1541" y="2752"/>
                  </a:lnTo>
                  <a:lnTo>
                    <a:pt x="1542" y="2752"/>
                  </a:lnTo>
                  <a:lnTo>
                    <a:pt x="1542" y="2752"/>
                  </a:lnTo>
                  <a:lnTo>
                    <a:pt x="1606" y="2669"/>
                  </a:lnTo>
                  <a:lnTo>
                    <a:pt x="1669" y="2583"/>
                  </a:lnTo>
                  <a:lnTo>
                    <a:pt x="1730" y="2498"/>
                  </a:lnTo>
                  <a:lnTo>
                    <a:pt x="1791" y="2412"/>
                  </a:lnTo>
                  <a:lnTo>
                    <a:pt x="1849" y="2325"/>
                  </a:lnTo>
                  <a:lnTo>
                    <a:pt x="1909" y="2238"/>
                  </a:lnTo>
                  <a:lnTo>
                    <a:pt x="1966" y="2150"/>
                  </a:lnTo>
                  <a:lnTo>
                    <a:pt x="2024" y="2062"/>
                  </a:lnTo>
                  <a:lnTo>
                    <a:pt x="2024" y="2062"/>
                  </a:lnTo>
                  <a:lnTo>
                    <a:pt x="2097" y="1963"/>
                  </a:lnTo>
                  <a:lnTo>
                    <a:pt x="2171" y="1863"/>
                  </a:lnTo>
                  <a:lnTo>
                    <a:pt x="2242" y="1764"/>
                  </a:lnTo>
                  <a:lnTo>
                    <a:pt x="2277" y="1712"/>
                  </a:lnTo>
                  <a:lnTo>
                    <a:pt x="2313" y="1662"/>
                  </a:lnTo>
                  <a:lnTo>
                    <a:pt x="2313" y="1662"/>
                  </a:lnTo>
                  <a:lnTo>
                    <a:pt x="2455" y="1449"/>
                  </a:lnTo>
                  <a:lnTo>
                    <a:pt x="2598" y="1237"/>
                  </a:lnTo>
                  <a:lnTo>
                    <a:pt x="2670" y="1132"/>
                  </a:lnTo>
                  <a:lnTo>
                    <a:pt x="2743" y="1027"/>
                  </a:lnTo>
                  <a:lnTo>
                    <a:pt x="2817" y="921"/>
                  </a:lnTo>
                  <a:lnTo>
                    <a:pt x="2891" y="818"/>
                  </a:lnTo>
                  <a:lnTo>
                    <a:pt x="2891" y="818"/>
                  </a:lnTo>
                  <a:lnTo>
                    <a:pt x="3027" y="633"/>
                  </a:lnTo>
                  <a:lnTo>
                    <a:pt x="3063" y="586"/>
                  </a:lnTo>
                  <a:lnTo>
                    <a:pt x="3082" y="564"/>
                  </a:lnTo>
                  <a:lnTo>
                    <a:pt x="3084" y="562"/>
                  </a:lnTo>
                  <a:lnTo>
                    <a:pt x="3084" y="564"/>
                  </a:lnTo>
                  <a:lnTo>
                    <a:pt x="3072" y="584"/>
                  </a:lnTo>
                  <a:lnTo>
                    <a:pt x="3018" y="667"/>
                  </a:lnTo>
                  <a:lnTo>
                    <a:pt x="2849" y="921"/>
                  </a:lnTo>
                  <a:lnTo>
                    <a:pt x="2769" y="1042"/>
                  </a:lnTo>
                  <a:lnTo>
                    <a:pt x="2739" y="1089"/>
                  </a:lnTo>
                  <a:lnTo>
                    <a:pt x="2716" y="1124"/>
                  </a:lnTo>
                  <a:lnTo>
                    <a:pt x="2716" y="1124"/>
                  </a:lnTo>
                  <a:lnTo>
                    <a:pt x="2684" y="1179"/>
                  </a:lnTo>
                  <a:lnTo>
                    <a:pt x="2650" y="1234"/>
                  </a:lnTo>
                  <a:lnTo>
                    <a:pt x="2615" y="1288"/>
                  </a:lnTo>
                  <a:lnTo>
                    <a:pt x="2579" y="1341"/>
                  </a:lnTo>
                  <a:lnTo>
                    <a:pt x="2506" y="1447"/>
                  </a:lnTo>
                  <a:lnTo>
                    <a:pt x="2431" y="1551"/>
                  </a:lnTo>
                  <a:lnTo>
                    <a:pt x="2355" y="1655"/>
                  </a:lnTo>
                  <a:lnTo>
                    <a:pt x="2277" y="1757"/>
                  </a:lnTo>
                  <a:lnTo>
                    <a:pt x="2122" y="1962"/>
                  </a:lnTo>
                  <a:lnTo>
                    <a:pt x="2046" y="2065"/>
                  </a:lnTo>
                  <a:lnTo>
                    <a:pt x="1970" y="2168"/>
                  </a:lnTo>
                  <a:lnTo>
                    <a:pt x="1895" y="2272"/>
                  </a:lnTo>
                  <a:lnTo>
                    <a:pt x="1858" y="2325"/>
                  </a:lnTo>
                  <a:lnTo>
                    <a:pt x="1822" y="2378"/>
                  </a:lnTo>
                  <a:lnTo>
                    <a:pt x="1787" y="2431"/>
                  </a:lnTo>
                  <a:lnTo>
                    <a:pt x="1752" y="2485"/>
                  </a:lnTo>
                  <a:lnTo>
                    <a:pt x="1718" y="2540"/>
                  </a:lnTo>
                  <a:lnTo>
                    <a:pt x="1685" y="2595"/>
                  </a:lnTo>
                  <a:lnTo>
                    <a:pt x="1652" y="2651"/>
                  </a:lnTo>
                  <a:lnTo>
                    <a:pt x="1622" y="2707"/>
                  </a:lnTo>
                  <a:lnTo>
                    <a:pt x="1592" y="2765"/>
                  </a:lnTo>
                  <a:lnTo>
                    <a:pt x="1562" y="2822"/>
                  </a:lnTo>
                  <a:lnTo>
                    <a:pt x="1562" y="2822"/>
                  </a:lnTo>
                  <a:close/>
                  <a:moveTo>
                    <a:pt x="1580" y="2870"/>
                  </a:moveTo>
                  <a:lnTo>
                    <a:pt x="1580" y="2870"/>
                  </a:lnTo>
                  <a:lnTo>
                    <a:pt x="1603" y="2851"/>
                  </a:lnTo>
                  <a:lnTo>
                    <a:pt x="1626" y="2833"/>
                  </a:lnTo>
                  <a:lnTo>
                    <a:pt x="1648" y="2813"/>
                  </a:lnTo>
                  <a:lnTo>
                    <a:pt x="1670" y="2793"/>
                  </a:lnTo>
                  <a:lnTo>
                    <a:pt x="1670" y="2793"/>
                  </a:lnTo>
                  <a:lnTo>
                    <a:pt x="1634" y="2856"/>
                  </a:lnTo>
                  <a:lnTo>
                    <a:pt x="1597" y="2920"/>
                  </a:lnTo>
                  <a:lnTo>
                    <a:pt x="1597" y="2920"/>
                  </a:lnTo>
                  <a:lnTo>
                    <a:pt x="1580" y="2870"/>
                  </a:lnTo>
                  <a:lnTo>
                    <a:pt x="1580" y="2870"/>
                  </a:lnTo>
                  <a:close/>
                  <a:moveTo>
                    <a:pt x="1003" y="3334"/>
                  </a:moveTo>
                  <a:lnTo>
                    <a:pt x="1003" y="3334"/>
                  </a:lnTo>
                  <a:lnTo>
                    <a:pt x="1018" y="3335"/>
                  </a:lnTo>
                  <a:lnTo>
                    <a:pt x="1032" y="3334"/>
                  </a:lnTo>
                  <a:lnTo>
                    <a:pt x="1046" y="3331"/>
                  </a:lnTo>
                  <a:lnTo>
                    <a:pt x="1058" y="3327"/>
                  </a:lnTo>
                  <a:lnTo>
                    <a:pt x="1058" y="3327"/>
                  </a:lnTo>
                  <a:lnTo>
                    <a:pt x="1008" y="3397"/>
                  </a:lnTo>
                  <a:lnTo>
                    <a:pt x="956" y="3465"/>
                  </a:lnTo>
                  <a:lnTo>
                    <a:pt x="902" y="3531"/>
                  </a:lnTo>
                  <a:lnTo>
                    <a:pt x="874" y="3564"/>
                  </a:lnTo>
                  <a:lnTo>
                    <a:pt x="846" y="3597"/>
                  </a:lnTo>
                  <a:lnTo>
                    <a:pt x="846" y="3597"/>
                  </a:lnTo>
                  <a:lnTo>
                    <a:pt x="887" y="3533"/>
                  </a:lnTo>
                  <a:lnTo>
                    <a:pt x="928" y="3468"/>
                  </a:lnTo>
                  <a:lnTo>
                    <a:pt x="948" y="3435"/>
                  </a:lnTo>
                  <a:lnTo>
                    <a:pt x="967" y="3403"/>
                  </a:lnTo>
                  <a:lnTo>
                    <a:pt x="985" y="3369"/>
                  </a:lnTo>
                  <a:lnTo>
                    <a:pt x="1003" y="3334"/>
                  </a:lnTo>
                  <a:lnTo>
                    <a:pt x="1003" y="3334"/>
                  </a:lnTo>
                  <a:close/>
                  <a:moveTo>
                    <a:pt x="864" y="3311"/>
                  </a:moveTo>
                  <a:lnTo>
                    <a:pt x="864" y="3311"/>
                  </a:lnTo>
                  <a:lnTo>
                    <a:pt x="865" y="3309"/>
                  </a:lnTo>
                  <a:lnTo>
                    <a:pt x="865" y="3305"/>
                  </a:lnTo>
                  <a:lnTo>
                    <a:pt x="865" y="3301"/>
                  </a:lnTo>
                  <a:lnTo>
                    <a:pt x="865" y="3301"/>
                  </a:lnTo>
                  <a:lnTo>
                    <a:pt x="895" y="3310"/>
                  </a:lnTo>
                  <a:lnTo>
                    <a:pt x="895" y="3310"/>
                  </a:lnTo>
                  <a:lnTo>
                    <a:pt x="884" y="3324"/>
                  </a:lnTo>
                  <a:lnTo>
                    <a:pt x="872" y="3339"/>
                  </a:lnTo>
                  <a:lnTo>
                    <a:pt x="846" y="3367"/>
                  </a:lnTo>
                  <a:lnTo>
                    <a:pt x="820" y="3394"/>
                  </a:lnTo>
                  <a:lnTo>
                    <a:pt x="792" y="3419"/>
                  </a:lnTo>
                  <a:lnTo>
                    <a:pt x="792" y="3419"/>
                  </a:lnTo>
                  <a:lnTo>
                    <a:pt x="809" y="3392"/>
                  </a:lnTo>
                  <a:lnTo>
                    <a:pt x="826" y="3365"/>
                  </a:lnTo>
                  <a:lnTo>
                    <a:pt x="864" y="3311"/>
                  </a:lnTo>
                  <a:lnTo>
                    <a:pt x="864" y="3311"/>
                  </a:lnTo>
                  <a:close/>
                  <a:moveTo>
                    <a:pt x="834" y="3426"/>
                  </a:moveTo>
                  <a:lnTo>
                    <a:pt x="834" y="3426"/>
                  </a:lnTo>
                  <a:lnTo>
                    <a:pt x="859" y="3403"/>
                  </a:lnTo>
                  <a:lnTo>
                    <a:pt x="882" y="3378"/>
                  </a:lnTo>
                  <a:lnTo>
                    <a:pt x="903" y="3352"/>
                  </a:lnTo>
                  <a:lnTo>
                    <a:pt x="924" y="3325"/>
                  </a:lnTo>
                  <a:lnTo>
                    <a:pt x="924" y="3325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4" y="3324"/>
                  </a:lnTo>
                  <a:lnTo>
                    <a:pt x="927" y="3322"/>
                  </a:lnTo>
                  <a:lnTo>
                    <a:pt x="927" y="3322"/>
                  </a:lnTo>
                  <a:lnTo>
                    <a:pt x="928" y="3318"/>
                  </a:lnTo>
                  <a:lnTo>
                    <a:pt x="928" y="3318"/>
                  </a:lnTo>
                  <a:lnTo>
                    <a:pt x="956" y="3327"/>
                  </a:lnTo>
                  <a:lnTo>
                    <a:pt x="956" y="3327"/>
                  </a:lnTo>
                  <a:lnTo>
                    <a:pt x="858" y="3468"/>
                  </a:lnTo>
                  <a:lnTo>
                    <a:pt x="761" y="3612"/>
                  </a:lnTo>
                  <a:lnTo>
                    <a:pt x="761" y="3612"/>
                  </a:lnTo>
                  <a:lnTo>
                    <a:pt x="762" y="3592"/>
                  </a:lnTo>
                  <a:lnTo>
                    <a:pt x="762" y="3572"/>
                  </a:lnTo>
                  <a:lnTo>
                    <a:pt x="761" y="3554"/>
                  </a:lnTo>
                  <a:lnTo>
                    <a:pt x="757" y="3534"/>
                  </a:lnTo>
                  <a:lnTo>
                    <a:pt x="757" y="3534"/>
                  </a:lnTo>
                  <a:lnTo>
                    <a:pt x="775" y="3507"/>
                  </a:lnTo>
                  <a:lnTo>
                    <a:pt x="795" y="3479"/>
                  </a:lnTo>
                  <a:lnTo>
                    <a:pt x="813" y="3453"/>
                  </a:lnTo>
                  <a:lnTo>
                    <a:pt x="834" y="3426"/>
                  </a:lnTo>
                  <a:lnTo>
                    <a:pt x="834" y="3426"/>
                  </a:lnTo>
                  <a:close/>
                  <a:moveTo>
                    <a:pt x="697" y="3411"/>
                  </a:moveTo>
                  <a:lnTo>
                    <a:pt x="697" y="3411"/>
                  </a:lnTo>
                  <a:lnTo>
                    <a:pt x="692" y="3405"/>
                  </a:lnTo>
                  <a:lnTo>
                    <a:pt x="692" y="3405"/>
                  </a:lnTo>
                  <a:lnTo>
                    <a:pt x="682" y="3391"/>
                  </a:lnTo>
                  <a:lnTo>
                    <a:pt x="675" y="3378"/>
                  </a:lnTo>
                  <a:lnTo>
                    <a:pt x="671" y="3366"/>
                  </a:lnTo>
                  <a:lnTo>
                    <a:pt x="669" y="3356"/>
                  </a:lnTo>
                  <a:lnTo>
                    <a:pt x="669" y="3346"/>
                  </a:lnTo>
                  <a:lnTo>
                    <a:pt x="673" y="3338"/>
                  </a:lnTo>
                  <a:lnTo>
                    <a:pt x="678" y="3330"/>
                  </a:lnTo>
                  <a:lnTo>
                    <a:pt x="683" y="3323"/>
                  </a:lnTo>
                  <a:lnTo>
                    <a:pt x="692" y="3316"/>
                  </a:lnTo>
                  <a:lnTo>
                    <a:pt x="701" y="3311"/>
                  </a:lnTo>
                  <a:lnTo>
                    <a:pt x="711" y="3307"/>
                  </a:lnTo>
                  <a:lnTo>
                    <a:pt x="722" y="3302"/>
                  </a:lnTo>
                  <a:lnTo>
                    <a:pt x="735" y="3298"/>
                  </a:lnTo>
                  <a:lnTo>
                    <a:pt x="747" y="3296"/>
                  </a:lnTo>
                  <a:lnTo>
                    <a:pt x="774" y="3293"/>
                  </a:lnTo>
                  <a:lnTo>
                    <a:pt x="774" y="3293"/>
                  </a:lnTo>
                  <a:lnTo>
                    <a:pt x="769" y="3302"/>
                  </a:lnTo>
                  <a:lnTo>
                    <a:pt x="769" y="3302"/>
                  </a:lnTo>
                  <a:lnTo>
                    <a:pt x="733" y="3357"/>
                  </a:lnTo>
                  <a:lnTo>
                    <a:pt x="697" y="3411"/>
                  </a:lnTo>
                  <a:lnTo>
                    <a:pt x="697" y="3411"/>
                  </a:lnTo>
                  <a:close/>
                  <a:moveTo>
                    <a:pt x="788" y="3684"/>
                  </a:moveTo>
                  <a:lnTo>
                    <a:pt x="788" y="3684"/>
                  </a:lnTo>
                  <a:lnTo>
                    <a:pt x="798" y="3667"/>
                  </a:lnTo>
                  <a:lnTo>
                    <a:pt x="798" y="3667"/>
                  </a:lnTo>
                  <a:lnTo>
                    <a:pt x="829" y="3638"/>
                  </a:lnTo>
                  <a:lnTo>
                    <a:pt x="858" y="3609"/>
                  </a:lnTo>
                  <a:lnTo>
                    <a:pt x="887" y="3578"/>
                  </a:lnTo>
                  <a:lnTo>
                    <a:pt x="915" y="3548"/>
                  </a:lnTo>
                  <a:lnTo>
                    <a:pt x="943" y="3516"/>
                  </a:lnTo>
                  <a:lnTo>
                    <a:pt x="970" y="3485"/>
                  </a:lnTo>
                  <a:lnTo>
                    <a:pt x="1024" y="3419"/>
                  </a:lnTo>
                  <a:lnTo>
                    <a:pt x="1074" y="3353"/>
                  </a:lnTo>
                  <a:lnTo>
                    <a:pt x="1123" y="3286"/>
                  </a:lnTo>
                  <a:lnTo>
                    <a:pt x="1173" y="3216"/>
                  </a:lnTo>
                  <a:lnTo>
                    <a:pt x="1219" y="3147"/>
                  </a:lnTo>
                  <a:lnTo>
                    <a:pt x="1219" y="3147"/>
                  </a:lnTo>
                  <a:lnTo>
                    <a:pt x="1194" y="3198"/>
                  </a:lnTo>
                  <a:lnTo>
                    <a:pt x="1167" y="3248"/>
                  </a:lnTo>
                  <a:lnTo>
                    <a:pt x="1140" y="3298"/>
                  </a:lnTo>
                  <a:lnTo>
                    <a:pt x="1112" y="3346"/>
                  </a:lnTo>
                  <a:lnTo>
                    <a:pt x="1112" y="3346"/>
                  </a:lnTo>
                  <a:lnTo>
                    <a:pt x="1092" y="3377"/>
                  </a:lnTo>
                  <a:lnTo>
                    <a:pt x="1092" y="3377"/>
                  </a:lnTo>
                  <a:lnTo>
                    <a:pt x="1054" y="3433"/>
                  </a:lnTo>
                  <a:lnTo>
                    <a:pt x="1016" y="3487"/>
                  </a:lnTo>
                  <a:lnTo>
                    <a:pt x="975" y="3540"/>
                  </a:lnTo>
                  <a:lnTo>
                    <a:pt x="934" y="3592"/>
                  </a:lnTo>
                  <a:lnTo>
                    <a:pt x="891" y="3644"/>
                  </a:lnTo>
                  <a:lnTo>
                    <a:pt x="846" y="3694"/>
                  </a:lnTo>
                  <a:lnTo>
                    <a:pt x="802" y="3744"/>
                  </a:lnTo>
                  <a:lnTo>
                    <a:pt x="757" y="3794"/>
                  </a:lnTo>
                  <a:lnTo>
                    <a:pt x="757" y="3794"/>
                  </a:lnTo>
                  <a:lnTo>
                    <a:pt x="701" y="3851"/>
                  </a:lnTo>
                  <a:lnTo>
                    <a:pt x="644" y="3907"/>
                  </a:lnTo>
                  <a:lnTo>
                    <a:pt x="644" y="3907"/>
                  </a:lnTo>
                  <a:lnTo>
                    <a:pt x="654" y="3897"/>
                  </a:lnTo>
                  <a:lnTo>
                    <a:pt x="665" y="3885"/>
                  </a:lnTo>
                  <a:lnTo>
                    <a:pt x="685" y="3858"/>
                  </a:lnTo>
                  <a:lnTo>
                    <a:pt x="703" y="3830"/>
                  </a:lnTo>
                  <a:lnTo>
                    <a:pt x="721" y="3799"/>
                  </a:lnTo>
                  <a:lnTo>
                    <a:pt x="755" y="3739"/>
                  </a:lnTo>
                  <a:lnTo>
                    <a:pt x="771" y="3710"/>
                  </a:lnTo>
                  <a:lnTo>
                    <a:pt x="788" y="3684"/>
                  </a:lnTo>
                  <a:lnTo>
                    <a:pt x="788" y="3684"/>
                  </a:lnTo>
                  <a:close/>
                  <a:moveTo>
                    <a:pt x="624" y="3614"/>
                  </a:moveTo>
                  <a:lnTo>
                    <a:pt x="624" y="3614"/>
                  </a:lnTo>
                  <a:lnTo>
                    <a:pt x="667" y="3655"/>
                  </a:lnTo>
                  <a:lnTo>
                    <a:pt x="667" y="3655"/>
                  </a:lnTo>
                  <a:lnTo>
                    <a:pt x="662" y="3658"/>
                  </a:lnTo>
                  <a:lnTo>
                    <a:pt x="658" y="3660"/>
                  </a:lnTo>
                  <a:lnTo>
                    <a:pt x="658" y="3660"/>
                  </a:lnTo>
                  <a:lnTo>
                    <a:pt x="634" y="3686"/>
                  </a:lnTo>
                  <a:lnTo>
                    <a:pt x="608" y="3713"/>
                  </a:lnTo>
                  <a:lnTo>
                    <a:pt x="582" y="3740"/>
                  </a:lnTo>
                  <a:lnTo>
                    <a:pt x="555" y="3769"/>
                  </a:lnTo>
                  <a:lnTo>
                    <a:pt x="529" y="3798"/>
                  </a:lnTo>
                  <a:lnTo>
                    <a:pt x="505" y="3827"/>
                  </a:lnTo>
                  <a:lnTo>
                    <a:pt x="495" y="3843"/>
                  </a:lnTo>
                  <a:lnTo>
                    <a:pt x="486" y="3858"/>
                  </a:lnTo>
                  <a:lnTo>
                    <a:pt x="476" y="3873"/>
                  </a:lnTo>
                  <a:lnTo>
                    <a:pt x="469" y="3887"/>
                  </a:lnTo>
                  <a:lnTo>
                    <a:pt x="469" y="3887"/>
                  </a:lnTo>
                  <a:lnTo>
                    <a:pt x="486" y="3853"/>
                  </a:lnTo>
                  <a:lnTo>
                    <a:pt x="504" y="3819"/>
                  </a:lnTo>
                  <a:lnTo>
                    <a:pt x="524" y="3785"/>
                  </a:lnTo>
                  <a:lnTo>
                    <a:pt x="545" y="3753"/>
                  </a:lnTo>
                  <a:lnTo>
                    <a:pt x="586" y="3687"/>
                  </a:lnTo>
                  <a:lnTo>
                    <a:pt x="606" y="3653"/>
                  </a:lnTo>
                  <a:lnTo>
                    <a:pt x="624" y="3619"/>
                  </a:lnTo>
                  <a:lnTo>
                    <a:pt x="624" y="3619"/>
                  </a:lnTo>
                  <a:lnTo>
                    <a:pt x="624" y="3617"/>
                  </a:lnTo>
                  <a:lnTo>
                    <a:pt x="624" y="3614"/>
                  </a:lnTo>
                  <a:lnTo>
                    <a:pt x="624" y="3614"/>
                  </a:lnTo>
                  <a:close/>
                  <a:moveTo>
                    <a:pt x="482" y="3499"/>
                  </a:moveTo>
                  <a:lnTo>
                    <a:pt x="482" y="3499"/>
                  </a:lnTo>
                  <a:lnTo>
                    <a:pt x="513" y="3520"/>
                  </a:lnTo>
                  <a:lnTo>
                    <a:pt x="542" y="3542"/>
                  </a:lnTo>
                  <a:lnTo>
                    <a:pt x="571" y="3566"/>
                  </a:lnTo>
                  <a:lnTo>
                    <a:pt x="600" y="3592"/>
                  </a:lnTo>
                  <a:lnTo>
                    <a:pt x="600" y="3592"/>
                  </a:lnTo>
                  <a:lnTo>
                    <a:pt x="597" y="3593"/>
                  </a:lnTo>
                  <a:lnTo>
                    <a:pt x="592" y="3595"/>
                  </a:lnTo>
                  <a:lnTo>
                    <a:pt x="592" y="3595"/>
                  </a:lnTo>
                  <a:lnTo>
                    <a:pt x="565" y="3620"/>
                  </a:lnTo>
                  <a:lnTo>
                    <a:pt x="539" y="3646"/>
                  </a:lnTo>
                  <a:lnTo>
                    <a:pt x="515" y="3673"/>
                  </a:lnTo>
                  <a:lnTo>
                    <a:pt x="493" y="3701"/>
                  </a:lnTo>
                  <a:lnTo>
                    <a:pt x="472" y="3728"/>
                  </a:lnTo>
                  <a:lnTo>
                    <a:pt x="453" y="3754"/>
                  </a:lnTo>
                  <a:lnTo>
                    <a:pt x="436" y="3778"/>
                  </a:lnTo>
                  <a:lnTo>
                    <a:pt x="424" y="3802"/>
                  </a:lnTo>
                  <a:lnTo>
                    <a:pt x="424" y="3802"/>
                  </a:lnTo>
                  <a:lnTo>
                    <a:pt x="439" y="3772"/>
                  </a:lnTo>
                  <a:lnTo>
                    <a:pt x="454" y="3743"/>
                  </a:lnTo>
                  <a:lnTo>
                    <a:pt x="468" y="3713"/>
                  </a:lnTo>
                  <a:lnTo>
                    <a:pt x="481" y="3684"/>
                  </a:lnTo>
                  <a:lnTo>
                    <a:pt x="504" y="3621"/>
                  </a:lnTo>
                  <a:lnTo>
                    <a:pt x="527" y="3559"/>
                  </a:lnTo>
                  <a:lnTo>
                    <a:pt x="527" y="3559"/>
                  </a:lnTo>
                  <a:lnTo>
                    <a:pt x="528" y="3556"/>
                  </a:lnTo>
                  <a:lnTo>
                    <a:pt x="528" y="3552"/>
                  </a:lnTo>
                  <a:lnTo>
                    <a:pt x="527" y="3547"/>
                  </a:lnTo>
                  <a:lnTo>
                    <a:pt x="523" y="3542"/>
                  </a:lnTo>
                  <a:lnTo>
                    <a:pt x="517" y="3537"/>
                  </a:lnTo>
                  <a:lnTo>
                    <a:pt x="511" y="3535"/>
                  </a:lnTo>
                  <a:lnTo>
                    <a:pt x="505" y="3535"/>
                  </a:lnTo>
                  <a:lnTo>
                    <a:pt x="500" y="3536"/>
                  </a:lnTo>
                  <a:lnTo>
                    <a:pt x="494" y="3541"/>
                  </a:lnTo>
                  <a:lnTo>
                    <a:pt x="494" y="3541"/>
                  </a:lnTo>
                  <a:lnTo>
                    <a:pt x="397" y="3651"/>
                  </a:lnTo>
                  <a:lnTo>
                    <a:pt x="302" y="3762"/>
                  </a:lnTo>
                  <a:lnTo>
                    <a:pt x="302" y="3762"/>
                  </a:lnTo>
                  <a:lnTo>
                    <a:pt x="343" y="3713"/>
                  </a:lnTo>
                  <a:lnTo>
                    <a:pt x="366" y="3682"/>
                  </a:lnTo>
                  <a:lnTo>
                    <a:pt x="391" y="3650"/>
                  </a:lnTo>
                  <a:lnTo>
                    <a:pt x="414" y="3616"/>
                  </a:lnTo>
                  <a:lnTo>
                    <a:pt x="439" y="3579"/>
                  </a:lnTo>
                  <a:lnTo>
                    <a:pt x="461" y="3544"/>
                  </a:lnTo>
                  <a:lnTo>
                    <a:pt x="480" y="3509"/>
                  </a:lnTo>
                  <a:lnTo>
                    <a:pt x="480" y="3509"/>
                  </a:lnTo>
                  <a:lnTo>
                    <a:pt x="482" y="3503"/>
                  </a:lnTo>
                  <a:lnTo>
                    <a:pt x="482" y="3499"/>
                  </a:lnTo>
                  <a:lnTo>
                    <a:pt x="482" y="3499"/>
                  </a:lnTo>
                  <a:close/>
                  <a:moveTo>
                    <a:pt x="157" y="3413"/>
                  </a:moveTo>
                  <a:lnTo>
                    <a:pt x="157" y="3413"/>
                  </a:lnTo>
                  <a:lnTo>
                    <a:pt x="179" y="3412"/>
                  </a:lnTo>
                  <a:lnTo>
                    <a:pt x="201" y="3412"/>
                  </a:lnTo>
                  <a:lnTo>
                    <a:pt x="222" y="3413"/>
                  </a:lnTo>
                  <a:lnTo>
                    <a:pt x="243" y="3414"/>
                  </a:lnTo>
                  <a:lnTo>
                    <a:pt x="263" y="3417"/>
                  </a:lnTo>
                  <a:lnTo>
                    <a:pt x="283" y="3419"/>
                  </a:lnTo>
                  <a:lnTo>
                    <a:pt x="303" y="3422"/>
                  </a:lnTo>
                  <a:lnTo>
                    <a:pt x="322" y="3427"/>
                  </a:lnTo>
                  <a:lnTo>
                    <a:pt x="340" y="3432"/>
                  </a:lnTo>
                  <a:lnTo>
                    <a:pt x="358" y="3438"/>
                  </a:lnTo>
                  <a:lnTo>
                    <a:pt x="376" y="3444"/>
                  </a:lnTo>
                  <a:lnTo>
                    <a:pt x="393" y="3451"/>
                  </a:lnTo>
                  <a:lnTo>
                    <a:pt x="426" y="3466"/>
                  </a:lnTo>
                  <a:lnTo>
                    <a:pt x="459" y="3483"/>
                  </a:lnTo>
                  <a:lnTo>
                    <a:pt x="459" y="3483"/>
                  </a:lnTo>
                  <a:lnTo>
                    <a:pt x="454" y="3483"/>
                  </a:lnTo>
                  <a:lnTo>
                    <a:pt x="450" y="3486"/>
                  </a:lnTo>
                  <a:lnTo>
                    <a:pt x="450" y="3486"/>
                  </a:lnTo>
                  <a:lnTo>
                    <a:pt x="419" y="3513"/>
                  </a:lnTo>
                  <a:lnTo>
                    <a:pt x="388" y="3540"/>
                  </a:lnTo>
                  <a:lnTo>
                    <a:pt x="358" y="3568"/>
                  </a:lnTo>
                  <a:lnTo>
                    <a:pt x="330" y="3596"/>
                  </a:lnTo>
                  <a:lnTo>
                    <a:pt x="302" y="3625"/>
                  </a:lnTo>
                  <a:lnTo>
                    <a:pt x="274" y="3654"/>
                  </a:lnTo>
                  <a:lnTo>
                    <a:pt x="219" y="3715"/>
                  </a:lnTo>
                  <a:lnTo>
                    <a:pt x="219" y="3715"/>
                  </a:lnTo>
                  <a:lnTo>
                    <a:pt x="234" y="3696"/>
                  </a:lnTo>
                  <a:lnTo>
                    <a:pt x="250" y="3674"/>
                  </a:lnTo>
                  <a:lnTo>
                    <a:pt x="268" y="3650"/>
                  </a:lnTo>
                  <a:lnTo>
                    <a:pt x="284" y="3623"/>
                  </a:lnTo>
                  <a:lnTo>
                    <a:pt x="302" y="3593"/>
                  </a:lnTo>
                  <a:lnTo>
                    <a:pt x="318" y="3565"/>
                  </a:lnTo>
                  <a:lnTo>
                    <a:pt x="335" y="3536"/>
                  </a:lnTo>
                  <a:lnTo>
                    <a:pt x="349" y="3509"/>
                  </a:lnTo>
                  <a:lnTo>
                    <a:pt x="349" y="3509"/>
                  </a:lnTo>
                  <a:lnTo>
                    <a:pt x="351" y="3502"/>
                  </a:lnTo>
                  <a:lnTo>
                    <a:pt x="350" y="3495"/>
                  </a:lnTo>
                  <a:lnTo>
                    <a:pt x="347" y="3489"/>
                  </a:lnTo>
                  <a:lnTo>
                    <a:pt x="344" y="3485"/>
                  </a:lnTo>
                  <a:lnTo>
                    <a:pt x="338" y="3482"/>
                  </a:lnTo>
                  <a:lnTo>
                    <a:pt x="332" y="3481"/>
                  </a:lnTo>
                  <a:lnTo>
                    <a:pt x="325" y="3482"/>
                  </a:lnTo>
                  <a:lnTo>
                    <a:pt x="319" y="3486"/>
                  </a:lnTo>
                  <a:lnTo>
                    <a:pt x="319" y="3486"/>
                  </a:lnTo>
                  <a:lnTo>
                    <a:pt x="291" y="3511"/>
                  </a:lnTo>
                  <a:lnTo>
                    <a:pt x="268" y="3534"/>
                  </a:lnTo>
                  <a:lnTo>
                    <a:pt x="234" y="3568"/>
                  </a:lnTo>
                  <a:lnTo>
                    <a:pt x="214" y="3586"/>
                  </a:lnTo>
                  <a:lnTo>
                    <a:pt x="209" y="3590"/>
                  </a:lnTo>
                  <a:lnTo>
                    <a:pt x="208" y="3591"/>
                  </a:lnTo>
                  <a:lnTo>
                    <a:pt x="207" y="3590"/>
                  </a:lnTo>
                  <a:lnTo>
                    <a:pt x="207" y="3586"/>
                  </a:lnTo>
                  <a:lnTo>
                    <a:pt x="209" y="3578"/>
                  </a:lnTo>
                  <a:lnTo>
                    <a:pt x="219" y="3549"/>
                  </a:lnTo>
                  <a:lnTo>
                    <a:pt x="234" y="3503"/>
                  </a:lnTo>
                  <a:lnTo>
                    <a:pt x="242" y="3473"/>
                  </a:lnTo>
                  <a:lnTo>
                    <a:pt x="252" y="3439"/>
                  </a:lnTo>
                  <a:lnTo>
                    <a:pt x="252" y="3439"/>
                  </a:lnTo>
                  <a:lnTo>
                    <a:pt x="252" y="3432"/>
                  </a:lnTo>
                  <a:lnTo>
                    <a:pt x="250" y="3426"/>
                  </a:lnTo>
                  <a:lnTo>
                    <a:pt x="247" y="3421"/>
                  </a:lnTo>
                  <a:lnTo>
                    <a:pt x="242" y="3418"/>
                  </a:lnTo>
                  <a:lnTo>
                    <a:pt x="237" y="3417"/>
                  </a:lnTo>
                  <a:lnTo>
                    <a:pt x="232" y="3415"/>
                  </a:lnTo>
                  <a:lnTo>
                    <a:pt x="226" y="3418"/>
                  </a:lnTo>
                  <a:lnTo>
                    <a:pt x="221" y="3421"/>
                  </a:lnTo>
                  <a:lnTo>
                    <a:pt x="221" y="3421"/>
                  </a:lnTo>
                  <a:lnTo>
                    <a:pt x="189" y="3452"/>
                  </a:lnTo>
                  <a:lnTo>
                    <a:pt x="166" y="3475"/>
                  </a:lnTo>
                  <a:lnTo>
                    <a:pt x="151" y="3489"/>
                  </a:lnTo>
                  <a:lnTo>
                    <a:pt x="146" y="3493"/>
                  </a:lnTo>
                  <a:lnTo>
                    <a:pt x="143" y="3494"/>
                  </a:lnTo>
                  <a:lnTo>
                    <a:pt x="141" y="3493"/>
                  </a:lnTo>
                  <a:lnTo>
                    <a:pt x="140" y="3489"/>
                  </a:lnTo>
                  <a:lnTo>
                    <a:pt x="143" y="3475"/>
                  </a:lnTo>
                  <a:lnTo>
                    <a:pt x="157" y="3413"/>
                  </a:lnTo>
                  <a:lnTo>
                    <a:pt x="157" y="3413"/>
                  </a:lnTo>
                  <a:close/>
                  <a:moveTo>
                    <a:pt x="95" y="3598"/>
                  </a:moveTo>
                  <a:lnTo>
                    <a:pt x="95" y="3598"/>
                  </a:lnTo>
                  <a:lnTo>
                    <a:pt x="123" y="3570"/>
                  </a:lnTo>
                  <a:lnTo>
                    <a:pt x="145" y="3548"/>
                  </a:lnTo>
                  <a:lnTo>
                    <a:pt x="161" y="3534"/>
                  </a:lnTo>
                  <a:lnTo>
                    <a:pt x="174" y="3524"/>
                  </a:lnTo>
                  <a:lnTo>
                    <a:pt x="179" y="3522"/>
                  </a:lnTo>
                  <a:lnTo>
                    <a:pt x="182" y="3521"/>
                  </a:lnTo>
                  <a:lnTo>
                    <a:pt x="186" y="3521"/>
                  </a:lnTo>
                  <a:lnTo>
                    <a:pt x="188" y="3522"/>
                  </a:lnTo>
                  <a:lnTo>
                    <a:pt x="189" y="3524"/>
                  </a:lnTo>
                  <a:lnTo>
                    <a:pt x="189" y="3528"/>
                  </a:lnTo>
                  <a:lnTo>
                    <a:pt x="188" y="3537"/>
                  </a:lnTo>
                  <a:lnTo>
                    <a:pt x="185" y="3550"/>
                  </a:lnTo>
                  <a:lnTo>
                    <a:pt x="179" y="3565"/>
                  </a:lnTo>
                  <a:lnTo>
                    <a:pt x="164" y="3600"/>
                  </a:lnTo>
                  <a:lnTo>
                    <a:pt x="146" y="3641"/>
                  </a:lnTo>
                  <a:lnTo>
                    <a:pt x="129" y="3681"/>
                  </a:lnTo>
                  <a:lnTo>
                    <a:pt x="129" y="3681"/>
                  </a:lnTo>
                  <a:lnTo>
                    <a:pt x="127" y="3687"/>
                  </a:lnTo>
                  <a:lnTo>
                    <a:pt x="129" y="3693"/>
                  </a:lnTo>
                  <a:lnTo>
                    <a:pt x="132" y="3698"/>
                  </a:lnTo>
                  <a:lnTo>
                    <a:pt x="137" y="3701"/>
                  </a:lnTo>
                  <a:lnTo>
                    <a:pt x="143" y="3703"/>
                  </a:lnTo>
                  <a:lnTo>
                    <a:pt x="149" y="3703"/>
                  </a:lnTo>
                  <a:lnTo>
                    <a:pt x="154" y="3702"/>
                  </a:lnTo>
                  <a:lnTo>
                    <a:pt x="159" y="3699"/>
                  </a:lnTo>
                  <a:lnTo>
                    <a:pt x="159" y="3699"/>
                  </a:lnTo>
                  <a:lnTo>
                    <a:pt x="219" y="3632"/>
                  </a:lnTo>
                  <a:lnTo>
                    <a:pt x="253" y="3596"/>
                  </a:lnTo>
                  <a:lnTo>
                    <a:pt x="262" y="3588"/>
                  </a:lnTo>
                  <a:lnTo>
                    <a:pt x="267" y="3585"/>
                  </a:lnTo>
                  <a:lnTo>
                    <a:pt x="268" y="3585"/>
                  </a:lnTo>
                  <a:lnTo>
                    <a:pt x="268" y="3588"/>
                  </a:lnTo>
                  <a:lnTo>
                    <a:pt x="264" y="3595"/>
                  </a:lnTo>
                  <a:lnTo>
                    <a:pt x="248" y="3623"/>
                  </a:lnTo>
                  <a:lnTo>
                    <a:pt x="223" y="3665"/>
                  </a:lnTo>
                  <a:lnTo>
                    <a:pt x="194" y="3715"/>
                  </a:lnTo>
                  <a:lnTo>
                    <a:pt x="179" y="3743"/>
                  </a:lnTo>
                  <a:lnTo>
                    <a:pt x="165" y="3771"/>
                  </a:lnTo>
                  <a:lnTo>
                    <a:pt x="165" y="3771"/>
                  </a:lnTo>
                  <a:lnTo>
                    <a:pt x="157" y="3764"/>
                  </a:lnTo>
                  <a:lnTo>
                    <a:pt x="150" y="3757"/>
                  </a:lnTo>
                  <a:lnTo>
                    <a:pt x="144" y="3749"/>
                  </a:lnTo>
                  <a:lnTo>
                    <a:pt x="138" y="3740"/>
                  </a:lnTo>
                  <a:lnTo>
                    <a:pt x="132" y="3730"/>
                  </a:lnTo>
                  <a:lnTo>
                    <a:pt x="127" y="3720"/>
                  </a:lnTo>
                  <a:lnTo>
                    <a:pt x="119" y="3699"/>
                  </a:lnTo>
                  <a:lnTo>
                    <a:pt x="112" y="3675"/>
                  </a:lnTo>
                  <a:lnTo>
                    <a:pt x="106" y="3650"/>
                  </a:lnTo>
                  <a:lnTo>
                    <a:pt x="95" y="3598"/>
                  </a:lnTo>
                  <a:lnTo>
                    <a:pt x="95" y="3598"/>
                  </a:lnTo>
                  <a:close/>
                  <a:moveTo>
                    <a:pt x="196" y="3794"/>
                  </a:moveTo>
                  <a:lnTo>
                    <a:pt x="196" y="3794"/>
                  </a:lnTo>
                  <a:lnTo>
                    <a:pt x="304" y="3678"/>
                  </a:lnTo>
                  <a:lnTo>
                    <a:pt x="358" y="3620"/>
                  </a:lnTo>
                  <a:lnTo>
                    <a:pt x="414" y="3563"/>
                  </a:lnTo>
                  <a:lnTo>
                    <a:pt x="414" y="3563"/>
                  </a:lnTo>
                  <a:lnTo>
                    <a:pt x="401" y="3576"/>
                  </a:lnTo>
                  <a:lnTo>
                    <a:pt x="390" y="3590"/>
                  </a:lnTo>
                  <a:lnTo>
                    <a:pt x="378" y="3605"/>
                  </a:lnTo>
                  <a:lnTo>
                    <a:pt x="366" y="3620"/>
                  </a:lnTo>
                  <a:lnTo>
                    <a:pt x="344" y="3653"/>
                  </a:lnTo>
                  <a:lnTo>
                    <a:pt x="323" y="3688"/>
                  </a:lnTo>
                  <a:lnTo>
                    <a:pt x="303" y="3723"/>
                  </a:lnTo>
                  <a:lnTo>
                    <a:pt x="284" y="3758"/>
                  </a:lnTo>
                  <a:lnTo>
                    <a:pt x="247" y="3826"/>
                  </a:lnTo>
                  <a:lnTo>
                    <a:pt x="247" y="3826"/>
                  </a:lnTo>
                  <a:lnTo>
                    <a:pt x="196" y="3794"/>
                  </a:lnTo>
                  <a:lnTo>
                    <a:pt x="196" y="3794"/>
                  </a:lnTo>
                  <a:close/>
                  <a:moveTo>
                    <a:pt x="282" y="3849"/>
                  </a:moveTo>
                  <a:lnTo>
                    <a:pt x="282" y="3849"/>
                  </a:lnTo>
                  <a:lnTo>
                    <a:pt x="367" y="3744"/>
                  </a:lnTo>
                  <a:lnTo>
                    <a:pt x="456" y="3643"/>
                  </a:lnTo>
                  <a:lnTo>
                    <a:pt x="456" y="3643"/>
                  </a:lnTo>
                  <a:lnTo>
                    <a:pt x="448" y="3652"/>
                  </a:lnTo>
                  <a:lnTo>
                    <a:pt x="440" y="3664"/>
                  </a:lnTo>
                  <a:lnTo>
                    <a:pt x="426" y="3688"/>
                  </a:lnTo>
                  <a:lnTo>
                    <a:pt x="412" y="3715"/>
                  </a:lnTo>
                  <a:lnTo>
                    <a:pt x="399" y="3743"/>
                  </a:lnTo>
                  <a:lnTo>
                    <a:pt x="373" y="3801"/>
                  </a:lnTo>
                  <a:lnTo>
                    <a:pt x="362" y="3827"/>
                  </a:lnTo>
                  <a:lnTo>
                    <a:pt x="349" y="3851"/>
                  </a:lnTo>
                  <a:lnTo>
                    <a:pt x="349" y="3851"/>
                  </a:lnTo>
                  <a:lnTo>
                    <a:pt x="346" y="3854"/>
                  </a:lnTo>
                  <a:lnTo>
                    <a:pt x="345" y="3858"/>
                  </a:lnTo>
                  <a:lnTo>
                    <a:pt x="345" y="3861"/>
                  </a:lnTo>
                  <a:lnTo>
                    <a:pt x="346" y="3865"/>
                  </a:lnTo>
                  <a:lnTo>
                    <a:pt x="349" y="3872"/>
                  </a:lnTo>
                  <a:lnTo>
                    <a:pt x="355" y="3877"/>
                  </a:lnTo>
                  <a:lnTo>
                    <a:pt x="360" y="3880"/>
                  </a:lnTo>
                  <a:lnTo>
                    <a:pt x="366" y="3881"/>
                  </a:lnTo>
                  <a:lnTo>
                    <a:pt x="370" y="3881"/>
                  </a:lnTo>
                  <a:lnTo>
                    <a:pt x="373" y="3880"/>
                  </a:lnTo>
                  <a:lnTo>
                    <a:pt x="377" y="3878"/>
                  </a:lnTo>
                  <a:lnTo>
                    <a:pt x="379" y="3875"/>
                  </a:lnTo>
                  <a:lnTo>
                    <a:pt x="379" y="3875"/>
                  </a:lnTo>
                  <a:lnTo>
                    <a:pt x="401" y="3851"/>
                  </a:lnTo>
                  <a:lnTo>
                    <a:pt x="425" y="3825"/>
                  </a:lnTo>
                  <a:lnTo>
                    <a:pt x="475" y="3774"/>
                  </a:lnTo>
                  <a:lnTo>
                    <a:pt x="500" y="3747"/>
                  </a:lnTo>
                  <a:lnTo>
                    <a:pt x="522" y="3720"/>
                  </a:lnTo>
                  <a:lnTo>
                    <a:pt x="532" y="3706"/>
                  </a:lnTo>
                  <a:lnTo>
                    <a:pt x="542" y="3693"/>
                  </a:lnTo>
                  <a:lnTo>
                    <a:pt x="550" y="3679"/>
                  </a:lnTo>
                  <a:lnTo>
                    <a:pt x="557" y="3665"/>
                  </a:lnTo>
                  <a:lnTo>
                    <a:pt x="557" y="3665"/>
                  </a:lnTo>
                  <a:lnTo>
                    <a:pt x="541" y="3698"/>
                  </a:lnTo>
                  <a:lnTo>
                    <a:pt x="522" y="3730"/>
                  </a:lnTo>
                  <a:lnTo>
                    <a:pt x="483" y="3795"/>
                  </a:lnTo>
                  <a:lnTo>
                    <a:pt x="445" y="3859"/>
                  </a:lnTo>
                  <a:lnTo>
                    <a:pt x="427" y="3891"/>
                  </a:lnTo>
                  <a:lnTo>
                    <a:pt x="410" y="3925"/>
                  </a:lnTo>
                  <a:lnTo>
                    <a:pt x="410" y="3925"/>
                  </a:lnTo>
                  <a:lnTo>
                    <a:pt x="345" y="3887"/>
                  </a:lnTo>
                  <a:lnTo>
                    <a:pt x="282" y="3849"/>
                  </a:lnTo>
                  <a:lnTo>
                    <a:pt x="282" y="3849"/>
                  </a:lnTo>
                  <a:close/>
                  <a:moveTo>
                    <a:pt x="508" y="3974"/>
                  </a:moveTo>
                  <a:lnTo>
                    <a:pt x="508" y="3974"/>
                  </a:lnTo>
                  <a:lnTo>
                    <a:pt x="480" y="3962"/>
                  </a:lnTo>
                  <a:lnTo>
                    <a:pt x="467" y="3956"/>
                  </a:lnTo>
                  <a:lnTo>
                    <a:pt x="454" y="3950"/>
                  </a:lnTo>
                  <a:lnTo>
                    <a:pt x="454" y="3950"/>
                  </a:lnTo>
                  <a:lnTo>
                    <a:pt x="450" y="3948"/>
                  </a:lnTo>
                  <a:lnTo>
                    <a:pt x="450" y="3948"/>
                  </a:lnTo>
                  <a:lnTo>
                    <a:pt x="481" y="3920"/>
                  </a:lnTo>
                  <a:lnTo>
                    <a:pt x="510" y="3892"/>
                  </a:lnTo>
                  <a:lnTo>
                    <a:pt x="538" y="3861"/>
                  </a:lnTo>
                  <a:lnTo>
                    <a:pt x="564" y="3830"/>
                  </a:lnTo>
                  <a:lnTo>
                    <a:pt x="564" y="3830"/>
                  </a:lnTo>
                  <a:lnTo>
                    <a:pt x="624" y="3758"/>
                  </a:lnTo>
                  <a:lnTo>
                    <a:pt x="592" y="3797"/>
                  </a:lnTo>
                  <a:lnTo>
                    <a:pt x="592" y="3797"/>
                  </a:lnTo>
                  <a:lnTo>
                    <a:pt x="568" y="3842"/>
                  </a:lnTo>
                  <a:lnTo>
                    <a:pt x="545" y="3885"/>
                  </a:lnTo>
                  <a:lnTo>
                    <a:pt x="525" y="3928"/>
                  </a:lnTo>
                  <a:lnTo>
                    <a:pt x="516" y="3950"/>
                  </a:lnTo>
                  <a:lnTo>
                    <a:pt x="508" y="3974"/>
                  </a:lnTo>
                  <a:lnTo>
                    <a:pt x="508" y="3974"/>
                  </a:lnTo>
                  <a:close/>
                  <a:moveTo>
                    <a:pt x="1267" y="4051"/>
                  </a:moveTo>
                  <a:lnTo>
                    <a:pt x="1267" y="4051"/>
                  </a:lnTo>
                  <a:lnTo>
                    <a:pt x="1173" y="4056"/>
                  </a:lnTo>
                  <a:lnTo>
                    <a:pt x="1173" y="4056"/>
                  </a:lnTo>
                  <a:lnTo>
                    <a:pt x="1226" y="4003"/>
                  </a:lnTo>
                  <a:lnTo>
                    <a:pt x="1281" y="3949"/>
                  </a:lnTo>
                  <a:lnTo>
                    <a:pt x="1338" y="3898"/>
                  </a:lnTo>
                  <a:lnTo>
                    <a:pt x="1394" y="3846"/>
                  </a:lnTo>
                  <a:lnTo>
                    <a:pt x="1394" y="3846"/>
                  </a:lnTo>
                  <a:lnTo>
                    <a:pt x="1386" y="3854"/>
                  </a:lnTo>
                  <a:lnTo>
                    <a:pt x="1377" y="3863"/>
                  </a:lnTo>
                  <a:lnTo>
                    <a:pt x="1361" y="3882"/>
                  </a:lnTo>
                  <a:lnTo>
                    <a:pt x="1345" y="3907"/>
                  </a:lnTo>
                  <a:lnTo>
                    <a:pt x="1328" y="3933"/>
                  </a:lnTo>
                  <a:lnTo>
                    <a:pt x="1297" y="3987"/>
                  </a:lnTo>
                  <a:lnTo>
                    <a:pt x="1269" y="4037"/>
                  </a:lnTo>
                  <a:lnTo>
                    <a:pt x="1269" y="4037"/>
                  </a:lnTo>
                  <a:lnTo>
                    <a:pt x="1267" y="4040"/>
                  </a:lnTo>
                  <a:lnTo>
                    <a:pt x="1266" y="4044"/>
                  </a:lnTo>
                  <a:lnTo>
                    <a:pt x="1267" y="4051"/>
                  </a:lnTo>
                  <a:lnTo>
                    <a:pt x="1267" y="4051"/>
                  </a:lnTo>
                  <a:close/>
                  <a:moveTo>
                    <a:pt x="1314" y="4048"/>
                  </a:moveTo>
                  <a:lnTo>
                    <a:pt x="1314" y="4048"/>
                  </a:lnTo>
                  <a:lnTo>
                    <a:pt x="1387" y="3974"/>
                  </a:lnTo>
                  <a:lnTo>
                    <a:pt x="1424" y="3937"/>
                  </a:lnTo>
                  <a:lnTo>
                    <a:pt x="1462" y="3901"/>
                  </a:lnTo>
                  <a:lnTo>
                    <a:pt x="1462" y="3901"/>
                  </a:lnTo>
                  <a:lnTo>
                    <a:pt x="1485" y="3880"/>
                  </a:lnTo>
                  <a:lnTo>
                    <a:pt x="1502" y="3866"/>
                  </a:lnTo>
                  <a:lnTo>
                    <a:pt x="1511" y="3859"/>
                  </a:lnTo>
                  <a:lnTo>
                    <a:pt x="1514" y="3858"/>
                  </a:lnTo>
                  <a:lnTo>
                    <a:pt x="1516" y="3858"/>
                  </a:lnTo>
                  <a:lnTo>
                    <a:pt x="1516" y="3859"/>
                  </a:lnTo>
                  <a:lnTo>
                    <a:pt x="1516" y="3861"/>
                  </a:lnTo>
                  <a:lnTo>
                    <a:pt x="1511" y="3870"/>
                  </a:lnTo>
                  <a:lnTo>
                    <a:pt x="1493" y="3894"/>
                  </a:lnTo>
                  <a:lnTo>
                    <a:pt x="1468" y="3928"/>
                  </a:lnTo>
                  <a:lnTo>
                    <a:pt x="1439" y="3963"/>
                  </a:lnTo>
                  <a:lnTo>
                    <a:pt x="1415" y="3994"/>
                  </a:lnTo>
                  <a:lnTo>
                    <a:pt x="1400" y="4015"/>
                  </a:lnTo>
                  <a:lnTo>
                    <a:pt x="1400" y="4015"/>
                  </a:lnTo>
                  <a:lnTo>
                    <a:pt x="1397" y="4022"/>
                  </a:lnTo>
                  <a:lnTo>
                    <a:pt x="1397" y="4028"/>
                  </a:lnTo>
                  <a:lnTo>
                    <a:pt x="1400" y="4033"/>
                  </a:lnTo>
                  <a:lnTo>
                    <a:pt x="1403" y="4039"/>
                  </a:lnTo>
                  <a:lnTo>
                    <a:pt x="1403" y="4039"/>
                  </a:lnTo>
                  <a:lnTo>
                    <a:pt x="1314" y="4048"/>
                  </a:lnTo>
                  <a:lnTo>
                    <a:pt x="1314" y="4048"/>
                  </a:lnTo>
                  <a:close/>
                  <a:moveTo>
                    <a:pt x="1487" y="4031"/>
                  </a:moveTo>
                  <a:lnTo>
                    <a:pt x="1487" y="4031"/>
                  </a:lnTo>
                  <a:lnTo>
                    <a:pt x="1437" y="4036"/>
                  </a:lnTo>
                  <a:lnTo>
                    <a:pt x="1437" y="4036"/>
                  </a:lnTo>
                  <a:lnTo>
                    <a:pt x="1457" y="4021"/>
                  </a:lnTo>
                  <a:lnTo>
                    <a:pt x="1479" y="4002"/>
                  </a:lnTo>
                  <a:lnTo>
                    <a:pt x="1524" y="3962"/>
                  </a:lnTo>
                  <a:lnTo>
                    <a:pt x="1566" y="3925"/>
                  </a:lnTo>
                  <a:lnTo>
                    <a:pt x="1585" y="3907"/>
                  </a:lnTo>
                  <a:lnTo>
                    <a:pt x="1601" y="3894"/>
                  </a:lnTo>
                  <a:lnTo>
                    <a:pt x="1615" y="3884"/>
                  </a:lnTo>
                  <a:lnTo>
                    <a:pt x="1624" y="3879"/>
                  </a:lnTo>
                  <a:lnTo>
                    <a:pt x="1628" y="3878"/>
                  </a:lnTo>
                  <a:lnTo>
                    <a:pt x="1630" y="3879"/>
                  </a:lnTo>
                  <a:lnTo>
                    <a:pt x="1631" y="3881"/>
                  </a:lnTo>
                  <a:lnTo>
                    <a:pt x="1631" y="3885"/>
                  </a:lnTo>
                  <a:lnTo>
                    <a:pt x="1629" y="3892"/>
                  </a:lnTo>
                  <a:lnTo>
                    <a:pt x="1627" y="3899"/>
                  </a:lnTo>
                  <a:lnTo>
                    <a:pt x="1616" y="3921"/>
                  </a:lnTo>
                  <a:lnTo>
                    <a:pt x="1599" y="3953"/>
                  </a:lnTo>
                  <a:lnTo>
                    <a:pt x="1575" y="3994"/>
                  </a:lnTo>
                  <a:lnTo>
                    <a:pt x="1575" y="3994"/>
                  </a:lnTo>
                  <a:lnTo>
                    <a:pt x="1573" y="3997"/>
                  </a:lnTo>
                  <a:lnTo>
                    <a:pt x="1573" y="4001"/>
                  </a:lnTo>
                  <a:lnTo>
                    <a:pt x="1573" y="4004"/>
                  </a:lnTo>
                  <a:lnTo>
                    <a:pt x="1573" y="4008"/>
                  </a:lnTo>
                  <a:lnTo>
                    <a:pt x="1576" y="4015"/>
                  </a:lnTo>
                  <a:lnTo>
                    <a:pt x="1581" y="4019"/>
                  </a:lnTo>
                  <a:lnTo>
                    <a:pt x="1581" y="4019"/>
                  </a:lnTo>
                  <a:lnTo>
                    <a:pt x="1534" y="4026"/>
                  </a:lnTo>
                  <a:lnTo>
                    <a:pt x="1487" y="4031"/>
                  </a:lnTo>
                  <a:lnTo>
                    <a:pt x="1487" y="4031"/>
                  </a:lnTo>
                  <a:close/>
                  <a:moveTo>
                    <a:pt x="1692" y="3997"/>
                  </a:moveTo>
                  <a:lnTo>
                    <a:pt x="1692" y="3997"/>
                  </a:lnTo>
                  <a:lnTo>
                    <a:pt x="1651" y="4007"/>
                  </a:lnTo>
                  <a:lnTo>
                    <a:pt x="1609" y="4015"/>
                  </a:lnTo>
                  <a:lnTo>
                    <a:pt x="1609" y="4015"/>
                  </a:lnTo>
                  <a:lnTo>
                    <a:pt x="1631" y="3990"/>
                  </a:lnTo>
                  <a:lnTo>
                    <a:pt x="1654" y="3966"/>
                  </a:lnTo>
                  <a:lnTo>
                    <a:pt x="1676" y="3946"/>
                  </a:lnTo>
                  <a:lnTo>
                    <a:pt x="1686" y="3937"/>
                  </a:lnTo>
                  <a:lnTo>
                    <a:pt x="1696" y="3932"/>
                  </a:lnTo>
                  <a:lnTo>
                    <a:pt x="1703" y="3927"/>
                  </a:lnTo>
                  <a:lnTo>
                    <a:pt x="1709" y="3927"/>
                  </a:lnTo>
                  <a:lnTo>
                    <a:pt x="1711" y="3927"/>
                  </a:lnTo>
                  <a:lnTo>
                    <a:pt x="1713" y="3928"/>
                  </a:lnTo>
                  <a:lnTo>
                    <a:pt x="1715" y="3930"/>
                  </a:lnTo>
                  <a:lnTo>
                    <a:pt x="1715" y="3934"/>
                  </a:lnTo>
                  <a:lnTo>
                    <a:pt x="1713" y="3943"/>
                  </a:lnTo>
                  <a:lnTo>
                    <a:pt x="1710" y="3956"/>
                  </a:lnTo>
                  <a:lnTo>
                    <a:pt x="1703" y="3975"/>
                  </a:lnTo>
                  <a:lnTo>
                    <a:pt x="1692" y="3997"/>
                  </a:lnTo>
                  <a:lnTo>
                    <a:pt x="1692" y="3997"/>
                  </a:lnTo>
                  <a:close/>
                  <a:moveTo>
                    <a:pt x="1579" y="3778"/>
                  </a:moveTo>
                  <a:lnTo>
                    <a:pt x="1579" y="3778"/>
                  </a:lnTo>
                  <a:lnTo>
                    <a:pt x="1616" y="3779"/>
                  </a:lnTo>
                  <a:lnTo>
                    <a:pt x="1655" y="3784"/>
                  </a:lnTo>
                  <a:lnTo>
                    <a:pt x="1655" y="3784"/>
                  </a:lnTo>
                  <a:lnTo>
                    <a:pt x="1629" y="3806"/>
                  </a:lnTo>
                  <a:lnTo>
                    <a:pt x="1605" y="3830"/>
                  </a:lnTo>
                  <a:lnTo>
                    <a:pt x="1580" y="3853"/>
                  </a:lnTo>
                  <a:lnTo>
                    <a:pt x="1555" y="3879"/>
                  </a:lnTo>
                  <a:lnTo>
                    <a:pt x="1555" y="3879"/>
                  </a:lnTo>
                  <a:lnTo>
                    <a:pt x="1532" y="3902"/>
                  </a:lnTo>
                  <a:lnTo>
                    <a:pt x="1510" y="3927"/>
                  </a:lnTo>
                  <a:lnTo>
                    <a:pt x="1490" y="3953"/>
                  </a:lnTo>
                  <a:lnTo>
                    <a:pt x="1471" y="3980"/>
                  </a:lnTo>
                  <a:lnTo>
                    <a:pt x="1471" y="3980"/>
                  </a:lnTo>
                  <a:lnTo>
                    <a:pt x="1500" y="3936"/>
                  </a:lnTo>
                  <a:lnTo>
                    <a:pt x="1531" y="3893"/>
                  </a:lnTo>
                  <a:lnTo>
                    <a:pt x="1560" y="3850"/>
                  </a:lnTo>
                  <a:lnTo>
                    <a:pt x="1574" y="3827"/>
                  </a:lnTo>
                  <a:lnTo>
                    <a:pt x="1588" y="3805"/>
                  </a:lnTo>
                  <a:lnTo>
                    <a:pt x="1588" y="3805"/>
                  </a:lnTo>
                  <a:lnTo>
                    <a:pt x="1589" y="3802"/>
                  </a:lnTo>
                  <a:lnTo>
                    <a:pt x="1590" y="3797"/>
                  </a:lnTo>
                  <a:lnTo>
                    <a:pt x="1590" y="3794"/>
                  </a:lnTo>
                  <a:lnTo>
                    <a:pt x="1589" y="3790"/>
                  </a:lnTo>
                  <a:lnTo>
                    <a:pt x="1585" y="3783"/>
                  </a:lnTo>
                  <a:lnTo>
                    <a:pt x="1579" y="3778"/>
                  </a:lnTo>
                  <a:lnTo>
                    <a:pt x="1579" y="3778"/>
                  </a:lnTo>
                  <a:close/>
                  <a:moveTo>
                    <a:pt x="1457" y="3787"/>
                  </a:moveTo>
                  <a:lnTo>
                    <a:pt x="1457" y="3787"/>
                  </a:lnTo>
                  <a:lnTo>
                    <a:pt x="1494" y="3782"/>
                  </a:lnTo>
                  <a:lnTo>
                    <a:pt x="1494" y="3782"/>
                  </a:lnTo>
                  <a:lnTo>
                    <a:pt x="1530" y="3779"/>
                  </a:lnTo>
                  <a:lnTo>
                    <a:pt x="1562" y="3777"/>
                  </a:lnTo>
                  <a:lnTo>
                    <a:pt x="1562" y="3777"/>
                  </a:lnTo>
                  <a:lnTo>
                    <a:pt x="1560" y="3778"/>
                  </a:lnTo>
                  <a:lnTo>
                    <a:pt x="1560" y="3778"/>
                  </a:lnTo>
                  <a:lnTo>
                    <a:pt x="1512" y="3812"/>
                  </a:lnTo>
                  <a:lnTo>
                    <a:pt x="1466" y="3849"/>
                  </a:lnTo>
                  <a:lnTo>
                    <a:pt x="1422" y="3886"/>
                  </a:lnTo>
                  <a:lnTo>
                    <a:pt x="1379" y="3926"/>
                  </a:lnTo>
                  <a:lnTo>
                    <a:pt x="1379" y="3926"/>
                  </a:lnTo>
                  <a:lnTo>
                    <a:pt x="1377" y="3926"/>
                  </a:lnTo>
                  <a:lnTo>
                    <a:pt x="1377" y="3926"/>
                  </a:lnTo>
                  <a:lnTo>
                    <a:pt x="1417" y="3860"/>
                  </a:lnTo>
                  <a:lnTo>
                    <a:pt x="1437" y="3827"/>
                  </a:lnTo>
                  <a:lnTo>
                    <a:pt x="1456" y="3794"/>
                  </a:lnTo>
                  <a:lnTo>
                    <a:pt x="1456" y="3794"/>
                  </a:lnTo>
                  <a:lnTo>
                    <a:pt x="1457" y="3790"/>
                  </a:lnTo>
                  <a:lnTo>
                    <a:pt x="1457" y="3787"/>
                  </a:lnTo>
                  <a:lnTo>
                    <a:pt x="1457" y="3787"/>
                  </a:lnTo>
                  <a:close/>
                  <a:moveTo>
                    <a:pt x="1326" y="3792"/>
                  </a:moveTo>
                  <a:lnTo>
                    <a:pt x="1326" y="3792"/>
                  </a:lnTo>
                  <a:lnTo>
                    <a:pt x="1365" y="3792"/>
                  </a:lnTo>
                  <a:lnTo>
                    <a:pt x="1402" y="3791"/>
                  </a:lnTo>
                  <a:lnTo>
                    <a:pt x="1402" y="3791"/>
                  </a:lnTo>
                  <a:lnTo>
                    <a:pt x="1349" y="3837"/>
                  </a:lnTo>
                  <a:lnTo>
                    <a:pt x="1297" y="3884"/>
                  </a:lnTo>
                  <a:lnTo>
                    <a:pt x="1245" y="3932"/>
                  </a:lnTo>
                  <a:lnTo>
                    <a:pt x="1195" y="3980"/>
                  </a:lnTo>
                  <a:lnTo>
                    <a:pt x="1195" y="3980"/>
                  </a:lnTo>
                  <a:lnTo>
                    <a:pt x="1207" y="3968"/>
                  </a:lnTo>
                  <a:lnTo>
                    <a:pt x="1221" y="3950"/>
                  </a:lnTo>
                  <a:lnTo>
                    <a:pt x="1256" y="3906"/>
                  </a:lnTo>
                  <a:lnTo>
                    <a:pt x="1274" y="3881"/>
                  </a:lnTo>
                  <a:lnTo>
                    <a:pt x="1293" y="3854"/>
                  </a:lnTo>
                  <a:lnTo>
                    <a:pt x="1310" y="3829"/>
                  </a:lnTo>
                  <a:lnTo>
                    <a:pt x="1325" y="3805"/>
                  </a:lnTo>
                  <a:lnTo>
                    <a:pt x="1325" y="3805"/>
                  </a:lnTo>
                  <a:lnTo>
                    <a:pt x="1326" y="3802"/>
                  </a:lnTo>
                  <a:lnTo>
                    <a:pt x="1326" y="3798"/>
                  </a:lnTo>
                  <a:lnTo>
                    <a:pt x="1326" y="3792"/>
                  </a:lnTo>
                  <a:lnTo>
                    <a:pt x="1326" y="3792"/>
                  </a:lnTo>
                  <a:close/>
                  <a:moveTo>
                    <a:pt x="1218" y="3893"/>
                  </a:moveTo>
                  <a:lnTo>
                    <a:pt x="1218" y="3893"/>
                  </a:lnTo>
                  <a:lnTo>
                    <a:pt x="1235" y="3877"/>
                  </a:lnTo>
                  <a:lnTo>
                    <a:pt x="1245" y="3868"/>
                  </a:lnTo>
                  <a:lnTo>
                    <a:pt x="1251" y="3865"/>
                  </a:lnTo>
                  <a:lnTo>
                    <a:pt x="1252" y="3865"/>
                  </a:lnTo>
                  <a:lnTo>
                    <a:pt x="1252" y="3867"/>
                  </a:lnTo>
                  <a:lnTo>
                    <a:pt x="1249" y="3874"/>
                  </a:lnTo>
                  <a:lnTo>
                    <a:pt x="1243" y="3885"/>
                  </a:lnTo>
                  <a:lnTo>
                    <a:pt x="1224" y="3914"/>
                  </a:lnTo>
                  <a:lnTo>
                    <a:pt x="1173" y="3987"/>
                  </a:lnTo>
                  <a:lnTo>
                    <a:pt x="1150" y="4017"/>
                  </a:lnTo>
                  <a:lnTo>
                    <a:pt x="1138" y="4037"/>
                  </a:lnTo>
                  <a:lnTo>
                    <a:pt x="1138" y="4037"/>
                  </a:lnTo>
                  <a:lnTo>
                    <a:pt x="1135" y="4043"/>
                  </a:lnTo>
                  <a:lnTo>
                    <a:pt x="1135" y="4049"/>
                  </a:lnTo>
                  <a:lnTo>
                    <a:pt x="1138" y="4053"/>
                  </a:lnTo>
                  <a:lnTo>
                    <a:pt x="1140" y="4058"/>
                  </a:lnTo>
                  <a:lnTo>
                    <a:pt x="1140" y="4058"/>
                  </a:lnTo>
                  <a:lnTo>
                    <a:pt x="1074" y="4059"/>
                  </a:lnTo>
                  <a:lnTo>
                    <a:pt x="1074" y="4059"/>
                  </a:lnTo>
                  <a:lnTo>
                    <a:pt x="1108" y="4016"/>
                  </a:lnTo>
                  <a:lnTo>
                    <a:pt x="1143" y="3974"/>
                  </a:lnTo>
                  <a:lnTo>
                    <a:pt x="1180" y="3933"/>
                  </a:lnTo>
                  <a:lnTo>
                    <a:pt x="1218" y="3893"/>
                  </a:lnTo>
                  <a:lnTo>
                    <a:pt x="1218" y="3893"/>
                  </a:lnTo>
                  <a:close/>
                  <a:moveTo>
                    <a:pt x="1195" y="3799"/>
                  </a:moveTo>
                  <a:lnTo>
                    <a:pt x="1195" y="3799"/>
                  </a:lnTo>
                  <a:lnTo>
                    <a:pt x="1182" y="3813"/>
                  </a:lnTo>
                  <a:lnTo>
                    <a:pt x="1170" y="3827"/>
                  </a:lnTo>
                  <a:lnTo>
                    <a:pt x="1148" y="3858"/>
                  </a:lnTo>
                  <a:lnTo>
                    <a:pt x="1126" y="3891"/>
                  </a:lnTo>
                  <a:lnTo>
                    <a:pt x="1104" y="3925"/>
                  </a:lnTo>
                  <a:lnTo>
                    <a:pt x="1063" y="3994"/>
                  </a:lnTo>
                  <a:lnTo>
                    <a:pt x="1043" y="4028"/>
                  </a:lnTo>
                  <a:lnTo>
                    <a:pt x="1024" y="4059"/>
                  </a:lnTo>
                  <a:lnTo>
                    <a:pt x="1024" y="4059"/>
                  </a:lnTo>
                  <a:lnTo>
                    <a:pt x="969" y="4059"/>
                  </a:lnTo>
                  <a:lnTo>
                    <a:pt x="969" y="4059"/>
                  </a:lnTo>
                  <a:lnTo>
                    <a:pt x="1024" y="3993"/>
                  </a:lnTo>
                  <a:lnTo>
                    <a:pt x="1079" y="3927"/>
                  </a:lnTo>
                  <a:lnTo>
                    <a:pt x="1136" y="3863"/>
                  </a:lnTo>
                  <a:lnTo>
                    <a:pt x="1195" y="3799"/>
                  </a:lnTo>
                  <a:lnTo>
                    <a:pt x="1195" y="3799"/>
                  </a:lnTo>
                  <a:close/>
                  <a:moveTo>
                    <a:pt x="1082" y="3783"/>
                  </a:moveTo>
                  <a:lnTo>
                    <a:pt x="1082" y="3783"/>
                  </a:lnTo>
                  <a:lnTo>
                    <a:pt x="1071" y="3808"/>
                  </a:lnTo>
                  <a:lnTo>
                    <a:pt x="1058" y="3832"/>
                  </a:lnTo>
                  <a:lnTo>
                    <a:pt x="1031" y="3880"/>
                  </a:lnTo>
                  <a:lnTo>
                    <a:pt x="1004" y="3928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75" y="3975"/>
                  </a:lnTo>
                  <a:lnTo>
                    <a:pt x="930" y="4049"/>
                  </a:lnTo>
                  <a:lnTo>
                    <a:pt x="930" y="4049"/>
                  </a:lnTo>
                  <a:lnTo>
                    <a:pt x="929" y="4053"/>
                  </a:lnTo>
                  <a:lnTo>
                    <a:pt x="929" y="4058"/>
                  </a:lnTo>
                  <a:lnTo>
                    <a:pt x="929" y="4058"/>
                  </a:lnTo>
                  <a:lnTo>
                    <a:pt x="888" y="4056"/>
                  </a:lnTo>
                  <a:lnTo>
                    <a:pt x="847" y="4052"/>
                  </a:lnTo>
                  <a:lnTo>
                    <a:pt x="847" y="4052"/>
                  </a:lnTo>
                  <a:lnTo>
                    <a:pt x="881" y="4008"/>
                  </a:lnTo>
                  <a:lnTo>
                    <a:pt x="914" y="3963"/>
                  </a:lnTo>
                  <a:lnTo>
                    <a:pt x="946" y="3918"/>
                  </a:lnTo>
                  <a:lnTo>
                    <a:pt x="976" y="3872"/>
                  </a:lnTo>
                  <a:lnTo>
                    <a:pt x="976" y="3872"/>
                  </a:lnTo>
                  <a:lnTo>
                    <a:pt x="980" y="3867"/>
                  </a:lnTo>
                  <a:lnTo>
                    <a:pt x="980" y="3867"/>
                  </a:lnTo>
                  <a:lnTo>
                    <a:pt x="997" y="3844"/>
                  </a:lnTo>
                  <a:lnTo>
                    <a:pt x="1020" y="3811"/>
                  </a:lnTo>
                  <a:lnTo>
                    <a:pt x="1049" y="3774"/>
                  </a:lnTo>
                  <a:lnTo>
                    <a:pt x="1074" y="3741"/>
                  </a:lnTo>
                  <a:lnTo>
                    <a:pt x="1085" y="3728"/>
                  </a:lnTo>
                  <a:lnTo>
                    <a:pt x="1094" y="3719"/>
                  </a:lnTo>
                  <a:lnTo>
                    <a:pt x="1101" y="3713"/>
                  </a:lnTo>
                  <a:lnTo>
                    <a:pt x="1104" y="3713"/>
                  </a:lnTo>
                  <a:lnTo>
                    <a:pt x="1106" y="3713"/>
                  </a:lnTo>
                  <a:lnTo>
                    <a:pt x="1106" y="3715"/>
                  </a:lnTo>
                  <a:lnTo>
                    <a:pt x="1106" y="3720"/>
                  </a:lnTo>
                  <a:lnTo>
                    <a:pt x="1102" y="3733"/>
                  </a:lnTo>
                  <a:lnTo>
                    <a:pt x="1094" y="3754"/>
                  </a:lnTo>
                  <a:lnTo>
                    <a:pt x="1082" y="3783"/>
                  </a:lnTo>
                  <a:lnTo>
                    <a:pt x="1082" y="3783"/>
                  </a:lnTo>
                  <a:close/>
                  <a:moveTo>
                    <a:pt x="764" y="3996"/>
                  </a:moveTo>
                  <a:lnTo>
                    <a:pt x="764" y="3996"/>
                  </a:lnTo>
                  <a:lnTo>
                    <a:pt x="785" y="3981"/>
                  </a:lnTo>
                  <a:lnTo>
                    <a:pt x="804" y="3964"/>
                  </a:lnTo>
                  <a:lnTo>
                    <a:pt x="824" y="3948"/>
                  </a:lnTo>
                  <a:lnTo>
                    <a:pt x="841" y="3930"/>
                  </a:lnTo>
                  <a:lnTo>
                    <a:pt x="877" y="3893"/>
                  </a:lnTo>
                  <a:lnTo>
                    <a:pt x="910" y="3856"/>
                  </a:lnTo>
                  <a:lnTo>
                    <a:pt x="910" y="3856"/>
                  </a:lnTo>
                  <a:lnTo>
                    <a:pt x="932" y="3830"/>
                  </a:lnTo>
                  <a:lnTo>
                    <a:pt x="955" y="3801"/>
                  </a:lnTo>
                  <a:lnTo>
                    <a:pt x="997" y="3743"/>
                  </a:lnTo>
                  <a:lnTo>
                    <a:pt x="997" y="3743"/>
                  </a:lnTo>
                  <a:lnTo>
                    <a:pt x="1004" y="3731"/>
                  </a:lnTo>
                  <a:lnTo>
                    <a:pt x="1013" y="3717"/>
                  </a:lnTo>
                  <a:lnTo>
                    <a:pt x="1035" y="3681"/>
                  </a:lnTo>
                  <a:lnTo>
                    <a:pt x="1074" y="3607"/>
                  </a:lnTo>
                  <a:lnTo>
                    <a:pt x="1088" y="3585"/>
                  </a:lnTo>
                  <a:lnTo>
                    <a:pt x="1092" y="3581"/>
                  </a:lnTo>
                  <a:lnTo>
                    <a:pt x="1092" y="3581"/>
                  </a:lnTo>
                  <a:lnTo>
                    <a:pt x="1092" y="3582"/>
                  </a:lnTo>
                  <a:lnTo>
                    <a:pt x="1090" y="3589"/>
                  </a:lnTo>
                  <a:lnTo>
                    <a:pt x="1084" y="3604"/>
                  </a:lnTo>
                  <a:lnTo>
                    <a:pt x="1061" y="3660"/>
                  </a:lnTo>
                  <a:lnTo>
                    <a:pt x="1061" y="3660"/>
                  </a:lnTo>
                  <a:lnTo>
                    <a:pt x="1051" y="3682"/>
                  </a:lnTo>
                  <a:lnTo>
                    <a:pt x="1040" y="3705"/>
                  </a:lnTo>
                  <a:lnTo>
                    <a:pt x="1016" y="3748"/>
                  </a:lnTo>
                  <a:lnTo>
                    <a:pt x="990" y="3790"/>
                  </a:lnTo>
                  <a:lnTo>
                    <a:pt x="963" y="3831"/>
                  </a:lnTo>
                  <a:lnTo>
                    <a:pt x="963" y="3831"/>
                  </a:lnTo>
                  <a:lnTo>
                    <a:pt x="921" y="3884"/>
                  </a:lnTo>
                  <a:lnTo>
                    <a:pt x="881" y="3937"/>
                  </a:lnTo>
                  <a:lnTo>
                    <a:pt x="841" y="3993"/>
                  </a:lnTo>
                  <a:lnTo>
                    <a:pt x="804" y="4048"/>
                  </a:lnTo>
                  <a:lnTo>
                    <a:pt x="804" y="4048"/>
                  </a:lnTo>
                  <a:lnTo>
                    <a:pt x="750" y="4040"/>
                  </a:lnTo>
                  <a:lnTo>
                    <a:pt x="699" y="4032"/>
                  </a:lnTo>
                  <a:lnTo>
                    <a:pt x="699" y="4032"/>
                  </a:lnTo>
                  <a:lnTo>
                    <a:pt x="707" y="4028"/>
                  </a:lnTo>
                  <a:lnTo>
                    <a:pt x="707" y="4028"/>
                  </a:lnTo>
                  <a:lnTo>
                    <a:pt x="708" y="4026"/>
                  </a:lnTo>
                  <a:lnTo>
                    <a:pt x="707" y="4024"/>
                  </a:lnTo>
                  <a:lnTo>
                    <a:pt x="706" y="4023"/>
                  </a:lnTo>
                  <a:lnTo>
                    <a:pt x="704" y="4023"/>
                  </a:lnTo>
                  <a:lnTo>
                    <a:pt x="704" y="4023"/>
                  </a:lnTo>
                  <a:lnTo>
                    <a:pt x="689" y="4025"/>
                  </a:lnTo>
                  <a:lnTo>
                    <a:pt x="689" y="4025"/>
                  </a:lnTo>
                  <a:lnTo>
                    <a:pt x="692" y="4022"/>
                  </a:lnTo>
                  <a:lnTo>
                    <a:pt x="692" y="4022"/>
                  </a:lnTo>
                  <a:lnTo>
                    <a:pt x="731" y="4010"/>
                  </a:lnTo>
                  <a:lnTo>
                    <a:pt x="750" y="4002"/>
                  </a:lnTo>
                  <a:lnTo>
                    <a:pt x="758" y="3998"/>
                  </a:lnTo>
                  <a:lnTo>
                    <a:pt x="764" y="3996"/>
                  </a:lnTo>
                  <a:lnTo>
                    <a:pt x="764" y="3996"/>
                  </a:lnTo>
                  <a:close/>
                  <a:moveTo>
                    <a:pt x="750" y="3871"/>
                  </a:moveTo>
                  <a:lnTo>
                    <a:pt x="750" y="3871"/>
                  </a:lnTo>
                  <a:lnTo>
                    <a:pt x="735" y="3882"/>
                  </a:lnTo>
                  <a:lnTo>
                    <a:pt x="729" y="3888"/>
                  </a:lnTo>
                  <a:lnTo>
                    <a:pt x="724" y="3894"/>
                  </a:lnTo>
                  <a:lnTo>
                    <a:pt x="721" y="3900"/>
                  </a:lnTo>
                  <a:lnTo>
                    <a:pt x="718" y="3906"/>
                  </a:lnTo>
                  <a:lnTo>
                    <a:pt x="717" y="3911"/>
                  </a:lnTo>
                  <a:lnTo>
                    <a:pt x="718" y="3916"/>
                  </a:lnTo>
                  <a:lnTo>
                    <a:pt x="718" y="3916"/>
                  </a:lnTo>
                  <a:lnTo>
                    <a:pt x="655" y="4004"/>
                  </a:lnTo>
                  <a:lnTo>
                    <a:pt x="655" y="4004"/>
                  </a:lnTo>
                  <a:lnTo>
                    <a:pt x="653" y="4009"/>
                  </a:lnTo>
                  <a:lnTo>
                    <a:pt x="652" y="4014"/>
                  </a:lnTo>
                  <a:lnTo>
                    <a:pt x="653" y="4017"/>
                  </a:lnTo>
                  <a:lnTo>
                    <a:pt x="654" y="4022"/>
                  </a:lnTo>
                  <a:lnTo>
                    <a:pt x="654" y="4022"/>
                  </a:lnTo>
                  <a:lnTo>
                    <a:pt x="601" y="4009"/>
                  </a:lnTo>
                  <a:lnTo>
                    <a:pt x="577" y="4001"/>
                  </a:lnTo>
                  <a:lnTo>
                    <a:pt x="551" y="3993"/>
                  </a:lnTo>
                  <a:lnTo>
                    <a:pt x="551" y="3993"/>
                  </a:lnTo>
                  <a:lnTo>
                    <a:pt x="620" y="3894"/>
                  </a:lnTo>
                  <a:lnTo>
                    <a:pt x="620" y="3894"/>
                  </a:lnTo>
                  <a:lnTo>
                    <a:pt x="603" y="3929"/>
                  </a:lnTo>
                  <a:lnTo>
                    <a:pt x="586" y="3966"/>
                  </a:lnTo>
                  <a:lnTo>
                    <a:pt x="586" y="3966"/>
                  </a:lnTo>
                  <a:lnTo>
                    <a:pt x="585" y="3969"/>
                  </a:lnTo>
                  <a:lnTo>
                    <a:pt x="585" y="3973"/>
                  </a:lnTo>
                  <a:lnTo>
                    <a:pt x="585" y="3976"/>
                  </a:lnTo>
                  <a:lnTo>
                    <a:pt x="586" y="3978"/>
                  </a:lnTo>
                  <a:lnTo>
                    <a:pt x="590" y="3983"/>
                  </a:lnTo>
                  <a:lnTo>
                    <a:pt x="596" y="3988"/>
                  </a:lnTo>
                  <a:lnTo>
                    <a:pt x="601" y="3990"/>
                  </a:lnTo>
                  <a:lnTo>
                    <a:pt x="608" y="3990"/>
                  </a:lnTo>
                  <a:lnTo>
                    <a:pt x="616" y="3989"/>
                  </a:lnTo>
                  <a:lnTo>
                    <a:pt x="621" y="3985"/>
                  </a:lnTo>
                  <a:lnTo>
                    <a:pt x="621" y="3985"/>
                  </a:lnTo>
                  <a:lnTo>
                    <a:pt x="662" y="3946"/>
                  </a:lnTo>
                  <a:lnTo>
                    <a:pt x="703" y="3906"/>
                  </a:lnTo>
                  <a:lnTo>
                    <a:pt x="744" y="3865"/>
                  </a:lnTo>
                  <a:lnTo>
                    <a:pt x="785" y="3824"/>
                  </a:lnTo>
                  <a:lnTo>
                    <a:pt x="785" y="3824"/>
                  </a:lnTo>
                  <a:lnTo>
                    <a:pt x="750" y="3871"/>
                  </a:lnTo>
                  <a:lnTo>
                    <a:pt x="750" y="3871"/>
                  </a:lnTo>
                  <a:close/>
                  <a:moveTo>
                    <a:pt x="1004" y="3584"/>
                  </a:moveTo>
                  <a:lnTo>
                    <a:pt x="1004" y="3584"/>
                  </a:lnTo>
                  <a:lnTo>
                    <a:pt x="1047" y="3521"/>
                  </a:lnTo>
                  <a:lnTo>
                    <a:pt x="1090" y="3456"/>
                  </a:lnTo>
                  <a:lnTo>
                    <a:pt x="1090" y="3456"/>
                  </a:lnTo>
                  <a:lnTo>
                    <a:pt x="1118" y="3415"/>
                  </a:lnTo>
                  <a:lnTo>
                    <a:pt x="1143" y="3375"/>
                  </a:lnTo>
                  <a:lnTo>
                    <a:pt x="1169" y="3332"/>
                  </a:lnTo>
                  <a:lnTo>
                    <a:pt x="1194" y="3290"/>
                  </a:lnTo>
                  <a:lnTo>
                    <a:pt x="1194" y="3290"/>
                  </a:lnTo>
                  <a:lnTo>
                    <a:pt x="1205" y="3280"/>
                  </a:lnTo>
                  <a:lnTo>
                    <a:pt x="1216" y="3269"/>
                  </a:lnTo>
                  <a:lnTo>
                    <a:pt x="1224" y="3259"/>
                  </a:lnTo>
                  <a:lnTo>
                    <a:pt x="1231" y="3248"/>
                  </a:lnTo>
                  <a:lnTo>
                    <a:pt x="1235" y="3239"/>
                  </a:lnTo>
                  <a:lnTo>
                    <a:pt x="1238" y="3228"/>
                  </a:lnTo>
                  <a:lnTo>
                    <a:pt x="1239" y="3218"/>
                  </a:lnTo>
                  <a:lnTo>
                    <a:pt x="1238" y="3207"/>
                  </a:lnTo>
                  <a:lnTo>
                    <a:pt x="1238" y="3207"/>
                  </a:lnTo>
                  <a:lnTo>
                    <a:pt x="1259" y="3164"/>
                  </a:lnTo>
                  <a:lnTo>
                    <a:pt x="1279" y="3122"/>
                  </a:lnTo>
                  <a:lnTo>
                    <a:pt x="1279" y="3122"/>
                  </a:lnTo>
                  <a:lnTo>
                    <a:pt x="1303" y="3130"/>
                  </a:lnTo>
                  <a:lnTo>
                    <a:pt x="1303" y="3130"/>
                  </a:lnTo>
                  <a:lnTo>
                    <a:pt x="1307" y="3131"/>
                  </a:lnTo>
                  <a:lnTo>
                    <a:pt x="1311" y="3131"/>
                  </a:lnTo>
                  <a:lnTo>
                    <a:pt x="1313" y="3130"/>
                  </a:lnTo>
                  <a:lnTo>
                    <a:pt x="1317" y="3128"/>
                  </a:lnTo>
                  <a:lnTo>
                    <a:pt x="1320" y="3122"/>
                  </a:lnTo>
                  <a:lnTo>
                    <a:pt x="1322" y="3116"/>
                  </a:lnTo>
                  <a:lnTo>
                    <a:pt x="1322" y="3116"/>
                  </a:lnTo>
                  <a:lnTo>
                    <a:pt x="1325" y="3097"/>
                  </a:lnTo>
                  <a:lnTo>
                    <a:pt x="1327" y="3078"/>
                  </a:lnTo>
                  <a:lnTo>
                    <a:pt x="1333" y="3042"/>
                  </a:lnTo>
                  <a:lnTo>
                    <a:pt x="1339" y="3006"/>
                  </a:lnTo>
                  <a:lnTo>
                    <a:pt x="1341" y="2987"/>
                  </a:lnTo>
                  <a:lnTo>
                    <a:pt x="1342" y="2968"/>
                  </a:lnTo>
                  <a:lnTo>
                    <a:pt x="1342" y="2968"/>
                  </a:lnTo>
                  <a:lnTo>
                    <a:pt x="1344" y="2964"/>
                  </a:lnTo>
                  <a:lnTo>
                    <a:pt x="1346" y="2959"/>
                  </a:lnTo>
                  <a:lnTo>
                    <a:pt x="1348" y="2955"/>
                  </a:lnTo>
                  <a:lnTo>
                    <a:pt x="1352" y="2953"/>
                  </a:lnTo>
                  <a:lnTo>
                    <a:pt x="1356" y="2952"/>
                  </a:lnTo>
                  <a:lnTo>
                    <a:pt x="1362" y="2952"/>
                  </a:lnTo>
                  <a:lnTo>
                    <a:pt x="1374" y="2952"/>
                  </a:lnTo>
                  <a:lnTo>
                    <a:pt x="1389" y="2955"/>
                  </a:lnTo>
                  <a:lnTo>
                    <a:pt x="1406" y="2961"/>
                  </a:lnTo>
                  <a:lnTo>
                    <a:pt x="1424" y="2970"/>
                  </a:lnTo>
                  <a:lnTo>
                    <a:pt x="1444" y="2979"/>
                  </a:lnTo>
                  <a:lnTo>
                    <a:pt x="1444" y="2979"/>
                  </a:lnTo>
                  <a:lnTo>
                    <a:pt x="1393" y="3057"/>
                  </a:lnTo>
                  <a:lnTo>
                    <a:pt x="1340" y="3135"/>
                  </a:lnTo>
                  <a:lnTo>
                    <a:pt x="1286" y="3212"/>
                  </a:lnTo>
                  <a:lnTo>
                    <a:pt x="1232" y="3288"/>
                  </a:lnTo>
                  <a:lnTo>
                    <a:pt x="1176" y="3363"/>
                  </a:lnTo>
                  <a:lnTo>
                    <a:pt x="1120" y="3437"/>
                  </a:lnTo>
                  <a:lnTo>
                    <a:pt x="1063" y="3510"/>
                  </a:lnTo>
                  <a:lnTo>
                    <a:pt x="1004" y="3584"/>
                  </a:lnTo>
                  <a:lnTo>
                    <a:pt x="1004" y="3584"/>
                  </a:lnTo>
                  <a:close/>
                  <a:moveTo>
                    <a:pt x="1483" y="3000"/>
                  </a:moveTo>
                  <a:lnTo>
                    <a:pt x="1483" y="3000"/>
                  </a:lnTo>
                  <a:lnTo>
                    <a:pt x="1518" y="3021"/>
                  </a:lnTo>
                  <a:lnTo>
                    <a:pt x="1518" y="3021"/>
                  </a:lnTo>
                  <a:lnTo>
                    <a:pt x="1450" y="3113"/>
                  </a:lnTo>
                  <a:lnTo>
                    <a:pt x="1379" y="3213"/>
                  </a:lnTo>
                  <a:lnTo>
                    <a:pt x="1313" y="3309"/>
                  </a:lnTo>
                  <a:lnTo>
                    <a:pt x="1285" y="3351"/>
                  </a:lnTo>
                  <a:lnTo>
                    <a:pt x="1262" y="3389"/>
                  </a:lnTo>
                  <a:lnTo>
                    <a:pt x="1262" y="3389"/>
                  </a:lnTo>
                  <a:lnTo>
                    <a:pt x="1320" y="3293"/>
                  </a:lnTo>
                  <a:lnTo>
                    <a:pt x="1379" y="3198"/>
                  </a:lnTo>
                  <a:lnTo>
                    <a:pt x="1406" y="3150"/>
                  </a:lnTo>
                  <a:lnTo>
                    <a:pt x="1432" y="3101"/>
                  </a:lnTo>
                  <a:lnTo>
                    <a:pt x="1458" y="3050"/>
                  </a:lnTo>
                  <a:lnTo>
                    <a:pt x="1483" y="3000"/>
                  </a:lnTo>
                  <a:lnTo>
                    <a:pt x="1483" y="3000"/>
                  </a:lnTo>
                  <a:close/>
                  <a:moveTo>
                    <a:pt x="1277" y="3400"/>
                  </a:moveTo>
                  <a:lnTo>
                    <a:pt x="1277" y="3400"/>
                  </a:lnTo>
                  <a:lnTo>
                    <a:pt x="1314" y="3358"/>
                  </a:lnTo>
                  <a:lnTo>
                    <a:pt x="1351" y="3315"/>
                  </a:lnTo>
                  <a:lnTo>
                    <a:pt x="1384" y="3270"/>
                  </a:lnTo>
                  <a:lnTo>
                    <a:pt x="1418" y="3226"/>
                  </a:lnTo>
                  <a:lnTo>
                    <a:pt x="1485" y="3135"/>
                  </a:lnTo>
                  <a:lnTo>
                    <a:pt x="1552" y="3043"/>
                  </a:lnTo>
                  <a:lnTo>
                    <a:pt x="1552" y="3043"/>
                  </a:lnTo>
                  <a:lnTo>
                    <a:pt x="1583" y="3064"/>
                  </a:lnTo>
                  <a:lnTo>
                    <a:pt x="1583" y="3064"/>
                  </a:lnTo>
                  <a:lnTo>
                    <a:pt x="1547" y="3110"/>
                  </a:lnTo>
                  <a:lnTo>
                    <a:pt x="1509" y="3154"/>
                  </a:lnTo>
                  <a:lnTo>
                    <a:pt x="1432" y="3242"/>
                  </a:lnTo>
                  <a:lnTo>
                    <a:pt x="1356" y="3330"/>
                  </a:lnTo>
                  <a:lnTo>
                    <a:pt x="1319" y="3375"/>
                  </a:lnTo>
                  <a:lnTo>
                    <a:pt x="1283" y="3420"/>
                  </a:lnTo>
                  <a:lnTo>
                    <a:pt x="1283" y="3420"/>
                  </a:lnTo>
                  <a:lnTo>
                    <a:pt x="1285" y="3417"/>
                  </a:lnTo>
                  <a:lnTo>
                    <a:pt x="1285" y="3414"/>
                  </a:lnTo>
                  <a:lnTo>
                    <a:pt x="1285" y="3411"/>
                  </a:lnTo>
                  <a:lnTo>
                    <a:pt x="1285" y="3408"/>
                  </a:lnTo>
                  <a:lnTo>
                    <a:pt x="1281" y="3404"/>
                  </a:lnTo>
                  <a:lnTo>
                    <a:pt x="1277" y="3400"/>
                  </a:lnTo>
                  <a:lnTo>
                    <a:pt x="1277" y="3400"/>
                  </a:lnTo>
                  <a:close/>
                  <a:moveTo>
                    <a:pt x="1417" y="3421"/>
                  </a:moveTo>
                  <a:lnTo>
                    <a:pt x="1417" y="3421"/>
                  </a:lnTo>
                  <a:lnTo>
                    <a:pt x="1353" y="3427"/>
                  </a:lnTo>
                  <a:lnTo>
                    <a:pt x="1290" y="3432"/>
                  </a:lnTo>
                  <a:lnTo>
                    <a:pt x="1290" y="3432"/>
                  </a:lnTo>
                  <a:lnTo>
                    <a:pt x="1327" y="3397"/>
                  </a:lnTo>
                  <a:lnTo>
                    <a:pt x="1368" y="3358"/>
                  </a:lnTo>
                  <a:lnTo>
                    <a:pt x="1408" y="3319"/>
                  </a:lnTo>
                  <a:lnTo>
                    <a:pt x="1446" y="3284"/>
                  </a:lnTo>
                  <a:lnTo>
                    <a:pt x="1463" y="3270"/>
                  </a:lnTo>
                  <a:lnTo>
                    <a:pt x="1478" y="3257"/>
                  </a:lnTo>
                  <a:lnTo>
                    <a:pt x="1491" y="3249"/>
                  </a:lnTo>
                  <a:lnTo>
                    <a:pt x="1503" y="3242"/>
                  </a:lnTo>
                  <a:lnTo>
                    <a:pt x="1506" y="3241"/>
                  </a:lnTo>
                  <a:lnTo>
                    <a:pt x="1510" y="3241"/>
                  </a:lnTo>
                  <a:lnTo>
                    <a:pt x="1513" y="3241"/>
                  </a:lnTo>
                  <a:lnTo>
                    <a:pt x="1516" y="3242"/>
                  </a:lnTo>
                  <a:lnTo>
                    <a:pt x="1517" y="3246"/>
                  </a:lnTo>
                  <a:lnTo>
                    <a:pt x="1517" y="3249"/>
                  </a:lnTo>
                  <a:lnTo>
                    <a:pt x="1517" y="3254"/>
                  </a:lnTo>
                  <a:lnTo>
                    <a:pt x="1514" y="3261"/>
                  </a:lnTo>
                  <a:lnTo>
                    <a:pt x="1514" y="3261"/>
                  </a:lnTo>
                  <a:lnTo>
                    <a:pt x="1465" y="3341"/>
                  </a:lnTo>
                  <a:lnTo>
                    <a:pt x="1417" y="3421"/>
                  </a:lnTo>
                  <a:lnTo>
                    <a:pt x="1417" y="3421"/>
                  </a:lnTo>
                  <a:close/>
                  <a:moveTo>
                    <a:pt x="1466" y="3415"/>
                  </a:moveTo>
                  <a:lnTo>
                    <a:pt x="1466" y="3415"/>
                  </a:lnTo>
                  <a:lnTo>
                    <a:pt x="1470" y="3410"/>
                  </a:lnTo>
                  <a:lnTo>
                    <a:pt x="1470" y="3410"/>
                  </a:lnTo>
                  <a:lnTo>
                    <a:pt x="1473" y="3410"/>
                  </a:lnTo>
                  <a:lnTo>
                    <a:pt x="1476" y="3408"/>
                  </a:lnTo>
                  <a:lnTo>
                    <a:pt x="1479" y="3406"/>
                  </a:lnTo>
                  <a:lnTo>
                    <a:pt x="1480" y="3403"/>
                  </a:lnTo>
                  <a:lnTo>
                    <a:pt x="1480" y="3403"/>
                  </a:lnTo>
                  <a:lnTo>
                    <a:pt x="1487" y="3385"/>
                  </a:lnTo>
                  <a:lnTo>
                    <a:pt x="1496" y="3366"/>
                  </a:lnTo>
                  <a:lnTo>
                    <a:pt x="1496" y="3366"/>
                  </a:lnTo>
                  <a:lnTo>
                    <a:pt x="1519" y="3329"/>
                  </a:lnTo>
                  <a:lnTo>
                    <a:pt x="1540" y="3290"/>
                  </a:lnTo>
                  <a:lnTo>
                    <a:pt x="1561" y="3252"/>
                  </a:lnTo>
                  <a:lnTo>
                    <a:pt x="1580" y="3212"/>
                  </a:lnTo>
                  <a:lnTo>
                    <a:pt x="1580" y="3212"/>
                  </a:lnTo>
                  <a:lnTo>
                    <a:pt x="1599" y="3186"/>
                  </a:lnTo>
                  <a:lnTo>
                    <a:pt x="1619" y="3160"/>
                  </a:lnTo>
                  <a:lnTo>
                    <a:pt x="1660" y="3109"/>
                  </a:lnTo>
                  <a:lnTo>
                    <a:pt x="1703" y="3058"/>
                  </a:lnTo>
                  <a:lnTo>
                    <a:pt x="1747" y="3009"/>
                  </a:lnTo>
                  <a:lnTo>
                    <a:pt x="1836" y="2913"/>
                  </a:lnTo>
                  <a:lnTo>
                    <a:pt x="1880" y="2865"/>
                  </a:lnTo>
                  <a:lnTo>
                    <a:pt x="1922" y="2817"/>
                  </a:lnTo>
                  <a:lnTo>
                    <a:pt x="1922" y="2817"/>
                  </a:lnTo>
                  <a:lnTo>
                    <a:pt x="1871" y="2904"/>
                  </a:lnTo>
                  <a:lnTo>
                    <a:pt x="1822" y="2989"/>
                  </a:lnTo>
                  <a:lnTo>
                    <a:pt x="1771" y="3075"/>
                  </a:lnTo>
                  <a:lnTo>
                    <a:pt x="1719" y="3159"/>
                  </a:lnTo>
                  <a:lnTo>
                    <a:pt x="1719" y="3159"/>
                  </a:lnTo>
                  <a:lnTo>
                    <a:pt x="1626" y="3284"/>
                  </a:lnTo>
                  <a:lnTo>
                    <a:pt x="1532" y="3411"/>
                  </a:lnTo>
                  <a:lnTo>
                    <a:pt x="1532" y="3411"/>
                  </a:lnTo>
                  <a:lnTo>
                    <a:pt x="1499" y="3413"/>
                  </a:lnTo>
                  <a:lnTo>
                    <a:pt x="1466" y="3415"/>
                  </a:lnTo>
                  <a:lnTo>
                    <a:pt x="1466" y="3415"/>
                  </a:lnTo>
                  <a:close/>
                  <a:moveTo>
                    <a:pt x="1578" y="3412"/>
                  </a:moveTo>
                  <a:lnTo>
                    <a:pt x="1578" y="3412"/>
                  </a:lnTo>
                  <a:lnTo>
                    <a:pt x="1593" y="3392"/>
                  </a:lnTo>
                  <a:lnTo>
                    <a:pt x="1608" y="3372"/>
                  </a:lnTo>
                  <a:lnTo>
                    <a:pt x="1608" y="3372"/>
                  </a:lnTo>
                  <a:lnTo>
                    <a:pt x="1752" y="3195"/>
                  </a:lnTo>
                  <a:lnTo>
                    <a:pt x="1825" y="3106"/>
                  </a:lnTo>
                  <a:lnTo>
                    <a:pt x="1896" y="3016"/>
                  </a:lnTo>
                  <a:lnTo>
                    <a:pt x="1966" y="2926"/>
                  </a:lnTo>
                  <a:lnTo>
                    <a:pt x="2035" y="2835"/>
                  </a:lnTo>
                  <a:lnTo>
                    <a:pt x="2103" y="2744"/>
                  </a:lnTo>
                  <a:lnTo>
                    <a:pt x="2170" y="2651"/>
                  </a:lnTo>
                  <a:lnTo>
                    <a:pt x="2170" y="2651"/>
                  </a:lnTo>
                  <a:lnTo>
                    <a:pt x="2274" y="2501"/>
                  </a:lnTo>
                  <a:lnTo>
                    <a:pt x="2327" y="2429"/>
                  </a:lnTo>
                  <a:lnTo>
                    <a:pt x="2355" y="2392"/>
                  </a:lnTo>
                  <a:lnTo>
                    <a:pt x="2384" y="2356"/>
                  </a:lnTo>
                  <a:lnTo>
                    <a:pt x="2384" y="2356"/>
                  </a:lnTo>
                  <a:lnTo>
                    <a:pt x="2414" y="2320"/>
                  </a:lnTo>
                  <a:lnTo>
                    <a:pt x="2423" y="2312"/>
                  </a:lnTo>
                  <a:lnTo>
                    <a:pt x="2425" y="2309"/>
                  </a:lnTo>
                  <a:lnTo>
                    <a:pt x="2425" y="2313"/>
                  </a:lnTo>
                  <a:lnTo>
                    <a:pt x="2420" y="2320"/>
                  </a:lnTo>
                  <a:lnTo>
                    <a:pt x="2404" y="2344"/>
                  </a:lnTo>
                  <a:lnTo>
                    <a:pt x="2357" y="2412"/>
                  </a:lnTo>
                  <a:lnTo>
                    <a:pt x="2323" y="2462"/>
                  </a:lnTo>
                  <a:lnTo>
                    <a:pt x="2323" y="2462"/>
                  </a:lnTo>
                  <a:lnTo>
                    <a:pt x="2277" y="2535"/>
                  </a:lnTo>
                  <a:lnTo>
                    <a:pt x="2232" y="2608"/>
                  </a:lnTo>
                  <a:lnTo>
                    <a:pt x="2184" y="2680"/>
                  </a:lnTo>
                  <a:lnTo>
                    <a:pt x="2136" y="2752"/>
                  </a:lnTo>
                  <a:lnTo>
                    <a:pt x="2088" y="2823"/>
                  </a:lnTo>
                  <a:lnTo>
                    <a:pt x="2039" y="2895"/>
                  </a:lnTo>
                  <a:lnTo>
                    <a:pt x="1938" y="3035"/>
                  </a:lnTo>
                  <a:lnTo>
                    <a:pt x="1938" y="3035"/>
                  </a:lnTo>
                  <a:lnTo>
                    <a:pt x="1901" y="3084"/>
                  </a:lnTo>
                  <a:lnTo>
                    <a:pt x="1901" y="3084"/>
                  </a:lnTo>
                  <a:lnTo>
                    <a:pt x="1829" y="3168"/>
                  </a:lnTo>
                  <a:lnTo>
                    <a:pt x="1759" y="3253"/>
                  </a:lnTo>
                  <a:lnTo>
                    <a:pt x="1725" y="3296"/>
                  </a:lnTo>
                  <a:lnTo>
                    <a:pt x="1691" y="3339"/>
                  </a:lnTo>
                  <a:lnTo>
                    <a:pt x="1658" y="3384"/>
                  </a:lnTo>
                  <a:lnTo>
                    <a:pt x="1627" y="3430"/>
                  </a:lnTo>
                  <a:lnTo>
                    <a:pt x="1627" y="3430"/>
                  </a:lnTo>
                  <a:lnTo>
                    <a:pt x="1602" y="3419"/>
                  </a:lnTo>
                  <a:lnTo>
                    <a:pt x="1589" y="3415"/>
                  </a:lnTo>
                  <a:lnTo>
                    <a:pt x="1578" y="3412"/>
                  </a:lnTo>
                  <a:lnTo>
                    <a:pt x="1578" y="3412"/>
                  </a:lnTo>
                  <a:close/>
                  <a:moveTo>
                    <a:pt x="1709" y="3462"/>
                  </a:moveTo>
                  <a:lnTo>
                    <a:pt x="1709" y="3462"/>
                  </a:lnTo>
                  <a:lnTo>
                    <a:pt x="1709" y="3468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710" y="3474"/>
                  </a:lnTo>
                  <a:lnTo>
                    <a:pt x="1657" y="3445"/>
                  </a:lnTo>
                  <a:lnTo>
                    <a:pt x="1657" y="3445"/>
                  </a:lnTo>
                  <a:lnTo>
                    <a:pt x="1678" y="3418"/>
                  </a:lnTo>
                  <a:lnTo>
                    <a:pt x="1699" y="3392"/>
                  </a:lnTo>
                  <a:lnTo>
                    <a:pt x="1699" y="3392"/>
                  </a:lnTo>
                  <a:lnTo>
                    <a:pt x="1703" y="3393"/>
                  </a:lnTo>
                  <a:lnTo>
                    <a:pt x="1706" y="3394"/>
                  </a:lnTo>
                  <a:lnTo>
                    <a:pt x="1715" y="3394"/>
                  </a:lnTo>
                  <a:lnTo>
                    <a:pt x="1722" y="3392"/>
                  </a:lnTo>
                  <a:lnTo>
                    <a:pt x="1729" y="3389"/>
                  </a:lnTo>
                  <a:lnTo>
                    <a:pt x="1729" y="3389"/>
                  </a:lnTo>
                  <a:lnTo>
                    <a:pt x="1722" y="3406"/>
                  </a:lnTo>
                  <a:lnTo>
                    <a:pt x="1716" y="3424"/>
                  </a:lnTo>
                  <a:lnTo>
                    <a:pt x="1712" y="3442"/>
                  </a:lnTo>
                  <a:lnTo>
                    <a:pt x="1709" y="3462"/>
                  </a:lnTo>
                  <a:lnTo>
                    <a:pt x="1709" y="3462"/>
                  </a:lnTo>
                  <a:close/>
                  <a:moveTo>
                    <a:pt x="1750" y="3434"/>
                  </a:moveTo>
                  <a:lnTo>
                    <a:pt x="1750" y="3434"/>
                  </a:lnTo>
                  <a:lnTo>
                    <a:pt x="1751" y="3425"/>
                  </a:lnTo>
                  <a:lnTo>
                    <a:pt x="1753" y="3415"/>
                  </a:lnTo>
                  <a:lnTo>
                    <a:pt x="1753" y="3415"/>
                  </a:lnTo>
                  <a:lnTo>
                    <a:pt x="1770" y="3393"/>
                  </a:lnTo>
                  <a:lnTo>
                    <a:pt x="1786" y="3370"/>
                  </a:lnTo>
                  <a:lnTo>
                    <a:pt x="1803" y="3348"/>
                  </a:lnTo>
                  <a:lnTo>
                    <a:pt x="1821" y="3327"/>
                  </a:lnTo>
                  <a:lnTo>
                    <a:pt x="1860" y="3283"/>
                  </a:lnTo>
                  <a:lnTo>
                    <a:pt x="1899" y="3242"/>
                  </a:lnTo>
                  <a:lnTo>
                    <a:pt x="1899" y="3242"/>
                  </a:lnTo>
                  <a:lnTo>
                    <a:pt x="1873" y="3297"/>
                  </a:lnTo>
                  <a:lnTo>
                    <a:pt x="1844" y="3352"/>
                  </a:lnTo>
                  <a:lnTo>
                    <a:pt x="1844" y="3352"/>
                  </a:lnTo>
                  <a:lnTo>
                    <a:pt x="1822" y="3376"/>
                  </a:lnTo>
                  <a:lnTo>
                    <a:pt x="1800" y="3397"/>
                  </a:lnTo>
                  <a:lnTo>
                    <a:pt x="1775" y="3417"/>
                  </a:lnTo>
                  <a:lnTo>
                    <a:pt x="1750" y="3434"/>
                  </a:lnTo>
                  <a:lnTo>
                    <a:pt x="1750" y="3434"/>
                  </a:lnTo>
                  <a:close/>
                  <a:moveTo>
                    <a:pt x="1799" y="3522"/>
                  </a:moveTo>
                  <a:lnTo>
                    <a:pt x="1799" y="3522"/>
                  </a:lnTo>
                  <a:lnTo>
                    <a:pt x="1820" y="3501"/>
                  </a:lnTo>
                  <a:lnTo>
                    <a:pt x="1839" y="3479"/>
                  </a:lnTo>
                  <a:lnTo>
                    <a:pt x="1857" y="3455"/>
                  </a:lnTo>
                  <a:lnTo>
                    <a:pt x="1875" y="3432"/>
                  </a:lnTo>
                  <a:lnTo>
                    <a:pt x="1910" y="3384"/>
                  </a:lnTo>
                  <a:lnTo>
                    <a:pt x="1943" y="3335"/>
                  </a:lnTo>
                  <a:lnTo>
                    <a:pt x="1943" y="3335"/>
                  </a:lnTo>
                  <a:lnTo>
                    <a:pt x="1889" y="3437"/>
                  </a:lnTo>
                  <a:lnTo>
                    <a:pt x="1862" y="3488"/>
                  </a:lnTo>
                  <a:lnTo>
                    <a:pt x="1837" y="3541"/>
                  </a:lnTo>
                  <a:lnTo>
                    <a:pt x="1837" y="3541"/>
                  </a:lnTo>
                  <a:lnTo>
                    <a:pt x="1819" y="3531"/>
                  </a:lnTo>
                  <a:lnTo>
                    <a:pt x="1799" y="3522"/>
                  </a:lnTo>
                  <a:lnTo>
                    <a:pt x="1799" y="3522"/>
                  </a:lnTo>
                  <a:close/>
                  <a:moveTo>
                    <a:pt x="1876" y="3554"/>
                  </a:moveTo>
                  <a:lnTo>
                    <a:pt x="1876" y="3554"/>
                  </a:lnTo>
                  <a:lnTo>
                    <a:pt x="1939" y="3467"/>
                  </a:lnTo>
                  <a:lnTo>
                    <a:pt x="2004" y="3382"/>
                  </a:lnTo>
                  <a:lnTo>
                    <a:pt x="2004" y="3382"/>
                  </a:lnTo>
                  <a:lnTo>
                    <a:pt x="1985" y="3420"/>
                  </a:lnTo>
                  <a:lnTo>
                    <a:pt x="1966" y="3458"/>
                  </a:lnTo>
                  <a:lnTo>
                    <a:pt x="1928" y="3534"/>
                  </a:lnTo>
                  <a:lnTo>
                    <a:pt x="1928" y="3534"/>
                  </a:lnTo>
                  <a:lnTo>
                    <a:pt x="1925" y="3541"/>
                  </a:lnTo>
                  <a:lnTo>
                    <a:pt x="1925" y="3548"/>
                  </a:lnTo>
                  <a:lnTo>
                    <a:pt x="1929" y="3552"/>
                  </a:lnTo>
                  <a:lnTo>
                    <a:pt x="1932" y="3557"/>
                  </a:lnTo>
                  <a:lnTo>
                    <a:pt x="1932" y="3557"/>
                  </a:lnTo>
                  <a:lnTo>
                    <a:pt x="1918" y="3557"/>
                  </a:lnTo>
                  <a:lnTo>
                    <a:pt x="1904" y="3557"/>
                  </a:lnTo>
                  <a:lnTo>
                    <a:pt x="1890" y="3556"/>
                  </a:lnTo>
                  <a:lnTo>
                    <a:pt x="1876" y="3554"/>
                  </a:lnTo>
                  <a:lnTo>
                    <a:pt x="1876" y="3554"/>
                  </a:lnTo>
                  <a:close/>
                  <a:moveTo>
                    <a:pt x="2015" y="3524"/>
                  </a:moveTo>
                  <a:lnTo>
                    <a:pt x="2015" y="3524"/>
                  </a:lnTo>
                  <a:lnTo>
                    <a:pt x="2001" y="3533"/>
                  </a:lnTo>
                  <a:lnTo>
                    <a:pt x="1987" y="3540"/>
                  </a:lnTo>
                  <a:lnTo>
                    <a:pt x="1974" y="3545"/>
                  </a:lnTo>
                  <a:lnTo>
                    <a:pt x="1960" y="3550"/>
                  </a:lnTo>
                  <a:lnTo>
                    <a:pt x="1960" y="3550"/>
                  </a:lnTo>
                  <a:lnTo>
                    <a:pt x="2014" y="3478"/>
                  </a:lnTo>
                  <a:lnTo>
                    <a:pt x="2014" y="3478"/>
                  </a:lnTo>
                  <a:lnTo>
                    <a:pt x="2015" y="3483"/>
                  </a:lnTo>
                  <a:lnTo>
                    <a:pt x="2018" y="3488"/>
                  </a:lnTo>
                  <a:lnTo>
                    <a:pt x="2022" y="3492"/>
                  </a:lnTo>
                  <a:lnTo>
                    <a:pt x="2027" y="3494"/>
                  </a:lnTo>
                  <a:lnTo>
                    <a:pt x="2032" y="3495"/>
                  </a:lnTo>
                  <a:lnTo>
                    <a:pt x="2038" y="3494"/>
                  </a:lnTo>
                  <a:lnTo>
                    <a:pt x="2042" y="3492"/>
                  </a:lnTo>
                  <a:lnTo>
                    <a:pt x="2047" y="3487"/>
                  </a:lnTo>
                  <a:lnTo>
                    <a:pt x="2047" y="3487"/>
                  </a:lnTo>
                  <a:lnTo>
                    <a:pt x="2064" y="3455"/>
                  </a:lnTo>
                  <a:lnTo>
                    <a:pt x="2081" y="3424"/>
                  </a:lnTo>
                  <a:lnTo>
                    <a:pt x="2115" y="3360"/>
                  </a:lnTo>
                  <a:lnTo>
                    <a:pt x="2115" y="3360"/>
                  </a:lnTo>
                  <a:lnTo>
                    <a:pt x="2112" y="3382"/>
                  </a:lnTo>
                  <a:lnTo>
                    <a:pt x="2108" y="3404"/>
                  </a:lnTo>
                  <a:lnTo>
                    <a:pt x="2104" y="3414"/>
                  </a:lnTo>
                  <a:lnTo>
                    <a:pt x="2100" y="3425"/>
                  </a:lnTo>
                  <a:lnTo>
                    <a:pt x="2095" y="3435"/>
                  </a:lnTo>
                  <a:lnTo>
                    <a:pt x="2089" y="3446"/>
                  </a:lnTo>
                  <a:lnTo>
                    <a:pt x="2083" y="3456"/>
                  </a:lnTo>
                  <a:lnTo>
                    <a:pt x="2075" y="3467"/>
                  </a:lnTo>
                  <a:lnTo>
                    <a:pt x="2068" y="3476"/>
                  </a:lnTo>
                  <a:lnTo>
                    <a:pt x="2059" y="3487"/>
                  </a:lnTo>
                  <a:lnTo>
                    <a:pt x="2049" y="3496"/>
                  </a:lnTo>
                  <a:lnTo>
                    <a:pt x="2039" y="3506"/>
                  </a:lnTo>
                  <a:lnTo>
                    <a:pt x="2027" y="3515"/>
                  </a:lnTo>
                  <a:lnTo>
                    <a:pt x="2015" y="3524"/>
                  </a:lnTo>
                  <a:lnTo>
                    <a:pt x="2015" y="3524"/>
                  </a:lnTo>
                  <a:close/>
                  <a:moveTo>
                    <a:pt x="2047" y="3201"/>
                  </a:moveTo>
                  <a:lnTo>
                    <a:pt x="2047" y="3201"/>
                  </a:lnTo>
                  <a:lnTo>
                    <a:pt x="2057" y="3213"/>
                  </a:lnTo>
                  <a:lnTo>
                    <a:pt x="2067" y="3225"/>
                  </a:lnTo>
                  <a:lnTo>
                    <a:pt x="2075" y="3236"/>
                  </a:lnTo>
                  <a:lnTo>
                    <a:pt x="2083" y="3248"/>
                  </a:lnTo>
                  <a:lnTo>
                    <a:pt x="2090" y="3261"/>
                  </a:lnTo>
                  <a:lnTo>
                    <a:pt x="2097" y="3273"/>
                  </a:lnTo>
                  <a:lnTo>
                    <a:pt x="2102" y="3286"/>
                  </a:lnTo>
                  <a:lnTo>
                    <a:pt x="2107" y="3300"/>
                  </a:lnTo>
                  <a:lnTo>
                    <a:pt x="2107" y="3300"/>
                  </a:lnTo>
                  <a:lnTo>
                    <a:pt x="2105" y="3300"/>
                  </a:lnTo>
                  <a:lnTo>
                    <a:pt x="2105" y="3300"/>
                  </a:lnTo>
                  <a:lnTo>
                    <a:pt x="2075" y="3337"/>
                  </a:lnTo>
                  <a:lnTo>
                    <a:pt x="2046" y="3375"/>
                  </a:lnTo>
                  <a:lnTo>
                    <a:pt x="2046" y="3375"/>
                  </a:lnTo>
                  <a:lnTo>
                    <a:pt x="2056" y="3350"/>
                  </a:lnTo>
                  <a:lnTo>
                    <a:pt x="2066" y="3325"/>
                  </a:lnTo>
                  <a:lnTo>
                    <a:pt x="2074" y="3300"/>
                  </a:lnTo>
                  <a:lnTo>
                    <a:pt x="2081" y="3274"/>
                  </a:lnTo>
                  <a:lnTo>
                    <a:pt x="2081" y="3274"/>
                  </a:lnTo>
                  <a:lnTo>
                    <a:pt x="2082" y="3267"/>
                  </a:lnTo>
                  <a:lnTo>
                    <a:pt x="2080" y="3261"/>
                  </a:lnTo>
                  <a:lnTo>
                    <a:pt x="2076" y="3256"/>
                  </a:lnTo>
                  <a:lnTo>
                    <a:pt x="2071" y="3253"/>
                  </a:lnTo>
                  <a:lnTo>
                    <a:pt x="2066" y="3252"/>
                  </a:lnTo>
                  <a:lnTo>
                    <a:pt x="2059" y="3253"/>
                  </a:lnTo>
                  <a:lnTo>
                    <a:pt x="2053" y="3255"/>
                  </a:lnTo>
                  <a:lnTo>
                    <a:pt x="2048" y="3260"/>
                  </a:lnTo>
                  <a:lnTo>
                    <a:pt x="2048" y="3260"/>
                  </a:lnTo>
                  <a:lnTo>
                    <a:pt x="2000" y="3323"/>
                  </a:lnTo>
                  <a:lnTo>
                    <a:pt x="1953" y="3387"/>
                  </a:lnTo>
                  <a:lnTo>
                    <a:pt x="1953" y="3387"/>
                  </a:lnTo>
                  <a:lnTo>
                    <a:pt x="1978" y="3342"/>
                  </a:lnTo>
                  <a:lnTo>
                    <a:pt x="2002" y="3295"/>
                  </a:lnTo>
                  <a:lnTo>
                    <a:pt x="2025" y="3248"/>
                  </a:lnTo>
                  <a:lnTo>
                    <a:pt x="2047" y="3201"/>
                  </a:lnTo>
                  <a:lnTo>
                    <a:pt x="2047" y="3201"/>
                  </a:lnTo>
                  <a:close/>
                  <a:moveTo>
                    <a:pt x="1986" y="3083"/>
                  </a:moveTo>
                  <a:lnTo>
                    <a:pt x="1986" y="3083"/>
                  </a:lnTo>
                  <a:lnTo>
                    <a:pt x="1990" y="3061"/>
                  </a:lnTo>
                  <a:lnTo>
                    <a:pt x="1993" y="3039"/>
                  </a:lnTo>
                  <a:lnTo>
                    <a:pt x="1993" y="3039"/>
                  </a:lnTo>
                  <a:lnTo>
                    <a:pt x="1993" y="3035"/>
                  </a:lnTo>
                  <a:lnTo>
                    <a:pt x="1992" y="3033"/>
                  </a:lnTo>
                  <a:lnTo>
                    <a:pt x="1987" y="3028"/>
                  </a:lnTo>
                  <a:lnTo>
                    <a:pt x="1987" y="3028"/>
                  </a:lnTo>
                  <a:lnTo>
                    <a:pt x="2050" y="2953"/>
                  </a:lnTo>
                  <a:lnTo>
                    <a:pt x="2112" y="2878"/>
                  </a:lnTo>
                  <a:lnTo>
                    <a:pt x="2173" y="2801"/>
                  </a:lnTo>
                  <a:lnTo>
                    <a:pt x="2203" y="2762"/>
                  </a:lnTo>
                  <a:lnTo>
                    <a:pt x="2231" y="2723"/>
                  </a:lnTo>
                  <a:lnTo>
                    <a:pt x="2231" y="2723"/>
                  </a:lnTo>
                  <a:lnTo>
                    <a:pt x="2245" y="2701"/>
                  </a:lnTo>
                  <a:lnTo>
                    <a:pt x="2265" y="2665"/>
                  </a:lnTo>
                  <a:lnTo>
                    <a:pt x="2290" y="2622"/>
                  </a:lnTo>
                  <a:lnTo>
                    <a:pt x="2315" y="2580"/>
                  </a:lnTo>
                  <a:lnTo>
                    <a:pt x="2337" y="2545"/>
                  </a:lnTo>
                  <a:lnTo>
                    <a:pt x="2347" y="2534"/>
                  </a:lnTo>
                  <a:lnTo>
                    <a:pt x="2352" y="2527"/>
                  </a:lnTo>
                  <a:lnTo>
                    <a:pt x="2355" y="2526"/>
                  </a:lnTo>
                  <a:lnTo>
                    <a:pt x="2357" y="2527"/>
                  </a:lnTo>
                  <a:lnTo>
                    <a:pt x="2357" y="2529"/>
                  </a:lnTo>
                  <a:lnTo>
                    <a:pt x="2357" y="2533"/>
                  </a:lnTo>
                  <a:lnTo>
                    <a:pt x="2355" y="2548"/>
                  </a:lnTo>
                  <a:lnTo>
                    <a:pt x="2348" y="2572"/>
                  </a:lnTo>
                  <a:lnTo>
                    <a:pt x="2348" y="2572"/>
                  </a:lnTo>
                  <a:lnTo>
                    <a:pt x="2335" y="2607"/>
                  </a:lnTo>
                  <a:lnTo>
                    <a:pt x="2320" y="2642"/>
                  </a:lnTo>
                  <a:lnTo>
                    <a:pt x="2303" y="2677"/>
                  </a:lnTo>
                  <a:lnTo>
                    <a:pt x="2286" y="2710"/>
                  </a:lnTo>
                  <a:lnTo>
                    <a:pt x="2286" y="2710"/>
                  </a:lnTo>
                  <a:lnTo>
                    <a:pt x="2245" y="2755"/>
                  </a:lnTo>
                  <a:lnTo>
                    <a:pt x="2203" y="2799"/>
                  </a:lnTo>
                  <a:lnTo>
                    <a:pt x="2160" y="2842"/>
                  </a:lnTo>
                  <a:lnTo>
                    <a:pt x="2119" y="2885"/>
                  </a:lnTo>
                  <a:lnTo>
                    <a:pt x="2100" y="2907"/>
                  </a:lnTo>
                  <a:lnTo>
                    <a:pt x="2080" y="2930"/>
                  </a:lnTo>
                  <a:lnTo>
                    <a:pt x="2062" y="2953"/>
                  </a:lnTo>
                  <a:lnTo>
                    <a:pt x="2045" y="2978"/>
                  </a:lnTo>
                  <a:lnTo>
                    <a:pt x="2028" y="3002"/>
                  </a:lnTo>
                  <a:lnTo>
                    <a:pt x="2012" y="3028"/>
                  </a:lnTo>
                  <a:lnTo>
                    <a:pt x="1998" y="3055"/>
                  </a:lnTo>
                  <a:lnTo>
                    <a:pt x="1986" y="3083"/>
                  </a:lnTo>
                  <a:lnTo>
                    <a:pt x="1986" y="3083"/>
                  </a:lnTo>
                  <a:close/>
                  <a:moveTo>
                    <a:pt x="2208" y="2835"/>
                  </a:moveTo>
                  <a:lnTo>
                    <a:pt x="2208" y="2835"/>
                  </a:lnTo>
                  <a:lnTo>
                    <a:pt x="2192" y="2859"/>
                  </a:lnTo>
                  <a:lnTo>
                    <a:pt x="2192" y="2859"/>
                  </a:lnTo>
                  <a:lnTo>
                    <a:pt x="2174" y="2882"/>
                  </a:lnTo>
                  <a:lnTo>
                    <a:pt x="2142" y="2922"/>
                  </a:lnTo>
                  <a:lnTo>
                    <a:pt x="2102" y="2967"/>
                  </a:lnTo>
                  <a:lnTo>
                    <a:pt x="2064" y="3010"/>
                  </a:lnTo>
                  <a:lnTo>
                    <a:pt x="2038" y="3040"/>
                  </a:lnTo>
                  <a:lnTo>
                    <a:pt x="2031" y="3046"/>
                  </a:lnTo>
                  <a:lnTo>
                    <a:pt x="2029" y="3047"/>
                  </a:lnTo>
                  <a:lnTo>
                    <a:pt x="2029" y="3046"/>
                  </a:lnTo>
                  <a:lnTo>
                    <a:pt x="2035" y="3036"/>
                  </a:lnTo>
                  <a:lnTo>
                    <a:pt x="2048" y="3019"/>
                  </a:lnTo>
                  <a:lnTo>
                    <a:pt x="2103" y="2947"/>
                  </a:lnTo>
                  <a:lnTo>
                    <a:pt x="2103" y="2947"/>
                  </a:lnTo>
                  <a:lnTo>
                    <a:pt x="2128" y="2918"/>
                  </a:lnTo>
                  <a:lnTo>
                    <a:pt x="2153" y="2890"/>
                  </a:lnTo>
                  <a:lnTo>
                    <a:pt x="2182" y="2862"/>
                  </a:lnTo>
                  <a:lnTo>
                    <a:pt x="2208" y="2835"/>
                  </a:lnTo>
                  <a:lnTo>
                    <a:pt x="2208" y="2835"/>
                  </a:lnTo>
                  <a:close/>
                  <a:moveTo>
                    <a:pt x="2418" y="2464"/>
                  </a:moveTo>
                  <a:lnTo>
                    <a:pt x="2418" y="2464"/>
                  </a:lnTo>
                  <a:lnTo>
                    <a:pt x="2388" y="2558"/>
                  </a:lnTo>
                  <a:lnTo>
                    <a:pt x="2358" y="2650"/>
                  </a:lnTo>
                  <a:lnTo>
                    <a:pt x="2342" y="2696"/>
                  </a:lnTo>
                  <a:lnTo>
                    <a:pt x="2324" y="2740"/>
                  </a:lnTo>
                  <a:lnTo>
                    <a:pt x="2307" y="2783"/>
                  </a:lnTo>
                  <a:lnTo>
                    <a:pt x="2287" y="2827"/>
                  </a:lnTo>
                  <a:lnTo>
                    <a:pt x="2265" y="2868"/>
                  </a:lnTo>
                  <a:lnTo>
                    <a:pt x="2253" y="2888"/>
                  </a:lnTo>
                  <a:lnTo>
                    <a:pt x="2241" y="2907"/>
                  </a:lnTo>
                  <a:lnTo>
                    <a:pt x="2228" y="2926"/>
                  </a:lnTo>
                  <a:lnTo>
                    <a:pt x="2214" y="2945"/>
                  </a:lnTo>
                  <a:lnTo>
                    <a:pt x="2200" y="2964"/>
                  </a:lnTo>
                  <a:lnTo>
                    <a:pt x="2185" y="2981"/>
                  </a:lnTo>
                  <a:lnTo>
                    <a:pt x="2170" y="2999"/>
                  </a:lnTo>
                  <a:lnTo>
                    <a:pt x="2153" y="3015"/>
                  </a:lnTo>
                  <a:lnTo>
                    <a:pt x="2136" y="3032"/>
                  </a:lnTo>
                  <a:lnTo>
                    <a:pt x="2117" y="3047"/>
                  </a:lnTo>
                  <a:lnTo>
                    <a:pt x="2098" y="3061"/>
                  </a:lnTo>
                  <a:lnTo>
                    <a:pt x="2077" y="3076"/>
                  </a:lnTo>
                  <a:lnTo>
                    <a:pt x="2056" y="3089"/>
                  </a:lnTo>
                  <a:lnTo>
                    <a:pt x="2034" y="3102"/>
                  </a:lnTo>
                  <a:lnTo>
                    <a:pt x="2034" y="3102"/>
                  </a:lnTo>
                  <a:lnTo>
                    <a:pt x="2033" y="3098"/>
                  </a:lnTo>
                  <a:lnTo>
                    <a:pt x="2031" y="3096"/>
                  </a:lnTo>
                  <a:lnTo>
                    <a:pt x="2028" y="3094"/>
                  </a:lnTo>
                  <a:lnTo>
                    <a:pt x="2025" y="3091"/>
                  </a:lnTo>
                  <a:lnTo>
                    <a:pt x="2025" y="3091"/>
                  </a:lnTo>
                  <a:lnTo>
                    <a:pt x="2047" y="3073"/>
                  </a:lnTo>
                  <a:lnTo>
                    <a:pt x="2068" y="3053"/>
                  </a:lnTo>
                  <a:lnTo>
                    <a:pt x="2089" y="3033"/>
                  </a:lnTo>
                  <a:lnTo>
                    <a:pt x="2110" y="3012"/>
                  </a:lnTo>
                  <a:lnTo>
                    <a:pt x="2130" y="2991"/>
                  </a:lnTo>
                  <a:lnTo>
                    <a:pt x="2150" y="2968"/>
                  </a:lnTo>
                  <a:lnTo>
                    <a:pt x="2170" y="2945"/>
                  </a:lnTo>
                  <a:lnTo>
                    <a:pt x="2189" y="2923"/>
                  </a:lnTo>
                  <a:lnTo>
                    <a:pt x="2206" y="2899"/>
                  </a:lnTo>
                  <a:lnTo>
                    <a:pt x="2224" y="2875"/>
                  </a:lnTo>
                  <a:lnTo>
                    <a:pt x="2241" y="2850"/>
                  </a:lnTo>
                  <a:lnTo>
                    <a:pt x="2258" y="2826"/>
                  </a:lnTo>
                  <a:lnTo>
                    <a:pt x="2274" y="2800"/>
                  </a:lnTo>
                  <a:lnTo>
                    <a:pt x="2289" y="2774"/>
                  </a:lnTo>
                  <a:lnTo>
                    <a:pt x="2303" y="2748"/>
                  </a:lnTo>
                  <a:lnTo>
                    <a:pt x="2317" y="2721"/>
                  </a:lnTo>
                  <a:lnTo>
                    <a:pt x="2317" y="2721"/>
                  </a:lnTo>
                  <a:lnTo>
                    <a:pt x="2327" y="2711"/>
                  </a:lnTo>
                  <a:lnTo>
                    <a:pt x="2327" y="2711"/>
                  </a:lnTo>
                  <a:lnTo>
                    <a:pt x="2329" y="2707"/>
                  </a:lnTo>
                  <a:lnTo>
                    <a:pt x="2330" y="2703"/>
                  </a:lnTo>
                  <a:lnTo>
                    <a:pt x="2330" y="2699"/>
                  </a:lnTo>
                  <a:lnTo>
                    <a:pt x="2329" y="2696"/>
                  </a:lnTo>
                  <a:lnTo>
                    <a:pt x="2329" y="2696"/>
                  </a:lnTo>
                  <a:lnTo>
                    <a:pt x="2342" y="2669"/>
                  </a:lnTo>
                  <a:lnTo>
                    <a:pt x="2354" y="2642"/>
                  </a:lnTo>
                  <a:lnTo>
                    <a:pt x="2365" y="2614"/>
                  </a:lnTo>
                  <a:lnTo>
                    <a:pt x="2376" y="2586"/>
                  </a:lnTo>
                  <a:lnTo>
                    <a:pt x="2385" y="2559"/>
                  </a:lnTo>
                  <a:lnTo>
                    <a:pt x="2393" y="2531"/>
                  </a:lnTo>
                  <a:lnTo>
                    <a:pt x="2402" y="2501"/>
                  </a:lnTo>
                  <a:lnTo>
                    <a:pt x="2409" y="2473"/>
                  </a:lnTo>
                  <a:lnTo>
                    <a:pt x="2409" y="2473"/>
                  </a:lnTo>
                  <a:lnTo>
                    <a:pt x="2409" y="2469"/>
                  </a:lnTo>
                  <a:lnTo>
                    <a:pt x="2407" y="2463"/>
                  </a:lnTo>
                  <a:lnTo>
                    <a:pt x="2404" y="2458"/>
                  </a:lnTo>
                  <a:lnTo>
                    <a:pt x="2400" y="2456"/>
                  </a:lnTo>
                  <a:lnTo>
                    <a:pt x="2396" y="2453"/>
                  </a:lnTo>
                  <a:lnTo>
                    <a:pt x="2391" y="2452"/>
                  </a:lnTo>
                  <a:lnTo>
                    <a:pt x="2385" y="2455"/>
                  </a:lnTo>
                  <a:lnTo>
                    <a:pt x="2380" y="2458"/>
                  </a:lnTo>
                  <a:lnTo>
                    <a:pt x="2380" y="2458"/>
                  </a:lnTo>
                  <a:lnTo>
                    <a:pt x="2359" y="2483"/>
                  </a:lnTo>
                  <a:lnTo>
                    <a:pt x="2340" y="2508"/>
                  </a:lnTo>
                  <a:lnTo>
                    <a:pt x="2300" y="2560"/>
                  </a:lnTo>
                  <a:lnTo>
                    <a:pt x="2300" y="2560"/>
                  </a:lnTo>
                  <a:lnTo>
                    <a:pt x="2341" y="2494"/>
                  </a:lnTo>
                  <a:lnTo>
                    <a:pt x="2382" y="2428"/>
                  </a:lnTo>
                  <a:lnTo>
                    <a:pt x="2462" y="2293"/>
                  </a:lnTo>
                  <a:lnTo>
                    <a:pt x="2462" y="2293"/>
                  </a:lnTo>
                  <a:lnTo>
                    <a:pt x="2440" y="2384"/>
                  </a:lnTo>
                  <a:lnTo>
                    <a:pt x="2428" y="2426"/>
                  </a:lnTo>
                  <a:lnTo>
                    <a:pt x="2418" y="2464"/>
                  </a:lnTo>
                  <a:lnTo>
                    <a:pt x="2418" y="2464"/>
                  </a:lnTo>
                  <a:close/>
                  <a:moveTo>
                    <a:pt x="2589" y="1990"/>
                  </a:moveTo>
                  <a:lnTo>
                    <a:pt x="2589" y="1990"/>
                  </a:lnTo>
                  <a:lnTo>
                    <a:pt x="2584" y="1995"/>
                  </a:lnTo>
                  <a:lnTo>
                    <a:pt x="2579" y="1998"/>
                  </a:lnTo>
                  <a:lnTo>
                    <a:pt x="2579" y="1998"/>
                  </a:lnTo>
                  <a:lnTo>
                    <a:pt x="2569" y="2012"/>
                  </a:lnTo>
                  <a:lnTo>
                    <a:pt x="2558" y="2026"/>
                  </a:lnTo>
                  <a:lnTo>
                    <a:pt x="2549" y="2043"/>
                  </a:lnTo>
                  <a:lnTo>
                    <a:pt x="2541" y="2059"/>
                  </a:lnTo>
                  <a:lnTo>
                    <a:pt x="2541" y="2059"/>
                  </a:lnTo>
                  <a:lnTo>
                    <a:pt x="2472" y="2155"/>
                  </a:lnTo>
                  <a:lnTo>
                    <a:pt x="2403" y="2251"/>
                  </a:lnTo>
                  <a:lnTo>
                    <a:pt x="2334" y="2347"/>
                  </a:lnTo>
                  <a:lnTo>
                    <a:pt x="2262" y="2442"/>
                  </a:lnTo>
                  <a:lnTo>
                    <a:pt x="2121" y="2631"/>
                  </a:lnTo>
                  <a:lnTo>
                    <a:pt x="1977" y="2820"/>
                  </a:lnTo>
                  <a:lnTo>
                    <a:pt x="1977" y="2820"/>
                  </a:lnTo>
                  <a:lnTo>
                    <a:pt x="2108" y="2602"/>
                  </a:lnTo>
                  <a:lnTo>
                    <a:pt x="2174" y="2494"/>
                  </a:lnTo>
                  <a:lnTo>
                    <a:pt x="2242" y="2388"/>
                  </a:lnTo>
                  <a:lnTo>
                    <a:pt x="2242" y="2388"/>
                  </a:lnTo>
                  <a:lnTo>
                    <a:pt x="2366" y="2216"/>
                  </a:lnTo>
                  <a:lnTo>
                    <a:pt x="2427" y="2129"/>
                  </a:lnTo>
                  <a:lnTo>
                    <a:pt x="2487" y="2043"/>
                  </a:lnTo>
                  <a:lnTo>
                    <a:pt x="2487" y="2043"/>
                  </a:lnTo>
                  <a:lnTo>
                    <a:pt x="2613" y="1882"/>
                  </a:lnTo>
                  <a:lnTo>
                    <a:pt x="2741" y="1723"/>
                  </a:lnTo>
                  <a:lnTo>
                    <a:pt x="2741" y="1723"/>
                  </a:lnTo>
                  <a:lnTo>
                    <a:pt x="2734" y="1742"/>
                  </a:lnTo>
                  <a:lnTo>
                    <a:pt x="2729" y="1759"/>
                  </a:lnTo>
                  <a:lnTo>
                    <a:pt x="2725" y="1777"/>
                  </a:lnTo>
                  <a:lnTo>
                    <a:pt x="2721" y="1794"/>
                  </a:lnTo>
                  <a:lnTo>
                    <a:pt x="2721" y="1794"/>
                  </a:lnTo>
                  <a:lnTo>
                    <a:pt x="2656" y="1893"/>
                  </a:lnTo>
                  <a:lnTo>
                    <a:pt x="2589" y="1990"/>
                  </a:lnTo>
                  <a:lnTo>
                    <a:pt x="2589" y="1990"/>
                  </a:lnTo>
                  <a:close/>
                  <a:moveTo>
                    <a:pt x="2652" y="1942"/>
                  </a:moveTo>
                  <a:lnTo>
                    <a:pt x="2652" y="1942"/>
                  </a:lnTo>
                  <a:lnTo>
                    <a:pt x="2715" y="1854"/>
                  </a:lnTo>
                  <a:lnTo>
                    <a:pt x="2715" y="1854"/>
                  </a:lnTo>
                  <a:lnTo>
                    <a:pt x="2716" y="1869"/>
                  </a:lnTo>
                  <a:lnTo>
                    <a:pt x="2718" y="1884"/>
                  </a:lnTo>
                  <a:lnTo>
                    <a:pt x="2720" y="1899"/>
                  </a:lnTo>
                  <a:lnTo>
                    <a:pt x="2725" y="1913"/>
                  </a:lnTo>
                  <a:lnTo>
                    <a:pt x="2725" y="1913"/>
                  </a:lnTo>
                  <a:lnTo>
                    <a:pt x="2726" y="1916"/>
                  </a:lnTo>
                  <a:lnTo>
                    <a:pt x="2728" y="1917"/>
                  </a:lnTo>
                  <a:lnTo>
                    <a:pt x="2732" y="1918"/>
                  </a:lnTo>
                  <a:lnTo>
                    <a:pt x="2734" y="1918"/>
                  </a:lnTo>
                  <a:lnTo>
                    <a:pt x="2737" y="1917"/>
                  </a:lnTo>
                  <a:lnTo>
                    <a:pt x="2740" y="1915"/>
                  </a:lnTo>
                  <a:lnTo>
                    <a:pt x="2741" y="1911"/>
                  </a:lnTo>
                  <a:lnTo>
                    <a:pt x="2740" y="1908"/>
                  </a:lnTo>
                  <a:lnTo>
                    <a:pt x="2740" y="1908"/>
                  </a:lnTo>
                  <a:lnTo>
                    <a:pt x="2736" y="1887"/>
                  </a:lnTo>
                  <a:lnTo>
                    <a:pt x="2735" y="1866"/>
                  </a:lnTo>
                  <a:lnTo>
                    <a:pt x="2736" y="1844"/>
                  </a:lnTo>
                  <a:lnTo>
                    <a:pt x="2739" y="1821"/>
                  </a:lnTo>
                  <a:lnTo>
                    <a:pt x="2739" y="1821"/>
                  </a:lnTo>
                  <a:lnTo>
                    <a:pt x="2742" y="1818"/>
                  </a:lnTo>
                  <a:lnTo>
                    <a:pt x="2742" y="1818"/>
                  </a:lnTo>
                  <a:lnTo>
                    <a:pt x="2774" y="1771"/>
                  </a:lnTo>
                  <a:lnTo>
                    <a:pt x="2807" y="1723"/>
                  </a:lnTo>
                  <a:lnTo>
                    <a:pt x="2869" y="1627"/>
                  </a:lnTo>
                  <a:lnTo>
                    <a:pt x="2994" y="1429"/>
                  </a:lnTo>
                  <a:lnTo>
                    <a:pt x="2994" y="1429"/>
                  </a:lnTo>
                  <a:lnTo>
                    <a:pt x="3028" y="1393"/>
                  </a:lnTo>
                  <a:lnTo>
                    <a:pt x="3063" y="1358"/>
                  </a:lnTo>
                  <a:lnTo>
                    <a:pt x="3128" y="1292"/>
                  </a:lnTo>
                  <a:lnTo>
                    <a:pt x="3187" y="1235"/>
                  </a:lnTo>
                  <a:lnTo>
                    <a:pt x="3211" y="1209"/>
                  </a:lnTo>
                  <a:lnTo>
                    <a:pt x="3234" y="1186"/>
                  </a:lnTo>
                  <a:lnTo>
                    <a:pt x="3234" y="1186"/>
                  </a:lnTo>
                  <a:lnTo>
                    <a:pt x="3367" y="1042"/>
                  </a:lnTo>
                  <a:lnTo>
                    <a:pt x="3435" y="969"/>
                  </a:lnTo>
                  <a:lnTo>
                    <a:pt x="3502" y="897"/>
                  </a:lnTo>
                  <a:lnTo>
                    <a:pt x="3502" y="897"/>
                  </a:lnTo>
                  <a:lnTo>
                    <a:pt x="3478" y="922"/>
                  </a:lnTo>
                  <a:lnTo>
                    <a:pt x="3456" y="949"/>
                  </a:lnTo>
                  <a:lnTo>
                    <a:pt x="3414" y="1003"/>
                  </a:lnTo>
                  <a:lnTo>
                    <a:pt x="3372" y="1059"/>
                  </a:lnTo>
                  <a:lnTo>
                    <a:pt x="3332" y="1115"/>
                  </a:lnTo>
                  <a:lnTo>
                    <a:pt x="3293" y="1174"/>
                  </a:lnTo>
                  <a:lnTo>
                    <a:pt x="3256" y="1233"/>
                  </a:lnTo>
                  <a:lnTo>
                    <a:pt x="3180" y="1350"/>
                  </a:lnTo>
                  <a:lnTo>
                    <a:pt x="3180" y="1350"/>
                  </a:lnTo>
                  <a:lnTo>
                    <a:pt x="3126" y="1413"/>
                  </a:lnTo>
                  <a:lnTo>
                    <a:pt x="3073" y="1477"/>
                  </a:lnTo>
                  <a:lnTo>
                    <a:pt x="2970" y="1606"/>
                  </a:lnTo>
                  <a:lnTo>
                    <a:pt x="2867" y="1736"/>
                  </a:lnTo>
                  <a:lnTo>
                    <a:pt x="2764" y="1866"/>
                  </a:lnTo>
                  <a:lnTo>
                    <a:pt x="2764" y="1866"/>
                  </a:lnTo>
                  <a:lnTo>
                    <a:pt x="2762" y="1868"/>
                  </a:lnTo>
                  <a:lnTo>
                    <a:pt x="2761" y="1872"/>
                  </a:lnTo>
                  <a:lnTo>
                    <a:pt x="2760" y="1879"/>
                  </a:lnTo>
                  <a:lnTo>
                    <a:pt x="2762" y="1884"/>
                  </a:lnTo>
                  <a:lnTo>
                    <a:pt x="2766" y="1890"/>
                  </a:lnTo>
                  <a:lnTo>
                    <a:pt x="2770" y="1894"/>
                  </a:lnTo>
                  <a:lnTo>
                    <a:pt x="2776" y="1895"/>
                  </a:lnTo>
                  <a:lnTo>
                    <a:pt x="2778" y="1895"/>
                  </a:lnTo>
                  <a:lnTo>
                    <a:pt x="2782" y="1894"/>
                  </a:lnTo>
                  <a:lnTo>
                    <a:pt x="2785" y="1892"/>
                  </a:lnTo>
                  <a:lnTo>
                    <a:pt x="2788" y="1889"/>
                  </a:lnTo>
                  <a:lnTo>
                    <a:pt x="2788" y="1889"/>
                  </a:lnTo>
                  <a:lnTo>
                    <a:pt x="2847" y="1827"/>
                  </a:lnTo>
                  <a:lnTo>
                    <a:pt x="2905" y="1763"/>
                  </a:lnTo>
                  <a:lnTo>
                    <a:pt x="2961" y="1697"/>
                  </a:lnTo>
                  <a:lnTo>
                    <a:pt x="3015" y="1631"/>
                  </a:lnTo>
                  <a:lnTo>
                    <a:pt x="3068" y="1564"/>
                  </a:lnTo>
                  <a:lnTo>
                    <a:pt x="3119" y="1495"/>
                  </a:lnTo>
                  <a:lnTo>
                    <a:pt x="3169" y="1426"/>
                  </a:lnTo>
                  <a:lnTo>
                    <a:pt x="3219" y="1355"/>
                  </a:lnTo>
                  <a:lnTo>
                    <a:pt x="3219" y="1355"/>
                  </a:lnTo>
                  <a:lnTo>
                    <a:pt x="3264" y="1300"/>
                  </a:lnTo>
                  <a:lnTo>
                    <a:pt x="3311" y="1248"/>
                  </a:lnTo>
                  <a:lnTo>
                    <a:pt x="3359" y="1194"/>
                  </a:lnTo>
                  <a:lnTo>
                    <a:pt x="3407" y="1141"/>
                  </a:lnTo>
                  <a:lnTo>
                    <a:pt x="3407" y="1141"/>
                  </a:lnTo>
                  <a:lnTo>
                    <a:pt x="3449" y="1098"/>
                  </a:lnTo>
                  <a:lnTo>
                    <a:pt x="3476" y="1073"/>
                  </a:lnTo>
                  <a:lnTo>
                    <a:pt x="3484" y="1066"/>
                  </a:lnTo>
                  <a:lnTo>
                    <a:pt x="3489" y="1063"/>
                  </a:lnTo>
                  <a:lnTo>
                    <a:pt x="3490" y="1063"/>
                  </a:lnTo>
                  <a:lnTo>
                    <a:pt x="3491" y="1063"/>
                  </a:lnTo>
                  <a:lnTo>
                    <a:pt x="3491" y="1066"/>
                  </a:lnTo>
                  <a:lnTo>
                    <a:pt x="3488" y="1073"/>
                  </a:lnTo>
                  <a:lnTo>
                    <a:pt x="3482" y="1083"/>
                  </a:lnTo>
                  <a:lnTo>
                    <a:pt x="3465" y="1108"/>
                  </a:lnTo>
                  <a:lnTo>
                    <a:pt x="3441" y="1142"/>
                  </a:lnTo>
                  <a:lnTo>
                    <a:pt x="3412" y="1182"/>
                  </a:lnTo>
                  <a:lnTo>
                    <a:pt x="3344" y="1272"/>
                  </a:lnTo>
                  <a:lnTo>
                    <a:pt x="3272" y="1364"/>
                  </a:lnTo>
                  <a:lnTo>
                    <a:pt x="3175" y="1487"/>
                  </a:lnTo>
                  <a:lnTo>
                    <a:pt x="3175" y="1487"/>
                  </a:lnTo>
                  <a:lnTo>
                    <a:pt x="3132" y="1540"/>
                  </a:lnTo>
                  <a:lnTo>
                    <a:pt x="3090" y="1594"/>
                  </a:lnTo>
                  <a:lnTo>
                    <a:pt x="3048" y="1649"/>
                  </a:lnTo>
                  <a:lnTo>
                    <a:pt x="3007" y="1704"/>
                  </a:lnTo>
                  <a:lnTo>
                    <a:pt x="2967" y="1759"/>
                  </a:lnTo>
                  <a:lnTo>
                    <a:pt x="2927" y="1815"/>
                  </a:lnTo>
                  <a:lnTo>
                    <a:pt x="2890" y="1873"/>
                  </a:lnTo>
                  <a:lnTo>
                    <a:pt x="2851" y="1931"/>
                  </a:lnTo>
                  <a:lnTo>
                    <a:pt x="2851" y="1931"/>
                  </a:lnTo>
                  <a:lnTo>
                    <a:pt x="2825" y="1924"/>
                  </a:lnTo>
                  <a:lnTo>
                    <a:pt x="2799" y="1921"/>
                  </a:lnTo>
                  <a:lnTo>
                    <a:pt x="2774" y="1918"/>
                  </a:lnTo>
                  <a:lnTo>
                    <a:pt x="2748" y="1918"/>
                  </a:lnTo>
                  <a:lnTo>
                    <a:pt x="2723" y="1921"/>
                  </a:lnTo>
                  <a:lnTo>
                    <a:pt x="2699" y="1925"/>
                  </a:lnTo>
                  <a:lnTo>
                    <a:pt x="2675" y="1932"/>
                  </a:lnTo>
                  <a:lnTo>
                    <a:pt x="2664" y="1937"/>
                  </a:lnTo>
                  <a:lnTo>
                    <a:pt x="2652" y="1942"/>
                  </a:lnTo>
                  <a:lnTo>
                    <a:pt x="2652" y="1942"/>
                  </a:lnTo>
                  <a:close/>
                  <a:moveTo>
                    <a:pt x="2968" y="1984"/>
                  </a:moveTo>
                  <a:lnTo>
                    <a:pt x="2968" y="1984"/>
                  </a:lnTo>
                  <a:lnTo>
                    <a:pt x="2948" y="1972"/>
                  </a:lnTo>
                  <a:lnTo>
                    <a:pt x="2928" y="1961"/>
                  </a:lnTo>
                  <a:lnTo>
                    <a:pt x="2907" y="1951"/>
                  </a:lnTo>
                  <a:lnTo>
                    <a:pt x="2886" y="1942"/>
                  </a:lnTo>
                  <a:lnTo>
                    <a:pt x="2886" y="1942"/>
                  </a:lnTo>
                  <a:lnTo>
                    <a:pt x="2925" y="1894"/>
                  </a:lnTo>
                  <a:lnTo>
                    <a:pt x="2962" y="1845"/>
                  </a:lnTo>
                  <a:lnTo>
                    <a:pt x="3037" y="1745"/>
                  </a:lnTo>
                  <a:lnTo>
                    <a:pt x="3111" y="1646"/>
                  </a:lnTo>
                  <a:lnTo>
                    <a:pt x="3183" y="1546"/>
                  </a:lnTo>
                  <a:lnTo>
                    <a:pt x="3257" y="1446"/>
                  </a:lnTo>
                  <a:lnTo>
                    <a:pt x="3332" y="1347"/>
                  </a:lnTo>
                  <a:lnTo>
                    <a:pt x="3371" y="1298"/>
                  </a:lnTo>
                  <a:lnTo>
                    <a:pt x="3409" y="1250"/>
                  </a:lnTo>
                  <a:lnTo>
                    <a:pt x="3449" y="1202"/>
                  </a:lnTo>
                  <a:lnTo>
                    <a:pt x="3489" y="1155"/>
                  </a:lnTo>
                  <a:lnTo>
                    <a:pt x="3489" y="1155"/>
                  </a:lnTo>
                  <a:lnTo>
                    <a:pt x="3524" y="1117"/>
                  </a:lnTo>
                  <a:lnTo>
                    <a:pt x="3550" y="1091"/>
                  </a:lnTo>
                  <a:lnTo>
                    <a:pt x="3559" y="1082"/>
                  </a:lnTo>
                  <a:lnTo>
                    <a:pt x="3566" y="1077"/>
                  </a:lnTo>
                  <a:lnTo>
                    <a:pt x="3571" y="1073"/>
                  </a:lnTo>
                  <a:lnTo>
                    <a:pt x="3574" y="1072"/>
                  </a:lnTo>
                  <a:lnTo>
                    <a:pt x="3577" y="1073"/>
                  </a:lnTo>
                  <a:lnTo>
                    <a:pt x="3577" y="1078"/>
                  </a:lnTo>
                  <a:lnTo>
                    <a:pt x="3575" y="1083"/>
                  </a:lnTo>
                  <a:lnTo>
                    <a:pt x="3572" y="1090"/>
                  </a:lnTo>
                  <a:lnTo>
                    <a:pt x="3564" y="1108"/>
                  </a:lnTo>
                  <a:lnTo>
                    <a:pt x="3551" y="1132"/>
                  </a:lnTo>
                  <a:lnTo>
                    <a:pt x="3518" y="1188"/>
                  </a:lnTo>
                  <a:lnTo>
                    <a:pt x="3482" y="1245"/>
                  </a:lnTo>
                  <a:lnTo>
                    <a:pt x="3432" y="1325"/>
                  </a:lnTo>
                  <a:lnTo>
                    <a:pt x="3432" y="1325"/>
                  </a:lnTo>
                  <a:lnTo>
                    <a:pt x="3377" y="1408"/>
                  </a:lnTo>
                  <a:lnTo>
                    <a:pt x="3321" y="1490"/>
                  </a:lnTo>
                  <a:lnTo>
                    <a:pt x="3210" y="1654"/>
                  </a:lnTo>
                  <a:lnTo>
                    <a:pt x="3210" y="1654"/>
                  </a:lnTo>
                  <a:lnTo>
                    <a:pt x="3089" y="1815"/>
                  </a:lnTo>
                  <a:lnTo>
                    <a:pt x="3029" y="1896"/>
                  </a:lnTo>
                  <a:lnTo>
                    <a:pt x="2969" y="1978"/>
                  </a:lnTo>
                  <a:lnTo>
                    <a:pt x="2969" y="1978"/>
                  </a:lnTo>
                  <a:lnTo>
                    <a:pt x="2969" y="1982"/>
                  </a:lnTo>
                  <a:lnTo>
                    <a:pt x="2968" y="1984"/>
                  </a:lnTo>
                  <a:lnTo>
                    <a:pt x="2968" y="1984"/>
                  </a:lnTo>
                  <a:close/>
                  <a:moveTo>
                    <a:pt x="2993" y="2000"/>
                  </a:moveTo>
                  <a:lnTo>
                    <a:pt x="2993" y="2000"/>
                  </a:lnTo>
                  <a:lnTo>
                    <a:pt x="2995" y="2000"/>
                  </a:lnTo>
                  <a:lnTo>
                    <a:pt x="2996" y="1999"/>
                  </a:lnTo>
                  <a:lnTo>
                    <a:pt x="2996" y="1999"/>
                  </a:lnTo>
                  <a:lnTo>
                    <a:pt x="3045" y="1942"/>
                  </a:lnTo>
                  <a:lnTo>
                    <a:pt x="3092" y="1883"/>
                  </a:lnTo>
                  <a:lnTo>
                    <a:pt x="3140" y="1824"/>
                  </a:lnTo>
                  <a:lnTo>
                    <a:pt x="3186" y="1763"/>
                  </a:lnTo>
                  <a:lnTo>
                    <a:pt x="3231" y="1702"/>
                  </a:lnTo>
                  <a:lnTo>
                    <a:pt x="3277" y="1639"/>
                  </a:lnTo>
                  <a:lnTo>
                    <a:pt x="3320" y="1575"/>
                  </a:lnTo>
                  <a:lnTo>
                    <a:pt x="3364" y="1511"/>
                  </a:lnTo>
                  <a:lnTo>
                    <a:pt x="3364" y="1511"/>
                  </a:lnTo>
                  <a:lnTo>
                    <a:pt x="3415" y="1444"/>
                  </a:lnTo>
                  <a:lnTo>
                    <a:pt x="3468" y="1378"/>
                  </a:lnTo>
                  <a:lnTo>
                    <a:pt x="3468" y="1378"/>
                  </a:lnTo>
                  <a:lnTo>
                    <a:pt x="3540" y="1288"/>
                  </a:lnTo>
                  <a:lnTo>
                    <a:pt x="3599" y="1217"/>
                  </a:lnTo>
                  <a:lnTo>
                    <a:pt x="3660" y="1147"/>
                  </a:lnTo>
                  <a:lnTo>
                    <a:pt x="3688" y="1114"/>
                  </a:lnTo>
                  <a:lnTo>
                    <a:pt x="3714" y="1087"/>
                  </a:lnTo>
                  <a:lnTo>
                    <a:pt x="3735" y="1065"/>
                  </a:lnTo>
                  <a:lnTo>
                    <a:pt x="3751" y="1051"/>
                  </a:lnTo>
                  <a:lnTo>
                    <a:pt x="3757" y="1046"/>
                  </a:lnTo>
                  <a:lnTo>
                    <a:pt x="3760" y="1045"/>
                  </a:lnTo>
                  <a:lnTo>
                    <a:pt x="3762" y="1045"/>
                  </a:lnTo>
                  <a:lnTo>
                    <a:pt x="3763" y="1046"/>
                  </a:lnTo>
                  <a:lnTo>
                    <a:pt x="3763" y="1050"/>
                  </a:lnTo>
                  <a:lnTo>
                    <a:pt x="3760" y="1057"/>
                  </a:lnTo>
                  <a:lnTo>
                    <a:pt x="3756" y="1068"/>
                  </a:lnTo>
                  <a:lnTo>
                    <a:pt x="3739" y="1098"/>
                  </a:lnTo>
                  <a:lnTo>
                    <a:pt x="3739" y="1098"/>
                  </a:lnTo>
                  <a:lnTo>
                    <a:pt x="3703" y="1158"/>
                  </a:lnTo>
                  <a:lnTo>
                    <a:pt x="3664" y="1217"/>
                  </a:lnTo>
                  <a:lnTo>
                    <a:pt x="3625" y="1276"/>
                  </a:lnTo>
                  <a:lnTo>
                    <a:pt x="3581" y="1336"/>
                  </a:lnTo>
                  <a:lnTo>
                    <a:pt x="3537" y="1394"/>
                  </a:lnTo>
                  <a:lnTo>
                    <a:pt x="3492" y="1453"/>
                  </a:lnTo>
                  <a:lnTo>
                    <a:pt x="3446" y="1511"/>
                  </a:lnTo>
                  <a:lnTo>
                    <a:pt x="3398" y="1570"/>
                  </a:lnTo>
                  <a:lnTo>
                    <a:pt x="3303" y="1686"/>
                  </a:lnTo>
                  <a:lnTo>
                    <a:pt x="3207" y="1800"/>
                  </a:lnTo>
                  <a:lnTo>
                    <a:pt x="3114" y="1915"/>
                  </a:lnTo>
                  <a:lnTo>
                    <a:pt x="3070" y="1971"/>
                  </a:lnTo>
                  <a:lnTo>
                    <a:pt x="3027" y="2027"/>
                  </a:lnTo>
                  <a:lnTo>
                    <a:pt x="3027" y="2027"/>
                  </a:lnTo>
                  <a:lnTo>
                    <a:pt x="3010" y="2013"/>
                  </a:lnTo>
                  <a:lnTo>
                    <a:pt x="2993" y="2000"/>
                  </a:lnTo>
                  <a:lnTo>
                    <a:pt x="2993" y="2000"/>
                  </a:lnTo>
                  <a:close/>
                  <a:moveTo>
                    <a:pt x="3553" y="1394"/>
                  </a:moveTo>
                  <a:lnTo>
                    <a:pt x="3553" y="1394"/>
                  </a:lnTo>
                  <a:lnTo>
                    <a:pt x="3468" y="1518"/>
                  </a:lnTo>
                  <a:lnTo>
                    <a:pt x="3423" y="1580"/>
                  </a:lnTo>
                  <a:lnTo>
                    <a:pt x="3379" y="1641"/>
                  </a:lnTo>
                  <a:lnTo>
                    <a:pt x="3333" y="1701"/>
                  </a:lnTo>
                  <a:lnTo>
                    <a:pt x="3285" y="1760"/>
                  </a:lnTo>
                  <a:lnTo>
                    <a:pt x="3237" y="1819"/>
                  </a:lnTo>
                  <a:lnTo>
                    <a:pt x="3188" y="1876"/>
                  </a:lnTo>
                  <a:lnTo>
                    <a:pt x="3188" y="1876"/>
                  </a:lnTo>
                  <a:lnTo>
                    <a:pt x="3235" y="1819"/>
                  </a:lnTo>
                  <a:lnTo>
                    <a:pt x="3282" y="1759"/>
                  </a:lnTo>
                  <a:lnTo>
                    <a:pt x="3327" y="1700"/>
                  </a:lnTo>
                  <a:lnTo>
                    <a:pt x="3372" y="1638"/>
                  </a:lnTo>
                  <a:lnTo>
                    <a:pt x="3462" y="1515"/>
                  </a:lnTo>
                  <a:lnTo>
                    <a:pt x="3508" y="1454"/>
                  </a:lnTo>
                  <a:lnTo>
                    <a:pt x="3553" y="1394"/>
                  </a:lnTo>
                  <a:lnTo>
                    <a:pt x="3553" y="1394"/>
                  </a:lnTo>
                  <a:close/>
                  <a:moveTo>
                    <a:pt x="3053" y="2053"/>
                  </a:moveTo>
                  <a:lnTo>
                    <a:pt x="3053" y="2053"/>
                  </a:lnTo>
                  <a:lnTo>
                    <a:pt x="3082" y="2027"/>
                  </a:lnTo>
                  <a:lnTo>
                    <a:pt x="3108" y="2002"/>
                  </a:lnTo>
                  <a:lnTo>
                    <a:pt x="3135" y="1976"/>
                  </a:lnTo>
                  <a:lnTo>
                    <a:pt x="3162" y="1949"/>
                  </a:lnTo>
                  <a:lnTo>
                    <a:pt x="3214" y="1895"/>
                  </a:lnTo>
                  <a:lnTo>
                    <a:pt x="3263" y="1839"/>
                  </a:lnTo>
                  <a:lnTo>
                    <a:pt x="3263" y="1839"/>
                  </a:lnTo>
                  <a:lnTo>
                    <a:pt x="3174" y="1964"/>
                  </a:lnTo>
                  <a:lnTo>
                    <a:pt x="3083" y="2088"/>
                  </a:lnTo>
                  <a:lnTo>
                    <a:pt x="3083" y="2088"/>
                  </a:lnTo>
                  <a:lnTo>
                    <a:pt x="3069" y="2071"/>
                  </a:lnTo>
                  <a:lnTo>
                    <a:pt x="3053" y="2053"/>
                  </a:lnTo>
                  <a:lnTo>
                    <a:pt x="3053" y="2053"/>
                  </a:lnTo>
                  <a:close/>
                  <a:moveTo>
                    <a:pt x="3105" y="2121"/>
                  </a:moveTo>
                  <a:lnTo>
                    <a:pt x="3105" y="2121"/>
                  </a:lnTo>
                  <a:lnTo>
                    <a:pt x="3155" y="2067"/>
                  </a:lnTo>
                  <a:lnTo>
                    <a:pt x="3204" y="2014"/>
                  </a:lnTo>
                  <a:lnTo>
                    <a:pt x="3254" y="1961"/>
                  </a:lnTo>
                  <a:lnTo>
                    <a:pt x="3302" y="1906"/>
                  </a:lnTo>
                  <a:lnTo>
                    <a:pt x="3348" y="1851"/>
                  </a:lnTo>
                  <a:lnTo>
                    <a:pt x="3395" y="1796"/>
                  </a:lnTo>
                  <a:lnTo>
                    <a:pt x="3441" y="1739"/>
                  </a:lnTo>
                  <a:lnTo>
                    <a:pt x="3485" y="1682"/>
                  </a:lnTo>
                  <a:lnTo>
                    <a:pt x="3485" y="1682"/>
                  </a:lnTo>
                  <a:lnTo>
                    <a:pt x="3517" y="1641"/>
                  </a:lnTo>
                  <a:lnTo>
                    <a:pt x="3551" y="1600"/>
                  </a:lnTo>
                  <a:lnTo>
                    <a:pt x="3623" y="1513"/>
                  </a:lnTo>
                  <a:lnTo>
                    <a:pt x="3700" y="1426"/>
                  </a:lnTo>
                  <a:lnTo>
                    <a:pt x="3777" y="1336"/>
                  </a:lnTo>
                  <a:lnTo>
                    <a:pt x="3814" y="1290"/>
                  </a:lnTo>
                  <a:lnTo>
                    <a:pt x="3852" y="1244"/>
                  </a:lnTo>
                  <a:lnTo>
                    <a:pt x="3887" y="1199"/>
                  </a:lnTo>
                  <a:lnTo>
                    <a:pt x="3920" y="1153"/>
                  </a:lnTo>
                  <a:lnTo>
                    <a:pt x="3951" y="1107"/>
                  </a:lnTo>
                  <a:lnTo>
                    <a:pt x="3980" y="1062"/>
                  </a:lnTo>
                  <a:lnTo>
                    <a:pt x="4006" y="1016"/>
                  </a:lnTo>
                  <a:lnTo>
                    <a:pt x="4018" y="994"/>
                  </a:lnTo>
                  <a:lnTo>
                    <a:pt x="4030" y="970"/>
                  </a:lnTo>
                  <a:lnTo>
                    <a:pt x="4030" y="970"/>
                  </a:lnTo>
                  <a:lnTo>
                    <a:pt x="4007" y="1015"/>
                  </a:lnTo>
                  <a:lnTo>
                    <a:pt x="3985" y="1058"/>
                  </a:lnTo>
                  <a:lnTo>
                    <a:pt x="3962" y="1101"/>
                  </a:lnTo>
                  <a:lnTo>
                    <a:pt x="3936" y="1144"/>
                  </a:lnTo>
                  <a:lnTo>
                    <a:pt x="3910" y="1186"/>
                  </a:lnTo>
                  <a:lnTo>
                    <a:pt x="3884" y="1228"/>
                  </a:lnTo>
                  <a:lnTo>
                    <a:pt x="3856" y="1269"/>
                  </a:lnTo>
                  <a:lnTo>
                    <a:pt x="3828" y="1309"/>
                  </a:lnTo>
                  <a:lnTo>
                    <a:pt x="3828" y="1309"/>
                  </a:lnTo>
                  <a:lnTo>
                    <a:pt x="3748" y="1405"/>
                  </a:lnTo>
                  <a:lnTo>
                    <a:pt x="3668" y="1499"/>
                  </a:lnTo>
                  <a:lnTo>
                    <a:pt x="3588" y="1597"/>
                  </a:lnTo>
                  <a:lnTo>
                    <a:pt x="3510" y="1694"/>
                  </a:lnTo>
                  <a:lnTo>
                    <a:pt x="3433" y="1791"/>
                  </a:lnTo>
                  <a:lnTo>
                    <a:pt x="3357" y="1890"/>
                  </a:lnTo>
                  <a:lnTo>
                    <a:pt x="3282" y="1990"/>
                  </a:lnTo>
                  <a:lnTo>
                    <a:pt x="3208" y="2092"/>
                  </a:lnTo>
                  <a:lnTo>
                    <a:pt x="3208" y="2092"/>
                  </a:lnTo>
                  <a:lnTo>
                    <a:pt x="3231" y="2060"/>
                  </a:lnTo>
                  <a:lnTo>
                    <a:pt x="3259" y="2025"/>
                  </a:lnTo>
                  <a:lnTo>
                    <a:pt x="3259" y="2025"/>
                  </a:lnTo>
                  <a:lnTo>
                    <a:pt x="3228" y="2067"/>
                  </a:lnTo>
                  <a:lnTo>
                    <a:pt x="3197" y="2109"/>
                  </a:lnTo>
                  <a:lnTo>
                    <a:pt x="3168" y="2153"/>
                  </a:lnTo>
                  <a:lnTo>
                    <a:pt x="3139" y="2196"/>
                  </a:lnTo>
                  <a:lnTo>
                    <a:pt x="3139" y="2196"/>
                  </a:lnTo>
                  <a:lnTo>
                    <a:pt x="3133" y="2176"/>
                  </a:lnTo>
                  <a:lnTo>
                    <a:pt x="3125" y="2157"/>
                  </a:lnTo>
                  <a:lnTo>
                    <a:pt x="3116" y="2138"/>
                  </a:lnTo>
                  <a:lnTo>
                    <a:pt x="3105" y="2121"/>
                  </a:lnTo>
                  <a:lnTo>
                    <a:pt x="3105" y="2121"/>
                  </a:lnTo>
                  <a:close/>
                  <a:moveTo>
                    <a:pt x="3010" y="2416"/>
                  </a:moveTo>
                  <a:lnTo>
                    <a:pt x="3010" y="2416"/>
                  </a:lnTo>
                  <a:lnTo>
                    <a:pt x="3046" y="2397"/>
                  </a:lnTo>
                  <a:lnTo>
                    <a:pt x="3085" y="2380"/>
                  </a:lnTo>
                  <a:lnTo>
                    <a:pt x="3085" y="2380"/>
                  </a:lnTo>
                  <a:lnTo>
                    <a:pt x="3023" y="2474"/>
                  </a:lnTo>
                  <a:lnTo>
                    <a:pt x="2962" y="2570"/>
                  </a:lnTo>
                  <a:lnTo>
                    <a:pt x="2900" y="2666"/>
                  </a:lnTo>
                  <a:lnTo>
                    <a:pt x="2839" y="2761"/>
                  </a:lnTo>
                  <a:lnTo>
                    <a:pt x="2839" y="2761"/>
                  </a:lnTo>
                  <a:lnTo>
                    <a:pt x="2823" y="2765"/>
                  </a:lnTo>
                  <a:lnTo>
                    <a:pt x="2810" y="2767"/>
                  </a:lnTo>
                  <a:lnTo>
                    <a:pt x="2799" y="2768"/>
                  </a:lnTo>
                  <a:lnTo>
                    <a:pt x="2790" y="2767"/>
                  </a:lnTo>
                  <a:lnTo>
                    <a:pt x="2784" y="2766"/>
                  </a:lnTo>
                  <a:lnTo>
                    <a:pt x="2780" y="2762"/>
                  </a:lnTo>
                  <a:lnTo>
                    <a:pt x="2777" y="2758"/>
                  </a:lnTo>
                  <a:lnTo>
                    <a:pt x="2777" y="2751"/>
                  </a:lnTo>
                  <a:lnTo>
                    <a:pt x="2780" y="2742"/>
                  </a:lnTo>
                  <a:lnTo>
                    <a:pt x="2784" y="2734"/>
                  </a:lnTo>
                  <a:lnTo>
                    <a:pt x="2791" y="2723"/>
                  </a:lnTo>
                  <a:lnTo>
                    <a:pt x="2801" y="2711"/>
                  </a:lnTo>
                  <a:lnTo>
                    <a:pt x="2811" y="2697"/>
                  </a:lnTo>
                  <a:lnTo>
                    <a:pt x="2825" y="2682"/>
                  </a:lnTo>
                  <a:lnTo>
                    <a:pt x="2858" y="2646"/>
                  </a:lnTo>
                  <a:lnTo>
                    <a:pt x="2858" y="2646"/>
                  </a:lnTo>
                  <a:lnTo>
                    <a:pt x="2933" y="2534"/>
                  </a:lnTo>
                  <a:lnTo>
                    <a:pt x="3009" y="2423"/>
                  </a:lnTo>
                  <a:lnTo>
                    <a:pt x="3009" y="2423"/>
                  </a:lnTo>
                  <a:lnTo>
                    <a:pt x="3010" y="2419"/>
                  </a:lnTo>
                  <a:lnTo>
                    <a:pt x="3010" y="2416"/>
                  </a:lnTo>
                  <a:lnTo>
                    <a:pt x="3010" y="2416"/>
                  </a:lnTo>
                  <a:close/>
                  <a:moveTo>
                    <a:pt x="2945" y="2456"/>
                  </a:moveTo>
                  <a:lnTo>
                    <a:pt x="2945" y="2456"/>
                  </a:lnTo>
                  <a:lnTo>
                    <a:pt x="2822" y="2617"/>
                  </a:lnTo>
                  <a:lnTo>
                    <a:pt x="2760" y="2698"/>
                  </a:lnTo>
                  <a:lnTo>
                    <a:pt x="2698" y="2779"/>
                  </a:lnTo>
                  <a:lnTo>
                    <a:pt x="2698" y="2779"/>
                  </a:lnTo>
                  <a:lnTo>
                    <a:pt x="2706" y="2754"/>
                  </a:lnTo>
                  <a:lnTo>
                    <a:pt x="2714" y="2731"/>
                  </a:lnTo>
                  <a:lnTo>
                    <a:pt x="2723" y="2707"/>
                  </a:lnTo>
                  <a:lnTo>
                    <a:pt x="2735" y="2685"/>
                  </a:lnTo>
                  <a:lnTo>
                    <a:pt x="2747" y="2663"/>
                  </a:lnTo>
                  <a:lnTo>
                    <a:pt x="2760" y="2642"/>
                  </a:lnTo>
                  <a:lnTo>
                    <a:pt x="2774" y="2621"/>
                  </a:lnTo>
                  <a:lnTo>
                    <a:pt x="2788" y="2601"/>
                  </a:lnTo>
                  <a:lnTo>
                    <a:pt x="2804" y="2580"/>
                  </a:lnTo>
                  <a:lnTo>
                    <a:pt x="2821" y="2561"/>
                  </a:lnTo>
                  <a:lnTo>
                    <a:pt x="2839" y="2542"/>
                  </a:lnTo>
                  <a:lnTo>
                    <a:pt x="2858" y="2524"/>
                  </a:lnTo>
                  <a:lnTo>
                    <a:pt x="2878" y="2506"/>
                  </a:lnTo>
                  <a:lnTo>
                    <a:pt x="2899" y="2488"/>
                  </a:lnTo>
                  <a:lnTo>
                    <a:pt x="2921" y="2471"/>
                  </a:lnTo>
                  <a:lnTo>
                    <a:pt x="2945" y="2456"/>
                  </a:lnTo>
                  <a:lnTo>
                    <a:pt x="2945" y="2456"/>
                  </a:lnTo>
                  <a:close/>
                  <a:moveTo>
                    <a:pt x="2682" y="2845"/>
                  </a:moveTo>
                  <a:lnTo>
                    <a:pt x="2682" y="2845"/>
                  </a:lnTo>
                  <a:lnTo>
                    <a:pt x="2686" y="2844"/>
                  </a:lnTo>
                  <a:lnTo>
                    <a:pt x="2688" y="2842"/>
                  </a:lnTo>
                  <a:lnTo>
                    <a:pt x="2688" y="2842"/>
                  </a:lnTo>
                  <a:lnTo>
                    <a:pt x="2707" y="2817"/>
                  </a:lnTo>
                  <a:lnTo>
                    <a:pt x="2726" y="2793"/>
                  </a:lnTo>
                  <a:lnTo>
                    <a:pt x="2760" y="2742"/>
                  </a:lnTo>
                  <a:lnTo>
                    <a:pt x="2792" y="2692"/>
                  </a:lnTo>
                  <a:lnTo>
                    <a:pt x="2824" y="2642"/>
                  </a:lnTo>
                  <a:lnTo>
                    <a:pt x="2824" y="2642"/>
                  </a:lnTo>
                  <a:lnTo>
                    <a:pt x="2802" y="2680"/>
                  </a:lnTo>
                  <a:lnTo>
                    <a:pt x="2780" y="2719"/>
                  </a:lnTo>
                  <a:lnTo>
                    <a:pt x="2759" y="2759"/>
                  </a:lnTo>
                  <a:lnTo>
                    <a:pt x="2740" y="2800"/>
                  </a:lnTo>
                  <a:lnTo>
                    <a:pt x="2721" y="2841"/>
                  </a:lnTo>
                  <a:lnTo>
                    <a:pt x="2704" y="2882"/>
                  </a:lnTo>
                  <a:lnTo>
                    <a:pt x="2687" y="2925"/>
                  </a:lnTo>
                  <a:lnTo>
                    <a:pt x="2673" y="2968"/>
                  </a:lnTo>
                  <a:lnTo>
                    <a:pt x="2673" y="2968"/>
                  </a:lnTo>
                  <a:lnTo>
                    <a:pt x="2673" y="2937"/>
                  </a:lnTo>
                  <a:lnTo>
                    <a:pt x="2674" y="2906"/>
                  </a:lnTo>
                  <a:lnTo>
                    <a:pt x="2678" y="2876"/>
                  </a:lnTo>
                  <a:lnTo>
                    <a:pt x="2682" y="2845"/>
                  </a:lnTo>
                  <a:lnTo>
                    <a:pt x="2682" y="2845"/>
                  </a:lnTo>
                  <a:close/>
                  <a:moveTo>
                    <a:pt x="2678" y="3035"/>
                  </a:moveTo>
                  <a:lnTo>
                    <a:pt x="2678" y="3035"/>
                  </a:lnTo>
                  <a:lnTo>
                    <a:pt x="2681" y="3035"/>
                  </a:lnTo>
                  <a:lnTo>
                    <a:pt x="2685" y="3033"/>
                  </a:lnTo>
                  <a:lnTo>
                    <a:pt x="2685" y="3033"/>
                  </a:lnTo>
                  <a:lnTo>
                    <a:pt x="2725" y="2975"/>
                  </a:lnTo>
                  <a:lnTo>
                    <a:pt x="2767" y="2918"/>
                  </a:lnTo>
                  <a:lnTo>
                    <a:pt x="2767" y="2918"/>
                  </a:lnTo>
                  <a:lnTo>
                    <a:pt x="2816" y="2851"/>
                  </a:lnTo>
                  <a:lnTo>
                    <a:pt x="2864" y="2783"/>
                  </a:lnTo>
                  <a:lnTo>
                    <a:pt x="2864" y="2783"/>
                  </a:lnTo>
                  <a:lnTo>
                    <a:pt x="2991" y="2614"/>
                  </a:lnTo>
                  <a:lnTo>
                    <a:pt x="3119" y="2445"/>
                  </a:lnTo>
                  <a:lnTo>
                    <a:pt x="3378" y="2109"/>
                  </a:lnTo>
                  <a:lnTo>
                    <a:pt x="3505" y="1940"/>
                  </a:lnTo>
                  <a:lnTo>
                    <a:pt x="3568" y="1855"/>
                  </a:lnTo>
                  <a:lnTo>
                    <a:pt x="3632" y="1770"/>
                  </a:lnTo>
                  <a:lnTo>
                    <a:pt x="3694" y="1684"/>
                  </a:lnTo>
                  <a:lnTo>
                    <a:pt x="3755" y="1598"/>
                  </a:lnTo>
                  <a:lnTo>
                    <a:pt x="3815" y="1511"/>
                  </a:lnTo>
                  <a:lnTo>
                    <a:pt x="3875" y="1423"/>
                  </a:lnTo>
                  <a:lnTo>
                    <a:pt x="3875" y="1423"/>
                  </a:lnTo>
                  <a:lnTo>
                    <a:pt x="3934" y="1344"/>
                  </a:lnTo>
                  <a:lnTo>
                    <a:pt x="3989" y="1271"/>
                  </a:lnTo>
                  <a:lnTo>
                    <a:pt x="4047" y="1194"/>
                  </a:lnTo>
                  <a:lnTo>
                    <a:pt x="4102" y="1124"/>
                  </a:lnTo>
                  <a:lnTo>
                    <a:pt x="4126" y="1097"/>
                  </a:lnTo>
                  <a:lnTo>
                    <a:pt x="4143" y="1075"/>
                  </a:lnTo>
                  <a:lnTo>
                    <a:pt x="4156" y="1062"/>
                  </a:lnTo>
                  <a:lnTo>
                    <a:pt x="4160" y="1059"/>
                  </a:lnTo>
                  <a:lnTo>
                    <a:pt x="4162" y="1059"/>
                  </a:lnTo>
                  <a:lnTo>
                    <a:pt x="4162" y="1062"/>
                  </a:lnTo>
                  <a:lnTo>
                    <a:pt x="4160" y="1068"/>
                  </a:lnTo>
                  <a:lnTo>
                    <a:pt x="4148" y="1090"/>
                  </a:lnTo>
                  <a:lnTo>
                    <a:pt x="4148" y="1090"/>
                  </a:lnTo>
                  <a:lnTo>
                    <a:pt x="4117" y="1141"/>
                  </a:lnTo>
                  <a:lnTo>
                    <a:pt x="4085" y="1194"/>
                  </a:lnTo>
                  <a:lnTo>
                    <a:pt x="4052" y="1244"/>
                  </a:lnTo>
                  <a:lnTo>
                    <a:pt x="4018" y="1295"/>
                  </a:lnTo>
                  <a:lnTo>
                    <a:pt x="3948" y="1395"/>
                  </a:lnTo>
                  <a:lnTo>
                    <a:pt x="3876" y="1494"/>
                  </a:lnTo>
                  <a:lnTo>
                    <a:pt x="3876" y="1494"/>
                  </a:lnTo>
                  <a:lnTo>
                    <a:pt x="3812" y="1583"/>
                  </a:lnTo>
                  <a:lnTo>
                    <a:pt x="3746" y="1670"/>
                  </a:lnTo>
                  <a:lnTo>
                    <a:pt x="3681" y="1758"/>
                  </a:lnTo>
                  <a:lnTo>
                    <a:pt x="3614" y="1845"/>
                  </a:lnTo>
                  <a:lnTo>
                    <a:pt x="3614" y="1845"/>
                  </a:lnTo>
                  <a:lnTo>
                    <a:pt x="3572" y="1897"/>
                  </a:lnTo>
                  <a:lnTo>
                    <a:pt x="3572" y="1897"/>
                  </a:lnTo>
                  <a:lnTo>
                    <a:pt x="3456" y="2041"/>
                  </a:lnTo>
                  <a:lnTo>
                    <a:pt x="3338" y="2188"/>
                  </a:lnTo>
                  <a:lnTo>
                    <a:pt x="3220" y="2335"/>
                  </a:lnTo>
                  <a:lnTo>
                    <a:pt x="3160" y="2410"/>
                  </a:lnTo>
                  <a:lnTo>
                    <a:pt x="3103" y="2485"/>
                  </a:lnTo>
                  <a:lnTo>
                    <a:pt x="3045" y="2561"/>
                  </a:lnTo>
                  <a:lnTo>
                    <a:pt x="2988" y="2637"/>
                  </a:lnTo>
                  <a:lnTo>
                    <a:pt x="2934" y="2714"/>
                  </a:lnTo>
                  <a:lnTo>
                    <a:pt x="2880" y="2792"/>
                  </a:lnTo>
                  <a:lnTo>
                    <a:pt x="2829" y="2871"/>
                  </a:lnTo>
                  <a:lnTo>
                    <a:pt x="2781" y="2950"/>
                  </a:lnTo>
                  <a:lnTo>
                    <a:pt x="2734" y="3030"/>
                  </a:lnTo>
                  <a:lnTo>
                    <a:pt x="2712" y="3071"/>
                  </a:lnTo>
                  <a:lnTo>
                    <a:pt x="2689" y="3111"/>
                  </a:lnTo>
                  <a:lnTo>
                    <a:pt x="2689" y="3111"/>
                  </a:lnTo>
                  <a:lnTo>
                    <a:pt x="2682" y="3074"/>
                  </a:lnTo>
                  <a:lnTo>
                    <a:pt x="2678" y="3035"/>
                  </a:lnTo>
                  <a:lnTo>
                    <a:pt x="2678" y="3035"/>
                  </a:lnTo>
                  <a:close/>
                  <a:moveTo>
                    <a:pt x="3776" y="1711"/>
                  </a:moveTo>
                  <a:lnTo>
                    <a:pt x="3776" y="1711"/>
                  </a:lnTo>
                  <a:lnTo>
                    <a:pt x="3716" y="1796"/>
                  </a:lnTo>
                  <a:lnTo>
                    <a:pt x="3655" y="1877"/>
                  </a:lnTo>
                  <a:lnTo>
                    <a:pt x="3593" y="1959"/>
                  </a:lnTo>
                  <a:lnTo>
                    <a:pt x="3531" y="2040"/>
                  </a:lnTo>
                  <a:lnTo>
                    <a:pt x="3403" y="2201"/>
                  </a:lnTo>
                  <a:lnTo>
                    <a:pt x="3276" y="2360"/>
                  </a:lnTo>
                  <a:lnTo>
                    <a:pt x="3276" y="2360"/>
                  </a:lnTo>
                  <a:lnTo>
                    <a:pt x="3283" y="2348"/>
                  </a:lnTo>
                  <a:lnTo>
                    <a:pt x="3283" y="2348"/>
                  </a:lnTo>
                  <a:lnTo>
                    <a:pt x="3405" y="2188"/>
                  </a:lnTo>
                  <a:lnTo>
                    <a:pt x="3527" y="2028"/>
                  </a:lnTo>
                  <a:lnTo>
                    <a:pt x="3652" y="1869"/>
                  </a:lnTo>
                  <a:lnTo>
                    <a:pt x="3776" y="1711"/>
                  </a:lnTo>
                  <a:lnTo>
                    <a:pt x="3776" y="1711"/>
                  </a:lnTo>
                  <a:close/>
                  <a:moveTo>
                    <a:pt x="2726" y="3248"/>
                  </a:moveTo>
                  <a:lnTo>
                    <a:pt x="2726" y="3248"/>
                  </a:lnTo>
                  <a:lnTo>
                    <a:pt x="2721" y="3232"/>
                  </a:lnTo>
                  <a:lnTo>
                    <a:pt x="2718" y="3216"/>
                  </a:lnTo>
                  <a:lnTo>
                    <a:pt x="2718" y="3216"/>
                  </a:lnTo>
                  <a:lnTo>
                    <a:pt x="2756" y="3173"/>
                  </a:lnTo>
                  <a:lnTo>
                    <a:pt x="2756" y="3173"/>
                  </a:lnTo>
                  <a:lnTo>
                    <a:pt x="2757" y="3171"/>
                  </a:lnTo>
                  <a:lnTo>
                    <a:pt x="2756" y="3168"/>
                  </a:lnTo>
                  <a:lnTo>
                    <a:pt x="2754" y="3167"/>
                  </a:lnTo>
                  <a:lnTo>
                    <a:pt x="2752" y="3168"/>
                  </a:lnTo>
                  <a:lnTo>
                    <a:pt x="2752" y="3168"/>
                  </a:lnTo>
                  <a:lnTo>
                    <a:pt x="2762" y="3158"/>
                  </a:lnTo>
                  <a:lnTo>
                    <a:pt x="2773" y="3147"/>
                  </a:lnTo>
                  <a:lnTo>
                    <a:pt x="2792" y="3123"/>
                  </a:lnTo>
                  <a:lnTo>
                    <a:pt x="2814" y="3095"/>
                  </a:lnTo>
                  <a:lnTo>
                    <a:pt x="2833" y="3064"/>
                  </a:lnTo>
                  <a:lnTo>
                    <a:pt x="2853" y="3032"/>
                  </a:lnTo>
                  <a:lnTo>
                    <a:pt x="2873" y="2996"/>
                  </a:lnTo>
                  <a:lnTo>
                    <a:pt x="2913" y="2925"/>
                  </a:lnTo>
                  <a:lnTo>
                    <a:pt x="2913" y="2925"/>
                  </a:lnTo>
                  <a:lnTo>
                    <a:pt x="2948" y="2876"/>
                  </a:lnTo>
                  <a:lnTo>
                    <a:pt x="2981" y="2828"/>
                  </a:lnTo>
                  <a:lnTo>
                    <a:pt x="3014" y="2778"/>
                  </a:lnTo>
                  <a:lnTo>
                    <a:pt x="3046" y="2728"/>
                  </a:lnTo>
                  <a:lnTo>
                    <a:pt x="3110" y="2627"/>
                  </a:lnTo>
                  <a:lnTo>
                    <a:pt x="3172" y="2525"/>
                  </a:lnTo>
                  <a:lnTo>
                    <a:pt x="3172" y="2525"/>
                  </a:lnTo>
                  <a:lnTo>
                    <a:pt x="3230" y="2450"/>
                  </a:lnTo>
                  <a:lnTo>
                    <a:pt x="3290" y="2374"/>
                  </a:lnTo>
                  <a:lnTo>
                    <a:pt x="3410" y="2225"/>
                  </a:lnTo>
                  <a:lnTo>
                    <a:pt x="3532" y="2076"/>
                  </a:lnTo>
                  <a:lnTo>
                    <a:pt x="3653" y="1928"/>
                  </a:lnTo>
                  <a:lnTo>
                    <a:pt x="3653" y="1928"/>
                  </a:lnTo>
                  <a:lnTo>
                    <a:pt x="3696" y="1874"/>
                  </a:lnTo>
                  <a:lnTo>
                    <a:pt x="3738" y="1819"/>
                  </a:lnTo>
                  <a:lnTo>
                    <a:pt x="3779" y="1764"/>
                  </a:lnTo>
                  <a:lnTo>
                    <a:pt x="3819" y="1709"/>
                  </a:lnTo>
                  <a:lnTo>
                    <a:pt x="3899" y="1597"/>
                  </a:lnTo>
                  <a:lnTo>
                    <a:pt x="3976" y="1482"/>
                  </a:lnTo>
                  <a:lnTo>
                    <a:pt x="3976" y="1482"/>
                  </a:lnTo>
                  <a:lnTo>
                    <a:pt x="4038" y="1392"/>
                  </a:lnTo>
                  <a:lnTo>
                    <a:pt x="4101" y="1300"/>
                  </a:lnTo>
                  <a:lnTo>
                    <a:pt x="4101" y="1300"/>
                  </a:lnTo>
                  <a:lnTo>
                    <a:pt x="4157" y="1230"/>
                  </a:lnTo>
                  <a:lnTo>
                    <a:pt x="4157" y="1230"/>
                  </a:lnTo>
                  <a:lnTo>
                    <a:pt x="4196" y="1193"/>
                  </a:lnTo>
                  <a:lnTo>
                    <a:pt x="4245" y="1147"/>
                  </a:lnTo>
                  <a:lnTo>
                    <a:pt x="4357" y="1043"/>
                  </a:lnTo>
                  <a:lnTo>
                    <a:pt x="4411" y="991"/>
                  </a:lnTo>
                  <a:lnTo>
                    <a:pt x="4457" y="947"/>
                  </a:lnTo>
                  <a:lnTo>
                    <a:pt x="4476" y="927"/>
                  </a:lnTo>
                  <a:lnTo>
                    <a:pt x="4491" y="911"/>
                  </a:lnTo>
                  <a:lnTo>
                    <a:pt x="4501" y="898"/>
                  </a:lnTo>
                  <a:lnTo>
                    <a:pt x="4507" y="888"/>
                  </a:lnTo>
                  <a:lnTo>
                    <a:pt x="4507" y="888"/>
                  </a:lnTo>
                  <a:lnTo>
                    <a:pt x="4490" y="925"/>
                  </a:lnTo>
                  <a:lnTo>
                    <a:pt x="4490" y="925"/>
                  </a:lnTo>
                  <a:lnTo>
                    <a:pt x="4450" y="969"/>
                  </a:lnTo>
                  <a:lnTo>
                    <a:pt x="4411" y="1012"/>
                  </a:lnTo>
                  <a:lnTo>
                    <a:pt x="4336" y="1103"/>
                  </a:lnTo>
                  <a:lnTo>
                    <a:pt x="4263" y="1194"/>
                  </a:lnTo>
                  <a:lnTo>
                    <a:pt x="4191" y="1286"/>
                  </a:lnTo>
                  <a:lnTo>
                    <a:pt x="4121" y="1381"/>
                  </a:lnTo>
                  <a:lnTo>
                    <a:pt x="4052" y="1477"/>
                  </a:lnTo>
                  <a:lnTo>
                    <a:pt x="3984" y="1573"/>
                  </a:lnTo>
                  <a:lnTo>
                    <a:pt x="3917" y="1670"/>
                  </a:lnTo>
                  <a:lnTo>
                    <a:pt x="3917" y="1670"/>
                  </a:lnTo>
                  <a:lnTo>
                    <a:pt x="3833" y="1760"/>
                  </a:lnTo>
                  <a:lnTo>
                    <a:pt x="3751" y="1848"/>
                  </a:lnTo>
                  <a:lnTo>
                    <a:pt x="3673" y="1935"/>
                  </a:lnTo>
                  <a:lnTo>
                    <a:pt x="3635" y="1978"/>
                  </a:lnTo>
                  <a:lnTo>
                    <a:pt x="3599" y="2020"/>
                  </a:lnTo>
                  <a:lnTo>
                    <a:pt x="3599" y="2020"/>
                  </a:lnTo>
                  <a:lnTo>
                    <a:pt x="3539" y="2093"/>
                  </a:lnTo>
                  <a:lnTo>
                    <a:pt x="3481" y="2167"/>
                  </a:lnTo>
                  <a:lnTo>
                    <a:pt x="3422" y="2241"/>
                  </a:lnTo>
                  <a:lnTo>
                    <a:pt x="3366" y="2318"/>
                  </a:lnTo>
                  <a:lnTo>
                    <a:pt x="3311" y="2394"/>
                  </a:lnTo>
                  <a:lnTo>
                    <a:pt x="3256" y="2471"/>
                  </a:lnTo>
                  <a:lnTo>
                    <a:pt x="3202" y="2548"/>
                  </a:lnTo>
                  <a:lnTo>
                    <a:pt x="3148" y="2627"/>
                  </a:lnTo>
                  <a:lnTo>
                    <a:pt x="3043" y="2783"/>
                  </a:lnTo>
                  <a:lnTo>
                    <a:pt x="2939" y="2940"/>
                  </a:lnTo>
                  <a:lnTo>
                    <a:pt x="2835" y="3098"/>
                  </a:lnTo>
                  <a:lnTo>
                    <a:pt x="2729" y="3255"/>
                  </a:lnTo>
                  <a:lnTo>
                    <a:pt x="2729" y="3255"/>
                  </a:lnTo>
                  <a:lnTo>
                    <a:pt x="2726" y="3248"/>
                  </a:lnTo>
                  <a:lnTo>
                    <a:pt x="2726" y="3248"/>
                  </a:lnTo>
                  <a:close/>
                  <a:moveTo>
                    <a:pt x="2791" y="3373"/>
                  </a:moveTo>
                  <a:lnTo>
                    <a:pt x="2791" y="3373"/>
                  </a:lnTo>
                  <a:lnTo>
                    <a:pt x="2778" y="3356"/>
                  </a:lnTo>
                  <a:lnTo>
                    <a:pt x="2767" y="3336"/>
                  </a:lnTo>
                  <a:lnTo>
                    <a:pt x="2755" y="3315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43" y="3291"/>
                  </a:lnTo>
                  <a:lnTo>
                    <a:pt x="2783" y="3256"/>
                  </a:lnTo>
                  <a:lnTo>
                    <a:pt x="2821" y="3221"/>
                  </a:lnTo>
                  <a:lnTo>
                    <a:pt x="2857" y="3184"/>
                  </a:lnTo>
                  <a:lnTo>
                    <a:pt x="2892" y="3146"/>
                  </a:lnTo>
                  <a:lnTo>
                    <a:pt x="2926" y="3109"/>
                  </a:lnTo>
                  <a:lnTo>
                    <a:pt x="2959" y="3070"/>
                  </a:lnTo>
                  <a:lnTo>
                    <a:pt x="2990" y="3030"/>
                  </a:lnTo>
                  <a:lnTo>
                    <a:pt x="3022" y="2991"/>
                  </a:lnTo>
                  <a:lnTo>
                    <a:pt x="3022" y="2991"/>
                  </a:lnTo>
                  <a:lnTo>
                    <a:pt x="2984" y="3054"/>
                  </a:lnTo>
                  <a:lnTo>
                    <a:pt x="2949" y="3117"/>
                  </a:lnTo>
                  <a:lnTo>
                    <a:pt x="2949" y="3117"/>
                  </a:lnTo>
                  <a:lnTo>
                    <a:pt x="2908" y="3181"/>
                  </a:lnTo>
                  <a:lnTo>
                    <a:pt x="2869" y="3245"/>
                  </a:lnTo>
                  <a:lnTo>
                    <a:pt x="2830" y="3309"/>
                  </a:lnTo>
                  <a:lnTo>
                    <a:pt x="2791" y="3373"/>
                  </a:lnTo>
                  <a:lnTo>
                    <a:pt x="2791" y="3373"/>
                  </a:lnTo>
                  <a:close/>
                  <a:moveTo>
                    <a:pt x="2850" y="3432"/>
                  </a:moveTo>
                  <a:lnTo>
                    <a:pt x="2850" y="3432"/>
                  </a:lnTo>
                  <a:lnTo>
                    <a:pt x="2852" y="3430"/>
                  </a:lnTo>
                  <a:lnTo>
                    <a:pt x="2855" y="3426"/>
                  </a:lnTo>
                  <a:lnTo>
                    <a:pt x="2855" y="3426"/>
                  </a:lnTo>
                  <a:lnTo>
                    <a:pt x="2858" y="3405"/>
                  </a:lnTo>
                  <a:lnTo>
                    <a:pt x="2863" y="3384"/>
                  </a:lnTo>
                  <a:lnTo>
                    <a:pt x="2869" y="3363"/>
                  </a:lnTo>
                  <a:lnTo>
                    <a:pt x="2876" y="3343"/>
                  </a:lnTo>
                  <a:lnTo>
                    <a:pt x="2883" y="3322"/>
                  </a:lnTo>
                  <a:lnTo>
                    <a:pt x="2891" y="3302"/>
                  </a:lnTo>
                  <a:lnTo>
                    <a:pt x="2908" y="3261"/>
                  </a:lnTo>
                  <a:lnTo>
                    <a:pt x="2908" y="3261"/>
                  </a:lnTo>
                  <a:lnTo>
                    <a:pt x="2935" y="3212"/>
                  </a:lnTo>
                  <a:lnTo>
                    <a:pt x="2963" y="3164"/>
                  </a:lnTo>
                  <a:lnTo>
                    <a:pt x="2963" y="3164"/>
                  </a:lnTo>
                  <a:lnTo>
                    <a:pt x="2968" y="3156"/>
                  </a:lnTo>
                  <a:lnTo>
                    <a:pt x="2968" y="3156"/>
                  </a:lnTo>
                  <a:lnTo>
                    <a:pt x="3055" y="3044"/>
                  </a:lnTo>
                  <a:lnTo>
                    <a:pt x="3125" y="2952"/>
                  </a:lnTo>
                  <a:lnTo>
                    <a:pt x="3125" y="2952"/>
                  </a:lnTo>
                  <a:lnTo>
                    <a:pt x="3173" y="2899"/>
                  </a:lnTo>
                  <a:lnTo>
                    <a:pt x="3221" y="2847"/>
                  </a:lnTo>
                  <a:lnTo>
                    <a:pt x="3318" y="2744"/>
                  </a:lnTo>
                  <a:lnTo>
                    <a:pt x="3365" y="2692"/>
                  </a:lnTo>
                  <a:lnTo>
                    <a:pt x="3409" y="2642"/>
                  </a:lnTo>
                  <a:lnTo>
                    <a:pt x="3451" y="2593"/>
                  </a:lnTo>
                  <a:lnTo>
                    <a:pt x="3490" y="2543"/>
                  </a:lnTo>
                  <a:lnTo>
                    <a:pt x="3490" y="2543"/>
                  </a:lnTo>
                  <a:lnTo>
                    <a:pt x="3564" y="2446"/>
                  </a:lnTo>
                  <a:lnTo>
                    <a:pt x="3638" y="2350"/>
                  </a:lnTo>
                  <a:lnTo>
                    <a:pt x="3712" y="2254"/>
                  </a:lnTo>
                  <a:lnTo>
                    <a:pt x="3787" y="2160"/>
                  </a:lnTo>
                  <a:lnTo>
                    <a:pt x="3939" y="1971"/>
                  </a:lnTo>
                  <a:lnTo>
                    <a:pt x="4094" y="1784"/>
                  </a:lnTo>
                  <a:lnTo>
                    <a:pt x="4248" y="1598"/>
                  </a:lnTo>
                  <a:lnTo>
                    <a:pt x="4404" y="1412"/>
                  </a:lnTo>
                  <a:lnTo>
                    <a:pt x="4559" y="1226"/>
                  </a:lnTo>
                  <a:lnTo>
                    <a:pt x="4713" y="1038"/>
                  </a:lnTo>
                  <a:lnTo>
                    <a:pt x="4713" y="1038"/>
                  </a:lnTo>
                  <a:lnTo>
                    <a:pt x="4779" y="959"/>
                  </a:lnTo>
                  <a:lnTo>
                    <a:pt x="4845" y="880"/>
                  </a:lnTo>
                  <a:lnTo>
                    <a:pt x="4912" y="803"/>
                  </a:lnTo>
                  <a:lnTo>
                    <a:pt x="4980" y="726"/>
                  </a:lnTo>
                  <a:lnTo>
                    <a:pt x="4980" y="726"/>
                  </a:lnTo>
                  <a:lnTo>
                    <a:pt x="5050" y="652"/>
                  </a:lnTo>
                  <a:lnTo>
                    <a:pt x="5120" y="578"/>
                  </a:lnTo>
                  <a:lnTo>
                    <a:pt x="5189" y="503"/>
                  </a:lnTo>
                  <a:lnTo>
                    <a:pt x="5256" y="427"/>
                  </a:lnTo>
                  <a:lnTo>
                    <a:pt x="5256" y="427"/>
                  </a:lnTo>
                  <a:lnTo>
                    <a:pt x="5261" y="421"/>
                  </a:lnTo>
                  <a:lnTo>
                    <a:pt x="5261" y="421"/>
                  </a:lnTo>
                  <a:lnTo>
                    <a:pt x="5305" y="377"/>
                  </a:lnTo>
                  <a:lnTo>
                    <a:pt x="5344" y="338"/>
                  </a:lnTo>
                  <a:lnTo>
                    <a:pt x="5377" y="307"/>
                  </a:lnTo>
                  <a:lnTo>
                    <a:pt x="5404" y="282"/>
                  </a:lnTo>
                  <a:lnTo>
                    <a:pt x="5425" y="265"/>
                  </a:lnTo>
                  <a:lnTo>
                    <a:pt x="5441" y="253"/>
                  </a:lnTo>
                  <a:lnTo>
                    <a:pt x="5447" y="249"/>
                  </a:lnTo>
                  <a:lnTo>
                    <a:pt x="5452" y="247"/>
                  </a:lnTo>
                  <a:lnTo>
                    <a:pt x="5454" y="247"/>
                  </a:lnTo>
                  <a:lnTo>
                    <a:pt x="5456" y="248"/>
                  </a:lnTo>
                  <a:lnTo>
                    <a:pt x="5456" y="251"/>
                  </a:lnTo>
                  <a:lnTo>
                    <a:pt x="5455" y="255"/>
                  </a:lnTo>
                  <a:lnTo>
                    <a:pt x="5448" y="267"/>
                  </a:lnTo>
                  <a:lnTo>
                    <a:pt x="5435" y="286"/>
                  </a:lnTo>
                  <a:lnTo>
                    <a:pt x="5417" y="309"/>
                  </a:lnTo>
                  <a:lnTo>
                    <a:pt x="5392" y="338"/>
                  </a:lnTo>
                  <a:lnTo>
                    <a:pt x="5362" y="372"/>
                  </a:lnTo>
                  <a:lnTo>
                    <a:pt x="5325" y="412"/>
                  </a:lnTo>
                  <a:lnTo>
                    <a:pt x="5283" y="457"/>
                  </a:lnTo>
                  <a:lnTo>
                    <a:pt x="5283" y="457"/>
                  </a:lnTo>
                  <a:lnTo>
                    <a:pt x="5193" y="551"/>
                  </a:lnTo>
                  <a:lnTo>
                    <a:pt x="5103" y="647"/>
                  </a:lnTo>
                  <a:lnTo>
                    <a:pt x="5015" y="746"/>
                  </a:lnTo>
                  <a:lnTo>
                    <a:pt x="4927" y="844"/>
                  </a:lnTo>
                  <a:lnTo>
                    <a:pt x="4927" y="844"/>
                  </a:lnTo>
                  <a:lnTo>
                    <a:pt x="4817" y="963"/>
                  </a:lnTo>
                  <a:lnTo>
                    <a:pt x="4710" y="1083"/>
                  </a:lnTo>
                  <a:lnTo>
                    <a:pt x="4603" y="1203"/>
                  </a:lnTo>
                  <a:lnTo>
                    <a:pt x="4499" y="1325"/>
                  </a:lnTo>
                  <a:lnTo>
                    <a:pt x="4395" y="1447"/>
                  </a:lnTo>
                  <a:lnTo>
                    <a:pt x="4293" y="1567"/>
                  </a:lnTo>
                  <a:lnTo>
                    <a:pt x="4193" y="1689"/>
                  </a:lnTo>
                  <a:lnTo>
                    <a:pt x="4095" y="1808"/>
                  </a:lnTo>
                  <a:lnTo>
                    <a:pt x="4095" y="1808"/>
                  </a:lnTo>
                  <a:lnTo>
                    <a:pt x="4045" y="1870"/>
                  </a:lnTo>
                  <a:lnTo>
                    <a:pt x="3996" y="1934"/>
                  </a:lnTo>
                  <a:lnTo>
                    <a:pt x="3948" y="1997"/>
                  </a:lnTo>
                  <a:lnTo>
                    <a:pt x="3900" y="2060"/>
                  </a:lnTo>
                  <a:lnTo>
                    <a:pt x="3805" y="2189"/>
                  </a:lnTo>
                  <a:lnTo>
                    <a:pt x="3711" y="2318"/>
                  </a:lnTo>
                  <a:lnTo>
                    <a:pt x="3618" y="2446"/>
                  </a:lnTo>
                  <a:lnTo>
                    <a:pt x="3523" y="2573"/>
                  </a:lnTo>
                  <a:lnTo>
                    <a:pt x="3475" y="2636"/>
                  </a:lnTo>
                  <a:lnTo>
                    <a:pt x="3426" y="2699"/>
                  </a:lnTo>
                  <a:lnTo>
                    <a:pt x="3375" y="2761"/>
                  </a:lnTo>
                  <a:lnTo>
                    <a:pt x="3325" y="2822"/>
                  </a:lnTo>
                  <a:lnTo>
                    <a:pt x="3325" y="2822"/>
                  </a:lnTo>
                  <a:lnTo>
                    <a:pt x="3197" y="2971"/>
                  </a:lnTo>
                  <a:lnTo>
                    <a:pt x="3135" y="3046"/>
                  </a:lnTo>
                  <a:lnTo>
                    <a:pt x="3106" y="3083"/>
                  </a:lnTo>
                  <a:lnTo>
                    <a:pt x="3077" y="3122"/>
                  </a:lnTo>
                  <a:lnTo>
                    <a:pt x="3048" y="3160"/>
                  </a:lnTo>
                  <a:lnTo>
                    <a:pt x="3021" y="3199"/>
                  </a:lnTo>
                  <a:lnTo>
                    <a:pt x="2994" y="3239"/>
                  </a:lnTo>
                  <a:lnTo>
                    <a:pt x="2969" y="3281"/>
                  </a:lnTo>
                  <a:lnTo>
                    <a:pt x="2946" y="3322"/>
                  </a:lnTo>
                  <a:lnTo>
                    <a:pt x="2924" y="3365"/>
                  </a:lnTo>
                  <a:lnTo>
                    <a:pt x="2904" y="3410"/>
                  </a:lnTo>
                  <a:lnTo>
                    <a:pt x="2885" y="3456"/>
                  </a:lnTo>
                  <a:lnTo>
                    <a:pt x="2885" y="3456"/>
                  </a:lnTo>
                  <a:lnTo>
                    <a:pt x="2867" y="3445"/>
                  </a:lnTo>
                  <a:lnTo>
                    <a:pt x="2850" y="3432"/>
                  </a:lnTo>
                  <a:lnTo>
                    <a:pt x="2850" y="3432"/>
                  </a:lnTo>
                  <a:close/>
                  <a:moveTo>
                    <a:pt x="2959" y="3492"/>
                  </a:moveTo>
                  <a:lnTo>
                    <a:pt x="2959" y="3492"/>
                  </a:lnTo>
                  <a:lnTo>
                    <a:pt x="2935" y="3482"/>
                  </a:lnTo>
                  <a:lnTo>
                    <a:pt x="2913" y="3472"/>
                  </a:lnTo>
                  <a:lnTo>
                    <a:pt x="2913" y="3472"/>
                  </a:lnTo>
                  <a:lnTo>
                    <a:pt x="2967" y="3422"/>
                  </a:lnTo>
                  <a:lnTo>
                    <a:pt x="3021" y="3371"/>
                  </a:lnTo>
                  <a:lnTo>
                    <a:pt x="3021" y="3371"/>
                  </a:lnTo>
                  <a:lnTo>
                    <a:pt x="2989" y="3431"/>
                  </a:lnTo>
                  <a:lnTo>
                    <a:pt x="2959" y="3492"/>
                  </a:lnTo>
                  <a:lnTo>
                    <a:pt x="2959" y="3492"/>
                  </a:lnTo>
                  <a:close/>
                  <a:moveTo>
                    <a:pt x="3080" y="3311"/>
                  </a:moveTo>
                  <a:lnTo>
                    <a:pt x="3080" y="3311"/>
                  </a:lnTo>
                  <a:lnTo>
                    <a:pt x="3119" y="3269"/>
                  </a:lnTo>
                  <a:lnTo>
                    <a:pt x="3158" y="3227"/>
                  </a:lnTo>
                  <a:lnTo>
                    <a:pt x="3196" y="3184"/>
                  </a:lnTo>
                  <a:lnTo>
                    <a:pt x="3234" y="3140"/>
                  </a:lnTo>
                  <a:lnTo>
                    <a:pt x="3270" y="3096"/>
                  </a:lnTo>
                  <a:lnTo>
                    <a:pt x="3307" y="3050"/>
                  </a:lnTo>
                  <a:lnTo>
                    <a:pt x="3379" y="2958"/>
                  </a:lnTo>
                  <a:lnTo>
                    <a:pt x="3379" y="2958"/>
                  </a:lnTo>
                  <a:lnTo>
                    <a:pt x="3333" y="3029"/>
                  </a:lnTo>
                  <a:lnTo>
                    <a:pt x="3289" y="3102"/>
                  </a:lnTo>
                  <a:lnTo>
                    <a:pt x="3244" y="3174"/>
                  </a:lnTo>
                  <a:lnTo>
                    <a:pt x="3202" y="3249"/>
                  </a:lnTo>
                  <a:lnTo>
                    <a:pt x="3202" y="3249"/>
                  </a:lnTo>
                  <a:lnTo>
                    <a:pt x="3196" y="3266"/>
                  </a:lnTo>
                  <a:lnTo>
                    <a:pt x="3189" y="3280"/>
                  </a:lnTo>
                  <a:lnTo>
                    <a:pt x="3182" y="3294"/>
                  </a:lnTo>
                  <a:lnTo>
                    <a:pt x="3174" y="3308"/>
                  </a:lnTo>
                  <a:lnTo>
                    <a:pt x="3165" y="3321"/>
                  </a:lnTo>
                  <a:lnTo>
                    <a:pt x="3155" y="3332"/>
                  </a:lnTo>
                  <a:lnTo>
                    <a:pt x="3146" y="3344"/>
                  </a:lnTo>
                  <a:lnTo>
                    <a:pt x="3134" y="3355"/>
                  </a:lnTo>
                  <a:lnTo>
                    <a:pt x="3124" y="3364"/>
                  </a:lnTo>
                  <a:lnTo>
                    <a:pt x="3111" y="3375"/>
                  </a:lnTo>
                  <a:lnTo>
                    <a:pt x="3099" y="3383"/>
                  </a:lnTo>
                  <a:lnTo>
                    <a:pt x="3085" y="3391"/>
                  </a:lnTo>
                  <a:lnTo>
                    <a:pt x="3071" y="3398"/>
                  </a:lnTo>
                  <a:lnTo>
                    <a:pt x="3057" y="3405"/>
                  </a:lnTo>
                  <a:lnTo>
                    <a:pt x="3041" y="3412"/>
                  </a:lnTo>
                  <a:lnTo>
                    <a:pt x="3025" y="3417"/>
                  </a:lnTo>
                  <a:lnTo>
                    <a:pt x="3025" y="3417"/>
                  </a:lnTo>
                  <a:lnTo>
                    <a:pt x="3037" y="3390"/>
                  </a:lnTo>
                  <a:lnTo>
                    <a:pt x="3051" y="3364"/>
                  </a:lnTo>
                  <a:lnTo>
                    <a:pt x="3080" y="3311"/>
                  </a:lnTo>
                  <a:lnTo>
                    <a:pt x="3080" y="3311"/>
                  </a:lnTo>
                  <a:close/>
                  <a:moveTo>
                    <a:pt x="3213" y="3565"/>
                  </a:moveTo>
                  <a:lnTo>
                    <a:pt x="3213" y="3565"/>
                  </a:lnTo>
                  <a:lnTo>
                    <a:pt x="3181" y="3556"/>
                  </a:lnTo>
                  <a:lnTo>
                    <a:pt x="3181" y="3556"/>
                  </a:lnTo>
                  <a:lnTo>
                    <a:pt x="3101" y="3535"/>
                  </a:lnTo>
                  <a:lnTo>
                    <a:pt x="3028" y="3515"/>
                  </a:lnTo>
                  <a:lnTo>
                    <a:pt x="3028" y="3515"/>
                  </a:lnTo>
                  <a:lnTo>
                    <a:pt x="3053" y="3494"/>
                  </a:lnTo>
                  <a:lnTo>
                    <a:pt x="3079" y="3472"/>
                  </a:lnTo>
                  <a:lnTo>
                    <a:pt x="3103" y="3448"/>
                  </a:lnTo>
                  <a:lnTo>
                    <a:pt x="3124" y="3424"/>
                  </a:lnTo>
                  <a:lnTo>
                    <a:pt x="3145" y="3399"/>
                  </a:lnTo>
                  <a:lnTo>
                    <a:pt x="3165" y="3372"/>
                  </a:lnTo>
                  <a:lnTo>
                    <a:pt x="3183" y="3345"/>
                  </a:lnTo>
                  <a:lnTo>
                    <a:pt x="3202" y="3317"/>
                  </a:lnTo>
                  <a:lnTo>
                    <a:pt x="3220" y="3288"/>
                  </a:lnTo>
                  <a:lnTo>
                    <a:pt x="3236" y="3259"/>
                  </a:lnTo>
                  <a:lnTo>
                    <a:pt x="3270" y="3200"/>
                  </a:lnTo>
                  <a:lnTo>
                    <a:pt x="3302" y="3139"/>
                  </a:lnTo>
                  <a:lnTo>
                    <a:pt x="3334" y="3080"/>
                  </a:lnTo>
                  <a:lnTo>
                    <a:pt x="3334" y="3080"/>
                  </a:lnTo>
                  <a:lnTo>
                    <a:pt x="3377" y="3005"/>
                  </a:lnTo>
                  <a:lnTo>
                    <a:pt x="3422" y="2931"/>
                  </a:lnTo>
                  <a:lnTo>
                    <a:pt x="3469" y="2857"/>
                  </a:lnTo>
                  <a:lnTo>
                    <a:pt x="3518" y="2783"/>
                  </a:lnTo>
                  <a:lnTo>
                    <a:pt x="3568" y="2711"/>
                  </a:lnTo>
                  <a:lnTo>
                    <a:pt x="3620" y="2639"/>
                  </a:lnTo>
                  <a:lnTo>
                    <a:pt x="3673" y="2567"/>
                  </a:lnTo>
                  <a:lnTo>
                    <a:pt x="3728" y="2497"/>
                  </a:lnTo>
                  <a:lnTo>
                    <a:pt x="3783" y="2425"/>
                  </a:lnTo>
                  <a:lnTo>
                    <a:pt x="3838" y="2356"/>
                  </a:lnTo>
                  <a:lnTo>
                    <a:pt x="3950" y="2218"/>
                  </a:lnTo>
                  <a:lnTo>
                    <a:pt x="4062" y="2083"/>
                  </a:lnTo>
                  <a:lnTo>
                    <a:pt x="4172" y="1951"/>
                  </a:lnTo>
                  <a:lnTo>
                    <a:pt x="4172" y="1951"/>
                  </a:lnTo>
                  <a:lnTo>
                    <a:pt x="4248" y="1862"/>
                  </a:lnTo>
                  <a:lnTo>
                    <a:pt x="4326" y="1773"/>
                  </a:lnTo>
                  <a:lnTo>
                    <a:pt x="4404" y="1684"/>
                  </a:lnTo>
                  <a:lnTo>
                    <a:pt x="4484" y="1597"/>
                  </a:lnTo>
                  <a:lnTo>
                    <a:pt x="4484" y="1597"/>
                  </a:lnTo>
                  <a:lnTo>
                    <a:pt x="4394" y="1714"/>
                  </a:lnTo>
                  <a:lnTo>
                    <a:pt x="4303" y="1831"/>
                  </a:lnTo>
                  <a:lnTo>
                    <a:pt x="4216" y="1949"/>
                  </a:lnTo>
                  <a:lnTo>
                    <a:pt x="4129" y="2069"/>
                  </a:lnTo>
                  <a:lnTo>
                    <a:pt x="4044" y="2189"/>
                  </a:lnTo>
                  <a:lnTo>
                    <a:pt x="3958" y="2309"/>
                  </a:lnTo>
                  <a:lnTo>
                    <a:pt x="3788" y="2553"/>
                  </a:lnTo>
                  <a:lnTo>
                    <a:pt x="3620" y="2795"/>
                  </a:lnTo>
                  <a:lnTo>
                    <a:pt x="3450" y="3037"/>
                  </a:lnTo>
                  <a:lnTo>
                    <a:pt x="3365" y="3157"/>
                  </a:lnTo>
                  <a:lnTo>
                    <a:pt x="3278" y="3276"/>
                  </a:lnTo>
                  <a:lnTo>
                    <a:pt x="3190" y="3396"/>
                  </a:lnTo>
                  <a:lnTo>
                    <a:pt x="3101" y="3513"/>
                  </a:lnTo>
                  <a:lnTo>
                    <a:pt x="3101" y="3513"/>
                  </a:lnTo>
                  <a:lnTo>
                    <a:pt x="3100" y="3516"/>
                  </a:lnTo>
                  <a:lnTo>
                    <a:pt x="3099" y="3518"/>
                  </a:lnTo>
                  <a:lnTo>
                    <a:pt x="3099" y="3524"/>
                  </a:lnTo>
                  <a:lnTo>
                    <a:pt x="3101" y="3529"/>
                  </a:lnTo>
                  <a:lnTo>
                    <a:pt x="3106" y="3534"/>
                  </a:lnTo>
                  <a:lnTo>
                    <a:pt x="3111" y="3536"/>
                  </a:lnTo>
                  <a:lnTo>
                    <a:pt x="3117" y="3537"/>
                  </a:lnTo>
                  <a:lnTo>
                    <a:pt x="3123" y="3536"/>
                  </a:lnTo>
                  <a:lnTo>
                    <a:pt x="3125" y="3535"/>
                  </a:lnTo>
                  <a:lnTo>
                    <a:pt x="3127" y="3533"/>
                  </a:lnTo>
                  <a:lnTo>
                    <a:pt x="3127" y="3533"/>
                  </a:lnTo>
                  <a:lnTo>
                    <a:pt x="3211" y="3442"/>
                  </a:lnTo>
                  <a:lnTo>
                    <a:pt x="3293" y="3350"/>
                  </a:lnTo>
                  <a:lnTo>
                    <a:pt x="3373" y="3256"/>
                  </a:lnTo>
                  <a:lnTo>
                    <a:pt x="3450" y="3161"/>
                  </a:lnTo>
                  <a:lnTo>
                    <a:pt x="3527" y="3065"/>
                  </a:lnTo>
                  <a:lnTo>
                    <a:pt x="3602" y="2970"/>
                  </a:lnTo>
                  <a:lnTo>
                    <a:pt x="3676" y="2871"/>
                  </a:lnTo>
                  <a:lnTo>
                    <a:pt x="3749" y="2772"/>
                  </a:lnTo>
                  <a:lnTo>
                    <a:pt x="3820" y="2672"/>
                  </a:lnTo>
                  <a:lnTo>
                    <a:pt x="3891" y="2573"/>
                  </a:lnTo>
                  <a:lnTo>
                    <a:pt x="4032" y="2371"/>
                  </a:lnTo>
                  <a:lnTo>
                    <a:pt x="4171" y="2169"/>
                  </a:lnTo>
                  <a:lnTo>
                    <a:pt x="4310" y="1966"/>
                  </a:lnTo>
                  <a:lnTo>
                    <a:pt x="4310" y="1966"/>
                  </a:lnTo>
                  <a:lnTo>
                    <a:pt x="4396" y="1846"/>
                  </a:lnTo>
                  <a:lnTo>
                    <a:pt x="4483" y="1728"/>
                  </a:lnTo>
                  <a:lnTo>
                    <a:pt x="4572" y="1611"/>
                  </a:lnTo>
                  <a:lnTo>
                    <a:pt x="4662" y="1495"/>
                  </a:lnTo>
                  <a:lnTo>
                    <a:pt x="4753" y="1380"/>
                  </a:lnTo>
                  <a:lnTo>
                    <a:pt x="4847" y="1266"/>
                  </a:lnTo>
                  <a:lnTo>
                    <a:pt x="4941" y="1155"/>
                  </a:lnTo>
                  <a:lnTo>
                    <a:pt x="5038" y="1045"/>
                  </a:lnTo>
                  <a:lnTo>
                    <a:pt x="5038" y="1045"/>
                  </a:lnTo>
                  <a:lnTo>
                    <a:pt x="5301" y="771"/>
                  </a:lnTo>
                  <a:lnTo>
                    <a:pt x="5431" y="634"/>
                  </a:lnTo>
                  <a:lnTo>
                    <a:pt x="5559" y="495"/>
                  </a:lnTo>
                  <a:lnTo>
                    <a:pt x="5559" y="495"/>
                  </a:lnTo>
                  <a:lnTo>
                    <a:pt x="5681" y="377"/>
                  </a:lnTo>
                  <a:lnTo>
                    <a:pt x="5804" y="260"/>
                  </a:lnTo>
                  <a:lnTo>
                    <a:pt x="5804" y="260"/>
                  </a:lnTo>
                  <a:lnTo>
                    <a:pt x="5820" y="315"/>
                  </a:lnTo>
                  <a:lnTo>
                    <a:pt x="5820" y="315"/>
                  </a:lnTo>
                  <a:lnTo>
                    <a:pt x="5723" y="411"/>
                  </a:lnTo>
                  <a:lnTo>
                    <a:pt x="5624" y="507"/>
                  </a:lnTo>
                  <a:lnTo>
                    <a:pt x="5624" y="507"/>
                  </a:lnTo>
                  <a:lnTo>
                    <a:pt x="5580" y="549"/>
                  </a:lnTo>
                  <a:lnTo>
                    <a:pt x="5538" y="591"/>
                  </a:lnTo>
                  <a:lnTo>
                    <a:pt x="5454" y="678"/>
                  </a:lnTo>
                  <a:lnTo>
                    <a:pt x="5287" y="853"/>
                  </a:lnTo>
                  <a:lnTo>
                    <a:pt x="5287" y="853"/>
                  </a:lnTo>
                  <a:lnTo>
                    <a:pt x="5188" y="959"/>
                  </a:lnTo>
                  <a:lnTo>
                    <a:pt x="5092" y="1065"/>
                  </a:lnTo>
                  <a:lnTo>
                    <a:pt x="4998" y="1173"/>
                  </a:lnTo>
                  <a:lnTo>
                    <a:pt x="4904" y="1282"/>
                  </a:lnTo>
                  <a:lnTo>
                    <a:pt x="4811" y="1393"/>
                  </a:lnTo>
                  <a:lnTo>
                    <a:pt x="4719" y="1503"/>
                  </a:lnTo>
                  <a:lnTo>
                    <a:pt x="4538" y="1726"/>
                  </a:lnTo>
                  <a:lnTo>
                    <a:pt x="4538" y="1726"/>
                  </a:lnTo>
                  <a:lnTo>
                    <a:pt x="4450" y="1838"/>
                  </a:lnTo>
                  <a:lnTo>
                    <a:pt x="4363" y="1950"/>
                  </a:lnTo>
                  <a:lnTo>
                    <a:pt x="4279" y="2064"/>
                  </a:lnTo>
                  <a:lnTo>
                    <a:pt x="4196" y="2177"/>
                  </a:lnTo>
                  <a:lnTo>
                    <a:pt x="4114" y="2293"/>
                  </a:lnTo>
                  <a:lnTo>
                    <a:pt x="4032" y="2409"/>
                  </a:lnTo>
                  <a:lnTo>
                    <a:pt x="3870" y="2642"/>
                  </a:lnTo>
                  <a:lnTo>
                    <a:pt x="3710" y="2875"/>
                  </a:lnTo>
                  <a:lnTo>
                    <a:pt x="3629" y="2992"/>
                  </a:lnTo>
                  <a:lnTo>
                    <a:pt x="3549" y="3108"/>
                  </a:lnTo>
                  <a:lnTo>
                    <a:pt x="3467" y="3222"/>
                  </a:lnTo>
                  <a:lnTo>
                    <a:pt x="3384" y="3337"/>
                  </a:lnTo>
                  <a:lnTo>
                    <a:pt x="3299" y="3451"/>
                  </a:lnTo>
                  <a:lnTo>
                    <a:pt x="3213" y="3564"/>
                  </a:lnTo>
                  <a:lnTo>
                    <a:pt x="3213" y="3564"/>
                  </a:lnTo>
                  <a:lnTo>
                    <a:pt x="3213" y="3565"/>
                  </a:lnTo>
                  <a:lnTo>
                    <a:pt x="3213" y="3565"/>
                  </a:lnTo>
                  <a:close/>
                  <a:moveTo>
                    <a:pt x="4361" y="1824"/>
                  </a:moveTo>
                  <a:lnTo>
                    <a:pt x="4361" y="1824"/>
                  </a:lnTo>
                  <a:lnTo>
                    <a:pt x="4234" y="2009"/>
                  </a:lnTo>
                  <a:lnTo>
                    <a:pt x="4109" y="2192"/>
                  </a:lnTo>
                  <a:lnTo>
                    <a:pt x="3984" y="2376"/>
                  </a:lnTo>
                  <a:lnTo>
                    <a:pt x="3859" y="2558"/>
                  </a:lnTo>
                  <a:lnTo>
                    <a:pt x="3796" y="2648"/>
                  </a:lnTo>
                  <a:lnTo>
                    <a:pt x="3731" y="2737"/>
                  </a:lnTo>
                  <a:lnTo>
                    <a:pt x="3668" y="2826"/>
                  </a:lnTo>
                  <a:lnTo>
                    <a:pt x="3604" y="2913"/>
                  </a:lnTo>
                  <a:lnTo>
                    <a:pt x="3538" y="2999"/>
                  </a:lnTo>
                  <a:lnTo>
                    <a:pt x="3472" y="3084"/>
                  </a:lnTo>
                  <a:lnTo>
                    <a:pt x="3407" y="3168"/>
                  </a:lnTo>
                  <a:lnTo>
                    <a:pt x="3339" y="3250"/>
                  </a:lnTo>
                  <a:lnTo>
                    <a:pt x="3339" y="3250"/>
                  </a:lnTo>
                  <a:lnTo>
                    <a:pt x="3414" y="3147"/>
                  </a:lnTo>
                  <a:lnTo>
                    <a:pt x="3487" y="3043"/>
                  </a:lnTo>
                  <a:lnTo>
                    <a:pt x="3632" y="2834"/>
                  </a:lnTo>
                  <a:lnTo>
                    <a:pt x="3632" y="2834"/>
                  </a:lnTo>
                  <a:lnTo>
                    <a:pt x="3719" y="2705"/>
                  </a:lnTo>
                  <a:lnTo>
                    <a:pt x="3808" y="2577"/>
                  </a:lnTo>
                  <a:lnTo>
                    <a:pt x="3899" y="2450"/>
                  </a:lnTo>
                  <a:lnTo>
                    <a:pt x="3990" y="2323"/>
                  </a:lnTo>
                  <a:lnTo>
                    <a:pt x="4081" y="2198"/>
                  </a:lnTo>
                  <a:lnTo>
                    <a:pt x="4174" y="2073"/>
                  </a:lnTo>
                  <a:lnTo>
                    <a:pt x="4266" y="1948"/>
                  </a:lnTo>
                  <a:lnTo>
                    <a:pt x="4361" y="1824"/>
                  </a:lnTo>
                  <a:lnTo>
                    <a:pt x="4361" y="1824"/>
                  </a:lnTo>
                  <a:close/>
                  <a:moveTo>
                    <a:pt x="3251" y="3577"/>
                  </a:moveTo>
                  <a:lnTo>
                    <a:pt x="3251" y="3577"/>
                  </a:lnTo>
                  <a:lnTo>
                    <a:pt x="3303" y="3534"/>
                  </a:lnTo>
                  <a:lnTo>
                    <a:pt x="3352" y="3490"/>
                  </a:lnTo>
                  <a:lnTo>
                    <a:pt x="3400" y="3445"/>
                  </a:lnTo>
                  <a:lnTo>
                    <a:pt x="3447" y="3398"/>
                  </a:lnTo>
                  <a:lnTo>
                    <a:pt x="3492" y="3350"/>
                  </a:lnTo>
                  <a:lnTo>
                    <a:pt x="3538" y="3302"/>
                  </a:lnTo>
                  <a:lnTo>
                    <a:pt x="3581" y="3252"/>
                  </a:lnTo>
                  <a:lnTo>
                    <a:pt x="3626" y="3201"/>
                  </a:lnTo>
                  <a:lnTo>
                    <a:pt x="3668" y="3150"/>
                  </a:lnTo>
                  <a:lnTo>
                    <a:pt x="3710" y="3097"/>
                  </a:lnTo>
                  <a:lnTo>
                    <a:pt x="3751" y="3043"/>
                  </a:lnTo>
                  <a:lnTo>
                    <a:pt x="3792" y="2989"/>
                  </a:lnTo>
                  <a:lnTo>
                    <a:pt x="3832" y="2936"/>
                  </a:lnTo>
                  <a:lnTo>
                    <a:pt x="3872" y="2881"/>
                  </a:lnTo>
                  <a:lnTo>
                    <a:pt x="3949" y="2769"/>
                  </a:lnTo>
                  <a:lnTo>
                    <a:pt x="4025" y="2658"/>
                  </a:lnTo>
                  <a:lnTo>
                    <a:pt x="4101" y="2545"/>
                  </a:lnTo>
                  <a:lnTo>
                    <a:pt x="4252" y="2321"/>
                  </a:lnTo>
                  <a:lnTo>
                    <a:pt x="4328" y="2210"/>
                  </a:lnTo>
                  <a:lnTo>
                    <a:pt x="4405" y="2101"/>
                  </a:lnTo>
                  <a:lnTo>
                    <a:pt x="4444" y="2047"/>
                  </a:lnTo>
                  <a:lnTo>
                    <a:pt x="4484" y="1995"/>
                  </a:lnTo>
                  <a:lnTo>
                    <a:pt x="4524" y="1942"/>
                  </a:lnTo>
                  <a:lnTo>
                    <a:pt x="4564" y="1890"/>
                  </a:lnTo>
                  <a:lnTo>
                    <a:pt x="4564" y="1890"/>
                  </a:lnTo>
                  <a:lnTo>
                    <a:pt x="4656" y="1778"/>
                  </a:lnTo>
                  <a:lnTo>
                    <a:pt x="4748" y="1667"/>
                  </a:lnTo>
                  <a:lnTo>
                    <a:pt x="4842" y="1558"/>
                  </a:lnTo>
                  <a:lnTo>
                    <a:pt x="4937" y="1449"/>
                  </a:lnTo>
                  <a:lnTo>
                    <a:pt x="5033" y="1341"/>
                  </a:lnTo>
                  <a:lnTo>
                    <a:pt x="5130" y="1235"/>
                  </a:lnTo>
                  <a:lnTo>
                    <a:pt x="5324" y="1023"/>
                  </a:lnTo>
                  <a:lnTo>
                    <a:pt x="5520" y="812"/>
                  </a:lnTo>
                  <a:lnTo>
                    <a:pt x="5715" y="600"/>
                  </a:lnTo>
                  <a:lnTo>
                    <a:pt x="5812" y="494"/>
                  </a:lnTo>
                  <a:lnTo>
                    <a:pt x="5908" y="387"/>
                  </a:lnTo>
                  <a:lnTo>
                    <a:pt x="6004" y="280"/>
                  </a:lnTo>
                  <a:lnTo>
                    <a:pt x="6099" y="170"/>
                  </a:lnTo>
                  <a:lnTo>
                    <a:pt x="6099" y="170"/>
                  </a:lnTo>
                  <a:lnTo>
                    <a:pt x="6102" y="165"/>
                  </a:lnTo>
                  <a:lnTo>
                    <a:pt x="6102" y="160"/>
                  </a:lnTo>
                  <a:lnTo>
                    <a:pt x="6102" y="155"/>
                  </a:lnTo>
                  <a:lnTo>
                    <a:pt x="6100" y="150"/>
                  </a:lnTo>
                  <a:lnTo>
                    <a:pt x="6100" y="150"/>
                  </a:lnTo>
                  <a:lnTo>
                    <a:pt x="6118" y="162"/>
                  </a:lnTo>
                  <a:lnTo>
                    <a:pt x="6133" y="173"/>
                  </a:lnTo>
                  <a:lnTo>
                    <a:pt x="6163" y="199"/>
                  </a:lnTo>
                  <a:lnTo>
                    <a:pt x="6163" y="199"/>
                  </a:lnTo>
                  <a:lnTo>
                    <a:pt x="6068" y="301"/>
                  </a:lnTo>
                  <a:lnTo>
                    <a:pt x="5974" y="403"/>
                  </a:lnTo>
                  <a:lnTo>
                    <a:pt x="5881" y="507"/>
                  </a:lnTo>
                  <a:lnTo>
                    <a:pt x="5789" y="611"/>
                  </a:lnTo>
                  <a:lnTo>
                    <a:pt x="5697" y="715"/>
                  </a:lnTo>
                  <a:lnTo>
                    <a:pt x="5606" y="821"/>
                  </a:lnTo>
                  <a:lnTo>
                    <a:pt x="5517" y="927"/>
                  </a:lnTo>
                  <a:lnTo>
                    <a:pt x="5428" y="1035"/>
                  </a:lnTo>
                  <a:lnTo>
                    <a:pt x="5339" y="1141"/>
                  </a:lnTo>
                  <a:lnTo>
                    <a:pt x="5252" y="1249"/>
                  </a:lnTo>
                  <a:lnTo>
                    <a:pt x="5077" y="1465"/>
                  </a:lnTo>
                  <a:lnTo>
                    <a:pt x="4904" y="1683"/>
                  </a:lnTo>
                  <a:lnTo>
                    <a:pt x="4731" y="1901"/>
                  </a:lnTo>
                  <a:lnTo>
                    <a:pt x="4557" y="2119"/>
                  </a:lnTo>
                  <a:lnTo>
                    <a:pt x="4383" y="2335"/>
                  </a:lnTo>
                  <a:lnTo>
                    <a:pt x="4208" y="2550"/>
                  </a:lnTo>
                  <a:lnTo>
                    <a:pt x="4119" y="2657"/>
                  </a:lnTo>
                  <a:lnTo>
                    <a:pt x="4030" y="2764"/>
                  </a:lnTo>
                  <a:lnTo>
                    <a:pt x="3939" y="2870"/>
                  </a:lnTo>
                  <a:lnTo>
                    <a:pt x="3849" y="2974"/>
                  </a:lnTo>
                  <a:lnTo>
                    <a:pt x="3757" y="3080"/>
                  </a:lnTo>
                  <a:lnTo>
                    <a:pt x="3664" y="3183"/>
                  </a:lnTo>
                  <a:lnTo>
                    <a:pt x="3571" y="3286"/>
                  </a:lnTo>
                  <a:lnTo>
                    <a:pt x="3477" y="3387"/>
                  </a:lnTo>
                  <a:lnTo>
                    <a:pt x="3381" y="3487"/>
                  </a:lnTo>
                  <a:lnTo>
                    <a:pt x="3284" y="3586"/>
                  </a:lnTo>
                  <a:lnTo>
                    <a:pt x="3284" y="3586"/>
                  </a:lnTo>
                  <a:lnTo>
                    <a:pt x="3251" y="3577"/>
                  </a:lnTo>
                  <a:lnTo>
                    <a:pt x="3251" y="3577"/>
                  </a:lnTo>
                  <a:close/>
                  <a:moveTo>
                    <a:pt x="3387" y="3624"/>
                  </a:moveTo>
                  <a:lnTo>
                    <a:pt x="3387" y="3624"/>
                  </a:lnTo>
                  <a:lnTo>
                    <a:pt x="3348" y="3610"/>
                  </a:lnTo>
                  <a:lnTo>
                    <a:pt x="3310" y="3596"/>
                  </a:lnTo>
                  <a:lnTo>
                    <a:pt x="3310" y="3596"/>
                  </a:lnTo>
                  <a:lnTo>
                    <a:pt x="3409" y="3495"/>
                  </a:lnTo>
                  <a:lnTo>
                    <a:pt x="3508" y="3392"/>
                  </a:lnTo>
                  <a:lnTo>
                    <a:pt x="3604" y="3289"/>
                  </a:lnTo>
                  <a:lnTo>
                    <a:pt x="3698" y="3184"/>
                  </a:lnTo>
                  <a:lnTo>
                    <a:pt x="3698" y="3184"/>
                  </a:lnTo>
                  <a:lnTo>
                    <a:pt x="3619" y="3291"/>
                  </a:lnTo>
                  <a:lnTo>
                    <a:pt x="3539" y="3400"/>
                  </a:lnTo>
                  <a:lnTo>
                    <a:pt x="3462" y="3511"/>
                  </a:lnTo>
                  <a:lnTo>
                    <a:pt x="3387" y="3623"/>
                  </a:lnTo>
                  <a:lnTo>
                    <a:pt x="3387" y="3623"/>
                  </a:lnTo>
                  <a:lnTo>
                    <a:pt x="3387" y="3624"/>
                  </a:lnTo>
                  <a:lnTo>
                    <a:pt x="3387" y="3624"/>
                  </a:lnTo>
                  <a:close/>
                  <a:moveTo>
                    <a:pt x="3417" y="3638"/>
                  </a:moveTo>
                  <a:lnTo>
                    <a:pt x="3417" y="3638"/>
                  </a:lnTo>
                  <a:lnTo>
                    <a:pt x="3456" y="3610"/>
                  </a:lnTo>
                  <a:lnTo>
                    <a:pt x="3494" y="3581"/>
                  </a:lnTo>
                  <a:lnTo>
                    <a:pt x="3530" y="3551"/>
                  </a:lnTo>
                  <a:lnTo>
                    <a:pt x="3567" y="3520"/>
                  </a:lnTo>
                  <a:lnTo>
                    <a:pt x="3602" y="3488"/>
                  </a:lnTo>
                  <a:lnTo>
                    <a:pt x="3639" y="3455"/>
                  </a:lnTo>
                  <a:lnTo>
                    <a:pt x="3674" y="3421"/>
                  </a:lnTo>
                  <a:lnTo>
                    <a:pt x="3708" y="3387"/>
                  </a:lnTo>
                  <a:lnTo>
                    <a:pt x="3708" y="3387"/>
                  </a:lnTo>
                  <a:lnTo>
                    <a:pt x="3661" y="3459"/>
                  </a:lnTo>
                  <a:lnTo>
                    <a:pt x="3615" y="3530"/>
                  </a:lnTo>
                  <a:lnTo>
                    <a:pt x="3571" y="3604"/>
                  </a:lnTo>
                  <a:lnTo>
                    <a:pt x="3529" y="3678"/>
                  </a:lnTo>
                  <a:lnTo>
                    <a:pt x="3529" y="3678"/>
                  </a:lnTo>
                  <a:lnTo>
                    <a:pt x="3527" y="3684"/>
                  </a:lnTo>
                  <a:lnTo>
                    <a:pt x="3527" y="3689"/>
                  </a:lnTo>
                  <a:lnTo>
                    <a:pt x="3530" y="3694"/>
                  </a:lnTo>
                  <a:lnTo>
                    <a:pt x="3533" y="3699"/>
                  </a:lnTo>
                  <a:lnTo>
                    <a:pt x="3538" y="3701"/>
                  </a:lnTo>
                  <a:lnTo>
                    <a:pt x="3544" y="3702"/>
                  </a:lnTo>
                  <a:lnTo>
                    <a:pt x="3550" y="3701"/>
                  </a:lnTo>
                  <a:lnTo>
                    <a:pt x="3554" y="3698"/>
                  </a:lnTo>
                  <a:lnTo>
                    <a:pt x="3554" y="3698"/>
                  </a:lnTo>
                  <a:lnTo>
                    <a:pt x="3588" y="3662"/>
                  </a:lnTo>
                  <a:lnTo>
                    <a:pt x="3622" y="3627"/>
                  </a:lnTo>
                  <a:lnTo>
                    <a:pt x="3688" y="3556"/>
                  </a:lnTo>
                  <a:lnTo>
                    <a:pt x="3688" y="3556"/>
                  </a:lnTo>
                  <a:lnTo>
                    <a:pt x="3668" y="3602"/>
                  </a:lnTo>
                  <a:lnTo>
                    <a:pt x="3648" y="3646"/>
                  </a:lnTo>
                  <a:lnTo>
                    <a:pt x="3632" y="3691"/>
                  </a:lnTo>
                  <a:lnTo>
                    <a:pt x="3615" y="3736"/>
                  </a:lnTo>
                  <a:lnTo>
                    <a:pt x="3615" y="3736"/>
                  </a:lnTo>
                  <a:lnTo>
                    <a:pt x="3614" y="3742"/>
                  </a:lnTo>
                  <a:lnTo>
                    <a:pt x="3615" y="3747"/>
                  </a:lnTo>
                  <a:lnTo>
                    <a:pt x="3619" y="3751"/>
                  </a:lnTo>
                  <a:lnTo>
                    <a:pt x="3622" y="3754"/>
                  </a:lnTo>
                  <a:lnTo>
                    <a:pt x="3627" y="3755"/>
                  </a:lnTo>
                  <a:lnTo>
                    <a:pt x="3633" y="3756"/>
                  </a:lnTo>
                  <a:lnTo>
                    <a:pt x="3638" y="3755"/>
                  </a:lnTo>
                  <a:lnTo>
                    <a:pt x="3642" y="3751"/>
                  </a:lnTo>
                  <a:lnTo>
                    <a:pt x="3642" y="3751"/>
                  </a:lnTo>
                  <a:lnTo>
                    <a:pt x="3671" y="3727"/>
                  </a:lnTo>
                  <a:lnTo>
                    <a:pt x="3700" y="3700"/>
                  </a:lnTo>
                  <a:lnTo>
                    <a:pt x="3728" y="3673"/>
                  </a:lnTo>
                  <a:lnTo>
                    <a:pt x="3753" y="3645"/>
                  </a:lnTo>
                  <a:lnTo>
                    <a:pt x="3779" y="3617"/>
                  </a:lnTo>
                  <a:lnTo>
                    <a:pt x="3804" y="3589"/>
                  </a:lnTo>
                  <a:lnTo>
                    <a:pt x="3827" y="3559"/>
                  </a:lnTo>
                  <a:lnTo>
                    <a:pt x="3851" y="3529"/>
                  </a:lnTo>
                  <a:lnTo>
                    <a:pt x="3851" y="3529"/>
                  </a:lnTo>
                  <a:lnTo>
                    <a:pt x="3663" y="3817"/>
                  </a:lnTo>
                  <a:lnTo>
                    <a:pt x="3663" y="3817"/>
                  </a:lnTo>
                  <a:lnTo>
                    <a:pt x="3650" y="3802"/>
                  </a:lnTo>
                  <a:lnTo>
                    <a:pt x="3638" y="3788"/>
                  </a:lnTo>
                  <a:lnTo>
                    <a:pt x="3625" y="3774"/>
                  </a:lnTo>
                  <a:lnTo>
                    <a:pt x="3611" y="3761"/>
                  </a:lnTo>
                  <a:lnTo>
                    <a:pt x="3583" y="3736"/>
                  </a:lnTo>
                  <a:lnTo>
                    <a:pt x="3552" y="3713"/>
                  </a:lnTo>
                  <a:lnTo>
                    <a:pt x="3520" y="3692"/>
                  </a:lnTo>
                  <a:lnTo>
                    <a:pt x="3487" y="3672"/>
                  </a:lnTo>
                  <a:lnTo>
                    <a:pt x="3453" y="3654"/>
                  </a:lnTo>
                  <a:lnTo>
                    <a:pt x="3417" y="3638"/>
                  </a:lnTo>
                  <a:lnTo>
                    <a:pt x="3417" y="3638"/>
                  </a:lnTo>
                  <a:close/>
                  <a:moveTo>
                    <a:pt x="3690" y="3854"/>
                  </a:moveTo>
                  <a:lnTo>
                    <a:pt x="3690" y="3854"/>
                  </a:lnTo>
                  <a:lnTo>
                    <a:pt x="3682" y="3843"/>
                  </a:lnTo>
                  <a:lnTo>
                    <a:pt x="3682" y="3843"/>
                  </a:lnTo>
                  <a:lnTo>
                    <a:pt x="3683" y="3842"/>
                  </a:lnTo>
                  <a:lnTo>
                    <a:pt x="3683" y="3842"/>
                  </a:lnTo>
                  <a:lnTo>
                    <a:pt x="3714" y="3818"/>
                  </a:lnTo>
                  <a:lnTo>
                    <a:pt x="3743" y="3795"/>
                  </a:lnTo>
                  <a:lnTo>
                    <a:pt x="3803" y="3746"/>
                  </a:lnTo>
                  <a:lnTo>
                    <a:pt x="3860" y="3693"/>
                  </a:lnTo>
                  <a:lnTo>
                    <a:pt x="3915" y="3640"/>
                  </a:lnTo>
                  <a:lnTo>
                    <a:pt x="3915" y="3640"/>
                  </a:lnTo>
                  <a:lnTo>
                    <a:pt x="3862" y="3708"/>
                  </a:lnTo>
                  <a:lnTo>
                    <a:pt x="3836" y="3742"/>
                  </a:lnTo>
                  <a:lnTo>
                    <a:pt x="3812" y="3776"/>
                  </a:lnTo>
                  <a:lnTo>
                    <a:pt x="3787" y="3811"/>
                  </a:lnTo>
                  <a:lnTo>
                    <a:pt x="3764" y="3847"/>
                  </a:lnTo>
                  <a:lnTo>
                    <a:pt x="3742" y="3882"/>
                  </a:lnTo>
                  <a:lnTo>
                    <a:pt x="3719" y="3919"/>
                  </a:lnTo>
                  <a:lnTo>
                    <a:pt x="3719" y="3919"/>
                  </a:lnTo>
                  <a:lnTo>
                    <a:pt x="3704" y="3880"/>
                  </a:lnTo>
                  <a:lnTo>
                    <a:pt x="3697" y="3866"/>
                  </a:lnTo>
                  <a:lnTo>
                    <a:pt x="3690" y="3854"/>
                  </a:lnTo>
                  <a:lnTo>
                    <a:pt x="3690" y="3854"/>
                  </a:lnTo>
                  <a:close/>
                  <a:moveTo>
                    <a:pt x="3736" y="3964"/>
                  </a:moveTo>
                  <a:lnTo>
                    <a:pt x="3736" y="3964"/>
                  </a:lnTo>
                  <a:lnTo>
                    <a:pt x="3773" y="3925"/>
                  </a:lnTo>
                  <a:lnTo>
                    <a:pt x="3810" y="3885"/>
                  </a:lnTo>
                  <a:lnTo>
                    <a:pt x="3846" y="3844"/>
                  </a:lnTo>
                  <a:lnTo>
                    <a:pt x="3882" y="3803"/>
                  </a:lnTo>
                  <a:lnTo>
                    <a:pt x="3952" y="3720"/>
                  </a:lnTo>
                  <a:lnTo>
                    <a:pt x="4020" y="3634"/>
                  </a:lnTo>
                  <a:lnTo>
                    <a:pt x="4086" y="3548"/>
                  </a:lnTo>
                  <a:lnTo>
                    <a:pt x="4150" y="3461"/>
                  </a:lnTo>
                  <a:lnTo>
                    <a:pt x="4213" y="3372"/>
                  </a:lnTo>
                  <a:lnTo>
                    <a:pt x="4274" y="3283"/>
                  </a:lnTo>
                  <a:lnTo>
                    <a:pt x="4274" y="3283"/>
                  </a:lnTo>
                  <a:lnTo>
                    <a:pt x="4348" y="3187"/>
                  </a:lnTo>
                  <a:lnTo>
                    <a:pt x="4422" y="3090"/>
                  </a:lnTo>
                  <a:lnTo>
                    <a:pt x="4493" y="2993"/>
                  </a:lnTo>
                  <a:lnTo>
                    <a:pt x="4564" y="2895"/>
                  </a:lnTo>
                  <a:lnTo>
                    <a:pt x="4706" y="2698"/>
                  </a:lnTo>
                  <a:lnTo>
                    <a:pt x="4776" y="2601"/>
                  </a:lnTo>
                  <a:lnTo>
                    <a:pt x="4848" y="2503"/>
                  </a:lnTo>
                  <a:lnTo>
                    <a:pt x="4848" y="2503"/>
                  </a:lnTo>
                  <a:lnTo>
                    <a:pt x="4960" y="2353"/>
                  </a:lnTo>
                  <a:lnTo>
                    <a:pt x="5074" y="2204"/>
                  </a:lnTo>
                  <a:lnTo>
                    <a:pt x="5187" y="2057"/>
                  </a:lnTo>
                  <a:lnTo>
                    <a:pt x="5303" y="1909"/>
                  </a:lnTo>
                  <a:lnTo>
                    <a:pt x="5535" y="1616"/>
                  </a:lnTo>
                  <a:lnTo>
                    <a:pt x="5766" y="1323"/>
                  </a:lnTo>
                  <a:lnTo>
                    <a:pt x="5766" y="1323"/>
                  </a:lnTo>
                  <a:lnTo>
                    <a:pt x="5868" y="1193"/>
                  </a:lnTo>
                  <a:lnTo>
                    <a:pt x="5971" y="1064"/>
                  </a:lnTo>
                  <a:lnTo>
                    <a:pt x="6075" y="936"/>
                  </a:lnTo>
                  <a:lnTo>
                    <a:pt x="6181" y="810"/>
                  </a:lnTo>
                  <a:lnTo>
                    <a:pt x="6181" y="810"/>
                  </a:lnTo>
                  <a:lnTo>
                    <a:pt x="6235" y="749"/>
                  </a:lnTo>
                  <a:lnTo>
                    <a:pt x="6288" y="689"/>
                  </a:lnTo>
                  <a:lnTo>
                    <a:pt x="6344" y="631"/>
                  </a:lnTo>
                  <a:lnTo>
                    <a:pt x="6400" y="574"/>
                  </a:lnTo>
                  <a:lnTo>
                    <a:pt x="6400" y="574"/>
                  </a:lnTo>
                  <a:lnTo>
                    <a:pt x="6417" y="556"/>
                  </a:lnTo>
                  <a:lnTo>
                    <a:pt x="6429" y="545"/>
                  </a:lnTo>
                  <a:lnTo>
                    <a:pt x="6435" y="541"/>
                  </a:lnTo>
                  <a:lnTo>
                    <a:pt x="6436" y="542"/>
                  </a:lnTo>
                  <a:lnTo>
                    <a:pt x="6436" y="543"/>
                  </a:lnTo>
                  <a:lnTo>
                    <a:pt x="6434" y="550"/>
                  </a:lnTo>
                  <a:lnTo>
                    <a:pt x="6427" y="562"/>
                  </a:lnTo>
                  <a:lnTo>
                    <a:pt x="6402" y="597"/>
                  </a:lnTo>
                  <a:lnTo>
                    <a:pt x="6369" y="644"/>
                  </a:lnTo>
                  <a:lnTo>
                    <a:pt x="6329" y="698"/>
                  </a:lnTo>
                  <a:lnTo>
                    <a:pt x="6248" y="806"/>
                  </a:lnTo>
                  <a:lnTo>
                    <a:pt x="6248" y="806"/>
                  </a:lnTo>
                  <a:lnTo>
                    <a:pt x="6202" y="857"/>
                  </a:lnTo>
                  <a:lnTo>
                    <a:pt x="6156" y="907"/>
                  </a:lnTo>
                  <a:lnTo>
                    <a:pt x="6067" y="1010"/>
                  </a:lnTo>
                  <a:lnTo>
                    <a:pt x="5980" y="1114"/>
                  </a:lnTo>
                  <a:lnTo>
                    <a:pt x="5892" y="1221"/>
                  </a:lnTo>
                  <a:lnTo>
                    <a:pt x="5806" y="1329"/>
                  </a:lnTo>
                  <a:lnTo>
                    <a:pt x="5722" y="1437"/>
                  </a:lnTo>
                  <a:lnTo>
                    <a:pt x="5638" y="1547"/>
                  </a:lnTo>
                  <a:lnTo>
                    <a:pt x="5555" y="1657"/>
                  </a:lnTo>
                  <a:lnTo>
                    <a:pt x="5555" y="1657"/>
                  </a:lnTo>
                  <a:lnTo>
                    <a:pt x="5624" y="1572"/>
                  </a:lnTo>
                  <a:lnTo>
                    <a:pt x="5694" y="1487"/>
                  </a:lnTo>
                  <a:lnTo>
                    <a:pt x="5765" y="1403"/>
                  </a:lnTo>
                  <a:lnTo>
                    <a:pt x="5838" y="1320"/>
                  </a:lnTo>
                  <a:lnTo>
                    <a:pt x="5838" y="1320"/>
                  </a:lnTo>
                  <a:lnTo>
                    <a:pt x="5674" y="1525"/>
                  </a:lnTo>
                  <a:lnTo>
                    <a:pt x="5514" y="1731"/>
                  </a:lnTo>
                  <a:lnTo>
                    <a:pt x="5356" y="1938"/>
                  </a:lnTo>
                  <a:lnTo>
                    <a:pt x="5199" y="2148"/>
                  </a:lnTo>
                  <a:lnTo>
                    <a:pt x="5199" y="2148"/>
                  </a:lnTo>
                  <a:lnTo>
                    <a:pt x="5256" y="2062"/>
                  </a:lnTo>
                  <a:lnTo>
                    <a:pt x="5315" y="1979"/>
                  </a:lnTo>
                  <a:lnTo>
                    <a:pt x="5315" y="1979"/>
                  </a:lnTo>
                  <a:lnTo>
                    <a:pt x="5193" y="2141"/>
                  </a:lnTo>
                  <a:lnTo>
                    <a:pt x="5072" y="2300"/>
                  </a:lnTo>
                  <a:lnTo>
                    <a:pt x="5072" y="2300"/>
                  </a:lnTo>
                  <a:lnTo>
                    <a:pt x="4989" y="2404"/>
                  </a:lnTo>
                  <a:lnTo>
                    <a:pt x="4905" y="2508"/>
                  </a:lnTo>
                  <a:lnTo>
                    <a:pt x="4820" y="2614"/>
                  </a:lnTo>
                  <a:lnTo>
                    <a:pt x="4733" y="2718"/>
                  </a:lnTo>
                  <a:lnTo>
                    <a:pt x="4557" y="2931"/>
                  </a:lnTo>
                  <a:lnTo>
                    <a:pt x="4471" y="3037"/>
                  </a:lnTo>
                  <a:lnTo>
                    <a:pt x="4384" y="3145"/>
                  </a:lnTo>
                  <a:lnTo>
                    <a:pt x="4300" y="3255"/>
                  </a:lnTo>
                  <a:lnTo>
                    <a:pt x="4259" y="3310"/>
                  </a:lnTo>
                  <a:lnTo>
                    <a:pt x="4218" y="3365"/>
                  </a:lnTo>
                  <a:lnTo>
                    <a:pt x="4178" y="3421"/>
                  </a:lnTo>
                  <a:lnTo>
                    <a:pt x="4138" y="3478"/>
                  </a:lnTo>
                  <a:lnTo>
                    <a:pt x="4101" y="3534"/>
                  </a:lnTo>
                  <a:lnTo>
                    <a:pt x="4062" y="3590"/>
                  </a:lnTo>
                  <a:lnTo>
                    <a:pt x="4026" y="3647"/>
                  </a:lnTo>
                  <a:lnTo>
                    <a:pt x="3991" y="3705"/>
                  </a:lnTo>
                  <a:lnTo>
                    <a:pt x="3956" y="3763"/>
                  </a:lnTo>
                  <a:lnTo>
                    <a:pt x="3923" y="3822"/>
                  </a:lnTo>
                  <a:lnTo>
                    <a:pt x="3890" y="3880"/>
                  </a:lnTo>
                  <a:lnTo>
                    <a:pt x="3860" y="3940"/>
                  </a:lnTo>
                  <a:lnTo>
                    <a:pt x="3831" y="4000"/>
                  </a:lnTo>
                  <a:lnTo>
                    <a:pt x="3803" y="4060"/>
                  </a:lnTo>
                  <a:lnTo>
                    <a:pt x="3803" y="4060"/>
                  </a:lnTo>
                  <a:lnTo>
                    <a:pt x="3800" y="4067"/>
                  </a:lnTo>
                  <a:lnTo>
                    <a:pt x="3801" y="4073"/>
                  </a:lnTo>
                  <a:lnTo>
                    <a:pt x="3804" y="4078"/>
                  </a:lnTo>
                  <a:lnTo>
                    <a:pt x="3807" y="4083"/>
                  </a:lnTo>
                  <a:lnTo>
                    <a:pt x="3812" y="4086"/>
                  </a:lnTo>
                  <a:lnTo>
                    <a:pt x="3818" y="4086"/>
                  </a:lnTo>
                  <a:lnTo>
                    <a:pt x="3824" y="4085"/>
                  </a:lnTo>
                  <a:lnTo>
                    <a:pt x="3829" y="4081"/>
                  </a:lnTo>
                  <a:lnTo>
                    <a:pt x="3829" y="4081"/>
                  </a:lnTo>
                  <a:lnTo>
                    <a:pt x="3867" y="4043"/>
                  </a:lnTo>
                  <a:lnTo>
                    <a:pt x="3903" y="4004"/>
                  </a:lnTo>
                  <a:lnTo>
                    <a:pt x="3938" y="3964"/>
                  </a:lnTo>
                  <a:lnTo>
                    <a:pt x="3971" y="3925"/>
                  </a:lnTo>
                  <a:lnTo>
                    <a:pt x="4004" y="3884"/>
                  </a:lnTo>
                  <a:lnTo>
                    <a:pt x="4035" y="3842"/>
                  </a:lnTo>
                  <a:lnTo>
                    <a:pt x="4066" y="3799"/>
                  </a:lnTo>
                  <a:lnTo>
                    <a:pt x="4096" y="3757"/>
                  </a:lnTo>
                  <a:lnTo>
                    <a:pt x="4096" y="3757"/>
                  </a:lnTo>
                  <a:lnTo>
                    <a:pt x="4131" y="3731"/>
                  </a:lnTo>
                  <a:lnTo>
                    <a:pt x="4167" y="3705"/>
                  </a:lnTo>
                  <a:lnTo>
                    <a:pt x="4202" y="3676"/>
                  </a:lnTo>
                  <a:lnTo>
                    <a:pt x="4236" y="3647"/>
                  </a:lnTo>
                  <a:lnTo>
                    <a:pt x="4268" y="3617"/>
                  </a:lnTo>
                  <a:lnTo>
                    <a:pt x="4302" y="3586"/>
                  </a:lnTo>
                  <a:lnTo>
                    <a:pt x="4335" y="3554"/>
                  </a:lnTo>
                  <a:lnTo>
                    <a:pt x="4368" y="3521"/>
                  </a:lnTo>
                  <a:lnTo>
                    <a:pt x="4368" y="3521"/>
                  </a:lnTo>
                  <a:lnTo>
                    <a:pt x="4301" y="3605"/>
                  </a:lnTo>
                  <a:lnTo>
                    <a:pt x="4234" y="3688"/>
                  </a:lnTo>
                  <a:lnTo>
                    <a:pt x="4165" y="3769"/>
                  </a:lnTo>
                  <a:lnTo>
                    <a:pt x="4095" y="3850"/>
                  </a:lnTo>
                  <a:lnTo>
                    <a:pt x="4060" y="3888"/>
                  </a:lnTo>
                  <a:lnTo>
                    <a:pt x="4023" y="3928"/>
                  </a:lnTo>
                  <a:lnTo>
                    <a:pt x="3986" y="3966"/>
                  </a:lnTo>
                  <a:lnTo>
                    <a:pt x="3949" y="4003"/>
                  </a:lnTo>
                  <a:lnTo>
                    <a:pt x="3911" y="4040"/>
                  </a:lnTo>
                  <a:lnTo>
                    <a:pt x="3873" y="4077"/>
                  </a:lnTo>
                  <a:lnTo>
                    <a:pt x="3833" y="4113"/>
                  </a:lnTo>
                  <a:lnTo>
                    <a:pt x="3793" y="4148"/>
                  </a:lnTo>
                  <a:lnTo>
                    <a:pt x="3793" y="4148"/>
                  </a:lnTo>
                  <a:lnTo>
                    <a:pt x="3763" y="4048"/>
                  </a:lnTo>
                  <a:lnTo>
                    <a:pt x="3736" y="3964"/>
                  </a:lnTo>
                  <a:lnTo>
                    <a:pt x="3736" y="3964"/>
                  </a:lnTo>
                  <a:close/>
                  <a:moveTo>
                    <a:pt x="3798" y="4163"/>
                  </a:moveTo>
                  <a:lnTo>
                    <a:pt x="3798" y="4163"/>
                  </a:lnTo>
                  <a:lnTo>
                    <a:pt x="3800" y="4162"/>
                  </a:lnTo>
                  <a:lnTo>
                    <a:pt x="3800" y="4162"/>
                  </a:lnTo>
                  <a:lnTo>
                    <a:pt x="3848" y="4121"/>
                  </a:lnTo>
                  <a:lnTo>
                    <a:pt x="3895" y="4080"/>
                  </a:lnTo>
                  <a:lnTo>
                    <a:pt x="3941" y="4038"/>
                  </a:lnTo>
                  <a:lnTo>
                    <a:pt x="3985" y="3994"/>
                  </a:lnTo>
                  <a:lnTo>
                    <a:pt x="4030" y="3950"/>
                  </a:lnTo>
                  <a:lnTo>
                    <a:pt x="4074" y="3905"/>
                  </a:lnTo>
                  <a:lnTo>
                    <a:pt x="4117" y="3859"/>
                  </a:lnTo>
                  <a:lnTo>
                    <a:pt x="4160" y="3813"/>
                  </a:lnTo>
                  <a:lnTo>
                    <a:pt x="4160" y="3813"/>
                  </a:lnTo>
                  <a:lnTo>
                    <a:pt x="3990" y="4025"/>
                  </a:lnTo>
                  <a:lnTo>
                    <a:pt x="3821" y="4238"/>
                  </a:lnTo>
                  <a:lnTo>
                    <a:pt x="3821" y="4238"/>
                  </a:lnTo>
                  <a:lnTo>
                    <a:pt x="3798" y="4163"/>
                  </a:lnTo>
                  <a:lnTo>
                    <a:pt x="3798" y="4163"/>
                  </a:lnTo>
                  <a:close/>
                  <a:moveTo>
                    <a:pt x="3833" y="4278"/>
                  </a:moveTo>
                  <a:lnTo>
                    <a:pt x="3833" y="4278"/>
                  </a:lnTo>
                  <a:lnTo>
                    <a:pt x="3865" y="4263"/>
                  </a:lnTo>
                  <a:lnTo>
                    <a:pt x="3895" y="4245"/>
                  </a:lnTo>
                  <a:lnTo>
                    <a:pt x="3923" y="4227"/>
                  </a:lnTo>
                  <a:lnTo>
                    <a:pt x="3950" y="4207"/>
                  </a:lnTo>
                  <a:lnTo>
                    <a:pt x="3976" y="4184"/>
                  </a:lnTo>
                  <a:lnTo>
                    <a:pt x="4002" y="4162"/>
                  </a:lnTo>
                  <a:lnTo>
                    <a:pt x="4025" y="4138"/>
                  </a:lnTo>
                  <a:lnTo>
                    <a:pt x="4048" y="4113"/>
                  </a:lnTo>
                  <a:lnTo>
                    <a:pt x="4071" y="4087"/>
                  </a:lnTo>
                  <a:lnTo>
                    <a:pt x="4093" y="4062"/>
                  </a:lnTo>
                  <a:lnTo>
                    <a:pt x="4136" y="4008"/>
                  </a:lnTo>
                  <a:lnTo>
                    <a:pt x="4179" y="3953"/>
                  </a:lnTo>
                  <a:lnTo>
                    <a:pt x="4225" y="3899"/>
                  </a:lnTo>
                  <a:lnTo>
                    <a:pt x="4225" y="3899"/>
                  </a:lnTo>
                  <a:lnTo>
                    <a:pt x="4138" y="4015"/>
                  </a:lnTo>
                  <a:lnTo>
                    <a:pt x="4052" y="4129"/>
                  </a:lnTo>
                  <a:lnTo>
                    <a:pt x="3964" y="4244"/>
                  </a:lnTo>
                  <a:lnTo>
                    <a:pt x="3875" y="4357"/>
                  </a:lnTo>
                  <a:lnTo>
                    <a:pt x="3875" y="4357"/>
                  </a:lnTo>
                  <a:lnTo>
                    <a:pt x="3872" y="4361"/>
                  </a:lnTo>
                  <a:lnTo>
                    <a:pt x="3872" y="4366"/>
                  </a:lnTo>
                  <a:lnTo>
                    <a:pt x="3873" y="4369"/>
                  </a:lnTo>
                  <a:lnTo>
                    <a:pt x="3875" y="4373"/>
                  </a:lnTo>
                  <a:lnTo>
                    <a:pt x="3879" y="4375"/>
                  </a:lnTo>
                  <a:lnTo>
                    <a:pt x="3882" y="4376"/>
                  </a:lnTo>
                  <a:lnTo>
                    <a:pt x="3887" y="4376"/>
                  </a:lnTo>
                  <a:lnTo>
                    <a:pt x="3891" y="4373"/>
                  </a:lnTo>
                  <a:lnTo>
                    <a:pt x="3891" y="4373"/>
                  </a:lnTo>
                  <a:lnTo>
                    <a:pt x="3942" y="4328"/>
                  </a:lnTo>
                  <a:lnTo>
                    <a:pt x="3992" y="4283"/>
                  </a:lnTo>
                  <a:lnTo>
                    <a:pt x="4042" y="4235"/>
                  </a:lnTo>
                  <a:lnTo>
                    <a:pt x="4090" y="4187"/>
                  </a:lnTo>
                  <a:lnTo>
                    <a:pt x="4090" y="4187"/>
                  </a:lnTo>
                  <a:lnTo>
                    <a:pt x="4040" y="4257"/>
                  </a:lnTo>
                  <a:lnTo>
                    <a:pt x="3990" y="4330"/>
                  </a:lnTo>
                  <a:lnTo>
                    <a:pt x="3942" y="4402"/>
                  </a:lnTo>
                  <a:lnTo>
                    <a:pt x="3917" y="4440"/>
                  </a:lnTo>
                  <a:lnTo>
                    <a:pt x="3895" y="4477"/>
                  </a:lnTo>
                  <a:lnTo>
                    <a:pt x="3895" y="4477"/>
                  </a:lnTo>
                  <a:lnTo>
                    <a:pt x="3833" y="4278"/>
                  </a:lnTo>
                  <a:lnTo>
                    <a:pt x="3833" y="4278"/>
                  </a:lnTo>
                  <a:close/>
                  <a:moveTo>
                    <a:pt x="6700" y="4989"/>
                  </a:moveTo>
                  <a:lnTo>
                    <a:pt x="6700" y="4989"/>
                  </a:lnTo>
                  <a:lnTo>
                    <a:pt x="6695" y="4985"/>
                  </a:lnTo>
                  <a:lnTo>
                    <a:pt x="6688" y="4983"/>
                  </a:lnTo>
                  <a:lnTo>
                    <a:pt x="6684" y="4983"/>
                  </a:lnTo>
                  <a:lnTo>
                    <a:pt x="6681" y="4984"/>
                  </a:lnTo>
                  <a:lnTo>
                    <a:pt x="6678" y="4985"/>
                  </a:lnTo>
                  <a:lnTo>
                    <a:pt x="6675" y="4987"/>
                  </a:lnTo>
                  <a:lnTo>
                    <a:pt x="6675" y="4987"/>
                  </a:lnTo>
                  <a:lnTo>
                    <a:pt x="6644" y="5025"/>
                  </a:lnTo>
                  <a:lnTo>
                    <a:pt x="6612" y="5062"/>
                  </a:lnTo>
                  <a:lnTo>
                    <a:pt x="6544" y="5138"/>
                  </a:lnTo>
                  <a:lnTo>
                    <a:pt x="6403" y="5292"/>
                  </a:lnTo>
                  <a:lnTo>
                    <a:pt x="6334" y="5369"/>
                  </a:lnTo>
                  <a:lnTo>
                    <a:pt x="6300" y="5408"/>
                  </a:lnTo>
                  <a:lnTo>
                    <a:pt x="6267" y="5447"/>
                  </a:lnTo>
                  <a:lnTo>
                    <a:pt x="6237" y="5486"/>
                  </a:lnTo>
                  <a:lnTo>
                    <a:pt x="6207" y="5525"/>
                  </a:lnTo>
                  <a:lnTo>
                    <a:pt x="6178" y="5564"/>
                  </a:lnTo>
                  <a:lnTo>
                    <a:pt x="6153" y="5603"/>
                  </a:lnTo>
                  <a:lnTo>
                    <a:pt x="6153" y="5603"/>
                  </a:lnTo>
                  <a:lnTo>
                    <a:pt x="6183" y="5556"/>
                  </a:lnTo>
                  <a:lnTo>
                    <a:pt x="6215" y="5509"/>
                  </a:lnTo>
                  <a:lnTo>
                    <a:pt x="6248" y="5464"/>
                  </a:lnTo>
                  <a:lnTo>
                    <a:pt x="6281" y="5418"/>
                  </a:lnTo>
                  <a:lnTo>
                    <a:pt x="6348" y="5327"/>
                  </a:lnTo>
                  <a:lnTo>
                    <a:pt x="6417" y="5238"/>
                  </a:lnTo>
                  <a:lnTo>
                    <a:pt x="6486" y="5148"/>
                  </a:lnTo>
                  <a:lnTo>
                    <a:pt x="6554" y="5058"/>
                  </a:lnTo>
                  <a:lnTo>
                    <a:pt x="6621" y="4966"/>
                  </a:lnTo>
                  <a:lnTo>
                    <a:pt x="6652" y="4920"/>
                  </a:lnTo>
                  <a:lnTo>
                    <a:pt x="6684" y="4873"/>
                  </a:lnTo>
                  <a:lnTo>
                    <a:pt x="6684" y="4873"/>
                  </a:lnTo>
                  <a:lnTo>
                    <a:pt x="6691" y="4902"/>
                  </a:lnTo>
                  <a:lnTo>
                    <a:pt x="6696" y="4930"/>
                  </a:lnTo>
                  <a:lnTo>
                    <a:pt x="6699" y="4959"/>
                  </a:lnTo>
                  <a:lnTo>
                    <a:pt x="6700" y="4989"/>
                  </a:lnTo>
                  <a:lnTo>
                    <a:pt x="6700" y="4989"/>
                  </a:lnTo>
                  <a:close/>
                  <a:moveTo>
                    <a:pt x="6540" y="4545"/>
                  </a:moveTo>
                  <a:lnTo>
                    <a:pt x="6540" y="4545"/>
                  </a:lnTo>
                  <a:lnTo>
                    <a:pt x="6489" y="4619"/>
                  </a:lnTo>
                  <a:lnTo>
                    <a:pt x="6437" y="4691"/>
                  </a:lnTo>
                  <a:lnTo>
                    <a:pt x="6383" y="4764"/>
                  </a:lnTo>
                  <a:lnTo>
                    <a:pt x="6328" y="4835"/>
                  </a:lnTo>
                  <a:lnTo>
                    <a:pt x="6273" y="4905"/>
                  </a:lnTo>
                  <a:lnTo>
                    <a:pt x="6217" y="4976"/>
                  </a:lnTo>
                  <a:lnTo>
                    <a:pt x="6102" y="5116"/>
                  </a:lnTo>
                  <a:lnTo>
                    <a:pt x="5988" y="5255"/>
                  </a:lnTo>
                  <a:lnTo>
                    <a:pt x="5874" y="5396"/>
                  </a:lnTo>
                  <a:lnTo>
                    <a:pt x="5818" y="5466"/>
                  </a:lnTo>
                  <a:lnTo>
                    <a:pt x="5762" y="5536"/>
                  </a:lnTo>
                  <a:lnTo>
                    <a:pt x="5708" y="5608"/>
                  </a:lnTo>
                  <a:lnTo>
                    <a:pt x="5654" y="5680"/>
                  </a:lnTo>
                  <a:lnTo>
                    <a:pt x="5654" y="5680"/>
                  </a:lnTo>
                  <a:lnTo>
                    <a:pt x="5578" y="5782"/>
                  </a:lnTo>
                  <a:lnTo>
                    <a:pt x="5502" y="5884"/>
                  </a:lnTo>
                  <a:lnTo>
                    <a:pt x="5426" y="5985"/>
                  </a:lnTo>
                  <a:lnTo>
                    <a:pt x="5349" y="6085"/>
                  </a:lnTo>
                  <a:lnTo>
                    <a:pt x="5270" y="6185"/>
                  </a:lnTo>
                  <a:lnTo>
                    <a:pt x="5191" y="6284"/>
                  </a:lnTo>
                  <a:lnTo>
                    <a:pt x="5111" y="6383"/>
                  </a:lnTo>
                  <a:lnTo>
                    <a:pt x="5030" y="6480"/>
                  </a:lnTo>
                  <a:lnTo>
                    <a:pt x="5030" y="6480"/>
                  </a:lnTo>
                  <a:lnTo>
                    <a:pt x="4934" y="6590"/>
                  </a:lnTo>
                  <a:lnTo>
                    <a:pt x="4859" y="6674"/>
                  </a:lnTo>
                  <a:lnTo>
                    <a:pt x="4786" y="6756"/>
                  </a:lnTo>
                  <a:lnTo>
                    <a:pt x="4753" y="6791"/>
                  </a:lnTo>
                  <a:lnTo>
                    <a:pt x="4726" y="6818"/>
                  </a:lnTo>
                  <a:lnTo>
                    <a:pt x="4706" y="6837"/>
                  </a:lnTo>
                  <a:lnTo>
                    <a:pt x="4699" y="6841"/>
                  </a:lnTo>
                  <a:lnTo>
                    <a:pt x="4696" y="6844"/>
                  </a:lnTo>
                  <a:lnTo>
                    <a:pt x="4694" y="6844"/>
                  </a:lnTo>
                  <a:lnTo>
                    <a:pt x="4693" y="6843"/>
                  </a:lnTo>
                  <a:lnTo>
                    <a:pt x="4694" y="6838"/>
                  </a:lnTo>
                  <a:lnTo>
                    <a:pt x="4699" y="6829"/>
                  </a:lnTo>
                  <a:lnTo>
                    <a:pt x="4706" y="6816"/>
                  </a:lnTo>
                  <a:lnTo>
                    <a:pt x="4733" y="6777"/>
                  </a:lnTo>
                  <a:lnTo>
                    <a:pt x="4775" y="6719"/>
                  </a:lnTo>
                  <a:lnTo>
                    <a:pt x="4775" y="6719"/>
                  </a:lnTo>
                  <a:lnTo>
                    <a:pt x="4830" y="6641"/>
                  </a:lnTo>
                  <a:lnTo>
                    <a:pt x="4888" y="6566"/>
                  </a:lnTo>
                  <a:lnTo>
                    <a:pt x="5001" y="6415"/>
                  </a:lnTo>
                  <a:lnTo>
                    <a:pt x="5117" y="6267"/>
                  </a:lnTo>
                  <a:lnTo>
                    <a:pt x="5235" y="6119"/>
                  </a:lnTo>
                  <a:lnTo>
                    <a:pt x="5353" y="5972"/>
                  </a:lnTo>
                  <a:lnTo>
                    <a:pt x="5472" y="5825"/>
                  </a:lnTo>
                  <a:lnTo>
                    <a:pt x="5710" y="5533"/>
                  </a:lnTo>
                  <a:lnTo>
                    <a:pt x="5829" y="5387"/>
                  </a:lnTo>
                  <a:lnTo>
                    <a:pt x="5946" y="5239"/>
                  </a:lnTo>
                  <a:lnTo>
                    <a:pt x="6063" y="5092"/>
                  </a:lnTo>
                  <a:lnTo>
                    <a:pt x="6177" y="4942"/>
                  </a:lnTo>
                  <a:lnTo>
                    <a:pt x="6290" y="4791"/>
                  </a:lnTo>
                  <a:lnTo>
                    <a:pt x="6346" y="4715"/>
                  </a:lnTo>
                  <a:lnTo>
                    <a:pt x="6401" y="4639"/>
                  </a:lnTo>
                  <a:lnTo>
                    <a:pt x="6455" y="4561"/>
                  </a:lnTo>
                  <a:lnTo>
                    <a:pt x="6509" y="4483"/>
                  </a:lnTo>
                  <a:lnTo>
                    <a:pt x="6561" y="4405"/>
                  </a:lnTo>
                  <a:lnTo>
                    <a:pt x="6614" y="4326"/>
                  </a:lnTo>
                  <a:lnTo>
                    <a:pt x="6614" y="4326"/>
                  </a:lnTo>
                  <a:lnTo>
                    <a:pt x="6540" y="4545"/>
                  </a:lnTo>
                  <a:lnTo>
                    <a:pt x="6540" y="4545"/>
                  </a:lnTo>
                  <a:close/>
                  <a:moveTo>
                    <a:pt x="6352" y="4854"/>
                  </a:moveTo>
                  <a:lnTo>
                    <a:pt x="6352" y="4854"/>
                  </a:lnTo>
                  <a:lnTo>
                    <a:pt x="6313" y="4905"/>
                  </a:lnTo>
                  <a:lnTo>
                    <a:pt x="6274" y="4956"/>
                  </a:lnTo>
                  <a:lnTo>
                    <a:pt x="6235" y="5005"/>
                  </a:lnTo>
                  <a:lnTo>
                    <a:pt x="6194" y="5054"/>
                  </a:lnTo>
                  <a:lnTo>
                    <a:pt x="6112" y="5151"/>
                  </a:lnTo>
                  <a:lnTo>
                    <a:pt x="6029" y="5246"/>
                  </a:lnTo>
                  <a:lnTo>
                    <a:pt x="6029" y="5246"/>
                  </a:lnTo>
                  <a:lnTo>
                    <a:pt x="6019" y="5257"/>
                  </a:lnTo>
                  <a:lnTo>
                    <a:pt x="6019" y="5257"/>
                  </a:lnTo>
                  <a:lnTo>
                    <a:pt x="6087" y="5172"/>
                  </a:lnTo>
                  <a:lnTo>
                    <a:pt x="6156" y="5088"/>
                  </a:lnTo>
                  <a:lnTo>
                    <a:pt x="6225" y="5005"/>
                  </a:lnTo>
                  <a:lnTo>
                    <a:pt x="6297" y="4923"/>
                  </a:lnTo>
                  <a:lnTo>
                    <a:pt x="6297" y="4923"/>
                  </a:lnTo>
                  <a:lnTo>
                    <a:pt x="6324" y="4890"/>
                  </a:lnTo>
                  <a:lnTo>
                    <a:pt x="6352" y="4854"/>
                  </a:lnTo>
                  <a:lnTo>
                    <a:pt x="6352" y="4854"/>
                  </a:lnTo>
                  <a:close/>
                  <a:moveTo>
                    <a:pt x="6688" y="4007"/>
                  </a:moveTo>
                  <a:lnTo>
                    <a:pt x="6688" y="4007"/>
                  </a:lnTo>
                  <a:lnTo>
                    <a:pt x="6692" y="4039"/>
                  </a:lnTo>
                  <a:lnTo>
                    <a:pt x="6696" y="4071"/>
                  </a:lnTo>
                  <a:lnTo>
                    <a:pt x="6697" y="4104"/>
                  </a:lnTo>
                  <a:lnTo>
                    <a:pt x="6697" y="4119"/>
                  </a:lnTo>
                  <a:lnTo>
                    <a:pt x="6696" y="4134"/>
                  </a:lnTo>
                  <a:lnTo>
                    <a:pt x="6696" y="4134"/>
                  </a:lnTo>
                  <a:lnTo>
                    <a:pt x="6454" y="4458"/>
                  </a:lnTo>
                  <a:lnTo>
                    <a:pt x="6212" y="4783"/>
                  </a:lnTo>
                  <a:lnTo>
                    <a:pt x="5970" y="5108"/>
                  </a:lnTo>
                  <a:lnTo>
                    <a:pt x="5848" y="5269"/>
                  </a:lnTo>
                  <a:lnTo>
                    <a:pt x="5727" y="5431"/>
                  </a:lnTo>
                  <a:lnTo>
                    <a:pt x="5727" y="5431"/>
                  </a:lnTo>
                  <a:lnTo>
                    <a:pt x="5496" y="5722"/>
                  </a:lnTo>
                  <a:lnTo>
                    <a:pt x="5266" y="6016"/>
                  </a:lnTo>
                  <a:lnTo>
                    <a:pt x="5266" y="6016"/>
                  </a:lnTo>
                  <a:lnTo>
                    <a:pt x="5158" y="6147"/>
                  </a:lnTo>
                  <a:lnTo>
                    <a:pt x="5049" y="6278"/>
                  </a:lnTo>
                  <a:lnTo>
                    <a:pt x="5049" y="6278"/>
                  </a:lnTo>
                  <a:lnTo>
                    <a:pt x="4928" y="6424"/>
                  </a:lnTo>
                  <a:lnTo>
                    <a:pt x="4836" y="6532"/>
                  </a:lnTo>
                  <a:lnTo>
                    <a:pt x="4788" y="6587"/>
                  </a:lnTo>
                  <a:lnTo>
                    <a:pt x="4742" y="6639"/>
                  </a:lnTo>
                  <a:lnTo>
                    <a:pt x="4701" y="6685"/>
                  </a:lnTo>
                  <a:lnTo>
                    <a:pt x="4665" y="6723"/>
                  </a:lnTo>
                  <a:lnTo>
                    <a:pt x="4637" y="6749"/>
                  </a:lnTo>
                  <a:lnTo>
                    <a:pt x="4627" y="6758"/>
                  </a:lnTo>
                  <a:lnTo>
                    <a:pt x="4618" y="6763"/>
                  </a:lnTo>
                  <a:lnTo>
                    <a:pt x="4616" y="6764"/>
                  </a:lnTo>
                  <a:lnTo>
                    <a:pt x="4614" y="6764"/>
                  </a:lnTo>
                  <a:lnTo>
                    <a:pt x="4612" y="6763"/>
                  </a:lnTo>
                  <a:lnTo>
                    <a:pt x="4611" y="6761"/>
                  </a:lnTo>
                  <a:lnTo>
                    <a:pt x="4614" y="6752"/>
                  </a:lnTo>
                  <a:lnTo>
                    <a:pt x="4619" y="6740"/>
                  </a:lnTo>
                  <a:lnTo>
                    <a:pt x="4629" y="6721"/>
                  </a:lnTo>
                  <a:lnTo>
                    <a:pt x="4642" y="6696"/>
                  </a:lnTo>
                  <a:lnTo>
                    <a:pt x="4660" y="6667"/>
                  </a:lnTo>
                  <a:lnTo>
                    <a:pt x="4683" y="6631"/>
                  </a:lnTo>
                  <a:lnTo>
                    <a:pt x="4683" y="6631"/>
                  </a:lnTo>
                  <a:lnTo>
                    <a:pt x="4719" y="6577"/>
                  </a:lnTo>
                  <a:lnTo>
                    <a:pt x="4755" y="6523"/>
                  </a:lnTo>
                  <a:lnTo>
                    <a:pt x="4755" y="6523"/>
                  </a:lnTo>
                  <a:lnTo>
                    <a:pt x="4795" y="6475"/>
                  </a:lnTo>
                  <a:lnTo>
                    <a:pt x="4835" y="6426"/>
                  </a:lnTo>
                  <a:lnTo>
                    <a:pt x="4872" y="6376"/>
                  </a:lnTo>
                  <a:lnTo>
                    <a:pt x="4909" y="6324"/>
                  </a:lnTo>
                  <a:lnTo>
                    <a:pt x="4945" y="6271"/>
                  </a:lnTo>
                  <a:lnTo>
                    <a:pt x="4980" y="6220"/>
                  </a:lnTo>
                  <a:lnTo>
                    <a:pt x="5050" y="6113"/>
                  </a:lnTo>
                  <a:lnTo>
                    <a:pt x="5050" y="6113"/>
                  </a:lnTo>
                  <a:lnTo>
                    <a:pt x="5105" y="6042"/>
                  </a:lnTo>
                  <a:lnTo>
                    <a:pt x="5161" y="5969"/>
                  </a:lnTo>
                  <a:lnTo>
                    <a:pt x="5276" y="5828"/>
                  </a:lnTo>
                  <a:lnTo>
                    <a:pt x="5392" y="5686"/>
                  </a:lnTo>
                  <a:lnTo>
                    <a:pt x="5508" y="5546"/>
                  </a:lnTo>
                  <a:lnTo>
                    <a:pt x="5742" y="5265"/>
                  </a:lnTo>
                  <a:lnTo>
                    <a:pt x="5857" y="5126"/>
                  </a:lnTo>
                  <a:lnTo>
                    <a:pt x="5971" y="4985"/>
                  </a:lnTo>
                  <a:lnTo>
                    <a:pt x="5971" y="4985"/>
                  </a:lnTo>
                  <a:lnTo>
                    <a:pt x="6019" y="4925"/>
                  </a:lnTo>
                  <a:lnTo>
                    <a:pt x="6068" y="4866"/>
                  </a:lnTo>
                  <a:lnTo>
                    <a:pt x="6167" y="4750"/>
                  </a:lnTo>
                  <a:lnTo>
                    <a:pt x="6265" y="4633"/>
                  </a:lnTo>
                  <a:lnTo>
                    <a:pt x="6314" y="4575"/>
                  </a:lnTo>
                  <a:lnTo>
                    <a:pt x="6361" y="4516"/>
                  </a:lnTo>
                  <a:lnTo>
                    <a:pt x="6408" y="4457"/>
                  </a:lnTo>
                  <a:lnTo>
                    <a:pt x="6452" y="4396"/>
                  </a:lnTo>
                  <a:lnTo>
                    <a:pt x="6497" y="4335"/>
                  </a:lnTo>
                  <a:lnTo>
                    <a:pt x="6539" y="4272"/>
                  </a:lnTo>
                  <a:lnTo>
                    <a:pt x="6580" y="4209"/>
                  </a:lnTo>
                  <a:lnTo>
                    <a:pt x="6617" y="4143"/>
                  </a:lnTo>
                  <a:lnTo>
                    <a:pt x="6636" y="4110"/>
                  </a:lnTo>
                  <a:lnTo>
                    <a:pt x="6654" y="4076"/>
                  </a:lnTo>
                  <a:lnTo>
                    <a:pt x="6671" y="4040"/>
                  </a:lnTo>
                  <a:lnTo>
                    <a:pt x="6688" y="4007"/>
                  </a:lnTo>
                  <a:lnTo>
                    <a:pt x="6688" y="4007"/>
                  </a:lnTo>
                  <a:close/>
                  <a:moveTo>
                    <a:pt x="4447" y="6448"/>
                  </a:moveTo>
                  <a:lnTo>
                    <a:pt x="4447" y="6448"/>
                  </a:lnTo>
                  <a:lnTo>
                    <a:pt x="4484" y="6412"/>
                  </a:lnTo>
                  <a:lnTo>
                    <a:pt x="4520" y="6374"/>
                  </a:lnTo>
                  <a:lnTo>
                    <a:pt x="4556" y="6332"/>
                  </a:lnTo>
                  <a:lnTo>
                    <a:pt x="4593" y="6289"/>
                  </a:lnTo>
                  <a:lnTo>
                    <a:pt x="4629" y="6244"/>
                  </a:lnTo>
                  <a:lnTo>
                    <a:pt x="4665" y="6198"/>
                  </a:lnTo>
                  <a:lnTo>
                    <a:pt x="4737" y="6101"/>
                  </a:lnTo>
                  <a:lnTo>
                    <a:pt x="4879" y="5904"/>
                  </a:lnTo>
                  <a:lnTo>
                    <a:pt x="4948" y="5810"/>
                  </a:lnTo>
                  <a:lnTo>
                    <a:pt x="4983" y="5766"/>
                  </a:lnTo>
                  <a:lnTo>
                    <a:pt x="5017" y="5722"/>
                  </a:lnTo>
                  <a:lnTo>
                    <a:pt x="5017" y="5722"/>
                  </a:lnTo>
                  <a:lnTo>
                    <a:pt x="5082" y="5644"/>
                  </a:lnTo>
                  <a:lnTo>
                    <a:pt x="5146" y="5563"/>
                  </a:lnTo>
                  <a:lnTo>
                    <a:pt x="5208" y="5483"/>
                  </a:lnTo>
                  <a:lnTo>
                    <a:pt x="5270" y="5401"/>
                  </a:lnTo>
                  <a:lnTo>
                    <a:pt x="5392" y="5237"/>
                  </a:lnTo>
                  <a:lnTo>
                    <a:pt x="5514" y="5072"/>
                  </a:lnTo>
                  <a:lnTo>
                    <a:pt x="5514" y="5072"/>
                  </a:lnTo>
                  <a:lnTo>
                    <a:pt x="5566" y="5001"/>
                  </a:lnTo>
                  <a:lnTo>
                    <a:pt x="5620" y="4932"/>
                  </a:lnTo>
                  <a:lnTo>
                    <a:pt x="5675" y="4863"/>
                  </a:lnTo>
                  <a:lnTo>
                    <a:pt x="5733" y="4795"/>
                  </a:lnTo>
                  <a:lnTo>
                    <a:pt x="5790" y="4728"/>
                  </a:lnTo>
                  <a:lnTo>
                    <a:pt x="5848" y="4660"/>
                  </a:lnTo>
                  <a:lnTo>
                    <a:pt x="5967" y="4526"/>
                  </a:lnTo>
                  <a:lnTo>
                    <a:pt x="5967" y="4526"/>
                  </a:lnTo>
                  <a:lnTo>
                    <a:pt x="5877" y="4654"/>
                  </a:lnTo>
                  <a:lnTo>
                    <a:pt x="5785" y="4780"/>
                  </a:lnTo>
                  <a:lnTo>
                    <a:pt x="5740" y="4843"/>
                  </a:lnTo>
                  <a:lnTo>
                    <a:pt x="5693" y="4904"/>
                  </a:lnTo>
                  <a:lnTo>
                    <a:pt x="5646" y="4965"/>
                  </a:lnTo>
                  <a:lnTo>
                    <a:pt x="5599" y="5024"/>
                  </a:lnTo>
                  <a:lnTo>
                    <a:pt x="5599" y="5024"/>
                  </a:lnTo>
                  <a:lnTo>
                    <a:pt x="5527" y="5113"/>
                  </a:lnTo>
                  <a:lnTo>
                    <a:pt x="5456" y="5203"/>
                  </a:lnTo>
                  <a:lnTo>
                    <a:pt x="5387" y="5294"/>
                  </a:lnTo>
                  <a:lnTo>
                    <a:pt x="5318" y="5387"/>
                  </a:lnTo>
                  <a:lnTo>
                    <a:pt x="5181" y="5570"/>
                  </a:lnTo>
                  <a:lnTo>
                    <a:pt x="5046" y="5755"/>
                  </a:lnTo>
                  <a:lnTo>
                    <a:pt x="4976" y="5847"/>
                  </a:lnTo>
                  <a:lnTo>
                    <a:pt x="4906" y="5937"/>
                  </a:lnTo>
                  <a:lnTo>
                    <a:pt x="4835" y="6027"/>
                  </a:lnTo>
                  <a:lnTo>
                    <a:pt x="4761" y="6115"/>
                  </a:lnTo>
                  <a:lnTo>
                    <a:pt x="4686" y="6201"/>
                  </a:lnTo>
                  <a:lnTo>
                    <a:pt x="4649" y="6243"/>
                  </a:lnTo>
                  <a:lnTo>
                    <a:pt x="4610" y="6285"/>
                  </a:lnTo>
                  <a:lnTo>
                    <a:pt x="4570" y="6328"/>
                  </a:lnTo>
                  <a:lnTo>
                    <a:pt x="4531" y="6367"/>
                  </a:lnTo>
                  <a:lnTo>
                    <a:pt x="4490" y="6408"/>
                  </a:lnTo>
                  <a:lnTo>
                    <a:pt x="4447" y="6448"/>
                  </a:lnTo>
                  <a:lnTo>
                    <a:pt x="4447" y="6448"/>
                  </a:lnTo>
                  <a:close/>
                  <a:moveTo>
                    <a:pt x="4968" y="6000"/>
                  </a:moveTo>
                  <a:lnTo>
                    <a:pt x="4968" y="6000"/>
                  </a:lnTo>
                  <a:lnTo>
                    <a:pt x="4869" y="6144"/>
                  </a:lnTo>
                  <a:lnTo>
                    <a:pt x="4818" y="6216"/>
                  </a:lnTo>
                  <a:lnTo>
                    <a:pt x="4768" y="6288"/>
                  </a:lnTo>
                  <a:lnTo>
                    <a:pt x="4717" y="6358"/>
                  </a:lnTo>
                  <a:lnTo>
                    <a:pt x="4665" y="6428"/>
                  </a:lnTo>
                  <a:lnTo>
                    <a:pt x="4611" y="6497"/>
                  </a:lnTo>
                  <a:lnTo>
                    <a:pt x="4557" y="6566"/>
                  </a:lnTo>
                  <a:lnTo>
                    <a:pt x="4557" y="6566"/>
                  </a:lnTo>
                  <a:lnTo>
                    <a:pt x="4600" y="6509"/>
                  </a:lnTo>
                  <a:lnTo>
                    <a:pt x="4645" y="6445"/>
                  </a:lnTo>
                  <a:lnTo>
                    <a:pt x="4744" y="6304"/>
                  </a:lnTo>
                  <a:lnTo>
                    <a:pt x="4794" y="6232"/>
                  </a:lnTo>
                  <a:lnTo>
                    <a:pt x="4845" y="6160"/>
                  </a:lnTo>
                  <a:lnTo>
                    <a:pt x="4896" y="6092"/>
                  </a:lnTo>
                  <a:lnTo>
                    <a:pt x="4921" y="6060"/>
                  </a:lnTo>
                  <a:lnTo>
                    <a:pt x="4946" y="6028"/>
                  </a:lnTo>
                  <a:lnTo>
                    <a:pt x="4946" y="6028"/>
                  </a:lnTo>
                  <a:lnTo>
                    <a:pt x="4968" y="6000"/>
                  </a:lnTo>
                  <a:lnTo>
                    <a:pt x="4968" y="6000"/>
                  </a:lnTo>
                  <a:close/>
                  <a:moveTo>
                    <a:pt x="6517" y="3563"/>
                  </a:moveTo>
                  <a:lnTo>
                    <a:pt x="6517" y="3563"/>
                  </a:lnTo>
                  <a:lnTo>
                    <a:pt x="6492" y="3581"/>
                  </a:lnTo>
                  <a:lnTo>
                    <a:pt x="6469" y="3600"/>
                  </a:lnTo>
                  <a:lnTo>
                    <a:pt x="6445" y="3619"/>
                  </a:lnTo>
                  <a:lnTo>
                    <a:pt x="6422" y="3640"/>
                  </a:lnTo>
                  <a:lnTo>
                    <a:pt x="6400" y="3661"/>
                  </a:lnTo>
                  <a:lnTo>
                    <a:pt x="6377" y="3682"/>
                  </a:lnTo>
                  <a:lnTo>
                    <a:pt x="6334" y="3728"/>
                  </a:lnTo>
                  <a:lnTo>
                    <a:pt x="6334" y="3728"/>
                  </a:lnTo>
                  <a:lnTo>
                    <a:pt x="6416" y="3625"/>
                  </a:lnTo>
                  <a:lnTo>
                    <a:pt x="6498" y="3523"/>
                  </a:lnTo>
                  <a:lnTo>
                    <a:pt x="6578" y="3419"/>
                  </a:lnTo>
                  <a:lnTo>
                    <a:pt x="6657" y="3315"/>
                  </a:lnTo>
                  <a:lnTo>
                    <a:pt x="6657" y="3315"/>
                  </a:lnTo>
                  <a:lnTo>
                    <a:pt x="6657" y="3327"/>
                  </a:lnTo>
                  <a:lnTo>
                    <a:pt x="6658" y="3338"/>
                  </a:lnTo>
                  <a:lnTo>
                    <a:pt x="6658" y="3338"/>
                  </a:lnTo>
                  <a:lnTo>
                    <a:pt x="6663" y="3360"/>
                  </a:lnTo>
                  <a:lnTo>
                    <a:pt x="6670" y="3390"/>
                  </a:lnTo>
                  <a:lnTo>
                    <a:pt x="6670" y="3390"/>
                  </a:lnTo>
                  <a:lnTo>
                    <a:pt x="6594" y="3476"/>
                  </a:lnTo>
                  <a:lnTo>
                    <a:pt x="6517" y="3563"/>
                  </a:lnTo>
                  <a:lnTo>
                    <a:pt x="6517" y="3563"/>
                  </a:lnTo>
                  <a:close/>
                  <a:moveTo>
                    <a:pt x="6561" y="3726"/>
                  </a:moveTo>
                  <a:lnTo>
                    <a:pt x="6561" y="3726"/>
                  </a:lnTo>
                  <a:lnTo>
                    <a:pt x="6546" y="3751"/>
                  </a:lnTo>
                  <a:lnTo>
                    <a:pt x="6531" y="3776"/>
                  </a:lnTo>
                  <a:lnTo>
                    <a:pt x="6497" y="3825"/>
                  </a:lnTo>
                  <a:lnTo>
                    <a:pt x="6462" y="3873"/>
                  </a:lnTo>
                  <a:lnTo>
                    <a:pt x="6425" y="3920"/>
                  </a:lnTo>
                  <a:lnTo>
                    <a:pt x="6425" y="3920"/>
                  </a:lnTo>
                  <a:lnTo>
                    <a:pt x="6395" y="3954"/>
                  </a:lnTo>
                  <a:lnTo>
                    <a:pt x="6366" y="3989"/>
                  </a:lnTo>
                  <a:lnTo>
                    <a:pt x="6308" y="4059"/>
                  </a:lnTo>
                  <a:lnTo>
                    <a:pt x="6308" y="4059"/>
                  </a:lnTo>
                  <a:lnTo>
                    <a:pt x="6182" y="4203"/>
                  </a:lnTo>
                  <a:lnTo>
                    <a:pt x="6182" y="4203"/>
                  </a:lnTo>
                  <a:lnTo>
                    <a:pt x="6027" y="4379"/>
                  </a:lnTo>
                  <a:lnTo>
                    <a:pt x="5950" y="4467"/>
                  </a:lnTo>
                  <a:lnTo>
                    <a:pt x="5875" y="4556"/>
                  </a:lnTo>
                  <a:lnTo>
                    <a:pt x="5800" y="4644"/>
                  </a:lnTo>
                  <a:lnTo>
                    <a:pt x="5728" y="4735"/>
                  </a:lnTo>
                  <a:lnTo>
                    <a:pt x="5655" y="4826"/>
                  </a:lnTo>
                  <a:lnTo>
                    <a:pt x="5584" y="4920"/>
                  </a:lnTo>
                  <a:lnTo>
                    <a:pt x="5584" y="4920"/>
                  </a:lnTo>
                  <a:lnTo>
                    <a:pt x="5524" y="4999"/>
                  </a:lnTo>
                  <a:lnTo>
                    <a:pt x="5462" y="5079"/>
                  </a:lnTo>
                  <a:lnTo>
                    <a:pt x="5401" y="5158"/>
                  </a:lnTo>
                  <a:lnTo>
                    <a:pt x="5338" y="5237"/>
                  </a:lnTo>
                  <a:lnTo>
                    <a:pt x="5213" y="5394"/>
                  </a:lnTo>
                  <a:lnTo>
                    <a:pt x="5085" y="5550"/>
                  </a:lnTo>
                  <a:lnTo>
                    <a:pt x="5085" y="5550"/>
                  </a:lnTo>
                  <a:lnTo>
                    <a:pt x="5152" y="5451"/>
                  </a:lnTo>
                  <a:lnTo>
                    <a:pt x="5186" y="5403"/>
                  </a:lnTo>
                  <a:lnTo>
                    <a:pt x="5221" y="5355"/>
                  </a:lnTo>
                  <a:lnTo>
                    <a:pt x="5221" y="5355"/>
                  </a:lnTo>
                  <a:lnTo>
                    <a:pt x="5277" y="5277"/>
                  </a:lnTo>
                  <a:lnTo>
                    <a:pt x="5335" y="5198"/>
                  </a:lnTo>
                  <a:lnTo>
                    <a:pt x="5391" y="5118"/>
                  </a:lnTo>
                  <a:lnTo>
                    <a:pt x="5446" y="5038"/>
                  </a:lnTo>
                  <a:lnTo>
                    <a:pt x="5556" y="4875"/>
                  </a:lnTo>
                  <a:lnTo>
                    <a:pt x="5666" y="4712"/>
                  </a:lnTo>
                  <a:lnTo>
                    <a:pt x="5666" y="4712"/>
                  </a:lnTo>
                  <a:lnTo>
                    <a:pt x="5789" y="4575"/>
                  </a:lnTo>
                  <a:lnTo>
                    <a:pt x="5912" y="4438"/>
                  </a:lnTo>
                  <a:lnTo>
                    <a:pt x="6032" y="4300"/>
                  </a:lnTo>
                  <a:lnTo>
                    <a:pt x="6092" y="4231"/>
                  </a:lnTo>
                  <a:lnTo>
                    <a:pt x="6152" y="4162"/>
                  </a:lnTo>
                  <a:lnTo>
                    <a:pt x="6210" y="4092"/>
                  </a:lnTo>
                  <a:lnTo>
                    <a:pt x="6267" y="4021"/>
                  </a:lnTo>
                  <a:lnTo>
                    <a:pt x="6325" y="3949"/>
                  </a:lnTo>
                  <a:lnTo>
                    <a:pt x="6381" y="3877"/>
                  </a:lnTo>
                  <a:lnTo>
                    <a:pt x="6437" y="3804"/>
                  </a:lnTo>
                  <a:lnTo>
                    <a:pt x="6491" y="3730"/>
                  </a:lnTo>
                  <a:lnTo>
                    <a:pt x="6545" y="3655"/>
                  </a:lnTo>
                  <a:lnTo>
                    <a:pt x="6596" y="3581"/>
                  </a:lnTo>
                  <a:lnTo>
                    <a:pt x="6596" y="3581"/>
                  </a:lnTo>
                  <a:lnTo>
                    <a:pt x="6601" y="3582"/>
                  </a:lnTo>
                  <a:lnTo>
                    <a:pt x="6606" y="3583"/>
                  </a:lnTo>
                  <a:lnTo>
                    <a:pt x="6609" y="3585"/>
                  </a:lnTo>
                  <a:lnTo>
                    <a:pt x="6612" y="3589"/>
                  </a:lnTo>
                  <a:lnTo>
                    <a:pt x="6613" y="3593"/>
                  </a:lnTo>
                  <a:lnTo>
                    <a:pt x="6614" y="3599"/>
                  </a:lnTo>
                  <a:lnTo>
                    <a:pt x="6614" y="3606"/>
                  </a:lnTo>
                  <a:lnTo>
                    <a:pt x="6613" y="3614"/>
                  </a:lnTo>
                  <a:lnTo>
                    <a:pt x="6610" y="3624"/>
                  </a:lnTo>
                  <a:lnTo>
                    <a:pt x="6607" y="3634"/>
                  </a:lnTo>
                  <a:lnTo>
                    <a:pt x="6596" y="3659"/>
                  </a:lnTo>
                  <a:lnTo>
                    <a:pt x="6582" y="3689"/>
                  </a:lnTo>
                  <a:lnTo>
                    <a:pt x="6561" y="3726"/>
                  </a:lnTo>
                  <a:lnTo>
                    <a:pt x="6561" y="3726"/>
                  </a:lnTo>
                  <a:close/>
                  <a:moveTo>
                    <a:pt x="6390" y="3722"/>
                  </a:moveTo>
                  <a:lnTo>
                    <a:pt x="6390" y="3722"/>
                  </a:lnTo>
                  <a:lnTo>
                    <a:pt x="6407" y="3703"/>
                  </a:lnTo>
                  <a:lnTo>
                    <a:pt x="6428" y="3684"/>
                  </a:lnTo>
                  <a:lnTo>
                    <a:pt x="6452" y="3662"/>
                  </a:lnTo>
                  <a:lnTo>
                    <a:pt x="6478" y="3643"/>
                  </a:lnTo>
                  <a:lnTo>
                    <a:pt x="6504" y="3624"/>
                  </a:lnTo>
                  <a:lnTo>
                    <a:pt x="6528" y="3607"/>
                  </a:lnTo>
                  <a:lnTo>
                    <a:pt x="6553" y="3593"/>
                  </a:lnTo>
                  <a:lnTo>
                    <a:pt x="6564" y="3589"/>
                  </a:lnTo>
                  <a:lnTo>
                    <a:pt x="6574" y="3584"/>
                  </a:lnTo>
                  <a:lnTo>
                    <a:pt x="6574" y="3584"/>
                  </a:lnTo>
                  <a:lnTo>
                    <a:pt x="6537" y="3636"/>
                  </a:lnTo>
                  <a:lnTo>
                    <a:pt x="6493" y="3693"/>
                  </a:lnTo>
                  <a:lnTo>
                    <a:pt x="6400" y="3811"/>
                  </a:lnTo>
                  <a:lnTo>
                    <a:pt x="6263" y="3983"/>
                  </a:lnTo>
                  <a:lnTo>
                    <a:pt x="6263" y="3983"/>
                  </a:lnTo>
                  <a:lnTo>
                    <a:pt x="6205" y="4055"/>
                  </a:lnTo>
                  <a:lnTo>
                    <a:pt x="6148" y="4125"/>
                  </a:lnTo>
                  <a:lnTo>
                    <a:pt x="6088" y="4194"/>
                  </a:lnTo>
                  <a:lnTo>
                    <a:pt x="6029" y="4263"/>
                  </a:lnTo>
                  <a:lnTo>
                    <a:pt x="5969" y="4332"/>
                  </a:lnTo>
                  <a:lnTo>
                    <a:pt x="5908" y="4400"/>
                  </a:lnTo>
                  <a:lnTo>
                    <a:pt x="5785" y="4534"/>
                  </a:lnTo>
                  <a:lnTo>
                    <a:pt x="5785" y="4534"/>
                  </a:lnTo>
                  <a:lnTo>
                    <a:pt x="5857" y="4429"/>
                  </a:lnTo>
                  <a:lnTo>
                    <a:pt x="5929" y="4325"/>
                  </a:lnTo>
                  <a:lnTo>
                    <a:pt x="6003" y="4221"/>
                  </a:lnTo>
                  <a:lnTo>
                    <a:pt x="6077" y="4118"/>
                  </a:lnTo>
                  <a:lnTo>
                    <a:pt x="6153" y="4016"/>
                  </a:lnTo>
                  <a:lnTo>
                    <a:pt x="6230" y="3916"/>
                  </a:lnTo>
                  <a:lnTo>
                    <a:pt x="6308" y="3818"/>
                  </a:lnTo>
                  <a:lnTo>
                    <a:pt x="6349" y="3770"/>
                  </a:lnTo>
                  <a:lnTo>
                    <a:pt x="6390" y="3722"/>
                  </a:lnTo>
                  <a:lnTo>
                    <a:pt x="6390" y="3722"/>
                  </a:lnTo>
                  <a:close/>
                  <a:moveTo>
                    <a:pt x="6119" y="4010"/>
                  </a:moveTo>
                  <a:lnTo>
                    <a:pt x="6119" y="4010"/>
                  </a:lnTo>
                  <a:lnTo>
                    <a:pt x="5977" y="4170"/>
                  </a:lnTo>
                  <a:lnTo>
                    <a:pt x="5908" y="4250"/>
                  </a:lnTo>
                  <a:lnTo>
                    <a:pt x="5839" y="4332"/>
                  </a:lnTo>
                  <a:lnTo>
                    <a:pt x="5770" y="4414"/>
                  </a:lnTo>
                  <a:lnTo>
                    <a:pt x="5702" y="4496"/>
                  </a:lnTo>
                  <a:lnTo>
                    <a:pt x="5634" y="4580"/>
                  </a:lnTo>
                  <a:lnTo>
                    <a:pt x="5568" y="4664"/>
                  </a:lnTo>
                  <a:lnTo>
                    <a:pt x="5568" y="4664"/>
                  </a:lnTo>
                  <a:lnTo>
                    <a:pt x="5495" y="4759"/>
                  </a:lnTo>
                  <a:lnTo>
                    <a:pt x="5424" y="4857"/>
                  </a:lnTo>
                  <a:lnTo>
                    <a:pt x="5352" y="4957"/>
                  </a:lnTo>
                  <a:lnTo>
                    <a:pt x="5282" y="5056"/>
                  </a:lnTo>
                  <a:lnTo>
                    <a:pt x="5140" y="5259"/>
                  </a:lnTo>
                  <a:lnTo>
                    <a:pt x="5069" y="5360"/>
                  </a:lnTo>
                  <a:lnTo>
                    <a:pt x="4996" y="5459"/>
                  </a:lnTo>
                  <a:lnTo>
                    <a:pt x="4923" y="5559"/>
                  </a:lnTo>
                  <a:lnTo>
                    <a:pt x="4885" y="5607"/>
                  </a:lnTo>
                  <a:lnTo>
                    <a:pt x="4847" y="5655"/>
                  </a:lnTo>
                  <a:lnTo>
                    <a:pt x="4808" y="5703"/>
                  </a:lnTo>
                  <a:lnTo>
                    <a:pt x="4769" y="5749"/>
                  </a:lnTo>
                  <a:lnTo>
                    <a:pt x="4730" y="5796"/>
                  </a:lnTo>
                  <a:lnTo>
                    <a:pt x="4689" y="5842"/>
                  </a:lnTo>
                  <a:lnTo>
                    <a:pt x="4648" y="5886"/>
                  </a:lnTo>
                  <a:lnTo>
                    <a:pt x="4605" y="5930"/>
                  </a:lnTo>
                  <a:lnTo>
                    <a:pt x="4562" y="5973"/>
                  </a:lnTo>
                  <a:lnTo>
                    <a:pt x="4519" y="6015"/>
                  </a:lnTo>
                  <a:lnTo>
                    <a:pt x="4474" y="6056"/>
                  </a:lnTo>
                  <a:lnTo>
                    <a:pt x="4429" y="6095"/>
                  </a:lnTo>
                  <a:lnTo>
                    <a:pt x="4382" y="6133"/>
                  </a:lnTo>
                  <a:lnTo>
                    <a:pt x="4335" y="6171"/>
                  </a:lnTo>
                  <a:lnTo>
                    <a:pt x="4335" y="6171"/>
                  </a:lnTo>
                  <a:lnTo>
                    <a:pt x="4351" y="6157"/>
                  </a:lnTo>
                  <a:lnTo>
                    <a:pt x="4369" y="6139"/>
                  </a:lnTo>
                  <a:lnTo>
                    <a:pt x="4388" y="6118"/>
                  </a:lnTo>
                  <a:lnTo>
                    <a:pt x="4406" y="6096"/>
                  </a:lnTo>
                  <a:lnTo>
                    <a:pt x="4425" y="6070"/>
                  </a:lnTo>
                  <a:lnTo>
                    <a:pt x="4444" y="6044"/>
                  </a:lnTo>
                  <a:lnTo>
                    <a:pt x="4481" y="5989"/>
                  </a:lnTo>
                  <a:lnTo>
                    <a:pt x="4520" y="5932"/>
                  </a:lnTo>
                  <a:lnTo>
                    <a:pt x="4557" y="5878"/>
                  </a:lnTo>
                  <a:lnTo>
                    <a:pt x="4576" y="5852"/>
                  </a:lnTo>
                  <a:lnTo>
                    <a:pt x="4594" y="5829"/>
                  </a:lnTo>
                  <a:lnTo>
                    <a:pt x="4611" y="5807"/>
                  </a:lnTo>
                  <a:lnTo>
                    <a:pt x="4628" y="5788"/>
                  </a:lnTo>
                  <a:lnTo>
                    <a:pt x="4628" y="5788"/>
                  </a:lnTo>
                  <a:lnTo>
                    <a:pt x="4787" y="5619"/>
                  </a:lnTo>
                  <a:lnTo>
                    <a:pt x="4865" y="5534"/>
                  </a:lnTo>
                  <a:lnTo>
                    <a:pt x="4943" y="5447"/>
                  </a:lnTo>
                  <a:lnTo>
                    <a:pt x="4943" y="5447"/>
                  </a:lnTo>
                  <a:lnTo>
                    <a:pt x="4985" y="5399"/>
                  </a:lnTo>
                  <a:lnTo>
                    <a:pt x="5026" y="5350"/>
                  </a:lnTo>
                  <a:lnTo>
                    <a:pt x="5067" y="5300"/>
                  </a:lnTo>
                  <a:lnTo>
                    <a:pt x="5108" y="5250"/>
                  </a:lnTo>
                  <a:lnTo>
                    <a:pt x="5187" y="5148"/>
                  </a:lnTo>
                  <a:lnTo>
                    <a:pt x="5266" y="5045"/>
                  </a:lnTo>
                  <a:lnTo>
                    <a:pt x="5422" y="4839"/>
                  </a:lnTo>
                  <a:lnTo>
                    <a:pt x="5502" y="4737"/>
                  </a:lnTo>
                  <a:lnTo>
                    <a:pt x="5583" y="4636"/>
                  </a:lnTo>
                  <a:lnTo>
                    <a:pt x="5583" y="4636"/>
                  </a:lnTo>
                  <a:lnTo>
                    <a:pt x="5736" y="4453"/>
                  </a:lnTo>
                  <a:lnTo>
                    <a:pt x="5888" y="4269"/>
                  </a:lnTo>
                  <a:lnTo>
                    <a:pt x="6042" y="4085"/>
                  </a:lnTo>
                  <a:lnTo>
                    <a:pt x="6194" y="3901"/>
                  </a:lnTo>
                  <a:lnTo>
                    <a:pt x="6194" y="3901"/>
                  </a:lnTo>
                  <a:lnTo>
                    <a:pt x="6155" y="3955"/>
                  </a:lnTo>
                  <a:lnTo>
                    <a:pt x="6119" y="4010"/>
                  </a:lnTo>
                  <a:lnTo>
                    <a:pt x="6119" y="4010"/>
                  </a:lnTo>
                  <a:close/>
                  <a:moveTo>
                    <a:pt x="6099" y="4040"/>
                  </a:moveTo>
                  <a:lnTo>
                    <a:pt x="6099" y="4040"/>
                  </a:lnTo>
                  <a:lnTo>
                    <a:pt x="6056" y="4106"/>
                  </a:lnTo>
                  <a:lnTo>
                    <a:pt x="6013" y="4173"/>
                  </a:lnTo>
                  <a:lnTo>
                    <a:pt x="5933" y="4300"/>
                  </a:lnTo>
                  <a:lnTo>
                    <a:pt x="5933" y="4300"/>
                  </a:lnTo>
                  <a:lnTo>
                    <a:pt x="5851" y="4427"/>
                  </a:lnTo>
                  <a:lnTo>
                    <a:pt x="5768" y="4554"/>
                  </a:lnTo>
                  <a:lnTo>
                    <a:pt x="5768" y="4554"/>
                  </a:lnTo>
                  <a:lnTo>
                    <a:pt x="5633" y="4702"/>
                  </a:lnTo>
                  <a:lnTo>
                    <a:pt x="5633" y="4702"/>
                  </a:lnTo>
                  <a:lnTo>
                    <a:pt x="5544" y="4801"/>
                  </a:lnTo>
                  <a:lnTo>
                    <a:pt x="5456" y="4902"/>
                  </a:lnTo>
                  <a:lnTo>
                    <a:pt x="5370" y="5004"/>
                  </a:lnTo>
                  <a:lnTo>
                    <a:pt x="5285" y="5106"/>
                  </a:lnTo>
                  <a:lnTo>
                    <a:pt x="5285" y="5106"/>
                  </a:lnTo>
                  <a:lnTo>
                    <a:pt x="5385" y="4972"/>
                  </a:lnTo>
                  <a:lnTo>
                    <a:pt x="5484" y="4838"/>
                  </a:lnTo>
                  <a:lnTo>
                    <a:pt x="5584" y="4703"/>
                  </a:lnTo>
                  <a:lnTo>
                    <a:pt x="5685" y="4568"/>
                  </a:lnTo>
                  <a:lnTo>
                    <a:pt x="5786" y="4434"/>
                  </a:lnTo>
                  <a:lnTo>
                    <a:pt x="5888" y="4302"/>
                  </a:lnTo>
                  <a:lnTo>
                    <a:pt x="5992" y="4169"/>
                  </a:lnTo>
                  <a:lnTo>
                    <a:pt x="6045" y="4105"/>
                  </a:lnTo>
                  <a:lnTo>
                    <a:pt x="6099" y="4040"/>
                  </a:lnTo>
                  <a:lnTo>
                    <a:pt x="6099" y="4040"/>
                  </a:lnTo>
                  <a:close/>
                  <a:moveTo>
                    <a:pt x="5442" y="4960"/>
                  </a:moveTo>
                  <a:lnTo>
                    <a:pt x="5442" y="4960"/>
                  </a:lnTo>
                  <a:lnTo>
                    <a:pt x="5548" y="4843"/>
                  </a:lnTo>
                  <a:lnTo>
                    <a:pt x="5652" y="4728"/>
                  </a:lnTo>
                  <a:lnTo>
                    <a:pt x="5652" y="4728"/>
                  </a:lnTo>
                  <a:lnTo>
                    <a:pt x="5559" y="4865"/>
                  </a:lnTo>
                  <a:lnTo>
                    <a:pt x="5466" y="5001"/>
                  </a:lnTo>
                  <a:lnTo>
                    <a:pt x="5370" y="5137"/>
                  </a:lnTo>
                  <a:lnTo>
                    <a:pt x="5274" y="5273"/>
                  </a:lnTo>
                  <a:lnTo>
                    <a:pt x="5177" y="5409"/>
                  </a:lnTo>
                  <a:lnTo>
                    <a:pt x="5078" y="5542"/>
                  </a:lnTo>
                  <a:lnTo>
                    <a:pt x="4979" y="5674"/>
                  </a:lnTo>
                  <a:lnTo>
                    <a:pt x="4878" y="5807"/>
                  </a:lnTo>
                  <a:lnTo>
                    <a:pt x="4878" y="5807"/>
                  </a:lnTo>
                  <a:lnTo>
                    <a:pt x="4785" y="5925"/>
                  </a:lnTo>
                  <a:lnTo>
                    <a:pt x="4692" y="6044"/>
                  </a:lnTo>
                  <a:lnTo>
                    <a:pt x="4692" y="6044"/>
                  </a:lnTo>
                  <a:lnTo>
                    <a:pt x="4648" y="6099"/>
                  </a:lnTo>
                  <a:lnTo>
                    <a:pt x="4648" y="6099"/>
                  </a:lnTo>
                  <a:lnTo>
                    <a:pt x="4639" y="6109"/>
                  </a:lnTo>
                  <a:lnTo>
                    <a:pt x="4623" y="6125"/>
                  </a:lnTo>
                  <a:lnTo>
                    <a:pt x="4576" y="6170"/>
                  </a:lnTo>
                  <a:lnTo>
                    <a:pt x="4518" y="6223"/>
                  </a:lnTo>
                  <a:lnTo>
                    <a:pt x="4458" y="6276"/>
                  </a:lnTo>
                  <a:lnTo>
                    <a:pt x="4431" y="6298"/>
                  </a:lnTo>
                  <a:lnTo>
                    <a:pt x="4408" y="6318"/>
                  </a:lnTo>
                  <a:lnTo>
                    <a:pt x="4389" y="6331"/>
                  </a:lnTo>
                  <a:lnTo>
                    <a:pt x="4376" y="6339"/>
                  </a:lnTo>
                  <a:lnTo>
                    <a:pt x="4371" y="6340"/>
                  </a:lnTo>
                  <a:lnTo>
                    <a:pt x="4371" y="6340"/>
                  </a:lnTo>
                  <a:lnTo>
                    <a:pt x="4370" y="6339"/>
                  </a:lnTo>
                  <a:lnTo>
                    <a:pt x="4370" y="6336"/>
                  </a:lnTo>
                  <a:lnTo>
                    <a:pt x="4374" y="6330"/>
                  </a:lnTo>
                  <a:lnTo>
                    <a:pt x="4385" y="6311"/>
                  </a:lnTo>
                  <a:lnTo>
                    <a:pt x="4410" y="6281"/>
                  </a:lnTo>
                  <a:lnTo>
                    <a:pt x="4410" y="6281"/>
                  </a:lnTo>
                  <a:lnTo>
                    <a:pt x="4437" y="6248"/>
                  </a:lnTo>
                  <a:lnTo>
                    <a:pt x="4464" y="6213"/>
                  </a:lnTo>
                  <a:lnTo>
                    <a:pt x="4518" y="6141"/>
                  </a:lnTo>
                  <a:lnTo>
                    <a:pt x="4623" y="5999"/>
                  </a:lnTo>
                  <a:lnTo>
                    <a:pt x="4623" y="5999"/>
                  </a:lnTo>
                  <a:lnTo>
                    <a:pt x="4721" y="5865"/>
                  </a:lnTo>
                  <a:lnTo>
                    <a:pt x="4820" y="5733"/>
                  </a:lnTo>
                  <a:lnTo>
                    <a:pt x="4920" y="5602"/>
                  </a:lnTo>
                  <a:lnTo>
                    <a:pt x="5021" y="5471"/>
                  </a:lnTo>
                  <a:lnTo>
                    <a:pt x="5123" y="5341"/>
                  </a:lnTo>
                  <a:lnTo>
                    <a:pt x="5227" y="5213"/>
                  </a:lnTo>
                  <a:lnTo>
                    <a:pt x="5280" y="5149"/>
                  </a:lnTo>
                  <a:lnTo>
                    <a:pt x="5333" y="5086"/>
                  </a:lnTo>
                  <a:lnTo>
                    <a:pt x="5387" y="5024"/>
                  </a:lnTo>
                  <a:lnTo>
                    <a:pt x="5442" y="4960"/>
                  </a:lnTo>
                  <a:lnTo>
                    <a:pt x="5442" y="4960"/>
                  </a:lnTo>
                  <a:close/>
                  <a:moveTo>
                    <a:pt x="5837" y="4855"/>
                  </a:moveTo>
                  <a:lnTo>
                    <a:pt x="5837" y="4855"/>
                  </a:lnTo>
                  <a:lnTo>
                    <a:pt x="5860" y="4827"/>
                  </a:lnTo>
                  <a:lnTo>
                    <a:pt x="5884" y="4800"/>
                  </a:lnTo>
                  <a:lnTo>
                    <a:pt x="5884" y="4800"/>
                  </a:lnTo>
                  <a:lnTo>
                    <a:pt x="5859" y="4831"/>
                  </a:lnTo>
                  <a:lnTo>
                    <a:pt x="5836" y="4862"/>
                  </a:lnTo>
                  <a:lnTo>
                    <a:pt x="5836" y="4862"/>
                  </a:lnTo>
                  <a:lnTo>
                    <a:pt x="5752" y="4973"/>
                  </a:lnTo>
                  <a:lnTo>
                    <a:pt x="5668" y="5083"/>
                  </a:lnTo>
                  <a:lnTo>
                    <a:pt x="5583" y="5192"/>
                  </a:lnTo>
                  <a:lnTo>
                    <a:pt x="5497" y="5300"/>
                  </a:lnTo>
                  <a:lnTo>
                    <a:pt x="5497" y="5300"/>
                  </a:lnTo>
                  <a:lnTo>
                    <a:pt x="5580" y="5188"/>
                  </a:lnTo>
                  <a:lnTo>
                    <a:pt x="5665" y="5076"/>
                  </a:lnTo>
                  <a:lnTo>
                    <a:pt x="5750" y="4965"/>
                  </a:lnTo>
                  <a:lnTo>
                    <a:pt x="5837" y="4855"/>
                  </a:lnTo>
                  <a:lnTo>
                    <a:pt x="5837" y="4855"/>
                  </a:lnTo>
                  <a:close/>
                  <a:moveTo>
                    <a:pt x="5696" y="4985"/>
                  </a:moveTo>
                  <a:lnTo>
                    <a:pt x="5696" y="4985"/>
                  </a:lnTo>
                  <a:lnTo>
                    <a:pt x="5779" y="4872"/>
                  </a:lnTo>
                  <a:lnTo>
                    <a:pt x="5862" y="4760"/>
                  </a:lnTo>
                  <a:lnTo>
                    <a:pt x="5947" y="4649"/>
                  </a:lnTo>
                  <a:lnTo>
                    <a:pt x="6031" y="4540"/>
                  </a:lnTo>
                  <a:lnTo>
                    <a:pt x="6031" y="4540"/>
                  </a:lnTo>
                  <a:lnTo>
                    <a:pt x="6064" y="4498"/>
                  </a:lnTo>
                  <a:lnTo>
                    <a:pt x="6095" y="4455"/>
                  </a:lnTo>
                  <a:lnTo>
                    <a:pt x="6127" y="4410"/>
                  </a:lnTo>
                  <a:lnTo>
                    <a:pt x="6157" y="4366"/>
                  </a:lnTo>
                  <a:lnTo>
                    <a:pt x="6217" y="4276"/>
                  </a:lnTo>
                  <a:lnTo>
                    <a:pt x="6277" y="4186"/>
                  </a:lnTo>
                  <a:lnTo>
                    <a:pt x="6277" y="4186"/>
                  </a:lnTo>
                  <a:lnTo>
                    <a:pt x="6307" y="4141"/>
                  </a:lnTo>
                  <a:lnTo>
                    <a:pt x="6338" y="4097"/>
                  </a:lnTo>
                  <a:lnTo>
                    <a:pt x="6369" y="4052"/>
                  </a:lnTo>
                  <a:lnTo>
                    <a:pt x="6402" y="4009"/>
                  </a:lnTo>
                  <a:lnTo>
                    <a:pt x="6435" y="3966"/>
                  </a:lnTo>
                  <a:lnTo>
                    <a:pt x="6469" y="3923"/>
                  </a:lnTo>
                  <a:lnTo>
                    <a:pt x="6503" y="3881"/>
                  </a:lnTo>
                  <a:lnTo>
                    <a:pt x="6538" y="3839"/>
                  </a:lnTo>
                  <a:lnTo>
                    <a:pt x="6538" y="3839"/>
                  </a:lnTo>
                  <a:lnTo>
                    <a:pt x="6548" y="3813"/>
                  </a:lnTo>
                  <a:lnTo>
                    <a:pt x="6558" y="3792"/>
                  </a:lnTo>
                  <a:lnTo>
                    <a:pt x="6568" y="3774"/>
                  </a:lnTo>
                  <a:lnTo>
                    <a:pt x="6579" y="3758"/>
                  </a:lnTo>
                  <a:lnTo>
                    <a:pt x="6579" y="3758"/>
                  </a:lnTo>
                  <a:lnTo>
                    <a:pt x="6567" y="3770"/>
                  </a:lnTo>
                  <a:lnTo>
                    <a:pt x="6567" y="3770"/>
                  </a:lnTo>
                  <a:lnTo>
                    <a:pt x="6605" y="3708"/>
                  </a:lnTo>
                  <a:lnTo>
                    <a:pt x="6641" y="3645"/>
                  </a:lnTo>
                  <a:lnTo>
                    <a:pt x="6676" y="3582"/>
                  </a:lnTo>
                  <a:lnTo>
                    <a:pt x="6709" y="3516"/>
                  </a:lnTo>
                  <a:lnTo>
                    <a:pt x="6709" y="3516"/>
                  </a:lnTo>
                  <a:lnTo>
                    <a:pt x="6724" y="3572"/>
                  </a:lnTo>
                  <a:lnTo>
                    <a:pt x="6730" y="3600"/>
                  </a:lnTo>
                  <a:lnTo>
                    <a:pt x="6736" y="3628"/>
                  </a:lnTo>
                  <a:lnTo>
                    <a:pt x="6736" y="3628"/>
                  </a:lnTo>
                  <a:lnTo>
                    <a:pt x="6732" y="3627"/>
                  </a:lnTo>
                  <a:lnTo>
                    <a:pt x="6729" y="3627"/>
                  </a:lnTo>
                  <a:lnTo>
                    <a:pt x="6725" y="3628"/>
                  </a:lnTo>
                  <a:lnTo>
                    <a:pt x="6722" y="3631"/>
                  </a:lnTo>
                  <a:lnTo>
                    <a:pt x="6722" y="3631"/>
                  </a:lnTo>
                  <a:lnTo>
                    <a:pt x="6691" y="3657"/>
                  </a:lnTo>
                  <a:lnTo>
                    <a:pt x="6661" y="3684"/>
                  </a:lnTo>
                  <a:lnTo>
                    <a:pt x="6603" y="3737"/>
                  </a:lnTo>
                  <a:lnTo>
                    <a:pt x="6603" y="3737"/>
                  </a:lnTo>
                  <a:lnTo>
                    <a:pt x="6610" y="3735"/>
                  </a:lnTo>
                  <a:lnTo>
                    <a:pt x="6617" y="3734"/>
                  </a:lnTo>
                  <a:lnTo>
                    <a:pt x="6624" y="3734"/>
                  </a:lnTo>
                  <a:lnTo>
                    <a:pt x="6631" y="3736"/>
                  </a:lnTo>
                  <a:lnTo>
                    <a:pt x="6638" y="3741"/>
                  </a:lnTo>
                  <a:lnTo>
                    <a:pt x="6645" y="3747"/>
                  </a:lnTo>
                  <a:lnTo>
                    <a:pt x="6652" y="3754"/>
                  </a:lnTo>
                  <a:lnTo>
                    <a:pt x="6660" y="3763"/>
                  </a:lnTo>
                  <a:lnTo>
                    <a:pt x="6660" y="3763"/>
                  </a:lnTo>
                  <a:lnTo>
                    <a:pt x="6644" y="3797"/>
                  </a:lnTo>
                  <a:lnTo>
                    <a:pt x="6627" y="3831"/>
                  </a:lnTo>
                  <a:lnTo>
                    <a:pt x="6609" y="3865"/>
                  </a:lnTo>
                  <a:lnTo>
                    <a:pt x="6590" y="3898"/>
                  </a:lnTo>
                  <a:lnTo>
                    <a:pt x="6572" y="3930"/>
                  </a:lnTo>
                  <a:lnTo>
                    <a:pt x="6551" y="3962"/>
                  </a:lnTo>
                  <a:lnTo>
                    <a:pt x="6510" y="4026"/>
                  </a:lnTo>
                  <a:lnTo>
                    <a:pt x="6510" y="4026"/>
                  </a:lnTo>
                  <a:lnTo>
                    <a:pt x="6410" y="4148"/>
                  </a:lnTo>
                  <a:lnTo>
                    <a:pt x="6310" y="4269"/>
                  </a:lnTo>
                  <a:lnTo>
                    <a:pt x="6207" y="4388"/>
                  </a:lnTo>
                  <a:lnTo>
                    <a:pt x="6105" y="4506"/>
                  </a:lnTo>
                  <a:lnTo>
                    <a:pt x="5899" y="4744"/>
                  </a:lnTo>
                  <a:lnTo>
                    <a:pt x="5797" y="4865"/>
                  </a:lnTo>
                  <a:lnTo>
                    <a:pt x="5696" y="4985"/>
                  </a:lnTo>
                  <a:lnTo>
                    <a:pt x="5696" y="4985"/>
                  </a:lnTo>
                  <a:close/>
                  <a:moveTo>
                    <a:pt x="6493" y="4092"/>
                  </a:moveTo>
                  <a:lnTo>
                    <a:pt x="6493" y="4092"/>
                  </a:lnTo>
                  <a:lnTo>
                    <a:pt x="6537" y="4039"/>
                  </a:lnTo>
                  <a:lnTo>
                    <a:pt x="6579" y="3985"/>
                  </a:lnTo>
                  <a:lnTo>
                    <a:pt x="6663" y="3878"/>
                  </a:lnTo>
                  <a:lnTo>
                    <a:pt x="6663" y="3878"/>
                  </a:lnTo>
                  <a:lnTo>
                    <a:pt x="6669" y="3912"/>
                  </a:lnTo>
                  <a:lnTo>
                    <a:pt x="6677" y="3950"/>
                  </a:lnTo>
                  <a:lnTo>
                    <a:pt x="6677" y="3950"/>
                  </a:lnTo>
                  <a:lnTo>
                    <a:pt x="6642" y="3980"/>
                  </a:lnTo>
                  <a:lnTo>
                    <a:pt x="6608" y="4010"/>
                  </a:lnTo>
                  <a:lnTo>
                    <a:pt x="6574" y="4042"/>
                  </a:lnTo>
                  <a:lnTo>
                    <a:pt x="6540" y="4074"/>
                  </a:lnTo>
                  <a:lnTo>
                    <a:pt x="6507" y="4107"/>
                  </a:lnTo>
                  <a:lnTo>
                    <a:pt x="6475" y="4141"/>
                  </a:lnTo>
                  <a:lnTo>
                    <a:pt x="6442" y="4176"/>
                  </a:lnTo>
                  <a:lnTo>
                    <a:pt x="6410" y="4211"/>
                  </a:lnTo>
                  <a:lnTo>
                    <a:pt x="6410" y="4211"/>
                  </a:lnTo>
                  <a:lnTo>
                    <a:pt x="6452" y="4152"/>
                  </a:lnTo>
                  <a:lnTo>
                    <a:pt x="6493" y="4092"/>
                  </a:lnTo>
                  <a:lnTo>
                    <a:pt x="6493" y="4092"/>
                  </a:lnTo>
                  <a:close/>
                  <a:moveTo>
                    <a:pt x="6432" y="4276"/>
                  </a:moveTo>
                  <a:lnTo>
                    <a:pt x="6432" y="4276"/>
                  </a:lnTo>
                  <a:lnTo>
                    <a:pt x="6487" y="4182"/>
                  </a:lnTo>
                  <a:lnTo>
                    <a:pt x="6512" y="4143"/>
                  </a:lnTo>
                  <a:lnTo>
                    <a:pt x="6533" y="4112"/>
                  </a:lnTo>
                  <a:lnTo>
                    <a:pt x="6551" y="4085"/>
                  </a:lnTo>
                  <a:lnTo>
                    <a:pt x="6567" y="4064"/>
                  </a:lnTo>
                  <a:lnTo>
                    <a:pt x="6580" y="4050"/>
                  </a:lnTo>
                  <a:lnTo>
                    <a:pt x="6589" y="4040"/>
                  </a:lnTo>
                  <a:lnTo>
                    <a:pt x="6594" y="4039"/>
                  </a:lnTo>
                  <a:lnTo>
                    <a:pt x="6597" y="4038"/>
                  </a:lnTo>
                  <a:lnTo>
                    <a:pt x="6600" y="4039"/>
                  </a:lnTo>
                  <a:lnTo>
                    <a:pt x="6602" y="4040"/>
                  </a:lnTo>
                  <a:lnTo>
                    <a:pt x="6603" y="4045"/>
                  </a:lnTo>
                  <a:lnTo>
                    <a:pt x="6603" y="4050"/>
                  </a:lnTo>
                  <a:lnTo>
                    <a:pt x="6603" y="4065"/>
                  </a:lnTo>
                  <a:lnTo>
                    <a:pt x="6599" y="4085"/>
                  </a:lnTo>
                  <a:lnTo>
                    <a:pt x="6593" y="4112"/>
                  </a:lnTo>
                  <a:lnTo>
                    <a:pt x="6583" y="4143"/>
                  </a:lnTo>
                  <a:lnTo>
                    <a:pt x="6572" y="4182"/>
                  </a:lnTo>
                  <a:lnTo>
                    <a:pt x="6572" y="4182"/>
                  </a:lnTo>
                  <a:lnTo>
                    <a:pt x="6554" y="4213"/>
                  </a:lnTo>
                  <a:lnTo>
                    <a:pt x="6537" y="4244"/>
                  </a:lnTo>
                  <a:lnTo>
                    <a:pt x="6517" y="4273"/>
                  </a:lnTo>
                  <a:lnTo>
                    <a:pt x="6497" y="4304"/>
                  </a:lnTo>
                  <a:lnTo>
                    <a:pt x="6477" y="4333"/>
                  </a:lnTo>
                  <a:lnTo>
                    <a:pt x="6456" y="4362"/>
                  </a:lnTo>
                  <a:lnTo>
                    <a:pt x="6413" y="4420"/>
                  </a:lnTo>
                  <a:lnTo>
                    <a:pt x="6367" y="4476"/>
                  </a:lnTo>
                  <a:lnTo>
                    <a:pt x="6321" y="4531"/>
                  </a:lnTo>
                  <a:lnTo>
                    <a:pt x="6229" y="4640"/>
                  </a:lnTo>
                  <a:lnTo>
                    <a:pt x="6229" y="4640"/>
                  </a:lnTo>
                  <a:lnTo>
                    <a:pt x="6080" y="4818"/>
                  </a:lnTo>
                  <a:lnTo>
                    <a:pt x="5932" y="4994"/>
                  </a:lnTo>
                  <a:lnTo>
                    <a:pt x="5784" y="5174"/>
                  </a:lnTo>
                  <a:lnTo>
                    <a:pt x="5711" y="5264"/>
                  </a:lnTo>
                  <a:lnTo>
                    <a:pt x="5639" y="5354"/>
                  </a:lnTo>
                  <a:lnTo>
                    <a:pt x="5639" y="5354"/>
                  </a:lnTo>
                  <a:lnTo>
                    <a:pt x="5518" y="5506"/>
                  </a:lnTo>
                  <a:lnTo>
                    <a:pt x="5397" y="5657"/>
                  </a:lnTo>
                  <a:lnTo>
                    <a:pt x="5276" y="5807"/>
                  </a:lnTo>
                  <a:lnTo>
                    <a:pt x="5157" y="5957"/>
                  </a:lnTo>
                  <a:lnTo>
                    <a:pt x="5157" y="5957"/>
                  </a:lnTo>
                  <a:lnTo>
                    <a:pt x="5179" y="5924"/>
                  </a:lnTo>
                  <a:lnTo>
                    <a:pt x="5202" y="5891"/>
                  </a:lnTo>
                  <a:lnTo>
                    <a:pt x="5202" y="5891"/>
                  </a:lnTo>
                  <a:lnTo>
                    <a:pt x="5278" y="5789"/>
                  </a:lnTo>
                  <a:lnTo>
                    <a:pt x="5356" y="5689"/>
                  </a:lnTo>
                  <a:lnTo>
                    <a:pt x="5433" y="5589"/>
                  </a:lnTo>
                  <a:lnTo>
                    <a:pt x="5511" y="5488"/>
                  </a:lnTo>
                  <a:lnTo>
                    <a:pt x="5669" y="5289"/>
                  </a:lnTo>
                  <a:lnTo>
                    <a:pt x="5827" y="5089"/>
                  </a:lnTo>
                  <a:lnTo>
                    <a:pt x="5984" y="4889"/>
                  </a:lnTo>
                  <a:lnTo>
                    <a:pt x="6061" y="4788"/>
                  </a:lnTo>
                  <a:lnTo>
                    <a:pt x="6138" y="4687"/>
                  </a:lnTo>
                  <a:lnTo>
                    <a:pt x="6214" y="4585"/>
                  </a:lnTo>
                  <a:lnTo>
                    <a:pt x="6287" y="4483"/>
                  </a:lnTo>
                  <a:lnTo>
                    <a:pt x="6361" y="4380"/>
                  </a:lnTo>
                  <a:lnTo>
                    <a:pt x="6432" y="4276"/>
                  </a:lnTo>
                  <a:lnTo>
                    <a:pt x="6432" y="4276"/>
                  </a:lnTo>
                  <a:close/>
                  <a:moveTo>
                    <a:pt x="6705" y="3824"/>
                  </a:moveTo>
                  <a:lnTo>
                    <a:pt x="6705" y="3824"/>
                  </a:lnTo>
                  <a:lnTo>
                    <a:pt x="6712" y="3815"/>
                  </a:lnTo>
                  <a:lnTo>
                    <a:pt x="6712" y="3815"/>
                  </a:lnTo>
                  <a:lnTo>
                    <a:pt x="6715" y="3811"/>
                  </a:lnTo>
                  <a:lnTo>
                    <a:pt x="6716" y="3808"/>
                  </a:lnTo>
                  <a:lnTo>
                    <a:pt x="6716" y="3805"/>
                  </a:lnTo>
                  <a:lnTo>
                    <a:pt x="6716" y="3803"/>
                  </a:lnTo>
                  <a:lnTo>
                    <a:pt x="6712" y="3798"/>
                  </a:lnTo>
                  <a:lnTo>
                    <a:pt x="6708" y="3794"/>
                  </a:lnTo>
                  <a:lnTo>
                    <a:pt x="6703" y="3792"/>
                  </a:lnTo>
                  <a:lnTo>
                    <a:pt x="6697" y="3791"/>
                  </a:lnTo>
                  <a:lnTo>
                    <a:pt x="6691" y="3794"/>
                  </a:lnTo>
                  <a:lnTo>
                    <a:pt x="6688" y="3796"/>
                  </a:lnTo>
                  <a:lnTo>
                    <a:pt x="6685" y="3798"/>
                  </a:lnTo>
                  <a:lnTo>
                    <a:pt x="6685" y="3798"/>
                  </a:lnTo>
                  <a:lnTo>
                    <a:pt x="6661" y="3832"/>
                  </a:lnTo>
                  <a:lnTo>
                    <a:pt x="6635" y="3865"/>
                  </a:lnTo>
                  <a:lnTo>
                    <a:pt x="6635" y="3865"/>
                  </a:lnTo>
                  <a:lnTo>
                    <a:pt x="6663" y="3813"/>
                  </a:lnTo>
                  <a:lnTo>
                    <a:pt x="6690" y="3762"/>
                  </a:lnTo>
                  <a:lnTo>
                    <a:pt x="6716" y="3710"/>
                  </a:lnTo>
                  <a:lnTo>
                    <a:pt x="6741" y="3658"/>
                  </a:lnTo>
                  <a:lnTo>
                    <a:pt x="6741" y="3658"/>
                  </a:lnTo>
                  <a:lnTo>
                    <a:pt x="6744" y="3686"/>
                  </a:lnTo>
                  <a:lnTo>
                    <a:pt x="6746" y="3713"/>
                  </a:lnTo>
                  <a:lnTo>
                    <a:pt x="6746" y="3737"/>
                  </a:lnTo>
                  <a:lnTo>
                    <a:pt x="6743" y="3760"/>
                  </a:lnTo>
                  <a:lnTo>
                    <a:pt x="6741" y="3770"/>
                  </a:lnTo>
                  <a:lnTo>
                    <a:pt x="6738" y="3781"/>
                  </a:lnTo>
                  <a:lnTo>
                    <a:pt x="6734" y="3790"/>
                  </a:lnTo>
                  <a:lnTo>
                    <a:pt x="6730" y="3798"/>
                  </a:lnTo>
                  <a:lnTo>
                    <a:pt x="6725" y="3806"/>
                  </a:lnTo>
                  <a:lnTo>
                    <a:pt x="6719" y="3812"/>
                  </a:lnTo>
                  <a:lnTo>
                    <a:pt x="6712" y="3819"/>
                  </a:lnTo>
                  <a:lnTo>
                    <a:pt x="6705" y="3824"/>
                  </a:lnTo>
                  <a:lnTo>
                    <a:pt x="6705" y="3824"/>
                  </a:lnTo>
                  <a:close/>
                  <a:moveTo>
                    <a:pt x="6787" y="3094"/>
                  </a:moveTo>
                  <a:lnTo>
                    <a:pt x="6787" y="3094"/>
                  </a:lnTo>
                  <a:lnTo>
                    <a:pt x="6638" y="3264"/>
                  </a:lnTo>
                  <a:lnTo>
                    <a:pt x="6489" y="3435"/>
                  </a:lnTo>
                  <a:lnTo>
                    <a:pt x="6489" y="3435"/>
                  </a:lnTo>
                  <a:lnTo>
                    <a:pt x="6526" y="3384"/>
                  </a:lnTo>
                  <a:lnTo>
                    <a:pt x="6562" y="3332"/>
                  </a:lnTo>
                  <a:lnTo>
                    <a:pt x="6596" y="3280"/>
                  </a:lnTo>
                  <a:lnTo>
                    <a:pt x="6630" y="3227"/>
                  </a:lnTo>
                  <a:lnTo>
                    <a:pt x="6662" y="3173"/>
                  </a:lnTo>
                  <a:lnTo>
                    <a:pt x="6693" y="3118"/>
                  </a:lnTo>
                  <a:lnTo>
                    <a:pt x="6722" y="3063"/>
                  </a:lnTo>
                  <a:lnTo>
                    <a:pt x="6750" y="3008"/>
                  </a:lnTo>
                  <a:lnTo>
                    <a:pt x="6750" y="3008"/>
                  </a:lnTo>
                  <a:lnTo>
                    <a:pt x="6765" y="3032"/>
                  </a:lnTo>
                  <a:lnTo>
                    <a:pt x="6777" y="3054"/>
                  </a:lnTo>
                  <a:lnTo>
                    <a:pt x="6786" y="3074"/>
                  </a:lnTo>
                  <a:lnTo>
                    <a:pt x="6793" y="3091"/>
                  </a:lnTo>
                  <a:lnTo>
                    <a:pt x="6793" y="3091"/>
                  </a:lnTo>
                  <a:lnTo>
                    <a:pt x="6789" y="3092"/>
                  </a:lnTo>
                  <a:lnTo>
                    <a:pt x="6787" y="3094"/>
                  </a:lnTo>
                  <a:lnTo>
                    <a:pt x="6787" y="3094"/>
                  </a:lnTo>
                  <a:close/>
                  <a:moveTo>
                    <a:pt x="6006" y="3646"/>
                  </a:moveTo>
                  <a:lnTo>
                    <a:pt x="6006" y="3646"/>
                  </a:lnTo>
                  <a:lnTo>
                    <a:pt x="5873" y="3788"/>
                  </a:lnTo>
                  <a:lnTo>
                    <a:pt x="5741" y="3926"/>
                  </a:lnTo>
                  <a:lnTo>
                    <a:pt x="5611" y="4062"/>
                  </a:lnTo>
                  <a:lnTo>
                    <a:pt x="5482" y="4195"/>
                  </a:lnTo>
                  <a:lnTo>
                    <a:pt x="5482" y="4195"/>
                  </a:lnTo>
                  <a:lnTo>
                    <a:pt x="5632" y="4009"/>
                  </a:lnTo>
                  <a:lnTo>
                    <a:pt x="5779" y="3820"/>
                  </a:lnTo>
                  <a:lnTo>
                    <a:pt x="5779" y="3820"/>
                  </a:lnTo>
                  <a:lnTo>
                    <a:pt x="5972" y="3595"/>
                  </a:lnTo>
                  <a:lnTo>
                    <a:pt x="6166" y="3369"/>
                  </a:lnTo>
                  <a:lnTo>
                    <a:pt x="6166" y="3369"/>
                  </a:lnTo>
                  <a:lnTo>
                    <a:pt x="6200" y="3330"/>
                  </a:lnTo>
                  <a:lnTo>
                    <a:pt x="6236" y="3291"/>
                  </a:lnTo>
                  <a:lnTo>
                    <a:pt x="6311" y="3212"/>
                  </a:lnTo>
                  <a:lnTo>
                    <a:pt x="6388" y="3131"/>
                  </a:lnTo>
                  <a:lnTo>
                    <a:pt x="6465" y="3050"/>
                  </a:lnTo>
                  <a:lnTo>
                    <a:pt x="6504" y="3008"/>
                  </a:lnTo>
                  <a:lnTo>
                    <a:pt x="6540" y="2967"/>
                  </a:lnTo>
                  <a:lnTo>
                    <a:pt x="6576" y="2925"/>
                  </a:lnTo>
                  <a:lnTo>
                    <a:pt x="6612" y="2882"/>
                  </a:lnTo>
                  <a:lnTo>
                    <a:pt x="6644" y="2840"/>
                  </a:lnTo>
                  <a:lnTo>
                    <a:pt x="6676" y="2796"/>
                  </a:lnTo>
                  <a:lnTo>
                    <a:pt x="6705" y="2752"/>
                  </a:lnTo>
                  <a:lnTo>
                    <a:pt x="6731" y="2707"/>
                  </a:lnTo>
                  <a:lnTo>
                    <a:pt x="6731" y="2707"/>
                  </a:lnTo>
                  <a:lnTo>
                    <a:pt x="6706" y="2752"/>
                  </a:lnTo>
                  <a:lnTo>
                    <a:pt x="6679" y="2795"/>
                  </a:lnTo>
                  <a:lnTo>
                    <a:pt x="6652" y="2838"/>
                  </a:lnTo>
                  <a:lnTo>
                    <a:pt x="6626" y="2882"/>
                  </a:lnTo>
                  <a:lnTo>
                    <a:pt x="6596" y="2925"/>
                  </a:lnTo>
                  <a:lnTo>
                    <a:pt x="6567" y="2968"/>
                  </a:lnTo>
                  <a:lnTo>
                    <a:pt x="6506" y="3054"/>
                  </a:lnTo>
                  <a:lnTo>
                    <a:pt x="6506" y="3054"/>
                  </a:lnTo>
                  <a:lnTo>
                    <a:pt x="6439" y="3125"/>
                  </a:lnTo>
                  <a:lnTo>
                    <a:pt x="6375" y="3197"/>
                  </a:lnTo>
                  <a:lnTo>
                    <a:pt x="6312" y="3270"/>
                  </a:lnTo>
                  <a:lnTo>
                    <a:pt x="6249" y="3344"/>
                  </a:lnTo>
                  <a:lnTo>
                    <a:pt x="6187" y="3419"/>
                  </a:lnTo>
                  <a:lnTo>
                    <a:pt x="6126" y="3494"/>
                  </a:lnTo>
                  <a:lnTo>
                    <a:pt x="6066" y="3570"/>
                  </a:lnTo>
                  <a:lnTo>
                    <a:pt x="6006" y="3646"/>
                  </a:lnTo>
                  <a:lnTo>
                    <a:pt x="6006" y="3646"/>
                  </a:lnTo>
                  <a:close/>
                  <a:moveTo>
                    <a:pt x="6703" y="2938"/>
                  </a:moveTo>
                  <a:lnTo>
                    <a:pt x="6703" y="2938"/>
                  </a:lnTo>
                  <a:lnTo>
                    <a:pt x="6703" y="2940"/>
                  </a:lnTo>
                  <a:lnTo>
                    <a:pt x="6703" y="2940"/>
                  </a:lnTo>
                  <a:lnTo>
                    <a:pt x="6684" y="2972"/>
                  </a:lnTo>
                  <a:lnTo>
                    <a:pt x="6663" y="3003"/>
                  </a:lnTo>
                  <a:lnTo>
                    <a:pt x="6640" y="3035"/>
                  </a:lnTo>
                  <a:lnTo>
                    <a:pt x="6615" y="3067"/>
                  </a:lnTo>
                  <a:lnTo>
                    <a:pt x="6588" y="3098"/>
                  </a:lnTo>
                  <a:lnTo>
                    <a:pt x="6560" y="3130"/>
                  </a:lnTo>
                  <a:lnTo>
                    <a:pt x="6503" y="3192"/>
                  </a:lnTo>
                  <a:lnTo>
                    <a:pt x="6386" y="3311"/>
                  </a:lnTo>
                  <a:lnTo>
                    <a:pt x="6333" y="3369"/>
                  </a:lnTo>
                  <a:lnTo>
                    <a:pt x="6307" y="3397"/>
                  </a:lnTo>
                  <a:lnTo>
                    <a:pt x="6285" y="3424"/>
                  </a:lnTo>
                  <a:lnTo>
                    <a:pt x="6285" y="3424"/>
                  </a:lnTo>
                  <a:lnTo>
                    <a:pt x="6140" y="3597"/>
                  </a:lnTo>
                  <a:lnTo>
                    <a:pt x="5994" y="3770"/>
                  </a:lnTo>
                  <a:lnTo>
                    <a:pt x="5920" y="3856"/>
                  </a:lnTo>
                  <a:lnTo>
                    <a:pt x="5845" y="3940"/>
                  </a:lnTo>
                  <a:lnTo>
                    <a:pt x="5770" y="4024"/>
                  </a:lnTo>
                  <a:lnTo>
                    <a:pt x="5695" y="4108"/>
                  </a:lnTo>
                  <a:lnTo>
                    <a:pt x="5695" y="4108"/>
                  </a:lnTo>
                  <a:lnTo>
                    <a:pt x="5675" y="4131"/>
                  </a:lnTo>
                  <a:lnTo>
                    <a:pt x="5675" y="4131"/>
                  </a:lnTo>
                  <a:lnTo>
                    <a:pt x="5757" y="4021"/>
                  </a:lnTo>
                  <a:lnTo>
                    <a:pt x="5757" y="4021"/>
                  </a:lnTo>
                  <a:lnTo>
                    <a:pt x="5956" y="3763"/>
                  </a:lnTo>
                  <a:lnTo>
                    <a:pt x="6056" y="3634"/>
                  </a:lnTo>
                  <a:lnTo>
                    <a:pt x="6155" y="3506"/>
                  </a:lnTo>
                  <a:lnTo>
                    <a:pt x="6155" y="3506"/>
                  </a:lnTo>
                  <a:lnTo>
                    <a:pt x="6243" y="3404"/>
                  </a:lnTo>
                  <a:lnTo>
                    <a:pt x="6329" y="3301"/>
                  </a:lnTo>
                  <a:lnTo>
                    <a:pt x="6329" y="3301"/>
                  </a:lnTo>
                  <a:lnTo>
                    <a:pt x="6377" y="3256"/>
                  </a:lnTo>
                  <a:lnTo>
                    <a:pt x="6429" y="3211"/>
                  </a:lnTo>
                  <a:lnTo>
                    <a:pt x="6534" y="3116"/>
                  </a:lnTo>
                  <a:lnTo>
                    <a:pt x="6585" y="3069"/>
                  </a:lnTo>
                  <a:lnTo>
                    <a:pt x="6631" y="3023"/>
                  </a:lnTo>
                  <a:lnTo>
                    <a:pt x="6651" y="3001"/>
                  </a:lnTo>
                  <a:lnTo>
                    <a:pt x="6671" y="2979"/>
                  </a:lnTo>
                  <a:lnTo>
                    <a:pt x="6688" y="2958"/>
                  </a:lnTo>
                  <a:lnTo>
                    <a:pt x="6703" y="2938"/>
                  </a:lnTo>
                  <a:lnTo>
                    <a:pt x="6703" y="2938"/>
                  </a:lnTo>
                  <a:close/>
                  <a:moveTo>
                    <a:pt x="5616" y="4094"/>
                  </a:moveTo>
                  <a:lnTo>
                    <a:pt x="5616" y="4094"/>
                  </a:lnTo>
                  <a:lnTo>
                    <a:pt x="5877" y="3815"/>
                  </a:lnTo>
                  <a:lnTo>
                    <a:pt x="5877" y="3815"/>
                  </a:lnTo>
                  <a:lnTo>
                    <a:pt x="5704" y="4038"/>
                  </a:lnTo>
                  <a:lnTo>
                    <a:pt x="5618" y="4149"/>
                  </a:lnTo>
                  <a:lnTo>
                    <a:pt x="5531" y="4261"/>
                  </a:lnTo>
                  <a:lnTo>
                    <a:pt x="5531" y="4261"/>
                  </a:lnTo>
                  <a:lnTo>
                    <a:pt x="5274" y="4581"/>
                  </a:lnTo>
                  <a:lnTo>
                    <a:pt x="5146" y="4743"/>
                  </a:lnTo>
                  <a:lnTo>
                    <a:pt x="5021" y="4905"/>
                  </a:lnTo>
                  <a:lnTo>
                    <a:pt x="5021" y="4905"/>
                  </a:lnTo>
                  <a:lnTo>
                    <a:pt x="4982" y="4955"/>
                  </a:lnTo>
                  <a:lnTo>
                    <a:pt x="4941" y="5003"/>
                  </a:lnTo>
                  <a:lnTo>
                    <a:pt x="4898" y="5052"/>
                  </a:lnTo>
                  <a:lnTo>
                    <a:pt x="4854" y="5100"/>
                  </a:lnTo>
                  <a:lnTo>
                    <a:pt x="4807" y="5148"/>
                  </a:lnTo>
                  <a:lnTo>
                    <a:pt x="4759" y="5195"/>
                  </a:lnTo>
                  <a:lnTo>
                    <a:pt x="4711" y="5241"/>
                  </a:lnTo>
                  <a:lnTo>
                    <a:pt x="4663" y="5287"/>
                  </a:lnTo>
                  <a:lnTo>
                    <a:pt x="4568" y="5375"/>
                  </a:lnTo>
                  <a:lnTo>
                    <a:pt x="4478" y="5458"/>
                  </a:lnTo>
                  <a:lnTo>
                    <a:pt x="4395" y="5534"/>
                  </a:lnTo>
                  <a:lnTo>
                    <a:pt x="4358" y="5569"/>
                  </a:lnTo>
                  <a:lnTo>
                    <a:pt x="4323" y="5603"/>
                  </a:lnTo>
                  <a:lnTo>
                    <a:pt x="4323" y="5603"/>
                  </a:lnTo>
                  <a:lnTo>
                    <a:pt x="4389" y="5539"/>
                  </a:lnTo>
                  <a:lnTo>
                    <a:pt x="4454" y="5477"/>
                  </a:lnTo>
                  <a:lnTo>
                    <a:pt x="4520" y="5416"/>
                  </a:lnTo>
                  <a:lnTo>
                    <a:pt x="4586" y="5355"/>
                  </a:lnTo>
                  <a:lnTo>
                    <a:pt x="4650" y="5292"/>
                  </a:lnTo>
                  <a:lnTo>
                    <a:pt x="4682" y="5260"/>
                  </a:lnTo>
                  <a:lnTo>
                    <a:pt x="4712" y="5226"/>
                  </a:lnTo>
                  <a:lnTo>
                    <a:pt x="4742" y="5192"/>
                  </a:lnTo>
                  <a:lnTo>
                    <a:pt x="4772" y="5158"/>
                  </a:lnTo>
                  <a:lnTo>
                    <a:pt x="4801" y="5122"/>
                  </a:lnTo>
                  <a:lnTo>
                    <a:pt x="4829" y="5085"/>
                  </a:lnTo>
                  <a:lnTo>
                    <a:pt x="4829" y="5085"/>
                  </a:lnTo>
                  <a:lnTo>
                    <a:pt x="4923" y="4956"/>
                  </a:lnTo>
                  <a:lnTo>
                    <a:pt x="5016" y="4828"/>
                  </a:lnTo>
                  <a:lnTo>
                    <a:pt x="5111" y="4702"/>
                  </a:lnTo>
                  <a:lnTo>
                    <a:pt x="5207" y="4578"/>
                  </a:lnTo>
                  <a:lnTo>
                    <a:pt x="5304" y="4455"/>
                  </a:lnTo>
                  <a:lnTo>
                    <a:pt x="5355" y="4394"/>
                  </a:lnTo>
                  <a:lnTo>
                    <a:pt x="5405" y="4333"/>
                  </a:lnTo>
                  <a:lnTo>
                    <a:pt x="5456" y="4273"/>
                  </a:lnTo>
                  <a:lnTo>
                    <a:pt x="5508" y="4213"/>
                  </a:lnTo>
                  <a:lnTo>
                    <a:pt x="5562" y="4154"/>
                  </a:lnTo>
                  <a:lnTo>
                    <a:pt x="5616" y="4094"/>
                  </a:lnTo>
                  <a:lnTo>
                    <a:pt x="5616" y="4094"/>
                  </a:lnTo>
                  <a:close/>
                  <a:moveTo>
                    <a:pt x="5141" y="4856"/>
                  </a:moveTo>
                  <a:lnTo>
                    <a:pt x="5141" y="4856"/>
                  </a:lnTo>
                  <a:lnTo>
                    <a:pt x="5204" y="4774"/>
                  </a:lnTo>
                  <a:lnTo>
                    <a:pt x="5267" y="4691"/>
                  </a:lnTo>
                  <a:lnTo>
                    <a:pt x="5387" y="4526"/>
                  </a:lnTo>
                  <a:lnTo>
                    <a:pt x="5387" y="4526"/>
                  </a:lnTo>
                  <a:lnTo>
                    <a:pt x="5449" y="4448"/>
                  </a:lnTo>
                  <a:lnTo>
                    <a:pt x="5511" y="4369"/>
                  </a:lnTo>
                  <a:lnTo>
                    <a:pt x="5511" y="4369"/>
                  </a:lnTo>
                  <a:lnTo>
                    <a:pt x="5594" y="4269"/>
                  </a:lnTo>
                  <a:lnTo>
                    <a:pt x="5678" y="4169"/>
                  </a:lnTo>
                  <a:lnTo>
                    <a:pt x="5763" y="4071"/>
                  </a:lnTo>
                  <a:lnTo>
                    <a:pt x="5848" y="3974"/>
                  </a:lnTo>
                  <a:lnTo>
                    <a:pt x="6019" y="3778"/>
                  </a:lnTo>
                  <a:lnTo>
                    <a:pt x="6105" y="3680"/>
                  </a:lnTo>
                  <a:lnTo>
                    <a:pt x="6190" y="3582"/>
                  </a:lnTo>
                  <a:lnTo>
                    <a:pt x="6190" y="3582"/>
                  </a:lnTo>
                  <a:lnTo>
                    <a:pt x="6114" y="3682"/>
                  </a:lnTo>
                  <a:lnTo>
                    <a:pt x="6038" y="3784"/>
                  </a:lnTo>
                  <a:lnTo>
                    <a:pt x="5886" y="3987"/>
                  </a:lnTo>
                  <a:lnTo>
                    <a:pt x="5810" y="4087"/>
                  </a:lnTo>
                  <a:lnTo>
                    <a:pt x="5733" y="4187"/>
                  </a:lnTo>
                  <a:lnTo>
                    <a:pt x="5653" y="4286"/>
                  </a:lnTo>
                  <a:lnTo>
                    <a:pt x="5573" y="4383"/>
                  </a:lnTo>
                  <a:lnTo>
                    <a:pt x="5573" y="4383"/>
                  </a:lnTo>
                  <a:lnTo>
                    <a:pt x="5517" y="4448"/>
                  </a:lnTo>
                  <a:lnTo>
                    <a:pt x="5461" y="4512"/>
                  </a:lnTo>
                  <a:lnTo>
                    <a:pt x="5347" y="4640"/>
                  </a:lnTo>
                  <a:lnTo>
                    <a:pt x="5232" y="4766"/>
                  </a:lnTo>
                  <a:lnTo>
                    <a:pt x="5116" y="4891"/>
                  </a:lnTo>
                  <a:lnTo>
                    <a:pt x="5116" y="4891"/>
                  </a:lnTo>
                  <a:lnTo>
                    <a:pt x="5141" y="4856"/>
                  </a:lnTo>
                  <a:lnTo>
                    <a:pt x="5141" y="4856"/>
                  </a:lnTo>
                  <a:close/>
                  <a:moveTo>
                    <a:pt x="5898" y="4105"/>
                  </a:moveTo>
                  <a:lnTo>
                    <a:pt x="5898" y="4105"/>
                  </a:lnTo>
                  <a:lnTo>
                    <a:pt x="5697" y="4334"/>
                  </a:lnTo>
                  <a:lnTo>
                    <a:pt x="5599" y="4450"/>
                  </a:lnTo>
                  <a:lnTo>
                    <a:pt x="5501" y="4567"/>
                  </a:lnTo>
                  <a:lnTo>
                    <a:pt x="5501" y="4567"/>
                  </a:lnTo>
                  <a:lnTo>
                    <a:pt x="5402" y="4687"/>
                  </a:lnTo>
                  <a:lnTo>
                    <a:pt x="5304" y="4806"/>
                  </a:lnTo>
                  <a:lnTo>
                    <a:pt x="5109" y="5049"/>
                  </a:lnTo>
                  <a:lnTo>
                    <a:pt x="5109" y="5049"/>
                  </a:lnTo>
                  <a:lnTo>
                    <a:pt x="5189" y="4935"/>
                  </a:lnTo>
                  <a:lnTo>
                    <a:pt x="5274" y="4820"/>
                  </a:lnTo>
                  <a:lnTo>
                    <a:pt x="5316" y="4764"/>
                  </a:lnTo>
                  <a:lnTo>
                    <a:pt x="5359" y="4708"/>
                  </a:lnTo>
                  <a:lnTo>
                    <a:pt x="5402" y="4653"/>
                  </a:lnTo>
                  <a:lnTo>
                    <a:pt x="5447" y="4598"/>
                  </a:lnTo>
                  <a:lnTo>
                    <a:pt x="5447" y="4598"/>
                  </a:lnTo>
                  <a:lnTo>
                    <a:pt x="5500" y="4536"/>
                  </a:lnTo>
                  <a:lnTo>
                    <a:pt x="5553" y="4474"/>
                  </a:lnTo>
                  <a:lnTo>
                    <a:pt x="5608" y="4412"/>
                  </a:lnTo>
                  <a:lnTo>
                    <a:pt x="5665" y="4350"/>
                  </a:lnTo>
                  <a:lnTo>
                    <a:pt x="5781" y="4228"/>
                  </a:lnTo>
                  <a:lnTo>
                    <a:pt x="5898" y="4105"/>
                  </a:lnTo>
                  <a:lnTo>
                    <a:pt x="5898" y="4105"/>
                  </a:lnTo>
                  <a:close/>
                  <a:moveTo>
                    <a:pt x="5745" y="4188"/>
                  </a:moveTo>
                  <a:lnTo>
                    <a:pt x="5745" y="4188"/>
                  </a:lnTo>
                  <a:lnTo>
                    <a:pt x="5922" y="3966"/>
                  </a:lnTo>
                  <a:lnTo>
                    <a:pt x="6100" y="3742"/>
                  </a:lnTo>
                  <a:lnTo>
                    <a:pt x="6278" y="3518"/>
                  </a:lnTo>
                  <a:lnTo>
                    <a:pt x="6458" y="3294"/>
                  </a:lnTo>
                  <a:lnTo>
                    <a:pt x="6458" y="3294"/>
                  </a:lnTo>
                  <a:lnTo>
                    <a:pt x="6485" y="3261"/>
                  </a:lnTo>
                  <a:lnTo>
                    <a:pt x="6527" y="3212"/>
                  </a:lnTo>
                  <a:lnTo>
                    <a:pt x="6575" y="3157"/>
                  </a:lnTo>
                  <a:lnTo>
                    <a:pt x="6599" y="3131"/>
                  </a:lnTo>
                  <a:lnTo>
                    <a:pt x="6621" y="3108"/>
                  </a:lnTo>
                  <a:lnTo>
                    <a:pt x="6641" y="3089"/>
                  </a:lnTo>
                  <a:lnTo>
                    <a:pt x="6657" y="3075"/>
                  </a:lnTo>
                  <a:lnTo>
                    <a:pt x="6663" y="3071"/>
                  </a:lnTo>
                  <a:lnTo>
                    <a:pt x="6669" y="3069"/>
                  </a:lnTo>
                  <a:lnTo>
                    <a:pt x="6672" y="3069"/>
                  </a:lnTo>
                  <a:lnTo>
                    <a:pt x="6674" y="3070"/>
                  </a:lnTo>
                  <a:lnTo>
                    <a:pt x="6674" y="3071"/>
                  </a:lnTo>
                  <a:lnTo>
                    <a:pt x="6675" y="3076"/>
                  </a:lnTo>
                  <a:lnTo>
                    <a:pt x="6672" y="3084"/>
                  </a:lnTo>
                  <a:lnTo>
                    <a:pt x="6669" y="3094"/>
                  </a:lnTo>
                  <a:lnTo>
                    <a:pt x="6663" y="3108"/>
                  </a:lnTo>
                  <a:lnTo>
                    <a:pt x="6645" y="3143"/>
                  </a:lnTo>
                  <a:lnTo>
                    <a:pt x="6617" y="3193"/>
                  </a:lnTo>
                  <a:lnTo>
                    <a:pt x="6617" y="3193"/>
                  </a:lnTo>
                  <a:lnTo>
                    <a:pt x="6589" y="3240"/>
                  </a:lnTo>
                  <a:lnTo>
                    <a:pt x="6560" y="3284"/>
                  </a:lnTo>
                  <a:lnTo>
                    <a:pt x="6528" y="3329"/>
                  </a:lnTo>
                  <a:lnTo>
                    <a:pt x="6496" y="3372"/>
                  </a:lnTo>
                  <a:lnTo>
                    <a:pt x="6462" y="3415"/>
                  </a:lnTo>
                  <a:lnTo>
                    <a:pt x="6428" y="3458"/>
                  </a:lnTo>
                  <a:lnTo>
                    <a:pt x="6391" y="3500"/>
                  </a:lnTo>
                  <a:lnTo>
                    <a:pt x="6354" y="3541"/>
                  </a:lnTo>
                  <a:lnTo>
                    <a:pt x="6279" y="3621"/>
                  </a:lnTo>
                  <a:lnTo>
                    <a:pt x="6203" y="3700"/>
                  </a:lnTo>
                  <a:lnTo>
                    <a:pt x="6127" y="3778"/>
                  </a:lnTo>
                  <a:lnTo>
                    <a:pt x="6052" y="3856"/>
                  </a:lnTo>
                  <a:lnTo>
                    <a:pt x="6052" y="3856"/>
                  </a:lnTo>
                  <a:lnTo>
                    <a:pt x="5975" y="3937"/>
                  </a:lnTo>
                  <a:lnTo>
                    <a:pt x="5898" y="4019"/>
                  </a:lnTo>
                  <a:lnTo>
                    <a:pt x="5822" y="4104"/>
                  </a:lnTo>
                  <a:lnTo>
                    <a:pt x="5745" y="4188"/>
                  </a:lnTo>
                  <a:lnTo>
                    <a:pt x="5745" y="4188"/>
                  </a:lnTo>
                  <a:close/>
                  <a:moveTo>
                    <a:pt x="6771" y="2793"/>
                  </a:moveTo>
                  <a:lnTo>
                    <a:pt x="6771" y="2793"/>
                  </a:lnTo>
                  <a:lnTo>
                    <a:pt x="6724" y="2835"/>
                  </a:lnTo>
                  <a:lnTo>
                    <a:pt x="6678" y="2878"/>
                  </a:lnTo>
                  <a:lnTo>
                    <a:pt x="6634" y="2922"/>
                  </a:lnTo>
                  <a:lnTo>
                    <a:pt x="6589" y="2966"/>
                  </a:lnTo>
                  <a:lnTo>
                    <a:pt x="6589" y="2966"/>
                  </a:lnTo>
                  <a:lnTo>
                    <a:pt x="6648" y="2883"/>
                  </a:lnTo>
                  <a:lnTo>
                    <a:pt x="6703" y="2799"/>
                  </a:lnTo>
                  <a:lnTo>
                    <a:pt x="6757" y="2713"/>
                  </a:lnTo>
                  <a:lnTo>
                    <a:pt x="6808" y="2628"/>
                  </a:lnTo>
                  <a:lnTo>
                    <a:pt x="6808" y="2628"/>
                  </a:lnTo>
                  <a:lnTo>
                    <a:pt x="6801" y="2669"/>
                  </a:lnTo>
                  <a:lnTo>
                    <a:pt x="6793" y="2711"/>
                  </a:lnTo>
                  <a:lnTo>
                    <a:pt x="6782" y="2752"/>
                  </a:lnTo>
                  <a:lnTo>
                    <a:pt x="6771" y="2793"/>
                  </a:lnTo>
                  <a:lnTo>
                    <a:pt x="6771" y="2793"/>
                  </a:lnTo>
                  <a:close/>
                  <a:moveTo>
                    <a:pt x="6814" y="2566"/>
                  </a:moveTo>
                  <a:lnTo>
                    <a:pt x="6814" y="2566"/>
                  </a:lnTo>
                  <a:lnTo>
                    <a:pt x="6812" y="2567"/>
                  </a:lnTo>
                  <a:lnTo>
                    <a:pt x="6809" y="2568"/>
                  </a:lnTo>
                  <a:lnTo>
                    <a:pt x="6809" y="2568"/>
                  </a:lnTo>
                  <a:lnTo>
                    <a:pt x="6623" y="2793"/>
                  </a:lnTo>
                  <a:lnTo>
                    <a:pt x="6436" y="3015"/>
                  </a:lnTo>
                  <a:lnTo>
                    <a:pt x="6248" y="3238"/>
                  </a:lnTo>
                  <a:lnTo>
                    <a:pt x="6058" y="3459"/>
                  </a:lnTo>
                  <a:lnTo>
                    <a:pt x="6058" y="3459"/>
                  </a:lnTo>
                  <a:lnTo>
                    <a:pt x="6174" y="3303"/>
                  </a:lnTo>
                  <a:lnTo>
                    <a:pt x="6174" y="3303"/>
                  </a:lnTo>
                  <a:lnTo>
                    <a:pt x="6259" y="3205"/>
                  </a:lnTo>
                  <a:lnTo>
                    <a:pt x="6344" y="3106"/>
                  </a:lnTo>
                  <a:lnTo>
                    <a:pt x="6428" y="3007"/>
                  </a:lnTo>
                  <a:lnTo>
                    <a:pt x="6510" y="2906"/>
                  </a:lnTo>
                  <a:lnTo>
                    <a:pt x="6589" y="2804"/>
                  </a:lnTo>
                  <a:lnTo>
                    <a:pt x="6668" y="2701"/>
                  </a:lnTo>
                  <a:lnTo>
                    <a:pt x="6745" y="2596"/>
                  </a:lnTo>
                  <a:lnTo>
                    <a:pt x="6781" y="2543"/>
                  </a:lnTo>
                  <a:lnTo>
                    <a:pt x="6819" y="2491"/>
                  </a:lnTo>
                  <a:lnTo>
                    <a:pt x="6819" y="2491"/>
                  </a:lnTo>
                  <a:lnTo>
                    <a:pt x="6816" y="2528"/>
                  </a:lnTo>
                  <a:lnTo>
                    <a:pt x="6814" y="2566"/>
                  </a:lnTo>
                  <a:lnTo>
                    <a:pt x="6814" y="2566"/>
                  </a:lnTo>
                  <a:close/>
                  <a:moveTo>
                    <a:pt x="6819" y="2472"/>
                  </a:moveTo>
                  <a:lnTo>
                    <a:pt x="6819" y="2472"/>
                  </a:lnTo>
                  <a:lnTo>
                    <a:pt x="6815" y="2469"/>
                  </a:lnTo>
                  <a:lnTo>
                    <a:pt x="6809" y="2467"/>
                  </a:lnTo>
                  <a:lnTo>
                    <a:pt x="6803" y="2467"/>
                  </a:lnTo>
                  <a:lnTo>
                    <a:pt x="6801" y="2469"/>
                  </a:lnTo>
                  <a:lnTo>
                    <a:pt x="6799" y="2470"/>
                  </a:lnTo>
                  <a:lnTo>
                    <a:pt x="6799" y="2470"/>
                  </a:lnTo>
                  <a:lnTo>
                    <a:pt x="6739" y="2527"/>
                  </a:lnTo>
                  <a:lnTo>
                    <a:pt x="6682" y="2587"/>
                  </a:lnTo>
                  <a:lnTo>
                    <a:pt x="6624" y="2646"/>
                  </a:lnTo>
                  <a:lnTo>
                    <a:pt x="6568" y="2709"/>
                  </a:lnTo>
                  <a:lnTo>
                    <a:pt x="6513" y="2772"/>
                  </a:lnTo>
                  <a:lnTo>
                    <a:pt x="6458" y="2835"/>
                  </a:lnTo>
                  <a:lnTo>
                    <a:pt x="6404" y="2900"/>
                  </a:lnTo>
                  <a:lnTo>
                    <a:pt x="6352" y="2966"/>
                  </a:lnTo>
                  <a:lnTo>
                    <a:pt x="6299" y="3033"/>
                  </a:lnTo>
                  <a:lnTo>
                    <a:pt x="6246" y="3099"/>
                  </a:lnTo>
                  <a:lnTo>
                    <a:pt x="6145" y="3236"/>
                  </a:lnTo>
                  <a:lnTo>
                    <a:pt x="6044" y="3373"/>
                  </a:lnTo>
                  <a:lnTo>
                    <a:pt x="5946" y="3511"/>
                  </a:lnTo>
                  <a:lnTo>
                    <a:pt x="5946" y="3511"/>
                  </a:lnTo>
                  <a:lnTo>
                    <a:pt x="5802" y="3675"/>
                  </a:lnTo>
                  <a:lnTo>
                    <a:pt x="5659" y="3840"/>
                  </a:lnTo>
                  <a:lnTo>
                    <a:pt x="5659" y="3840"/>
                  </a:lnTo>
                  <a:lnTo>
                    <a:pt x="5577" y="3936"/>
                  </a:lnTo>
                  <a:lnTo>
                    <a:pt x="5495" y="4031"/>
                  </a:lnTo>
                  <a:lnTo>
                    <a:pt x="5330" y="4221"/>
                  </a:lnTo>
                  <a:lnTo>
                    <a:pt x="5248" y="4316"/>
                  </a:lnTo>
                  <a:lnTo>
                    <a:pt x="5167" y="4412"/>
                  </a:lnTo>
                  <a:lnTo>
                    <a:pt x="5088" y="4509"/>
                  </a:lnTo>
                  <a:lnTo>
                    <a:pt x="5009" y="4607"/>
                  </a:lnTo>
                  <a:lnTo>
                    <a:pt x="5009" y="4607"/>
                  </a:lnTo>
                  <a:lnTo>
                    <a:pt x="4876" y="4779"/>
                  </a:lnTo>
                  <a:lnTo>
                    <a:pt x="4813" y="4859"/>
                  </a:lnTo>
                  <a:lnTo>
                    <a:pt x="4745" y="4943"/>
                  </a:lnTo>
                  <a:lnTo>
                    <a:pt x="4745" y="4943"/>
                  </a:lnTo>
                  <a:lnTo>
                    <a:pt x="4719" y="4968"/>
                  </a:lnTo>
                  <a:lnTo>
                    <a:pt x="4670" y="5013"/>
                  </a:lnTo>
                  <a:lnTo>
                    <a:pt x="4605" y="5072"/>
                  </a:lnTo>
                  <a:lnTo>
                    <a:pt x="4539" y="5130"/>
                  </a:lnTo>
                  <a:lnTo>
                    <a:pt x="4480" y="5181"/>
                  </a:lnTo>
                  <a:lnTo>
                    <a:pt x="4457" y="5199"/>
                  </a:lnTo>
                  <a:lnTo>
                    <a:pt x="4439" y="5212"/>
                  </a:lnTo>
                  <a:lnTo>
                    <a:pt x="4433" y="5216"/>
                  </a:lnTo>
                  <a:lnTo>
                    <a:pt x="4430" y="5218"/>
                  </a:lnTo>
                  <a:lnTo>
                    <a:pt x="4429" y="5217"/>
                  </a:lnTo>
                  <a:lnTo>
                    <a:pt x="4430" y="5214"/>
                  </a:lnTo>
                  <a:lnTo>
                    <a:pt x="4439" y="5202"/>
                  </a:lnTo>
                  <a:lnTo>
                    <a:pt x="4459" y="5178"/>
                  </a:lnTo>
                  <a:lnTo>
                    <a:pt x="4459" y="5178"/>
                  </a:lnTo>
                  <a:lnTo>
                    <a:pt x="4507" y="5124"/>
                  </a:lnTo>
                  <a:lnTo>
                    <a:pt x="4555" y="5071"/>
                  </a:lnTo>
                  <a:lnTo>
                    <a:pt x="4555" y="5071"/>
                  </a:lnTo>
                  <a:lnTo>
                    <a:pt x="4598" y="5030"/>
                  </a:lnTo>
                  <a:lnTo>
                    <a:pt x="4639" y="4986"/>
                  </a:lnTo>
                  <a:lnTo>
                    <a:pt x="4680" y="4943"/>
                  </a:lnTo>
                  <a:lnTo>
                    <a:pt x="4720" y="4897"/>
                  </a:lnTo>
                  <a:lnTo>
                    <a:pt x="4759" y="4852"/>
                  </a:lnTo>
                  <a:lnTo>
                    <a:pt x="4796" y="4804"/>
                  </a:lnTo>
                  <a:lnTo>
                    <a:pt x="4834" y="4757"/>
                  </a:lnTo>
                  <a:lnTo>
                    <a:pt x="4870" y="4709"/>
                  </a:lnTo>
                  <a:lnTo>
                    <a:pt x="4870" y="4709"/>
                  </a:lnTo>
                  <a:lnTo>
                    <a:pt x="4976" y="4582"/>
                  </a:lnTo>
                  <a:lnTo>
                    <a:pt x="5081" y="4456"/>
                  </a:lnTo>
                  <a:lnTo>
                    <a:pt x="5290" y="4203"/>
                  </a:lnTo>
                  <a:lnTo>
                    <a:pt x="5500" y="3949"/>
                  </a:lnTo>
                  <a:lnTo>
                    <a:pt x="5605" y="3823"/>
                  </a:lnTo>
                  <a:lnTo>
                    <a:pt x="5710" y="3698"/>
                  </a:lnTo>
                  <a:lnTo>
                    <a:pt x="5710" y="3698"/>
                  </a:lnTo>
                  <a:lnTo>
                    <a:pt x="5782" y="3613"/>
                  </a:lnTo>
                  <a:lnTo>
                    <a:pt x="5853" y="3530"/>
                  </a:lnTo>
                  <a:lnTo>
                    <a:pt x="5999" y="3363"/>
                  </a:lnTo>
                  <a:lnTo>
                    <a:pt x="6147" y="3194"/>
                  </a:lnTo>
                  <a:lnTo>
                    <a:pt x="6221" y="3110"/>
                  </a:lnTo>
                  <a:lnTo>
                    <a:pt x="6293" y="3025"/>
                  </a:lnTo>
                  <a:lnTo>
                    <a:pt x="6365" y="2938"/>
                  </a:lnTo>
                  <a:lnTo>
                    <a:pt x="6436" y="2851"/>
                  </a:lnTo>
                  <a:lnTo>
                    <a:pt x="6505" y="2765"/>
                  </a:lnTo>
                  <a:lnTo>
                    <a:pt x="6573" y="2676"/>
                  </a:lnTo>
                  <a:lnTo>
                    <a:pt x="6638" y="2587"/>
                  </a:lnTo>
                  <a:lnTo>
                    <a:pt x="6702" y="2497"/>
                  </a:lnTo>
                  <a:lnTo>
                    <a:pt x="6732" y="2451"/>
                  </a:lnTo>
                  <a:lnTo>
                    <a:pt x="6763" y="2404"/>
                  </a:lnTo>
                  <a:lnTo>
                    <a:pt x="6792" y="2359"/>
                  </a:lnTo>
                  <a:lnTo>
                    <a:pt x="6821" y="2312"/>
                  </a:lnTo>
                  <a:lnTo>
                    <a:pt x="6821" y="2312"/>
                  </a:lnTo>
                  <a:lnTo>
                    <a:pt x="6822" y="2307"/>
                  </a:lnTo>
                  <a:lnTo>
                    <a:pt x="6822" y="2302"/>
                  </a:lnTo>
                  <a:lnTo>
                    <a:pt x="6820" y="2298"/>
                  </a:lnTo>
                  <a:lnTo>
                    <a:pt x="6816" y="2294"/>
                  </a:lnTo>
                  <a:lnTo>
                    <a:pt x="6813" y="2292"/>
                  </a:lnTo>
                  <a:lnTo>
                    <a:pt x="6808" y="2291"/>
                  </a:lnTo>
                  <a:lnTo>
                    <a:pt x="6803" y="2292"/>
                  </a:lnTo>
                  <a:lnTo>
                    <a:pt x="6799" y="2295"/>
                  </a:lnTo>
                  <a:lnTo>
                    <a:pt x="6799" y="2295"/>
                  </a:lnTo>
                  <a:lnTo>
                    <a:pt x="6739" y="2363"/>
                  </a:lnTo>
                  <a:lnTo>
                    <a:pt x="6681" y="2432"/>
                  </a:lnTo>
                  <a:lnTo>
                    <a:pt x="6681" y="2432"/>
                  </a:lnTo>
                  <a:lnTo>
                    <a:pt x="6708" y="2389"/>
                  </a:lnTo>
                  <a:lnTo>
                    <a:pt x="6733" y="2346"/>
                  </a:lnTo>
                  <a:lnTo>
                    <a:pt x="6758" y="2300"/>
                  </a:lnTo>
                  <a:lnTo>
                    <a:pt x="6781" y="2253"/>
                  </a:lnTo>
                  <a:lnTo>
                    <a:pt x="6802" y="2206"/>
                  </a:lnTo>
                  <a:lnTo>
                    <a:pt x="6821" y="2157"/>
                  </a:lnTo>
                  <a:lnTo>
                    <a:pt x="6839" y="2108"/>
                  </a:lnTo>
                  <a:lnTo>
                    <a:pt x="6855" y="2057"/>
                  </a:lnTo>
                  <a:lnTo>
                    <a:pt x="6855" y="2057"/>
                  </a:lnTo>
                  <a:lnTo>
                    <a:pt x="6855" y="2053"/>
                  </a:lnTo>
                  <a:lnTo>
                    <a:pt x="6855" y="2051"/>
                  </a:lnTo>
                  <a:lnTo>
                    <a:pt x="6851" y="2045"/>
                  </a:lnTo>
                  <a:lnTo>
                    <a:pt x="6851" y="2045"/>
                  </a:lnTo>
                  <a:lnTo>
                    <a:pt x="6860" y="2037"/>
                  </a:lnTo>
                  <a:lnTo>
                    <a:pt x="6860" y="2037"/>
                  </a:lnTo>
                  <a:lnTo>
                    <a:pt x="6853" y="2064"/>
                  </a:lnTo>
                  <a:lnTo>
                    <a:pt x="6847" y="2089"/>
                  </a:lnTo>
                  <a:lnTo>
                    <a:pt x="6842" y="2116"/>
                  </a:lnTo>
                  <a:lnTo>
                    <a:pt x="6837" y="2143"/>
                  </a:lnTo>
                  <a:lnTo>
                    <a:pt x="6830" y="2197"/>
                  </a:lnTo>
                  <a:lnTo>
                    <a:pt x="6826" y="2251"/>
                  </a:lnTo>
                  <a:lnTo>
                    <a:pt x="6823" y="2306"/>
                  </a:lnTo>
                  <a:lnTo>
                    <a:pt x="6822" y="2361"/>
                  </a:lnTo>
                  <a:lnTo>
                    <a:pt x="6819" y="2472"/>
                  </a:lnTo>
                  <a:lnTo>
                    <a:pt x="6819" y="2472"/>
                  </a:lnTo>
                  <a:close/>
                  <a:moveTo>
                    <a:pt x="5235" y="4228"/>
                  </a:moveTo>
                  <a:lnTo>
                    <a:pt x="5235" y="4228"/>
                  </a:lnTo>
                  <a:lnTo>
                    <a:pt x="5338" y="4098"/>
                  </a:lnTo>
                  <a:lnTo>
                    <a:pt x="5442" y="3968"/>
                  </a:lnTo>
                  <a:lnTo>
                    <a:pt x="5548" y="3838"/>
                  </a:lnTo>
                  <a:lnTo>
                    <a:pt x="5653" y="3709"/>
                  </a:lnTo>
                  <a:lnTo>
                    <a:pt x="5866" y="3453"/>
                  </a:lnTo>
                  <a:lnTo>
                    <a:pt x="6080" y="3197"/>
                  </a:lnTo>
                  <a:lnTo>
                    <a:pt x="6080" y="3197"/>
                  </a:lnTo>
                  <a:lnTo>
                    <a:pt x="5982" y="3317"/>
                  </a:lnTo>
                  <a:lnTo>
                    <a:pt x="5886" y="3437"/>
                  </a:lnTo>
                  <a:lnTo>
                    <a:pt x="5789" y="3557"/>
                  </a:lnTo>
                  <a:lnTo>
                    <a:pt x="5690" y="3678"/>
                  </a:lnTo>
                  <a:lnTo>
                    <a:pt x="5690" y="3678"/>
                  </a:lnTo>
                  <a:lnTo>
                    <a:pt x="5235" y="4228"/>
                  </a:lnTo>
                  <a:lnTo>
                    <a:pt x="5235" y="4228"/>
                  </a:lnTo>
                  <a:close/>
                  <a:moveTo>
                    <a:pt x="6176" y="3081"/>
                  </a:moveTo>
                  <a:lnTo>
                    <a:pt x="6176" y="3081"/>
                  </a:lnTo>
                  <a:lnTo>
                    <a:pt x="6325" y="2900"/>
                  </a:lnTo>
                  <a:lnTo>
                    <a:pt x="6472" y="2720"/>
                  </a:lnTo>
                  <a:lnTo>
                    <a:pt x="6472" y="2720"/>
                  </a:lnTo>
                  <a:lnTo>
                    <a:pt x="6496" y="2692"/>
                  </a:lnTo>
                  <a:lnTo>
                    <a:pt x="6523" y="2663"/>
                  </a:lnTo>
                  <a:lnTo>
                    <a:pt x="6579" y="2601"/>
                  </a:lnTo>
                  <a:lnTo>
                    <a:pt x="6607" y="2569"/>
                  </a:lnTo>
                  <a:lnTo>
                    <a:pt x="6635" y="2536"/>
                  </a:lnTo>
                  <a:lnTo>
                    <a:pt x="6662" y="2505"/>
                  </a:lnTo>
                  <a:lnTo>
                    <a:pt x="6686" y="2473"/>
                  </a:lnTo>
                  <a:lnTo>
                    <a:pt x="6686" y="2473"/>
                  </a:lnTo>
                  <a:lnTo>
                    <a:pt x="6667" y="2503"/>
                  </a:lnTo>
                  <a:lnTo>
                    <a:pt x="6647" y="2532"/>
                  </a:lnTo>
                  <a:lnTo>
                    <a:pt x="6603" y="2589"/>
                  </a:lnTo>
                  <a:lnTo>
                    <a:pt x="6558" y="2644"/>
                  </a:lnTo>
                  <a:lnTo>
                    <a:pt x="6511" y="2699"/>
                  </a:lnTo>
                  <a:lnTo>
                    <a:pt x="6464" y="2754"/>
                  </a:lnTo>
                  <a:lnTo>
                    <a:pt x="6416" y="2807"/>
                  </a:lnTo>
                  <a:lnTo>
                    <a:pt x="6321" y="2912"/>
                  </a:lnTo>
                  <a:lnTo>
                    <a:pt x="6321" y="2912"/>
                  </a:lnTo>
                  <a:lnTo>
                    <a:pt x="6248" y="2995"/>
                  </a:lnTo>
                  <a:lnTo>
                    <a:pt x="6176" y="3081"/>
                  </a:lnTo>
                  <a:lnTo>
                    <a:pt x="6176" y="3081"/>
                  </a:lnTo>
                  <a:close/>
                  <a:moveTo>
                    <a:pt x="7179" y="1505"/>
                  </a:moveTo>
                  <a:lnTo>
                    <a:pt x="7179" y="1505"/>
                  </a:lnTo>
                  <a:lnTo>
                    <a:pt x="7159" y="1538"/>
                  </a:lnTo>
                  <a:lnTo>
                    <a:pt x="7138" y="1570"/>
                  </a:lnTo>
                  <a:lnTo>
                    <a:pt x="7096" y="1633"/>
                  </a:lnTo>
                  <a:lnTo>
                    <a:pt x="7096" y="1633"/>
                  </a:lnTo>
                  <a:lnTo>
                    <a:pt x="7093" y="1632"/>
                  </a:lnTo>
                  <a:lnTo>
                    <a:pt x="7089" y="1633"/>
                  </a:lnTo>
                  <a:lnTo>
                    <a:pt x="7086" y="1634"/>
                  </a:lnTo>
                  <a:lnTo>
                    <a:pt x="7082" y="1636"/>
                  </a:lnTo>
                  <a:lnTo>
                    <a:pt x="7082" y="1636"/>
                  </a:lnTo>
                  <a:lnTo>
                    <a:pt x="6911" y="1829"/>
                  </a:lnTo>
                  <a:lnTo>
                    <a:pt x="6740" y="2024"/>
                  </a:lnTo>
                  <a:lnTo>
                    <a:pt x="6571" y="2219"/>
                  </a:lnTo>
                  <a:lnTo>
                    <a:pt x="6402" y="2414"/>
                  </a:lnTo>
                  <a:lnTo>
                    <a:pt x="6402" y="2414"/>
                  </a:lnTo>
                  <a:lnTo>
                    <a:pt x="6308" y="2498"/>
                  </a:lnTo>
                  <a:lnTo>
                    <a:pt x="6214" y="2582"/>
                  </a:lnTo>
                  <a:lnTo>
                    <a:pt x="6214" y="2582"/>
                  </a:lnTo>
                  <a:lnTo>
                    <a:pt x="6294" y="2485"/>
                  </a:lnTo>
                  <a:lnTo>
                    <a:pt x="6375" y="2389"/>
                  </a:lnTo>
                  <a:lnTo>
                    <a:pt x="6458" y="2294"/>
                  </a:lnTo>
                  <a:lnTo>
                    <a:pt x="6500" y="2247"/>
                  </a:lnTo>
                  <a:lnTo>
                    <a:pt x="6544" y="2201"/>
                  </a:lnTo>
                  <a:lnTo>
                    <a:pt x="6544" y="2201"/>
                  </a:lnTo>
                  <a:lnTo>
                    <a:pt x="6638" y="2101"/>
                  </a:lnTo>
                  <a:lnTo>
                    <a:pt x="6732" y="2002"/>
                  </a:lnTo>
                  <a:lnTo>
                    <a:pt x="6826" y="1902"/>
                  </a:lnTo>
                  <a:lnTo>
                    <a:pt x="6873" y="1853"/>
                  </a:lnTo>
                  <a:lnTo>
                    <a:pt x="6918" y="1803"/>
                  </a:lnTo>
                  <a:lnTo>
                    <a:pt x="6963" y="1752"/>
                  </a:lnTo>
                  <a:lnTo>
                    <a:pt x="7007" y="1701"/>
                  </a:lnTo>
                  <a:lnTo>
                    <a:pt x="7050" y="1648"/>
                  </a:lnTo>
                  <a:lnTo>
                    <a:pt x="7093" y="1595"/>
                  </a:lnTo>
                  <a:lnTo>
                    <a:pt x="7134" y="1542"/>
                  </a:lnTo>
                  <a:lnTo>
                    <a:pt x="7174" y="1487"/>
                  </a:lnTo>
                  <a:lnTo>
                    <a:pt x="7213" y="1430"/>
                  </a:lnTo>
                  <a:lnTo>
                    <a:pt x="7251" y="1373"/>
                  </a:lnTo>
                  <a:lnTo>
                    <a:pt x="7251" y="1373"/>
                  </a:lnTo>
                  <a:lnTo>
                    <a:pt x="7247" y="1389"/>
                  </a:lnTo>
                  <a:lnTo>
                    <a:pt x="7242" y="1406"/>
                  </a:lnTo>
                  <a:lnTo>
                    <a:pt x="7237" y="1422"/>
                  </a:lnTo>
                  <a:lnTo>
                    <a:pt x="7228" y="1439"/>
                  </a:lnTo>
                  <a:lnTo>
                    <a:pt x="7219" y="1455"/>
                  </a:lnTo>
                  <a:lnTo>
                    <a:pt x="7207" y="1471"/>
                  </a:lnTo>
                  <a:lnTo>
                    <a:pt x="7194" y="1489"/>
                  </a:lnTo>
                  <a:lnTo>
                    <a:pt x="7179" y="1505"/>
                  </a:lnTo>
                  <a:lnTo>
                    <a:pt x="7179" y="1505"/>
                  </a:lnTo>
                  <a:close/>
                  <a:moveTo>
                    <a:pt x="6121" y="2697"/>
                  </a:moveTo>
                  <a:lnTo>
                    <a:pt x="6121" y="2697"/>
                  </a:lnTo>
                  <a:lnTo>
                    <a:pt x="6293" y="2538"/>
                  </a:lnTo>
                  <a:lnTo>
                    <a:pt x="6293" y="2538"/>
                  </a:lnTo>
                  <a:lnTo>
                    <a:pt x="6166" y="2687"/>
                  </a:lnTo>
                  <a:lnTo>
                    <a:pt x="6037" y="2837"/>
                  </a:lnTo>
                  <a:lnTo>
                    <a:pt x="5783" y="3138"/>
                  </a:lnTo>
                  <a:lnTo>
                    <a:pt x="5783" y="3138"/>
                  </a:lnTo>
                  <a:lnTo>
                    <a:pt x="5866" y="3027"/>
                  </a:lnTo>
                  <a:lnTo>
                    <a:pt x="5950" y="2917"/>
                  </a:lnTo>
                  <a:lnTo>
                    <a:pt x="6036" y="2807"/>
                  </a:lnTo>
                  <a:lnTo>
                    <a:pt x="6121" y="2697"/>
                  </a:lnTo>
                  <a:lnTo>
                    <a:pt x="6121" y="2697"/>
                  </a:lnTo>
                  <a:close/>
                  <a:moveTo>
                    <a:pt x="4830" y="4245"/>
                  </a:moveTo>
                  <a:lnTo>
                    <a:pt x="4830" y="4245"/>
                  </a:lnTo>
                  <a:lnTo>
                    <a:pt x="4796" y="4285"/>
                  </a:lnTo>
                  <a:lnTo>
                    <a:pt x="4762" y="4325"/>
                  </a:lnTo>
                  <a:lnTo>
                    <a:pt x="4696" y="4406"/>
                  </a:lnTo>
                  <a:lnTo>
                    <a:pt x="4631" y="4488"/>
                  </a:lnTo>
                  <a:lnTo>
                    <a:pt x="4567" y="4570"/>
                  </a:lnTo>
                  <a:lnTo>
                    <a:pt x="4502" y="4651"/>
                  </a:lnTo>
                  <a:lnTo>
                    <a:pt x="4437" y="4733"/>
                  </a:lnTo>
                  <a:lnTo>
                    <a:pt x="4370" y="4814"/>
                  </a:lnTo>
                  <a:lnTo>
                    <a:pt x="4336" y="4854"/>
                  </a:lnTo>
                  <a:lnTo>
                    <a:pt x="4302" y="4893"/>
                  </a:lnTo>
                  <a:lnTo>
                    <a:pt x="4302" y="4893"/>
                  </a:lnTo>
                  <a:lnTo>
                    <a:pt x="4236" y="4829"/>
                  </a:lnTo>
                  <a:lnTo>
                    <a:pt x="4236" y="4829"/>
                  </a:lnTo>
                  <a:lnTo>
                    <a:pt x="4265" y="4784"/>
                  </a:lnTo>
                  <a:lnTo>
                    <a:pt x="4294" y="4738"/>
                  </a:lnTo>
                  <a:lnTo>
                    <a:pt x="4326" y="4694"/>
                  </a:lnTo>
                  <a:lnTo>
                    <a:pt x="4357" y="4650"/>
                  </a:lnTo>
                  <a:lnTo>
                    <a:pt x="4391" y="4607"/>
                  </a:lnTo>
                  <a:lnTo>
                    <a:pt x="4425" y="4565"/>
                  </a:lnTo>
                  <a:lnTo>
                    <a:pt x="4460" y="4524"/>
                  </a:lnTo>
                  <a:lnTo>
                    <a:pt x="4497" y="4484"/>
                  </a:lnTo>
                  <a:lnTo>
                    <a:pt x="4497" y="4484"/>
                  </a:lnTo>
                  <a:lnTo>
                    <a:pt x="4534" y="4442"/>
                  </a:lnTo>
                  <a:lnTo>
                    <a:pt x="4570" y="4400"/>
                  </a:lnTo>
                  <a:lnTo>
                    <a:pt x="4646" y="4318"/>
                  </a:lnTo>
                  <a:lnTo>
                    <a:pt x="4724" y="4237"/>
                  </a:lnTo>
                  <a:lnTo>
                    <a:pt x="4800" y="4156"/>
                  </a:lnTo>
                  <a:lnTo>
                    <a:pt x="4800" y="4156"/>
                  </a:lnTo>
                  <a:lnTo>
                    <a:pt x="4873" y="4076"/>
                  </a:lnTo>
                  <a:lnTo>
                    <a:pt x="4946" y="3994"/>
                  </a:lnTo>
                  <a:lnTo>
                    <a:pt x="5019" y="3912"/>
                  </a:lnTo>
                  <a:lnTo>
                    <a:pt x="5090" y="3829"/>
                  </a:lnTo>
                  <a:lnTo>
                    <a:pt x="5230" y="3662"/>
                  </a:lnTo>
                  <a:lnTo>
                    <a:pt x="5371" y="3496"/>
                  </a:lnTo>
                  <a:lnTo>
                    <a:pt x="5513" y="3330"/>
                  </a:lnTo>
                  <a:lnTo>
                    <a:pt x="5584" y="3248"/>
                  </a:lnTo>
                  <a:lnTo>
                    <a:pt x="5656" y="3167"/>
                  </a:lnTo>
                  <a:lnTo>
                    <a:pt x="5730" y="3087"/>
                  </a:lnTo>
                  <a:lnTo>
                    <a:pt x="5805" y="3007"/>
                  </a:lnTo>
                  <a:lnTo>
                    <a:pt x="5881" y="2927"/>
                  </a:lnTo>
                  <a:lnTo>
                    <a:pt x="5960" y="2850"/>
                  </a:lnTo>
                  <a:lnTo>
                    <a:pt x="5960" y="2850"/>
                  </a:lnTo>
                  <a:lnTo>
                    <a:pt x="5964" y="2847"/>
                  </a:lnTo>
                  <a:lnTo>
                    <a:pt x="5964" y="2847"/>
                  </a:lnTo>
                  <a:lnTo>
                    <a:pt x="5687" y="3201"/>
                  </a:lnTo>
                  <a:lnTo>
                    <a:pt x="5548" y="3378"/>
                  </a:lnTo>
                  <a:lnTo>
                    <a:pt x="5408" y="3555"/>
                  </a:lnTo>
                  <a:lnTo>
                    <a:pt x="5267" y="3729"/>
                  </a:lnTo>
                  <a:lnTo>
                    <a:pt x="5124" y="3904"/>
                  </a:lnTo>
                  <a:lnTo>
                    <a:pt x="5051" y="3989"/>
                  </a:lnTo>
                  <a:lnTo>
                    <a:pt x="4979" y="4076"/>
                  </a:lnTo>
                  <a:lnTo>
                    <a:pt x="4905" y="4161"/>
                  </a:lnTo>
                  <a:lnTo>
                    <a:pt x="4830" y="4245"/>
                  </a:lnTo>
                  <a:lnTo>
                    <a:pt x="4830" y="4245"/>
                  </a:lnTo>
                  <a:close/>
                  <a:moveTo>
                    <a:pt x="7246" y="1306"/>
                  </a:moveTo>
                  <a:lnTo>
                    <a:pt x="7246" y="1306"/>
                  </a:lnTo>
                  <a:lnTo>
                    <a:pt x="7197" y="1351"/>
                  </a:lnTo>
                  <a:lnTo>
                    <a:pt x="7148" y="1396"/>
                  </a:lnTo>
                  <a:lnTo>
                    <a:pt x="7100" y="1442"/>
                  </a:lnTo>
                  <a:lnTo>
                    <a:pt x="7050" y="1489"/>
                  </a:lnTo>
                  <a:lnTo>
                    <a:pt x="6956" y="1585"/>
                  </a:lnTo>
                  <a:lnTo>
                    <a:pt x="6861" y="1682"/>
                  </a:lnTo>
                  <a:lnTo>
                    <a:pt x="6768" y="1781"/>
                  </a:lnTo>
                  <a:lnTo>
                    <a:pt x="6676" y="1883"/>
                  </a:lnTo>
                  <a:lnTo>
                    <a:pt x="6585" y="1985"/>
                  </a:lnTo>
                  <a:lnTo>
                    <a:pt x="6494" y="2089"/>
                  </a:lnTo>
                  <a:lnTo>
                    <a:pt x="6404" y="2194"/>
                  </a:lnTo>
                  <a:lnTo>
                    <a:pt x="6315" y="2298"/>
                  </a:lnTo>
                  <a:lnTo>
                    <a:pt x="6139" y="2506"/>
                  </a:lnTo>
                  <a:lnTo>
                    <a:pt x="5962" y="2713"/>
                  </a:lnTo>
                  <a:lnTo>
                    <a:pt x="5874" y="2814"/>
                  </a:lnTo>
                  <a:lnTo>
                    <a:pt x="5786" y="2915"/>
                  </a:lnTo>
                  <a:lnTo>
                    <a:pt x="5786" y="2915"/>
                  </a:lnTo>
                  <a:lnTo>
                    <a:pt x="5647" y="3073"/>
                  </a:lnTo>
                  <a:lnTo>
                    <a:pt x="5508" y="3232"/>
                  </a:lnTo>
                  <a:lnTo>
                    <a:pt x="5371" y="3391"/>
                  </a:lnTo>
                  <a:lnTo>
                    <a:pt x="5234" y="3551"/>
                  </a:lnTo>
                  <a:lnTo>
                    <a:pt x="5234" y="3551"/>
                  </a:lnTo>
                  <a:lnTo>
                    <a:pt x="5333" y="3444"/>
                  </a:lnTo>
                  <a:lnTo>
                    <a:pt x="5433" y="3336"/>
                  </a:lnTo>
                  <a:lnTo>
                    <a:pt x="5634" y="3122"/>
                  </a:lnTo>
                  <a:lnTo>
                    <a:pt x="5734" y="3014"/>
                  </a:lnTo>
                  <a:lnTo>
                    <a:pt x="5832" y="2906"/>
                  </a:lnTo>
                  <a:lnTo>
                    <a:pt x="5929" y="2797"/>
                  </a:lnTo>
                  <a:lnTo>
                    <a:pt x="6025" y="2687"/>
                  </a:lnTo>
                  <a:lnTo>
                    <a:pt x="6025" y="2687"/>
                  </a:lnTo>
                  <a:lnTo>
                    <a:pt x="6166" y="2526"/>
                  </a:lnTo>
                  <a:lnTo>
                    <a:pt x="6307" y="2363"/>
                  </a:lnTo>
                  <a:lnTo>
                    <a:pt x="6450" y="2203"/>
                  </a:lnTo>
                  <a:lnTo>
                    <a:pt x="6595" y="2041"/>
                  </a:lnTo>
                  <a:lnTo>
                    <a:pt x="6740" y="1882"/>
                  </a:lnTo>
                  <a:lnTo>
                    <a:pt x="6885" y="1723"/>
                  </a:lnTo>
                  <a:lnTo>
                    <a:pt x="7032" y="1565"/>
                  </a:lnTo>
                  <a:lnTo>
                    <a:pt x="7178" y="1408"/>
                  </a:lnTo>
                  <a:lnTo>
                    <a:pt x="7178" y="1408"/>
                  </a:lnTo>
                  <a:lnTo>
                    <a:pt x="7146" y="1442"/>
                  </a:lnTo>
                  <a:lnTo>
                    <a:pt x="7115" y="1478"/>
                  </a:lnTo>
                  <a:lnTo>
                    <a:pt x="7082" y="1517"/>
                  </a:lnTo>
                  <a:lnTo>
                    <a:pt x="7049" y="1558"/>
                  </a:lnTo>
                  <a:lnTo>
                    <a:pt x="6983" y="1642"/>
                  </a:lnTo>
                  <a:lnTo>
                    <a:pt x="6915" y="1730"/>
                  </a:lnTo>
                  <a:lnTo>
                    <a:pt x="6843" y="1819"/>
                  </a:lnTo>
                  <a:lnTo>
                    <a:pt x="6772" y="1907"/>
                  </a:lnTo>
                  <a:lnTo>
                    <a:pt x="6736" y="1950"/>
                  </a:lnTo>
                  <a:lnTo>
                    <a:pt x="6698" y="1992"/>
                  </a:lnTo>
                  <a:lnTo>
                    <a:pt x="6662" y="2033"/>
                  </a:lnTo>
                  <a:lnTo>
                    <a:pt x="6624" y="2073"/>
                  </a:lnTo>
                  <a:lnTo>
                    <a:pt x="6624" y="2073"/>
                  </a:lnTo>
                  <a:lnTo>
                    <a:pt x="6551" y="2149"/>
                  </a:lnTo>
                  <a:lnTo>
                    <a:pt x="6479" y="2226"/>
                  </a:lnTo>
                  <a:lnTo>
                    <a:pt x="6409" y="2304"/>
                  </a:lnTo>
                  <a:lnTo>
                    <a:pt x="6340" y="2383"/>
                  </a:lnTo>
                  <a:lnTo>
                    <a:pt x="6272" y="2463"/>
                  </a:lnTo>
                  <a:lnTo>
                    <a:pt x="6205" y="2543"/>
                  </a:lnTo>
                  <a:lnTo>
                    <a:pt x="6139" y="2625"/>
                  </a:lnTo>
                  <a:lnTo>
                    <a:pt x="6073" y="2707"/>
                  </a:lnTo>
                  <a:lnTo>
                    <a:pt x="6073" y="2707"/>
                  </a:lnTo>
                  <a:lnTo>
                    <a:pt x="5951" y="2817"/>
                  </a:lnTo>
                  <a:lnTo>
                    <a:pt x="5892" y="2874"/>
                  </a:lnTo>
                  <a:lnTo>
                    <a:pt x="5833" y="2930"/>
                  </a:lnTo>
                  <a:lnTo>
                    <a:pt x="5833" y="2930"/>
                  </a:lnTo>
                  <a:lnTo>
                    <a:pt x="5762" y="3000"/>
                  </a:lnTo>
                  <a:lnTo>
                    <a:pt x="5693" y="3073"/>
                  </a:lnTo>
                  <a:lnTo>
                    <a:pt x="5624" y="3145"/>
                  </a:lnTo>
                  <a:lnTo>
                    <a:pt x="5557" y="3220"/>
                  </a:lnTo>
                  <a:lnTo>
                    <a:pt x="5490" y="3295"/>
                  </a:lnTo>
                  <a:lnTo>
                    <a:pt x="5425" y="3371"/>
                  </a:lnTo>
                  <a:lnTo>
                    <a:pt x="5360" y="3447"/>
                  </a:lnTo>
                  <a:lnTo>
                    <a:pt x="5296" y="3523"/>
                  </a:lnTo>
                  <a:lnTo>
                    <a:pt x="5040" y="3831"/>
                  </a:lnTo>
                  <a:lnTo>
                    <a:pt x="4975" y="3908"/>
                  </a:lnTo>
                  <a:lnTo>
                    <a:pt x="4911" y="3984"/>
                  </a:lnTo>
                  <a:lnTo>
                    <a:pt x="4845" y="4060"/>
                  </a:lnTo>
                  <a:lnTo>
                    <a:pt x="4779" y="4135"/>
                  </a:lnTo>
                  <a:lnTo>
                    <a:pt x="4779" y="4135"/>
                  </a:lnTo>
                  <a:lnTo>
                    <a:pt x="4713" y="4209"/>
                  </a:lnTo>
                  <a:lnTo>
                    <a:pt x="4646" y="4282"/>
                  </a:lnTo>
                  <a:lnTo>
                    <a:pt x="4580" y="4354"/>
                  </a:lnTo>
                  <a:lnTo>
                    <a:pt x="4514" y="4427"/>
                  </a:lnTo>
                  <a:lnTo>
                    <a:pt x="4514" y="4427"/>
                  </a:lnTo>
                  <a:lnTo>
                    <a:pt x="4556" y="4373"/>
                  </a:lnTo>
                  <a:lnTo>
                    <a:pt x="4597" y="4318"/>
                  </a:lnTo>
                  <a:lnTo>
                    <a:pt x="4679" y="4209"/>
                  </a:lnTo>
                  <a:lnTo>
                    <a:pt x="4679" y="4209"/>
                  </a:lnTo>
                  <a:lnTo>
                    <a:pt x="4718" y="4159"/>
                  </a:lnTo>
                  <a:lnTo>
                    <a:pt x="4758" y="4108"/>
                  </a:lnTo>
                  <a:lnTo>
                    <a:pt x="4758" y="4108"/>
                  </a:lnTo>
                  <a:lnTo>
                    <a:pt x="4542" y="4358"/>
                  </a:lnTo>
                  <a:lnTo>
                    <a:pt x="4433" y="4482"/>
                  </a:lnTo>
                  <a:lnTo>
                    <a:pt x="4325" y="4605"/>
                  </a:lnTo>
                  <a:lnTo>
                    <a:pt x="4325" y="4605"/>
                  </a:lnTo>
                  <a:lnTo>
                    <a:pt x="4310" y="4619"/>
                  </a:lnTo>
                  <a:lnTo>
                    <a:pt x="4292" y="4637"/>
                  </a:lnTo>
                  <a:lnTo>
                    <a:pt x="4241" y="4680"/>
                  </a:lnTo>
                  <a:lnTo>
                    <a:pt x="4188" y="4724"/>
                  </a:lnTo>
                  <a:lnTo>
                    <a:pt x="4161" y="4743"/>
                  </a:lnTo>
                  <a:lnTo>
                    <a:pt x="4138" y="4759"/>
                  </a:lnTo>
                  <a:lnTo>
                    <a:pt x="4119" y="4772"/>
                  </a:lnTo>
                  <a:lnTo>
                    <a:pt x="4106" y="4779"/>
                  </a:lnTo>
                  <a:lnTo>
                    <a:pt x="4101" y="4779"/>
                  </a:lnTo>
                  <a:lnTo>
                    <a:pt x="4099" y="4779"/>
                  </a:lnTo>
                  <a:lnTo>
                    <a:pt x="4099" y="4776"/>
                  </a:lnTo>
                  <a:lnTo>
                    <a:pt x="4101" y="4771"/>
                  </a:lnTo>
                  <a:lnTo>
                    <a:pt x="4106" y="4764"/>
                  </a:lnTo>
                  <a:lnTo>
                    <a:pt x="4113" y="4754"/>
                  </a:lnTo>
                  <a:lnTo>
                    <a:pt x="4135" y="4729"/>
                  </a:lnTo>
                  <a:lnTo>
                    <a:pt x="4170" y="4691"/>
                  </a:lnTo>
                  <a:lnTo>
                    <a:pt x="4218" y="4641"/>
                  </a:lnTo>
                  <a:lnTo>
                    <a:pt x="4218" y="4641"/>
                  </a:lnTo>
                  <a:lnTo>
                    <a:pt x="4340" y="4517"/>
                  </a:lnTo>
                  <a:lnTo>
                    <a:pt x="4460" y="4392"/>
                  </a:lnTo>
                  <a:lnTo>
                    <a:pt x="4580" y="4264"/>
                  </a:lnTo>
                  <a:lnTo>
                    <a:pt x="4698" y="4136"/>
                  </a:lnTo>
                  <a:lnTo>
                    <a:pt x="4698" y="4136"/>
                  </a:lnTo>
                  <a:lnTo>
                    <a:pt x="4756" y="4072"/>
                  </a:lnTo>
                  <a:lnTo>
                    <a:pt x="4814" y="4007"/>
                  </a:lnTo>
                  <a:lnTo>
                    <a:pt x="4870" y="3940"/>
                  </a:lnTo>
                  <a:lnTo>
                    <a:pt x="4926" y="3873"/>
                  </a:lnTo>
                  <a:lnTo>
                    <a:pt x="4981" y="3805"/>
                  </a:lnTo>
                  <a:lnTo>
                    <a:pt x="5035" y="3737"/>
                  </a:lnTo>
                  <a:lnTo>
                    <a:pt x="5141" y="3600"/>
                  </a:lnTo>
                  <a:lnTo>
                    <a:pt x="5355" y="3324"/>
                  </a:lnTo>
                  <a:lnTo>
                    <a:pt x="5461" y="3187"/>
                  </a:lnTo>
                  <a:lnTo>
                    <a:pt x="5516" y="3118"/>
                  </a:lnTo>
                  <a:lnTo>
                    <a:pt x="5571" y="3051"/>
                  </a:lnTo>
                  <a:lnTo>
                    <a:pt x="5571" y="3051"/>
                  </a:lnTo>
                  <a:lnTo>
                    <a:pt x="5619" y="2992"/>
                  </a:lnTo>
                  <a:lnTo>
                    <a:pt x="5668" y="2933"/>
                  </a:lnTo>
                  <a:lnTo>
                    <a:pt x="5769" y="2819"/>
                  </a:lnTo>
                  <a:lnTo>
                    <a:pt x="5871" y="2704"/>
                  </a:lnTo>
                  <a:lnTo>
                    <a:pt x="5974" y="2591"/>
                  </a:lnTo>
                  <a:lnTo>
                    <a:pt x="6078" y="2479"/>
                  </a:lnTo>
                  <a:lnTo>
                    <a:pt x="6184" y="2368"/>
                  </a:lnTo>
                  <a:lnTo>
                    <a:pt x="6396" y="2147"/>
                  </a:lnTo>
                  <a:lnTo>
                    <a:pt x="6608" y="1924"/>
                  </a:lnTo>
                  <a:lnTo>
                    <a:pt x="6713" y="1813"/>
                  </a:lnTo>
                  <a:lnTo>
                    <a:pt x="6816" y="1701"/>
                  </a:lnTo>
                  <a:lnTo>
                    <a:pt x="6919" y="1587"/>
                  </a:lnTo>
                  <a:lnTo>
                    <a:pt x="7020" y="1472"/>
                  </a:lnTo>
                  <a:lnTo>
                    <a:pt x="7070" y="1415"/>
                  </a:lnTo>
                  <a:lnTo>
                    <a:pt x="7119" y="1357"/>
                  </a:lnTo>
                  <a:lnTo>
                    <a:pt x="7167" y="1297"/>
                  </a:lnTo>
                  <a:lnTo>
                    <a:pt x="7215" y="1238"/>
                  </a:lnTo>
                  <a:lnTo>
                    <a:pt x="7215" y="1238"/>
                  </a:lnTo>
                  <a:lnTo>
                    <a:pt x="7226" y="1255"/>
                  </a:lnTo>
                  <a:lnTo>
                    <a:pt x="7234" y="1272"/>
                  </a:lnTo>
                  <a:lnTo>
                    <a:pt x="7241" y="1290"/>
                  </a:lnTo>
                  <a:lnTo>
                    <a:pt x="7246" y="1306"/>
                  </a:lnTo>
                  <a:lnTo>
                    <a:pt x="7246" y="1306"/>
                  </a:lnTo>
                  <a:close/>
                  <a:moveTo>
                    <a:pt x="4051" y="4765"/>
                  </a:moveTo>
                  <a:lnTo>
                    <a:pt x="4051" y="4765"/>
                  </a:lnTo>
                  <a:lnTo>
                    <a:pt x="4058" y="4740"/>
                  </a:lnTo>
                  <a:lnTo>
                    <a:pt x="4066" y="4716"/>
                  </a:lnTo>
                  <a:lnTo>
                    <a:pt x="4076" y="4691"/>
                  </a:lnTo>
                  <a:lnTo>
                    <a:pt x="4088" y="4668"/>
                  </a:lnTo>
                  <a:lnTo>
                    <a:pt x="4102" y="4643"/>
                  </a:lnTo>
                  <a:lnTo>
                    <a:pt x="4117" y="4619"/>
                  </a:lnTo>
                  <a:lnTo>
                    <a:pt x="4134" y="4594"/>
                  </a:lnTo>
                  <a:lnTo>
                    <a:pt x="4151" y="4571"/>
                  </a:lnTo>
                  <a:lnTo>
                    <a:pt x="4151" y="4571"/>
                  </a:lnTo>
                  <a:lnTo>
                    <a:pt x="4199" y="4516"/>
                  </a:lnTo>
                  <a:lnTo>
                    <a:pt x="4247" y="4461"/>
                  </a:lnTo>
                  <a:lnTo>
                    <a:pt x="4247" y="4461"/>
                  </a:lnTo>
                  <a:lnTo>
                    <a:pt x="4287" y="4420"/>
                  </a:lnTo>
                  <a:lnTo>
                    <a:pt x="4328" y="4380"/>
                  </a:lnTo>
                  <a:lnTo>
                    <a:pt x="4410" y="4304"/>
                  </a:lnTo>
                  <a:lnTo>
                    <a:pt x="4487" y="4232"/>
                  </a:lnTo>
                  <a:lnTo>
                    <a:pt x="4522" y="4200"/>
                  </a:lnTo>
                  <a:lnTo>
                    <a:pt x="4554" y="4169"/>
                  </a:lnTo>
                  <a:lnTo>
                    <a:pt x="4554" y="4169"/>
                  </a:lnTo>
                  <a:lnTo>
                    <a:pt x="4604" y="4117"/>
                  </a:lnTo>
                  <a:lnTo>
                    <a:pt x="4653" y="4064"/>
                  </a:lnTo>
                  <a:lnTo>
                    <a:pt x="4701" y="4010"/>
                  </a:lnTo>
                  <a:lnTo>
                    <a:pt x="4749" y="3955"/>
                  </a:lnTo>
                  <a:lnTo>
                    <a:pt x="4796" y="3900"/>
                  </a:lnTo>
                  <a:lnTo>
                    <a:pt x="4843" y="3844"/>
                  </a:lnTo>
                  <a:lnTo>
                    <a:pt x="4935" y="3731"/>
                  </a:lnTo>
                  <a:lnTo>
                    <a:pt x="5026" y="3617"/>
                  </a:lnTo>
                  <a:lnTo>
                    <a:pt x="5116" y="3503"/>
                  </a:lnTo>
                  <a:lnTo>
                    <a:pt x="5207" y="3390"/>
                  </a:lnTo>
                  <a:lnTo>
                    <a:pt x="5298" y="3277"/>
                  </a:lnTo>
                  <a:lnTo>
                    <a:pt x="5298" y="3277"/>
                  </a:lnTo>
                  <a:lnTo>
                    <a:pt x="5366" y="3197"/>
                  </a:lnTo>
                  <a:lnTo>
                    <a:pt x="5435" y="3117"/>
                  </a:lnTo>
                  <a:lnTo>
                    <a:pt x="5504" y="3037"/>
                  </a:lnTo>
                  <a:lnTo>
                    <a:pt x="5575" y="2959"/>
                  </a:lnTo>
                  <a:lnTo>
                    <a:pt x="5646" y="2881"/>
                  </a:lnTo>
                  <a:lnTo>
                    <a:pt x="5717" y="2803"/>
                  </a:lnTo>
                  <a:lnTo>
                    <a:pt x="5861" y="2650"/>
                  </a:lnTo>
                  <a:lnTo>
                    <a:pt x="6008" y="2498"/>
                  </a:lnTo>
                  <a:lnTo>
                    <a:pt x="6154" y="2347"/>
                  </a:lnTo>
                  <a:lnTo>
                    <a:pt x="6299" y="2195"/>
                  </a:lnTo>
                  <a:lnTo>
                    <a:pt x="6444" y="2043"/>
                  </a:lnTo>
                  <a:lnTo>
                    <a:pt x="6444" y="2043"/>
                  </a:lnTo>
                  <a:lnTo>
                    <a:pt x="6248" y="2254"/>
                  </a:lnTo>
                  <a:lnTo>
                    <a:pt x="6050" y="2466"/>
                  </a:lnTo>
                  <a:lnTo>
                    <a:pt x="5951" y="2573"/>
                  </a:lnTo>
                  <a:lnTo>
                    <a:pt x="5853" y="2679"/>
                  </a:lnTo>
                  <a:lnTo>
                    <a:pt x="5757" y="2787"/>
                  </a:lnTo>
                  <a:lnTo>
                    <a:pt x="5661" y="2896"/>
                  </a:lnTo>
                  <a:lnTo>
                    <a:pt x="5661" y="2896"/>
                  </a:lnTo>
                  <a:lnTo>
                    <a:pt x="5559" y="3014"/>
                  </a:lnTo>
                  <a:lnTo>
                    <a:pt x="5460" y="3131"/>
                  </a:lnTo>
                  <a:lnTo>
                    <a:pt x="5261" y="3367"/>
                  </a:lnTo>
                  <a:lnTo>
                    <a:pt x="5064" y="3605"/>
                  </a:lnTo>
                  <a:lnTo>
                    <a:pt x="4869" y="3842"/>
                  </a:lnTo>
                  <a:lnTo>
                    <a:pt x="4769" y="3960"/>
                  </a:lnTo>
                  <a:lnTo>
                    <a:pt x="4670" y="4077"/>
                  </a:lnTo>
                  <a:lnTo>
                    <a:pt x="4570" y="4194"/>
                  </a:lnTo>
                  <a:lnTo>
                    <a:pt x="4469" y="4310"/>
                  </a:lnTo>
                  <a:lnTo>
                    <a:pt x="4367" y="4426"/>
                  </a:lnTo>
                  <a:lnTo>
                    <a:pt x="4263" y="4539"/>
                  </a:lnTo>
                  <a:lnTo>
                    <a:pt x="4157" y="4653"/>
                  </a:lnTo>
                  <a:lnTo>
                    <a:pt x="4051" y="4765"/>
                  </a:lnTo>
                  <a:lnTo>
                    <a:pt x="4051" y="4765"/>
                  </a:lnTo>
                  <a:close/>
                  <a:moveTo>
                    <a:pt x="6684" y="1783"/>
                  </a:moveTo>
                  <a:lnTo>
                    <a:pt x="6684" y="1783"/>
                  </a:lnTo>
                  <a:lnTo>
                    <a:pt x="6760" y="1698"/>
                  </a:lnTo>
                  <a:lnTo>
                    <a:pt x="6836" y="1613"/>
                  </a:lnTo>
                  <a:lnTo>
                    <a:pt x="6910" y="1526"/>
                  </a:lnTo>
                  <a:lnTo>
                    <a:pt x="6983" y="1440"/>
                  </a:lnTo>
                  <a:lnTo>
                    <a:pt x="6983" y="1440"/>
                  </a:lnTo>
                  <a:lnTo>
                    <a:pt x="7006" y="1415"/>
                  </a:lnTo>
                  <a:lnTo>
                    <a:pt x="7043" y="1374"/>
                  </a:lnTo>
                  <a:lnTo>
                    <a:pt x="7088" y="1330"/>
                  </a:lnTo>
                  <a:lnTo>
                    <a:pt x="7129" y="1289"/>
                  </a:lnTo>
                  <a:lnTo>
                    <a:pt x="7157" y="1263"/>
                  </a:lnTo>
                  <a:lnTo>
                    <a:pt x="7163" y="1259"/>
                  </a:lnTo>
                  <a:lnTo>
                    <a:pt x="7163" y="1259"/>
                  </a:lnTo>
                  <a:lnTo>
                    <a:pt x="7162" y="1263"/>
                  </a:lnTo>
                  <a:lnTo>
                    <a:pt x="7152" y="1276"/>
                  </a:lnTo>
                  <a:lnTo>
                    <a:pt x="7132" y="1298"/>
                  </a:lnTo>
                  <a:lnTo>
                    <a:pt x="7062" y="1379"/>
                  </a:lnTo>
                  <a:lnTo>
                    <a:pt x="7062" y="1379"/>
                  </a:lnTo>
                  <a:lnTo>
                    <a:pt x="7015" y="1429"/>
                  </a:lnTo>
                  <a:lnTo>
                    <a:pt x="6969" y="1481"/>
                  </a:lnTo>
                  <a:lnTo>
                    <a:pt x="6874" y="1581"/>
                  </a:lnTo>
                  <a:lnTo>
                    <a:pt x="6779" y="1682"/>
                  </a:lnTo>
                  <a:lnTo>
                    <a:pt x="6684" y="1783"/>
                  </a:lnTo>
                  <a:lnTo>
                    <a:pt x="6684" y="1783"/>
                  </a:lnTo>
                  <a:close/>
                  <a:moveTo>
                    <a:pt x="5714" y="2608"/>
                  </a:moveTo>
                  <a:lnTo>
                    <a:pt x="5714" y="2608"/>
                  </a:lnTo>
                  <a:lnTo>
                    <a:pt x="5812" y="2504"/>
                  </a:lnTo>
                  <a:lnTo>
                    <a:pt x="5912" y="2400"/>
                  </a:lnTo>
                  <a:lnTo>
                    <a:pt x="6109" y="2192"/>
                  </a:lnTo>
                  <a:lnTo>
                    <a:pt x="6208" y="2089"/>
                  </a:lnTo>
                  <a:lnTo>
                    <a:pt x="6306" y="1984"/>
                  </a:lnTo>
                  <a:lnTo>
                    <a:pt x="6402" y="1879"/>
                  </a:lnTo>
                  <a:lnTo>
                    <a:pt x="6498" y="1771"/>
                  </a:lnTo>
                  <a:lnTo>
                    <a:pt x="6498" y="1771"/>
                  </a:lnTo>
                  <a:lnTo>
                    <a:pt x="6576" y="1683"/>
                  </a:lnTo>
                  <a:lnTo>
                    <a:pt x="6656" y="1595"/>
                  </a:lnTo>
                  <a:lnTo>
                    <a:pt x="6736" y="1509"/>
                  </a:lnTo>
                  <a:lnTo>
                    <a:pt x="6818" y="1423"/>
                  </a:lnTo>
                  <a:lnTo>
                    <a:pt x="6818" y="1423"/>
                  </a:lnTo>
                  <a:lnTo>
                    <a:pt x="6844" y="1395"/>
                  </a:lnTo>
                  <a:lnTo>
                    <a:pt x="6871" y="1368"/>
                  </a:lnTo>
                  <a:lnTo>
                    <a:pt x="6899" y="1343"/>
                  </a:lnTo>
                  <a:lnTo>
                    <a:pt x="6928" y="1317"/>
                  </a:lnTo>
                  <a:lnTo>
                    <a:pt x="6958" y="1293"/>
                  </a:lnTo>
                  <a:lnTo>
                    <a:pt x="6988" y="1270"/>
                  </a:lnTo>
                  <a:lnTo>
                    <a:pt x="7019" y="1248"/>
                  </a:lnTo>
                  <a:lnTo>
                    <a:pt x="7052" y="1226"/>
                  </a:lnTo>
                  <a:lnTo>
                    <a:pt x="7052" y="1226"/>
                  </a:lnTo>
                  <a:lnTo>
                    <a:pt x="7000" y="1288"/>
                  </a:lnTo>
                  <a:lnTo>
                    <a:pt x="6949" y="1348"/>
                  </a:lnTo>
                  <a:lnTo>
                    <a:pt x="6896" y="1408"/>
                  </a:lnTo>
                  <a:lnTo>
                    <a:pt x="6842" y="1468"/>
                  </a:lnTo>
                  <a:lnTo>
                    <a:pt x="6842" y="1468"/>
                  </a:lnTo>
                  <a:lnTo>
                    <a:pt x="6775" y="1543"/>
                  </a:lnTo>
                  <a:lnTo>
                    <a:pt x="6708" y="1616"/>
                  </a:lnTo>
                  <a:lnTo>
                    <a:pt x="6638" y="1689"/>
                  </a:lnTo>
                  <a:lnTo>
                    <a:pt x="6569" y="1762"/>
                  </a:lnTo>
                  <a:lnTo>
                    <a:pt x="6498" y="1833"/>
                  </a:lnTo>
                  <a:lnTo>
                    <a:pt x="6428" y="1904"/>
                  </a:lnTo>
                  <a:lnTo>
                    <a:pt x="6285" y="2046"/>
                  </a:lnTo>
                  <a:lnTo>
                    <a:pt x="5997" y="2326"/>
                  </a:lnTo>
                  <a:lnTo>
                    <a:pt x="5853" y="2467"/>
                  </a:lnTo>
                  <a:lnTo>
                    <a:pt x="5711" y="2609"/>
                  </a:lnTo>
                  <a:lnTo>
                    <a:pt x="5711" y="2609"/>
                  </a:lnTo>
                  <a:lnTo>
                    <a:pt x="5714" y="2608"/>
                  </a:lnTo>
                  <a:lnTo>
                    <a:pt x="5714" y="2608"/>
                  </a:lnTo>
                  <a:close/>
                  <a:moveTo>
                    <a:pt x="5504" y="2867"/>
                  </a:moveTo>
                  <a:lnTo>
                    <a:pt x="5504" y="2867"/>
                  </a:lnTo>
                  <a:lnTo>
                    <a:pt x="5553" y="2812"/>
                  </a:lnTo>
                  <a:lnTo>
                    <a:pt x="5603" y="2756"/>
                  </a:lnTo>
                  <a:lnTo>
                    <a:pt x="5704" y="2648"/>
                  </a:lnTo>
                  <a:lnTo>
                    <a:pt x="5806" y="2541"/>
                  </a:lnTo>
                  <a:lnTo>
                    <a:pt x="5910" y="2436"/>
                  </a:lnTo>
                  <a:lnTo>
                    <a:pt x="6015" y="2330"/>
                  </a:lnTo>
                  <a:lnTo>
                    <a:pt x="6120" y="2226"/>
                  </a:lnTo>
                  <a:lnTo>
                    <a:pt x="6331" y="2019"/>
                  </a:lnTo>
                  <a:lnTo>
                    <a:pt x="6436" y="1915"/>
                  </a:lnTo>
                  <a:lnTo>
                    <a:pt x="6541" y="1811"/>
                  </a:lnTo>
                  <a:lnTo>
                    <a:pt x="6645" y="1705"/>
                  </a:lnTo>
                  <a:lnTo>
                    <a:pt x="6747" y="1599"/>
                  </a:lnTo>
                  <a:lnTo>
                    <a:pt x="6849" y="1490"/>
                  </a:lnTo>
                  <a:lnTo>
                    <a:pt x="6898" y="1436"/>
                  </a:lnTo>
                  <a:lnTo>
                    <a:pt x="6947" y="1380"/>
                  </a:lnTo>
                  <a:lnTo>
                    <a:pt x="6997" y="1325"/>
                  </a:lnTo>
                  <a:lnTo>
                    <a:pt x="7045" y="1269"/>
                  </a:lnTo>
                  <a:lnTo>
                    <a:pt x="7093" y="1211"/>
                  </a:lnTo>
                  <a:lnTo>
                    <a:pt x="7139" y="1154"/>
                  </a:lnTo>
                  <a:lnTo>
                    <a:pt x="7139" y="1154"/>
                  </a:lnTo>
                  <a:lnTo>
                    <a:pt x="7153" y="1166"/>
                  </a:lnTo>
                  <a:lnTo>
                    <a:pt x="7166" y="1179"/>
                  </a:lnTo>
                  <a:lnTo>
                    <a:pt x="7189" y="1203"/>
                  </a:lnTo>
                  <a:lnTo>
                    <a:pt x="7189" y="1203"/>
                  </a:lnTo>
                  <a:lnTo>
                    <a:pt x="7138" y="1245"/>
                  </a:lnTo>
                  <a:lnTo>
                    <a:pt x="7089" y="1290"/>
                  </a:lnTo>
                  <a:lnTo>
                    <a:pt x="7041" y="1337"/>
                  </a:lnTo>
                  <a:lnTo>
                    <a:pt x="6994" y="1384"/>
                  </a:lnTo>
                  <a:lnTo>
                    <a:pt x="6949" y="1432"/>
                  </a:lnTo>
                  <a:lnTo>
                    <a:pt x="6903" y="1481"/>
                  </a:lnTo>
                  <a:lnTo>
                    <a:pt x="6858" y="1531"/>
                  </a:lnTo>
                  <a:lnTo>
                    <a:pt x="6815" y="1581"/>
                  </a:lnTo>
                  <a:lnTo>
                    <a:pt x="6641" y="1785"/>
                  </a:lnTo>
                  <a:lnTo>
                    <a:pt x="6597" y="1835"/>
                  </a:lnTo>
                  <a:lnTo>
                    <a:pt x="6553" y="1886"/>
                  </a:lnTo>
                  <a:lnTo>
                    <a:pt x="6507" y="1935"/>
                  </a:lnTo>
                  <a:lnTo>
                    <a:pt x="6462" y="1982"/>
                  </a:lnTo>
                  <a:lnTo>
                    <a:pt x="6462" y="1982"/>
                  </a:lnTo>
                  <a:lnTo>
                    <a:pt x="6159" y="2294"/>
                  </a:lnTo>
                  <a:lnTo>
                    <a:pt x="6008" y="2451"/>
                  </a:lnTo>
                  <a:lnTo>
                    <a:pt x="5858" y="2609"/>
                  </a:lnTo>
                  <a:lnTo>
                    <a:pt x="5710" y="2767"/>
                  </a:lnTo>
                  <a:lnTo>
                    <a:pt x="5637" y="2848"/>
                  </a:lnTo>
                  <a:lnTo>
                    <a:pt x="5563" y="2927"/>
                  </a:lnTo>
                  <a:lnTo>
                    <a:pt x="5490" y="3009"/>
                  </a:lnTo>
                  <a:lnTo>
                    <a:pt x="5419" y="3091"/>
                  </a:lnTo>
                  <a:lnTo>
                    <a:pt x="5347" y="3173"/>
                  </a:lnTo>
                  <a:lnTo>
                    <a:pt x="5277" y="3256"/>
                  </a:lnTo>
                  <a:lnTo>
                    <a:pt x="5277" y="3256"/>
                  </a:lnTo>
                  <a:lnTo>
                    <a:pt x="5177" y="3377"/>
                  </a:lnTo>
                  <a:lnTo>
                    <a:pt x="5078" y="3500"/>
                  </a:lnTo>
                  <a:lnTo>
                    <a:pt x="4882" y="3744"/>
                  </a:lnTo>
                  <a:lnTo>
                    <a:pt x="4782" y="3866"/>
                  </a:lnTo>
                  <a:lnTo>
                    <a:pt x="4732" y="3927"/>
                  </a:lnTo>
                  <a:lnTo>
                    <a:pt x="4680" y="3987"/>
                  </a:lnTo>
                  <a:lnTo>
                    <a:pt x="4629" y="4045"/>
                  </a:lnTo>
                  <a:lnTo>
                    <a:pt x="4576" y="4104"/>
                  </a:lnTo>
                  <a:lnTo>
                    <a:pt x="4524" y="4162"/>
                  </a:lnTo>
                  <a:lnTo>
                    <a:pt x="4469" y="4218"/>
                  </a:lnTo>
                  <a:lnTo>
                    <a:pt x="4469" y="4218"/>
                  </a:lnTo>
                  <a:lnTo>
                    <a:pt x="4422" y="4264"/>
                  </a:lnTo>
                  <a:lnTo>
                    <a:pt x="4370" y="4313"/>
                  </a:lnTo>
                  <a:lnTo>
                    <a:pt x="4370" y="4313"/>
                  </a:lnTo>
                  <a:lnTo>
                    <a:pt x="4442" y="4224"/>
                  </a:lnTo>
                  <a:lnTo>
                    <a:pt x="4513" y="4134"/>
                  </a:lnTo>
                  <a:lnTo>
                    <a:pt x="4583" y="4043"/>
                  </a:lnTo>
                  <a:lnTo>
                    <a:pt x="4653" y="3952"/>
                  </a:lnTo>
                  <a:lnTo>
                    <a:pt x="4792" y="3769"/>
                  </a:lnTo>
                  <a:lnTo>
                    <a:pt x="4930" y="3585"/>
                  </a:lnTo>
                  <a:lnTo>
                    <a:pt x="5069" y="3403"/>
                  </a:lnTo>
                  <a:lnTo>
                    <a:pt x="5139" y="3311"/>
                  </a:lnTo>
                  <a:lnTo>
                    <a:pt x="5209" y="3221"/>
                  </a:lnTo>
                  <a:lnTo>
                    <a:pt x="5282" y="3131"/>
                  </a:lnTo>
                  <a:lnTo>
                    <a:pt x="5355" y="3042"/>
                  </a:lnTo>
                  <a:lnTo>
                    <a:pt x="5428" y="2954"/>
                  </a:lnTo>
                  <a:lnTo>
                    <a:pt x="5504" y="2867"/>
                  </a:lnTo>
                  <a:lnTo>
                    <a:pt x="5504" y="2867"/>
                  </a:lnTo>
                  <a:close/>
                  <a:moveTo>
                    <a:pt x="4265" y="4266"/>
                  </a:moveTo>
                  <a:lnTo>
                    <a:pt x="4265" y="4266"/>
                  </a:lnTo>
                  <a:lnTo>
                    <a:pt x="4410" y="4090"/>
                  </a:lnTo>
                  <a:lnTo>
                    <a:pt x="4557" y="3913"/>
                  </a:lnTo>
                  <a:lnTo>
                    <a:pt x="4707" y="3737"/>
                  </a:lnTo>
                  <a:lnTo>
                    <a:pt x="4857" y="3562"/>
                  </a:lnTo>
                  <a:lnTo>
                    <a:pt x="4857" y="3562"/>
                  </a:lnTo>
                  <a:lnTo>
                    <a:pt x="4773" y="3675"/>
                  </a:lnTo>
                  <a:lnTo>
                    <a:pt x="4689" y="3789"/>
                  </a:lnTo>
                  <a:lnTo>
                    <a:pt x="4689" y="3789"/>
                  </a:lnTo>
                  <a:lnTo>
                    <a:pt x="4639" y="3853"/>
                  </a:lnTo>
                  <a:lnTo>
                    <a:pt x="4590" y="3918"/>
                  </a:lnTo>
                  <a:lnTo>
                    <a:pt x="4540" y="3981"/>
                  </a:lnTo>
                  <a:lnTo>
                    <a:pt x="4488" y="4044"/>
                  </a:lnTo>
                  <a:lnTo>
                    <a:pt x="4385" y="4169"/>
                  </a:lnTo>
                  <a:lnTo>
                    <a:pt x="4280" y="4292"/>
                  </a:lnTo>
                  <a:lnTo>
                    <a:pt x="4280" y="4292"/>
                  </a:lnTo>
                  <a:lnTo>
                    <a:pt x="4227" y="4352"/>
                  </a:lnTo>
                  <a:lnTo>
                    <a:pt x="4174" y="4410"/>
                  </a:lnTo>
                  <a:lnTo>
                    <a:pt x="4119" y="4468"/>
                  </a:lnTo>
                  <a:lnTo>
                    <a:pt x="4062" y="4524"/>
                  </a:lnTo>
                  <a:lnTo>
                    <a:pt x="4062" y="4524"/>
                  </a:lnTo>
                  <a:lnTo>
                    <a:pt x="4110" y="4458"/>
                  </a:lnTo>
                  <a:lnTo>
                    <a:pt x="4161" y="4393"/>
                  </a:lnTo>
                  <a:lnTo>
                    <a:pt x="4212" y="4330"/>
                  </a:lnTo>
                  <a:lnTo>
                    <a:pt x="4265" y="4266"/>
                  </a:lnTo>
                  <a:lnTo>
                    <a:pt x="4265" y="4266"/>
                  </a:lnTo>
                  <a:close/>
                  <a:moveTo>
                    <a:pt x="3975" y="4721"/>
                  </a:moveTo>
                  <a:lnTo>
                    <a:pt x="3975" y="4721"/>
                  </a:lnTo>
                  <a:lnTo>
                    <a:pt x="3950" y="4649"/>
                  </a:lnTo>
                  <a:lnTo>
                    <a:pt x="3950" y="4649"/>
                  </a:lnTo>
                  <a:lnTo>
                    <a:pt x="3955" y="4651"/>
                  </a:lnTo>
                  <a:lnTo>
                    <a:pt x="3959" y="4653"/>
                  </a:lnTo>
                  <a:lnTo>
                    <a:pt x="3965" y="4651"/>
                  </a:lnTo>
                  <a:lnTo>
                    <a:pt x="3970" y="4649"/>
                  </a:lnTo>
                  <a:lnTo>
                    <a:pt x="3970" y="4649"/>
                  </a:lnTo>
                  <a:lnTo>
                    <a:pt x="4011" y="4611"/>
                  </a:lnTo>
                  <a:lnTo>
                    <a:pt x="4051" y="4571"/>
                  </a:lnTo>
                  <a:lnTo>
                    <a:pt x="4131" y="4490"/>
                  </a:lnTo>
                  <a:lnTo>
                    <a:pt x="4209" y="4408"/>
                  </a:lnTo>
                  <a:lnTo>
                    <a:pt x="4285" y="4325"/>
                  </a:lnTo>
                  <a:lnTo>
                    <a:pt x="4360" y="4241"/>
                  </a:lnTo>
                  <a:lnTo>
                    <a:pt x="4432" y="4155"/>
                  </a:lnTo>
                  <a:lnTo>
                    <a:pt x="4504" y="4067"/>
                  </a:lnTo>
                  <a:lnTo>
                    <a:pt x="4575" y="3980"/>
                  </a:lnTo>
                  <a:lnTo>
                    <a:pt x="4644" y="3892"/>
                  </a:lnTo>
                  <a:lnTo>
                    <a:pt x="4713" y="3803"/>
                  </a:lnTo>
                  <a:lnTo>
                    <a:pt x="4850" y="3623"/>
                  </a:lnTo>
                  <a:lnTo>
                    <a:pt x="5120" y="3261"/>
                  </a:lnTo>
                  <a:lnTo>
                    <a:pt x="5120" y="3261"/>
                  </a:lnTo>
                  <a:lnTo>
                    <a:pt x="5206" y="3163"/>
                  </a:lnTo>
                  <a:lnTo>
                    <a:pt x="5292" y="3065"/>
                  </a:lnTo>
                  <a:lnTo>
                    <a:pt x="5292" y="3065"/>
                  </a:lnTo>
                  <a:lnTo>
                    <a:pt x="5208" y="3167"/>
                  </a:lnTo>
                  <a:lnTo>
                    <a:pt x="5125" y="3270"/>
                  </a:lnTo>
                  <a:lnTo>
                    <a:pt x="5043" y="3375"/>
                  </a:lnTo>
                  <a:lnTo>
                    <a:pt x="4964" y="3480"/>
                  </a:lnTo>
                  <a:lnTo>
                    <a:pt x="4884" y="3585"/>
                  </a:lnTo>
                  <a:lnTo>
                    <a:pt x="4804" y="3691"/>
                  </a:lnTo>
                  <a:lnTo>
                    <a:pt x="4646" y="3902"/>
                  </a:lnTo>
                  <a:lnTo>
                    <a:pt x="4567" y="4008"/>
                  </a:lnTo>
                  <a:lnTo>
                    <a:pt x="4487" y="4113"/>
                  </a:lnTo>
                  <a:lnTo>
                    <a:pt x="4405" y="4217"/>
                  </a:lnTo>
                  <a:lnTo>
                    <a:pt x="4323" y="4321"/>
                  </a:lnTo>
                  <a:lnTo>
                    <a:pt x="4239" y="4423"/>
                  </a:lnTo>
                  <a:lnTo>
                    <a:pt x="4154" y="4524"/>
                  </a:lnTo>
                  <a:lnTo>
                    <a:pt x="4109" y="4574"/>
                  </a:lnTo>
                  <a:lnTo>
                    <a:pt x="4066" y="4623"/>
                  </a:lnTo>
                  <a:lnTo>
                    <a:pt x="4020" y="4673"/>
                  </a:lnTo>
                  <a:lnTo>
                    <a:pt x="3975" y="4721"/>
                  </a:lnTo>
                  <a:lnTo>
                    <a:pt x="3975" y="4721"/>
                  </a:lnTo>
                  <a:close/>
                  <a:moveTo>
                    <a:pt x="4006" y="4811"/>
                  </a:moveTo>
                  <a:lnTo>
                    <a:pt x="4006" y="4811"/>
                  </a:lnTo>
                  <a:lnTo>
                    <a:pt x="3985" y="4752"/>
                  </a:lnTo>
                  <a:lnTo>
                    <a:pt x="3985" y="4752"/>
                  </a:lnTo>
                  <a:lnTo>
                    <a:pt x="4026" y="4708"/>
                  </a:lnTo>
                  <a:lnTo>
                    <a:pt x="4066" y="4664"/>
                  </a:lnTo>
                  <a:lnTo>
                    <a:pt x="4066" y="4664"/>
                  </a:lnTo>
                  <a:lnTo>
                    <a:pt x="4052" y="4692"/>
                  </a:lnTo>
                  <a:lnTo>
                    <a:pt x="4041" y="4721"/>
                  </a:lnTo>
                  <a:lnTo>
                    <a:pt x="4033" y="4750"/>
                  </a:lnTo>
                  <a:lnTo>
                    <a:pt x="4030" y="4764"/>
                  </a:lnTo>
                  <a:lnTo>
                    <a:pt x="4026" y="4779"/>
                  </a:lnTo>
                  <a:lnTo>
                    <a:pt x="4026" y="4779"/>
                  </a:lnTo>
                  <a:lnTo>
                    <a:pt x="4027" y="4784"/>
                  </a:lnTo>
                  <a:lnTo>
                    <a:pt x="4030" y="4787"/>
                  </a:lnTo>
                  <a:lnTo>
                    <a:pt x="4030" y="4787"/>
                  </a:lnTo>
                  <a:lnTo>
                    <a:pt x="4006" y="4811"/>
                  </a:lnTo>
                  <a:lnTo>
                    <a:pt x="4006" y="4811"/>
                  </a:lnTo>
                  <a:close/>
                  <a:moveTo>
                    <a:pt x="4026" y="4863"/>
                  </a:moveTo>
                  <a:lnTo>
                    <a:pt x="4026" y="4863"/>
                  </a:lnTo>
                  <a:lnTo>
                    <a:pt x="4051" y="4849"/>
                  </a:lnTo>
                  <a:lnTo>
                    <a:pt x="4076" y="4835"/>
                  </a:lnTo>
                  <a:lnTo>
                    <a:pt x="4101" y="4821"/>
                  </a:lnTo>
                  <a:lnTo>
                    <a:pt x="4124" y="4806"/>
                  </a:lnTo>
                  <a:lnTo>
                    <a:pt x="4148" y="4791"/>
                  </a:lnTo>
                  <a:lnTo>
                    <a:pt x="4171" y="4774"/>
                  </a:lnTo>
                  <a:lnTo>
                    <a:pt x="4216" y="4739"/>
                  </a:lnTo>
                  <a:lnTo>
                    <a:pt x="4259" y="4704"/>
                  </a:lnTo>
                  <a:lnTo>
                    <a:pt x="4301" y="4666"/>
                  </a:lnTo>
                  <a:lnTo>
                    <a:pt x="4341" y="4626"/>
                  </a:lnTo>
                  <a:lnTo>
                    <a:pt x="4381" y="4585"/>
                  </a:lnTo>
                  <a:lnTo>
                    <a:pt x="4381" y="4585"/>
                  </a:lnTo>
                  <a:lnTo>
                    <a:pt x="4340" y="4639"/>
                  </a:lnTo>
                  <a:lnTo>
                    <a:pt x="4300" y="4692"/>
                  </a:lnTo>
                  <a:lnTo>
                    <a:pt x="4261" y="4749"/>
                  </a:lnTo>
                  <a:lnTo>
                    <a:pt x="4225" y="4805"/>
                  </a:lnTo>
                  <a:lnTo>
                    <a:pt x="4191" y="4865"/>
                  </a:lnTo>
                  <a:lnTo>
                    <a:pt x="4175" y="4894"/>
                  </a:lnTo>
                  <a:lnTo>
                    <a:pt x="4160" y="4924"/>
                  </a:lnTo>
                  <a:lnTo>
                    <a:pt x="4144" y="4956"/>
                  </a:lnTo>
                  <a:lnTo>
                    <a:pt x="4130" y="4987"/>
                  </a:lnTo>
                  <a:lnTo>
                    <a:pt x="4116" y="5019"/>
                  </a:lnTo>
                  <a:lnTo>
                    <a:pt x="4103" y="5052"/>
                  </a:lnTo>
                  <a:lnTo>
                    <a:pt x="4103" y="5052"/>
                  </a:lnTo>
                  <a:lnTo>
                    <a:pt x="4083" y="5007"/>
                  </a:lnTo>
                  <a:lnTo>
                    <a:pt x="4065" y="4962"/>
                  </a:lnTo>
                  <a:lnTo>
                    <a:pt x="4045" y="4914"/>
                  </a:lnTo>
                  <a:lnTo>
                    <a:pt x="4026" y="4863"/>
                  </a:lnTo>
                  <a:lnTo>
                    <a:pt x="4026" y="4863"/>
                  </a:lnTo>
                  <a:close/>
                  <a:moveTo>
                    <a:pt x="4116" y="5080"/>
                  </a:moveTo>
                  <a:lnTo>
                    <a:pt x="4116" y="5080"/>
                  </a:lnTo>
                  <a:lnTo>
                    <a:pt x="4119" y="5080"/>
                  </a:lnTo>
                  <a:lnTo>
                    <a:pt x="4120" y="5079"/>
                  </a:lnTo>
                  <a:lnTo>
                    <a:pt x="4120" y="5079"/>
                  </a:lnTo>
                  <a:lnTo>
                    <a:pt x="4168" y="5044"/>
                  </a:lnTo>
                  <a:lnTo>
                    <a:pt x="4212" y="5007"/>
                  </a:lnTo>
                  <a:lnTo>
                    <a:pt x="4255" y="4969"/>
                  </a:lnTo>
                  <a:lnTo>
                    <a:pt x="4298" y="4929"/>
                  </a:lnTo>
                  <a:lnTo>
                    <a:pt x="4337" y="4888"/>
                  </a:lnTo>
                  <a:lnTo>
                    <a:pt x="4376" y="4847"/>
                  </a:lnTo>
                  <a:lnTo>
                    <a:pt x="4415" y="4804"/>
                  </a:lnTo>
                  <a:lnTo>
                    <a:pt x="4451" y="4760"/>
                  </a:lnTo>
                  <a:lnTo>
                    <a:pt x="4487" y="4716"/>
                  </a:lnTo>
                  <a:lnTo>
                    <a:pt x="4524" y="4671"/>
                  </a:lnTo>
                  <a:lnTo>
                    <a:pt x="4594" y="4580"/>
                  </a:lnTo>
                  <a:lnTo>
                    <a:pt x="4665" y="4489"/>
                  </a:lnTo>
                  <a:lnTo>
                    <a:pt x="4737" y="4397"/>
                  </a:lnTo>
                  <a:lnTo>
                    <a:pt x="4737" y="4397"/>
                  </a:lnTo>
                  <a:lnTo>
                    <a:pt x="4818" y="4298"/>
                  </a:lnTo>
                  <a:lnTo>
                    <a:pt x="4902" y="4200"/>
                  </a:lnTo>
                  <a:lnTo>
                    <a:pt x="4986" y="4103"/>
                  </a:lnTo>
                  <a:lnTo>
                    <a:pt x="5071" y="4005"/>
                  </a:lnTo>
                  <a:lnTo>
                    <a:pt x="5071" y="4005"/>
                  </a:lnTo>
                  <a:lnTo>
                    <a:pt x="4847" y="4294"/>
                  </a:lnTo>
                  <a:lnTo>
                    <a:pt x="4734" y="4440"/>
                  </a:lnTo>
                  <a:lnTo>
                    <a:pt x="4621" y="4582"/>
                  </a:lnTo>
                  <a:lnTo>
                    <a:pt x="4505" y="4725"/>
                  </a:lnTo>
                  <a:lnTo>
                    <a:pt x="4389" y="4866"/>
                  </a:lnTo>
                  <a:lnTo>
                    <a:pt x="4329" y="4936"/>
                  </a:lnTo>
                  <a:lnTo>
                    <a:pt x="4270" y="5005"/>
                  </a:lnTo>
                  <a:lnTo>
                    <a:pt x="4210" y="5074"/>
                  </a:lnTo>
                  <a:lnTo>
                    <a:pt x="4148" y="5142"/>
                  </a:lnTo>
                  <a:lnTo>
                    <a:pt x="4148" y="5142"/>
                  </a:lnTo>
                  <a:lnTo>
                    <a:pt x="4133" y="5113"/>
                  </a:lnTo>
                  <a:lnTo>
                    <a:pt x="4116" y="5080"/>
                  </a:lnTo>
                  <a:lnTo>
                    <a:pt x="4116" y="5080"/>
                  </a:lnTo>
                  <a:close/>
                  <a:moveTo>
                    <a:pt x="5406" y="3641"/>
                  </a:moveTo>
                  <a:lnTo>
                    <a:pt x="5406" y="3641"/>
                  </a:lnTo>
                  <a:lnTo>
                    <a:pt x="5226" y="3870"/>
                  </a:lnTo>
                  <a:lnTo>
                    <a:pt x="5046" y="4099"/>
                  </a:lnTo>
                  <a:lnTo>
                    <a:pt x="4865" y="4328"/>
                  </a:lnTo>
                  <a:lnTo>
                    <a:pt x="4682" y="4559"/>
                  </a:lnTo>
                  <a:lnTo>
                    <a:pt x="4682" y="4559"/>
                  </a:lnTo>
                  <a:lnTo>
                    <a:pt x="4580" y="4684"/>
                  </a:lnTo>
                  <a:lnTo>
                    <a:pt x="4580" y="4684"/>
                  </a:lnTo>
                  <a:lnTo>
                    <a:pt x="4690" y="4545"/>
                  </a:lnTo>
                  <a:lnTo>
                    <a:pt x="4799" y="4406"/>
                  </a:lnTo>
                  <a:lnTo>
                    <a:pt x="4799" y="4406"/>
                  </a:lnTo>
                  <a:lnTo>
                    <a:pt x="4950" y="4214"/>
                  </a:lnTo>
                  <a:lnTo>
                    <a:pt x="5101" y="4022"/>
                  </a:lnTo>
                  <a:lnTo>
                    <a:pt x="5253" y="3831"/>
                  </a:lnTo>
                  <a:lnTo>
                    <a:pt x="5406" y="3641"/>
                  </a:lnTo>
                  <a:lnTo>
                    <a:pt x="5406" y="3641"/>
                  </a:lnTo>
                  <a:close/>
                  <a:moveTo>
                    <a:pt x="4222" y="5254"/>
                  </a:moveTo>
                  <a:lnTo>
                    <a:pt x="4222" y="5254"/>
                  </a:lnTo>
                  <a:lnTo>
                    <a:pt x="4208" y="5236"/>
                  </a:lnTo>
                  <a:lnTo>
                    <a:pt x="4192" y="5214"/>
                  </a:lnTo>
                  <a:lnTo>
                    <a:pt x="4177" y="5191"/>
                  </a:lnTo>
                  <a:lnTo>
                    <a:pt x="4162" y="5166"/>
                  </a:lnTo>
                  <a:lnTo>
                    <a:pt x="4162" y="5166"/>
                  </a:lnTo>
                  <a:lnTo>
                    <a:pt x="4164" y="5165"/>
                  </a:lnTo>
                  <a:lnTo>
                    <a:pt x="4167" y="5164"/>
                  </a:lnTo>
                  <a:lnTo>
                    <a:pt x="4167" y="5164"/>
                  </a:lnTo>
                  <a:lnTo>
                    <a:pt x="4245" y="5086"/>
                  </a:lnTo>
                  <a:lnTo>
                    <a:pt x="4321" y="5006"/>
                  </a:lnTo>
                  <a:lnTo>
                    <a:pt x="4396" y="4925"/>
                  </a:lnTo>
                  <a:lnTo>
                    <a:pt x="4471" y="4843"/>
                  </a:lnTo>
                  <a:lnTo>
                    <a:pt x="4543" y="4762"/>
                  </a:lnTo>
                  <a:lnTo>
                    <a:pt x="4615" y="4678"/>
                  </a:lnTo>
                  <a:lnTo>
                    <a:pt x="4685" y="4594"/>
                  </a:lnTo>
                  <a:lnTo>
                    <a:pt x="4754" y="4509"/>
                  </a:lnTo>
                  <a:lnTo>
                    <a:pt x="4823" y="4423"/>
                  </a:lnTo>
                  <a:lnTo>
                    <a:pt x="4891" y="4337"/>
                  </a:lnTo>
                  <a:lnTo>
                    <a:pt x="4959" y="4250"/>
                  </a:lnTo>
                  <a:lnTo>
                    <a:pt x="5026" y="4162"/>
                  </a:lnTo>
                  <a:lnTo>
                    <a:pt x="5158" y="3985"/>
                  </a:lnTo>
                  <a:lnTo>
                    <a:pt x="5290" y="3809"/>
                  </a:lnTo>
                  <a:lnTo>
                    <a:pt x="5290" y="3809"/>
                  </a:lnTo>
                  <a:lnTo>
                    <a:pt x="5371" y="3701"/>
                  </a:lnTo>
                  <a:lnTo>
                    <a:pt x="5453" y="3595"/>
                  </a:lnTo>
                  <a:lnTo>
                    <a:pt x="5535" y="3488"/>
                  </a:lnTo>
                  <a:lnTo>
                    <a:pt x="5619" y="3384"/>
                  </a:lnTo>
                  <a:lnTo>
                    <a:pt x="5703" y="3281"/>
                  </a:lnTo>
                  <a:lnTo>
                    <a:pt x="5789" y="3179"/>
                  </a:lnTo>
                  <a:lnTo>
                    <a:pt x="5875" y="3077"/>
                  </a:lnTo>
                  <a:lnTo>
                    <a:pt x="5963" y="2977"/>
                  </a:lnTo>
                  <a:lnTo>
                    <a:pt x="6051" y="2877"/>
                  </a:lnTo>
                  <a:lnTo>
                    <a:pt x="6140" y="2779"/>
                  </a:lnTo>
                  <a:lnTo>
                    <a:pt x="6230" y="2680"/>
                  </a:lnTo>
                  <a:lnTo>
                    <a:pt x="6321" y="2583"/>
                  </a:lnTo>
                  <a:lnTo>
                    <a:pt x="6414" y="2486"/>
                  </a:lnTo>
                  <a:lnTo>
                    <a:pt x="6506" y="2390"/>
                  </a:lnTo>
                  <a:lnTo>
                    <a:pt x="6600" y="2295"/>
                  </a:lnTo>
                  <a:lnTo>
                    <a:pt x="6695" y="2201"/>
                  </a:lnTo>
                  <a:lnTo>
                    <a:pt x="6695" y="2201"/>
                  </a:lnTo>
                  <a:lnTo>
                    <a:pt x="6608" y="2300"/>
                  </a:lnTo>
                  <a:lnTo>
                    <a:pt x="6521" y="2400"/>
                  </a:lnTo>
                  <a:lnTo>
                    <a:pt x="6436" y="2500"/>
                  </a:lnTo>
                  <a:lnTo>
                    <a:pt x="6351" y="2601"/>
                  </a:lnTo>
                  <a:lnTo>
                    <a:pt x="6266" y="2703"/>
                  </a:lnTo>
                  <a:lnTo>
                    <a:pt x="6183" y="2804"/>
                  </a:lnTo>
                  <a:lnTo>
                    <a:pt x="6017" y="3009"/>
                  </a:lnTo>
                  <a:lnTo>
                    <a:pt x="5852" y="3216"/>
                  </a:lnTo>
                  <a:lnTo>
                    <a:pt x="5688" y="3424"/>
                  </a:lnTo>
                  <a:lnTo>
                    <a:pt x="5363" y="3839"/>
                  </a:lnTo>
                  <a:lnTo>
                    <a:pt x="5363" y="3839"/>
                  </a:lnTo>
                  <a:lnTo>
                    <a:pt x="5294" y="3926"/>
                  </a:lnTo>
                  <a:lnTo>
                    <a:pt x="5223" y="4010"/>
                  </a:lnTo>
                  <a:lnTo>
                    <a:pt x="5152" y="4094"/>
                  </a:lnTo>
                  <a:lnTo>
                    <a:pt x="5079" y="4177"/>
                  </a:lnTo>
                  <a:lnTo>
                    <a:pt x="5006" y="4261"/>
                  </a:lnTo>
                  <a:lnTo>
                    <a:pt x="4931" y="4344"/>
                  </a:lnTo>
                  <a:lnTo>
                    <a:pt x="4781" y="4510"/>
                  </a:lnTo>
                  <a:lnTo>
                    <a:pt x="4707" y="4592"/>
                  </a:lnTo>
                  <a:lnTo>
                    <a:pt x="4634" y="4676"/>
                  </a:lnTo>
                  <a:lnTo>
                    <a:pt x="4561" y="4759"/>
                  </a:lnTo>
                  <a:lnTo>
                    <a:pt x="4490" y="4843"/>
                  </a:lnTo>
                  <a:lnTo>
                    <a:pt x="4419" y="4929"/>
                  </a:lnTo>
                  <a:lnTo>
                    <a:pt x="4350" y="5015"/>
                  </a:lnTo>
                  <a:lnTo>
                    <a:pt x="4285" y="5102"/>
                  </a:lnTo>
                  <a:lnTo>
                    <a:pt x="4252" y="5147"/>
                  </a:lnTo>
                  <a:lnTo>
                    <a:pt x="4220" y="5191"/>
                  </a:lnTo>
                  <a:lnTo>
                    <a:pt x="4220" y="5191"/>
                  </a:lnTo>
                  <a:lnTo>
                    <a:pt x="4219" y="5193"/>
                  </a:lnTo>
                  <a:lnTo>
                    <a:pt x="4218" y="5196"/>
                  </a:lnTo>
                  <a:lnTo>
                    <a:pt x="4219" y="5202"/>
                  </a:lnTo>
                  <a:lnTo>
                    <a:pt x="4222" y="5206"/>
                  </a:lnTo>
                  <a:lnTo>
                    <a:pt x="4225" y="5210"/>
                  </a:lnTo>
                  <a:lnTo>
                    <a:pt x="4231" y="5211"/>
                  </a:lnTo>
                  <a:lnTo>
                    <a:pt x="4236" y="5212"/>
                  </a:lnTo>
                  <a:lnTo>
                    <a:pt x="4241" y="5210"/>
                  </a:lnTo>
                  <a:lnTo>
                    <a:pt x="4246" y="5205"/>
                  </a:lnTo>
                  <a:lnTo>
                    <a:pt x="4246" y="5205"/>
                  </a:lnTo>
                  <a:lnTo>
                    <a:pt x="4281" y="5157"/>
                  </a:lnTo>
                  <a:lnTo>
                    <a:pt x="4316" y="5108"/>
                  </a:lnTo>
                  <a:lnTo>
                    <a:pt x="4389" y="5013"/>
                  </a:lnTo>
                  <a:lnTo>
                    <a:pt x="4463" y="4918"/>
                  </a:lnTo>
                  <a:lnTo>
                    <a:pt x="4540" y="4825"/>
                  </a:lnTo>
                  <a:lnTo>
                    <a:pt x="4618" y="4731"/>
                  </a:lnTo>
                  <a:lnTo>
                    <a:pt x="4698" y="4639"/>
                  </a:lnTo>
                  <a:lnTo>
                    <a:pt x="4779" y="4547"/>
                  </a:lnTo>
                  <a:lnTo>
                    <a:pt x="4859" y="4456"/>
                  </a:lnTo>
                  <a:lnTo>
                    <a:pt x="5022" y="4273"/>
                  </a:lnTo>
                  <a:lnTo>
                    <a:pt x="5104" y="4182"/>
                  </a:lnTo>
                  <a:lnTo>
                    <a:pt x="5185" y="4091"/>
                  </a:lnTo>
                  <a:lnTo>
                    <a:pt x="5264" y="3998"/>
                  </a:lnTo>
                  <a:lnTo>
                    <a:pt x="5343" y="3906"/>
                  </a:lnTo>
                  <a:lnTo>
                    <a:pt x="5419" y="3812"/>
                  </a:lnTo>
                  <a:lnTo>
                    <a:pt x="5495" y="3719"/>
                  </a:lnTo>
                  <a:lnTo>
                    <a:pt x="5495" y="3719"/>
                  </a:lnTo>
                  <a:lnTo>
                    <a:pt x="5824" y="3296"/>
                  </a:lnTo>
                  <a:lnTo>
                    <a:pt x="5990" y="3085"/>
                  </a:lnTo>
                  <a:lnTo>
                    <a:pt x="6156" y="2876"/>
                  </a:lnTo>
                  <a:lnTo>
                    <a:pt x="6156" y="2876"/>
                  </a:lnTo>
                  <a:lnTo>
                    <a:pt x="6241" y="2772"/>
                  </a:lnTo>
                  <a:lnTo>
                    <a:pt x="6325" y="2669"/>
                  </a:lnTo>
                  <a:lnTo>
                    <a:pt x="6497" y="2464"/>
                  </a:lnTo>
                  <a:lnTo>
                    <a:pt x="6497" y="2464"/>
                  </a:lnTo>
                  <a:lnTo>
                    <a:pt x="6546" y="2407"/>
                  </a:lnTo>
                  <a:lnTo>
                    <a:pt x="6599" y="2347"/>
                  </a:lnTo>
                  <a:lnTo>
                    <a:pt x="6628" y="2315"/>
                  </a:lnTo>
                  <a:lnTo>
                    <a:pt x="6657" y="2285"/>
                  </a:lnTo>
                  <a:lnTo>
                    <a:pt x="6685" y="2258"/>
                  </a:lnTo>
                  <a:lnTo>
                    <a:pt x="6711" y="2234"/>
                  </a:lnTo>
                  <a:lnTo>
                    <a:pt x="6733" y="2217"/>
                  </a:lnTo>
                  <a:lnTo>
                    <a:pt x="6743" y="2211"/>
                  </a:lnTo>
                  <a:lnTo>
                    <a:pt x="6751" y="2206"/>
                  </a:lnTo>
                  <a:lnTo>
                    <a:pt x="6758" y="2205"/>
                  </a:lnTo>
                  <a:lnTo>
                    <a:pt x="6760" y="2205"/>
                  </a:lnTo>
                  <a:lnTo>
                    <a:pt x="6763" y="2206"/>
                  </a:lnTo>
                  <a:lnTo>
                    <a:pt x="6764" y="2208"/>
                  </a:lnTo>
                  <a:lnTo>
                    <a:pt x="6765" y="2210"/>
                  </a:lnTo>
                  <a:lnTo>
                    <a:pt x="6766" y="2216"/>
                  </a:lnTo>
                  <a:lnTo>
                    <a:pt x="6765" y="2226"/>
                  </a:lnTo>
                  <a:lnTo>
                    <a:pt x="6763" y="2239"/>
                  </a:lnTo>
                  <a:lnTo>
                    <a:pt x="6757" y="2256"/>
                  </a:lnTo>
                  <a:lnTo>
                    <a:pt x="6747" y="2275"/>
                  </a:lnTo>
                  <a:lnTo>
                    <a:pt x="6747" y="2275"/>
                  </a:lnTo>
                  <a:lnTo>
                    <a:pt x="6736" y="2302"/>
                  </a:lnTo>
                  <a:lnTo>
                    <a:pt x="6723" y="2330"/>
                  </a:lnTo>
                  <a:lnTo>
                    <a:pt x="6695" y="2384"/>
                  </a:lnTo>
                  <a:lnTo>
                    <a:pt x="6663" y="2438"/>
                  </a:lnTo>
                  <a:lnTo>
                    <a:pt x="6630" y="2491"/>
                  </a:lnTo>
                  <a:lnTo>
                    <a:pt x="6630" y="2491"/>
                  </a:lnTo>
                  <a:lnTo>
                    <a:pt x="6463" y="2689"/>
                  </a:lnTo>
                  <a:lnTo>
                    <a:pt x="6380" y="2787"/>
                  </a:lnTo>
                  <a:lnTo>
                    <a:pt x="6298" y="2886"/>
                  </a:lnTo>
                  <a:lnTo>
                    <a:pt x="6298" y="2886"/>
                  </a:lnTo>
                  <a:lnTo>
                    <a:pt x="6359" y="2824"/>
                  </a:lnTo>
                  <a:lnTo>
                    <a:pt x="6418" y="2761"/>
                  </a:lnTo>
                  <a:lnTo>
                    <a:pt x="6476" y="2697"/>
                  </a:lnTo>
                  <a:lnTo>
                    <a:pt x="6532" y="2631"/>
                  </a:lnTo>
                  <a:lnTo>
                    <a:pt x="6532" y="2631"/>
                  </a:lnTo>
                  <a:lnTo>
                    <a:pt x="6491" y="2686"/>
                  </a:lnTo>
                  <a:lnTo>
                    <a:pt x="6447" y="2740"/>
                  </a:lnTo>
                  <a:lnTo>
                    <a:pt x="6402" y="2793"/>
                  </a:lnTo>
                  <a:lnTo>
                    <a:pt x="6355" y="2845"/>
                  </a:lnTo>
                  <a:lnTo>
                    <a:pt x="6308" y="2898"/>
                  </a:lnTo>
                  <a:lnTo>
                    <a:pt x="6259" y="2951"/>
                  </a:lnTo>
                  <a:lnTo>
                    <a:pt x="6210" y="3002"/>
                  </a:lnTo>
                  <a:lnTo>
                    <a:pt x="6160" y="3055"/>
                  </a:lnTo>
                  <a:lnTo>
                    <a:pt x="6160" y="3055"/>
                  </a:lnTo>
                  <a:lnTo>
                    <a:pt x="5789" y="3513"/>
                  </a:lnTo>
                  <a:lnTo>
                    <a:pt x="5603" y="3741"/>
                  </a:lnTo>
                  <a:lnTo>
                    <a:pt x="5415" y="3968"/>
                  </a:lnTo>
                  <a:lnTo>
                    <a:pt x="5415" y="3968"/>
                  </a:lnTo>
                  <a:lnTo>
                    <a:pt x="5290" y="4119"/>
                  </a:lnTo>
                  <a:lnTo>
                    <a:pt x="5167" y="4272"/>
                  </a:lnTo>
                  <a:lnTo>
                    <a:pt x="5047" y="4427"/>
                  </a:lnTo>
                  <a:lnTo>
                    <a:pt x="4987" y="4505"/>
                  </a:lnTo>
                  <a:lnTo>
                    <a:pt x="4928" y="4584"/>
                  </a:lnTo>
                  <a:lnTo>
                    <a:pt x="4928" y="4584"/>
                  </a:lnTo>
                  <a:lnTo>
                    <a:pt x="4886" y="4639"/>
                  </a:lnTo>
                  <a:lnTo>
                    <a:pt x="4844" y="4692"/>
                  </a:lnTo>
                  <a:lnTo>
                    <a:pt x="4844" y="4692"/>
                  </a:lnTo>
                  <a:lnTo>
                    <a:pt x="4760" y="4791"/>
                  </a:lnTo>
                  <a:lnTo>
                    <a:pt x="4674" y="4889"/>
                  </a:lnTo>
                  <a:lnTo>
                    <a:pt x="4504" y="5083"/>
                  </a:lnTo>
                  <a:lnTo>
                    <a:pt x="4504" y="5083"/>
                  </a:lnTo>
                  <a:lnTo>
                    <a:pt x="4495" y="5081"/>
                  </a:lnTo>
                  <a:lnTo>
                    <a:pt x="4487" y="5076"/>
                  </a:lnTo>
                  <a:lnTo>
                    <a:pt x="4479" y="5071"/>
                  </a:lnTo>
                  <a:lnTo>
                    <a:pt x="4471" y="5062"/>
                  </a:lnTo>
                  <a:lnTo>
                    <a:pt x="4463" y="5053"/>
                  </a:lnTo>
                  <a:lnTo>
                    <a:pt x="4454" y="5041"/>
                  </a:lnTo>
                  <a:lnTo>
                    <a:pt x="4446" y="5027"/>
                  </a:lnTo>
                  <a:lnTo>
                    <a:pt x="4439" y="5011"/>
                  </a:lnTo>
                  <a:lnTo>
                    <a:pt x="4439" y="5011"/>
                  </a:lnTo>
                  <a:lnTo>
                    <a:pt x="4546" y="4877"/>
                  </a:lnTo>
                  <a:lnTo>
                    <a:pt x="4656" y="4744"/>
                  </a:lnTo>
                  <a:lnTo>
                    <a:pt x="4656" y="4744"/>
                  </a:lnTo>
                  <a:lnTo>
                    <a:pt x="4802" y="4566"/>
                  </a:lnTo>
                  <a:lnTo>
                    <a:pt x="4951" y="4390"/>
                  </a:lnTo>
                  <a:lnTo>
                    <a:pt x="5102" y="4215"/>
                  </a:lnTo>
                  <a:lnTo>
                    <a:pt x="5253" y="4042"/>
                  </a:lnTo>
                  <a:lnTo>
                    <a:pt x="5406" y="3867"/>
                  </a:lnTo>
                  <a:lnTo>
                    <a:pt x="5558" y="3694"/>
                  </a:lnTo>
                  <a:lnTo>
                    <a:pt x="5865" y="3349"/>
                  </a:lnTo>
                  <a:lnTo>
                    <a:pt x="5865" y="3349"/>
                  </a:lnTo>
                  <a:lnTo>
                    <a:pt x="5778" y="3434"/>
                  </a:lnTo>
                  <a:lnTo>
                    <a:pt x="5696" y="3518"/>
                  </a:lnTo>
                  <a:lnTo>
                    <a:pt x="5617" y="3602"/>
                  </a:lnTo>
                  <a:lnTo>
                    <a:pt x="5579" y="3644"/>
                  </a:lnTo>
                  <a:lnTo>
                    <a:pt x="5543" y="3684"/>
                  </a:lnTo>
                  <a:lnTo>
                    <a:pt x="5543" y="3684"/>
                  </a:lnTo>
                  <a:lnTo>
                    <a:pt x="5374" y="3878"/>
                  </a:lnTo>
                  <a:lnTo>
                    <a:pt x="5205" y="4070"/>
                  </a:lnTo>
                  <a:lnTo>
                    <a:pt x="5036" y="4263"/>
                  </a:lnTo>
                  <a:lnTo>
                    <a:pt x="4868" y="4457"/>
                  </a:lnTo>
                  <a:lnTo>
                    <a:pt x="4785" y="4554"/>
                  </a:lnTo>
                  <a:lnTo>
                    <a:pt x="4701" y="4653"/>
                  </a:lnTo>
                  <a:lnTo>
                    <a:pt x="4619" y="4751"/>
                  </a:lnTo>
                  <a:lnTo>
                    <a:pt x="4539" y="4849"/>
                  </a:lnTo>
                  <a:lnTo>
                    <a:pt x="4458" y="4950"/>
                  </a:lnTo>
                  <a:lnTo>
                    <a:pt x="4378" y="5051"/>
                  </a:lnTo>
                  <a:lnTo>
                    <a:pt x="4300" y="5151"/>
                  </a:lnTo>
                  <a:lnTo>
                    <a:pt x="4222" y="5254"/>
                  </a:lnTo>
                  <a:lnTo>
                    <a:pt x="4222" y="5254"/>
                  </a:lnTo>
                  <a:close/>
                  <a:moveTo>
                    <a:pt x="4322" y="5306"/>
                  </a:moveTo>
                  <a:lnTo>
                    <a:pt x="4322" y="5306"/>
                  </a:lnTo>
                  <a:lnTo>
                    <a:pt x="4313" y="5307"/>
                  </a:lnTo>
                  <a:lnTo>
                    <a:pt x="4303" y="5307"/>
                  </a:lnTo>
                  <a:lnTo>
                    <a:pt x="4294" y="5306"/>
                  </a:lnTo>
                  <a:lnTo>
                    <a:pt x="4285" y="5302"/>
                  </a:lnTo>
                  <a:lnTo>
                    <a:pt x="4274" y="5299"/>
                  </a:lnTo>
                  <a:lnTo>
                    <a:pt x="4265" y="5293"/>
                  </a:lnTo>
                  <a:lnTo>
                    <a:pt x="4255" y="5286"/>
                  </a:lnTo>
                  <a:lnTo>
                    <a:pt x="4245" y="5278"/>
                  </a:lnTo>
                  <a:lnTo>
                    <a:pt x="4245" y="5278"/>
                  </a:lnTo>
                  <a:lnTo>
                    <a:pt x="4268" y="5267"/>
                  </a:lnTo>
                  <a:lnTo>
                    <a:pt x="4291" y="5255"/>
                  </a:lnTo>
                  <a:lnTo>
                    <a:pt x="4335" y="5232"/>
                  </a:lnTo>
                  <a:lnTo>
                    <a:pt x="4377" y="5206"/>
                  </a:lnTo>
                  <a:lnTo>
                    <a:pt x="4418" y="5178"/>
                  </a:lnTo>
                  <a:lnTo>
                    <a:pt x="4418" y="5178"/>
                  </a:lnTo>
                  <a:lnTo>
                    <a:pt x="4370" y="5233"/>
                  </a:lnTo>
                  <a:lnTo>
                    <a:pt x="4322" y="5287"/>
                  </a:lnTo>
                  <a:lnTo>
                    <a:pt x="4322" y="5287"/>
                  </a:lnTo>
                  <a:lnTo>
                    <a:pt x="4319" y="5292"/>
                  </a:lnTo>
                  <a:lnTo>
                    <a:pt x="4319" y="5296"/>
                  </a:lnTo>
                  <a:lnTo>
                    <a:pt x="4320" y="5301"/>
                  </a:lnTo>
                  <a:lnTo>
                    <a:pt x="4322" y="5306"/>
                  </a:lnTo>
                  <a:lnTo>
                    <a:pt x="4322" y="5306"/>
                  </a:lnTo>
                  <a:close/>
                  <a:moveTo>
                    <a:pt x="4343" y="5336"/>
                  </a:moveTo>
                  <a:lnTo>
                    <a:pt x="4343" y="5336"/>
                  </a:lnTo>
                  <a:lnTo>
                    <a:pt x="4348" y="5333"/>
                  </a:lnTo>
                  <a:lnTo>
                    <a:pt x="4350" y="5328"/>
                  </a:lnTo>
                  <a:lnTo>
                    <a:pt x="4351" y="5325"/>
                  </a:lnTo>
                  <a:lnTo>
                    <a:pt x="4353" y="5320"/>
                  </a:lnTo>
                  <a:lnTo>
                    <a:pt x="4353" y="5315"/>
                  </a:lnTo>
                  <a:lnTo>
                    <a:pt x="4350" y="5312"/>
                  </a:lnTo>
                  <a:lnTo>
                    <a:pt x="4348" y="5308"/>
                  </a:lnTo>
                  <a:lnTo>
                    <a:pt x="4346" y="5305"/>
                  </a:lnTo>
                  <a:lnTo>
                    <a:pt x="4346" y="5305"/>
                  </a:lnTo>
                  <a:lnTo>
                    <a:pt x="4392" y="5278"/>
                  </a:lnTo>
                  <a:lnTo>
                    <a:pt x="4438" y="5248"/>
                  </a:lnTo>
                  <a:lnTo>
                    <a:pt x="4483" y="5218"/>
                  </a:lnTo>
                  <a:lnTo>
                    <a:pt x="4527" y="5185"/>
                  </a:lnTo>
                  <a:lnTo>
                    <a:pt x="4570" y="5152"/>
                  </a:lnTo>
                  <a:lnTo>
                    <a:pt x="4612" y="5117"/>
                  </a:lnTo>
                  <a:lnTo>
                    <a:pt x="4655" y="5080"/>
                  </a:lnTo>
                  <a:lnTo>
                    <a:pt x="4696" y="5042"/>
                  </a:lnTo>
                  <a:lnTo>
                    <a:pt x="4735" y="5004"/>
                  </a:lnTo>
                  <a:lnTo>
                    <a:pt x="4775" y="4964"/>
                  </a:lnTo>
                  <a:lnTo>
                    <a:pt x="4815" y="4923"/>
                  </a:lnTo>
                  <a:lnTo>
                    <a:pt x="4854" y="4882"/>
                  </a:lnTo>
                  <a:lnTo>
                    <a:pt x="4892" y="4840"/>
                  </a:lnTo>
                  <a:lnTo>
                    <a:pt x="4930" y="4797"/>
                  </a:lnTo>
                  <a:lnTo>
                    <a:pt x="5003" y="4709"/>
                  </a:lnTo>
                  <a:lnTo>
                    <a:pt x="5075" y="4619"/>
                  </a:lnTo>
                  <a:lnTo>
                    <a:pt x="5146" y="4529"/>
                  </a:lnTo>
                  <a:lnTo>
                    <a:pt x="5285" y="4347"/>
                  </a:lnTo>
                  <a:lnTo>
                    <a:pt x="5353" y="4257"/>
                  </a:lnTo>
                  <a:lnTo>
                    <a:pt x="5422" y="4169"/>
                  </a:lnTo>
                  <a:lnTo>
                    <a:pt x="5490" y="4084"/>
                  </a:lnTo>
                  <a:lnTo>
                    <a:pt x="5559" y="4002"/>
                  </a:lnTo>
                  <a:lnTo>
                    <a:pt x="5559" y="4002"/>
                  </a:lnTo>
                  <a:lnTo>
                    <a:pt x="5656" y="3888"/>
                  </a:lnTo>
                  <a:lnTo>
                    <a:pt x="5756" y="3775"/>
                  </a:lnTo>
                  <a:lnTo>
                    <a:pt x="5756" y="3775"/>
                  </a:lnTo>
                  <a:lnTo>
                    <a:pt x="5693" y="3863"/>
                  </a:lnTo>
                  <a:lnTo>
                    <a:pt x="5630" y="3948"/>
                  </a:lnTo>
                  <a:lnTo>
                    <a:pt x="5630" y="3948"/>
                  </a:lnTo>
                  <a:lnTo>
                    <a:pt x="5603" y="3984"/>
                  </a:lnTo>
                  <a:lnTo>
                    <a:pt x="5603" y="3984"/>
                  </a:lnTo>
                  <a:lnTo>
                    <a:pt x="5591" y="3997"/>
                  </a:lnTo>
                  <a:lnTo>
                    <a:pt x="5591" y="3997"/>
                  </a:lnTo>
                  <a:lnTo>
                    <a:pt x="5527" y="4072"/>
                  </a:lnTo>
                  <a:lnTo>
                    <a:pt x="5463" y="4147"/>
                  </a:lnTo>
                  <a:lnTo>
                    <a:pt x="5400" y="4223"/>
                  </a:lnTo>
                  <a:lnTo>
                    <a:pt x="5337" y="4299"/>
                  </a:lnTo>
                  <a:lnTo>
                    <a:pt x="5213" y="4454"/>
                  </a:lnTo>
                  <a:lnTo>
                    <a:pt x="5089" y="4608"/>
                  </a:lnTo>
                  <a:lnTo>
                    <a:pt x="4965" y="4763"/>
                  </a:lnTo>
                  <a:lnTo>
                    <a:pt x="4841" y="4916"/>
                  </a:lnTo>
                  <a:lnTo>
                    <a:pt x="4777" y="4992"/>
                  </a:lnTo>
                  <a:lnTo>
                    <a:pt x="4713" y="5068"/>
                  </a:lnTo>
                  <a:lnTo>
                    <a:pt x="4649" y="5143"/>
                  </a:lnTo>
                  <a:lnTo>
                    <a:pt x="4584" y="5217"/>
                  </a:lnTo>
                  <a:lnTo>
                    <a:pt x="4584" y="5217"/>
                  </a:lnTo>
                  <a:lnTo>
                    <a:pt x="4509" y="5287"/>
                  </a:lnTo>
                  <a:lnTo>
                    <a:pt x="4436" y="5357"/>
                  </a:lnTo>
                  <a:lnTo>
                    <a:pt x="4362" y="5429"/>
                  </a:lnTo>
                  <a:lnTo>
                    <a:pt x="4327" y="5465"/>
                  </a:lnTo>
                  <a:lnTo>
                    <a:pt x="4291" y="5501"/>
                  </a:lnTo>
                  <a:lnTo>
                    <a:pt x="4291" y="5501"/>
                  </a:lnTo>
                  <a:lnTo>
                    <a:pt x="4310" y="5460"/>
                  </a:lnTo>
                  <a:lnTo>
                    <a:pt x="4319" y="5442"/>
                  </a:lnTo>
                  <a:lnTo>
                    <a:pt x="4326" y="5424"/>
                  </a:lnTo>
                  <a:lnTo>
                    <a:pt x="4332" y="5406"/>
                  </a:lnTo>
                  <a:lnTo>
                    <a:pt x="4336" y="5385"/>
                  </a:lnTo>
                  <a:lnTo>
                    <a:pt x="4340" y="5363"/>
                  </a:lnTo>
                  <a:lnTo>
                    <a:pt x="4343" y="5336"/>
                  </a:lnTo>
                  <a:lnTo>
                    <a:pt x="4343" y="5336"/>
                  </a:lnTo>
                  <a:close/>
                  <a:moveTo>
                    <a:pt x="4251" y="5598"/>
                  </a:moveTo>
                  <a:lnTo>
                    <a:pt x="4251" y="5598"/>
                  </a:lnTo>
                  <a:lnTo>
                    <a:pt x="4326" y="5528"/>
                  </a:lnTo>
                  <a:lnTo>
                    <a:pt x="4398" y="5457"/>
                  </a:lnTo>
                  <a:lnTo>
                    <a:pt x="4469" y="5383"/>
                  </a:lnTo>
                  <a:lnTo>
                    <a:pt x="4539" y="5308"/>
                  </a:lnTo>
                  <a:lnTo>
                    <a:pt x="4607" y="5232"/>
                  </a:lnTo>
                  <a:lnTo>
                    <a:pt x="4674" y="5156"/>
                  </a:lnTo>
                  <a:lnTo>
                    <a:pt x="4740" y="5078"/>
                  </a:lnTo>
                  <a:lnTo>
                    <a:pt x="4806" y="4999"/>
                  </a:lnTo>
                  <a:lnTo>
                    <a:pt x="4806" y="4999"/>
                  </a:lnTo>
                  <a:lnTo>
                    <a:pt x="4740" y="5066"/>
                  </a:lnTo>
                  <a:lnTo>
                    <a:pt x="4673" y="5131"/>
                  </a:lnTo>
                  <a:lnTo>
                    <a:pt x="4673" y="5131"/>
                  </a:lnTo>
                  <a:lnTo>
                    <a:pt x="4783" y="5013"/>
                  </a:lnTo>
                  <a:lnTo>
                    <a:pt x="4838" y="4953"/>
                  </a:lnTo>
                  <a:lnTo>
                    <a:pt x="4892" y="4893"/>
                  </a:lnTo>
                  <a:lnTo>
                    <a:pt x="4892" y="4893"/>
                  </a:lnTo>
                  <a:lnTo>
                    <a:pt x="5005" y="4752"/>
                  </a:lnTo>
                  <a:lnTo>
                    <a:pt x="5117" y="4611"/>
                  </a:lnTo>
                  <a:lnTo>
                    <a:pt x="5229" y="4470"/>
                  </a:lnTo>
                  <a:lnTo>
                    <a:pt x="5343" y="4330"/>
                  </a:lnTo>
                  <a:lnTo>
                    <a:pt x="5343" y="4330"/>
                  </a:lnTo>
                  <a:lnTo>
                    <a:pt x="5255" y="4445"/>
                  </a:lnTo>
                  <a:lnTo>
                    <a:pt x="5255" y="4445"/>
                  </a:lnTo>
                  <a:lnTo>
                    <a:pt x="5211" y="4499"/>
                  </a:lnTo>
                  <a:lnTo>
                    <a:pt x="5167" y="4553"/>
                  </a:lnTo>
                  <a:lnTo>
                    <a:pt x="5124" y="4608"/>
                  </a:lnTo>
                  <a:lnTo>
                    <a:pt x="5083" y="4664"/>
                  </a:lnTo>
                  <a:lnTo>
                    <a:pt x="5083" y="4664"/>
                  </a:lnTo>
                  <a:lnTo>
                    <a:pt x="4993" y="4777"/>
                  </a:lnTo>
                  <a:lnTo>
                    <a:pt x="4993" y="4777"/>
                  </a:lnTo>
                  <a:lnTo>
                    <a:pt x="5036" y="4726"/>
                  </a:lnTo>
                  <a:lnTo>
                    <a:pt x="5036" y="4726"/>
                  </a:lnTo>
                  <a:lnTo>
                    <a:pt x="4961" y="4833"/>
                  </a:lnTo>
                  <a:lnTo>
                    <a:pt x="4924" y="4888"/>
                  </a:lnTo>
                  <a:lnTo>
                    <a:pt x="4888" y="4942"/>
                  </a:lnTo>
                  <a:lnTo>
                    <a:pt x="4888" y="4942"/>
                  </a:lnTo>
                  <a:lnTo>
                    <a:pt x="4851" y="4996"/>
                  </a:lnTo>
                  <a:lnTo>
                    <a:pt x="4814" y="5046"/>
                  </a:lnTo>
                  <a:lnTo>
                    <a:pt x="4776" y="5096"/>
                  </a:lnTo>
                  <a:lnTo>
                    <a:pt x="4737" y="5143"/>
                  </a:lnTo>
                  <a:lnTo>
                    <a:pt x="4697" y="5190"/>
                  </a:lnTo>
                  <a:lnTo>
                    <a:pt x="4657" y="5234"/>
                  </a:lnTo>
                  <a:lnTo>
                    <a:pt x="4615" y="5279"/>
                  </a:lnTo>
                  <a:lnTo>
                    <a:pt x="4574" y="5322"/>
                  </a:lnTo>
                  <a:lnTo>
                    <a:pt x="4488" y="5408"/>
                  </a:lnTo>
                  <a:lnTo>
                    <a:pt x="4402" y="5491"/>
                  </a:lnTo>
                  <a:lnTo>
                    <a:pt x="4315" y="5576"/>
                  </a:lnTo>
                  <a:lnTo>
                    <a:pt x="4227" y="5663"/>
                  </a:lnTo>
                  <a:lnTo>
                    <a:pt x="4227" y="5663"/>
                  </a:lnTo>
                  <a:lnTo>
                    <a:pt x="4239" y="5631"/>
                  </a:lnTo>
                  <a:lnTo>
                    <a:pt x="4251" y="5598"/>
                  </a:lnTo>
                  <a:lnTo>
                    <a:pt x="4251" y="5598"/>
                  </a:lnTo>
                  <a:close/>
                  <a:moveTo>
                    <a:pt x="4205" y="5741"/>
                  </a:moveTo>
                  <a:lnTo>
                    <a:pt x="4205" y="5741"/>
                  </a:lnTo>
                  <a:lnTo>
                    <a:pt x="4251" y="5714"/>
                  </a:lnTo>
                  <a:lnTo>
                    <a:pt x="4295" y="5686"/>
                  </a:lnTo>
                  <a:lnTo>
                    <a:pt x="4339" y="5657"/>
                  </a:lnTo>
                  <a:lnTo>
                    <a:pt x="4382" y="5626"/>
                  </a:lnTo>
                  <a:lnTo>
                    <a:pt x="4425" y="5596"/>
                  </a:lnTo>
                  <a:lnTo>
                    <a:pt x="4467" y="5563"/>
                  </a:lnTo>
                  <a:lnTo>
                    <a:pt x="4509" y="5529"/>
                  </a:lnTo>
                  <a:lnTo>
                    <a:pt x="4550" y="5495"/>
                  </a:lnTo>
                  <a:lnTo>
                    <a:pt x="4550" y="5495"/>
                  </a:lnTo>
                  <a:lnTo>
                    <a:pt x="4457" y="5600"/>
                  </a:lnTo>
                  <a:lnTo>
                    <a:pt x="4363" y="5705"/>
                  </a:lnTo>
                  <a:lnTo>
                    <a:pt x="4272" y="5811"/>
                  </a:lnTo>
                  <a:lnTo>
                    <a:pt x="4183" y="5918"/>
                  </a:lnTo>
                  <a:lnTo>
                    <a:pt x="4183" y="5918"/>
                  </a:lnTo>
                  <a:lnTo>
                    <a:pt x="4183" y="5896"/>
                  </a:lnTo>
                  <a:lnTo>
                    <a:pt x="4184" y="5873"/>
                  </a:lnTo>
                  <a:lnTo>
                    <a:pt x="4189" y="5829"/>
                  </a:lnTo>
                  <a:lnTo>
                    <a:pt x="4196" y="5784"/>
                  </a:lnTo>
                  <a:lnTo>
                    <a:pt x="4205" y="5741"/>
                  </a:lnTo>
                  <a:lnTo>
                    <a:pt x="4205" y="5741"/>
                  </a:lnTo>
                  <a:close/>
                  <a:moveTo>
                    <a:pt x="4572" y="5546"/>
                  </a:moveTo>
                  <a:lnTo>
                    <a:pt x="4572" y="5546"/>
                  </a:lnTo>
                  <a:lnTo>
                    <a:pt x="4514" y="5612"/>
                  </a:lnTo>
                  <a:lnTo>
                    <a:pt x="4486" y="5645"/>
                  </a:lnTo>
                  <a:lnTo>
                    <a:pt x="4457" y="5678"/>
                  </a:lnTo>
                  <a:lnTo>
                    <a:pt x="4457" y="5678"/>
                  </a:lnTo>
                  <a:lnTo>
                    <a:pt x="4373" y="5769"/>
                  </a:lnTo>
                  <a:lnTo>
                    <a:pt x="4316" y="5829"/>
                  </a:lnTo>
                  <a:lnTo>
                    <a:pt x="4298" y="5847"/>
                  </a:lnTo>
                  <a:lnTo>
                    <a:pt x="4286" y="5857"/>
                  </a:lnTo>
                  <a:lnTo>
                    <a:pt x="4279" y="5862"/>
                  </a:lnTo>
                  <a:lnTo>
                    <a:pt x="4279" y="5861"/>
                  </a:lnTo>
                  <a:lnTo>
                    <a:pt x="4279" y="5859"/>
                  </a:lnTo>
                  <a:lnTo>
                    <a:pt x="4285" y="5850"/>
                  </a:lnTo>
                  <a:lnTo>
                    <a:pt x="4296" y="5836"/>
                  </a:lnTo>
                  <a:lnTo>
                    <a:pt x="4336" y="5790"/>
                  </a:lnTo>
                  <a:lnTo>
                    <a:pt x="4396" y="5726"/>
                  </a:lnTo>
                  <a:lnTo>
                    <a:pt x="4476" y="5644"/>
                  </a:lnTo>
                  <a:lnTo>
                    <a:pt x="4476" y="5644"/>
                  </a:lnTo>
                  <a:lnTo>
                    <a:pt x="4524" y="5595"/>
                  </a:lnTo>
                  <a:lnTo>
                    <a:pt x="4572" y="5546"/>
                  </a:lnTo>
                  <a:lnTo>
                    <a:pt x="4572" y="5546"/>
                  </a:lnTo>
                  <a:close/>
                  <a:moveTo>
                    <a:pt x="4185" y="5973"/>
                  </a:moveTo>
                  <a:lnTo>
                    <a:pt x="4185" y="5973"/>
                  </a:lnTo>
                  <a:lnTo>
                    <a:pt x="4232" y="5932"/>
                  </a:lnTo>
                  <a:lnTo>
                    <a:pt x="4279" y="5891"/>
                  </a:lnTo>
                  <a:lnTo>
                    <a:pt x="4323" y="5849"/>
                  </a:lnTo>
                  <a:lnTo>
                    <a:pt x="4368" y="5806"/>
                  </a:lnTo>
                  <a:lnTo>
                    <a:pt x="4412" y="5762"/>
                  </a:lnTo>
                  <a:lnTo>
                    <a:pt x="4456" y="5718"/>
                  </a:lnTo>
                  <a:lnTo>
                    <a:pt x="4498" y="5673"/>
                  </a:lnTo>
                  <a:lnTo>
                    <a:pt x="4539" y="5628"/>
                  </a:lnTo>
                  <a:lnTo>
                    <a:pt x="4580" y="5581"/>
                  </a:lnTo>
                  <a:lnTo>
                    <a:pt x="4621" y="5535"/>
                  </a:lnTo>
                  <a:lnTo>
                    <a:pt x="4699" y="5440"/>
                  </a:lnTo>
                  <a:lnTo>
                    <a:pt x="4776" y="5344"/>
                  </a:lnTo>
                  <a:lnTo>
                    <a:pt x="4852" y="5246"/>
                  </a:lnTo>
                  <a:lnTo>
                    <a:pt x="4852" y="5246"/>
                  </a:lnTo>
                  <a:lnTo>
                    <a:pt x="4946" y="5143"/>
                  </a:lnTo>
                  <a:lnTo>
                    <a:pt x="5038" y="5038"/>
                  </a:lnTo>
                  <a:lnTo>
                    <a:pt x="5130" y="4934"/>
                  </a:lnTo>
                  <a:lnTo>
                    <a:pt x="5221" y="4827"/>
                  </a:lnTo>
                  <a:lnTo>
                    <a:pt x="5221" y="4827"/>
                  </a:lnTo>
                  <a:lnTo>
                    <a:pt x="5208" y="4843"/>
                  </a:lnTo>
                  <a:lnTo>
                    <a:pt x="5208" y="4843"/>
                  </a:lnTo>
                  <a:lnTo>
                    <a:pt x="5160" y="4910"/>
                  </a:lnTo>
                  <a:lnTo>
                    <a:pt x="5113" y="4977"/>
                  </a:lnTo>
                  <a:lnTo>
                    <a:pt x="5020" y="5114"/>
                  </a:lnTo>
                  <a:lnTo>
                    <a:pt x="4926" y="5251"/>
                  </a:lnTo>
                  <a:lnTo>
                    <a:pt x="4833" y="5388"/>
                  </a:lnTo>
                  <a:lnTo>
                    <a:pt x="4833" y="5388"/>
                  </a:lnTo>
                  <a:lnTo>
                    <a:pt x="4756" y="5477"/>
                  </a:lnTo>
                  <a:lnTo>
                    <a:pt x="4680" y="5566"/>
                  </a:lnTo>
                  <a:lnTo>
                    <a:pt x="4603" y="5653"/>
                  </a:lnTo>
                  <a:lnTo>
                    <a:pt x="4525" y="5739"/>
                  </a:lnTo>
                  <a:lnTo>
                    <a:pt x="4445" y="5824"/>
                  </a:lnTo>
                  <a:lnTo>
                    <a:pt x="4363" y="5907"/>
                  </a:lnTo>
                  <a:lnTo>
                    <a:pt x="4281" y="5988"/>
                  </a:lnTo>
                  <a:lnTo>
                    <a:pt x="4197" y="6068"/>
                  </a:lnTo>
                  <a:lnTo>
                    <a:pt x="4197" y="6068"/>
                  </a:lnTo>
                  <a:lnTo>
                    <a:pt x="4190" y="6020"/>
                  </a:lnTo>
                  <a:lnTo>
                    <a:pt x="4185" y="5973"/>
                  </a:lnTo>
                  <a:lnTo>
                    <a:pt x="4185" y="5973"/>
                  </a:lnTo>
                  <a:close/>
                  <a:moveTo>
                    <a:pt x="4223" y="6182"/>
                  </a:moveTo>
                  <a:lnTo>
                    <a:pt x="4223" y="6182"/>
                  </a:lnTo>
                  <a:lnTo>
                    <a:pt x="4213" y="6144"/>
                  </a:lnTo>
                  <a:lnTo>
                    <a:pt x="4204" y="6108"/>
                  </a:lnTo>
                  <a:lnTo>
                    <a:pt x="4204" y="6108"/>
                  </a:lnTo>
                  <a:lnTo>
                    <a:pt x="4257" y="6065"/>
                  </a:lnTo>
                  <a:lnTo>
                    <a:pt x="4307" y="6023"/>
                  </a:lnTo>
                  <a:lnTo>
                    <a:pt x="4356" y="5979"/>
                  </a:lnTo>
                  <a:lnTo>
                    <a:pt x="4404" y="5934"/>
                  </a:lnTo>
                  <a:lnTo>
                    <a:pt x="4451" y="5887"/>
                  </a:lnTo>
                  <a:lnTo>
                    <a:pt x="4497" y="5841"/>
                  </a:lnTo>
                  <a:lnTo>
                    <a:pt x="4541" y="5793"/>
                  </a:lnTo>
                  <a:lnTo>
                    <a:pt x="4586" y="5745"/>
                  </a:lnTo>
                  <a:lnTo>
                    <a:pt x="4628" y="5696"/>
                  </a:lnTo>
                  <a:lnTo>
                    <a:pt x="4670" y="5645"/>
                  </a:lnTo>
                  <a:lnTo>
                    <a:pt x="4711" y="5594"/>
                  </a:lnTo>
                  <a:lnTo>
                    <a:pt x="4751" y="5543"/>
                  </a:lnTo>
                  <a:lnTo>
                    <a:pt x="4790" y="5491"/>
                  </a:lnTo>
                  <a:lnTo>
                    <a:pt x="4830" y="5439"/>
                  </a:lnTo>
                  <a:lnTo>
                    <a:pt x="4907" y="5333"/>
                  </a:lnTo>
                  <a:lnTo>
                    <a:pt x="4907" y="5333"/>
                  </a:lnTo>
                  <a:lnTo>
                    <a:pt x="5002" y="5212"/>
                  </a:lnTo>
                  <a:lnTo>
                    <a:pt x="5097" y="5092"/>
                  </a:lnTo>
                  <a:lnTo>
                    <a:pt x="5145" y="5032"/>
                  </a:lnTo>
                  <a:lnTo>
                    <a:pt x="5194" y="4973"/>
                  </a:lnTo>
                  <a:lnTo>
                    <a:pt x="5243" y="4915"/>
                  </a:lnTo>
                  <a:lnTo>
                    <a:pt x="5292" y="4857"/>
                  </a:lnTo>
                  <a:lnTo>
                    <a:pt x="5292" y="4857"/>
                  </a:lnTo>
                  <a:lnTo>
                    <a:pt x="5394" y="4742"/>
                  </a:lnTo>
                  <a:lnTo>
                    <a:pt x="5493" y="4625"/>
                  </a:lnTo>
                  <a:lnTo>
                    <a:pt x="5591" y="4506"/>
                  </a:lnTo>
                  <a:lnTo>
                    <a:pt x="5688" y="4388"/>
                  </a:lnTo>
                  <a:lnTo>
                    <a:pt x="5882" y="4149"/>
                  </a:lnTo>
                  <a:lnTo>
                    <a:pt x="5980" y="4031"/>
                  </a:lnTo>
                  <a:lnTo>
                    <a:pt x="6079" y="3914"/>
                  </a:lnTo>
                  <a:lnTo>
                    <a:pt x="6079" y="3914"/>
                  </a:lnTo>
                  <a:lnTo>
                    <a:pt x="6147" y="3842"/>
                  </a:lnTo>
                  <a:lnTo>
                    <a:pt x="6214" y="3768"/>
                  </a:lnTo>
                  <a:lnTo>
                    <a:pt x="6279" y="3694"/>
                  </a:lnTo>
                  <a:lnTo>
                    <a:pt x="6344" y="3619"/>
                  </a:lnTo>
                  <a:lnTo>
                    <a:pt x="6344" y="3619"/>
                  </a:lnTo>
                  <a:lnTo>
                    <a:pt x="6505" y="3449"/>
                  </a:lnTo>
                  <a:lnTo>
                    <a:pt x="6585" y="3364"/>
                  </a:lnTo>
                  <a:lnTo>
                    <a:pt x="6665" y="3279"/>
                  </a:lnTo>
                  <a:lnTo>
                    <a:pt x="6665" y="3279"/>
                  </a:lnTo>
                  <a:lnTo>
                    <a:pt x="6663" y="3286"/>
                  </a:lnTo>
                  <a:lnTo>
                    <a:pt x="6663" y="3286"/>
                  </a:lnTo>
                  <a:lnTo>
                    <a:pt x="6595" y="3363"/>
                  </a:lnTo>
                  <a:lnTo>
                    <a:pt x="6528" y="3441"/>
                  </a:lnTo>
                  <a:lnTo>
                    <a:pt x="6462" y="3522"/>
                  </a:lnTo>
                  <a:lnTo>
                    <a:pt x="6395" y="3604"/>
                  </a:lnTo>
                  <a:lnTo>
                    <a:pt x="6263" y="3769"/>
                  </a:lnTo>
                  <a:lnTo>
                    <a:pt x="6197" y="3851"/>
                  </a:lnTo>
                  <a:lnTo>
                    <a:pt x="6132" y="3932"/>
                  </a:lnTo>
                  <a:lnTo>
                    <a:pt x="6132" y="3932"/>
                  </a:lnTo>
                  <a:lnTo>
                    <a:pt x="6004" y="4085"/>
                  </a:lnTo>
                  <a:lnTo>
                    <a:pt x="5875" y="4238"/>
                  </a:lnTo>
                  <a:lnTo>
                    <a:pt x="5619" y="4545"/>
                  </a:lnTo>
                  <a:lnTo>
                    <a:pt x="5491" y="4698"/>
                  </a:lnTo>
                  <a:lnTo>
                    <a:pt x="5365" y="4853"/>
                  </a:lnTo>
                  <a:lnTo>
                    <a:pt x="5240" y="5008"/>
                  </a:lnTo>
                  <a:lnTo>
                    <a:pt x="5117" y="5165"/>
                  </a:lnTo>
                  <a:lnTo>
                    <a:pt x="5117" y="5165"/>
                  </a:lnTo>
                  <a:lnTo>
                    <a:pt x="5063" y="5233"/>
                  </a:lnTo>
                  <a:lnTo>
                    <a:pt x="5009" y="5299"/>
                  </a:lnTo>
                  <a:lnTo>
                    <a:pt x="4953" y="5364"/>
                  </a:lnTo>
                  <a:lnTo>
                    <a:pt x="4897" y="5429"/>
                  </a:lnTo>
                  <a:lnTo>
                    <a:pt x="4781" y="5557"/>
                  </a:lnTo>
                  <a:lnTo>
                    <a:pt x="4666" y="5685"/>
                  </a:lnTo>
                  <a:lnTo>
                    <a:pt x="4608" y="5749"/>
                  </a:lnTo>
                  <a:lnTo>
                    <a:pt x="4552" y="5814"/>
                  </a:lnTo>
                  <a:lnTo>
                    <a:pt x="4495" y="5878"/>
                  </a:lnTo>
                  <a:lnTo>
                    <a:pt x="4440" y="5945"/>
                  </a:lnTo>
                  <a:lnTo>
                    <a:pt x="4387" y="6012"/>
                  </a:lnTo>
                  <a:lnTo>
                    <a:pt x="4334" y="6079"/>
                  </a:lnTo>
                  <a:lnTo>
                    <a:pt x="4284" y="6149"/>
                  </a:lnTo>
                  <a:lnTo>
                    <a:pt x="4234" y="6219"/>
                  </a:lnTo>
                  <a:lnTo>
                    <a:pt x="4234" y="6219"/>
                  </a:lnTo>
                  <a:lnTo>
                    <a:pt x="4223" y="6182"/>
                  </a:lnTo>
                  <a:lnTo>
                    <a:pt x="4223" y="6182"/>
                  </a:lnTo>
                  <a:close/>
                  <a:moveTo>
                    <a:pt x="4248" y="6261"/>
                  </a:moveTo>
                  <a:lnTo>
                    <a:pt x="4248" y="6261"/>
                  </a:lnTo>
                  <a:lnTo>
                    <a:pt x="4301" y="6227"/>
                  </a:lnTo>
                  <a:lnTo>
                    <a:pt x="4353" y="6192"/>
                  </a:lnTo>
                  <a:lnTo>
                    <a:pt x="4403" y="6154"/>
                  </a:lnTo>
                  <a:lnTo>
                    <a:pt x="4451" y="6116"/>
                  </a:lnTo>
                  <a:lnTo>
                    <a:pt x="4498" y="6076"/>
                  </a:lnTo>
                  <a:lnTo>
                    <a:pt x="4542" y="6034"/>
                  </a:lnTo>
                  <a:lnTo>
                    <a:pt x="4587" y="5992"/>
                  </a:lnTo>
                  <a:lnTo>
                    <a:pt x="4629" y="5947"/>
                  </a:lnTo>
                  <a:lnTo>
                    <a:pt x="4629" y="5947"/>
                  </a:lnTo>
                  <a:lnTo>
                    <a:pt x="4546" y="6055"/>
                  </a:lnTo>
                  <a:lnTo>
                    <a:pt x="4463" y="6161"/>
                  </a:lnTo>
                  <a:lnTo>
                    <a:pt x="4377" y="6268"/>
                  </a:lnTo>
                  <a:lnTo>
                    <a:pt x="4292" y="6374"/>
                  </a:lnTo>
                  <a:lnTo>
                    <a:pt x="4292" y="6374"/>
                  </a:lnTo>
                  <a:lnTo>
                    <a:pt x="4270" y="6318"/>
                  </a:lnTo>
                  <a:lnTo>
                    <a:pt x="4248" y="6261"/>
                  </a:lnTo>
                  <a:lnTo>
                    <a:pt x="4248" y="6261"/>
                  </a:lnTo>
                  <a:close/>
                  <a:moveTo>
                    <a:pt x="4308" y="6411"/>
                  </a:moveTo>
                  <a:lnTo>
                    <a:pt x="4308" y="6411"/>
                  </a:lnTo>
                  <a:lnTo>
                    <a:pt x="4337" y="6395"/>
                  </a:lnTo>
                  <a:lnTo>
                    <a:pt x="4366" y="6379"/>
                  </a:lnTo>
                  <a:lnTo>
                    <a:pt x="4394" y="6363"/>
                  </a:lnTo>
                  <a:lnTo>
                    <a:pt x="4422" y="6345"/>
                  </a:lnTo>
                  <a:lnTo>
                    <a:pt x="4449" y="6326"/>
                  </a:lnTo>
                  <a:lnTo>
                    <a:pt x="4474" y="6307"/>
                  </a:lnTo>
                  <a:lnTo>
                    <a:pt x="4500" y="6287"/>
                  </a:lnTo>
                  <a:lnTo>
                    <a:pt x="4526" y="6266"/>
                  </a:lnTo>
                  <a:lnTo>
                    <a:pt x="4526" y="6266"/>
                  </a:lnTo>
                  <a:lnTo>
                    <a:pt x="4481" y="6326"/>
                  </a:lnTo>
                  <a:lnTo>
                    <a:pt x="4439" y="6387"/>
                  </a:lnTo>
                  <a:lnTo>
                    <a:pt x="4397" y="6448"/>
                  </a:lnTo>
                  <a:lnTo>
                    <a:pt x="4355" y="6510"/>
                  </a:lnTo>
                  <a:lnTo>
                    <a:pt x="4355" y="6510"/>
                  </a:lnTo>
                  <a:lnTo>
                    <a:pt x="4330" y="6461"/>
                  </a:lnTo>
                  <a:lnTo>
                    <a:pt x="4308" y="6411"/>
                  </a:lnTo>
                  <a:lnTo>
                    <a:pt x="4308" y="6411"/>
                  </a:lnTo>
                  <a:close/>
                  <a:moveTo>
                    <a:pt x="4376" y="6550"/>
                  </a:moveTo>
                  <a:lnTo>
                    <a:pt x="4376" y="6550"/>
                  </a:lnTo>
                  <a:lnTo>
                    <a:pt x="4426" y="6506"/>
                  </a:lnTo>
                  <a:lnTo>
                    <a:pt x="4478" y="6461"/>
                  </a:lnTo>
                  <a:lnTo>
                    <a:pt x="4527" y="6414"/>
                  </a:lnTo>
                  <a:lnTo>
                    <a:pt x="4576" y="6367"/>
                  </a:lnTo>
                  <a:lnTo>
                    <a:pt x="4625" y="6319"/>
                  </a:lnTo>
                  <a:lnTo>
                    <a:pt x="4673" y="6270"/>
                  </a:lnTo>
                  <a:lnTo>
                    <a:pt x="4720" y="6221"/>
                  </a:lnTo>
                  <a:lnTo>
                    <a:pt x="4767" y="6171"/>
                  </a:lnTo>
                  <a:lnTo>
                    <a:pt x="4767" y="6171"/>
                  </a:lnTo>
                  <a:lnTo>
                    <a:pt x="4724" y="6232"/>
                  </a:lnTo>
                  <a:lnTo>
                    <a:pt x="4680" y="6294"/>
                  </a:lnTo>
                  <a:lnTo>
                    <a:pt x="4638" y="6356"/>
                  </a:lnTo>
                  <a:lnTo>
                    <a:pt x="4597" y="6419"/>
                  </a:lnTo>
                  <a:lnTo>
                    <a:pt x="4557" y="6482"/>
                  </a:lnTo>
                  <a:lnTo>
                    <a:pt x="4518" y="6545"/>
                  </a:lnTo>
                  <a:lnTo>
                    <a:pt x="4480" y="6610"/>
                  </a:lnTo>
                  <a:lnTo>
                    <a:pt x="4444" y="6675"/>
                  </a:lnTo>
                  <a:lnTo>
                    <a:pt x="4444" y="6675"/>
                  </a:lnTo>
                  <a:lnTo>
                    <a:pt x="4409" y="6612"/>
                  </a:lnTo>
                  <a:lnTo>
                    <a:pt x="4376" y="6550"/>
                  </a:lnTo>
                  <a:lnTo>
                    <a:pt x="4376" y="6550"/>
                  </a:lnTo>
                  <a:close/>
                  <a:moveTo>
                    <a:pt x="4467" y="6715"/>
                  </a:moveTo>
                  <a:lnTo>
                    <a:pt x="4467" y="6715"/>
                  </a:lnTo>
                  <a:lnTo>
                    <a:pt x="4508" y="6671"/>
                  </a:lnTo>
                  <a:lnTo>
                    <a:pt x="4548" y="6625"/>
                  </a:lnTo>
                  <a:lnTo>
                    <a:pt x="4628" y="6532"/>
                  </a:lnTo>
                  <a:lnTo>
                    <a:pt x="4705" y="6439"/>
                  </a:lnTo>
                  <a:lnTo>
                    <a:pt x="4780" y="6343"/>
                  </a:lnTo>
                  <a:lnTo>
                    <a:pt x="4854" y="6246"/>
                  </a:lnTo>
                  <a:lnTo>
                    <a:pt x="4927" y="6149"/>
                  </a:lnTo>
                  <a:lnTo>
                    <a:pt x="4999" y="6049"/>
                  </a:lnTo>
                  <a:lnTo>
                    <a:pt x="5070" y="5950"/>
                  </a:lnTo>
                  <a:lnTo>
                    <a:pt x="5212" y="5751"/>
                  </a:lnTo>
                  <a:lnTo>
                    <a:pt x="5355" y="5552"/>
                  </a:lnTo>
                  <a:lnTo>
                    <a:pt x="5426" y="5452"/>
                  </a:lnTo>
                  <a:lnTo>
                    <a:pt x="5498" y="5355"/>
                  </a:lnTo>
                  <a:lnTo>
                    <a:pt x="5571" y="5258"/>
                  </a:lnTo>
                  <a:lnTo>
                    <a:pt x="5646" y="5162"/>
                  </a:lnTo>
                  <a:lnTo>
                    <a:pt x="5646" y="5162"/>
                  </a:lnTo>
                  <a:lnTo>
                    <a:pt x="5731" y="5055"/>
                  </a:lnTo>
                  <a:lnTo>
                    <a:pt x="5819" y="4949"/>
                  </a:lnTo>
                  <a:lnTo>
                    <a:pt x="5998" y="4735"/>
                  </a:lnTo>
                  <a:lnTo>
                    <a:pt x="5998" y="4735"/>
                  </a:lnTo>
                  <a:lnTo>
                    <a:pt x="5829" y="4971"/>
                  </a:lnTo>
                  <a:lnTo>
                    <a:pt x="5745" y="5087"/>
                  </a:lnTo>
                  <a:lnTo>
                    <a:pt x="5663" y="5198"/>
                  </a:lnTo>
                  <a:lnTo>
                    <a:pt x="5663" y="5198"/>
                  </a:lnTo>
                  <a:lnTo>
                    <a:pt x="5589" y="5299"/>
                  </a:lnTo>
                  <a:lnTo>
                    <a:pt x="5515" y="5401"/>
                  </a:lnTo>
                  <a:lnTo>
                    <a:pt x="5370" y="5605"/>
                  </a:lnTo>
                  <a:lnTo>
                    <a:pt x="5223" y="5809"/>
                  </a:lnTo>
                  <a:lnTo>
                    <a:pt x="5150" y="5911"/>
                  </a:lnTo>
                  <a:lnTo>
                    <a:pt x="5075" y="6013"/>
                  </a:lnTo>
                  <a:lnTo>
                    <a:pt x="5075" y="6013"/>
                  </a:lnTo>
                  <a:lnTo>
                    <a:pt x="5044" y="6056"/>
                  </a:lnTo>
                  <a:lnTo>
                    <a:pt x="5013" y="6101"/>
                  </a:lnTo>
                  <a:lnTo>
                    <a:pt x="4953" y="6192"/>
                  </a:lnTo>
                  <a:lnTo>
                    <a:pt x="4893" y="6285"/>
                  </a:lnTo>
                  <a:lnTo>
                    <a:pt x="4833" y="6378"/>
                  </a:lnTo>
                  <a:lnTo>
                    <a:pt x="4833" y="6378"/>
                  </a:lnTo>
                  <a:lnTo>
                    <a:pt x="4781" y="6448"/>
                  </a:lnTo>
                  <a:lnTo>
                    <a:pt x="4731" y="6520"/>
                  </a:lnTo>
                  <a:lnTo>
                    <a:pt x="4731" y="6520"/>
                  </a:lnTo>
                  <a:lnTo>
                    <a:pt x="4707" y="6548"/>
                  </a:lnTo>
                  <a:lnTo>
                    <a:pt x="4684" y="6577"/>
                  </a:lnTo>
                  <a:lnTo>
                    <a:pt x="4659" y="6604"/>
                  </a:lnTo>
                  <a:lnTo>
                    <a:pt x="4634" y="6632"/>
                  </a:lnTo>
                  <a:lnTo>
                    <a:pt x="4608" y="6658"/>
                  </a:lnTo>
                  <a:lnTo>
                    <a:pt x="4581" y="6682"/>
                  </a:lnTo>
                  <a:lnTo>
                    <a:pt x="4553" y="6707"/>
                  </a:lnTo>
                  <a:lnTo>
                    <a:pt x="4524" y="6730"/>
                  </a:lnTo>
                  <a:lnTo>
                    <a:pt x="4524" y="6730"/>
                  </a:lnTo>
                  <a:lnTo>
                    <a:pt x="4527" y="6727"/>
                  </a:lnTo>
                  <a:lnTo>
                    <a:pt x="4528" y="6723"/>
                  </a:lnTo>
                  <a:lnTo>
                    <a:pt x="4528" y="6719"/>
                  </a:lnTo>
                  <a:lnTo>
                    <a:pt x="4526" y="6715"/>
                  </a:lnTo>
                  <a:lnTo>
                    <a:pt x="4524" y="6713"/>
                  </a:lnTo>
                  <a:lnTo>
                    <a:pt x="4521" y="6710"/>
                  </a:lnTo>
                  <a:lnTo>
                    <a:pt x="4518" y="6710"/>
                  </a:lnTo>
                  <a:lnTo>
                    <a:pt x="4513" y="6713"/>
                  </a:lnTo>
                  <a:lnTo>
                    <a:pt x="4513" y="6713"/>
                  </a:lnTo>
                  <a:lnTo>
                    <a:pt x="4480" y="6737"/>
                  </a:lnTo>
                  <a:lnTo>
                    <a:pt x="4480" y="6737"/>
                  </a:lnTo>
                  <a:lnTo>
                    <a:pt x="4467" y="6715"/>
                  </a:lnTo>
                  <a:lnTo>
                    <a:pt x="4467" y="6715"/>
                  </a:lnTo>
                  <a:close/>
                  <a:moveTo>
                    <a:pt x="4529" y="6822"/>
                  </a:moveTo>
                  <a:lnTo>
                    <a:pt x="4529" y="6822"/>
                  </a:lnTo>
                  <a:lnTo>
                    <a:pt x="4491" y="6756"/>
                  </a:lnTo>
                  <a:lnTo>
                    <a:pt x="4491" y="6756"/>
                  </a:lnTo>
                  <a:lnTo>
                    <a:pt x="4514" y="6741"/>
                  </a:lnTo>
                  <a:lnTo>
                    <a:pt x="4535" y="6726"/>
                  </a:lnTo>
                  <a:lnTo>
                    <a:pt x="4557" y="6710"/>
                  </a:lnTo>
                  <a:lnTo>
                    <a:pt x="4579" y="6694"/>
                  </a:lnTo>
                  <a:lnTo>
                    <a:pt x="4619" y="6659"/>
                  </a:lnTo>
                  <a:lnTo>
                    <a:pt x="4659" y="6623"/>
                  </a:lnTo>
                  <a:lnTo>
                    <a:pt x="4659" y="6623"/>
                  </a:lnTo>
                  <a:lnTo>
                    <a:pt x="4594" y="6722"/>
                  </a:lnTo>
                  <a:lnTo>
                    <a:pt x="4529" y="6822"/>
                  </a:lnTo>
                  <a:lnTo>
                    <a:pt x="4529" y="6822"/>
                  </a:lnTo>
                  <a:close/>
                  <a:moveTo>
                    <a:pt x="4555" y="6866"/>
                  </a:moveTo>
                  <a:lnTo>
                    <a:pt x="4555" y="6866"/>
                  </a:lnTo>
                  <a:lnTo>
                    <a:pt x="4651" y="6764"/>
                  </a:lnTo>
                  <a:lnTo>
                    <a:pt x="4747" y="6660"/>
                  </a:lnTo>
                  <a:lnTo>
                    <a:pt x="4841" y="6556"/>
                  </a:lnTo>
                  <a:lnTo>
                    <a:pt x="4934" y="6450"/>
                  </a:lnTo>
                  <a:lnTo>
                    <a:pt x="4934" y="6450"/>
                  </a:lnTo>
                  <a:lnTo>
                    <a:pt x="4847" y="6569"/>
                  </a:lnTo>
                  <a:lnTo>
                    <a:pt x="4759" y="6687"/>
                  </a:lnTo>
                  <a:lnTo>
                    <a:pt x="4673" y="6806"/>
                  </a:lnTo>
                  <a:lnTo>
                    <a:pt x="4589" y="6925"/>
                  </a:lnTo>
                  <a:lnTo>
                    <a:pt x="4589" y="6925"/>
                  </a:lnTo>
                  <a:lnTo>
                    <a:pt x="4555" y="6866"/>
                  </a:lnTo>
                  <a:lnTo>
                    <a:pt x="4555" y="6866"/>
                  </a:lnTo>
                  <a:close/>
                  <a:moveTo>
                    <a:pt x="4703" y="7079"/>
                  </a:moveTo>
                  <a:lnTo>
                    <a:pt x="4703" y="7079"/>
                  </a:lnTo>
                  <a:lnTo>
                    <a:pt x="4690" y="7066"/>
                  </a:lnTo>
                  <a:lnTo>
                    <a:pt x="4677" y="7052"/>
                  </a:lnTo>
                  <a:lnTo>
                    <a:pt x="4664" y="7037"/>
                  </a:lnTo>
                  <a:lnTo>
                    <a:pt x="4651" y="7021"/>
                  </a:lnTo>
                  <a:lnTo>
                    <a:pt x="4651" y="7021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63" y="7008"/>
                  </a:lnTo>
                  <a:lnTo>
                    <a:pt x="4692" y="6983"/>
                  </a:lnTo>
                  <a:lnTo>
                    <a:pt x="4713" y="6963"/>
                  </a:lnTo>
                  <a:lnTo>
                    <a:pt x="4713" y="6963"/>
                  </a:lnTo>
                  <a:lnTo>
                    <a:pt x="4780" y="6892"/>
                  </a:lnTo>
                  <a:lnTo>
                    <a:pt x="4844" y="6819"/>
                  </a:lnTo>
                  <a:lnTo>
                    <a:pt x="4844" y="6819"/>
                  </a:lnTo>
                  <a:lnTo>
                    <a:pt x="4880" y="6777"/>
                  </a:lnTo>
                  <a:lnTo>
                    <a:pt x="4917" y="6735"/>
                  </a:lnTo>
                  <a:lnTo>
                    <a:pt x="4987" y="6648"/>
                  </a:lnTo>
                  <a:lnTo>
                    <a:pt x="4987" y="6648"/>
                  </a:lnTo>
                  <a:lnTo>
                    <a:pt x="4953" y="6703"/>
                  </a:lnTo>
                  <a:lnTo>
                    <a:pt x="4918" y="6757"/>
                  </a:lnTo>
                  <a:lnTo>
                    <a:pt x="4883" y="6811"/>
                  </a:lnTo>
                  <a:lnTo>
                    <a:pt x="4845" y="6865"/>
                  </a:lnTo>
                  <a:lnTo>
                    <a:pt x="4773" y="6971"/>
                  </a:lnTo>
                  <a:lnTo>
                    <a:pt x="4738" y="7025"/>
                  </a:lnTo>
                  <a:lnTo>
                    <a:pt x="4703" y="7079"/>
                  </a:lnTo>
                  <a:lnTo>
                    <a:pt x="4703" y="7079"/>
                  </a:lnTo>
                  <a:close/>
                  <a:moveTo>
                    <a:pt x="4840" y="7083"/>
                  </a:moveTo>
                  <a:lnTo>
                    <a:pt x="4840" y="7083"/>
                  </a:lnTo>
                  <a:lnTo>
                    <a:pt x="4807" y="7085"/>
                  </a:lnTo>
                  <a:lnTo>
                    <a:pt x="4770" y="7085"/>
                  </a:lnTo>
                  <a:lnTo>
                    <a:pt x="4770" y="7085"/>
                  </a:lnTo>
                  <a:lnTo>
                    <a:pt x="4820" y="7031"/>
                  </a:lnTo>
                  <a:lnTo>
                    <a:pt x="4868" y="6976"/>
                  </a:lnTo>
                  <a:lnTo>
                    <a:pt x="4964" y="6867"/>
                  </a:lnTo>
                  <a:lnTo>
                    <a:pt x="4964" y="6867"/>
                  </a:lnTo>
                  <a:lnTo>
                    <a:pt x="4950" y="6894"/>
                  </a:lnTo>
                  <a:lnTo>
                    <a:pt x="4934" y="6921"/>
                  </a:lnTo>
                  <a:lnTo>
                    <a:pt x="4903" y="6975"/>
                  </a:lnTo>
                  <a:lnTo>
                    <a:pt x="4870" y="7029"/>
                  </a:lnTo>
                  <a:lnTo>
                    <a:pt x="4840" y="7083"/>
                  </a:lnTo>
                  <a:lnTo>
                    <a:pt x="4840" y="7083"/>
                  </a:lnTo>
                  <a:close/>
                  <a:moveTo>
                    <a:pt x="4900" y="7074"/>
                  </a:moveTo>
                  <a:lnTo>
                    <a:pt x="4900" y="7074"/>
                  </a:lnTo>
                  <a:lnTo>
                    <a:pt x="4983" y="6970"/>
                  </a:lnTo>
                  <a:lnTo>
                    <a:pt x="5065" y="6866"/>
                  </a:lnTo>
                  <a:lnTo>
                    <a:pt x="5065" y="6866"/>
                  </a:lnTo>
                  <a:lnTo>
                    <a:pt x="5067" y="6887"/>
                  </a:lnTo>
                  <a:lnTo>
                    <a:pt x="5067" y="6907"/>
                  </a:lnTo>
                  <a:lnTo>
                    <a:pt x="5064" y="6926"/>
                  </a:lnTo>
                  <a:lnTo>
                    <a:pt x="5061" y="6943"/>
                  </a:lnTo>
                  <a:lnTo>
                    <a:pt x="5055" y="6960"/>
                  </a:lnTo>
                  <a:lnTo>
                    <a:pt x="5049" y="6976"/>
                  </a:lnTo>
                  <a:lnTo>
                    <a:pt x="5041" y="6990"/>
                  </a:lnTo>
                  <a:lnTo>
                    <a:pt x="5031" y="7004"/>
                  </a:lnTo>
                  <a:lnTo>
                    <a:pt x="5020" y="7016"/>
                  </a:lnTo>
                  <a:lnTo>
                    <a:pt x="5007" y="7028"/>
                  </a:lnTo>
                  <a:lnTo>
                    <a:pt x="4993" y="7038"/>
                  </a:lnTo>
                  <a:lnTo>
                    <a:pt x="4978" y="7047"/>
                  </a:lnTo>
                  <a:lnTo>
                    <a:pt x="4960" y="7056"/>
                  </a:lnTo>
                  <a:lnTo>
                    <a:pt x="4943" y="7063"/>
                  </a:lnTo>
                  <a:lnTo>
                    <a:pt x="4923" y="7070"/>
                  </a:lnTo>
                  <a:lnTo>
                    <a:pt x="4900" y="7074"/>
                  </a:lnTo>
                  <a:lnTo>
                    <a:pt x="4900" y="7074"/>
                  </a:lnTo>
                  <a:close/>
                  <a:moveTo>
                    <a:pt x="5065" y="6840"/>
                  </a:moveTo>
                  <a:lnTo>
                    <a:pt x="5065" y="6840"/>
                  </a:lnTo>
                  <a:lnTo>
                    <a:pt x="5061" y="6838"/>
                  </a:lnTo>
                  <a:lnTo>
                    <a:pt x="5055" y="6837"/>
                  </a:lnTo>
                  <a:lnTo>
                    <a:pt x="5049" y="6838"/>
                  </a:lnTo>
                  <a:lnTo>
                    <a:pt x="5043" y="6841"/>
                  </a:lnTo>
                  <a:lnTo>
                    <a:pt x="5043" y="6841"/>
                  </a:lnTo>
                  <a:lnTo>
                    <a:pt x="5027" y="6858"/>
                  </a:lnTo>
                  <a:lnTo>
                    <a:pt x="5012" y="6875"/>
                  </a:lnTo>
                  <a:lnTo>
                    <a:pt x="4981" y="6910"/>
                  </a:lnTo>
                  <a:lnTo>
                    <a:pt x="4981" y="6910"/>
                  </a:lnTo>
                  <a:lnTo>
                    <a:pt x="4998" y="6880"/>
                  </a:lnTo>
                  <a:lnTo>
                    <a:pt x="5014" y="6847"/>
                  </a:lnTo>
                  <a:lnTo>
                    <a:pt x="5028" y="6815"/>
                  </a:lnTo>
                  <a:lnTo>
                    <a:pt x="5040" y="6781"/>
                  </a:lnTo>
                  <a:lnTo>
                    <a:pt x="5040" y="6781"/>
                  </a:lnTo>
                  <a:lnTo>
                    <a:pt x="5041" y="6775"/>
                  </a:lnTo>
                  <a:lnTo>
                    <a:pt x="5040" y="6769"/>
                  </a:lnTo>
                  <a:lnTo>
                    <a:pt x="5036" y="6764"/>
                  </a:lnTo>
                  <a:lnTo>
                    <a:pt x="5031" y="6761"/>
                  </a:lnTo>
                  <a:lnTo>
                    <a:pt x="5027" y="6758"/>
                  </a:lnTo>
                  <a:lnTo>
                    <a:pt x="5021" y="6758"/>
                  </a:lnTo>
                  <a:lnTo>
                    <a:pt x="5015" y="6759"/>
                  </a:lnTo>
                  <a:lnTo>
                    <a:pt x="5009" y="6763"/>
                  </a:lnTo>
                  <a:lnTo>
                    <a:pt x="5009" y="6763"/>
                  </a:lnTo>
                  <a:lnTo>
                    <a:pt x="4981" y="6792"/>
                  </a:lnTo>
                  <a:lnTo>
                    <a:pt x="4954" y="6823"/>
                  </a:lnTo>
                  <a:lnTo>
                    <a:pt x="4899" y="6884"/>
                  </a:lnTo>
                  <a:lnTo>
                    <a:pt x="4847" y="6946"/>
                  </a:lnTo>
                  <a:lnTo>
                    <a:pt x="4793" y="7006"/>
                  </a:lnTo>
                  <a:lnTo>
                    <a:pt x="4793" y="7006"/>
                  </a:lnTo>
                  <a:lnTo>
                    <a:pt x="4833" y="6948"/>
                  </a:lnTo>
                  <a:lnTo>
                    <a:pt x="4872" y="6888"/>
                  </a:lnTo>
                  <a:lnTo>
                    <a:pt x="4913" y="6830"/>
                  </a:lnTo>
                  <a:lnTo>
                    <a:pt x="4952" y="6770"/>
                  </a:lnTo>
                  <a:lnTo>
                    <a:pt x="4991" y="6710"/>
                  </a:lnTo>
                  <a:lnTo>
                    <a:pt x="5027" y="6648"/>
                  </a:lnTo>
                  <a:lnTo>
                    <a:pt x="5044" y="6618"/>
                  </a:lnTo>
                  <a:lnTo>
                    <a:pt x="5061" y="6586"/>
                  </a:lnTo>
                  <a:lnTo>
                    <a:pt x="5077" y="6553"/>
                  </a:lnTo>
                  <a:lnTo>
                    <a:pt x="5092" y="6522"/>
                  </a:lnTo>
                  <a:lnTo>
                    <a:pt x="5092" y="6522"/>
                  </a:lnTo>
                  <a:lnTo>
                    <a:pt x="5094" y="6515"/>
                  </a:lnTo>
                  <a:lnTo>
                    <a:pt x="5092" y="6508"/>
                  </a:lnTo>
                  <a:lnTo>
                    <a:pt x="5090" y="6503"/>
                  </a:lnTo>
                  <a:lnTo>
                    <a:pt x="5085" y="6500"/>
                  </a:lnTo>
                  <a:lnTo>
                    <a:pt x="5081" y="6497"/>
                  </a:lnTo>
                  <a:lnTo>
                    <a:pt x="5074" y="6497"/>
                  </a:lnTo>
                  <a:lnTo>
                    <a:pt x="5068" y="6500"/>
                  </a:lnTo>
                  <a:lnTo>
                    <a:pt x="5063" y="6504"/>
                  </a:lnTo>
                  <a:lnTo>
                    <a:pt x="5063" y="6504"/>
                  </a:lnTo>
                  <a:lnTo>
                    <a:pt x="5013" y="6569"/>
                  </a:lnTo>
                  <a:lnTo>
                    <a:pt x="4961" y="6633"/>
                  </a:lnTo>
                  <a:lnTo>
                    <a:pt x="4909" y="6696"/>
                  </a:lnTo>
                  <a:lnTo>
                    <a:pt x="4856" y="6758"/>
                  </a:lnTo>
                  <a:lnTo>
                    <a:pt x="4749" y="6882"/>
                  </a:lnTo>
                  <a:lnTo>
                    <a:pt x="4642" y="7006"/>
                  </a:lnTo>
                  <a:lnTo>
                    <a:pt x="4642" y="7006"/>
                  </a:lnTo>
                  <a:lnTo>
                    <a:pt x="4625" y="6983"/>
                  </a:lnTo>
                  <a:lnTo>
                    <a:pt x="4609" y="6960"/>
                  </a:lnTo>
                  <a:lnTo>
                    <a:pt x="4609" y="6960"/>
                  </a:lnTo>
                  <a:lnTo>
                    <a:pt x="4687" y="6884"/>
                  </a:lnTo>
                  <a:lnTo>
                    <a:pt x="4763" y="6807"/>
                  </a:lnTo>
                  <a:lnTo>
                    <a:pt x="4838" y="6729"/>
                  </a:lnTo>
                  <a:lnTo>
                    <a:pt x="4912" y="6649"/>
                  </a:lnTo>
                  <a:lnTo>
                    <a:pt x="4983" y="6569"/>
                  </a:lnTo>
                  <a:lnTo>
                    <a:pt x="5054" y="6488"/>
                  </a:lnTo>
                  <a:lnTo>
                    <a:pt x="5124" y="6405"/>
                  </a:lnTo>
                  <a:lnTo>
                    <a:pt x="5192" y="6322"/>
                  </a:lnTo>
                  <a:lnTo>
                    <a:pt x="5192" y="6322"/>
                  </a:lnTo>
                  <a:lnTo>
                    <a:pt x="5173" y="6351"/>
                  </a:lnTo>
                  <a:lnTo>
                    <a:pt x="5156" y="6380"/>
                  </a:lnTo>
                  <a:lnTo>
                    <a:pt x="5140" y="6410"/>
                  </a:lnTo>
                  <a:lnTo>
                    <a:pt x="5126" y="6439"/>
                  </a:lnTo>
                  <a:lnTo>
                    <a:pt x="5115" y="6469"/>
                  </a:lnTo>
                  <a:lnTo>
                    <a:pt x="5105" y="6500"/>
                  </a:lnTo>
                  <a:lnTo>
                    <a:pt x="5097" y="6530"/>
                  </a:lnTo>
                  <a:lnTo>
                    <a:pt x="5090" y="6562"/>
                  </a:lnTo>
                  <a:lnTo>
                    <a:pt x="5083" y="6594"/>
                  </a:lnTo>
                  <a:lnTo>
                    <a:pt x="5078" y="6627"/>
                  </a:lnTo>
                  <a:lnTo>
                    <a:pt x="5075" y="6661"/>
                  </a:lnTo>
                  <a:lnTo>
                    <a:pt x="5072" y="6695"/>
                  </a:lnTo>
                  <a:lnTo>
                    <a:pt x="5068" y="6767"/>
                  </a:lnTo>
                  <a:lnTo>
                    <a:pt x="5065" y="6840"/>
                  </a:lnTo>
                  <a:lnTo>
                    <a:pt x="5065" y="6840"/>
                  </a:lnTo>
                  <a:close/>
                  <a:moveTo>
                    <a:pt x="5817" y="5814"/>
                  </a:moveTo>
                  <a:lnTo>
                    <a:pt x="5817" y="5814"/>
                  </a:lnTo>
                  <a:lnTo>
                    <a:pt x="5779" y="5836"/>
                  </a:lnTo>
                  <a:lnTo>
                    <a:pt x="5742" y="5858"/>
                  </a:lnTo>
                  <a:lnTo>
                    <a:pt x="5706" y="5882"/>
                  </a:lnTo>
                  <a:lnTo>
                    <a:pt x="5668" y="5905"/>
                  </a:lnTo>
                  <a:lnTo>
                    <a:pt x="5633" y="5930"/>
                  </a:lnTo>
                  <a:lnTo>
                    <a:pt x="5597" y="5955"/>
                  </a:lnTo>
                  <a:lnTo>
                    <a:pt x="5562" y="5981"/>
                  </a:lnTo>
                  <a:lnTo>
                    <a:pt x="5528" y="6007"/>
                  </a:lnTo>
                  <a:lnTo>
                    <a:pt x="5460" y="6062"/>
                  </a:lnTo>
                  <a:lnTo>
                    <a:pt x="5393" y="6118"/>
                  </a:lnTo>
                  <a:lnTo>
                    <a:pt x="5328" y="6177"/>
                  </a:lnTo>
                  <a:lnTo>
                    <a:pt x="5264" y="6236"/>
                  </a:lnTo>
                  <a:lnTo>
                    <a:pt x="5264" y="6236"/>
                  </a:lnTo>
                  <a:lnTo>
                    <a:pt x="5252" y="6252"/>
                  </a:lnTo>
                  <a:lnTo>
                    <a:pt x="5239" y="6266"/>
                  </a:lnTo>
                  <a:lnTo>
                    <a:pt x="5239" y="6266"/>
                  </a:lnTo>
                  <a:lnTo>
                    <a:pt x="5304" y="6184"/>
                  </a:lnTo>
                  <a:lnTo>
                    <a:pt x="5369" y="6102"/>
                  </a:lnTo>
                  <a:lnTo>
                    <a:pt x="5369" y="6102"/>
                  </a:lnTo>
                  <a:lnTo>
                    <a:pt x="5370" y="6105"/>
                  </a:lnTo>
                  <a:lnTo>
                    <a:pt x="5373" y="6108"/>
                  </a:lnTo>
                  <a:lnTo>
                    <a:pt x="5376" y="6110"/>
                  </a:lnTo>
                  <a:lnTo>
                    <a:pt x="5380" y="6112"/>
                  </a:lnTo>
                  <a:lnTo>
                    <a:pt x="5384" y="6112"/>
                  </a:lnTo>
                  <a:lnTo>
                    <a:pt x="5388" y="6112"/>
                  </a:lnTo>
                  <a:lnTo>
                    <a:pt x="5392" y="6111"/>
                  </a:lnTo>
                  <a:lnTo>
                    <a:pt x="5395" y="6109"/>
                  </a:lnTo>
                  <a:lnTo>
                    <a:pt x="5395" y="6109"/>
                  </a:lnTo>
                  <a:lnTo>
                    <a:pt x="5436" y="6076"/>
                  </a:lnTo>
                  <a:lnTo>
                    <a:pt x="5476" y="6042"/>
                  </a:lnTo>
                  <a:lnTo>
                    <a:pt x="5515" y="6008"/>
                  </a:lnTo>
                  <a:lnTo>
                    <a:pt x="5553" y="5973"/>
                  </a:lnTo>
                  <a:lnTo>
                    <a:pt x="5591" y="5938"/>
                  </a:lnTo>
                  <a:lnTo>
                    <a:pt x="5627" y="5902"/>
                  </a:lnTo>
                  <a:lnTo>
                    <a:pt x="5700" y="5829"/>
                  </a:lnTo>
                  <a:lnTo>
                    <a:pt x="5771" y="5754"/>
                  </a:lnTo>
                  <a:lnTo>
                    <a:pt x="5839" y="5678"/>
                  </a:lnTo>
                  <a:lnTo>
                    <a:pt x="5907" y="5601"/>
                  </a:lnTo>
                  <a:lnTo>
                    <a:pt x="5972" y="5523"/>
                  </a:lnTo>
                  <a:lnTo>
                    <a:pt x="5972" y="5523"/>
                  </a:lnTo>
                  <a:lnTo>
                    <a:pt x="5950" y="5559"/>
                  </a:lnTo>
                  <a:lnTo>
                    <a:pt x="5928" y="5595"/>
                  </a:lnTo>
                  <a:lnTo>
                    <a:pt x="5907" y="5631"/>
                  </a:lnTo>
                  <a:lnTo>
                    <a:pt x="5886" y="5667"/>
                  </a:lnTo>
                  <a:lnTo>
                    <a:pt x="5867" y="5704"/>
                  </a:lnTo>
                  <a:lnTo>
                    <a:pt x="5848" y="5741"/>
                  </a:lnTo>
                  <a:lnTo>
                    <a:pt x="5832" y="5777"/>
                  </a:lnTo>
                  <a:lnTo>
                    <a:pt x="5817" y="5814"/>
                  </a:lnTo>
                  <a:lnTo>
                    <a:pt x="5817" y="5814"/>
                  </a:lnTo>
                  <a:close/>
                  <a:moveTo>
                    <a:pt x="5892" y="5770"/>
                  </a:moveTo>
                  <a:lnTo>
                    <a:pt x="5892" y="5770"/>
                  </a:lnTo>
                  <a:lnTo>
                    <a:pt x="5895" y="5740"/>
                  </a:lnTo>
                  <a:lnTo>
                    <a:pt x="5902" y="5712"/>
                  </a:lnTo>
                  <a:lnTo>
                    <a:pt x="5912" y="5683"/>
                  </a:lnTo>
                  <a:lnTo>
                    <a:pt x="5922" y="5656"/>
                  </a:lnTo>
                  <a:lnTo>
                    <a:pt x="5935" y="5629"/>
                  </a:lnTo>
                  <a:lnTo>
                    <a:pt x="5950" y="5604"/>
                  </a:lnTo>
                  <a:lnTo>
                    <a:pt x="5967" y="5578"/>
                  </a:lnTo>
                  <a:lnTo>
                    <a:pt x="5985" y="5555"/>
                  </a:lnTo>
                  <a:lnTo>
                    <a:pt x="5985" y="5555"/>
                  </a:lnTo>
                  <a:lnTo>
                    <a:pt x="6003" y="5528"/>
                  </a:lnTo>
                  <a:lnTo>
                    <a:pt x="6020" y="5502"/>
                  </a:lnTo>
                  <a:lnTo>
                    <a:pt x="6059" y="5450"/>
                  </a:lnTo>
                  <a:lnTo>
                    <a:pt x="6100" y="5398"/>
                  </a:lnTo>
                  <a:lnTo>
                    <a:pt x="6141" y="5348"/>
                  </a:lnTo>
                  <a:lnTo>
                    <a:pt x="6184" y="5298"/>
                  </a:lnTo>
                  <a:lnTo>
                    <a:pt x="6228" y="5248"/>
                  </a:lnTo>
                  <a:lnTo>
                    <a:pt x="6313" y="5151"/>
                  </a:lnTo>
                  <a:lnTo>
                    <a:pt x="6313" y="5151"/>
                  </a:lnTo>
                  <a:lnTo>
                    <a:pt x="6354" y="5102"/>
                  </a:lnTo>
                  <a:lnTo>
                    <a:pt x="6394" y="5053"/>
                  </a:lnTo>
                  <a:lnTo>
                    <a:pt x="6432" y="5003"/>
                  </a:lnTo>
                  <a:lnTo>
                    <a:pt x="6470" y="4951"/>
                  </a:lnTo>
                  <a:lnTo>
                    <a:pt x="6505" y="4898"/>
                  </a:lnTo>
                  <a:lnTo>
                    <a:pt x="6540" y="4846"/>
                  </a:lnTo>
                  <a:lnTo>
                    <a:pt x="6573" y="4791"/>
                  </a:lnTo>
                  <a:lnTo>
                    <a:pt x="6605" y="4736"/>
                  </a:lnTo>
                  <a:lnTo>
                    <a:pt x="6605" y="4736"/>
                  </a:lnTo>
                  <a:lnTo>
                    <a:pt x="6606" y="4729"/>
                  </a:lnTo>
                  <a:lnTo>
                    <a:pt x="6606" y="4723"/>
                  </a:lnTo>
                  <a:lnTo>
                    <a:pt x="6603" y="4718"/>
                  </a:lnTo>
                  <a:lnTo>
                    <a:pt x="6599" y="4714"/>
                  </a:lnTo>
                  <a:lnTo>
                    <a:pt x="6594" y="4710"/>
                  </a:lnTo>
                  <a:lnTo>
                    <a:pt x="6588" y="4710"/>
                  </a:lnTo>
                  <a:lnTo>
                    <a:pt x="6582" y="4711"/>
                  </a:lnTo>
                  <a:lnTo>
                    <a:pt x="6580" y="4712"/>
                  </a:lnTo>
                  <a:lnTo>
                    <a:pt x="6578" y="4715"/>
                  </a:lnTo>
                  <a:lnTo>
                    <a:pt x="6578" y="4715"/>
                  </a:lnTo>
                  <a:lnTo>
                    <a:pt x="6505" y="4802"/>
                  </a:lnTo>
                  <a:lnTo>
                    <a:pt x="6432" y="4890"/>
                  </a:lnTo>
                  <a:lnTo>
                    <a:pt x="6361" y="4979"/>
                  </a:lnTo>
                  <a:lnTo>
                    <a:pt x="6291" y="5069"/>
                  </a:lnTo>
                  <a:lnTo>
                    <a:pt x="6152" y="5248"/>
                  </a:lnTo>
                  <a:lnTo>
                    <a:pt x="6012" y="5429"/>
                  </a:lnTo>
                  <a:lnTo>
                    <a:pt x="6012" y="5429"/>
                  </a:lnTo>
                  <a:lnTo>
                    <a:pt x="5984" y="5463"/>
                  </a:lnTo>
                  <a:lnTo>
                    <a:pt x="5953" y="5497"/>
                  </a:lnTo>
                  <a:lnTo>
                    <a:pt x="5919" y="5532"/>
                  </a:lnTo>
                  <a:lnTo>
                    <a:pt x="5882" y="5567"/>
                  </a:lnTo>
                  <a:lnTo>
                    <a:pt x="5845" y="5603"/>
                  </a:lnTo>
                  <a:lnTo>
                    <a:pt x="5806" y="5638"/>
                  </a:lnTo>
                  <a:lnTo>
                    <a:pt x="5728" y="5710"/>
                  </a:lnTo>
                  <a:lnTo>
                    <a:pt x="5651" y="5781"/>
                  </a:lnTo>
                  <a:lnTo>
                    <a:pt x="5614" y="5815"/>
                  </a:lnTo>
                  <a:lnTo>
                    <a:pt x="5580" y="5849"/>
                  </a:lnTo>
                  <a:lnTo>
                    <a:pt x="5549" y="5883"/>
                  </a:lnTo>
                  <a:lnTo>
                    <a:pt x="5521" y="5914"/>
                  </a:lnTo>
                  <a:lnTo>
                    <a:pt x="5496" y="5946"/>
                  </a:lnTo>
                  <a:lnTo>
                    <a:pt x="5486" y="5961"/>
                  </a:lnTo>
                  <a:lnTo>
                    <a:pt x="5476" y="5976"/>
                  </a:lnTo>
                  <a:lnTo>
                    <a:pt x="5476" y="5976"/>
                  </a:lnTo>
                  <a:lnTo>
                    <a:pt x="5493" y="5950"/>
                  </a:lnTo>
                  <a:lnTo>
                    <a:pt x="5510" y="5924"/>
                  </a:lnTo>
                  <a:lnTo>
                    <a:pt x="5545" y="5872"/>
                  </a:lnTo>
                  <a:lnTo>
                    <a:pt x="5545" y="5872"/>
                  </a:lnTo>
                  <a:lnTo>
                    <a:pt x="5814" y="5520"/>
                  </a:lnTo>
                  <a:lnTo>
                    <a:pt x="5814" y="5520"/>
                  </a:lnTo>
                  <a:lnTo>
                    <a:pt x="5908" y="5411"/>
                  </a:lnTo>
                  <a:lnTo>
                    <a:pt x="6003" y="5303"/>
                  </a:lnTo>
                  <a:lnTo>
                    <a:pt x="6098" y="5195"/>
                  </a:lnTo>
                  <a:lnTo>
                    <a:pt x="6191" y="5086"/>
                  </a:lnTo>
                  <a:lnTo>
                    <a:pt x="6237" y="5031"/>
                  </a:lnTo>
                  <a:lnTo>
                    <a:pt x="6283" y="4975"/>
                  </a:lnTo>
                  <a:lnTo>
                    <a:pt x="6327" y="4918"/>
                  </a:lnTo>
                  <a:lnTo>
                    <a:pt x="6370" y="4862"/>
                  </a:lnTo>
                  <a:lnTo>
                    <a:pt x="6414" y="4804"/>
                  </a:lnTo>
                  <a:lnTo>
                    <a:pt x="6455" y="4745"/>
                  </a:lnTo>
                  <a:lnTo>
                    <a:pt x="6494" y="4685"/>
                  </a:lnTo>
                  <a:lnTo>
                    <a:pt x="6533" y="4623"/>
                  </a:lnTo>
                  <a:lnTo>
                    <a:pt x="6533" y="4623"/>
                  </a:lnTo>
                  <a:lnTo>
                    <a:pt x="6558" y="4648"/>
                  </a:lnTo>
                  <a:lnTo>
                    <a:pt x="6579" y="4673"/>
                  </a:lnTo>
                  <a:lnTo>
                    <a:pt x="6599" y="4697"/>
                  </a:lnTo>
                  <a:lnTo>
                    <a:pt x="6616" y="4723"/>
                  </a:lnTo>
                  <a:lnTo>
                    <a:pt x="6633" y="4749"/>
                  </a:lnTo>
                  <a:lnTo>
                    <a:pt x="6647" y="4776"/>
                  </a:lnTo>
                  <a:lnTo>
                    <a:pt x="6660" y="4801"/>
                  </a:lnTo>
                  <a:lnTo>
                    <a:pt x="6670" y="4828"/>
                  </a:lnTo>
                  <a:lnTo>
                    <a:pt x="6670" y="4828"/>
                  </a:lnTo>
                  <a:lnTo>
                    <a:pt x="6641" y="4853"/>
                  </a:lnTo>
                  <a:lnTo>
                    <a:pt x="6612" y="4879"/>
                  </a:lnTo>
                  <a:lnTo>
                    <a:pt x="6583" y="4904"/>
                  </a:lnTo>
                  <a:lnTo>
                    <a:pt x="6555" y="4931"/>
                  </a:lnTo>
                  <a:lnTo>
                    <a:pt x="6528" y="4958"/>
                  </a:lnTo>
                  <a:lnTo>
                    <a:pt x="6503" y="4986"/>
                  </a:lnTo>
                  <a:lnTo>
                    <a:pt x="6451" y="5042"/>
                  </a:lnTo>
                  <a:lnTo>
                    <a:pt x="6401" y="5100"/>
                  </a:lnTo>
                  <a:lnTo>
                    <a:pt x="6353" y="5159"/>
                  </a:lnTo>
                  <a:lnTo>
                    <a:pt x="6306" y="5219"/>
                  </a:lnTo>
                  <a:lnTo>
                    <a:pt x="6260" y="5280"/>
                  </a:lnTo>
                  <a:lnTo>
                    <a:pt x="6169" y="5404"/>
                  </a:lnTo>
                  <a:lnTo>
                    <a:pt x="6080" y="5528"/>
                  </a:lnTo>
                  <a:lnTo>
                    <a:pt x="6035" y="5589"/>
                  </a:lnTo>
                  <a:lnTo>
                    <a:pt x="5988" y="5651"/>
                  </a:lnTo>
                  <a:lnTo>
                    <a:pt x="5940" y="5711"/>
                  </a:lnTo>
                  <a:lnTo>
                    <a:pt x="5892" y="5770"/>
                  </a:lnTo>
                  <a:lnTo>
                    <a:pt x="5892" y="5770"/>
                  </a:lnTo>
                  <a:close/>
                  <a:moveTo>
                    <a:pt x="6265" y="5663"/>
                  </a:moveTo>
                  <a:lnTo>
                    <a:pt x="6265" y="5663"/>
                  </a:lnTo>
                  <a:lnTo>
                    <a:pt x="6228" y="5684"/>
                  </a:lnTo>
                  <a:lnTo>
                    <a:pt x="6190" y="5703"/>
                  </a:lnTo>
                  <a:lnTo>
                    <a:pt x="6152" y="5720"/>
                  </a:lnTo>
                  <a:lnTo>
                    <a:pt x="6113" y="5735"/>
                  </a:lnTo>
                  <a:lnTo>
                    <a:pt x="6074" y="5748"/>
                  </a:lnTo>
                  <a:lnTo>
                    <a:pt x="6035" y="5760"/>
                  </a:lnTo>
                  <a:lnTo>
                    <a:pt x="5996" y="5768"/>
                  </a:lnTo>
                  <a:lnTo>
                    <a:pt x="5956" y="5775"/>
                  </a:lnTo>
                  <a:lnTo>
                    <a:pt x="5956" y="5775"/>
                  </a:lnTo>
                  <a:lnTo>
                    <a:pt x="5957" y="5772"/>
                  </a:lnTo>
                  <a:lnTo>
                    <a:pt x="5957" y="5768"/>
                  </a:lnTo>
                  <a:lnTo>
                    <a:pt x="5957" y="5762"/>
                  </a:lnTo>
                  <a:lnTo>
                    <a:pt x="5954" y="5756"/>
                  </a:lnTo>
                  <a:lnTo>
                    <a:pt x="5949" y="5752"/>
                  </a:lnTo>
                  <a:lnTo>
                    <a:pt x="5949" y="5752"/>
                  </a:lnTo>
                  <a:lnTo>
                    <a:pt x="5985" y="5707"/>
                  </a:lnTo>
                  <a:lnTo>
                    <a:pt x="6020" y="5663"/>
                  </a:lnTo>
                  <a:lnTo>
                    <a:pt x="6056" y="5618"/>
                  </a:lnTo>
                  <a:lnTo>
                    <a:pt x="6091" y="5573"/>
                  </a:lnTo>
                  <a:lnTo>
                    <a:pt x="6159" y="5481"/>
                  </a:lnTo>
                  <a:lnTo>
                    <a:pt x="6226" y="5389"/>
                  </a:lnTo>
                  <a:lnTo>
                    <a:pt x="6293" y="5296"/>
                  </a:lnTo>
                  <a:lnTo>
                    <a:pt x="6362" y="5204"/>
                  </a:lnTo>
                  <a:lnTo>
                    <a:pt x="6397" y="5159"/>
                  </a:lnTo>
                  <a:lnTo>
                    <a:pt x="6432" y="5114"/>
                  </a:lnTo>
                  <a:lnTo>
                    <a:pt x="6469" y="5069"/>
                  </a:lnTo>
                  <a:lnTo>
                    <a:pt x="6505" y="5026"/>
                  </a:lnTo>
                  <a:lnTo>
                    <a:pt x="6505" y="5026"/>
                  </a:lnTo>
                  <a:lnTo>
                    <a:pt x="6549" y="4975"/>
                  </a:lnTo>
                  <a:lnTo>
                    <a:pt x="6578" y="4945"/>
                  </a:lnTo>
                  <a:lnTo>
                    <a:pt x="6585" y="4938"/>
                  </a:lnTo>
                  <a:lnTo>
                    <a:pt x="6589" y="4935"/>
                  </a:lnTo>
                  <a:lnTo>
                    <a:pt x="6590" y="4935"/>
                  </a:lnTo>
                  <a:lnTo>
                    <a:pt x="6590" y="4936"/>
                  </a:lnTo>
                  <a:lnTo>
                    <a:pt x="6588" y="4942"/>
                  </a:lnTo>
                  <a:lnTo>
                    <a:pt x="6576" y="4962"/>
                  </a:lnTo>
                  <a:lnTo>
                    <a:pt x="6555" y="4992"/>
                  </a:lnTo>
                  <a:lnTo>
                    <a:pt x="6496" y="5078"/>
                  </a:lnTo>
                  <a:lnTo>
                    <a:pt x="6424" y="5175"/>
                  </a:lnTo>
                  <a:lnTo>
                    <a:pt x="6359" y="5264"/>
                  </a:lnTo>
                  <a:lnTo>
                    <a:pt x="6310" y="5329"/>
                  </a:lnTo>
                  <a:lnTo>
                    <a:pt x="6310" y="5329"/>
                  </a:lnTo>
                  <a:lnTo>
                    <a:pt x="6238" y="5424"/>
                  </a:lnTo>
                  <a:lnTo>
                    <a:pt x="6169" y="5520"/>
                  </a:lnTo>
                  <a:lnTo>
                    <a:pt x="6102" y="5616"/>
                  </a:lnTo>
                  <a:lnTo>
                    <a:pt x="6037" y="5715"/>
                  </a:lnTo>
                  <a:lnTo>
                    <a:pt x="6037" y="5715"/>
                  </a:lnTo>
                  <a:lnTo>
                    <a:pt x="6036" y="5718"/>
                  </a:lnTo>
                  <a:lnTo>
                    <a:pt x="6035" y="5721"/>
                  </a:lnTo>
                  <a:lnTo>
                    <a:pt x="6035" y="5727"/>
                  </a:lnTo>
                  <a:lnTo>
                    <a:pt x="6037" y="5733"/>
                  </a:lnTo>
                  <a:lnTo>
                    <a:pt x="6042" y="5738"/>
                  </a:lnTo>
                  <a:lnTo>
                    <a:pt x="6047" y="5740"/>
                  </a:lnTo>
                  <a:lnTo>
                    <a:pt x="6053" y="5741"/>
                  </a:lnTo>
                  <a:lnTo>
                    <a:pt x="6059" y="5740"/>
                  </a:lnTo>
                  <a:lnTo>
                    <a:pt x="6065" y="5737"/>
                  </a:lnTo>
                  <a:lnTo>
                    <a:pt x="6065" y="5737"/>
                  </a:lnTo>
                  <a:lnTo>
                    <a:pt x="6102" y="5703"/>
                  </a:lnTo>
                  <a:lnTo>
                    <a:pt x="6140" y="5667"/>
                  </a:lnTo>
                  <a:lnTo>
                    <a:pt x="6175" y="5631"/>
                  </a:lnTo>
                  <a:lnTo>
                    <a:pt x="6211" y="5595"/>
                  </a:lnTo>
                  <a:lnTo>
                    <a:pt x="6245" y="5559"/>
                  </a:lnTo>
                  <a:lnTo>
                    <a:pt x="6279" y="5521"/>
                  </a:lnTo>
                  <a:lnTo>
                    <a:pt x="6346" y="5446"/>
                  </a:lnTo>
                  <a:lnTo>
                    <a:pt x="6411" y="5370"/>
                  </a:lnTo>
                  <a:lnTo>
                    <a:pt x="6476" y="5292"/>
                  </a:lnTo>
                  <a:lnTo>
                    <a:pt x="6539" y="5213"/>
                  </a:lnTo>
                  <a:lnTo>
                    <a:pt x="6602" y="5134"/>
                  </a:lnTo>
                  <a:lnTo>
                    <a:pt x="6602" y="5134"/>
                  </a:lnTo>
                  <a:lnTo>
                    <a:pt x="6557" y="5192"/>
                  </a:lnTo>
                  <a:lnTo>
                    <a:pt x="6512" y="5255"/>
                  </a:lnTo>
                  <a:lnTo>
                    <a:pt x="6469" y="5321"/>
                  </a:lnTo>
                  <a:lnTo>
                    <a:pt x="6425" y="5388"/>
                  </a:lnTo>
                  <a:lnTo>
                    <a:pt x="6383" y="5457"/>
                  </a:lnTo>
                  <a:lnTo>
                    <a:pt x="6342" y="5526"/>
                  </a:lnTo>
                  <a:lnTo>
                    <a:pt x="6303" y="5595"/>
                  </a:lnTo>
                  <a:lnTo>
                    <a:pt x="6265" y="5663"/>
                  </a:lnTo>
                  <a:lnTo>
                    <a:pt x="6265" y="5663"/>
                  </a:lnTo>
                  <a:close/>
                  <a:moveTo>
                    <a:pt x="6400" y="5566"/>
                  </a:moveTo>
                  <a:lnTo>
                    <a:pt x="6400" y="5566"/>
                  </a:lnTo>
                  <a:lnTo>
                    <a:pt x="6506" y="5426"/>
                  </a:lnTo>
                  <a:lnTo>
                    <a:pt x="6613" y="5287"/>
                  </a:lnTo>
                  <a:lnTo>
                    <a:pt x="6613" y="5287"/>
                  </a:lnTo>
                  <a:lnTo>
                    <a:pt x="6615" y="5284"/>
                  </a:lnTo>
                  <a:lnTo>
                    <a:pt x="6616" y="5280"/>
                  </a:lnTo>
                  <a:lnTo>
                    <a:pt x="6617" y="5277"/>
                  </a:lnTo>
                  <a:lnTo>
                    <a:pt x="6617" y="5273"/>
                  </a:lnTo>
                  <a:lnTo>
                    <a:pt x="6615" y="5267"/>
                  </a:lnTo>
                  <a:lnTo>
                    <a:pt x="6612" y="5261"/>
                  </a:lnTo>
                  <a:lnTo>
                    <a:pt x="6606" y="5258"/>
                  </a:lnTo>
                  <a:lnTo>
                    <a:pt x="6600" y="5255"/>
                  </a:lnTo>
                  <a:lnTo>
                    <a:pt x="6596" y="5255"/>
                  </a:lnTo>
                  <a:lnTo>
                    <a:pt x="6594" y="5257"/>
                  </a:lnTo>
                  <a:lnTo>
                    <a:pt x="6590" y="5259"/>
                  </a:lnTo>
                  <a:lnTo>
                    <a:pt x="6588" y="5262"/>
                  </a:lnTo>
                  <a:lnTo>
                    <a:pt x="6588" y="5262"/>
                  </a:lnTo>
                  <a:lnTo>
                    <a:pt x="6555" y="5306"/>
                  </a:lnTo>
                  <a:lnTo>
                    <a:pt x="6506" y="5375"/>
                  </a:lnTo>
                  <a:lnTo>
                    <a:pt x="6396" y="5529"/>
                  </a:lnTo>
                  <a:lnTo>
                    <a:pt x="6355" y="5586"/>
                  </a:lnTo>
                  <a:lnTo>
                    <a:pt x="6336" y="5611"/>
                  </a:lnTo>
                  <a:lnTo>
                    <a:pt x="6339" y="5607"/>
                  </a:lnTo>
                  <a:lnTo>
                    <a:pt x="6351" y="5590"/>
                  </a:lnTo>
                  <a:lnTo>
                    <a:pt x="6406" y="5508"/>
                  </a:lnTo>
                  <a:lnTo>
                    <a:pt x="6406" y="5508"/>
                  </a:lnTo>
                  <a:lnTo>
                    <a:pt x="6487" y="5388"/>
                  </a:lnTo>
                  <a:lnTo>
                    <a:pt x="6527" y="5328"/>
                  </a:lnTo>
                  <a:lnTo>
                    <a:pt x="6566" y="5269"/>
                  </a:lnTo>
                  <a:lnTo>
                    <a:pt x="6603" y="5209"/>
                  </a:lnTo>
                  <a:lnTo>
                    <a:pt x="6621" y="5178"/>
                  </a:lnTo>
                  <a:lnTo>
                    <a:pt x="6638" y="5147"/>
                  </a:lnTo>
                  <a:lnTo>
                    <a:pt x="6655" y="5115"/>
                  </a:lnTo>
                  <a:lnTo>
                    <a:pt x="6671" y="5083"/>
                  </a:lnTo>
                  <a:lnTo>
                    <a:pt x="6686" y="5049"/>
                  </a:lnTo>
                  <a:lnTo>
                    <a:pt x="6700" y="5015"/>
                  </a:lnTo>
                  <a:lnTo>
                    <a:pt x="6700" y="5015"/>
                  </a:lnTo>
                  <a:lnTo>
                    <a:pt x="6698" y="5054"/>
                  </a:lnTo>
                  <a:lnTo>
                    <a:pt x="6693" y="5092"/>
                  </a:lnTo>
                  <a:lnTo>
                    <a:pt x="6685" y="5129"/>
                  </a:lnTo>
                  <a:lnTo>
                    <a:pt x="6675" y="5166"/>
                  </a:lnTo>
                  <a:lnTo>
                    <a:pt x="6663" y="5204"/>
                  </a:lnTo>
                  <a:lnTo>
                    <a:pt x="6648" y="5240"/>
                  </a:lnTo>
                  <a:lnTo>
                    <a:pt x="6630" y="5277"/>
                  </a:lnTo>
                  <a:lnTo>
                    <a:pt x="6612" y="5312"/>
                  </a:lnTo>
                  <a:lnTo>
                    <a:pt x="6592" y="5347"/>
                  </a:lnTo>
                  <a:lnTo>
                    <a:pt x="6568" y="5381"/>
                  </a:lnTo>
                  <a:lnTo>
                    <a:pt x="6544" y="5415"/>
                  </a:lnTo>
                  <a:lnTo>
                    <a:pt x="6518" y="5446"/>
                  </a:lnTo>
                  <a:lnTo>
                    <a:pt x="6491" y="5478"/>
                  </a:lnTo>
                  <a:lnTo>
                    <a:pt x="6462" y="5508"/>
                  </a:lnTo>
                  <a:lnTo>
                    <a:pt x="6431" y="5538"/>
                  </a:lnTo>
                  <a:lnTo>
                    <a:pt x="6400" y="5566"/>
                  </a:lnTo>
                  <a:lnTo>
                    <a:pt x="6400" y="55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596A5200-ED4C-08CE-0DCA-369077F591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6438" y="2116138"/>
              <a:ext cx="454025" cy="425450"/>
            </a:xfrm>
            <a:custGeom>
              <a:avLst/>
              <a:gdLst>
                <a:gd name="T0" fmla="*/ 511 w 1715"/>
                <a:gd name="T1" fmla="*/ 1140 h 1605"/>
                <a:gd name="T2" fmla="*/ 652 w 1715"/>
                <a:gd name="T3" fmla="*/ 1271 h 1605"/>
                <a:gd name="T4" fmla="*/ 992 w 1715"/>
                <a:gd name="T5" fmla="*/ 1467 h 1605"/>
                <a:gd name="T6" fmla="*/ 1205 w 1715"/>
                <a:gd name="T7" fmla="*/ 1600 h 1605"/>
                <a:gd name="T8" fmla="*/ 1210 w 1715"/>
                <a:gd name="T9" fmla="*/ 1517 h 1605"/>
                <a:gd name="T10" fmla="*/ 1294 w 1715"/>
                <a:gd name="T11" fmla="*/ 1529 h 1605"/>
                <a:gd name="T12" fmla="*/ 1678 w 1715"/>
                <a:gd name="T13" fmla="*/ 1286 h 1605"/>
                <a:gd name="T14" fmla="*/ 1679 w 1715"/>
                <a:gd name="T15" fmla="*/ 981 h 1605"/>
                <a:gd name="T16" fmla="*/ 1534 w 1715"/>
                <a:gd name="T17" fmla="*/ 859 h 1605"/>
                <a:gd name="T18" fmla="*/ 1339 w 1715"/>
                <a:gd name="T19" fmla="*/ 776 h 1605"/>
                <a:gd name="T20" fmla="*/ 1211 w 1715"/>
                <a:gd name="T21" fmla="*/ 977 h 1605"/>
                <a:gd name="T22" fmla="*/ 1091 w 1715"/>
                <a:gd name="T23" fmla="*/ 939 h 1605"/>
                <a:gd name="T24" fmla="*/ 899 w 1715"/>
                <a:gd name="T25" fmla="*/ 757 h 1605"/>
                <a:gd name="T26" fmla="*/ 814 w 1715"/>
                <a:gd name="T27" fmla="*/ 741 h 1605"/>
                <a:gd name="T28" fmla="*/ 1009 w 1715"/>
                <a:gd name="T29" fmla="*/ 509 h 1605"/>
                <a:gd name="T30" fmla="*/ 1290 w 1715"/>
                <a:gd name="T31" fmla="*/ 376 h 1605"/>
                <a:gd name="T32" fmla="*/ 1197 w 1715"/>
                <a:gd name="T33" fmla="*/ 40 h 1605"/>
                <a:gd name="T34" fmla="*/ 1087 w 1715"/>
                <a:gd name="T35" fmla="*/ 33 h 1605"/>
                <a:gd name="T36" fmla="*/ 825 w 1715"/>
                <a:gd name="T37" fmla="*/ 320 h 1605"/>
                <a:gd name="T38" fmla="*/ 165 w 1715"/>
                <a:gd name="T39" fmla="*/ 763 h 1605"/>
                <a:gd name="T40" fmla="*/ 10 w 1715"/>
                <a:gd name="T41" fmla="*/ 1077 h 1605"/>
                <a:gd name="T42" fmla="*/ 351 w 1715"/>
                <a:gd name="T43" fmla="*/ 987 h 1605"/>
                <a:gd name="T44" fmla="*/ 435 w 1715"/>
                <a:gd name="T45" fmla="*/ 1045 h 1605"/>
                <a:gd name="T46" fmla="*/ 442 w 1715"/>
                <a:gd name="T47" fmla="*/ 1050 h 1605"/>
                <a:gd name="T48" fmla="*/ 560 w 1715"/>
                <a:gd name="T49" fmla="*/ 842 h 1605"/>
                <a:gd name="T50" fmla="*/ 728 w 1715"/>
                <a:gd name="T51" fmla="*/ 797 h 1605"/>
                <a:gd name="T52" fmla="*/ 741 w 1715"/>
                <a:gd name="T53" fmla="*/ 1007 h 1605"/>
                <a:gd name="T54" fmla="*/ 830 w 1715"/>
                <a:gd name="T55" fmla="*/ 1023 h 1605"/>
                <a:gd name="T56" fmla="*/ 731 w 1715"/>
                <a:gd name="T57" fmla="*/ 1257 h 1605"/>
                <a:gd name="T58" fmla="*/ 790 w 1715"/>
                <a:gd name="T59" fmla="*/ 1307 h 1605"/>
                <a:gd name="T60" fmla="*/ 817 w 1715"/>
                <a:gd name="T61" fmla="*/ 1324 h 1605"/>
                <a:gd name="T62" fmla="*/ 1058 w 1715"/>
                <a:gd name="T63" fmla="*/ 1472 h 1605"/>
                <a:gd name="T64" fmla="*/ 1058 w 1715"/>
                <a:gd name="T65" fmla="*/ 1472 h 1605"/>
                <a:gd name="T66" fmla="*/ 1463 w 1715"/>
                <a:gd name="T67" fmla="*/ 1063 h 1605"/>
                <a:gd name="T68" fmla="*/ 1518 w 1715"/>
                <a:gd name="T69" fmla="*/ 1429 h 1605"/>
                <a:gd name="T70" fmla="*/ 1667 w 1715"/>
                <a:gd name="T71" fmla="*/ 1147 h 1605"/>
                <a:gd name="T72" fmla="*/ 1655 w 1715"/>
                <a:gd name="T73" fmla="*/ 1052 h 1605"/>
                <a:gd name="T74" fmla="*/ 1594 w 1715"/>
                <a:gd name="T75" fmla="*/ 925 h 1605"/>
                <a:gd name="T76" fmla="*/ 1520 w 1715"/>
                <a:gd name="T77" fmla="*/ 1042 h 1605"/>
                <a:gd name="T78" fmla="*/ 1494 w 1715"/>
                <a:gd name="T79" fmla="*/ 938 h 1605"/>
                <a:gd name="T80" fmla="*/ 1178 w 1715"/>
                <a:gd name="T81" fmla="*/ 1242 h 1605"/>
                <a:gd name="T82" fmla="*/ 1380 w 1715"/>
                <a:gd name="T83" fmla="*/ 912 h 1605"/>
                <a:gd name="T84" fmla="*/ 961 w 1715"/>
                <a:gd name="T85" fmla="*/ 1381 h 1605"/>
                <a:gd name="T86" fmla="*/ 976 w 1715"/>
                <a:gd name="T87" fmla="*/ 1179 h 1605"/>
                <a:gd name="T88" fmla="*/ 1066 w 1715"/>
                <a:gd name="T89" fmla="*/ 905 h 1605"/>
                <a:gd name="T90" fmla="*/ 1017 w 1715"/>
                <a:gd name="T91" fmla="*/ 970 h 1605"/>
                <a:gd name="T92" fmla="*/ 954 w 1715"/>
                <a:gd name="T93" fmla="*/ 881 h 1605"/>
                <a:gd name="T94" fmla="*/ 880 w 1715"/>
                <a:gd name="T95" fmla="*/ 832 h 1605"/>
                <a:gd name="T96" fmla="*/ 717 w 1715"/>
                <a:gd name="T97" fmla="*/ 888 h 1605"/>
                <a:gd name="T98" fmla="*/ 917 w 1715"/>
                <a:gd name="T99" fmla="*/ 483 h 1605"/>
                <a:gd name="T100" fmla="*/ 1111 w 1715"/>
                <a:gd name="T101" fmla="*/ 469 h 1605"/>
                <a:gd name="T102" fmla="*/ 1111 w 1715"/>
                <a:gd name="T103" fmla="*/ 469 h 1605"/>
                <a:gd name="T104" fmla="*/ 1128 w 1715"/>
                <a:gd name="T105" fmla="*/ 336 h 1605"/>
                <a:gd name="T106" fmla="*/ 1142 w 1715"/>
                <a:gd name="T107" fmla="*/ 140 h 1605"/>
                <a:gd name="T108" fmla="*/ 1072 w 1715"/>
                <a:gd name="T109" fmla="*/ 184 h 1605"/>
                <a:gd name="T110" fmla="*/ 999 w 1715"/>
                <a:gd name="T111" fmla="*/ 130 h 1605"/>
                <a:gd name="T112" fmla="*/ 737 w 1715"/>
                <a:gd name="T113" fmla="*/ 555 h 1605"/>
                <a:gd name="T114" fmla="*/ 838 w 1715"/>
                <a:gd name="T115" fmla="*/ 379 h 1605"/>
                <a:gd name="T116" fmla="*/ 623 w 1715"/>
                <a:gd name="T117" fmla="*/ 627 h 1605"/>
                <a:gd name="T118" fmla="*/ 284 w 1715"/>
                <a:gd name="T119" fmla="*/ 974 h 1605"/>
                <a:gd name="T120" fmla="*/ 476 w 1715"/>
                <a:gd name="T121" fmla="*/ 609 h 1605"/>
                <a:gd name="T122" fmla="*/ 247 w 1715"/>
                <a:gd name="T123" fmla="*/ 891 h 1605"/>
                <a:gd name="T124" fmla="*/ 204 w 1715"/>
                <a:gd name="T125" fmla="*/ 846 h 1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5" h="1605">
                  <a:moveTo>
                    <a:pt x="172" y="1108"/>
                  </a:moveTo>
                  <a:lnTo>
                    <a:pt x="172" y="1108"/>
                  </a:lnTo>
                  <a:lnTo>
                    <a:pt x="196" y="1100"/>
                  </a:lnTo>
                  <a:lnTo>
                    <a:pt x="219" y="1092"/>
                  </a:lnTo>
                  <a:lnTo>
                    <a:pt x="257" y="1076"/>
                  </a:lnTo>
                  <a:lnTo>
                    <a:pt x="275" y="1069"/>
                  </a:lnTo>
                  <a:lnTo>
                    <a:pt x="291" y="1062"/>
                  </a:lnTo>
                  <a:lnTo>
                    <a:pt x="308" y="1056"/>
                  </a:lnTo>
                  <a:lnTo>
                    <a:pt x="325" y="1052"/>
                  </a:lnTo>
                  <a:lnTo>
                    <a:pt x="342" y="1051"/>
                  </a:lnTo>
                  <a:lnTo>
                    <a:pt x="351" y="1051"/>
                  </a:lnTo>
                  <a:lnTo>
                    <a:pt x="360" y="1052"/>
                  </a:lnTo>
                  <a:lnTo>
                    <a:pt x="370" y="1053"/>
                  </a:lnTo>
                  <a:lnTo>
                    <a:pt x="380" y="1057"/>
                  </a:lnTo>
                  <a:lnTo>
                    <a:pt x="390" y="1060"/>
                  </a:lnTo>
                  <a:lnTo>
                    <a:pt x="401" y="1064"/>
                  </a:lnTo>
                  <a:lnTo>
                    <a:pt x="425" y="1077"/>
                  </a:lnTo>
                  <a:lnTo>
                    <a:pt x="450" y="1093"/>
                  </a:lnTo>
                  <a:lnTo>
                    <a:pt x="480" y="1114"/>
                  </a:lnTo>
                  <a:lnTo>
                    <a:pt x="511" y="1140"/>
                  </a:lnTo>
                  <a:lnTo>
                    <a:pt x="511" y="1140"/>
                  </a:lnTo>
                  <a:lnTo>
                    <a:pt x="517" y="1146"/>
                  </a:lnTo>
                  <a:lnTo>
                    <a:pt x="517" y="1146"/>
                  </a:lnTo>
                  <a:lnTo>
                    <a:pt x="508" y="1160"/>
                  </a:lnTo>
                  <a:lnTo>
                    <a:pt x="508" y="1160"/>
                  </a:lnTo>
                  <a:lnTo>
                    <a:pt x="505" y="1166"/>
                  </a:lnTo>
                  <a:lnTo>
                    <a:pt x="505" y="1172"/>
                  </a:lnTo>
                  <a:lnTo>
                    <a:pt x="508" y="1176"/>
                  </a:lnTo>
                  <a:lnTo>
                    <a:pt x="512" y="1181"/>
                  </a:lnTo>
                  <a:lnTo>
                    <a:pt x="517" y="1183"/>
                  </a:lnTo>
                  <a:lnTo>
                    <a:pt x="523" y="1185"/>
                  </a:lnTo>
                  <a:lnTo>
                    <a:pt x="529" y="1183"/>
                  </a:lnTo>
                  <a:lnTo>
                    <a:pt x="534" y="1180"/>
                  </a:lnTo>
                  <a:lnTo>
                    <a:pt x="534" y="1180"/>
                  </a:lnTo>
                  <a:lnTo>
                    <a:pt x="542" y="1171"/>
                  </a:lnTo>
                  <a:lnTo>
                    <a:pt x="542" y="1171"/>
                  </a:lnTo>
                  <a:lnTo>
                    <a:pt x="568" y="1199"/>
                  </a:lnTo>
                  <a:lnTo>
                    <a:pt x="594" y="1227"/>
                  </a:lnTo>
                  <a:lnTo>
                    <a:pt x="607" y="1240"/>
                  </a:lnTo>
                  <a:lnTo>
                    <a:pt x="621" y="1251"/>
                  </a:lnTo>
                  <a:lnTo>
                    <a:pt x="637" y="1262"/>
                  </a:lnTo>
                  <a:lnTo>
                    <a:pt x="652" y="1271"/>
                  </a:lnTo>
                  <a:lnTo>
                    <a:pt x="652" y="1271"/>
                  </a:lnTo>
                  <a:lnTo>
                    <a:pt x="779" y="1341"/>
                  </a:lnTo>
                  <a:lnTo>
                    <a:pt x="841" y="1377"/>
                  </a:lnTo>
                  <a:lnTo>
                    <a:pt x="905" y="1413"/>
                  </a:lnTo>
                  <a:lnTo>
                    <a:pt x="905" y="1413"/>
                  </a:lnTo>
                  <a:lnTo>
                    <a:pt x="900" y="1422"/>
                  </a:lnTo>
                  <a:lnTo>
                    <a:pt x="900" y="1422"/>
                  </a:lnTo>
                  <a:lnTo>
                    <a:pt x="899" y="1429"/>
                  </a:lnTo>
                  <a:lnTo>
                    <a:pt x="899" y="1435"/>
                  </a:lnTo>
                  <a:lnTo>
                    <a:pt x="901" y="1442"/>
                  </a:lnTo>
                  <a:lnTo>
                    <a:pt x="906" y="1447"/>
                  </a:lnTo>
                  <a:lnTo>
                    <a:pt x="912" y="1450"/>
                  </a:lnTo>
                  <a:lnTo>
                    <a:pt x="917" y="1451"/>
                  </a:lnTo>
                  <a:lnTo>
                    <a:pt x="921" y="1450"/>
                  </a:lnTo>
                  <a:lnTo>
                    <a:pt x="924" y="1449"/>
                  </a:lnTo>
                  <a:lnTo>
                    <a:pt x="927" y="1448"/>
                  </a:lnTo>
                  <a:lnTo>
                    <a:pt x="930" y="1444"/>
                  </a:lnTo>
                  <a:lnTo>
                    <a:pt x="930" y="1444"/>
                  </a:lnTo>
                  <a:lnTo>
                    <a:pt x="940" y="1434"/>
                  </a:lnTo>
                  <a:lnTo>
                    <a:pt x="940" y="1434"/>
                  </a:lnTo>
                  <a:lnTo>
                    <a:pt x="992" y="1467"/>
                  </a:lnTo>
                  <a:lnTo>
                    <a:pt x="1044" y="1501"/>
                  </a:lnTo>
                  <a:lnTo>
                    <a:pt x="1044" y="1501"/>
                  </a:lnTo>
                  <a:lnTo>
                    <a:pt x="1043" y="1506"/>
                  </a:lnTo>
                  <a:lnTo>
                    <a:pt x="1044" y="1513"/>
                  </a:lnTo>
                  <a:lnTo>
                    <a:pt x="1046" y="1518"/>
                  </a:lnTo>
                  <a:lnTo>
                    <a:pt x="1050" y="1523"/>
                  </a:lnTo>
                  <a:lnTo>
                    <a:pt x="1056" y="1525"/>
                  </a:lnTo>
                  <a:lnTo>
                    <a:pt x="1060" y="1526"/>
                  </a:lnTo>
                  <a:lnTo>
                    <a:pt x="1066" y="1525"/>
                  </a:lnTo>
                  <a:lnTo>
                    <a:pt x="1072" y="1520"/>
                  </a:lnTo>
                  <a:lnTo>
                    <a:pt x="1072" y="1520"/>
                  </a:lnTo>
                  <a:lnTo>
                    <a:pt x="1072" y="1519"/>
                  </a:lnTo>
                  <a:lnTo>
                    <a:pt x="1072" y="1519"/>
                  </a:lnTo>
                  <a:lnTo>
                    <a:pt x="1128" y="1559"/>
                  </a:lnTo>
                  <a:lnTo>
                    <a:pt x="1156" y="1580"/>
                  </a:lnTo>
                  <a:lnTo>
                    <a:pt x="1184" y="1601"/>
                  </a:lnTo>
                  <a:lnTo>
                    <a:pt x="1184" y="1601"/>
                  </a:lnTo>
                  <a:lnTo>
                    <a:pt x="1189" y="1604"/>
                  </a:lnTo>
                  <a:lnTo>
                    <a:pt x="1195" y="1605"/>
                  </a:lnTo>
                  <a:lnTo>
                    <a:pt x="1201" y="1602"/>
                  </a:lnTo>
                  <a:lnTo>
                    <a:pt x="1205" y="1600"/>
                  </a:lnTo>
                  <a:lnTo>
                    <a:pt x="1208" y="1595"/>
                  </a:lnTo>
                  <a:lnTo>
                    <a:pt x="1209" y="1591"/>
                  </a:lnTo>
                  <a:lnTo>
                    <a:pt x="1208" y="1586"/>
                  </a:lnTo>
                  <a:lnTo>
                    <a:pt x="1204" y="1580"/>
                  </a:lnTo>
                  <a:lnTo>
                    <a:pt x="1204" y="1580"/>
                  </a:lnTo>
                  <a:lnTo>
                    <a:pt x="1191" y="1570"/>
                  </a:lnTo>
                  <a:lnTo>
                    <a:pt x="1178" y="1560"/>
                  </a:lnTo>
                  <a:lnTo>
                    <a:pt x="1152" y="1540"/>
                  </a:lnTo>
                  <a:lnTo>
                    <a:pt x="1152" y="1540"/>
                  </a:lnTo>
                  <a:lnTo>
                    <a:pt x="1204" y="1497"/>
                  </a:lnTo>
                  <a:lnTo>
                    <a:pt x="1255" y="1451"/>
                  </a:lnTo>
                  <a:lnTo>
                    <a:pt x="1305" y="1406"/>
                  </a:lnTo>
                  <a:lnTo>
                    <a:pt x="1354" y="1360"/>
                  </a:lnTo>
                  <a:lnTo>
                    <a:pt x="1354" y="1360"/>
                  </a:lnTo>
                  <a:lnTo>
                    <a:pt x="1307" y="1430"/>
                  </a:lnTo>
                  <a:lnTo>
                    <a:pt x="1262" y="1503"/>
                  </a:lnTo>
                  <a:lnTo>
                    <a:pt x="1262" y="1503"/>
                  </a:lnTo>
                  <a:lnTo>
                    <a:pt x="1238" y="1509"/>
                  </a:lnTo>
                  <a:lnTo>
                    <a:pt x="1214" y="1515"/>
                  </a:lnTo>
                  <a:lnTo>
                    <a:pt x="1214" y="1515"/>
                  </a:lnTo>
                  <a:lnTo>
                    <a:pt x="1210" y="1517"/>
                  </a:lnTo>
                  <a:lnTo>
                    <a:pt x="1208" y="1519"/>
                  </a:lnTo>
                  <a:lnTo>
                    <a:pt x="1208" y="1523"/>
                  </a:lnTo>
                  <a:lnTo>
                    <a:pt x="1208" y="1526"/>
                  </a:lnTo>
                  <a:lnTo>
                    <a:pt x="1209" y="1530"/>
                  </a:lnTo>
                  <a:lnTo>
                    <a:pt x="1211" y="1532"/>
                  </a:lnTo>
                  <a:lnTo>
                    <a:pt x="1215" y="1533"/>
                  </a:lnTo>
                  <a:lnTo>
                    <a:pt x="1219" y="1533"/>
                  </a:lnTo>
                  <a:lnTo>
                    <a:pt x="1219" y="1533"/>
                  </a:lnTo>
                  <a:lnTo>
                    <a:pt x="1235" y="1530"/>
                  </a:lnTo>
                  <a:lnTo>
                    <a:pt x="1250" y="1526"/>
                  </a:lnTo>
                  <a:lnTo>
                    <a:pt x="1250" y="1526"/>
                  </a:lnTo>
                  <a:lnTo>
                    <a:pt x="1250" y="1532"/>
                  </a:lnTo>
                  <a:lnTo>
                    <a:pt x="1251" y="1538"/>
                  </a:lnTo>
                  <a:lnTo>
                    <a:pt x="1255" y="1543"/>
                  </a:lnTo>
                  <a:lnTo>
                    <a:pt x="1259" y="1546"/>
                  </a:lnTo>
                  <a:lnTo>
                    <a:pt x="1264" y="1549"/>
                  </a:lnTo>
                  <a:lnTo>
                    <a:pt x="1270" y="1549"/>
                  </a:lnTo>
                  <a:lnTo>
                    <a:pt x="1276" y="1547"/>
                  </a:lnTo>
                  <a:lnTo>
                    <a:pt x="1280" y="1544"/>
                  </a:lnTo>
                  <a:lnTo>
                    <a:pt x="1280" y="1544"/>
                  </a:lnTo>
                  <a:lnTo>
                    <a:pt x="1294" y="1529"/>
                  </a:lnTo>
                  <a:lnTo>
                    <a:pt x="1308" y="1513"/>
                  </a:lnTo>
                  <a:lnTo>
                    <a:pt x="1308" y="1513"/>
                  </a:lnTo>
                  <a:lnTo>
                    <a:pt x="1372" y="1502"/>
                  </a:lnTo>
                  <a:lnTo>
                    <a:pt x="1403" y="1496"/>
                  </a:lnTo>
                  <a:lnTo>
                    <a:pt x="1434" y="1490"/>
                  </a:lnTo>
                  <a:lnTo>
                    <a:pt x="1465" y="1482"/>
                  </a:lnTo>
                  <a:lnTo>
                    <a:pt x="1494" y="1472"/>
                  </a:lnTo>
                  <a:lnTo>
                    <a:pt x="1523" y="1462"/>
                  </a:lnTo>
                  <a:lnTo>
                    <a:pt x="1551" y="1450"/>
                  </a:lnTo>
                  <a:lnTo>
                    <a:pt x="1551" y="1450"/>
                  </a:lnTo>
                  <a:lnTo>
                    <a:pt x="1567" y="1441"/>
                  </a:lnTo>
                  <a:lnTo>
                    <a:pt x="1582" y="1430"/>
                  </a:lnTo>
                  <a:lnTo>
                    <a:pt x="1596" y="1419"/>
                  </a:lnTo>
                  <a:lnTo>
                    <a:pt x="1609" y="1407"/>
                  </a:lnTo>
                  <a:lnTo>
                    <a:pt x="1621" y="1394"/>
                  </a:lnTo>
                  <a:lnTo>
                    <a:pt x="1631" y="1380"/>
                  </a:lnTo>
                  <a:lnTo>
                    <a:pt x="1641" y="1366"/>
                  </a:lnTo>
                  <a:lnTo>
                    <a:pt x="1650" y="1351"/>
                  </a:lnTo>
                  <a:lnTo>
                    <a:pt x="1658" y="1336"/>
                  </a:lnTo>
                  <a:lnTo>
                    <a:pt x="1665" y="1320"/>
                  </a:lnTo>
                  <a:lnTo>
                    <a:pt x="1678" y="1286"/>
                  </a:lnTo>
                  <a:lnTo>
                    <a:pt x="1689" y="1252"/>
                  </a:lnTo>
                  <a:lnTo>
                    <a:pt x="1699" y="1216"/>
                  </a:lnTo>
                  <a:lnTo>
                    <a:pt x="1699" y="1216"/>
                  </a:lnTo>
                  <a:lnTo>
                    <a:pt x="1704" y="1197"/>
                  </a:lnTo>
                  <a:lnTo>
                    <a:pt x="1707" y="1179"/>
                  </a:lnTo>
                  <a:lnTo>
                    <a:pt x="1710" y="1161"/>
                  </a:lnTo>
                  <a:lnTo>
                    <a:pt x="1712" y="1144"/>
                  </a:lnTo>
                  <a:lnTo>
                    <a:pt x="1713" y="1127"/>
                  </a:lnTo>
                  <a:lnTo>
                    <a:pt x="1715" y="1112"/>
                  </a:lnTo>
                  <a:lnTo>
                    <a:pt x="1713" y="1097"/>
                  </a:lnTo>
                  <a:lnTo>
                    <a:pt x="1712" y="1083"/>
                  </a:lnTo>
                  <a:lnTo>
                    <a:pt x="1711" y="1069"/>
                  </a:lnTo>
                  <a:lnTo>
                    <a:pt x="1707" y="1055"/>
                  </a:lnTo>
                  <a:lnTo>
                    <a:pt x="1705" y="1042"/>
                  </a:lnTo>
                  <a:lnTo>
                    <a:pt x="1700" y="1030"/>
                  </a:lnTo>
                  <a:lnTo>
                    <a:pt x="1697" y="1018"/>
                  </a:lnTo>
                  <a:lnTo>
                    <a:pt x="1691" y="1007"/>
                  </a:lnTo>
                  <a:lnTo>
                    <a:pt x="1685" y="995"/>
                  </a:lnTo>
                  <a:lnTo>
                    <a:pt x="1679" y="984"/>
                  </a:lnTo>
                  <a:lnTo>
                    <a:pt x="1679" y="984"/>
                  </a:lnTo>
                  <a:lnTo>
                    <a:pt x="1679" y="981"/>
                  </a:lnTo>
                  <a:lnTo>
                    <a:pt x="1679" y="977"/>
                  </a:lnTo>
                  <a:lnTo>
                    <a:pt x="1676" y="972"/>
                  </a:lnTo>
                  <a:lnTo>
                    <a:pt x="1671" y="967"/>
                  </a:lnTo>
                  <a:lnTo>
                    <a:pt x="1664" y="965"/>
                  </a:lnTo>
                  <a:lnTo>
                    <a:pt x="1664" y="965"/>
                  </a:lnTo>
                  <a:lnTo>
                    <a:pt x="1651" y="948"/>
                  </a:lnTo>
                  <a:lnTo>
                    <a:pt x="1636" y="933"/>
                  </a:lnTo>
                  <a:lnTo>
                    <a:pt x="1620" y="919"/>
                  </a:lnTo>
                  <a:lnTo>
                    <a:pt x="1602" y="905"/>
                  </a:lnTo>
                  <a:lnTo>
                    <a:pt x="1602" y="905"/>
                  </a:lnTo>
                  <a:lnTo>
                    <a:pt x="1601" y="900"/>
                  </a:lnTo>
                  <a:lnTo>
                    <a:pt x="1600" y="897"/>
                  </a:lnTo>
                  <a:lnTo>
                    <a:pt x="1597" y="893"/>
                  </a:lnTo>
                  <a:lnTo>
                    <a:pt x="1595" y="891"/>
                  </a:lnTo>
                  <a:lnTo>
                    <a:pt x="1592" y="890"/>
                  </a:lnTo>
                  <a:lnTo>
                    <a:pt x="1588" y="888"/>
                  </a:lnTo>
                  <a:lnTo>
                    <a:pt x="1583" y="887"/>
                  </a:lnTo>
                  <a:lnTo>
                    <a:pt x="1580" y="888"/>
                  </a:lnTo>
                  <a:lnTo>
                    <a:pt x="1580" y="888"/>
                  </a:lnTo>
                  <a:lnTo>
                    <a:pt x="1558" y="873"/>
                  </a:lnTo>
                  <a:lnTo>
                    <a:pt x="1534" y="859"/>
                  </a:lnTo>
                  <a:lnTo>
                    <a:pt x="1485" y="830"/>
                  </a:lnTo>
                  <a:lnTo>
                    <a:pt x="1434" y="801"/>
                  </a:lnTo>
                  <a:lnTo>
                    <a:pt x="1408" y="784"/>
                  </a:lnTo>
                  <a:lnTo>
                    <a:pt x="1382" y="769"/>
                  </a:lnTo>
                  <a:lnTo>
                    <a:pt x="1382" y="769"/>
                  </a:lnTo>
                  <a:lnTo>
                    <a:pt x="1380" y="763"/>
                  </a:lnTo>
                  <a:lnTo>
                    <a:pt x="1375" y="760"/>
                  </a:lnTo>
                  <a:lnTo>
                    <a:pt x="1370" y="757"/>
                  </a:lnTo>
                  <a:lnTo>
                    <a:pt x="1365" y="756"/>
                  </a:lnTo>
                  <a:lnTo>
                    <a:pt x="1365" y="756"/>
                  </a:lnTo>
                  <a:lnTo>
                    <a:pt x="1359" y="753"/>
                  </a:lnTo>
                  <a:lnTo>
                    <a:pt x="1359" y="753"/>
                  </a:lnTo>
                  <a:lnTo>
                    <a:pt x="1353" y="749"/>
                  </a:lnTo>
                  <a:lnTo>
                    <a:pt x="1347" y="749"/>
                  </a:lnTo>
                  <a:lnTo>
                    <a:pt x="1342" y="751"/>
                  </a:lnTo>
                  <a:lnTo>
                    <a:pt x="1339" y="755"/>
                  </a:lnTo>
                  <a:lnTo>
                    <a:pt x="1336" y="760"/>
                  </a:lnTo>
                  <a:lnTo>
                    <a:pt x="1335" y="766"/>
                  </a:lnTo>
                  <a:lnTo>
                    <a:pt x="1336" y="771"/>
                  </a:lnTo>
                  <a:lnTo>
                    <a:pt x="1339" y="776"/>
                  </a:lnTo>
                  <a:lnTo>
                    <a:pt x="1339" y="776"/>
                  </a:lnTo>
                  <a:lnTo>
                    <a:pt x="1319" y="801"/>
                  </a:lnTo>
                  <a:lnTo>
                    <a:pt x="1301" y="826"/>
                  </a:lnTo>
                  <a:lnTo>
                    <a:pt x="1284" y="853"/>
                  </a:lnTo>
                  <a:lnTo>
                    <a:pt x="1267" y="881"/>
                  </a:lnTo>
                  <a:lnTo>
                    <a:pt x="1267" y="881"/>
                  </a:lnTo>
                  <a:lnTo>
                    <a:pt x="1271" y="871"/>
                  </a:lnTo>
                  <a:lnTo>
                    <a:pt x="1273" y="859"/>
                  </a:lnTo>
                  <a:lnTo>
                    <a:pt x="1273" y="859"/>
                  </a:lnTo>
                  <a:lnTo>
                    <a:pt x="1272" y="853"/>
                  </a:lnTo>
                  <a:lnTo>
                    <a:pt x="1271" y="850"/>
                  </a:lnTo>
                  <a:lnTo>
                    <a:pt x="1267" y="846"/>
                  </a:lnTo>
                  <a:lnTo>
                    <a:pt x="1263" y="844"/>
                  </a:lnTo>
                  <a:lnTo>
                    <a:pt x="1258" y="844"/>
                  </a:lnTo>
                  <a:lnTo>
                    <a:pt x="1255" y="845"/>
                  </a:lnTo>
                  <a:lnTo>
                    <a:pt x="1251" y="847"/>
                  </a:lnTo>
                  <a:lnTo>
                    <a:pt x="1250" y="852"/>
                  </a:lnTo>
                  <a:lnTo>
                    <a:pt x="1250" y="852"/>
                  </a:lnTo>
                  <a:lnTo>
                    <a:pt x="1243" y="885"/>
                  </a:lnTo>
                  <a:lnTo>
                    <a:pt x="1233" y="917"/>
                  </a:lnTo>
                  <a:lnTo>
                    <a:pt x="1223" y="947"/>
                  </a:lnTo>
                  <a:lnTo>
                    <a:pt x="1211" y="977"/>
                  </a:lnTo>
                  <a:lnTo>
                    <a:pt x="1211" y="977"/>
                  </a:lnTo>
                  <a:lnTo>
                    <a:pt x="1207" y="983"/>
                  </a:lnTo>
                  <a:lnTo>
                    <a:pt x="1207" y="983"/>
                  </a:lnTo>
                  <a:lnTo>
                    <a:pt x="1205" y="987"/>
                  </a:lnTo>
                  <a:lnTo>
                    <a:pt x="1205" y="991"/>
                  </a:lnTo>
                  <a:lnTo>
                    <a:pt x="1205" y="991"/>
                  </a:lnTo>
                  <a:lnTo>
                    <a:pt x="1176" y="1059"/>
                  </a:lnTo>
                  <a:lnTo>
                    <a:pt x="1176" y="1059"/>
                  </a:lnTo>
                  <a:lnTo>
                    <a:pt x="1175" y="1065"/>
                  </a:lnTo>
                  <a:lnTo>
                    <a:pt x="1175" y="1071"/>
                  </a:lnTo>
                  <a:lnTo>
                    <a:pt x="1176" y="1084"/>
                  </a:lnTo>
                  <a:lnTo>
                    <a:pt x="1180" y="1096"/>
                  </a:lnTo>
                  <a:lnTo>
                    <a:pt x="1183" y="1105"/>
                  </a:lnTo>
                  <a:lnTo>
                    <a:pt x="1183" y="1105"/>
                  </a:lnTo>
                  <a:lnTo>
                    <a:pt x="1182" y="1105"/>
                  </a:lnTo>
                  <a:lnTo>
                    <a:pt x="1182" y="1105"/>
                  </a:lnTo>
                  <a:lnTo>
                    <a:pt x="1174" y="1089"/>
                  </a:lnTo>
                  <a:lnTo>
                    <a:pt x="1174" y="1089"/>
                  </a:lnTo>
                  <a:lnTo>
                    <a:pt x="1123" y="997"/>
                  </a:lnTo>
                  <a:lnTo>
                    <a:pt x="1123" y="997"/>
                  </a:lnTo>
                  <a:lnTo>
                    <a:pt x="1091" y="939"/>
                  </a:lnTo>
                  <a:lnTo>
                    <a:pt x="1091" y="939"/>
                  </a:lnTo>
                  <a:lnTo>
                    <a:pt x="1087" y="929"/>
                  </a:lnTo>
                  <a:lnTo>
                    <a:pt x="1084" y="924"/>
                  </a:lnTo>
                  <a:lnTo>
                    <a:pt x="1084" y="924"/>
                  </a:lnTo>
                  <a:lnTo>
                    <a:pt x="1084" y="920"/>
                  </a:lnTo>
                  <a:lnTo>
                    <a:pt x="1082" y="917"/>
                  </a:lnTo>
                  <a:lnTo>
                    <a:pt x="1081" y="914"/>
                  </a:lnTo>
                  <a:lnTo>
                    <a:pt x="1079" y="911"/>
                  </a:lnTo>
                  <a:lnTo>
                    <a:pt x="1079" y="911"/>
                  </a:lnTo>
                  <a:lnTo>
                    <a:pt x="1037" y="880"/>
                  </a:lnTo>
                  <a:lnTo>
                    <a:pt x="992" y="851"/>
                  </a:lnTo>
                  <a:lnTo>
                    <a:pt x="947" y="823"/>
                  </a:lnTo>
                  <a:lnTo>
                    <a:pt x="900" y="797"/>
                  </a:lnTo>
                  <a:lnTo>
                    <a:pt x="900" y="797"/>
                  </a:lnTo>
                  <a:lnTo>
                    <a:pt x="908" y="782"/>
                  </a:lnTo>
                  <a:lnTo>
                    <a:pt x="908" y="782"/>
                  </a:lnTo>
                  <a:lnTo>
                    <a:pt x="910" y="776"/>
                  </a:lnTo>
                  <a:lnTo>
                    <a:pt x="910" y="770"/>
                  </a:lnTo>
                  <a:lnTo>
                    <a:pt x="907" y="766"/>
                  </a:lnTo>
                  <a:lnTo>
                    <a:pt x="903" y="761"/>
                  </a:lnTo>
                  <a:lnTo>
                    <a:pt x="899" y="757"/>
                  </a:lnTo>
                  <a:lnTo>
                    <a:pt x="893" y="757"/>
                  </a:lnTo>
                  <a:lnTo>
                    <a:pt x="888" y="759"/>
                  </a:lnTo>
                  <a:lnTo>
                    <a:pt x="886" y="760"/>
                  </a:lnTo>
                  <a:lnTo>
                    <a:pt x="884" y="762"/>
                  </a:lnTo>
                  <a:lnTo>
                    <a:pt x="884" y="762"/>
                  </a:lnTo>
                  <a:lnTo>
                    <a:pt x="867" y="781"/>
                  </a:lnTo>
                  <a:lnTo>
                    <a:pt x="867" y="781"/>
                  </a:lnTo>
                  <a:lnTo>
                    <a:pt x="847" y="771"/>
                  </a:lnTo>
                  <a:lnTo>
                    <a:pt x="847" y="771"/>
                  </a:lnTo>
                  <a:lnTo>
                    <a:pt x="843" y="769"/>
                  </a:lnTo>
                  <a:lnTo>
                    <a:pt x="838" y="769"/>
                  </a:lnTo>
                  <a:lnTo>
                    <a:pt x="833" y="769"/>
                  </a:lnTo>
                  <a:lnTo>
                    <a:pt x="829" y="771"/>
                  </a:lnTo>
                  <a:lnTo>
                    <a:pt x="825" y="774"/>
                  </a:lnTo>
                  <a:lnTo>
                    <a:pt x="821" y="777"/>
                  </a:lnTo>
                  <a:lnTo>
                    <a:pt x="820" y="782"/>
                  </a:lnTo>
                  <a:lnTo>
                    <a:pt x="819" y="788"/>
                  </a:lnTo>
                  <a:lnTo>
                    <a:pt x="819" y="788"/>
                  </a:lnTo>
                  <a:lnTo>
                    <a:pt x="819" y="771"/>
                  </a:lnTo>
                  <a:lnTo>
                    <a:pt x="818" y="756"/>
                  </a:lnTo>
                  <a:lnTo>
                    <a:pt x="814" y="741"/>
                  </a:lnTo>
                  <a:lnTo>
                    <a:pt x="812" y="727"/>
                  </a:lnTo>
                  <a:lnTo>
                    <a:pt x="804" y="699"/>
                  </a:lnTo>
                  <a:lnTo>
                    <a:pt x="802" y="685"/>
                  </a:lnTo>
                  <a:lnTo>
                    <a:pt x="798" y="671"/>
                  </a:lnTo>
                  <a:lnTo>
                    <a:pt x="797" y="658"/>
                  </a:lnTo>
                  <a:lnTo>
                    <a:pt x="797" y="645"/>
                  </a:lnTo>
                  <a:lnTo>
                    <a:pt x="799" y="632"/>
                  </a:lnTo>
                  <a:lnTo>
                    <a:pt x="803" y="619"/>
                  </a:lnTo>
                  <a:lnTo>
                    <a:pt x="810" y="606"/>
                  </a:lnTo>
                  <a:lnTo>
                    <a:pt x="819" y="593"/>
                  </a:lnTo>
                  <a:lnTo>
                    <a:pt x="832" y="582"/>
                  </a:lnTo>
                  <a:lnTo>
                    <a:pt x="848" y="569"/>
                  </a:lnTo>
                  <a:lnTo>
                    <a:pt x="848" y="569"/>
                  </a:lnTo>
                  <a:lnTo>
                    <a:pt x="875" y="552"/>
                  </a:lnTo>
                  <a:lnTo>
                    <a:pt x="903" y="538"/>
                  </a:lnTo>
                  <a:lnTo>
                    <a:pt x="933" y="527"/>
                  </a:lnTo>
                  <a:lnTo>
                    <a:pt x="947" y="521"/>
                  </a:lnTo>
                  <a:lnTo>
                    <a:pt x="962" y="517"/>
                  </a:lnTo>
                  <a:lnTo>
                    <a:pt x="977" y="514"/>
                  </a:lnTo>
                  <a:lnTo>
                    <a:pt x="992" y="512"/>
                  </a:lnTo>
                  <a:lnTo>
                    <a:pt x="1009" y="509"/>
                  </a:lnTo>
                  <a:lnTo>
                    <a:pt x="1024" y="508"/>
                  </a:lnTo>
                  <a:lnTo>
                    <a:pt x="1039" y="508"/>
                  </a:lnTo>
                  <a:lnTo>
                    <a:pt x="1056" y="509"/>
                  </a:lnTo>
                  <a:lnTo>
                    <a:pt x="1071" y="510"/>
                  </a:lnTo>
                  <a:lnTo>
                    <a:pt x="1086" y="514"/>
                  </a:lnTo>
                  <a:lnTo>
                    <a:pt x="1086" y="514"/>
                  </a:lnTo>
                  <a:lnTo>
                    <a:pt x="1105" y="516"/>
                  </a:lnTo>
                  <a:lnTo>
                    <a:pt x="1121" y="516"/>
                  </a:lnTo>
                  <a:lnTo>
                    <a:pt x="1136" y="515"/>
                  </a:lnTo>
                  <a:lnTo>
                    <a:pt x="1152" y="510"/>
                  </a:lnTo>
                  <a:lnTo>
                    <a:pt x="1166" y="505"/>
                  </a:lnTo>
                  <a:lnTo>
                    <a:pt x="1180" y="497"/>
                  </a:lnTo>
                  <a:lnTo>
                    <a:pt x="1194" y="488"/>
                  </a:lnTo>
                  <a:lnTo>
                    <a:pt x="1208" y="478"/>
                  </a:lnTo>
                  <a:lnTo>
                    <a:pt x="1208" y="478"/>
                  </a:lnTo>
                  <a:lnTo>
                    <a:pt x="1223" y="465"/>
                  </a:lnTo>
                  <a:lnTo>
                    <a:pt x="1238" y="449"/>
                  </a:lnTo>
                  <a:lnTo>
                    <a:pt x="1252" y="433"/>
                  </a:lnTo>
                  <a:lnTo>
                    <a:pt x="1266" y="416"/>
                  </a:lnTo>
                  <a:lnTo>
                    <a:pt x="1278" y="396"/>
                  </a:lnTo>
                  <a:lnTo>
                    <a:pt x="1290" y="376"/>
                  </a:lnTo>
                  <a:lnTo>
                    <a:pt x="1299" y="354"/>
                  </a:lnTo>
                  <a:lnTo>
                    <a:pt x="1307" y="331"/>
                  </a:lnTo>
                  <a:lnTo>
                    <a:pt x="1314" y="309"/>
                  </a:lnTo>
                  <a:lnTo>
                    <a:pt x="1319" y="287"/>
                  </a:lnTo>
                  <a:lnTo>
                    <a:pt x="1321" y="263"/>
                  </a:lnTo>
                  <a:lnTo>
                    <a:pt x="1322" y="241"/>
                  </a:lnTo>
                  <a:lnTo>
                    <a:pt x="1320" y="219"/>
                  </a:lnTo>
                  <a:lnTo>
                    <a:pt x="1317" y="198"/>
                  </a:lnTo>
                  <a:lnTo>
                    <a:pt x="1313" y="187"/>
                  </a:lnTo>
                  <a:lnTo>
                    <a:pt x="1310" y="177"/>
                  </a:lnTo>
                  <a:lnTo>
                    <a:pt x="1305" y="167"/>
                  </a:lnTo>
                  <a:lnTo>
                    <a:pt x="1300" y="157"/>
                  </a:lnTo>
                  <a:lnTo>
                    <a:pt x="1300" y="157"/>
                  </a:lnTo>
                  <a:lnTo>
                    <a:pt x="1286" y="136"/>
                  </a:lnTo>
                  <a:lnTo>
                    <a:pt x="1273" y="116"/>
                  </a:lnTo>
                  <a:lnTo>
                    <a:pt x="1260" y="98"/>
                  </a:lnTo>
                  <a:lnTo>
                    <a:pt x="1248" y="83"/>
                  </a:lnTo>
                  <a:lnTo>
                    <a:pt x="1235" y="69"/>
                  </a:lnTo>
                  <a:lnTo>
                    <a:pt x="1223" y="57"/>
                  </a:lnTo>
                  <a:lnTo>
                    <a:pt x="1210" y="48"/>
                  </a:lnTo>
                  <a:lnTo>
                    <a:pt x="1197" y="40"/>
                  </a:lnTo>
                  <a:lnTo>
                    <a:pt x="1197" y="40"/>
                  </a:lnTo>
                  <a:lnTo>
                    <a:pt x="1205" y="26"/>
                  </a:lnTo>
                  <a:lnTo>
                    <a:pt x="1205" y="26"/>
                  </a:lnTo>
                  <a:lnTo>
                    <a:pt x="1207" y="20"/>
                  </a:lnTo>
                  <a:lnTo>
                    <a:pt x="1207" y="14"/>
                  </a:lnTo>
                  <a:lnTo>
                    <a:pt x="1204" y="8"/>
                  </a:lnTo>
                  <a:lnTo>
                    <a:pt x="1200" y="5"/>
                  </a:lnTo>
                  <a:lnTo>
                    <a:pt x="1195" y="1"/>
                  </a:lnTo>
                  <a:lnTo>
                    <a:pt x="1190" y="0"/>
                  </a:lnTo>
                  <a:lnTo>
                    <a:pt x="1184" y="2"/>
                  </a:lnTo>
                  <a:lnTo>
                    <a:pt x="1178" y="6"/>
                  </a:lnTo>
                  <a:lnTo>
                    <a:pt x="1178" y="6"/>
                  </a:lnTo>
                  <a:lnTo>
                    <a:pt x="1162" y="25"/>
                  </a:lnTo>
                  <a:lnTo>
                    <a:pt x="1162" y="25"/>
                  </a:lnTo>
                  <a:lnTo>
                    <a:pt x="1152" y="22"/>
                  </a:lnTo>
                  <a:lnTo>
                    <a:pt x="1140" y="21"/>
                  </a:lnTo>
                  <a:lnTo>
                    <a:pt x="1129" y="21"/>
                  </a:lnTo>
                  <a:lnTo>
                    <a:pt x="1119" y="23"/>
                  </a:lnTo>
                  <a:lnTo>
                    <a:pt x="1108" y="26"/>
                  </a:lnTo>
                  <a:lnTo>
                    <a:pt x="1098" y="29"/>
                  </a:lnTo>
                  <a:lnTo>
                    <a:pt x="1087" y="33"/>
                  </a:lnTo>
                  <a:lnTo>
                    <a:pt x="1077" y="39"/>
                  </a:lnTo>
                  <a:lnTo>
                    <a:pt x="1066" y="45"/>
                  </a:lnTo>
                  <a:lnTo>
                    <a:pt x="1056" y="52"/>
                  </a:lnTo>
                  <a:lnTo>
                    <a:pt x="1036" y="68"/>
                  </a:lnTo>
                  <a:lnTo>
                    <a:pt x="1017" y="87"/>
                  </a:lnTo>
                  <a:lnTo>
                    <a:pt x="997" y="108"/>
                  </a:lnTo>
                  <a:lnTo>
                    <a:pt x="978" y="131"/>
                  </a:lnTo>
                  <a:lnTo>
                    <a:pt x="960" y="156"/>
                  </a:lnTo>
                  <a:lnTo>
                    <a:pt x="942" y="181"/>
                  </a:lnTo>
                  <a:lnTo>
                    <a:pt x="924" y="207"/>
                  </a:lnTo>
                  <a:lnTo>
                    <a:pt x="858" y="310"/>
                  </a:lnTo>
                  <a:lnTo>
                    <a:pt x="858" y="310"/>
                  </a:lnTo>
                  <a:lnTo>
                    <a:pt x="852" y="309"/>
                  </a:lnTo>
                  <a:lnTo>
                    <a:pt x="846" y="309"/>
                  </a:lnTo>
                  <a:lnTo>
                    <a:pt x="846" y="309"/>
                  </a:lnTo>
                  <a:lnTo>
                    <a:pt x="838" y="314"/>
                  </a:lnTo>
                  <a:lnTo>
                    <a:pt x="838" y="314"/>
                  </a:lnTo>
                  <a:lnTo>
                    <a:pt x="836" y="313"/>
                  </a:lnTo>
                  <a:lnTo>
                    <a:pt x="833" y="314"/>
                  </a:lnTo>
                  <a:lnTo>
                    <a:pt x="833" y="314"/>
                  </a:lnTo>
                  <a:lnTo>
                    <a:pt x="825" y="320"/>
                  </a:lnTo>
                  <a:lnTo>
                    <a:pt x="825" y="320"/>
                  </a:lnTo>
                  <a:lnTo>
                    <a:pt x="804" y="328"/>
                  </a:lnTo>
                  <a:lnTo>
                    <a:pt x="785" y="336"/>
                  </a:lnTo>
                  <a:lnTo>
                    <a:pt x="765" y="345"/>
                  </a:lnTo>
                  <a:lnTo>
                    <a:pt x="748" y="356"/>
                  </a:lnTo>
                  <a:lnTo>
                    <a:pt x="729" y="368"/>
                  </a:lnTo>
                  <a:lnTo>
                    <a:pt x="711" y="379"/>
                  </a:lnTo>
                  <a:lnTo>
                    <a:pt x="694" y="392"/>
                  </a:lnTo>
                  <a:lnTo>
                    <a:pt x="678" y="405"/>
                  </a:lnTo>
                  <a:lnTo>
                    <a:pt x="678" y="405"/>
                  </a:lnTo>
                  <a:lnTo>
                    <a:pt x="578" y="464"/>
                  </a:lnTo>
                  <a:lnTo>
                    <a:pt x="527" y="494"/>
                  </a:lnTo>
                  <a:lnTo>
                    <a:pt x="475" y="527"/>
                  </a:lnTo>
                  <a:lnTo>
                    <a:pt x="424" y="560"/>
                  </a:lnTo>
                  <a:lnTo>
                    <a:pt x="373" y="593"/>
                  </a:lnTo>
                  <a:lnTo>
                    <a:pt x="323" y="630"/>
                  </a:lnTo>
                  <a:lnTo>
                    <a:pt x="275" y="666"/>
                  </a:lnTo>
                  <a:lnTo>
                    <a:pt x="229" y="703"/>
                  </a:lnTo>
                  <a:lnTo>
                    <a:pt x="207" y="723"/>
                  </a:lnTo>
                  <a:lnTo>
                    <a:pt x="186" y="743"/>
                  </a:lnTo>
                  <a:lnTo>
                    <a:pt x="165" y="763"/>
                  </a:lnTo>
                  <a:lnTo>
                    <a:pt x="145" y="783"/>
                  </a:lnTo>
                  <a:lnTo>
                    <a:pt x="126" y="804"/>
                  </a:lnTo>
                  <a:lnTo>
                    <a:pt x="109" y="825"/>
                  </a:lnTo>
                  <a:lnTo>
                    <a:pt x="91" y="846"/>
                  </a:lnTo>
                  <a:lnTo>
                    <a:pt x="76" y="869"/>
                  </a:lnTo>
                  <a:lnTo>
                    <a:pt x="61" y="890"/>
                  </a:lnTo>
                  <a:lnTo>
                    <a:pt x="47" y="912"/>
                  </a:lnTo>
                  <a:lnTo>
                    <a:pt x="35" y="935"/>
                  </a:lnTo>
                  <a:lnTo>
                    <a:pt x="23" y="957"/>
                  </a:lnTo>
                  <a:lnTo>
                    <a:pt x="14" y="981"/>
                  </a:lnTo>
                  <a:lnTo>
                    <a:pt x="6" y="1004"/>
                  </a:lnTo>
                  <a:lnTo>
                    <a:pt x="6" y="1004"/>
                  </a:lnTo>
                  <a:lnTo>
                    <a:pt x="3" y="1015"/>
                  </a:lnTo>
                  <a:lnTo>
                    <a:pt x="1" y="1024"/>
                  </a:lnTo>
                  <a:lnTo>
                    <a:pt x="0" y="1034"/>
                  </a:lnTo>
                  <a:lnTo>
                    <a:pt x="0" y="1042"/>
                  </a:lnTo>
                  <a:lnTo>
                    <a:pt x="0" y="1050"/>
                  </a:lnTo>
                  <a:lnTo>
                    <a:pt x="1" y="1058"/>
                  </a:lnTo>
                  <a:lnTo>
                    <a:pt x="3" y="1065"/>
                  </a:lnTo>
                  <a:lnTo>
                    <a:pt x="7" y="1071"/>
                  </a:lnTo>
                  <a:lnTo>
                    <a:pt x="10" y="1077"/>
                  </a:lnTo>
                  <a:lnTo>
                    <a:pt x="14" y="1083"/>
                  </a:lnTo>
                  <a:lnTo>
                    <a:pt x="19" y="1087"/>
                  </a:lnTo>
                  <a:lnTo>
                    <a:pt x="23" y="1092"/>
                  </a:lnTo>
                  <a:lnTo>
                    <a:pt x="35" y="1099"/>
                  </a:lnTo>
                  <a:lnTo>
                    <a:pt x="49" y="1106"/>
                  </a:lnTo>
                  <a:lnTo>
                    <a:pt x="63" y="1110"/>
                  </a:lnTo>
                  <a:lnTo>
                    <a:pt x="78" y="1113"/>
                  </a:lnTo>
                  <a:lnTo>
                    <a:pt x="95" y="1115"/>
                  </a:lnTo>
                  <a:lnTo>
                    <a:pt x="111" y="1115"/>
                  </a:lnTo>
                  <a:lnTo>
                    <a:pt x="127" y="1115"/>
                  </a:lnTo>
                  <a:lnTo>
                    <a:pt x="143" y="1113"/>
                  </a:lnTo>
                  <a:lnTo>
                    <a:pt x="158" y="1111"/>
                  </a:lnTo>
                  <a:lnTo>
                    <a:pt x="172" y="1108"/>
                  </a:lnTo>
                  <a:lnTo>
                    <a:pt x="172" y="1108"/>
                  </a:lnTo>
                  <a:close/>
                  <a:moveTo>
                    <a:pt x="304" y="1031"/>
                  </a:moveTo>
                  <a:lnTo>
                    <a:pt x="304" y="1031"/>
                  </a:lnTo>
                  <a:lnTo>
                    <a:pt x="340" y="986"/>
                  </a:lnTo>
                  <a:lnTo>
                    <a:pt x="340" y="986"/>
                  </a:lnTo>
                  <a:lnTo>
                    <a:pt x="344" y="987"/>
                  </a:lnTo>
                  <a:lnTo>
                    <a:pt x="347" y="988"/>
                  </a:lnTo>
                  <a:lnTo>
                    <a:pt x="351" y="987"/>
                  </a:lnTo>
                  <a:lnTo>
                    <a:pt x="354" y="984"/>
                  </a:lnTo>
                  <a:lnTo>
                    <a:pt x="354" y="984"/>
                  </a:lnTo>
                  <a:lnTo>
                    <a:pt x="388" y="959"/>
                  </a:lnTo>
                  <a:lnTo>
                    <a:pt x="422" y="932"/>
                  </a:lnTo>
                  <a:lnTo>
                    <a:pt x="454" y="905"/>
                  </a:lnTo>
                  <a:lnTo>
                    <a:pt x="486" y="876"/>
                  </a:lnTo>
                  <a:lnTo>
                    <a:pt x="486" y="876"/>
                  </a:lnTo>
                  <a:lnTo>
                    <a:pt x="462" y="914"/>
                  </a:lnTo>
                  <a:lnTo>
                    <a:pt x="440" y="953"/>
                  </a:lnTo>
                  <a:lnTo>
                    <a:pt x="420" y="991"/>
                  </a:lnTo>
                  <a:lnTo>
                    <a:pt x="402" y="1032"/>
                  </a:lnTo>
                  <a:lnTo>
                    <a:pt x="402" y="1032"/>
                  </a:lnTo>
                  <a:lnTo>
                    <a:pt x="390" y="1030"/>
                  </a:lnTo>
                  <a:lnTo>
                    <a:pt x="378" y="1028"/>
                  </a:lnTo>
                  <a:lnTo>
                    <a:pt x="366" y="1027"/>
                  </a:lnTo>
                  <a:lnTo>
                    <a:pt x="353" y="1027"/>
                  </a:lnTo>
                  <a:lnTo>
                    <a:pt x="329" y="1028"/>
                  </a:lnTo>
                  <a:lnTo>
                    <a:pt x="304" y="1031"/>
                  </a:lnTo>
                  <a:lnTo>
                    <a:pt x="304" y="1031"/>
                  </a:lnTo>
                  <a:close/>
                  <a:moveTo>
                    <a:pt x="435" y="1045"/>
                  </a:moveTo>
                  <a:lnTo>
                    <a:pt x="435" y="1045"/>
                  </a:lnTo>
                  <a:lnTo>
                    <a:pt x="475" y="995"/>
                  </a:lnTo>
                  <a:lnTo>
                    <a:pt x="516" y="946"/>
                  </a:lnTo>
                  <a:lnTo>
                    <a:pt x="598" y="849"/>
                  </a:lnTo>
                  <a:lnTo>
                    <a:pt x="764" y="656"/>
                  </a:lnTo>
                  <a:lnTo>
                    <a:pt x="764" y="656"/>
                  </a:lnTo>
                  <a:lnTo>
                    <a:pt x="768" y="673"/>
                  </a:lnTo>
                  <a:lnTo>
                    <a:pt x="773" y="694"/>
                  </a:lnTo>
                  <a:lnTo>
                    <a:pt x="773" y="694"/>
                  </a:lnTo>
                  <a:lnTo>
                    <a:pt x="770" y="694"/>
                  </a:lnTo>
                  <a:lnTo>
                    <a:pt x="766" y="695"/>
                  </a:lnTo>
                  <a:lnTo>
                    <a:pt x="763" y="698"/>
                  </a:lnTo>
                  <a:lnTo>
                    <a:pt x="761" y="700"/>
                  </a:lnTo>
                  <a:lnTo>
                    <a:pt x="761" y="700"/>
                  </a:lnTo>
                  <a:lnTo>
                    <a:pt x="723" y="747"/>
                  </a:lnTo>
                  <a:lnTo>
                    <a:pt x="686" y="791"/>
                  </a:lnTo>
                  <a:lnTo>
                    <a:pt x="646" y="836"/>
                  </a:lnTo>
                  <a:lnTo>
                    <a:pt x="606" y="879"/>
                  </a:lnTo>
                  <a:lnTo>
                    <a:pt x="524" y="963"/>
                  </a:lnTo>
                  <a:lnTo>
                    <a:pt x="483" y="1007"/>
                  </a:lnTo>
                  <a:lnTo>
                    <a:pt x="442" y="1050"/>
                  </a:lnTo>
                  <a:lnTo>
                    <a:pt x="442" y="1050"/>
                  </a:lnTo>
                  <a:lnTo>
                    <a:pt x="435" y="1045"/>
                  </a:lnTo>
                  <a:lnTo>
                    <a:pt x="435" y="1045"/>
                  </a:lnTo>
                  <a:close/>
                  <a:moveTo>
                    <a:pt x="493" y="921"/>
                  </a:moveTo>
                  <a:lnTo>
                    <a:pt x="493" y="921"/>
                  </a:lnTo>
                  <a:lnTo>
                    <a:pt x="500" y="911"/>
                  </a:lnTo>
                  <a:lnTo>
                    <a:pt x="500" y="911"/>
                  </a:lnTo>
                  <a:lnTo>
                    <a:pt x="521" y="878"/>
                  </a:lnTo>
                  <a:lnTo>
                    <a:pt x="544" y="846"/>
                  </a:lnTo>
                  <a:lnTo>
                    <a:pt x="568" y="815"/>
                  </a:lnTo>
                  <a:lnTo>
                    <a:pt x="593" y="784"/>
                  </a:lnTo>
                  <a:lnTo>
                    <a:pt x="619" y="755"/>
                  </a:lnTo>
                  <a:lnTo>
                    <a:pt x="646" y="726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15" y="653"/>
                  </a:lnTo>
                  <a:lnTo>
                    <a:pt x="730" y="638"/>
                  </a:lnTo>
                  <a:lnTo>
                    <a:pt x="763" y="608"/>
                  </a:lnTo>
                  <a:lnTo>
                    <a:pt x="763" y="608"/>
                  </a:lnTo>
                  <a:lnTo>
                    <a:pt x="695" y="686"/>
                  </a:lnTo>
                  <a:lnTo>
                    <a:pt x="628" y="764"/>
                  </a:lnTo>
                  <a:lnTo>
                    <a:pt x="560" y="842"/>
                  </a:lnTo>
                  <a:lnTo>
                    <a:pt x="494" y="920"/>
                  </a:lnTo>
                  <a:lnTo>
                    <a:pt x="494" y="920"/>
                  </a:lnTo>
                  <a:lnTo>
                    <a:pt x="493" y="921"/>
                  </a:lnTo>
                  <a:lnTo>
                    <a:pt x="493" y="921"/>
                  </a:lnTo>
                  <a:close/>
                  <a:moveTo>
                    <a:pt x="536" y="1118"/>
                  </a:moveTo>
                  <a:lnTo>
                    <a:pt x="536" y="1118"/>
                  </a:lnTo>
                  <a:lnTo>
                    <a:pt x="535" y="1117"/>
                  </a:lnTo>
                  <a:lnTo>
                    <a:pt x="535" y="1117"/>
                  </a:lnTo>
                  <a:lnTo>
                    <a:pt x="515" y="1098"/>
                  </a:lnTo>
                  <a:lnTo>
                    <a:pt x="495" y="1083"/>
                  </a:lnTo>
                  <a:lnTo>
                    <a:pt x="476" y="1069"/>
                  </a:lnTo>
                  <a:lnTo>
                    <a:pt x="457" y="1058"/>
                  </a:lnTo>
                  <a:lnTo>
                    <a:pt x="457" y="1058"/>
                  </a:lnTo>
                  <a:lnTo>
                    <a:pt x="530" y="986"/>
                  </a:lnTo>
                  <a:lnTo>
                    <a:pt x="603" y="913"/>
                  </a:lnTo>
                  <a:lnTo>
                    <a:pt x="675" y="840"/>
                  </a:lnTo>
                  <a:lnTo>
                    <a:pt x="710" y="804"/>
                  </a:lnTo>
                  <a:lnTo>
                    <a:pt x="745" y="767"/>
                  </a:lnTo>
                  <a:lnTo>
                    <a:pt x="745" y="767"/>
                  </a:lnTo>
                  <a:lnTo>
                    <a:pt x="738" y="777"/>
                  </a:lnTo>
                  <a:lnTo>
                    <a:pt x="728" y="797"/>
                  </a:lnTo>
                  <a:lnTo>
                    <a:pt x="697" y="853"/>
                  </a:lnTo>
                  <a:lnTo>
                    <a:pt x="666" y="915"/>
                  </a:lnTo>
                  <a:lnTo>
                    <a:pt x="651" y="942"/>
                  </a:lnTo>
                  <a:lnTo>
                    <a:pt x="639" y="963"/>
                  </a:lnTo>
                  <a:lnTo>
                    <a:pt x="639" y="963"/>
                  </a:lnTo>
                  <a:lnTo>
                    <a:pt x="613" y="1003"/>
                  </a:lnTo>
                  <a:lnTo>
                    <a:pt x="587" y="1041"/>
                  </a:lnTo>
                  <a:lnTo>
                    <a:pt x="536" y="1118"/>
                  </a:lnTo>
                  <a:lnTo>
                    <a:pt x="536" y="1118"/>
                  </a:lnTo>
                  <a:close/>
                  <a:moveTo>
                    <a:pt x="627" y="1196"/>
                  </a:moveTo>
                  <a:lnTo>
                    <a:pt x="627" y="1196"/>
                  </a:lnTo>
                  <a:lnTo>
                    <a:pt x="597" y="1172"/>
                  </a:lnTo>
                  <a:lnTo>
                    <a:pt x="568" y="1146"/>
                  </a:lnTo>
                  <a:lnTo>
                    <a:pt x="568" y="1146"/>
                  </a:lnTo>
                  <a:lnTo>
                    <a:pt x="686" y="1023"/>
                  </a:lnTo>
                  <a:lnTo>
                    <a:pt x="745" y="962"/>
                  </a:lnTo>
                  <a:lnTo>
                    <a:pt x="804" y="900"/>
                  </a:lnTo>
                  <a:lnTo>
                    <a:pt x="804" y="900"/>
                  </a:lnTo>
                  <a:lnTo>
                    <a:pt x="777" y="948"/>
                  </a:lnTo>
                  <a:lnTo>
                    <a:pt x="777" y="948"/>
                  </a:lnTo>
                  <a:lnTo>
                    <a:pt x="741" y="1007"/>
                  </a:lnTo>
                  <a:lnTo>
                    <a:pt x="703" y="1065"/>
                  </a:lnTo>
                  <a:lnTo>
                    <a:pt x="628" y="1181"/>
                  </a:lnTo>
                  <a:lnTo>
                    <a:pt x="628" y="1181"/>
                  </a:lnTo>
                  <a:lnTo>
                    <a:pt x="626" y="1186"/>
                  </a:lnTo>
                  <a:lnTo>
                    <a:pt x="625" y="1189"/>
                  </a:lnTo>
                  <a:lnTo>
                    <a:pt x="626" y="1193"/>
                  </a:lnTo>
                  <a:lnTo>
                    <a:pt x="627" y="1196"/>
                  </a:lnTo>
                  <a:lnTo>
                    <a:pt x="627" y="1196"/>
                  </a:lnTo>
                  <a:close/>
                  <a:moveTo>
                    <a:pt x="640" y="1206"/>
                  </a:moveTo>
                  <a:lnTo>
                    <a:pt x="640" y="1206"/>
                  </a:lnTo>
                  <a:lnTo>
                    <a:pt x="644" y="1206"/>
                  </a:lnTo>
                  <a:lnTo>
                    <a:pt x="647" y="1206"/>
                  </a:lnTo>
                  <a:lnTo>
                    <a:pt x="651" y="1204"/>
                  </a:lnTo>
                  <a:lnTo>
                    <a:pt x="654" y="1202"/>
                  </a:lnTo>
                  <a:lnTo>
                    <a:pt x="654" y="1202"/>
                  </a:lnTo>
                  <a:lnTo>
                    <a:pt x="703" y="1155"/>
                  </a:lnTo>
                  <a:lnTo>
                    <a:pt x="750" y="1106"/>
                  </a:lnTo>
                  <a:lnTo>
                    <a:pt x="796" y="1056"/>
                  </a:lnTo>
                  <a:lnTo>
                    <a:pt x="840" y="1005"/>
                  </a:lnTo>
                  <a:lnTo>
                    <a:pt x="840" y="1005"/>
                  </a:lnTo>
                  <a:lnTo>
                    <a:pt x="830" y="1023"/>
                  </a:lnTo>
                  <a:lnTo>
                    <a:pt x="830" y="1023"/>
                  </a:lnTo>
                  <a:lnTo>
                    <a:pt x="766" y="1128"/>
                  </a:lnTo>
                  <a:lnTo>
                    <a:pt x="735" y="1182"/>
                  </a:lnTo>
                  <a:lnTo>
                    <a:pt x="703" y="1236"/>
                  </a:lnTo>
                  <a:lnTo>
                    <a:pt x="703" y="1236"/>
                  </a:lnTo>
                  <a:lnTo>
                    <a:pt x="702" y="1241"/>
                  </a:lnTo>
                  <a:lnTo>
                    <a:pt x="702" y="1244"/>
                  </a:lnTo>
                  <a:lnTo>
                    <a:pt x="703" y="1249"/>
                  </a:lnTo>
                  <a:lnTo>
                    <a:pt x="704" y="1252"/>
                  </a:lnTo>
                  <a:lnTo>
                    <a:pt x="704" y="1252"/>
                  </a:lnTo>
                  <a:lnTo>
                    <a:pt x="672" y="1230"/>
                  </a:lnTo>
                  <a:lnTo>
                    <a:pt x="640" y="1206"/>
                  </a:lnTo>
                  <a:lnTo>
                    <a:pt x="640" y="1206"/>
                  </a:lnTo>
                  <a:close/>
                  <a:moveTo>
                    <a:pt x="790" y="1307"/>
                  </a:moveTo>
                  <a:lnTo>
                    <a:pt x="790" y="1307"/>
                  </a:lnTo>
                  <a:lnTo>
                    <a:pt x="755" y="1286"/>
                  </a:lnTo>
                  <a:lnTo>
                    <a:pt x="721" y="1263"/>
                  </a:lnTo>
                  <a:lnTo>
                    <a:pt x="721" y="1263"/>
                  </a:lnTo>
                  <a:lnTo>
                    <a:pt x="727" y="1262"/>
                  </a:lnTo>
                  <a:lnTo>
                    <a:pt x="729" y="1261"/>
                  </a:lnTo>
                  <a:lnTo>
                    <a:pt x="731" y="1257"/>
                  </a:lnTo>
                  <a:lnTo>
                    <a:pt x="731" y="1257"/>
                  </a:lnTo>
                  <a:lnTo>
                    <a:pt x="854" y="1117"/>
                  </a:lnTo>
                  <a:lnTo>
                    <a:pt x="886" y="1082"/>
                  </a:lnTo>
                  <a:lnTo>
                    <a:pt x="917" y="1046"/>
                  </a:lnTo>
                  <a:lnTo>
                    <a:pt x="949" y="1012"/>
                  </a:lnTo>
                  <a:lnTo>
                    <a:pt x="982" y="980"/>
                  </a:lnTo>
                  <a:lnTo>
                    <a:pt x="982" y="980"/>
                  </a:lnTo>
                  <a:lnTo>
                    <a:pt x="968" y="995"/>
                  </a:lnTo>
                  <a:lnTo>
                    <a:pt x="954" y="1011"/>
                  </a:lnTo>
                  <a:lnTo>
                    <a:pt x="940" y="1030"/>
                  </a:lnTo>
                  <a:lnTo>
                    <a:pt x="927" y="1049"/>
                  </a:lnTo>
                  <a:lnTo>
                    <a:pt x="913" y="1069"/>
                  </a:lnTo>
                  <a:lnTo>
                    <a:pt x="901" y="1090"/>
                  </a:lnTo>
                  <a:lnTo>
                    <a:pt x="876" y="1133"/>
                  </a:lnTo>
                  <a:lnTo>
                    <a:pt x="853" y="1178"/>
                  </a:lnTo>
                  <a:lnTo>
                    <a:pt x="832" y="1221"/>
                  </a:lnTo>
                  <a:lnTo>
                    <a:pt x="811" y="1263"/>
                  </a:lnTo>
                  <a:lnTo>
                    <a:pt x="791" y="1302"/>
                  </a:lnTo>
                  <a:lnTo>
                    <a:pt x="791" y="1302"/>
                  </a:lnTo>
                  <a:lnTo>
                    <a:pt x="790" y="1305"/>
                  </a:lnTo>
                  <a:lnTo>
                    <a:pt x="790" y="1307"/>
                  </a:lnTo>
                  <a:lnTo>
                    <a:pt x="790" y="1307"/>
                  </a:lnTo>
                  <a:close/>
                  <a:moveTo>
                    <a:pt x="817" y="1324"/>
                  </a:moveTo>
                  <a:lnTo>
                    <a:pt x="817" y="1324"/>
                  </a:lnTo>
                  <a:lnTo>
                    <a:pt x="820" y="1323"/>
                  </a:lnTo>
                  <a:lnTo>
                    <a:pt x="823" y="1320"/>
                  </a:lnTo>
                  <a:lnTo>
                    <a:pt x="823" y="1320"/>
                  </a:lnTo>
                  <a:lnTo>
                    <a:pt x="844" y="1290"/>
                  </a:lnTo>
                  <a:lnTo>
                    <a:pt x="866" y="1259"/>
                  </a:lnTo>
                  <a:lnTo>
                    <a:pt x="915" y="1199"/>
                  </a:lnTo>
                  <a:lnTo>
                    <a:pt x="962" y="1138"/>
                  </a:lnTo>
                  <a:lnTo>
                    <a:pt x="984" y="1108"/>
                  </a:lnTo>
                  <a:lnTo>
                    <a:pt x="1004" y="1079"/>
                  </a:lnTo>
                  <a:lnTo>
                    <a:pt x="1004" y="1079"/>
                  </a:lnTo>
                  <a:lnTo>
                    <a:pt x="984" y="1112"/>
                  </a:lnTo>
                  <a:lnTo>
                    <a:pt x="963" y="1144"/>
                  </a:lnTo>
                  <a:lnTo>
                    <a:pt x="919" y="1207"/>
                  </a:lnTo>
                  <a:lnTo>
                    <a:pt x="874" y="1269"/>
                  </a:lnTo>
                  <a:lnTo>
                    <a:pt x="852" y="1300"/>
                  </a:lnTo>
                  <a:lnTo>
                    <a:pt x="832" y="1333"/>
                  </a:lnTo>
                  <a:lnTo>
                    <a:pt x="832" y="1333"/>
                  </a:lnTo>
                  <a:lnTo>
                    <a:pt x="817" y="1324"/>
                  </a:lnTo>
                  <a:lnTo>
                    <a:pt x="817" y="1324"/>
                  </a:lnTo>
                  <a:close/>
                  <a:moveTo>
                    <a:pt x="917" y="1385"/>
                  </a:moveTo>
                  <a:lnTo>
                    <a:pt x="917" y="1385"/>
                  </a:lnTo>
                  <a:lnTo>
                    <a:pt x="866" y="1354"/>
                  </a:lnTo>
                  <a:lnTo>
                    <a:pt x="866" y="1354"/>
                  </a:lnTo>
                  <a:lnTo>
                    <a:pt x="969" y="1243"/>
                  </a:lnTo>
                  <a:lnTo>
                    <a:pt x="1020" y="1188"/>
                  </a:lnTo>
                  <a:lnTo>
                    <a:pt x="1047" y="1161"/>
                  </a:lnTo>
                  <a:lnTo>
                    <a:pt x="1075" y="1135"/>
                  </a:lnTo>
                  <a:lnTo>
                    <a:pt x="1075" y="1135"/>
                  </a:lnTo>
                  <a:lnTo>
                    <a:pt x="1064" y="1146"/>
                  </a:lnTo>
                  <a:lnTo>
                    <a:pt x="1052" y="1159"/>
                  </a:lnTo>
                  <a:lnTo>
                    <a:pt x="1031" y="1186"/>
                  </a:lnTo>
                  <a:lnTo>
                    <a:pt x="1010" y="1215"/>
                  </a:lnTo>
                  <a:lnTo>
                    <a:pt x="990" y="1247"/>
                  </a:lnTo>
                  <a:lnTo>
                    <a:pt x="971" y="1281"/>
                  </a:lnTo>
                  <a:lnTo>
                    <a:pt x="953" y="1314"/>
                  </a:lnTo>
                  <a:lnTo>
                    <a:pt x="917" y="1385"/>
                  </a:lnTo>
                  <a:lnTo>
                    <a:pt x="917" y="1385"/>
                  </a:lnTo>
                  <a:close/>
                  <a:moveTo>
                    <a:pt x="1058" y="1472"/>
                  </a:moveTo>
                  <a:lnTo>
                    <a:pt x="1058" y="1472"/>
                  </a:lnTo>
                  <a:lnTo>
                    <a:pt x="999" y="1435"/>
                  </a:lnTo>
                  <a:lnTo>
                    <a:pt x="999" y="1435"/>
                  </a:lnTo>
                  <a:lnTo>
                    <a:pt x="1008" y="1427"/>
                  </a:lnTo>
                  <a:lnTo>
                    <a:pt x="1018" y="1417"/>
                  </a:lnTo>
                  <a:lnTo>
                    <a:pt x="1042" y="1399"/>
                  </a:lnTo>
                  <a:lnTo>
                    <a:pt x="1065" y="1381"/>
                  </a:lnTo>
                  <a:lnTo>
                    <a:pt x="1081" y="1367"/>
                  </a:lnTo>
                  <a:lnTo>
                    <a:pt x="1081" y="1367"/>
                  </a:lnTo>
                  <a:lnTo>
                    <a:pt x="1161" y="1296"/>
                  </a:lnTo>
                  <a:lnTo>
                    <a:pt x="1238" y="1223"/>
                  </a:lnTo>
                  <a:lnTo>
                    <a:pt x="1238" y="1223"/>
                  </a:lnTo>
                  <a:lnTo>
                    <a:pt x="1230" y="1236"/>
                  </a:lnTo>
                  <a:lnTo>
                    <a:pt x="1230" y="1236"/>
                  </a:lnTo>
                  <a:lnTo>
                    <a:pt x="1205" y="1263"/>
                  </a:lnTo>
                  <a:lnTo>
                    <a:pt x="1181" y="1291"/>
                  </a:lnTo>
                  <a:lnTo>
                    <a:pt x="1157" y="1319"/>
                  </a:lnTo>
                  <a:lnTo>
                    <a:pt x="1135" y="1348"/>
                  </a:lnTo>
                  <a:lnTo>
                    <a:pt x="1114" y="1378"/>
                  </a:lnTo>
                  <a:lnTo>
                    <a:pt x="1094" y="1408"/>
                  </a:lnTo>
                  <a:lnTo>
                    <a:pt x="1075" y="1440"/>
                  </a:lnTo>
                  <a:lnTo>
                    <a:pt x="1058" y="1472"/>
                  </a:lnTo>
                  <a:lnTo>
                    <a:pt x="1058" y="1472"/>
                  </a:lnTo>
                  <a:close/>
                  <a:moveTo>
                    <a:pt x="1122" y="1517"/>
                  </a:moveTo>
                  <a:lnTo>
                    <a:pt x="1122" y="1517"/>
                  </a:lnTo>
                  <a:lnTo>
                    <a:pt x="1122" y="1518"/>
                  </a:lnTo>
                  <a:lnTo>
                    <a:pt x="1122" y="1518"/>
                  </a:lnTo>
                  <a:lnTo>
                    <a:pt x="1107" y="1506"/>
                  </a:lnTo>
                  <a:lnTo>
                    <a:pt x="1092" y="1495"/>
                  </a:lnTo>
                  <a:lnTo>
                    <a:pt x="1092" y="1495"/>
                  </a:lnTo>
                  <a:lnTo>
                    <a:pt x="1113" y="1469"/>
                  </a:lnTo>
                  <a:lnTo>
                    <a:pt x="1132" y="1444"/>
                  </a:lnTo>
                  <a:lnTo>
                    <a:pt x="1150" y="1417"/>
                  </a:lnTo>
                  <a:lnTo>
                    <a:pt x="1169" y="1392"/>
                  </a:lnTo>
                  <a:lnTo>
                    <a:pt x="1204" y="1337"/>
                  </a:lnTo>
                  <a:lnTo>
                    <a:pt x="1237" y="1282"/>
                  </a:lnTo>
                  <a:lnTo>
                    <a:pt x="1237" y="1282"/>
                  </a:lnTo>
                  <a:lnTo>
                    <a:pt x="1264" y="1254"/>
                  </a:lnTo>
                  <a:lnTo>
                    <a:pt x="1292" y="1226"/>
                  </a:lnTo>
                  <a:lnTo>
                    <a:pt x="1348" y="1172"/>
                  </a:lnTo>
                  <a:lnTo>
                    <a:pt x="1406" y="1117"/>
                  </a:lnTo>
                  <a:lnTo>
                    <a:pt x="1463" y="1063"/>
                  </a:lnTo>
                  <a:lnTo>
                    <a:pt x="1463" y="1063"/>
                  </a:lnTo>
                  <a:lnTo>
                    <a:pt x="1422" y="1121"/>
                  </a:lnTo>
                  <a:lnTo>
                    <a:pt x="1382" y="1180"/>
                  </a:lnTo>
                  <a:lnTo>
                    <a:pt x="1340" y="1237"/>
                  </a:lnTo>
                  <a:lnTo>
                    <a:pt x="1298" y="1295"/>
                  </a:lnTo>
                  <a:lnTo>
                    <a:pt x="1256" y="1351"/>
                  </a:lnTo>
                  <a:lnTo>
                    <a:pt x="1211" y="1406"/>
                  </a:lnTo>
                  <a:lnTo>
                    <a:pt x="1168" y="1462"/>
                  </a:lnTo>
                  <a:lnTo>
                    <a:pt x="1122" y="1517"/>
                  </a:lnTo>
                  <a:lnTo>
                    <a:pt x="1122" y="1517"/>
                  </a:lnTo>
                  <a:close/>
                  <a:moveTo>
                    <a:pt x="1535" y="1388"/>
                  </a:moveTo>
                  <a:lnTo>
                    <a:pt x="1535" y="1388"/>
                  </a:lnTo>
                  <a:lnTo>
                    <a:pt x="1533" y="1393"/>
                  </a:lnTo>
                  <a:lnTo>
                    <a:pt x="1532" y="1396"/>
                  </a:lnTo>
                  <a:lnTo>
                    <a:pt x="1532" y="1401"/>
                  </a:lnTo>
                  <a:lnTo>
                    <a:pt x="1532" y="1405"/>
                  </a:lnTo>
                  <a:lnTo>
                    <a:pt x="1534" y="1407"/>
                  </a:lnTo>
                  <a:lnTo>
                    <a:pt x="1537" y="1410"/>
                  </a:lnTo>
                  <a:lnTo>
                    <a:pt x="1544" y="1414"/>
                  </a:lnTo>
                  <a:lnTo>
                    <a:pt x="1544" y="1414"/>
                  </a:lnTo>
                  <a:lnTo>
                    <a:pt x="1531" y="1422"/>
                  </a:lnTo>
                  <a:lnTo>
                    <a:pt x="1518" y="1429"/>
                  </a:lnTo>
                  <a:lnTo>
                    <a:pt x="1490" y="1441"/>
                  </a:lnTo>
                  <a:lnTo>
                    <a:pt x="1461" y="1453"/>
                  </a:lnTo>
                  <a:lnTo>
                    <a:pt x="1430" y="1462"/>
                  </a:lnTo>
                  <a:lnTo>
                    <a:pt x="1430" y="1462"/>
                  </a:lnTo>
                  <a:lnTo>
                    <a:pt x="1471" y="1426"/>
                  </a:lnTo>
                  <a:lnTo>
                    <a:pt x="1510" y="1388"/>
                  </a:lnTo>
                  <a:lnTo>
                    <a:pt x="1548" y="1351"/>
                  </a:lnTo>
                  <a:lnTo>
                    <a:pt x="1586" y="1311"/>
                  </a:lnTo>
                  <a:lnTo>
                    <a:pt x="1586" y="1311"/>
                  </a:lnTo>
                  <a:lnTo>
                    <a:pt x="1561" y="1351"/>
                  </a:lnTo>
                  <a:lnTo>
                    <a:pt x="1548" y="1371"/>
                  </a:lnTo>
                  <a:lnTo>
                    <a:pt x="1535" y="1388"/>
                  </a:lnTo>
                  <a:lnTo>
                    <a:pt x="1535" y="1388"/>
                  </a:lnTo>
                  <a:close/>
                  <a:moveTo>
                    <a:pt x="1676" y="1084"/>
                  </a:moveTo>
                  <a:lnTo>
                    <a:pt x="1676" y="1084"/>
                  </a:lnTo>
                  <a:lnTo>
                    <a:pt x="1678" y="1111"/>
                  </a:lnTo>
                  <a:lnTo>
                    <a:pt x="1677" y="1139"/>
                  </a:lnTo>
                  <a:lnTo>
                    <a:pt x="1677" y="1139"/>
                  </a:lnTo>
                  <a:lnTo>
                    <a:pt x="1671" y="1142"/>
                  </a:lnTo>
                  <a:lnTo>
                    <a:pt x="1669" y="1145"/>
                  </a:lnTo>
                  <a:lnTo>
                    <a:pt x="1667" y="1147"/>
                  </a:lnTo>
                  <a:lnTo>
                    <a:pt x="1667" y="1147"/>
                  </a:lnTo>
                  <a:lnTo>
                    <a:pt x="1650" y="1171"/>
                  </a:lnTo>
                  <a:lnTo>
                    <a:pt x="1634" y="1193"/>
                  </a:lnTo>
                  <a:lnTo>
                    <a:pt x="1617" y="1215"/>
                  </a:lnTo>
                  <a:lnTo>
                    <a:pt x="1600" y="1236"/>
                  </a:lnTo>
                  <a:lnTo>
                    <a:pt x="1562" y="1278"/>
                  </a:lnTo>
                  <a:lnTo>
                    <a:pt x="1525" y="1318"/>
                  </a:lnTo>
                  <a:lnTo>
                    <a:pt x="1525" y="1318"/>
                  </a:lnTo>
                  <a:lnTo>
                    <a:pt x="1565" y="1261"/>
                  </a:lnTo>
                  <a:lnTo>
                    <a:pt x="1603" y="1203"/>
                  </a:lnTo>
                  <a:lnTo>
                    <a:pt x="1623" y="1174"/>
                  </a:lnTo>
                  <a:lnTo>
                    <a:pt x="1642" y="1145"/>
                  </a:lnTo>
                  <a:lnTo>
                    <a:pt x="1660" y="1114"/>
                  </a:lnTo>
                  <a:lnTo>
                    <a:pt x="1676" y="1084"/>
                  </a:lnTo>
                  <a:lnTo>
                    <a:pt x="1676" y="1084"/>
                  </a:lnTo>
                  <a:close/>
                  <a:moveTo>
                    <a:pt x="1672" y="1055"/>
                  </a:moveTo>
                  <a:lnTo>
                    <a:pt x="1672" y="1055"/>
                  </a:lnTo>
                  <a:lnTo>
                    <a:pt x="1665" y="1051"/>
                  </a:lnTo>
                  <a:lnTo>
                    <a:pt x="1662" y="1051"/>
                  </a:lnTo>
                  <a:lnTo>
                    <a:pt x="1658" y="1051"/>
                  </a:lnTo>
                  <a:lnTo>
                    <a:pt x="1655" y="1052"/>
                  </a:lnTo>
                  <a:lnTo>
                    <a:pt x="1651" y="1053"/>
                  </a:lnTo>
                  <a:lnTo>
                    <a:pt x="1648" y="1056"/>
                  </a:lnTo>
                  <a:lnTo>
                    <a:pt x="1644" y="1059"/>
                  </a:lnTo>
                  <a:lnTo>
                    <a:pt x="1644" y="1059"/>
                  </a:lnTo>
                  <a:lnTo>
                    <a:pt x="1588" y="1133"/>
                  </a:lnTo>
                  <a:lnTo>
                    <a:pt x="1531" y="1204"/>
                  </a:lnTo>
                  <a:lnTo>
                    <a:pt x="1472" y="1275"/>
                  </a:lnTo>
                  <a:lnTo>
                    <a:pt x="1411" y="1344"/>
                  </a:lnTo>
                  <a:lnTo>
                    <a:pt x="1411" y="1344"/>
                  </a:lnTo>
                  <a:lnTo>
                    <a:pt x="1479" y="1250"/>
                  </a:lnTo>
                  <a:lnTo>
                    <a:pt x="1548" y="1158"/>
                  </a:lnTo>
                  <a:lnTo>
                    <a:pt x="1548" y="1158"/>
                  </a:lnTo>
                  <a:lnTo>
                    <a:pt x="1578" y="1123"/>
                  </a:lnTo>
                  <a:lnTo>
                    <a:pt x="1606" y="1086"/>
                  </a:lnTo>
                  <a:lnTo>
                    <a:pt x="1634" y="1051"/>
                  </a:lnTo>
                  <a:lnTo>
                    <a:pt x="1661" y="1014"/>
                  </a:lnTo>
                  <a:lnTo>
                    <a:pt x="1661" y="1014"/>
                  </a:lnTo>
                  <a:lnTo>
                    <a:pt x="1668" y="1034"/>
                  </a:lnTo>
                  <a:lnTo>
                    <a:pt x="1672" y="1055"/>
                  </a:lnTo>
                  <a:lnTo>
                    <a:pt x="1672" y="1055"/>
                  </a:lnTo>
                  <a:close/>
                  <a:moveTo>
                    <a:pt x="1594" y="925"/>
                  </a:moveTo>
                  <a:lnTo>
                    <a:pt x="1594" y="925"/>
                  </a:lnTo>
                  <a:lnTo>
                    <a:pt x="1608" y="938"/>
                  </a:lnTo>
                  <a:lnTo>
                    <a:pt x="1621" y="949"/>
                  </a:lnTo>
                  <a:lnTo>
                    <a:pt x="1631" y="963"/>
                  </a:lnTo>
                  <a:lnTo>
                    <a:pt x="1642" y="977"/>
                  </a:lnTo>
                  <a:lnTo>
                    <a:pt x="1642" y="977"/>
                  </a:lnTo>
                  <a:lnTo>
                    <a:pt x="1579" y="1057"/>
                  </a:lnTo>
                  <a:lnTo>
                    <a:pt x="1516" y="1137"/>
                  </a:lnTo>
                  <a:lnTo>
                    <a:pt x="1516" y="1137"/>
                  </a:lnTo>
                  <a:lnTo>
                    <a:pt x="1489" y="1168"/>
                  </a:lnTo>
                  <a:lnTo>
                    <a:pt x="1459" y="1200"/>
                  </a:lnTo>
                  <a:lnTo>
                    <a:pt x="1402" y="1261"/>
                  </a:lnTo>
                  <a:lnTo>
                    <a:pt x="1341" y="1320"/>
                  </a:lnTo>
                  <a:lnTo>
                    <a:pt x="1280" y="1379"/>
                  </a:lnTo>
                  <a:lnTo>
                    <a:pt x="1280" y="1379"/>
                  </a:lnTo>
                  <a:lnTo>
                    <a:pt x="1321" y="1324"/>
                  </a:lnTo>
                  <a:lnTo>
                    <a:pt x="1363" y="1269"/>
                  </a:lnTo>
                  <a:lnTo>
                    <a:pt x="1403" y="1213"/>
                  </a:lnTo>
                  <a:lnTo>
                    <a:pt x="1443" y="1156"/>
                  </a:lnTo>
                  <a:lnTo>
                    <a:pt x="1482" y="1099"/>
                  </a:lnTo>
                  <a:lnTo>
                    <a:pt x="1520" y="1042"/>
                  </a:lnTo>
                  <a:lnTo>
                    <a:pt x="1558" y="983"/>
                  </a:lnTo>
                  <a:lnTo>
                    <a:pt x="1594" y="925"/>
                  </a:lnTo>
                  <a:lnTo>
                    <a:pt x="1594" y="925"/>
                  </a:lnTo>
                  <a:close/>
                  <a:moveTo>
                    <a:pt x="1555" y="899"/>
                  </a:moveTo>
                  <a:lnTo>
                    <a:pt x="1555" y="899"/>
                  </a:lnTo>
                  <a:lnTo>
                    <a:pt x="1562" y="904"/>
                  </a:lnTo>
                  <a:lnTo>
                    <a:pt x="1562" y="904"/>
                  </a:lnTo>
                  <a:lnTo>
                    <a:pt x="1539" y="931"/>
                  </a:lnTo>
                  <a:lnTo>
                    <a:pt x="1516" y="956"/>
                  </a:lnTo>
                  <a:lnTo>
                    <a:pt x="1465" y="1008"/>
                  </a:lnTo>
                  <a:lnTo>
                    <a:pt x="1414" y="1058"/>
                  </a:lnTo>
                  <a:lnTo>
                    <a:pt x="1362" y="1108"/>
                  </a:lnTo>
                  <a:lnTo>
                    <a:pt x="1362" y="1108"/>
                  </a:lnTo>
                  <a:lnTo>
                    <a:pt x="1388" y="1082"/>
                  </a:lnTo>
                  <a:lnTo>
                    <a:pt x="1414" y="1055"/>
                  </a:lnTo>
                  <a:lnTo>
                    <a:pt x="1437" y="1027"/>
                  </a:lnTo>
                  <a:lnTo>
                    <a:pt x="1459" y="997"/>
                  </a:lnTo>
                  <a:lnTo>
                    <a:pt x="1469" y="983"/>
                  </a:lnTo>
                  <a:lnTo>
                    <a:pt x="1478" y="968"/>
                  </a:lnTo>
                  <a:lnTo>
                    <a:pt x="1486" y="953"/>
                  </a:lnTo>
                  <a:lnTo>
                    <a:pt x="1494" y="938"/>
                  </a:lnTo>
                  <a:lnTo>
                    <a:pt x="1500" y="922"/>
                  </a:lnTo>
                  <a:lnTo>
                    <a:pt x="1506" y="907"/>
                  </a:lnTo>
                  <a:lnTo>
                    <a:pt x="1510" y="892"/>
                  </a:lnTo>
                  <a:lnTo>
                    <a:pt x="1513" y="877"/>
                  </a:lnTo>
                  <a:lnTo>
                    <a:pt x="1513" y="877"/>
                  </a:lnTo>
                  <a:lnTo>
                    <a:pt x="1555" y="899"/>
                  </a:lnTo>
                  <a:lnTo>
                    <a:pt x="1555" y="899"/>
                  </a:lnTo>
                  <a:close/>
                  <a:moveTo>
                    <a:pt x="1431" y="835"/>
                  </a:moveTo>
                  <a:lnTo>
                    <a:pt x="1431" y="835"/>
                  </a:lnTo>
                  <a:lnTo>
                    <a:pt x="1485" y="863"/>
                  </a:lnTo>
                  <a:lnTo>
                    <a:pt x="1485" y="863"/>
                  </a:lnTo>
                  <a:lnTo>
                    <a:pt x="1457" y="894"/>
                  </a:lnTo>
                  <a:lnTo>
                    <a:pt x="1430" y="928"/>
                  </a:lnTo>
                  <a:lnTo>
                    <a:pt x="1406" y="961"/>
                  </a:lnTo>
                  <a:lnTo>
                    <a:pt x="1381" y="996"/>
                  </a:lnTo>
                  <a:lnTo>
                    <a:pt x="1358" y="1031"/>
                  </a:lnTo>
                  <a:lnTo>
                    <a:pt x="1334" y="1066"/>
                  </a:lnTo>
                  <a:lnTo>
                    <a:pt x="1290" y="1139"/>
                  </a:lnTo>
                  <a:lnTo>
                    <a:pt x="1290" y="1139"/>
                  </a:lnTo>
                  <a:lnTo>
                    <a:pt x="1231" y="1193"/>
                  </a:lnTo>
                  <a:lnTo>
                    <a:pt x="1178" y="1242"/>
                  </a:lnTo>
                  <a:lnTo>
                    <a:pt x="1178" y="1242"/>
                  </a:lnTo>
                  <a:lnTo>
                    <a:pt x="1160" y="1258"/>
                  </a:lnTo>
                  <a:lnTo>
                    <a:pt x="1135" y="1278"/>
                  </a:lnTo>
                  <a:lnTo>
                    <a:pt x="1077" y="1324"/>
                  </a:lnTo>
                  <a:lnTo>
                    <a:pt x="1046" y="1348"/>
                  </a:lnTo>
                  <a:lnTo>
                    <a:pt x="1019" y="1374"/>
                  </a:lnTo>
                  <a:lnTo>
                    <a:pt x="1008" y="1386"/>
                  </a:lnTo>
                  <a:lnTo>
                    <a:pt x="997" y="1399"/>
                  </a:lnTo>
                  <a:lnTo>
                    <a:pt x="988" y="1410"/>
                  </a:lnTo>
                  <a:lnTo>
                    <a:pt x="979" y="1422"/>
                  </a:lnTo>
                  <a:lnTo>
                    <a:pt x="979" y="1422"/>
                  </a:lnTo>
                  <a:lnTo>
                    <a:pt x="961" y="1410"/>
                  </a:lnTo>
                  <a:lnTo>
                    <a:pt x="961" y="1410"/>
                  </a:lnTo>
                  <a:lnTo>
                    <a:pt x="1086" y="1272"/>
                  </a:lnTo>
                  <a:lnTo>
                    <a:pt x="1148" y="1202"/>
                  </a:lnTo>
                  <a:lnTo>
                    <a:pt x="1208" y="1132"/>
                  </a:lnTo>
                  <a:lnTo>
                    <a:pt x="1267" y="1060"/>
                  </a:lnTo>
                  <a:lnTo>
                    <a:pt x="1297" y="1024"/>
                  </a:lnTo>
                  <a:lnTo>
                    <a:pt x="1325" y="988"/>
                  </a:lnTo>
                  <a:lnTo>
                    <a:pt x="1353" y="950"/>
                  </a:lnTo>
                  <a:lnTo>
                    <a:pt x="1380" y="912"/>
                  </a:lnTo>
                  <a:lnTo>
                    <a:pt x="1406" y="874"/>
                  </a:lnTo>
                  <a:lnTo>
                    <a:pt x="1431" y="835"/>
                  </a:lnTo>
                  <a:lnTo>
                    <a:pt x="1431" y="835"/>
                  </a:lnTo>
                  <a:close/>
                  <a:moveTo>
                    <a:pt x="1130" y="1090"/>
                  </a:moveTo>
                  <a:lnTo>
                    <a:pt x="1130" y="1090"/>
                  </a:lnTo>
                  <a:lnTo>
                    <a:pt x="1130" y="1089"/>
                  </a:lnTo>
                  <a:lnTo>
                    <a:pt x="1130" y="1086"/>
                  </a:lnTo>
                  <a:lnTo>
                    <a:pt x="1130" y="1086"/>
                  </a:lnTo>
                  <a:lnTo>
                    <a:pt x="1156" y="1132"/>
                  </a:lnTo>
                  <a:lnTo>
                    <a:pt x="1156" y="1132"/>
                  </a:lnTo>
                  <a:lnTo>
                    <a:pt x="1157" y="1133"/>
                  </a:lnTo>
                  <a:lnTo>
                    <a:pt x="1157" y="1133"/>
                  </a:lnTo>
                  <a:lnTo>
                    <a:pt x="1123" y="1173"/>
                  </a:lnTo>
                  <a:lnTo>
                    <a:pt x="1123" y="1173"/>
                  </a:lnTo>
                  <a:lnTo>
                    <a:pt x="1078" y="1226"/>
                  </a:lnTo>
                  <a:lnTo>
                    <a:pt x="1031" y="1282"/>
                  </a:lnTo>
                  <a:lnTo>
                    <a:pt x="1009" y="1309"/>
                  </a:lnTo>
                  <a:lnTo>
                    <a:pt x="990" y="1334"/>
                  </a:lnTo>
                  <a:lnTo>
                    <a:pt x="974" y="1359"/>
                  </a:lnTo>
                  <a:lnTo>
                    <a:pt x="961" y="1381"/>
                  </a:lnTo>
                  <a:lnTo>
                    <a:pt x="961" y="1381"/>
                  </a:lnTo>
                  <a:lnTo>
                    <a:pt x="979" y="1344"/>
                  </a:lnTo>
                  <a:lnTo>
                    <a:pt x="999" y="1306"/>
                  </a:lnTo>
                  <a:lnTo>
                    <a:pt x="1020" y="1270"/>
                  </a:lnTo>
                  <a:lnTo>
                    <a:pt x="1042" y="1234"/>
                  </a:lnTo>
                  <a:lnTo>
                    <a:pt x="1085" y="1161"/>
                  </a:lnTo>
                  <a:lnTo>
                    <a:pt x="1130" y="1090"/>
                  </a:lnTo>
                  <a:lnTo>
                    <a:pt x="1130" y="1090"/>
                  </a:lnTo>
                  <a:close/>
                  <a:moveTo>
                    <a:pt x="1085" y="1004"/>
                  </a:moveTo>
                  <a:lnTo>
                    <a:pt x="1085" y="1004"/>
                  </a:lnTo>
                  <a:lnTo>
                    <a:pt x="1119" y="1064"/>
                  </a:lnTo>
                  <a:lnTo>
                    <a:pt x="1119" y="1064"/>
                  </a:lnTo>
                  <a:lnTo>
                    <a:pt x="1114" y="1064"/>
                  </a:lnTo>
                  <a:lnTo>
                    <a:pt x="1109" y="1064"/>
                  </a:lnTo>
                  <a:lnTo>
                    <a:pt x="1105" y="1065"/>
                  </a:lnTo>
                  <a:lnTo>
                    <a:pt x="1100" y="1068"/>
                  </a:lnTo>
                  <a:lnTo>
                    <a:pt x="1100" y="1068"/>
                  </a:lnTo>
                  <a:lnTo>
                    <a:pt x="1067" y="1094"/>
                  </a:lnTo>
                  <a:lnTo>
                    <a:pt x="1037" y="1121"/>
                  </a:lnTo>
                  <a:lnTo>
                    <a:pt x="1006" y="114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5" y="1137"/>
                  </a:lnTo>
                  <a:lnTo>
                    <a:pt x="1035" y="1094"/>
                  </a:lnTo>
                  <a:lnTo>
                    <a:pt x="1060" y="1050"/>
                  </a:lnTo>
                  <a:lnTo>
                    <a:pt x="1073" y="1028"/>
                  </a:lnTo>
                  <a:lnTo>
                    <a:pt x="1085" y="1004"/>
                  </a:lnTo>
                  <a:lnTo>
                    <a:pt x="1085" y="1004"/>
                  </a:lnTo>
                  <a:close/>
                  <a:moveTo>
                    <a:pt x="954" y="876"/>
                  </a:moveTo>
                  <a:lnTo>
                    <a:pt x="954" y="876"/>
                  </a:lnTo>
                  <a:lnTo>
                    <a:pt x="991" y="899"/>
                  </a:lnTo>
                  <a:lnTo>
                    <a:pt x="991" y="899"/>
                  </a:lnTo>
                  <a:lnTo>
                    <a:pt x="998" y="902"/>
                  </a:lnTo>
                  <a:lnTo>
                    <a:pt x="1005" y="906"/>
                  </a:lnTo>
                  <a:lnTo>
                    <a:pt x="1012" y="908"/>
                  </a:lnTo>
                  <a:lnTo>
                    <a:pt x="1018" y="909"/>
                  </a:lnTo>
                  <a:lnTo>
                    <a:pt x="1027" y="909"/>
                  </a:lnTo>
                  <a:lnTo>
                    <a:pt x="1036" y="908"/>
                  </a:lnTo>
                  <a:lnTo>
                    <a:pt x="1050" y="904"/>
                  </a:lnTo>
                  <a:lnTo>
                    <a:pt x="1057" y="902"/>
                  </a:lnTo>
                  <a:lnTo>
                    <a:pt x="1061" y="904"/>
                  </a:lnTo>
                  <a:lnTo>
                    <a:pt x="1066" y="905"/>
                  </a:lnTo>
                  <a:lnTo>
                    <a:pt x="1066" y="905"/>
                  </a:lnTo>
                  <a:lnTo>
                    <a:pt x="1060" y="904"/>
                  </a:lnTo>
                  <a:lnTo>
                    <a:pt x="1054" y="905"/>
                  </a:lnTo>
                  <a:lnTo>
                    <a:pt x="1050" y="907"/>
                  </a:lnTo>
                  <a:lnTo>
                    <a:pt x="1046" y="911"/>
                  </a:lnTo>
                  <a:lnTo>
                    <a:pt x="1044" y="917"/>
                  </a:lnTo>
                  <a:lnTo>
                    <a:pt x="1043" y="921"/>
                  </a:lnTo>
                  <a:lnTo>
                    <a:pt x="1043" y="927"/>
                  </a:lnTo>
                  <a:lnTo>
                    <a:pt x="1044" y="932"/>
                  </a:lnTo>
                  <a:lnTo>
                    <a:pt x="1044" y="932"/>
                  </a:lnTo>
                  <a:lnTo>
                    <a:pt x="1068" y="975"/>
                  </a:lnTo>
                  <a:lnTo>
                    <a:pt x="1068" y="975"/>
                  </a:lnTo>
                  <a:lnTo>
                    <a:pt x="1063" y="976"/>
                  </a:lnTo>
                  <a:lnTo>
                    <a:pt x="1057" y="980"/>
                  </a:lnTo>
                  <a:lnTo>
                    <a:pt x="1057" y="980"/>
                  </a:lnTo>
                  <a:lnTo>
                    <a:pt x="1032" y="1004"/>
                  </a:lnTo>
                  <a:lnTo>
                    <a:pt x="1008" y="1029"/>
                  </a:lnTo>
                  <a:lnTo>
                    <a:pt x="960" y="1079"/>
                  </a:lnTo>
                  <a:lnTo>
                    <a:pt x="960" y="1079"/>
                  </a:lnTo>
                  <a:lnTo>
                    <a:pt x="979" y="1043"/>
                  </a:lnTo>
                  <a:lnTo>
                    <a:pt x="998" y="1008"/>
                  </a:lnTo>
                  <a:lnTo>
                    <a:pt x="1017" y="970"/>
                  </a:lnTo>
                  <a:lnTo>
                    <a:pt x="1032" y="932"/>
                  </a:lnTo>
                  <a:lnTo>
                    <a:pt x="1032" y="932"/>
                  </a:lnTo>
                  <a:lnTo>
                    <a:pt x="1035" y="926"/>
                  </a:lnTo>
                  <a:lnTo>
                    <a:pt x="1033" y="920"/>
                  </a:lnTo>
                  <a:lnTo>
                    <a:pt x="1030" y="915"/>
                  </a:lnTo>
                  <a:lnTo>
                    <a:pt x="1025" y="912"/>
                  </a:lnTo>
                  <a:lnTo>
                    <a:pt x="1019" y="911"/>
                  </a:lnTo>
                  <a:lnTo>
                    <a:pt x="1013" y="909"/>
                  </a:lnTo>
                  <a:lnTo>
                    <a:pt x="1008" y="911"/>
                  </a:lnTo>
                  <a:lnTo>
                    <a:pt x="1002" y="914"/>
                  </a:lnTo>
                  <a:lnTo>
                    <a:pt x="1002" y="914"/>
                  </a:lnTo>
                  <a:lnTo>
                    <a:pt x="979" y="934"/>
                  </a:lnTo>
                  <a:lnTo>
                    <a:pt x="957" y="955"/>
                  </a:lnTo>
                  <a:lnTo>
                    <a:pt x="914" y="998"/>
                  </a:lnTo>
                  <a:lnTo>
                    <a:pt x="872" y="1043"/>
                  </a:lnTo>
                  <a:lnTo>
                    <a:pt x="832" y="1087"/>
                  </a:lnTo>
                  <a:lnTo>
                    <a:pt x="832" y="1087"/>
                  </a:lnTo>
                  <a:lnTo>
                    <a:pt x="894" y="984"/>
                  </a:lnTo>
                  <a:lnTo>
                    <a:pt x="923" y="933"/>
                  </a:lnTo>
                  <a:lnTo>
                    <a:pt x="954" y="881"/>
                  </a:lnTo>
                  <a:lnTo>
                    <a:pt x="954" y="881"/>
                  </a:lnTo>
                  <a:lnTo>
                    <a:pt x="954" y="879"/>
                  </a:lnTo>
                  <a:lnTo>
                    <a:pt x="954" y="876"/>
                  </a:lnTo>
                  <a:lnTo>
                    <a:pt x="954" y="876"/>
                  </a:lnTo>
                  <a:close/>
                  <a:moveTo>
                    <a:pt x="880" y="832"/>
                  </a:moveTo>
                  <a:lnTo>
                    <a:pt x="880" y="832"/>
                  </a:lnTo>
                  <a:lnTo>
                    <a:pt x="900" y="844"/>
                  </a:lnTo>
                  <a:lnTo>
                    <a:pt x="927" y="859"/>
                  </a:lnTo>
                  <a:lnTo>
                    <a:pt x="927" y="859"/>
                  </a:lnTo>
                  <a:lnTo>
                    <a:pt x="926" y="860"/>
                  </a:lnTo>
                  <a:lnTo>
                    <a:pt x="926" y="860"/>
                  </a:lnTo>
                  <a:lnTo>
                    <a:pt x="874" y="915"/>
                  </a:lnTo>
                  <a:lnTo>
                    <a:pt x="824" y="972"/>
                  </a:lnTo>
                  <a:lnTo>
                    <a:pt x="722" y="1084"/>
                  </a:lnTo>
                  <a:lnTo>
                    <a:pt x="722" y="1084"/>
                  </a:lnTo>
                  <a:lnTo>
                    <a:pt x="748" y="1053"/>
                  </a:lnTo>
                  <a:lnTo>
                    <a:pt x="759" y="1038"/>
                  </a:lnTo>
                  <a:lnTo>
                    <a:pt x="769" y="1024"/>
                  </a:lnTo>
                  <a:lnTo>
                    <a:pt x="769" y="1024"/>
                  </a:lnTo>
                  <a:lnTo>
                    <a:pt x="797" y="977"/>
                  </a:lnTo>
                  <a:lnTo>
                    <a:pt x="825" y="929"/>
                  </a:lnTo>
                  <a:lnTo>
                    <a:pt x="880" y="832"/>
                  </a:lnTo>
                  <a:lnTo>
                    <a:pt x="880" y="832"/>
                  </a:lnTo>
                  <a:close/>
                  <a:moveTo>
                    <a:pt x="821" y="798"/>
                  </a:moveTo>
                  <a:lnTo>
                    <a:pt x="821" y="798"/>
                  </a:lnTo>
                  <a:lnTo>
                    <a:pt x="824" y="802"/>
                  </a:lnTo>
                  <a:lnTo>
                    <a:pt x="827" y="805"/>
                  </a:lnTo>
                  <a:lnTo>
                    <a:pt x="830" y="806"/>
                  </a:lnTo>
                  <a:lnTo>
                    <a:pt x="833" y="808"/>
                  </a:lnTo>
                  <a:lnTo>
                    <a:pt x="837" y="808"/>
                  </a:lnTo>
                  <a:lnTo>
                    <a:pt x="840" y="806"/>
                  </a:lnTo>
                  <a:lnTo>
                    <a:pt x="847" y="804"/>
                  </a:lnTo>
                  <a:lnTo>
                    <a:pt x="847" y="804"/>
                  </a:lnTo>
                  <a:lnTo>
                    <a:pt x="812" y="845"/>
                  </a:lnTo>
                  <a:lnTo>
                    <a:pt x="776" y="885"/>
                  </a:lnTo>
                  <a:lnTo>
                    <a:pt x="738" y="925"/>
                  </a:lnTo>
                  <a:lnTo>
                    <a:pt x="701" y="963"/>
                  </a:lnTo>
                  <a:lnTo>
                    <a:pt x="626" y="1038"/>
                  </a:lnTo>
                  <a:lnTo>
                    <a:pt x="626" y="1038"/>
                  </a:lnTo>
                  <a:lnTo>
                    <a:pt x="649" y="1001"/>
                  </a:lnTo>
                  <a:lnTo>
                    <a:pt x="674" y="963"/>
                  </a:lnTo>
                  <a:lnTo>
                    <a:pt x="696" y="926"/>
                  </a:lnTo>
                  <a:lnTo>
                    <a:pt x="717" y="888"/>
                  </a:lnTo>
                  <a:lnTo>
                    <a:pt x="737" y="849"/>
                  </a:lnTo>
                  <a:lnTo>
                    <a:pt x="755" y="809"/>
                  </a:lnTo>
                  <a:lnTo>
                    <a:pt x="771" y="768"/>
                  </a:lnTo>
                  <a:lnTo>
                    <a:pt x="778" y="746"/>
                  </a:lnTo>
                  <a:lnTo>
                    <a:pt x="785" y="725"/>
                  </a:lnTo>
                  <a:lnTo>
                    <a:pt x="785" y="725"/>
                  </a:lnTo>
                  <a:lnTo>
                    <a:pt x="800" y="759"/>
                  </a:lnTo>
                  <a:lnTo>
                    <a:pt x="821" y="798"/>
                  </a:lnTo>
                  <a:lnTo>
                    <a:pt x="821" y="798"/>
                  </a:lnTo>
                  <a:close/>
                  <a:moveTo>
                    <a:pt x="1012" y="459"/>
                  </a:moveTo>
                  <a:lnTo>
                    <a:pt x="1012" y="459"/>
                  </a:lnTo>
                  <a:lnTo>
                    <a:pt x="1011" y="461"/>
                  </a:lnTo>
                  <a:lnTo>
                    <a:pt x="1011" y="464"/>
                  </a:lnTo>
                  <a:lnTo>
                    <a:pt x="1011" y="464"/>
                  </a:lnTo>
                  <a:lnTo>
                    <a:pt x="989" y="462"/>
                  </a:lnTo>
                  <a:lnTo>
                    <a:pt x="977" y="464"/>
                  </a:lnTo>
                  <a:lnTo>
                    <a:pt x="965" y="465"/>
                  </a:lnTo>
                  <a:lnTo>
                    <a:pt x="954" y="468"/>
                  </a:lnTo>
                  <a:lnTo>
                    <a:pt x="942" y="472"/>
                  </a:lnTo>
                  <a:lnTo>
                    <a:pt x="930" y="478"/>
                  </a:lnTo>
                  <a:lnTo>
                    <a:pt x="917" y="483"/>
                  </a:lnTo>
                  <a:lnTo>
                    <a:pt x="917" y="483"/>
                  </a:lnTo>
                  <a:lnTo>
                    <a:pt x="894" y="499"/>
                  </a:lnTo>
                  <a:lnTo>
                    <a:pt x="894" y="499"/>
                  </a:lnTo>
                  <a:lnTo>
                    <a:pt x="929" y="454"/>
                  </a:lnTo>
                  <a:lnTo>
                    <a:pt x="929" y="454"/>
                  </a:lnTo>
                  <a:lnTo>
                    <a:pt x="994" y="398"/>
                  </a:lnTo>
                  <a:lnTo>
                    <a:pt x="994" y="398"/>
                  </a:lnTo>
                  <a:lnTo>
                    <a:pt x="1061" y="339"/>
                  </a:lnTo>
                  <a:lnTo>
                    <a:pt x="1129" y="282"/>
                  </a:lnTo>
                  <a:lnTo>
                    <a:pt x="1129" y="282"/>
                  </a:lnTo>
                  <a:lnTo>
                    <a:pt x="1120" y="290"/>
                  </a:lnTo>
                  <a:lnTo>
                    <a:pt x="1112" y="300"/>
                  </a:lnTo>
                  <a:lnTo>
                    <a:pt x="1095" y="320"/>
                  </a:lnTo>
                  <a:lnTo>
                    <a:pt x="1080" y="342"/>
                  </a:lnTo>
                  <a:lnTo>
                    <a:pt x="1065" y="365"/>
                  </a:lnTo>
                  <a:lnTo>
                    <a:pt x="1038" y="413"/>
                  </a:lnTo>
                  <a:lnTo>
                    <a:pt x="1024" y="437"/>
                  </a:lnTo>
                  <a:lnTo>
                    <a:pt x="1012" y="459"/>
                  </a:lnTo>
                  <a:lnTo>
                    <a:pt x="1012" y="459"/>
                  </a:lnTo>
                  <a:close/>
                  <a:moveTo>
                    <a:pt x="1111" y="469"/>
                  </a:moveTo>
                  <a:lnTo>
                    <a:pt x="1111" y="469"/>
                  </a:lnTo>
                  <a:lnTo>
                    <a:pt x="1109" y="472"/>
                  </a:lnTo>
                  <a:lnTo>
                    <a:pt x="1109" y="472"/>
                  </a:lnTo>
                  <a:lnTo>
                    <a:pt x="1095" y="473"/>
                  </a:lnTo>
                  <a:lnTo>
                    <a:pt x="1080" y="472"/>
                  </a:lnTo>
                  <a:lnTo>
                    <a:pt x="1052" y="468"/>
                  </a:lnTo>
                  <a:lnTo>
                    <a:pt x="1052" y="468"/>
                  </a:lnTo>
                  <a:lnTo>
                    <a:pt x="1092" y="438"/>
                  </a:lnTo>
                  <a:lnTo>
                    <a:pt x="1136" y="402"/>
                  </a:lnTo>
                  <a:lnTo>
                    <a:pt x="1136" y="402"/>
                  </a:lnTo>
                  <a:lnTo>
                    <a:pt x="1153" y="389"/>
                  </a:lnTo>
                  <a:lnTo>
                    <a:pt x="1166" y="379"/>
                  </a:lnTo>
                  <a:lnTo>
                    <a:pt x="1174" y="375"/>
                  </a:lnTo>
                  <a:lnTo>
                    <a:pt x="1178" y="373"/>
                  </a:lnTo>
                  <a:lnTo>
                    <a:pt x="1178" y="373"/>
                  </a:lnTo>
                  <a:lnTo>
                    <a:pt x="1180" y="375"/>
                  </a:lnTo>
                  <a:lnTo>
                    <a:pt x="1177" y="379"/>
                  </a:lnTo>
                  <a:lnTo>
                    <a:pt x="1168" y="393"/>
                  </a:lnTo>
                  <a:lnTo>
                    <a:pt x="1154" y="413"/>
                  </a:lnTo>
                  <a:lnTo>
                    <a:pt x="1136" y="434"/>
                  </a:lnTo>
                  <a:lnTo>
                    <a:pt x="1121" y="454"/>
                  </a:lnTo>
                  <a:lnTo>
                    <a:pt x="1111" y="469"/>
                  </a:lnTo>
                  <a:lnTo>
                    <a:pt x="1111" y="469"/>
                  </a:lnTo>
                  <a:close/>
                  <a:moveTo>
                    <a:pt x="1142" y="140"/>
                  </a:moveTo>
                  <a:lnTo>
                    <a:pt x="1142" y="140"/>
                  </a:lnTo>
                  <a:lnTo>
                    <a:pt x="1150" y="156"/>
                  </a:lnTo>
                  <a:lnTo>
                    <a:pt x="1159" y="172"/>
                  </a:lnTo>
                  <a:lnTo>
                    <a:pt x="1174" y="211"/>
                  </a:lnTo>
                  <a:lnTo>
                    <a:pt x="1189" y="256"/>
                  </a:lnTo>
                  <a:lnTo>
                    <a:pt x="1204" y="307"/>
                  </a:lnTo>
                  <a:lnTo>
                    <a:pt x="1204" y="307"/>
                  </a:lnTo>
                  <a:lnTo>
                    <a:pt x="1160" y="341"/>
                  </a:lnTo>
                  <a:lnTo>
                    <a:pt x="1113" y="378"/>
                  </a:lnTo>
                  <a:lnTo>
                    <a:pt x="1113" y="378"/>
                  </a:lnTo>
                  <a:lnTo>
                    <a:pt x="1085" y="411"/>
                  </a:lnTo>
                  <a:lnTo>
                    <a:pt x="1077" y="418"/>
                  </a:lnTo>
                  <a:lnTo>
                    <a:pt x="1075" y="419"/>
                  </a:lnTo>
                  <a:lnTo>
                    <a:pt x="1074" y="419"/>
                  </a:lnTo>
                  <a:lnTo>
                    <a:pt x="1077" y="414"/>
                  </a:lnTo>
                  <a:lnTo>
                    <a:pt x="1084" y="404"/>
                  </a:lnTo>
                  <a:lnTo>
                    <a:pt x="1111" y="364"/>
                  </a:lnTo>
                  <a:lnTo>
                    <a:pt x="1111" y="364"/>
                  </a:lnTo>
                  <a:lnTo>
                    <a:pt x="1128" y="336"/>
                  </a:lnTo>
                  <a:lnTo>
                    <a:pt x="1145" y="307"/>
                  </a:lnTo>
                  <a:lnTo>
                    <a:pt x="1159" y="276"/>
                  </a:lnTo>
                  <a:lnTo>
                    <a:pt x="1171" y="245"/>
                  </a:lnTo>
                  <a:lnTo>
                    <a:pt x="1171" y="245"/>
                  </a:lnTo>
                  <a:lnTo>
                    <a:pt x="1174" y="239"/>
                  </a:lnTo>
                  <a:lnTo>
                    <a:pt x="1173" y="233"/>
                  </a:lnTo>
                  <a:lnTo>
                    <a:pt x="1171" y="228"/>
                  </a:lnTo>
                  <a:lnTo>
                    <a:pt x="1167" y="224"/>
                  </a:lnTo>
                  <a:lnTo>
                    <a:pt x="1162" y="221"/>
                  </a:lnTo>
                  <a:lnTo>
                    <a:pt x="1157" y="220"/>
                  </a:lnTo>
                  <a:lnTo>
                    <a:pt x="1152" y="221"/>
                  </a:lnTo>
                  <a:lnTo>
                    <a:pt x="1146" y="225"/>
                  </a:lnTo>
                  <a:lnTo>
                    <a:pt x="1146" y="225"/>
                  </a:lnTo>
                  <a:lnTo>
                    <a:pt x="1085" y="276"/>
                  </a:lnTo>
                  <a:lnTo>
                    <a:pt x="1023" y="328"/>
                  </a:lnTo>
                  <a:lnTo>
                    <a:pt x="1023" y="328"/>
                  </a:lnTo>
                  <a:lnTo>
                    <a:pt x="1054" y="282"/>
                  </a:lnTo>
                  <a:lnTo>
                    <a:pt x="1085" y="236"/>
                  </a:lnTo>
                  <a:lnTo>
                    <a:pt x="1114" y="188"/>
                  </a:lnTo>
                  <a:lnTo>
                    <a:pt x="1142" y="140"/>
                  </a:lnTo>
                  <a:lnTo>
                    <a:pt x="1142" y="140"/>
                  </a:lnTo>
                  <a:close/>
                  <a:moveTo>
                    <a:pt x="1123" y="111"/>
                  </a:moveTo>
                  <a:lnTo>
                    <a:pt x="1123" y="111"/>
                  </a:lnTo>
                  <a:lnTo>
                    <a:pt x="1102" y="151"/>
                  </a:lnTo>
                  <a:lnTo>
                    <a:pt x="1080" y="190"/>
                  </a:lnTo>
                  <a:lnTo>
                    <a:pt x="1056" y="227"/>
                  </a:lnTo>
                  <a:lnTo>
                    <a:pt x="1031" y="265"/>
                  </a:lnTo>
                  <a:lnTo>
                    <a:pt x="1006" y="302"/>
                  </a:lnTo>
                  <a:lnTo>
                    <a:pt x="979" y="338"/>
                  </a:lnTo>
                  <a:lnTo>
                    <a:pt x="953" y="373"/>
                  </a:lnTo>
                  <a:lnTo>
                    <a:pt x="926" y="410"/>
                  </a:lnTo>
                  <a:lnTo>
                    <a:pt x="926" y="410"/>
                  </a:lnTo>
                  <a:lnTo>
                    <a:pt x="869" y="457"/>
                  </a:lnTo>
                  <a:lnTo>
                    <a:pt x="814" y="506"/>
                  </a:lnTo>
                  <a:lnTo>
                    <a:pt x="814" y="506"/>
                  </a:lnTo>
                  <a:lnTo>
                    <a:pt x="887" y="412"/>
                  </a:lnTo>
                  <a:lnTo>
                    <a:pt x="887" y="412"/>
                  </a:lnTo>
                  <a:lnTo>
                    <a:pt x="914" y="376"/>
                  </a:lnTo>
                  <a:lnTo>
                    <a:pt x="944" y="339"/>
                  </a:lnTo>
                  <a:lnTo>
                    <a:pt x="1009" y="262"/>
                  </a:lnTo>
                  <a:lnTo>
                    <a:pt x="1042" y="222"/>
                  </a:lnTo>
                  <a:lnTo>
                    <a:pt x="1072" y="184"/>
                  </a:lnTo>
                  <a:lnTo>
                    <a:pt x="1100" y="146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lnTo>
                    <a:pt x="1123" y="111"/>
                  </a:lnTo>
                  <a:close/>
                  <a:moveTo>
                    <a:pt x="838" y="379"/>
                  </a:moveTo>
                  <a:lnTo>
                    <a:pt x="838" y="379"/>
                  </a:lnTo>
                  <a:lnTo>
                    <a:pt x="841" y="379"/>
                  </a:lnTo>
                  <a:lnTo>
                    <a:pt x="845" y="378"/>
                  </a:lnTo>
                  <a:lnTo>
                    <a:pt x="848" y="377"/>
                  </a:lnTo>
                  <a:lnTo>
                    <a:pt x="851" y="373"/>
                  </a:lnTo>
                  <a:lnTo>
                    <a:pt x="851" y="373"/>
                  </a:lnTo>
                  <a:lnTo>
                    <a:pt x="875" y="339"/>
                  </a:lnTo>
                  <a:lnTo>
                    <a:pt x="899" y="303"/>
                  </a:lnTo>
                  <a:lnTo>
                    <a:pt x="920" y="268"/>
                  </a:lnTo>
                  <a:lnTo>
                    <a:pt x="940" y="231"/>
                  </a:lnTo>
                  <a:lnTo>
                    <a:pt x="940" y="231"/>
                  </a:lnTo>
                  <a:lnTo>
                    <a:pt x="962" y="192"/>
                  </a:lnTo>
                  <a:lnTo>
                    <a:pt x="984" y="155"/>
                  </a:lnTo>
                  <a:lnTo>
                    <a:pt x="984" y="155"/>
                  </a:lnTo>
                  <a:lnTo>
                    <a:pt x="999" y="130"/>
                  </a:lnTo>
                  <a:lnTo>
                    <a:pt x="1008" y="119"/>
                  </a:lnTo>
                  <a:lnTo>
                    <a:pt x="1015" y="109"/>
                  </a:lnTo>
                  <a:lnTo>
                    <a:pt x="1023" y="101"/>
                  </a:lnTo>
                  <a:lnTo>
                    <a:pt x="1030" y="94"/>
                  </a:lnTo>
                  <a:lnTo>
                    <a:pt x="1038" y="88"/>
                  </a:lnTo>
                  <a:lnTo>
                    <a:pt x="1045" y="83"/>
                  </a:lnTo>
                  <a:lnTo>
                    <a:pt x="1053" y="80"/>
                  </a:lnTo>
                  <a:lnTo>
                    <a:pt x="1060" y="78"/>
                  </a:lnTo>
                  <a:lnTo>
                    <a:pt x="1067" y="77"/>
                  </a:lnTo>
                  <a:lnTo>
                    <a:pt x="1074" y="77"/>
                  </a:lnTo>
                  <a:lnTo>
                    <a:pt x="1081" y="78"/>
                  </a:lnTo>
                  <a:lnTo>
                    <a:pt x="1090" y="81"/>
                  </a:lnTo>
                  <a:lnTo>
                    <a:pt x="1097" y="85"/>
                  </a:lnTo>
                  <a:lnTo>
                    <a:pt x="1104" y="90"/>
                  </a:lnTo>
                  <a:lnTo>
                    <a:pt x="1104" y="90"/>
                  </a:lnTo>
                  <a:lnTo>
                    <a:pt x="1049" y="155"/>
                  </a:lnTo>
                  <a:lnTo>
                    <a:pt x="995" y="220"/>
                  </a:lnTo>
                  <a:lnTo>
                    <a:pt x="942" y="286"/>
                  </a:lnTo>
                  <a:lnTo>
                    <a:pt x="891" y="352"/>
                  </a:lnTo>
                  <a:lnTo>
                    <a:pt x="789" y="487"/>
                  </a:lnTo>
                  <a:lnTo>
                    <a:pt x="737" y="555"/>
                  </a:lnTo>
                  <a:lnTo>
                    <a:pt x="685" y="622"/>
                  </a:lnTo>
                  <a:lnTo>
                    <a:pt x="685" y="622"/>
                  </a:lnTo>
                  <a:lnTo>
                    <a:pt x="652" y="663"/>
                  </a:lnTo>
                  <a:lnTo>
                    <a:pt x="617" y="702"/>
                  </a:lnTo>
                  <a:lnTo>
                    <a:pt x="582" y="742"/>
                  </a:lnTo>
                  <a:lnTo>
                    <a:pt x="545" y="781"/>
                  </a:lnTo>
                  <a:lnTo>
                    <a:pt x="545" y="781"/>
                  </a:lnTo>
                  <a:lnTo>
                    <a:pt x="528" y="797"/>
                  </a:lnTo>
                  <a:lnTo>
                    <a:pt x="505" y="816"/>
                  </a:lnTo>
                  <a:lnTo>
                    <a:pt x="454" y="857"/>
                  </a:lnTo>
                  <a:lnTo>
                    <a:pt x="454" y="857"/>
                  </a:lnTo>
                  <a:lnTo>
                    <a:pt x="557" y="743"/>
                  </a:lnTo>
                  <a:lnTo>
                    <a:pt x="608" y="686"/>
                  </a:lnTo>
                  <a:lnTo>
                    <a:pt x="659" y="629"/>
                  </a:lnTo>
                  <a:lnTo>
                    <a:pt x="708" y="569"/>
                  </a:lnTo>
                  <a:lnTo>
                    <a:pt x="731" y="538"/>
                  </a:lnTo>
                  <a:lnTo>
                    <a:pt x="754" y="508"/>
                  </a:lnTo>
                  <a:lnTo>
                    <a:pt x="776" y="476"/>
                  </a:lnTo>
                  <a:lnTo>
                    <a:pt x="797" y="445"/>
                  </a:lnTo>
                  <a:lnTo>
                    <a:pt x="818" y="413"/>
                  </a:lnTo>
                  <a:lnTo>
                    <a:pt x="838" y="379"/>
                  </a:lnTo>
                  <a:lnTo>
                    <a:pt x="838" y="379"/>
                  </a:lnTo>
                  <a:close/>
                  <a:moveTo>
                    <a:pt x="644" y="481"/>
                  </a:moveTo>
                  <a:lnTo>
                    <a:pt x="644" y="481"/>
                  </a:lnTo>
                  <a:lnTo>
                    <a:pt x="651" y="474"/>
                  </a:lnTo>
                  <a:lnTo>
                    <a:pt x="659" y="466"/>
                  </a:lnTo>
                  <a:lnTo>
                    <a:pt x="681" y="451"/>
                  </a:lnTo>
                  <a:lnTo>
                    <a:pt x="707" y="434"/>
                  </a:lnTo>
                  <a:lnTo>
                    <a:pt x="735" y="418"/>
                  </a:lnTo>
                  <a:lnTo>
                    <a:pt x="783" y="391"/>
                  </a:lnTo>
                  <a:lnTo>
                    <a:pt x="799" y="382"/>
                  </a:lnTo>
                  <a:lnTo>
                    <a:pt x="804" y="378"/>
                  </a:lnTo>
                  <a:lnTo>
                    <a:pt x="806" y="377"/>
                  </a:lnTo>
                  <a:lnTo>
                    <a:pt x="806" y="377"/>
                  </a:lnTo>
                  <a:lnTo>
                    <a:pt x="792" y="404"/>
                  </a:lnTo>
                  <a:lnTo>
                    <a:pt x="776" y="430"/>
                  </a:lnTo>
                  <a:lnTo>
                    <a:pt x="759" y="457"/>
                  </a:lnTo>
                  <a:lnTo>
                    <a:pt x="742" y="482"/>
                  </a:lnTo>
                  <a:lnTo>
                    <a:pt x="723" y="507"/>
                  </a:lnTo>
                  <a:lnTo>
                    <a:pt x="704" y="531"/>
                  </a:lnTo>
                  <a:lnTo>
                    <a:pt x="663" y="581"/>
                  </a:lnTo>
                  <a:lnTo>
                    <a:pt x="623" y="627"/>
                  </a:lnTo>
                  <a:lnTo>
                    <a:pt x="579" y="674"/>
                  </a:lnTo>
                  <a:lnTo>
                    <a:pt x="494" y="764"/>
                  </a:lnTo>
                  <a:lnTo>
                    <a:pt x="494" y="764"/>
                  </a:lnTo>
                  <a:lnTo>
                    <a:pt x="422" y="843"/>
                  </a:lnTo>
                  <a:lnTo>
                    <a:pt x="422" y="843"/>
                  </a:lnTo>
                  <a:lnTo>
                    <a:pt x="449" y="788"/>
                  </a:lnTo>
                  <a:lnTo>
                    <a:pt x="477" y="732"/>
                  </a:lnTo>
                  <a:lnTo>
                    <a:pt x="507" y="678"/>
                  </a:lnTo>
                  <a:lnTo>
                    <a:pt x="538" y="624"/>
                  </a:lnTo>
                  <a:lnTo>
                    <a:pt x="538" y="624"/>
                  </a:lnTo>
                  <a:lnTo>
                    <a:pt x="562" y="586"/>
                  </a:lnTo>
                  <a:lnTo>
                    <a:pt x="587" y="550"/>
                  </a:lnTo>
                  <a:lnTo>
                    <a:pt x="614" y="515"/>
                  </a:lnTo>
                  <a:lnTo>
                    <a:pt x="644" y="481"/>
                  </a:lnTo>
                  <a:lnTo>
                    <a:pt x="644" y="481"/>
                  </a:lnTo>
                  <a:close/>
                  <a:moveTo>
                    <a:pt x="390" y="777"/>
                  </a:moveTo>
                  <a:lnTo>
                    <a:pt x="390" y="777"/>
                  </a:lnTo>
                  <a:lnTo>
                    <a:pt x="352" y="842"/>
                  </a:lnTo>
                  <a:lnTo>
                    <a:pt x="317" y="907"/>
                  </a:lnTo>
                  <a:lnTo>
                    <a:pt x="301" y="941"/>
                  </a:lnTo>
                  <a:lnTo>
                    <a:pt x="284" y="974"/>
                  </a:lnTo>
                  <a:lnTo>
                    <a:pt x="269" y="1008"/>
                  </a:lnTo>
                  <a:lnTo>
                    <a:pt x="255" y="1043"/>
                  </a:lnTo>
                  <a:lnTo>
                    <a:pt x="255" y="1043"/>
                  </a:lnTo>
                  <a:lnTo>
                    <a:pt x="211" y="1057"/>
                  </a:lnTo>
                  <a:lnTo>
                    <a:pt x="163" y="1075"/>
                  </a:lnTo>
                  <a:lnTo>
                    <a:pt x="163" y="1075"/>
                  </a:lnTo>
                  <a:lnTo>
                    <a:pt x="147" y="1068"/>
                  </a:lnTo>
                  <a:lnTo>
                    <a:pt x="133" y="1059"/>
                  </a:lnTo>
                  <a:lnTo>
                    <a:pt x="133" y="1059"/>
                  </a:lnTo>
                  <a:lnTo>
                    <a:pt x="156" y="1039"/>
                  </a:lnTo>
                  <a:lnTo>
                    <a:pt x="175" y="1018"/>
                  </a:lnTo>
                  <a:lnTo>
                    <a:pt x="196" y="996"/>
                  </a:lnTo>
                  <a:lnTo>
                    <a:pt x="215" y="974"/>
                  </a:lnTo>
                  <a:lnTo>
                    <a:pt x="235" y="950"/>
                  </a:lnTo>
                  <a:lnTo>
                    <a:pt x="253" y="928"/>
                  </a:lnTo>
                  <a:lnTo>
                    <a:pt x="289" y="880"/>
                  </a:lnTo>
                  <a:lnTo>
                    <a:pt x="323" y="831"/>
                  </a:lnTo>
                  <a:lnTo>
                    <a:pt x="357" y="782"/>
                  </a:lnTo>
                  <a:lnTo>
                    <a:pt x="425" y="681"/>
                  </a:lnTo>
                  <a:lnTo>
                    <a:pt x="425" y="681"/>
                  </a:lnTo>
                  <a:lnTo>
                    <a:pt x="476" y="609"/>
                  </a:lnTo>
                  <a:lnTo>
                    <a:pt x="490" y="589"/>
                  </a:lnTo>
                  <a:lnTo>
                    <a:pt x="500" y="578"/>
                  </a:lnTo>
                  <a:lnTo>
                    <a:pt x="502" y="577"/>
                  </a:lnTo>
                  <a:lnTo>
                    <a:pt x="502" y="577"/>
                  </a:lnTo>
                  <a:lnTo>
                    <a:pt x="501" y="583"/>
                  </a:lnTo>
                  <a:lnTo>
                    <a:pt x="495" y="595"/>
                  </a:lnTo>
                  <a:lnTo>
                    <a:pt x="487" y="611"/>
                  </a:lnTo>
                  <a:lnTo>
                    <a:pt x="462" y="654"/>
                  </a:lnTo>
                  <a:lnTo>
                    <a:pt x="434" y="702"/>
                  </a:lnTo>
                  <a:lnTo>
                    <a:pt x="390" y="777"/>
                  </a:lnTo>
                  <a:lnTo>
                    <a:pt x="390" y="777"/>
                  </a:lnTo>
                  <a:close/>
                  <a:moveTo>
                    <a:pt x="337" y="689"/>
                  </a:moveTo>
                  <a:lnTo>
                    <a:pt x="337" y="689"/>
                  </a:lnTo>
                  <a:lnTo>
                    <a:pt x="390" y="651"/>
                  </a:lnTo>
                  <a:lnTo>
                    <a:pt x="442" y="612"/>
                  </a:lnTo>
                  <a:lnTo>
                    <a:pt x="442" y="612"/>
                  </a:lnTo>
                  <a:lnTo>
                    <a:pt x="417" y="645"/>
                  </a:lnTo>
                  <a:lnTo>
                    <a:pt x="391" y="680"/>
                  </a:lnTo>
                  <a:lnTo>
                    <a:pt x="343" y="749"/>
                  </a:lnTo>
                  <a:lnTo>
                    <a:pt x="295" y="821"/>
                  </a:lnTo>
                  <a:lnTo>
                    <a:pt x="247" y="891"/>
                  </a:lnTo>
                  <a:lnTo>
                    <a:pt x="247" y="891"/>
                  </a:lnTo>
                  <a:lnTo>
                    <a:pt x="211" y="940"/>
                  </a:lnTo>
                  <a:lnTo>
                    <a:pt x="156" y="1010"/>
                  </a:lnTo>
                  <a:lnTo>
                    <a:pt x="136" y="1035"/>
                  </a:lnTo>
                  <a:lnTo>
                    <a:pt x="130" y="1041"/>
                  </a:lnTo>
                  <a:lnTo>
                    <a:pt x="129" y="1041"/>
                  </a:lnTo>
                  <a:lnTo>
                    <a:pt x="129" y="1041"/>
                  </a:lnTo>
                  <a:lnTo>
                    <a:pt x="131" y="1035"/>
                  </a:lnTo>
                  <a:lnTo>
                    <a:pt x="139" y="1021"/>
                  </a:lnTo>
                  <a:lnTo>
                    <a:pt x="175" y="967"/>
                  </a:lnTo>
                  <a:lnTo>
                    <a:pt x="175" y="967"/>
                  </a:lnTo>
                  <a:lnTo>
                    <a:pt x="219" y="900"/>
                  </a:lnTo>
                  <a:lnTo>
                    <a:pt x="261" y="832"/>
                  </a:lnTo>
                  <a:lnTo>
                    <a:pt x="299" y="764"/>
                  </a:lnTo>
                  <a:lnTo>
                    <a:pt x="318" y="729"/>
                  </a:lnTo>
                  <a:lnTo>
                    <a:pt x="337" y="693"/>
                  </a:lnTo>
                  <a:lnTo>
                    <a:pt x="337" y="693"/>
                  </a:lnTo>
                  <a:lnTo>
                    <a:pt x="337" y="689"/>
                  </a:lnTo>
                  <a:lnTo>
                    <a:pt x="337" y="689"/>
                  </a:lnTo>
                  <a:close/>
                  <a:moveTo>
                    <a:pt x="204" y="846"/>
                  </a:moveTo>
                  <a:lnTo>
                    <a:pt x="204" y="846"/>
                  </a:lnTo>
                  <a:lnTo>
                    <a:pt x="174" y="892"/>
                  </a:lnTo>
                  <a:lnTo>
                    <a:pt x="146" y="940"/>
                  </a:lnTo>
                  <a:lnTo>
                    <a:pt x="119" y="987"/>
                  </a:lnTo>
                  <a:lnTo>
                    <a:pt x="92" y="1032"/>
                  </a:lnTo>
                  <a:lnTo>
                    <a:pt x="92" y="1032"/>
                  </a:lnTo>
                  <a:lnTo>
                    <a:pt x="84" y="1025"/>
                  </a:lnTo>
                  <a:lnTo>
                    <a:pt x="77" y="1017"/>
                  </a:lnTo>
                  <a:lnTo>
                    <a:pt x="72" y="1009"/>
                  </a:lnTo>
                  <a:lnTo>
                    <a:pt x="68" y="1002"/>
                  </a:lnTo>
                  <a:lnTo>
                    <a:pt x="68" y="1002"/>
                  </a:lnTo>
                  <a:lnTo>
                    <a:pt x="83" y="990"/>
                  </a:lnTo>
                  <a:lnTo>
                    <a:pt x="99" y="976"/>
                  </a:lnTo>
                  <a:lnTo>
                    <a:pt x="116" y="959"/>
                  </a:lnTo>
                  <a:lnTo>
                    <a:pt x="133" y="939"/>
                  </a:lnTo>
                  <a:lnTo>
                    <a:pt x="151" y="917"/>
                  </a:lnTo>
                  <a:lnTo>
                    <a:pt x="168" y="893"/>
                  </a:lnTo>
                  <a:lnTo>
                    <a:pt x="204" y="846"/>
                  </a:lnTo>
                  <a:lnTo>
                    <a:pt x="204" y="8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213908A2-97EC-8D54-2834-2346CFE8B8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4426" y="2209800"/>
              <a:ext cx="76200" cy="82550"/>
            </a:xfrm>
            <a:custGeom>
              <a:avLst/>
              <a:gdLst>
                <a:gd name="T0" fmla="*/ 84 w 293"/>
                <a:gd name="T1" fmla="*/ 289 h 315"/>
                <a:gd name="T2" fmla="*/ 108 w 293"/>
                <a:gd name="T3" fmla="*/ 302 h 315"/>
                <a:gd name="T4" fmla="*/ 121 w 293"/>
                <a:gd name="T5" fmla="*/ 308 h 315"/>
                <a:gd name="T6" fmla="*/ 139 w 293"/>
                <a:gd name="T7" fmla="*/ 312 h 315"/>
                <a:gd name="T8" fmla="*/ 180 w 293"/>
                <a:gd name="T9" fmla="*/ 315 h 315"/>
                <a:gd name="T10" fmla="*/ 222 w 293"/>
                <a:gd name="T11" fmla="*/ 307 h 315"/>
                <a:gd name="T12" fmla="*/ 244 w 293"/>
                <a:gd name="T13" fmla="*/ 296 h 315"/>
                <a:gd name="T14" fmla="*/ 266 w 293"/>
                <a:gd name="T15" fmla="*/ 279 h 315"/>
                <a:gd name="T16" fmla="*/ 281 w 293"/>
                <a:gd name="T17" fmla="*/ 258 h 315"/>
                <a:gd name="T18" fmla="*/ 290 w 293"/>
                <a:gd name="T19" fmla="*/ 232 h 315"/>
                <a:gd name="T20" fmla="*/ 293 w 293"/>
                <a:gd name="T21" fmla="*/ 205 h 315"/>
                <a:gd name="T22" fmla="*/ 288 w 293"/>
                <a:gd name="T23" fmla="*/ 178 h 315"/>
                <a:gd name="T24" fmla="*/ 274 w 293"/>
                <a:gd name="T25" fmla="*/ 145 h 315"/>
                <a:gd name="T26" fmla="*/ 239 w 293"/>
                <a:gd name="T27" fmla="*/ 102 h 315"/>
                <a:gd name="T28" fmla="*/ 193 w 293"/>
                <a:gd name="T29" fmla="*/ 65 h 315"/>
                <a:gd name="T30" fmla="*/ 143 w 293"/>
                <a:gd name="T31" fmla="*/ 34 h 315"/>
                <a:gd name="T32" fmla="*/ 59 w 293"/>
                <a:gd name="T33" fmla="*/ 0 h 315"/>
                <a:gd name="T34" fmla="*/ 48 w 293"/>
                <a:gd name="T35" fmla="*/ 1 h 315"/>
                <a:gd name="T36" fmla="*/ 40 w 293"/>
                <a:gd name="T37" fmla="*/ 14 h 315"/>
                <a:gd name="T38" fmla="*/ 48 w 293"/>
                <a:gd name="T39" fmla="*/ 28 h 315"/>
                <a:gd name="T40" fmla="*/ 64 w 293"/>
                <a:gd name="T41" fmla="*/ 36 h 315"/>
                <a:gd name="T42" fmla="*/ 31 w 293"/>
                <a:gd name="T43" fmla="*/ 96 h 315"/>
                <a:gd name="T44" fmla="*/ 20 w 293"/>
                <a:gd name="T45" fmla="*/ 87 h 315"/>
                <a:gd name="T46" fmla="*/ 19 w 293"/>
                <a:gd name="T47" fmla="*/ 55 h 315"/>
                <a:gd name="T48" fmla="*/ 11 w 293"/>
                <a:gd name="T49" fmla="*/ 51 h 315"/>
                <a:gd name="T50" fmla="*/ 2 w 293"/>
                <a:gd name="T51" fmla="*/ 55 h 315"/>
                <a:gd name="T52" fmla="*/ 0 w 293"/>
                <a:gd name="T53" fmla="*/ 90 h 315"/>
                <a:gd name="T54" fmla="*/ 5 w 293"/>
                <a:gd name="T55" fmla="*/ 152 h 315"/>
                <a:gd name="T56" fmla="*/ 17 w 293"/>
                <a:gd name="T57" fmla="*/ 197 h 315"/>
                <a:gd name="T58" fmla="*/ 35 w 293"/>
                <a:gd name="T59" fmla="*/ 238 h 315"/>
                <a:gd name="T60" fmla="*/ 64 w 293"/>
                <a:gd name="T61" fmla="*/ 274 h 315"/>
                <a:gd name="T62" fmla="*/ 203 w 293"/>
                <a:gd name="T63" fmla="*/ 118 h 315"/>
                <a:gd name="T64" fmla="*/ 230 w 293"/>
                <a:gd name="T65" fmla="*/ 144 h 315"/>
                <a:gd name="T66" fmla="*/ 251 w 293"/>
                <a:gd name="T67" fmla="*/ 176 h 315"/>
                <a:gd name="T68" fmla="*/ 259 w 293"/>
                <a:gd name="T69" fmla="*/ 197 h 315"/>
                <a:gd name="T70" fmla="*/ 260 w 293"/>
                <a:gd name="T71" fmla="*/ 218 h 315"/>
                <a:gd name="T72" fmla="*/ 254 w 293"/>
                <a:gd name="T73" fmla="*/ 237 h 315"/>
                <a:gd name="T74" fmla="*/ 232 w 293"/>
                <a:gd name="T75" fmla="*/ 265 h 315"/>
                <a:gd name="T76" fmla="*/ 214 w 293"/>
                <a:gd name="T77" fmla="*/ 274 h 315"/>
                <a:gd name="T78" fmla="*/ 226 w 293"/>
                <a:gd name="T79" fmla="*/ 255 h 315"/>
                <a:gd name="T80" fmla="*/ 244 w 293"/>
                <a:gd name="T81" fmla="*/ 206 h 315"/>
                <a:gd name="T82" fmla="*/ 249 w 293"/>
                <a:gd name="T83" fmla="*/ 180 h 315"/>
                <a:gd name="T84" fmla="*/ 240 w 293"/>
                <a:gd name="T85" fmla="*/ 166 h 315"/>
                <a:gd name="T86" fmla="*/ 224 w 293"/>
                <a:gd name="T87" fmla="*/ 164 h 315"/>
                <a:gd name="T88" fmla="*/ 207 w 293"/>
                <a:gd name="T89" fmla="*/ 182 h 315"/>
                <a:gd name="T90" fmla="*/ 171 w 293"/>
                <a:gd name="T91" fmla="*/ 219 h 315"/>
                <a:gd name="T92" fmla="*/ 197 w 293"/>
                <a:gd name="T93" fmla="*/ 14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3" h="315">
                  <a:moveTo>
                    <a:pt x="76" y="285"/>
                  </a:moveTo>
                  <a:lnTo>
                    <a:pt x="76" y="285"/>
                  </a:lnTo>
                  <a:lnTo>
                    <a:pt x="84" y="289"/>
                  </a:lnTo>
                  <a:lnTo>
                    <a:pt x="91" y="294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1" y="306"/>
                  </a:lnTo>
                  <a:lnTo>
                    <a:pt x="116" y="308"/>
                  </a:lnTo>
                  <a:lnTo>
                    <a:pt x="121" y="308"/>
                  </a:lnTo>
                  <a:lnTo>
                    <a:pt x="125" y="308"/>
                  </a:lnTo>
                  <a:lnTo>
                    <a:pt x="125" y="308"/>
                  </a:lnTo>
                  <a:lnTo>
                    <a:pt x="139" y="312"/>
                  </a:lnTo>
                  <a:lnTo>
                    <a:pt x="152" y="314"/>
                  </a:lnTo>
                  <a:lnTo>
                    <a:pt x="166" y="315"/>
                  </a:lnTo>
                  <a:lnTo>
                    <a:pt x="180" y="315"/>
                  </a:lnTo>
                  <a:lnTo>
                    <a:pt x="194" y="314"/>
                  </a:lnTo>
                  <a:lnTo>
                    <a:pt x="208" y="310"/>
                  </a:lnTo>
                  <a:lnTo>
                    <a:pt x="222" y="307"/>
                  </a:lnTo>
                  <a:lnTo>
                    <a:pt x="235" y="301"/>
                  </a:lnTo>
                  <a:lnTo>
                    <a:pt x="235" y="301"/>
                  </a:lnTo>
                  <a:lnTo>
                    <a:pt x="244" y="296"/>
                  </a:lnTo>
                  <a:lnTo>
                    <a:pt x="252" y="292"/>
                  </a:lnTo>
                  <a:lnTo>
                    <a:pt x="259" y="286"/>
                  </a:lnTo>
                  <a:lnTo>
                    <a:pt x="266" y="279"/>
                  </a:lnTo>
                  <a:lnTo>
                    <a:pt x="272" y="272"/>
                  </a:lnTo>
                  <a:lnTo>
                    <a:pt x="276" y="265"/>
                  </a:lnTo>
                  <a:lnTo>
                    <a:pt x="281" y="258"/>
                  </a:lnTo>
                  <a:lnTo>
                    <a:pt x="286" y="249"/>
                  </a:lnTo>
                  <a:lnTo>
                    <a:pt x="288" y="241"/>
                  </a:lnTo>
                  <a:lnTo>
                    <a:pt x="290" y="232"/>
                  </a:lnTo>
                  <a:lnTo>
                    <a:pt x="293" y="224"/>
                  </a:lnTo>
                  <a:lnTo>
                    <a:pt x="293" y="214"/>
                  </a:lnTo>
                  <a:lnTo>
                    <a:pt x="293" y="205"/>
                  </a:lnTo>
                  <a:lnTo>
                    <a:pt x="293" y="196"/>
                  </a:lnTo>
                  <a:lnTo>
                    <a:pt x="290" y="187"/>
                  </a:lnTo>
                  <a:lnTo>
                    <a:pt x="288" y="178"/>
                  </a:lnTo>
                  <a:lnTo>
                    <a:pt x="288" y="178"/>
                  </a:lnTo>
                  <a:lnTo>
                    <a:pt x="282" y="162"/>
                  </a:lnTo>
                  <a:lnTo>
                    <a:pt x="274" y="145"/>
                  </a:lnTo>
                  <a:lnTo>
                    <a:pt x="263" y="130"/>
                  </a:lnTo>
                  <a:lnTo>
                    <a:pt x="252" y="116"/>
                  </a:lnTo>
                  <a:lnTo>
                    <a:pt x="239" y="102"/>
                  </a:lnTo>
                  <a:lnTo>
                    <a:pt x="225" y="89"/>
                  </a:lnTo>
                  <a:lnTo>
                    <a:pt x="210" y="76"/>
                  </a:lnTo>
                  <a:lnTo>
                    <a:pt x="193" y="65"/>
                  </a:lnTo>
                  <a:lnTo>
                    <a:pt x="177" y="54"/>
                  </a:lnTo>
                  <a:lnTo>
                    <a:pt x="160" y="43"/>
                  </a:lnTo>
                  <a:lnTo>
                    <a:pt x="143" y="34"/>
                  </a:lnTo>
                  <a:lnTo>
                    <a:pt x="125" y="26"/>
                  </a:lnTo>
                  <a:lnTo>
                    <a:pt x="91" y="11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3" y="0"/>
                  </a:lnTo>
                  <a:lnTo>
                    <a:pt x="48" y="1"/>
                  </a:lnTo>
                  <a:lnTo>
                    <a:pt x="45" y="5"/>
                  </a:lnTo>
                  <a:lnTo>
                    <a:pt x="41" y="10"/>
                  </a:lnTo>
                  <a:lnTo>
                    <a:pt x="40" y="14"/>
                  </a:lnTo>
                  <a:lnTo>
                    <a:pt x="41" y="19"/>
                  </a:lnTo>
                  <a:lnTo>
                    <a:pt x="43" y="24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2" y="55"/>
                  </a:lnTo>
                  <a:lnTo>
                    <a:pt x="41" y="75"/>
                  </a:lnTo>
                  <a:lnTo>
                    <a:pt x="31" y="9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0" y="87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9" y="55"/>
                  </a:lnTo>
                  <a:lnTo>
                    <a:pt x="18" y="53"/>
                  </a:lnTo>
                  <a:lnTo>
                    <a:pt x="14" y="51"/>
                  </a:lnTo>
                  <a:lnTo>
                    <a:pt x="11" y="51"/>
                  </a:lnTo>
                  <a:lnTo>
                    <a:pt x="7" y="51"/>
                  </a:lnTo>
                  <a:lnTo>
                    <a:pt x="5" y="53"/>
                  </a:lnTo>
                  <a:lnTo>
                    <a:pt x="2" y="55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90"/>
                  </a:lnTo>
                  <a:lnTo>
                    <a:pt x="1" y="121"/>
                  </a:lnTo>
                  <a:lnTo>
                    <a:pt x="2" y="137"/>
                  </a:lnTo>
                  <a:lnTo>
                    <a:pt x="5" y="152"/>
                  </a:lnTo>
                  <a:lnTo>
                    <a:pt x="8" y="168"/>
                  </a:lnTo>
                  <a:lnTo>
                    <a:pt x="12" y="183"/>
                  </a:lnTo>
                  <a:lnTo>
                    <a:pt x="17" y="197"/>
                  </a:lnTo>
                  <a:lnTo>
                    <a:pt x="21" y="211"/>
                  </a:lnTo>
                  <a:lnTo>
                    <a:pt x="28" y="225"/>
                  </a:lnTo>
                  <a:lnTo>
                    <a:pt x="35" y="238"/>
                  </a:lnTo>
                  <a:lnTo>
                    <a:pt x="43" y="251"/>
                  </a:lnTo>
                  <a:lnTo>
                    <a:pt x="54" y="264"/>
                  </a:lnTo>
                  <a:lnTo>
                    <a:pt x="64" y="274"/>
                  </a:lnTo>
                  <a:lnTo>
                    <a:pt x="76" y="285"/>
                  </a:lnTo>
                  <a:lnTo>
                    <a:pt x="76" y="285"/>
                  </a:lnTo>
                  <a:close/>
                  <a:moveTo>
                    <a:pt x="203" y="118"/>
                  </a:moveTo>
                  <a:lnTo>
                    <a:pt x="203" y="118"/>
                  </a:lnTo>
                  <a:lnTo>
                    <a:pt x="217" y="131"/>
                  </a:lnTo>
                  <a:lnTo>
                    <a:pt x="230" y="144"/>
                  </a:lnTo>
                  <a:lnTo>
                    <a:pt x="241" y="159"/>
                  </a:lnTo>
                  <a:lnTo>
                    <a:pt x="251" y="176"/>
                  </a:lnTo>
                  <a:lnTo>
                    <a:pt x="251" y="176"/>
                  </a:lnTo>
                  <a:lnTo>
                    <a:pt x="254" y="183"/>
                  </a:lnTo>
                  <a:lnTo>
                    <a:pt x="258" y="190"/>
                  </a:lnTo>
                  <a:lnTo>
                    <a:pt x="259" y="197"/>
                  </a:lnTo>
                  <a:lnTo>
                    <a:pt x="260" y="204"/>
                  </a:lnTo>
                  <a:lnTo>
                    <a:pt x="260" y="211"/>
                  </a:lnTo>
                  <a:lnTo>
                    <a:pt x="260" y="218"/>
                  </a:lnTo>
                  <a:lnTo>
                    <a:pt x="259" y="225"/>
                  </a:lnTo>
                  <a:lnTo>
                    <a:pt x="256" y="231"/>
                  </a:lnTo>
                  <a:lnTo>
                    <a:pt x="254" y="237"/>
                  </a:lnTo>
                  <a:lnTo>
                    <a:pt x="251" y="244"/>
                  </a:lnTo>
                  <a:lnTo>
                    <a:pt x="242" y="254"/>
                  </a:lnTo>
                  <a:lnTo>
                    <a:pt x="232" y="265"/>
                  </a:lnTo>
                  <a:lnTo>
                    <a:pt x="219" y="273"/>
                  </a:lnTo>
                  <a:lnTo>
                    <a:pt x="219" y="273"/>
                  </a:lnTo>
                  <a:lnTo>
                    <a:pt x="214" y="274"/>
                  </a:lnTo>
                  <a:lnTo>
                    <a:pt x="214" y="274"/>
                  </a:lnTo>
                  <a:lnTo>
                    <a:pt x="220" y="266"/>
                  </a:lnTo>
                  <a:lnTo>
                    <a:pt x="226" y="255"/>
                  </a:lnTo>
                  <a:lnTo>
                    <a:pt x="231" y="242"/>
                  </a:lnTo>
                  <a:lnTo>
                    <a:pt x="235" y="231"/>
                  </a:lnTo>
                  <a:lnTo>
                    <a:pt x="244" y="206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49" y="180"/>
                  </a:lnTo>
                  <a:lnTo>
                    <a:pt x="248" y="175"/>
                  </a:lnTo>
                  <a:lnTo>
                    <a:pt x="245" y="170"/>
                  </a:lnTo>
                  <a:lnTo>
                    <a:pt x="240" y="166"/>
                  </a:lnTo>
                  <a:lnTo>
                    <a:pt x="234" y="164"/>
                  </a:lnTo>
                  <a:lnTo>
                    <a:pt x="228" y="163"/>
                  </a:lnTo>
                  <a:lnTo>
                    <a:pt x="224" y="164"/>
                  </a:lnTo>
                  <a:lnTo>
                    <a:pt x="218" y="169"/>
                  </a:lnTo>
                  <a:lnTo>
                    <a:pt x="218" y="169"/>
                  </a:lnTo>
                  <a:lnTo>
                    <a:pt x="207" y="182"/>
                  </a:lnTo>
                  <a:lnTo>
                    <a:pt x="196" y="194"/>
                  </a:lnTo>
                  <a:lnTo>
                    <a:pt x="171" y="219"/>
                  </a:lnTo>
                  <a:lnTo>
                    <a:pt x="171" y="219"/>
                  </a:lnTo>
                  <a:lnTo>
                    <a:pt x="180" y="194"/>
                  </a:lnTo>
                  <a:lnTo>
                    <a:pt x="189" y="170"/>
                  </a:lnTo>
                  <a:lnTo>
                    <a:pt x="197" y="144"/>
                  </a:lnTo>
                  <a:lnTo>
                    <a:pt x="203" y="118"/>
                  </a:lnTo>
                  <a:lnTo>
                    <a:pt x="203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E863A94E-E30B-104E-B8BB-4803F7C26F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0776" y="2032000"/>
              <a:ext cx="231775" cy="193675"/>
            </a:xfrm>
            <a:custGeom>
              <a:avLst/>
              <a:gdLst>
                <a:gd name="T0" fmla="*/ 74 w 875"/>
                <a:gd name="T1" fmla="*/ 417 h 734"/>
                <a:gd name="T2" fmla="*/ 213 w 875"/>
                <a:gd name="T3" fmla="*/ 528 h 734"/>
                <a:gd name="T4" fmla="*/ 338 w 875"/>
                <a:gd name="T5" fmla="*/ 711 h 734"/>
                <a:gd name="T6" fmla="*/ 411 w 875"/>
                <a:gd name="T7" fmla="*/ 734 h 734"/>
                <a:gd name="T8" fmla="*/ 568 w 875"/>
                <a:gd name="T9" fmla="*/ 628 h 734"/>
                <a:gd name="T10" fmla="*/ 555 w 875"/>
                <a:gd name="T11" fmla="*/ 615 h 734"/>
                <a:gd name="T12" fmla="*/ 665 w 875"/>
                <a:gd name="T13" fmla="*/ 470 h 734"/>
                <a:gd name="T14" fmla="*/ 602 w 875"/>
                <a:gd name="T15" fmla="*/ 580 h 734"/>
                <a:gd name="T16" fmla="*/ 725 w 875"/>
                <a:gd name="T17" fmla="*/ 505 h 734"/>
                <a:gd name="T18" fmla="*/ 584 w 875"/>
                <a:gd name="T19" fmla="*/ 626 h 734"/>
                <a:gd name="T20" fmla="*/ 576 w 875"/>
                <a:gd name="T21" fmla="*/ 658 h 734"/>
                <a:gd name="T22" fmla="*/ 678 w 875"/>
                <a:gd name="T23" fmla="*/ 678 h 734"/>
                <a:gd name="T24" fmla="*/ 791 w 875"/>
                <a:gd name="T25" fmla="*/ 653 h 734"/>
                <a:gd name="T26" fmla="*/ 860 w 875"/>
                <a:gd name="T27" fmla="*/ 592 h 734"/>
                <a:gd name="T28" fmla="*/ 859 w 875"/>
                <a:gd name="T29" fmla="*/ 474 h 734"/>
                <a:gd name="T30" fmla="*/ 801 w 875"/>
                <a:gd name="T31" fmla="*/ 338 h 734"/>
                <a:gd name="T32" fmla="*/ 776 w 875"/>
                <a:gd name="T33" fmla="*/ 312 h 734"/>
                <a:gd name="T34" fmla="*/ 699 w 875"/>
                <a:gd name="T35" fmla="*/ 323 h 734"/>
                <a:gd name="T36" fmla="*/ 475 w 875"/>
                <a:gd name="T37" fmla="*/ 303 h 734"/>
                <a:gd name="T38" fmla="*/ 392 w 875"/>
                <a:gd name="T39" fmla="*/ 237 h 734"/>
                <a:gd name="T40" fmla="*/ 353 w 875"/>
                <a:gd name="T41" fmla="*/ 142 h 734"/>
                <a:gd name="T42" fmla="*/ 309 w 875"/>
                <a:gd name="T43" fmla="*/ 79 h 734"/>
                <a:gd name="T44" fmla="*/ 214 w 875"/>
                <a:gd name="T45" fmla="*/ 8 h 734"/>
                <a:gd name="T46" fmla="*/ 83 w 875"/>
                <a:gd name="T47" fmla="*/ 18 h 734"/>
                <a:gd name="T48" fmla="*/ 8 w 875"/>
                <a:gd name="T49" fmla="*/ 134 h 734"/>
                <a:gd name="T50" fmla="*/ 8 w 875"/>
                <a:gd name="T51" fmla="*/ 296 h 734"/>
                <a:gd name="T52" fmla="*/ 789 w 875"/>
                <a:gd name="T53" fmla="*/ 577 h 734"/>
                <a:gd name="T54" fmla="*/ 825 w 875"/>
                <a:gd name="T55" fmla="*/ 549 h 734"/>
                <a:gd name="T56" fmla="*/ 818 w 875"/>
                <a:gd name="T57" fmla="*/ 597 h 734"/>
                <a:gd name="T58" fmla="*/ 720 w 875"/>
                <a:gd name="T59" fmla="*/ 639 h 734"/>
                <a:gd name="T60" fmla="*/ 109 w 875"/>
                <a:gd name="T61" fmla="*/ 392 h 734"/>
                <a:gd name="T62" fmla="*/ 198 w 875"/>
                <a:gd name="T63" fmla="*/ 436 h 734"/>
                <a:gd name="T64" fmla="*/ 198 w 875"/>
                <a:gd name="T65" fmla="*/ 436 h 734"/>
                <a:gd name="T66" fmla="*/ 288 w 875"/>
                <a:gd name="T67" fmla="*/ 527 h 734"/>
                <a:gd name="T68" fmla="*/ 441 w 875"/>
                <a:gd name="T69" fmla="*/ 451 h 734"/>
                <a:gd name="T70" fmla="*/ 417 w 875"/>
                <a:gd name="T71" fmla="*/ 692 h 734"/>
                <a:gd name="T72" fmla="*/ 364 w 875"/>
                <a:gd name="T73" fmla="*/ 677 h 734"/>
                <a:gd name="T74" fmla="*/ 417 w 875"/>
                <a:gd name="T75" fmla="*/ 692 h 734"/>
                <a:gd name="T76" fmla="*/ 629 w 875"/>
                <a:gd name="T77" fmla="*/ 443 h 734"/>
                <a:gd name="T78" fmla="*/ 649 w 875"/>
                <a:gd name="T79" fmla="*/ 377 h 734"/>
                <a:gd name="T80" fmla="*/ 465 w 875"/>
                <a:gd name="T81" fmla="*/ 523 h 734"/>
                <a:gd name="T82" fmla="*/ 528 w 875"/>
                <a:gd name="T83" fmla="*/ 357 h 734"/>
                <a:gd name="T84" fmla="*/ 680 w 875"/>
                <a:gd name="T85" fmla="*/ 354 h 734"/>
                <a:gd name="T86" fmla="*/ 486 w 875"/>
                <a:gd name="T87" fmla="*/ 343 h 734"/>
                <a:gd name="T88" fmla="*/ 357 w 875"/>
                <a:gd name="T89" fmla="*/ 478 h 734"/>
                <a:gd name="T90" fmla="*/ 386 w 875"/>
                <a:gd name="T91" fmla="*/ 329 h 734"/>
                <a:gd name="T92" fmla="*/ 376 w 875"/>
                <a:gd name="T93" fmla="*/ 266 h 734"/>
                <a:gd name="T94" fmla="*/ 355 w 875"/>
                <a:gd name="T95" fmla="*/ 228 h 734"/>
                <a:gd name="T96" fmla="*/ 357 w 875"/>
                <a:gd name="T97" fmla="*/ 227 h 734"/>
                <a:gd name="T98" fmla="*/ 242 w 875"/>
                <a:gd name="T99" fmla="*/ 204 h 734"/>
                <a:gd name="T100" fmla="*/ 264 w 875"/>
                <a:gd name="T101" fmla="*/ 81 h 734"/>
                <a:gd name="T102" fmla="*/ 161 w 875"/>
                <a:gd name="T103" fmla="*/ 38 h 734"/>
                <a:gd name="T104" fmla="*/ 251 w 875"/>
                <a:gd name="T105" fmla="*/ 61 h 734"/>
                <a:gd name="T106" fmla="*/ 122 w 875"/>
                <a:gd name="T107" fmla="*/ 201 h 734"/>
                <a:gd name="T108" fmla="*/ 147 w 875"/>
                <a:gd name="T109" fmla="*/ 90 h 734"/>
                <a:gd name="T110" fmla="*/ 231 w 875"/>
                <a:gd name="T111" fmla="*/ 121 h 734"/>
                <a:gd name="T112" fmla="*/ 80 w 875"/>
                <a:gd name="T113" fmla="*/ 372 h 734"/>
                <a:gd name="T114" fmla="*/ 84 w 875"/>
                <a:gd name="T115" fmla="*/ 289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75" h="734">
                  <a:moveTo>
                    <a:pt x="15" y="327"/>
                  </a:moveTo>
                  <a:lnTo>
                    <a:pt x="15" y="327"/>
                  </a:lnTo>
                  <a:lnTo>
                    <a:pt x="20" y="343"/>
                  </a:lnTo>
                  <a:lnTo>
                    <a:pt x="26" y="358"/>
                  </a:lnTo>
                  <a:lnTo>
                    <a:pt x="34" y="374"/>
                  </a:lnTo>
                  <a:lnTo>
                    <a:pt x="41" y="386"/>
                  </a:lnTo>
                  <a:lnTo>
                    <a:pt x="51" y="398"/>
                  </a:lnTo>
                  <a:lnTo>
                    <a:pt x="61" y="409"/>
                  </a:lnTo>
                  <a:lnTo>
                    <a:pt x="74" y="417"/>
                  </a:lnTo>
                  <a:lnTo>
                    <a:pt x="87" y="423"/>
                  </a:lnTo>
                  <a:lnTo>
                    <a:pt x="87" y="423"/>
                  </a:lnTo>
                  <a:lnTo>
                    <a:pt x="111" y="434"/>
                  </a:lnTo>
                  <a:lnTo>
                    <a:pt x="134" y="446"/>
                  </a:lnTo>
                  <a:lnTo>
                    <a:pt x="154" y="460"/>
                  </a:lnTo>
                  <a:lnTo>
                    <a:pt x="171" y="475"/>
                  </a:lnTo>
                  <a:lnTo>
                    <a:pt x="186" y="492"/>
                  </a:lnTo>
                  <a:lnTo>
                    <a:pt x="202" y="509"/>
                  </a:lnTo>
                  <a:lnTo>
                    <a:pt x="213" y="528"/>
                  </a:lnTo>
                  <a:lnTo>
                    <a:pt x="226" y="547"/>
                  </a:lnTo>
                  <a:lnTo>
                    <a:pt x="248" y="585"/>
                  </a:lnTo>
                  <a:lnTo>
                    <a:pt x="272" y="625"/>
                  </a:lnTo>
                  <a:lnTo>
                    <a:pt x="285" y="645"/>
                  </a:lnTo>
                  <a:lnTo>
                    <a:pt x="299" y="665"/>
                  </a:lnTo>
                  <a:lnTo>
                    <a:pt x="314" y="685"/>
                  </a:lnTo>
                  <a:lnTo>
                    <a:pt x="331" y="704"/>
                  </a:lnTo>
                  <a:lnTo>
                    <a:pt x="331" y="704"/>
                  </a:lnTo>
                  <a:lnTo>
                    <a:pt x="338" y="711"/>
                  </a:lnTo>
                  <a:lnTo>
                    <a:pt x="347" y="716"/>
                  </a:lnTo>
                  <a:lnTo>
                    <a:pt x="355" y="721"/>
                  </a:lnTo>
                  <a:lnTo>
                    <a:pt x="362" y="726"/>
                  </a:lnTo>
                  <a:lnTo>
                    <a:pt x="370" y="729"/>
                  </a:lnTo>
                  <a:lnTo>
                    <a:pt x="378" y="732"/>
                  </a:lnTo>
                  <a:lnTo>
                    <a:pt x="386" y="733"/>
                  </a:lnTo>
                  <a:lnTo>
                    <a:pt x="395" y="734"/>
                  </a:lnTo>
                  <a:lnTo>
                    <a:pt x="403" y="734"/>
                  </a:lnTo>
                  <a:lnTo>
                    <a:pt x="411" y="734"/>
                  </a:lnTo>
                  <a:lnTo>
                    <a:pt x="427" y="731"/>
                  </a:lnTo>
                  <a:lnTo>
                    <a:pt x="444" y="725"/>
                  </a:lnTo>
                  <a:lnTo>
                    <a:pt x="459" y="718"/>
                  </a:lnTo>
                  <a:lnTo>
                    <a:pt x="475" y="708"/>
                  </a:lnTo>
                  <a:lnTo>
                    <a:pt x="491" y="699"/>
                  </a:lnTo>
                  <a:lnTo>
                    <a:pt x="505" y="687"/>
                  </a:lnTo>
                  <a:lnTo>
                    <a:pt x="519" y="676"/>
                  </a:lnTo>
                  <a:lnTo>
                    <a:pt x="546" y="651"/>
                  </a:lnTo>
                  <a:lnTo>
                    <a:pt x="568" y="628"/>
                  </a:lnTo>
                  <a:lnTo>
                    <a:pt x="568" y="628"/>
                  </a:lnTo>
                  <a:lnTo>
                    <a:pt x="570" y="624"/>
                  </a:lnTo>
                  <a:lnTo>
                    <a:pt x="570" y="621"/>
                  </a:lnTo>
                  <a:lnTo>
                    <a:pt x="570" y="617"/>
                  </a:lnTo>
                  <a:lnTo>
                    <a:pt x="568" y="615"/>
                  </a:lnTo>
                  <a:lnTo>
                    <a:pt x="566" y="612"/>
                  </a:lnTo>
                  <a:lnTo>
                    <a:pt x="562" y="612"/>
                  </a:lnTo>
                  <a:lnTo>
                    <a:pt x="558" y="612"/>
                  </a:lnTo>
                  <a:lnTo>
                    <a:pt x="555" y="615"/>
                  </a:lnTo>
                  <a:lnTo>
                    <a:pt x="555" y="615"/>
                  </a:lnTo>
                  <a:lnTo>
                    <a:pt x="535" y="633"/>
                  </a:lnTo>
                  <a:lnTo>
                    <a:pt x="518" y="649"/>
                  </a:lnTo>
                  <a:lnTo>
                    <a:pt x="499" y="663"/>
                  </a:lnTo>
                  <a:lnTo>
                    <a:pt x="482" y="673"/>
                  </a:lnTo>
                  <a:lnTo>
                    <a:pt x="482" y="673"/>
                  </a:lnTo>
                  <a:lnTo>
                    <a:pt x="573" y="570"/>
                  </a:lnTo>
                  <a:lnTo>
                    <a:pt x="618" y="519"/>
                  </a:lnTo>
                  <a:lnTo>
                    <a:pt x="665" y="470"/>
                  </a:lnTo>
                  <a:lnTo>
                    <a:pt x="665" y="470"/>
                  </a:lnTo>
                  <a:lnTo>
                    <a:pt x="633" y="514"/>
                  </a:lnTo>
                  <a:lnTo>
                    <a:pt x="603" y="560"/>
                  </a:lnTo>
                  <a:lnTo>
                    <a:pt x="603" y="560"/>
                  </a:lnTo>
                  <a:lnTo>
                    <a:pt x="601" y="563"/>
                  </a:lnTo>
                  <a:lnTo>
                    <a:pt x="599" y="567"/>
                  </a:lnTo>
                  <a:lnTo>
                    <a:pt x="599" y="570"/>
                  </a:lnTo>
                  <a:lnTo>
                    <a:pt x="599" y="574"/>
                  </a:lnTo>
                  <a:lnTo>
                    <a:pt x="602" y="580"/>
                  </a:lnTo>
                  <a:lnTo>
                    <a:pt x="608" y="584"/>
                  </a:lnTo>
                  <a:lnTo>
                    <a:pt x="614" y="588"/>
                  </a:lnTo>
                  <a:lnTo>
                    <a:pt x="621" y="589"/>
                  </a:lnTo>
                  <a:lnTo>
                    <a:pt x="628" y="588"/>
                  </a:lnTo>
                  <a:lnTo>
                    <a:pt x="630" y="585"/>
                  </a:lnTo>
                  <a:lnTo>
                    <a:pt x="633" y="583"/>
                  </a:lnTo>
                  <a:lnTo>
                    <a:pt x="633" y="583"/>
                  </a:lnTo>
                  <a:lnTo>
                    <a:pt x="679" y="543"/>
                  </a:lnTo>
                  <a:lnTo>
                    <a:pt x="725" y="505"/>
                  </a:lnTo>
                  <a:lnTo>
                    <a:pt x="725" y="505"/>
                  </a:lnTo>
                  <a:lnTo>
                    <a:pt x="692" y="570"/>
                  </a:lnTo>
                  <a:lnTo>
                    <a:pt x="676" y="604"/>
                  </a:lnTo>
                  <a:lnTo>
                    <a:pt x="661" y="638"/>
                  </a:lnTo>
                  <a:lnTo>
                    <a:pt x="661" y="638"/>
                  </a:lnTo>
                  <a:lnTo>
                    <a:pt x="622" y="632"/>
                  </a:lnTo>
                  <a:lnTo>
                    <a:pt x="589" y="628"/>
                  </a:lnTo>
                  <a:lnTo>
                    <a:pt x="589" y="628"/>
                  </a:lnTo>
                  <a:lnTo>
                    <a:pt x="584" y="626"/>
                  </a:lnTo>
                  <a:lnTo>
                    <a:pt x="581" y="628"/>
                  </a:lnTo>
                  <a:lnTo>
                    <a:pt x="575" y="630"/>
                  </a:lnTo>
                  <a:lnTo>
                    <a:pt x="570" y="635"/>
                  </a:lnTo>
                  <a:lnTo>
                    <a:pt x="568" y="640"/>
                  </a:lnTo>
                  <a:lnTo>
                    <a:pt x="568" y="646"/>
                  </a:lnTo>
                  <a:lnTo>
                    <a:pt x="569" y="652"/>
                  </a:lnTo>
                  <a:lnTo>
                    <a:pt x="570" y="654"/>
                  </a:lnTo>
                  <a:lnTo>
                    <a:pt x="573" y="657"/>
                  </a:lnTo>
                  <a:lnTo>
                    <a:pt x="576" y="658"/>
                  </a:lnTo>
                  <a:lnTo>
                    <a:pt x="580" y="659"/>
                  </a:lnTo>
                  <a:lnTo>
                    <a:pt x="580" y="659"/>
                  </a:lnTo>
                  <a:lnTo>
                    <a:pt x="619" y="666"/>
                  </a:lnTo>
                  <a:lnTo>
                    <a:pt x="640" y="668"/>
                  </a:lnTo>
                  <a:lnTo>
                    <a:pt x="660" y="671"/>
                  </a:lnTo>
                  <a:lnTo>
                    <a:pt x="660" y="671"/>
                  </a:lnTo>
                  <a:lnTo>
                    <a:pt x="667" y="676"/>
                  </a:lnTo>
                  <a:lnTo>
                    <a:pt x="674" y="678"/>
                  </a:lnTo>
                  <a:lnTo>
                    <a:pt x="678" y="678"/>
                  </a:lnTo>
                  <a:lnTo>
                    <a:pt x="681" y="677"/>
                  </a:lnTo>
                  <a:lnTo>
                    <a:pt x="685" y="674"/>
                  </a:lnTo>
                  <a:lnTo>
                    <a:pt x="688" y="672"/>
                  </a:lnTo>
                  <a:lnTo>
                    <a:pt x="688" y="672"/>
                  </a:lnTo>
                  <a:lnTo>
                    <a:pt x="712" y="672"/>
                  </a:lnTo>
                  <a:lnTo>
                    <a:pt x="735" y="668"/>
                  </a:lnTo>
                  <a:lnTo>
                    <a:pt x="759" y="664"/>
                  </a:lnTo>
                  <a:lnTo>
                    <a:pt x="781" y="657"/>
                  </a:lnTo>
                  <a:lnTo>
                    <a:pt x="791" y="653"/>
                  </a:lnTo>
                  <a:lnTo>
                    <a:pt x="801" y="647"/>
                  </a:lnTo>
                  <a:lnTo>
                    <a:pt x="811" y="642"/>
                  </a:lnTo>
                  <a:lnTo>
                    <a:pt x="821" y="635"/>
                  </a:lnTo>
                  <a:lnTo>
                    <a:pt x="830" y="628"/>
                  </a:lnTo>
                  <a:lnTo>
                    <a:pt x="839" y="619"/>
                  </a:lnTo>
                  <a:lnTo>
                    <a:pt x="848" y="610"/>
                  </a:lnTo>
                  <a:lnTo>
                    <a:pt x="856" y="599"/>
                  </a:lnTo>
                  <a:lnTo>
                    <a:pt x="856" y="599"/>
                  </a:lnTo>
                  <a:lnTo>
                    <a:pt x="860" y="592"/>
                  </a:lnTo>
                  <a:lnTo>
                    <a:pt x="864" y="585"/>
                  </a:lnTo>
                  <a:lnTo>
                    <a:pt x="867" y="577"/>
                  </a:lnTo>
                  <a:lnTo>
                    <a:pt x="871" y="570"/>
                  </a:lnTo>
                  <a:lnTo>
                    <a:pt x="875" y="555"/>
                  </a:lnTo>
                  <a:lnTo>
                    <a:pt x="875" y="539"/>
                  </a:lnTo>
                  <a:lnTo>
                    <a:pt x="873" y="522"/>
                  </a:lnTo>
                  <a:lnTo>
                    <a:pt x="871" y="506"/>
                  </a:lnTo>
                  <a:lnTo>
                    <a:pt x="865" y="491"/>
                  </a:lnTo>
                  <a:lnTo>
                    <a:pt x="859" y="474"/>
                  </a:lnTo>
                  <a:lnTo>
                    <a:pt x="851" y="459"/>
                  </a:lnTo>
                  <a:lnTo>
                    <a:pt x="843" y="444"/>
                  </a:lnTo>
                  <a:lnTo>
                    <a:pt x="832" y="429"/>
                  </a:lnTo>
                  <a:lnTo>
                    <a:pt x="823" y="415"/>
                  </a:lnTo>
                  <a:lnTo>
                    <a:pt x="802" y="389"/>
                  </a:lnTo>
                  <a:lnTo>
                    <a:pt x="782" y="367"/>
                  </a:lnTo>
                  <a:lnTo>
                    <a:pt x="782" y="367"/>
                  </a:lnTo>
                  <a:lnTo>
                    <a:pt x="801" y="338"/>
                  </a:lnTo>
                  <a:lnTo>
                    <a:pt x="801" y="338"/>
                  </a:lnTo>
                  <a:lnTo>
                    <a:pt x="803" y="335"/>
                  </a:lnTo>
                  <a:lnTo>
                    <a:pt x="804" y="331"/>
                  </a:lnTo>
                  <a:lnTo>
                    <a:pt x="804" y="328"/>
                  </a:lnTo>
                  <a:lnTo>
                    <a:pt x="804" y="324"/>
                  </a:lnTo>
                  <a:lnTo>
                    <a:pt x="801" y="319"/>
                  </a:lnTo>
                  <a:lnTo>
                    <a:pt x="796" y="314"/>
                  </a:lnTo>
                  <a:lnTo>
                    <a:pt x="790" y="312"/>
                  </a:lnTo>
                  <a:lnTo>
                    <a:pt x="783" y="310"/>
                  </a:lnTo>
                  <a:lnTo>
                    <a:pt x="776" y="312"/>
                  </a:lnTo>
                  <a:lnTo>
                    <a:pt x="770" y="315"/>
                  </a:lnTo>
                  <a:lnTo>
                    <a:pt x="770" y="315"/>
                  </a:lnTo>
                  <a:lnTo>
                    <a:pt x="756" y="327"/>
                  </a:lnTo>
                  <a:lnTo>
                    <a:pt x="743" y="340"/>
                  </a:lnTo>
                  <a:lnTo>
                    <a:pt x="743" y="340"/>
                  </a:lnTo>
                  <a:lnTo>
                    <a:pt x="733" y="334"/>
                  </a:lnTo>
                  <a:lnTo>
                    <a:pt x="722" y="330"/>
                  </a:lnTo>
                  <a:lnTo>
                    <a:pt x="711" y="326"/>
                  </a:lnTo>
                  <a:lnTo>
                    <a:pt x="699" y="323"/>
                  </a:lnTo>
                  <a:lnTo>
                    <a:pt x="676" y="319"/>
                  </a:lnTo>
                  <a:lnTo>
                    <a:pt x="652" y="316"/>
                  </a:lnTo>
                  <a:lnTo>
                    <a:pt x="628" y="315"/>
                  </a:lnTo>
                  <a:lnTo>
                    <a:pt x="604" y="315"/>
                  </a:lnTo>
                  <a:lnTo>
                    <a:pt x="555" y="315"/>
                  </a:lnTo>
                  <a:lnTo>
                    <a:pt x="532" y="314"/>
                  </a:lnTo>
                  <a:lnTo>
                    <a:pt x="508" y="312"/>
                  </a:lnTo>
                  <a:lnTo>
                    <a:pt x="486" y="307"/>
                  </a:lnTo>
                  <a:lnTo>
                    <a:pt x="475" y="303"/>
                  </a:lnTo>
                  <a:lnTo>
                    <a:pt x="464" y="300"/>
                  </a:lnTo>
                  <a:lnTo>
                    <a:pt x="454" y="295"/>
                  </a:lnTo>
                  <a:lnTo>
                    <a:pt x="444" y="289"/>
                  </a:lnTo>
                  <a:lnTo>
                    <a:pt x="434" y="283"/>
                  </a:lnTo>
                  <a:lnTo>
                    <a:pt x="425" y="276"/>
                  </a:lnTo>
                  <a:lnTo>
                    <a:pt x="417" y="268"/>
                  </a:lnTo>
                  <a:lnTo>
                    <a:pt x="408" y="259"/>
                  </a:lnTo>
                  <a:lnTo>
                    <a:pt x="400" y="248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1" y="216"/>
                  </a:lnTo>
                  <a:lnTo>
                    <a:pt x="369" y="194"/>
                  </a:lnTo>
                  <a:lnTo>
                    <a:pt x="349" y="152"/>
                  </a:lnTo>
                  <a:lnTo>
                    <a:pt x="349" y="152"/>
                  </a:lnTo>
                  <a:lnTo>
                    <a:pt x="350" y="151"/>
                  </a:lnTo>
                  <a:lnTo>
                    <a:pt x="350" y="151"/>
                  </a:lnTo>
                  <a:lnTo>
                    <a:pt x="351" y="146"/>
                  </a:lnTo>
                  <a:lnTo>
                    <a:pt x="353" y="142"/>
                  </a:lnTo>
                  <a:lnTo>
                    <a:pt x="351" y="137"/>
                  </a:lnTo>
                  <a:lnTo>
                    <a:pt x="350" y="134"/>
                  </a:lnTo>
                  <a:lnTo>
                    <a:pt x="347" y="131"/>
                  </a:lnTo>
                  <a:lnTo>
                    <a:pt x="344" y="128"/>
                  </a:lnTo>
                  <a:lnTo>
                    <a:pt x="340" y="127"/>
                  </a:lnTo>
                  <a:lnTo>
                    <a:pt x="336" y="125"/>
                  </a:lnTo>
                  <a:lnTo>
                    <a:pt x="336" y="125"/>
                  </a:lnTo>
                  <a:lnTo>
                    <a:pt x="323" y="101"/>
                  </a:lnTo>
                  <a:lnTo>
                    <a:pt x="309" y="79"/>
                  </a:lnTo>
                  <a:lnTo>
                    <a:pt x="301" y="68"/>
                  </a:lnTo>
                  <a:lnTo>
                    <a:pt x="293" y="58"/>
                  </a:lnTo>
                  <a:lnTo>
                    <a:pt x="285" y="48"/>
                  </a:lnTo>
                  <a:lnTo>
                    <a:pt x="274" y="40"/>
                  </a:lnTo>
                  <a:lnTo>
                    <a:pt x="265" y="32"/>
                  </a:lnTo>
                  <a:lnTo>
                    <a:pt x="253" y="25"/>
                  </a:lnTo>
                  <a:lnTo>
                    <a:pt x="241" y="18"/>
                  </a:lnTo>
                  <a:lnTo>
                    <a:pt x="228" y="13"/>
                  </a:lnTo>
                  <a:lnTo>
                    <a:pt x="214" y="8"/>
                  </a:lnTo>
                  <a:lnTo>
                    <a:pt x="198" y="4"/>
                  </a:lnTo>
                  <a:lnTo>
                    <a:pt x="182" y="1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45" y="0"/>
                  </a:lnTo>
                  <a:lnTo>
                    <a:pt x="128" y="1"/>
                  </a:lnTo>
                  <a:lnTo>
                    <a:pt x="111" y="5"/>
                  </a:lnTo>
                  <a:lnTo>
                    <a:pt x="96" y="11"/>
                  </a:lnTo>
                  <a:lnTo>
                    <a:pt x="83" y="18"/>
                  </a:lnTo>
                  <a:lnTo>
                    <a:pt x="70" y="26"/>
                  </a:lnTo>
                  <a:lnTo>
                    <a:pt x="59" y="36"/>
                  </a:lnTo>
                  <a:lnTo>
                    <a:pt x="48" y="47"/>
                  </a:lnTo>
                  <a:lnTo>
                    <a:pt x="39" y="60"/>
                  </a:lnTo>
                  <a:lnTo>
                    <a:pt x="31" y="73"/>
                  </a:lnTo>
                  <a:lnTo>
                    <a:pt x="24" y="87"/>
                  </a:lnTo>
                  <a:lnTo>
                    <a:pt x="18" y="102"/>
                  </a:lnTo>
                  <a:lnTo>
                    <a:pt x="13" y="117"/>
                  </a:lnTo>
                  <a:lnTo>
                    <a:pt x="8" y="134"/>
                  </a:lnTo>
                  <a:lnTo>
                    <a:pt x="5" y="150"/>
                  </a:lnTo>
                  <a:lnTo>
                    <a:pt x="3" y="166"/>
                  </a:lnTo>
                  <a:lnTo>
                    <a:pt x="3" y="166"/>
                  </a:lnTo>
                  <a:lnTo>
                    <a:pt x="1" y="199"/>
                  </a:lnTo>
                  <a:lnTo>
                    <a:pt x="0" y="217"/>
                  </a:lnTo>
                  <a:lnTo>
                    <a:pt x="1" y="237"/>
                  </a:lnTo>
                  <a:lnTo>
                    <a:pt x="3" y="255"/>
                  </a:lnTo>
                  <a:lnTo>
                    <a:pt x="5" y="276"/>
                  </a:lnTo>
                  <a:lnTo>
                    <a:pt x="8" y="296"/>
                  </a:lnTo>
                  <a:lnTo>
                    <a:pt x="12" y="316"/>
                  </a:lnTo>
                  <a:lnTo>
                    <a:pt x="12" y="316"/>
                  </a:lnTo>
                  <a:lnTo>
                    <a:pt x="12" y="322"/>
                  </a:lnTo>
                  <a:lnTo>
                    <a:pt x="15" y="327"/>
                  </a:lnTo>
                  <a:lnTo>
                    <a:pt x="15" y="327"/>
                  </a:lnTo>
                  <a:close/>
                  <a:moveTo>
                    <a:pt x="782" y="573"/>
                  </a:moveTo>
                  <a:lnTo>
                    <a:pt x="782" y="573"/>
                  </a:lnTo>
                  <a:lnTo>
                    <a:pt x="786" y="575"/>
                  </a:lnTo>
                  <a:lnTo>
                    <a:pt x="789" y="577"/>
                  </a:lnTo>
                  <a:lnTo>
                    <a:pt x="794" y="578"/>
                  </a:lnTo>
                  <a:lnTo>
                    <a:pt x="797" y="578"/>
                  </a:lnTo>
                  <a:lnTo>
                    <a:pt x="802" y="577"/>
                  </a:lnTo>
                  <a:lnTo>
                    <a:pt x="805" y="576"/>
                  </a:lnTo>
                  <a:lnTo>
                    <a:pt x="809" y="574"/>
                  </a:lnTo>
                  <a:lnTo>
                    <a:pt x="812" y="569"/>
                  </a:lnTo>
                  <a:lnTo>
                    <a:pt x="812" y="569"/>
                  </a:lnTo>
                  <a:lnTo>
                    <a:pt x="819" y="558"/>
                  </a:lnTo>
                  <a:lnTo>
                    <a:pt x="825" y="549"/>
                  </a:lnTo>
                  <a:lnTo>
                    <a:pt x="837" y="528"/>
                  </a:lnTo>
                  <a:lnTo>
                    <a:pt x="837" y="528"/>
                  </a:lnTo>
                  <a:lnTo>
                    <a:pt x="837" y="541"/>
                  </a:lnTo>
                  <a:lnTo>
                    <a:pt x="835" y="555"/>
                  </a:lnTo>
                  <a:lnTo>
                    <a:pt x="831" y="569"/>
                  </a:lnTo>
                  <a:lnTo>
                    <a:pt x="827" y="583"/>
                  </a:lnTo>
                  <a:lnTo>
                    <a:pt x="827" y="583"/>
                  </a:lnTo>
                  <a:lnTo>
                    <a:pt x="823" y="590"/>
                  </a:lnTo>
                  <a:lnTo>
                    <a:pt x="818" y="597"/>
                  </a:lnTo>
                  <a:lnTo>
                    <a:pt x="814" y="603"/>
                  </a:lnTo>
                  <a:lnTo>
                    <a:pt x="809" y="608"/>
                  </a:lnTo>
                  <a:lnTo>
                    <a:pt x="797" y="617"/>
                  </a:lnTo>
                  <a:lnTo>
                    <a:pt x="783" y="625"/>
                  </a:lnTo>
                  <a:lnTo>
                    <a:pt x="769" y="631"/>
                  </a:lnTo>
                  <a:lnTo>
                    <a:pt x="753" y="635"/>
                  </a:lnTo>
                  <a:lnTo>
                    <a:pt x="736" y="638"/>
                  </a:lnTo>
                  <a:lnTo>
                    <a:pt x="720" y="639"/>
                  </a:lnTo>
                  <a:lnTo>
                    <a:pt x="720" y="639"/>
                  </a:lnTo>
                  <a:lnTo>
                    <a:pt x="750" y="605"/>
                  </a:lnTo>
                  <a:lnTo>
                    <a:pt x="782" y="573"/>
                  </a:lnTo>
                  <a:lnTo>
                    <a:pt x="782" y="573"/>
                  </a:lnTo>
                  <a:close/>
                  <a:moveTo>
                    <a:pt x="163" y="415"/>
                  </a:moveTo>
                  <a:lnTo>
                    <a:pt x="163" y="415"/>
                  </a:lnTo>
                  <a:lnTo>
                    <a:pt x="136" y="404"/>
                  </a:lnTo>
                  <a:lnTo>
                    <a:pt x="122" y="398"/>
                  </a:lnTo>
                  <a:lnTo>
                    <a:pt x="109" y="392"/>
                  </a:lnTo>
                  <a:lnTo>
                    <a:pt x="109" y="392"/>
                  </a:lnTo>
                  <a:lnTo>
                    <a:pt x="150" y="352"/>
                  </a:lnTo>
                  <a:lnTo>
                    <a:pt x="190" y="312"/>
                  </a:lnTo>
                  <a:lnTo>
                    <a:pt x="230" y="269"/>
                  </a:lnTo>
                  <a:lnTo>
                    <a:pt x="269" y="228"/>
                  </a:lnTo>
                  <a:lnTo>
                    <a:pt x="269" y="228"/>
                  </a:lnTo>
                  <a:lnTo>
                    <a:pt x="217" y="321"/>
                  </a:lnTo>
                  <a:lnTo>
                    <a:pt x="163" y="415"/>
                  </a:lnTo>
                  <a:lnTo>
                    <a:pt x="163" y="415"/>
                  </a:lnTo>
                  <a:close/>
                  <a:moveTo>
                    <a:pt x="198" y="436"/>
                  </a:moveTo>
                  <a:lnTo>
                    <a:pt x="198" y="436"/>
                  </a:lnTo>
                  <a:lnTo>
                    <a:pt x="303" y="329"/>
                  </a:lnTo>
                  <a:lnTo>
                    <a:pt x="303" y="329"/>
                  </a:lnTo>
                  <a:lnTo>
                    <a:pt x="265" y="397"/>
                  </a:lnTo>
                  <a:lnTo>
                    <a:pt x="225" y="466"/>
                  </a:lnTo>
                  <a:lnTo>
                    <a:pt x="225" y="466"/>
                  </a:lnTo>
                  <a:lnTo>
                    <a:pt x="212" y="451"/>
                  </a:lnTo>
                  <a:lnTo>
                    <a:pt x="198" y="436"/>
                  </a:lnTo>
                  <a:lnTo>
                    <a:pt x="198" y="436"/>
                  </a:lnTo>
                  <a:close/>
                  <a:moveTo>
                    <a:pt x="252" y="503"/>
                  </a:moveTo>
                  <a:lnTo>
                    <a:pt x="252" y="503"/>
                  </a:lnTo>
                  <a:lnTo>
                    <a:pt x="312" y="444"/>
                  </a:lnTo>
                  <a:lnTo>
                    <a:pt x="342" y="416"/>
                  </a:lnTo>
                  <a:lnTo>
                    <a:pt x="374" y="388"/>
                  </a:lnTo>
                  <a:lnTo>
                    <a:pt x="374" y="388"/>
                  </a:lnTo>
                  <a:lnTo>
                    <a:pt x="323" y="466"/>
                  </a:lnTo>
                  <a:lnTo>
                    <a:pt x="299" y="506"/>
                  </a:lnTo>
                  <a:lnTo>
                    <a:pt x="288" y="527"/>
                  </a:lnTo>
                  <a:lnTo>
                    <a:pt x="276" y="547"/>
                  </a:lnTo>
                  <a:lnTo>
                    <a:pt x="276" y="547"/>
                  </a:lnTo>
                  <a:lnTo>
                    <a:pt x="265" y="526"/>
                  </a:lnTo>
                  <a:lnTo>
                    <a:pt x="252" y="503"/>
                  </a:lnTo>
                  <a:lnTo>
                    <a:pt x="252" y="503"/>
                  </a:lnTo>
                  <a:close/>
                  <a:moveTo>
                    <a:pt x="299" y="588"/>
                  </a:moveTo>
                  <a:lnTo>
                    <a:pt x="299" y="588"/>
                  </a:lnTo>
                  <a:lnTo>
                    <a:pt x="370" y="519"/>
                  </a:lnTo>
                  <a:lnTo>
                    <a:pt x="441" y="451"/>
                  </a:lnTo>
                  <a:lnTo>
                    <a:pt x="441" y="451"/>
                  </a:lnTo>
                  <a:lnTo>
                    <a:pt x="385" y="546"/>
                  </a:lnTo>
                  <a:lnTo>
                    <a:pt x="358" y="594"/>
                  </a:lnTo>
                  <a:lnTo>
                    <a:pt x="333" y="643"/>
                  </a:lnTo>
                  <a:lnTo>
                    <a:pt x="333" y="643"/>
                  </a:lnTo>
                  <a:lnTo>
                    <a:pt x="315" y="617"/>
                  </a:lnTo>
                  <a:lnTo>
                    <a:pt x="299" y="588"/>
                  </a:lnTo>
                  <a:lnTo>
                    <a:pt x="299" y="588"/>
                  </a:lnTo>
                  <a:close/>
                  <a:moveTo>
                    <a:pt x="417" y="692"/>
                  </a:moveTo>
                  <a:lnTo>
                    <a:pt x="417" y="692"/>
                  </a:lnTo>
                  <a:lnTo>
                    <a:pt x="417" y="694"/>
                  </a:lnTo>
                  <a:lnTo>
                    <a:pt x="417" y="697"/>
                  </a:lnTo>
                  <a:lnTo>
                    <a:pt x="417" y="697"/>
                  </a:lnTo>
                  <a:lnTo>
                    <a:pt x="402" y="695"/>
                  </a:lnTo>
                  <a:lnTo>
                    <a:pt x="389" y="691"/>
                  </a:lnTo>
                  <a:lnTo>
                    <a:pt x="376" y="685"/>
                  </a:lnTo>
                  <a:lnTo>
                    <a:pt x="364" y="677"/>
                  </a:lnTo>
                  <a:lnTo>
                    <a:pt x="364" y="677"/>
                  </a:lnTo>
                  <a:lnTo>
                    <a:pt x="403" y="637"/>
                  </a:lnTo>
                  <a:lnTo>
                    <a:pt x="443" y="598"/>
                  </a:lnTo>
                  <a:lnTo>
                    <a:pt x="482" y="560"/>
                  </a:lnTo>
                  <a:lnTo>
                    <a:pt x="523" y="522"/>
                  </a:lnTo>
                  <a:lnTo>
                    <a:pt x="523" y="522"/>
                  </a:lnTo>
                  <a:lnTo>
                    <a:pt x="495" y="563"/>
                  </a:lnTo>
                  <a:lnTo>
                    <a:pt x="467" y="605"/>
                  </a:lnTo>
                  <a:lnTo>
                    <a:pt x="441" y="647"/>
                  </a:lnTo>
                  <a:lnTo>
                    <a:pt x="417" y="692"/>
                  </a:lnTo>
                  <a:lnTo>
                    <a:pt x="417" y="692"/>
                  </a:lnTo>
                  <a:close/>
                  <a:moveTo>
                    <a:pt x="715" y="365"/>
                  </a:moveTo>
                  <a:lnTo>
                    <a:pt x="715" y="365"/>
                  </a:lnTo>
                  <a:lnTo>
                    <a:pt x="686" y="392"/>
                  </a:lnTo>
                  <a:lnTo>
                    <a:pt x="658" y="420"/>
                  </a:lnTo>
                  <a:lnTo>
                    <a:pt x="630" y="448"/>
                  </a:lnTo>
                  <a:lnTo>
                    <a:pt x="603" y="478"/>
                  </a:lnTo>
                  <a:lnTo>
                    <a:pt x="603" y="478"/>
                  </a:lnTo>
                  <a:lnTo>
                    <a:pt x="629" y="443"/>
                  </a:lnTo>
                  <a:lnTo>
                    <a:pt x="656" y="407"/>
                  </a:lnTo>
                  <a:lnTo>
                    <a:pt x="656" y="407"/>
                  </a:lnTo>
                  <a:lnTo>
                    <a:pt x="658" y="404"/>
                  </a:lnTo>
                  <a:lnTo>
                    <a:pt x="659" y="400"/>
                  </a:lnTo>
                  <a:lnTo>
                    <a:pt x="660" y="397"/>
                  </a:lnTo>
                  <a:lnTo>
                    <a:pt x="660" y="393"/>
                  </a:lnTo>
                  <a:lnTo>
                    <a:pt x="658" y="386"/>
                  </a:lnTo>
                  <a:lnTo>
                    <a:pt x="654" y="382"/>
                  </a:lnTo>
                  <a:lnTo>
                    <a:pt x="649" y="377"/>
                  </a:lnTo>
                  <a:lnTo>
                    <a:pt x="643" y="376"/>
                  </a:lnTo>
                  <a:lnTo>
                    <a:pt x="639" y="376"/>
                  </a:lnTo>
                  <a:lnTo>
                    <a:pt x="636" y="377"/>
                  </a:lnTo>
                  <a:lnTo>
                    <a:pt x="632" y="378"/>
                  </a:lnTo>
                  <a:lnTo>
                    <a:pt x="628" y="381"/>
                  </a:lnTo>
                  <a:lnTo>
                    <a:pt x="628" y="381"/>
                  </a:lnTo>
                  <a:lnTo>
                    <a:pt x="573" y="427"/>
                  </a:lnTo>
                  <a:lnTo>
                    <a:pt x="519" y="475"/>
                  </a:lnTo>
                  <a:lnTo>
                    <a:pt x="465" y="523"/>
                  </a:lnTo>
                  <a:lnTo>
                    <a:pt x="413" y="574"/>
                  </a:lnTo>
                  <a:lnTo>
                    <a:pt x="413" y="574"/>
                  </a:lnTo>
                  <a:lnTo>
                    <a:pt x="472" y="474"/>
                  </a:lnTo>
                  <a:lnTo>
                    <a:pt x="501" y="423"/>
                  </a:lnTo>
                  <a:lnTo>
                    <a:pt x="514" y="397"/>
                  </a:lnTo>
                  <a:lnTo>
                    <a:pt x="527" y="371"/>
                  </a:lnTo>
                  <a:lnTo>
                    <a:pt x="527" y="371"/>
                  </a:lnTo>
                  <a:lnTo>
                    <a:pt x="528" y="364"/>
                  </a:lnTo>
                  <a:lnTo>
                    <a:pt x="528" y="357"/>
                  </a:lnTo>
                  <a:lnTo>
                    <a:pt x="526" y="351"/>
                  </a:lnTo>
                  <a:lnTo>
                    <a:pt x="521" y="347"/>
                  </a:lnTo>
                  <a:lnTo>
                    <a:pt x="521" y="347"/>
                  </a:lnTo>
                  <a:lnTo>
                    <a:pt x="546" y="348"/>
                  </a:lnTo>
                  <a:lnTo>
                    <a:pt x="571" y="348"/>
                  </a:lnTo>
                  <a:lnTo>
                    <a:pt x="621" y="348"/>
                  </a:lnTo>
                  <a:lnTo>
                    <a:pt x="645" y="349"/>
                  </a:lnTo>
                  <a:lnTo>
                    <a:pt x="669" y="351"/>
                  </a:lnTo>
                  <a:lnTo>
                    <a:pt x="680" y="354"/>
                  </a:lnTo>
                  <a:lnTo>
                    <a:pt x="692" y="357"/>
                  </a:lnTo>
                  <a:lnTo>
                    <a:pt x="704" y="361"/>
                  </a:lnTo>
                  <a:lnTo>
                    <a:pt x="715" y="365"/>
                  </a:lnTo>
                  <a:lnTo>
                    <a:pt x="715" y="365"/>
                  </a:lnTo>
                  <a:close/>
                  <a:moveTo>
                    <a:pt x="448" y="330"/>
                  </a:moveTo>
                  <a:lnTo>
                    <a:pt x="448" y="330"/>
                  </a:lnTo>
                  <a:lnTo>
                    <a:pt x="466" y="337"/>
                  </a:lnTo>
                  <a:lnTo>
                    <a:pt x="475" y="340"/>
                  </a:lnTo>
                  <a:lnTo>
                    <a:pt x="486" y="343"/>
                  </a:lnTo>
                  <a:lnTo>
                    <a:pt x="486" y="343"/>
                  </a:lnTo>
                  <a:lnTo>
                    <a:pt x="505" y="345"/>
                  </a:lnTo>
                  <a:lnTo>
                    <a:pt x="505" y="345"/>
                  </a:lnTo>
                  <a:lnTo>
                    <a:pt x="500" y="347"/>
                  </a:lnTo>
                  <a:lnTo>
                    <a:pt x="496" y="348"/>
                  </a:lnTo>
                  <a:lnTo>
                    <a:pt x="496" y="348"/>
                  </a:lnTo>
                  <a:lnTo>
                    <a:pt x="461" y="381"/>
                  </a:lnTo>
                  <a:lnTo>
                    <a:pt x="426" y="412"/>
                  </a:lnTo>
                  <a:lnTo>
                    <a:pt x="357" y="478"/>
                  </a:lnTo>
                  <a:lnTo>
                    <a:pt x="357" y="478"/>
                  </a:lnTo>
                  <a:lnTo>
                    <a:pt x="405" y="405"/>
                  </a:lnTo>
                  <a:lnTo>
                    <a:pt x="427" y="369"/>
                  </a:lnTo>
                  <a:lnTo>
                    <a:pt x="438" y="349"/>
                  </a:lnTo>
                  <a:lnTo>
                    <a:pt x="448" y="330"/>
                  </a:lnTo>
                  <a:lnTo>
                    <a:pt x="448" y="330"/>
                  </a:lnTo>
                  <a:close/>
                  <a:moveTo>
                    <a:pt x="415" y="309"/>
                  </a:moveTo>
                  <a:lnTo>
                    <a:pt x="415" y="309"/>
                  </a:lnTo>
                  <a:lnTo>
                    <a:pt x="386" y="329"/>
                  </a:lnTo>
                  <a:lnTo>
                    <a:pt x="360" y="350"/>
                  </a:lnTo>
                  <a:lnTo>
                    <a:pt x="334" y="371"/>
                  </a:lnTo>
                  <a:lnTo>
                    <a:pt x="309" y="395"/>
                  </a:lnTo>
                  <a:lnTo>
                    <a:pt x="309" y="395"/>
                  </a:lnTo>
                  <a:lnTo>
                    <a:pt x="327" y="363"/>
                  </a:lnTo>
                  <a:lnTo>
                    <a:pt x="344" y="330"/>
                  </a:lnTo>
                  <a:lnTo>
                    <a:pt x="361" y="299"/>
                  </a:lnTo>
                  <a:lnTo>
                    <a:pt x="376" y="266"/>
                  </a:lnTo>
                  <a:lnTo>
                    <a:pt x="376" y="266"/>
                  </a:lnTo>
                  <a:lnTo>
                    <a:pt x="384" y="278"/>
                  </a:lnTo>
                  <a:lnTo>
                    <a:pt x="393" y="288"/>
                  </a:lnTo>
                  <a:lnTo>
                    <a:pt x="403" y="299"/>
                  </a:lnTo>
                  <a:lnTo>
                    <a:pt x="415" y="309"/>
                  </a:lnTo>
                  <a:lnTo>
                    <a:pt x="415" y="309"/>
                  </a:lnTo>
                  <a:close/>
                  <a:moveTo>
                    <a:pt x="357" y="227"/>
                  </a:moveTo>
                  <a:lnTo>
                    <a:pt x="357" y="227"/>
                  </a:lnTo>
                  <a:lnTo>
                    <a:pt x="355" y="228"/>
                  </a:lnTo>
                  <a:lnTo>
                    <a:pt x="355" y="228"/>
                  </a:lnTo>
                  <a:lnTo>
                    <a:pt x="330" y="251"/>
                  </a:lnTo>
                  <a:lnTo>
                    <a:pt x="306" y="273"/>
                  </a:lnTo>
                  <a:lnTo>
                    <a:pt x="260" y="320"/>
                  </a:lnTo>
                  <a:lnTo>
                    <a:pt x="260" y="320"/>
                  </a:lnTo>
                  <a:lnTo>
                    <a:pt x="299" y="249"/>
                  </a:lnTo>
                  <a:lnTo>
                    <a:pt x="336" y="178"/>
                  </a:lnTo>
                  <a:lnTo>
                    <a:pt x="336" y="178"/>
                  </a:lnTo>
                  <a:lnTo>
                    <a:pt x="357" y="227"/>
                  </a:lnTo>
                  <a:lnTo>
                    <a:pt x="357" y="227"/>
                  </a:lnTo>
                  <a:close/>
                  <a:moveTo>
                    <a:pt x="267" y="72"/>
                  </a:moveTo>
                  <a:lnTo>
                    <a:pt x="267" y="72"/>
                  </a:lnTo>
                  <a:lnTo>
                    <a:pt x="282" y="87"/>
                  </a:lnTo>
                  <a:lnTo>
                    <a:pt x="295" y="102"/>
                  </a:lnTo>
                  <a:lnTo>
                    <a:pt x="306" y="118"/>
                  </a:lnTo>
                  <a:lnTo>
                    <a:pt x="316" y="136"/>
                  </a:lnTo>
                  <a:lnTo>
                    <a:pt x="316" y="136"/>
                  </a:lnTo>
                  <a:lnTo>
                    <a:pt x="278" y="169"/>
                  </a:lnTo>
                  <a:lnTo>
                    <a:pt x="242" y="204"/>
                  </a:lnTo>
                  <a:lnTo>
                    <a:pt x="207" y="240"/>
                  </a:lnTo>
                  <a:lnTo>
                    <a:pt x="172" y="278"/>
                  </a:lnTo>
                  <a:lnTo>
                    <a:pt x="172" y="278"/>
                  </a:lnTo>
                  <a:lnTo>
                    <a:pt x="198" y="230"/>
                  </a:lnTo>
                  <a:lnTo>
                    <a:pt x="221" y="182"/>
                  </a:lnTo>
                  <a:lnTo>
                    <a:pt x="244" y="132"/>
                  </a:lnTo>
                  <a:lnTo>
                    <a:pt x="254" y="107"/>
                  </a:lnTo>
                  <a:lnTo>
                    <a:pt x="264" y="81"/>
                  </a:lnTo>
                  <a:lnTo>
                    <a:pt x="264" y="81"/>
                  </a:lnTo>
                  <a:lnTo>
                    <a:pt x="264" y="77"/>
                  </a:lnTo>
                  <a:lnTo>
                    <a:pt x="264" y="74"/>
                  </a:lnTo>
                  <a:lnTo>
                    <a:pt x="262" y="70"/>
                  </a:lnTo>
                  <a:lnTo>
                    <a:pt x="260" y="67"/>
                  </a:lnTo>
                  <a:lnTo>
                    <a:pt x="260" y="67"/>
                  </a:lnTo>
                  <a:lnTo>
                    <a:pt x="267" y="72"/>
                  </a:lnTo>
                  <a:lnTo>
                    <a:pt x="267" y="72"/>
                  </a:lnTo>
                  <a:close/>
                  <a:moveTo>
                    <a:pt x="161" y="38"/>
                  </a:moveTo>
                  <a:lnTo>
                    <a:pt x="161" y="38"/>
                  </a:lnTo>
                  <a:lnTo>
                    <a:pt x="171" y="36"/>
                  </a:lnTo>
                  <a:lnTo>
                    <a:pt x="183" y="36"/>
                  </a:lnTo>
                  <a:lnTo>
                    <a:pt x="193" y="38"/>
                  </a:lnTo>
                  <a:lnTo>
                    <a:pt x="205" y="40"/>
                  </a:lnTo>
                  <a:lnTo>
                    <a:pt x="217" y="43"/>
                  </a:lnTo>
                  <a:lnTo>
                    <a:pt x="228" y="48"/>
                  </a:lnTo>
                  <a:lnTo>
                    <a:pt x="240" y="54"/>
                  </a:lnTo>
                  <a:lnTo>
                    <a:pt x="251" y="61"/>
                  </a:lnTo>
                  <a:lnTo>
                    <a:pt x="251" y="61"/>
                  </a:lnTo>
                  <a:lnTo>
                    <a:pt x="247" y="61"/>
                  </a:lnTo>
                  <a:lnTo>
                    <a:pt x="242" y="61"/>
                  </a:lnTo>
                  <a:lnTo>
                    <a:pt x="239" y="62"/>
                  </a:lnTo>
                  <a:lnTo>
                    <a:pt x="235" y="65"/>
                  </a:lnTo>
                  <a:lnTo>
                    <a:pt x="235" y="65"/>
                  </a:lnTo>
                  <a:lnTo>
                    <a:pt x="216" y="87"/>
                  </a:lnTo>
                  <a:lnTo>
                    <a:pt x="197" y="109"/>
                  </a:lnTo>
                  <a:lnTo>
                    <a:pt x="159" y="156"/>
                  </a:lnTo>
                  <a:lnTo>
                    <a:pt x="122" y="201"/>
                  </a:lnTo>
                  <a:lnTo>
                    <a:pt x="84" y="247"/>
                  </a:lnTo>
                  <a:lnTo>
                    <a:pt x="84" y="247"/>
                  </a:lnTo>
                  <a:lnTo>
                    <a:pt x="90" y="240"/>
                  </a:lnTo>
                  <a:lnTo>
                    <a:pt x="96" y="231"/>
                  </a:lnTo>
                  <a:lnTo>
                    <a:pt x="108" y="207"/>
                  </a:lnTo>
                  <a:lnTo>
                    <a:pt x="118" y="180"/>
                  </a:lnTo>
                  <a:lnTo>
                    <a:pt x="129" y="151"/>
                  </a:lnTo>
                  <a:lnTo>
                    <a:pt x="138" y="120"/>
                  </a:lnTo>
                  <a:lnTo>
                    <a:pt x="147" y="90"/>
                  </a:lnTo>
                  <a:lnTo>
                    <a:pt x="161" y="38"/>
                  </a:lnTo>
                  <a:lnTo>
                    <a:pt x="161" y="38"/>
                  </a:lnTo>
                  <a:close/>
                  <a:moveTo>
                    <a:pt x="171" y="194"/>
                  </a:moveTo>
                  <a:lnTo>
                    <a:pt x="171" y="194"/>
                  </a:lnTo>
                  <a:lnTo>
                    <a:pt x="209" y="146"/>
                  </a:lnTo>
                  <a:lnTo>
                    <a:pt x="226" y="123"/>
                  </a:lnTo>
                  <a:lnTo>
                    <a:pt x="230" y="120"/>
                  </a:lnTo>
                  <a:lnTo>
                    <a:pt x="231" y="120"/>
                  </a:lnTo>
                  <a:lnTo>
                    <a:pt x="231" y="121"/>
                  </a:lnTo>
                  <a:lnTo>
                    <a:pt x="223" y="132"/>
                  </a:lnTo>
                  <a:lnTo>
                    <a:pt x="192" y="180"/>
                  </a:lnTo>
                  <a:lnTo>
                    <a:pt x="176" y="206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44" y="262"/>
                  </a:lnTo>
                  <a:lnTo>
                    <a:pt x="123" y="300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4" y="365"/>
                  </a:lnTo>
                  <a:lnTo>
                    <a:pt x="68" y="357"/>
                  </a:lnTo>
                  <a:lnTo>
                    <a:pt x="63" y="349"/>
                  </a:lnTo>
                  <a:lnTo>
                    <a:pt x="59" y="338"/>
                  </a:lnTo>
                  <a:lnTo>
                    <a:pt x="59" y="338"/>
                  </a:lnTo>
                  <a:lnTo>
                    <a:pt x="55" y="328"/>
                  </a:lnTo>
                  <a:lnTo>
                    <a:pt x="53" y="317"/>
                  </a:lnTo>
                  <a:lnTo>
                    <a:pt x="53" y="317"/>
                  </a:lnTo>
                  <a:lnTo>
                    <a:pt x="84" y="289"/>
                  </a:lnTo>
                  <a:lnTo>
                    <a:pt x="115" y="260"/>
                  </a:lnTo>
                  <a:lnTo>
                    <a:pt x="143" y="228"/>
                  </a:lnTo>
                  <a:lnTo>
                    <a:pt x="171" y="194"/>
                  </a:lnTo>
                  <a:lnTo>
                    <a:pt x="171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772D4555-4670-6194-2AE7-F59614F9C8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7151" y="1808163"/>
              <a:ext cx="204788" cy="346075"/>
            </a:xfrm>
            <a:custGeom>
              <a:avLst/>
              <a:gdLst>
                <a:gd name="T0" fmla="*/ 134 w 771"/>
                <a:gd name="T1" fmla="*/ 769 h 1310"/>
                <a:gd name="T2" fmla="*/ 289 w 771"/>
                <a:gd name="T3" fmla="*/ 903 h 1310"/>
                <a:gd name="T4" fmla="*/ 299 w 771"/>
                <a:gd name="T5" fmla="*/ 948 h 1310"/>
                <a:gd name="T6" fmla="*/ 215 w 771"/>
                <a:gd name="T7" fmla="*/ 1176 h 1310"/>
                <a:gd name="T8" fmla="*/ 239 w 771"/>
                <a:gd name="T9" fmla="*/ 1252 h 1310"/>
                <a:gd name="T10" fmla="*/ 380 w 771"/>
                <a:gd name="T11" fmla="*/ 1310 h 1310"/>
                <a:gd name="T12" fmla="*/ 503 w 771"/>
                <a:gd name="T13" fmla="*/ 1283 h 1310"/>
                <a:gd name="T14" fmla="*/ 378 w 771"/>
                <a:gd name="T15" fmla="*/ 1281 h 1310"/>
                <a:gd name="T16" fmla="*/ 481 w 771"/>
                <a:gd name="T17" fmla="*/ 1174 h 1310"/>
                <a:gd name="T18" fmla="*/ 513 w 771"/>
                <a:gd name="T19" fmla="*/ 1200 h 1310"/>
                <a:gd name="T20" fmla="*/ 711 w 771"/>
                <a:gd name="T21" fmla="*/ 1031 h 1310"/>
                <a:gd name="T22" fmla="*/ 484 w 771"/>
                <a:gd name="T23" fmla="*/ 1230 h 1310"/>
                <a:gd name="T24" fmla="*/ 390 w 771"/>
                <a:gd name="T25" fmla="*/ 1274 h 1310"/>
                <a:gd name="T26" fmla="*/ 506 w 771"/>
                <a:gd name="T27" fmla="*/ 1263 h 1310"/>
                <a:gd name="T28" fmla="*/ 673 w 771"/>
                <a:gd name="T29" fmla="*/ 1155 h 1310"/>
                <a:gd name="T30" fmla="*/ 751 w 771"/>
                <a:gd name="T31" fmla="*/ 981 h 1310"/>
                <a:gd name="T32" fmla="*/ 770 w 771"/>
                <a:gd name="T33" fmla="*/ 849 h 1310"/>
                <a:gd name="T34" fmla="*/ 730 w 771"/>
                <a:gd name="T35" fmla="*/ 780 h 1310"/>
                <a:gd name="T36" fmla="*/ 506 w 771"/>
                <a:gd name="T37" fmla="*/ 517 h 1310"/>
                <a:gd name="T38" fmla="*/ 412 w 771"/>
                <a:gd name="T39" fmla="*/ 311 h 1310"/>
                <a:gd name="T40" fmla="*/ 323 w 771"/>
                <a:gd name="T41" fmla="*/ 61 h 1310"/>
                <a:gd name="T42" fmla="*/ 299 w 771"/>
                <a:gd name="T43" fmla="*/ 36 h 1310"/>
                <a:gd name="T44" fmla="*/ 236 w 771"/>
                <a:gd name="T45" fmla="*/ 9 h 1310"/>
                <a:gd name="T46" fmla="*/ 11 w 771"/>
                <a:gd name="T47" fmla="*/ 548 h 1310"/>
                <a:gd name="T48" fmla="*/ 11 w 771"/>
                <a:gd name="T49" fmla="*/ 596 h 1310"/>
                <a:gd name="T50" fmla="*/ 434 w 771"/>
                <a:gd name="T51" fmla="*/ 713 h 1310"/>
                <a:gd name="T52" fmla="*/ 319 w 771"/>
                <a:gd name="T53" fmla="*/ 864 h 1310"/>
                <a:gd name="T54" fmla="*/ 527 w 771"/>
                <a:gd name="T55" fmla="*/ 715 h 1310"/>
                <a:gd name="T56" fmla="*/ 310 w 771"/>
                <a:gd name="T57" fmla="*/ 1022 h 1310"/>
                <a:gd name="T58" fmla="*/ 337 w 771"/>
                <a:gd name="T59" fmla="*/ 1267 h 1310"/>
                <a:gd name="T60" fmla="*/ 298 w 771"/>
                <a:gd name="T61" fmla="*/ 1214 h 1310"/>
                <a:gd name="T62" fmla="*/ 726 w 771"/>
                <a:gd name="T63" fmla="*/ 851 h 1310"/>
                <a:gd name="T64" fmla="*/ 706 w 771"/>
                <a:gd name="T65" fmla="*/ 809 h 1310"/>
                <a:gd name="T66" fmla="*/ 681 w 771"/>
                <a:gd name="T67" fmla="*/ 776 h 1310"/>
                <a:gd name="T68" fmla="*/ 574 w 771"/>
                <a:gd name="T69" fmla="*/ 857 h 1310"/>
                <a:gd name="T70" fmla="*/ 321 w 771"/>
                <a:gd name="T71" fmla="*/ 1099 h 1310"/>
                <a:gd name="T72" fmla="*/ 584 w 771"/>
                <a:gd name="T73" fmla="*/ 770 h 1310"/>
                <a:gd name="T74" fmla="*/ 302 w 771"/>
                <a:gd name="T75" fmla="*/ 1148 h 1310"/>
                <a:gd name="T76" fmla="*/ 419 w 771"/>
                <a:gd name="T77" fmla="*/ 777 h 1310"/>
                <a:gd name="T78" fmla="*/ 486 w 771"/>
                <a:gd name="T79" fmla="*/ 570 h 1310"/>
                <a:gd name="T80" fmla="*/ 461 w 771"/>
                <a:gd name="T81" fmla="*/ 585 h 1310"/>
                <a:gd name="T82" fmla="*/ 170 w 771"/>
                <a:gd name="T83" fmla="*/ 749 h 1310"/>
                <a:gd name="T84" fmla="*/ 365 w 771"/>
                <a:gd name="T85" fmla="*/ 523 h 1310"/>
                <a:gd name="T86" fmla="*/ 214 w 771"/>
                <a:gd name="T87" fmla="*/ 798 h 1310"/>
                <a:gd name="T88" fmla="*/ 414 w 771"/>
                <a:gd name="T89" fmla="*/ 606 h 1310"/>
                <a:gd name="T90" fmla="*/ 412 w 771"/>
                <a:gd name="T91" fmla="*/ 455 h 1310"/>
                <a:gd name="T92" fmla="*/ 229 w 771"/>
                <a:gd name="T93" fmla="*/ 599 h 1310"/>
                <a:gd name="T94" fmla="*/ 401 w 771"/>
                <a:gd name="T95" fmla="*/ 377 h 1310"/>
                <a:gd name="T96" fmla="*/ 389 w 771"/>
                <a:gd name="T97" fmla="*/ 338 h 1310"/>
                <a:gd name="T98" fmla="*/ 207 w 771"/>
                <a:gd name="T99" fmla="*/ 509 h 1310"/>
                <a:gd name="T100" fmla="*/ 309 w 771"/>
                <a:gd name="T101" fmla="*/ 345 h 1310"/>
                <a:gd name="T102" fmla="*/ 331 w 771"/>
                <a:gd name="T103" fmla="*/ 121 h 1310"/>
                <a:gd name="T104" fmla="*/ 299 w 771"/>
                <a:gd name="T105" fmla="*/ 239 h 1310"/>
                <a:gd name="T106" fmla="*/ 115 w 771"/>
                <a:gd name="T107" fmla="*/ 464 h 1310"/>
                <a:gd name="T108" fmla="*/ 206 w 771"/>
                <a:gd name="T109" fmla="*/ 167 h 1310"/>
                <a:gd name="T110" fmla="*/ 148 w 771"/>
                <a:gd name="T111" fmla="*/ 226 h 1310"/>
                <a:gd name="T112" fmla="*/ 239 w 771"/>
                <a:gd name="T113" fmla="*/ 376 h 1310"/>
                <a:gd name="T114" fmla="*/ 286 w 771"/>
                <a:gd name="T115" fmla="*/ 321 h 1310"/>
                <a:gd name="T116" fmla="*/ 98 w 771"/>
                <a:gd name="T117" fmla="*/ 582 h 1310"/>
                <a:gd name="T118" fmla="*/ 180 w 771"/>
                <a:gd name="T119" fmla="*/ 554 h 1310"/>
                <a:gd name="T120" fmla="*/ 165 w 771"/>
                <a:gd name="T121" fmla="*/ 651 h 1310"/>
                <a:gd name="T122" fmla="*/ 70 w 771"/>
                <a:gd name="T123" fmla="*/ 569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1" h="1310">
                  <a:moveTo>
                    <a:pt x="28" y="594"/>
                  </a:moveTo>
                  <a:lnTo>
                    <a:pt x="28" y="594"/>
                  </a:lnTo>
                  <a:lnTo>
                    <a:pt x="33" y="588"/>
                  </a:lnTo>
                  <a:lnTo>
                    <a:pt x="33" y="588"/>
                  </a:lnTo>
                  <a:lnTo>
                    <a:pt x="46" y="604"/>
                  </a:lnTo>
                  <a:lnTo>
                    <a:pt x="58" y="623"/>
                  </a:lnTo>
                  <a:lnTo>
                    <a:pt x="69" y="640"/>
                  </a:lnTo>
                  <a:lnTo>
                    <a:pt x="79" y="659"/>
                  </a:lnTo>
                  <a:lnTo>
                    <a:pt x="97" y="695"/>
                  </a:lnTo>
                  <a:lnTo>
                    <a:pt x="115" y="733"/>
                  </a:lnTo>
                  <a:lnTo>
                    <a:pt x="134" y="769"/>
                  </a:lnTo>
                  <a:lnTo>
                    <a:pt x="145" y="788"/>
                  </a:lnTo>
                  <a:lnTo>
                    <a:pt x="155" y="804"/>
                  </a:lnTo>
                  <a:lnTo>
                    <a:pt x="168" y="821"/>
                  </a:lnTo>
                  <a:lnTo>
                    <a:pt x="181" y="837"/>
                  </a:lnTo>
                  <a:lnTo>
                    <a:pt x="196" y="852"/>
                  </a:lnTo>
                  <a:lnTo>
                    <a:pt x="214" y="866"/>
                  </a:lnTo>
                  <a:lnTo>
                    <a:pt x="214" y="866"/>
                  </a:lnTo>
                  <a:lnTo>
                    <a:pt x="241" y="878"/>
                  </a:lnTo>
                  <a:lnTo>
                    <a:pt x="265" y="890"/>
                  </a:lnTo>
                  <a:lnTo>
                    <a:pt x="289" y="903"/>
                  </a:lnTo>
                  <a:lnTo>
                    <a:pt x="289" y="903"/>
                  </a:lnTo>
                  <a:lnTo>
                    <a:pt x="273" y="922"/>
                  </a:lnTo>
                  <a:lnTo>
                    <a:pt x="273" y="922"/>
                  </a:lnTo>
                  <a:lnTo>
                    <a:pt x="270" y="928"/>
                  </a:lnTo>
                  <a:lnTo>
                    <a:pt x="270" y="935"/>
                  </a:lnTo>
                  <a:lnTo>
                    <a:pt x="271" y="940"/>
                  </a:lnTo>
                  <a:lnTo>
                    <a:pt x="276" y="945"/>
                  </a:lnTo>
                  <a:lnTo>
                    <a:pt x="280" y="948"/>
                  </a:lnTo>
                  <a:lnTo>
                    <a:pt x="286" y="951"/>
                  </a:lnTo>
                  <a:lnTo>
                    <a:pt x="293" y="951"/>
                  </a:lnTo>
                  <a:lnTo>
                    <a:pt x="299" y="948"/>
                  </a:lnTo>
                  <a:lnTo>
                    <a:pt x="299" y="948"/>
                  </a:lnTo>
                  <a:lnTo>
                    <a:pt x="265" y="1042"/>
                  </a:lnTo>
                  <a:lnTo>
                    <a:pt x="249" y="1089"/>
                  </a:lnTo>
                  <a:lnTo>
                    <a:pt x="235" y="1135"/>
                  </a:lnTo>
                  <a:lnTo>
                    <a:pt x="235" y="1135"/>
                  </a:lnTo>
                  <a:lnTo>
                    <a:pt x="234" y="1137"/>
                  </a:lnTo>
                  <a:lnTo>
                    <a:pt x="234" y="1137"/>
                  </a:lnTo>
                  <a:lnTo>
                    <a:pt x="217" y="1164"/>
                  </a:lnTo>
                  <a:lnTo>
                    <a:pt x="217" y="1164"/>
                  </a:lnTo>
                  <a:lnTo>
                    <a:pt x="215" y="1168"/>
                  </a:lnTo>
                  <a:lnTo>
                    <a:pt x="215" y="1172"/>
                  </a:lnTo>
                  <a:lnTo>
                    <a:pt x="215" y="1176"/>
                  </a:lnTo>
                  <a:lnTo>
                    <a:pt x="216" y="1180"/>
                  </a:lnTo>
                  <a:lnTo>
                    <a:pt x="217" y="1183"/>
                  </a:lnTo>
                  <a:lnTo>
                    <a:pt x="220" y="1186"/>
                  </a:lnTo>
                  <a:lnTo>
                    <a:pt x="227" y="1190"/>
                  </a:lnTo>
                  <a:lnTo>
                    <a:pt x="227" y="1190"/>
                  </a:lnTo>
                  <a:lnTo>
                    <a:pt x="227" y="1203"/>
                  </a:lnTo>
                  <a:lnTo>
                    <a:pt x="228" y="1214"/>
                  </a:lnTo>
                  <a:lnTo>
                    <a:pt x="229" y="1226"/>
                  </a:lnTo>
                  <a:lnTo>
                    <a:pt x="231" y="1235"/>
                  </a:lnTo>
                  <a:lnTo>
                    <a:pt x="235" y="1244"/>
                  </a:lnTo>
                  <a:lnTo>
                    <a:pt x="239" y="1252"/>
                  </a:lnTo>
                  <a:lnTo>
                    <a:pt x="244" y="1261"/>
                  </a:lnTo>
                  <a:lnTo>
                    <a:pt x="250" y="1268"/>
                  </a:lnTo>
                  <a:lnTo>
                    <a:pt x="256" y="1274"/>
                  </a:lnTo>
                  <a:lnTo>
                    <a:pt x="263" y="1279"/>
                  </a:lnTo>
                  <a:lnTo>
                    <a:pt x="270" y="1285"/>
                  </a:lnTo>
                  <a:lnTo>
                    <a:pt x="278" y="1290"/>
                  </a:lnTo>
                  <a:lnTo>
                    <a:pt x="296" y="1297"/>
                  </a:lnTo>
                  <a:lnTo>
                    <a:pt x="316" y="1303"/>
                  </a:lnTo>
                  <a:lnTo>
                    <a:pt x="335" y="1307"/>
                  </a:lnTo>
                  <a:lnTo>
                    <a:pt x="358" y="1309"/>
                  </a:lnTo>
                  <a:lnTo>
                    <a:pt x="380" y="1310"/>
                  </a:lnTo>
                  <a:lnTo>
                    <a:pt x="403" y="1309"/>
                  </a:lnTo>
                  <a:lnTo>
                    <a:pt x="428" y="1307"/>
                  </a:lnTo>
                  <a:lnTo>
                    <a:pt x="451" y="1304"/>
                  </a:lnTo>
                  <a:lnTo>
                    <a:pt x="475" y="1300"/>
                  </a:lnTo>
                  <a:lnTo>
                    <a:pt x="498" y="1297"/>
                  </a:lnTo>
                  <a:lnTo>
                    <a:pt x="498" y="1297"/>
                  </a:lnTo>
                  <a:lnTo>
                    <a:pt x="502" y="1295"/>
                  </a:lnTo>
                  <a:lnTo>
                    <a:pt x="504" y="1292"/>
                  </a:lnTo>
                  <a:lnTo>
                    <a:pt x="504" y="1290"/>
                  </a:lnTo>
                  <a:lnTo>
                    <a:pt x="504" y="1286"/>
                  </a:lnTo>
                  <a:lnTo>
                    <a:pt x="503" y="1283"/>
                  </a:lnTo>
                  <a:lnTo>
                    <a:pt x="500" y="1281"/>
                  </a:lnTo>
                  <a:lnTo>
                    <a:pt x="497" y="1279"/>
                  </a:lnTo>
                  <a:lnTo>
                    <a:pt x="493" y="1279"/>
                  </a:lnTo>
                  <a:lnTo>
                    <a:pt x="493" y="1279"/>
                  </a:lnTo>
                  <a:lnTo>
                    <a:pt x="474" y="1282"/>
                  </a:lnTo>
                  <a:lnTo>
                    <a:pt x="454" y="1284"/>
                  </a:lnTo>
                  <a:lnTo>
                    <a:pt x="436" y="1285"/>
                  </a:lnTo>
                  <a:lnTo>
                    <a:pt x="420" y="1285"/>
                  </a:lnTo>
                  <a:lnTo>
                    <a:pt x="404" y="1284"/>
                  </a:lnTo>
                  <a:lnTo>
                    <a:pt x="390" y="1283"/>
                  </a:lnTo>
                  <a:lnTo>
                    <a:pt x="378" y="1281"/>
                  </a:lnTo>
                  <a:lnTo>
                    <a:pt x="365" y="1278"/>
                  </a:lnTo>
                  <a:lnTo>
                    <a:pt x="365" y="1278"/>
                  </a:lnTo>
                  <a:lnTo>
                    <a:pt x="367" y="1277"/>
                  </a:lnTo>
                  <a:lnTo>
                    <a:pt x="371" y="1276"/>
                  </a:lnTo>
                  <a:lnTo>
                    <a:pt x="371" y="1276"/>
                  </a:lnTo>
                  <a:lnTo>
                    <a:pt x="406" y="1237"/>
                  </a:lnTo>
                  <a:lnTo>
                    <a:pt x="442" y="1199"/>
                  </a:lnTo>
                  <a:lnTo>
                    <a:pt x="516" y="1124"/>
                  </a:lnTo>
                  <a:lnTo>
                    <a:pt x="516" y="1124"/>
                  </a:lnTo>
                  <a:lnTo>
                    <a:pt x="481" y="1174"/>
                  </a:lnTo>
                  <a:lnTo>
                    <a:pt x="481" y="1174"/>
                  </a:lnTo>
                  <a:lnTo>
                    <a:pt x="478" y="1178"/>
                  </a:lnTo>
                  <a:lnTo>
                    <a:pt x="477" y="1181"/>
                  </a:lnTo>
                  <a:lnTo>
                    <a:pt x="477" y="1186"/>
                  </a:lnTo>
                  <a:lnTo>
                    <a:pt x="477" y="1189"/>
                  </a:lnTo>
                  <a:lnTo>
                    <a:pt x="479" y="1195"/>
                  </a:lnTo>
                  <a:lnTo>
                    <a:pt x="485" y="1200"/>
                  </a:lnTo>
                  <a:lnTo>
                    <a:pt x="491" y="1203"/>
                  </a:lnTo>
                  <a:lnTo>
                    <a:pt x="498" y="1204"/>
                  </a:lnTo>
                  <a:lnTo>
                    <a:pt x="506" y="1203"/>
                  </a:lnTo>
                  <a:lnTo>
                    <a:pt x="510" y="1202"/>
                  </a:lnTo>
                  <a:lnTo>
                    <a:pt x="513" y="1200"/>
                  </a:lnTo>
                  <a:lnTo>
                    <a:pt x="513" y="1200"/>
                  </a:lnTo>
                  <a:lnTo>
                    <a:pt x="540" y="1173"/>
                  </a:lnTo>
                  <a:lnTo>
                    <a:pt x="567" y="1145"/>
                  </a:lnTo>
                  <a:lnTo>
                    <a:pt x="620" y="1087"/>
                  </a:lnTo>
                  <a:lnTo>
                    <a:pt x="646" y="1059"/>
                  </a:lnTo>
                  <a:lnTo>
                    <a:pt x="673" y="1031"/>
                  </a:lnTo>
                  <a:lnTo>
                    <a:pt x="701" y="1006"/>
                  </a:lnTo>
                  <a:lnTo>
                    <a:pt x="730" y="981"/>
                  </a:lnTo>
                  <a:lnTo>
                    <a:pt x="730" y="981"/>
                  </a:lnTo>
                  <a:lnTo>
                    <a:pt x="722" y="1006"/>
                  </a:lnTo>
                  <a:lnTo>
                    <a:pt x="711" y="1031"/>
                  </a:lnTo>
                  <a:lnTo>
                    <a:pt x="698" y="1055"/>
                  </a:lnTo>
                  <a:lnTo>
                    <a:pt x="683" y="1078"/>
                  </a:lnTo>
                  <a:lnTo>
                    <a:pt x="667" y="1100"/>
                  </a:lnTo>
                  <a:lnTo>
                    <a:pt x="648" y="1121"/>
                  </a:lnTo>
                  <a:lnTo>
                    <a:pt x="628" y="1142"/>
                  </a:lnTo>
                  <a:lnTo>
                    <a:pt x="606" y="1161"/>
                  </a:lnTo>
                  <a:lnTo>
                    <a:pt x="584" y="1178"/>
                  </a:lnTo>
                  <a:lnTo>
                    <a:pt x="559" y="1194"/>
                  </a:lnTo>
                  <a:lnTo>
                    <a:pt x="534" y="1208"/>
                  </a:lnTo>
                  <a:lnTo>
                    <a:pt x="510" y="1220"/>
                  </a:lnTo>
                  <a:lnTo>
                    <a:pt x="484" y="1230"/>
                  </a:lnTo>
                  <a:lnTo>
                    <a:pt x="458" y="1238"/>
                  </a:lnTo>
                  <a:lnTo>
                    <a:pt x="433" y="1244"/>
                  </a:lnTo>
                  <a:lnTo>
                    <a:pt x="407" y="1248"/>
                  </a:lnTo>
                  <a:lnTo>
                    <a:pt x="407" y="1248"/>
                  </a:lnTo>
                  <a:lnTo>
                    <a:pt x="402" y="1249"/>
                  </a:lnTo>
                  <a:lnTo>
                    <a:pt x="399" y="1250"/>
                  </a:lnTo>
                  <a:lnTo>
                    <a:pt x="396" y="1251"/>
                  </a:lnTo>
                  <a:lnTo>
                    <a:pt x="394" y="1255"/>
                  </a:lnTo>
                  <a:lnTo>
                    <a:pt x="390" y="1261"/>
                  </a:lnTo>
                  <a:lnTo>
                    <a:pt x="389" y="1267"/>
                  </a:lnTo>
                  <a:lnTo>
                    <a:pt x="390" y="1274"/>
                  </a:lnTo>
                  <a:lnTo>
                    <a:pt x="394" y="1279"/>
                  </a:lnTo>
                  <a:lnTo>
                    <a:pt x="396" y="1281"/>
                  </a:lnTo>
                  <a:lnTo>
                    <a:pt x="399" y="1283"/>
                  </a:lnTo>
                  <a:lnTo>
                    <a:pt x="402" y="1283"/>
                  </a:lnTo>
                  <a:lnTo>
                    <a:pt x="407" y="1283"/>
                  </a:lnTo>
                  <a:lnTo>
                    <a:pt x="407" y="1283"/>
                  </a:lnTo>
                  <a:lnTo>
                    <a:pt x="428" y="1281"/>
                  </a:lnTo>
                  <a:lnTo>
                    <a:pt x="448" y="1278"/>
                  </a:lnTo>
                  <a:lnTo>
                    <a:pt x="468" y="1274"/>
                  </a:lnTo>
                  <a:lnTo>
                    <a:pt x="488" y="1269"/>
                  </a:lnTo>
                  <a:lnTo>
                    <a:pt x="506" y="1263"/>
                  </a:lnTo>
                  <a:lnTo>
                    <a:pt x="525" y="1257"/>
                  </a:lnTo>
                  <a:lnTo>
                    <a:pt x="543" y="1250"/>
                  </a:lnTo>
                  <a:lnTo>
                    <a:pt x="560" y="1242"/>
                  </a:lnTo>
                  <a:lnTo>
                    <a:pt x="577" y="1234"/>
                  </a:lnTo>
                  <a:lnTo>
                    <a:pt x="592" y="1224"/>
                  </a:lnTo>
                  <a:lnTo>
                    <a:pt x="607" y="1214"/>
                  </a:lnTo>
                  <a:lnTo>
                    <a:pt x="621" y="1203"/>
                  </a:lnTo>
                  <a:lnTo>
                    <a:pt x="635" y="1193"/>
                  </a:lnTo>
                  <a:lnTo>
                    <a:pt x="649" y="1181"/>
                  </a:lnTo>
                  <a:lnTo>
                    <a:pt x="661" y="1168"/>
                  </a:lnTo>
                  <a:lnTo>
                    <a:pt x="673" y="1155"/>
                  </a:lnTo>
                  <a:lnTo>
                    <a:pt x="684" y="1141"/>
                  </a:lnTo>
                  <a:lnTo>
                    <a:pt x="694" y="1127"/>
                  </a:lnTo>
                  <a:lnTo>
                    <a:pt x="703" y="1113"/>
                  </a:lnTo>
                  <a:lnTo>
                    <a:pt x="712" y="1098"/>
                  </a:lnTo>
                  <a:lnTo>
                    <a:pt x="721" y="1083"/>
                  </a:lnTo>
                  <a:lnTo>
                    <a:pt x="728" y="1066"/>
                  </a:lnTo>
                  <a:lnTo>
                    <a:pt x="733" y="1050"/>
                  </a:lnTo>
                  <a:lnTo>
                    <a:pt x="739" y="1034"/>
                  </a:lnTo>
                  <a:lnTo>
                    <a:pt x="744" y="1016"/>
                  </a:lnTo>
                  <a:lnTo>
                    <a:pt x="747" y="998"/>
                  </a:lnTo>
                  <a:lnTo>
                    <a:pt x="751" y="981"/>
                  </a:lnTo>
                  <a:lnTo>
                    <a:pt x="753" y="962"/>
                  </a:lnTo>
                  <a:lnTo>
                    <a:pt x="754" y="943"/>
                  </a:lnTo>
                  <a:lnTo>
                    <a:pt x="756" y="925"/>
                  </a:lnTo>
                  <a:lnTo>
                    <a:pt x="754" y="905"/>
                  </a:lnTo>
                  <a:lnTo>
                    <a:pt x="753" y="886"/>
                  </a:lnTo>
                  <a:lnTo>
                    <a:pt x="753" y="886"/>
                  </a:lnTo>
                  <a:lnTo>
                    <a:pt x="768" y="866"/>
                  </a:lnTo>
                  <a:lnTo>
                    <a:pt x="768" y="866"/>
                  </a:lnTo>
                  <a:lnTo>
                    <a:pt x="771" y="860"/>
                  </a:lnTo>
                  <a:lnTo>
                    <a:pt x="771" y="855"/>
                  </a:lnTo>
                  <a:lnTo>
                    <a:pt x="770" y="849"/>
                  </a:lnTo>
                  <a:lnTo>
                    <a:pt x="766" y="844"/>
                  </a:lnTo>
                  <a:lnTo>
                    <a:pt x="761" y="840"/>
                  </a:lnTo>
                  <a:lnTo>
                    <a:pt x="756" y="838"/>
                  </a:lnTo>
                  <a:lnTo>
                    <a:pt x="750" y="837"/>
                  </a:lnTo>
                  <a:lnTo>
                    <a:pt x="744" y="838"/>
                  </a:lnTo>
                  <a:lnTo>
                    <a:pt x="744" y="838"/>
                  </a:lnTo>
                  <a:lnTo>
                    <a:pt x="740" y="816"/>
                  </a:lnTo>
                  <a:lnTo>
                    <a:pt x="738" y="804"/>
                  </a:lnTo>
                  <a:lnTo>
                    <a:pt x="735" y="794"/>
                  </a:lnTo>
                  <a:lnTo>
                    <a:pt x="735" y="794"/>
                  </a:lnTo>
                  <a:lnTo>
                    <a:pt x="730" y="780"/>
                  </a:lnTo>
                  <a:lnTo>
                    <a:pt x="725" y="767"/>
                  </a:lnTo>
                  <a:lnTo>
                    <a:pt x="719" y="754"/>
                  </a:lnTo>
                  <a:lnTo>
                    <a:pt x="712" y="742"/>
                  </a:lnTo>
                  <a:lnTo>
                    <a:pt x="697" y="718"/>
                  </a:lnTo>
                  <a:lnTo>
                    <a:pt x="680" y="694"/>
                  </a:lnTo>
                  <a:lnTo>
                    <a:pt x="660" y="672"/>
                  </a:lnTo>
                  <a:lnTo>
                    <a:pt x="639" y="650"/>
                  </a:lnTo>
                  <a:lnTo>
                    <a:pt x="594" y="606"/>
                  </a:lnTo>
                  <a:lnTo>
                    <a:pt x="548" y="563"/>
                  </a:lnTo>
                  <a:lnTo>
                    <a:pt x="527" y="541"/>
                  </a:lnTo>
                  <a:lnTo>
                    <a:pt x="506" y="517"/>
                  </a:lnTo>
                  <a:lnTo>
                    <a:pt x="486" y="494"/>
                  </a:lnTo>
                  <a:lnTo>
                    <a:pt x="469" y="468"/>
                  </a:lnTo>
                  <a:lnTo>
                    <a:pt x="462" y="455"/>
                  </a:lnTo>
                  <a:lnTo>
                    <a:pt x="454" y="443"/>
                  </a:lnTo>
                  <a:lnTo>
                    <a:pt x="448" y="428"/>
                  </a:lnTo>
                  <a:lnTo>
                    <a:pt x="442" y="414"/>
                  </a:lnTo>
                  <a:lnTo>
                    <a:pt x="442" y="414"/>
                  </a:lnTo>
                  <a:lnTo>
                    <a:pt x="431" y="388"/>
                  </a:lnTo>
                  <a:lnTo>
                    <a:pt x="423" y="362"/>
                  </a:lnTo>
                  <a:lnTo>
                    <a:pt x="417" y="336"/>
                  </a:lnTo>
                  <a:lnTo>
                    <a:pt x="412" y="311"/>
                  </a:lnTo>
                  <a:lnTo>
                    <a:pt x="402" y="265"/>
                  </a:lnTo>
                  <a:lnTo>
                    <a:pt x="394" y="221"/>
                  </a:lnTo>
                  <a:lnTo>
                    <a:pt x="389" y="199"/>
                  </a:lnTo>
                  <a:lnTo>
                    <a:pt x="383" y="179"/>
                  </a:lnTo>
                  <a:lnTo>
                    <a:pt x="378" y="158"/>
                  </a:lnTo>
                  <a:lnTo>
                    <a:pt x="371" y="138"/>
                  </a:lnTo>
                  <a:lnTo>
                    <a:pt x="361" y="118"/>
                  </a:lnTo>
                  <a:lnTo>
                    <a:pt x="351" y="100"/>
                  </a:lnTo>
                  <a:lnTo>
                    <a:pt x="338" y="80"/>
                  </a:lnTo>
                  <a:lnTo>
                    <a:pt x="323" y="61"/>
                  </a:lnTo>
                  <a:lnTo>
                    <a:pt x="323" y="61"/>
                  </a:lnTo>
                  <a:lnTo>
                    <a:pt x="327" y="49"/>
                  </a:lnTo>
                  <a:lnTo>
                    <a:pt x="327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3" y="34"/>
                  </a:lnTo>
                  <a:lnTo>
                    <a:pt x="319" y="32"/>
                  </a:lnTo>
                  <a:lnTo>
                    <a:pt x="313" y="31"/>
                  </a:lnTo>
                  <a:lnTo>
                    <a:pt x="309" y="31"/>
                  </a:lnTo>
                  <a:lnTo>
                    <a:pt x="304" y="33"/>
                  </a:lnTo>
                  <a:lnTo>
                    <a:pt x="299" y="36"/>
                  </a:lnTo>
                  <a:lnTo>
                    <a:pt x="299" y="36"/>
                  </a:lnTo>
                  <a:lnTo>
                    <a:pt x="280" y="20"/>
                  </a:lnTo>
                  <a:lnTo>
                    <a:pt x="270" y="12"/>
                  </a:lnTo>
                  <a:lnTo>
                    <a:pt x="259" y="4"/>
                  </a:lnTo>
                  <a:lnTo>
                    <a:pt x="259" y="4"/>
                  </a:lnTo>
                  <a:lnTo>
                    <a:pt x="256" y="1"/>
                  </a:lnTo>
                  <a:lnTo>
                    <a:pt x="252" y="0"/>
                  </a:lnTo>
                  <a:lnTo>
                    <a:pt x="250" y="0"/>
                  </a:lnTo>
                  <a:lnTo>
                    <a:pt x="246" y="1"/>
                  </a:lnTo>
                  <a:lnTo>
                    <a:pt x="241" y="5"/>
                  </a:lnTo>
                  <a:lnTo>
                    <a:pt x="236" y="9"/>
                  </a:lnTo>
                  <a:lnTo>
                    <a:pt x="236" y="9"/>
                  </a:lnTo>
                  <a:lnTo>
                    <a:pt x="216" y="41"/>
                  </a:lnTo>
                  <a:lnTo>
                    <a:pt x="199" y="73"/>
                  </a:lnTo>
                  <a:lnTo>
                    <a:pt x="181" y="105"/>
                  </a:lnTo>
                  <a:lnTo>
                    <a:pt x="165" y="138"/>
                  </a:lnTo>
                  <a:lnTo>
                    <a:pt x="149" y="171"/>
                  </a:lnTo>
                  <a:lnTo>
                    <a:pt x="135" y="205"/>
                  </a:lnTo>
                  <a:lnTo>
                    <a:pt x="108" y="272"/>
                  </a:lnTo>
                  <a:lnTo>
                    <a:pt x="83" y="340"/>
                  </a:lnTo>
                  <a:lnTo>
                    <a:pt x="59" y="409"/>
                  </a:lnTo>
                  <a:lnTo>
                    <a:pt x="11" y="548"/>
                  </a:lnTo>
                  <a:lnTo>
                    <a:pt x="11" y="548"/>
                  </a:lnTo>
                  <a:lnTo>
                    <a:pt x="10" y="551"/>
                  </a:lnTo>
                  <a:lnTo>
                    <a:pt x="10" y="554"/>
                  </a:lnTo>
                  <a:lnTo>
                    <a:pt x="12" y="560"/>
                  </a:lnTo>
                  <a:lnTo>
                    <a:pt x="12" y="560"/>
                  </a:lnTo>
                  <a:lnTo>
                    <a:pt x="2" y="574"/>
                  </a:lnTo>
                  <a:lnTo>
                    <a:pt x="2" y="574"/>
                  </a:lnTo>
                  <a:lnTo>
                    <a:pt x="0" y="579"/>
                  </a:lnTo>
                  <a:lnTo>
                    <a:pt x="0" y="585"/>
                  </a:lnTo>
                  <a:lnTo>
                    <a:pt x="2" y="590"/>
                  </a:lnTo>
                  <a:lnTo>
                    <a:pt x="5" y="594"/>
                  </a:lnTo>
                  <a:lnTo>
                    <a:pt x="11" y="596"/>
                  </a:lnTo>
                  <a:lnTo>
                    <a:pt x="16" y="597"/>
                  </a:lnTo>
                  <a:lnTo>
                    <a:pt x="22" y="596"/>
                  </a:lnTo>
                  <a:lnTo>
                    <a:pt x="28" y="594"/>
                  </a:lnTo>
                  <a:lnTo>
                    <a:pt x="28" y="594"/>
                  </a:lnTo>
                  <a:close/>
                  <a:moveTo>
                    <a:pt x="286" y="855"/>
                  </a:moveTo>
                  <a:lnTo>
                    <a:pt x="286" y="855"/>
                  </a:lnTo>
                  <a:lnTo>
                    <a:pt x="310" y="832"/>
                  </a:lnTo>
                  <a:lnTo>
                    <a:pt x="334" y="809"/>
                  </a:lnTo>
                  <a:lnTo>
                    <a:pt x="386" y="762"/>
                  </a:lnTo>
                  <a:lnTo>
                    <a:pt x="410" y="737"/>
                  </a:lnTo>
                  <a:lnTo>
                    <a:pt x="434" y="713"/>
                  </a:lnTo>
                  <a:lnTo>
                    <a:pt x="454" y="688"/>
                  </a:lnTo>
                  <a:lnTo>
                    <a:pt x="463" y="677"/>
                  </a:lnTo>
                  <a:lnTo>
                    <a:pt x="471" y="664"/>
                  </a:lnTo>
                  <a:lnTo>
                    <a:pt x="471" y="664"/>
                  </a:lnTo>
                  <a:lnTo>
                    <a:pt x="455" y="689"/>
                  </a:lnTo>
                  <a:lnTo>
                    <a:pt x="437" y="715"/>
                  </a:lnTo>
                  <a:lnTo>
                    <a:pt x="419" y="741"/>
                  </a:lnTo>
                  <a:lnTo>
                    <a:pt x="399" y="766"/>
                  </a:lnTo>
                  <a:lnTo>
                    <a:pt x="359" y="815"/>
                  </a:lnTo>
                  <a:lnTo>
                    <a:pt x="319" y="864"/>
                  </a:lnTo>
                  <a:lnTo>
                    <a:pt x="319" y="864"/>
                  </a:lnTo>
                  <a:lnTo>
                    <a:pt x="302" y="859"/>
                  </a:lnTo>
                  <a:lnTo>
                    <a:pt x="286" y="855"/>
                  </a:lnTo>
                  <a:lnTo>
                    <a:pt x="286" y="855"/>
                  </a:lnTo>
                  <a:close/>
                  <a:moveTo>
                    <a:pt x="354" y="898"/>
                  </a:moveTo>
                  <a:lnTo>
                    <a:pt x="354" y="898"/>
                  </a:lnTo>
                  <a:lnTo>
                    <a:pt x="423" y="830"/>
                  </a:lnTo>
                  <a:lnTo>
                    <a:pt x="423" y="830"/>
                  </a:lnTo>
                  <a:lnTo>
                    <a:pt x="437" y="815"/>
                  </a:lnTo>
                  <a:lnTo>
                    <a:pt x="460" y="789"/>
                  </a:lnTo>
                  <a:lnTo>
                    <a:pt x="510" y="733"/>
                  </a:lnTo>
                  <a:lnTo>
                    <a:pt x="527" y="715"/>
                  </a:lnTo>
                  <a:lnTo>
                    <a:pt x="532" y="711"/>
                  </a:lnTo>
                  <a:lnTo>
                    <a:pt x="533" y="711"/>
                  </a:lnTo>
                  <a:lnTo>
                    <a:pt x="533" y="712"/>
                  </a:lnTo>
                  <a:lnTo>
                    <a:pt x="531" y="718"/>
                  </a:lnTo>
                  <a:lnTo>
                    <a:pt x="523" y="730"/>
                  </a:lnTo>
                  <a:lnTo>
                    <a:pt x="490" y="777"/>
                  </a:lnTo>
                  <a:lnTo>
                    <a:pt x="490" y="777"/>
                  </a:lnTo>
                  <a:lnTo>
                    <a:pt x="445" y="838"/>
                  </a:lnTo>
                  <a:lnTo>
                    <a:pt x="400" y="899"/>
                  </a:lnTo>
                  <a:lnTo>
                    <a:pt x="354" y="960"/>
                  </a:lnTo>
                  <a:lnTo>
                    <a:pt x="310" y="1022"/>
                  </a:lnTo>
                  <a:lnTo>
                    <a:pt x="310" y="1022"/>
                  </a:lnTo>
                  <a:lnTo>
                    <a:pt x="320" y="989"/>
                  </a:lnTo>
                  <a:lnTo>
                    <a:pt x="332" y="958"/>
                  </a:lnTo>
                  <a:lnTo>
                    <a:pt x="354" y="898"/>
                  </a:lnTo>
                  <a:lnTo>
                    <a:pt x="354" y="898"/>
                  </a:lnTo>
                  <a:close/>
                  <a:moveTo>
                    <a:pt x="338" y="1251"/>
                  </a:moveTo>
                  <a:lnTo>
                    <a:pt x="338" y="1251"/>
                  </a:lnTo>
                  <a:lnTo>
                    <a:pt x="335" y="1255"/>
                  </a:lnTo>
                  <a:lnTo>
                    <a:pt x="335" y="1260"/>
                  </a:lnTo>
                  <a:lnTo>
                    <a:pt x="335" y="1263"/>
                  </a:lnTo>
                  <a:lnTo>
                    <a:pt x="337" y="1267"/>
                  </a:lnTo>
                  <a:lnTo>
                    <a:pt x="337" y="1267"/>
                  </a:lnTo>
                  <a:lnTo>
                    <a:pt x="328" y="1262"/>
                  </a:lnTo>
                  <a:lnTo>
                    <a:pt x="321" y="1257"/>
                  </a:lnTo>
                  <a:lnTo>
                    <a:pt x="314" y="1251"/>
                  </a:lnTo>
                  <a:lnTo>
                    <a:pt x="309" y="1244"/>
                  </a:lnTo>
                  <a:lnTo>
                    <a:pt x="303" y="1238"/>
                  </a:lnTo>
                  <a:lnTo>
                    <a:pt x="298" y="1231"/>
                  </a:lnTo>
                  <a:lnTo>
                    <a:pt x="294" y="1223"/>
                  </a:lnTo>
                  <a:lnTo>
                    <a:pt x="291" y="1215"/>
                  </a:lnTo>
                  <a:lnTo>
                    <a:pt x="291" y="1215"/>
                  </a:lnTo>
                  <a:lnTo>
                    <a:pt x="298" y="1214"/>
                  </a:lnTo>
                  <a:lnTo>
                    <a:pt x="302" y="1213"/>
                  </a:lnTo>
                  <a:lnTo>
                    <a:pt x="304" y="1209"/>
                  </a:lnTo>
                  <a:lnTo>
                    <a:pt x="304" y="1209"/>
                  </a:lnTo>
                  <a:lnTo>
                    <a:pt x="355" y="1158"/>
                  </a:lnTo>
                  <a:lnTo>
                    <a:pt x="407" y="1107"/>
                  </a:lnTo>
                  <a:lnTo>
                    <a:pt x="511" y="1007"/>
                  </a:lnTo>
                  <a:lnTo>
                    <a:pt x="511" y="1007"/>
                  </a:lnTo>
                  <a:lnTo>
                    <a:pt x="424" y="1128"/>
                  </a:lnTo>
                  <a:lnTo>
                    <a:pt x="338" y="1251"/>
                  </a:lnTo>
                  <a:lnTo>
                    <a:pt x="338" y="1251"/>
                  </a:lnTo>
                  <a:close/>
                  <a:moveTo>
                    <a:pt x="726" y="851"/>
                  </a:moveTo>
                  <a:lnTo>
                    <a:pt x="726" y="851"/>
                  </a:lnTo>
                  <a:lnTo>
                    <a:pt x="676" y="905"/>
                  </a:lnTo>
                  <a:lnTo>
                    <a:pt x="625" y="959"/>
                  </a:lnTo>
                  <a:lnTo>
                    <a:pt x="573" y="1010"/>
                  </a:lnTo>
                  <a:lnTo>
                    <a:pt x="520" y="1062"/>
                  </a:lnTo>
                  <a:lnTo>
                    <a:pt x="520" y="1062"/>
                  </a:lnTo>
                  <a:lnTo>
                    <a:pt x="566" y="998"/>
                  </a:lnTo>
                  <a:lnTo>
                    <a:pt x="613" y="934"/>
                  </a:lnTo>
                  <a:lnTo>
                    <a:pt x="660" y="871"/>
                  </a:lnTo>
                  <a:lnTo>
                    <a:pt x="706" y="809"/>
                  </a:lnTo>
                  <a:lnTo>
                    <a:pt x="706" y="809"/>
                  </a:lnTo>
                  <a:lnTo>
                    <a:pt x="718" y="830"/>
                  </a:lnTo>
                  <a:lnTo>
                    <a:pt x="726" y="851"/>
                  </a:lnTo>
                  <a:lnTo>
                    <a:pt x="726" y="851"/>
                  </a:lnTo>
                  <a:close/>
                  <a:moveTo>
                    <a:pt x="643" y="732"/>
                  </a:moveTo>
                  <a:lnTo>
                    <a:pt x="643" y="732"/>
                  </a:lnTo>
                  <a:lnTo>
                    <a:pt x="661" y="748"/>
                  </a:lnTo>
                  <a:lnTo>
                    <a:pt x="661" y="748"/>
                  </a:lnTo>
                  <a:lnTo>
                    <a:pt x="673" y="762"/>
                  </a:lnTo>
                  <a:lnTo>
                    <a:pt x="684" y="775"/>
                  </a:lnTo>
                  <a:lnTo>
                    <a:pt x="684" y="775"/>
                  </a:lnTo>
                  <a:lnTo>
                    <a:pt x="681" y="776"/>
                  </a:lnTo>
                  <a:lnTo>
                    <a:pt x="681" y="776"/>
                  </a:lnTo>
                  <a:lnTo>
                    <a:pt x="640" y="821"/>
                  </a:lnTo>
                  <a:lnTo>
                    <a:pt x="599" y="865"/>
                  </a:lnTo>
                  <a:lnTo>
                    <a:pt x="555" y="908"/>
                  </a:lnTo>
                  <a:lnTo>
                    <a:pt x="512" y="951"/>
                  </a:lnTo>
                  <a:lnTo>
                    <a:pt x="512" y="951"/>
                  </a:lnTo>
                  <a:lnTo>
                    <a:pt x="491" y="970"/>
                  </a:lnTo>
                  <a:lnTo>
                    <a:pt x="491" y="970"/>
                  </a:lnTo>
                  <a:lnTo>
                    <a:pt x="534" y="914"/>
                  </a:lnTo>
                  <a:lnTo>
                    <a:pt x="554" y="886"/>
                  </a:lnTo>
                  <a:lnTo>
                    <a:pt x="574" y="857"/>
                  </a:lnTo>
                  <a:lnTo>
                    <a:pt x="593" y="828"/>
                  </a:lnTo>
                  <a:lnTo>
                    <a:pt x="610" y="796"/>
                  </a:lnTo>
                  <a:lnTo>
                    <a:pt x="627" y="764"/>
                  </a:lnTo>
                  <a:lnTo>
                    <a:pt x="643" y="732"/>
                  </a:lnTo>
                  <a:lnTo>
                    <a:pt x="643" y="732"/>
                  </a:lnTo>
                  <a:close/>
                  <a:moveTo>
                    <a:pt x="283" y="1172"/>
                  </a:moveTo>
                  <a:lnTo>
                    <a:pt x="283" y="1172"/>
                  </a:lnTo>
                  <a:lnTo>
                    <a:pt x="283" y="1159"/>
                  </a:lnTo>
                  <a:lnTo>
                    <a:pt x="283" y="1145"/>
                  </a:lnTo>
                  <a:lnTo>
                    <a:pt x="283" y="1145"/>
                  </a:lnTo>
                  <a:lnTo>
                    <a:pt x="321" y="1099"/>
                  </a:lnTo>
                  <a:lnTo>
                    <a:pt x="364" y="1054"/>
                  </a:lnTo>
                  <a:lnTo>
                    <a:pt x="407" y="1007"/>
                  </a:lnTo>
                  <a:lnTo>
                    <a:pt x="450" y="960"/>
                  </a:lnTo>
                  <a:lnTo>
                    <a:pt x="490" y="913"/>
                  </a:lnTo>
                  <a:lnTo>
                    <a:pt x="510" y="890"/>
                  </a:lnTo>
                  <a:lnTo>
                    <a:pt x="527" y="865"/>
                  </a:lnTo>
                  <a:lnTo>
                    <a:pt x="544" y="842"/>
                  </a:lnTo>
                  <a:lnTo>
                    <a:pt x="559" y="818"/>
                  </a:lnTo>
                  <a:lnTo>
                    <a:pt x="572" y="795"/>
                  </a:lnTo>
                  <a:lnTo>
                    <a:pt x="584" y="770"/>
                  </a:lnTo>
                  <a:lnTo>
                    <a:pt x="584" y="770"/>
                  </a:lnTo>
                  <a:lnTo>
                    <a:pt x="571" y="798"/>
                  </a:lnTo>
                  <a:lnTo>
                    <a:pt x="555" y="825"/>
                  </a:lnTo>
                  <a:lnTo>
                    <a:pt x="540" y="852"/>
                  </a:lnTo>
                  <a:lnTo>
                    <a:pt x="523" y="878"/>
                  </a:lnTo>
                  <a:lnTo>
                    <a:pt x="505" y="904"/>
                  </a:lnTo>
                  <a:lnTo>
                    <a:pt x="486" y="929"/>
                  </a:lnTo>
                  <a:lnTo>
                    <a:pt x="445" y="979"/>
                  </a:lnTo>
                  <a:lnTo>
                    <a:pt x="404" y="1027"/>
                  </a:lnTo>
                  <a:lnTo>
                    <a:pt x="362" y="1076"/>
                  </a:lnTo>
                  <a:lnTo>
                    <a:pt x="321" y="1124"/>
                  </a:lnTo>
                  <a:lnTo>
                    <a:pt x="302" y="1148"/>
                  </a:lnTo>
                  <a:lnTo>
                    <a:pt x="283" y="1172"/>
                  </a:lnTo>
                  <a:lnTo>
                    <a:pt x="283" y="1172"/>
                  </a:lnTo>
                  <a:close/>
                  <a:moveTo>
                    <a:pt x="566" y="658"/>
                  </a:moveTo>
                  <a:lnTo>
                    <a:pt x="566" y="658"/>
                  </a:lnTo>
                  <a:lnTo>
                    <a:pt x="505" y="706"/>
                  </a:lnTo>
                  <a:lnTo>
                    <a:pt x="448" y="755"/>
                  </a:lnTo>
                  <a:lnTo>
                    <a:pt x="390" y="807"/>
                  </a:lnTo>
                  <a:lnTo>
                    <a:pt x="335" y="859"/>
                  </a:lnTo>
                  <a:lnTo>
                    <a:pt x="335" y="859"/>
                  </a:lnTo>
                  <a:lnTo>
                    <a:pt x="393" y="804"/>
                  </a:lnTo>
                  <a:lnTo>
                    <a:pt x="419" y="777"/>
                  </a:lnTo>
                  <a:lnTo>
                    <a:pt x="443" y="752"/>
                  </a:lnTo>
                  <a:lnTo>
                    <a:pt x="468" y="725"/>
                  </a:lnTo>
                  <a:lnTo>
                    <a:pt x="491" y="695"/>
                  </a:lnTo>
                  <a:lnTo>
                    <a:pt x="513" y="665"/>
                  </a:lnTo>
                  <a:lnTo>
                    <a:pt x="537" y="630"/>
                  </a:lnTo>
                  <a:lnTo>
                    <a:pt x="537" y="630"/>
                  </a:lnTo>
                  <a:lnTo>
                    <a:pt x="566" y="658"/>
                  </a:lnTo>
                  <a:lnTo>
                    <a:pt x="566" y="658"/>
                  </a:lnTo>
                  <a:close/>
                  <a:moveTo>
                    <a:pt x="477" y="555"/>
                  </a:moveTo>
                  <a:lnTo>
                    <a:pt x="477" y="555"/>
                  </a:lnTo>
                  <a:lnTo>
                    <a:pt x="486" y="570"/>
                  </a:lnTo>
                  <a:lnTo>
                    <a:pt x="496" y="584"/>
                  </a:lnTo>
                  <a:lnTo>
                    <a:pt x="496" y="584"/>
                  </a:lnTo>
                  <a:lnTo>
                    <a:pt x="507" y="597"/>
                  </a:lnTo>
                  <a:lnTo>
                    <a:pt x="507" y="597"/>
                  </a:lnTo>
                  <a:lnTo>
                    <a:pt x="481" y="615"/>
                  </a:lnTo>
                  <a:lnTo>
                    <a:pt x="456" y="633"/>
                  </a:lnTo>
                  <a:lnTo>
                    <a:pt x="431" y="652"/>
                  </a:lnTo>
                  <a:lnTo>
                    <a:pt x="408" y="672"/>
                  </a:lnTo>
                  <a:lnTo>
                    <a:pt x="408" y="672"/>
                  </a:lnTo>
                  <a:lnTo>
                    <a:pt x="444" y="615"/>
                  </a:lnTo>
                  <a:lnTo>
                    <a:pt x="461" y="585"/>
                  </a:lnTo>
                  <a:lnTo>
                    <a:pt x="477" y="555"/>
                  </a:lnTo>
                  <a:lnTo>
                    <a:pt x="477" y="555"/>
                  </a:lnTo>
                  <a:close/>
                  <a:moveTo>
                    <a:pt x="246" y="836"/>
                  </a:moveTo>
                  <a:lnTo>
                    <a:pt x="246" y="836"/>
                  </a:lnTo>
                  <a:lnTo>
                    <a:pt x="231" y="826"/>
                  </a:lnTo>
                  <a:lnTo>
                    <a:pt x="217" y="815"/>
                  </a:lnTo>
                  <a:lnTo>
                    <a:pt x="206" y="803"/>
                  </a:lnTo>
                  <a:lnTo>
                    <a:pt x="195" y="790"/>
                  </a:lnTo>
                  <a:lnTo>
                    <a:pt x="186" y="777"/>
                  </a:lnTo>
                  <a:lnTo>
                    <a:pt x="177" y="764"/>
                  </a:lnTo>
                  <a:lnTo>
                    <a:pt x="170" y="749"/>
                  </a:lnTo>
                  <a:lnTo>
                    <a:pt x="163" y="735"/>
                  </a:lnTo>
                  <a:lnTo>
                    <a:pt x="163" y="735"/>
                  </a:lnTo>
                  <a:lnTo>
                    <a:pt x="188" y="708"/>
                  </a:lnTo>
                  <a:lnTo>
                    <a:pt x="214" y="682"/>
                  </a:lnTo>
                  <a:lnTo>
                    <a:pt x="268" y="631"/>
                  </a:lnTo>
                  <a:lnTo>
                    <a:pt x="294" y="605"/>
                  </a:lnTo>
                  <a:lnTo>
                    <a:pt x="319" y="579"/>
                  </a:lnTo>
                  <a:lnTo>
                    <a:pt x="344" y="551"/>
                  </a:lnTo>
                  <a:lnTo>
                    <a:pt x="354" y="537"/>
                  </a:lnTo>
                  <a:lnTo>
                    <a:pt x="365" y="523"/>
                  </a:lnTo>
                  <a:lnTo>
                    <a:pt x="365" y="523"/>
                  </a:lnTo>
                  <a:lnTo>
                    <a:pt x="280" y="646"/>
                  </a:lnTo>
                  <a:lnTo>
                    <a:pt x="196" y="769"/>
                  </a:lnTo>
                  <a:lnTo>
                    <a:pt x="196" y="769"/>
                  </a:lnTo>
                  <a:lnTo>
                    <a:pt x="195" y="773"/>
                  </a:lnTo>
                  <a:lnTo>
                    <a:pt x="194" y="776"/>
                  </a:lnTo>
                  <a:lnTo>
                    <a:pt x="194" y="780"/>
                  </a:lnTo>
                  <a:lnTo>
                    <a:pt x="194" y="783"/>
                  </a:lnTo>
                  <a:lnTo>
                    <a:pt x="196" y="789"/>
                  </a:lnTo>
                  <a:lnTo>
                    <a:pt x="201" y="794"/>
                  </a:lnTo>
                  <a:lnTo>
                    <a:pt x="208" y="797"/>
                  </a:lnTo>
                  <a:lnTo>
                    <a:pt x="214" y="798"/>
                  </a:lnTo>
                  <a:lnTo>
                    <a:pt x="217" y="798"/>
                  </a:lnTo>
                  <a:lnTo>
                    <a:pt x="221" y="797"/>
                  </a:lnTo>
                  <a:lnTo>
                    <a:pt x="224" y="796"/>
                  </a:lnTo>
                  <a:lnTo>
                    <a:pt x="227" y="792"/>
                  </a:lnTo>
                  <a:lnTo>
                    <a:pt x="227" y="792"/>
                  </a:lnTo>
                  <a:lnTo>
                    <a:pt x="278" y="739"/>
                  </a:lnTo>
                  <a:lnTo>
                    <a:pt x="331" y="686"/>
                  </a:lnTo>
                  <a:lnTo>
                    <a:pt x="383" y="634"/>
                  </a:lnTo>
                  <a:lnTo>
                    <a:pt x="436" y="583"/>
                  </a:lnTo>
                  <a:lnTo>
                    <a:pt x="436" y="583"/>
                  </a:lnTo>
                  <a:lnTo>
                    <a:pt x="414" y="606"/>
                  </a:lnTo>
                  <a:lnTo>
                    <a:pt x="389" y="636"/>
                  </a:lnTo>
                  <a:lnTo>
                    <a:pt x="366" y="666"/>
                  </a:lnTo>
                  <a:lnTo>
                    <a:pt x="341" y="700"/>
                  </a:lnTo>
                  <a:lnTo>
                    <a:pt x="293" y="769"/>
                  </a:lnTo>
                  <a:lnTo>
                    <a:pt x="246" y="836"/>
                  </a:lnTo>
                  <a:lnTo>
                    <a:pt x="246" y="836"/>
                  </a:lnTo>
                  <a:close/>
                  <a:moveTo>
                    <a:pt x="423" y="453"/>
                  </a:moveTo>
                  <a:lnTo>
                    <a:pt x="423" y="453"/>
                  </a:lnTo>
                  <a:lnTo>
                    <a:pt x="417" y="453"/>
                  </a:lnTo>
                  <a:lnTo>
                    <a:pt x="412" y="455"/>
                  </a:lnTo>
                  <a:lnTo>
                    <a:pt x="412" y="455"/>
                  </a:lnTo>
                  <a:lnTo>
                    <a:pt x="381" y="479"/>
                  </a:lnTo>
                  <a:lnTo>
                    <a:pt x="351" y="501"/>
                  </a:lnTo>
                  <a:lnTo>
                    <a:pt x="321" y="524"/>
                  </a:lnTo>
                  <a:lnTo>
                    <a:pt x="292" y="549"/>
                  </a:lnTo>
                  <a:lnTo>
                    <a:pt x="264" y="574"/>
                  </a:lnTo>
                  <a:lnTo>
                    <a:pt x="237" y="599"/>
                  </a:lnTo>
                  <a:lnTo>
                    <a:pt x="209" y="626"/>
                  </a:lnTo>
                  <a:lnTo>
                    <a:pt x="182" y="653"/>
                  </a:lnTo>
                  <a:lnTo>
                    <a:pt x="182" y="653"/>
                  </a:lnTo>
                  <a:lnTo>
                    <a:pt x="203" y="630"/>
                  </a:lnTo>
                  <a:lnTo>
                    <a:pt x="229" y="599"/>
                  </a:lnTo>
                  <a:lnTo>
                    <a:pt x="256" y="564"/>
                  </a:lnTo>
                  <a:lnTo>
                    <a:pt x="285" y="526"/>
                  </a:lnTo>
                  <a:lnTo>
                    <a:pt x="314" y="485"/>
                  </a:lnTo>
                  <a:lnTo>
                    <a:pt x="344" y="443"/>
                  </a:lnTo>
                  <a:lnTo>
                    <a:pt x="371" y="400"/>
                  </a:lnTo>
                  <a:lnTo>
                    <a:pt x="393" y="361"/>
                  </a:lnTo>
                  <a:lnTo>
                    <a:pt x="393" y="361"/>
                  </a:lnTo>
                  <a:lnTo>
                    <a:pt x="395" y="356"/>
                  </a:lnTo>
                  <a:lnTo>
                    <a:pt x="395" y="351"/>
                  </a:lnTo>
                  <a:lnTo>
                    <a:pt x="395" y="351"/>
                  </a:lnTo>
                  <a:lnTo>
                    <a:pt x="401" y="377"/>
                  </a:lnTo>
                  <a:lnTo>
                    <a:pt x="407" y="404"/>
                  </a:lnTo>
                  <a:lnTo>
                    <a:pt x="414" y="428"/>
                  </a:lnTo>
                  <a:lnTo>
                    <a:pt x="423" y="453"/>
                  </a:lnTo>
                  <a:lnTo>
                    <a:pt x="423" y="453"/>
                  </a:lnTo>
                  <a:close/>
                  <a:moveTo>
                    <a:pt x="385" y="294"/>
                  </a:moveTo>
                  <a:lnTo>
                    <a:pt x="385" y="294"/>
                  </a:lnTo>
                  <a:lnTo>
                    <a:pt x="389" y="320"/>
                  </a:lnTo>
                  <a:lnTo>
                    <a:pt x="394" y="345"/>
                  </a:lnTo>
                  <a:lnTo>
                    <a:pt x="394" y="345"/>
                  </a:lnTo>
                  <a:lnTo>
                    <a:pt x="392" y="342"/>
                  </a:lnTo>
                  <a:lnTo>
                    <a:pt x="389" y="338"/>
                  </a:lnTo>
                  <a:lnTo>
                    <a:pt x="386" y="336"/>
                  </a:lnTo>
                  <a:lnTo>
                    <a:pt x="381" y="335"/>
                  </a:lnTo>
                  <a:lnTo>
                    <a:pt x="378" y="334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5" y="338"/>
                  </a:lnTo>
                  <a:lnTo>
                    <a:pt x="365" y="338"/>
                  </a:lnTo>
                  <a:lnTo>
                    <a:pt x="342" y="362"/>
                  </a:lnTo>
                  <a:lnTo>
                    <a:pt x="309" y="398"/>
                  </a:lnTo>
                  <a:lnTo>
                    <a:pt x="235" y="478"/>
                  </a:lnTo>
                  <a:lnTo>
                    <a:pt x="207" y="509"/>
                  </a:lnTo>
                  <a:lnTo>
                    <a:pt x="196" y="519"/>
                  </a:lnTo>
                  <a:lnTo>
                    <a:pt x="191" y="523"/>
                  </a:lnTo>
                  <a:lnTo>
                    <a:pt x="190" y="523"/>
                  </a:lnTo>
                  <a:lnTo>
                    <a:pt x="190" y="522"/>
                  </a:lnTo>
                  <a:lnTo>
                    <a:pt x="195" y="514"/>
                  </a:lnTo>
                  <a:lnTo>
                    <a:pt x="225" y="474"/>
                  </a:lnTo>
                  <a:lnTo>
                    <a:pt x="225" y="474"/>
                  </a:lnTo>
                  <a:lnTo>
                    <a:pt x="249" y="443"/>
                  </a:lnTo>
                  <a:lnTo>
                    <a:pt x="270" y="411"/>
                  </a:lnTo>
                  <a:lnTo>
                    <a:pt x="290" y="378"/>
                  </a:lnTo>
                  <a:lnTo>
                    <a:pt x="309" y="345"/>
                  </a:lnTo>
                  <a:lnTo>
                    <a:pt x="325" y="311"/>
                  </a:lnTo>
                  <a:lnTo>
                    <a:pt x="340" y="276"/>
                  </a:lnTo>
                  <a:lnTo>
                    <a:pt x="354" y="241"/>
                  </a:lnTo>
                  <a:lnTo>
                    <a:pt x="367" y="205"/>
                  </a:lnTo>
                  <a:lnTo>
                    <a:pt x="367" y="205"/>
                  </a:lnTo>
                  <a:lnTo>
                    <a:pt x="372" y="224"/>
                  </a:lnTo>
                  <a:lnTo>
                    <a:pt x="376" y="246"/>
                  </a:lnTo>
                  <a:lnTo>
                    <a:pt x="385" y="294"/>
                  </a:lnTo>
                  <a:lnTo>
                    <a:pt x="385" y="294"/>
                  </a:lnTo>
                  <a:close/>
                  <a:moveTo>
                    <a:pt x="331" y="121"/>
                  </a:moveTo>
                  <a:lnTo>
                    <a:pt x="331" y="121"/>
                  </a:lnTo>
                  <a:lnTo>
                    <a:pt x="338" y="131"/>
                  </a:lnTo>
                  <a:lnTo>
                    <a:pt x="345" y="143"/>
                  </a:lnTo>
                  <a:lnTo>
                    <a:pt x="351" y="157"/>
                  </a:lnTo>
                  <a:lnTo>
                    <a:pt x="357" y="172"/>
                  </a:lnTo>
                  <a:lnTo>
                    <a:pt x="357" y="172"/>
                  </a:lnTo>
                  <a:lnTo>
                    <a:pt x="353" y="172"/>
                  </a:lnTo>
                  <a:lnTo>
                    <a:pt x="348" y="173"/>
                  </a:lnTo>
                  <a:lnTo>
                    <a:pt x="345" y="176"/>
                  </a:lnTo>
                  <a:lnTo>
                    <a:pt x="341" y="179"/>
                  </a:lnTo>
                  <a:lnTo>
                    <a:pt x="341" y="179"/>
                  </a:lnTo>
                  <a:lnTo>
                    <a:pt x="299" y="239"/>
                  </a:lnTo>
                  <a:lnTo>
                    <a:pt x="257" y="299"/>
                  </a:lnTo>
                  <a:lnTo>
                    <a:pt x="213" y="356"/>
                  </a:lnTo>
                  <a:lnTo>
                    <a:pt x="167" y="414"/>
                  </a:lnTo>
                  <a:lnTo>
                    <a:pt x="167" y="414"/>
                  </a:lnTo>
                  <a:lnTo>
                    <a:pt x="93" y="507"/>
                  </a:lnTo>
                  <a:lnTo>
                    <a:pt x="93" y="507"/>
                  </a:lnTo>
                  <a:lnTo>
                    <a:pt x="94" y="502"/>
                  </a:lnTo>
                  <a:lnTo>
                    <a:pt x="92" y="498"/>
                  </a:lnTo>
                  <a:lnTo>
                    <a:pt x="92" y="498"/>
                  </a:lnTo>
                  <a:lnTo>
                    <a:pt x="115" y="464"/>
                  </a:lnTo>
                  <a:lnTo>
                    <a:pt x="115" y="464"/>
                  </a:lnTo>
                  <a:lnTo>
                    <a:pt x="152" y="409"/>
                  </a:lnTo>
                  <a:lnTo>
                    <a:pt x="187" y="354"/>
                  </a:lnTo>
                  <a:lnTo>
                    <a:pt x="218" y="297"/>
                  </a:lnTo>
                  <a:lnTo>
                    <a:pt x="249" y="241"/>
                  </a:lnTo>
                  <a:lnTo>
                    <a:pt x="249" y="241"/>
                  </a:lnTo>
                  <a:lnTo>
                    <a:pt x="290" y="180"/>
                  </a:lnTo>
                  <a:lnTo>
                    <a:pt x="331" y="121"/>
                  </a:lnTo>
                  <a:lnTo>
                    <a:pt x="331" y="121"/>
                  </a:lnTo>
                  <a:close/>
                  <a:moveTo>
                    <a:pt x="251" y="102"/>
                  </a:moveTo>
                  <a:lnTo>
                    <a:pt x="251" y="102"/>
                  </a:lnTo>
                  <a:lnTo>
                    <a:pt x="206" y="167"/>
                  </a:lnTo>
                  <a:lnTo>
                    <a:pt x="184" y="200"/>
                  </a:lnTo>
                  <a:lnTo>
                    <a:pt x="163" y="234"/>
                  </a:lnTo>
                  <a:lnTo>
                    <a:pt x="142" y="268"/>
                  </a:lnTo>
                  <a:lnTo>
                    <a:pt x="124" y="302"/>
                  </a:lnTo>
                  <a:lnTo>
                    <a:pt x="104" y="336"/>
                  </a:lnTo>
                  <a:lnTo>
                    <a:pt x="86" y="372"/>
                  </a:lnTo>
                  <a:lnTo>
                    <a:pt x="86" y="372"/>
                  </a:lnTo>
                  <a:lnTo>
                    <a:pt x="100" y="329"/>
                  </a:lnTo>
                  <a:lnTo>
                    <a:pt x="118" y="287"/>
                  </a:lnTo>
                  <a:lnTo>
                    <a:pt x="138" y="246"/>
                  </a:lnTo>
                  <a:lnTo>
                    <a:pt x="148" y="226"/>
                  </a:lnTo>
                  <a:lnTo>
                    <a:pt x="159" y="207"/>
                  </a:lnTo>
                  <a:lnTo>
                    <a:pt x="169" y="189"/>
                  </a:lnTo>
                  <a:lnTo>
                    <a:pt x="181" y="172"/>
                  </a:lnTo>
                  <a:lnTo>
                    <a:pt x="193" y="157"/>
                  </a:lnTo>
                  <a:lnTo>
                    <a:pt x="204" y="143"/>
                  </a:lnTo>
                  <a:lnTo>
                    <a:pt x="216" y="130"/>
                  </a:lnTo>
                  <a:lnTo>
                    <a:pt x="228" y="119"/>
                  </a:lnTo>
                  <a:lnTo>
                    <a:pt x="239" y="110"/>
                  </a:lnTo>
                  <a:lnTo>
                    <a:pt x="251" y="102"/>
                  </a:lnTo>
                  <a:lnTo>
                    <a:pt x="251" y="102"/>
                  </a:lnTo>
                  <a:close/>
                  <a:moveTo>
                    <a:pt x="239" y="376"/>
                  </a:moveTo>
                  <a:lnTo>
                    <a:pt x="239" y="376"/>
                  </a:lnTo>
                  <a:lnTo>
                    <a:pt x="252" y="358"/>
                  </a:lnTo>
                  <a:lnTo>
                    <a:pt x="269" y="330"/>
                  </a:lnTo>
                  <a:lnTo>
                    <a:pt x="302" y="273"/>
                  </a:lnTo>
                  <a:lnTo>
                    <a:pt x="312" y="255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3"/>
                  </a:lnTo>
                  <a:lnTo>
                    <a:pt x="307" y="273"/>
                  </a:lnTo>
                  <a:lnTo>
                    <a:pt x="286" y="321"/>
                  </a:lnTo>
                  <a:lnTo>
                    <a:pt x="286" y="321"/>
                  </a:lnTo>
                  <a:lnTo>
                    <a:pt x="278" y="337"/>
                  </a:lnTo>
                  <a:lnTo>
                    <a:pt x="269" y="355"/>
                  </a:lnTo>
                  <a:lnTo>
                    <a:pt x="249" y="388"/>
                  </a:lnTo>
                  <a:lnTo>
                    <a:pt x="227" y="420"/>
                  </a:lnTo>
                  <a:lnTo>
                    <a:pt x="203" y="451"/>
                  </a:lnTo>
                  <a:lnTo>
                    <a:pt x="179" y="481"/>
                  </a:lnTo>
                  <a:lnTo>
                    <a:pt x="153" y="512"/>
                  </a:lnTo>
                  <a:lnTo>
                    <a:pt x="103" y="569"/>
                  </a:lnTo>
                  <a:lnTo>
                    <a:pt x="103" y="569"/>
                  </a:lnTo>
                  <a:lnTo>
                    <a:pt x="99" y="575"/>
                  </a:lnTo>
                  <a:lnTo>
                    <a:pt x="98" y="582"/>
                  </a:lnTo>
                  <a:lnTo>
                    <a:pt x="99" y="588"/>
                  </a:lnTo>
                  <a:lnTo>
                    <a:pt x="101" y="594"/>
                  </a:lnTo>
                  <a:lnTo>
                    <a:pt x="106" y="598"/>
                  </a:lnTo>
                  <a:lnTo>
                    <a:pt x="111" y="601"/>
                  </a:lnTo>
                  <a:lnTo>
                    <a:pt x="114" y="601"/>
                  </a:lnTo>
                  <a:lnTo>
                    <a:pt x="118" y="601"/>
                  </a:lnTo>
                  <a:lnTo>
                    <a:pt x="120" y="599"/>
                  </a:lnTo>
                  <a:lnTo>
                    <a:pt x="124" y="597"/>
                  </a:lnTo>
                  <a:lnTo>
                    <a:pt x="124" y="597"/>
                  </a:lnTo>
                  <a:lnTo>
                    <a:pt x="152" y="576"/>
                  </a:lnTo>
                  <a:lnTo>
                    <a:pt x="180" y="554"/>
                  </a:lnTo>
                  <a:lnTo>
                    <a:pt x="234" y="508"/>
                  </a:lnTo>
                  <a:lnTo>
                    <a:pt x="286" y="460"/>
                  </a:lnTo>
                  <a:lnTo>
                    <a:pt x="339" y="412"/>
                  </a:lnTo>
                  <a:lnTo>
                    <a:pt x="339" y="412"/>
                  </a:lnTo>
                  <a:lnTo>
                    <a:pt x="313" y="439"/>
                  </a:lnTo>
                  <a:lnTo>
                    <a:pt x="286" y="469"/>
                  </a:lnTo>
                  <a:lnTo>
                    <a:pt x="261" y="502"/>
                  </a:lnTo>
                  <a:lnTo>
                    <a:pt x="235" y="537"/>
                  </a:lnTo>
                  <a:lnTo>
                    <a:pt x="210" y="575"/>
                  </a:lnTo>
                  <a:lnTo>
                    <a:pt x="187" y="612"/>
                  </a:lnTo>
                  <a:lnTo>
                    <a:pt x="165" y="651"/>
                  </a:lnTo>
                  <a:lnTo>
                    <a:pt x="145" y="689"/>
                  </a:lnTo>
                  <a:lnTo>
                    <a:pt x="145" y="689"/>
                  </a:lnTo>
                  <a:lnTo>
                    <a:pt x="132" y="661"/>
                  </a:lnTo>
                  <a:lnTo>
                    <a:pt x="125" y="647"/>
                  </a:lnTo>
                  <a:lnTo>
                    <a:pt x="117" y="632"/>
                  </a:lnTo>
                  <a:lnTo>
                    <a:pt x="108" y="618"/>
                  </a:lnTo>
                  <a:lnTo>
                    <a:pt x="99" y="604"/>
                  </a:lnTo>
                  <a:lnTo>
                    <a:pt x="87" y="590"/>
                  </a:lnTo>
                  <a:lnTo>
                    <a:pt x="74" y="576"/>
                  </a:lnTo>
                  <a:lnTo>
                    <a:pt x="74" y="576"/>
                  </a:lnTo>
                  <a:lnTo>
                    <a:pt x="70" y="569"/>
                  </a:lnTo>
                  <a:lnTo>
                    <a:pt x="65" y="560"/>
                  </a:lnTo>
                  <a:lnTo>
                    <a:pt x="65" y="560"/>
                  </a:lnTo>
                  <a:lnTo>
                    <a:pt x="112" y="516"/>
                  </a:lnTo>
                  <a:lnTo>
                    <a:pt x="134" y="495"/>
                  </a:lnTo>
                  <a:lnTo>
                    <a:pt x="156" y="472"/>
                  </a:lnTo>
                  <a:lnTo>
                    <a:pt x="179" y="450"/>
                  </a:lnTo>
                  <a:lnTo>
                    <a:pt x="200" y="426"/>
                  </a:lnTo>
                  <a:lnTo>
                    <a:pt x="220" y="402"/>
                  </a:lnTo>
                  <a:lnTo>
                    <a:pt x="239" y="376"/>
                  </a:lnTo>
                  <a:lnTo>
                    <a:pt x="239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FA38FDE6-4A37-39FB-84F4-8DF738F1B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80038" y="3022600"/>
              <a:ext cx="227013" cy="190500"/>
            </a:xfrm>
            <a:custGeom>
              <a:avLst/>
              <a:gdLst>
                <a:gd name="T0" fmla="*/ 656 w 860"/>
                <a:gd name="T1" fmla="*/ 349 h 724"/>
                <a:gd name="T2" fmla="*/ 703 w 860"/>
                <a:gd name="T3" fmla="*/ 334 h 724"/>
                <a:gd name="T4" fmla="*/ 645 w 860"/>
                <a:gd name="T5" fmla="*/ 384 h 724"/>
                <a:gd name="T6" fmla="*/ 662 w 860"/>
                <a:gd name="T7" fmla="*/ 415 h 724"/>
                <a:gd name="T8" fmla="*/ 807 w 860"/>
                <a:gd name="T9" fmla="*/ 327 h 724"/>
                <a:gd name="T10" fmla="*/ 860 w 860"/>
                <a:gd name="T11" fmla="*/ 225 h 724"/>
                <a:gd name="T12" fmla="*/ 828 w 860"/>
                <a:gd name="T13" fmla="*/ 140 h 724"/>
                <a:gd name="T14" fmla="*/ 799 w 860"/>
                <a:gd name="T15" fmla="*/ 121 h 724"/>
                <a:gd name="T16" fmla="*/ 639 w 860"/>
                <a:gd name="T17" fmla="*/ 38 h 724"/>
                <a:gd name="T18" fmla="*/ 393 w 860"/>
                <a:gd name="T19" fmla="*/ 0 h 724"/>
                <a:gd name="T20" fmla="*/ 151 w 860"/>
                <a:gd name="T21" fmla="*/ 54 h 724"/>
                <a:gd name="T22" fmla="*/ 9 w 860"/>
                <a:gd name="T23" fmla="*/ 156 h 724"/>
                <a:gd name="T24" fmla="*/ 20 w 860"/>
                <a:gd name="T25" fmla="*/ 334 h 724"/>
                <a:gd name="T26" fmla="*/ 20 w 860"/>
                <a:gd name="T27" fmla="*/ 381 h 724"/>
                <a:gd name="T28" fmla="*/ 52 w 860"/>
                <a:gd name="T29" fmla="*/ 370 h 724"/>
                <a:gd name="T30" fmla="*/ 201 w 860"/>
                <a:gd name="T31" fmla="*/ 613 h 724"/>
                <a:gd name="T32" fmla="*/ 220 w 860"/>
                <a:gd name="T33" fmla="*/ 634 h 724"/>
                <a:gd name="T34" fmla="*/ 289 w 860"/>
                <a:gd name="T35" fmla="*/ 706 h 724"/>
                <a:gd name="T36" fmla="*/ 322 w 860"/>
                <a:gd name="T37" fmla="*/ 714 h 724"/>
                <a:gd name="T38" fmla="*/ 406 w 860"/>
                <a:gd name="T39" fmla="*/ 638 h 724"/>
                <a:gd name="T40" fmla="*/ 528 w 860"/>
                <a:gd name="T41" fmla="*/ 510 h 724"/>
                <a:gd name="T42" fmla="*/ 605 w 860"/>
                <a:gd name="T43" fmla="*/ 471 h 724"/>
                <a:gd name="T44" fmla="*/ 616 w 860"/>
                <a:gd name="T45" fmla="*/ 458 h 724"/>
                <a:gd name="T46" fmla="*/ 818 w 860"/>
                <a:gd name="T47" fmla="*/ 238 h 724"/>
                <a:gd name="T48" fmla="*/ 771 w 860"/>
                <a:gd name="T49" fmla="*/ 288 h 724"/>
                <a:gd name="T50" fmla="*/ 777 w 860"/>
                <a:gd name="T51" fmla="*/ 144 h 724"/>
                <a:gd name="T52" fmla="*/ 717 w 860"/>
                <a:gd name="T53" fmla="*/ 167 h 724"/>
                <a:gd name="T54" fmla="*/ 688 w 860"/>
                <a:gd name="T55" fmla="*/ 144 h 724"/>
                <a:gd name="T56" fmla="*/ 663 w 860"/>
                <a:gd name="T57" fmla="*/ 86 h 724"/>
                <a:gd name="T58" fmla="*/ 455 w 860"/>
                <a:gd name="T59" fmla="*/ 34 h 724"/>
                <a:gd name="T60" fmla="*/ 631 w 860"/>
                <a:gd name="T61" fmla="*/ 70 h 724"/>
                <a:gd name="T62" fmla="*/ 353 w 860"/>
                <a:gd name="T63" fmla="*/ 387 h 724"/>
                <a:gd name="T64" fmla="*/ 528 w 860"/>
                <a:gd name="T65" fmla="*/ 50 h 724"/>
                <a:gd name="T66" fmla="*/ 354 w 860"/>
                <a:gd name="T67" fmla="*/ 215 h 724"/>
                <a:gd name="T68" fmla="*/ 419 w 860"/>
                <a:gd name="T69" fmla="*/ 44 h 724"/>
                <a:gd name="T70" fmla="*/ 395 w 860"/>
                <a:gd name="T71" fmla="*/ 36 h 724"/>
                <a:gd name="T72" fmla="*/ 141 w 860"/>
                <a:gd name="T73" fmla="*/ 349 h 724"/>
                <a:gd name="T74" fmla="*/ 310 w 860"/>
                <a:gd name="T75" fmla="*/ 52 h 724"/>
                <a:gd name="T76" fmla="*/ 398 w 860"/>
                <a:gd name="T77" fmla="*/ 34 h 724"/>
                <a:gd name="T78" fmla="*/ 196 w 860"/>
                <a:gd name="T79" fmla="*/ 130 h 724"/>
                <a:gd name="T80" fmla="*/ 186 w 860"/>
                <a:gd name="T81" fmla="*/ 78 h 724"/>
                <a:gd name="T82" fmla="*/ 37 w 860"/>
                <a:gd name="T83" fmla="*/ 169 h 724"/>
                <a:gd name="T84" fmla="*/ 138 w 860"/>
                <a:gd name="T85" fmla="*/ 100 h 724"/>
                <a:gd name="T86" fmla="*/ 45 w 860"/>
                <a:gd name="T87" fmla="*/ 272 h 724"/>
                <a:gd name="T88" fmla="*/ 131 w 860"/>
                <a:gd name="T89" fmla="*/ 123 h 724"/>
                <a:gd name="T90" fmla="*/ 51 w 860"/>
                <a:gd name="T91" fmla="*/ 305 h 724"/>
                <a:gd name="T92" fmla="*/ 196 w 860"/>
                <a:gd name="T93" fmla="*/ 171 h 724"/>
                <a:gd name="T94" fmla="*/ 208 w 860"/>
                <a:gd name="T95" fmla="*/ 194 h 724"/>
                <a:gd name="T96" fmla="*/ 75 w 860"/>
                <a:gd name="T97" fmla="*/ 335 h 724"/>
                <a:gd name="T98" fmla="*/ 237 w 860"/>
                <a:gd name="T99" fmla="*/ 273 h 724"/>
                <a:gd name="T100" fmla="*/ 162 w 860"/>
                <a:gd name="T101" fmla="*/ 475 h 724"/>
                <a:gd name="T102" fmla="*/ 338 w 860"/>
                <a:gd name="T103" fmla="*/ 290 h 724"/>
                <a:gd name="T104" fmla="*/ 247 w 860"/>
                <a:gd name="T105" fmla="*/ 518 h 724"/>
                <a:gd name="T106" fmla="*/ 291 w 860"/>
                <a:gd name="T107" fmla="*/ 665 h 724"/>
                <a:gd name="T108" fmla="*/ 322 w 860"/>
                <a:gd name="T109" fmla="*/ 491 h 724"/>
                <a:gd name="T110" fmla="*/ 531 w 860"/>
                <a:gd name="T111" fmla="*/ 285 h 724"/>
                <a:gd name="T112" fmla="*/ 305 w 860"/>
                <a:gd name="T113" fmla="*/ 668 h 724"/>
                <a:gd name="T114" fmla="*/ 454 w 860"/>
                <a:gd name="T115" fmla="*/ 539 h 724"/>
                <a:gd name="T116" fmla="*/ 497 w 860"/>
                <a:gd name="T117" fmla="*/ 424 h 724"/>
                <a:gd name="T118" fmla="*/ 539 w 860"/>
                <a:gd name="T119" fmla="*/ 40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0" h="724">
                  <a:moveTo>
                    <a:pt x="616" y="458"/>
                  </a:moveTo>
                  <a:lnTo>
                    <a:pt x="616" y="458"/>
                  </a:lnTo>
                  <a:lnTo>
                    <a:pt x="602" y="458"/>
                  </a:lnTo>
                  <a:lnTo>
                    <a:pt x="590" y="459"/>
                  </a:lnTo>
                  <a:lnTo>
                    <a:pt x="577" y="462"/>
                  </a:lnTo>
                  <a:lnTo>
                    <a:pt x="565" y="465"/>
                  </a:lnTo>
                  <a:lnTo>
                    <a:pt x="565" y="465"/>
                  </a:lnTo>
                  <a:lnTo>
                    <a:pt x="611" y="408"/>
                  </a:lnTo>
                  <a:lnTo>
                    <a:pt x="656" y="349"/>
                  </a:lnTo>
                  <a:lnTo>
                    <a:pt x="702" y="292"/>
                  </a:lnTo>
                  <a:lnTo>
                    <a:pt x="749" y="233"/>
                  </a:lnTo>
                  <a:lnTo>
                    <a:pt x="749" y="233"/>
                  </a:lnTo>
                  <a:lnTo>
                    <a:pt x="728" y="278"/>
                  </a:lnTo>
                  <a:lnTo>
                    <a:pt x="705" y="322"/>
                  </a:lnTo>
                  <a:lnTo>
                    <a:pt x="705" y="322"/>
                  </a:lnTo>
                  <a:lnTo>
                    <a:pt x="704" y="327"/>
                  </a:lnTo>
                  <a:lnTo>
                    <a:pt x="703" y="331"/>
                  </a:lnTo>
                  <a:lnTo>
                    <a:pt x="703" y="334"/>
                  </a:lnTo>
                  <a:lnTo>
                    <a:pt x="704" y="338"/>
                  </a:lnTo>
                  <a:lnTo>
                    <a:pt x="708" y="343"/>
                  </a:lnTo>
                  <a:lnTo>
                    <a:pt x="714" y="348"/>
                  </a:lnTo>
                  <a:lnTo>
                    <a:pt x="714" y="348"/>
                  </a:lnTo>
                  <a:lnTo>
                    <a:pt x="682" y="366"/>
                  </a:lnTo>
                  <a:lnTo>
                    <a:pt x="652" y="380"/>
                  </a:lnTo>
                  <a:lnTo>
                    <a:pt x="652" y="380"/>
                  </a:lnTo>
                  <a:lnTo>
                    <a:pt x="648" y="382"/>
                  </a:lnTo>
                  <a:lnTo>
                    <a:pt x="645" y="384"/>
                  </a:lnTo>
                  <a:lnTo>
                    <a:pt x="643" y="388"/>
                  </a:lnTo>
                  <a:lnTo>
                    <a:pt x="642" y="391"/>
                  </a:lnTo>
                  <a:lnTo>
                    <a:pt x="641" y="394"/>
                  </a:lnTo>
                  <a:lnTo>
                    <a:pt x="642" y="397"/>
                  </a:lnTo>
                  <a:lnTo>
                    <a:pt x="645" y="404"/>
                  </a:lnTo>
                  <a:lnTo>
                    <a:pt x="649" y="410"/>
                  </a:lnTo>
                  <a:lnTo>
                    <a:pt x="655" y="414"/>
                  </a:lnTo>
                  <a:lnTo>
                    <a:pt x="659" y="415"/>
                  </a:lnTo>
                  <a:lnTo>
                    <a:pt x="662" y="415"/>
                  </a:lnTo>
                  <a:lnTo>
                    <a:pt x="667" y="415"/>
                  </a:lnTo>
                  <a:lnTo>
                    <a:pt x="670" y="412"/>
                  </a:lnTo>
                  <a:lnTo>
                    <a:pt x="670" y="412"/>
                  </a:lnTo>
                  <a:lnTo>
                    <a:pt x="702" y="397"/>
                  </a:lnTo>
                  <a:lnTo>
                    <a:pt x="738" y="379"/>
                  </a:lnTo>
                  <a:lnTo>
                    <a:pt x="756" y="367"/>
                  </a:lnTo>
                  <a:lnTo>
                    <a:pt x="774" y="355"/>
                  </a:lnTo>
                  <a:lnTo>
                    <a:pt x="791" y="341"/>
                  </a:lnTo>
                  <a:lnTo>
                    <a:pt x="807" y="327"/>
                  </a:lnTo>
                  <a:lnTo>
                    <a:pt x="822" y="313"/>
                  </a:lnTo>
                  <a:lnTo>
                    <a:pt x="835" y="297"/>
                  </a:lnTo>
                  <a:lnTo>
                    <a:pt x="846" y="280"/>
                  </a:lnTo>
                  <a:lnTo>
                    <a:pt x="851" y="272"/>
                  </a:lnTo>
                  <a:lnTo>
                    <a:pt x="854" y="263"/>
                  </a:lnTo>
                  <a:lnTo>
                    <a:pt x="856" y="253"/>
                  </a:lnTo>
                  <a:lnTo>
                    <a:pt x="859" y="245"/>
                  </a:lnTo>
                  <a:lnTo>
                    <a:pt x="860" y="236"/>
                  </a:lnTo>
                  <a:lnTo>
                    <a:pt x="860" y="225"/>
                  </a:lnTo>
                  <a:lnTo>
                    <a:pt x="859" y="216"/>
                  </a:lnTo>
                  <a:lnTo>
                    <a:pt x="856" y="206"/>
                  </a:lnTo>
                  <a:lnTo>
                    <a:pt x="853" y="196"/>
                  </a:lnTo>
                  <a:lnTo>
                    <a:pt x="849" y="185"/>
                  </a:lnTo>
                  <a:lnTo>
                    <a:pt x="849" y="185"/>
                  </a:lnTo>
                  <a:lnTo>
                    <a:pt x="838" y="167"/>
                  </a:lnTo>
                  <a:lnTo>
                    <a:pt x="825" y="148"/>
                  </a:lnTo>
                  <a:lnTo>
                    <a:pt x="825" y="148"/>
                  </a:lnTo>
                  <a:lnTo>
                    <a:pt x="828" y="140"/>
                  </a:lnTo>
                  <a:lnTo>
                    <a:pt x="828" y="140"/>
                  </a:lnTo>
                  <a:lnTo>
                    <a:pt x="829" y="134"/>
                  </a:lnTo>
                  <a:lnTo>
                    <a:pt x="828" y="128"/>
                  </a:lnTo>
                  <a:lnTo>
                    <a:pt x="825" y="123"/>
                  </a:lnTo>
                  <a:lnTo>
                    <a:pt x="821" y="120"/>
                  </a:lnTo>
                  <a:lnTo>
                    <a:pt x="815" y="118"/>
                  </a:lnTo>
                  <a:lnTo>
                    <a:pt x="810" y="118"/>
                  </a:lnTo>
                  <a:lnTo>
                    <a:pt x="804" y="118"/>
                  </a:lnTo>
                  <a:lnTo>
                    <a:pt x="799" y="121"/>
                  </a:lnTo>
                  <a:lnTo>
                    <a:pt x="799" y="121"/>
                  </a:lnTo>
                  <a:lnTo>
                    <a:pt x="785" y="109"/>
                  </a:lnTo>
                  <a:lnTo>
                    <a:pt x="771" y="99"/>
                  </a:lnTo>
                  <a:lnTo>
                    <a:pt x="756" y="89"/>
                  </a:lnTo>
                  <a:lnTo>
                    <a:pt x="741" y="80"/>
                  </a:lnTo>
                  <a:lnTo>
                    <a:pt x="724" y="72"/>
                  </a:lnTo>
                  <a:lnTo>
                    <a:pt x="708" y="64"/>
                  </a:lnTo>
                  <a:lnTo>
                    <a:pt x="673" y="50"/>
                  </a:lnTo>
                  <a:lnTo>
                    <a:pt x="639" y="38"/>
                  </a:lnTo>
                  <a:lnTo>
                    <a:pt x="604" y="29"/>
                  </a:lnTo>
                  <a:lnTo>
                    <a:pt x="570" y="20"/>
                  </a:lnTo>
                  <a:lnTo>
                    <a:pt x="537" y="13"/>
                  </a:lnTo>
                  <a:lnTo>
                    <a:pt x="537" y="13"/>
                  </a:lnTo>
                  <a:lnTo>
                    <a:pt x="506" y="8"/>
                  </a:lnTo>
                  <a:lnTo>
                    <a:pt x="478" y="4"/>
                  </a:lnTo>
                  <a:lnTo>
                    <a:pt x="449" y="2"/>
                  </a:lnTo>
                  <a:lnTo>
                    <a:pt x="421" y="0"/>
                  </a:lnTo>
                  <a:lnTo>
                    <a:pt x="393" y="0"/>
                  </a:lnTo>
                  <a:lnTo>
                    <a:pt x="365" y="2"/>
                  </a:lnTo>
                  <a:lnTo>
                    <a:pt x="338" y="4"/>
                  </a:lnTo>
                  <a:lnTo>
                    <a:pt x="311" y="8"/>
                  </a:lnTo>
                  <a:lnTo>
                    <a:pt x="284" y="12"/>
                  </a:lnTo>
                  <a:lnTo>
                    <a:pt x="257" y="18"/>
                  </a:lnTo>
                  <a:lnTo>
                    <a:pt x="230" y="26"/>
                  </a:lnTo>
                  <a:lnTo>
                    <a:pt x="204" y="34"/>
                  </a:lnTo>
                  <a:lnTo>
                    <a:pt x="178" y="44"/>
                  </a:lnTo>
                  <a:lnTo>
                    <a:pt x="151" y="54"/>
                  </a:lnTo>
                  <a:lnTo>
                    <a:pt x="125" y="67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75" y="93"/>
                  </a:lnTo>
                  <a:lnTo>
                    <a:pt x="56" y="105"/>
                  </a:lnTo>
                  <a:lnTo>
                    <a:pt x="39" y="118"/>
                  </a:lnTo>
                  <a:lnTo>
                    <a:pt x="27" y="130"/>
                  </a:lnTo>
                  <a:lnTo>
                    <a:pt x="16" y="143"/>
                  </a:lnTo>
                  <a:lnTo>
                    <a:pt x="9" y="156"/>
                  </a:lnTo>
                  <a:lnTo>
                    <a:pt x="4" y="169"/>
                  </a:lnTo>
                  <a:lnTo>
                    <a:pt x="1" y="183"/>
                  </a:lnTo>
                  <a:lnTo>
                    <a:pt x="0" y="198"/>
                  </a:lnTo>
                  <a:lnTo>
                    <a:pt x="1" y="214"/>
                  </a:lnTo>
                  <a:lnTo>
                    <a:pt x="2" y="231"/>
                  </a:lnTo>
                  <a:lnTo>
                    <a:pt x="4" y="249"/>
                  </a:lnTo>
                  <a:lnTo>
                    <a:pt x="11" y="288"/>
                  </a:lnTo>
                  <a:lnTo>
                    <a:pt x="20" y="334"/>
                  </a:lnTo>
                  <a:lnTo>
                    <a:pt x="20" y="334"/>
                  </a:lnTo>
                  <a:lnTo>
                    <a:pt x="21" y="339"/>
                  </a:lnTo>
                  <a:lnTo>
                    <a:pt x="23" y="342"/>
                  </a:lnTo>
                  <a:lnTo>
                    <a:pt x="27" y="345"/>
                  </a:lnTo>
                  <a:lnTo>
                    <a:pt x="31" y="346"/>
                  </a:lnTo>
                  <a:lnTo>
                    <a:pt x="31" y="346"/>
                  </a:lnTo>
                  <a:lnTo>
                    <a:pt x="20" y="369"/>
                  </a:lnTo>
                  <a:lnTo>
                    <a:pt x="20" y="369"/>
                  </a:lnTo>
                  <a:lnTo>
                    <a:pt x="18" y="375"/>
                  </a:lnTo>
                  <a:lnTo>
                    <a:pt x="20" y="381"/>
                  </a:lnTo>
                  <a:lnTo>
                    <a:pt x="22" y="386"/>
                  </a:lnTo>
                  <a:lnTo>
                    <a:pt x="25" y="389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41" y="388"/>
                  </a:lnTo>
                  <a:lnTo>
                    <a:pt x="44" y="383"/>
                  </a:lnTo>
                  <a:lnTo>
                    <a:pt x="44" y="383"/>
                  </a:lnTo>
                  <a:lnTo>
                    <a:pt x="52" y="370"/>
                  </a:lnTo>
                  <a:lnTo>
                    <a:pt x="52" y="370"/>
                  </a:lnTo>
                  <a:lnTo>
                    <a:pt x="77" y="405"/>
                  </a:lnTo>
                  <a:lnTo>
                    <a:pt x="77" y="405"/>
                  </a:lnTo>
                  <a:lnTo>
                    <a:pt x="113" y="463"/>
                  </a:lnTo>
                  <a:lnTo>
                    <a:pt x="148" y="521"/>
                  </a:lnTo>
                  <a:lnTo>
                    <a:pt x="148" y="521"/>
                  </a:lnTo>
                  <a:lnTo>
                    <a:pt x="175" y="566"/>
                  </a:lnTo>
                  <a:lnTo>
                    <a:pt x="202" y="610"/>
                  </a:lnTo>
                  <a:lnTo>
                    <a:pt x="202" y="610"/>
                  </a:lnTo>
                  <a:lnTo>
                    <a:pt x="201" y="613"/>
                  </a:lnTo>
                  <a:lnTo>
                    <a:pt x="201" y="613"/>
                  </a:lnTo>
                  <a:lnTo>
                    <a:pt x="200" y="617"/>
                  </a:lnTo>
                  <a:lnTo>
                    <a:pt x="200" y="621"/>
                  </a:lnTo>
                  <a:lnTo>
                    <a:pt x="202" y="626"/>
                  </a:lnTo>
                  <a:lnTo>
                    <a:pt x="204" y="628"/>
                  </a:lnTo>
                  <a:lnTo>
                    <a:pt x="207" y="630"/>
                  </a:lnTo>
                  <a:lnTo>
                    <a:pt x="212" y="633"/>
                  </a:lnTo>
                  <a:lnTo>
                    <a:pt x="215" y="634"/>
                  </a:lnTo>
                  <a:lnTo>
                    <a:pt x="220" y="634"/>
                  </a:lnTo>
                  <a:lnTo>
                    <a:pt x="220" y="634"/>
                  </a:lnTo>
                  <a:lnTo>
                    <a:pt x="240" y="664"/>
                  </a:lnTo>
                  <a:lnTo>
                    <a:pt x="250" y="679"/>
                  </a:lnTo>
                  <a:lnTo>
                    <a:pt x="262" y="693"/>
                  </a:lnTo>
                  <a:lnTo>
                    <a:pt x="262" y="693"/>
                  </a:lnTo>
                  <a:lnTo>
                    <a:pt x="268" y="698"/>
                  </a:lnTo>
                  <a:lnTo>
                    <a:pt x="275" y="703"/>
                  </a:lnTo>
                  <a:lnTo>
                    <a:pt x="282" y="705"/>
                  </a:lnTo>
                  <a:lnTo>
                    <a:pt x="289" y="706"/>
                  </a:lnTo>
                  <a:lnTo>
                    <a:pt x="289" y="706"/>
                  </a:lnTo>
                  <a:lnTo>
                    <a:pt x="291" y="711"/>
                  </a:lnTo>
                  <a:lnTo>
                    <a:pt x="293" y="716"/>
                  </a:lnTo>
                  <a:lnTo>
                    <a:pt x="297" y="720"/>
                  </a:lnTo>
                  <a:lnTo>
                    <a:pt x="302" y="723"/>
                  </a:lnTo>
                  <a:lnTo>
                    <a:pt x="307" y="724"/>
                  </a:lnTo>
                  <a:lnTo>
                    <a:pt x="312" y="723"/>
                  </a:lnTo>
                  <a:lnTo>
                    <a:pt x="318" y="719"/>
                  </a:lnTo>
                  <a:lnTo>
                    <a:pt x="322" y="714"/>
                  </a:lnTo>
                  <a:lnTo>
                    <a:pt x="322" y="714"/>
                  </a:lnTo>
                  <a:lnTo>
                    <a:pt x="332" y="697"/>
                  </a:lnTo>
                  <a:lnTo>
                    <a:pt x="332" y="697"/>
                  </a:lnTo>
                  <a:lnTo>
                    <a:pt x="350" y="689"/>
                  </a:lnTo>
                  <a:lnTo>
                    <a:pt x="358" y="684"/>
                  </a:lnTo>
                  <a:lnTo>
                    <a:pt x="364" y="679"/>
                  </a:lnTo>
                  <a:lnTo>
                    <a:pt x="364" y="679"/>
                  </a:lnTo>
                  <a:lnTo>
                    <a:pt x="385" y="659"/>
                  </a:lnTo>
                  <a:lnTo>
                    <a:pt x="406" y="638"/>
                  </a:lnTo>
                  <a:lnTo>
                    <a:pt x="425" y="617"/>
                  </a:lnTo>
                  <a:lnTo>
                    <a:pt x="444" y="594"/>
                  </a:lnTo>
                  <a:lnTo>
                    <a:pt x="463" y="572"/>
                  </a:lnTo>
                  <a:lnTo>
                    <a:pt x="483" y="551"/>
                  </a:lnTo>
                  <a:lnTo>
                    <a:pt x="503" y="530"/>
                  </a:lnTo>
                  <a:lnTo>
                    <a:pt x="525" y="512"/>
                  </a:lnTo>
                  <a:lnTo>
                    <a:pt x="525" y="512"/>
                  </a:lnTo>
                  <a:lnTo>
                    <a:pt x="526" y="511"/>
                  </a:lnTo>
                  <a:lnTo>
                    <a:pt x="528" y="510"/>
                  </a:lnTo>
                  <a:lnTo>
                    <a:pt x="528" y="510"/>
                  </a:lnTo>
                  <a:lnTo>
                    <a:pt x="529" y="508"/>
                  </a:lnTo>
                  <a:lnTo>
                    <a:pt x="529" y="508"/>
                  </a:lnTo>
                  <a:lnTo>
                    <a:pt x="549" y="494"/>
                  </a:lnTo>
                  <a:lnTo>
                    <a:pt x="559" y="489"/>
                  </a:lnTo>
                  <a:lnTo>
                    <a:pt x="570" y="484"/>
                  </a:lnTo>
                  <a:lnTo>
                    <a:pt x="581" y="479"/>
                  </a:lnTo>
                  <a:lnTo>
                    <a:pt x="593" y="475"/>
                  </a:lnTo>
                  <a:lnTo>
                    <a:pt x="605" y="471"/>
                  </a:lnTo>
                  <a:lnTo>
                    <a:pt x="618" y="469"/>
                  </a:lnTo>
                  <a:lnTo>
                    <a:pt x="618" y="469"/>
                  </a:lnTo>
                  <a:lnTo>
                    <a:pt x="620" y="469"/>
                  </a:lnTo>
                  <a:lnTo>
                    <a:pt x="621" y="466"/>
                  </a:lnTo>
                  <a:lnTo>
                    <a:pt x="622" y="463"/>
                  </a:lnTo>
                  <a:lnTo>
                    <a:pt x="620" y="459"/>
                  </a:lnTo>
                  <a:lnTo>
                    <a:pt x="619" y="458"/>
                  </a:lnTo>
                  <a:lnTo>
                    <a:pt x="616" y="458"/>
                  </a:lnTo>
                  <a:lnTo>
                    <a:pt x="616" y="458"/>
                  </a:lnTo>
                  <a:close/>
                  <a:moveTo>
                    <a:pt x="811" y="183"/>
                  </a:moveTo>
                  <a:lnTo>
                    <a:pt x="811" y="183"/>
                  </a:lnTo>
                  <a:lnTo>
                    <a:pt x="815" y="190"/>
                  </a:lnTo>
                  <a:lnTo>
                    <a:pt x="818" y="198"/>
                  </a:lnTo>
                  <a:lnTo>
                    <a:pt x="820" y="206"/>
                  </a:lnTo>
                  <a:lnTo>
                    <a:pt x="820" y="215"/>
                  </a:lnTo>
                  <a:lnTo>
                    <a:pt x="820" y="223"/>
                  </a:lnTo>
                  <a:lnTo>
                    <a:pt x="820" y="230"/>
                  </a:lnTo>
                  <a:lnTo>
                    <a:pt x="818" y="238"/>
                  </a:lnTo>
                  <a:lnTo>
                    <a:pt x="815" y="246"/>
                  </a:lnTo>
                  <a:lnTo>
                    <a:pt x="808" y="261"/>
                  </a:lnTo>
                  <a:lnTo>
                    <a:pt x="799" y="276"/>
                  </a:lnTo>
                  <a:lnTo>
                    <a:pt x="787" y="290"/>
                  </a:lnTo>
                  <a:lnTo>
                    <a:pt x="773" y="304"/>
                  </a:lnTo>
                  <a:lnTo>
                    <a:pt x="773" y="304"/>
                  </a:lnTo>
                  <a:lnTo>
                    <a:pt x="774" y="298"/>
                  </a:lnTo>
                  <a:lnTo>
                    <a:pt x="773" y="293"/>
                  </a:lnTo>
                  <a:lnTo>
                    <a:pt x="771" y="288"/>
                  </a:lnTo>
                  <a:lnTo>
                    <a:pt x="766" y="285"/>
                  </a:lnTo>
                  <a:lnTo>
                    <a:pt x="766" y="285"/>
                  </a:lnTo>
                  <a:lnTo>
                    <a:pt x="790" y="235"/>
                  </a:lnTo>
                  <a:lnTo>
                    <a:pt x="811" y="183"/>
                  </a:lnTo>
                  <a:lnTo>
                    <a:pt x="811" y="183"/>
                  </a:lnTo>
                  <a:close/>
                  <a:moveTo>
                    <a:pt x="762" y="133"/>
                  </a:moveTo>
                  <a:lnTo>
                    <a:pt x="762" y="133"/>
                  </a:lnTo>
                  <a:lnTo>
                    <a:pt x="777" y="144"/>
                  </a:lnTo>
                  <a:lnTo>
                    <a:pt x="777" y="144"/>
                  </a:lnTo>
                  <a:lnTo>
                    <a:pt x="741" y="187"/>
                  </a:lnTo>
                  <a:lnTo>
                    <a:pt x="704" y="229"/>
                  </a:lnTo>
                  <a:lnTo>
                    <a:pt x="670" y="272"/>
                  </a:lnTo>
                  <a:lnTo>
                    <a:pt x="635" y="317"/>
                  </a:lnTo>
                  <a:lnTo>
                    <a:pt x="635" y="317"/>
                  </a:lnTo>
                  <a:lnTo>
                    <a:pt x="657" y="280"/>
                  </a:lnTo>
                  <a:lnTo>
                    <a:pt x="679" y="243"/>
                  </a:lnTo>
                  <a:lnTo>
                    <a:pt x="698" y="205"/>
                  </a:lnTo>
                  <a:lnTo>
                    <a:pt x="717" y="167"/>
                  </a:lnTo>
                  <a:lnTo>
                    <a:pt x="717" y="167"/>
                  </a:lnTo>
                  <a:lnTo>
                    <a:pt x="718" y="160"/>
                  </a:lnTo>
                  <a:lnTo>
                    <a:pt x="717" y="153"/>
                  </a:lnTo>
                  <a:lnTo>
                    <a:pt x="715" y="147"/>
                  </a:lnTo>
                  <a:lnTo>
                    <a:pt x="711" y="142"/>
                  </a:lnTo>
                  <a:lnTo>
                    <a:pt x="705" y="140"/>
                  </a:lnTo>
                  <a:lnTo>
                    <a:pt x="700" y="139"/>
                  </a:lnTo>
                  <a:lnTo>
                    <a:pt x="694" y="140"/>
                  </a:lnTo>
                  <a:lnTo>
                    <a:pt x="688" y="144"/>
                  </a:lnTo>
                  <a:lnTo>
                    <a:pt x="688" y="144"/>
                  </a:lnTo>
                  <a:lnTo>
                    <a:pt x="663" y="169"/>
                  </a:lnTo>
                  <a:lnTo>
                    <a:pt x="639" y="194"/>
                  </a:lnTo>
                  <a:lnTo>
                    <a:pt x="593" y="245"/>
                  </a:lnTo>
                  <a:lnTo>
                    <a:pt x="593" y="245"/>
                  </a:lnTo>
                  <a:lnTo>
                    <a:pt x="612" y="206"/>
                  </a:lnTo>
                  <a:lnTo>
                    <a:pt x="629" y="167"/>
                  </a:lnTo>
                  <a:lnTo>
                    <a:pt x="647" y="126"/>
                  </a:lnTo>
                  <a:lnTo>
                    <a:pt x="663" y="86"/>
                  </a:lnTo>
                  <a:lnTo>
                    <a:pt x="663" y="86"/>
                  </a:lnTo>
                  <a:lnTo>
                    <a:pt x="663" y="82"/>
                  </a:lnTo>
                  <a:lnTo>
                    <a:pt x="663" y="82"/>
                  </a:lnTo>
                  <a:lnTo>
                    <a:pt x="689" y="93"/>
                  </a:lnTo>
                  <a:lnTo>
                    <a:pt x="715" y="105"/>
                  </a:lnTo>
                  <a:lnTo>
                    <a:pt x="738" y="119"/>
                  </a:lnTo>
                  <a:lnTo>
                    <a:pt x="762" y="133"/>
                  </a:lnTo>
                  <a:lnTo>
                    <a:pt x="762" y="133"/>
                  </a:lnTo>
                  <a:close/>
                  <a:moveTo>
                    <a:pt x="455" y="34"/>
                  </a:moveTo>
                  <a:lnTo>
                    <a:pt x="455" y="34"/>
                  </a:lnTo>
                  <a:lnTo>
                    <a:pt x="477" y="37"/>
                  </a:lnTo>
                  <a:lnTo>
                    <a:pt x="499" y="39"/>
                  </a:lnTo>
                  <a:lnTo>
                    <a:pt x="522" y="43"/>
                  </a:lnTo>
                  <a:lnTo>
                    <a:pt x="544" y="46"/>
                  </a:lnTo>
                  <a:lnTo>
                    <a:pt x="565" y="51"/>
                  </a:lnTo>
                  <a:lnTo>
                    <a:pt x="587" y="57"/>
                  </a:lnTo>
                  <a:lnTo>
                    <a:pt x="609" y="63"/>
                  </a:lnTo>
                  <a:lnTo>
                    <a:pt x="631" y="70"/>
                  </a:lnTo>
                  <a:lnTo>
                    <a:pt x="631" y="70"/>
                  </a:lnTo>
                  <a:lnTo>
                    <a:pt x="594" y="108"/>
                  </a:lnTo>
                  <a:lnTo>
                    <a:pt x="557" y="146"/>
                  </a:lnTo>
                  <a:lnTo>
                    <a:pt x="522" y="185"/>
                  </a:lnTo>
                  <a:lnTo>
                    <a:pt x="487" y="224"/>
                  </a:lnTo>
                  <a:lnTo>
                    <a:pt x="451" y="264"/>
                  </a:lnTo>
                  <a:lnTo>
                    <a:pt x="419" y="305"/>
                  </a:lnTo>
                  <a:lnTo>
                    <a:pt x="385" y="346"/>
                  </a:lnTo>
                  <a:lnTo>
                    <a:pt x="353" y="387"/>
                  </a:lnTo>
                  <a:lnTo>
                    <a:pt x="353" y="387"/>
                  </a:lnTo>
                  <a:lnTo>
                    <a:pt x="443" y="228"/>
                  </a:lnTo>
                  <a:lnTo>
                    <a:pt x="487" y="148"/>
                  </a:lnTo>
                  <a:lnTo>
                    <a:pt x="508" y="108"/>
                  </a:lnTo>
                  <a:lnTo>
                    <a:pt x="529" y="67"/>
                  </a:lnTo>
                  <a:lnTo>
                    <a:pt x="529" y="67"/>
                  </a:lnTo>
                  <a:lnTo>
                    <a:pt x="530" y="61"/>
                  </a:lnTo>
                  <a:lnTo>
                    <a:pt x="530" y="54"/>
                  </a:lnTo>
                  <a:lnTo>
                    <a:pt x="528" y="50"/>
                  </a:lnTo>
                  <a:lnTo>
                    <a:pt x="524" y="45"/>
                  </a:lnTo>
                  <a:lnTo>
                    <a:pt x="519" y="43"/>
                  </a:lnTo>
                  <a:lnTo>
                    <a:pt x="513" y="41"/>
                  </a:lnTo>
                  <a:lnTo>
                    <a:pt x="508" y="43"/>
                  </a:lnTo>
                  <a:lnTo>
                    <a:pt x="503" y="47"/>
                  </a:lnTo>
                  <a:lnTo>
                    <a:pt x="503" y="47"/>
                  </a:lnTo>
                  <a:lnTo>
                    <a:pt x="451" y="101"/>
                  </a:lnTo>
                  <a:lnTo>
                    <a:pt x="402" y="157"/>
                  </a:lnTo>
                  <a:lnTo>
                    <a:pt x="354" y="215"/>
                  </a:lnTo>
                  <a:lnTo>
                    <a:pt x="309" y="273"/>
                  </a:lnTo>
                  <a:lnTo>
                    <a:pt x="309" y="273"/>
                  </a:lnTo>
                  <a:lnTo>
                    <a:pt x="337" y="219"/>
                  </a:lnTo>
                  <a:lnTo>
                    <a:pt x="366" y="166"/>
                  </a:lnTo>
                  <a:lnTo>
                    <a:pt x="393" y="111"/>
                  </a:lnTo>
                  <a:lnTo>
                    <a:pt x="419" y="55"/>
                  </a:lnTo>
                  <a:lnTo>
                    <a:pt x="419" y="55"/>
                  </a:lnTo>
                  <a:lnTo>
                    <a:pt x="420" y="50"/>
                  </a:lnTo>
                  <a:lnTo>
                    <a:pt x="419" y="44"/>
                  </a:lnTo>
                  <a:lnTo>
                    <a:pt x="416" y="38"/>
                  </a:lnTo>
                  <a:lnTo>
                    <a:pt x="412" y="34"/>
                  </a:lnTo>
                  <a:lnTo>
                    <a:pt x="412" y="34"/>
                  </a:lnTo>
                  <a:lnTo>
                    <a:pt x="433" y="34"/>
                  </a:lnTo>
                  <a:lnTo>
                    <a:pt x="455" y="34"/>
                  </a:lnTo>
                  <a:lnTo>
                    <a:pt x="455" y="34"/>
                  </a:lnTo>
                  <a:close/>
                  <a:moveTo>
                    <a:pt x="398" y="34"/>
                  </a:moveTo>
                  <a:lnTo>
                    <a:pt x="398" y="34"/>
                  </a:lnTo>
                  <a:lnTo>
                    <a:pt x="395" y="36"/>
                  </a:lnTo>
                  <a:lnTo>
                    <a:pt x="393" y="37"/>
                  </a:lnTo>
                  <a:lnTo>
                    <a:pt x="393" y="37"/>
                  </a:lnTo>
                  <a:lnTo>
                    <a:pt x="358" y="73"/>
                  </a:lnTo>
                  <a:lnTo>
                    <a:pt x="325" y="111"/>
                  </a:lnTo>
                  <a:lnTo>
                    <a:pt x="292" y="149"/>
                  </a:lnTo>
                  <a:lnTo>
                    <a:pt x="262" y="189"/>
                  </a:lnTo>
                  <a:lnTo>
                    <a:pt x="202" y="269"/>
                  </a:lnTo>
                  <a:lnTo>
                    <a:pt x="172" y="309"/>
                  </a:lnTo>
                  <a:lnTo>
                    <a:pt x="141" y="349"/>
                  </a:lnTo>
                  <a:lnTo>
                    <a:pt x="141" y="349"/>
                  </a:lnTo>
                  <a:lnTo>
                    <a:pt x="166" y="315"/>
                  </a:lnTo>
                  <a:lnTo>
                    <a:pt x="190" y="280"/>
                  </a:lnTo>
                  <a:lnTo>
                    <a:pt x="214" y="244"/>
                  </a:lnTo>
                  <a:lnTo>
                    <a:pt x="235" y="206"/>
                  </a:lnTo>
                  <a:lnTo>
                    <a:pt x="256" y="169"/>
                  </a:lnTo>
                  <a:lnTo>
                    <a:pt x="275" y="130"/>
                  </a:lnTo>
                  <a:lnTo>
                    <a:pt x="293" y="92"/>
                  </a:lnTo>
                  <a:lnTo>
                    <a:pt x="310" y="52"/>
                  </a:lnTo>
                  <a:lnTo>
                    <a:pt x="310" y="52"/>
                  </a:lnTo>
                  <a:lnTo>
                    <a:pt x="311" y="46"/>
                  </a:lnTo>
                  <a:lnTo>
                    <a:pt x="310" y="43"/>
                  </a:lnTo>
                  <a:lnTo>
                    <a:pt x="310" y="43"/>
                  </a:lnTo>
                  <a:lnTo>
                    <a:pt x="331" y="39"/>
                  </a:lnTo>
                  <a:lnTo>
                    <a:pt x="353" y="37"/>
                  </a:lnTo>
                  <a:lnTo>
                    <a:pt x="375" y="36"/>
                  </a:lnTo>
                  <a:lnTo>
                    <a:pt x="398" y="34"/>
                  </a:lnTo>
                  <a:lnTo>
                    <a:pt x="398" y="34"/>
                  </a:lnTo>
                  <a:close/>
                  <a:moveTo>
                    <a:pt x="186" y="78"/>
                  </a:moveTo>
                  <a:lnTo>
                    <a:pt x="186" y="78"/>
                  </a:lnTo>
                  <a:lnTo>
                    <a:pt x="207" y="70"/>
                  </a:lnTo>
                  <a:lnTo>
                    <a:pt x="229" y="61"/>
                  </a:lnTo>
                  <a:lnTo>
                    <a:pt x="251" y="54"/>
                  </a:lnTo>
                  <a:lnTo>
                    <a:pt x="272" y="48"/>
                  </a:lnTo>
                  <a:lnTo>
                    <a:pt x="272" y="48"/>
                  </a:lnTo>
                  <a:lnTo>
                    <a:pt x="234" y="89"/>
                  </a:lnTo>
                  <a:lnTo>
                    <a:pt x="196" y="130"/>
                  </a:lnTo>
                  <a:lnTo>
                    <a:pt x="159" y="173"/>
                  </a:lnTo>
                  <a:lnTo>
                    <a:pt x="124" y="216"/>
                  </a:lnTo>
                  <a:lnTo>
                    <a:pt x="124" y="216"/>
                  </a:lnTo>
                  <a:lnTo>
                    <a:pt x="154" y="151"/>
                  </a:lnTo>
                  <a:lnTo>
                    <a:pt x="185" y="86"/>
                  </a:lnTo>
                  <a:lnTo>
                    <a:pt x="185" y="86"/>
                  </a:lnTo>
                  <a:lnTo>
                    <a:pt x="186" y="82"/>
                  </a:lnTo>
                  <a:lnTo>
                    <a:pt x="186" y="78"/>
                  </a:lnTo>
                  <a:lnTo>
                    <a:pt x="186" y="78"/>
                  </a:lnTo>
                  <a:close/>
                  <a:moveTo>
                    <a:pt x="34" y="219"/>
                  </a:moveTo>
                  <a:lnTo>
                    <a:pt x="34" y="219"/>
                  </a:lnTo>
                  <a:lnTo>
                    <a:pt x="34" y="216"/>
                  </a:lnTo>
                  <a:lnTo>
                    <a:pt x="34" y="216"/>
                  </a:lnTo>
                  <a:lnTo>
                    <a:pt x="31" y="204"/>
                  </a:lnTo>
                  <a:lnTo>
                    <a:pt x="31" y="195"/>
                  </a:lnTo>
                  <a:lnTo>
                    <a:pt x="31" y="185"/>
                  </a:lnTo>
                  <a:lnTo>
                    <a:pt x="34" y="177"/>
                  </a:lnTo>
                  <a:lnTo>
                    <a:pt x="37" y="169"/>
                  </a:lnTo>
                  <a:lnTo>
                    <a:pt x="41" y="162"/>
                  </a:lnTo>
                  <a:lnTo>
                    <a:pt x="46" y="156"/>
                  </a:lnTo>
                  <a:lnTo>
                    <a:pt x="52" y="149"/>
                  </a:lnTo>
                  <a:lnTo>
                    <a:pt x="66" y="139"/>
                  </a:lnTo>
                  <a:lnTo>
                    <a:pt x="82" y="129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27" y="105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10" y="128"/>
                  </a:lnTo>
                  <a:lnTo>
                    <a:pt x="83" y="157"/>
                  </a:lnTo>
                  <a:lnTo>
                    <a:pt x="58" y="188"/>
                  </a:lnTo>
                  <a:lnTo>
                    <a:pt x="34" y="219"/>
                  </a:lnTo>
                  <a:lnTo>
                    <a:pt x="34" y="219"/>
                  </a:lnTo>
                  <a:close/>
                  <a:moveTo>
                    <a:pt x="51" y="305"/>
                  </a:moveTo>
                  <a:lnTo>
                    <a:pt x="51" y="305"/>
                  </a:lnTo>
                  <a:lnTo>
                    <a:pt x="45" y="272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38" y="238"/>
                  </a:lnTo>
                  <a:lnTo>
                    <a:pt x="59" y="209"/>
                  </a:lnTo>
                  <a:lnTo>
                    <a:pt x="82" y="181"/>
                  </a:lnTo>
                  <a:lnTo>
                    <a:pt x="104" y="151"/>
                  </a:lnTo>
                  <a:lnTo>
                    <a:pt x="124" y="129"/>
                  </a:lnTo>
                  <a:lnTo>
                    <a:pt x="131" y="123"/>
                  </a:lnTo>
                  <a:lnTo>
                    <a:pt x="133" y="121"/>
                  </a:lnTo>
                  <a:lnTo>
                    <a:pt x="135" y="121"/>
                  </a:lnTo>
                  <a:lnTo>
                    <a:pt x="137" y="122"/>
                  </a:lnTo>
                  <a:lnTo>
                    <a:pt x="137" y="123"/>
                  </a:lnTo>
                  <a:lnTo>
                    <a:pt x="134" y="133"/>
                  </a:lnTo>
                  <a:lnTo>
                    <a:pt x="128" y="149"/>
                  </a:lnTo>
                  <a:lnTo>
                    <a:pt x="117" y="173"/>
                  </a:lnTo>
                  <a:lnTo>
                    <a:pt x="117" y="173"/>
                  </a:lnTo>
                  <a:lnTo>
                    <a:pt x="51" y="305"/>
                  </a:lnTo>
                  <a:lnTo>
                    <a:pt x="51" y="305"/>
                  </a:lnTo>
                  <a:close/>
                  <a:moveTo>
                    <a:pt x="75" y="335"/>
                  </a:moveTo>
                  <a:lnTo>
                    <a:pt x="75" y="335"/>
                  </a:lnTo>
                  <a:lnTo>
                    <a:pt x="94" y="304"/>
                  </a:lnTo>
                  <a:lnTo>
                    <a:pt x="116" y="272"/>
                  </a:lnTo>
                  <a:lnTo>
                    <a:pt x="138" y="242"/>
                  </a:lnTo>
                  <a:lnTo>
                    <a:pt x="162" y="210"/>
                  </a:lnTo>
                  <a:lnTo>
                    <a:pt x="162" y="210"/>
                  </a:lnTo>
                  <a:lnTo>
                    <a:pt x="196" y="171"/>
                  </a:lnTo>
                  <a:lnTo>
                    <a:pt x="233" y="133"/>
                  </a:lnTo>
                  <a:lnTo>
                    <a:pt x="233" y="133"/>
                  </a:lnTo>
                  <a:lnTo>
                    <a:pt x="258" y="106"/>
                  </a:lnTo>
                  <a:lnTo>
                    <a:pt x="269" y="95"/>
                  </a:lnTo>
                  <a:lnTo>
                    <a:pt x="263" y="103"/>
                  </a:lnTo>
                  <a:lnTo>
                    <a:pt x="242" y="128"/>
                  </a:lnTo>
                  <a:lnTo>
                    <a:pt x="242" y="128"/>
                  </a:lnTo>
                  <a:lnTo>
                    <a:pt x="226" y="161"/>
                  </a:lnTo>
                  <a:lnTo>
                    <a:pt x="208" y="194"/>
                  </a:lnTo>
                  <a:lnTo>
                    <a:pt x="173" y="257"/>
                  </a:lnTo>
                  <a:lnTo>
                    <a:pt x="155" y="288"/>
                  </a:lnTo>
                  <a:lnTo>
                    <a:pt x="139" y="321"/>
                  </a:lnTo>
                  <a:lnTo>
                    <a:pt x="123" y="354"/>
                  </a:lnTo>
                  <a:lnTo>
                    <a:pt x="109" y="387"/>
                  </a:lnTo>
                  <a:lnTo>
                    <a:pt x="109" y="387"/>
                  </a:lnTo>
                  <a:lnTo>
                    <a:pt x="93" y="363"/>
                  </a:lnTo>
                  <a:lnTo>
                    <a:pt x="84" y="349"/>
                  </a:lnTo>
                  <a:lnTo>
                    <a:pt x="75" y="335"/>
                  </a:lnTo>
                  <a:lnTo>
                    <a:pt x="75" y="335"/>
                  </a:lnTo>
                  <a:close/>
                  <a:moveTo>
                    <a:pt x="124" y="412"/>
                  </a:moveTo>
                  <a:lnTo>
                    <a:pt x="124" y="412"/>
                  </a:lnTo>
                  <a:lnTo>
                    <a:pt x="127" y="411"/>
                  </a:lnTo>
                  <a:lnTo>
                    <a:pt x="131" y="409"/>
                  </a:lnTo>
                  <a:lnTo>
                    <a:pt x="131" y="409"/>
                  </a:lnTo>
                  <a:lnTo>
                    <a:pt x="159" y="376"/>
                  </a:lnTo>
                  <a:lnTo>
                    <a:pt x="186" y="342"/>
                  </a:lnTo>
                  <a:lnTo>
                    <a:pt x="237" y="273"/>
                  </a:lnTo>
                  <a:lnTo>
                    <a:pt x="290" y="205"/>
                  </a:lnTo>
                  <a:lnTo>
                    <a:pt x="316" y="171"/>
                  </a:lnTo>
                  <a:lnTo>
                    <a:pt x="344" y="137"/>
                  </a:lnTo>
                  <a:lnTo>
                    <a:pt x="344" y="137"/>
                  </a:lnTo>
                  <a:lnTo>
                    <a:pt x="299" y="223"/>
                  </a:lnTo>
                  <a:lnTo>
                    <a:pt x="254" y="307"/>
                  </a:lnTo>
                  <a:lnTo>
                    <a:pt x="208" y="390"/>
                  </a:lnTo>
                  <a:lnTo>
                    <a:pt x="162" y="475"/>
                  </a:lnTo>
                  <a:lnTo>
                    <a:pt x="162" y="475"/>
                  </a:lnTo>
                  <a:lnTo>
                    <a:pt x="124" y="412"/>
                  </a:lnTo>
                  <a:lnTo>
                    <a:pt x="124" y="412"/>
                  </a:lnTo>
                  <a:close/>
                  <a:moveTo>
                    <a:pt x="183" y="507"/>
                  </a:moveTo>
                  <a:lnTo>
                    <a:pt x="183" y="507"/>
                  </a:lnTo>
                  <a:lnTo>
                    <a:pt x="213" y="463"/>
                  </a:lnTo>
                  <a:lnTo>
                    <a:pt x="243" y="420"/>
                  </a:lnTo>
                  <a:lnTo>
                    <a:pt x="274" y="376"/>
                  </a:lnTo>
                  <a:lnTo>
                    <a:pt x="305" y="333"/>
                  </a:lnTo>
                  <a:lnTo>
                    <a:pt x="338" y="290"/>
                  </a:lnTo>
                  <a:lnTo>
                    <a:pt x="371" y="249"/>
                  </a:lnTo>
                  <a:lnTo>
                    <a:pt x="403" y="206"/>
                  </a:lnTo>
                  <a:lnTo>
                    <a:pt x="439" y="167"/>
                  </a:lnTo>
                  <a:lnTo>
                    <a:pt x="439" y="167"/>
                  </a:lnTo>
                  <a:lnTo>
                    <a:pt x="382" y="266"/>
                  </a:lnTo>
                  <a:lnTo>
                    <a:pt x="326" y="366"/>
                  </a:lnTo>
                  <a:lnTo>
                    <a:pt x="298" y="416"/>
                  </a:lnTo>
                  <a:lnTo>
                    <a:pt x="272" y="466"/>
                  </a:lnTo>
                  <a:lnTo>
                    <a:pt x="247" y="518"/>
                  </a:lnTo>
                  <a:lnTo>
                    <a:pt x="222" y="569"/>
                  </a:lnTo>
                  <a:lnTo>
                    <a:pt x="222" y="569"/>
                  </a:lnTo>
                  <a:lnTo>
                    <a:pt x="183" y="507"/>
                  </a:lnTo>
                  <a:lnTo>
                    <a:pt x="183" y="507"/>
                  </a:lnTo>
                  <a:close/>
                  <a:moveTo>
                    <a:pt x="305" y="668"/>
                  </a:moveTo>
                  <a:lnTo>
                    <a:pt x="305" y="668"/>
                  </a:lnTo>
                  <a:lnTo>
                    <a:pt x="300" y="668"/>
                  </a:lnTo>
                  <a:lnTo>
                    <a:pt x="296" y="668"/>
                  </a:lnTo>
                  <a:lnTo>
                    <a:pt x="291" y="665"/>
                  </a:lnTo>
                  <a:lnTo>
                    <a:pt x="286" y="663"/>
                  </a:lnTo>
                  <a:lnTo>
                    <a:pt x="278" y="656"/>
                  </a:lnTo>
                  <a:lnTo>
                    <a:pt x="271" y="648"/>
                  </a:lnTo>
                  <a:lnTo>
                    <a:pt x="263" y="638"/>
                  </a:lnTo>
                  <a:lnTo>
                    <a:pt x="257" y="628"/>
                  </a:lnTo>
                  <a:lnTo>
                    <a:pt x="245" y="608"/>
                  </a:lnTo>
                  <a:lnTo>
                    <a:pt x="245" y="608"/>
                  </a:lnTo>
                  <a:lnTo>
                    <a:pt x="283" y="548"/>
                  </a:lnTo>
                  <a:lnTo>
                    <a:pt x="322" y="491"/>
                  </a:lnTo>
                  <a:lnTo>
                    <a:pt x="361" y="434"/>
                  </a:lnTo>
                  <a:lnTo>
                    <a:pt x="405" y="379"/>
                  </a:lnTo>
                  <a:lnTo>
                    <a:pt x="448" y="325"/>
                  </a:lnTo>
                  <a:lnTo>
                    <a:pt x="492" y="272"/>
                  </a:lnTo>
                  <a:lnTo>
                    <a:pt x="539" y="221"/>
                  </a:lnTo>
                  <a:lnTo>
                    <a:pt x="586" y="169"/>
                  </a:lnTo>
                  <a:lnTo>
                    <a:pt x="586" y="169"/>
                  </a:lnTo>
                  <a:lnTo>
                    <a:pt x="559" y="228"/>
                  </a:lnTo>
                  <a:lnTo>
                    <a:pt x="531" y="285"/>
                  </a:lnTo>
                  <a:lnTo>
                    <a:pt x="501" y="342"/>
                  </a:lnTo>
                  <a:lnTo>
                    <a:pt x="470" y="398"/>
                  </a:lnTo>
                  <a:lnTo>
                    <a:pt x="470" y="398"/>
                  </a:lnTo>
                  <a:lnTo>
                    <a:pt x="448" y="431"/>
                  </a:lnTo>
                  <a:lnTo>
                    <a:pt x="426" y="464"/>
                  </a:lnTo>
                  <a:lnTo>
                    <a:pt x="405" y="497"/>
                  </a:lnTo>
                  <a:lnTo>
                    <a:pt x="384" y="531"/>
                  </a:lnTo>
                  <a:lnTo>
                    <a:pt x="344" y="599"/>
                  </a:lnTo>
                  <a:lnTo>
                    <a:pt x="305" y="668"/>
                  </a:lnTo>
                  <a:lnTo>
                    <a:pt x="305" y="668"/>
                  </a:lnTo>
                  <a:close/>
                  <a:moveTo>
                    <a:pt x="498" y="487"/>
                  </a:moveTo>
                  <a:lnTo>
                    <a:pt x="498" y="487"/>
                  </a:lnTo>
                  <a:lnTo>
                    <a:pt x="497" y="494"/>
                  </a:lnTo>
                  <a:lnTo>
                    <a:pt x="497" y="500"/>
                  </a:lnTo>
                  <a:lnTo>
                    <a:pt x="497" y="500"/>
                  </a:lnTo>
                  <a:lnTo>
                    <a:pt x="483" y="512"/>
                  </a:lnTo>
                  <a:lnTo>
                    <a:pt x="468" y="525"/>
                  </a:lnTo>
                  <a:lnTo>
                    <a:pt x="454" y="539"/>
                  </a:lnTo>
                  <a:lnTo>
                    <a:pt x="439" y="553"/>
                  </a:lnTo>
                  <a:lnTo>
                    <a:pt x="439" y="553"/>
                  </a:lnTo>
                  <a:lnTo>
                    <a:pt x="425" y="569"/>
                  </a:lnTo>
                  <a:lnTo>
                    <a:pt x="410" y="586"/>
                  </a:lnTo>
                  <a:lnTo>
                    <a:pt x="396" y="602"/>
                  </a:lnTo>
                  <a:lnTo>
                    <a:pt x="381" y="617"/>
                  </a:lnTo>
                  <a:lnTo>
                    <a:pt x="381" y="617"/>
                  </a:lnTo>
                  <a:lnTo>
                    <a:pt x="440" y="521"/>
                  </a:lnTo>
                  <a:lnTo>
                    <a:pt x="497" y="424"/>
                  </a:lnTo>
                  <a:lnTo>
                    <a:pt x="497" y="424"/>
                  </a:lnTo>
                  <a:lnTo>
                    <a:pt x="526" y="384"/>
                  </a:lnTo>
                  <a:lnTo>
                    <a:pt x="557" y="346"/>
                  </a:lnTo>
                  <a:lnTo>
                    <a:pt x="587" y="308"/>
                  </a:lnTo>
                  <a:lnTo>
                    <a:pt x="620" y="271"/>
                  </a:lnTo>
                  <a:lnTo>
                    <a:pt x="620" y="271"/>
                  </a:lnTo>
                  <a:lnTo>
                    <a:pt x="587" y="324"/>
                  </a:lnTo>
                  <a:lnTo>
                    <a:pt x="556" y="377"/>
                  </a:lnTo>
                  <a:lnTo>
                    <a:pt x="539" y="404"/>
                  </a:lnTo>
                  <a:lnTo>
                    <a:pt x="525" y="431"/>
                  </a:lnTo>
                  <a:lnTo>
                    <a:pt x="511" y="459"/>
                  </a:lnTo>
                  <a:lnTo>
                    <a:pt x="498" y="487"/>
                  </a:lnTo>
                  <a:lnTo>
                    <a:pt x="49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A56814A1-7BCC-2C25-78CC-A3E581E8B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6" y="4022725"/>
              <a:ext cx="9525" cy="11113"/>
            </a:xfrm>
            <a:custGeom>
              <a:avLst/>
              <a:gdLst>
                <a:gd name="T0" fmla="*/ 0 w 38"/>
                <a:gd name="T1" fmla="*/ 38 h 40"/>
                <a:gd name="T2" fmla="*/ 0 w 38"/>
                <a:gd name="T3" fmla="*/ 38 h 40"/>
                <a:gd name="T4" fmla="*/ 9 w 38"/>
                <a:gd name="T5" fmla="*/ 40 h 40"/>
                <a:gd name="T6" fmla="*/ 17 w 38"/>
                <a:gd name="T7" fmla="*/ 40 h 40"/>
                <a:gd name="T8" fmla="*/ 24 w 38"/>
                <a:gd name="T9" fmla="*/ 39 h 40"/>
                <a:gd name="T10" fmla="*/ 29 w 38"/>
                <a:gd name="T11" fmla="*/ 35 h 40"/>
                <a:gd name="T12" fmla="*/ 34 w 38"/>
                <a:gd name="T13" fmla="*/ 31 h 40"/>
                <a:gd name="T14" fmla="*/ 37 w 38"/>
                <a:gd name="T15" fmla="*/ 23 h 40"/>
                <a:gd name="T16" fmla="*/ 38 w 38"/>
                <a:gd name="T17" fmla="*/ 13 h 40"/>
                <a:gd name="T18" fmla="*/ 38 w 38"/>
                <a:gd name="T19" fmla="*/ 0 h 40"/>
                <a:gd name="T20" fmla="*/ 38 w 38"/>
                <a:gd name="T21" fmla="*/ 0 h 40"/>
                <a:gd name="T22" fmla="*/ 30 w 38"/>
                <a:gd name="T23" fmla="*/ 12 h 40"/>
                <a:gd name="T24" fmla="*/ 21 w 38"/>
                <a:gd name="T25" fmla="*/ 23 h 40"/>
                <a:gd name="T26" fmla="*/ 12 w 38"/>
                <a:gd name="T27" fmla="*/ 32 h 40"/>
                <a:gd name="T28" fmla="*/ 0 w 38"/>
                <a:gd name="T29" fmla="*/ 38 h 40"/>
                <a:gd name="T30" fmla="*/ 0 w 38"/>
                <a:gd name="T31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40">
                  <a:moveTo>
                    <a:pt x="0" y="38"/>
                  </a:moveTo>
                  <a:lnTo>
                    <a:pt x="0" y="38"/>
                  </a:lnTo>
                  <a:lnTo>
                    <a:pt x="9" y="40"/>
                  </a:lnTo>
                  <a:lnTo>
                    <a:pt x="17" y="40"/>
                  </a:lnTo>
                  <a:lnTo>
                    <a:pt x="24" y="39"/>
                  </a:lnTo>
                  <a:lnTo>
                    <a:pt x="29" y="35"/>
                  </a:lnTo>
                  <a:lnTo>
                    <a:pt x="34" y="31"/>
                  </a:lnTo>
                  <a:lnTo>
                    <a:pt x="37" y="23"/>
                  </a:lnTo>
                  <a:lnTo>
                    <a:pt x="38" y="13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0" y="12"/>
                  </a:lnTo>
                  <a:lnTo>
                    <a:pt x="21" y="23"/>
                  </a:lnTo>
                  <a:lnTo>
                    <a:pt x="12" y="32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89968DD6-F77F-A8FD-74D5-B3A0B1ABF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5413" y="4252913"/>
              <a:ext cx="1588" cy="1588"/>
            </a:xfrm>
            <a:custGeom>
              <a:avLst/>
              <a:gdLst>
                <a:gd name="T0" fmla="*/ 1 w 4"/>
                <a:gd name="T1" fmla="*/ 4 h 6"/>
                <a:gd name="T2" fmla="*/ 0 w 4"/>
                <a:gd name="T3" fmla="*/ 6 h 6"/>
                <a:gd name="T4" fmla="*/ 0 w 4"/>
                <a:gd name="T5" fmla="*/ 6 h 6"/>
                <a:gd name="T6" fmla="*/ 4 w 4"/>
                <a:gd name="T7" fmla="*/ 0 h 6"/>
                <a:gd name="T8" fmla="*/ 4 w 4"/>
                <a:gd name="T9" fmla="*/ 0 h 6"/>
                <a:gd name="T10" fmla="*/ 1 w 4"/>
                <a:gd name="T11" fmla="*/ 4 h 6"/>
                <a:gd name="T12" fmla="*/ 1 w 4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257E76DE-FCD5-B9C7-6D0F-2D5E7E300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1" y="4371975"/>
              <a:ext cx="9525" cy="12700"/>
            </a:xfrm>
            <a:custGeom>
              <a:avLst/>
              <a:gdLst>
                <a:gd name="T0" fmla="*/ 31 w 31"/>
                <a:gd name="T1" fmla="*/ 0 h 45"/>
                <a:gd name="T2" fmla="*/ 31 w 31"/>
                <a:gd name="T3" fmla="*/ 0 h 45"/>
                <a:gd name="T4" fmla="*/ 0 w 31"/>
                <a:gd name="T5" fmla="*/ 45 h 45"/>
                <a:gd name="T6" fmla="*/ 0 w 31"/>
                <a:gd name="T7" fmla="*/ 45 h 45"/>
                <a:gd name="T8" fmla="*/ 12 w 31"/>
                <a:gd name="T9" fmla="*/ 30 h 45"/>
                <a:gd name="T10" fmla="*/ 12 w 31"/>
                <a:gd name="T11" fmla="*/ 30 h 45"/>
                <a:gd name="T12" fmla="*/ 31 w 31"/>
                <a:gd name="T13" fmla="*/ 0 h 45"/>
                <a:gd name="T14" fmla="*/ 31 w 3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5">
                  <a:moveTo>
                    <a:pt x="31" y="0"/>
                  </a:moveTo>
                  <a:lnTo>
                    <a:pt x="31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3ADD9648-EFE0-214F-EF38-1D5B95728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951" y="4459288"/>
              <a:ext cx="66675" cy="87313"/>
            </a:xfrm>
            <a:custGeom>
              <a:avLst/>
              <a:gdLst>
                <a:gd name="T0" fmla="*/ 0 w 254"/>
                <a:gd name="T1" fmla="*/ 329 h 329"/>
                <a:gd name="T2" fmla="*/ 0 w 254"/>
                <a:gd name="T3" fmla="*/ 329 h 329"/>
                <a:gd name="T4" fmla="*/ 129 w 254"/>
                <a:gd name="T5" fmla="*/ 165 h 329"/>
                <a:gd name="T6" fmla="*/ 192 w 254"/>
                <a:gd name="T7" fmla="*/ 83 h 329"/>
                <a:gd name="T8" fmla="*/ 254 w 254"/>
                <a:gd name="T9" fmla="*/ 0 h 329"/>
                <a:gd name="T10" fmla="*/ 254 w 254"/>
                <a:gd name="T11" fmla="*/ 0 h 329"/>
                <a:gd name="T12" fmla="*/ 134 w 254"/>
                <a:gd name="T13" fmla="*/ 156 h 329"/>
                <a:gd name="T14" fmla="*/ 12 w 254"/>
                <a:gd name="T15" fmla="*/ 310 h 329"/>
                <a:gd name="T16" fmla="*/ 12 w 254"/>
                <a:gd name="T17" fmla="*/ 310 h 329"/>
                <a:gd name="T18" fmla="*/ 0 w 254"/>
                <a:gd name="T19" fmla="*/ 329 h 329"/>
                <a:gd name="T20" fmla="*/ 0 w 254"/>
                <a:gd name="T2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4" h="329">
                  <a:moveTo>
                    <a:pt x="0" y="329"/>
                  </a:moveTo>
                  <a:lnTo>
                    <a:pt x="0" y="329"/>
                  </a:lnTo>
                  <a:lnTo>
                    <a:pt x="129" y="165"/>
                  </a:lnTo>
                  <a:lnTo>
                    <a:pt x="192" y="83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134" y="156"/>
                  </a:lnTo>
                  <a:lnTo>
                    <a:pt x="12" y="310"/>
                  </a:lnTo>
                  <a:lnTo>
                    <a:pt x="12" y="310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7DD6EE97-8DCA-F301-2C6A-D8750A4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576" y="3313113"/>
              <a:ext cx="20638" cy="20638"/>
            </a:xfrm>
            <a:custGeom>
              <a:avLst/>
              <a:gdLst>
                <a:gd name="T0" fmla="*/ 80 w 80"/>
                <a:gd name="T1" fmla="*/ 0 h 82"/>
                <a:gd name="T2" fmla="*/ 80 w 80"/>
                <a:gd name="T3" fmla="*/ 0 h 82"/>
                <a:gd name="T4" fmla="*/ 37 w 80"/>
                <a:gd name="T5" fmla="*/ 44 h 82"/>
                <a:gd name="T6" fmla="*/ 37 w 80"/>
                <a:gd name="T7" fmla="*/ 44 h 82"/>
                <a:gd name="T8" fmla="*/ 18 w 80"/>
                <a:gd name="T9" fmla="*/ 63 h 82"/>
                <a:gd name="T10" fmla="*/ 0 w 80"/>
                <a:gd name="T11" fmla="*/ 82 h 82"/>
                <a:gd name="T12" fmla="*/ 0 w 80"/>
                <a:gd name="T13" fmla="*/ 82 h 82"/>
                <a:gd name="T14" fmla="*/ 40 w 80"/>
                <a:gd name="T15" fmla="*/ 41 h 82"/>
                <a:gd name="T16" fmla="*/ 80 w 80"/>
                <a:gd name="T17" fmla="*/ 0 h 82"/>
                <a:gd name="T18" fmla="*/ 80 w 80"/>
                <a:gd name="T1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82">
                  <a:moveTo>
                    <a:pt x="80" y="0"/>
                  </a:moveTo>
                  <a:lnTo>
                    <a:pt x="80" y="0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18" y="6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40" y="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642B6155-A172-7ACA-9C97-19D0D003D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9451" y="3065463"/>
              <a:ext cx="22225" cy="23813"/>
            </a:xfrm>
            <a:custGeom>
              <a:avLst/>
              <a:gdLst>
                <a:gd name="T0" fmla="*/ 0 w 84"/>
                <a:gd name="T1" fmla="*/ 93 h 93"/>
                <a:gd name="T2" fmla="*/ 0 w 84"/>
                <a:gd name="T3" fmla="*/ 93 h 93"/>
                <a:gd name="T4" fmla="*/ 84 w 84"/>
                <a:gd name="T5" fmla="*/ 0 h 93"/>
                <a:gd name="T6" fmla="*/ 84 w 84"/>
                <a:gd name="T7" fmla="*/ 0 h 93"/>
                <a:gd name="T8" fmla="*/ 59 w 84"/>
                <a:gd name="T9" fmla="*/ 26 h 93"/>
                <a:gd name="T10" fmla="*/ 59 w 84"/>
                <a:gd name="T11" fmla="*/ 26 h 93"/>
                <a:gd name="T12" fmla="*/ 0 w 84"/>
                <a:gd name="T13" fmla="*/ 93 h 93"/>
                <a:gd name="T14" fmla="*/ 0 w 84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3">
                  <a:moveTo>
                    <a:pt x="0" y="93"/>
                  </a:moveTo>
                  <a:lnTo>
                    <a:pt x="0" y="93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0" y="93"/>
                  </a:lnTo>
                  <a:lnTo>
                    <a:pt x="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DDB87DA9-0730-FA6B-1DDE-05821F0D9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501" y="3589338"/>
              <a:ext cx="142875" cy="142875"/>
            </a:xfrm>
            <a:custGeom>
              <a:avLst/>
              <a:gdLst>
                <a:gd name="T0" fmla="*/ 0 w 544"/>
                <a:gd name="T1" fmla="*/ 538 h 538"/>
                <a:gd name="T2" fmla="*/ 0 w 544"/>
                <a:gd name="T3" fmla="*/ 538 h 538"/>
                <a:gd name="T4" fmla="*/ 74 w 544"/>
                <a:gd name="T5" fmla="*/ 467 h 538"/>
                <a:gd name="T6" fmla="*/ 74 w 544"/>
                <a:gd name="T7" fmla="*/ 467 h 538"/>
                <a:gd name="T8" fmla="*/ 135 w 544"/>
                <a:gd name="T9" fmla="*/ 411 h 538"/>
                <a:gd name="T10" fmla="*/ 195 w 544"/>
                <a:gd name="T11" fmla="*/ 353 h 538"/>
                <a:gd name="T12" fmla="*/ 312 w 544"/>
                <a:gd name="T13" fmla="*/ 236 h 538"/>
                <a:gd name="T14" fmla="*/ 428 w 544"/>
                <a:gd name="T15" fmla="*/ 119 h 538"/>
                <a:gd name="T16" fmla="*/ 544 w 544"/>
                <a:gd name="T17" fmla="*/ 0 h 538"/>
                <a:gd name="T18" fmla="*/ 544 w 544"/>
                <a:gd name="T19" fmla="*/ 0 h 538"/>
                <a:gd name="T20" fmla="*/ 404 w 544"/>
                <a:gd name="T21" fmla="*/ 132 h 538"/>
                <a:gd name="T22" fmla="*/ 266 w 544"/>
                <a:gd name="T23" fmla="*/ 266 h 538"/>
                <a:gd name="T24" fmla="*/ 198 w 544"/>
                <a:gd name="T25" fmla="*/ 334 h 538"/>
                <a:gd name="T26" fmla="*/ 131 w 544"/>
                <a:gd name="T27" fmla="*/ 401 h 538"/>
                <a:gd name="T28" fmla="*/ 65 w 544"/>
                <a:gd name="T29" fmla="*/ 469 h 538"/>
                <a:gd name="T30" fmla="*/ 0 w 544"/>
                <a:gd name="T31" fmla="*/ 538 h 538"/>
                <a:gd name="T32" fmla="*/ 0 w 544"/>
                <a:gd name="T33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4" h="538">
                  <a:moveTo>
                    <a:pt x="0" y="538"/>
                  </a:moveTo>
                  <a:lnTo>
                    <a:pt x="0" y="538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135" y="411"/>
                  </a:lnTo>
                  <a:lnTo>
                    <a:pt x="195" y="353"/>
                  </a:lnTo>
                  <a:lnTo>
                    <a:pt x="312" y="236"/>
                  </a:lnTo>
                  <a:lnTo>
                    <a:pt x="428" y="119"/>
                  </a:lnTo>
                  <a:lnTo>
                    <a:pt x="544" y="0"/>
                  </a:lnTo>
                  <a:lnTo>
                    <a:pt x="544" y="0"/>
                  </a:lnTo>
                  <a:lnTo>
                    <a:pt x="404" y="132"/>
                  </a:lnTo>
                  <a:lnTo>
                    <a:pt x="266" y="266"/>
                  </a:lnTo>
                  <a:lnTo>
                    <a:pt x="198" y="334"/>
                  </a:lnTo>
                  <a:lnTo>
                    <a:pt x="131" y="401"/>
                  </a:lnTo>
                  <a:lnTo>
                    <a:pt x="65" y="469"/>
                  </a:lnTo>
                  <a:lnTo>
                    <a:pt x="0" y="538"/>
                  </a:lnTo>
                  <a:lnTo>
                    <a:pt x="0" y="5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025286E5-E291-3E8F-601D-0B2CC5532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0701" y="3073400"/>
              <a:ext cx="107950" cy="123825"/>
            </a:xfrm>
            <a:custGeom>
              <a:avLst/>
              <a:gdLst>
                <a:gd name="T0" fmla="*/ 410 w 410"/>
                <a:gd name="T1" fmla="*/ 0 h 467"/>
                <a:gd name="T2" fmla="*/ 410 w 410"/>
                <a:gd name="T3" fmla="*/ 0 h 467"/>
                <a:gd name="T4" fmla="*/ 205 w 410"/>
                <a:gd name="T5" fmla="*/ 233 h 467"/>
                <a:gd name="T6" fmla="*/ 0 w 410"/>
                <a:gd name="T7" fmla="*/ 467 h 467"/>
                <a:gd name="T8" fmla="*/ 0 w 410"/>
                <a:gd name="T9" fmla="*/ 467 h 467"/>
                <a:gd name="T10" fmla="*/ 143 w 410"/>
                <a:gd name="T11" fmla="*/ 312 h 467"/>
                <a:gd name="T12" fmla="*/ 143 w 410"/>
                <a:gd name="T13" fmla="*/ 312 h 467"/>
                <a:gd name="T14" fmla="*/ 211 w 410"/>
                <a:gd name="T15" fmla="*/ 235 h 467"/>
                <a:gd name="T16" fmla="*/ 278 w 410"/>
                <a:gd name="T17" fmla="*/ 157 h 467"/>
                <a:gd name="T18" fmla="*/ 344 w 410"/>
                <a:gd name="T19" fmla="*/ 79 h 467"/>
                <a:gd name="T20" fmla="*/ 410 w 410"/>
                <a:gd name="T21" fmla="*/ 0 h 467"/>
                <a:gd name="T22" fmla="*/ 410 w 410"/>
                <a:gd name="T23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0" h="467">
                  <a:moveTo>
                    <a:pt x="410" y="0"/>
                  </a:moveTo>
                  <a:lnTo>
                    <a:pt x="410" y="0"/>
                  </a:lnTo>
                  <a:lnTo>
                    <a:pt x="205" y="233"/>
                  </a:lnTo>
                  <a:lnTo>
                    <a:pt x="0" y="467"/>
                  </a:lnTo>
                  <a:lnTo>
                    <a:pt x="0" y="467"/>
                  </a:lnTo>
                  <a:lnTo>
                    <a:pt x="143" y="312"/>
                  </a:lnTo>
                  <a:lnTo>
                    <a:pt x="143" y="312"/>
                  </a:lnTo>
                  <a:lnTo>
                    <a:pt x="211" y="235"/>
                  </a:lnTo>
                  <a:lnTo>
                    <a:pt x="278" y="157"/>
                  </a:lnTo>
                  <a:lnTo>
                    <a:pt x="344" y="79"/>
                  </a:lnTo>
                  <a:lnTo>
                    <a:pt x="410" y="0"/>
                  </a:lnTo>
                  <a:lnTo>
                    <a:pt x="4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9B6DA003-8057-9055-2FD2-D9D4A28DC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188" y="3916363"/>
              <a:ext cx="14288" cy="12700"/>
            </a:xfrm>
            <a:custGeom>
              <a:avLst/>
              <a:gdLst>
                <a:gd name="T0" fmla="*/ 50 w 50"/>
                <a:gd name="T1" fmla="*/ 0 h 48"/>
                <a:gd name="T2" fmla="*/ 50 w 50"/>
                <a:gd name="T3" fmla="*/ 0 h 48"/>
                <a:gd name="T4" fmla="*/ 0 w 50"/>
                <a:gd name="T5" fmla="*/ 48 h 48"/>
                <a:gd name="T6" fmla="*/ 0 w 50"/>
                <a:gd name="T7" fmla="*/ 48 h 48"/>
                <a:gd name="T8" fmla="*/ 4 w 50"/>
                <a:gd name="T9" fmla="*/ 48 h 48"/>
                <a:gd name="T10" fmla="*/ 10 w 50"/>
                <a:gd name="T11" fmla="*/ 44 h 48"/>
                <a:gd name="T12" fmla="*/ 16 w 50"/>
                <a:gd name="T13" fmla="*/ 41 h 48"/>
                <a:gd name="T14" fmla="*/ 22 w 50"/>
                <a:gd name="T15" fmla="*/ 36 h 48"/>
                <a:gd name="T16" fmla="*/ 29 w 50"/>
                <a:gd name="T17" fmla="*/ 29 h 48"/>
                <a:gd name="T18" fmla="*/ 35 w 50"/>
                <a:gd name="T19" fmla="*/ 21 h 48"/>
                <a:gd name="T20" fmla="*/ 50 w 50"/>
                <a:gd name="T21" fmla="*/ 0 h 48"/>
                <a:gd name="T22" fmla="*/ 50 w 50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48">
                  <a:moveTo>
                    <a:pt x="50" y="0"/>
                  </a:moveTo>
                  <a:lnTo>
                    <a:pt x="50" y="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10" y="44"/>
                  </a:lnTo>
                  <a:lnTo>
                    <a:pt x="16" y="41"/>
                  </a:lnTo>
                  <a:lnTo>
                    <a:pt x="22" y="36"/>
                  </a:lnTo>
                  <a:lnTo>
                    <a:pt x="29" y="29"/>
                  </a:lnTo>
                  <a:lnTo>
                    <a:pt x="35" y="21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1A8C96DD-86CF-8733-084D-595911895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538" y="3652838"/>
              <a:ext cx="312738" cy="412750"/>
            </a:xfrm>
            <a:custGeom>
              <a:avLst/>
              <a:gdLst>
                <a:gd name="T0" fmla="*/ 935 w 1182"/>
                <a:gd name="T1" fmla="*/ 284 h 1557"/>
                <a:gd name="T2" fmla="*/ 713 w 1182"/>
                <a:gd name="T3" fmla="*/ 595 h 1557"/>
                <a:gd name="T4" fmla="*/ 495 w 1182"/>
                <a:gd name="T5" fmla="*/ 911 h 1557"/>
                <a:gd name="T6" fmla="*/ 450 w 1182"/>
                <a:gd name="T7" fmla="*/ 977 h 1557"/>
                <a:gd name="T8" fmla="*/ 358 w 1182"/>
                <a:gd name="T9" fmla="*/ 1104 h 1557"/>
                <a:gd name="T10" fmla="*/ 262 w 1182"/>
                <a:gd name="T11" fmla="*/ 1231 h 1557"/>
                <a:gd name="T12" fmla="*/ 164 w 1182"/>
                <a:gd name="T13" fmla="*/ 1355 h 1557"/>
                <a:gd name="T14" fmla="*/ 114 w 1182"/>
                <a:gd name="T15" fmla="*/ 1416 h 1557"/>
                <a:gd name="T16" fmla="*/ 135 w 1182"/>
                <a:gd name="T17" fmla="*/ 1387 h 1557"/>
                <a:gd name="T18" fmla="*/ 190 w 1182"/>
                <a:gd name="T19" fmla="*/ 1293 h 1557"/>
                <a:gd name="T20" fmla="*/ 254 w 1182"/>
                <a:gd name="T21" fmla="*/ 1176 h 1557"/>
                <a:gd name="T22" fmla="*/ 317 w 1182"/>
                <a:gd name="T23" fmla="*/ 1066 h 1557"/>
                <a:gd name="T24" fmla="*/ 347 w 1182"/>
                <a:gd name="T25" fmla="*/ 1021 h 1557"/>
                <a:gd name="T26" fmla="*/ 401 w 1182"/>
                <a:gd name="T27" fmla="*/ 945 h 1557"/>
                <a:gd name="T28" fmla="*/ 514 w 1182"/>
                <a:gd name="T29" fmla="*/ 794 h 1557"/>
                <a:gd name="T30" fmla="*/ 630 w 1182"/>
                <a:gd name="T31" fmla="*/ 646 h 1557"/>
                <a:gd name="T32" fmla="*/ 809 w 1182"/>
                <a:gd name="T33" fmla="*/ 426 h 1557"/>
                <a:gd name="T34" fmla="*/ 695 w 1182"/>
                <a:gd name="T35" fmla="*/ 554 h 1557"/>
                <a:gd name="T36" fmla="*/ 583 w 1182"/>
                <a:gd name="T37" fmla="*/ 685 h 1557"/>
                <a:gd name="T38" fmla="*/ 474 w 1182"/>
                <a:gd name="T39" fmla="*/ 818 h 1557"/>
                <a:gd name="T40" fmla="*/ 369 w 1182"/>
                <a:gd name="T41" fmla="*/ 952 h 1557"/>
                <a:gd name="T42" fmla="*/ 268 w 1182"/>
                <a:gd name="T43" fmla="*/ 1090 h 1557"/>
                <a:gd name="T44" fmla="*/ 172 w 1182"/>
                <a:gd name="T45" fmla="*/ 1233 h 1557"/>
                <a:gd name="T46" fmla="*/ 83 w 1182"/>
                <a:gd name="T47" fmla="*/ 1382 h 1557"/>
                <a:gd name="T48" fmla="*/ 3 w 1182"/>
                <a:gd name="T49" fmla="*/ 1535 h 1557"/>
                <a:gd name="T50" fmla="*/ 0 w 1182"/>
                <a:gd name="T51" fmla="*/ 1541 h 1557"/>
                <a:gd name="T52" fmla="*/ 3 w 1182"/>
                <a:gd name="T53" fmla="*/ 1550 h 1557"/>
                <a:gd name="T54" fmla="*/ 11 w 1182"/>
                <a:gd name="T55" fmla="*/ 1557 h 1557"/>
                <a:gd name="T56" fmla="*/ 20 w 1182"/>
                <a:gd name="T57" fmla="*/ 1556 h 1557"/>
                <a:gd name="T58" fmla="*/ 25 w 1182"/>
                <a:gd name="T59" fmla="*/ 1553 h 1557"/>
                <a:gd name="T60" fmla="*/ 136 w 1182"/>
                <a:gd name="T61" fmla="*/ 1429 h 1557"/>
                <a:gd name="T62" fmla="*/ 241 w 1182"/>
                <a:gd name="T63" fmla="*/ 1301 h 1557"/>
                <a:gd name="T64" fmla="*/ 343 w 1182"/>
                <a:gd name="T65" fmla="*/ 1170 h 1557"/>
                <a:gd name="T66" fmla="*/ 441 w 1182"/>
                <a:gd name="T67" fmla="*/ 1037 h 1557"/>
                <a:gd name="T68" fmla="*/ 632 w 1182"/>
                <a:gd name="T69" fmla="*/ 765 h 1557"/>
                <a:gd name="T70" fmla="*/ 821 w 1182"/>
                <a:gd name="T71" fmla="*/ 491 h 1557"/>
                <a:gd name="T72" fmla="*/ 910 w 1182"/>
                <a:gd name="T73" fmla="*/ 367 h 1557"/>
                <a:gd name="T74" fmla="*/ 1091 w 1182"/>
                <a:gd name="T75" fmla="*/ 121 h 1557"/>
                <a:gd name="T76" fmla="*/ 1182 w 1182"/>
                <a:gd name="T77" fmla="*/ 0 h 1557"/>
                <a:gd name="T78" fmla="*/ 1000 w 1182"/>
                <a:gd name="T79" fmla="*/ 211 h 1557"/>
                <a:gd name="T80" fmla="*/ 938 w 1182"/>
                <a:gd name="T81" fmla="*/ 282 h 1557"/>
                <a:gd name="T82" fmla="*/ 935 w 1182"/>
                <a:gd name="T83" fmla="*/ 284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82" h="1557">
                  <a:moveTo>
                    <a:pt x="935" y="284"/>
                  </a:moveTo>
                  <a:lnTo>
                    <a:pt x="935" y="284"/>
                  </a:lnTo>
                  <a:lnTo>
                    <a:pt x="824" y="440"/>
                  </a:lnTo>
                  <a:lnTo>
                    <a:pt x="713" y="595"/>
                  </a:lnTo>
                  <a:lnTo>
                    <a:pt x="603" y="753"/>
                  </a:lnTo>
                  <a:lnTo>
                    <a:pt x="495" y="911"/>
                  </a:lnTo>
                  <a:lnTo>
                    <a:pt x="495" y="911"/>
                  </a:lnTo>
                  <a:lnTo>
                    <a:pt x="450" y="977"/>
                  </a:lnTo>
                  <a:lnTo>
                    <a:pt x="404" y="1041"/>
                  </a:lnTo>
                  <a:lnTo>
                    <a:pt x="358" y="1104"/>
                  </a:lnTo>
                  <a:lnTo>
                    <a:pt x="310" y="1168"/>
                  </a:lnTo>
                  <a:lnTo>
                    <a:pt x="262" y="1231"/>
                  </a:lnTo>
                  <a:lnTo>
                    <a:pt x="214" y="1293"/>
                  </a:lnTo>
                  <a:lnTo>
                    <a:pt x="164" y="1355"/>
                  </a:lnTo>
                  <a:lnTo>
                    <a:pt x="114" y="1416"/>
                  </a:lnTo>
                  <a:lnTo>
                    <a:pt x="114" y="1416"/>
                  </a:lnTo>
                  <a:lnTo>
                    <a:pt x="123" y="1403"/>
                  </a:lnTo>
                  <a:lnTo>
                    <a:pt x="135" y="1387"/>
                  </a:lnTo>
                  <a:lnTo>
                    <a:pt x="161" y="1344"/>
                  </a:lnTo>
                  <a:lnTo>
                    <a:pt x="190" y="1293"/>
                  </a:lnTo>
                  <a:lnTo>
                    <a:pt x="221" y="1236"/>
                  </a:lnTo>
                  <a:lnTo>
                    <a:pt x="254" y="1176"/>
                  </a:lnTo>
                  <a:lnTo>
                    <a:pt x="286" y="1119"/>
                  </a:lnTo>
                  <a:lnTo>
                    <a:pt x="317" y="1066"/>
                  </a:lnTo>
                  <a:lnTo>
                    <a:pt x="333" y="1042"/>
                  </a:lnTo>
                  <a:lnTo>
                    <a:pt x="347" y="1021"/>
                  </a:lnTo>
                  <a:lnTo>
                    <a:pt x="347" y="1021"/>
                  </a:lnTo>
                  <a:lnTo>
                    <a:pt x="401" y="945"/>
                  </a:lnTo>
                  <a:lnTo>
                    <a:pt x="457" y="870"/>
                  </a:lnTo>
                  <a:lnTo>
                    <a:pt x="514" y="794"/>
                  </a:lnTo>
                  <a:lnTo>
                    <a:pt x="571" y="721"/>
                  </a:lnTo>
                  <a:lnTo>
                    <a:pt x="630" y="646"/>
                  </a:lnTo>
                  <a:lnTo>
                    <a:pt x="688" y="572"/>
                  </a:lnTo>
                  <a:lnTo>
                    <a:pt x="809" y="426"/>
                  </a:lnTo>
                  <a:lnTo>
                    <a:pt x="809" y="426"/>
                  </a:lnTo>
                  <a:lnTo>
                    <a:pt x="695" y="554"/>
                  </a:lnTo>
                  <a:lnTo>
                    <a:pt x="638" y="620"/>
                  </a:lnTo>
                  <a:lnTo>
                    <a:pt x="583" y="685"/>
                  </a:lnTo>
                  <a:lnTo>
                    <a:pt x="528" y="751"/>
                  </a:lnTo>
                  <a:lnTo>
                    <a:pt x="474" y="818"/>
                  </a:lnTo>
                  <a:lnTo>
                    <a:pt x="420" y="884"/>
                  </a:lnTo>
                  <a:lnTo>
                    <a:pt x="369" y="952"/>
                  </a:lnTo>
                  <a:lnTo>
                    <a:pt x="317" y="1021"/>
                  </a:lnTo>
                  <a:lnTo>
                    <a:pt x="268" y="1090"/>
                  </a:lnTo>
                  <a:lnTo>
                    <a:pt x="219" y="1162"/>
                  </a:lnTo>
                  <a:lnTo>
                    <a:pt x="172" y="1233"/>
                  </a:lnTo>
                  <a:lnTo>
                    <a:pt x="128" y="1307"/>
                  </a:lnTo>
                  <a:lnTo>
                    <a:pt x="83" y="1382"/>
                  </a:lnTo>
                  <a:lnTo>
                    <a:pt x="42" y="1458"/>
                  </a:lnTo>
                  <a:lnTo>
                    <a:pt x="3" y="1535"/>
                  </a:lnTo>
                  <a:lnTo>
                    <a:pt x="3" y="1535"/>
                  </a:lnTo>
                  <a:lnTo>
                    <a:pt x="0" y="1541"/>
                  </a:lnTo>
                  <a:lnTo>
                    <a:pt x="1" y="1546"/>
                  </a:lnTo>
                  <a:lnTo>
                    <a:pt x="3" y="1550"/>
                  </a:lnTo>
                  <a:lnTo>
                    <a:pt x="6" y="1555"/>
                  </a:lnTo>
                  <a:lnTo>
                    <a:pt x="11" y="1557"/>
                  </a:lnTo>
                  <a:lnTo>
                    <a:pt x="15" y="1557"/>
                  </a:lnTo>
                  <a:lnTo>
                    <a:pt x="20" y="1556"/>
                  </a:lnTo>
                  <a:lnTo>
                    <a:pt x="25" y="1553"/>
                  </a:lnTo>
                  <a:lnTo>
                    <a:pt x="25" y="1553"/>
                  </a:lnTo>
                  <a:lnTo>
                    <a:pt x="81" y="1492"/>
                  </a:lnTo>
                  <a:lnTo>
                    <a:pt x="136" y="1429"/>
                  </a:lnTo>
                  <a:lnTo>
                    <a:pt x="190" y="1365"/>
                  </a:lnTo>
                  <a:lnTo>
                    <a:pt x="241" y="1301"/>
                  </a:lnTo>
                  <a:lnTo>
                    <a:pt x="293" y="1236"/>
                  </a:lnTo>
                  <a:lnTo>
                    <a:pt x="343" y="1170"/>
                  </a:lnTo>
                  <a:lnTo>
                    <a:pt x="392" y="1103"/>
                  </a:lnTo>
                  <a:lnTo>
                    <a:pt x="441" y="1037"/>
                  </a:lnTo>
                  <a:lnTo>
                    <a:pt x="537" y="901"/>
                  </a:lnTo>
                  <a:lnTo>
                    <a:pt x="632" y="765"/>
                  </a:lnTo>
                  <a:lnTo>
                    <a:pt x="726" y="628"/>
                  </a:lnTo>
                  <a:lnTo>
                    <a:pt x="821" y="491"/>
                  </a:lnTo>
                  <a:lnTo>
                    <a:pt x="821" y="491"/>
                  </a:lnTo>
                  <a:lnTo>
                    <a:pt x="910" y="367"/>
                  </a:lnTo>
                  <a:lnTo>
                    <a:pt x="1000" y="244"/>
                  </a:lnTo>
                  <a:lnTo>
                    <a:pt x="1091" y="121"/>
                  </a:lnTo>
                  <a:lnTo>
                    <a:pt x="1182" y="0"/>
                  </a:lnTo>
                  <a:lnTo>
                    <a:pt x="1182" y="0"/>
                  </a:lnTo>
                  <a:lnTo>
                    <a:pt x="1062" y="141"/>
                  </a:lnTo>
                  <a:lnTo>
                    <a:pt x="1000" y="211"/>
                  </a:lnTo>
                  <a:lnTo>
                    <a:pt x="938" y="282"/>
                  </a:lnTo>
                  <a:lnTo>
                    <a:pt x="938" y="282"/>
                  </a:lnTo>
                  <a:lnTo>
                    <a:pt x="935" y="284"/>
                  </a:lnTo>
                  <a:lnTo>
                    <a:pt x="935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">
              <a:extLst>
                <a:ext uri="{FF2B5EF4-FFF2-40B4-BE49-F238E27FC236}">
                  <a16:creationId xmlns:a16="http://schemas.microsoft.com/office/drawing/2014/main" id="{0C8CB820-80A9-20BD-F3D5-2034C21FE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276" y="3598863"/>
              <a:ext cx="44450" cy="53975"/>
            </a:xfrm>
            <a:custGeom>
              <a:avLst/>
              <a:gdLst>
                <a:gd name="T0" fmla="*/ 169 w 169"/>
                <a:gd name="T1" fmla="*/ 0 h 202"/>
                <a:gd name="T2" fmla="*/ 169 w 169"/>
                <a:gd name="T3" fmla="*/ 0 h 202"/>
                <a:gd name="T4" fmla="*/ 62 w 169"/>
                <a:gd name="T5" fmla="*/ 122 h 202"/>
                <a:gd name="T6" fmla="*/ 62 w 169"/>
                <a:gd name="T7" fmla="*/ 122 h 202"/>
                <a:gd name="T8" fmla="*/ 0 w 169"/>
                <a:gd name="T9" fmla="*/ 202 h 202"/>
                <a:gd name="T10" fmla="*/ 0 w 169"/>
                <a:gd name="T11" fmla="*/ 202 h 202"/>
                <a:gd name="T12" fmla="*/ 86 w 169"/>
                <a:gd name="T13" fmla="*/ 101 h 202"/>
                <a:gd name="T14" fmla="*/ 169 w 169"/>
                <a:gd name="T15" fmla="*/ 0 h 202"/>
                <a:gd name="T16" fmla="*/ 169 w 169"/>
                <a:gd name="T1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02">
                  <a:moveTo>
                    <a:pt x="169" y="0"/>
                  </a:moveTo>
                  <a:lnTo>
                    <a:pt x="169" y="0"/>
                  </a:lnTo>
                  <a:lnTo>
                    <a:pt x="62" y="122"/>
                  </a:lnTo>
                  <a:lnTo>
                    <a:pt x="62" y="12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86" y="101"/>
                  </a:lnTo>
                  <a:lnTo>
                    <a:pt x="169" y="0"/>
                  </a:lnTo>
                  <a:lnTo>
                    <a:pt x="1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">
              <a:extLst>
                <a:ext uri="{FF2B5EF4-FFF2-40B4-BE49-F238E27FC236}">
                  <a16:creationId xmlns:a16="http://schemas.microsoft.com/office/drawing/2014/main" id="{F9BE9A5D-C858-A52B-00E3-640F98CE2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851" y="3709988"/>
              <a:ext cx="46038" cy="55563"/>
            </a:xfrm>
            <a:custGeom>
              <a:avLst/>
              <a:gdLst>
                <a:gd name="T0" fmla="*/ 126 w 177"/>
                <a:gd name="T1" fmla="*/ 68 h 210"/>
                <a:gd name="T2" fmla="*/ 126 w 177"/>
                <a:gd name="T3" fmla="*/ 68 h 210"/>
                <a:gd name="T4" fmla="*/ 177 w 177"/>
                <a:gd name="T5" fmla="*/ 0 h 210"/>
                <a:gd name="T6" fmla="*/ 177 w 177"/>
                <a:gd name="T7" fmla="*/ 0 h 210"/>
                <a:gd name="T8" fmla="*/ 88 w 177"/>
                <a:gd name="T9" fmla="*/ 104 h 210"/>
                <a:gd name="T10" fmla="*/ 0 w 177"/>
                <a:gd name="T11" fmla="*/ 210 h 210"/>
                <a:gd name="T12" fmla="*/ 0 w 177"/>
                <a:gd name="T13" fmla="*/ 210 h 210"/>
                <a:gd name="T14" fmla="*/ 126 w 177"/>
                <a:gd name="T15" fmla="*/ 68 h 210"/>
                <a:gd name="T16" fmla="*/ 126 w 177"/>
                <a:gd name="T17" fmla="*/ 6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210">
                  <a:moveTo>
                    <a:pt x="126" y="68"/>
                  </a:moveTo>
                  <a:lnTo>
                    <a:pt x="126" y="68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88" y="10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26" y="68"/>
                  </a:lnTo>
                  <a:lnTo>
                    <a:pt x="12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>
              <a:extLst>
                <a:ext uri="{FF2B5EF4-FFF2-40B4-BE49-F238E27FC236}">
                  <a16:creationId xmlns:a16="http://schemas.microsoft.com/office/drawing/2014/main" id="{0C8C1361-13C3-AF02-B52F-3AC2AA41A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9388" y="4365625"/>
              <a:ext cx="26988" cy="39688"/>
            </a:xfrm>
            <a:custGeom>
              <a:avLst/>
              <a:gdLst>
                <a:gd name="T0" fmla="*/ 29 w 106"/>
                <a:gd name="T1" fmla="*/ 107 h 151"/>
                <a:gd name="T2" fmla="*/ 29 w 106"/>
                <a:gd name="T3" fmla="*/ 107 h 151"/>
                <a:gd name="T4" fmla="*/ 0 w 106"/>
                <a:gd name="T5" fmla="*/ 151 h 151"/>
                <a:gd name="T6" fmla="*/ 0 w 106"/>
                <a:gd name="T7" fmla="*/ 151 h 151"/>
                <a:gd name="T8" fmla="*/ 53 w 106"/>
                <a:gd name="T9" fmla="*/ 75 h 151"/>
                <a:gd name="T10" fmla="*/ 106 w 106"/>
                <a:gd name="T11" fmla="*/ 0 h 151"/>
                <a:gd name="T12" fmla="*/ 106 w 106"/>
                <a:gd name="T13" fmla="*/ 0 h 151"/>
                <a:gd name="T14" fmla="*/ 67 w 106"/>
                <a:gd name="T15" fmla="*/ 53 h 151"/>
                <a:gd name="T16" fmla="*/ 29 w 106"/>
                <a:gd name="T17" fmla="*/ 107 h 151"/>
                <a:gd name="T18" fmla="*/ 29 w 106"/>
                <a:gd name="T19" fmla="*/ 10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51">
                  <a:moveTo>
                    <a:pt x="29" y="107"/>
                  </a:moveTo>
                  <a:lnTo>
                    <a:pt x="29" y="10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53" y="75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67" y="53"/>
                  </a:lnTo>
                  <a:lnTo>
                    <a:pt x="29" y="107"/>
                  </a:lnTo>
                  <a:lnTo>
                    <a:pt x="2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>
              <a:extLst>
                <a:ext uri="{FF2B5EF4-FFF2-40B4-BE49-F238E27FC236}">
                  <a16:creationId xmlns:a16="http://schemas.microsoft.com/office/drawing/2014/main" id="{95B6D8EA-B138-B8E7-A660-F6BA05E21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726" y="4627563"/>
              <a:ext cx="144463" cy="176213"/>
            </a:xfrm>
            <a:custGeom>
              <a:avLst/>
              <a:gdLst>
                <a:gd name="T0" fmla="*/ 531 w 546"/>
                <a:gd name="T1" fmla="*/ 24 h 661"/>
                <a:gd name="T2" fmla="*/ 531 w 546"/>
                <a:gd name="T3" fmla="*/ 24 h 661"/>
                <a:gd name="T4" fmla="*/ 546 w 546"/>
                <a:gd name="T5" fmla="*/ 0 h 661"/>
                <a:gd name="T6" fmla="*/ 546 w 546"/>
                <a:gd name="T7" fmla="*/ 0 h 661"/>
                <a:gd name="T8" fmla="*/ 478 w 546"/>
                <a:gd name="T9" fmla="*/ 83 h 661"/>
                <a:gd name="T10" fmla="*/ 410 w 546"/>
                <a:gd name="T11" fmla="*/ 165 h 661"/>
                <a:gd name="T12" fmla="*/ 272 w 546"/>
                <a:gd name="T13" fmla="*/ 330 h 661"/>
                <a:gd name="T14" fmla="*/ 135 w 546"/>
                <a:gd name="T15" fmla="*/ 493 h 661"/>
                <a:gd name="T16" fmla="*/ 67 w 546"/>
                <a:gd name="T17" fmla="*/ 577 h 661"/>
                <a:gd name="T18" fmla="*/ 0 w 546"/>
                <a:gd name="T19" fmla="*/ 661 h 661"/>
                <a:gd name="T20" fmla="*/ 0 w 546"/>
                <a:gd name="T21" fmla="*/ 661 h 661"/>
                <a:gd name="T22" fmla="*/ 133 w 546"/>
                <a:gd name="T23" fmla="*/ 502 h 661"/>
                <a:gd name="T24" fmla="*/ 266 w 546"/>
                <a:gd name="T25" fmla="*/ 342 h 661"/>
                <a:gd name="T26" fmla="*/ 400 w 546"/>
                <a:gd name="T27" fmla="*/ 183 h 661"/>
                <a:gd name="T28" fmla="*/ 465 w 546"/>
                <a:gd name="T29" fmla="*/ 104 h 661"/>
                <a:gd name="T30" fmla="*/ 531 w 546"/>
                <a:gd name="T31" fmla="*/ 24 h 661"/>
                <a:gd name="T32" fmla="*/ 531 w 546"/>
                <a:gd name="T33" fmla="*/ 24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6" h="661">
                  <a:moveTo>
                    <a:pt x="531" y="24"/>
                  </a:moveTo>
                  <a:lnTo>
                    <a:pt x="531" y="24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478" y="83"/>
                  </a:lnTo>
                  <a:lnTo>
                    <a:pt x="410" y="165"/>
                  </a:lnTo>
                  <a:lnTo>
                    <a:pt x="272" y="330"/>
                  </a:lnTo>
                  <a:lnTo>
                    <a:pt x="135" y="493"/>
                  </a:lnTo>
                  <a:lnTo>
                    <a:pt x="67" y="577"/>
                  </a:lnTo>
                  <a:lnTo>
                    <a:pt x="0" y="661"/>
                  </a:lnTo>
                  <a:lnTo>
                    <a:pt x="0" y="661"/>
                  </a:lnTo>
                  <a:lnTo>
                    <a:pt x="133" y="502"/>
                  </a:lnTo>
                  <a:lnTo>
                    <a:pt x="266" y="342"/>
                  </a:lnTo>
                  <a:lnTo>
                    <a:pt x="400" y="183"/>
                  </a:lnTo>
                  <a:lnTo>
                    <a:pt x="465" y="104"/>
                  </a:lnTo>
                  <a:lnTo>
                    <a:pt x="531" y="24"/>
                  </a:lnTo>
                  <a:lnTo>
                    <a:pt x="5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>
              <a:extLst>
                <a:ext uri="{FF2B5EF4-FFF2-40B4-BE49-F238E27FC236}">
                  <a16:creationId xmlns:a16="http://schemas.microsoft.com/office/drawing/2014/main" id="{8D74D3F7-ED1A-27BE-B953-60BFFDA18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51" y="4694238"/>
              <a:ext cx="138113" cy="201613"/>
            </a:xfrm>
            <a:custGeom>
              <a:avLst/>
              <a:gdLst>
                <a:gd name="T0" fmla="*/ 522 w 522"/>
                <a:gd name="T1" fmla="*/ 0 h 767"/>
                <a:gd name="T2" fmla="*/ 522 w 522"/>
                <a:gd name="T3" fmla="*/ 0 h 767"/>
                <a:gd name="T4" fmla="*/ 0 w 522"/>
                <a:gd name="T5" fmla="*/ 767 h 767"/>
                <a:gd name="T6" fmla="*/ 0 w 522"/>
                <a:gd name="T7" fmla="*/ 767 h 767"/>
                <a:gd name="T8" fmla="*/ 98 w 522"/>
                <a:gd name="T9" fmla="*/ 634 h 767"/>
                <a:gd name="T10" fmla="*/ 195 w 522"/>
                <a:gd name="T11" fmla="*/ 500 h 767"/>
                <a:gd name="T12" fmla="*/ 242 w 522"/>
                <a:gd name="T13" fmla="*/ 432 h 767"/>
                <a:gd name="T14" fmla="*/ 289 w 522"/>
                <a:gd name="T15" fmla="*/ 363 h 767"/>
                <a:gd name="T16" fmla="*/ 335 w 522"/>
                <a:gd name="T17" fmla="*/ 295 h 767"/>
                <a:gd name="T18" fmla="*/ 379 w 522"/>
                <a:gd name="T19" fmla="*/ 225 h 767"/>
                <a:gd name="T20" fmla="*/ 379 w 522"/>
                <a:gd name="T21" fmla="*/ 225 h 767"/>
                <a:gd name="T22" fmla="*/ 522 w 522"/>
                <a:gd name="T23" fmla="*/ 0 h 767"/>
                <a:gd name="T24" fmla="*/ 522 w 522"/>
                <a:gd name="T25" fmla="*/ 0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2" h="767">
                  <a:moveTo>
                    <a:pt x="522" y="0"/>
                  </a:moveTo>
                  <a:lnTo>
                    <a:pt x="522" y="0"/>
                  </a:lnTo>
                  <a:lnTo>
                    <a:pt x="0" y="767"/>
                  </a:lnTo>
                  <a:lnTo>
                    <a:pt x="0" y="767"/>
                  </a:lnTo>
                  <a:lnTo>
                    <a:pt x="98" y="634"/>
                  </a:lnTo>
                  <a:lnTo>
                    <a:pt x="195" y="500"/>
                  </a:lnTo>
                  <a:lnTo>
                    <a:pt x="242" y="432"/>
                  </a:lnTo>
                  <a:lnTo>
                    <a:pt x="289" y="363"/>
                  </a:lnTo>
                  <a:lnTo>
                    <a:pt x="335" y="295"/>
                  </a:lnTo>
                  <a:lnTo>
                    <a:pt x="379" y="225"/>
                  </a:lnTo>
                  <a:lnTo>
                    <a:pt x="379" y="225"/>
                  </a:lnTo>
                  <a:lnTo>
                    <a:pt x="522" y="0"/>
                  </a:lnTo>
                  <a:lnTo>
                    <a:pt x="5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>
              <a:extLst>
                <a:ext uri="{FF2B5EF4-FFF2-40B4-BE49-F238E27FC236}">
                  <a16:creationId xmlns:a16="http://schemas.microsoft.com/office/drawing/2014/main" id="{E3F4BCAC-4C7D-8D57-BD23-1A0BAD03D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426" y="4714875"/>
              <a:ext cx="6350" cy="6350"/>
            </a:xfrm>
            <a:custGeom>
              <a:avLst/>
              <a:gdLst>
                <a:gd name="T0" fmla="*/ 11 w 24"/>
                <a:gd name="T1" fmla="*/ 0 h 26"/>
                <a:gd name="T2" fmla="*/ 11 w 24"/>
                <a:gd name="T3" fmla="*/ 0 h 26"/>
                <a:gd name="T4" fmla="*/ 7 w 24"/>
                <a:gd name="T5" fmla="*/ 1 h 26"/>
                <a:gd name="T6" fmla="*/ 2 w 24"/>
                <a:gd name="T7" fmla="*/ 4 h 26"/>
                <a:gd name="T8" fmla="*/ 1 w 24"/>
                <a:gd name="T9" fmla="*/ 8 h 26"/>
                <a:gd name="T10" fmla="*/ 0 w 24"/>
                <a:gd name="T11" fmla="*/ 13 h 26"/>
                <a:gd name="T12" fmla="*/ 1 w 24"/>
                <a:gd name="T13" fmla="*/ 18 h 26"/>
                <a:gd name="T14" fmla="*/ 2 w 24"/>
                <a:gd name="T15" fmla="*/ 21 h 26"/>
                <a:gd name="T16" fmla="*/ 7 w 24"/>
                <a:gd name="T17" fmla="*/ 25 h 26"/>
                <a:gd name="T18" fmla="*/ 11 w 24"/>
                <a:gd name="T19" fmla="*/ 26 h 26"/>
                <a:gd name="T20" fmla="*/ 11 w 24"/>
                <a:gd name="T21" fmla="*/ 26 h 26"/>
                <a:gd name="T22" fmla="*/ 17 w 24"/>
                <a:gd name="T23" fmla="*/ 25 h 26"/>
                <a:gd name="T24" fmla="*/ 21 w 24"/>
                <a:gd name="T25" fmla="*/ 21 h 26"/>
                <a:gd name="T26" fmla="*/ 23 w 24"/>
                <a:gd name="T27" fmla="*/ 18 h 26"/>
                <a:gd name="T28" fmla="*/ 24 w 24"/>
                <a:gd name="T29" fmla="*/ 13 h 26"/>
                <a:gd name="T30" fmla="*/ 23 w 24"/>
                <a:gd name="T31" fmla="*/ 8 h 26"/>
                <a:gd name="T32" fmla="*/ 21 w 24"/>
                <a:gd name="T33" fmla="*/ 4 h 26"/>
                <a:gd name="T34" fmla="*/ 17 w 24"/>
                <a:gd name="T35" fmla="*/ 1 h 26"/>
                <a:gd name="T36" fmla="*/ 11 w 24"/>
                <a:gd name="T37" fmla="*/ 0 h 26"/>
                <a:gd name="T38" fmla="*/ 11 w 24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6">
                  <a:moveTo>
                    <a:pt x="11" y="0"/>
                  </a:moveTo>
                  <a:lnTo>
                    <a:pt x="11" y="0"/>
                  </a:lnTo>
                  <a:lnTo>
                    <a:pt x="7" y="1"/>
                  </a:lnTo>
                  <a:lnTo>
                    <a:pt x="2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2" y="21"/>
                  </a:lnTo>
                  <a:lnTo>
                    <a:pt x="7" y="25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7" y="25"/>
                  </a:lnTo>
                  <a:lnTo>
                    <a:pt x="21" y="21"/>
                  </a:lnTo>
                  <a:lnTo>
                    <a:pt x="23" y="18"/>
                  </a:lnTo>
                  <a:lnTo>
                    <a:pt x="24" y="13"/>
                  </a:lnTo>
                  <a:lnTo>
                    <a:pt x="23" y="8"/>
                  </a:lnTo>
                  <a:lnTo>
                    <a:pt x="21" y="4"/>
                  </a:lnTo>
                  <a:lnTo>
                    <a:pt x="17" y="1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>
              <a:extLst>
                <a:ext uri="{FF2B5EF4-FFF2-40B4-BE49-F238E27FC236}">
                  <a16:creationId xmlns:a16="http://schemas.microsoft.com/office/drawing/2014/main" id="{4F95DF47-C069-4E15-146A-F19A6363E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4201" y="2981325"/>
              <a:ext cx="177800" cy="227013"/>
            </a:xfrm>
            <a:custGeom>
              <a:avLst/>
              <a:gdLst>
                <a:gd name="T0" fmla="*/ 41 w 670"/>
                <a:gd name="T1" fmla="*/ 796 h 859"/>
                <a:gd name="T2" fmla="*/ 41 w 670"/>
                <a:gd name="T3" fmla="*/ 796 h 859"/>
                <a:gd name="T4" fmla="*/ 0 w 670"/>
                <a:gd name="T5" fmla="*/ 859 h 859"/>
                <a:gd name="T6" fmla="*/ 0 w 670"/>
                <a:gd name="T7" fmla="*/ 859 h 859"/>
                <a:gd name="T8" fmla="*/ 169 w 670"/>
                <a:gd name="T9" fmla="*/ 645 h 859"/>
                <a:gd name="T10" fmla="*/ 337 w 670"/>
                <a:gd name="T11" fmla="*/ 431 h 859"/>
                <a:gd name="T12" fmla="*/ 505 w 670"/>
                <a:gd name="T13" fmla="*/ 217 h 859"/>
                <a:gd name="T14" fmla="*/ 670 w 670"/>
                <a:gd name="T15" fmla="*/ 0 h 859"/>
                <a:gd name="T16" fmla="*/ 670 w 670"/>
                <a:gd name="T17" fmla="*/ 0 h 859"/>
                <a:gd name="T18" fmla="*/ 561 w 670"/>
                <a:gd name="T19" fmla="*/ 136 h 859"/>
                <a:gd name="T20" fmla="*/ 561 w 670"/>
                <a:gd name="T21" fmla="*/ 136 h 859"/>
                <a:gd name="T22" fmla="*/ 430 w 670"/>
                <a:gd name="T23" fmla="*/ 300 h 859"/>
                <a:gd name="T24" fmla="*/ 300 w 670"/>
                <a:gd name="T25" fmla="*/ 465 h 859"/>
                <a:gd name="T26" fmla="*/ 41 w 670"/>
                <a:gd name="T27" fmla="*/ 796 h 859"/>
                <a:gd name="T28" fmla="*/ 41 w 670"/>
                <a:gd name="T29" fmla="*/ 796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0" h="859">
                  <a:moveTo>
                    <a:pt x="41" y="796"/>
                  </a:moveTo>
                  <a:lnTo>
                    <a:pt x="41" y="796"/>
                  </a:lnTo>
                  <a:lnTo>
                    <a:pt x="0" y="859"/>
                  </a:lnTo>
                  <a:lnTo>
                    <a:pt x="0" y="859"/>
                  </a:lnTo>
                  <a:lnTo>
                    <a:pt x="169" y="645"/>
                  </a:lnTo>
                  <a:lnTo>
                    <a:pt x="337" y="431"/>
                  </a:lnTo>
                  <a:lnTo>
                    <a:pt x="505" y="217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561" y="136"/>
                  </a:lnTo>
                  <a:lnTo>
                    <a:pt x="561" y="136"/>
                  </a:lnTo>
                  <a:lnTo>
                    <a:pt x="430" y="300"/>
                  </a:lnTo>
                  <a:lnTo>
                    <a:pt x="300" y="465"/>
                  </a:lnTo>
                  <a:lnTo>
                    <a:pt x="41" y="796"/>
                  </a:lnTo>
                  <a:lnTo>
                    <a:pt x="41" y="7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">
              <a:extLst>
                <a:ext uri="{FF2B5EF4-FFF2-40B4-BE49-F238E27FC236}">
                  <a16:creationId xmlns:a16="http://schemas.microsoft.com/office/drawing/2014/main" id="{D5B8E77D-8636-65DB-A72C-F0B9D0056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526" y="3243263"/>
              <a:ext cx="38100" cy="50800"/>
            </a:xfrm>
            <a:custGeom>
              <a:avLst/>
              <a:gdLst>
                <a:gd name="T0" fmla="*/ 0 w 150"/>
                <a:gd name="T1" fmla="*/ 193 h 193"/>
                <a:gd name="T2" fmla="*/ 0 w 150"/>
                <a:gd name="T3" fmla="*/ 193 h 193"/>
                <a:gd name="T4" fmla="*/ 129 w 150"/>
                <a:gd name="T5" fmla="*/ 31 h 193"/>
                <a:gd name="T6" fmla="*/ 129 w 150"/>
                <a:gd name="T7" fmla="*/ 31 h 193"/>
                <a:gd name="T8" fmla="*/ 150 w 150"/>
                <a:gd name="T9" fmla="*/ 0 h 193"/>
                <a:gd name="T10" fmla="*/ 150 w 150"/>
                <a:gd name="T11" fmla="*/ 0 h 193"/>
                <a:gd name="T12" fmla="*/ 0 w 150"/>
                <a:gd name="T13" fmla="*/ 193 h 193"/>
                <a:gd name="T14" fmla="*/ 0 w 150"/>
                <a:gd name="T15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93">
                  <a:moveTo>
                    <a:pt x="0" y="193"/>
                  </a:moveTo>
                  <a:lnTo>
                    <a:pt x="0" y="193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0" y="193"/>
                  </a:lnTo>
                  <a:lnTo>
                    <a:pt x="0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3">
              <a:extLst>
                <a:ext uri="{FF2B5EF4-FFF2-40B4-BE49-F238E27FC236}">
                  <a16:creationId xmlns:a16="http://schemas.microsoft.com/office/drawing/2014/main" id="{4979EE24-49AB-E657-B8D2-8DE09B85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1" y="4538663"/>
              <a:ext cx="3175" cy="4763"/>
            </a:xfrm>
            <a:custGeom>
              <a:avLst/>
              <a:gdLst>
                <a:gd name="T0" fmla="*/ 18 w 18"/>
                <a:gd name="T1" fmla="*/ 0 h 22"/>
                <a:gd name="T2" fmla="*/ 18 w 18"/>
                <a:gd name="T3" fmla="*/ 0 h 22"/>
                <a:gd name="T4" fmla="*/ 9 w 18"/>
                <a:gd name="T5" fmla="*/ 10 h 22"/>
                <a:gd name="T6" fmla="*/ 0 w 18"/>
                <a:gd name="T7" fmla="*/ 22 h 22"/>
                <a:gd name="T8" fmla="*/ 0 w 18"/>
                <a:gd name="T9" fmla="*/ 22 h 22"/>
                <a:gd name="T10" fmla="*/ 18 w 18"/>
                <a:gd name="T11" fmla="*/ 0 h 22"/>
                <a:gd name="T12" fmla="*/ 18 w 18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2">
                  <a:moveTo>
                    <a:pt x="18" y="0"/>
                  </a:moveTo>
                  <a:lnTo>
                    <a:pt x="18" y="0"/>
                  </a:lnTo>
                  <a:lnTo>
                    <a:pt x="9" y="1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">
              <a:extLst>
                <a:ext uri="{FF2B5EF4-FFF2-40B4-BE49-F238E27FC236}">
                  <a16:creationId xmlns:a16="http://schemas.microsoft.com/office/drawing/2014/main" id="{A57C7E11-F581-A078-FFD0-AC21E1D28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2888" y="4179888"/>
              <a:ext cx="57150" cy="76200"/>
            </a:xfrm>
            <a:custGeom>
              <a:avLst/>
              <a:gdLst>
                <a:gd name="T0" fmla="*/ 211 w 211"/>
                <a:gd name="T1" fmla="*/ 0 h 287"/>
                <a:gd name="T2" fmla="*/ 211 w 211"/>
                <a:gd name="T3" fmla="*/ 0 h 287"/>
                <a:gd name="T4" fmla="*/ 0 w 211"/>
                <a:gd name="T5" fmla="*/ 287 h 287"/>
                <a:gd name="T6" fmla="*/ 0 w 211"/>
                <a:gd name="T7" fmla="*/ 287 h 287"/>
                <a:gd name="T8" fmla="*/ 76 w 211"/>
                <a:gd name="T9" fmla="*/ 186 h 287"/>
                <a:gd name="T10" fmla="*/ 76 w 211"/>
                <a:gd name="T11" fmla="*/ 186 h 287"/>
                <a:gd name="T12" fmla="*/ 144 w 211"/>
                <a:gd name="T13" fmla="*/ 94 h 287"/>
                <a:gd name="T14" fmla="*/ 211 w 211"/>
                <a:gd name="T15" fmla="*/ 0 h 287"/>
                <a:gd name="T16" fmla="*/ 211 w 211"/>
                <a:gd name="T17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87">
                  <a:moveTo>
                    <a:pt x="211" y="0"/>
                  </a:moveTo>
                  <a:lnTo>
                    <a:pt x="211" y="0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144" y="94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5">
              <a:extLst>
                <a:ext uri="{FF2B5EF4-FFF2-40B4-BE49-F238E27FC236}">
                  <a16:creationId xmlns:a16="http://schemas.microsoft.com/office/drawing/2014/main" id="{0EB27C65-55CE-102B-BAED-B733C2A98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726" y="3016250"/>
              <a:ext cx="77788" cy="101600"/>
            </a:xfrm>
            <a:custGeom>
              <a:avLst/>
              <a:gdLst>
                <a:gd name="T0" fmla="*/ 290 w 290"/>
                <a:gd name="T1" fmla="*/ 0 h 386"/>
                <a:gd name="T2" fmla="*/ 290 w 290"/>
                <a:gd name="T3" fmla="*/ 0 h 386"/>
                <a:gd name="T4" fmla="*/ 145 w 290"/>
                <a:gd name="T5" fmla="*/ 192 h 386"/>
                <a:gd name="T6" fmla="*/ 0 w 290"/>
                <a:gd name="T7" fmla="*/ 386 h 386"/>
                <a:gd name="T8" fmla="*/ 0 w 290"/>
                <a:gd name="T9" fmla="*/ 386 h 386"/>
                <a:gd name="T10" fmla="*/ 122 w 290"/>
                <a:gd name="T11" fmla="*/ 225 h 386"/>
                <a:gd name="T12" fmla="*/ 122 w 290"/>
                <a:gd name="T13" fmla="*/ 225 h 386"/>
                <a:gd name="T14" fmla="*/ 206 w 290"/>
                <a:gd name="T15" fmla="*/ 114 h 386"/>
                <a:gd name="T16" fmla="*/ 290 w 290"/>
                <a:gd name="T17" fmla="*/ 0 h 386"/>
                <a:gd name="T18" fmla="*/ 290 w 290"/>
                <a:gd name="T1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386">
                  <a:moveTo>
                    <a:pt x="290" y="0"/>
                  </a:moveTo>
                  <a:lnTo>
                    <a:pt x="290" y="0"/>
                  </a:lnTo>
                  <a:lnTo>
                    <a:pt x="145" y="192"/>
                  </a:lnTo>
                  <a:lnTo>
                    <a:pt x="0" y="386"/>
                  </a:lnTo>
                  <a:lnTo>
                    <a:pt x="0" y="386"/>
                  </a:lnTo>
                  <a:lnTo>
                    <a:pt x="122" y="225"/>
                  </a:lnTo>
                  <a:lnTo>
                    <a:pt x="122" y="225"/>
                  </a:lnTo>
                  <a:lnTo>
                    <a:pt x="206" y="114"/>
                  </a:lnTo>
                  <a:lnTo>
                    <a:pt x="290" y="0"/>
                  </a:lnTo>
                  <a:lnTo>
                    <a:pt x="2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">
              <a:extLst>
                <a:ext uri="{FF2B5EF4-FFF2-40B4-BE49-F238E27FC236}">
                  <a16:creationId xmlns:a16="http://schemas.microsoft.com/office/drawing/2014/main" id="{59EF1EF9-8942-4F2C-05B8-2EDE637ED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9663" y="3082925"/>
              <a:ext cx="188913" cy="266700"/>
            </a:xfrm>
            <a:custGeom>
              <a:avLst/>
              <a:gdLst>
                <a:gd name="T0" fmla="*/ 686 w 714"/>
                <a:gd name="T1" fmla="*/ 43 h 1010"/>
                <a:gd name="T2" fmla="*/ 686 w 714"/>
                <a:gd name="T3" fmla="*/ 43 h 1010"/>
                <a:gd name="T4" fmla="*/ 714 w 714"/>
                <a:gd name="T5" fmla="*/ 0 h 1010"/>
                <a:gd name="T6" fmla="*/ 714 w 714"/>
                <a:gd name="T7" fmla="*/ 0 h 1010"/>
                <a:gd name="T8" fmla="*/ 624 w 714"/>
                <a:gd name="T9" fmla="*/ 124 h 1010"/>
                <a:gd name="T10" fmla="*/ 533 w 714"/>
                <a:gd name="T11" fmla="*/ 249 h 1010"/>
                <a:gd name="T12" fmla="*/ 443 w 714"/>
                <a:gd name="T13" fmla="*/ 376 h 1010"/>
                <a:gd name="T14" fmla="*/ 354 w 714"/>
                <a:gd name="T15" fmla="*/ 501 h 1010"/>
                <a:gd name="T16" fmla="*/ 176 w 714"/>
                <a:gd name="T17" fmla="*/ 755 h 1010"/>
                <a:gd name="T18" fmla="*/ 0 w 714"/>
                <a:gd name="T19" fmla="*/ 1010 h 1010"/>
                <a:gd name="T20" fmla="*/ 0 w 714"/>
                <a:gd name="T21" fmla="*/ 1010 h 1010"/>
                <a:gd name="T22" fmla="*/ 175 w 714"/>
                <a:gd name="T23" fmla="*/ 770 h 1010"/>
                <a:gd name="T24" fmla="*/ 348 w 714"/>
                <a:gd name="T25" fmla="*/ 529 h 1010"/>
                <a:gd name="T26" fmla="*/ 433 w 714"/>
                <a:gd name="T27" fmla="*/ 408 h 1010"/>
                <a:gd name="T28" fmla="*/ 519 w 714"/>
                <a:gd name="T29" fmla="*/ 288 h 1010"/>
                <a:gd name="T30" fmla="*/ 603 w 714"/>
                <a:gd name="T31" fmla="*/ 165 h 1010"/>
                <a:gd name="T32" fmla="*/ 686 w 714"/>
                <a:gd name="T33" fmla="*/ 43 h 1010"/>
                <a:gd name="T34" fmla="*/ 686 w 714"/>
                <a:gd name="T35" fmla="*/ 43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4" h="1010">
                  <a:moveTo>
                    <a:pt x="686" y="43"/>
                  </a:moveTo>
                  <a:lnTo>
                    <a:pt x="686" y="43"/>
                  </a:lnTo>
                  <a:lnTo>
                    <a:pt x="714" y="0"/>
                  </a:lnTo>
                  <a:lnTo>
                    <a:pt x="714" y="0"/>
                  </a:lnTo>
                  <a:lnTo>
                    <a:pt x="624" y="124"/>
                  </a:lnTo>
                  <a:lnTo>
                    <a:pt x="533" y="249"/>
                  </a:lnTo>
                  <a:lnTo>
                    <a:pt x="443" y="376"/>
                  </a:lnTo>
                  <a:lnTo>
                    <a:pt x="354" y="501"/>
                  </a:lnTo>
                  <a:lnTo>
                    <a:pt x="176" y="755"/>
                  </a:lnTo>
                  <a:lnTo>
                    <a:pt x="0" y="1010"/>
                  </a:lnTo>
                  <a:lnTo>
                    <a:pt x="0" y="1010"/>
                  </a:lnTo>
                  <a:lnTo>
                    <a:pt x="175" y="770"/>
                  </a:lnTo>
                  <a:lnTo>
                    <a:pt x="348" y="529"/>
                  </a:lnTo>
                  <a:lnTo>
                    <a:pt x="433" y="408"/>
                  </a:lnTo>
                  <a:lnTo>
                    <a:pt x="519" y="288"/>
                  </a:lnTo>
                  <a:lnTo>
                    <a:pt x="603" y="165"/>
                  </a:lnTo>
                  <a:lnTo>
                    <a:pt x="686" y="43"/>
                  </a:lnTo>
                  <a:lnTo>
                    <a:pt x="686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7">
              <a:extLst>
                <a:ext uri="{FF2B5EF4-FFF2-40B4-BE49-F238E27FC236}">
                  <a16:creationId xmlns:a16="http://schemas.microsoft.com/office/drawing/2014/main" id="{7495EA12-04A5-B5C8-12A6-436F45008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9351" y="3119438"/>
              <a:ext cx="322263" cy="431800"/>
            </a:xfrm>
            <a:custGeom>
              <a:avLst/>
              <a:gdLst>
                <a:gd name="T0" fmla="*/ 0 w 1220"/>
                <a:gd name="T1" fmla="*/ 1632 h 1632"/>
                <a:gd name="T2" fmla="*/ 0 w 1220"/>
                <a:gd name="T3" fmla="*/ 1632 h 1632"/>
                <a:gd name="T4" fmla="*/ 82 w 1220"/>
                <a:gd name="T5" fmla="*/ 1521 h 1632"/>
                <a:gd name="T6" fmla="*/ 164 w 1220"/>
                <a:gd name="T7" fmla="*/ 1410 h 1632"/>
                <a:gd name="T8" fmla="*/ 329 w 1220"/>
                <a:gd name="T9" fmla="*/ 1190 h 1632"/>
                <a:gd name="T10" fmla="*/ 662 w 1220"/>
                <a:gd name="T11" fmla="*/ 749 h 1632"/>
                <a:gd name="T12" fmla="*/ 662 w 1220"/>
                <a:gd name="T13" fmla="*/ 749 h 1632"/>
                <a:gd name="T14" fmla="*/ 801 w 1220"/>
                <a:gd name="T15" fmla="*/ 561 h 1632"/>
                <a:gd name="T16" fmla="*/ 939 w 1220"/>
                <a:gd name="T17" fmla="*/ 373 h 1632"/>
                <a:gd name="T18" fmla="*/ 1008 w 1220"/>
                <a:gd name="T19" fmla="*/ 279 h 1632"/>
                <a:gd name="T20" fmla="*/ 1078 w 1220"/>
                <a:gd name="T21" fmla="*/ 185 h 1632"/>
                <a:gd name="T22" fmla="*/ 1149 w 1220"/>
                <a:gd name="T23" fmla="*/ 93 h 1632"/>
                <a:gd name="T24" fmla="*/ 1220 w 1220"/>
                <a:gd name="T25" fmla="*/ 0 h 1632"/>
                <a:gd name="T26" fmla="*/ 1220 w 1220"/>
                <a:gd name="T27" fmla="*/ 0 h 1632"/>
                <a:gd name="T28" fmla="*/ 1095 w 1220"/>
                <a:gd name="T29" fmla="*/ 147 h 1632"/>
                <a:gd name="T30" fmla="*/ 1033 w 1220"/>
                <a:gd name="T31" fmla="*/ 220 h 1632"/>
                <a:gd name="T32" fmla="*/ 971 w 1220"/>
                <a:gd name="T33" fmla="*/ 295 h 1632"/>
                <a:gd name="T34" fmla="*/ 911 w 1220"/>
                <a:gd name="T35" fmla="*/ 369 h 1632"/>
                <a:gd name="T36" fmla="*/ 851 w 1220"/>
                <a:gd name="T37" fmla="*/ 444 h 1632"/>
                <a:gd name="T38" fmla="*/ 794 w 1220"/>
                <a:gd name="T39" fmla="*/ 520 h 1632"/>
                <a:gd name="T40" fmla="*/ 739 w 1220"/>
                <a:gd name="T41" fmla="*/ 596 h 1632"/>
                <a:gd name="T42" fmla="*/ 739 w 1220"/>
                <a:gd name="T43" fmla="*/ 596 h 1632"/>
                <a:gd name="T44" fmla="*/ 367 w 1220"/>
                <a:gd name="T45" fmla="*/ 1115 h 1632"/>
                <a:gd name="T46" fmla="*/ 183 w 1220"/>
                <a:gd name="T47" fmla="*/ 1373 h 1632"/>
                <a:gd name="T48" fmla="*/ 0 w 1220"/>
                <a:gd name="T49" fmla="*/ 1632 h 1632"/>
                <a:gd name="T50" fmla="*/ 0 w 1220"/>
                <a:gd name="T51" fmla="*/ 1632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0" h="1632">
                  <a:moveTo>
                    <a:pt x="0" y="1632"/>
                  </a:moveTo>
                  <a:lnTo>
                    <a:pt x="0" y="1632"/>
                  </a:lnTo>
                  <a:lnTo>
                    <a:pt x="82" y="1521"/>
                  </a:lnTo>
                  <a:lnTo>
                    <a:pt x="164" y="1410"/>
                  </a:lnTo>
                  <a:lnTo>
                    <a:pt x="329" y="1190"/>
                  </a:lnTo>
                  <a:lnTo>
                    <a:pt x="662" y="749"/>
                  </a:lnTo>
                  <a:lnTo>
                    <a:pt x="662" y="749"/>
                  </a:lnTo>
                  <a:lnTo>
                    <a:pt x="801" y="561"/>
                  </a:lnTo>
                  <a:lnTo>
                    <a:pt x="939" y="373"/>
                  </a:lnTo>
                  <a:lnTo>
                    <a:pt x="1008" y="279"/>
                  </a:lnTo>
                  <a:lnTo>
                    <a:pt x="1078" y="185"/>
                  </a:lnTo>
                  <a:lnTo>
                    <a:pt x="1149" y="93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095" y="147"/>
                  </a:lnTo>
                  <a:lnTo>
                    <a:pt x="1033" y="220"/>
                  </a:lnTo>
                  <a:lnTo>
                    <a:pt x="971" y="295"/>
                  </a:lnTo>
                  <a:lnTo>
                    <a:pt x="911" y="369"/>
                  </a:lnTo>
                  <a:lnTo>
                    <a:pt x="851" y="444"/>
                  </a:lnTo>
                  <a:lnTo>
                    <a:pt x="794" y="520"/>
                  </a:lnTo>
                  <a:lnTo>
                    <a:pt x="739" y="596"/>
                  </a:lnTo>
                  <a:lnTo>
                    <a:pt x="739" y="596"/>
                  </a:lnTo>
                  <a:lnTo>
                    <a:pt x="367" y="1115"/>
                  </a:lnTo>
                  <a:lnTo>
                    <a:pt x="183" y="1373"/>
                  </a:lnTo>
                  <a:lnTo>
                    <a:pt x="0" y="1632"/>
                  </a:lnTo>
                  <a:lnTo>
                    <a:pt x="0" y="16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8">
              <a:extLst>
                <a:ext uri="{FF2B5EF4-FFF2-40B4-BE49-F238E27FC236}">
                  <a16:creationId xmlns:a16="http://schemas.microsoft.com/office/drawing/2014/main" id="{B93D546D-564C-D641-51E9-DF0FACEAE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6476" y="3551238"/>
              <a:ext cx="142875" cy="209550"/>
            </a:xfrm>
            <a:custGeom>
              <a:avLst/>
              <a:gdLst>
                <a:gd name="T0" fmla="*/ 0 w 539"/>
                <a:gd name="T1" fmla="*/ 790 h 790"/>
                <a:gd name="T2" fmla="*/ 0 w 539"/>
                <a:gd name="T3" fmla="*/ 790 h 790"/>
                <a:gd name="T4" fmla="*/ 133 w 539"/>
                <a:gd name="T5" fmla="*/ 591 h 790"/>
                <a:gd name="T6" fmla="*/ 268 w 539"/>
                <a:gd name="T7" fmla="*/ 393 h 790"/>
                <a:gd name="T8" fmla="*/ 402 w 539"/>
                <a:gd name="T9" fmla="*/ 195 h 790"/>
                <a:gd name="T10" fmla="*/ 539 w 539"/>
                <a:gd name="T11" fmla="*/ 0 h 790"/>
                <a:gd name="T12" fmla="*/ 539 w 539"/>
                <a:gd name="T13" fmla="*/ 0 h 790"/>
                <a:gd name="T14" fmla="*/ 469 w 539"/>
                <a:gd name="T15" fmla="*/ 96 h 790"/>
                <a:gd name="T16" fmla="*/ 400 w 539"/>
                <a:gd name="T17" fmla="*/ 194 h 790"/>
                <a:gd name="T18" fmla="*/ 331 w 539"/>
                <a:gd name="T19" fmla="*/ 291 h 790"/>
                <a:gd name="T20" fmla="*/ 263 w 539"/>
                <a:gd name="T21" fmla="*/ 390 h 790"/>
                <a:gd name="T22" fmla="*/ 196 w 539"/>
                <a:gd name="T23" fmla="*/ 489 h 790"/>
                <a:gd name="T24" fmla="*/ 130 w 539"/>
                <a:gd name="T25" fmla="*/ 589 h 790"/>
                <a:gd name="T26" fmla="*/ 64 w 539"/>
                <a:gd name="T27" fmla="*/ 689 h 790"/>
                <a:gd name="T28" fmla="*/ 0 w 539"/>
                <a:gd name="T29" fmla="*/ 790 h 790"/>
                <a:gd name="T30" fmla="*/ 0 w 539"/>
                <a:gd name="T31" fmla="*/ 79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790">
                  <a:moveTo>
                    <a:pt x="0" y="790"/>
                  </a:moveTo>
                  <a:lnTo>
                    <a:pt x="0" y="790"/>
                  </a:lnTo>
                  <a:lnTo>
                    <a:pt x="133" y="591"/>
                  </a:lnTo>
                  <a:lnTo>
                    <a:pt x="268" y="393"/>
                  </a:lnTo>
                  <a:lnTo>
                    <a:pt x="402" y="195"/>
                  </a:lnTo>
                  <a:lnTo>
                    <a:pt x="539" y="0"/>
                  </a:lnTo>
                  <a:lnTo>
                    <a:pt x="539" y="0"/>
                  </a:lnTo>
                  <a:lnTo>
                    <a:pt x="469" y="96"/>
                  </a:lnTo>
                  <a:lnTo>
                    <a:pt x="400" y="194"/>
                  </a:lnTo>
                  <a:lnTo>
                    <a:pt x="331" y="291"/>
                  </a:lnTo>
                  <a:lnTo>
                    <a:pt x="263" y="390"/>
                  </a:lnTo>
                  <a:lnTo>
                    <a:pt x="196" y="489"/>
                  </a:lnTo>
                  <a:lnTo>
                    <a:pt x="130" y="589"/>
                  </a:lnTo>
                  <a:lnTo>
                    <a:pt x="64" y="689"/>
                  </a:lnTo>
                  <a:lnTo>
                    <a:pt x="0" y="790"/>
                  </a:lnTo>
                  <a:lnTo>
                    <a:pt x="0" y="7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9">
              <a:extLst>
                <a:ext uri="{FF2B5EF4-FFF2-40B4-BE49-F238E27FC236}">
                  <a16:creationId xmlns:a16="http://schemas.microsoft.com/office/drawing/2014/main" id="{4C3804EB-437F-23A0-AD2B-0364B1CD2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5713" y="4105275"/>
              <a:ext cx="3175" cy="3175"/>
            </a:xfrm>
            <a:custGeom>
              <a:avLst/>
              <a:gdLst>
                <a:gd name="T0" fmla="*/ 1 w 9"/>
                <a:gd name="T1" fmla="*/ 14 h 16"/>
                <a:gd name="T2" fmla="*/ 1 w 9"/>
                <a:gd name="T3" fmla="*/ 14 h 16"/>
                <a:gd name="T4" fmla="*/ 9 w 9"/>
                <a:gd name="T5" fmla="*/ 0 h 16"/>
                <a:gd name="T6" fmla="*/ 9 w 9"/>
                <a:gd name="T7" fmla="*/ 0 h 16"/>
                <a:gd name="T8" fmla="*/ 0 w 9"/>
                <a:gd name="T9" fmla="*/ 16 h 16"/>
                <a:gd name="T10" fmla="*/ 0 w 9"/>
                <a:gd name="T11" fmla="*/ 16 h 16"/>
                <a:gd name="T12" fmla="*/ 1 w 9"/>
                <a:gd name="T13" fmla="*/ 14 h 16"/>
                <a:gd name="T14" fmla="*/ 1 w 9"/>
                <a:gd name="T1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6">
                  <a:moveTo>
                    <a:pt x="1" y="14"/>
                  </a:moveTo>
                  <a:lnTo>
                    <a:pt x="1" y="14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0">
              <a:extLst>
                <a:ext uri="{FF2B5EF4-FFF2-40B4-BE49-F238E27FC236}">
                  <a16:creationId xmlns:a16="http://schemas.microsoft.com/office/drawing/2014/main" id="{E0DAC9AD-8A3B-187D-42AC-31CFB50EC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6" y="4440238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0 h 3"/>
                <a:gd name="T6" fmla="*/ 0 w 1"/>
                <a:gd name="T7" fmla="*/ 3 h 3"/>
                <a:gd name="T8" fmla="*/ 1 w 1"/>
                <a:gd name="T9" fmla="*/ 0 h 3"/>
                <a:gd name="T10" fmla="*/ 1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1">
              <a:extLst>
                <a:ext uri="{FF2B5EF4-FFF2-40B4-BE49-F238E27FC236}">
                  <a16:creationId xmlns:a16="http://schemas.microsoft.com/office/drawing/2014/main" id="{74F3AE3D-69CB-80BD-C2D9-8B01F0F6C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3228975"/>
              <a:ext cx="3175" cy="3175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0 h 14"/>
                <a:gd name="T4" fmla="*/ 0 w 10"/>
                <a:gd name="T5" fmla="*/ 14 h 14"/>
                <a:gd name="T6" fmla="*/ 0 w 10"/>
                <a:gd name="T7" fmla="*/ 14 h 14"/>
                <a:gd name="T8" fmla="*/ 10 w 10"/>
                <a:gd name="T9" fmla="*/ 0 h 14"/>
                <a:gd name="T10" fmla="*/ 10 w 1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lnTo>
                    <a:pt x="1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2">
              <a:extLst>
                <a:ext uri="{FF2B5EF4-FFF2-40B4-BE49-F238E27FC236}">
                  <a16:creationId xmlns:a16="http://schemas.microsoft.com/office/drawing/2014/main" id="{A8DFD31D-1B6B-8496-8A76-3FCAA40D0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6" y="2225675"/>
              <a:ext cx="4405313" cy="3508375"/>
            </a:xfrm>
            <a:custGeom>
              <a:avLst/>
              <a:gdLst>
                <a:gd name="T0" fmla="*/ 10081 w 16652"/>
                <a:gd name="T1" fmla="*/ 116 h 13261"/>
                <a:gd name="T2" fmla="*/ 7115 w 16652"/>
                <a:gd name="T3" fmla="*/ 1830 h 13261"/>
                <a:gd name="T4" fmla="*/ 5576 w 16652"/>
                <a:gd name="T5" fmla="*/ 2456 h 13261"/>
                <a:gd name="T6" fmla="*/ 2785 w 16652"/>
                <a:gd name="T7" fmla="*/ 2351 h 13261"/>
                <a:gd name="T8" fmla="*/ 1653 w 16652"/>
                <a:gd name="T9" fmla="*/ 6746 h 13261"/>
                <a:gd name="T10" fmla="*/ 4244 w 16652"/>
                <a:gd name="T11" fmla="*/ 7298 h 13261"/>
                <a:gd name="T12" fmla="*/ 65 w 16652"/>
                <a:gd name="T13" fmla="*/ 8501 h 13261"/>
                <a:gd name="T14" fmla="*/ 3234 w 16652"/>
                <a:gd name="T15" fmla="*/ 13212 h 13261"/>
                <a:gd name="T16" fmla="*/ 6161 w 16652"/>
                <a:gd name="T17" fmla="*/ 8352 h 13261"/>
                <a:gd name="T18" fmla="*/ 9567 w 16652"/>
                <a:gd name="T19" fmla="*/ 10432 h 13261"/>
                <a:gd name="T20" fmla="*/ 10284 w 16652"/>
                <a:gd name="T21" fmla="*/ 8667 h 13261"/>
                <a:gd name="T22" fmla="*/ 11832 w 16652"/>
                <a:gd name="T23" fmla="*/ 7143 h 13261"/>
                <a:gd name="T24" fmla="*/ 13919 w 16652"/>
                <a:gd name="T25" fmla="*/ 4657 h 13261"/>
                <a:gd name="T26" fmla="*/ 6586 w 16652"/>
                <a:gd name="T27" fmla="*/ 727 h 13261"/>
                <a:gd name="T28" fmla="*/ 5886 w 16652"/>
                <a:gd name="T29" fmla="*/ 1978 h 13261"/>
                <a:gd name="T30" fmla="*/ 4274 w 16652"/>
                <a:gd name="T31" fmla="*/ 3020 h 13261"/>
                <a:gd name="T32" fmla="*/ 1870 w 16652"/>
                <a:gd name="T33" fmla="*/ 4137 h 13261"/>
                <a:gd name="T34" fmla="*/ 1978 w 16652"/>
                <a:gd name="T35" fmla="*/ 5038 h 13261"/>
                <a:gd name="T36" fmla="*/ 1518 w 16652"/>
                <a:gd name="T37" fmla="*/ 6807 h 13261"/>
                <a:gd name="T38" fmla="*/ 14619 w 16652"/>
                <a:gd name="T39" fmla="*/ 4078 h 13261"/>
                <a:gd name="T40" fmla="*/ 13558 w 16652"/>
                <a:gd name="T41" fmla="*/ 4320 h 13261"/>
                <a:gd name="T42" fmla="*/ 14316 w 16652"/>
                <a:gd name="T43" fmla="*/ 2638 h 13261"/>
                <a:gd name="T44" fmla="*/ 10024 w 16652"/>
                <a:gd name="T45" fmla="*/ 8418 h 13261"/>
                <a:gd name="T46" fmla="*/ 11923 w 16652"/>
                <a:gd name="T47" fmla="*/ 5167 h 13261"/>
                <a:gd name="T48" fmla="*/ 13239 w 16652"/>
                <a:gd name="T49" fmla="*/ 1867 h 13261"/>
                <a:gd name="T50" fmla="*/ 11799 w 16652"/>
                <a:gd name="T51" fmla="*/ 2539 h 13261"/>
                <a:gd name="T52" fmla="*/ 11590 w 16652"/>
                <a:gd name="T53" fmla="*/ 1463 h 13261"/>
                <a:gd name="T54" fmla="*/ 10924 w 16652"/>
                <a:gd name="T55" fmla="*/ 1544 h 13261"/>
                <a:gd name="T56" fmla="*/ 9007 w 16652"/>
                <a:gd name="T57" fmla="*/ 3180 h 13261"/>
                <a:gd name="T58" fmla="*/ 9203 w 16652"/>
                <a:gd name="T59" fmla="*/ 1470 h 13261"/>
                <a:gd name="T60" fmla="*/ 4852 w 16652"/>
                <a:gd name="T61" fmla="*/ 8002 h 13261"/>
                <a:gd name="T62" fmla="*/ 6956 w 16652"/>
                <a:gd name="T63" fmla="*/ 3441 h 13261"/>
                <a:gd name="T64" fmla="*/ 9265 w 16652"/>
                <a:gd name="T65" fmla="*/ 445 h 13261"/>
                <a:gd name="T66" fmla="*/ 5247 w 16652"/>
                <a:gd name="T67" fmla="*/ 4610 h 13261"/>
                <a:gd name="T68" fmla="*/ 6625 w 16652"/>
                <a:gd name="T69" fmla="*/ 2399 h 13261"/>
                <a:gd name="T70" fmla="*/ 2455 w 16652"/>
                <a:gd name="T71" fmla="*/ 6114 h 13261"/>
                <a:gd name="T72" fmla="*/ 2428 w 16652"/>
                <a:gd name="T73" fmla="*/ 6509 h 13261"/>
                <a:gd name="T74" fmla="*/ 2971 w 16652"/>
                <a:gd name="T75" fmla="*/ 6599 h 13261"/>
                <a:gd name="T76" fmla="*/ 4130 w 16652"/>
                <a:gd name="T77" fmla="*/ 6749 h 13261"/>
                <a:gd name="T78" fmla="*/ 4229 w 16652"/>
                <a:gd name="T79" fmla="*/ 8208 h 13261"/>
                <a:gd name="T80" fmla="*/ 2356 w 16652"/>
                <a:gd name="T81" fmla="*/ 9547 h 13261"/>
                <a:gd name="T82" fmla="*/ 1628 w 16652"/>
                <a:gd name="T83" fmla="*/ 9416 h 13261"/>
                <a:gd name="T84" fmla="*/ 1988 w 16652"/>
                <a:gd name="T85" fmla="*/ 8486 h 13261"/>
                <a:gd name="T86" fmla="*/ 517 w 16652"/>
                <a:gd name="T87" fmla="*/ 9032 h 13261"/>
                <a:gd name="T88" fmla="*/ 802 w 16652"/>
                <a:gd name="T89" fmla="*/ 9125 h 13261"/>
                <a:gd name="T90" fmla="*/ 4201 w 16652"/>
                <a:gd name="T91" fmla="*/ 8483 h 13261"/>
                <a:gd name="T92" fmla="*/ 3054 w 16652"/>
                <a:gd name="T93" fmla="*/ 11442 h 13261"/>
                <a:gd name="T94" fmla="*/ 2713 w 16652"/>
                <a:gd name="T95" fmla="*/ 12474 h 13261"/>
                <a:gd name="T96" fmla="*/ 3826 w 16652"/>
                <a:gd name="T97" fmla="*/ 12936 h 13261"/>
                <a:gd name="T98" fmla="*/ 3294 w 16652"/>
                <a:gd name="T99" fmla="*/ 11394 h 13261"/>
                <a:gd name="T100" fmla="*/ 4643 w 16652"/>
                <a:gd name="T101" fmla="*/ 8356 h 13261"/>
                <a:gd name="T102" fmla="*/ 5897 w 16652"/>
                <a:gd name="T103" fmla="*/ 8531 h 13261"/>
                <a:gd name="T104" fmla="*/ 7193 w 16652"/>
                <a:gd name="T105" fmla="*/ 8063 h 13261"/>
                <a:gd name="T106" fmla="*/ 8060 w 16652"/>
                <a:gd name="T107" fmla="*/ 8208 h 13261"/>
                <a:gd name="T108" fmla="*/ 8028 w 16652"/>
                <a:gd name="T109" fmla="*/ 8979 h 13261"/>
                <a:gd name="T110" fmla="*/ 8842 w 16652"/>
                <a:gd name="T111" fmla="*/ 8667 h 13261"/>
                <a:gd name="T112" fmla="*/ 10521 w 16652"/>
                <a:gd name="T113" fmla="*/ 10888 h 13261"/>
                <a:gd name="T114" fmla="*/ 10096 w 16652"/>
                <a:gd name="T115" fmla="*/ 10664 h 13261"/>
                <a:gd name="T116" fmla="*/ 9386 w 16652"/>
                <a:gd name="T117" fmla="*/ 9634 h 13261"/>
                <a:gd name="T118" fmla="*/ 11502 w 16652"/>
                <a:gd name="T119" fmla="*/ 6878 h 13261"/>
                <a:gd name="T120" fmla="*/ 12737 w 16652"/>
                <a:gd name="T121" fmla="*/ 6909 h 13261"/>
                <a:gd name="T122" fmla="*/ 13035 w 16652"/>
                <a:gd name="T123" fmla="*/ 5176 h 13261"/>
                <a:gd name="T124" fmla="*/ 14189 w 16652"/>
                <a:gd name="T125" fmla="*/ 5292 h 13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52" h="13261">
                  <a:moveTo>
                    <a:pt x="16641" y="3261"/>
                  </a:moveTo>
                  <a:lnTo>
                    <a:pt x="16641" y="3261"/>
                  </a:lnTo>
                  <a:lnTo>
                    <a:pt x="16632" y="3241"/>
                  </a:lnTo>
                  <a:lnTo>
                    <a:pt x="16620" y="3221"/>
                  </a:lnTo>
                  <a:lnTo>
                    <a:pt x="16609" y="3202"/>
                  </a:lnTo>
                  <a:lnTo>
                    <a:pt x="16596" y="3184"/>
                  </a:lnTo>
                  <a:lnTo>
                    <a:pt x="16583" y="3165"/>
                  </a:lnTo>
                  <a:lnTo>
                    <a:pt x="16569" y="3147"/>
                  </a:lnTo>
                  <a:lnTo>
                    <a:pt x="16539" y="3112"/>
                  </a:lnTo>
                  <a:lnTo>
                    <a:pt x="16507" y="3078"/>
                  </a:lnTo>
                  <a:lnTo>
                    <a:pt x="16474" y="3045"/>
                  </a:lnTo>
                  <a:lnTo>
                    <a:pt x="16439" y="3014"/>
                  </a:lnTo>
                  <a:lnTo>
                    <a:pt x="16403" y="2982"/>
                  </a:lnTo>
                  <a:lnTo>
                    <a:pt x="16330" y="2921"/>
                  </a:lnTo>
                  <a:lnTo>
                    <a:pt x="16259" y="2859"/>
                  </a:lnTo>
                  <a:lnTo>
                    <a:pt x="16223" y="2828"/>
                  </a:lnTo>
                  <a:lnTo>
                    <a:pt x="16191" y="2795"/>
                  </a:lnTo>
                  <a:lnTo>
                    <a:pt x="16159" y="2762"/>
                  </a:lnTo>
                  <a:lnTo>
                    <a:pt x="16129" y="2728"/>
                  </a:lnTo>
                  <a:lnTo>
                    <a:pt x="16129" y="2728"/>
                  </a:lnTo>
                  <a:lnTo>
                    <a:pt x="16076" y="2662"/>
                  </a:lnTo>
                  <a:lnTo>
                    <a:pt x="16014" y="2585"/>
                  </a:lnTo>
                  <a:lnTo>
                    <a:pt x="15981" y="2546"/>
                  </a:lnTo>
                  <a:lnTo>
                    <a:pt x="15947" y="2506"/>
                  </a:lnTo>
                  <a:lnTo>
                    <a:pt x="15911" y="2466"/>
                  </a:lnTo>
                  <a:lnTo>
                    <a:pt x="15872" y="2429"/>
                  </a:lnTo>
                  <a:lnTo>
                    <a:pt x="15834" y="2392"/>
                  </a:lnTo>
                  <a:lnTo>
                    <a:pt x="15814" y="2376"/>
                  </a:lnTo>
                  <a:lnTo>
                    <a:pt x="15794" y="2360"/>
                  </a:lnTo>
                  <a:lnTo>
                    <a:pt x="15773" y="2343"/>
                  </a:lnTo>
                  <a:lnTo>
                    <a:pt x="15752" y="2329"/>
                  </a:lnTo>
                  <a:lnTo>
                    <a:pt x="15731" y="2315"/>
                  </a:lnTo>
                  <a:lnTo>
                    <a:pt x="15710" y="2303"/>
                  </a:lnTo>
                  <a:lnTo>
                    <a:pt x="15687" y="2292"/>
                  </a:lnTo>
                  <a:lnTo>
                    <a:pt x="15666" y="2281"/>
                  </a:lnTo>
                  <a:lnTo>
                    <a:pt x="15644" y="2273"/>
                  </a:lnTo>
                  <a:lnTo>
                    <a:pt x="15622" y="2266"/>
                  </a:lnTo>
                  <a:lnTo>
                    <a:pt x="15598" y="2260"/>
                  </a:lnTo>
                  <a:lnTo>
                    <a:pt x="15576" y="2255"/>
                  </a:lnTo>
                  <a:lnTo>
                    <a:pt x="15553" y="2253"/>
                  </a:lnTo>
                  <a:lnTo>
                    <a:pt x="15529" y="2252"/>
                  </a:lnTo>
                  <a:lnTo>
                    <a:pt x="15529" y="2252"/>
                  </a:lnTo>
                  <a:lnTo>
                    <a:pt x="15506" y="2253"/>
                  </a:lnTo>
                  <a:lnTo>
                    <a:pt x="15485" y="2257"/>
                  </a:lnTo>
                  <a:lnTo>
                    <a:pt x="15466" y="2260"/>
                  </a:lnTo>
                  <a:lnTo>
                    <a:pt x="15449" y="2267"/>
                  </a:lnTo>
                  <a:lnTo>
                    <a:pt x="15433" y="2274"/>
                  </a:lnTo>
                  <a:lnTo>
                    <a:pt x="15419" y="2283"/>
                  </a:lnTo>
                  <a:lnTo>
                    <a:pt x="15407" y="2294"/>
                  </a:lnTo>
                  <a:lnTo>
                    <a:pt x="15396" y="2307"/>
                  </a:lnTo>
                  <a:lnTo>
                    <a:pt x="15385" y="2320"/>
                  </a:lnTo>
                  <a:lnTo>
                    <a:pt x="15375" y="2335"/>
                  </a:lnTo>
                  <a:lnTo>
                    <a:pt x="15366" y="2350"/>
                  </a:lnTo>
                  <a:lnTo>
                    <a:pt x="15356" y="2368"/>
                  </a:lnTo>
                  <a:lnTo>
                    <a:pt x="15337" y="2405"/>
                  </a:lnTo>
                  <a:lnTo>
                    <a:pt x="15318" y="2446"/>
                  </a:lnTo>
                  <a:lnTo>
                    <a:pt x="15318" y="2446"/>
                  </a:lnTo>
                  <a:lnTo>
                    <a:pt x="15307" y="2465"/>
                  </a:lnTo>
                  <a:lnTo>
                    <a:pt x="15296" y="2482"/>
                  </a:lnTo>
                  <a:lnTo>
                    <a:pt x="15284" y="2498"/>
                  </a:lnTo>
                  <a:lnTo>
                    <a:pt x="15271" y="2513"/>
                  </a:lnTo>
                  <a:lnTo>
                    <a:pt x="15257" y="2527"/>
                  </a:lnTo>
                  <a:lnTo>
                    <a:pt x="15241" y="2540"/>
                  </a:lnTo>
                  <a:lnTo>
                    <a:pt x="15226" y="2551"/>
                  </a:lnTo>
                  <a:lnTo>
                    <a:pt x="15210" y="2562"/>
                  </a:lnTo>
                  <a:lnTo>
                    <a:pt x="15193" y="2571"/>
                  </a:lnTo>
                  <a:lnTo>
                    <a:pt x="15176" y="2580"/>
                  </a:lnTo>
                  <a:lnTo>
                    <a:pt x="15158" y="2588"/>
                  </a:lnTo>
                  <a:lnTo>
                    <a:pt x="15140" y="2595"/>
                  </a:lnTo>
                  <a:lnTo>
                    <a:pt x="15121" y="2601"/>
                  </a:lnTo>
                  <a:lnTo>
                    <a:pt x="15101" y="2607"/>
                  </a:lnTo>
                  <a:lnTo>
                    <a:pt x="15082" y="2611"/>
                  </a:lnTo>
                  <a:lnTo>
                    <a:pt x="15062" y="2615"/>
                  </a:lnTo>
                  <a:lnTo>
                    <a:pt x="15021" y="2622"/>
                  </a:lnTo>
                  <a:lnTo>
                    <a:pt x="14980" y="2626"/>
                  </a:lnTo>
                  <a:lnTo>
                    <a:pt x="14938" y="2629"/>
                  </a:lnTo>
                  <a:lnTo>
                    <a:pt x="14897" y="2630"/>
                  </a:lnTo>
                  <a:lnTo>
                    <a:pt x="14858" y="2631"/>
                  </a:lnTo>
                  <a:lnTo>
                    <a:pt x="14818" y="2631"/>
                  </a:lnTo>
                  <a:lnTo>
                    <a:pt x="14744" y="2630"/>
                  </a:lnTo>
                  <a:lnTo>
                    <a:pt x="14744" y="2630"/>
                  </a:lnTo>
                  <a:lnTo>
                    <a:pt x="14717" y="2629"/>
                  </a:lnTo>
                  <a:lnTo>
                    <a:pt x="14693" y="2626"/>
                  </a:lnTo>
                  <a:lnTo>
                    <a:pt x="14668" y="2623"/>
                  </a:lnTo>
                  <a:lnTo>
                    <a:pt x="14646" y="2617"/>
                  </a:lnTo>
                  <a:lnTo>
                    <a:pt x="14625" y="2611"/>
                  </a:lnTo>
                  <a:lnTo>
                    <a:pt x="14605" y="2603"/>
                  </a:lnTo>
                  <a:lnTo>
                    <a:pt x="14586" y="2594"/>
                  </a:lnTo>
                  <a:lnTo>
                    <a:pt x="14568" y="2584"/>
                  </a:lnTo>
                  <a:lnTo>
                    <a:pt x="14551" y="2573"/>
                  </a:lnTo>
                  <a:lnTo>
                    <a:pt x="14536" y="2561"/>
                  </a:lnTo>
                  <a:lnTo>
                    <a:pt x="14521" y="2548"/>
                  </a:lnTo>
                  <a:lnTo>
                    <a:pt x="14506" y="2534"/>
                  </a:lnTo>
                  <a:lnTo>
                    <a:pt x="14492" y="2520"/>
                  </a:lnTo>
                  <a:lnTo>
                    <a:pt x="14481" y="2504"/>
                  </a:lnTo>
                  <a:lnTo>
                    <a:pt x="14468" y="2488"/>
                  </a:lnTo>
                  <a:lnTo>
                    <a:pt x="14456" y="2472"/>
                  </a:lnTo>
                  <a:lnTo>
                    <a:pt x="14435" y="2437"/>
                  </a:lnTo>
                  <a:lnTo>
                    <a:pt x="14414" y="2402"/>
                  </a:lnTo>
                  <a:lnTo>
                    <a:pt x="14375" y="2328"/>
                  </a:lnTo>
                  <a:lnTo>
                    <a:pt x="14355" y="2292"/>
                  </a:lnTo>
                  <a:lnTo>
                    <a:pt x="14336" y="2255"/>
                  </a:lnTo>
                  <a:lnTo>
                    <a:pt x="14313" y="2221"/>
                  </a:lnTo>
                  <a:lnTo>
                    <a:pt x="14303" y="2205"/>
                  </a:lnTo>
                  <a:lnTo>
                    <a:pt x="14290" y="2189"/>
                  </a:lnTo>
                  <a:lnTo>
                    <a:pt x="14290" y="2189"/>
                  </a:lnTo>
                  <a:lnTo>
                    <a:pt x="14281" y="2178"/>
                  </a:lnTo>
                  <a:lnTo>
                    <a:pt x="14269" y="2168"/>
                  </a:lnTo>
                  <a:lnTo>
                    <a:pt x="14257" y="2157"/>
                  </a:lnTo>
                  <a:lnTo>
                    <a:pt x="14243" y="2149"/>
                  </a:lnTo>
                  <a:lnTo>
                    <a:pt x="14229" y="2141"/>
                  </a:lnTo>
                  <a:lnTo>
                    <a:pt x="14215" y="2134"/>
                  </a:lnTo>
                  <a:lnTo>
                    <a:pt x="14183" y="2120"/>
                  </a:lnTo>
                  <a:lnTo>
                    <a:pt x="14152" y="2109"/>
                  </a:lnTo>
                  <a:lnTo>
                    <a:pt x="14119" y="2100"/>
                  </a:lnTo>
                  <a:lnTo>
                    <a:pt x="14062" y="2082"/>
                  </a:lnTo>
                  <a:lnTo>
                    <a:pt x="14062" y="2082"/>
                  </a:lnTo>
                  <a:lnTo>
                    <a:pt x="13927" y="2040"/>
                  </a:lnTo>
                  <a:lnTo>
                    <a:pt x="13822" y="2006"/>
                  </a:lnTo>
                  <a:lnTo>
                    <a:pt x="13742" y="1978"/>
                  </a:lnTo>
                  <a:lnTo>
                    <a:pt x="13712" y="1966"/>
                  </a:lnTo>
                  <a:lnTo>
                    <a:pt x="13686" y="1956"/>
                  </a:lnTo>
                  <a:lnTo>
                    <a:pt x="13666" y="1946"/>
                  </a:lnTo>
                  <a:lnTo>
                    <a:pt x="13650" y="1937"/>
                  </a:lnTo>
                  <a:lnTo>
                    <a:pt x="13637" y="1930"/>
                  </a:lnTo>
                  <a:lnTo>
                    <a:pt x="13629" y="1923"/>
                  </a:lnTo>
                  <a:lnTo>
                    <a:pt x="13623" y="1917"/>
                  </a:lnTo>
                  <a:lnTo>
                    <a:pt x="13620" y="1912"/>
                  </a:lnTo>
                  <a:lnTo>
                    <a:pt x="13619" y="1907"/>
                  </a:lnTo>
                  <a:lnTo>
                    <a:pt x="13620" y="1902"/>
                  </a:lnTo>
                  <a:lnTo>
                    <a:pt x="13624" y="1898"/>
                  </a:lnTo>
                  <a:lnTo>
                    <a:pt x="13627" y="1894"/>
                  </a:lnTo>
                  <a:lnTo>
                    <a:pt x="13636" y="1884"/>
                  </a:lnTo>
                  <a:lnTo>
                    <a:pt x="13640" y="1878"/>
                  </a:lnTo>
                  <a:lnTo>
                    <a:pt x="13644" y="1874"/>
                  </a:lnTo>
                  <a:lnTo>
                    <a:pt x="13646" y="1868"/>
                  </a:lnTo>
                  <a:lnTo>
                    <a:pt x="13646" y="1861"/>
                  </a:lnTo>
                  <a:lnTo>
                    <a:pt x="13645" y="1853"/>
                  </a:lnTo>
                  <a:lnTo>
                    <a:pt x="13642" y="1845"/>
                  </a:lnTo>
                  <a:lnTo>
                    <a:pt x="13635" y="1835"/>
                  </a:lnTo>
                  <a:lnTo>
                    <a:pt x="13624" y="1825"/>
                  </a:lnTo>
                  <a:lnTo>
                    <a:pt x="13611" y="1812"/>
                  </a:lnTo>
                  <a:lnTo>
                    <a:pt x="13592" y="1799"/>
                  </a:lnTo>
                  <a:lnTo>
                    <a:pt x="13570" y="1784"/>
                  </a:lnTo>
                  <a:lnTo>
                    <a:pt x="13543" y="1766"/>
                  </a:lnTo>
                  <a:lnTo>
                    <a:pt x="13543" y="1766"/>
                  </a:lnTo>
                  <a:lnTo>
                    <a:pt x="13528" y="1758"/>
                  </a:lnTo>
                  <a:lnTo>
                    <a:pt x="13513" y="1751"/>
                  </a:lnTo>
                  <a:lnTo>
                    <a:pt x="13499" y="1745"/>
                  </a:lnTo>
                  <a:lnTo>
                    <a:pt x="13485" y="1739"/>
                  </a:lnTo>
                  <a:lnTo>
                    <a:pt x="13471" y="1735"/>
                  </a:lnTo>
                  <a:lnTo>
                    <a:pt x="13458" y="1731"/>
                  </a:lnTo>
                  <a:lnTo>
                    <a:pt x="13444" y="1727"/>
                  </a:lnTo>
                  <a:lnTo>
                    <a:pt x="13431" y="1725"/>
                  </a:lnTo>
                  <a:lnTo>
                    <a:pt x="13418" y="1724"/>
                  </a:lnTo>
                  <a:lnTo>
                    <a:pt x="13405" y="1723"/>
                  </a:lnTo>
                  <a:lnTo>
                    <a:pt x="13381" y="1724"/>
                  </a:lnTo>
                  <a:lnTo>
                    <a:pt x="13356" y="1726"/>
                  </a:lnTo>
                  <a:lnTo>
                    <a:pt x="13331" y="1732"/>
                  </a:lnTo>
                  <a:lnTo>
                    <a:pt x="13308" y="1739"/>
                  </a:lnTo>
                  <a:lnTo>
                    <a:pt x="13285" y="1747"/>
                  </a:lnTo>
                  <a:lnTo>
                    <a:pt x="13260" y="1758"/>
                  </a:lnTo>
                  <a:lnTo>
                    <a:pt x="13237" y="1768"/>
                  </a:lnTo>
                  <a:lnTo>
                    <a:pt x="13187" y="1793"/>
                  </a:lnTo>
                  <a:lnTo>
                    <a:pt x="13137" y="1818"/>
                  </a:lnTo>
                  <a:lnTo>
                    <a:pt x="13137" y="1818"/>
                  </a:lnTo>
                  <a:lnTo>
                    <a:pt x="13125" y="1788"/>
                  </a:lnTo>
                  <a:lnTo>
                    <a:pt x="13125" y="1788"/>
                  </a:lnTo>
                  <a:lnTo>
                    <a:pt x="13127" y="1785"/>
                  </a:lnTo>
                  <a:lnTo>
                    <a:pt x="13127" y="1785"/>
                  </a:lnTo>
                  <a:lnTo>
                    <a:pt x="13128" y="1781"/>
                  </a:lnTo>
                  <a:lnTo>
                    <a:pt x="13129" y="1778"/>
                  </a:lnTo>
                  <a:lnTo>
                    <a:pt x="13128" y="1774"/>
                  </a:lnTo>
                  <a:lnTo>
                    <a:pt x="13127" y="1771"/>
                  </a:lnTo>
                  <a:lnTo>
                    <a:pt x="13124" y="1768"/>
                  </a:lnTo>
                  <a:lnTo>
                    <a:pt x="13122" y="1767"/>
                  </a:lnTo>
                  <a:lnTo>
                    <a:pt x="13116" y="1765"/>
                  </a:lnTo>
                  <a:lnTo>
                    <a:pt x="13116" y="1765"/>
                  </a:lnTo>
                  <a:lnTo>
                    <a:pt x="13105" y="1742"/>
                  </a:lnTo>
                  <a:lnTo>
                    <a:pt x="13095" y="1718"/>
                  </a:lnTo>
                  <a:lnTo>
                    <a:pt x="13083" y="1695"/>
                  </a:lnTo>
                  <a:lnTo>
                    <a:pt x="13069" y="1674"/>
                  </a:lnTo>
                  <a:lnTo>
                    <a:pt x="13055" y="1654"/>
                  </a:lnTo>
                  <a:lnTo>
                    <a:pt x="13039" y="1635"/>
                  </a:lnTo>
                  <a:lnTo>
                    <a:pt x="13029" y="1627"/>
                  </a:lnTo>
                  <a:lnTo>
                    <a:pt x="13020" y="1619"/>
                  </a:lnTo>
                  <a:lnTo>
                    <a:pt x="13010" y="1610"/>
                  </a:lnTo>
                  <a:lnTo>
                    <a:pt x="12998" y="1605"/>
                  </a:lnTo>
                  <a:lnTo>
                    <a:pt x="12998" y="1605"/>
                  </a:lnTo>
                  <a:lnTo>
                    <a:pt x="12987" y="1598"/>
                  </a:lnTo>
                  <a:lnTo>
                    <a:pt x="12977" y="1593"/>
                  </a:lnTo>
                  <a:lnTo>
                    <a:pt x="12965" y="1589"/>
                  </a:lnTo>
                  <a:lnTo>
                    <a:pt x="12953" y="1586"/>
                  </a:lnTo>
                  <a:lnTo>
                    <a:pt x="12943" y="1584"/>
                  </a:lnTo>
                  <a:lnTo>
                    <a:pt x="12931" y="1581"/>
                  </a:lnTo>
                  <a:lnTo>
                    <a:pt x="12921" y="1580"/>
                  </a:lnTo>
                  <a:lnTo>
                    <a:pt x="12909" y="1580"/>
                  </a:lnTo>
                  <a:lnTo>
                    <a:pt x="12885" y="1582"/>
                  </a:lnTo>
                  <a:lnTo>
                    <a:pt x="12863" y="1586"/>
                  </a:lnTo>
                  <a:lnTo>
                    <a:pt x="12841" y="1592"/>
                  </a:lnTo>
                  <a:lnTo>
                    <a:pt x="12819" y="1600"/>
                  </a:lnTo>
                  <a:lnTo>
                    <a:pt x="12796" y="1609"/>
                  </a:lnTo>
                  <a:lnTo>
                    <a:pt x="12775" y="1621"/>
                  </a:lnTo>
                  <a:lnTo>
                    <a:pt x="12753" y="1633"/>
                  </a:lnTo>
                  <a:lnTo>
                    <a:pt x="12733" y="1646"/>
                  </a:lnTo>
                  <a:lnTo>
                    <a:pt x="12693" y="1671"/>
                  </a:lnTo>
                  <a:lnTo>
                    <a:pt x="12658" y="1698"/>
                  </a:lnTo>
                  <a:lnTo>
                    <a:pt x="12658" y="1698"/>
                  </a:lnTo>
                  <a:lnTo>
                    <a:pt x="12634" y="1717"/>
                  </a:lnTo>
                  <a:lnTo>
                    <a:pt x="12609" y="1737"/>
                  </a:lnTo>
                  <a:lnTo>
                    <a:pt x="12559" y="1779"/>
                  </a:lnTo>
                  <a:lnTo>
                    <a:pt x="12559" y="1779"/>
                  </a:lnTo>
                  <a:lnTo>
                    <a:pt x="12554" y="1778"/>
                  </a:lnTo>
                  <a:lnTo>
                    <a:pt x="12550" y="1778"/>
                  </a:lnTo>
                  <a:lnTo>
                    <a:pt x="12546" y="1779"/>
                  </a:lnTo>
                  <a:lnTo>
                    <a:pt x="12543" y="1781"/>
                  </a:lnTo>
                  <a:lnTo>
                    <a:pt x="12543" y="1781"/>
                  </a:lnTo>
                  <a:lnTo>
                    <a:pt x="12526" y="1802"/>
                  </a:lnTo>
                  <a:lnTo>
                    <a:pt x="12526" y="1802"/>
                  </a:lnTo>
                  <a:lnTo>
                    <a:pt x="12506" y="1815"/>
                  </a:lnTo>
                  <a:lnTo>
                    <a:pt x="12485" y="1827"/>
                  </a:lnTo>
                  <a:lnTo>
                    <a:pt x="12464" y="1838"/>
                  </a:lnTo>
                  <a:lnTo>
                    <a:pt x="12442" y="1846"/>
                  </a:lnTo>
                  <a:lnTo>
                    <a:pt x="12420" y="1852"/>
                  </a:lnTo>
                  <a:lnTo>
                    <a:pt x="12408" y="1853"/>
                  </a:lnTo>
                  <a:lnTo>
                    <a:pt x="12395" y="1854"/>
                  </a:lnTo>
                  <a:lnTo>
                    <a:pt x="12383" y="1855"/>
                  </a:lnTo>
                  <a:lnTo>
                    <a:pt x="12370" y="1854"/>
                  </a:lnTo>
                  <a:lnTo>
                    <a:pt x="12358" y="1853"/>
                  </a:lnTo>
                  <a:lnTo>
                    <a:pt x="12345" y="1850"/>
                  </a:lnTo>
                  <a:lnTo>
                    <a:pt x="12345" y="1850"/>
                  </a:lnTo>
                  <a:lnTo>
                    <a:pt x="12328" y="1847"/>
                  </a:lnTo>
                  <a:lnTo>
                    <a:pt x="12328" y="1847"/>
                  </a:lnTo>
                  <a:lnTo>
                    <a:pt x="12329" y="1841"/>
                  </a:lnTo>
                  <a:lnTo>
                    <a:pt x="12328" y="1836"/>
                  </a:lnTo>
                  <a:lnTo>
                    <a:pt x="12326" y="1832"/>
                  </a:lnTo>
                  <a:lnTo>
                    <a:pt x="12322" y="1828"/>
                  </a:lnTo>
                  <a:lnTo>
                    <a:pt x="12318" y="1826"/>
                  </a:lnTo>
                  <a:lnTo>
                    <a:pt x="12312" y="1826"/>
                  </a:lnTo>
                  <a:lnTo>
                    <a:pt x="12307" y="1827"/>
                  </a:lnTo>
                  <a:lnTo>
                    <a:pt x="12303" y="1829"/>
                  </a:lnTo>
                  <a:lnTo>
                    <a:pt x="12303" y="1829"/>
                  </a:lnTo>
                  <a:lnTo>
                    <a:pt x="12293" y="1839"/>
                  </a:lnTo>
                  <a:lnTo>
                    <a:pt x="12293" y="1839"/>
                  </a:lnTo>
                  <a:lnTo>
                    <a:pt x="12264" y="1829"/>
                  </a:lnTo>
                  <a:lnTo>
                    <a:pt x="12235" y="1822"/>
                  </a:lnTo>
                  <a:lnTo>
                    <a:pt x="12205" y="1815"/>
                  </a:lnTo>
                  <a:lnTo>
                    <a:pt x="12190" y="1813"/>
                  </a:lnTo>
                  <a:lnTo>
                    <a:pt x="12174" y="1812"/>
                  </a:lnTo>
                  <a:lnTo>
                    <a:pt x="12174" y="1812"/>
                  </a:lnTo>
                  <a:lnTo>
                    <a:pt x="12159" y="1812"/>
                  </a:lnTo>
                  <a:lnTo>
                    <a:pt x="12145" y="1813"/>
                  </a:lnTo>
                  <a:lnTo>
                    <a:pt x="12132" y="1818"/>
                  </a:lnTo>
                  <a:lnTo>
                    <a:pt x="12119" y="1822"/>
                  </a:lnTo>
                  <a:lnTo>
                    <a:pt x="12107" y="1829"/>
                  </a:lnTo>
                  <a:lnTo>
                    <a:pt x="12097" y="1838"/>
                  </a:lnTo>
                  <a:lnTo>
                    <a:pt x="12086" y="1846"/>
                  </a:lnTo>
                  <a:lnTo>
                    <a:pt x="12077" y="1856"/>
                  </a:lnTo>
                  <a:lnTo>
                    <a:pt x="12067" y="1868"/>
                  </a:lnTo>
                  <a:lnTo>
                    <a:pt x="12059" y="1880"/>
                  </a:lnTo>
                  <a:lnTo>
                    <a:pt x="12052" y="1893"/>
                  </a:lnTo>
                  <a:lnTo>
                    <a:pt x="12045" y="1905"/>
                  </a:lnTo>
                  <a:lnTo>
                    <a:pt x="12032" y="1932"/>
                  </a:lnTo>
                  <a:lnTo>
                    <a:pt x="12022" y="1960"/>
                  </a:lnTo>
                  <a:lnTo>
                    <a:pt x="12022" y="1960"/>
                  </a:lnTo>
                  <a:lnTo>
                    <a:pt x="12017" y="1957"/>
                  </a:lnTo>
                  <a:lnTo>
                    <a:pt x="12011" y="1955"/>
                  </a:lnTo>
                  <a:lnTo>
                    <a:pt x="12008" y="1953"/>
                  </a:lnTo>
                  <a:lnTo>
                    <a:pt x="12004" y="1955"/>
                  </a:lnTo>
                  <a:lnTo>
                    <a:pt x="12001" y="1956"/>
                  </a:lnTo>
                  <a:lnTo>
                    <a:pt x="11998" y="1958"/>
                  </a:lnTo>
                  <a:lnTo>
                    <a:pt x="11998" y="1958"/>
                  </a:lnTo>
                  <a:lnTo>
                    <a:pt x="11990" y="1965"/>
                  </a:lnTo>
                  <a:lnTo>
                    <a:pt x="11990" y="1965"/>
                  </a:lnTo>
                  <a:lnTo>
                    <a:pt x="11981" y="1944"/>
                  </a:lnTo>
                  <a:lnTo>
                    <a:pt x="11974" y="1922"/>
                  </a:lnTo>
                  <a:lnTo>
                    <a:pt x="11968" y="1901"/>
                  </a:lnTo>
                  <a:lnTo>
                    <a:pt x="11962" y="1880"/>
                  </a:lnTo>
                  <a:lnTo>
                    <a:pt x="11953" y="1838"/>
                  </a:lnTo>
                  <a:lnTo>
                    <a:pt x="11947" y="1798"/>
                  </a:lnTo>
                  <a:lnTo>
                    <a:pt x="11936" y="1718"/>
                  </a:lnTo>
                  <a:lnTo>
                    <a:pt x="11930" y="1679"/>
                  </a:lnTo>
                  <a:lnTo>
                    <a:pt x="11925" y="1643"/>
                  </a:lnTo>
                  <a:lnTo>
                    <a:pt x="11916" y="1607"/>
                  </a:lnTo>
                  <a:lnTo>
                    <a:pt x="11910" y="1588"/>
                  </a:lnTo>
                  <a:lnTo>
                    <a:pt x="11905" y="1571"/>
                  </a:lnTo>
                  <a:lnTo>
                    <a:pt x="11898" y="1554"/>
                  </a:lnTo>
                  <a:lnTo>
                    <a:pt x="11891" y="1537"/>
                  </a:lnTo>
                  <a:lnTo>
                    <a:pt x="11881" y="1520"/>
                  </a:lnTo>
                  <a:lnTo>
                    <a:pt x="11871" y="1503"/>
                  </a:lnTo>
                  <a:lnTo>
                    <a:pt x="11859" y="1486"/>
                  </a:lnTo>
                  <a:lnTo>
                    <a:pt x="11846" y="1471"/>
                  </a:lnTo>
                  <a:lnTo>
                    <a:pt x="11832" y="1455"/>
                  </a:lnTo>
                  <a:lnTo>
                    <a:pt x="11816" y="1440"/>
                  </a:lnTo>
                  <a:lnTo>
                    <a:pt x="11798" y="1424"/>
                  </a:lnTo>
                  <a:lnTo>
                    <a:pt x="11778" y="1409"/>
                  </a:lnTo>
                  <a:lnTo>
                    <a:pt x="11756" y="1394"/>
                  </a:lnTo>
                  <a:lnTo>
                    <a:pt x="11733" y="1380"/>
                  </a:lnTo>
                  <a:lnTo>
                    <a:pt x="11733" y="1380"/>
                  </a:lnTo>
                  <a:lnTo>
                    <a:pt x="11712" y="1368"/>
                  </a:lnTo>
                  <a:lnTo>
                    <a:pt x="11689" y="1359"/>
                  </a:lnTo>
                  <a:lnTo>
                    <a:pt x="11689" y="1359"/>
                  </a:lnTo>
                  <a:lnTo>
                    <a:pt x="11688" y="1354"/>
                  </a:lnTo>
                  <a:lnTo>
                    <a:pt x="11686" y="1352"/>
                  </a:lnTo>
                  <a:lnTo>
                    <a:pt x="11683" y="1348"/>
                  </a:lnTo>
                  <a:lnTo>
                    <a:pt x="11680" y="1347"/>
                  </a:lnTo>
                  <a:lnTo>
                    <a:pt x="11676" y="1346"/>
                  </a:lnTo>
                  <a:lnTo>
                    <a:pt x="11672" y="1346"/>
                  </a:lnTo>
                  <a:lnTo>
                    <a:pt x="11667" y="1347"/>
                  </a:lnTo>
                  <a:lnTo>
                    <a:pt x="11664" y="1348"/>
                  </a:lnTo>
                  <a:lnTo>
                    <a:pt x="11664" y="1348"/>
                  </a:lnTo>
                  <a:lnTo>
                    <a:pt x="11642" y="1342"/>
                  </a:lnTo>
                  <a:lnTo>
                    <a:pt x="11623" y="1337"/>
                  </a:lnTo>
                  <a:lnTo>
                    <a:pt x="11601" y="1333"/>
                  </a:lnTo>
                  <a:lnTo>
                    <a:pt x="11580" y="1330"/>
                  </a:lnTo>
                  <a:lnTo>
                    <a:pt x="11561" y="1328"/>
                  </a:lnTo>
                  <a:lnTo>
                    <a:pt x="11539" y="1330"/>
                  </a:lnTo>
                  <a:lnTo>
                    <a:pt x="11520" y="1331"/>
                  </a:lnTo>
                  <a:lnTo>
                    <a:pt x="11500" y="1334"/>
                  </a:lnTo>
                  <a:lnTo>
                    <a:pt x="11480" y="1339"/>
                  </a:lnTo>
                  <a:lnTo>
                    <a:pt x="11461" y="1345"/>
                  </a:lnTo>
                  <a:lnTo>
                    <a:pt x="11442" y="1353"/>
                  </a:lnTo>
                  <a:lnTo>
                    <a:pt x="11425" y="1362"/>
                  </a:lnTo>
                  <a:lnTo>
                    <a:pt x="11407" y="1374"/>
                  </a:lnTo>
                  <a:lnTo>
                    <a:pt x="11391" y="1388"/>
                  </a:lnTo>
                  <a:lnTo>
                    <a:pt x="11376" y="1403"/>
                  </a:lnTo>
                  <a:lnTo>
                    <a:pt x="11360" y="1420"/>
                  </a:lnTo>
                  <a:lnTo>
                    <a:pt x="11360" y="1420"/>
                  </a:lnTo>
                  <a:lnTo>
                    <a:pt x="11355" y="1426"/>
                  </a:lnTo>
                  <a:lnTo>
                    <a:pt x="11346" y="1429"/>
                  </a:lnTo>
                  <a:lnTo>
                    <a:pt x="11338" y="1430"/>
                  </a:lnTo>
                  <a:lnTo>
                    <a:pt x="11329" y="1429"/>
                  </a:lnTo>
                  <a:lnTo>
                    <a:pt x="11318" y="1428"/>
                  </a:lnTo>
                  <a:lnTo>
                    <a:pt x="11308" y="1424"/>
                  </a:lnTo>
                  <a:lnTo>
                    <a:pt x="11284" y="1415"/>
                  </a:lnTo>
                  <a:lnTo>
                    <a:pt x="11262" y="1404"/>
                  </a:lnTo>
                  <a:lnTo>
                    <a:pt x="11242" y="1394"/>
                  </a:lnTo>
                  <a:lnTo>
                    <a:pt x="11225" y="1385"/>
                  </a:lnTo>
                  <a:lnTo>
                    <a:pt x="11218" y="1381"/>
                  </a:lnTo>
                  <a:lnTo>
                    <a:pt x="11212" y="1380"/>
                  </a:lnTo>
                  <a:lnTo>
                    <a:pt x="11212" y="1380"/>
                  </a:lnTo>
                  <a:lnTo>
                    <a:pt x="11187" y="1375"/>
                  </a:lnTo>
                  <a:lnTo>
                    <a:pt x="11161" y="1370"/>
                  </a:lnTo>
                  <a:lnTo>
                    <a:pt x="11111" y="1365"/>
                  </a:lnTo>
                  <a:lnTo>
                    <a:pt x="11062" y="1359"/>
                  </a:lnTo>
                  <a:lnTo>
                    <a:pt x="11013" y="1353"/>
                  </a:lnTo>
                  <a:lnTo>
                    <a:pt x="10988" y="1349"/>
                  </a:lnTo>
                  <a:lnTo>
                    <a:pt x="10965" y="1345"/>
                  </a:lnTo>
                  <a:lnTo>
                    <a:pt x="10941" y="1340"/>
                  </a:lnTo>
                  <a:lnTo>
                    <a:pt x="10919" y="1333"/>
                  </a:lnTo>
                  <a:lnTo>
                    <a:pt x="10897" y="1326"/>
                  </a:lnTo>
                  <a:lnTo>
                    <a:pt x="10875" y="1318"/>
                  </a:lnTo>
                  <a:lnTo>
                    <a:pt x="10854" y="1307"/>
                  </a:lnTo>
                  <a:lnTo>
                    <a:pt x="10834" y="1296"/>
                  </a:lnTo>
                  <a:lnTo>
                    <a:pt x="10834" y="1296"/>
                  </a:lnTo>
                  <a:lnTo>
                    <a:pt x="10844" y="1277"/>
                  </a:lnTo>
                  <a:lnTo>
                    <a:pt x="10855" y="1258"/>
                  </a:lnTo>
                  <a:lnTo>
                    <a:pt x="10855" y="1258"/>
                  </a:lnTo>
                  <a:lnTo>
                    <a:pt x="10857" y="1251"/>
                  </a:lnTo>
                  <a:lnTo>
                    <a:pt x="10856" y="1245"/>
                  </a:lnTo>
                  <a:lnTo>
                    <a:pt x="10854" y="1241"/>
                  </a:lnTo>
                  <a:lnTo>
                    <a:pt x="10850" y="1236"/>
                  </a:lnTo>
                  <a:lnTo>
                    <a:pt x="10845" y="1232"/>
                  </a:lnTo>
                  <a:lnTo>
                    <a:pt x="10840" y="1232"/>
                  </a:lnTo>
                  <a:lnTo>
                    <a:pt x="10834" y="1234"/>
                  </a:lnTo>
                  <a:lnTo>
                    <a:pt x="10829" y="1237"/>
                  </a:lnTo>
                  <a:lnTo>
                    <a:pt x="10829" y="1237"/>
                  </a:lnTo>
                  <a:lnTo>
                    <a:pt x="10800" y="1270"/>
                  </a:lnTo>
                  <a:lnTo>
                    <a:pt x="10800" y="1270"/>
                  </a:lnTo>
                  <a:lnTo>
                    <a:pt x="10780" y="1251"/>
                  </a:lnTo>
                  <a:lnTo>
                    <a:pt x="10771" y="1239"/>
                  </a:lnTo>
                  <a:lnTo>
                    <a:pt x="10761" y="1228"/>
                  </a:lnTo>
                  <a:lnTo>
                    <a:pt x="10752" y="1216"/>
                  </a:lnTo>
                  <a:lnTo>
                    <a:pt x="10742" y="1203"/>
                  </a:lnTo>
                  <a:lnTo>
                    <a:pt x="10734" y="1189"/>
                  </a:lnTo>
                  <a:lnTo>
                    <a:pt x="10726" y="1174"/>
                  </a:lnTo>
                  <a:lnTo>
                    <a:pt x="10726" y="1174"/>
                  </a:lnTo>
                  <a:lnTo>
                    <a:pt x="10713" y="1152"/>
                  </a:lnTo>
                  <a:lnTo>
                    <a:pt x="10700" y="1132"/>
                  </a:lnTo>
                  <a:lnTo>
                    <a:pt x="10686" y="1116"/>
                  </a:lnTo>
                  <a:lnTo>
                    <a:pt x="10672" y="1104"/>
                  </a:lnTo>
                  <a:lnTo>
                    <a:pt x="10657" y="1094"/>
                  </a:lnTo>
                  <a:lnTo>
                    <a:pt x="10642" y="1087"/>
                  </a:lnTo>
                  <a:lnTo>
                    <a:pt x="10627" y="1083"/>
                  </a:lnTo>
                  <a:lnTo>
                    <a:pt x="10610" y="1080"/>
                  </a:lnTo>
                  <a:lnTo>
                    <a:pt x="10593" y="1080"/>
                  </a:lnTo>
                  <a:lnTo>
                    <a:pt x="10575" y="1083"/>
                  </a:lnTo>
                  <a:lnTo>
                    <a:pt x="10556" y="1086"/>
                  </a:lnTo>
                  <a:lnTo>
                    <a:pt x="10538" y="1092"/>
                  </a:lnTo>
                  <a:lnTo>
                    <a:pt x="10518" y="1099"/>
                  </a:lnTo>
                  <a:lnTo>
                    <a:pt x="10498" y="1107"/>
                  </a:lnTo>
                  <a:lnTo>
                    <a:pt x="10456" y="1127"/>
                  </a:lnTo>
                  <a:lnTo>
                    <a:pt x="10456" y="1127"/>
                  </a:lnTo>
                  <a:lnTo>
                    <a:pt x="10452" y="1129"/>
                  </a:lnTo>
                  <a:lnTo>
                    <a:pt x="10451" y="1133"/>
                  </a:lnTo>
                  <a:lnTo>
                    <a:pt x="10451" y="1136"/>
                  </a:lnTo>
                  <a:lnTo>
                    <a:pt x="10451" y="1139"/>
                  </a:lnTo>
                  <a:lnTo>
                    <a:pt x="10453" y="1142"/>
                  </a:lnTo>
                  <a:lnTo>
                    <a:pt x="10456" y="1145"/>
                  </a:lnTo>
                  <a:lnTo>
                    <a:pt x="10459" y="1146"/>
                  </a:lnTo>
                  <a:lnTo>
                    <a:pt x="10463" y="1145"/>
                  </a:lnTo>
                  <a:lnTo>
                    <a:pt x="10463" y="1145"/>
                  </a:lnTo>
                  <a:lnTo>
                    <a:pt x="10483" y="1136"/>
                  </a:lnTo>
                  <a:lnTo>
                    <a:pt x="10502" y="1131"/>
                  </a:lnTo>
                  <a:lnTo>
                    <a:pt x="10520" y="1126"/>
                  </a:lnTo>
                  <a:lnTo>
                    <a:pt x="10536" y="1122"/>
                  </a:lnTo>
                  <a:lnTo>
                    <a:pt x="10536" y="1122"/>
                  </a:lnTo>
                  <a:lnTo>
                    <a:pt x="10479" y="1210"/>
                  </a:lnTo>
                  <a:lnTo>
                    <a:pt x="10422" y="1298"/>
                  </a:lnTo>
                  <a:lnTo>
                    <a:pt x="10305" y="1471"/>
                  </a:lnTo>
                  <a:lnTo>
                    <a:pt x="10305" y="1471"/>
                  </a:lnTo>
                  <a:lnTo>
                    <a:pt x="10270" y="1516"/>
                  </a:lnTo>
                  <a:lnTo>
                    <a:pt x="10233" y="1559"/>
                  </a:lnTo>
                  <a:lnTo>
                    <a:pt x="10161" y="1646"/>
                  </a:lnTo>
                  <a:lnTo>
                    <a:pt x="10086" y="1731"/>
                  </a:lnTo>
                  <a:lnTo>
                    <a:pt x="10010" y="1814"/>
                  </a:lnTo>
                  <a:lnTo>
                    <a:pt x="10010" y="1814"/>
                  </a:lnTo>
                  <a:lnTo>
                    <a:pt x="10065" y="1737"/>
                  </a:lnTo>
                  <a:lnTo>
                    <a:pt x="10119" y="1658"/>
                  </a:lnTo>
                  <a:lnTo>
                    <a:pt x="10169" y="1579"/>
                  </a:lnTo>
                  <a:lnTo>
                    <a:pt x="10218" y="1499"/>
                  </a:lnTo>
                  <a:lnTo>
                    <a:pt x="10241" y="1458"/>
                  </a:lnTo>
                  <a:lnTo>
                    <a:pt x="10264" y="1418"/>
                  </a:lnTo>
                  <a:lnTo>
                    <a:pt x="10286" y="1378"/>
                  </a:lnTo>
                  <a:lnTo>
                    <a:pt x="10307" y="1337"/>
                  </a:lnTo>
                  <a:lnTo>
                    <a:pt x="10328" y="1294"/>
                  </a:lnTo>
                  <a:lnTo>
                    <a:pt x="10347" y="1253"/>
                  </a:lnTo>
                  <a:lnTo>
                    <a:pt x="10366" y="1211"/>
                  </a:lnTo>
                  <a:lnTo>
                    <a:pt x="10383" y="1169"/>
                  </a:lnTo>
                  <a:lnTo>
                    <a:pt x="10383" y="1169"/>
                  </a:lnTo>
                  <a:lnTo>
                    <a:pt x="10456" y="1197"/>
                  </a:lnTo>
                  <a:lnTo>
                    <a:pt x="10456" y="1197"/>
                  </a:lnTo>
                  <a:lnTo>
                    <a:pt x="10459" y="1198"/>
                  </a:lnTo>
                  <a:lnTo>
                    <a:pt x="10463" y="1200"/>
                  </a:lnTo>
                  <a:lnTo>
                    <a:pt x="10466" y="1198"/>
                  </a:lnTo>
                  <a:lnTo>
                    <a:pt x="10470" y="1197"/>
                  </a:lnTo>
                  <a:lnTo>
                    <a:pt x="10474" y="1193"/>
                  </a:lnTo>
                  <a:lnTo>
                    <a:pt x="10477" y="1187"/>
                  </a:lnTo>
                  <a:lnTo>
                    <a:pt x="10478" y="1180"/>
                  </a:lnTo>
                  <a:lnTo>
                    <a:pt x="10476" y="1173"/>
                  </a:lnTo>
                  <a:lnTo>
                    <a:pt x="10474" y="1169"/>
                  </a:lnTo>
                  <a:lnTo>
                    <a:pt x="10472" y="1167"/>
                  </a:lnTo>
                  <a:lnTo>
                    <a:pt x="10469" y="1164"/>
                  </a:lnTo>
                  <a:lnTo>
                    <a:pt x="10465" y="1162"/>
                  </a:lnTo>
                  <a:lnTo>
                    <a:pt x="10465" y="1162"/>
                  </a:lnTo>
                  <a:lnTo>
                    <a:pt x="10450" y="1155"/>
                  </a:lnTo>
                  <a:lnTo>
                    <a:pt x="10438" y="1147"/>
                  </a:lnTo>
                  <a:lnTo>
                    <a:pt x="10429" y="1139"/>
                  </a:lnTo>
                  <a:lnTo>
                    <a:pt x="10422" y="1129"/>
                  </a:lnTo>
                  <a:lnTo>
                    <a:pt x="10417" y="1119"/>
                  </a:lnTo>
                  <a:lnTo>
                    <a:pt x="10415" y="1108"/>
                  </a:lnTo>
                  <a:lnTo>
                    <a:pt x="10415" y="1097"/>
                  </a:lnTo>
                  <a:lnTo>
                    <a:pt x="10417" y="1084"/>
                  </a:lnTo>
                  <a:lnTo>
                    <a:pt x="10421" y="1072"/>
                  </a:lnTo>
                  <a:lnTo>
                    <a:pt x="10426" y="1058"/>
                  </a:lnTo>
                  <a:lnTo>
                    <a:pt x="10432" y="1045"/>
                  </a:lnTo>
                  <a:lnTo>
                    <a:pt x="10440" y="1031"/>
                  </a:lnTo>
                  <a:lnTo>
                    <a:pt x="10459" y="1002"/>
                  </a:lnTo>
                  <a:lnTo>
                    <a:pt x="10483" y="971"/>
                  </a:lnTo>
                  <a:lnTo>
                    <a:pt x="10532" y="909"/>
                  </a:lnTo>
                  <a:lnTo>
                    <a:pt x="10555" y="878"/>
                  </a:lnTo>
                  <a:lnTo>
                    <a:pt x="10579" y="846"/>
                  </a:lnTo>
                  <a:lnTo>
                    <a:pt x="10588" y="831"/>
                  </a:lnTo>
                  <a:lnTo>
                    <a:pt x="10597" y="816"/>
                  </a:lnTo>
                  <a:lnTo>
                    <a:pt x="10605" y="802"/>
                  </a:lnTo>
                  <a:lnTo>
                    <a:pt x="10611" y="786"/>
                  </a:lnTo>
                  <a:lnTo>
                    <a:pt x="10617" y="772"/>
                  </a:lnTo>
                  <a:lnTo>
                    <a:pt x="10621" y="758"/>
                  </a:lnTo>
                  <a:lnTo>
                    <a:pt x="10622" y="745"/>
                  </a:lnTo>
                  <a:lnTo>
                    <a:pt x="10622" y="733"/>
                  </a:lnTo>
                  <a:lnTo>
                    <a:pt x="10622" y="733"/>
                  </a:lnTo>
                  <a:lnTo>
                    <a:pt x="10616" y="675"/>
                  </a:lnTo>
                  <a:lnTo>
                    <a:pt x="10612" y="649"/>
                  </a:lnTo>
                  <a:lnTo>
                    <a:pt x="10608" y="625"/>
                  </a:lnTo>
                  <a:lnTo>
                    <a:pt x="10603" y="601"/>
                  </a:lnTo>
                  <a:lnTo>
                    <a:pt x="10597" y="579"/>
                  </a:lnTo>
                  <a:lnTo>
                    <a:pt x="10589" y="558"/>
                  </a:lnTo>
                  <a:lnTo>
                    <a:pt x="10581" y="539"/>
                  </a:lnTo>
                  <a:lnTo>
                    <a:pt x="10570" y="521"/>
                  </a:lnTo>
                  <a:lnTo>
                    <a:pt x="10559" y="503"/>
                  </a:lnTo>
                  <a:lnTo>
                    <a:pt x="10546" y="487"/>
                  </a:lnTo>
                  <a:lnTo>
                    <a:pt x="10529" y="472"/>
                  </a:lnTo>
                  <a:lnTo>
                    <a:pt x="10512" y="456"/>
                  </a:lnTo>
                  <a:lnTo>
                    <a:pt x="10492" y="442"/>
                  </a:lnTo>
                  <a:lnTo>
                    <a:pt x="10470" y="429"/>
                  </a:lnTo>
                  <a:lnTo>
                    <a:pt x="10445" y="418"/>
                  </a:lnTo>
                  <a:lnTo>
                    <a:pt x="10445" y="418"/>
                  </a:lnTo>
                  <a:lnTo>
                    <a:pt x="10456" y="393"/>
                  </a:lnTo>
                  <a:lnTo>
                    <a:pt x="10456" y="393"/>
                  </a:lnTo>
                  <a:lnTo>
                    <a:pt x="10458" y="386"/>
                  </a:lnTo>
                  <a:lnTo>
                    <a:pt x="10457" y="380"/>
                  </a:lnTo>
                  <a:lnTo>
                    <a:pt x="10454" y="374"/>
                  </a:lnTo>
                  <a:lnTo>
                    <a:pt x="10450" y="370"/>
                  </a:lnTo>
                  <a:lnTo>
                    <a:pt x="10445" y="366"/>
                  </a:lnTo>
                  <a:lnTo>
                    <a:pt x="10439" y="365"/>
                  </a:lnTo>
                  <a:lnTo>
                    <a:pt x="10433" y="367"/>
                  </a:lnTo>
                  <a:lnTo>
                    <a:pt x="10428" y="371"/>
                  </a:lnTo>
                  <a:lnTo>
                    <a:pt x="10428" y="371"/>
                  </a:lnTo>
                  <a:lnTo>
                    <a:pt x="10402" y="397"/>
                  </a:lnTo>
                  <a:lnTo>
                    <a:pt x="10402" y="397"/>
                  </a:lnTo>
                  <a:lnTo>
                    <a:pt x="10381" y="384"/>
                  </a:lnTo>
                  <a:lnTo>
                    <a:pt x="10360" y="370"/>
                  </a:lnTo>
                  <a:lnTo>
                    <a:pt x="10337" y="352"/>
                  </a:lnTo>
                  <a:lnTo>
                    <a:pt x="10315" y="335"/>
                  </a:lnTo>
                  <a:lnTo>
                    <a:pt x="10293" y="315"/>
                  </a:lnTo>
                  <a:lnTo>
                    <a:pt x="10271" y="294"/>
                  </a:lnTo>
                  <a:lnTo>
                    <a:pt x="10224" y="249"/>
                  </a:lnTo>
                  <a:lnTo>
                    <a:pt x="10177" y="205"/>
                  </a:lnTo>
                  <a:lnTo>
                    <a:pt x="10129" y="159"/>
                  </a:lnTo>
                  <a:lnTo>
                    <a:pt x="10106" y="137"/>
                  </a:lnTo>
                  <a:lnTo>
                    <a:pt x="10081" y="116"/>
                  </a:lnTo>
                  <a:lnTo>
                    <a:pt x="10057" y="96"/>
                  </a:lnTo>
                  <a:lnTo>
                    <a:pt x="10032" y="77"/>
                  </a:lnTo>
                  <a:lnTo>
                    <a:pt x="10007" y="60"/>
                  </a:lnTo>
                  <a:lnTo>
                    <a:pt x="9983" y="44"/>
                  </a:lnTo>
                  <a:lnTo>
                    <a:pt x="9957" y="30"/>
                  </a:lnTo>
                  <a:lnTo>
                    <a:pt x="9932" y="19"/>
                  </a:lnTo>
                  <a:lnTo>
                    <a:pt x="9908" y="10"/>
                  </a:lnTo>
                  <a:lnTo>
                    <a:pt x="9882" y="3"/>
                  </a:lnTo>
                  <a:lnTo>
                    <a:pt x="9869" y="2"/>
                  </a:lnTo>
                  <a:lnTo>
                    <a:pt x="9856" y="1"/>
                  </a:lnTo>
                  <a:lnTo>
                    <a:pt x="9845" y="0"/>
                  </a:lnTo>
                  <a:lnTo>
                    <a:pt x="9832" y="1"/>
                  </a:lnTo>
                  <a:lnTo>
                    <a:pt x="9819" y="2"/>
                  </a:lnTo>
                  <a:lnTo>
                    <a:pt x="9806" y="5"/>
                  </a:lnTo>
                  <a:lnTo>
                    <a:pt x="9793" y="7"/>
                  </a:lnTo>
                  <a:lnTo>
                    <a:pt x="9780" y="12"/>
                  </a:lnTo>
                  <a:lnTo>
                    <a:pt x="9769" y="16"/>
                  </a:lnTo>
                  <a:lnTo>
                    <a:pt x="9756" y="22"/>
                  </a:lnTo>
                  <a:lnTo>
                    <a:pt x="9743" y="29"/>
                  </a:lnTo>
                  <a:lnTo>
                    <a:pt x="9730" y="37"/>
                  </a:lnTo>
                  <a:lnTo>
                    <a:pt x="9717" y="47"/>
                  </a:lnTo>
                  <a:lnTo>
                    <a:pt x="9704" y="57"/>
                  </a:lnTo>
                  <a:lnTo>
                    <a:pt x="9693" y="68"/>
                  </a:lnTo>
                  <a:lnTo>
                    <a:pt x="9680" y="81"/>
                  </a:lnTo>
                  <a:lnTo>
                    <a:pt x="9667" y="95"/>
                  </a:lnTo>
                  <a:lnTo>
                    <a:pt x="9654" y="110"/>
                  </a:lnTo>
                  <a:lnTo>
                    <a:pt x="9641" y="126"/>
                  </a:lnTo>
                  <a:lnTo>
                    <a:pt x="9628" y="144"/>
                  </a:lnTo>
                  <a:lnTo>
                    <a:pt x="9628" y="144"/>
                  </a:lnTo>
                  <a:lnTo>
                    <a:pt x="9621" y="156"/>
                  </a:lnTo>
                  <a:lnTo>
                    <a:pt x="9615" y="167"/>
                  </a:lnTo>
                  <a:lnTo>
                    <a:pt x="9609" y="180"/>
                  </a:lnTo>
                  <a:lnTo>
                    <a:pt x="9605" y="193"/>
                  </a:lnTo>
                  <a:lnTo>
                    <a:pt x="9595" y="220"/>
                  </a:lnTo>
                  <a:lnTo>
                    <a:pt x="9587" y="249"/>
                  </a:lnTo>
                  <a:lnTo>
                    <a:pt x="9581" y="277"/>
                  </a:lnTo>
                  <a:lnTo>
                    <a:pt x="9576" y="307"/>
                  </a:lnTo>
                  <a:lnTo>
                    <a:pt x="9570" y="333"/>
                  </a:lnTo>
                  <a:lnTo>
                    <a:pt x="9564" y="360"/>
                  </a:lnTo>
                  <a:lnTo>
                    <a:pt x="9564" y="360"/>
                  </a:lnTo>
                  <a:lnTo>
                    <a:pt x="9556" y="390"/>
                  </a:lnTo>
                  <a:lnTo>
                    <a:pt x="9547" y="417"/>
                  </a:lnTo>
                  <a:lnTo>
                    <a:pt x="9538" y="439"/>
                  </a:lnTo>
                  <a:lnTo>
                    <a:pt x="9528" y="459"/>
                  </a:lnTo>
                  <a:lnTo>
                    <a:pt x="9517" y="474"/>
                  </a:lnTo>
                  <a:lnTo>
                    <a:pt x="9505" y="487"/>
                  </a:lnTo>
                  <a:lnTo>
                    <a:pt x="9494" y="497"/>
                  </a:lnTo>
                  <a:lnTo>
                    <a:pt x="9482" y="504"/>
                  </a:lnTo>
                  <a:lnTo>
                    <a:pt x="9470" y="509"/>
                  </a:lnTo>
                  <a:lnTo>
                    <a:pt x="9457" y="511"/>
                  </a:lnTo>
                  <a:lnTo>
                    <a:pt x="9444" y="511"/>
                  </a:lnTo>
                  <a:lnTo>
                    <a:pt x="9432" y="509"/>
                  </a:lnTo>
                  <a:lnTo>
                    <a:pt x="9418" y="506"/>
                  </a:lnTo>
                  <a:lnTo>
                    <a:pt x="9405" y="500"/>
                  </a:lnTo>
                  <a:lnTo>
                    <a:pt x="9392" y="493"/>
                  </a:lnTo>
                  <a:lnTo>
                    <a:pt x="9378" y="484"/>
                  </a:lnTo>
                  <a:lnTo>
                    <a:pt x="9365" y="474"/>
                  </a:lnTo>
                  <a:lnTo>
                    <a:pt x="9352" y="463"/>
                  </a:lnTo>
                  <a:lnTo>
                    <a:pt x="9327" y="440"/>
                  </a:lnTo>
                  <a:lnTo>
                    <a:pt x="9303" y="414"/>
                  </a:lnTo>
                  <a:lnTo>
                    <a:pt x="9281" y="388"/>
                  </a:lnTo>
                  <a:lnTo>
                    <a:pt x="9261" y="364"/>
                  </a:lnTo>
                  <a:lnTo>
                    <a:pt x="9243" y="340"/>
                  </a:lnTo>
                  <a:lnTo>
                    <a:pt x="9217" y="308"/>
                  </a:lnTo>
                  <a:lnTo>
                    <a:pt x="9217" y="308"/>
                  </a:lnTo>
                  <a:lnTo>
                    <a:pt x="9208" y="298"/>
                  </a:lnTo>
                  <a:lnTo>
                    <a:pt x="9197" y="290"/>
                  </a:lnTo>
                  <a:lnTo>
                    <a:pt x="9186" y="283"/>
                  </a:lnTo>
                  <a:lnTo>
                    <a:pt x="9173" y="277"/>
                  </a:lnTo>
                  <a:lnTo>
                    <a:pt x="9159" y="273"/>
                  </a:lnTo>
                  <a:lnTo>
                    <a:pt x="9145" y="269"/>
                  </a:lnTo>
                  <a:lnTo>
                    <a:pt x="9131" y="267"/>
                  </a:lnTo>
                  <a:lnTo>
                    <a:pt x="9116" y="266"/>
                  </a:lnTo>
                  <a:lnTo>
                    <a:pt x="9100" y="267"/>
                  </a:lnTo>
                  <a:lnTo>
                    <a:pt x="9085" y="268"/>
                  </a:lnTo>
                  <a:lnTo>
                    <a:pt x="9071" y="270"/>
                  </a:lnTo>
                  <a:lnTo>
                    <a:pt x="9057" y="275"/>
                  </a:lnTo>
                  <a:lnTo>
                    <a:pt x="9044" y="280"/>
                  </a:lnTo>
                  <a:lnTo>
                    <a:pt x="9032" y="287"/>
                  </a:lnTo>
                  <a:lnTo>
                    <a:pt x="9021" y="294"/>
                  </a:lnTo>
                  <a:lnTo>
                    <a:pt x="9011" y="303"/>
                  </a:lnTo>
                  <a:lnTo>
                    <a:pt x="9011" y="303"/>
                  </a:lnTo>
                  <a:lnTo>
                    <a:pt x="8989" y="329"/>
                  </a:lnTo>
                  <a:lnTo>
                    <a:pt x="8969" y="353"/>
                  </a:lnTo>
                  <a:lnTo>
                    <a:pt x="8951" y="380"/>
                  </a:lnTo>
                  <a:lnTo>
                    <a:pt x="8932" y="406"/>
                  </a:lnTo>
                  <a:lnTo>
                    <a:pt x="8915" y="433"/>
                  </a:lnTo>
                  <a:lnTo>
                    <a:pt x="8898" y="461"/>
                  </a:lnTo>
                  <a:lnTo>
                    <a:pt x="8865" y="520"/>
                  </a:lnTo>
                  <a:lnTo>
                    <a:pt x="8865" y="520"/>
                  </a:lnTo>
                  <a:lnTo>
                    <a:pt x="8848" y="550"/>
                  </a:lnTo>
                  <a:lnTo>
                    <a:pt x="8829" y="578"/>
                  </a:lnTo>
                  <a:lnTo>
                    <a:pt x="8808" y="604"/>
                  </a:lnTo>
                  <a:lnTo>
                    <a:pt x="8787" y="628"/>
                  </a:lnTo>
                  <a:lnTo>
                    <a:pt x="8763" y="652"/>
                  </a:lnTo>
                  <a:lnTo>
                    <a:pt x="8740" y="674"/>
                  </a:lnTo>
                  <a:lnTo>
                    <a:pt x="8715" y="695"/>
                  </a:lnTo>
                  <a:lnTo>
                    <a:pt x="8690" y="715"/>
                  </a:lnTo>
                  <a:lnTo>
                    <a:pt x="8664" y="734"/>
                  </a:lnTo>
                  <a:lnTo>
                    <a:pt x="8638" y="752"/>
                  </a:lnTo>
                  <a:lnTo>
                    <a:pt x="8584" y="789"/>
                  </a:lnTo>
                  <a:lnTo>
                    <a:pt x="8530" y="826"/>
                  </a:lnTo>
                  <a:lnTo>
                    <a:pt x="8503" y="845"/>
                  </a:lnTo>
                  <a:lnTo>
                    <a:pt x="8476" y="865"/>
                  </a:lnTo>
                  <a:lnTo>
                    <a:pt x="8476" y="865"/>
                  </a:lnTo>
                  <a:lnTo>
                    <a:pt x="8460" y="879"/>
                  </a:lnTo>
                  <a:lnTo>
                    <a:pt x="8447" y="893"/>
                  </a:lnTo>
                  <a:lnTo>
                    <a:pt x="8437" y="909"/>
                  </a:lnTo>
                  <a:lnTo>
                    <a:pt x="8429" y="925"/>
                  </a:lnTo>
                  <a:lnTo>
                    <a:pt x="8423" y="942"/>
                  </a:lnTo>
                  <a:lnTo>
                    <a:pt x="8420" y="958"/>
                  </a:lnTo>
                  <a:lnTo>
                    <a:pt x="8418" y="976"/>
                  </a:lnTo>
                  <a:lnTo>
                    <a:pt x="8418" y="994"/>
                  </a:lnTo>
                  <a:lnTo>
                    <a:pt x="8419" y="1011"/>
                  </a:lnTo>
                  <a:lnTo>
                    <a:pt x="8421" y="1030"/>
                  </a:lnTo>
                  <a:lnTo>
                    <a:pt x="8427" y="1066"/>
                  </a:lnTo>
                  <a:lnTo>
                    <a:pt x="8433" y="1101"/>
                  </a:lnTo>
                  <a:lnTo>
                    <a:pt x="8436" y="1120"/>
                  </a:lnTo>
                  <a:lnTo>
                    <a:pt x="8437" y="1136"/>
                  </a:lnTo>
                  <a:lnTo>
                    <a:pt x="8437" y="1136"/>
                  </a:lnTo>
                  <a:lnTo>
                    <a:pt x="8424" y="1157"/>
                  </a:lnTo>
                  <a:lnTo>
                    <a:pt x="8411" y="1179"/>
                  </a:lnTo>
                  <a:lnTo>
                    <a:pt x="8411" y="1179"/>
                  </a:lnTo>
                  <a:lnTo>
                    <a:pt x="8409" y="1183"/>
                  </a:lnTo>
                  <a:lnTo>
                    <a:pt x="8409" y="1188"/>
                  </a:lnTo>
                  <a:lnTo>
                    <a:pt x="8411" y="1191"/>
                  </a:lnTo>
                  <a:lnTo>
                    <a:pt x="8414" y="1195"/>
                  </a:lnTo>
                  <a:lnTo>
                    <a:pt x="8418" y="1197"/>
                  </a:lnTo>
                  <a:lnTo>
                    <a:pt x="8423" y="1197"/>
                  </a:lnTo>
                  <a:lnTo>
                    <a:pt x="8427" y="1197"/>
                  </a:lnTo>
                  <a:lnTo>
                    <a:pt x="8431" y="1195"/>
                  </a:lnTo>
                  <a:lnTo>
                    <a:pt x="8431" y="1195"/>
                  </a:lnTo>
                  <a:lnTo>
                    <a:pt x="8433" y="1193"/>
                  </a:lnTo>
                  <a:lnTo>
                    <a:pt x="8433" y="1193"/>
                  </a:lnTo>
                  <a:lnTo>
                    <a:pt x="8429" y="1205"/>
                  </a:lnTo>
                  <a:lnTo>
                    <a:pt x="8423" y="1218"/>
                  </a:lnTo>
                  <a:lnTo>
                    <a:pt x="8416" y="1230"/>
                  </a:lnTo>
                  <a:lnTo>
                    <a:pt x="8406" y="1242"/>
                  </a:lnTo>
                  <a:lnTo>
                    <a:pt x="8406" y="1242"/>
                  </a:lnTo>
                  <a:lnTo>
                    <a:pt x="8404" y="1244"/>
                  </a:lnTo>
                  <a:lnTo>
                    <a:pt x="8404" y="1246"/>
                  </a:lnTo>
                  <a:lnTo>
                    <a:pt x="8405" y="1249"/>
                  </a:lnTo>
                  <a:lnTo>
                    <a:pt x="8406" y="1251"/>
                  </a:lnTo>
                  <a:lnTo>
                    <a:pt x="8409" y="1252"/>
                  </a:lnTo>
                  <a:lnTo>
                    <a:pt x="8411" y="1253"/>
                  </a:lnTo>
                  <a:lnTo>
                    <a:pt x="8413" y="1253"/>
                  </a:lnTo>
                  <a:lnTo>
                    <a:pt x="8416" y="1251"/>
                  </a:lnTo>
                  <a:lnTo>
                    <a:pt x="8416" y="1251"/>
                  </a:lnTo>
                  <a:lnTo>
                    <a:pt x="8445" y="1227"/>
                  </a:lnTo>
                  <a:lnTo>
                    <a:pt x="8445" y="1227"/>
                  </a:lnTo>
                  <a:lnTo>
                    <a:pt x="8438" y="1237"/>
                  </a:lnTo>
                  <a:lnTo>
                    <a:pt x="8438" y="1237"/>
                  </a:lnTo>
                  <a:lnTo>
                    <a:pt x="8417" y="1252"/>
                  </a:lnTo>
                  <a:lnTo>
                    <a:pt x="8395" y="1265"/>
                  </a:lnTo>
                  <a:lnTo>
                    <a:pt x="8372" y="1278"/>
                  </a:lnTo>
                  <a:lnTo>
                    <a:pt x="8349" y="1291"/>
                  </a:lnTo>
                  <a:lnTo>
                    <a:pt x="8327" y="1301"/>
                  </a:lnTo>
                  <a:lnTo>
                    <a:pt x="8303" y="1312"/>
                  </a:lnTo>
                  <a:lnTo>
                    <a:pt x="8255" y="1332"/>
                  </a:lnTo>
                  <a:lnTo>
                    <a:pt x="8158" y="1368"/>
                  </a:lnTo>
                  <a:lnTo>
                    <a:pt x="8108" y="1388"/>
                  </a:lnTo>
                  <a:lnTo>
                    <a:pt x="8059" y="1409"/>
                  </a:lnTo>
                  <a:lnTo>
                    <a:pt x="8059" y="1409"/>
                  </a:lnTo>
                  <a:lnTo>
                    <a:pt x="8033" y="1422"/>
                  </a:lnTo>
                  <a:lnTo>
                    <a:pt x="8008" y="1435"/>
                  </a:lnTo>
                  <a:lnTo>
                    <a:pt x="7987" y="1450"/>
                  </a:lnTo>
                  <a:lnTo>
                    <a:pt x="7967" y="1466"/>
                  </a:lnTo>
                  <a:lnTo>
                    <a:pt x="7949" y="1483"/>
                  </a:lnTo>
                  <a:lnTo>
                    <a:pt x="7933" y="1502"/>
                  </a:lnTo>
                  <a:lnTo>
                    <a:pt x="7919" y="1520"/>
                  </a:lnTo>
                  <a:lnTo>
                    <a:pt x="7908" y="1541"/>
                  </a:lnTo>
                  <a:lnTo>
                    <a:pt x="7898" y="1562"/>
                  </a:lnTo>
                  <a:lnTo>
                    <a:pt x="7890" y="1585"/>
                  </a:lnTo>
                  <a:lnTo>
                    <a:pt x="7885" y="1608"/>
                  </a:lnTo>
                  <a:lnTo>
                    <a:pt x="7882" y="1633"/>
                  </a:lnTo>
                  <a:lnTo>
                    <a:pt x="7880" y="1657"/>
                  </a:lnTo>
                  <a:lnTo>
                    <a:pt x="7881" y="1684"/>
                  </a:lnTo>
                  <a:lnTo>
                    <a:pt x="7884" y="1711"/>
                  </a:lnTo>
                  <a:lnTo>
                    <a:pt x="7889" y="1739"/>
                  </a:lnTo>
                  <a:lnTo>
                    <a:pt x="7889" y="1739"/>
                  </a:lnTo>
                  <a:lnTo>
                    <a:pt x="7890" y="1744"/>
                  </a:lnTo>
                  <a:lnTo>
                    <a:pt x="7894" y="1746"/>
                  </a:lnTo>
                  <a:lnTo>
                    <a:pt x="7897" y="1747"/>
                  </a:lnTo>
                  <a:lnTo>
                    <a:pt x="7901" y="1746"/>
                  </a:lnTo>
                  <a:lnTo>
                    <a:pt x="7904" y="1745"/>
                  </a:lnTo>
                  <a:lnTo>
                    <a:pt x="7907" y="1743"/>
                  </a:lnTo>
                  <a:lnTo>
                    <a:pt x="7908" y="1738"/>
                  </a:lnTo>
                  <a:lnTo>
                    <a:pt x="7909" y="1735"/>
                  </a:lnTo>
                  <a:lnTo>
                    <a:pt x="7909" y="1735"/>
                  </a:lnTo>
                  <a:lnTo>
                    <a:pt x="7905" y="1715"/>
                  </a:lnTo>
                  <a:lnTo>
                    <a:pt x="7904" y="1695"/>
                  </a:lnTo>
                  <a:lnTo>
                    <a:pt x="7903" y="1676"/>
                  </a:lnTo>
                  <a:lnTo>
                    <a:pt x="7904" y="1658"/>
                  </a:lnTo>
                  <a:lnTo>
                    <a:pt x="7905" y="1642"/>
                  </a:lnTo>
                  <a:lnTo>
                    <a:pt x="7908" y="1626"/>
                  </a:lnTo>
                  <a:lnTo>
                    <a:pt x="7911" y="1610"/>
                  </a:lnTo>
                  <a:lnTo>
                    <a:pt x="7916" y="1595"/>
                  </a:lnTo>
                  <a:lnTo>
                    <a:pt x="7921" y="1581"/>
                  </a:lnTo>
                  <a:lnTo>
                    <a:pt x="7928" y="1568"/>
                  </a:lnTo>
                  <a:lnTo>
                    <a:pt x="7935" y="1555"/>
                  </a:lnTo>
                  <a:lnTo>
                    <a:pt x="7943" y="1544"/>
                  </a:lnTo>
                  <a:lnTo>
                    <a:pt x="7951" y="1532"/>
                  </a:lnTo>
                  <a:lnTo>
                    <a:pt x="7960" y="1520"/>
                  </a:lnTo>
                  <a:lnTo>
                    <a:pt x="7971" y="1511"/>
                  </a:lnTo>
                  <a:lnTo>
                    <a:pt x="7981" y="1500"/>
                  </a:lnTo>
                  <a:lnTo>
                    <a:pt x="7993" y="1491"/>
                  </a:lnTo>
                  <a:lnTo>
                    <a:pt x="8005" y="1482"/>
                  </a:lnTo>
                  <a:lnTo>
                    <a:pt x="8031" y="1465"/>
                  </a:lnTo>
                  <a:lnTo>
                    <a:pt x="8057" y="1449"/>
                  </a:lnTo>
                  <a:lnTo>
                    <a:pt x="8087" y="1435"/>
                  </a:lnTo>
                  <a:lnTo>
                    <a:pt x="8117" y="1422"/>
                  </a:lnTo>
                  <a:lnTo>
                    <a:pt x="8149" y="1409"/>
                  </a:lnTo>
                  <a:lnTo>
                    <a:pt x="8213" y="1387"/>
                  </a:lnTo>
                  <a:lnTo>
                    <a:pt x="8213" y="1387"/>
                  </a:lnTo>
                  <a:lnTo>
                    <a:pt x="8296" y="1360"/>
                  </a:lnTo>
                  <a:lnTo>
                    <a:pt x="8341" y="1344"/>
                  </a:lnTo>
                  <a:lnTo>
                    <a:pt x="8363" y="1334"/>
                  </a:lnTo>
                  <a:lnTo>
                    <a:pt x="8385" y="1324"/>
                  </a:lnTo>
                  <a:lnTo>
                    <a:pt x="8385" y="1324"/>
                  </a:lnTo>
                  <a:lnTo>
                    <a:pt x="8384" y="1326"/>
                  </a:lnTo>
                  <a:lnTo>
                    <a:pt x="8384" y="1326"/>
                  </a:lnTo>
                  <a:lnTo>
                    <a:pt x="8383" y="1328"/>
                  </a:lnTo>
                  <a:lnTo>
                    <a:pt x="8384" y="1331"/>
                  </a:lnTo>
                  <a:lnTo>
                    <a:pt x="8385" y="1333"/>
                  </a:lnTo>
                  <a:lnTo>
                    <a:pt x="8386" y="1335"/>
                  </a:lnTo>
                  <a:lnTo>
                    <a:pt x="8389" y="1335"/>
                  </a:lnTo>
                  <a:lnTo>
                    <a:pt x="8391" y="1335"/>
                  </a:lnTo>
                  <a:lnTo>
                    <a:pt x="8395" y="1335"/>
                  </a:lnTo>
                  <a:lnTo>
                    <a:pt x="8396" y="1333"/>
                  </a:lnTo>
                  <a:lnTo>
                    <a:pt x="8396" y="1333"/>
                  </a:lnTo>
                  <a:lnTo>
                    <a:pt x="8410" y="1312"/>
                  </a:lnTo>
                  <a:lnTo>
                    <a:pt x="8410" y="1312"/>
                  </a:lnTo>
                  <a:lnTo>
                    <a:pt x="8431" y="1298"/>
                  </a:lnTo>
                  <a:lnTo>
                    <a:pt x="8451" y="1284"/>
                  </a:lnTo>
                  <a:lnTo>
                    <a:pt x="8469" y="1269"/>
                  </a:lnTo>
                  <a:lnTo>
                    <a:pt x="8486" y="1251"/>
                  </a:lnTo>
                  <a:lnTo>
                    <a:pt x="8486" y="1251"/>
                  </a:lnTo>
                  <a:lnTo>
                    <a:pt x="8530" y="1214"/>
                  </a:lnTo>
                  <a:lnTo>
                    <a:pt x="8572" y="1175"/>
                  </a:lnTo>
                  <a:lnTo>
                    <a:pt x="8615" y="1135"/>
                  </a:lnTo>
                  <a:lnTo>
                    <a:pt x="8656" y="1095"/>
                  </a:lnTo>
                  <a:lnTo>
                    <a:pt x="8695" y="1053"/>
                  </a:lnTo>
                  <a:lnTo>
                    <a:pt x="8735" y="1011"/>
                  </a:lnTo>
                  <a:lnTo>
                    <a:pt x="8812" y="926"/>
                  </a:lnTo>
                  <a:lnTo>
                    <a:pt x="8890" y="839"/>
                  </a:lnTo>
                  <a:lnTo>
                    <a:pt x="8967" y="754"/>
                  </a:lnTo>
                  <a:lnTo>
                    <a:pt x="9006" y="712"/>
                  </a:lnTo>
                  <a:lnTo>
                    <a:pt x="9045" y="669"/>
                  </a:lnTo>
                  <a:lnTo>
                    <a:pt x="9086" y="628"/>
                  </a:lnTo>
                  <a:lnTo>
                    <a:pt x="9128" y="589"/>
                  </a:lnTo>
                  <a:lnTo>
                    <a:pt x="9128" y="589"/>
                  </a:lnTo>
                  <a:lnTo>
                    <a:pt x="9078" y="658"/>
                  </a:lnTo>
                  <a:lnTo>
                    <a:pt x="9027" y="727"/>
                  </a:lnTo>
                  <a:lnTo>
                    <a:pt x="8975" y="793"/>
                  </a:lnTo>
                  <a:lnTo>
                    <a:pt x="8922" y="860"/>
                  </a:lnTo>
                  <a:lnTo>
                    <a:pt x="8869" y="927"/>
                  </a:lnTo>
                  <a:lnTo>
                    <a:pt x="8815" y="992"/>
                  </a:lnTo>
                  <a:lnTo>
                    <a:pt x="8760" y="1057"/>
                  </a:lnTo>
                  <a:lnTo>
                    <a:pt x="8705" y="1121"/>
                  </a:lnTo>
                  <a:lnTo>
                    <a:pt x="8705" y="1121"/>
                  </a:lnTo>
                  <a:lnTo>
                    <a:pt x="8632" y="1204"/>
                  </a:lnTo>
                  <a:lnTo>
                    <a:pt x="8596" y="1245"/>
                  </a:lnTo>
                  <a:lnTo>
                    <a:pt x="8560" y="1286"/>
                  </a:lnTo>
                  <a:lnTo>
                    <a:pt x="8560" y="1286"/>
                  </a:lnTo>
                  <a:lnTo>
                    <a:pt x="8465" y="1393"/>
                  </a:lnTo>
                  <a:lnTo>
                    <a:pt x="8369" y="1498"/>
                  </a:lnTo>
                  <a:lnTo>
                    <a:pt x="8177" y="1709"/>
                  </a:lnTo>
                  <a:lnTo>
                    <a:pt x="8177" y="1709"/>
                  </a:lnTo>
                  <a:lnTo>
                    <a:pt x="8255" y="1609"/>
                  </a:lnTo>
                  <a:lnTo>
                    <a:pt x="8333" y="1509"/>
                  </a:lnTo>
                  <a:lnTo>
                    <a:pt x="8409" y="1407"/>
                  </a:lnTo>
                  <a:lnTo>
                    <a:pt x="8484" y="1305"/>
                  </a:lnTo>
                  <a:lnTo>
                    <a:pt x="8484" y="1305"/>
                  </a:lnTo>
                  <a:lnTo>
                    <a:pt x="8486" y="1303"/>
                  </a:lnTo>
                  <a:lnTo>
                    <a:pt x="8487" y="1299"/>
                  </a:lnTo>
                  <a:lnTo>
                    <a:pt x="8486" y="1294"/>
                  </a:lnTo>
                  <a:lnTo>
                    <a:pt x="8484" y="1290"/>
                  </a:lnTo>
                  <a:lnTo>
                    <a:pt x="8480" y="1285"/>
                  </a:lnTo>
                  <a:lnTo>
                    <a:pt x="8475" y="1283"/>
                  </a:lnTo>
                  <a:lnTo>
                    <a:pt x="8469" y="1282"/>
                  </a:lnTo>
                  <a:lnTo>
                    <a:pt x="8464" y="1283"/>
                  </a:lnTo>
                  <a:lnTo>
                    <a:pt x="8459" y="1286"/>
                  </a:lnTo>
                  <a:lnTo>
                    <a:pt x="8459" y="1286"/>
                  </a:lnTo>
                  <a:lnTo>
                    <a:pt x="8295" y="1455"/>
                  </a:lnTo>
                  <a:lnTo>
                    <a:pt x="8134" y="1624"/>
                  </a:lnTo>
                  <a:lnTo>
                    <a:pt x="7972" y="1795"/>
                  </a:lnTo>
                  <a:lnTo>
                    <a:pt x="7813" y="1967"/>
                  </a:lnTo>
                  <a:lnTo>
                    <a:pt x="7813" y="1967"/>
                  </a:lnTo>
                  <a:lnTo>
                    <a:pt x="7928" y="1826"/>
                  </a:lnTo>
                  <a:lnTo>
                    <a:pt x="8041" y="1685"/>
                  </a:lnTo>
                  <a:lnTo>
                    <a:pt x="8152" y="1544"/>
                  </a:lnTo>
                  <a:lnTo>
                    <a:pt x="8263" y="1401"/>
                  </a:lnTo>
                  <a:lnTo>
                    <a:pt x="8263" y="1401"/>
                  </a:lnTo>
                  <a:lnTo>
                    <a:pt x="8266" y="1396"/>
                  </a:lnTo>
                  <a:lnTo>
                    <a:pt x="8266" y="1392"/>
                  </a:lnTo>
                  <a:lnTo>
                    <a:pt x="8265" y="1387"/>
                  </a:lnTo>
                  <a:lnTo>
                    <a:pt x="8261" y="1382"/>
                  </a:lnTo>
                  <a:lnTo>
                    <a:pt x="8258" y="1380"/>
                  </a:lnTo>
                  <a:lnTo>
                    <a:pt x="8253" y="1378"/>
                  </a:lnTo>
                  <a:lnTo>
                    <a:pt x="8247" y="1378"/>
                  </a:lnTo>
                  <a:lnTo>
                    <a:pt x="8242" y="1380"/>
                  </a:lnTo>
                  <a:lnTo>
                    <a:pt x="8242" y="1380"/>
                  </a:lnTo>
                  <a:lnTo>
                    <a:pt x="8218" y="1400"/>
                  </a:lnTo>
                  <a:lnTo>
                    <a:pt x="8175" y="1436"/>
                  </a:lnTo>
                  <a:lnTo>
                    <a:pt x="8072" y="1521"/>
                  </a:lnTo>
                  <a:lnTo>
                    <a:pt x="8032" y="1553"/>
                  </a:lnTo>
                  <a:lnTo>
                    <a:pt x="8020" y="1561"/>
                  </a:lnTo>
                  <a:lnTo>
                    <a:pt x="8017" y="1564"/>
                  </a:lnTo>
                  <a:lnTo>
                    <a:pt x="8014" y="1564"/>
                  </a:lnTo>
                  <a:lnTo>
                    <a:pt x="8014" y="1562"/>
                  </a:lnTo>
                  <a:lnTo>
                    <a:pt x="8017" y="1559"/>
                  </a:lnTo>
                  <a:lnTo>
                    <a:pt x="8028" y="1546"/>
                  </a:lnTo>
                  <a:lnTo>
                    <a:pt x="8050" y="1524"/>
                  </a:lnTo>
                  <a:lnTo>
                    <a:pt x="8084" y="1490"/>
                  </a:lnTo>
                  <a:lnTo>
                    <a:pt x="8084" y="1490"/>
                  </a:lnTo>
                  <a:lnTo>
                    <a:pt x="8088" y="1485"/>
                  </a:lnTo>
                  <a:lnTo>
                    <a:pt x="8089" y="1481"/>
                  </a:lnTo>
                  <a:lnTo>
                    <a:pt x="8088" y="1476"/>
                  </a:lnTo>
                  <a:lnTo>
                    <a:pt x="8084" y="1471"/>
                  </a:lnTo>
                  <a:lnTo>
                    <a:pt x="8081" y="1469"/>
                  </a:lnTo>
                  <a:lnTo>
                    <a:pt x="8076" y="1466"/>
                  </a:lnTo>
                  <a:lnTo>
                    <a:pt x="8070" y="1468"/>
                  </a:lnTo>
                  <a:lnTo>
                    <a:pt x="8066" y="1471"/>
                  </a:lnTo>
                  <a:lnTo>
                    <a:pt x="8066" y="1471"/>
                  </a:lnTo>
                  <a:lnTo>
                    <a:pt x="8046" y="1489"/>
                  </a:lnTo>
                  <a:lnTo>
                    <a:pt x="8027" y="1506"/>
                  </a:lnTo>
                  <a:lnTo>
                    <a:pt x="8008" y="1525"/>
                  </a:lnTo>
                  <a:lnTo>
                    <a:pt x="7990" y="1544"/>
                  </a:lnTo>
                  <a:lnTo>
                    <a:pt x="7972" y="1562"/>
                  </a:lnTo>
                  <a:lnTo>
                    <a:pt x="7956" y="1582"/>
                  </a:lnTo>
                  <a:lnTo>
                    <a:pt x="7939" y="1603"/>
                  </a:lnTo>
                  <a:lnTo>
                    <a:pt x="7923" y="1624"/>
                  </a:lnTo>
                  <a:lnTo>
                    <a:pt x="7923" y="1624"/>
                  </a:lnTo>
                  <a:lnTo>
                    <a:pt x="7921" y="1629"/>
                  </a:lnTo>
                  <a:lnTo>
                    <a:pt x="7919" y="1634"/>
                  </a:lnTo>
                  <a:lnTo>
                    <a:pt x="7921" y="1639"/>
                  </a:lnTo>
                  <a:lnTo>
                    <a:pt x="7923" y="1643"/>
                  </a:lnTo>
                  <a:lnTo>
                    <a:pt x="7926" y="1647"/>
                  </a:lnTo>
                  <a:lnTo>
                    <a:pt x="7930" y="1649"/>
                  </a:lnTo>
                  <a:lnTo>
                    <a:pt x="7935" y="1649"/>
                  </a:lnTo>
                  <a:lnTo>
                    <a:pt x="7940" y="1647"/>
                  </a:lnTo>
                  <a:lnTo>
                    <a:pt x="7940" y="1647"/>
                  </a:lnTo>
                  <a:lnTo>
                    <a:pt x="7994" y="1607"/>
                  </a:lnTo>
                  <a:lnTo>
                    <a:pt x="8047" y="1567"/>
                  </a:lnTo>
                  <a:lnTo>
                    <a:pt x="8047" y="1567"/>
                  </a:lnTo>
                  <a:lnTo>
                    <a:pt x="8088" y="1533"/>
                  </a:lnTo>
                  <a:lnTo>
                    <a:pt x="8115" y="1512"/>
                  </a:lnTo>
                  <a:lnTo>
                    <a:pt x="8124" y="1506"/>
                  </a:lnTo>
                  <a:lnTo>
                    <a:pt x="8130" y="1503"/>
                  </a:lnTo>
                  <a:lnTo>
                    <a:pt x="8135" y="1503"/>
                  </a:lnTo>
                  <a:lnTo>
                    <a:pt x="8135" y="1503"/>
                  </a:lnTo>
                  <a:lnTo>
                    <a:pt x="8136" y="1504"/>
                  </a:lnTo>
                  <a:lnTo>
                    <a:pt x="8135" y="1507"/>
                  </a:lnTo>
                  <a:lnTo>
                    <a:pt x="8131" y="1512"/>
                  </a:lnTo>
                  <a:lnTo>
                    <a:pt x="8120" y="1529"/>
                  </a:lnTo>
                  <a:lnTo>
                    <a:pt x="8102" y="1550"/>
                  </a:lnTo>
                  <a:lnTo>
                    <a:pt x="8081" y="1575"/>
                  </a:lnTo>
                  <a:lnTo>
                    <a:pt x="8028" y="1633"/>
                  </a:lnTo>
                  <a:lnTo>
                    <a:pt x="7976" y="1690"/>
                  </a:lnTo>
                  <a:lnTo>
                    <a:pt x="7916" y="1752"/>
                  </a:lnTo>
                  <a:lnTo>
                    <a:pt x="7916" y="1752"/>
                  </a:lnTo>
                  <a:lnTo>
                    <a:pt x="7892" y="1778"/>
                  </a:lnTo>
                  <a:lnTo>
                    <a:pt x="7892" y="1778"/>
                  </a:lnTo>
                  <a:lnTo>
                    <a:pt x="7892" y="1777"/>
                  </a:lnTo>
                  <a:lnTo>
                    <a:pt x="7892" y="1777"/>
                  </a:lnTo>
                  <a:lnTo>
                    <a:pt x="7883" y="1752"/>
                  </a:lnTo>
                  <a:lnTo>
                    <a:pt x="7871" y="1727"/>
                  </a:lnTo>
                  <a:lnTo>
                    <a:pt x="7860" y="1703"/>
                  </a:lnTo>
                  <a:lnTo>
                    <a:pt x="7846" y="1679"/>
                  </a:lnTo>
                  <a:lnTo>
                    <a:pt x="7832" y="1658"/>
                  </a:lnTo>
                  <a:lnTo>
                    <a:pt x="7815" y="1639"/>
                  </a:lnTo>
                  <a:lnTo>
                    <a:pt x="7798" y="1620"/>
                  </a:lnTo>
                  <a:lnTo>
                    <a:pt x="7779" y="1603"/>
                  </a:lnTo>
                  <a:lnTo>
                    <a:pt x="7770" y="1596"/>
                  </a:lnTo>
                  <a:lnTo>
                    <a:pt x="7759" y="1589"/>
                  </a:lnTo>
                  <a:lnTo>
                    <a:pt x="7748" y="1584"/>
                  </a:lnTo>
                  <a:lnTo>
                    <a:pt x="7738" y="1579"/>
                  </a:lnTo>
                  <a:lnTo>
                    <a:pt x="7727" y="1574"/>
                  </a:lnTo>
                  <a:lnTo>
                    <a:pt x="7716" y="1571"/>
                  </a:lnTo>
                  <a:lnTo>
                    <a:pt x="7704" y="1568"/>
                  </a:lnTo>
                  <a:lnTo>
                    <a:pt x="7691" y="1566"/>
                  </a:lnTo>
                  <a:lnTo>
                    <a:pt x="7679" y="1565"/>
                  </a:lnTo>
                  <a:lnTo>
                    <a:pt x="7667" y="1565"/>
                  </a:lnTo>
                  <a:lnTo>
                    <a:pt x="7654" y="1566"/>
                  </a:lnTo>
                  <a:lnTo>
                    <a:pt x="7640" y="1567"/>
                  </a:lnTo>
                  <a:lnTo>
                    <a:pt x="7626" y="1571"/>
                  </a:lnTo>
                  <a:lnTo>
                    <a:pt x="7612" y="1574"/>
                  </a:lnTo>
                  <a:lnTo>
                    <a:pt x="7598" y="1579"/>
                  </a:lnTo>
                  <a:lnTo>
                    <a:pt x="7582" y="1585"/>
                  </a:lnTo>
                  <a:lnTo>
                    <a:pt x="7582" y="1585"/>
                  </a:lnTo>
                  <a:lnTo>
                    <a:pt x="7548" y="1601"/>
                  </a:lnTo>
                  <a:lnTo>
                    <a:pt x="7517" y="1619"/>
                  </a:lnTo>
                  <a:lnTo>
                    <a:pt x="7485" y="1637"/>
                  </a:lnTo>
                  <a:lnTo>
                    <a:pt x="7454" y="1658"/>
                  </a:lnTo>
                  <a:lnTo>
                    <a:pt x="7454" y="1658"/>
                  </a:lnTo>
                  <a:lnTo>
                    <a:pt x="7444" y="1665"/>
                  </a:lnTo>
                  <a:lnTo>
                    <a:pt x="7434" y="1675"/>
                  </a:lnTo>
                  <a:lnTo>
                    <a:pt x="7416" y="1692"/>
                  </a:lnTo>
                  <a:lnTo>
                    <a:pt x="7399" y="1710"/>
                  </a:lnTo>
                  <a:lnTo>
                    <a:pt x="7390" y="1717"/>
                  </a:lnTo>
                  <a:lnTo>
                    <a:pt x="7383" y="1723"/>
                  </a:lnTo>
                  <a:lnTo>
                    <a:pt x="7375" y="1726"/>
                  </a:lnTo>
                  <a:lnTo>
                    <a:pt x="7369" y="1727"/>
                  </a:lnTo>
                  <a:lnTo>
                    <a:pt x="7366" y="1726"/>
                  </a:lnTo>
                  <a:lnTo>
                    <a:pt x="7362" y="1725"/>
                  </a:lnTo>
                  <a:lnTo>
                    <a:pt x="7360" y="1723"/>
                  </a:lnTo>
                  <a:lnTo>
                    <a:pt x="7358" y="1720"/>
                  </a:lnTo>
                  <a:lnTo>
                    <a:pt x="7352" y="1711"/>
                  </a:lnTo>
                  <a:lnTo>
                    <a:pt x="7347" y="1698"/>
                  </a:lnTo>
                  <a:lnTo>
                    <a:pt x="7344" y="1681"/>
                  </a:lnTo>
                  <a:lnTo>
                    <a:pt x="7340" y="1657"/>
                  </a:lnTo>
                  <a:lnTo>
                    <a:pt x="7340" y="1657"/>
                  </a:lnTo>
                  <a:lnTo>
                    <a:pt x="7333" y="1586"/>
                  </a:lnTo>
                  <a:lnTo>
                    <a:pt x="7327" y="1516"/>
                  </a:lnTo>
                  <a:lnTo>
                    <a:pt x="7324" y="1482"/>
                  </a:lnTo>
                  <a:lnTo>
                    <a:pt x="7320" y="1448"/>
                  </a:lnTo>
                  <a:lnTo>
                    <a:pt x="7314" y="1414"/>
                  </a:lnTo>
                  <a:lnTo>
                    <a:pt x="7308" y="1380"/>
                  </a:lnTo>
                  <a:lnTo>
                    <a:pt x="7308" y="1380"/>
                  </a:lnTo>
                  <a:lnTo>
                    <a:pt x="7311" y="1378"/>
                  </a:lnTo>
                  <a:lnTo>
                    <a:pt x="7312" y="1374"/>
                  </a:lnTo>
                  <a:lnTo>
                    <a:pt x="7312" y="1372"/>
                  </a:lnTo>
                  <a:lnTo>
                    <a:pt x="7312" y="1368"/>
                  </a:lnTo>
                  <a:lnTo>
                    <a:pt x="7308" y="1363"/>
                  </a:lnTo>
                  <a:lnTo>
                    <a:pt x="7304" y="1360"/>
                  </a:lnTo>
                  <a:lnTo>
                    <a:pt x="7304" y="1360"/>
                  </a:lnTo>
                  <a:lnTo>
                    <a:pt x="7297" y="1334"/>
                  </a:lnTo>
                  <a:lnTo>
                    <a:pt x="7289" y="1310"/>
                  </a:lnTo>
                  <a:lnTo>
                    <a:pt x="7279" y="1285"/>
                  </a:lnTo>
                  <a:lnTo>
                    <a:pt x="7269" y="1259"/>
                  </a:lnTo>
                  <a:lnTo>
                    <a:pt x="7269" y="1259"/>
                  </a:lnTo>
                  <a:lnTo>
                    <a:pt x="7267" y="1257"/>
                  </a:lnTo>
                  <a:lnTo>
                    <a:pt x="7264" y="1253"/>
                  </a:lnTo>
                  <a:lnTo>
                    <a:pt x="7262" y="1252"/>
                  </a:lnTo>
                  <a:lnTo>
                    <a:pt x="7257" y="1251"/>
                  </a:lnTo>
                  <a:lnTo>
                    <a:pt x="7250" y="1250"/>
                  </a:lnTo>
                  <a:lnTo>
                    <a:pt x="7246" y="1251"/>
                  </a:lnTo>
                  <a:lnTo>
                    <a:pt x="7243" y="1252"/>
                  </a:lnTo>
                  <a:lnTo>
                    <a:pt x="7243" y="1252"/>
                  </a:lnTo>
                  <a:lnTo>
                    <a:pt x="7221" y="1267"/>
                  </a:lnTo>
                  <a:lnTo>
                    <a:pt x="7198" y="1284"/>
                  </a:lnTo>
                  <a:lnTo>
                    <a:pt x="7175" y="1301"/>
                  </a:lnTo>
                  <a:lnTo>
                    <a:pt x="7153" y="1320"/>
                  </a:lnTo>
                  <a:lnTo>
                    <a:pt x="7129" y="1340"/>
                  </a:lnTo>
                  <a:lnTo>
                    <a:pt x="7107" y="1360"/>
                  </a:lnTo>
                  <a:lnTo>
                    <a:pt x="7085" y="1382"/>
                  </a:lnTo>
                  <a:lnTo>
                    <a:pt x="7061" y="1406"/>
                  </a:lnTo>
                  <a:lnTo>
                    <a:pt x="7039" y="1429"/>
                  </a:lnTo>
                  <a:lnTo>
                    <a:pt x="7017" y="1455"/>
                  </a:lnTo>
                  <a:lnTo>
                    <a:pt x="6996" y="1479"/>
                  </a:lnTo>
                  <a:lnTo>
                    <a:pt x="6974" y="1506"/>
                  </a:lnTo>
                  <a:lnTo>
                    <a:pt x="6953" y="1533"/>
                  </a:lnTo>
                  <a:lnTo>
                    <a:pt x="6933" y="1561"/>
                  </a:lnTo>
                  <a:lnTo>
                    <a:pt x="6912" y="1591"/>
                  </a:lnTo>
                  <a:lnTo>
                    <a:pt x="6893" y="1619"/>
                  </a:lnTo>
                  <a:lnTo>
                    <a:pt x="6874" y="1649"/>
                  </a:lnTo>
                  <a:lnTo>
                    <a:pt x="6855" y="1678"/>
                  </a:lnTo>
                  <a:lnTo>
                    <a:pt x="6838" y="1709"/>
                  </a:lnTo>
                  <a:lnTo>
                    <a:pt x="6822" y="1739"/>
                  </a:lnTo>
                  <a:lnTo>
                    <a:pt x="6805" y="1771"/>
                  </a:lnTo>
                  <a:lnTo>
                    <a:pt x="6791" y="1802"/>
                  </a:lnTo>
                  <a:lnTo>
                    <a:pt x="6777" y="1834"/>
                  </a:lnTo>
                  <a:lnTo>
                    <a:pt x="6764" y="1864"/>
                  </a:lnTo>
                  <a:lnTo>
                    <a:pt x="6752" y="1896"/>
                  </a:lnTo>
                  <a:lnTo>
                    <a:pt x="6741" y="1928"/>
                  </a:lnTo>
                  <a:lnTo>
                    <a:pt x="6731" y="1959"/>
                  </a:lnTo>
                  <a:lnTo>
                    <a:pt x="6723" y="1991"/>
                  </a:lnTo>
                  <a:lnTo>
                    <a:pt x="6716" y="2022"/>
                  </a:lnTo>
                  <a:lnTo>
                    <a:pt x="6710" y="2053"/>
                  </a:lnTo>
                  <a:lnTo>
                    <a:pt x="6707" y="2084"/>
                  </a:lnTo>
                  <a:lnTo>
                    <a:pt x="6703" y="2115"/>
                  </a:lnTo>
                  <a:lnTo>
                    <a:pt x="6703" y="2115"/>
                  </a:lnTo>
                  <a:lnTo>
                    <a:pt x="6652" y="2162"/>
                  </a:lnTo>
                  <a:lnTo>
                    <a:pt x="6652" y="2162"/>
                  </a:lnTo>
                  <a:lnTo>
                    <a:pt x="6649" y="2166"/>
                  </a:lnTo>
                  <a:lnTo>
                    <a:pt x="6648" y="2171"/>
                  </a:lnTo>
                  <a:lnTo>
                    <a:pt x="6649" y="2176"/>
                  </a:lnTo>
                  <a:lnTo>
                    <a:pt x="6652" y="2179"/>
                  </a:lnTo>
                  <a:lnTo>
                    <a:pt x="6656" y="2182"/>
                  </a:lnTo>
                  <a:lnTo>
                    <a:pt x="6661" y="2184"/>
                  </a:lnTo>
                  <a:lnTo>
                    <a:pt x="6666" y="2183"/>
                  </a:lnTo>
                  <a:lnTo>
                    <a:pt x="6671" y="2180"/>
                  </a:lnTo>
                  <a:lnTo>
                    <a:pt x="6671" y="2180"/>
                  </a:lnTo>
                  <a:lnTo>
                    <a:pt x="6703" y="2152"/>
                  </a:lnTo>
                  <a:lnTo>
                    <a:pt x="6703" y="2152"/>
                  </a:lnTo>
                  <a:lnTo>
                    <a:pt x="6703" y="2178"/>
                  </a:lnTo>
                  <a:lnTo>
                    <a:pt x="6704" y="2203"/>
                  </a:lnTo>
                  <a:lnTo>
                    <a:pt x="6707" y="2227"/>
                  </a:lnTo>
                  <a:lnTo>
                    <a:pt x="6712" y="2251"/>
                  </a:lnTo>
                  <a:lnTo>
                    <a:pt x="6712" y="2251"/>
                  </a:lnTo>
                  <a:lnTo>
                    <a:pt x="6713" y="2253"/>
                  </a:lnTo>
                  <a:lnTo>
                    <a:pt x="6714" y="2255"/>
                  </a:lnTo>
                  <a:lnTo>
                    <a:pt x="6717" y="2257"/>
                  </a:lnTo>
                  <a:lnTo>
                    <a:pt x="6722" y="2254"/>
                  </a:lnTo>
                  <a:lnTo>
                    <a:pt x="6723" y="2253"/>
                  </a:lnTo>
                  <a:lnTo>
                    <a:pt x="6724" y="2251"/>
                  </a:lnTo>
                  <a:lnTo>
                    <a:pt x="6724" y="2251"/>
                  </a:lnTo>
                  <a:lnTo>
                    <a:pt x="6767" y="2097"/>
                  </a:lnTo>
                  <a:lnTo>
                    <a:pt x="6767" y="2097"/>
                  </a:lnTo>
                  <a:lnTo>
                    <a:pt x="6872" y="2006"/>
                  </a:lnTo>
                  <a:lnTo>
                    <a:pt x="6925" y="1960"/>
                  </a:lnTo>
                  <a:lnTo>
                    <a:pt x="6977" y="1916"/>
                  </a:lnTo>
                  <a:lnTo>
                    <a:pt x="7031" y="1873"/>
                  </a:lnTo>
                  <a:lnTo>
                    <a:pt x="7086" y="1830"/>
                  </a:lnTo>
                  <a:lnTo>
                    <a:pt x="7142" y="1790"/>
                  </a:lnTo>
                  <a:lnTo>
                    <a:pt x="7201" y="1750"/>
                  </a:lnTo>
                  <a:lnTo>
                    <a:pt x="7201" y="1750"/>
                  </a:lnTo>
                  <a:lnTo>
                    <a:pt x="7183" y="1764"/>
                  </a:lnTo>
                  <a:lnTo>
                    <a:pt x="7162" y="1781"/>
                  </a:lnTo>
                  <a:lnTo>
                    <a:pt x="7140" y="1804"/>
                  </a:lnTo>
                  <a:lnTo>
                    <a:pt x="7115" y="1830"/>
                  </a:lnTo>
                  <a:lnTo>
                    <a:pt x="7061" y="1890"/>
                  </a:lnTo>
                  <a:lnTo>
                    <a:pt x="7004" y="1958"/>
                  </a:lnTo>
                  <a:lnTo>
                    <a:pt x="7004" y="1958"/>
                  </a:lnTo>
                  <a:lnTo>
                    <a:pt x="6974" y="1988"/>
                  </a:lnTo>
                  <a:lnTo>
                    <a:pt x="6943" y="2019"/>
                  </a:lnTo>
                  <a:lnTo>
                    <a:pt x="6913" y="2051"/>
                  </a:lnTo>
                  <a:lnTo>
                    <a:pt x="6884" y="2083"/>
                  </a:lnTo>
                  <a:lnTo>
                    <a:pt x="6826" y="2149"/>
                  </a:lnTo>
                  <a:lnTo>
                    <a:pt x="6770" y="2217"/>
                  </a:lnTo>
                  <a:lnTo>
                    <a:pt x="6770" y="2217"/>
                  </a:lnTo>
                  <a:lnTo>
                    <a:pt x="6697" y="2283"/>
                  </a:lnTo>
                  <a:lnTo>
                    <a:pt x="6625" y="2350"/>
                  </a:lnTo>
                  <a:lnTo>
                    <a:pt x="6552" y="2418"/>
                  </a:lnTo>
                  <a:lnTo>
                    <a:pt x="6481" y="2486"/>
                  </a:lnTo>
                  <a:lnTo>
                    <a:pt x="6481" y="2486"/>
                  </a:lnTo>
                  <a:lnTo>
                    <a:pt x="6520" y="2440"/>
                  </a:lnTo>
                  <a:lnTo>
                    <a:pt x="6557" y="2393"/>
                  </a:lnTo>
                  <a:lnTo>
                    <a:pt x="6594" y="2347"/>
                  </a:lnTo>
                  <a:lnTo>
                    <a:pt x="6630" y="2299"/>
                  </a:lnTo>
                  <a:lnTo>
                    <a:pt x="6630" y="2299"/>
                  </a:lnTo>
                  <a:lnTo>
                    <a:pt x="6632" y="2294"/>
                  </a:lnTo>
                  <a:lnTo>
                    <a:pt x="6632" y="2289"/>
                  </a:lnTo>
                  <a:lnTo>
                    <a:pt x="6630" y="2285"/>
                  </a:lnTo>
                  <a:lnTo>
                    <a:pt x="6626" y="2281"/>
                  </a:lnTo>
                  <a:lnTo>
                    <a:pt x="6623" y="2279"/>
                  </a:lnTo>
                  <a:lnTo>
                    <a:pt x="6618" y="2278"/>
                  </a:lnTo>
                  <a:lnTo>
                    <a:pt x="6612" y="2279"/>
                  </a:lnTo>
                  <a:lnTo>
                    <a:pt x="6609" y="2281"/>
                  </a:lnTo>
                  <a:lnTo>
                    <a:pt x="6609" y="2281"/>
                  </a:lnTo>
                  <a:lnTo>
                    <a:pt x="6536" y="2350"/>
                  </a:lnTo>
                  <a:lnTo>
                    <a:pt x="6466" y="2419"/>
                  </a:lnTo>
                  <a:lnTo>
                    <a:pt x="6325" y="2559"/>
                  </a:lnTo>
                  <a:lnTo>
                    <a:pt x="6325" y="2559"/>
                  </a:lnTo>
                  <a:lnTo>
                    <a:pt x="6356" y="2520"/>
                  </a:lnTo>
                  <a:lnTo>
                    <a:pt x="6386" y="2481"/>
                  </a:lnTo>
                  <a:lnTo>
                    <a:pt x="6414" y="2441"/>
                  </a:lnTo>
                  <a:lnTo>
                    <a:pt x="6442" y="2402"/>
                  </a:lnTo>
                  <a:lnTo>
                    <a:pt x="6469" y="2361"/>
                  </a:lnTo>
                  <a:lnTo>
                    <a:pt x="6495" y="2319"/>
                  </a:lnTo>
                  <a:lnTo>
                    <a:pt x="6520" y="2276"/>
                  </a:lnTo>
                  <a:lnTo>
                    <a:pt x="6542" y="2233"/>
                  </a:lnTo>
                  <a:lnTo>
                    <a:pt x="6542" y="2233"/>
                  </a:lnTo>
                  <a:lnTo>
                    <a:pt x="6542" y="2230"/>
                  </a:lnTo>
                  <a:lnTo>
                    <a:pt x="6542" y="2230"/>
                  </a:lnTo>
                  <a:lnTo>
                    <a:pt x="6594" y="2250"/>
                  </a:lnTo>
                  <a:lnTo>
                    <a:pt x="6646" y="2267"/>
                  </a:lnTo>
                  <a:lnTo>
                    <a:pt x="6646" y="2267"/>
                  </a:lnTo>
                  <a:lnTo>
                    <a:pt x="6651" y="2267"/>
                  </a:lnTo>
                  <a:lnTo>
                    <a:pt x="6654" y="2267"/>
                  </a:lnTo>
                  <a:lnTo>
                    <a:pt x="6658" y="2266"/>
                  </a:lnTo>
                  <a:lnTo>
                    <a:pt x="6660" y="2265"/>
                  </a:lnTo>
                  <a:lnTo>
                    <a:pt x="6665" y="2260"/>
                  </a:lnTo>
                  <a:lnTo>
                    <a:pt x="6668" y="2254"/>
                  </a:lnTo>
                  <a:lnTo>
                    <a:pt x="6668" y="2247"/>
                  </a:lnTo>
                  <a:lnTo>
                    <a:pt x="6667" y="2241"/>
                  </a:lnTo>
                  <a:lnTo>
                    <a:pt x="6665" y="2238"/>
                  </a:lnTo>
                  <a:lnTo>
                    <a:pt x="6662" y="2235"/>
                  </a:lnTo>
                  <a:lnTo>
                    <a:pt x="6660" y="2233"/>
                  </a:lnTo>
                  <a:lnTo>
                    <a:pt x="6656" y="2232"/>
                  </a:lnTo>
                  <a:lnTo>
                    <a:pt x="6656" y="2232"/>
                  </a:lnTo>
                  <a:lnTo>
                    <a:pt x="6625" y="2221"/>
                  </a:lnTo>
                  <a:lnTo>
                    <a:pt x="6592" y="2210"/>
                  </a:lnTo>
                  <a:lnTo>
                    <a:pt x="6557" y="2197"/>
                  </a:lnTo>
                  <a:lnTo>
                    <a:pt x="6521" y="2182"/>
                  </a:lnTo>
                  <a:lnTo>
                    <a:pt x="6483" y="2165"/>
                  </a:lnTo>
                  <a:lnTo>
                    <a:pt x="6446" y="2149"/>
                  </a:lnTo>
                  <a:lnTo>
                    <a:pt x="6407" y="2130"/>
                  </a:lnTo>
                  <a:lnTo>
                    <a:pt x="6369" y="2110"/>
                  </a:lnTo>
                  <a:lnTo>
                    <a:pt x="6369" y="2110"/>
                  </a:lnTo>
                  <a:lnTo>
                    <a:pt x="6369" y="2106"/>
                  </a:lnTo>
                  <a:lnTo>
                    <a:pt x="6369" y="2101"/>
                  </a:lnTo>
                  <a:lnTo>
                    <a:pt x="6366" y="2096"/>
                  </a:lnTo>
                  <a:lnTo>
                    <a:pt x="6364" y="2093"/>
                  </a:lnTo>
                  <a:lnTo>
                    <a:pt x="6360" y="2090"/>
                  </a:lnTo>
                  <a:lnTo>
                    <a:pt x="6356" y="2088"/>
                  </a:lnTo>
                  <a:lnTo>
                    <a:pt x="6351" y="2089"/>
                  </a:lnTo>
                  <a:lnTo>
                    <a:pt x="6346" y="2091"/>
                  </a:lnTo>
                  <a:lnTo>
                    <a:pt x="6346" y="2091"/>
                  </a:lnTo>
                  <a:lnTo>
                    <a:pt x="6342" y="2096"/>
                  </a:lnTo>
                  <a:lnTo>
                    <a:pt x="6342" y="2096"/>
                  </a:lnTo>
                  <a:lnTo>
                    <a:pt x="6296" y="2069"/>
                  </a:lnTo>
                  <a:lnTo>
                    <a:pt x="6250" y="2041"/>
                  </a:lnTo>
                  <a:lnTo>
                    <a:pt x="6206" y="2012"/>
                  </a:lnTo>
                  <a:lnTo>
                    <a:pt x="6164" y="1981"/>
                  </a:lnTo>
                  <a:lnTo>
                    <a:pt x="6164" y="1981"/>
                  </a:lnTo>
                  <a:lnTo>
                    <a:pt x="6161" y="1977"/>
                  </a:lnTo>
                  <a:lnTo>
                    <a:pt x="6158" y="1974"/>
                  </a:lnTo>
                  <a:lnTo>
                    <a:pt x="6154" y="1972"/>
                  </a:lnTo>
                  <a:lnTo>
                    <a:pt x="6150" y="1971"/>
                  </a:lnTo>
                  <a:lnTo>
                    <a:pt x="6150" y="1971"/>
                  </a:lnTo>
                  <a:lnTo>
                    <a:pt x="6123" y="1949"/>
                  </a:lnTo>
                  <a:lnTo>
                    <a:pt x="6097" y="1928"/>
                  </a:lnTo>
                  <a:lnTo>
                    <a:pt x="6072" y="1904"/>
                  </a:lnTo>
                  <a:lnTo>
                    <a:pt x="6049" y="1881"/>
                  </a:lnTo>
                  <a:lnTo>
                    <a:pt x="6027" y="1857"/>
                  </a:lnTo>
                  <a:lnTo>
                    <a:pt x="6007" y="1833"/>
                  </a:lnTo>
                  <a:lnTo>
                    <a:pt x="5987" y="1807"/>
                  </a:lnTo>
                  <a:lnTo>
                    <a:pt x="5969" y="1781"/>
                  </a:lnTo>
                  <a:lnTo>
                    <a:pt x="5953" y="1756"/>
                  </a:lnTo>
                  <a:lnTo>
                    <a:pt x="5939" y="1729"/>
                  </a:lnTo>
                  <a:lnTo>
                    <a:pt x="5927" y="1701"/>
                  </a:lnTo>
                  <a:lnTo>
                    <a:pt x="5917" y="1672"/>
                  </a:lnTo>
                  <a:lnTo>
                    <a:pt x="5909" y="1644"/>
                  </a:lnTo>
                  <a:lnTo>
                    <a:pt x="5903" y="1615"/>
                  </a:lnTo>
                  <a:lnTo>
                    <a:pt x="5899" y="1586"/>
                  </a:lnTo>
                  <a:lnTo>
                    <a:pt x="5898" y="1555"/>
                  </a:lnTo>
                  <a:lnTo>
                    <a:pt x="5898" y="1555"/>
                  </a:lnTo>
                  <a:lnTo>
                    <a:pt x="5907" y="1543"/>
                  </a:lnTo>
                  <a:lnTo>
                    <a:pt x="5907" y="1543"/>
                  </a:lnTo>
                  <a:lnTo>
                    <a:pt x="5909" y="1539"/>
                  </a:lnTo>
                  <a:lnTo>
                    <a:pt x="5910" y="1537"/>
                  </a:lnTo>
                  <a:lnTo>
                    <a:pt x="5910" y="1533"/>
                  </a:lnTo>
                  <a:lnTo>
                    <a:pt x="5909" y="1531"/>
                  </a:lnTo>
                  <a:lnTo>
                    <a:pt x="5905" y="1526"/>
                  </a:lnTo>
                  <a:lnTo>
                    <a:pt x="5900" y="1524"/>
                  </a:lnTo>
                  <a:lnTo>
                    <a:pt x="5900" y="1524"/>
                  </a:lnTo>
                  <a:lnTo>
                    <a:pt x="5900" y="1514"/>
                  </a:lnTo>
                  <a:lnTo>
                    <a:pt x="5902" y="1506"/>
                  </a:lnTo>
                  <a:lnTo>
                    <a:pt x="5902" y="1506"/>
                  </a:lnTo>
                  <a:lnTo>
                    <a:pt x="5906" y="1477"/>
                  </a:lnTo>
                  <a:lnTo>
                    <a:pt x="5914" y="1449"/>
                  </a:lnTo>
                  <a:lnTo>
                    <a:pt x="5924" y="1421"/>
                  </a:lnTo>
                  <a:lnTo>
                    <a:pt x="5934" y="1394"/>
                  </a:lnTo>
                  <a:lnTo>
                    <a:pt x="5947" y="1367"/>
                  </a:lnTo>
                  <a:lnTo>
                    <a:pt x="5961" y="1341"/>
                  </a:lnTo>
                  <a:lnTo>
                    <a:pt x="5978" y="1315"/>
                  </a:lnTo>
                  <a:lnTo>
                    <a:pt x="5995" y="1291"/>
                  </a:lnTo>
                  <a:lnTo>
                    <a:pt x="5995" y="1291"/>
                  </a:lnTo>
                  <a:lnTo>
                    <a:pt x="6065" y="1212"/>
                  </a:lnTo>
                  <a:lnTo>
                    <a:pt x="6136" y="1135"/>
                  </a:lnTo>
                  <a:lnTo>
                    <a:pt x="6136" y="1135"/>
                  </a:lnTo>
                  <a:lnTo>
                    <a:pt x="6174" y="1102"/>
                  </a:lnTo>
                  <a:lnTo>
                    <a:pt x="6212" y="1071"/>
                  </a:lnTo>
                  <a:lnTo>
                    <a:pt x="6252" y="1039"/>
                  </a:lnTo>
                  <a:lnTo>
                    <a:pt x="6290" y="1010"/>
                  </a:lnTo>
                  <a:lnTo>
                    <a:pt x="6366" y="955"/>
                  </a:lnTo>
                  <a:lnTo>
                    <a:pt x="6438" y="903"/>
                  </a:lnTo>
                  <a:lnTo>
                    <a:pt x="6438" y="903"/>
                  </a:lnTo>
                  <a:lnTo>
                    <a:pt x="6528" y="839"/>
                  </a:lnTo>
                  <a:lnTo>
                    <a:pt x="6573" y="805"/>
                  </a:lnTo>
                  <a:lnTo>
                    <a:pt x="6619" y="772"/>
                  </a:lnTo>
                  <a:lnTo>
                    <a:pt x="6664" y="737"/>
                  </a:lnTo>
                  <a:lnTo>
                    <a:pt x="6707" y="702"/>
                  </a:lnTo>
                  <a:lnTo>
                    <a:pt x="6749" y="666"/>
                  </a:lnTo>
                  <a:lnTo>
                    <a:pt x="6790" y="628"/>
                  </a:lnTo>
                  <a:lnTo>
                    <a:pt x="6809" y="609"/>
                  </a:lnTo>
                  <a:lnTo>
                    <a:pt x="6827" y="589"/>
                  </a:lnTo>
                  <a:lnTo>
                    <a:pt x="6846" y="568"/>
                  </a:lnTo>
                  <a:lnTo>
                    <a:pt x="6864" y="546"/>
                  </a:lnTo>
                  <a:lnTo>
                    <a:pt x="6880" y="525"/>
                  </a:lnTo>
                  <a:lnTo>
                    <a:pt x="6896" y="503"/>
                  </a:lnTo>
                  <a:lnTo>
                    <a:pt x="6912" y="481"/>
                  </a:lnTo>
                  <a:lnTo>
                    <a:pt x="6926" y="458"/>
                  </a:lnTo>
                  <a:lnTo>
                    <a:pt x="6940" y="434"/>
                  </a:lnTo>
                  <a:lnTo>
                    <a:pt x="6951" y="410"/>
                  </a:lnTo>
                  <a:lnTo>
                    <a:pt x="6963" y="385"/>
                  </a:lnTo>
                  <a:lnTo>
                    <a:pt x="6974" y="359"/>
                  </a:lnTo>
                  <a:lnTo>
                    <a:pt x="6982" y="332"/>
                  </a:lnTo>
                  <a:lnTo>
                    <a:pt x="6990" y="305"/>
                  </a:lnTo>
                  <a:lnTo>
                    <a:pt x="6997" y="277"/>
                  </a:lnTo>
                  <a:lnTo>
                    <a:pt x="7003" y="249"/>
                  </a:lnTo>
                  <a:lnTo>
                    <a:pt x="7003" y="249"/>
                  </a:lnTo>
                  <a:lnTo>
                    <a:pt x="7003" y="245"/>
                  </a:lnTo>
                  <a:lnTo>
                    <a:pt x="7003" y="240"/>
                  </a:lnTo>
                  <a:lnTo>
                    <a:pt x="7001" y="235"/>
                  </a:lnTo>
                  <a:lnTo>
                    <a:pt x="6998" y="232"/>
                  </a:lnTo>
                  <a:lnTo>
                    <a:pt x="6995" y="229"/>
                  </a:lnTo>
                  <a:lnTo>
                    <a:pt x="6990" y="227"/>
                  </a:lnTo>
                  <a:lnTo>
                    <a:pt x="6985" y="227"/>
                  </a:lnTo>
                  <a:lnTo>
                    <a:pt x="6981" y="227"/>
                  </a:lnTo>
                  <a:lnTo>
                    <a:pt x="6981" y="227"/>
                  </a:lnTo>
                  <a:lnTo>
                    <a:pt x="6926" y="236"/>
                  </a:lnTo>
                  <a:lnTo>
                    <a:pt x="6871" y="247"/>
                  </a:lnTo>
                  <a:lnTo>
                    <a:pt x="6817" y="260"/>
                  </a:lnTo>
                  <a:lnTo>
                    <a:pt x="6763" y="274"/>
                  </a:lnTo>
                  <a:lnTo>
                    <a:pt x="6710" y="290"/>
                  </a:lnTo>
                  <a:lnTo>
                    <a:pt x="6659" y="308"/>
                  </a:lnTo>
                  <a:lnTo>
                    <a:pt x="6607" y="326"/>
                  </a:lnTo>
                  <a:lnTo>
                    <a:pt x="6557" y="348"/>
                  </a:lnTo>
                  <a:lnTo>
                    <a:pt x="6508" y="370"/>
                  </a:lnTo>
                  <a:lnTo>
                    <a:pt x="6459" y="394"/>
                  </a:lnTo>
                  <a:lnTo>
                    <a:pt x="6412" y="419"/>
                  </a:lnTo>
                  <a:lnTo>
                    <a:pt x="6365" y="446"/>
                  </a:lnTo>
                  <a:lnTo>
                    <a:pt x="6319" y="475"/>
                  </a:lnTo>
                  <a:lnTo>
                    <a:pt x="6274" y="504"/>
                  </a:lnTo>
                  <a:lnTo>
                    <a:pt x="6230" y="536"/>
                  </a:lnTo>
                  <a:lnTo>
                    <a:pt x="6187" y="569"/>
                  </a:lnTo>
                  <a:lnTo>
                    <a:pt x="6146" y="603"/>
                  </a:lnTo>
                  <a:lnTo>
                    <a:pt x="6105" y="638"/>
                  </a:lnTo>
                  <a:lnTo>
                    <a:pt x="6065" y="675"/>
                  </a:lnTo>
                  <a:lnTo>
                    <a:pt x="6028" y="713"/>
                  </a:lnTo>
                  <a:lnTo>
                    <a:pt x="5991" y="751"/>
                  </a:lnTo>
                  <a:lnTo>
                    <a:pt x="5954" y="792"/>
                  </a:lnTo>
                  <a:lnTo>
                    <a:pt x="5920" y="833"/>
                  </a:lnTo>
                  <a:lnTo>
                    <a:pt x="5886" y="877"/>
                  </a:lnTo>
                  <a:lnTo>
                    <a:pt x="5855" y="920"/>
                  </a:lnTo>
                  <a:lnTo>
                    <a:pt x="5823" y="966"/>
                  </a:lnTo>
                  <a:lnTo>
                    <a:pt x="5794" y="1011"/>
                  </a:lnTo>
                  <a:lnTo>
                    <a:pt x="5766" y="1058"/>
                  </a:lnTo>
                  <a:lnTo>
                    <a:pt x="5739" y="1106"/>
                  </a:lnTo>
                  <a:lnTo>
                    <a:pt x="5714" y="1155"/>
                  </a:lnTo>
                  <a:lnTo>
                    <a:pt x="5690" y="1205"/>
                  </a:lnTo>
                  <a:lnTo>
                    <a:pt x="5668" y="1256"/>
                  </a:lnTo>
                  <a:lnTo>
                    <a:pt x="5668" y="1256"/>
                  </a:lnTo>
                  <a:lnTo>
                    <a:pt x="5653" y="1291"/>
                  </a:lnTo>
                  <a:lnTo>
                    <a:pt x="5641" y="1326"/>
                  </a:lnTo>
                  <a:lnTo>
                    <a:pt x="5629" y="1359"/>
                  </a:lnTo>
                  <a:lnTo>
                    <a:pt x="5620" y="1392"/>
                  </a:lnTo>
                  <a:lnTo>
                    <a:pt x="5610" y="1422"/>
                  </a:lnTo>
                  <a:lnTo>
                    <a:pt x="5603" y="1454"/>
                  </a:lnTo>
                  <a:lnTo>
                    <a:pt x="5597" y="1483"/>
                  </a:lnTo>
                  <a:lnTo>
                    <a:pt x="5594" y="1512"/>
                  </a:lnTo>
                  <a:lnTo>
                    <a:pt x="5590" y="1540"/>
                  </a:lnTo>
                  <a:lnTo>
                    <a:pt x="5588" y="1567"/>
                  </a:lnTo>
                  <a:lnTo>
                    <a:pt x="5587" y="1594"/>
                  </a:lnTo>
                  <a:lnTo>
                    <a:pt x="5588" y="1620"/>
                  </a:lnTo>
                  <a:lnTo>
                    <a:pt x="5589" y="1646"/>
                  </a:lnTo>
                  <a:lnTo>
                    <a:pt x="5591" y="1670"/>
                  </a:lnTo>
                  <a:lnTo>
                    <a:pt x="5596" y="1695"/>
                  </a:lnTo>
                  <a:lnTo>
                    <a:pt x="5601" y="1718"/>
                  </a:lnTo>
                  <a:lnTo>
                    <a:pt x="5601" y="1718"/>
                  </a:lnTo>
                  <a:lnTo>
                    <a:pt x="5589" y="1733"/>
                  </a:lnTo>
                  <a:lnTo>
                    <a:pt x="5589" y="1733"/>
                  </a:lnTo>
                  <a:lnTo>
                    <a:pt x="5586" y="1738"/>
                  </a:lnTo>
                  <a:lnTo>
                    <a:pt x="5584" y="1744"/>
                  </a:lnTo>
                  <a:lnTo>
                    <a:pt x="5586" y="1749"/>
                  </a:lnTo>
                  <a:lnTo>
                    <a:pt x="5588" y="1752"/>
                  </a:lnTo>
                  <a:lnTo>
                    <a:pt x="5591" y="1756"/>
                  </a:lnTo>
                  <a:lnTo>
                    <a:pt x="5595" y="1758"/>
                  </a:lnTo>
                  <a:lnTo>
                    <a:pt x="5601" y="1758"/>
                  </a:lnTo>
                  <a:lnTo>
                    <a:pt x="5605" y="1756"/>
                  </a:lnTo>
                  <a:lnTo>
                    <a:pt x="5605" y="1756"/>
                  </a:lnTo>
                  <a:lnTo>
                    <a:pt x="5610" y="1754"/>
                  </a:lnTo>
                  <a:lnTo>
                    <a:pt x="5610" y="1754"/>
                  </a:lnTo>
                  <a:lnTo>
                    <a:pt x="5618" y="1781"/>
                  </a:lnTo>
                  <a:lnTo>
                    <a:pt x="5629" y="1808"/>
                  </a:lnTo>
                  <a:lnTo>
                    <a:pt x="5642" y="1834"/>
                  </a:lnTo>
                  <a:lnTo>
                    <a:pt x="5655" y="1860"/>
                  </a:lnTo>
                  <a:lnTo>
                    <a:pt x="5669" y="1884"/>
                  </a:lnTo>
                  <a:lnTo>
                    <a:pt x="5685" y="1909"/>
                  </a:lnTo>
                  <a:lnTo>
                    <a:pt x="5701" y="1933"/>
                  </a:lnTo>
                  <a:lnTo>
                    <a:pt x="5720" y="1958"/>
                  </a:lnTo>
                  <a:lnTo>
                    <a:pt x="5739" y="1983"/>
                  </a:lnTo>
                  <a:lnTo>
                    <a:pt x="5760" y="2006"/>
                  </a:lnTo>
                  <a:lnTo>
                    <a:pt x="5781" y="2031"/>
                  </a:lnTo>
                  <a:lnTo>
                    <a:pt x="5803" y="2054"/>
                  </a:lnTo>
                  <a:lnTo>
                    <a:pt x="5850" y="2102"/>
                  </a:lnTo>
                  <a:lnTo>
                    <a:pt x="5902" y="2151"/>
                  </a:lnTo>
                  <a:lnTo>
                    <a:pt x="5902" y="2151"/>
                  </a:lnTo>
                  <a:lnTo>
                    <a:pt x="5903" y="2156"/>
                  </a:lnTo>
                  <a:lnTo>
                    <a:pt x="5906" y="2161"/>
                  </a:lnTo>
                  <a:lnTo>
                    <a:pt x="5911" y="2163"/>
                  </a:lnTo>
                  <a:lnTo>
                    <a:pt x="5916" y="2164"/>
                  </a:lnTo>
                  <a:lnTo>
                    <a:pt x="5916" y="2164"/>
                  </a:lnTo>
                  <a:lnTo>
                    <a:pt x="5959" y="2204"/>
                  </a:lnTo>
                  <a:lnTo>
                    <a:pt x="5959" y="2204"/>
                  </a:lnTo>
                  <a:lnTo>
                    <a:pt x="5957" y="2206"/>
                  </a:lnTo>
                  <a:lnTo>
                    <a:pt x="5957" y="2206"/>
                  </a:lnTo>
                  <a:lnTo>
                    <a:pt x="5954" y="2212"/>
                  </a:lnTo>
                  <a:lnTo>
                    <a:pt x="5954" y="2217"/>
                  </a:lnTo>
                  <a:lnTo>
                    <a:pt x="5957" y="2221"/>
                  </a:lnTo>
                  <a:lnTo>
                    <a:pt x="5959" y="2226"/>
                  </a:lnTo>
                  <a:lnTo>
                    <a:pt x="5964" y="2228"/>
                  </a:lnTo>
                  <a:lnTo>
                    <a:pt x="5969" y="2231"/>
                  </a:lnTo>
                  <a:lnTo>
                    <a:pt x="5974" y="2231"/>
                  </a:lnTo>
                  <a:lnTo>
                    <a:pt x="5980" y="2228"/>
                  </a:lnTo>
                  <a:lnTo>
                    <a:pt x="5980" y="2228"/>
                  </a:lnTo>
                  <a:lnTo>
                    <a:pt x="5984" y="2227"/>
                  </a:lnTo>
                  <a:lnTo>
                    <a:pt x="5984" y="2227"/>
                  </a:lnTo>
                  <a:lnTo>
                    <a:pt x="6111" y="2344"/>
                  </a:lnTo>
                  <a:lnTo>
                    <a:pt x="6111" y="2344"/>
                  </a:lnTo>
                  <a:lnTo>
                    <a:pt x="6113" y="2347"/>
                  </a:lnTo>
                  <a:lnTo>
                    <a:pt x="6117" y="2347"/>
                  </a:lnTo>
                  <a:lnTo>
                    <a:pt x="6120" y="2345"/>
                  </a:lnTo>
                  <a:lnTo>
                    <a:pt x="6123" y="2344"/>
                  </a:lnTo>
                  <a:lnTo>
                    <a:pt x="6124" y="2342"/>
                  </a:lnTo>
                  <a:lnTo>
                    <a:pt x="6125" y="2338"/>
                  </a:lnTo>
                  <a:lnTo>
                    <a:pt x="6124" y="2335"/>
                  </a:lnTo>
                  <a:lnTo>
                    <a:pt x="6123" y="2333"/>
                  </a:lnTo>
                  <a:lnTo>
                    <a:pt x="6123" y="2333"/>
                  </a:lnTo>
                  <a:lnTo>
                    <a:pt x="6094" y="2303"/>
                  </a:lnTo>
                  <a:lnTo>
                    <a:pt x="6063" y="2275"/>
                  </a:lnTo>
                  <a:lnTo>
                    <a:pt x="6001" y="2217"/>
                  </a:lnTo>
                  <a:lnTo>
                    <a:pt x="6001" y="2217"/>
                  </a:lnTo>
                  <a:lnTo>
                    <a:pt x="6046" y="2189"/>
                  </a:lnTo>
                  <a:lnTo>
                    <a:pt x="6083" y="2164"/>
                  </a:lnTo>
                  <a:lnTo>
                    <a:pt x="6113" y="2145"/>
                  </a:lnTo>
                  <a:lnTo>
                    <a:pt x="6125" y="2139"/>
                  </a:lnTo>
                  <a:lnTo>
                    <a:pt x="6133" y="2136"/>
                  </a:lnTo>
                  <a:lnTo>
                    <a:pt x="6137" y="2136"/>
                  </a:lnTo>
                  <a:lnTo>
                    <a:pt x="6139" y="2137"/>
                  </a:lnTo>
                  <a:lnTo>
                    <a:pt x="6140" y="2138"/>
                  </a:lnTo>
                  <a:lnTo>
                    <a:pt x="6142" y="2141"/>
                  </a:lnTo>
                  <a:lnTo>
                    <a:pt x="6142" y="2143"/>
                  </a:lnTo>
                  <a:lnTo>
                    <a:pt x="6140" y="2148"/>
                  </a:lnTo>
                  <a:lnTo>
                    <a:pt x="6137" y="2161"/>
                  </a:lnTo>
                  <a:lnTo>
                    <a:pt x="6127" y="2177"/>
                  </a:lnTo>
                  <a:lnTo>
                    <a:pt x="6116" y="2199"/>
                  </a:lnTo>
                  <a:lnTo>
                    <a:pt x="6077" y="2261"/>
                  </a:lnTo>
                  <a:lnTo>
                    <a:pt x="6077" y="2261"/>
                  </a:lnTo>
                  <a:lnTo>
                    <a:pt x="6076" y="2267"/>
                  </a:lnTo>
                  <a:lnTo>
                    <a:pt x="6075" y="2272"/>
                  </a:lnTo>
                  <a:lnTo>
                    <a:pt x="6077" y="2276"/>
                  </a:lnTo>
                  <a:lnTo>
                    <a:pt x="6081" y="2280"/>
                  </a:lnTo>
                  <a:lnTo>
                    <a:pt x="6084" y="2283"/>
                  </a:lnTo>
                  <a:lnTo>
                    <a:pt x="6089" y="2285"/>
                  </a:lnTo>
                  <a:lnTo>
                    <a:pt x="6095" y="2285"/>
                  </a:lnTo>
                  <a:lnTo>
                    <a:pt x="6101" y="2283"/>
                  </a:lnTo>
                  <a:lnTo>
                    <a:pt x="6101" y="2283"/>
                  </a:lnTo>
                  <a:lnTo>
                    <a:pt x="6175" y="2247"/>
                  </a:lnTo>
                  <a:lnTo>
                    <a:pt x="6226" y="2223"/>
                  </a:lnTo>
                  <a:lnTo>
                    <a:pt x="6253" y="2209"/>
                  </a:lnTo>
                  <a:lnTo>
                    <a:pt x="6259" y="2207"/>
                  </a:lnTo>
                  <a:lnTo>
                    <a:pt x="6259" y="2207"/>
                  </a:lnTo>
                  <a:lnTo>
                    <a:pt x="6259" y="2209"/>
                  </a:lnTo>
                  <a:lnTo>
                    <a:pt x="6254" y="2214"/>
                  </a:lnTo>
                  <a:lnTo>
                    <a:pt x="6246" y="2223"/>
                  </a:lnTo>
                  <a:lnTo>
                    <a:pt x="6216" y="2252"/>
                  </a:lnTo>
                  <a:lnTo>
                    <a:pt x="6173" y="2299"/>
                  </a:lnTo>
                  <a:lnTo>
                    <a:pt x="6147" y="2328"/>
                  </a:lnTo>
                  <a:lnTo>
                    <a:pt x="6118" y="2362"/>
                  </a:lnTo>
                  <a:lnTo>
                    <a:pt x="6118" y="2362"/>
                  </a:lnTo>
                  <a:lnTo>
                    <a:pt x="6117" y="2365"/>
                  </a:lnTo>
                  <a:lnTo>
                    <a:pt x="6116" y="2369"/>
                  </a:lnTo>
                  <a:lnTo>
                    <a:pt x="6117" y="2372"/>
                  </a:lnTo>
                  <a:lnTo>
                    <a:pt x="6119" y="2375"/>
                  </a:lnTo>
                  <a:lnTo>
                    <a:pt x="6122" y="2377"/>
                  </a:lnTo>
                  <a:lnTo>
                    <a:pt x="6125" y="2377"/>
                  </a:lnTo>
                  <a:lnTo>
                    <a:pt x="6127" y="2377"/>
                  </a:lnTo>
                  <a:lnTo>
                    <a:pt x="6131" y="2375"/>
                  </a:lnTo>
                  <a:lnTo>
                    <a:pt x="6131" y="2375"/>
                  </a:lnTo>
                  <a:lnTo>
                    <a:pt x="6345" y="2139"/>
                  </a:lnTo>
                  <a:lnTo>
                    <a:pt x="6345" y="2139"/>
                  </a:lnTo>
                  <a:lnTo>
                    <a:pt x="6373" y="2155"/>
                  </a:lnTo>
                  <a:lnTo>
                    <a:pt x="6403" y="2169"/>
                  </a:lnTo>
                  <a:lnTo>
                    <a:pt x="6403" y="2169"/>
                  </a:lnTo>
                  <a:lnTo>
                    <a:pt x="6337" y="2226"/>
                  </a:lnTo>
                  <a:lnTo>
                    <a:pt x="6273" y="2286"/>
                  </a:lnTo>
                  <a:lnTo>
                    <a:pt x="6211" y="2347"/>
                  </a:lnTo>
                  <a:lnTo>
                    <a:pt x="6149" y="2408"/>
                  </a:lnTo>
                  <a:lnTo>
                    <a:pt x="6088" y="2471"/>
                  </a:lnTo>
                  <a:lnTo>
                    <a:pt x="6029" y="2535"/>
                  </a:lnTo>
                  <a:lnTo>
                    <a:pt x="5971" y="2599"/>
                  </a:lnTo>
                  <a:lnTo>
                    <a:pt x="5912" y="2665"/>
                  </a:lnTo>
                  <a:lnTo>
                    <a:pt x="5855" y="2731"/>
                  </a:lnTo>
                  <a:lnTo>
                    <a:pt x="5799" y="2797"/>
                  </a:lnTo>
                  <a:lnTo>
                    <a:pt x="5686" y="2933"/>
                  </a:lnTo>
                  <a:lnTo>
                    <a:pt x="5464" y="3203"/>
                  </a:lnTo>
                  <a:lnTo>
                    <a:pt x="5464" y="3203"/>
                  </a:lnTo>
                  <a:lnTo>
                    <a:pt x="5641" y="3002"/>
                  </a:lnTo>
                  <a:lnTo>
                    <a:pt x="5820" y="2803"/>
                  </a:lnTo>
                  <a:lnTo>
                    <a:pt x="5820" y="2803"/>
                  </a:lnTo>
                  <a:lnTo>
                    <a:pt x="5711" y="2928"/>
                  </a:lnTo>
                  <a:lnTo>
                    <a:pt x="5602" y="3055"/>
                  </a:lnTo>
                  <a:lnTo>
                    <a:pt x="5602" y="3055"/>
                  </a:lnTo>
                  <a:lnTo>
                    <a:pt x="5476" y="3205"/>
                  </a:lnTo>
                  <a:lnTo>
                    <a:pt x="5349" y="3354"/>
                  </a:lnTo>
                  <a:lnTo>
                    <a:pt x="5224" y="3505"/>
                  </a:lnTo>
                  <a:lnTo>
                    <a:pt x="5100" y="3656"/>
                  </a:lnTo>
                  <a:lnTo>
                    <a:pt x="4851" y="3960"/>
                  </a:lnTo>
                  <a:lnTo>
                    <a:pt x="4726" y="4111"/>
                  </a:lnTo>
                  <a:lnTo>
                    <a:pt x="4601" y="4262"/>
                  </a:lnTo>
                  <a:lnTo>
                    <a:pt x="4601" y="4262"/>
                  </a:lnTo>
                  <a:lnTo>
                    <a:pt x="4539" y="4335"/>
                  </a:lnTo>
                  <a:lnTo>
                    <a:pt x="4475" y="4409"/>
                  </a:lnTo>
                  <a:lnTo>
                    <a:pt x="4410" y="4480"/>
                  </a:lnTo>
                  <a:lnTo>
                    <a:pt x="4345" y="4552"/>
                  </a:lnTo>
                  <a:lnTo>
                    <a:pt x="4279" y="4623"/>
                  </a:lnTo>
                  <a:lnTo>
                    <a:pt x="4213" y="4693"/>
                  </a:lnTo>
                  <a:lnTo>
                    <a:pt x="4146" y="4763"/>
                  </a:lnTo>
                  <a:lnTo>
                    <a:pt x="4078" y="4832"/>
                  </a:lnTo>
                  <a:lnTo>
                    <a:pt x="3941" y="4969"/>
                  </a:lnTo>
                  <a:lnTo>
                    <a:pt x="3803" y="5103"/>
                  </a:lnTo>
                  <a:lnTo>
                    <a:pt x="3526" y="5372"/>
                  </a:lnTo>
                  <a:lnTo>
                    <a:pt x="3526" y="5372"/>
                  </a:lnTo>
                  <a:lnTo>
                    <a:pt x="3619" y="5272"/>
                  </a:lnTo>
                  <a:lnTo>
                    <a:pt x="3713" y="5171"/>
                  </a:lnTo>
                  <a:lnTo>
                    <a:pt x="3805" y="5069"/>
                  </a:lnTo>
                  <a:lnTo>
                    <a:pt x="3897" y="4966"/>
                  </a:lnTo>
                  <a:lnTo>
                    <a:pt x="4080" y="4763"/>
                  </a:lnTo>
                  <a:lnTo>
                    <a:pt x="4173" y="4661"/>
                  </a:lnTo>
                  <a:lnTo>
                    <a:pt x="4264" y="4560"/>
                  </a:lnTo>
                  <a:lnTo>
                    <a:pt x="4264" y="4560"/>
                  </a:lnTo>
                  <a:lnTo>
                    <a:pt x="4365" y="4451"/>
                  </a:lnTo>
                  <a:lnTo>
                    <a:pt x="4464" y="4340"/>
                  </a:lnTo>
                  <a:lnTo>
                    <a:pt x="4564" y="4230"/>
                  </a:lnTo>
                  <a:lnTo>
                    <a:pt x="4663" y="4119"/>
                  </a:lnTo>
                  <a:lnTo>
                    <a:pt x="4859" y="3895"/>
                  </a:lnTo>
                  <a:lnTo>
                    <a:pt x="5054" y="3670"/>
                  </a:lnTo>
                  <a:lnTo>
                    <a:pt x="5054" y="3670"/>
                  </a:lnTo>
                  <a:lnTo>
                    <a:pt x="4894" y="3847"/>
                  </a:lnTo>
                  <a:lnTo>
                    <a:pt x="4732" y="4023"/>
                  </a:lnTo>
                  <a:lnTo>
                    <a:pt x="4407" y="4373"/>
                  </a:lnTo>
                  <a:lnTo>
                    <a:pt x="4082" y="4722"/>
                  </a:lnTo>
                  <a:lnTo>
                    <a:pt x="3756" y="5070"/>
                  </a:lnTo>
                  <a:lnTo>
                    <a:pt x="3756" y="5070"/>
                  </a:lnTo>
                  <a:lnTo>
                    <a:pt x="3659" y="5172"/>
                  </a:lnTo>
                  <a:lnTo>
                    <a:pt x="3563" y="5274"/>
                  </a:lnTo>
                  <a:lnTo>
                    <a:pt x="3465" y="5373"/>
                  </a:lnTo>
                  <a:lnTo>
                    <a:pt x="3366" y="5472"/>
                  </a:lnTo>
                  <a:lnTo>
                    <a:pt x="3167" y="5668"/>
                  </a:lnTo>
                  <a:lnTo>
                    <a:pt x="2969" y="5863"/>
                  </a:lnTo>
                  <a:lnTo>
                    <a:pt x="2969" y="5863"/>
                  </a:lnTo>
                  <a:lnTo>
                    <a:pt x="3080" y="5733"/>
                  </a:lnTo>
                  <a:lnTo>
                    <a:pt x="3135" y="5667"/>
                  </a:lnTo>
                  <a:lnTo>
                    <a:pt x="3189" y="5602"/>
                  </a:lnTo>
                  <a:lnTo>
                    <a:pt x="3189" y="5602"/>
                  </a:lnTo>
                  <a:lnTo>
                    <a:pt x="3482" y="5285"/>
                  </a:lnTo>
                  <a:lnTo>
                    <a:pt x="3776" y="4969"/>
                  </a:lnTo>
                  <a:lnTo>
                    <a:pt x="4069" y="4650"/>
                  </a:lnTo>
                  <a:lnTo>
                    <a:pt x="4360" y="4332"/>
                  </a:lnTo>
                  <a:lnTo>
                    <a:pt x="4360" y="4332"/>
                  </a:lnTo>
                  <a:lnTo>
                    <a:pt x="4439" y="4244"/>
                  </a:lnTo>
                  <a:lnTo>
                    <a:pt x="4516" y="4155"/>
                  </a:lnTo>
                  <a:lnTo>
                    <a:pt x="4592" y="4065"/>
                  </a:lnTo>
                  <a:lnTo>
                    <a:pt x="4667" y="3974"/>
                  </a:lnTo>
                  <a:lnTo>
                    <a:pt x="4741" y="3882"/>
                  </a:lnTo>
                  <a:lnTo>
                    <a:pt x="4814" y="3790"/>
                  </a:lnTo>
                  <a:lnTo>
                    <a:pt x="4961" y="3605"/>
                  </a:lnTo>
                  <a:lnTo>
                    <a:pt x="4961" y="3605"/>
                  </a:lnTo>
                  <a:lnTo>
                    <a:pt x="5039" y="3524"/>
                  </a:lnTo>
                  <a:lnTo>
                    <a:pt x="5116" y="3442"/>
                  </a:lnTo>
                  <a:lnTo>
                    <a:pt x="5192" y="3359"/>
                  </a:lnTo>
                  <a:lnTo>
                    <a:pt x="5267" y="3276"/>
                  </a:lnTo>
                  <a:lnTo>
                    <a:pt x="5267" y="3276"/>
                  </a:lnTo>
                  <a:lnTo>
                    <a:pt x="5355" y="3187"/>
                  </a:lnTo>
                  <a:lnTo>
                    <a:pt x="5442" y="3096"/>
                  </a:lnTo>
                  <a:lnTo>
                    <a:pt x="5527" y="3004"/>
                  </a:lnTo>
                  <a:lnTo>
                    <a:pt x="5610" y="2912"/>
                  </a:lnTo>
                  <a:lnTo>
                    <a:pt x="5691" y="2818"/>
                  </a:lnTo>
                  <a:lnTo>
                    <a:pt x="5731" y="2772"/>
                  </a:lnTo>
                  <a:lnTo>
                    <a:pt x="5769" y="2724"/>
                  </a:lnTo>
                  <a:lnTo>
                    <a:pt x="5808" y="2676"/>
                  </a:lnTo>
                  <a:lnTo>
                    <a:pt x="5845" y="2628"/>
                  </a:lnTo>
                  <a:lnTo>
                    <a:pt x="5882" y="2578"/>
                  </a:lnTo>
                  <a:lnTo>
                    <a:pt x="5918" y="2529"/>
                  </a:lnTo>
                  <a:lnTo>
                    <a:pt x="5918" y="2529"/>
                  </a:lnTo>
                  <a:lnTo>
                    <a:pt x="5920" y="2523"/>
                  </a:lnTo>
                  <a:lnTo>
                    <a:pt x="5920" y="2519"/>
                  </a:lnTo>
                  <a:lnTo>
                    <a:pt x="5918" y="2514"/>
                  </a:lnTo>
                  <a:lnTo>
                    <a:pt x="5914" y="2511"/>
                  </a:lnTo>
                  <a:lnTo>
                    <a:pt x="5910" y="2508"/>
                  </a:lnTo>
                  <a:lnTo>
                    <a:pt x="5905" y="2508"/>
                  </a:lnTo>
                  <a:lnTo>
                    <a:pt x="5900" y="2508"/>
                  </a:lnTo>
                  <a:lnTo>
                    <a:pt x="5896" y="2512"/>
                  </a:lnTo>
                  <a:lnTo>
                    <a:pt x="5896" y="2512"/>
                  </a:lnTo>
                  <a:lnTo>
                    <a:pt x="5855" y="2548"/>
                  </a:lnTo>
                  <a:lnTo>
                    <a:pt x="5815" y="2585"/>
                  </a:lnTo>
                  <a:lnTo>
                    <a:pt x="5735" y="2663"/>
                  </a:lnTo>
                  <a:lnTo>
                    <a:pt x="5735" y="2663"/>
                  </a:lnTo>
                  <a:lnTo>
                    <a:pt x="5779" y="2590"/>
                  </a:lnTo>
                  <a:lnTo>
                    <a:pt x="5820" y="2519"/>
                  </a:lnTo>
                  <a:lnTo>
                    <a:pt x="5820" y="2519"/>
                  </a:lnTo>
                  <a:lnTo>
                    <a:pt x="5822" y="2513"/>
                  </a:lnTo>
                  <a:lnTo>
                    <a:pt x="5822" y="2507"/>
                  </a:lnTo>
                  <a:lnTo>
                    <a:pt x="5820" y="2502"/>
                  </a:lnTo>
                  <a:lnTo>
                    <a:pt x="5816" y="2499"/>
                  </a:lnTo>
                  <a:lnTo>
                    <a:pt x="5811" y="2496"/>
                  </a:lnTo>
                  <a:lnTo>
                    <a:pt x="5807" y="2496"/>
                  </a:lnTo>
                  <a:lnTo>
                    <a:pt x="5801" y="2496"/>
                  </a:lnTo>
                  <a:lnTo>
                    <a:pt x="5796" y="2500"/>
                  </a:lnTo>
                  <a:lnTo>
                    <a:pt x="5796" y="2500"/>
                  </a:lnTo>
                  <a:lnTo>
                    <a:pt x="5741" y="2547"/>
                  </a:lnTo>
                  <a:lnTo>
                    <a:pt x="5686" y="2594"/>
                  </a:lnTo>
                  <a:lnTo>
                    <a:pt x="5579" y="2690"/>
                  </a:lnTo>
                  <a:lnTo>
                    <a:pt x="5579" y="2690"/>
                  </a:lnTo>
                  <a:lnTo>
                    <a:pt x="5660" y="2595"/>
                  </a:lnTo>
                  <a:lnTo>
                    <a:pt x="5701" y="2548"/>
                  </a:lnTo>
                  <a:lnTo>
                    <a:pt x="5741" y="2500"/>
                  </a:lnTo>
                  <a:lnTo>
                    <a:pt x="5741" y="2500"/>
                  </a:lnTo>
                  <a:lnTo>
                    <a:pt x="5745" y="2494"/>
                  </a:lnTo>
                  <a:lnTo>
                    <a:pt x="5746" y="2488"/>
                  </a:lnTo>
                  <a:lnTo>
                    <a:pt x="5744" y="2482"/>
                  </a:lnTo>
                  <a:lnTo>
                    <a:pt x="5741" y="2478"/>
                  </a:lnTo>
                  <a:lnTo>
                    <a:pt x="5737" y="2474"/>
                  </a:lnTo>
                  <a:lnTo>
                    <a:pt x="5731" y="2473"/>
                  </a:lnTo>
                  <a:lnTo>
                    <a:pt x="5725" y="2474"/>
                  </a:lnTo>
                  <a:lnTo>
                    <a:pt x="5719" y="2478"/>
                  </a:lnTo>
                  <a:lnTo>
                    <a:pt x="5719" y="2478"/>
                  </a:lnTo>
                  <a:lnTo>
                    <a:pt x="5294" y="2871"/>
                  </a:lnTo>
                  <a:lnTo>
                    <a:pt x="5294" y="2871"/>
                  </a:lnTo>
                  <a:lnTo>
                    <a:pt x="5473" y="2685"/>
                  </a:lnTo>
                  <a:lnTo>
                    <a:pt x="5563" y="2592"/>
                  </a:lnTo>
                  <a:lnTo>
                    <a:pt x="5653" y="2500"/>
                  </a:lnTo>
                  <a:lnTo>
                    <a:pt x="5653" y="2500"/>
                  </a:lnTo>
                  <a:lnTo>
                    <a:pt x="5656" y="2496"/>
                  </a:lnTo>
                  <a:lnTo>
                    <a:pt x="5657" y="2494"/>
                  </a:lnTo>
                  <a:lnTo>
                    <a:pt x="5658" y="2488"/>
                  </a:lnTo>
                  <a:lnTo>
                    <a:pt x="5657" y="2482"/>
                  </a:lnTo>
                  <a:lnTo>
                    <a:pt x="5653" y="2478"/>
                  </a:lnTo>
                  <a:lnTo>
                    <a:pt x="5649" y="2474"/>
                  </a:lnTo>
                  <a:lnTo>
                    <a:pt x="5643" y="2473"/>
                  </a:lnTo>
                  <a:lnTo>
                    <a:pt x="5637" y="2474"/>
                  </a:lnTo>
                  <a:lnTo>
                    <a:pt x="5635" y="2475"/>
                  </a:lnTo>
                  <a:lnTo>
                    <a:pt x="5631" y="2478"/>
                  </a:lnTo>
                  <a:lnTo>
                    <a:pt x="5631" y="2478"/>
                  </a:lnTo>
                  <a:lnTo>
                    <a:pt x="5488" y="2623"/>
                  </a:lnTo>
                  <a:lnTo>
                    <a:pt x="5346" y="2769"/>
                  </a:lnTo>
                  <a:lnTo>
                    <a:pt x="5204" y="2917"/>
                  </a:lnTo>
                  <a:lnTo>
                    <a:pt x="5062" y="3065"/>
                  </a:lnTo>
                  <a:lnTo>
                    <a:pt x="5062" y="3065"/>
                  </a:lnTo>
                  <a:lnTo>
                    <a:pt x="5193" y="2919"/>
                  </a:lnTo>
                  <a:lnTo>
                    <a:pt x="5322" y="2773"/>
                  </a:lnTo>
                  <a:lnTo>
                    <a:pt x="5450" y="2626"/>
                  </a:lnTo>
                  <a:lnTo>
                    <a:pt x="5577" y="2478"/>
                  </a:lnTo>
                  <a:lnTo>
                    <a:pt x="5577" y="2478"/>
                  </a:lnTo>
                  <a:lnTo>
                    <a:pt x="5580" y="2473"/>
                  </a:lnTo>
                  <a:lnTo>
                    <a:pt x="5581" y="2468"/>
                  </a:lnTo>
                  <a:lnTo>
                    <a:pt x="5581" y="2464"/>
                  </a:lnTo>
                  <a:lnTo>
                    <a:pt x="5579" y="2459"/>
                  </a:lnTo>
                  <a:lnTo>
                    <a:pt x="5576" y="2456"/>
                  </a:lnTo>
                  <a:lnTo>
                    <a:pt x="5573" y="2453"/>
                  </a:lnTo>
                  <a:lnTo>
                    <a:pt x="5567" y="2451"/>
                  </a:lnTo>
                  <a:lnTo>
                    <a:pt x="5562" y="2452"/>
                  </a:lnTo>
                  <a:lnTo>
                    <a:pt x="5562" y="2452"/>
                  </a:lnTo>
                  <a:lnTo>
                    <a:pt x="5533" y="2459"/>
                  </a:lnTo>
                  <a:lnTo>
                    <a:pt x="5506" y="2467"/>
                  </a:lnTo>
                  <a:lnTo>
                    <a:pt x="5480" y="2474"/>
                  </a:lnTo>
                  <a:lnTo>
                    <a:pt x="5458" y="2479"/>
                  </a:lnTo>
                  <a:lnTo>
                    <a:pt x="5450" y="2480"/>
                  </a:lnTo>
                  <a:lnTo>
                    <a:pt x="5444" y="2479"/>
                  </a:lnTo>
                  <a:lnTo>
                    <a:pt x="5439" y="2477"/>
                  </a:lnTo>
                  <a:lnTo>
                    <a:pt x="5438" y="2475"/>
                  </a:lnTo>
                  <a:lnTo>
                    <a:pt x="5437" y="2473"/>
                  </a:lnTo>
                  <a:lnTo>
                    <a:pt x="5437" y="2466"/>
                  </a:lnTo>
                  <a:lnTo>
                    <a:pt x="5440" y="2457"/>
                  </a:lnTo>
                  <a:lnTo>
                    <a:pt x="5447" y="2446"/>
                  </a:lnTo>
                  <a:lnTo>
                    <a:pt x="5457" y="2431"/>
                  </a:lnTo>
                  <a:lnTo>
                    <a:pt x="5457" y="2431"/>
                  </a:lnTo>
                  <a:lnTo>
                    <a:pt x="5476" y="2431"/>
                  </a:lnTo>
                  <a:lnTo>
                    <a:pt x="5494" y="2431"/>
                  </a:lnTo>
                  <a:lnTo>
                    <a:pt x="5534" y="2434"/>
                  </a:lnTo>
                  <a:lnTo>
                    <a:pt x="5576" y="2440"/>
                  </a:lnTo>
                  <a:lnTo>
                    <a:pt x="5620" y="2447"/>
                  </a:lnTo>
                  <a:lnTo>
                    <a:pt x="5704" y="2465"/>
                  </a:lnTo>
                  <a:lnTo>
                    <a:pt x="5745" y="2473"/>
                  </a:lnTo>
                  <a:lnTo>
                    <a:pt x="5783" y="2480"/>
                  </a:lnTo>
                  <a:lnTo>
                    <a:pt x="5783" y="2480"/>
                  </a:lnTo>
                  <a:lnTo>
                    <a:pt x="5827" y="2486"/>
                  </a:lnTo>
                  <a:lnTo>
                    <a:pt x="5850" y="2488"/>
                  </a:lnTo>
                  <a:lnTo>
                    <a:pt x="5872" y="2491"/>
                  </a:lnTo>
                  <a:lnTo>
                    <a:pt x="5896" y="2492"/>
                  </a:lnTo>
                  <a:lnTo>
                    <a:pt x="5919" y="2492"/>
                  </a:lnTo>
                  <a:lnTo>
                    <a:pt x="5943" y="2491"/>
                  </a:lnTo>
                  <a:lnTo>
                    <a:pt x="5966" y="2488"/>
                  </a:lnTo>
                  <a:lnTo>
                    <a:pt x="5988" y="2485"/>
                  </a:lnTo>
                  <a:lnTo>
                    <a:pt x="6010" y="2480"/>
                  </a:lnTo>
                  <a:lnTo>
                    <a:pt x="6031" y="2474"/>
                  </a:lnTo>
                  <a:lnTo>
                    <a:pt x="6053" y="2466"/>
                  </a:lnTo>
                  <a:lnTo>
                    <a:pt x="6072" y="2457"/>
                  </a:lnTo>
                  <a:lnTo>
                    <a:pt x="6091" y="2445"/>
                  </a:lnTo>
                  <a:lnTo>
                    <a:pt x="6110" y="2431"/>
                  </a:lnTo>
                  <a:lnTo>
                    <a:pt x="6126" y="2415"/>
                  </a:lnTo>
                  <a:lnTo>
                    <a:pt x="6126" y="2415"/>
                  </a:lnTo>
                  <a:lnTo>
                    <a:pt x="6130" y="2410"/>
                  </a:lnTo>
                  <a:lnTo>
                    <a:pt x="6130" y="2405"/>
                  </a:lnTo>
                  <a:lnTo>
                    <a:pt x="6130" y="2401"/>
                  </a:lnTo>
                  <a:lnTo>
                    <a:pt x="6127" y="2397"/>
                  </a:lnTo>
                  <a:lnTo>
                    <a:pt x="6124" y="2393"/>
                  </a:lnTo>
                  <a:lnTo>
                    <a:pt x="6119" y="2392"/>
                  </a:lnTo>
                  <a:lnTo>
                    <a:pt x="6115" y="2391"/>
                  </a:lnTo>
                  <a:lnTo>
                    <a:pt x="6110" y="2393"/>
                  </a:lnTo>
                  <a:lnTo>
                    <a:pt x="6110" y="2393"/>
                  </a:lnTo>
                  <a:lnTo>
                    <a:pt x="6090" y="2403"/>
                  </a:lnTo>
                  <a:lnTo>
                    <a:pt x="6071" y="2412"/>
                  </a:lnTo>
                  <a:lnTo>
                    <a:pt x="6051" y="2420"/>
                  </a:lnTo>
                  <a:lnTo>
                    <a:pt x="6033" y="2426"/>
                  </a:lnTo>
                  <a:lnTo>
                    <a:pt x="6013" y="2432"/>
                  </a:lnTo>
                  <a:lnTo>
                    <a:pt x="5994" y="2437"/>
                  </a:lnTo>
                  <a:lnTo>
                    <a:pt x="5974" y="2441"/>
                  </a:lnTo>
                  <a:lnTo>
                    <a:pt x="5954" y="2444"/>
                  </a:lnTo>
                  <a:lnTo>
                    <a:pt x="5934" y="2446"/>
                  </a:lnTo>
                  <a:lnTo>
                    <a:pt x="5916" y="2447"/>
                  </a:lnTo>
                  <a:lnTo>
                    <a:pt x="5876" y="2448"/>
                  </a:lnTo>
                  <a:lnTo>
                    <a:pt x="5836" y="2446"/>
                  </a:lnTo>
                  <a:lnTo>
                    <a:pt x="5796" y="2443"/>
                  </a:lnTo>
                  <a:lnTo>
                    <a:pt x="5756" y="2437"/>
                  </a:lnTo>
                  <a:lnTo>
                    <a:pt x="5717" y="2430"/>
                  </a:lnTo>
                  <a:lnTo>
                    <a:pt x="5637" y="2415"/>
                  </a:lnTo>
                  <a:lnTo>
                    <a:pt x="5556" y="2398"/>
                  </a:lnTo>
                  <a:lnTo>
                    <a:pt x="5517" y="2390"/>
                  </a:lnTo>
                  <a:lnTo>
                    <a:pt x="5476" y="2384"/>
                  </a:lnTo>
                  <a:lnTo>
                    <a:pt x="5476" y="2384"/>
                  </a:lnTo>
                  <a:lnTo>
                    <a:pt x="5445" y="2381"/>
                  </a:lnTo>
                  <a:lnTo>
                    <a:pt x="5430" y="2379"/>
                  </a:lnTo>
                  <a:lnTo>
                    <a:pt x="5415" y="2379"/>
                  </a:lnTo>
                  <a:lnTo>
                    <a:pt x="5401" y="2379"/>
                  </a:lnTo>
                  <a:lnTo>
                    <a:pt x="5387" y="2381"/>
                  </a:lnTo>
                  <a:lnTo>
                    <a:pt x="5373" y="2383"/>
                  </a:lnTo>
                  <a:lnTo>
                    <a:pt x="5359" y="2386"/>
                  </a:lnTo>
                  <a:lnTo>
                    <a:pt x="5347" y="2391"/>
                  </a:lnTo>
                  <a:lnTo>
                    <a:pt x="5334" y="2397"/>
                  </a:lnTo>
                  <a:lnTo>
                    <a:pt x="5323" y="2404"/>
                  </a:lnTo>
                  <a:lnTo>
                    <a:pt x="5313" y="2413"/>
                  </a:lnTo>
                  <a:lnTo>
                    <a:pt x="5304" y="2423"/>
                  </a:lnTo>
                  <a:lnTo>
                    <a:pt x="5294" y="2434"/>
                  </a:lnTo>
                  <a:lnTo>
                    <a:pt x="5287" y="2448"/>
                  </a:lnTo>
                  <a:lnTo>
                    <a:pt x="5281" y="2464"/>
                  </a:lnTo>
                  <a:lnTo>
                    <a:pt x="5281" y="2464"/>
                  </a:lnTo>
                  <a:lnTo>
                    <a:pt x="5279" y="2470"/>
                  </a:lnTo>
                  <a:lnTo>
                    <a:pt x="5278" y="2479"/>
                  </a:lnTo>
                  <a:lnTo>
                    <a:pt x="5278" y="2501"/>
                  </a:lnTo>
                  <a:lnTo>
                    <a:pt x="5279" y="2527"/>
                  </a:lnTo>
                  <a:lnTo>
                    <a:pt x="5281" y="2554"/>
                  </a:lnTo>
                  <a:lnTo>
                    <a:pt x="5286" y="2603"/>
                  </a:lnTo>
                  <a:lnTo>
                    <a:pt x="5289" y="2624"/>
                  </a:lnTo>
                  <a:lnTo>
                    <a:pt x="5289" y="2624"/>
                  </a:lnTo>
                  <a:lnTo>
                    <a:pt x="5277" y="2617"/>
                  </a:lnTo>
                  <a:lnTo>
                    <a:pt x="5264" y="2611"/>
                  </a:lnTo>
                  <a:lnTo>
                    <a:pt x="5251" y="2605"/>
                  </a:lnTo>
                  <a:lnTo>
                    <a:pt x="5238" y="2601"/>
                  </a:lnTo>
                  <a:lnTo>
                    <a:pt x="5212" y="2594"/>
                  </a:lnTo>
                  <a:lnTo>
                    <a:pt x="5185" y="2589"/>
                  </a:lnTo>
                  <a:lnTo>
                    <a:pt x="5158" y="2587"/>
                  </a:lnTo>
                  <a:lnTo>
                    <a:pt x="5130" y="2587"/>
                  </a:lnTo>
                  <a:lnTo>
                    <a:pt x="5103" y="2588"/>
                  </a:lnTo>
                  <a:lnTo>
                    <a:pt x="5075" y="2590"/>
                  </a:lnTo>
                  <a:lnTo>
                    <a:pt x="5075" y="2590"/>
                  </a:lnTo>
                  <a:lnTo>
                    <a:pt x="5058" y="2594"/>
                  </a:lnTo>
                  <a:lnTo>
                    <a:pt x="5042" y="2598"/>
                  </a:lnTo>
                  <a:lnTo>
                    <a:pt x="5027" y="2603"/>
                  </a:lnTo>
                  <a:lnTo>
                    <a:pt x="5014" y="2610"/>
                  </a:lnTo>
                  <a:lnTo>
                    <a:pt x="5002" y="2617"/>
                  </a:lnTo>
                  <a:lnTo>
                    <a:pt x="4990" y="2625"/>
                  </a:lnTo>
                  <a:lnTo>
                    <a:pt x="4978" y="2635"/>
                  </a:lnTo>
                  <a:lnTo>
                    <a:pt x="4969" y="2645"/>
                  </a:lnTo>
                  <a:lnTo>
                    <a:pt x="4959" y="2656"/>
                  </a:lnTo>
                  <a:lnTo>
                    <a:pt x="4951" y="2667"/>
                  </a:lnTo>
                  <a:lnTo>
                    <a:pt x="4944" y="2679"/>
                  </a:lnTo>
                  <a:lnTo>
                    <a:pt x="4937" y="2692"/>
                  </a:lnTo>
                  <a:lnTo>
                    <a:pt x="4931" y="2706"/>
                  </a:lnTo>
                  <a:lnTo>
                    <a:pt x="4927" y="2720"/>
                  </a:lnTo>
                  <a:lnTo>
                    <a:pt x="4922" y="2734"/>
                  </a:lnTo>
                  <a:lnTo>
                    <a:pt x="4918" y="2749"/>
                  </a:lnTo>
                  <a:lnTo>
                    <a:pt x="4914" y="2780"/>
                  </a:lnTo>
                  <a:lnTo>
                    <a:pt x="4910" y="2810"/>
                  </a:lnTo>
                  <a:lnTo>
                    <a:pt x="4909" y="2842"/>
                  </a:lnTo>
                  <a:lnTo>
                    <a:pt x="4910" y="2873"/>
                  </a:lnTo>
                  <a:lnTo>
                    <a:pt x="4913" y="2904"/>
                  </a:lnTo>
                  <a:lnTo>
                    <a:pt x="4916" y="2933"/>
                  </a:lnTo>
                  <a:lnTo>
                    <a:pt x="4921" y="2961"/>
                  </a:lnTo>
                  <a:lnTo>
                    <a:pt x="4928" y="2987"/>
                  </a:lnTo>
                  <a:lnTo>
                    <a:pt x="4928" y="2987"/>
                  </a:lnTo>
                  <a:lnTo>
                    <a:pt x="4929" y="2990"/>
                  </a:lnTo>
                  <a:lnTo>
                    <a:pt x="4931" y="2993"/>
                  </a:lnTo>
                  <a:lnTo>
                    <a:pt x="4935" y="2993"/>
                  </a:lnTo>
                  <a:lnTo>
                    <a:pt x="4938" y="2993"/>
                  </a:lnTo>
                  <a:lnTo>
                    <a:pt x="4941" y="2992"/>
                  </a:lnTo>
                  <a:lnTo>
                    <a:pt x="4943" y="2989"/>
                  </a:lnTo>
                  <a:lnTo>
                    <a:pt x="4944" y="2986"/>
                  </a:lnTo>
                  <a:lnTo>
                    <a:pt x="4944" y="2982"/>
                  </a:lnTo>
                  <a:lnTo>
                    <a:pt x="4944" y="2982"/>
                  </a:lnTo>
                  <a:lnTo>
                    <a:pt x="4940" y="2947"/>
                  </a:lnTo>
                  <a:lnTo>
                    <a:pt x="4937" y="2912"/>
                  </a:lnTo>
                  <a:lnTo>
                    <a:pt x="4936" y="2880"/>
                  </a:lnTo>
                  <a:lnTo>
                    <a:pt x="4938" y="2849"/>
                  </a:lnTo>
                  <a:lnTo>
                    <a:pt x="4943" y="2820"/>
                  </a:lnTo>
                  <a:lnTo>
                    <a:pt x="4950" y="2793"/>
                  </a:lnTo>
                  <a:lnTo>
                    <a:pt x="4959" y="2767"/>
                  </a:lnTo>
                  <a:lnTo>
                    <a:pt x="4971" y="2743"/>
                  </a:lnTo>
                  <a:lnTo>
                    <a:pt x="4971" y="2743"/>
                  </a:lnTo>
                  <a:lnTo>
                    <a:pt x="4972" y="2747"/>
                  </a:lnTo>
                  <a:lnTo>
                    <a:pt x="4973" y="2749"/>
                  </a:lnTo>
                  <a:lnTo>
                    <a:pt x="4976" y="2753"/>
                  </a:lnTo>
                  <a:lnTo>
                    <a:pt x="4978" y="2754"/>
                  </a:lnTo>
                  <a:lnTo>
                    <a:pt x="4982" y="2756"/>
                  </a:lnTo>
                  <a:lnTo>
                    <a:pt x="4985" y="2756"/>
                  </a:lnTo>
                  <a:lnTo>
                    <a:pt x="4989" y="2756"/>
                  </a:lnTo>
                  <a:lnTo>
                    <a:pt x="4993" y="2754"/>
                  </a:lnTo>
                  <a:lnTo>
                    <a:pt x="4993" y="2754"/>
                  </a:lnTo>
                  <a:lnTo>
                    <a:pt x="5023" y="2736"/>
                  </a:lnTo>
                  <a:lnTo>
                    <a:pt x="5045" y="2725"/>
                  </a:lnTo>
                  <a:lnTo>
                    <a:pt x="5060" y="2719"/>
                  </a:lnTo>
                  <a:lnTo>
                    <a:pt x="5066" y="2718"/>
                  </a:lnTo>
                  <a:lnTo>
                    <a:pt x="5069" y="2718"/>
                  </a:lnTo>
                  <a:lnTo>
                    <a:pt x="5072" y="2719"/>
                  </a:lnTo>
                  <a:lnTo>
                    <a:pt x="5074" y="2721"/>
                  </a:lnTo>
                  <a:lnTo>
                    <a:pt x="5074" y="2724"/>
                  </a:lnTo>
                  <a:lnTo>
                    <a:pt x="5073" y="2727"/>
                  </a:lnTo>
                  <a:lnTo>
                    <a:pt x="5068" y="2738"/>
                  </a:lnTo>
                  <a:lnTo>
                    <a:pt x="5060" y="2749"/>
                  </a:lnTo>
                  <a:lnTo>
                    <a:pt x="5050" y="2765"/>
                  </a:lnTo>
                  <a:lnTo>
                    <a:pt x="5037" y="2780"/>
                  </a:lnTo>
                  <a:lnTo>
                    <a:pt x="5009" y="2814"/>
                  </a:lnTo>
                  <a:lnTo>
                    <a:pt x="4982" y="2848"/>
                  </a:lnTo>
                  <a:lnTo>
                    <a:pt x="4959" y="2875"/>
                  </a:lnTo>
                  <a:lnTo>
                    <a:pt x="4959" y="2875"/>
                  </a:lnTo>
                  <a:lnTo>
                    <a:pt x="4957" y="2880"/>
                  </a:lnTo>
                  <a:lnTo>
                    <a:pt x="4957" y="2885"/>
                  </a:lnTo>
                  <a:lnTo>
                    <a:pt x="4959" y="2891"/>
                  </a:lnTo>
                  <a:lnTo>
                    <a:pt x="4963" y="2894"/>
                  </a:lnTo>
                  <a:lnTo>
                    <a:pt x="4966" y="2898"/>
                  </a:lnTo>
                  <a:lnTo>
                    <a:pt x="4972" y="2900"/>
                  </a:lnTo>
                  <a:lnTo>
                    <a:pt x="4977" y="2900"/>
                  </a:lnTo>
                  <a:lnTo>
                    <a:pt x="4983" y="2898"/>
                  </a:lnTo>
                  <a:lnTo>
                    <a:pt x="4983" y="2898"/>
                  </a:lnTo>
                  <a:lnTo>
                    <a:pt x="5017" y="2872"/>
                  </a:lnTo>
                  <a:lnTo>
                    <a:pt x="5046" y="2851"/>
                  </a:lnTo>
                  <a:lnTo>
                    <a:pt x="5060" y="2842"/>
                  </a:lnTo>
                  <a:lnTo>
                    <a:pt x="5074" y="2835"/>
                  </a:lnTo>
                  <a:lnTo>
                    <a:pt x="5086" y="2829"/>
                  </a:lnTo>
                  <a:lnTo>
                    <a:pt x="5094" y="2827"/>
                  </a:lnTo>
                  <a:lnTo>
                    <a:pt x="5096" y="2828"/>
                  </a:lnTo>
                  <a:lnTo>
                    <a:pt x="5099" y="2829"/>
                  </a:lnTo>
                  <a:lnTo>
                    <a:pt x="5099" y="2831"/>
                  </a:lnTo>
                  <a:lnTo>
                    <a:pt x="5099" y="2836"/>
                  </a:lnTo>
                  <a:lnTo>
                    <a:pt x="5096" y="2841"/>
                  </a:lnTo>
                  <a:lnTo>
                    <a:pt x="5093" y="2848"/>
                  </a:lnTo>
                  <a:lnTo>
                    <a:pt x="5080" y="2866"/>
                  </a:lnTo>
                  <a:lnTo>
                    <a:pt x="5060" y="2892"/>
                  </a:lnTo>
                  <a:lnTo>
                    <a:pt x="5032" y="2926"/>
                  </a:lnTo>
                  <a:lnTo>
                    <a:pt x="5032" y="2926"/>
                  </a:lnTo>
                  <a:lnTo>
                    <a:pt x="4976" y="2990"/>
                  </a:lnTo>
                  <a:lnTo>
                    <a:pt x="4918" y="3054"/>
                  </a:lnTo>
                  <a:lnTo>
                    <a:pt x="4859" y="3114"/>
                  </a:lnTo>
                  <a:lnTo>
                    <a:pt x="4798" y="3175"/>
                  </a:lnTo>
                  <a:lnTo>
                    <a:pt x="4676" y="3296"/>
                  </a:lnTo>
                  <a:lnTo>
                    <a:pt x="4554" y="3415"/>
                  </a:lnTo>
                  <a:lnTo>
                    <a:pt x="4554" y="3415"/>
                  </a:lnTo>
                  <a:lnTo>
                    <a:pt x="4501" y="3468"/>
                  </a:lnTo>
                  <a:lnTo>
                    <a:pt x="4448" y="3522"/>
                  </a:lnTo>
                  <a:lnTo>
                    <a:pt x="4344" y="3632"/>
                  </a:lnTo>
                  <a:lnTo>
                    <a:pt x="4242" y="3742"/>
                  </a:lnTo>
                  <a:lnTo>
                    <a:pt x="4141" y="3854"/>
                  </a:lnTo>
                  <a:lnTo>
                    <a:pt x="4041" y="3968"/>
                  </a:lnTo>
                  <a:lnTo>
                    <a:pt x="3942" y="4082"/>
                  </a:lnTo>
                  <a:lnTo>
                    <a:pt x="3845" y="4198"/>
                  </a:lnTo>
                  <a:lnTo>
                    <a:pt x="3747" y="4313"/>
                  </a:lnTo>
                  <a:lnTo>
                    <a:pt x="3747" y="4313"/>
                  </a:lnTo>
                  <a:lnTo>
                    <a:pt x="3649" y="4431"/>
                  </a:lnTo>
                  <a:lnTo>
                    <a:pt x="3550" y="4551"/>
                  </a:lnTo>
                  <a:lnTo>
                    <a:pt x="3452" y="4670"/>
                  </a:lnTo>
                  <a:lnTo>
                    <a:pt x="3355" y="4791"/>
                  </a:lnTo>
                  <a:lnTo>
                    <a:pt x="3162" y="5032"/>
                  </a:lnTo>
                  <a:lnTo>
                    <a:pt x="2970" y="5274"/>
                  </a:lnTo>
                  <a:lnTo>
                    <a:pt x="2778" y="5516"/>
                  </a:lnTo>
                  <a:lnTo>
                    <a:pt x="2586" y="5759"/>
                  </a:lnTo>
                  <a:lnTo>
                    <a:pt x="2393" y="6000"/>
                  </a:lnTo>
                  <a:lnTo>
                    <a:pt x="2296" y="6119"/>
                  </a:lnTo>
                  <a:lnTo>
                    <a:pt x="2197" y="6240"/>
                  </a:lnTo>
                  <a:lnTo>
                    <a:pt x="2197" y="6240"/>
                  </a:lnTo>
                  <a:lnTo>
                    <a:pt x="2169" y="6275"/>
                  </a:lnTo>
                  <a:lnTo>
                    <a:pt x="2169" y="6275"/>
                  </a:lnTo>
                  <a:lnTo>
                    <a:pt x="2189" y="6247"/>
                  </a:lnTo>
                  <a:lnTo>
                    <a:pt x="2189" y="6247"/>
                  </a:lnTo>
                  <a:lnTo>
                    <a:pt x="2251" y="6160"/>
                  </a:lnTo>
                  <a:lnTo>
                    <a:pt x="2315" y="6073"/>
                  </a:lnTo>
                  <a:lnTo>
                    <a:pt x="2380" y="5989"/>
                  </a:lnTo>
                  <a:lnTo>
                    <a:pt x="2447" y="5906"/>
                  </a:lnTo>
                  <a:lnTo>
                    <a:pt x="2513" y="5822"/>
                  </a:lnTo>
                  <a:lnTo>
                    <a:pt x="2581" y="5740"/>
                  </a:lnTo>
                  <a:lnTo>
                    <a:pt x="2717" y="5575"/>
                  </a:lnTo>
                  <a:lnTo>
                    <a:pt x="2717" y="5575"/>
                  </a:lnTo>
                  <a:lnTo>
                    <a:pt x="2882" y="5373"/>
                  </a:lnTo>
                  <a:lnTo>
                    <a:pt x="3046" y="5171"/>
                  </a:lnTo>
                  <a:lnTo>
                    <a:pt x="3207" y="4967"/>
                  </a:lnTo>
                  <a:lnTo>
                    <a:pt x="3288" y="4866"/>
                  </a:lnTo>
                  <a:lnTo>
                    <a:pt x="3368" y="4763"/>
                  </a:lnTo>
                  <a:lnTo>
                    <a:pt x="3368" y="4763"/>
                  </a:lnTo>
                  <a:lnTo>
                    <a:pt x="3455" y="4649"/>
                  </a:lnTo>
                  <a:lnTo>
                    <a:pt x="3546" y="4538"/>
                  </a:lnTo>
                  <a:lnTo>
                    <a:pt x="3636" y="4427"/>
                  </a:lnTo>
                  <a:lnTo>
                    <a:pt x="3728" y="4315"/>
                  </a:lnTo>
                  <a:lnTo>
                    <a:pt x="3913" y="4095"/>
                  </a:lnTo>
                  <a:lnTo>
                    <a:pt x="4099" y="3875"/>
                  </a:lnTo>
                  <a:lnTo>
                    <a:pt x="4192" y="3765"/>
                  </a:lnTo>
                  <a:lnTo>
                    <a:pt x="4283" y="3654"/>
                  </a:lnTo>
                  <a:lnTo>
                    <a:pt x="4373" y="3543"/>
                  </a:lnTo>
                  <a:lnTo>
                    <a:pt x="4463" y="3431"/>
                  </a:lnTo>
                  <a:lnTo>
                    <a:pt x="4551" y="3317"/>
                  </a:lnTo>
                  <a:lnTo>
                    <a:pt x="4636" y="3202"/>
                  </a:lnTo>
                  <a:lnTo>
                    <a:pt x="4721" y="3086"/>
                  </a:lnTo>
                  <a:lnTo>
                    <a:pt x="4762" y="3028"/>
                  </a:lnTo>
                  <a:lnTo>
                    <a:pt x="4803" y="2968"/>
                  </a:lnTo>
                  <a:lnTo>
                    <a:pt x="4803" y="2968"/>
                  </a:lnTo>
                  <a:lnTo>
                    <a:pt x="4804" y="2966"/>
                  </a:lnTo>
                  <a:lnTo>
                    <a:pt x="4805" y="2962"/>
                  </a:lnTo>
                  <a:lnTo>
                    <a:pt x="4804" y="2956"/>
                  </a:lnTo>
                  <a:lnTo>
                    <a:pt x="4801" y="2952"/>
                  </a:lnTo>
                  <a:lnTo>
                    <a:pt x="4798" y="2947"/>
                  </a:lnTo>
                  <a:lnTo>
                    <a:pt x="4793" y="2945"/>
                  </a:lnTo>
                  <a:lnTo>
                    <a:pt x="4787" y="2944"/>
                  </a:lnTo>
                  <a:lnTo>
                    <a:pt x="4781" y="2945"/>
                  </a:lnTo>
                  <a:lnTo>
                    <a:pt x="4776" y="2948"/>
                  </a:lnTo>
                  <a:lnTo>
                    <a:pt x="4776" y="2948"/>
                  </a:lnTo>
                  <a:lnTo>
                    <a:pt x="4693" y="3037"/>
                  </a:lnTo>
                  <a:lnTo>
                    <a:pt x="4608" y="3129"/>
                  </a:lnTo>
                  <a:lnTo>
                    <a:pt x="4526" y="3220"/>
                  </a:lnTo>
                  <a:lnTo>
                    <a:pt x="4444" y="3313"/>
                  </a:lnTo>
                  <a:lnTo>
                    <a:pt x="4364" y="3407"/>
                  </a:lnTo>
                  <a:lnTo>
                    <a:pt x="4283" y="3501"/>
                  </a:lnTo>
                  <a:lnTo>
                    <a:pt x="4203" y="3596"/>
                  </a:lnTo>
                  <a:lnTo>
                    <a:pt x="4124" y="3692"/>
                  </a:lnTo>
                  <a:lnTo>
                    <a:pt x="3967" y="3885"/>
                  </a:lnTo>
                  <a:lnTo>
                    <a:pt x="3811" y="4078"/>
                  </a:lnTo>
                  <a:lnTo>
                    <a:pt x="3502" y="4466"/>
                  </a:lnTo>
                  <a:lnTo>
                    <a:pt x="3502" y="4466"/>
                  </a:lnTo>
                  <a:lnTo>
                    <a:pt x="3576" y="4366"/>
                  </a:lnTo>
                  <a:lnTo>
                    <a:pt x="3652" y="4265"/>
                  </a:lnTo>
                  <a:lnTo>
                    <a:pt x="3728" y="4167"/>
                  </a:lnTo>
                  <a:lnTo>
                    <a:pt x="3805" y="4067"/>
                  </a:lnTo>
                  <a:lnTo>
                    <a:pt x="3962" y="3872"/>
                  </a:lnTo>
                  <a:lnTo>
                    <a:pt x="4119" y="3676"/>
                  </a:lnTo>
                  <a:lnTo>
                    <a:pt x="4276" y="3481"/>
                  </a:lnTo>
                  <a:lnTo>
                    <a:pt x="4353" y="3383"/>
                  </a:lnTo>
                  <a:lnTo>
                    <a:pt x="4429" y="3284"/>
                  </a:lnTo>
                  <a:lnTo>
                    <a:pt x="4505" y="3185"/>
                  </a:lnTo>
                  <a:lnTo>
                    <a:pt x="4580" y="3084"/>
                  </a:lnTo>
                  <a:lnTo>
                    <a:pt x="4653" y="2983"/>
                  </a:lnTo>
                  <a:lnTo>
                    <a:pt x="4725" y="2880"/>
                  </a:lnTo>
                  <a:lnTo>
                    <a:pt x="4725" y="2880"/>
                  </a:lnTo>
                  <a:lnTo>
                    <a:pt x="4726" y="2878"/>
                  </a:lnTo>
                  <a:lnTo>
                    <a:pt x="4728" y="2875"/>
                  </a:lnTo>
                  <a:lnTo>
                    <a:pt x="4726" y="2869"/>
                  </a:lnTo>
                  <a:lnTo>
                    <a:pt x="4724" y="2864"/>
                  </a:lnTo>
                  <a:lnTo>
                    <a:pt x="4721" y="2859"/>
                  </a:lnTo>
                  <a:lnTo>
                    <a:pt x="4716" y="2857"/>
                  </a:lnTo>
                  <a:lnTo>
                    <a:pt x="4710" y="2856"/>
                  </a:lnTo>
                  <a:lnTo>
                    <a:pt x="4704" y="2857"/>
                  </a:lnTo>
                  <a:lnTo>
                    <a:pt x="4702" y="2858"/>
                  </a:lnTo>
                  <a:lnTo>
                    <a:pt x="4700" y="2860"/>
                  </a:lnTo>
                  <a:lnTo>
                    <a:pt x="4700" y="2860"/>
                  </a:lnTo>
                  <a:lnTo>
                    <a:pt x="4537" y="3068"/>
                  </a:lnTo>
                  <a:lnTo>
                    <a:pt x="4373" y="3275"/>
                  </a:lnTo>
                  <a:lnTo>
                    <a:pt x="4208" y="3481"/>
                  </a:lnTo>
                  <a:lnTo>
                    <a:pt x="4043" y="3686"/>
                  </a:lnTo>
                  <a:lnTo>
                    <a:pt x="3877" y="3889"/>
                  </a:lnTo>
                  <a:lnTo>
                    <a:pt x="3709" y="4092"/>
                  </a:lnTo>
                  <a:lnTo>
                    <a:pt x="3540" y="4294"/>
                  </a:lnTo>
                  <a:lnTo>
                    <a:pt x="3370" y="4496"/>
                  </a:lnTo>
                  <a:lnTo>
                    <a:pt x="3370" y="4496"/>
                  </a:lnTo>
                  <a:lnTo>
                    <a:pt x="3378" y="4484"/>
                  </a:lnTo>
                  <a:lnTo>
                    <a:pt x="3378" y="4484"/>
                  </a:lnTo>
                  <a:lnTo>
                    <a:pt x="3469" y="4355"/>
                  </a:lnTo>
                  <a:lnTo>
                    <a:pt x="3561" y="4226"/>
                  </a:lnTo>
                  <a:lnTo>
                    <a:pt x="3651" y="4099"/>
                  </a:lnTo>
                  <a:lnTo>
                    <a:pt x="3742" y="3971"/>
                  </a:lnTo>
                  <a:lnTo>
                    <a:pt x="3789" y="3908"/>
                  </a:lnTo>
                  <a:lnTo>
                    <a:pt x="3836" y="3846"/>
                  </a:lnTo>
                  <a:lnTo>
                    <a:pt x="3884" y="3783"/>
                  </a:lnTo>
                  <a:lnTo>
                    <a:pt x="3933" y="3722"/>
                  </a:lnTo>
                  <a:lnTo>
                    <a:pt x="3983" y="3661"/>
                  </a:lnTo>
                  <a:lnTo>
                    <a:pt x="4034" y="3601"/>
                  </a:lnTo>
                  <a:lnTo>
                    <a:pt x="4085" y="3542"/>
                  </a:lnTo>
                  <a:lnTo>
                    <a:pt x="4139" y="3484"/>
                  </a:lnTo>
                  <a:lnTo>
                    <a:pt x="4139" y="3484"/>
                  </a:lnTo>
                  <a:lnTo>
                    <a:pt x="4212" y="3406"/>
                  </a:lnTo>
                  <a:lnTo>
                    <a:pt x="4283" y="3329"/>
                  </a:lnTo>
                  <a:lnTo>
                    <a:pt x="4318" y="3290"/>
                  </a:lnTo>
                  <a:lnTo>
                    <a:pt x="4352" y="3250"/>
                  </a:lnTo>
                  <a:lnTo>
                    <a:pt x="4385" y="3210"/>
                  </a:lnTo>
                  <a:lnTo>
                    <a:pt x="4416" y="3169"/>
                  </a:lnTo>
                  <a:lnTo>
                    <a:pt x="4448" y="3129"/>
                  </a:lnTo>
                  <a:lnTo>
                    <a:pt x="4478" y="3086"/>
                  </a:lnTo>
                  <a:lnTo>
                    <a:pt x="4506" y="3044"/>
                  </a:lnTo>
                  <a:lnTo>
                    <a:pt x="4535" y="3000"/>
                  </a:lnTo>
                  <a:lnTo>
                    <a:pt x="4560" y="2954"/>
                  </a:lnTo>
                  <a:lnTo>
                    <a:pt x="4584" y="2908"/>
                  </a:lnTo>
                  <a:lnTo>
                    <a:pt x="4607" y="2860"/>
                  </a:lnTo>
                  <a:lnTo>
                    <a:pt x="4628" y="2811"/>
                  </a:lnTo>
                  <a:lnTo>
                    <a:pt x="4628" y="2811"/>
                  </a:lnTo>
                  <a:lnTo>
                    <a:pt x="4628" y="2805"/>
                  </a:lnTo>
                  <a:lnTo>
                    <a:pt x="4627" y="2801"/>
                  </a:lnTo>
                  <a:lnTo>
                    <a:pt x="4625" y="2796"/>
                  </a:lnTo>
                  <a:lnTo>
                    <a:pt x="4620" y="2793"/>
                  </a:lnTo>
                  <a:lnTo>
                    <a:pt x="4615" y="2791"/>
                  </a:lnTo>
                  <a:lnTo>
                    <a:pt x="4611" y="2790"/>
                  </a:lnTo>
                  <a:lnTo>
                    <a:pt x="4606" y="2791"/>
                  </a:lnTo>
                  <a:lnTo>
                    <a:pt x="4601" y="2795"/>
                  </a:lnTo>
                  <a:lnTo>
                    <a:pt x="4601" y="2795"/>
                  </a:lnTo>
                  <a:lnTo>
                    <a:pt x="4420" y="3011"/>
                  </a:lnTo>
                  <a:lnTo>
                    <a:pt x="4236" y="3228"/>
                  </a:lnTo>
                  <a:lnTo>
                    <a:pt x="4052" y="3443"/>
                  </a:lnTo>
                  <a:lnTo>
                    <a:pt x="3869" y="3660"/>
                  </a:lnTo>
                  <a:lnTo>
                    <a:pt x="3686" y="3876"/>
                  </a:lnTo>
                  <a:lnTo>
                    <a:pt x="3595" y="3986"/>
                  </a:lnTo>
                  <a:lnTo>
                    <a:pt x="3505" y="4095"/>
                  </a:lnTo>
                  <a:lnTo>
                    <a:pt x="3416" y="4205"/>
                  </a:lnTo>
                  <a:lnTo>
                    <a:pt x="3327" y="4315"/>
                  </a:lnTo>
                  <a:lnTo>
                    <a:pt x="3240" y="4427"/>
                  </a:lnTo>
                  <a:lnTo>
                    <a:pt x="3153" y="4539"/>
                  </a:lnTo>
                  <a:lnTo>
                    <a:pt x="3153" y="4539"/>
                  </a:lnTo>
                  <a:lnTo>
                    <a:pt x="3069" y="4649"/>
                  </a:lnTo>
                  <a:lnTo>
                    <a:pt x="2985" y="4761"/>
                  </a:lnTo>
                  <a:lnTo>
                    <a:pt x="2819" y="4985"/>
                  </a:lnTo>
                  <a:lnTo>
                    <a:pt x="2819" y="4985"/>
                  </a:lnTo>
                  <a:lnTo>
                    <a:pt x="2821" y="4983"/>
                  </a:lnTo>
                  <a:lnTo>
                    <a:pt x="2821" y="4983"/>
                  </a:lnTo>
                  <a:lnTo>
                    <a:pt x="2997" y="4716"/>
                  </a:lnTo>
                  <a:lnTo>
                    <a:pt x="3084" y="4583"/>
                  </a:lnTo>
                  <a:lnTo>
                    <a:pt x="3175" y="4451"/>
                  </a:lnTo>
                  <a:lnTo>
                    <a:pt x="3175" y="4451"/>
                  </a:lnTo>
                  <a:lnTo>
                    <a:pt x="3427" y="4126"/>
                  </a:lnTo>
                  <a:lnTo>
                    <a:pt x="3681" y="3800"/>
                  </a:lnTo>
                  <a:lnTo>
                    <a:pt x="3809" y="3639"/>
                  </a:lnTo>
                  <a:lnTo>
                    <a:pt x="3938" y="3479"/>
                  </a:lnTo>
                  <a:lnTo>
                    <a:pt x="4066" y="3318"/>
                  </a:lnTo>
                  <a:lnTo>
                    <a:pt x="4197" y="3159"/>
                  </a:lnTo>
                  <a:lnTo>
                    <a:pt x="4197" y="3159"/>
                  </a:lnTo>
                  <a:lnTo>
                    <a:pt x="4222" y="3129"/>
                  </a:lnTo>
                  <a:lnTo>
                    <a:pt x="4250" y="3100"/>
                  </a:lnTo>
                  <a:lnTo>
                    <a:pt x="4278" y="3071"/>
                  </a:lnTo>
                  <a:lnTo>
                    <a:pt x="4307" y="3042"/>
                  </a:lnTo>
                  <a:lnTo>
                    <a:pt x="4366" y="2985"/>
                  </a:lnTo>
                  <a:lnTo>
                    <a:pt x="4395" y="2955"/>
                  </a:lnTo>
                  <a:lnTo>
                    <a:pt x="4423" y="2925"/>
                  </a:lnTo>
                  <a:lnTo>
                    <a:pt x="4449" y="2894"/>
                  </a:lnTo>
                  <a:lnTo>
                    <a:pt x="4475" y="2863"/>
                  </a:lnTo>
                  <a:lnTo>
                    <a:pt x="4497" y="2830"/>
                  </a:lnTo>
                  <a:lnTo>
                    <a:pt x="4508" y="2814"/>
                  </a:lnTo>
                  <a:lnTo>
                    <a:pt x="4517" y="2796"/>
                  </a:lnTo>
                  <a:lnTo>
                    <a:pt x="4525" y="2780"/>
                  </a:lnTo>
                  <a:lnTo>
                    <a:pt x="4533" y="2761"/>
                  </a:lnTo>
                  <a:lnTo>
                    <a:pt x="4540" y="2743"/>
                  </a:lnTo>
                  <a:lnTo>
                    <a:pt x="4547" y="2725"/>
                  </a:lnTo>
                  <a:lnTo>
                    <a:pt x="4552" y="2706"/>
                  </a:lnTo>
                  <a:lnTo>
                    <a:pt x="4557" y="2686"/>
                  </a:lnTo>
                  <a:lnTo>
                    <a:pt x="4560" y="2666"/>
                  </a:lnTo>
                  <a:lnTo>
                    <a:pt x="4561" y="2646"/>
                  </a:lnTo>
                  <a:lnTo>
                    <a:pt x="4561" y="2646"/>
                  </a:lnTo>
                  <a:lnTo>
                    <a:pt x="4638" y="2747"/>
                  </a:lnTo>
                  <a:lnTo>
                    <a:pt x="4676" y="2796"/>
                  </a:lnTo>
                  <a:lnTo>
                    <a:pt x="4715" y="2844"/>
                  </a:lnTo>
                  <a:lnTo>
                    <a:pt x="4755" y="2891"/>
                  </a:lnTo>
                  <a:lnTo>
                    <a:pt x="4794" y="2937"/>
                  </a:lnTo>
                  <a:lnTo>
                    <a:pt x="4835" y="2979"/>
                  </a:lnTo>
                  <a:lnTo>
                    <a:pt x="4877" y="3020"/>
                  </a:lnTo>
                  <a:lnTo>
                    <a:pt x="4877" y="3020"/>
                  </a:lnTo>
                  <a:lnTo>
                    <a:pt x="4881" y="3023"/>
                  </a:lnTo>
                  <a:lnTo>
                    <a:pt x="4884" y="3024"/>
                  </a:lnTo>
                  <a:lnTo>
                    <a:pt x="4889" y="3026"/>
                  </a:lnTo>
                  <a:lnTo>
                    <a:pt x="4893" y="3026"/>
                  </a:lnTo>
                  <a:lnTo>
                    <a:pt x="4900" y="3023"/>
                  </a:lnTo>
                  <a:lnTo>
                    <a:pt x="4906" y="3020"/>
                  </a:lnTo>
                  <a:lnTo>
                    <a:pt x="4909" y="3014"/>
                  </a:lnTo>
                  <a:lnTo>
                    <a:pt x="4910" y="3010"/>
                  </a:lnTo>
                  <a:lnTo>
                    <a:pt x="4911" y="3007"/>
                  </a:lnTo>
                  <a:lnTo>
                    <a:pt x="4911" y="3003"/>
                  </a:lnTo>
                  <a:lnTo>
                    <a:pt x="4910" y="3000"/>
                  </a:lnTo>
                  <a:lnTo>
                    <a:pt x="4908" y="2996"/>
                  </a:lnTo>
                  <a:lnTo>
                    <a:pt x="4906" y="2993"/>
                  </a:lnTo>
                  <a:lnTo>
                    <a:pt x="4906" y="2993"/>
                  </a:lnTo>
                  <a:lnTo>
                    <a:pt x="4879" y="2968"/>
                  </a:lnTo>
                  <a:lnTo>
                    <a:pt x="4853" y="2942"/>
                  </a:lnTo>
                  <a:lnTo>
                    <a:pt x="4827" y="2916"/>
                  </a:lnTo>
                  <a:lnTo>
                    <a:pt x="4804" y="2889"/>
                  </a:lnTo>
                  <a:lnTo>
                    <a:pt x="4756" y="2835"/>
                  </a:lnTo>
                  <a:lnTo>
                    <a:pt x="4711" y="2779"/>
                  </a:lnTo>
                  <a:lnTo>
                    <a:pt x="4667" y="2722"/>
                  </a:lnTo>
                  <a:lnTo>
                    <a:pt x="4625" y="2665"/>
                  </a:lnTo>
                  <a:lnTo>
                    <a:pt x="4542" y="2551"/>
                  </a:lnTo>
                  <a:lnTo>
                    <a:pt x="4499" y="2495"/>
                  </a:lnTo>
                  <a:lnTo>
                    <a:pt x="4457" y="2440"/>
                  </a:lnTo>
                  <a:lnTo>
                    <a:pt x="4414" y="2386"/>
                  </a:lnTo>
                  <a:lnTo>
                    <a:pt x="4370" y="2334"/>
                  </a:lnTo>
                  <a:lnTo>
                    <a:pt x="4346" y="2308"/>
                  </a:lnTo>
                  <a:lnTo>
                    <a:pt x="4323" y="2282"/>
                  </a:lnTo>
                  <a:lnTo>
                    <a:pt x="4299" y="2258"/>
                  </a:lnTo>
                  <a:lnTo>
                    <a:pt x="4274" y="2234"/>
                  </a:lnTo>
                  <a:lnTo>
                    <a:pt x="4249" y="2211"/>
                  </a:lnTo>
                  <a:lnTo>
                    <a:pt x="4222" y="2189"/>
                  </a:lnTo>
                  <a:lnTo>
                    <a:pt x="4195" y="2166"/>
                  </a:lnTo>
                  <a:lnTo>
                    <a:pt x="4168" y="2145"/>
                  </a:lnTo>
                  <a:lnTo>
                    <a:pt x="4168" y="2145"/>
                  </a:lnTo>
                  <a:lnTo>
                    <a:pt x="4166" y="2141"/>
                  </a:lnTo>
                  <a:lnTo>
                    <a:pt x="4161" y="2136"/>
                  </a:lnTo>
                  <a:lnTo>
                    <a:pt x="4156" y="2134"/>
                  </a:lnTo>
                  <a:lnTo>
                    <a:pt x="4151" y="2134"/>
                  </a:lnTo>
                  <a:lnTo>
                    <a:pt x="4151" y="2134"/>
                  </a:lnTo>
                  <a:lnTo>
                    <a:pt x="4124" y="2115"/>
                  </a:lnTo>
                  <a:lnTo>
                    <a:pt x="4097" y="2099"/>
                  </a:lnTo>
                  <a:lnTo>
                    <a:pt x="4068" y="2081"/>
                  </a:lnTo>
                  <a:lnTo>
                    <a:pt x="4039" y="2066"/>
                  </a:lnTo>
                  <a:lnTo>
                    <a:pt x="4009" y="2051"/>
                  </a:lnTo>
                  <a:lnTo>
                    <a:pt x="3977" y="2038"/>
                  </a:lnTo>
                  <a:lnTo>
                    <a:pt x="3946" y="2024"/>
                  </a:lnTo>
                  <a:lnTo>
                    <a:pt x="3912" y="2012"/>
                  </a:lnTo>
                  <a:lnTo>
                    <a:pt x="3912" y="2012"/>
                  </a:lnTo>
                  <a:lnTo>
                    <a:pt x="3886" y="2004"/>
                  </a:lnTo>
                  <a:lnTo>
                    <a:pt x="3859" y="1997"/>
                  </a:lnTo>
                  <a:lnTo>
                    <a:pt x="3832" y="1990"/>
                  </a:lnTo>
                  <a:lnTo>
                    <a:pt x="3805" y="1985"/>
                  </a:lnTo>
                  <a:lnTo>
                    <a:pt x="3778" y="1980"/>
                  </a:lnTo>
                  <a:lnTo>
                    <a:pt x="3750" y="1977"/>
                  </a:lnTo>
                  <a:lnTo>
                    <a:pt x="3723" y="1974"/>
                  </a:lnTo>
                  <a:lnTo>
                    <a:pt x="3697" y="1973"/>
                  </a:lnTo>
                  <a:lnTo>
                    <a:pt x="3697" y="1973"/>
                  </a:lnTo>
                  <a:lnTo>
                    <a:pt x="3695" y="1969"/>
                  </a:lnTo>
                  <a:lnTo>
                    <a:pt x="3693" y="1965"/>
                  </a:lnTo>
                  <a:lnTo>
                    <a:pt x="3691" y="1962"/>
                  </a:lnTo>
                  <a:lnTo>
                    <a:pt x="3686" y="1959"/>
                  </a:lnTo>
                  <a:lnTo>
                    <a:pt x="3682" y="1958"/>
                  </a:lnTo>
                  <a:lnTo>
                    <a:pt x="3678" y="1957"/>
                  </a:lnTo>
                  <a:lnTo>
                    <a:pt x="3673" y="1959"/>
                  </a:lnTo>
                  <a:lnTo>
                    <a:pt x="3670" y="1963"/>
                  </a:lnTo>
                  <a:lnTo>
                    <a:pt x="3670" y="1963"/>
                  </a:lnTo>
                  <a:lnTo>
                    <a:pt x="3661" y="1972"/>
                  </a:lnTo>
                  <a:lnTo>
                    <a:pt x="3661" y="1972"/>
                  </a:lnTo>
                  <a:lnTo>
                    <a:pt x="3625" y="1973"/>
                  </a:lnTo>
                  <a:lnTo>
                    <a:pt x="3589" y="1976"/>
                  </a:lnTo>
                  <a:lnTo>
                    <a:pt x="3553" y="1979"/>
                  </a:lnTo>
                  <a:lnTo>
                    <a:pt x="3516" y="1985"/>
                  </a:lnTo>
                  <a:lnTo>
                    <a:pt x="3480" y="1991"/>
                  </a:lnTo>
                  <a:lnTo>
                    <a:pt x="3444" y="1999"/>
                  </a:lnTo>
                  <a:lnTo>
                    <a:pt x="3407" y="2008"/>
                  </a:lnTo>
                  <a:lnTo>
                    <a:pt x="3372" y="2019"/>
                  </a:lnTo>
                  <a:lnTo>
                    <a:pt x="3336" y="2031"/>
                  </a:lnTo>
                  <a:lnTo>
                    <a:pt x="3301" y="2042"/>
                  </a:lnTo>
                  <a:lnTo>
                    <a:pt x="3266" y="2056"/>
                  </a:lnTo>
                  <a:lnTo>
                    <a:pt x="3231" y="2072"/>
                  </a:lnTo>
                  <a:lnTo>
                    <a:pt x="3197" y="2087"/>
                  </a:lnTo>
                  <a:lnTo>
                    <a:pt x="3162" y="2103"/>
                  </a:lnTo>
                  <a:lnTo>
                    <a:pt x="3128" y="2121"/>
                  </a:lnTo>
                  <a:lnTo>
                    <a:pt x="3095" y="2138"/>
                  </a:lnTo>
                  <a:lnTo>
                    <a:pt x="3061" y="2157"/>
                  </a:lnTo>
                  <a:lnTo>
                    <a:pt x="3028" y="2177"/>
                  </a:lnTo>
                  <a:lnTo>
                    <a:pt x="2997" y="2197"/>
                  </a:lnTo>
                  <a:lnTo>
                    <a:pt x="2964" y="2218"/>
                  </a:lnTo>
                  <a:lnTo>
                    <a:pt x="2933" y="2239"/>
                  </a:lnTo>
                  <a:lnTo>
                    <a:pt x="2902" y="2261"/>
                  </a:lnTo>
                  <a:lnTo>
                    <a:pt x="2842" y="2306"/>
                  </a:lnTo>
                  <a:lnTo>
                    <a:pt x="2785" y="2351"/>
                  </a:lnTo>
                  <a:lnTo>
                    <a:pt x="2730" y="2399"/>
                  </a:lnTo>
                  <a:lnTo>
                    <a:pt x="2678" y="2446"/>
                  </a:lnTo>
                  <a:lnTo>
                    <a:pt x="2629" y="2494"/>
                  </a:lnTo>
                  <a:lnTo>
                    <a:pt x="2629" y="2494"/>
                  </a:lnTo>
                  <a:lnTo>
                    <a:pt x="2600" y="2526"/>
                  </a:lnTo>
                  <a:lnTo>
                    <a:pt x="2573" y="2557"/>
                  </a:lnTo>
                  <a:lnTo>
                    <a:pt x="2548" y="2591"/>
                  </a:lnTo>
                  <a:lnTo>
                    <a:pt x="2525" y="2625"/>
                  </a:lnTo>
                  <a:lnTo>
                    <a:pt x="2505" y="2662"/>
                  </a:lnTo>
                  <a:lnTo>
                    <a:pt x="2485" y="2698"/>
                  </a:lnTo>
                  <a:lnTo>
                    <a:pt x="2469" y="2734"/>
                  </a:lnTo>
                  <a:lnTo>
                    <a:pt x="2452" y="2773"/>
                  </a:lnTo>
                  <a:lnTo>
                    <a:pt x="2437" y="2810"/>
                  </a:lnTo>
                  <a:lnTo>
                    <a:pt x="2424" y="2850"/>
                  </a:lnTo>
                  <a:lnTo>
                    <a:pt x="2411" y="2889"/>
                  </a:lnTo>
                  <a:lnTo>
                    <a:pt x="2400" y="2928"/>
                  </a:lnTo>
                  <a:lnTo>
                    <a:pt x="2379" y="3009"/>
                  </a:lnTo>
                  <a:lnTo>
                    <a:pt x="2360" y="3091"/>
                  </a:lnTo>
                  <a:lnTo>
                    <a:pt x="2360" y="3091"/>
                  </a:lnTo>
                  <a:lnTo>
                    <a:pt x="2351" y="3126"/>
                  </a:lnTo>
                  <a:lnTo>
                    <a:pt x="2340" y="3159"/>
                  </a:lnTo>
                  <a:lnTo>
                    <a:pt x="2327" y="3191"/>
                  </a:lnTo>
                  <a:lnTo>
                    <a:pt x="2313" y="3222"/>
                  </a:lnTo>
                  <a:lnTo>
                    <a:pt x="2298" y="3250"/>
                  </a:lnTo>
                  <a:lnTo>
                    <a:pt x="2281" y="3278"/>
                  </a:lnTo>
                  <a:lnTo>
                    <a:pt x="2264" y="3305"/>
                  </a:lnTo>
                  <a:lnTo>
                    <a:pt x="2245" y="3331"/>
                  </a:lnTo>
                  <a:lnTo>
                    <a:pt x="2225" y="3356"/>
                  </a:lnTo>
                  <a:lnTo>
                    <a:pt x="2204" y="3380"/>
                  </a:lnTo>
                  <a:lnTo>
                    <a:pt x="2183" y="3404"/>
                  </a:lnTo>
                  <a:lnTo>
                    <a:pt x="2162" y="3426"/>
                  </a:lnTo>
                  <a:lnTo>
                    <a:pt x="2116" y="3469"/>
                  </a:lnTo>
                  <a:lnTo>
                    <a:pt x="2071" y="3511"/>
                  </a:lnTo>
                  <a:lnTo>
                    <a:pt x="2025" y="3552"/>
                  </a:lnTo>
                  <a:lnTo>
                    <a:pt x="1980" y="3594"/>
                  </a:lnTo>
                  <a:lnTo>
                    <a:pt x="1935" y="3638"/>
                  </a:lnTo>
                  <a:lnTo>
                    <a:pt x="1914" y="3660"/>
                  </a:lnTo>
                  <a:lnTo>
                    <a:pt x="1893" y="3682"/>
                  </a:lnTo>
                  <a:lnTo>
                    <a:pt x="1873" y="3706"/>
                  </a:lnTo>
                  <a:lnTo>
                    <a:pt x="1854" y="3729"/>
                  </a:lnTo>
                  <a:lnTo>
                    <a:pt x="1837" y="3754"/>
                  </a:lnTo>
                  <a:lnTo>
                    <a:pt x="1820" y="3779"/>
                  </a:lnTo>
                  <a:lnTo>
                    <a:pt x="1805" y="3806"/>
                  </a:lnTo>
                  <a:lnTo>
                    <a:pt x="1791" y="3834"/>
                  </a:lnTo>
                  <a:lnTo>
                    <a:pt x="1778" y="3864"/>
                  </a:lnTo>
                  <a:lnTo>
                    <a:pt x="1768" y="3894"/>
                  </a:lnTo>
                  <a:lnTo>
                    <a:pt x="1768" y="3894"/>
                  </a:lnTo>
                  <a:lnTo>
                    <a:pt x="1754" y="3941"/>
                  </a:lnTo>
                  <a:lnTo>
                    <a:pt x="1747" y="3965"/>
                  </a:lnTo>
                  <a:lnTo>
                    <a:pt x="1741" y="3991"/>
                  </a:lnTo>
                  <a:lnTo>
                    <a:pt x="1736" y="4017"/>
                  </a:lnTo>
                  <a:lnTo>
                    <a:pt x="1731" y="4043"/>
                  </a:lnTo>
                  <a:lnTo>
                    <a:pt x="1729" y="4068"/>
                  </a:lnTo>
                  <a:lnTo>
                    <a:pt x="1728" y="4094"/>
                  </a:lnTo>
                  <a:lnTo>
                    <a:pt x="1728" y="4120"/>
                  </a:lnTo>
                  <a:lnTo>
                    <a:pt x="1730" y="4144"/>
                  </a:lnTo>
                  <a:lnTo>
                    <a:pt x="1734" y="4169"/>
                  </a:lnTo>
                  <a:lnTo>
                    <a:pt x="1741" y="4194"/>
                  </a:lnTo>
                  <a:lnTo>
                    <a:pt x="1750" y="4217"/>
                  </a:lnTo>
                  <a:lnTo>
                    <a:pt x="1755" y="4229"/>
                  </a:lnTo>
                  <a:lnTo>
                    <a:pt x="1762" y="4239"/>
                  </a:lnTo>
                  <a:lnTo>
                    <a:pt x="1768" y="4250"/>
                  </a:lnTo>
                  <a:lnTo>
                    <a:pt x="1776" y="4260"/>
                  </a:lnTo>
                  <a:lnTo>
                    <a:pt x="1784" y="4271"/>
                  </a:lnTo>
                  <a:lnTo>
                    <a:pt x="1793" y="4280"/>
                  </a:lnTo>
                  <a:lnTo>
                    <a:pt x="1793" y="4280"/>
                  </a:lnTo>
                  <a:lnTo>
                    <a:pt x="1807" y="4293"/>
                  </a:lnTo>
                  <a:lnTo>
                    <a:pt x="1820" y="4303"/>
                  </a:lnTo>
                  <a:lnTo>
                    <a:pt x="1836" y="4310"/>
                  </a:lnTo>
                  <a:lnTo>
                    <a:pt x="1850" y="4315"/>
                  </a:lnTo>
                  <a:lnTo>
                    <a:pt x="1865" y="4320"/>
                  </a:lnTo>
                  <a:lnTo>
                    <a:pt x="1880" y="4325"/>
                  </a:lnTo>
                  <a:lnTo>
                    <a:pt x="1913" y="4333"/>
                  </a:lnTo>
                  <a:lnTo>
                    <a:pt x="1913" y="4333"/>
                  </a:lnTo>
                  <a:lnTo>
                    <a:pt x="1948" y="4336"/>
                  </a:lnTo>
                  <a:lnTo>
                    <a:pt x="1983" y="4340"/>
                  </a:lnTo>
                  <a:lnTo>
                    <a:pt x="1983" y="4340"/>
                  </a:lnTo>
                  <a:lnTo>
                    <a:pt x="2010" y="4339"/>
                  </a:lnTo>
                  <a:lnTo>
                    <a:pt x="2023" y="4339"/>
                  </a:lnTo>
                  <a:lnTo>
                    <a:pt x="2035" y="4340"/>
                  </a:lnTo>
                  <a:lnTo>
                    <a:pt x="2045" y="4342"/>
                  </a:lnTo>
                  <a:lnTo>
                    <a:pt x="2056" y="4345"/>
                  </a:lnTo>
                  <a:lnTo>
                    <a:pt x="2065" y="4348"/>
                  </a:lnTo>
                  <a:lnTo>
                    <a:pt x="2074" y="4352"/>
                  </a:lnTo>
                  <a:lnTo>
                    <a:pt x="2083" y="4356"/>
                  </a:lnTo>
                  <a:lnTo>
                    <a:pt x="2090" y="4362"/>
                  </a:lnTo>
                  <a:lnTo>
                    <a:pt x="2097" y="4369"/>
                  </a:lnTo>
                  <a:lnTo>
                    <a:pt x="2102" y="4375"/>
                  </a:lnTo>
                  <a:lnTo>
                    <a:pt x="2108" y="4383"/>
                  </a:lnTo>
                  <a:lnTo>
                    <a:pt x="2113" y="4391"/>
                  </a:lnTo>
                  <a:lnTo>
                    <a:pt x="2116" y="4401"/>
                  </a:lnTo>
                  <a:lnTo>
                    <a:pt x="2120" y="4410"/>
                  </a:lnTo>
                  <a:lnTo>
                    <a:pt x="2123" y="4421"/>
                  </a:lnTo>
                  <a:lnTo>
                    <a:pt x="2125" y="4432"/>
                  </a:lnTo>
                  <a:lnTo>
                    <a:pt x="2127" y="4444"/>
                  </a:lnTo>
                  <a:lnTo>
                    <a:pt x="2127" y="4457"/>
                  </a:lnTo>
                  <a:lnTo>
                    <a:pt x="2127" y="4485"/>
                  </a:lnTo>
                  <a:lnTo>
                    <a:pt x="2123" y="4516"/>
                  </a:lnTo>
                  <a:lnTo>
                    <a:pt x="2116" y="4548"/>
                  </a:lnTo>
                  <a:lnTo>
                    <a:pt x="2108" y="4585"/>
                  </a:lnTo>
                  <a:lnTo>
                    <a:pt x="2097" y="4623"/>
                  </a:lnTo>
                  <a:lnTo>
                    <a:pt x="2081" y="4665"/>
                  </a:lnTo>
                  <a:lnTo>
                    <a:pt x="2081" y="4665"/>
                  </a:lnTo>
                  <a:lnTo>
                    <a:pt x="2077" y="4668"/>
                  </a:lnTo>
                  <a:lnTo>
                    <a:pt x="2074" y="4671"/>
                  </a:lnTo>
                  <a:lnTo>
                    <a:pt x="2073" y="4676"/>
                  </a:lnTo>
                  <a:lnTo>
                    <a:pt x="2073" y="4679"/>
                  </a:lnTo>
                  <a:lnTo>
                    <a:pt x="2076" y="4684"/>
                  </a:lnTo>
                  <a:lnTo>
                    <a:pt x="2079" y="4688"/>
                  </a:lnTo>
                  <a:lnTo>
                    <a:pt x="2083" y="4689"/>
                  </a:lnTo>
                  <a:lnTo>
                    <a:pt x="2088" y="4689"/>
                  </a:lnTo>
                  <a:lnTo>
                    <a:pt x="2088" y="4689"/>
                  </a:lnTo>
                  <a:lnTo>
                    <a:pt x="2112" y="4683"/>
                  </a:lnTo>
                  <a:lnTo>
                    <a:pt x="2136" y="4675"/>
                  </a:lnTo>
                  <a:lnTo>
                    <a:pt x="2161" y="4664"/>
                  </a:lnTo>
                  <a:lnTo>
                    <a:pt x="2186" y="4651"/>
                  </a:lnTo>
                  <a:lnTo>
                    <a:pt x="2209" y="4636"/>
                  </a:lnTo>
                  <a:lnTo>
                    <a:pt x="2231" y="4620"/>
                  </a:lnTo>
                  <a:lnTo>
                    <a:pt x="2251" y="4602"/>
                  </a:lnTo>
                  <a:lnTo>
                    <a:pt x="2260" y="4592"/>
                  </a:lnTo>
                  <a:lnTo>
                    <a:pt x="2269" y="4582"/>
                  </a:lnTo>
                  <a:lnTo>
                    <a:pt x="2277" y="4572"/>
                  </a:lnTo>
                  <a:lnTo>
                    <a:pt x="2284" y="4561"/>
                  </a:lnTo>
                  <a:lnTo>
                    <a:pt x="2290" y="4551"/>
                  </a:lnTo>
                  <a:lnTo>
                    <a:pt x="2294" y="4540"/>
                  </a:lnTo>
                  <a:lnTo>
                    <a:pt x="2298" y="4528"/>
                  </a:lnTo>
                  <a:lnTo>
                    <a:pt x="2300" y="4517"/>
                  </a:lnTo>
                  <a:lnTo>
                    <a:pt x="2303" y="4505"/>
                  </a:lnTo>
                  <a:lnTo>
                    <a:pt x="2303" y="4493"/>
                  </a:lnTo>
                  <a:lnTo>
                    <a:pt x="2301" y="4482"/>
                  </a:lnTo>
                  <a:lnTo>
                    <a:pt x="2299" y="4469"/>
                  </a:lnTo>
                  <a:lnTo>
                    <a:pt x="2296" y="4457"/>
                  </a:lnTo>
                  <a:lnTo>
                    <a:pt x="2290" y="4444"/>
                  </a:lnTo>
                  <a:lnTo>
                    <a:pt x="2283" y="4432"/>
                  </a:lnTo>
                  <a:lnTo>
                    <a:pt x="2274" y="4420"/>
                  </a:lnTo>
                  <a:lnTo>
                    <a:pt x="2264" y="4407"/>
                  </a:lnTo>
                  <a:lnTo>
                    <a:pt x="2251" y="4395"/>
                  </a:lnTo>
                  <a:lnTo>
                    <a:pt x="2251" y="4395"/>
                  </a:lnTo>
                  <a:lnTo>
                    <a:pt x="2386" y="4217"/>
                  </a:lnTo>
                  <a:lnTo>
                    <a:pt x="2520" y="4041"/>
                  </a:lnTo>
                  <a:lnTo>
                    <a:pt x="2657" y="3865"/>
                  </a:lnTo>
                  <a:lnTo>
                    <a:pt x="2793" y="3690"/>
                  </a:lnTo>
                  <a:lnTo>
                    <a:pt x="2793" y="3690"/>
                  </a:lnTo>
                  <a:lnTo>
                    <a:pt x="2929" y="3531"/>
                  </a:lnTo>
                  <a:lnTo>
                    <a:pt x="3066" y="3374"/>
                  </a:lnTo>
                  <a:lnTo>
                    <a:pt x="3204" y="3217"/>
                  </a:lnTo>
                  <a:lnTo>
                    <a:pt x="3342" y="3063"/>
                  </a:lnTo>
                  <a:lnTo>
                    <a:pt x="3342" y="3063"/>
                  </a:lnTo>
                  <a:lnTo>
                    <a:pt x="3460" y="2933"/>
                  </a:lnTo>
                  <a:lnTo>
                    <a:pt x="3578" y="2803"/>
                  </a:lnTo>
                  <a:lnTo>
                    <a:pt x="3815" y="2544"/>
                  </a:lnTo>
                  <a:lnTo>
                    <a:pt x="3815" y="2544"/>
                  </a:lnTo>
                  <a:lnTo>
                    <a:pt x="3845" y="2509"/>
                  </a:lnTo>
                  <a:lnTo>
                    <a:pt x="3892" y="2453"/>
                  </a:lnTo>
                  <a:lnTo>
                    <a:pt x="3945" y="2388"/>
                  </a:lnTo>
                  <a:lnTo>
                    <a:pt x="3995" y="2328"/>
                  </a:lnTo>
                  <a:lnTo>
                    <a:pt x="4016" y="2303"/>
                  </a:lnTo>
                  <a:lnTo>
                    <a:pt x="4032" y="2286"/>
                  </a:lnTo>
                  <a:lnTo>
                    <a:pt x="4043" y="2276"/>
                  </a:lnTo>
                  <a:lnTo>
                    <a:pt x="4045" y="2276"/>
                  </a:lnTo>
                  <a:lnTo>
                    <a:pt x="4045" y="2276"/>
                  </a:lnTo>
                  <a:lnTo>
                    <a:pt x="4045" y="2278"/>
                  </a:lnTo>
                  <a:lnTo>
                    <a:pt x="4044" y="2282"/>
                  </a:lnTo>
                  <a:lnTo>
                    <a:pt x="4041" y="2289"/>
                  </a:lnTo>
                  <a:lnTo>
                    <a:pt x="4025" y="2315"/>
                  </a:lnTo>
                  <a:lnTo>
                    <a:pt x="4000" y="2356"/>
                  </a:lnTo>
                  <a:lnTo>
                    <a:pt x="3961" y="2412"/>
                  </a:lnTo>
                  <a:lnTo>
                    <a:pt x="3961" y="2412"/>
                  </a:lnTo>
                  <a:lnTo>
                    <a:pt x="3924" y="2467"/>
                  </a:lnTo>
                  <a:lnTo>
                    <a:pt x="3885" y="2521"/>
                  </a:lnTo>
                  <a:lnTo>
                    <a:pt x="3846" y="2574"/>
                  </a:lnTo>
                  <a:lnTo>
                    <a:pt x="3807" y="2626"/>
                  </a:lnTo>
                  <a:lnTo>
                    <a:pt x="3726" y="2732"/>
                  </a:lnTo>
                  <a:lnTo>
                    <a:pt x="3644" y="2835"/>
                  </a:lnTo>
                  <a:lnTo>
                    <a:pt x="3644" y="2835"/>
                  </a:lnTo>
                  <a:lnTo>
                    <a:pt x="3554" y="2937"/>
                  </a:lnTo>
                  <a:lnTo>
                    <a:pt x="3466" y="3041"/>
                  </a:lnTo>
                  <a:lnTo>
                    <a:pt x="3378" y="3146"/>
                  </a:lnTo>
                  <a:lnTo>
                    <a:pt x="3293" y="3253"/>
                  </a:lnTo>
                  <a:lnTo>
                    <a:pt x="3293" y="3253"/>
                  </a:lnTo>
                  <a:lnTo>
                    <a:pt x="3163" y="3407"/>
                  </a:lnTo>
                  <a:lnTo>
                    <a:pt x="3100" y="3484"/>
                  </a:lnTo>
                  <a:lnTo>
                    <a:pt x="3036" y="3562"/>
                  </a:lnTo>
                  <a:lnTo>
                    <a:pt x="3036" y="3562"/>
                  </a:lnTo>
                  <a:lnTo>
                    <a:pt x="2980" y="3633"/>
                  </a:lnTo>
                  <a:lnTo>
                    <a:pt x="2925" y="3704"/>
                  </a:lnTo>
                  <a:lnTo>
                    <a:pt x="2873" y="3777"/>
                  </a:lnTo>
                  <a:lnTo>
                    <a:pt x="2820" y="3850"/>
                  </a:lnTo>
                  <a:lnTo>
                    <a:pt x="2767" y="3923"/>
                  </a:lnTo>
                  <a:lnTo>
                    <a:pt x="2717" y="3997"/>
                  </a:lnTo>
                  <a:lnTo>
                    <a:pt x="2616" y="4147"/>
                  </a:lnTo>
                  <a:lnTo>
                    <a:pt x="2616" y="4147"/>
                  </a:lnTo>
                  <a:lnTo>
                    <a:pt x="2503" y="4293"/>
                  </a:lnTo>
                  <a:lnTo>
                    <a:pt x="2447" y="4366"/>
                  </a:lnTo>
                  <a:lnTo>
                    <a:pt x="2389" y="4436"/>
                  </a:lnTo>
                  <a:lnTo>
                    <a:pt x="2389" y="4436"/>
                  </a:lnTo>
                  <a:lnTo>
                    <a:pt x="2292" y="4558"/>
                  </a:lnTo>
                  <a:lnTo>
                    <a:pt x="2196" y="4678"/>
                  </a:lnTo>
                  <a:lnTo>
                    <a:pt x="2101" y="4801"/>
                  </a:lnTo>
                  <a:lnTo>
                    <a:pt x="2008" y="4924"/>
                  </a:lnTo>
                  <a:lnTo>
                    <a:pt x="2008" y="4924"/>
                  </a:lnTo>
                  <a:lnTo>
                    <a:pt x="2028" y="4892"/>
                  </a:lnTo>
                  <a:lnTo>
                    <a:pt x="2037" y="4876"/>
                  </a:lnTo>
                  <a:lnTo>
                    <a:pt x="2045" y="4858"/>
                  </a:lnTo>
                  <a:lnTo>
                    <a:pt x="2045" y="4858"/>
                  </a:lnTo>
                  <a:lnTo>
                    <a:pt x="2046" y="4856"/>
                  </a:lnTo>
                  <a:lnTo>
                    <a:pt x="2045" y="4854"/>
                  </a:lnTo>
                  <a:lnTo>
                    <a:pt x="2044" y="4851"/>
                  </a:lnTo>
                  <a:lnTo>
                    <a:pt x="2043" y="4850"/>
                  </a:lnTo>
                  <a:lnTo>
                    <a:pt x="2040" y="4850"/>
                  </a:lnTo>
                  <a:lnTo>
                    <a:pt x="2039" y="4850"/>
                  </a:lnTo>
                  <a:lnTo>
                    <a:pt x="2037" y="4850"/>
                  </a:lnTo>
                  <a:lnTo>
                    <a:pt x="2036" y="4853"/>
                  </a:lnTo>
                  <a:lnTo>
                    <a:pt x="2036" y="4853"/>
                  </a:lnTo>
                  <a:lnTo>
                    <a:pt x="2028" y="4867"/>
                  </a:lnTo>
                  <a:lnTo>
                    <a:pt x="2018" y="4880"/>
                  </a:lnTo>
                  <a:lnTo>
                    <a:pt x="2009" y="4892"/>
                  </a:lnTo>
                  <a:lnTo>
                    <a:pt x="1998" y="4905"/>
                  </a:lnTo>
                  <a:lnTo>
                    <a:pt x="1977" y="4929"/>
                  </a:lnTo>
                  <a:lnTo>
                    <a:pt x="1954" y="4951"/>
                  </a:lnTo>
                  <a:lnTo>
                    <a:pt x="1929" y="4972"/>
                  </a:lnTo>
                  <a:lnTo>
                    <a:pt x="1903" y="4993"/>
                  </a:lnTo>
                  <a:lnTo>
                    <a:pt x="1851" y="5033"/>
                  </a:lnTo>
                  <a:lnTo>
                    <a:pt x="1825" y="5053"/>
                  </a:lnTo>
                  <a:lnTo>
                    <a:pt x="1799" y="5074"/>
                  </a:lnTo>
                  <a:lnTo>
                    <a:pt x="1775" y="5095"/>
                  </a:lnTo>
                  <a:lnTo>
                    <a:pt x="1752" y="5117"/>
                  </a:lnTo>
                  <a:lnTo>
                    <a:pt x="1731" y="5139"/>
                  </a:lnTo>
                  <a:lnTo>
                    <a:pt x="1722" y="5152"/>
                  </a:lnTo>
                  <a:lnTo>
                    <a:pt x="1713" y="5165"/>
                  </a:lnTo>
                  <a:lnTo>
                    <a:pt x="1703" y="5178"/>
                  </a:lnTo>
                  <a:lnTo>
                    <a:pt x="1696" y="5191"/>
                  </a:lnTo>
                  <a:lnTo>
                    <a:pt x="1689" y="5205"/>
                  </a:lnTo>
                  <a:lnTo>
                    <a:pt x="1682" y="5219"/>
                  </a:lnTo>
                  <a:lnTo>
                    <a:pt x="1682" y="5219"/>
                  </a:lnTo>
                  <a:lnTo>
                    <a:pt x="1676" y="5238"/>
                  </a:lnTo>
                  <a:lnTo>
                    <a:pt x="1671" y="5254"/>
                  </a:lnTo>
                  <a:lnTo>
                    <a:pt x="1661" y="5287"/>
                  </a:lnTo>
                  <a:lnTo>
                    <a:pt x="1652" y="5315"/>
                  </a:lnTo>
                  <a:lnTo>
                    <a:pt x="1647" y="5328"/>
                  </a:lnTo>
                  <a:lnTo>
                    <a:pt x="1641" y="5340"/>
                  </a:lnTo>
                  <a:lnTo>
                    <a:pt x="1634" y="5351"/>
                  </a:lnTo>
                  <a:lnTo>
                    <a:pt x="1625" y="5361"/>
                  </a:lnTo>
                  <a:lnTo>
                    <a:pt x="1616" y="5370"/>
                  </a:lnTo>
                  <a:lnTo>
                    <a:pt x="1604" y="5377"/>
                  </a:lnTo>
                  <a:lnTo>
                    <a:pt x="1590" y="5383"/>
                  </a:lnTo>
                  <a:lnTo>
                    <a:pt x="1573" y="5388"/>
                  </a:lnTo>
                  <a:lnTo>
                    <a:pt x="1553" y="5391"/>
                  </a:lnTo>
                  <a:lnTo>
                    <a:pt x="1532" y="5393"/>
                  </a:lnTo>
                  <a:lnTo>
                    <a:pt x="1532" y="5393"/>
                  </a:lnTo>
                  <a:lnTo>
                    <a:pt x="1517" y="5395"/>
                  </a:lnTo>
                  <a:lnTo>
                    <a:pt x="1503" y="5396"/>
                  </a:lnTo>
                  <a:lnTo>
                    <a:pt x="1475" y="5402"/>
                  </a:lnTo>
                  <a:lnTo>
                    <a:pt x="1448" y="5410"/>
                  </a:lnTo>
                  <a:lnTo>
                    <a:pt x="1422" y="5419"/>
                  </a:lnTo>
                  <a:lnTo>
                    <a:pt x="1397" y="5431"/>
                  </a:lnTo>
                  <a:lnTo>
                    <a:pt x="1372" y="5445"/>
                  </a:lnTo>
                  <a:lnTo>
                    <a:pt x="1348" y="5459"/>
                  </a:lnTo>
                  <a:lnTo>
                    <a:pt x="1324" y="5475"/>
                  </a:lnTo>
                  <a:lnTo>
                    <a:pt x="1324" y="5475"/>
                  </a:lnTo>
                  <a:lnTo>
                    <a:pt x="1301" y="5492"/>
                  </a:lnTo>
                  <a:lnTo>
                    <a:pt x="1281" y="5509"/>
                  </a:lnTo>
                  <a:lnTo>
                    <a:pt x="1262" y="5528"/>
                  </a:lnTo>
                  <a:lnTo>
                    <a:pt x="1245" y="5548"/>
                  </a:lnTo>
                  <a:lnTo>
                    <a:pt x="1229" y="5569"/>
                  </a:lnTo>
                  <a:lnTo>
                    <a:pt x="1215" y="5590"/>
                  </a:lnTo>
                  <a:lnTo>
                    <a:pt x="1204" y="5612"/>
                  </a:lnTo>
                  <a:lnTo>
                    <a:pt x="1193" y="5636"/>
                  </a:lnTo>
                  <a:lnTo>
                    <a:pt x="1184" y="5659"/>
                  </a:lnTo>
                  <a:lnTo>
                    <a:pt x="1177" y="5684"/>
                  </a:lnTo>
                  <a:lnTo>
                    <a:pt x="1171" y="5708"/>
                  </a:lnTo>
                  <a:lnTo>
                    <a:pt x="1167" y="5733"/>
                  </a:lnTo>
                  <a:lnTo>
                    <a:pt x="1164" y="5759"/>
                  </a:lnTo>
                  <a:lnTo>
                    <a:pt x="1163" y="5784"/>
                  </a:lnTo>
                  <a:lnTo>
                    <a:pt x="1163" y="5810"/>
                  </a:lnTo>
                  <a:lnTo>
                    <a:pt x="1164" y="5836"/>
                  </a:lnTo>
                  <a:lnTo>
                    <a:pt x="1166" y="5863"/>
                  </a:lnTo>
                  <a:lnTo>
                    <a:pt x="1170" y="5888"/>
                  </a:lnTo>
                  <a:lnTo>
                    <a:pt x="1174" y="5914"/>
                  </a:lnTo>
                  <a:lnTo>
                    <a:pt x="1180" y="5940"/>
                  </a:lnTo>
                  <a:lnTo>
                    <a:pt x="1187" y="5966"/>
                  </a:lnTo>
                  <a:lnTo>
                    <a:pt x="1195" y="5991"/>
                  </a:lnTo>
                  <a:lnTo>
                    <a:pt x="1204" y="6016"/>
                  </a:lnTo>
                  <a:lnTo>
                    <a:pt x="1214" y="6041"/>
                  </a:lnTo>
                  <a:lnTo>
                    <a:pt x="1225" y="6065"/>
                  </a:lnTo>
                  <a:lnTo>
                    <a:pt x="1237" y="6089"/>
                  </a:lnTo>
                  <a:lnTo>
                    <a:pt x="1249" y="6112"/>
                  </a:lnTo>
                  <a:lnTo>
                    <a:pt x="1263" y="6134"/>
                  </a:lnTo>
                  <a:lnTo>
                    <a:pt x="1277" y="6155"/>
                  </a:lnTo>
                  <a:lnTo>
                    <a:pt x="1292" y="6176"/>
                  </a:lnTo>
                  <a:lnTo>
                    <a:pt x="1309" y="6196"/>
                  </a:lnTo>
                  <a:lnTo>
                    <a:pt x="1325" y="6215"/>
                  </a:lnTo>
                  <a:lnTo>
                    <a:pt x="1336" y="6233"/>
                  </a:lnTo>
                  <a:lnTo>
                    <a:pt x="1336" y="6233"/>
                  </a:lnTo>
                  <a:lnTo>
                    <a:pt x="1338" y="6235"/>
                  </a:lnTo>
                  <a:lnTo>
                    <a:pt x="1342" y="6237"/>
                  </a:lnTo>
                  <a:lnTo>
                    <a:pt x="1344" y="6237"/>
                  </a:lnTo>
                  <a:lnTo>
                    <a:pt x="1349" y="6237"/>
                  </a:lnTo>
                  <a:lnTo>
                    <a:pt x="1349" y="6237"/>
                  </a:lnTo>
                  <a:lnTo>
                    <a:pt x="1359" y="6249"/>
                  </a:lnTo>
                  <a:lnTo>
                    <a:pt x="1359" y="6249"/>
                  </a:lnTo>
                  <a:lnTo>
                    <a:pt x="1360" y="6249"/>
                  </a:lnTo>
                  <a:lnTo>
                    <a:pt x="1360" y="6249"/>
                  </a:lnTo>
                  <a:lnTo>
                    <a:pt x="1357" y="6254"/>
                  </a:lnTo>
                  <a:lnTo>
                    <a:pt x="1357" y="6254"/>
                  </a:lnTo>
                  <a:lnTo>
                    <a:pt x="1355" y="6253"/>
                  </a:lnTo>
                  <a:lnTo>
                    <a:pt x="1352" y="6250"/>
                  </a:lnTo>
                  <a:lnTo>
                    <a:pt x="1352" y="6250"/>
                  </a:lnTo>
                  <a:lnTo>
                    <a:pt x="1331" y="6247"/>
                  </a:lnTo>
                  <a:lnTo>
                    <a:pt x="1310" y="6243"/>
                  </a:lnTo>
                  <a:lnTo>
                    <a:pt x="1289" y="6241"/>
                  </a:lnTo>
                  <a:lnTo>
                    <a:pt x="1268" y="6240"/>
                  </a:lnTo>
                  <a:lnTo>
                    <a:pt x="1247" y="6240"/>
                  </a:lnTo>
                  <a:lnTo>
                    <a:pt x="1226" y="6241"/>
                  </a:lnTo>
                  <a:lnTo>
                    <a:pt x="1205" y="6242"/>
                  </a:lnTo>
                  <a:lnTo>
                    <a:pt x="1184" y="6245"/>
                  </a:lnTo>
                  <a:lnTo>
                    <a:pt x="1164" y="6249"/>
                  </a:lnTo>
                  <a:lnTo>
                    <a:pt x="1143" y="6254"/>
                  </a:lnTo>
                  <a:lnTo>
                    <a:pt x="1123" y="6258"/>
                  </a:lnTo>
                  <a:lnTo>
                    <a:pt x="1102" y="6264"/>
                  </a:lnTo>
                  <a:lnTo>
                    <a:pt x="1082" y="6271"/>
                  </a:lnTo>
                  <a:lnTo>
                    <a:pt x="1062" y="6278"/>
                  </a:lnTo>
                  <a:lnTo>
                    <a:pt x="1042" y="6288"/>
                  </a:lnTo>
                  <a:lnTo>
                    <a:pt x="1023" y="6296"/>
                  </a:lnTo>
                  <a:lnTo>
                    <a:pt x="1023" y="6296"/>
                  </a:lnTo>
                  <a:lnTo>
                    <a:pt x="1033" y="6278"/>
                  </a:lnTo>
                  <a:lnTo>
                    <a:pt x="1033" y="6278"/>
                  </a:lnTo>
                  <a:lnTo>
                    <a:pt x="1035" y="6271"/>
                  </a:lnTo>
                  <a:lnTo>
                    <a:pt x="1034" y="6265"/>
                  </a:lnTo>
                  <a:lnTo>
                    <a:pt x="1031" y="6261"/>
                  </a:lnTo>
                  <a:lnTo>
                    <a:pt x="1028" y="6256"/>
                  </a:lnTo>
                  <a:lnTo>
                    <a:pt x="1023" y="6254"/>
                  </a:lnTo>
                  <a:lnTo>
                    <a:pt x="1017" y="6253"/>
                  </a:lnTo>
                  <a:lnTo>
                    <a:pt x="1012" y="6254"/>
                  </a:lnTo>
                  <a:lnTo>
                    <a:pt x="1006" y="6257"/>
                  </a:lnTo>
                  <a:lnTo>
                    <a:pt x="1006" y="6257"/>
                  </a:lnTo>
                  <a:lnTo>
                    <a:pt x="975" y="6286"/>
                  </a:lnTo>
                  <a:lnTo>
                    <a:pt x="947" y="6315"/>
                  </a:lnTo>
                  <a:lnTo>
                    <a:pt x="947" y="6315"/>
                  </a:lnTo>
                  <a:lnTo>
                    <a:pt x="946" y="6310"/>
                  </a:lnTo>
                  <a:lnTo>
                    <a:pt x="945" y="6305"/>
                  </a:lnTo>
                  <a:lnTo>
                    <a:pt x="943" y="6302"/>
                  </a:lnTo>
                  <a:lnTo>
                    <a:pt x="939" y="6298"/>
                  </a:lnTo>
                  <a:lnTo>
                    <a:pt x="936" y="6296"/>
                  </a:lnTo>
                  <a:lnTo>
                    <a:pt x="931" y="6296"/>
                  </a:lnTo>
                  <a:lnTo>
                    <a:pt x="926" y="6296"/>
                  </a:lnTo>
                  <a:lnTo>
                    <a:pt x="921" y="6298"/>
                  </a:lnTo>
                  <a:lnTo>
                    <a:pt x="921" y="6298"/>
                  </a:lnTo>
                  <a:lnTo>
                    <a:pt x="914" y="6304"/>
                  </a:lnTo>
                  <a:lnTo>
                    <a:pt x="907" y="6310"/>
                  </a:lnTo>
                  <a:lnTo>
                    <a:pt x="907" y="6310"/>
                  </a:lnTo>
                  <a:lnTo>
                    <a:pt x="902" y="6308"/>
                  </a:lnTo>
                  <a:lnTo>
                    <a:pt x="896" y="6306"/>
                  </a:lnTo>
                  <a:lnTo>
                    <a:pt x="890" y="6308"/>
                  </a:lnTo>
                  <a:lnTo>
                    <a:pt x="884" y="6311"/>
                  </a:lnTo>
                  <a:lnTo>
                    <a:pt x="884" y="6311"/>
                  </a:lnTo>
                  <a:lnTo>
                    <a:pt x="840" y="6354"/>
                  </a:lnTo>
                  <a:lnTo>
                    <a:pt x="793" y="6395"/>
                  </a:lnTo>
                  <a:lnTo>
                    <a:pt x="746" y="6436"/>
                  </a:lnTo>
                  <a:lnTo>
                    <a:pt x="698" y="6476"/>
                  </a:lnTo>
                  <a:lnTo>
                    <a:pt x="698" y="6476"/>
                  </a:lnTo>
                  <a:lnTo>
                    <a:pt x="696" y="6478"/>
                  </a:lnTo>
                  <a:lnTo>
                    <a:pt x="694" y="6481"/>
                  </a:lnTo>
                  <a:lnTo>
                    <a:pt x="693" y="6484"/>
                  </a:lnTo>
                  <a:lnTo>
                    <a:pt x="692" y="6488"/>
                  </a:lnTo>
                  <a:lnTo>
                    <a:pt x="693" y="6494"/>
                  </a:lnTo>
                  <a:lnTo>
                    <a:pt x="697" y="6499"/>
                  </a:lnTo>
                  <a:lnTo>
                    <a:pt x="701" y="6504"/>
                  </a:lnTo>
                  <a:lnTo>
                    <a:pt x="707" y="6507"/>
                  </a:lnTo>
                  <a:lnTo>
                    <a:pt x="711" y="6508"/>
                  </a:lnTo>
                  <a:lnTo>
                    <a:pt x="714" y="6508"/>
                  </a:lnTo>
                  <a:lnTo>
                    <a:pt x="718" y="6507"/>
                  </a:lnTo>
                  <a:lnTo>
                    <a:pt x="720" y="6504"/>
                  </a:lnTo>
                  <a:lnTo>
                    <a:pt x="720" y="6504"/>
                  </a:lnTo>
                  <a:lnTo>
                    <a:pt x="765" y="6475"/>
                  </a:lnTo>
                  <a:lnTo>
                    <a:pt x="796" y="6456"/>
                  </a:lnTo>
                  <a:lnTo>
                    <a:pt x="796" y="6456"/>
                  </a:lnTo>
                  <a:lnTo>
                    <a:pt x="786" y="6483"/>
                  </a:lnTo>
                  <a:lnTo>
                    <a:pt x="776" y="6511"/>
                  </a:lnTo>
                  <a:lnTo>
                    <a:pt x="776" y="6511"/>
                  </a:lnTo>
                  <a:lnTo>
                    <a:pt x="763" y="6530"/>
                  </a:lnTo>
                  <a:lnTo>
                    <a:pt x="752" y="6550"/>
                  </a:lnTo>
                  <a:lnTo>
                    <a:pt x="741" y="6570"/>
                  </a:lnTo>
                  <a:lnTo>
                    <a:pt x="732" y="6590"/>
                  </a:lnTo>
                  <a:lnTo>
                    <a:pt x="724" y="6611"/>
                  </a:lnTo>
                  <a:lnTo>
                    <a:pt x="717" y="6631"/>
                  </a:lnTo>
                  <a:lnTo>
                    <a:pt x="711" y="6652"/>
                  </a:lnTo>
                  <a:lnTo>
                    <a:pt x="705" y="6673"/>
                  </a:lnTo>
                  <a:lnTo>
                    <a:pt x="705" y="6673"/>
                  </a:lnTo>
                  <a:lnTo>
                    <a:pt x="689" y="6703"/>
                  </a:lnTo>
                  <a:lnTo>
                    <a:pt x="675" y="6732"/>
                  </a:lnTo>
                  <a:lnTo>
                    <a:pt x="675" y="6732"/>
                  </a:lnTo>
                  <a:lnTo>
                    <a:pt x="673" y="6737"/>
                  </a:lnTo>
                  <a:lnTo>
                    <a:pt x="673" y="6743"/>
                  </a:lnTo>
                  <a:lnTo>
                    <a:pt x="676" y="6749"/>
                  </a:lnTo>
                  <a:lnTo>
                    <a:pt x="678" y="6752"/>
                  </a:lnTo>
                  <a:lnTo>
                    <a:pt x="682" y="6756"/>
                  </a:lnTo>
                  <a:lnTo>
                    <a:pt x="686" y="6758"/>
                  </a:lnTo>
                  <a:lnTo>
                    <a:pt x="692" y="6758"/>
                  </a:lnTo>
                  <a:lnTo>
                    <a:pt x="698" y="6755"/>
                  </a:lnTo>
                  <a:lnTo>
                    <a:pt x="698" y="6755"/>
                  </a:lnTo>
                  <a:lnTo>
                    <a:pt x="700" y="6785"/>
                  </a:lnTo>
                  <a:lnTo>
                    <a:pt x="701" y="6799"/>
                  </a:lnTo>
                  <a:lnTo>
                    <a:pt x="705" y="6814"/>
                  </a:lnTo>
                  <a:lnTo>
                    <a:pt x="708" y="6828"/>
                  </a:lnTo>
                  <a:lnTo>
                    <a:pt x="713" y="6842"/>
                  </a:lnTo>
                  <a:lnTo>
                    <a:pt x="718" y="6858"/>
                  </a:lnTo>
                  <a:lnTo>
                    <a:pt x="724" y="6872"/>
                  </a:lnTo>
                  <a:lnTo>
                    <a:pt x="724" y="6872"/>
                  </a:lnTo>
                  <a:lnTo>
                    <a:pt x="696" y="6919"/>
                  </a:lnTo>
                  <a:lnTo>
                    <a:pt x="696" y="6919"/>
                  </a:lnTo>
                  <a:lnTo>
                    <a:pt x="694" y="6921"/>
                  </a:lnTo>
                  <a:lnTo>
                    <a:pt x="693" y="6924"/>
                  </a:lnTo>
                  <a:lnTo>
                    <a:pt x="694" y="6931"/>
                  </a:lnTo>
                  <a:lnTo>
                    <a:pt x="697" y="6936"/>
                  </a:lnTo>
                  <a:lnTo>
                    <a:pt x="700" y="6941"/>
                  </a:lnTo>
                  <a:lnTo>
                    <a:pt x="706" y="6944"/>
                  </a:lnTo>
                  <a:lnTo>
                    <a:pt x="712" y="6945"/>
                  </a:lnTo>
                  <a:lnTo>
                    <a:pt x="718" y="6944"/>
                  </a:lnTo>
                  <a:lnTo>
                    <a:pt x="721" y="6942"/>
                  </a:lnTo>
                  <a:lnTo>
                    <a:pt x="724" y="6940"/>
                  </a:lnTo>
                  <a:lnTo>
                    <a:pt x="724" y="6940"/>
                  </a:lnTo>
                  <a:lnTo>
                    <a:pt x="748" y="6913"/>
                  </a:lnTo>
                  <a:lnTo>
                    <a:pt x="748" y="6913"/>
                  </a:lnTo>
                  <a:lnTo>
                    <a:pt x="760" y="6930"/>
                  </a:lnTo>
                  <a:lnTo>
                    <a:pt x="775" y="6948"/>
                  </a:lnTo>
                  <a:lnTo>
                    <a:pt x="790" y="6964"/>
                  </a:lnTo>
                  <a:lnTo>
                    <a:pt x="808" y="6981"/>
                  </a:lnTo>
                  <a:lnTo>
                    <a:pt x="808" y="6981"/>
                  </a:lnTo>
                  <a:lnTo>
                    <a:pt x="794" y="7005"/>
                  </a:lnTo>
                  <a:lnTo>
                    <a:pt x="794" y="7005"/>
                  </a:lnTo>
                  <a:lnTo>
                    <a:pt x="793" y="7009"/>
                  </a:lnTo>
                  <a:lnTo>
                    <a:pt x="792" y="7012"/>
                  </a:lnTo>
                  <a:lnTo>
                    <a:pt x="793" y="7019"/>
                  </a:lnTo>
                  <a:lnTo>
                    <a:pt x="795" y="7024"/>
                  </a:lnTo>
                  <a:lnTo>
                    <a:pt x="800" y="7029"/>
                  </a:lnTo>
                  <a:lnTo>
                    <a:pt x="804" y="7032"/>
                  </a:lnTo>
                  <a:lnTo>
                    <a:pt x="811" y="7033"/>
                  </a:lnTo>
                  <a:lnTo>
                    <a:pt x="817" y="7032"/>
                  </a:lnTo>
                  <a:lnTo>
                    <a:pt x="820" y="7030"/>
                  </a:lnTo>
                  <a:lnTo>
                    <a:pt x="823" y="7027"/>
                  </a:lnTo>
                  <a:lnTo>
                    <a:pt x="823" y="7027"/>
                  </a:lnTo>
                  <a:lnTo>
                    <a:pt x="841" y="7006"/>
                  </a:lnTo>
                  <a:lnTo>
                    <a:pt x="841" y="7006"/>
                  </a:lnTo>
                  <a:lnTo>
                    <a:pt x="858" y="7019"/>
                  </a:lnTo>
                  <a:lnTo>
                    <a:pt x="877" y="7031"/>
                  </a:lnTo>
                  <a:lnTo>
                    <a:pt x="897" y="7043"/>
                  </a:lnTo>
                  <a:lnTo>
                    <a:pt x="918" y="7053"/>
                  </a:lnTo>
                  <a:lnTo>
                    <a:pt x="918" y="7053"/>
                  </a:lnTo>
                  <a:lnTo>
                    <a:pt x="939" y="7062"/>
                  </a:lnTo>
                  <a:lnTo>
                    <a:pt x="961" y="7069"/>
                  </a:lnTo>
                  <a:lnTo>
                    <a:pt x="984" y="7074"/>
                  </a:lnTo>
                  <a:lnTo>
                    <a:pt x="1007" y="7077"/>
                  </a:lnTo>
                  <a:lnTo>
                    <a:pt x="1030" y="7078"/>
                  </a:lnTo>
                  <a:lnTo>
                    <a:pt x="1054" y="7077"/>
                  </a:lnTo>
                  <a:lnTo>
                    <a:pt x="1077" y="7075"/>
                  </a:lnTo>
                  <a:lnTo>
                    <a:pt x="1101" y="7072"/>
                  </a:lnTo>
                  <a:lnTo>
                    <a:pt x="1124" y="7067"/>
                  </a:lnTo>
                  <a:lnTo>
                    <a:pt x="1147" y="7061"/>
                  </a:lnTo>
                  <a:lnTo>
                    <a:pt x="1170" y="7055"/>
                  </a:lnTo>
                  <a:lnTo>
                    <a:pt x="1193" y="7048"/>
                  </a:lnTo>
                  <a:lnTo>
                    <a:pt x="1236" y="7033"/>
                  </a:lnTo>
                  <a:lnTo>
                    <a:pt x="1278" y="7017"/>
                  </a:lnTo>
                  <a:lnTo>
                    <a:pt x="1278" y="7017"/>
                  </a:lnTo>
                  <a:lnTo>
                    <a:pt x="1294" y="7010"/>
                  </a:lnTo>
                  <a:lnTo>
                    <a:pt x="1312" y="6999"/>
                  </a:lnTo>
                  <a:lnTo>
                    <a:pt x="1358" y="6970"/>
                  </a:lnTo>
                  <a:lnTo>
                    <a:pt x="1413" y="6934"/>
                  </a:lnTo>
                  <a:lnTo>
                    <a:pt x="1472" y="6895"/>
                  </a:lnTo>
                  <a:lnTo>
                    <a:pt x="1501" y="6878"/>
                  </a:lnTo>
                  <a:lnTo>
                    <a:pt x="1530" y="6860"/>
                  </a:lnTo>
                  <a:lnTo>
                    <a:pt x="1558" y="6846"/>
                  </a:lnTo>
                  <a:lnTo>
                    <a:pt x="1584" y="6833"/>
                  </a:lnTo>
                  <a:lnTo>
                    <a:pt x="1609" y="6825"/>
                  </a:lnTo>
                  <a:lnTo>
                    <a:pt x="1620" y="6821"/>
                  </a:lnTo>
                  <a:lnTo>
                    <a:pt x="1631" y="6819"/>
                  </a:lnTo>
                  <a:lnTo>
                    <a:pt x="1640" y="6819"/>
                  </a:lnTo>
                  <a:lnTo>
                    <a:pt x="1648" y="6819"/>
                  </a:lnTo>
                  <a:lnTo>
                    <a:pt x="1656" y="6820"/>
                  </a:lnTo>
                  <a:lnTo>
                    <a:pt x="1664" y="6824"/>
                  </a:lnTo>
                  <a:lnTo>
                    <a:pt x="1664" y="6824"/>
                  </a:lnTo>
                  <a:lnTo>
                    <a:pt x="1675" y="6830"/>
                  </a:lnTo>
                  <a:lnTo>
                    <a:pt x="1688" y="6834"/>
                  </a:lnTo>
                  <a:lnTo>
                    <a:pt x="1700" y="6838"/>
                  </a:lnTo>
                  <a:lnTo>
                    <a:pt x="1712" y="6839"/>
                  </a:lnTo>
                  <a:lnTo>
                    <a:pt x="1723" y="6839"/>
                  </a:lnTo>
                  <a:lnTo>
                    <a:pt x="1734" y="6838"/>
                  </a:lnTo>
                  <a:lnTo>
                    <a:pt x="1744" y="6835"/>
                  </a:lnTo>
                  <a:lnTo>
                    <a:pt x="1755" y="6831"/>
                  </a:lnTo>
                  <a:lnTo>
                    <a:pt x="1755" y="6831"/>
                  </a:lnTo>
                  <a:lnTo>
                    <a:pt x="1738" y="6825"/>
                  </a:lnTo>
                  <a:lnTo>
                    <a:pt x="1720" y="6817"/>
                  </a:lnTo>
                  <a:lnTo>
                    <a:pt x="1720" y="6817"/>
                  </a:lnTo>
                  <a:lnTo>
                    <a:pt x="1723" y="6812"/>
                  </a:lnTo>
                  <a:lnTo>
                    <a:pt x="1724" y="6806"/>
                  </a:lnTo>
                  <a:lnTo>
                    <a:pt x="1724" y="6806"/>
                  </a:lnTo>
                  <a:lnTo>
                    <a:pt x="1735" y="6708"/>
                  </a:lnTo>
                  <a:lnTo>
                    <a:pt x="1735" y="6708"/>
                  </a:lnTo>
                  <a:lnTo>
                    <a:pt x="1735" y="6703"/>
                  </a:lnTo>
                  <a:lnTo>
                    <a:pt x="1733" y="6698"/>
                  </a:lnTo>
                  <a:lnTo>
                    <a:pt x="1730" y="6696"/>
                  </a:lnTo>
                  <a:lnTo>
                    <a:pt x="1726" y="6694"/>
                  </a:lnTo>
                  <a:lnTo>
                    <a:pt x="1721" y="6693"/>
                  </a:lnTo>
                  <a:lnTo>
                    <a:pt x="1716" y="6693"/>
                  </a:lnTo>
                  <a:lnTo>
                    <a:pt x="1713" y="6694"/>
                  </a:lnTo>
                  <a:lnTo>
                    <a:pt x="1708" y="6696"/>
                  </a:lnTo>
                  <a:lnTo>
                    <a:pt x="1708" y="6696"/>
                  </a:lnTo>
                  <a:lnTo>
                    <a:pt x="1671" y="6734"/>
                  </a:lnTo>
                  <a:lnTo>
                    <a:pt x="1660" y="6743"/>
                  </a:lnTo>
                  <a:lnTo>
                    <a:pt x="1655" y="6745"/>
                  </a:lnTo>
                  <a:lnTo>
                    <a:pt x="1653" y="6746"/>
                  </a:lnTo>
                  <a:lnTo>
                    <a:pt x="1651" y="6745"/>
                  </a:lnTo>
                  <a:lnTo>
                    <a:pt x="1649" y="6742"/>
                  </a:lnTo>
                  <a:lnTo>
                    <a:pt x="1649" y="6737"/>
                  </a:lnTo>
                  <a:lnTo>
                    <a:pt x="1649" y="6730"/>
                  </a:lnTo>
                  <a:lnTo>
                    <a:pt x="1653" y="6709"/>
                  </a:lnTo>
                  <a:lnTo>
                    <a:pt x="1658" y="6680"/>
                  </a:lnTo>
                  <a:lnTo>
                    <a:pt x="1658" y="6680"/>
                  </a:lnTo>
                  <a:lnTo>
                    <a:pt x="1659" y="6674"/>
                  </a:lnTo>
                  <a:lnTo>
                    <a:pt x="1656" y="6669"/>
                  </a:lnTo>
                  <a:lnTo>
                    <a:pt x="1654" y="6665"/>
                  </a:lnTo>
                  <a:lnTo>
                    <a:pt x="1651" y="6661"/>
                  </a:lnTo>
                  <a:lnTo>
                    <a:pt x="1646" y="6660"/>
                  </a:lnTo>
                  <a:lnTo>
                    <a:pt x="1641" y="6659"/>
                  </a:lnTo>
                  <a:lnTo>
                    <a:pt x="1637" y="6661"/>
                  </a:lnTo>
                  <a:lnTo>
                    <a:pt x="1632" y="6663"/>
                  </a:lnTo>
                  <a:lnTo>
                    <a:pt x="1632" y="6663"/>
                  </a:lnTo>
                  <a:lnTo>
                    <a:pt x="1589" y="6702"/>
                  </a:lnTo>
                  <a:lnTo>
                    <a:pt x="1557" y="6729"/>
                  </a:lnTo>
                  <a:lnTo>
                    <a:pt x="1544" y="6737"/>
                  </a:lnTo>
                  <a:lnTo>
                    <a:pt x="1535" y="6743"/>
                  </a:lnTo>
                  <a:lnTo>
                    <a:pt x="1528" y="6746"/>
                  </a:lnTo>
                  <a:lnTo>
                    <a:pt x="1523" y="6748"/>
                  </a:lnTo>
                  <a:lnTo>
                    <a:pt x="1521" y="6746"/>
                  </a:lnTo>
                  <a:lnTo>
                    <a:pt x="1520" y="6744"/>
                  </a:lnTo>
                  <a:lnTo>
                    <a:pt x="1521" y="6739"/>
                  </a:lnTo>
                  <a:lnTo>
                    <a:pt x="1523" y="6732"/>
                  </a:lnTo>
                  <a:lnTo>
                    <a:pt x="1532" y="6715"/>
                  </a:lnTo>
                  <a:lnTo>
                    <a:pt x="1545" y="6693"/>
                  </a:lnTo>
                  <a:lnTo>
                    <a:pt x="1563" y="6667"/>
                  </a:lnTo>
                  <a:lnTo>
                    <a:pt x="1583" y="6639"/>
                  </a:lnTo>
                  <a:lnTo>
                    <a:pt x="1625" y="6580"/>
                  </a:lnTo>
                  <a:lnTo>
                    <a:pt x="1664" y="6530"/>
                  </a:lnTo>
                  <a:lnTo>
                    <a:pt x="1688" y="6495"/>
                  </a:lnTo>
                  <a:lnTo>
                    <a:pt x="1688" y="6495"/>
                  </a:lnTo>
                  <a:lnTo>
                    <a:pt x="1722" y="644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4"/>
                  </a:lnTo>
                  <a:lnTo>
                    <a:pt x="1758" y="6393"/>
                  </a:lnTo>
                  <a:lnTo>
                    <a:pt x="1758" y="6393"/>
                  </a:lnTo>
                  <a:lnTo>
                    <a:pt x="1793" y="6346"/>
                  </a:lnTo>
                  <a:lnTo>
                    <a:pt x="1829" y="6299"/>
                  </a:lnTo>
                  <a:lnTo>
                    <a:pt x="1900" y="6208"/>
                  </a:lnTo>
                  <a:lnTo>
                    <a:pt x="1973" y="6118"/>
                  </a:lnTo>
                  <a:lnTo>
                    <a:pt x="2047" y="6029"/>
                  </a:lnTo>
                  <a:lnTo>
                    <a:pt x="2047" y="6029"/>
                  </a:lnTo>
                  <a:lnTo>
                    <a:pt x="2016" y="6070"/>
                  </a:lnTo>
                  <a:lnTo>
                    <a:pt x="1987" y="6111"/>
                  </a:lnTo>
                  <a:lnTo>
                    <a:pt x="1958" y="6154"/>
                  </a:lnTo>
                  <a:lnTo>
                    <a:pt x="1933" y="6196"/>
                  </a:lnTo>
                  <a:lnTo>
                    <a:pt x="1909" y="6241"/>
                  </a:lnTo>
                  <a:lnTo>
                    <a:pt x="1899" y="6262"/>
                  </a:lnTo>
                  <a:lnTo>
                    <a:pt x="1889" y="6284"/>
                  </a:lnTo>
                  <a:lnTo>
                    <a:pt x="1880" y="6306"/>
                  </a:lnTo>
                  <a:lnTo>
                    <a:pt x="1872" y="6330"/>
                  </a:lnTo>
                  <a:lnTo>
                    <a:pt x="1865" y="6352"/>
                  </a:lnTo>
                  <a:lnTo>
                    <a:pt x="1858" y="6375"/>
                  </a:lnTo>
                  <a:lnTo>
                    <a:pt x="1858" y="6375"/>
                  </a:lnTo>
                  <a:lnTo>
                    <a:pt x="1858" y="6378"/>
                  </a:lnTo>
                  <a:lnTo>
                    <a:pt x="1858" y="6381"/>
                  </a:lnTo>
                  <a:lnTo>
                    <a:pt x="1860" y="6387"/>
                  </a:lnTo>
                  <a:lnTo>
                    <a:pt x="1860" y="6387"/>
                  </a:lnTo>
                  <a:lnTo>
                    <a:pt x="1843" y="6393"/>
                  </a:lnTo>
                  <a:lnTo>
                    <a:pt x="1826" y="6399"/>
                  </a:lnTo>
                  <a:lnTo>
                    <a:pt x="1811" y="6407"/>
                  </a:lnTo>
                  <a:lnTo>
                    <a:pt x="1798" y="6415"/>
                  </a:lnTo>
                  <a:lnTo>
                    <a:pt x="1788" y="6426"/>
                  </a:lnTo>
                  <a:lnTo>
                    <a:pt x="1777" y="6436"/>
                  </a:lnTo>
                  <a:lnTo>
                    <a:pt x="1769" y="6448"/>
                  </a:lnTo>
                  <a:lnTo>
                    <a:pt x="1761" y="6461"/>
                  </a:lnTo>
                  <a:lnTo>
                    <a:pt x="1755" y="6475"/>
                  </a:lnTo>
                  <a:lnTo>
                    <a:pt x="1749" y="6490"/>
                  </a:lnTo>
                  <a:lnTo>
                    <a:pt x="1744" y="6507"/>
                  </a:lnTo>
                  <a:lnTo>
                    <a:pt x="1741" y="6524"/>
                  </a:lnTo>
                  <a:lnTo>
                    <a:pt x="1738" y="6543"/>
                  </a:lnTo>
                  <a:lnTo>
                    <a:pt x="1736" y="6563"/>
                  </a:lnTo>
                  <a:lnTo>
                    <a:pt x="1734" y="6606"/>
                  </a:lnTo>
                  <a:lnTo>
                    <a:pt x="1734" y="6606"/>
                  </a:lnTo>
                  <a:lnTo>
                    <a:pt x="1734" y="6612"/>
                  </a:lnTo>
                  <a:lnTo>
                    <a:pt x="1735" y="6618"/>
                  </a:lnTo>
                  <a:lnTo>
                    <a:pt x="1738" y="6629"/>
                  </a:lnTo>
                  <a:lnTo>
                    <a:pt x="1748" y="6652"/>
                  </a:lnTo>
                  <a:lnTo>
                    <a:pt x="1748" y="6652"/>
                  </a:lnTo>
                  <a:lnTo>
                    <a:pt x="1768" y="6698"/>
                  </a:lnTo>
                  <a:lnTo>
                    <a:pt x="1782" y="6738"/>
                  </a:lnTo>
                  <a:lnTo>
                    <a:pt x="1786" y="6755"/>
                  </a:lnTo>
                  <a:lnTo>
                    <a:pt x="1790" y="6769"/>
                  </a:lnTo>
                  <a:lnTo>
                    <a:pt x="1792" y="6782"/>
                  </a:lnTo>
                  <a:lnTo>
                    <a:pt x="1793" y="6793"/>
                  </a:lnTo>
                  <a:lnTo>
                    <a:pt x="1793" y="6793"/>
                  </a:lnTo>
                  <a:lnTo>
                    <a:pt x="1802" y="6779"/>
                  </a:lnTo>
                  <a:lnTo>
                    <a:pt x="1805" y="6771"/>
                  </a:lnTo>
                  <a:lnTo>
                    <a:pt x="1809" y="6763"/>
                  </a:lnTo>
                  <a:lnTo>
                    <a:pt x="1809" y="6763"/>
                  </a:lnTo>
                  <a:lnTo>
                    <a:pt x="1811" y="6750"/>
                  </a:lnTo>
                  <a:lnTo>
                    <a:pt x="1813" y="6738"/>
                  </a:lnTo>
                  <a:lnTo>
                    <a:pt x="1813" y="6725"/>
                  </a:lnTo>
                  <a:lnTo>
                    <a:pt x="1813" y="6711"/>
                  </a:lnTo>
                  <a:lnTo>
                    <a:pt x="1812" y="6686"/>
                  </a:lnTo>
                  <a:lnTo>
                    <a:pt x="1807" y="6657"/>
                  </a:lnTo>
                  <a:lnTo>
                    <a:pt x="1797" y="6604"/>
                  </a:lnTo>
                  <a:lnTo>
                    <a:pt x="1792" y="6577"/>
                  </a:lnTo>
                  <a:lnTo>
                    <a:pt x="1789" y="6551"/>
                  </a:lnTo>
                  <a:lnTo>
                    <a:pt x="1786" y="6526"/>
                  </a:lnTo>
                  <a:lnTo>
                    <a:pt x="1788" y="6515"/>
                  </a:lnTo>
                  <a:lnTo>
                    <a:pt x="1789" y="6503"/>
                  </a:lnTo>
                  <a:lnTo>
                    <a:pt x="1791" y="6491"/>
                  </a:lnTo>
                  <a:lnTo>
                    <a:pt x="1795" y="6481"/>
                  </a:lnTo>
                  <a:lnTo>
                    <a:pt x="1799" y="6470"/>
                  </a:lnTo>
                  <a:lnTo>
                    <a:pt x="1804" y="6461"/>
                  </a:lnTo>
                  <a:lnTo>
                    <a:pt x="1812" y="6451"/>
                  </a:lnTo>
                  <a:lnTo>
                    <a:pt x="1820" y="6443"/>
                  </a:lnTo>
                  <a:lnTo>
                    <a:pt x="1831" y="6435"/>
                  </a:lnTo>
                  <a:lnTo>
                    <a:pt x="1843" y="6428"/>
                  </a:lnTo>
                  <a:lnTo>
                    <a:pt x="1857" y="6422"/>
                  </a:lnTo>
                  <a:lnTo>
                    <a:pt x="1873" y="6416"/>
                  </a:lnTo>
                  <a:lnTo>
                    <a:pt x="1891" y="6411"/>
                  </a:lnTo>
                  <a:lnTo>
                    <a:pt x="1910" y="6407"/>
                  </a:lnTo>
                  <a:lnTo>
                    <a:pt x="1910" y="6407"/>
                  </a:lnTo>
                  <a:lnTo>
                    <a:pt x="1914" y="6406"/>
                  </a:lnTo>
                  <a:lnTo>
                    <a:pt x="1916" y="6405"/>
                  </a:lnTo>
                  <a:lnTo>
                    <a:pt x="1920" y="6400"/>
                  </a:lnTo>
                  <a:lnTo>
                    <a:pt x="1921" y="6395"/>
                  </a:lnTo>
                  <a:lnTo>
                    <a:pt x="1921" y="6391"/>
                  </a:lnTo>
                  <a:lnTo>
                    <a:pt x="1919" y="6385"/>
                  </a:lnTo>
                  <a:lnTo>
                    <a:pt x="1914" y="6381"/>
                  </a:lnTo>
                  <a:lnTo>
                    <a:pt x="1909" y="6379"/>
                  </a:lnTo>
                  <a:lnTo>
                    <a:pt x="1902" y="6378"/>
                  </a:lnTo>
                  <a:lnTo>
                    <a:pt x="1902" y="6378"/>
                  </a:lnTo>
                  <a:lnTo>
                    <a:pt x="1892" y="6380"/>
                  </a:lnTo>
                  <a:lnTo>
                    <a:pt x="1892" y="6380"/>
                  </a:lnTo>
                  <a:lnTo>
                    <a:pt x="2194" y="6008"/>
                  </a:lnTo>
                  <a:lnTo>
                    <a:pt x="2345" y="5822"/>
                  </a:lnTo>
                  <a:lnTo>
                    <a:pt x="2496" y="5635"/>
                  </a:lnTo>
                  <a:lnTo>
                    <a:pt x="2645" y="5447"/>
                  </a:lnTo>
                  <a:lnTo>
                    <a:pt x="2793" y="5259"/>
                  </a:lnTo>
                  <a:lnTo>
                    <a:pt x="2940" y="5069"/>
                  </a:lnTo>
                  <a:lnTo>
                    <a:pt x="3086" y="4878"/>
                  </a:lnTo>
                  <a:lnTo>
                    <a:pt x="3086" y="4878"/>
                  </a:lnTo>
                  <a:lnTo>
                    <a:pt x="3354" y="4569"/>
                  </a:lnTo>
                  <a:lnTo>
                    <a:pt x="3619" y="4260"/>
                  </a:lnTo>
                  <a:lnTo>
                    <a:pt x="3619" y="4260"/>
                  </a:lnTo>
                  <a:lnTo>
                    <a:pt x="3362" y="4606"/>
                  </a:lnTo>
                  <a:lnTo>
                    <a:pt x="3104" y="4951"/>
                  </a:lnTo>
                  <a:lnTo>
                    <a:pt x="3104" y="4951"/>
                  </a:lnTo>
                  <a:lnTo>
                    <a:pt x="3027" y="5040"/>
                  </a:lnTo>
                  <a:lnTo>
                    <a:pt x="2950" y="5128"/>
                  </a:lnTo>
                  <a:lnTo>
                    <a:pt x="2793" y="5303"/>
                  </a:lnTo>
                  <a:lnTo>
                    <a:pt x="2715" y="5391"/>
                  </a:lnTo>
                  <a:lnTo>
                    <a:pt x="2637" y="5480"/>
                  </a:lnTo>
                  <a:lnTo>
                    <a:pt x="2560" y="5569"/>
                  </a:lnTo>
                  <a:lnTo>
                    <a:pt x="2484" y="5659"/>
                  </a:lnTo>
                  <a:lnTo>
                    <a:pt x="2410" y="5750"/>
                  </a:lnTo>
                  <a:lnTo>
                    <a:pt x="2338" y="5842"/>
                  </a:lnTo>
                  <a:lnTo>
                    <a:pt x="2266" y="5935"/>
                  </a:lnTo>
                  <a:lnTo>
                    <a:pt x="2232" y="5982"/>
                  </a:lnTo>
                  <a:lnTo>
                    <a:pt x="2198" y="6030"/>
                  </a:lnTo>
                  <a:lnTo>
                    <a:pt x="2166" y="6078"/>
                  </a:lnTo>
                  <a:lnTo>
                    <a:pt x="2134" y="6126"/>
                  </a:lnTo>
                  <a:lnTo>
                    <a:pt x="2102" y="6175"/>
                  </a:lnTo>
                  <a:lnTo>
                    <a:pt x="2072" y="6224"/>
                  </a:lnTo>
                  <a:lnTo>
                    <a:pt x="2042" y="6274"/>
                  </a:lnTo>
                  <a:lnTo>
                    <a:pt x="2012" y="6324"/>
                  </a:lnTo>
                  <a:lnTo>
                    <a:pt x="1985" y="6374"/>
                  </a:lnTo>
                  <a:lnTo>
                    <a:pt x="1958" y="6426"/>
                  </a:lnTo>
                  <a:lnTo>
                    <a:pt x="1958" y="6426"/>
                  </a:lnTo>
                  <a:lnTo>
                    <a:pt x="1956" y="6433"/>
                  </a:lnTo>
                  <a:lnTo>
                    <a:pt x="1956" y="6439"/>
                  </a:lnTo>
                  <a:lnTo>
                    <a:pt x="1960" y="6443"/>
                  </a:lnTo>
                  <a:lnTo>
                    <a:pt x="1963" y="6447"/>
                  </a:lnTo>
                  <a:lnTo>
                    <a:pt x="1969" y="6449"/>
                  </a:lnTo>
                  <a:lnTo>
                    <a:pt x="1975" y="6449"/>
                  </a:lnTo>
                  <a:lnTo>
                    <a:pt x="1980" y="6447"/>
                  </a:lnTo>
                  <a:lnTo>
                    <a:pt x="1985" y="6442"/>
                  </a:lnTo>
                  <a:lnTo>
                    <a:pt x="1985" y="6442"/>
                  </a:lnTo>
                  <a:lnTo>
                    <a:pt x="2058" y="6347"/>
                  </a:lnTo>
                  <a:lnTo>
                    <a:pt x="2132" y="6253"/>
                  </a:lnTo>
                  <a:lnTo>
                    <a:pt x="2279" y="6064"/>
                  </a:lnTo>
                  <a:lnTo>
                    <a:pt x="2279" y="6064"/>
                  </a:lnTo>
                  <a:lnTo>
                    <a:pt x="2203" y="6171"/>
                  </a:lnTo>
                  <a:lnTo>
                    <a:pt x="2129" y="6277"/>
                  </a:lnTo>
                  <a:lnTo>
                    <a:pt x="2056" y="6384"/>
                  </a:lnTo>
                  <a:lnTo>
                    <a:pt x="1984" y="6491"/>
                  </a:lnTo>
                  <a:lnTo>
                    <a:pt x="1984" y="6491"/>
                  </a:lnTo>
                  <a:lnTo>
                    <a:pt x="1974" y="6475"/>
                  </a:lnTo>
                  <a:lnTo>
                    <a:pt x="1962" y="6459"/>
                  </a:lnTo>
                  <a:lnTo>
                    <a:pt x="1948" y="6444"/>
                  </a:lnTo>
                  <a:lnTo>
                    <a:pt x="1941" y="6439"/>
                  </a:lnTo>
                  <a:lnTo>
                    <a:pt x="1932" y="6432"/>
                  </a:lnTo>
                  <a:lnTo>
                    <a:pt x="1932" y="6432"/>
                  </a:lnTo>
                  <a:lnTo>
                    <a:pt x="1930" y="6430"/>
                  </a:lnTo>
                  <a:lnTo>
                    <a:pt x="1928" y="6430"/>
                  </a:lnTo>
                  <a:lnTo>
                    <a:pt x="1926" y="6432"/>
                  </a:lnTo>
                  <a:lnTo>
                    <a:pt x="1925" y="6434"/>
                  </a:lnTo>
                  <a:lnTo>
                    <a:pt x="1923" y="6435"/>
                  </a:lnTo>
                  <a:lnTo>
                    <a:pt x="1923" y="6437"/>
                  </a:lnTo>
                  <a:lnTo>
                    <a:pt x="1923" y="6440"/>
                  </a:lnTo>
                  <a:lnTo>
                    <a:pt x="1925" y="6441"/>
                  </a:lnTo>
                  <a:lnTo>
                    <a:pt x="1925" y="6441"/>
                  </a:lnTo>
                  <a:lnTo>
                    <a:pt x="1932" y="6449"/>
                  </a:lnTo>
                  <a:lnTo>
                    <a:pt x="1939" y="6457"/>
                  </a:lnTo>
                  <a:lnTo>
                    <a:pt x="1946" y="6467"/>
                  </a:lnTo>
                  <a:lnTo>
                    <a:pt x="1950" y="6476"/>
                  </a:lnTo>
                  <a:lnTo>
                    <a:pt x="1960" y="6496"/>
                  </a:lnTo>
                  <a:lnTo>
                    <a:pt x="1968" y="6518"/>
                  </a:lnTo>
                  <a:lnTo>
                    <a:pt x="1968" y="6518"/>
                  </a:lnTo>
                  <a:lnTo>
                    <a:pt x="1968" y="6522"/>
                  </a:lnTo>
                  <a:lnTo>
                    <a:pt x="1968" y="6525"/>
                  </a:lnTo>
                  <a:lnTo>
                    <a:pt x="1969" y="6529"/>
                  </a:lnTo>
                  <a:lnTo>
                    <a:pt x="1971" y="6531"/>
                  </a:lnTo>
                  <a:lnTo>
                    <a:pt x="1971" y="6531"/>
                  </a:lnTo>
                  <a:lnTo>
                    <a:pt x="1976" y="6556"/>
                  </a:lnTo>
                  <a:lnTo>
                    <a:pt x="1981" y="6580"/>
                  </a:lnTo>
                  <a:lnTo>
                    <a:pt x="1989" y="6632"/>
                  </a:lnTo>
                  <a:lnTo>
                    <a:pt x="1992" y="6657"/>
                  </a:lnTo>
                  <a:lnTo>
                    <a:pt x="1996" y="6682"/>
                  </a:lnTo>
                  <a:lnTo>
                    <a:pt x="2002" y="6705"/>
                  </a:lnTo>
                  <a:lnTo>
                    <a:pt x="2008" y="6729"/>
                  </a:lnTo>
                  <a:lnTo>
                    <a:pt x="2016" y="6750"/>
                  </a:lnTo>
                  <a:lnTo>
                    <a:pt x="2020" y="6759"/>
                  </a:lnTo>
                  <a:lnTo>
                    <a:pt x="2026" y="6769"/>
                  </a:lnTo>
                  <a:lnTo>
                    <a:pt x="2032" y="6777"/>
                  </a:lnTo>
                  <a:lnTo>
                    <a:pt x="2038" y="6785"/>
                  </a:lnTo>
                  <a:lnTo>
                    <a:pt x="2046" y="6792"/>
                  </a:lnTo>
                  <a:lnTo>
                    <a:pt x="2053" y="6799"/>
                  </a:lnTo>
                  <a:lnTo>
                    <a:pt x="2063" y="6805"/>
                  </a:lnTo>
                  <a:lnTo>
                    <a:pt x="2072" y="6810"/>
                  </a:lnTo>
                  <a:lnTo>
                    <a:pt x="2083" y="6814"/>
                  </a:lnTo>
                  <a:lnTo>
                    <a:pt x="2094" y="6818"/>
                  </a:lnTo>
                  <a:lnTo>
                    <a:pt x="2107" y="6820"/>
                  </a:lnTo>
                  <a:lnTo>
                    <a:pt x="2120" y="6821"/>
                  </a:lnTo>
                  <a:lnTo>
                    <a:pt x="2134" y="6821"/>
                  </a:lnTo>
                  <a:lnTo>
                    <a:pt x="2150" y="6821"/>
                  </a:lnTo>
                  <a:lnTo>
                    <a:pt x="2150" y="6821"/>
                  </a:lnTo>
                  <a:lnTo>
                    <a:pt x="2163" y="6819"/>
                  </a:lnTo>
                  <a:lnTo>
                    <a:pt x="2174" y="6816"/>
                  </a:lnTo>
                  <a:lnTo>
                    <a:pt x="2183" y="6811"/>
                  </a:lnTo>
                  <a:lnTo>
                    <a:pt x="2193" y="6804"/>
                  </a:lnTo>
                  <a:lnTo>
                    <a:pt x="2200" y="6796"/>
                  </a:lnTo>
                  <a:lnTo>
                    <a:pt x="2205" y="6786"/>
                  </a:lnTo>
                  <a:lnTo>
                    <a:pt x="2211" y="6777"/>
                  </a:lnTo>
                  <a:lnTo>
                    <a:pt x="2216" y="6765"/>
                  </a:lnTo>
                  <a:lnTo>
                    <a:pt x="2219" y="6753"/>
                  </a:lnTo>
                  <a:lnTo>
                    <a:pt x="2223" y="6741"/>
                  </a:lnTo>
                  <a:lnTo>
                    <a:pt x="2228" y="6714"/>
                  </a:lnTo>
                  <a:lnTo>
                    <a:pt x="2236" y="6655"/>
                  </a:lnTo>
                  <a:lnTo>
                    <a:pt x="2241" y="6627"/>
                  </a:lnTo>
                  <a:lnTo>
                    <a:pt x="2246" y="6600"/>
                  </a:lnTo>
                  <a:lnTo>
                    <a:pt x="2250" y="6587"/>
                  </a:lnTo>
                  <a:lnTo>
                    <a:pt x="2255" y="6576"/>
                  </a:lnTo>
                  <a:lnTo>
                    <a:pt x="2259" y="6565"/>
                  </a:lnTo>
                  <a:lnTo>
                    <a:pt x="2265" y="6556"/>
                  </a:lnTo>
                  <a:lnTo>
                    <a:pt x="2272" y="6546"/>
                  </a:lnTo>
                  <a:lnTo>
                    <a:pt x="2280" y="6539"/>
                  </a:lnTo>
                  <a:lnTo>
                    <a:pt x="2290" y="6533"/>
                  </a:lnTo>
                  <a:lnTo>
                    <a:pt x="2300" y="6529"/>
                  </a:lnTo>
                  <a:lnTo>
                    <a:pt x="2312" y="6526"/>
                  </a:lnTo>
                  <a:lnTo>
                    <a:pt x="2325" y="6525"/>
                  </a:lnTo>
                  <a:lnTo>
                    <a:pt x="2340" y="6526"/>
                  </a:lnTo>
                  <a:lnTo>
                    <a:pt x="2358" y="6529"/>
                  </a:lnTo>
                  <a:lnTo>
                    <a:pt x="2358" y="6529"/>
                  </a:lnTo>
                  <a:lnTo>
                    <a:pt x="2380" y="6535"/>
                  </a:lnTo>
                  <a:lnTo>
                    <a:pt x="2400" y="6540"/>
                  </a:lnTo>
                  <a:lnTo>
                    <a:pt x="2417" y="6547"/>
                  </a:lnTo>
                  <a:lnTo>
                    <a:pt x="2435" y="6556"/>
                  </a:lnTo>
                  <a:lnTo>
                    <a:pt x="2449" y="6564"/>
                  </a:lnTo>
                  <a:lnTo>
                    <a:pt x="2462" y="6572"/>
                  </a:lnTo>
                  <a:lnTo>
                    <a:pt x="2473" y="6581"/>
                  </a:lnTo>
                  <a:lnTo>
                    <a:pt x="2484" y="6592"/>
                  </a:lnTo>
                  <a:lnTo>
                    <a:pt x="2484" y="6592"/>
                  </a:lnTo>
                  <a:lnTo>
                    <a:pt x="2483" y="6597"/>
                  </a:lnTo>
                  <a:lnTo>
                    <a:pt x="2483" y="6600"/>
                  </a:lnTo>
                  <a:lnTo>
                    <a:pt x="2484" y="6604"/>
                  </a:lnTo>
                  <a:lnTo>
                    <a:pt x="2486" y="6607"/>
                  </a:lnTo>
                  <a:lnTo>
                    <a:pt x="2489" y="6610"/>
                  </a:lnTo>
                  <a:lnTo>
                    <a:pt x="2492" y="6611"/>
                  </a:lnTo>
                  <a:lnTo>
                    <a:pt x="2497" y="6612"/>
                  </a:lnTo>
                  <a:lnTo>
                    <a:pt x="2500" y="6612"/>
                  </a:lnTo>
                  <a:lnTo>
                    <a:pt x="2500" y="6612"/>
                  </a:lnTo>
                  <a:lnTo>
                    <a:pt x="2509" y="6626"/>
                  </a:lnTo>
                  <a:lnTo>
                    <a:pt x="2514" y="6640"/>
                  </a:lnTo>
                  <a:lnTo>
                    <a:pt x="2519" y="6655"/>
                  </a:lnTo>
                  <a:lnTo>
                    <a:pt x="2523" y="6670"/>
                  </a:lnTo>
                  <a:lnTo>
                    <a:pt x="2525" y="6687"/>
                  </a:lnTo>
                  <a:lnTo>
                    <a:pt x="2525" y="6703"/>
                  </a:lnTo>
                  <a:lnTo>
                    <a:pt x="2525" y="6721"/>
                  </a:lnTo>
                  <a:lnTo>
                    <a:pt x="2524" y="6738"/>
                  </a:lnTo>
                  <a:lnTo>
                    <a:pt x="2518" y="6773"/>
                  </a:lnTo>
                  <a:lnTo>
                    <a:pt x="2511" y="6808"/>
                  </a:lnTo>
                  <a:lnTo>
                    <a:pt x="2493" y="6880"/>
                  </a:lnTo>
                  <a:lnTo>
                    <a:pt x="2485" y="6915"/>
                  </a:lnTo>
                  <a:lnTo>
                    <a:pt x="2479" y="6948"/>
                  </a:lnTo>
                  <a:lnTo>
                    <a:pt x="2477" y="6964"/>
                  </a:lnTo>
                  <a:lnTo>
                    <a:pt x="2476" y="6979"/>
                  </a:lnTo>
                  <a:lnTo>
                    <a:pt x="2476" y="6995"/>
                  </a:lnTo>
                  <a:lnTo>
                    <a:pt x="2477" y="7010"/>
                  </a:lnTo>
                  <a:lnTo>
                    <a:pt x="2479" y="7023"/>
                  </a:lnTo>
                  <a:lnTo>
                    <a:pt x="2484" y="7037"/>
                  </a:lnTo>
                  <a:lnTo>
                    <a:pt x="2489" y="7048"/>
                  </a:lnTo>
                  <a:lnTo>
                    <a:pt x="2497" y="7060"/>
                  </a:lnTo>
                  <a:lnTo>
                    <a:pt x="2505" y="7071"/>
                  </a:lnTo>
                  <a:lnTo>
                    <a:pt x="2516" y="7081"/>
                  </a:lnTo>
                  <a:lnTo>
                    <a:pt x="2530" y="7089"/>
                  </a:lnTo>
                  <a:lnTo>
                    <a:pt x="2544" y="7098"/>
                  </a:lnTo>
                  <a:lnTo>
                    <a:pt x="2544" y="7098"/>
                  </a:lnTo>
                  <a:lnTo>
                    <a:pt x="2562" y="7105"/>
                  </a:lnTo>
                  <a:lnTo>
                    <a:pt x="2580" y="7109"/>
                  </a:lnTo>
                  <a:lnTo>
                    <a:pt x="2596" y="7112"/>
                  </a:lnTo>
                  <a:lnTo>
                    <a:pt x="2612" y="7112"/>
                  </a:lnTo>
                  <a:lnTo>
                    <a:pt x="2626" y="7110"/>
                  </a:lnTo>
                  <a:lnTo>
                    <a:pt x="2640" y="7107"/>
                  </a:lnTo>
                  <a:lnTo>
                    <a:pt x="2651" y="7101"/>
                  </a:lnTo>
                  <a:lnTo>
                    <a:pt x="2663" y="7095"/>
                  </a:lnTo>
                  <a:lnTo>
                    <a:pt x="2675" y="7087"/>
                  </a:lnTo>
                  <a:lnTo>
                    <a:pt x="2685" y="7078"/>
                  </a:lnTo>
                  <a:lnTo>
                    <a:pt x="2696" y="7068"/>
                  </a:lnTo>
                  <a:lnTo>
                    <a:pt x="2705" y="7058"/>
                  </a:lnTo>
                  <a:lnTo>
                    <a:pt x="2724" y="7034"/>
                  </a:lnTo>
                  <a:lnTo>
                    <a:pt x="2741" y="7010"/>
                  </a:lnTo>
                  <a:lnTo>
                    <a:pt x="2760" y="6986"/>
                  </a:lnTo>
                  <a:lnTo>
                    <a:pt x="2779" y="6963"/>
                  </a:lnTo>
                  <a:lnTo>
                    <a:pt x="2788" y="6954"/>
                  </a:lnTo>
                  <a:lnTo>
                    <a:pt x="2799" y="6944"/>
                  </a:lnTo>
                  <a:lnTo>
                    <a:pt x="2809" y="6936"/>
                  </a:lnTo>
                  <a:lnTo>
                    <a:pt x="2821" y="6929"/>
                  </a:lnTo>
                  <a:lnTo>
                    <a:pt x="2834" y="6924"/>
                  </a:lnTo>
                  <a:lnTo>
                    <a:pt x="2847" y="6920"/>
                  </a:lnTo>
                  <a:lnTo>
                    <a:pt x="2861" y="6919"/>
                  </a:lnTo>
                  <a:lnTo>
                    <a:pt x="2875" y="6919"/>
                  </a:lnTo>
                  <a:lnTo>
                    <a:pt x="2891" y="6920"/>
                  </a:lnTo>
                  <a:lnTo>
                    <a:pt x="2908" y="6924"/>
                  </a:lnTo>
                  <a:lnTo>
                    <a:pt x="2926" y="6931"/>
                  </a:lnTo>
                  <a:lnTo>
                    <a:pt x="2945" y="6941"/>
                  </a:lnTo>
                  <a:lnTo>
                    <a:pt x="2945" y="6941"/>
                  </a:lnTo>
                  <a:lnTo>
                    <a:pt x="2949" y="6942"/>
                  </a:lnTo>
                  <a:lnTo>
                    <a:pt x="2953" y="6943"/>
                  </a:lnTo>
                  <a:lnTo>
                    <a:pt x="2956" y="6943"/>
                  </a:lnTo>
                  <a:lnTo>
                    <a:pt x="2959" y="6942"/>
                  </a:lnTo>
                  <a:lnTo>
                    <a:pt x="2963" y="6940"/>
                  </a:lnTo>
                  <a:lnTo>
                    <a:pt x="2965" y="6937"/>
                  </a:lnTo>
                  <a:lnTo>
                    <a:pt x="2967" y="6935"/>
                  </a:lnTo>
                  <a:lnTo>
                    <a:pt x="2969" y="6931"/>
                  </a:lnTo>
                  <a:lnTo>
                    <a:pt x="2969" y="6931"/>
                  </a:lnTo>
                  <a:lnTo>
                    <a:pt x="2974" y="6916"/>
                  </a:lnTo>
                  <a:lnTo>
                    <a:pt x="2978" y="6902"/>
                  </a:lnTo>
                  <a:lnTo>
                    <a:pt x="2981" y="6888"/>
                  </a:lnTo>
                  <a:lnTo>
                    <a:pt x="2984" y="6874"/>
                  </a:lnTo>
                  <a:lnTo>
                    <a:pt x="2986" y="6860"/>
                  </a:lnTo>
                  <a:lnTo>
                    <a:pt x="2986" y="6847"/>
                  </a:lnTo>
                  <a:lnTo>
                    <a:pt x="2986" y="6834"/>
                  </a:lnTo>
                  <a:lnTo>
                    <a:pt x="2985" y="6821"/>
                  </a:lnTo>
                  <a:lnTo>
                    <a:pt x="2984" y="6808"/>
                  </a:lnTo>
                  <a:lnTo>
                    <a:pt x="2981" y="6797"/>
                  </a:lnTo>
                  <a:lnTo>
                    <a:pt x="2976" y="6772"/>
                  </a:lnTo>
                  <a:lnTo>
                    <a:pt x="2966" y="6750"/>
                  </a:lnTo>
                  <a:lnTo>
                    <a:pt x="2956" y="6727"/>
                  </a:lnTo>
                  <a:lnTo>
                    <a:pt x="2943" y="6705"/>
                  </a:lnTo>
                  <a:lnTo>
                    <a:pt x="2929" y="6684"/>
                  </a:lnTo>
                  <a:lnTo>
                    <a:pt x="2914" y="6663"/>
                  </a:lnTo>
                  <a:lnTo>
                    <a:pt x="2897" y="6642"/>
                  </a:lnTo>
                  <a:lnTo>
                    <a:pt x="2862" y="6601"/>
                  </a:lnTo>
                  <a:lnTo>
                    <a:pt x="2827" y="6560"/>
                  </a:lnTo>
                  <a:lnTo>
                    <a:pt x="2827" y="6560"/>
                  </a:lnTo>
                  <a:lnTo>
                    <a:pt x="2828" y="6556"/>
                  </a:lnTo>
                  <a:lnTo>
                    <a:pt x="2828" y="6552"/>
                  </a:lnTo>
                  <a:lnTo>
                    <a:pt x="2827" y="6549"/>
                  </a:lnTo>
                  <a:lnTo>
                    <a:pt x="2825" y="6545"/>
                  </a:lnTo>
                  <a:lnTo>
                    <a:pt x="2822" y="6543"/>
                  </a:lnTo>
                  <a:lnTo>
                    <a:pt x="2819" y="6542"/>
                  </a:lnTo>
                  <a:lnTo>
                    <a:pt x="2815" y="6542"/>
                  </a:lnTo>
                  <a:lnTo>
                    <a:pt x="2812" y="6542"/>
                  </a:lnTo>
                  <a:lnTo>
                    <a:pt x="2812" y="6542"/>
                  </a:lnTo>
                  <a:lnTo>
                    <a:pt x="2791" y="6515"/>
                  </a:lnTo>
                  <a:lnTo>
                    <a:pt x="2772" y="6487"/>
                  </a:lnTo>
                  <a:lnTo>
                    <a:pt x="2772" y="6487"/>
                  </a:lnTo>
                  <a:lnTo>
                    <a:pt x="2773" y="6484"/>
                  </a:lnTo>
                  <a:lnTo>
                    <a:pt x="2773" y="6484"/>
                  </a:lnTo>
                  <a:lnTo>
                    <a:pt x="2786" y="6474"/>
                  </a:lnTo>
                  <a:lnTo>
                    <a:pt x="2799" y="6462"/>
                  </a:lnTo>
                  <a:lnTo>
                    <a:pt x="2823" y="6440"/>
                  </a:lnTo>
                  <a:lnTo>
                    <a:pt x="2823" y="6440"/>
                  </a:lnTo>
                  <a:lnTo>
                    <a:pt x="2839" y="6454"/>
                  </a:lnTo>
                  <a:lnTo>
                    <a:pt x="2853" y="6469"/>
                  </a:lnTo>
                  <a:lnTo>
                    <a:pt x="2867" y="6485"/>
                  </a:lnTo>
                  <a:lnTo>
                    <a:pt x="2880" y="6502"/>
                  </a:lnTo>
                  <a:lnTo>
                    <a:pt x="2880" y="6502"/>
                  </a:lnTo>
                  <a:lnTo>
                    <a:pt x="2869" y="6519"/>
                  </a:lnTo>
                  <a:lnTo>
                    <a:pt x="2857" y="6536"/>
                  </a:lnTo>
                  <a:lnTo>
                    <a:pt x="2857" y="6536"/>
                  </a:lnTo>
                  <a:lnTo>
                    <a:pt x="2855" y="6542"/>
                  </a:lnTo>
                  <a:lnTo>
                    <a:pt x="2856" y="6546"/>
                  </a:lnTo>
                  <a:lnTo>
                    <a:pt x="2857" y="6551"/>
                  </a:lnTo>
                  <a:lnTo>
                    <a:pt x="2861" y="6554"/>
                  </a:lnTo>
                  <a:lnTo>
                    <a:pt x="2866" y="6557"/>
                  </a:lnTo>
                  <a:lnTo>
                    <a:pt x="2870" y="6558"/>
                  </a:lnTo>
                  <a:lnTo>
                    <a:pt x="2876" y="6557"/>
                  </a:lnTo>
                  <a:lnTo>
                    <a:pt x="2881" y="6553"/>
                  </a:lnTo>
                  <a:lnTo>
                    <a:pt x="2881" y="6553"/>
                  </a:lnTo>
                  <a:lnTo>
                    <a:pt x="2894" y="6540"/>
                  </a:lnTo>
                  <a:lnTo>
                    <a:pt x="2894" y="6540"/>
                  </a:lnTo>
                  <a:lnTo>
                    <a:pt x="2888" y="6557"/>
                  </a:lnTo>
                  <a:lnTo>
                    <a:pt x="2883" y="6574"/>
                  </a:lnTo>
                  <a:lnTo>
                    <a:pt x="2883" y="6574"/>
                  </a:lnTo>
                  <a:lnTo>
                    <a:pt x="2883" y="6578"/>
                  </a:lnTo>
                  <a:lnTo>
                    <a:pt x="2884" y="6581"/>
                  </a:lnTo>
                  <a:lnTo>
                    <a:pt x="2887" y="6584"/>
                  </a:lnTo>
                  <a:lnTo>
                    <a:pt x="2890" y="6585"/>
                  </a:lnTo>
                  <a:lnTo>
                    <a:pt x="2894" y="6585"/>
                  </a:lnTo>
                  <a:lnTo>
                    <a:pt x="2896" y="6585"/>
                  </a:lnTo>
                  <a:lnTo>
                    <a:pt x="2899" y="6583"/>
                  </a:lnTo>
                  <a:lnTo>
                    <a:pt x="2901" y="6579"/>
                  </a:lnTo>
                  <a:lnTo>
                    <a:pt x="2901" y="6579"/>
                  </a:lnTo>
                  <a:lnTo>
                    <a:pt x="2903" y="6571"/>
                  </a:lnTo>
                  <a:lnTo>
                    <a:pt x="2906" y="6564"/>
                  </a:lnTo>
                  <a:lnTo>
                    <a:pt x="2914" y="6547"/>
                  </a:lnTo>
                  <a:lnTo>
                    <a:pt x="2914" y="6547"/>
                  </a:lnTo>
                  <a:lnTo>
                    <a:pt x="2929" y="6572"/>
                  </a:lnTo>
                  <a:lnTo>
                    <a:pt x="2944" y="6598"/>
                  </a:lnTo>
                  <a:lnTo>
                    <a:pt x="2974" y="6649"/>
                  </a:lnTo>
                  <a:lnTo>
                    <a:pt x="3002" y="6703"/>
                  </a:lnTo>
                  <a:lnTo>
                    <a:pt x="3029" y="6756"/>
                  </a:lnTo>
                  <a:lnTo>
                    <a:pt x="3056" y="6807"/>
                  </a:lnTo>
                  <a:lnTo>
                    <a:pt x="3083" y="6856"/>
                  </a:lnTo>
                  <a:lnTo>
                    <a:pt x="3110" y="6902"/>
                  </a:lnTo>
                  <a:lnTo>
                    <a:pt x="3123" y="6923"/>
                  </a:lnTo>
                  <a:lnTo>
                    <a:pt x="3137" y="6942"/>
                  </a:lnTo>
                  <a:lnTo>
                    <a:pt x="3137" y="6942"/>
                  </a:lnTo>
                  <a:lnTo>
                    <a:pt x="3146" y="6954"/>
                  </a:lnTo>
                  <a:lnTo>
                    <a:pt x="3156" y="6964"/>
                  </a:lnTo>
                  <a:lnTo>
                    <a:pt x="3166" y="6974"/>
                  </a:lnTo>
                  <a:lnTo>
                    <a:pt x="3177" y="6982"/>
                  </a:lnTo>
                  <a:lnTo>
                    <a:pt x="3189" y="6989"/>
                  </a:lnTo>
                  <a:lnTo>
                    <a:pt x="3199" y="6993"/>
                  </a:lnTo>
                  <a:lnTo>
                    <a:pt x="3211" y="6997"/>
                  </a:lnTo>
                  <a:lnTo>
                    <a:pt x="3223" y="6999"/>
                  </a:lnTo>
                  <a:lnTo>
                    <a:pt x="3234" y="6999"/>
                  </a:lnTo>
                  <a:lnTo>
                    <a:pt x="3245" y="6998"/>
                  </a:lnTo>
                  <a:lnTo>
                    <a:pt x="3256" y="6995"/>
                  </a:lnTo>
                  <a:lnTo>
                    <a:pt x="3267" y="6989"/>
                  </a:lnTo>
                  <a:lnTo>
                    <a:pt x="3278" y="6982"/>
                  </a:lnTo>
                  <a:lnTo>
                    <a:pt x="3288" y="6972"/>
                  </a:lnTo>
                  <a:lnTo>
                    <a:pt x="3297" y="6961"/>
                  </a:lnTo>
                  <a:lnTo>
                    <a:pt x="3307" y="6947"/>
                  </a:lnTo>
                  <a:lnTo>
                    <a:pt x="3307" y="6947"/>
                  </a:lnTo>
                  <a:lnTo>
                    <a:pt x="3318" y="6926"/>
                  </a:lnTo>
                  <a:lnTo>
                    <a:pt x="3330" y="6909"/>
                  </a:lnTo>
                  <a:lnTo>
                    <a:pt x="3330" y="6909"/>
                  </a:lnTo>
                  <a:lnTo>
                    <a:pt x="3336" y="6908"/>
                  </a:lnTo>
                  <a:lnTo>
                    <a:pt x="3338" y="6907"/>
                  </a:lnTo>
                  <a:lnTo>
                    <a:pt x="3341" y="6904"/>
                  </a:lnTo>
                  <a:lnTo>
                    <a:pt x="3341" y="6904"/>
                  </a:lnTo>
                  <a:lnTo>
                    <a:pt x="3361" y="6879"/>
                  </a:lnTo>
                  <a:lnTo>
                    <a:pt x="3361" y="6879"/>
                  </a:lnTo>
                  <a:lnTo>
                    <a:pt x="3369" y="6875"/>
                  </a:lnTo>
                  <a:lnTo>
                    <a:pt x="3377" y="6873"/>
                  </a:lnTo>
                  <a:lnTo>
                    <a:pt x="3385" y="6872"/>
                  </a:lnTo>
                  <a:lnTo>
                    <a:pt x="3392" y="6874"/>
                  </a:lnTo>
                  <a:lnTo>
                    <a:pt x="3399" y="6878"/>
                  </a:lnTo>
                  <a:lnTo>
                    <a:pt x="3406" y="6882"/>
                  </a:lnTo>
                  <a:lnTo>
                    <a:pt x="3413" y="6889"/>
                  </a:lnTo>
                  <a:lnTo>
                    <a:pt x="3419" y="6896"/>
                  </a:lnTo>
                  <a:lnTo>
                    <a:pt x="3432" y="6915"/>
                  </a:lnTo>
                  <a:lnTo>
                    <a:pt x="3444" y="6937"/>
                  </a:lnTo>
                  <a:lnTo>
                    <a:pt x="3469" y="6986"/>
                  </a:lnTo>
                  <a:lnTo>
                    <a:pt x="3482" y="7011"/>
                  </a:lnTo>
                  <a:lnTo>
                    <a:pt x="3498" y="7034"/>
                  </a:lnTo>
                  <a:lnTo>
                    <a:pt x="3505" y="7045"/>
                  </a:lnTo>
                  <a:lnTo>
                    <a:pt x="3513" y="7054"/>
                  </a:lnTo>
                  <a:lnTo>
                    <a:pt x="3522" y="7062"/>
                  </a:lnTo>
                  <a:lnTo>
                    <a:pt x="3530" y="7071"/>
                  </a:lnTo>
                  <a:lnTo>
                    <a:pt x="3540" y="7077"/>
                  </a:lnTo>
                  <a:lnTo>
                    <a:pt x="3550" y="7081"/>
                  </a:lnTo>
                  <a:lnTo>
                    <a:pt x="3561" y="7085"/>
                  </a:lnTo>
                  <a:lnTo>
                    <a:pt x="3571" y="7086"/>
                  </a:lnTo>
                  <a:lnTo>
                    <a:pt x="3583" y="7086"/>
                  </a:lnTo>
                  <a:lnTo>
                    <a:pt x="3596" y="7084"/>
                  </a:lnTo>
                  <a:lnTo>
                    <a:pt x="3609" y="7079"/>
                  </a:lnTo>
                  <a:lnTo>
                    <a:pt x="3623" y="7071"/>
                  </a:lnTo>
                  <a:lnTo>
                    <a:pt x="3623" y="7071"/>
                  </a:lnTo>
                  <a:lnTo>
                    <a:pt x="3645" y="7059"/>
                  </a:lnTo>
                  <a:lnTo>
                    <a:pt x="3664" y="7051"/>
                  </a:lnTo>
                  <a:lnTo>
                    <a:pt x="3681" y="7045"/>
                  </a:lnTo>
                  <a:lnTo>
                    <a:pt x="3698" y="7041"/>
                  </a:lnTo>
                  <a:lnTo>
                    <a:pt x="3712" y="7041"/>
                  </a:lnTo>
                  <a:lnTo>
                    <a:pt x="3725" y="7043"/>
                  </a:lnTo>
                  <a:lnTo>
                    <a:pt x="3737" y="7046"/>
                  </a:lnTo>
                  <a:lnTo>
                    <a:pt x="3749" y="7052"/>
                  </a:lnTo>
                  <a:lnTo>
                    <a:pt x="3761" y="7059"/>
                  </a:lnTo>
                  <a:lnTo>
                    <a:pt x="3773" y="7067"/>
                  </a:lnTo>
                  <a:lnTo>
                    <a:pt x="3798" y="7086"/>
                  </a:lnTo>
                  <a:lnTo>
                    <a:pt x="3826" y="7108"/>
                  </a:lnTo>
                  <a:lnTo>
                    <a:pt x="3844" y="7119"/>
                  </a:lnTo>
                  <a:lnTo>
                    <a:pt x="3863" y="7129"/>
                  </a:lnTo>
                  <a:lnTo>
                    <a:pt x="3863" y="7129"/>
                  </a:lnTo>
                  <a:lnTo>
                    <a:pt x="3874" y="7136"/>
                  </a:lnTo>
                  <a:lnTo>
                    <a:pt x="3890" y="7142"/>
                  </a:lnTo>
                  <a:lnTo>
                    <a:pt x="3921" y="7154"/>
                  </a:lnTo>
                  <a:lnTo>
                    <a:pt x="3958" y="7164"/>
                  </a:lnTo>
                  <a:lnTo>
                    <a:pt x="3997" y="7176"/>
                  </a:lnTo>
                  <a:lnTo>
                    <a:pt x="4037" y="7188"/>
                  </a:lnTo>
                  <a:lnTo>
                    <a:pt x="4078" y="7201"/>
                  </a:lnTo>
                  <a:lnTo>
                    <a:pt x="4118" y="7215"/>
                  </a:lnTo>
                  <a:lnTo>
                    <a:pt x="4138" y="7223"/>
                  </a:lnTo>
                  <a:lnTo>
                    <a:pt x="4156" y="7231"/>
                  </a:lnTo>
                  <a:lnTo>
                    <a:pt x="4174" y="7240"/>
                  </a:lnTo>
                  <a:lnTo>
                    <a:pt x="4190" y="7250"/>
                  </a:lnTo>
                  <a:lnTo>
                    <a:pt x="4207" y="7260"/>
                  </a:lnTo>
                  <a:lnTo>
                    <a:pt x="4221" y="7272"/>
                  </a:lnTo>
                  <a:lnTo>
                    <a:pt x="4234" y="7285"/>
                  </a:lnTo>
                  <a:lnTo>
                    <a:pt x="4244" y="7298"/>
                  </a:lnTo>
                  <a:lnTo>
                    <a:pt x="4254" y="7313"/>
                  </a:lnTo>
                  <a:lnTo>
                    <a:pt x="4262" y="7328"/>
                  </a:lnTo>
                  <a:lnTo>
                    <a:pt x="4267" y="7345"/>
                  </a:lnTo>
                  <a:lnTo>
                    <a:pt x="4270" y="7362"/>
                  </a:lnTo>
                  <a:lnTo>
                    <a:pt x="4271" y="7382"/>
                  </a:lnTo>
                  <a:lnTo>
                    <a:pt x="4269" y="7402"/>
                  </a:lnTo>
                  <a:lnTo>
                    <a:pt x="4265" y="7424"/>
                  </a:lnTo>
                  <a:lnTo>
                    <a:pt x="4257" y="7448"/>
                  </a:lnTo>
                  <a:lnTo>
                    <a:pt x="4248" y="7473"/>
                  </a:lnTo>
                  <a:lnTo>
                    <a:pt x="4234" y="7499"/>
                  </a:lnTo>
                  <a:lnTo>
                    <a:pt x="4234" y="7499"/>
                  </a:lnTo>
                  <a:lnTo>
                    <a:pt x="4233" y="7505"/>
                  </a:lnTo>
                  <a:lnTo>
                    <a:pt x="4233" y="7510"/>
                  </a:lnTo>
                  <a:lnTo>
                    <a:pt x="4235" y="7514"/>
                  </a:lnTo>
                  <a:lnTo>
                    <a:pt x="4238" y="7517"/>
                  </a:lnTo>
                  <a:lnTo>
                    <a:pt x="4243" y="7519"/>
                  </a:lnTo>
                  <a:lnTo>
                    <a:pt x="4248" y="7519"/>
                  </a:lnTo>
                  <a:lnTo>
                    <a:pt x="4252" y="7517"/>
                  </a:lnTo>
                  <a:lnTo>
                    <a:pt x="4257" y="7513"/>
                  </a:lnTo>
                  <a:lnTo>
                    <a:pt x="4257" y="7513"/>
                  </a:lnTo>
                  <a:lnTo>
                    <a:pt x="4271" y="7491"/>
                  </a:lnTo>
                  <a:lnTo>
                    <a:pt x="4283" y="7469"/>
                  </a:lnTo>
                  <a:lnTo>
                    <a:pt x="4291" y="7448"/>
                  </a:lnTo>
                  <a:lnTo>
                    <a:pt x="4298" y="7426"/>
                  </a:lnTo>
                  <a:lnTo>
                    <a:pt x="4303" y="7405"/>
                  </a:lnTo>
                  <a:lnTo>
                    <a:pt x="4304" y="7386"/>
                  </a:lnTo>
                  <a:lnTo>
                    <a:pt x="4304" y="7366"/>
                  </a:lnTo>
                  <a:lnTo>
                    <a:pt x="4303" y="7346"/>
                  </a:lnTo>
                  <a:lnTo>
                    <a:pt x="4298" y="7327"/>
                  </a:lnTo>
                  <a:lnTo>
                    <a:pt x="4292" y="7308"/>
                  </a:lnTo>
                  <a:lnTo>
                    <a:pt x="4285" y="7290"/>
                  </a:lnTo>
                  <a:lnTo>
                    <a:pt x="4276" y="7271"/>
                  </a:lnTo>
                  <a:lnTo>
                    <a:pt x="4265" y="7253"/>
                  </a:lnTo>
                  <a:lnTo>
                    <a:pt x="4252" y="7235"/>
                  </a:lnTo>
                  <a:lnTo>
                    <a:pt x="4240" y="7217"/>
                  </a:lnTo>
                  <a:lnTo>
                    <a:pt x="4224" y="7199"/>
                  </a:lnTo>
                  <a:lnTo>
                    <a:pt x="4224" y="7199"/>
                  </a:lnTo>
                  <a:lnTo>
                    <a:pt x="4290" y="7148"/>
                  </a:lnTo>
                  <a:lnTo>
                    <a:pt x="4355" y="7096"/>
                  </a:lnTo>
                  <a:lnTo>
                    <a:pt x="4419" y="7043"/>
                  </a:lnTo>
                  <a:lnTo>
                    <a:pt x="4483" y="6988"/>
                  </a:lnTo>
                  <a:lnTo>
                    <a:pt x="4483" y="6988"/>
                  </a:lnTo>
                  <a:lnTo>
                    <a:pt x="4395" y="7117"/>
                  </a:lnTo>
                  <a:lnTo>
                    <a:pt x="4352" y="7183"/>
                  </a:lnTo>
                  <a:lnTo>
                    <a:pt x="4310" y="7249"/>
                  </a:lnTo>
                  <a:lnTo>
                    <a:pt x="4310" y="7249"/>
                  </a:lnTo>
                  <a:lnTo>
                    <a:pt x="4307" y="7253"/>
                  </a:lnTo>
                  <a:lnTo>
                    <a:pt x="4307" y="7259"/>
                  </a:lnTo>
                  <a:lnTo>
                    <a:pt x="4311" y="7264"/>
                  </a:lnTo>
                  <a:lnTo>
                    <a:pt x="4315" y="7266"/>
                  </a:lnTo>
                  <a:lnTo>
                    <a:pt x="4319" y="7268"/>
                  </a:lnTo>
                  <a:lnTo>
                    <a:pt x="4325" y="7268"/>
                  </a:lnTo>
                  <a:lnTo>
                    <a:pt x="4330" y="7266"/>
                  </a:lnTo>
                  <a:lnTo>
                    <a:pt x="4334" y="7263"/>
                  </a:lnTo>
                  <a:lnTo>
                    <a:pt x="4334" y="7263"/>
                  </a:lnTo>
                  <a:lnTo>
                    <a:pt x="4417" y="7149"/>
                  </a:lnTo>
                  <a:lnTo>
                    <a:pt x="4502" y="7037"/>
                  </a:lnTo>
                  <a:lnTo>
                    <a:pt x="4670" y="6813"/>
                  </a:lnTo>
                  <a:lnTo>
                    <a:pt x="4670" y="6813"/>
                  </a:lnTo>
                  <a:lnTo>
                    <a:pt x="4738" y="6746"/>
                  </a:lnTo>
                  <a:lnTo>
                    <a:pt x="4804" y="6677"/>
                  </a:lnTo>
                  <a:lnTo>
                    <a:pt x="4869" y="6608"/>
                  </a:lnTo>
                  <a:lnTo>
                    <a:pt x="4934" y="6537"/>
                  </a:lnTo>
                  <a:lnTo>
                    <a:pt x="4934" y="6537"/>
                  </a:lnTo>
                  <a:lnTo>
                    <a:pt x="4755" y="6823"/>
                  </a:lnTo>
                  <a:lnTo>
                    <a:pt x="4577" y="7107"/>
                  </a:lnTo>
                  <a:lnTo>
                    <a:pt x="4577" y="7107"/>
                  </a:lnTo>
                  <a:lnTo>
                    <a:pt x="4547" y="7150"/>
                  </a:lnTo>
                  <a:lnTo>
                    <a:pt x="4547" y="7150"/>
                  </a:lnTo>
                  <a:lnTo>
                    <a:pt x="4337" y="7435"/>
                  </a:lnTo>
                  <a:lnTo>
                    <a:pt x="4233" y="7577"/>
                  </a:lnTo>
                  <a:lnTo>
                    <a:pt x="4130" y="7721"/>
                  </a:lnTo>
                  <a:lnTo>
                    <a:pt x="4130" y="7721"/>
                  </a:lnTo>
                  <a:lnTo>
                    <a:pt x="4216" y="7602"/>
                  </a:lnTo>
                  <a:lnTo>
                    <a:pt x="4305" y="7484"/>
                  </a:lnTo>
                  <a:lnTo>
                    <a:pt x="4484" y="7247"/>
                  </a:lnTo>
                  <a:lnTo>
                    <a:pt x="4484" y="7247"/>
                  </a:lnTo>
                  <a:lnTo>
                    <a:pt x="4372" y="7416"/>
                  </a:lnTo>
                  <a:lnTo>
                    <a:pt x="4259" y="7583"/>
                  </a:lnTo>
                  <a:lnTo>
                    <a:pt x="4259" y="7583"/>
                  </a:lnTo>
                  <a:lnTo>
                    <a:pt x="4138" y="7764"/>
                  </a:lnTo>
                  <a:lnTo>
                    <a:pt x="4017" y="7946"/>
                  </a:lnTo>
                  <a:lnTo>
                    <a:pt x="3899" y="8129"/>
                  </a:lnTo>
                  <a:lnTo>
                    <a:pt x="3782" y="8311"/>
                  </a:lnTo>
                  <a:lnTo>
                    <a:pt x="3782" y="8311"/>
                  </a:lnTo>
                  <a:lnTo>
                    <a:pt x="3627" y="8537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646" y="8524"/>
                  </a:lnTo>
                  <a:lnTo>
                    <a:pt x="3646" y="8524"/>
                  </a:lnTo>
                  <a:lnTo>
                    <a:pt x="3529" y="8707"/>
                  </a:lnTo>
                  <a:lnTo>
                    <a:pt x="3413" y="8890"/>
                  </a:lnTo>
                  <a:lnTo>
                    <a:pt x="3295" y="9071"/>
                  </a:lnTo>
                  <a:lnTo>
                    <a:pt x="3176" y="9251"/>
                  </a:lnTo>
                  <a:lnTo>
                    <a:pt x="3176" y="9251"/>
                  </a:lnTo>
                  <a:lnTo>
                    <a:pt x="3100" y="9352"/>
                  </a:lnTo>
                  <a:lnTo>
                    <a:pt x="3025" y="9453"/>
                  </a:lnTo>
                  <a:lnTo>
                    <a:pt x="2950" y="9554"/>
                  </a:lnTo>
                  <a:lnTo>
                    <a:pt x="2876" y="9656"/>
                  </a:lnTo>
                  <a:lnTo>
                    <a:pt x="2803" y="9758"/>
                  </a:lnTo>
                  <a:lnTo>
                    <a:pt x="2731" y="9861"/>
                  </a:lnTo>
                  <a:lnTo>
                    <a:pt x="2661" y="9965"/>
                  </a:lnTo>
                  <a:lnTo>
                    <a:pt x="2592" y="10068"/>
                  </a:lnTo>
                  <a:lnTo>
                    <a:pt x="2592" y="10068"/>
                  </a:lnTo>
                  <a:lnTo>
                    <a:pt x="2506" y="10177"/>
                  </a:lnTo>
                  <a:lnTo>
                    <a:pt x="2420" y="10284"/>
                  </a:lnTo>
                  <a:lnTo>
                    <a:pt x="2331" y="10389"/>
                  </a:lnTo>
                  <a:lnTo>
                    <a:pt x="2241" y="10493"/>
                  </a:lnTo>
                  <a:lnTo>
                    <a:pt x="2241" y="10493"/>
                  </a:lnTo>
                  <a:lnTo>
                    <a:pt x="2314" y="10383"/>
                  </a:lnTo>
                  <a:lnTo>
                    <a:pt x="2389" y="10273"/>
                  </a:lnTo>
                  <a:lnTo>
                    <a:pt x="2540" y="10054"/>
                  </a:lnTo>
                  <a:lnTo>
                    <a:pt x="2540" y="10054"/>
                  </a:lnTo>
                  <a:lnTo>
                    <a:pt x="2634" y="9931"/>
                  </a:lnTo>
                  <a:lnTo>
                    <a:pt x="2724" y="9808"/>
                  </a:lnTo>
                  <a:lnTo>
                    <a:pt x="2813" y="9683"/>
                  </a:lnTo>
                  <a:lnTo>
                    <a:pt x="2899" y="9557"/>
                  </a:lnTo>
                  <a:lnTo>
                    <a:pt x="2899" y="9557"/>
                  </a:lnTo>
                  <a:lnTo>
                    <a:pt x="2988" y="9441"/>
                  </a:lnTo>
                  <a:lnTo>
                    <a:pt x="3076" y="9324"/>
                  </a:lnTo>
                  <a:lnTo>
                    <a:pt x="3164" y="9207"/>
                  </a:lnTo>
                  <a:lnTo>
                    <a:pt x="3248" y="9087"/>
                  </a:lnTo>
                  <a:lnTo>
                    <a:pt x="3248" y="9087"/>
                  </a:lnTo>
                  <a:lnTo>
                    <a:pt x="3361" y="8926"/>
                  </a:lnTo>
                  <a:lnTo>
                    <a:pt x="3472" y="8763"/>
                  </a:lnTo>
                  <a:lnTo>
                    <a:pt x="3472" y="8763"/>
                  </a:lnTo>
                  <a:lnTo>
                    <a:pt x="3227" y="9098"/>
                  </a:lnTo>
                  <a:lnTo>
                    <a:pt x="2983" y="9434"/>
                  </a:lnTo>
                  <a:lnTo>
                    <a:pt x="2983" y="9434"/>
                  </a:lnTo>
                  <a:lnTo>
                    <a:pt x="3081" y="9285"/>
                  </a:lnTo>
                  <a:lnTo>
                    <a:pt x="3178" y="9135"/>
                  </a:lnTo>
                  <a:lnTo>
                    <a:pt x="3371" y="8835"/>
                  </a:lnTo>
                  <a:lnTo>
                    <a:pt x="3468" y="8685"/>
                  </a:lnTo>
                  <a:lnTo>
                    <a:pt x="3565" y="8535"/>
                  </a:lnTo>
                  <a:lnTo>
                    <a:pt x="3664" y="8385"/>
                  </a:lnTo>
                  <a:lnTo>
                    <a:pt x="3763" y="8238"/>
                  </a:lnTo>
                  <a:lnTo>
                    <a:pt x="3763" y="8238"/>
                  </a:lnTo>
                  <a:lnTo>
                    <a:pt x="3568" y="8519"/>
                  </a:lnTo>
                  <a:lnTo>
                    <a:pt x="3373" y="8801"/>
                  </a:lnTo>
                  <a:lnTo>
                    <a:pt x="3278" y="8943"/>
                  </a:lnTo>
                  <a:lnTo>
                    <a:pt x="3183" y="9085"/>
                  </a:lnTo>
                  <a:lnTo>
                    <a:pt x="3088" y="9228"/>
                  </a:lnTo>
                  <a:lnTo>
                    <a:pt x="2994" y="9372"/>
                  </a:lnTo>
                  <a:lnTo>
                    <a:pt x="2994" y="9372"/>
                  </a:lnTo>
                  <a:lnTo>
                    <a:pt x="2952" y="9434"/>
                  </a:lnTo>
                  <a:lnTo>
                    <a:pt x="2906" y="9496"/>
                  </a:lnTo>
                  <a:lnTo>
                    <a:pt x="2860" y="9559"/>
                  </a:lnTo>
                  <a:lnTo>
                    <a:pt x="2811" y="9622"/>
                  </a:lnTo>
                  <a:lnTo>
                    <a:pt x="2760" y="9685"/>
                  </a:lnTo>
                  <a:lnTo>
                    <a:pt x="2708" y="9749"/>
                  </a:lnTo>
                  <a:lnTo>
                    <a:pt x="2605" y="9874"/>
                  </a:lnTo>
                  <a:lnTo>
                    <a:pt x="2503" y="9999"/>
                  </a:lnTo>
                  <a:lnTo>
                    <a:pt x="2454" y="10061"/>
                  </a:lnTo>
                  <a:lnTo>
                    <a:pt x="2407" y="10122"/>
                  </a:lnTo>
                  <a:lnTo>
                    <a:pt x="2362" y="10183"/>
                  </a:lnTo>
                  <a:lnTo>
                    <a:pt x="2320" y="10243"/>
                  </a:lnTo>
                  <a:lnTo>
                    <a:pt x="2283" y="10301"/>
                  </a:lnTo>
                  <a:lnTo>
                    <a:pt x="2265" y="10330"/>
                  </a:lnTo>
                  <a:lnTo>
                    <a:pt x="2249" y="10360"/>
                  </a:lnTo>
                  <a:lnTo>
                    <a:pt x="2249" y="10360"/>
                  </a:lnTo>
                  <a:lnTo>
                    <a:pt x="2298" y="10272"/>
                  </a:lnTo>
                  <a:lnTo>
                    <a:pt x="2347" y="10184"/>
                  </a:lnTo>
                  <a:lnTo>
                    <a:pt x="2449" y="10011"/>
                  </a:lnTo>
                  <a:lnTo>
                    <a:pt x="2449" y="10011"/>
                  </a:lnTo>
                  <a:lnTo>
                    <a:pt x="2493" y="9956"/>
                  </a:lnTo>
                  <a:lnTo>
                    <a:pt x="2538" y="9900"/>
                  </a:lnTo>
                  <a:lnTo>
                    <a:pt x="2582" y="9845"/>
                  </a:lnTo>
                  <a:lnTo>
                    <a:pt x="2626" y="9787"/>
                  </a:lnTo>
                  <a:lnTo>
                    <a:pt x="2711" y="9674"/>
                  </a:lnTo>
                  <a:lnTo>
                    <a:pt x="2794" y="9559"/>
                  </a:lnTo>
                  <a:lnTo>
                    <a:pt x="2876" y="9442"/>
                  </a:lnTo>
                  <a:lnTo>
                    <a:pt x="2957" y="9324"/>
                  </a:lnTo>
                  <a:lnTo>
                    <a:pt x="3036" y="9206"/>
                  </a:lnTo>
                  <a:lnTo>
                    <a:pt x="3116" y="9085"/>
                  </a:lnTo>
                  <a:lnTo>
                    <a:pt x="3116" y="9085"/>
                  </a:lnTo>
                  <a:lnTo>
                    <a:pt x="3178" y="8989"/>
                  </a:lnTo>
                  <a:lnTo>
                    <a:pt x="3242" y="8894"/>
                  </a:lnTo>
                  <a:lnTo>
                    <a:pt x="3371" y="8705"/>
                  </a:lnTo>
                  <a:lnTo>
                    <a:pt x="3632" y="8324"/>
                  </a:lnTo>
                  <a:lnTo>
                    <a:pt x="3761" y="8133"/>
                  </a:lnTo>
                  <a:lnTo>
                    <a:pt x="3824" y="8037"/>
                  </a:lnTo>
                  <a:lnTo>
                    <a:pt x="3887" y="7941"/>
                  </a:lnTo>
                  <a:lnTo>
                    <a:pt x="3949" y="7844"/>
                  </a:lnTo>
                  <a:lnTo>
                    <a:pt x="4009" y="7747"/>
                  </a:lnTo>
                  <a:lnTo>
                    <a:pt x="4069" y="7650"/>
                  </a:lnTo>
                  <a:lnTo>
                    <a:pt x="4127" y="7552"/>
                  </a:lnTo>
                  <a:lnTo>
                    <a:pt x="4127" y="7552"/>
                  </a:lnTo>
                  <a:lnTo>
                    <a:pt x="4130" y="7546"/>
                  </a:lnTo>
                  <a:lnTo>
                    <a:pt x="4128" y="7541"/>
                  </a:lnTo>
                  <a:lnTo>
                    <a:pt x="4127" y="7537"/>
                  </a:lnTo>
                  <a:lnTo>
                    <a:pt x="4125" y="7533"/>
                  </a:lnTo>
                  <a:lnTo>
                    <a:pt x="4120" y="7529"/>
                  </a:lnTo>
                  <a:lnTo>
                    <a:pt x="4116" y="7528"/>
                  </a:lnTo>
                  <a:lnTo>
                    <a:pt x="4111" y="7528"/>
                  </a:lnTo>
                  <a:lnTo>
                    <a:pt x="4106" y="7531"/>
                  </a:lnTo>
                  <a:lnTo>
                    <a:pt x="4106" y="7531"/>
                  </a:lnTo>
                  <a:lnTo>
                    <a:pt x="4064" y="7560"/>
                  </a:lnTo>
                  <a:lnTo>
                    <a:pt x="4024" y="7592"/>
                  </a:lnTo>
                  <a:lnTo>
                    <a:pt x="3986" y="7625"/>
                  </a:lnTo>
                  <a:lnTo>
                    <a:pt x="3948" y="7659"/>
                  </a:lnTo>
                  <a:lnTo>
                    <a:pt x="3912" y="7696"/>
                  </a:lnTo>
                  <a:lnTo>
                    <a:pt x="3877" y="7733"/>
                  </a:lnTo>
                  <a:lnTo>
                    <a:pt x="3843" y="7772"/>
                  </a:lnTo>
                  <a:lnTo>
                    <a:pt x="3810" y="7810"/>
                  </a:lnTo>
                  <a:lnTo>
                    <a:pt x="3810" y="7810"/>
                  </a:lnTo>
                  <a:lnTo>
                    <a:pt x="3888" y="7697"/>
                  </a:lnTo>
                  <a:lnTo>
                    <a:pt x="3966" y="7582"/>
                  </a:lnTo>
                  <a:lnTo>
                    <a:pt x="3966" y="7582"/>
                  </a:lnTo>
                  <a:lnTo>
                    <a:pt x="3968" y="7577"/>
                  </a:lnTo>
                  <a:lnTo>
                    <a:pt x="3968" y="7572"/>
                  </a:lnTo>
                  <a:lnTo>
                    <a:pt x="3966" y="7568"/>
                  </a:lnTo>
                  <a:lnTo>
                    <a:pt x="3961" y="7565"/>
                  </a:lnTo>
                  <a:lnTo>
                    <a:pt x="3956" y="7562"/>
                  </a:lnTo>
                  <a:lnTo>
                    <a:pt x="3952" y="7562"/>
                  </a:lnTo>
                  <a:lnTo>
                    <a:pt x="3946" y="7565"/>
                  </a:lnTo>
                  <a:lnTo>
                    <a:pt x="3941" y="7568"/>
                  </a:lnTo>
                  <a:lnTo>
                    <a:pt x="3941" y="7568"/>
                  </a:lnTo>
                  <a:lnTo>
                    <a:pt x="3677" y="7934"/>
                  </a:lnTo>
                  <a:lnTo>
                    <a:pt x="3677" y="7934"/>
                  </a:lnTo>
                  <a:lnTo>
                    <a:pt x="3706" y="7885"/>
                  </a:lnTo>
                  <a:lnTo>
                    <a:pt x="3734" y="7836"/>
                  </a:lnTo>
                  <a:lnTo>
                    <a:pt x="3761" y="7787"/>
                  </a:lnTo>
                  <a:lnTo>
                    <a:pt x="3788" y="7737"/>
                  </a:lnTo>
                  <a:lnTo>
                    <a:pt x="3814" y="7686"/>
                  </a:lnTo>
                  <a:lnTo>
                    <a:pt x="3838" y="7636"/>
                  </a:lnTo>
                  <a:lnTo>
                    <a:pt x="3862" y="7586"/>
                  </a:lnTo>
                  <a:lnTo>
                    <a:pt x="3885" y="7534"/>
                  </a:lnTo>
                  <a:lnTo>
                    <a:pt x="3885" y="7534"/>
                  </a:lnTo>
                  <a:lnTo>
                    <a:pt x="3886" y="7531"/>
                  </a:lnTo>
                  <a:lnTo>
                    <a:pt x="3886" y="7531"/>
                  </a:lnTo>
                  <a:lnTo>
                    <a:pt x="3928" y="7531"/>
                  </a:lnTo>
                  <a:lnTo>
                    <a:pt x="3970" y="7528"/>
                  </a:lnTo>
                  <a:lnTo>
                    <a:pt x="4013" y="7524"/>
                  </a:lnTo>
                  <a:lnTo>
                    <a:pt x="4055" y="7518"/>
                  </a:lnTo>
                  <a:lnTo>
                    <a:pt x="4097" y="7510"/>
                  </a:lnTo>
                  <a:lnTo>
                    <a:pt x="4139" y="7499"/>
                  </a:lnTo>
                  <a:lnTo>
                    <a:pt x="4182" y="7486"/>
                  </a:lnTo>
                  <a:lnTo>
                    <a:pt x="4226" y="7471"/>
                  </a:lnTo>
                  <a:lnTo>
                    <a:pt x="4226" y="7471"/>
                  </a:lnTo>
                  <a:lnTo>
                    <a:pt x="4229" y="7469"/>
                  </a:lnTo>
                  <a:lnTo>
                    <a:pt x="4231" y="7465"/>
                  </a:lnTo>
                  <a:lnTo>
                    <a:pt x="4231" y="7463"/>
                  </a:lnTo>
                  <a:lnTo>
                    <a:pt x="4231" y="7459"/>
                  </a:lnTo>
                  <a:lnTo>
                    <a:pt x="4230" y="7456"/>
                  </a:lnTo>
                  <a:lnTo>
                    <a:pt x="4228" y="7453"/>
                  </a:lnTo>
                  <a:lnTo>
                    <a:pt x="4224" y="7452"/>
                  </a:lnTo>
                  <a:lnTo>
                    <a:pt x="4221" y="7453"/>
                  </a:lnTo>
                  <a:lnTo>
                    <a:pt x="4221" y="7453"/>
                  </a:lnTo>
                  <a:lnTo>
                    <a:pt x="4195" y="7460"/>
                  </a:lnTo>
                  <a:lnTo>
                    <a:pt x="4168" y="7467"/>
                  </a:lnTo>
                  <a:lnTo>
                    <a:pt x="4142" y="7474"/>
                  </a:lnTo>
                  <a:lnTo>
                    <a:pt x="4117" y="7479"/>
                  </a:lnTo>
                  <a:lnTo>
                    <a:pt x="4091" y="7484"/>
                  </a:lnTo>
                  <a:lnTo>
                    <a:pt x="4065" y="7487"/>
                  </a:lnTo>
                  <a:lnTo>
                    <a:pt x="4015" y="7493"/>
                  </a:lnTo>
                  <a:lnTo>
                    <a:pt x="3963" y="7497"/>
                  </a:lnTo>
                  <a:lnTo>
                    <a:pt x="3913" y="7498"/>
                  </a:lnTo>
                  <a:lnTo>
                    <a:pt x="3863" y="7498"/>
                  </a:lnTo>
                  <a:lnTo>
                    <a:pt x="3811" y="7496"/>
                  </a:lnTo>
                  <a:lnTo>
                    <a:pt x="3761" y="7493"/>
                  </a:lnTo>
                  <a:lnTo>
                    <a:pt x="3711" y="7489"/>
                  </a:lnTo>
                  <a:lnTo>
                    <a:pt x="3608" y="7480"/>
                  </a:lnTo>
                  <a:lnTo>
                    <a:pt x="3505" y="7472"/>
                  </a:lnTo>
                  <a:lnTo>
                    <a:pt x="3452" y="7470"/>
                  </a:lnTo>
                  <a:lnTo>
                    <a:pt x="3399" y="7467"/>
                  </a:lnTo>
                  <a:lnTo>
                    <a:pt x="3399" y="7467"/>
                  </a:lnTo>
                  <a:lnTo>
                    <a:pt x="3378" y="7469"/>
                  </a:lnTo>
                  <a:lnTo>
                    <a:pt x="3359" y="7471"/>
                  </a:lnTo>
                  <a:lnTo>
                    <a:pt x="3344" y="7474"/>
                  </a:lnTo>
                  <a:lnTo>
                    <a:pt x="3330" y="7479"/>
                  </a:lnTo>
                  <a:lnTo>
                    <a:pt x="3318" y="7486"/>
                  </a:lnTo>
                  <a:lnTo>
                    <a:pt x="3308" y="7494"/>
                  </a:lnTo>
                  <a:lnTo>
                    <a:pt x="3300" y="7503"/>
                  </a:lnTo>
                  <a:lnTo>
                    <a:pt x="3293" y="7512"/>
                  </a:lnTo>
                  <a:lnTo>
                    <a:pt x="3288" y="7522"/>
                  </a:lnTo>
                  <a:lnTo>
                    <a:pt x="3283" y="7534"/>
                  </a:lnTo>
                  <a:lnTo>
                    <a:pt x="3280" y="7546"/>
                  </a:lnTo>
                  <a:lnTo>
                    <a:pt x="3276" y="7558"/>
                  </a:lnTo>
                  <a:lnTo>
                    <a:pt x="3272" y="7582"/>
                  </a:lnTo>
                  <a:lnTo>
                    <a:pt x="3267" y="7607"/>
                  </a:lnTo>
                  <a:lnTo>
                    <a:pt x="3267" y="7607"/>
                  </a:lnTo>
                  <a:lnTo>
                    <a:pt x="3247" y="7632"/>
                  </a:lnTo>
                  <a:lnTo>
                    <a:pt x="3247" y="7632"/>
                  </a:lnTo>
                  <a:lnTo>
                    <a:pt x="3163" y="7677"/>
                  </a:lnTo>
                  <a:lnTo>
                    <a:pt x="3163" y="7677"/>
                  </a:lnTo>
                  <a:lnTo>
                    <a:pt x="3152" y="7680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62" y="7688"/>
                  </a:lnTo>
                  <a:lnTo>
                    <a:pt x="3179" y="7689"/>
                  </a:lnTo>
                  <a:lnTo>
                    <a:pt x="3194" y="7688"/>
                  </a:lnTo>
                  <a:lnTo>
                    <a:pt x="3208" y="7685"/>
                  </a:lnTo>
                  <a:lnTo>
                    <a:pt x="3208" y="7685"/>
                  </a:lnTo>
                  <a:lnTo>
                    <a:pt x="3143" y="7773"/>
                  </a:lnTo>
                  <a:lnTo>
                    <a:pt x="3079" y="7862"/>
                  </a:lnTo>
                  <a:lnTo>
                    <a:pt x="3017" y="7951"/>
                  </a:lnTo>
                  <a:lnTo>
                    <a:pt x="2956" y="8042"/>
                  </a:lnTo>
                  <a:lnTo>
                    <a:pt x="2956" y="8042"/>
                  </a:lnTo>
                  <a:lnTo>
                    <a:pt x="2976" y="8000"/>
                  </a:lnTo>
                  <a:lnTo>
                    <a:pt x="2994" y="7958"/>
                  </a:lnTo>
                  <a:lnTo>
                    <a:pt x="3012" y="7915"/>
                  </a:lnTo>
                  <a:lnTo>
                    <a:pt x="3029" y="7872"/>
                  </a:lnTo>
                  <a:lnTo>
                    <a:pt x="3045" y="7828"/>
                  </a:lnTo>
                  <a:lnTo>
                    <a:pt x="3060" y="7785"/>
                  </a:lnTo>
                  <a:lnTo>
                    <a:pt x="3074" y="7740"/>
                  </a:lnTo>
                  <a:lnTo>
                    <a:pt x="3086" y="7695"/>
                  </a:lnTo>
                  <a:lnTo>
                    <a:pt x="3086" y="7695"/>
                  </a:lnTo>
                  <a:lnTo>
                    <a:pt x="3100" y="7693"/>
                  </a:lnTo>
                  <a:lnTo>
                    <a:pt x="3114" y="7692"/>
                  </a:lnTo>
                  <a:lnTo>
                    <a:pt x="3128" y="7689"/>
                  </a:lnTo>
                  <a:lnTo>
                    <a:pt x="3142" y="7685"/>
                  </a:lnTo>
                  <a:lnTo>
                    <a:pt x="3142" y="7685"/>
                  </a:lnTo>
                  <a:lnTo>
                    <a:pt x="3118" y="7680"/>
                  </a:lnTo>
                  <a:lnTo>
                    <a:pt x="3093" y="7673"/>
                  </a:lnTo>
                  <a:lnTo>
                    <a:pt x="3063" y="7664"/>
                  </a:lnTo>
                  <a:lnTo>
                    <a:pt x="3032" y="7654"/>
                  </a:lnTo>
                  <a:lnTo>
                    <a:pt x="2997" y="7640"/>
                  </a:lnTo>
                  <a:lnTo>
                    <a:pt x="2958" y="7623"/>
                  </a:lnTo>
                  <a:lnTo>
                    <a:pt x="2915" y="7603"/>
                  </a:lnTo>
                  <a:lnTo>
                    <a:pt x="2869" y="7582"/>
                  </a:lnTo>
                  <a:lnTo>
                    <a:pt x="2869" y="7582"/>
                  </a:lnTo>
                  <a:lnTo>
                    <a:pt x="2840" y="7567"/>
                  </a:lnTo>
                  <a:lnTo>
                    <a:pt x="2812" y="7551"/>
                  </a:lnTo>
                  <a:lnTo>
                    <a:pt x="2785" y="7533"/>
                  </a:lnTo>
                  <a:lnTo>
                    <a:pt x="2758" y="7513"/>
                  </a:lnTo>
                  <a:lnTo>
                    <a:pt x="2732" y="7493"/>
                  </a:lnTo>
                  <a:lnTo>
                    <a:pt x="2706" y="7472"/>
                  </a:lnTo>
                  <a:lnTo>
                    <a:pt x="2682" y="7451"/>
                  </a:lnTo>
                  <a:lnTo>
                    <a:pt x="2657" y="7428"/>
                  </a:lnTo>
                  <a:lnTo>
                    <a:pt x="2609" y="7382"/>
                  </a:lnTo>
                  <a:lnTo>
                    <a:pt x="2561" y="7333"/>
                  </a:lnTo>
                  <a:lnTo>
                    <a:pt x="2514" y="7285"/>
                  </a:lnTo>
                  <a:lnTo>
                    <a:pt x="2468" y="7236"/>
                  </a:lnTo>
                  <a:lnTo>
                    <a:pt x="2420" y="7189"/>
                  </a:lnTo>
                  <a:lnTo>
                    <a:pt x="2396" y="7167"/>
                  </a:lnTo>
                  <a:lnTo>
                    <a:pt x="2370" y="7144"/>
                  </a:lnTo>
                  <a:lnTo>
                    <a:pt x="2346" y="7123"/>
                  </a:lnTo>
                  <a:lnTo>
                    <a:pt x="2320" y="7103"/>
                  </a:lnTo>
                  <a:lnTo>
                    <a:pt x="2293" y="7085"/>
                  </a:lnTo>
                  <a:lnTo>
                    <a:pt x="2266" y="7067"/>
                  </a:lnTo>
                  <a:lnTo>
                    <a:pt x="2238" y="7050"/>
                  </a:lnTo>
                  <a:lnTo>
                    <a:pt x="2210" y="7034"/>
                  </a:lnTo>
                  <a:lnTo>
                    <a:pt x="2181" y="7022"/>
                  </a:lnTo>
                  <a:lnTo>
                    <a:pt x="2150" y="7010"/>
                  </a:lnTo>
                  <a:lnTo>
                    <a:pt x="2119" y="6999"/>
                  </a:lnTo>
                  <a:lnTo>
                    <a:pt x="2086" y="6991"/>
                  </a:lnTo>
                  <a:lnTo>
                    <a:pt x="2052" y="6984"/>
                  </a:lnTo>
                  <a:lnTo>
                    <a:pt x="2017" y="6981"/>
                  </a:lnTo>
                  <a:lnTo>
                    <a:pt x="2017" y="6981"/>
                  </a:lnTo>
                  <a:lnTo>
                    <a:pt x="1991" y="6978"/>
                  </a:lnTo>
                  <a:lnTo>
                    <a:pt x="1965" y="6978"/>
                  </a:lnTo>
                  <a:lnTo>
                    <a:pt x="1915" y="6977"/>
                  </a:lnTo>
                  <a:lnTo>
                    <a:pt x="1915" y="6977"/>
                  </a:lnTo>
                  <a:lnTo>
                    <a:pt x="1912" y="6972"/>
                  </a:lnTo>
                  <a:lnTo>
                    <a:pt x="1906" y="6970"/>
                  </a:lnTo>
                  <a:lnTo>
                    <a:pt x="1903" y="6969"/>
                  </a:lnTo>
                  <a:lnTo>
                    <a:pt x="1900" y="6970"/>
                  </a:lnTo>
                  <a:lnTo>
                    <a:pt x="1896" y="6971"/>
                  </a:lnTo>
                  <a:lnTo>
                    <a:pt x="1894" y="6974"/>
                  </a:lnTo>
                  <a:lnTo>
                    <a:pt x="1894" y="6974"/>
                  </a:lnTo>
                  <a:lnTo>
                    <a:pt x="1891" y="6977"/>
                  </a:lnTo>
                  <a:lnTo>
                    <a:pt x="1891" y="6977"/>
                  </a:lnTo>
                  <a:lnTo>
                    <a:pt x="1858" y="6977"/>
                  </a:lnTo>
                  <a:lnTo>
                    <a:pt x="1825" y="6978"/>
                  </a:lnTo>
                  <a:lnTo>
                    <a:pt x="1792" y="6981"/>
                  </a:lnTo>
                  <a:lnTo>
                    <a:pt x="1759" y="6983"/>
                  </a:lnTo>
                  <a:lnTo>
                    <a:pt x="1728" y="6988"/>
                  </a:lnTo>
                  <a:lnTo>
                    <a:pt x="1695" y="6991"/>
                  </a:lnTo>
                  <a:lnTo>
                    <a:pt x="1632" y="7002"/>
                  </a:lnTo>
                  <a:lnTo>
                    <a:pt x="1569" y="7014"/>
                  </a:lnTo>
                  <a:lnTo>
                    <a:pt x="1507" y="7031"/>
                  </a:lnTo>
                  <a:lnTo>
                    <a:pt x="1445" y="7048"/>
                  </a:lnTo>
                  <a:lnTo>
                    <a:pt x="1384" y="7068"/>
                  </a:lnTo>
                  <a:lnTo>
                    <a:pt x="1384" y="7068"/>
                  </a:lnTo>
                  <a:lnTo>
                    <a:pt x="1378" y="7066"/>
                  </a:lnTo>
                  <a:lnTo>
                    <a:pt x="1373" y="7065"/>
                  </a:lnTo>
                  <a:lnTo>
                    <a:pt x="1370" y="7066"/>
                  </a:lnTo>
                  <a:lnTo>
                    <a:pt x="1367" y="7067"/>
                  </a:lnTo>
                  <a:lnTo>
                    <a:pt x="1365" y="7069"/>
                  </a:lnTo>
                  <a:lnTo>
                    <a:pt x="1363" y="7072"/>
                  </a:lnTo>
                  <a:lnTo>
                    <a:pt x="1363" y="7072"/>
                  </a:lnTo>
                  <a:lnTo>
                    <a:pt x="1359" y="7078"/>
                  </a:lnTo>
                  <a:lnTo>
                    <a:pt x="1359" y="7078"/>
                  </a:lnTo>
                  <a:lnTo>
                    <a:pt x="1298" y="7100"/>
                  </a:lnTo>
                  <a:lnTo>
                    <a:pt x="1237" y="7126"/>
                  </a:lnTo>
                  <a:lnTo>
                    <a:pt x="1237" y="7126"/>
                  </a:lnTo>
                  <a:lnTo>
                    <a:pt x="1243" y="7117"/>
                  </a:lnTo>
                  <a:lnTo>
                    <a:pt x="1243" y="7117"/>
                  </a:lnTo>
                  <a:lnTo>
                    <a:pt x="1246" y="7113"/>
                  </a:lnTo>
                  <a:lnTo>
                    <a:pt x="1245" y="7108"/>
                  </a:lnTo>
                  <a:lnTo>
                    <a:pt x="1242" y="7103"/>
                  </a:lnTo>
                  <a:lnTo>
                    <a:pt x="1239" y="7100"/>
                  </a:lnTo>
                  <a:lnTo>
                    <a:pt x="1234" y="7099"/>
                  </a:lnTo>
                  <a:lnTo>
                    <a:pt x="1228" y="7099"/>
                  </a:lnTo>
                  <a:lnTo>
                    <a:pt x="1223" y="7100"/>
                  </a:lnTo>
                  <a:lnTo>
                    <a:pt x="1219" y="7105"/>
                  </a:lnTo>
                  <a:lnTo>
                    <a:pt x="1219" y="7105"/>
                  </a:lnTo>
                  <a:lnTo>
                    <a:pt x="1187" y="7148"/>
                  </a:lnTo>
                  <a:lnTo>
                    <a:pt x="1187" y="7148"/>
                  </a:lnTo>
                  <a:lnTo>
                    <a:pt x="1108" y="7185"/>
                  </a:lnTo>
                  <a:lnTo>
                    <a:pt x="1029" y="7226"/>
                  </a:lnTo>
                  <a:lnTo>
                    <a:pt x="951" y="7268"/>
                  </a:lnTo>
                  <a:lnTo>
                    <a:pt x="873" y="7314"/>
                  </a:lnTo>
                  <a:lnTo>
                    <a:pt x="873" y="7314"/>
                  </a:lnTo>
                  <a:lnTo>
                    <a:pt x="850" y="7328"/>
                  </a:lnTo>
                  <a:lnTo>
                    <a:pt x="827" y="7345"/>
                  </a:lnTo>
                  <a:lnTo>
                    <a:pt x="803" y="7361"/>
                  </a:lnTo>
                  <a:lnTo>
                    <a:pt x="781" y="7377"/>
                  </a:lnTo>
                  <a:lnTo>
                    <a:pt x="760" y="7395"/>
                  </a:lnTo>
                  <a:lnTo>
                    <a:pt x="738" y="7412"/>
                  </a:lnTo>
                  <a:lnTo>
                    <a:pt x="698" y="7450"/>
                  </a:lnTo>
                  <a:lnTo>
                    <a:pt x="658" y="7489"/>
                  </a:lnTo>
                  <a:lnTo>
                    <a:pt x="621" y="7529"/>
                  </a:lnTo>
                  <a:lnTo>
                    <a:pt x="586" y="7572"/>
                  </a:lnTo>
                  <a:lnTo>
                    <a:pt x="550" y="7615"/>
                  </a:lnTo>
                  <a:lnTo>
                    <a:pt x="550" y="7615"/>
                  </a:lnTo>
                  <a:lnTo>
                    <a:pt x="500" y="7668"/>
                  </a:lnTo>
                  <a:lnTo>
                    <a:pt x="452" y="7723"/>
                  </a:lnTo>
                  <a:lnTo>
                    <a:pt x="406" y="7778"/>
                  </a:lnTo>
                  <a:lnTo>
                    <a:pt x="362" y="7835"/>
                  </a:lnTo>
                  <a:lnTo>
                    <a:pt x="320" y="7895"/>
                  </a:lnTo>
                  <a:lnTo>
                    <a:pt x="281" y="7954"/>
                  </a:lnTo>
                  <a:lnTo>
                    <a:pt x="244" y="8016"/>
                  </a:lnTo>
                  <a:lnTo>
                    <a:pt x="209" y="8080"/>
                  </a:lnTo>
                  <a:lnTo>
                    <a:pt x="209" y="8080"/>
                  </a:lnTo>
                  <a:lnTo>
                    <a:pt x="176" y="8118"/>
                  </a:lnTo>
                  <a:lnTo>
                    <a:pt x="142" y="8157"/>
                  </a:lnTo>
                  <a:lnTo>
                    <a:pt x="106" y="8194"/>
                  </a:lnTo>
                  <a:lnTo>
                    <a:pt x="68" y="8229"/>
                  </a:lnTo>
                  <a:lnTo>
                    <a:pt x="68" y="8229"/>
                  </a:lnTo>
                  <a:lnTo>
                    <a:pt x="66" y="8233"/>
                  </a:lnTo>
                  <a:lnTo>
                    <a:pt x="65" y="8235"/>
                  </a:lnTo>
                  <a:lnTo>
                    <a:pt x="64" y="8239"/>
                  </a:lnTo>
                  <a:lnTo>
                    <a:pt x="64" y="8241"/>
                  </a:lnTo>
                  <a:lnTo>
                    <a:pt x="65" y="8247"/>
                  </a:lnTo>
                  <a:lnTo>
                    <a:pt x="68" y="8252"/>
                  </a:lnTo>
                  <a:lnTo>
                    <a:pt x="73" y="8255"/>
                  </a:lnTo>
                  <a:lnTo>
                    <a:pt x="79" y="8258"/>
                  </a:lnTo>
                  <a:lnTo>
                    <a:pt x="86" y="8256"/>
                  </a:lnTo>
                  <a:lnTo>
                    <a:pt x="88" y="8255"/>
                  </a:lnTo>
                  <a:lnTo>
                    <a:pt x="92" y="8253"/>
                  </a:lnTo>
                  <a:lnTo>
                    <a:pt x="92" y="8253"/>
                  </a:lnTo>
                  <a:lnTo>
                    <a:pt x="123" y="8224"/>
                  </a:lnTo>
                  <a:lnTo>
                    <a:pt x="153" y="8194"/>
                  </a:lnTo>
                  <a:lnTo>
                    <a:pt x="153" y="8194"/>
                  </a:lnTo>
                  <a:lnTo>
                    <a:pt x="129" y="8250"/>
                  </a:lnTo>
                  <a:lnTo>
                    <a:pt x="108" y="8307"/>
                  </a:lnTo>
                  <a:lnTo>
                    <a:pt x="87" y="8364"/>
                  </a:lnTo>
                  <a:lnTo>
                    <a:pt x="69" y="8423"/>
                  </a:lnTo>
                  <a:lnTo>
                    <a:pt x="69" y="8423"/>
                  </a:lnTo>
                  <a:lnTo>
                    <a:pt x="68" y="8426"/>
                  </a:lnTo>
                  <a:lnTo>
                    <a:pt x="69" y="8430"/>
                  </a:lnTo>
                  <a:lnTo>
                    <a:pt x="72" y="8432"/>
                  </a:lnTo>
                  <a:lnTo>
                    <a:pt x="75" y="8433"/>
                  </a:lnTo>
                  <a:lnTo>
                    <a:pt x="79" y="8433"/>
                  </a:lnTo>
                  <a:lnTo>
                    <a:pt x="82" y="8432"/>
                  </a:lnTo>
                  <a:lnTo>
                    <a:pt x="85" y="8431"/>
                  </a:lnTo>
                  <a:lnTo>
                    <a:pt x="87" y="8427"/>
                  </a:lnTo>
                  <a:lnTo>
                    <a:pt x="87" y="8427"/>
                  </a:lnTo>
                  <a:lnTo>
                    <a:pt x="99" y="8390"/>
                  </a:lnTo>
                  <a:lnTo>
                    <a:pt x="110" y="8353"/>
                  </a:lnTo>
                  <a:lnTo>
                    <a:pt x="124" y="8318"/>
                  </a:lnTo>
                  <a:lnTo>
                    <a:pt x="138" y="8283"/>
                  </a:lnTo>
                  <a:lnTo>
                    <a:pt x="153" y="8248"/>
                  </a:lnTo>
                  <a:lnTo>
                    <a:pt x="168" y="8213"/>
                  </a:lnTo>
                  <a:lnTo>
                    <a:pt x="200" y="8145"/>
                  </a:lnTo>
                  <a:lnTo>
                    <a:pt x="200" y="8145"/>
                  </a:lnTo>
                  <a:lnTo>
                    <a:pt x="247" y="8092"/>
                  </a:lnTo>
                  <a:lnTo>
                    <a:pt x="293" y="8039"/>
                  </a:lnTo>
                  <a:lnTo>
                    <a:pt x="337" y="7984"/>
                  </a:lnTo>
                  <a:lnTo>
                    <a:pt x="380" y="7927"/>
                  </a:lnTo>
                  <a:lnTo>
                    <a:pt x="464" y="7816"/>
                  </a:lnTo>
                  <a:lnTo>
                    <a:pt x="505" y="7760"/>
                  </a:lnTo>
                  <a:lnTo>
                    <a:pt x="547" y="7704"/>
                  </a:lnTo>
                  <a:lnTo>
                    <a:pt x="547" y="7704"/>
                  </a:lnTo>
                  <a:lnTo>
                    <a:pt x="542" y="7724"/>
                  </a:lnTo>
                  <a:lnTo>
                    <a:pt x="533" y="7747"/>
                  </a:lnTo>
                  <a:lnTo>
                    <a:pt x="521" y="7778"/>
                  </a:lnTo>
                  <a:lnTo>
                    <a:pt x="505" y="7813"/>
                  </a:lnTo>
                  <a:lnTo>
                    <a:pt x="505" y="7813"/>
                  </a:lnTo>
                  <a:lnTo>
                    <a:pt x="488" y="7848"/>
                  </a:lnTo>
                  <a:lnTo>
                    <a:pt x="471" y="7882"/>
                  </a:lnTo>
                  <a:lnTo>
                    <a:pt x="453" y="7915"/>
                  </a:lnTo>
                  <a:lnTo>
                    <a:pt x="433" y="7947"/>
                  </a:lnTo>
                  <a:lnTo>
                    <a:pt x="414" y="7980"/>
                  </a:lnTo>
                  <a:lnTo>
                    <a:pt x="392" y="8013"/>
                  </a:lnTo>
                  <a:lnTo>
                    <a:pt x="349" y="8077"/>
                  </a:lnTo>
                  <a:lnTo>
                    <a:pt x="305" y="8140"/>
                  </a:lnTo>
                  <a:lnTo>
                    <a:pt x="260" y="8203"/>
                  </a:lnTo>
                  <a:lnTo>
                    <a:pt x="215" y="8266"/>
                  </a:lnTo>
                  <a:lnTo>
                    <a:pt x="170" y="8330"/>
                  </a:lnTo>
                  <a:lnTo>
                    <a:pt x="170" y="8330"/>
                  </a:lnTo>
                  <a:lnTo>
                    <a:pt x="170" y="8329"/>
                  </a:lnTo>
                  <a:lnTo>
                    <a:pt x="169" y="8329"/>
                  </a:lnTo>
                  <a:lnTo>
                    <a:pt x="169" y="8329"/>
                  </a:lnTo>
                  <a:lnTo>
                    <a:pt x="160" y="8334"/>
                  </a:lnTo>
                  <a:lnTo>
                    <a:pt x="151" y="8338"/>
                  </a:lnTo>
                  <a:lnTo>
                    <a:pt x="143" y="8344"/>
                  </a:lnTo>
                  <a:lnTo>
                    <a:pt x="135" y="8351"/>
                  </a:lnTo>
                  <a:lnTo>
                    <a:pt x="128" y="8358"/>
                  </a:lnTo>
                  <a:lnTo>
                    <a:pt x="122" y="8366"/>
                  </a:lnTo>
                  <a:lnTo>
                    <a:pt x="116" y="8375"/>
                  </a:lnTo>
                  <a:lnTo>
                    <a:pt x="110" y="8384"/>
                  </a:lnTo>
                  <a:lnTo>
                    <a:pt x="101" y="8404"/>
                  </a:lnTo>
                  <a:lnTo>
                    <a:pt x="93" y="8426"/>
                  </a:lnTo>
                  <a:lnTo>
                    <a:pt x="86" y="8448"/>
                  </a:lnTo>
                  <a:lnTo>
                    <a:pt x="81" y="8473"/>
                  </a:lnTo>
                  <a:lnTo>
                    <a:pt x="81" y="8473"/>
                  </a:lnTo>
                  <a:lnTo>
                    <a:pt x="67" y="8497"/>
                  </a:lnTo>
                  <a:lnTo>
                    <a:pt x="67" y="8497"/>
                  </a:lnTo>
                  <a:lnTo>
                    <a:pt x="65" y="8501"/>
                  </a:lnTo>
                  <a:lnTo>
                    <a:pt x="65" y="8504"/>
                  </a:lnTo>
                  <a:lnTo>
                    <a:pt x="66" y="8509"/>
                  </a:lnTo>
                  <a:lnTo>
                    <a:pt x="69" y="8514"/>
                  </a:lnTo>
                  <a:lnTo>
                    <a:pt x="75" y="8516"/>
                  </a:lnTo>
                  <a:lnTo>
                    <a:pt x="75" y="8516"/>
                  </a:lnTo>
                  <a:lnTo>
                    <a:pt x="73" y="8542"/>
                  </a:lnTo>
                  <a:lnTo>
                    <a:pt x="71" y="8568"/>
                  </a:lnTo>
                  <a:lnTo>
                    <a:pt x="69" y="8619"/>
                  </a:lnTo>
                  <a:lnTo>
                    <a:pt x="69" y="8619"/>
                  </a:lnTo>
                  <a:lnTo>
                    <a:pt x="66" y="8626"/>
                  </a:lnTo>
                  <a:lnTo>
                    <a:pt x="66" y="8626"/>
                  </a:lnTo>
                  <a:lnTo>
                    <a:pt x="65" y="8631"/>
                  </a:lnTo>
                  <a:lnTo>
                    <a:pt x="65" y="8636"/>
                  </a:lnTo>
                  <a:lnTo>
                    <a:pt x="67" y="8640"/>
                  </a:lnTo>
                  <a:lnTo>
                    <a:pt x="71" y="8643"/>
                  </a:lnTo>
                  <a:lnTo>
                    <a:pt x="71" y="8643"/>
                  </a:lnTo>
                  <a:lnTo>
                    <a:pt x="72" y="8700"/>
                  </a:lnTo>
                  <a:lnTo>
                    <a:pt x="73" y="8748"/>
                  </a:lnTo>
                  <a:lnTo>
                    <a:pt x="73" y="8748"/>
                  </a:lnTo>
                  <a:lnTo>
                    <a:pt x="37" y="8815"/>
                  </a:lnTo>
                  <a:lnTo>
                    <a:pt x="19" y="8847"/>
                  </a:lnTo>
                  <a:lnTo>
                    <a:pt x="2" y="8881"/>
                  </a:lnTo>
                  <a:lnTo>
                    <a:pt x="2" y="8881"/>
                  </a:lnTo>
                  <a:lnTo>
                    <a:pt x="0" y="8887"/>
                  </a:lnTo>
                  <a:lnTo>
                    <a:pt x="0" y="8892"/>
                  </a:lnTo>
                  <a:lnTo>
                    <a:pt x="3" y="8897"/>
                  </a:lnTo>
                  <a:lnTo>
                    <a:pt x="5" y="8900"/>
                  </a:lnTo>
                  <a:lnTo>
                    <a:pt x="10" y="8902"/>
                  </a:lnTo>
                  <a:lnTo>
                    <a:pt x="14" y="8902"/>
                  </a:lnTo>
                  <a:lnTo>
                    <a:pt x="19" y="8901"/>
                  </a:lnTo>
                  <a:lnTo>
                    <a:pt x="24" y="8899"/>
                  </a:lnTo>
                  <a:lnTo>
                    <a:pt x="24" y="8899"/>
                  </a:lnTo>
                  <a:lnTo>
                    <a:pt x="50" y="8877"/>
                  </a:lnTo>
                  <a:lnTo>
                    <a:pt x="74" y="8854"/>
                  </a:lnTo>
                  <a:lnTo>
                    <a:pt x="74" y="8854"/>
                  </a:lnTo>
                  <a:lnTo>
                    <a:pt x="74" y="8952"/>
                  </a:lnTo>
                  <a:lnTo>
                    <a:pt x="75" y="9002"/>
                  </a:lnTo>
                  <a:lnTo>
                    <a:pt x="76" y="9055"/>
                  </a:lnTo>
                  <a:lnTo>
                    <a:pt x="76" y="9055"/>
                  </a:lnTo>
                  <a:lnTo>
                    <a:pt x="33" y="9121"/>
                  </a:lnTo>
                  <a:lnTo>
                    <a:pt x="33" y="9121"/>
                  </a:lnTo>
                  <a:lnTo>
                    <a:pt x="31" y="9127"/>
                  </a:lnTo>
                  <a:lnTo>
                    <a:pt x="32" y="9132"/>
                  </a:lnTo>
                  <a:lnTo>
                    <a:pt x="34" y="9137"/>
                  </a:lnTo>
                  <a:lnTo>
                    <a:pt x="38" y="9140"/>
                  </a:lnTo>
                  <a:lnTo>
                    <a:pt x="41" y="9142"/>
                  </a:lnTo>
                  <a:lnTo>
                    <a:pt x="47" y="9144"/>
                  </a:lnTo>
                  <a:lnTo>
                    <a:pt x="52" y="9142"/>
                  </a:lnTo>
                  <a:lnTo>
                    <a:pt x="57" y="9140"/>
                  </a:lnTo>
                  <a:lnTo>
                    <a:pt x="57" y="9140"/>
                  </a:lnTo>
                  <a:lnTo>
                    <a:pt x="80" y="9112"/>
                  </a:lnTo>
                  <a:lnTo>
                    <a:pt x="80" y="9112"/>
                  </a:lnTo>
                  <a:lnTo>
                    <a:pt x="85" y="9185"/>
                  </a:lnTo>
                  <a:lnTo>
                    <a:pt x="89" y="9222"/>
                  </a:lnTo>
                  <a:lnTo>
                    <a:pt x="94" y="9258"/>
                  </a:lnTo>
                  <a:lnTo>
                    <a:pt x="94" y="9258"/>
                  </a:lnTo>
                  <a:lnTo>
                    <a:pt x="87" y="9288"/>
                  </a:lnTo>
                  <a:lnTo>
                    <a:pt x="82" y="9318"/>
                  </a:lnTo>
                  <a:lnTo>
                    <a:pt x="82" y="9318"/>
                  </a:lnTo>
                  <a:lnTo>
                    <a:pt x="82" y="9323"/>
                  </a:lnTo>
                  <a:lnTo>
                    <a:pt x="83" y="9326"/>
                  </a:lnTo>
                  <a:lnTo>
                    <a:pt x="86" y="9330"/>
                  </a:lnTo>
                  <a:lnTo>
                    <a:pt x="88" y="9332"/>
                  </a:lnTo>
                  <a:lnTo>
                    <a:pt x="92" y="9334"/>
                  </a:lnTo>
                  <a:lnTo>
                    <a:pt x="95" y="9334"/>
                  </a:lnTo>
                  <a:lnTo>
                    <a:pt x="100" y="9333"/>
                  </a:lnTo>
                  <a:lnTo>
                    <a:pt x="103" y="9331"/>
                  </a:lnTo>
                  <a:lnTo>
                    <a:pt x="103" y="9331"/>
                  </a:lnTo>
                  <a:lnTo>
                    <a:pt x="106" y="9326"/>
                  </a:lnTo>
                  <a:lnTo>
                    <a:pt x="106" y="9326"/>
                  </a:lnTo>
                  <a:lnTo>
                    <a:pt x="112" y="9355"/>
                  </a:lnTo>
                  <a:lnTo>
                    <a:pt x="112" y="9355"/>
                  </a:lnTo>
                  <a:lnTo>
                    <a:pt x="113" y="9358"/>
                  </a:lnTo>
                  <a:lnTo>
                    <a:pt x="113" y="9358"/>
                  </a:lnTo>
                  <a:lnTo>
                    <a:pt x="122" y="9396"/>
                  </a:lnTo>
                  <a:lnTo>
                    <a:pt x="135" y="9434"/>
                  </a:lnTo>
                  <a:lnTo>
                    <a:pt x="135" y="9434"/>
                  </a:lnTo>
                  <a:lnTo>
                    <a:pt x="130" y="9442"/>
                  </a:lnTo>
                  <a:lnTo>
                    <a:pt x="130" y="9442"/>
                  </a:lnTo>
                  <a:lnTo>
                    <a:pt x="129" y="9447"/>
                  </a:lnTo>
                  <a:lnTo>
                    <a:pt x="129" y="9450"/>
                  </a:lnTo>
                  <a:lnTo>
                    <a:pt x="129" y="9454"/>
                  </a:lnTo>
                  <a:lnTo>
                    <a:pt x="131" y="9457"/>
                  </a:lnTo>
                  <a:lnTo>
                    <a:pt x="134" y="9460"/>
                  </a:lnTo>
                  <a:lnTo>
                    <a:pt x="137" y="9462"/>
                  </a:lnTo>
                  <a:lnTo>
                    <a:pt x="141" y="9463"/>
                  </a:lnTo>
                  <a:lnTo>
                    <a:pt x="144" y="9463"/>
                  </a:lnTo>
                  <a:lnTo>
                    <a:pt x="144" y="9463"/>
                  </a:lnTo>
                  <a:lnTo>
                    <a:pt x="154" y="9485"/>
                  </a:lnTo>
                  <a:lnTo>
                    <a:pt x="163" y="9506"/>
                  </a:lnTo>
                  <a:lnTo>
                    <a:pt x="175" y="9526"/>
                  </a:lnTo>
                  <a:lnTo>
                    <a:pt x="186" y="9545"/>
                  </a:lnTo>
                  <a:lnTo>
                    <a:pt x="186" y="9545"/>
                  </a:lnTo>
                  <a:lnTo>
                    <a:pt x="211" y="9582"/>
                  </a:lnTo>
                  <a:lnTo>
                    <a:pt x="238" y="9618"/>
                  </a:lnTo>
                  <a:lnTo>
                    <a:pt x="267" y="9652"/>
                  </a:lnTo>
                  <a:lnTo>
                    <a:pt x="296" y="9683"/>
                  </a:lnTo>
                  <a:lnTo>
                    <a:pt x="328" y="9714"/>
                  </a:lnTo>
                  <a:lnTo>
                    <a:pt x="361" y="9743"/>
                  </a:lnTo>
                  <a:lnTo>
                    <a:pt x="395" y="9770"/>
                  </a:lnTo>
                  <a:lnTo>
                    <a:pt x="429" y="9796"/>
                  </a:lnTo>
                  <a:lnTo>
                    <a:pt x="465" y="9819"/>
                  </a:lnTo>
                  <a:lnTo>
                    <a:pt x="501" y="9841"/>
                  </a:lnTo>
                  <a:lnTo>
                    <a:pt x="540" y="9862"/>
                  </a:lnTo>
                  <a:lnTo>
                    <a:pt x="577" y="9881"/>
                  </a:lnTo>
                  <a:lnTo>
                    <a:pt x="617" y="9899"/>
                  </a:lnTo>
                  <a:lnTo>
                    <a:pt x="657" y="9914"/>
                  </a:lnTo>
                  <a:lnTo>
                    <a:pt x="698" y="9928"/>
                  </a:lnTo>
                  <a:lnTo>
                    <a:pt x="739" y="9939"/>
                  </a:lnTo>
                  <a:lnTo>
                    <a:pt x="739" y="9939"/>
                  </a:lnTo>
                  <a:lnTo>
                    <a:pt x="738" y="9944"/>
                  </a:lnTo>
                  <a:lnTo>
                    <a:pt x="738" y="9949"/>
                  </a:lnTo>
                  <a:lnTo>
                    <a:pt x="739" y="9952"/>
                  </a:lnTo>
                  <a:lnTo>
                    <a:pt x="741" y="9956"/>
                  </a:lnTo>
                  <a:lnTo>
                    <a:pt x="745" y="9958"/>
                  </a:lnTo>
                  <a:lnTo>
                    <a:pt x="748" y="9961"/>
                  </a:lnTo>
                  <a:lnTo>
                    <a:pt x="753" y="9961"/>
                  </a:lnTo>
                  <a:lnTo>
                    <a:pt x="758" y="9958"/>
                  </a:lnTo>
                  <a:lnTo>
                    <a:pt x="758" y="9958"/>
                  </a:lnTo>
                  <a:lnTo>
                    <a:pt x="765" y="9954"/>
                  </a:lnTo>
                  <a:lnTo>
                    <a:pt x="770" y="9949"/>
                  </a:lnTo>
                  <a:lnTo>
                    <a:pt x="770" y="9949"/>
                  </a:lnTo>
                  <a:lnTo>
                    <a:pt x="800" y="9955"/>
                  </a:lnTo>
                  <a:lnTo>
                    <a:pt x="829" y="9961"/>
                  </a:lnTo>
                  <a:lnTo>
                    <a:pt x="858" y="9965"/>
                  </a:lnTo>
                  <a:lnTo>
                    <a:pt x="888" y="9969"/>
                  </a:lnTo>
                  <a:lnTo>
                    <a:pt x="917" y="9971"/>
                  </a:lnTo>
                  <a:lnTo>
                    <a:pt x="947" y="9973"/>
                  </a:lnTo>
                  <a:lnTo>
                    <a:pt x="976" y="9975"/>
                  </a:lnTo>
                  <a:lnTo>
                    <a:pt x="1006" y="9975"/>
                  </a:lnTo>
                  <a:lnTo>
                    <a:pt x="1006" y="9975"/>
                  </a:lnTo>
                  <a:lnTo>
                    <a:pt x="1010" y="9975"/>
                  </a:lnTo>
                  <a:lnTo>
                    <a:pt x="1010" y="9975"/>
                  </a:lnTo>
                  <a:lnTo>
                    <a:pt x="1036" y="9973"/>
                  </a:lnTo>
                  <a:lnTo>
                    <a:pt x="1063" y="9972"/>
                  </a:lnTo>
                  <a:lnTo>
                    <a:pt x="1115" y="9968"/>
                  </a:lnTo>
                  <a:lnTo>
                    <a:pt x="1115" y="9968"/>
                  </a:lnTo>
                  <a:lnTo>
                    <a:pt x="1105" y="9990"/>
                  </a:lnTo>
                  <a:lnTo>
                    <a:pt x="1105" y="9990"/>
                  </a:lnTo>
                  <a:lnTo>
                    <a:pt x="1104" y="9996"/>
                  </a:lnTo>
                  <a:lnTo>
                    <a:pt x="1105" y="10000"/>
                  </a:lnTo>
                  <a:lnTo>
                    <a:pt x="1109" y="10004"/>
                  </a:lnTo>
                  <a:lnTo>
                    <a:pt x="1112" y="10006"/>
                  </a:lnTo>
                  <a:lnTo>
                    <a:pt x="1117" y="10007"/>
                  </a:lnTo>
                  <a:lnTo>
                    <a:pt x="1123" y="10006"/>
                  </a:lnTo>
                  <a:lnTo>
                    <a:pt x="1127" y="10005"/>
                  </a:lnTo>
                  <a:lnTo>
                    <a:pt x="1131" y="10002"/>
                  </a:lnTo>
                  <a:lnTo>
                    <a:pt x="1131" y="10002"/>
                  </a:lnTo>
                  <a:lnTo>
                    <a:pt x="1160" y="9962"/>
                  </a:lnTo>
                  <a:lnTo>
                    <a:pt x="1160" y="9962"/>
                  </a:lnTo>
                  <a:lnTo>
                    <a:pt x="1193" y="9955"/>
                  </a:lnTo>
                  <a:lnTo>
                    <a:pt x="1226" y="9948"/>
                  </a:lnTo>
                  <a:lnTo>
                    <a:pt x="1259" y="9939"/>
                  </a:lnTo>
                  <a:lnTo>
                    <a:pt x="1290" y="9930"/>
                  </a:lnTo>
                  <a:lnTo>
                    <a:pt x="1322" y="9918"/>
                  </a:lnTo>
                  <a:lnTo>
                    <a:pt x="1353" y="9907"/>
                  </a:lnTo>
                  <a:lnTo>
                    <a:pt x="1385" y="9894"/>
                  </a:lnTo>
                  <a:lnTo>
                    <a:pt x="1415" y="9879"/>
                  </a:lnTo>
                  <a:lnTo>
                    <a:pt x="1446" y="9863"/>
                  </a:lnTo>
                  <a:lnTo>
                    <a:pt x="1475" y="9846"/>
                  </a:lnTo>
                  <a:lnTo>
                    <a:pt x="1504" y="9828"/>
                  </a:lnTo>
                  <a:lnTo>
                    <a:pt x="1532" y="9808"/>
                  </a:lnTo>
                  <a:lnTo>
                    <a:pt x="1559" y="9787"/>
                  </a:lnTo>
                  <a:lnTo>
                    <a:pt x="1587" y="9765"/>
                  </a:lnTo>
                  <a:lnTo>
                    <a:pt x="1613" y="9742"/>
                  </a:lnTo>
                  <a:lnTo>
                    <a:pt x="1639" y="9717"/>
                  </a:lnTo>
                  <a:lnTo>
                    <a:pt x="1639" y="9717"/>
                  </a:lnTo>
                  <a:lnTo>
                    <a:pt x="1642" y="9736"/>
                  </a:lnTo>
                  <a:lnTo>
                    <a:pt x="1646" y="9755"/>
                  </a:lnTo>
                  <a:lnTo>
                    <a:pt x="1652" y="9772"/>
                  </a:lnTo>
                  <a:lnTo>
                    <a:pt x="1659" y="9790"/>
                  </a:lnTo>
                  <a:lnTo>
                    <a:pt x="1667" y="9805"/>
                  </a:lnTo>
                  <a:lnTo>
                    <a:pt x="1673" y="9812"/>
                  </a:lnTo>
                  <a:lnTo>
                    <a:pt x="1679" y="9819"/>
                  </a:lnTo>
                  <a:lnTo>
                    <a:pt x="1685" y="9825"/>
                  </a:lnTo>
                  <a:lnTo>
                    <a:pt x="1692" y="9829"/>
                  </a:lnTo>
                  <a:lnTo>
                    <a:pt x="1700" y="9834"/>
                  </a:lnTo>
                  <a:lnTo>
                    <a:pt x="1708" y="9838"/>
                  </a:lnTo>
                  <a:lnTo>
                    <a:pt x="1708" y="9838"/>
                  </a:lnTo>
                  <a:lnTo>
                    <a:pt x="1723" y="9841"/>
                  </a:lnTo>
                  <a:lnTo>
                    <a:pt x="1723" y="9841"/>
                  </a:lnTo>
                  <a:lnTo>
                    <a:pt x="1715" y="9859"/>
                  </a:lnTo>
                  <a:lnTo>
                    <a:pt x="1715" y="9859"/>
                  </a:lnTo>
                  <a:lnTo>
                    <a:pt x="1714" y="9863"/>
                  </a:lnTo>
                  <a:lnTo>
                    <a:pt x="1714" y="9869"/>
                  </a:lnTo>
                  <a:lnTo>
                    <a:pt x="1716" y="9874"/>
                  </a:lnTo>
                  <a:lnTo>
                    <a:pt x="1720" y="9877"/>
                  </a:lnTo>
                  <a:lnTo>
                    <a:pt x="1723" y="9880"/>
                  </a:lnTo>
                  <a:lnTo>
                    <a:pt x="1728" y="9881"/>
                  </a:lnTo>
                  <a:lnTo>
                    <a:pt x="1734" y="9880"/>
                  </a:lnTo>
                  <a:lnTo>
                    <a:pt x="1738" y="9876"/>
                  </a:lnTo>
                  <a:lnTo>
                    <a:pt x="1738" y="9876"/>
                  </a:lnTo>
                  <a:lnTo>
                    <a:pt x="1761" y="9851"/>
                  </a:lnTo>
                  <a:lnTo>
                    <a:pt x="1761" y="9851"/>
                  </a:lnTo>
                  <a:lnTo>
                    <a:pt x="1810" y="9859"/>
                  </a:lnTo>
                  <a:lnTo>
                    <a:pt x="1836" y="9862"/>
                  </a:lnTo>
                  <a:lnTo>
                    <a:pt x="1860" y="9868"/>
                  </a:lnTo>
                  <a:lnTo>
                    <a:pt x="1885" y="9874"/>
                  </a:lnTo>
                  <a:lnTo>
                    <a:pt x="1908" y="9881"/>
                  </a:lnTo>
                  <a:lnTo>
                    <a:pt x="1932" y="9890"/>
                  </a:lnTo>
                  <a:lnTo>
                    <a:pt x="1943" y="9896"/>
                  </a:lnTo>
                  <a:lnTo>
                    <a:pt x="1955" y="9903"/>
                  </a:lnTo>
                  <a:lnTo>
                    <a:pt x="1955" y="9903"/>
                  </a:lnTo>
                  <a:lnTo>
                    <a:pt x="1954" y="9906"/>
                  </a:lnTo>
                  <a:lnTo>
                    <a:pt x="1954" y="9906"/>
                  </a:lnTo>
                  <a:lnTo>
                    <a:pt x="1951" y="9909"/>
                  </a:lnTo>
                  <a:lnTo>
                    <a:pt x="1951" y="9913"/>
                  </a:lnTo>
                  <a:lnTo>
                    <a:pt x="1951" y="9916"/>
                  </a:lnTo>
                  <a:lnTo>
                    <a:pt x="1951" y="9918"/>
                  </a:lnTo>
                  <a:lnTo>
                    <a:pt x="1955" y="9924"/>
                  </a:lnTo>
                  <a:lnTo>
                    <a:pt x="1960" y="9928"/>
                  </a:lnTo>
                  <a:lnTo>
                    <a:pt x="1965" y="9930"/>
                  </a:lnTo>
                  <a:lnTo>
                    <a:pt x="1971" y="9930"/>
                  </a:lnTo>
                  <a:lnTo>
                    <a:pt x="1977" y="9928"/>
                  </a:lnTo>
                  <a:lnTo>
                    <a:pt x="1980" y="9925"/>
                  </a:lnTo>
                  <a:lnTo>
                    <a:pt x="1982" y="9923"/>
                  </a:lnTo>
                  <a:lnTo>
                    <a:pt x="1982" y="9923"/>
                  </a:lnTo>
                  <a:lnTo>
                    <a:pt x="1984" y="9924"/>
                  </a:lnTo>
                  <a:lnTo>
                    <a:pt x="1984" y="9924"/>
                  </a:lnTo>
                  <a:lnTo>
                    <a:pt x="2001" y="9939"/>
                  </a:lnTo>
                  <a:lnTo>
                    <a:pt x="2016" y="9954"/>
                  </a:lnTo>
                  <a:lnTo>
                    <a:pt x="2028" y="9968"/>
                  </a:lnTo>
                  <a:lnTo>
                    <a:pt x="2038" y="9982"/>
                  </a:lnTo>
                  <a:lnTo>
                    <a:pt x="2047" y="9994"/>
                  </a:lnTo>
                  <a:lnTo>
                    <a:pt x="2054" y="10009"/>
                  </a:lnTo>
                  <a:lnTo>
                    <a:pt x="2060" y="10020"/>
                  </a:lnTo>
                  <a:lnTo>
                    <a:pt x="2064" y="10033"/>
                  </a:lnTo>
                  <a:lnTo>
                    <a:pt x="2066" y="10045"/>
                  </a:lnTo>
                  <a:lnTo>
                    <a:pt x="2068" y="10057"/>
                  </a:lnTo>
                  <a:lnTo>
                    <a:pt x="2068" y="10067"/>
                  </a:lnTo>
                  <a:lnTo>
                    <a:pt x="2067" y="10079"/>
                  </a:lnTo>
                  <a:lnTo>
                    <a:pt x="2065" y="10089"/>
                  </a:lnTo>
                  <a:lnTo>
                    <a:pt x="2063" y="10100"/>
                  </a:lnTo>
                  <a:lnTo>
                    <a:pt x="2056" y="10121"/>
                  </a:lnTo>
                  <a:lnTo>
                    <a:pt x="2046" y="10142"/>
                  </a:lnTo>
                  <a:lnTo>
                    <a:pt x="2036" y="10163"/>
                  </a:lnTo>
                  <a:lnTo>
                    <a:pt x="2024" y="10184"/>
                  </a:lnTo>
                  <a:lnTo>
                    <a:pt x="2013" y="10205"/>
                  </a:lnTo>
                  <a:lnTo>
                    <a:pt x="2004" y="10227"/>
                  </a:lnTo>
                  <a:lnTo>
                    <a:pt x="2001" y="10238"/>
                  </a:lnTo>
                  <a:lnTo>
                    <a:pt x="1998" y="10250"/>
                  </a:lnTo>
                  <a:lnTo>
                    <a:pt x="1996" y="10261"/>
                  </a:lnTo>
                  <a:lnTo>
                    <a:pt x="1994" y="10274"/>
                  </a:lnTo>
                  <a:lnTo>
                    <a:pt x="1994" y="10286"/>
                  </a:lnTo>
                  <a:lnTo>
                    <a:pt x="1995" y="10299"/>
                  </a:lnTo>
                  <a:lnTo>
                    <a:pt x="1995" y="10299"/>
                  </a:lnTo>
                  <a:lnTo>
                    <a:pt x="1997" y="10318"/>
                  </a:lnTo>
                  <a:lnTo>
                    <a:pt x="2001" y="10336"/>
                  </a:lnTo>
                  <a:lnTo>
                    <a:pt x="2005" y="10354"/>
                  </a:lnTo>
                  <a:lnTo>
                    <a:pt x="2010" y="10370"/>
                  </a:lnTo>
                  <a:lnTo>
                    <a:pt x="2016" y="10387"/>
                  </a:lnTo>
                  <a:lnTo>
                    <a:pt x="2023" y="10403"/>
                  </a:lnTo>
                  <a:lnTo>
                    <a:pt x="2031" y="10417"/>
                  </a:lnTo>
                  <a:lnTo>
                    <a:pt x="2040" y="10432"/>
                  </a:lnTo>
                  <a:lnTo>
                    <a:pt x="2050" y="10446"/>
                  </a:lnTo>
                  <a:lnTo>
                    <a:pt x="2059" y="10460"/>
                  </a:lnTo>
                  <a:lnTo>
                    <a:pt x="2081" y="10488"/>
                  </a:lnTo>
                  <a:lnTo>
                    <a:pt x="2105" y="10515"/>
                  </a:lnTo>
                  <a:lnTo>
                    <a:pt x="2132" y="10543"/>
                  </a:lnTo>
                  <a:lnTo>
                    <a:pt x="2132" y="10543"/>
                  </a:lnTo>
                  <a:lnTo>
                    <a:pt x="2167" y="10582"/>
                  </a:lnTo>
                  <a:lnTo>
                    <a:pt x="2202" y="10620"/>
                  </a:lnTo>
                  <a:lnTo>
                    <a:pt x="2236" y="10658"/>
                  </a:lnTo>
                  <a:lnTo>
                    <a:pt x="2267" y="10696"/>
                  </a:lnTo>
                  <a:lnTo>
                    <a:pt x="2267" y="10696"/>
                  </a:lnTo>
                  <a:lnTo>
                    <a:pt x="2250" y="10727"/>
                  </a:lnTo>
                  <a:lnTo>
                    <a:pt x="2250" y="10727"/>
                  </a:lnTo>
                  <a:lnTo>
                    <a:pt x="2249" y="10731"/>
                  </a:lnTo>
                  <a:lnTo>
                    <a:pt x="2250" y="10733"/>
                  </a:lnTo>
                  <a:lnTo>
                    <a:pt x="2251" y="10735"/>
                  </a:lnTo>
                  <a:lnTo>
                    <a:pt x="2252" y="10737"/>
                  </a:lnTo>
                  <a:lnTo>
                    <a:pt x="2255" y="10738"/>
                  </a:lnTo>
                  <a:lnTo>
                    <a:pt x="2258" y="10738"/>
                  </a:lnTo>
                  <a:lnTo>
                    <a:pt x="2260" y="10737"/>
                  </a:lnTo>
                  <a:lnTo>
                    <a:pt x="2262" y="10734"/>
                  </a:lnTo>
                  <a:lnTo>
                    <a:pt x="2262" y="10734"/>
                  </a:lnTo>
                  <a:lnTo>
                    <a:pt x="2278" y="10708"/>
                  </a:lnTo>
                  <a:lnTo>
                    <a:pt x="2278" y="10708"/>
                  </a:lnTo>
                  <a:lnTo>
                    <a:pt x="2314" y="10755"/>
                  </a:lnTo>
                  <a:lnTo>
                    <a:pt x="2349" y="10803"/>
                  </a:lnTo>
                  <a:lnTo>
                    <a:pt x="2382" y="10852"/>
                  </a:lnTo>
                  <a:lnTo>
                    <a:pt x="2413" y="10904"/>
                  </a:lnTo>
                  <a:lnTo>
                    <a:pt x="2413" y="10904"/>
                  </a:lnTo>
                  <a:lnTo>
                    <a:pt x="2406" y="10917"/>
                  </a:lnTo>
                  <a:lnTo>
                    <a:pt x="2406" y="10917"/>
                  </a:lnTo>
                  <a:lnTo>
                    <a:pt x="2403" y="10922"/>
                  </a:lnTo>
                  <a:lnTo>
                    <a:pt x="2404" y="10926"/>
                  </a:lnTo>
                  <a:lnTo>
                    <a:pt x="2407" y="10931"/>
                  </a:lnTo>
                  <a:lnTo>
                    <a:pt x="2410" y="10933"/>
                  </a:lnTo>
                  <a:lnTo>
                    <a:pt x="2414" y="10936"/>
                  </a:lnTo>
                  <a:lnTo>
                    <a:pt x="2418" y="10936"/>
                  </a:lnTo>
                  <a:lnTo>
                    <a:pt x="2423" y="10933"/>
                  </a:lnTo>
                  <a:lnTo>
                    <a:pt x="2427" y="10930"/>
                  </a:lnTo>
                  <a:lnTo>
                    <a:pt x="2427" y="10930"/>
                  </a:lnTo>
                  <a:lnTo>
                    <a:pt x="2428" y="10929"/>
                  </a:lnTo>
                  <a:lnTo>
                    <a:pt x="2428" y="10929"/>
                  </a:lnTo>
                  <a:lnTo>
                    <a:pt x="2454" y="10979"/>
                  </a:lnTo>
                  <a:lnTo>
                    <a:pt x="2465" y="11003"/>
                  </a:lnTo>
                  <a:lnTo>
                    <a:pt x="2476" y="11030"/>
                  </a:lnTo>
                  <a:lnTo>
                    <a:pt x="2476" y="11030"/>
                  </a:lnTo>
                  <a:lnTo>
                    <a:pt x="2435" y="11091"/>
                  </a:lnTo>
                  <a:lnTo>
                    <a:pt x="2435" y="11091"/>
                  </a:lnTo>
                  <a:lnTo>
                    <a:pt x="2434" y="11095"/>
                  </a:lnTo>
                  <a:lnTo>
                    <a:pt x="2432" y="11097"/>
                  </a:lnTo>
                  <a:lnTo>
                    <a:pt x="2434" y="11103"/>
                  </a:lnTo>
                  <a:lnTo>
                    <a:pt x="2436" y="11108"/>
                  </a:lnTo>
                  <a:lnTo>
                    <a:pt x="2441" y="11111"/>
                  </a:lnTo>
                  <a:lnTo>
                    <a:pt x="2445" y="11113"/>
                  </a:lnTo>
                  <a:lnTo>
                    <a:pt x="2451" y="11113"/>
                  </a:lnTo>
                  <a:lnTo>
                    <a:pt x="2457" y="11111"/>
                  </a:lnTo>
                  <a:lnTo>
                    <a:pt x="2459" y="11110"/>
                  </a:lnTo>
                  <a:lnTo>
                    <a:pt x="2462" y="11106"/>
                  </a:lnTo>
                  <a:lnTo>
                    <a:pt x="2462" y="11106"/>
                  </a:lnTo>
                  <a:lnTo>
                    <a:pt x="2489" y="11065"/>
                  </a:lnTo>
                  <a:lnTo>
                    <a:pt x="2489" y="11065"/>
                  </a:lnTo>
                  <a:lnTo>
                    <a:pt x="2498" y="11091"/>
                  </a:lnTo>
                  <a:lnTo>
                    <a:pt x="2507" y="11118"/>
                  </a:lnTo>
                  <a:lnTo>
                    <a:pt x="2507" y="11118"/>
                  </a:lnTo>
                  <a:lnTo>
                    <a:pt x="2486" y="11156"/>
                  </a:lnTo>
                  <a:lnTo>
                    <a:pt x="2465" y="11193"/>
                  </a:lnTo>
                  <a:lnTo>
                    <a:pt x="2445" y="11231"/>
                  </a:lnTo>
                  <a:lnTo>
                    <a:pt x="2427" y="11268"/>
                  </a:lnTo>
                  <a:lnTo>
                    <a:pt x="2427" y="11268"/>
                  </a:lnTo>
                  <a:lnTo>
                    <a:pt x="2410" y="11289"/>
                  </a:lnTo>
                  <a:lnTo>
                    <a:pt x="2396" y="11311"/>
                  </a:lnTo>
                  <a:lnTo>
                    <a:pt x="2384" y="11335"/>
                  </a:lnTo>
                  <a:lnTo>
                    <a:pt x="2374" y="11358"/>
                  </a:lnTo>
                  <a:lnTo>
                    <a:pt x="2367" y="11383"/>
                  </a:lnTo>
                  <a:lnTo>
                    <a:pt x="2360" y="11408"/>
                  </a:lnTo>
                  <a:lnTo>
                    <a:pt x="2356" y="11435"/>
                  </a:lnTo>
                  <a:lnTo>
                    <a:pt x="2353" y="11462"/>
                  </a:lnTo>
                  <a:lnTo>
                    <a:pt x="2352" y="11490"/>
                  </a:lnTo>
                  <a:lnTo>
                    <a:pt x="2353" y="11520"/>
                  </a:lnTo>
                  <a:lnTo>
                    <a:pt x="2354" y="11548"/>
                  </a:lnTo>
                  <a:lnTo>
                    <a:pt x="2358" y="11578"/>
                  </a:lnTo>
                  <a:lnTo>
                    <a:pt x="2362" y="11607"/>
                  </a:lnTo>
                  <a:lnTo>
                    <a:pt x="2368" y="11638"/>
                  </a:lnTo>
                  <a:lnTo>
                    <a:pt x="2374" y="11668"/>
                  </a:lnTo>
                  <a:lnTo>
                    <a:pt x="2382" y="11699"/>
                  </a:lnTo>
                  <a:lnTo>
                    <a:pt x="2390" y="11730"/>
                  </a:lnTo>
                  <a:lnTo>
                    <a:pt x="2401" y="11761"/>
                  </a:lnTo>
                  <a:lnTo>
                    <a:pt x="2422" y="11823"/>
                  </a:lnTo>
                  <a:lnTo>
                    <a:pt x="2445" y="11885"/>
                  </a:lnTo>
                  <a:lnTo>
                    <a:pt x="2470" y="11946"/>
                  </a:lnTo>
                  <a:lnTo>
                    <a:pt x="2496" y="12004"/>
                  </a:lnTo>
                  <a:lnTo>
                    <a:pt x="2521" y="12062"/>
                  </a:lnTo>
                  <a:lnTo>
                    <a:pt x="2572" y="12168"/>
                  </a:lnTo>
                  <a:lnTo>
                    <a:pt x="2572" y="12168"/>
                  </a:lnTo>
                  <a:lnTo>
                    <a:pt x="2560" y="12200"/>
                  </a:lnTo>
                  <a:lnTo>
                    <a:pt x="2560" y="12200"/>
                  </a:lnTo>
                  <a:lnTo>
                    <a:pt x="2560" y="12207"/>
                  </a:lnTo>
                  <a:lnTo>
                    <a:pt x="2561" y="12211"/>
                  </a:lnTo>
                  <a:lnTo>
                    <a:pt x="2565" y="12216"/>
                  </a:lnTo>
                  <a:lnTo>
                    <a:pt x="2569" y="12218"/>
                  </a:lnTo>
                  <a:lnTo>
                    <a:pt x="2575" y="12221"/>
                  </a:lnTo>
                  <a:lnTo>
                    <a:pt x="2581" y="12220"/>
                  </a:lnTo>
                  <a:lnTo>
                    <a:pt x="2586" y="12217"/>
                  </a:lnTo>
                  <a:lnTo>
                    <a:pt x="2590" y="12213"/>
                  </a:lnTo>
                  <a:lnTo>
                    <a:pt x="2590" y="12213"/>
                  </a:lnTo>
                  <a:lnTo>
                    <a:pt x="2592" y="12210"/>
                  </a:lnTo>
                  <a:lnTo>
                    <a:pt x="2592" y="12210"/>
                  </a:lnTo>
                  <a:lnTo>
                    <a:pt x="2621" y="12273"/>
                  </a:lnTo>
                  <a:lnTo>
                    <a:pt x="2621" y="12273"/>
                  </a:lnTo>
                  <a:lnTo>
                    <a:pt x="2578" y="12340"/>
                  </a:lnTo>
                  <a:lnTo>
                    <a:pt x="2578" y="12340"/>
                  </a:lnTo>
                  <a:lnTo>
                    <a:pt x="2576" y="12344"/>
                  </a:lnTo>
                  <a:lnTo>
                    <a:pt x="2575" y="12347"/>
                  </a:lnTo>
                  <a:lnTo>
                    <a:pt x="2575" y="12349"/>
                  </a:lnTo>
                  <a:lnTo>
                    <a:pt x="2576" y="12353"/>
                  </a:lnTo>
                  <a:lnTo>
                    <a:pt x="2579" y="12358"/>
                  </a:lnTo>
                  <a:lnTo>
                    <a:pt x="2583" y="12362"/>
                  </a:lnTo>
                  <a:lnTo>
                    <a:pt x="2589" y="12365"/>
                  </a:lnTo>
                  <a:lnTo>
                    <a:pt x="2595" y="12365"/>
                  </a:lnTo>
                  <a:lnTo>
                    <a:pt x="2602" y="12362"/>
                  </a:lnTo>
                  <a:lnTo>
                    <a:pt x="2605" y="12360"/>
                  </a:lnTo>
                  <a:lnTo>
                    <a:pt x="2607" y="12356"/>
                  </a:lnTo>
                  <a:lnTo>
                    <a:pt x="2607" y="12356"/>
                  </a:lnTo>
                  <a:lnTo>
                    <a:pt x="2636" y="12312"/>
                  </a:lnTo>
                  <a:lnTo>
                    <a:pt x="2636" y="12312"/>
                  </a:lnTo>
                  <a:lnTo>
                    <a:pt x="2653" y="12354"/>
                  </a:lnTo>
                  <a:lnTo>
                    <a:pt x="2667" y="12400"/>
                  </a:lnTo>
                  <a:lnTo>
                    <a:pt x="2682" y="12449"/>
                  </a:lnTo>
                  <a:lnTo>
                    <a:pt x="2696" y="12499"/>
                  </a:lnTo>
                  <a:lnTo>
                    <a:pt x="2696" y="12499"/>
                  </a:lnTo>
                  <a:lnTo>
                    <a:pt x="2693" y="12503"/>
                  </a:lnTo>
                  <a:lnTo>
                    <a:pt x="2693" y="12503"/>
                  </a:lnTo>
                  <a:lnTo>
                    <a:pt x="2692" y="12505"/>
                  </a:lnTo>
                  <a:lnTo>
                    <a:pt x="2692" y="12507"/>
                  </a:lnTo>
                  <a:lnTo>
                    <a:pt x="2692" y="12511"/>
                  </a:lnTo>
                  <a:lnTo>
                    <a:pt x="2693" y="12513"/>
                  </a:lnTo>
                  <a:lnTo>
                    <a:pt x="2697" y="12518"/>
                  </a:lnTo>
                  <a:lnTo>
                    <a:pt x="2702" y="12520"/>
                  </a:lnTo>
                  <a:lnTo>
                    <a:pt x="2702" y="12520"/>
                  </a:lnTo>
                  <a:lnTo>
                    <a:pt x="2722" y="12598"/>
                  </a:lnTo>
                  <a:lnTo>
                    <a:pt x="2743" y="12676"/>
                  </a:lnTo>
                  <a:lnTo>
                    <a:pt x="2766" y="12756"/>
                  </a:lnTo>
                  <a:lnTo>
                    <a:pt x="2779" y="12794"/>
                  </a:lnTo>
                  <a:lnTo>
                    <a:pt x="2792" y="12833"/>
                  </a:lnTo>
                  <a:lnTo>
                    <a:pt x="2806" y="12872"/>
                  </a:lnTo>
                  <a:lnTo>
                    <a:pt x="2821" y="12909"/>
                  </a:lnTo>
                  <a:lnTo>
                    <a:pt x="2836" y="12944"/>
                  </a:lnTo>
                  <a:lnTo>
                    <a:pt x="2853" y="12979"/>
                  </a:lnTo>
                  <a:lnTo>
                    <a:pt x="2871" y="13013"/>
                  </a:lnTo>
                  <a:lnTo>
                    <a:pt x="2890" y="13046"/>
                  </a:lnTo>
                  <a:lnTo>
                    <a:pt x="2911" y="13076"/>
                  </a:lnTo>
                  <a:lnTo>
                    <a:pt x="2933" y="13104"/>
                  </a:lnTo>
                  <a:lnTo>
                    <a:pt x="2933" y="13104"/>
                  </a:lnTo>
                  <a:lnTo>
                    <a:pt x="2930" y="13113"/>
                  </a:lnTo>
                  <a:lnTo>
                    <a:pt x="2930" y="13113"/>
                  </a:lnTo>
                  <a:lnTo>
                    <a:pt x="2929" y="13118"/>
                  </a:lnTo>
                  <a:lnTo>
                    <a:pt x="2930" y="13123"/>
                  </a:lnTo>
                  <a:lnTo>
                    <a:pt x="2932" y="13127"/>
                  </a:lnTo>
                  <a:lnTo>
                    <a:pt x="2936" y="13130"/>
                  </a:lnTo>
                  <a:lnTo>
                    <a:pt x="2940" y="13131"/>
                  </a:lnTo>
                  <a:lnTo>
                    <a:pt x="2945" y="13133"/>
                  </a:lnTo>
                  <a:lnTo>
                    <a:pt x="2950" y="13131"/>
                  </a:lnTo>
                  <a:lnTo>
                    <a:pt x="2954" y="13129"/>
                  </a:lnTo>
                  <a:lnTo>
                    <a:pt x="2954" y="13129"/>
                  </a:lnTo>
                  <a:lnTo>
                    <a:pt x="2970" y="1314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71" y="13144"/>
                  </a:lnTo>
                  <a:lnTo>
                    <a:pt x="2957" y="13127"/>
                  </a:lnTo>
                  <a:lnTo>
                    <a:pt x="2957" y="13127"/>
                  </a:lnTo>
                  <a:lnTo>
                    <a:pt x="3005" y="13069"/>
                  </a:lnTo>
                  <a:lnTo>
                    <a:pt x="3053" y="13010"/>
                  </a:lnTo>
                  <a:lnTo>
                    <a:pt x="3098" y="12950"/>
                  </a:lnTo>
                  <a:lnTo>
                    <a:pt x="3144" y="12889"/>
                  </a:lnTo>
                  <a:lnTo>
                    <a:pt x="3190" y="12828"/>
                  </a:lnTo>
                  <a:lnTo>
                    <a:pt x="3233" y="12766"/>
                  </a:lnTo>
                  <a:lnTo>
                    <a:pt x="3320" y="12641"/>
                  </a:lnTo>
                  <a:lnTo>
                    <a:pt x="3320" y="12641"/>
                  </a:lnTo>
                  <a:lnTo>
                    <a:pt x="3237" y="12774"/>
                  </a:lnTo>
                  <a:lnTo>
                    <a:pt x="3156" y="12908"/>
                  </a:lnTo>
                  <a:lnTo>
                    <a:pt x="3079" y="13041"/>
                  </a:lnTo>
                  <a:lnTo>
                    <a:pt x="3004" y="13175"/>
                  </a:lnTo>
                  <a:lnTo>
                    <a:pt x="3004" y="13175"/>
                  </a:lnTo>
                  <a:lnTo>
                    <a:pt x="2985" y="13161"/>
                  </a:lnTo>
                  <a:lnTo>
                    <a:pt x="2985" y="13161"/>
                  </a:lnTo>
                  <a:lnTo>
                    <a:pt x="2994" y="13168"/>
                  </a:lnTo>
                  <a:lnTo>
                    <a:pt x="3002" y="13176"/>
                  </a:lnTo>
                  <a:lnTo>
                    <a:pt x="3002" y="13176"/>
                  </a:lnTo>
                  <a:lnTo>
                    <a:pt x="2995" y="13190"/>
                  </a:lnTo>
                  <a:lnTo>
                    <a:pt x="2995" y="13190"/>
                  </a:lnTo>
                  <a:lnTo>
                    <a:pt x="2994" y="13192"/>
                  </a:lnTo>
                  <a:lnTo>
                    <a:pt x="2993" y="13196"/>
                  </a:lnTo>
                  <a:lnTo>
                    <a:pt x="2994" y="13202"/>
                  </a:lnTo>
                  <a:lnTo>
                    <a:pt x="2997" y="13207"/>
                  </a:lnTo>
                  <a:lnTo>
                    <a:pt x="3001" y="13211"/>
                  </a:lnTo>
                  <a:lnTo>
                    <a:pt x="3007" y="13213"/>
                  </a:lnTo>
                  <a:lnTo>
                    <a:pt x="3013" y="13213"/>
                  </a:lnTo>
                  <a:lnTo>
                    <a:pt x="3018" y="13211"/>
                  </a:lnTo>
                  <a:lnTo>
                    <a:pt x="3020" y="13209"/>
                  </a:lnTo>
                  <a:lnTo>
                    <a:pt x="3022" y="13205"/>
                  </a:lnTo>
                  <a:lnTo>
                    <a:pt x="3022" y="13205"/>
                  </a:lnTo>
                  <a:lnTo>
                    <a:pt x="3028" y="13197"/>
                  </a:lnTo>
                  <a:lnTo>
                    <a:pt x="3028" y="13197"/>
                  </a:lnTo>
                  <a:lnTo>
                    <a:pt x="3043" y="13207"/>
                  </a:lnTo>
                  <a:lnTo>
                    <a:pt x="3059" y="13217"/>
                  </a:lnTo>
                  <a:lnTo>
                    <a:pt x="3075" y="13226"/>
                  </a:lnTo>
                  <a:lnTo>
                    <a:pt x="3093" y="13233"/>
                  </a:lnTo>
                  <a:lnTo>
                    <a:pt x="3093" y="13233"/>
                  </a:lnTo>
                  <a:lnTo>
                    <a:pt x="3090" y="13237"/>
                  </a:lnTo>
                  <a:lnTo>
                    <a:pt x="3090" y="13237"/>
                  </a:lnTo>
                  <a:lnTo>
                    <a:pt x="3088" y="13240"/>
                  </a:lnTo>
                  <a:lnTo>
                    <a:pt x="3087" y="13244"/>
                  </a:lnTo>
                  <a:lnTo>
                    <a:pt x="3087" y="13246"/>
                  </a:lnTo>
                  <a:lnTo>
                    <a:pt x="3088" y="13250"/>
                  </a:lnTo>
                  <a:lnTo>
                    <a:pt x="3090" y="13254"/>
                  </a:lnTo>
                  <a:lnTo>
                    <a:pt x="3095" y="13258"/>
                  </a:lnTo>
                  <a:lnTo>
                    <a:pt x="3101" y="13260"/>
                  </a:lnTo>
                  <a:lnTo>
                    <a:pt x="3108" y="13261"/>
                  </a:lnTo>
                  <a:lnTo>
                    <a:pt x="3114" y="13259"/>
                  </a:lnTo>
                  <a:lnTo>
                    <a:pt x="3117" y="13257"/>
                  </a:lnTo>
                  <a:lnTo>
                    <a:pt x="3120" y="13254"/>
                  </a:lnTo>
                  <a:lnTo>
                    <a:pt x="3120" y="13254"/>
                  </a:lnTo>
                  <a:lnTo>
                    <a:pt x="3127" y="13245"/>
                  </a:lnTo>
                  <a:lnTo>
                    <a:pt x="3127" y="13245"/>
                  </a:lnTo>
                  <a:lnTo>
                    <a:pt x="3150" y="13250"/>
                  </a:lnTo>
                  <a:lnTo>
                    <a:pt x="3176" y="13254"/>
                  </a:lnTo>
                  <a:lnTo>
                    <a:pt x="3201" y="13255"/>
                  </a:lnTo>
                  <a:lnTo>
                    <a:pt x="3228" y="13255"/>
                  </a:lnTo>
                  <a:lnTo>
                    <a:pt x="3256" y="13253"/>
                  </a:lnTo>
                  <a:lnTo>
                    <a:pt x="3287" y="13250"/>
                  </a:lnTo>
                  <a:lnTo>
                    <a:pt x="3317" y="13243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18" y="13240"/>
                  </a:lnTo>
                  <a:lnTo>
                    <a:pt x="3289" y="13245"/>
                  </a:lnTo>
                  <a:lnTo>
                    <a:pt x="3260" y="13247"/>
                  </a:lnTo>
                  <a:lnTo>
                    <a:pt x="3233" y="13248"/>
                  </a:lnTo>
                  <a:lnTo>
                    <a:pt x="3206" y="13248"/>
                  </a:lnTo>
                  <a:lnTo>
                    <a:pt x="3180" y="13246"/>
                  </a:lnTo>
                  <a:lnTo>
                    <a:pt x="3156" y="13243"/>
                  </a:lnTo>
                  <a:lnTo>
                    <a:pt x="3132" y="13237"/>
                  </a:lnTo>
                  <a:lnTo>
                    <a:pt x="3132" y="13237"/>
                  </a:lnTo>
                  <a:lnTo>
                    <a:pt x="3223" y="13115"/>
                  </a:lnTo>
                  <a:lnTo>
                    <a:pt x="3223" y="13115"/>
                  </a:lnTo>
                  <a:lnTo>
                    <a:pt x="3231" y="13107"/>
                  </a:lnTo>
                  <a:lnTo>
                    <a:pt x="3242" y="13094"/>
                  </a:lnTo>
                  <a:lnTo>
                    <a:pt x="3275" y="13055"/>
                  </a:lnTo>
                  <a:lnTo>
                    <a:pt x="3275" y="13055"/>
                  </a:lnTo>
                  <a:lnTo>
                    <a:pt x="3322" y="12999"/>
                  </a:lnTo>
                  <a:lnTo>
                    <a:pt x="3369" y="12944"/>
                  </a:lnTo>
                  <a:lnTo>
                    <a:pt x="3369" y="12944"/>
                  </a:lnTo>
                  <a:lnTo>
                    <a:pt x="3335" y="13010"/>
                  </a:lnTo>
                  <a:lnTo>
                    <a:pt x="3301" y="13075"/>
                  </a:lnTo>
                  <a:lnTo>
                    <a:pt x="3268" y="13140"/>
                  </a:lnTo>
                  <a:lnTo>
                    <a:pt x="3237" y="13206"/>
                  </a:lnTo>
                  <a:lnTo>
                    <a:pt x="3237" y="13206"/>
                  </a:lnTo>
                  <a:lnTo>
                    <a:pt x="3234" y="13212"/>
                  </a:lnTo>
                  <a:lnTo>
                    <a:pt x="3235" y="13218"/>
                  </a:lnTo>
                  <a:lnTo>
                    <a:pt x="3238" y="13223"/>
                  </a:lnTo>
                  <a:lnTo>
                    <a:pt x="3241" y="13225"/>
                  </a:lnTo>
                  <a:lnTo>
                    <a:pt x="3247" y="13227"/>
                  </a:lnTo>
                  <a:lnTo>
                    <a:pt x="3252" y="13227"/>
                  </a:lnTo>
                  <a:lnTo>
                    <a:pt x="3256" y="13225"/>
                  </a:lnTo>
                  <a:lnTo>
                    <a:pt x="3261" y="13220"/>
                  </a:lnTo>
                  <a:lnTo>
                    <a:pt x="3261" y="13220"/>
                  </a:lnTo>
                  <a:lnTo>
                    <a:pt x="3334" y="13127"/>
                  </a:lnTo>
                  <a:lnTo>
                    <a:pt x="3410" y="13032"/>
                  </a:lnTo>
                  <a:lnTo>
                    <a:pt x="3488" y="12937"/>
                  </a:lnTo>
                  <a:lnTo>
                    <a:pt x="3568" y="12841"/>
                  </a:lnTo>
                  <a:lnTo>
                    <a:pt x="3732" y="12646"/>
                  </a:lnTo>
                  <a:lnTo>
                    <a:pt x="3815" y="12547"/>
                  </a:lnTo>
                  <a:lnTo>
                    <a:pt x="3897" y="12448"/>
                  </a:lnTo>
                  <a:lnTo>
                    <a:pt x="3979" y="12348"/>
                  </a:lnTo>
                  <a:lnTo>
                    <a:pt x="4058" y="12246"/>
                  </a:lnTo>
                  <a:lnTo>
                    <a:pt x="4135" y="12145"/>
                  </a:lnTo>
                  <a:lnTo>
                    <a:pt x="4173" y="12094"/>
                  </a:lnTo>
                  <a:lnTo>
                    <a:pt x="4210" y="12043"/>
                  </a:lnTo>
                  <a:lnTo>
                    <a:pt x="4247" y="11991"/>
                  </a:lnTo>
                  <a:lnTo>
                    <a:pt x="4282" y="11939"/>
                  </a:lnTo>
                  <a:lnTo>
                    <a:pt x="4316" y="11887"/>
                  </a:lnTo>
                  <a:lnTo>
                    <a:pt x="4348" y="11834"/>
                  </a:lnTo>
                  <a:lnTo>
                    <a:pt x="4380" y="11782"/>
                  </a:lnTo>
                  <a:lnTo>
                    <a:pt x="4410" y="11729"/>
                  </a:lnTo>
                  <a:lnTo>
                    <a:pt x="4441" y="11676"/>
                  </a:lnTo>
                  <a:lnTo>
                    <a:pt x="4468" y="11624"/>
                  </a:lnTo>
                  <a:lnTo>
                    <a:pt x="4468" y="11624"/>
                  </a:lnTo>
                  <a:lnTo>
                    <a:pt x="4471" y="11618"/>
                  </a:lnTo>
                  <a:lnTo>
                    <a:pt x="4471" y="11618"/>
                  </a:lnTo>
                  <a:lnTo>
                    <a:pt x="4443" y="11672"/>
                  </a:lnTo>
                  <a:lnTo>
                    <a:pt x="4415" y="11724"/>
                  </a:lnTo>
                  <a:lnTo>
                    <a:pt x="4386" y="11777"/>
                  </a:lnTo>
                  <a:lnTo>
                    <a:pt x="4355" y="11829"/>
                  </a:lnTo>
                  <a:lnTo>
                    <a:pt x="4324" y="11880"/>
                  </a:lnTo>
                  <a:lnTo>
                    <a:pt x="4291" y="11932"/>
                  </a:lnTo>
                  <a:lnTo>
                    <a:pt x="4258" y="11982"/>
                  </a:lnTo>
                  <a:lnTo>
                    <a:pt x="4224" y="12032"/>
                  </a:lnTo>
                  <a:lnTo>
                    <a:pt x="4155" y="12132"/>
                  </a:lnTo>
                  <a:lnTo>
                    <a:pt x="4084" y="12230"/>
                  </a:lnTo>
                  <a:lnTo>
                    <a:pt x="4011" y="12327"/>
                  </a:lnTo>
                  <a:lnTo>
                    <a:pt x="3938" y="12424"/>
                  </a:lnTo>
                  <a:lnTo>
                    <a:pt x="3788" y="12618"/>
                  </a:lnTo>
                  <a:lnTo>
                    <a:pt x="3714" y="12713"/>
                  </a:lnTo>
                  <a:lnTo>
                    <a:pt x="3640" y="12811"/>
                  </a:lnTo>
                  <a:lnTo>
                    <a:pt x="3568" y="12908"/>
                  </a:lnTo>
                  <a:lnTo>
                    <a:pt x="3498" y="13006"/>
                  </a:lnTo>
                  <a:lnTo>
                    <a:pt x="3462" y="13055"/>
                  </a:lnTo>
                  <a:lnTo>
                    <a:pt x="3428" y="13104"/>
                  </a:lnTo>
                  <a:lnTo>
                    <a:pt x="3396" y="13155"/>
                  </a:lnTo>
                  <a:lnTo>
                    <a:pt x="3364" y="13205"/>
                  </a:lnTo>
                  <a:lnTo>
                    <a:pt x="3364" y="13205"/>
                  </a:lnTo>
                  <a:lnTo>
                    <a:pt x="3362" y="13209"/>
                  </a:lnTo>
                  <a:lnTo>
                    <a:pt x="3362" y="13212"/>
                  </a:lnTo>
                  <a:lnTo>
                    <a:pt x="3362" y="13218"/>
                  </a:lnTo>
                  <a:lnTo>
                    <a:pt x="3365" y="13223"/>
                  </a:lnTo>
                  <a:lnTo>
                    <a:pt x="3370" y="13226"/>
                  </a:lnTo>
                  <a:lnTo>
                    <a:pt x="3370" y="13226"/>
                  </a:lnTo>
                  <a:lnTo>
                    <a:pt x="3350" y="13233"/>
                  </a:lnTo>
                  <a:lnTo>
                    <a:pt x="3350" y="13233"/>
                  </a:lnTo>
                  <a:lnTo>
                    <a:pt x="3363" y="13232"/>
                  </a:lnTo>
                  <a:lnTo>
                    <a:pt x="3363" y="13232"/>
                  </a:lnTo>
                  <a:lnTo>
                    <a:pt x="3373" y="13228"/>
                  </a:lnTo>
                  <a:lnTo>
                    <a:pt x="3373" y="13228"/>
                  </a:lnTo>
                  <a:lnTo>
                    <a:pt x="3378" y="13228"/>
                  </a:lnTo>
                  <a:lnTo>
                    <a:pt x="3382" y="13228"/>
                  </a:lnTo>
                  <a:lnTo>
                    <a:pt x="3385" y="13227"/>
                  </a:lnTo>
                  <a:lnTo>
                    <a:pt x="3389" y="13225"/>
                  </a:lnTo>
                  <a:lnTo>
                    <a:pt x="3389" y="13225"/>
                  </a:lnTo>
                  <a:lnTo>
                    <a:pt x="3389" y="13224"/>
                  </a:lnTo>
                  <a:lnTo>
                    <a:pt x="3389" y="13224"/>
                  </a:lnTo>
                  <a:lnTo>
                    <a:pt x="3416" y="13217"/>
                  </a:lnTo>
                  <a:lnTo>
                    <a:pt x="3441" y="13207"/>
                  </a:lnTo>
                  <a:lnTo>
                    <a:pt x="3468" y="13198"/>
                  </a:lnTo>
                  <a:lnTo>
                    <a:pt x="3494" y="13188"/>
                  </a:lnTo>
                  <a:lnTo>
                    <a:pt x="3520" y="13177"/>
                  </a:lnTo>
                  <a:lnTo>
                    <a:pt x="3546" y="13165"/>
                  </a:lnTo>
                  <a:lnTo>
                    <a:pt x="3597" y="13141"/>
                  </a:lnTo>
                  <a:lnTo>
                    <a:pt x="3646" y="13113"/>
                  </a:lnTo>
                  <a:lnTo>
                    <a:pt x="3695" y="13083"/>
                  </a:lnTo>
                  <a:lnTo>
                    <a:pt x="3743" y="13051"/>
                  </a:lnTo>
                  <a:lnTo>
                    <a:pt x="3791" y="13017"/>
                  </a:lnTo>
                  <a:lnTo>
                    <a:pt x="3837" y="12980"/>
                  </a:lnTo>
                  <a:lnTo>
                    <a:pt x="3883" y="12942"/>
                  </a:lnTo>
                  <a:lnTo>
                    <a:pt x="3927" y="12901"/>
                  </a:lnTo>
                  <a:lnTo>
                    <a:pt x="3970" y="12859"/>
                  </a:lnTo>
                  <a:lnTo>
                    <a:pt x="4013" y="12815"/>
                  </a:lnTo>
                  <a:lnTo>
                    <a:pt x="4054" y="12771"/>
                  </a:lnTo>
                  <a:lnTo>
                    <a:pt x="4093" y="12724"/>
                  </a:lnTo>
                  <a:lnTo>
                    <a:pt x="4132" y="12677"/>
                  </a:lnTo>
                  <a:lnTo>
                    <a:pt x="4171" y="12628"/>
                  </a:lnTo>
                  <a:lnTo>
                    <a:pt x="4207" y="12579"/>
                  </a:lnTo>
                  <a:lnTo>
                    <a:pt x="4242" y="12529"/>
                  </a:lnTo>
                  <a:lnTo>
                    <a:pt x="4277" y="12477"/>
                  </a:lnTo>
                  <a:lnTo>
                    <a:pt x="4310" y="12426"/>
                  </a:lnTo>
                  <a:lnTo>
                    <a:pt x="4341" y="12373"/>
                  </a:lnTo>
                  <a:lnTo>
                    <a:pt x="4372" y="12321"/>
                  </a:lnTo>
                  <a:lnTo>
                    <a:pt x="4401" y="12269"/>
                  </a:lnTo>
                  <a:lnTo>
                    <a:pt x="4429" y="12216"/>
                  </a:lnTo>
                  <a:lnTo>
                    <a:pt x="4455" y="12163"/>
                  </a:lnTo>
                  <a:lnTo>
                    <a:pt x="4481" y="12111"/>
                  </a:lnTo>
                  <a:lnTo>
                    <a:pt x="4504" y="12058"/>
                  </a:lnTo>
                  <a:lnTo>
                    <a:pt x="4526" y="12007"/>
                  </a:lnTo>
                  <a:lnTo>
                    <a:pt x="4547" y="11955"/>
                  </a:lnTo>
                  <a:lnTo>
                    <a:pt x="4566" y="11905"/>
                  </a:lnTo>
                  <a:lnTo>
                    <a:pt x="4585" y="11854"/>
                  </a:lnTo>
                  <a:lnTo>
                    <a:pt x="4585" y="11854"/>
                  </a:lnTo>
                  <a:lnTo>
                    <a:pt x="4622" y="11744"/>
                  </a:lnTo>
                  <a:lnTo>
                    <a:pt x="4641" y="11688"/>
                  </a:lnTo>
                  <a:lnTo>
                    <a:pt x="4657" y="11631"/>
                  </a:lnTo>
                  <a:lnTo>
                    <a:pt x="4673" y="11575"/>
                  </a:lnTo>
                  <a:lnTo>
                    <a:pt x="4680" y="11545"/>
                  </a:lnTo>
                  <a:lnTo>
                    <a:pt x="4686" y="11516"/>
                  </a:lnTo>
                  <a:lnTo>
                    <a:pt x="4690" y="11488"/>
                  </a:lnTo>
                  <a:lnTo>
                    <a:pt x="4695" y="11459"/>
                  </a:lnTo>
                  <a:lnTo>
                    <a:pt x="4697" y="11429"/>
                  </a:lnTo>
                  <a:lnTo>
                    <a:pt x="4700" y="11400"/>
                  </a:lnTo>
                  <a:lnTo>
                    <a:pt x="4700" y="11400"/>
                  </a:lnTo>
                  <a:lnTo>
                    <a:pt x="4701" y="11370"/>
                  </a:lnTo>
                  <a:lnTo>
                    <a:pt x="4701" y="11338"/>
                  </a:lnTo>
                  <a:lnTo>
                    <a:pt x="4701" y="11307"/>
                  </a:lnTo>
                  <a:lnTo>
                    <a:pt x="4698" y="11274"/>
                  </a:lnTo>
                  <a:lnTo>
                    <a:pt x="4694" y="11207"/>
                  </a:lnTo>
                  <a:lnTo>
                    <a:pt x="4687" y="11137"/>
                  </a:lnTo>
                  <a:lnTo>
                    <a:pt x="4670" y="10995"/>
                  </a:lnTo>
                  <a:lnTo>
                    <a:pt x="4663" y="10924"/>
                  </a:lnTo>
                  <a:lnTo>
                    <a:pt x="4657" y="10852"/>
                  </a:lnTo>
                  <a:lnTo>
                    <a:pt x="4657" y="10852"/>
                  </a:lnTo>
                  <a:lnTo>
                    <a:pt x="4670" y="10834"/>
                  </a:lnTo>
                  <a:lnTo>
                    <a:pt x="4670" y="10834"/>
                  </a:lnTo>
                  <a:lnTo>
                    <a:pt x="4673" y="10830"/>
                  </a:lnTo>
                  <a:lnTo>
                    <a:pt x="4673" y="10827"/>
                  </a:lnTo>
                  <a:lnTo>
                    <a:pt x="4673" y="10822"/>
                  </a:lnTo>
                  <a:lnTo>
                    <a:pt x="4670" y="10819"/>
                  </a:lnTo>
                  <a:lnTo>
                    <a:pt x="4667" y="10816"/>
                  </a:lnTo>
                  <a:lnTo>
                    <a:pt x="4663" y="10814"/>
                  </a:lnTo>
                  <a:lnTo>
                    <a:pt x="4660" y="10813"/>
                  </a:lnTo>
                  <a:lnTo>
                    <a:pt x="4655" y="10813"/>
                  </a:lnTo>
                  <a:lnTo>
                    <a:pt x="4655" y="10813"/>
                  </a:lnTo>
                  <a:lnTo>
                    <a:pt x="4654" y="10762"/>
                  </a:lnTo>
                  <a:lnTo>
                    <a:pt x="4654" y="10712"/>
                  </a:lnTo>
                  <a:lnTo>
                    <a:pt x="4657" y="10664"/>
                  </a:lnTo>
                  <a:lnTo>
                    <a:pt x="4659" y="10641"/>
                  </a:lnTo>
                  <a:lnTo>
                    <a:pt x="4662" y="10617"/>
                  </a:lnTo>
                  <a:lnTo>
                    <a:pt x="4666" y="10594"/>
                  </a:lnTo>
                  <a:lnTo>
                    <a:pt x="4670" y="10572"/>
                  </a:lnTo>
                  <a:lnTo>
                    <a:pt x="4675" y="10549"/>
                  </a:lnTo>
                  <a:lnTo>
                    <a:pt x="4681" y="10527"/>
                  </a:lnTo>
                  <a:lnTo>
                    <a:pt x="4688" y="10506"/>
                  </a:lnTo>
                  <a:lnTo>
                    <a:pt x="4696" y="10486"/>
                  </a:lnTo>
                  <a:lnTo>
                    <a:pt x="4704" y="10466"/>
                  </a:lnTo>
                  <a:lnTo>
                    <a:pt x="4715" y="10446"/>
                  </a:lnTo>
                  <a:lnTo>
                    <a:pt x="4715" y="10446"/>
                  </a:lnTo>
                  <a:lnTo>
                    <a:pt x="4735" y="10412"/>
                  </a:lnTo>
                  <a:lnTo>
                    <a:pt x="4758" y="10378"/>
                  </a:lnTo>
                  <a:lnTo>
                    <a:pt x="4783" y="10344"/>
                  </a:lnTo>
                  <a:lnTo>
                    <a:pt x="4810" y="10312"/>
                  </a:lnTo>
                  <a:lnTo>
                    <a:pt x="4838" y="10279"/>
                  </a:lnTo>
                  <a:lnTo>
                    <a:pt x="4868" y="10247"/>
                  </a:lnTo>
                  <a:lnTo>
                    <a:pt x="4899" y="10215"/>
                  </a:lnTo>
                  <a:lnTo>
                    <a:pt x="4931" y="10184"/>
                  </a:lnTo>
                  <a:lnTo>
                    <a:pt x="4996" y="10122"/>
                  </a:lnTo>
                  <a:lnTo>
                    <a:pt x="5061" y="10062"/>
                  </a:lnTo>
                  <a:lnTo>
                    <a:pt x="5123" y="10005"/>
                  </a:lnTo>
                  <a:lnTo>
                    <a:pt x="5154" y="9976"/>
                  </a:lnTo>
                  <a:lnTo>
                    <a:pt x="5183" y="9948"/>
                  </a:lnTo>
                  <a:lnTo>
                    <a:pt x="5183" y="9948"/>
                  </a:lnTo>
                  <a:lnTo>
                    <a:pt x="5205" y="9923"/>
                  </a:lnTo>
                  <a:lnTo>
                    <a:pt x="5226" y="9897"/>
                  </a:lnTo>
                  <a:lnTo>
                    <a:pt x="5247" y="9872"/>
                  </a:lnTo>
                  <a:lnTo>
                    <a:pt x="5267" y="9844"/>
                  </a:lnTo>
                  <a:lnTo>
                    <a:pt x="5306" y="9788"/>
                  </a:lnTo>
                  <a:lnTo>
                    <a:pt x="5342" y="9732"/>
                  </a:lnTo>
                  <a:lnTo>
                    <a:pt x="5380" y="9676"/>
                  </a:lnTo>
                  <a:lnTo>
                    <a:pt x="5398" y="9648"/>
                  </a:lnTo>
                  <a:lnTo>
                    <a:pt x="5417" y="9621"/>
                  </a:lnTo>
                  <a:lnTo>
                    <a:pt x="5437" y="9594"/>
                  </a:lnTo>
                  <a:lnTo>
                    <a:pt x="5458" y="9570"/>
                  </a:lnTo>
                  <a:lnTo>
                    <a:pt x="5480" y="9545"/>
                  </a:lnTo>
                  <a:lnTo>
                    <a:pt x="5502" y="9522"/>
                  </a:lnTo>
                  <a:lnTo>
                    <a:pt x="5502" y="9522"/>
                  </a:lnTo>
                  <a:lnTo>
                    <a:pt x="5506" y="9516"/>
                  </a:lnTo>
                  <a:lnTo>
                    <a:pt x="5507" y="9511"/>
                  </a:lnTo>
                  <a:lnTo>
                    <a:pt x="5506" y="9506"/>
                  </a:lnTo>
                  <a:lnTo>
                    <a:pt x="5504" y="9502"/>
                  </a:lnTo>
                  <a:lnTo>
                    <a:pt x="5499" y="9499"/>
                  </a:lnTo>
                  <a:lnTo>
                    <a:pt x="5494" y="9498"/>
                  </a:lnTo>
                  <a:lnTo>
                    <a:pt x="5488" y="9498"/>
                  </a:lnTo>
                  <a:lnTo>
                    <a:pt x="5483" y="9501"/>
                  </a:lnTo>
                  <a:lnTo>
                    <a:pt x="5483" y="9501"/>
                  </a:lnTo>
                  <a:lnTo>
                    <a:pt x="5465" y="9516"/>
                  </a:lnTo>
                  <a:lnTo>
                    <a:pt x="5449" y="9531"/>
                  </a:lnTo>
                  <a:lnTo>
                    <a:pt x="5433" y="9547"/>
                  </a:lnTo>
                  <a:lnTo>
                    <a:pt x="5417" y="9565"/>
                  </a:lnTo>
                  <a:lnTo>
                    <a:pt x="5417" y="9565"/>
                  </a:lnTo>
                  <a:lnTo>
                    <a:pt x="5392" y="9542"/>
                  </a:lnTo>
                  <a:lnTo>
                    <a:pt x="5367" y="9519"/>
                  </a:lnTo>
                  <a:lnTo>
                    <a:pt x="5314" y="9476"/>
                  </a:lnTo>
                  <a:lnTo>
                    <a:pt x="5260" y="9435"/>
                  </a:lnTo>
                  <a:lnTo>
                    <a:pt x="5205" y="9396"/>
                  </a:lnTo>
                  <a:lnTo>
                    <a:pt x="5149" y="9358"/>
                  </a:lnTo>
                  <a:lnTo>
                    <a:pt x="5093" y="9319"/>
                  </a:lnTo>
                  <a:lnTo>
                    <a:pt x="5037" y="9282"/>
                  </a:lnTo>
                  <a:lnTo>
                    <a:pt x="4982" y="9243"/>
                  </a:lnTo>
                  <a:lnTo>
                    <a:pt x="4982" y="9243"/>
                  </a:lnTo>
                  <a:lnTo>
                    <a:pt x="5007" y="9201"/>
                  </a:lnTo>
                  <a:lnTo>
                    <a:pt x="5007" y="9201"/>
                  </a:lnTo>
                  <a:lnTo>
                    <a:pt x="5010" y="9197"/>
                  </a:lnTo>
                  <a:lnTo>
                    <a:pt x="5010" y="9195"/>
                  </a:lnTo>
                  <a:lnTo>
                    <a:pt x="5010" y="9189"/>
                  </a:lnTo>
                  <a:lnTo>
                    <a:pt x="5007" y="9185"/>
                  </a:lnTo>
                  <a:lnTo>
                    <a:pt x="5003" y="9181"/>
                  </a:lnTo>
                  <a:lnTo>
                    <a:pt x="4998" y="9179"/>
                  </a:lnTo>
                  <a:lnTo>
                    <a:pt x="4992" y="9179"/>
                  </a:lnTo>
                  <a:lnTo>
                    <a:pt x="4986" y="9181"/>
                  </a:lnTo>
                  <a:lnTo>
                    <a:pt x="4982" y="9186"/>
                  </a:lnTo>
                  <a:lnTo>
                    <a:pt x="4982" y="9186"/>
                  </a:lnTo>
                  <a:lnTo>
                    <a:pt x="4954" y="9223"/>
                  </a:lnTo>
                  <a:lnTo>
                    <a:pt x="4954" y="9223"/>
                  </a:lnTo>
                  <a:lnTo>
                    <a:pt x="4903" y="9186"/>
                  </a:lnTo>
                  <a:lnTo>
                    <a:pt x="4853" y="9146"/>
                  </a:lnTo>
                  <a:lnTo>
                    <a:pt x="4804" y="9105"/>
                  </a:lnTo>
                  <a:lnTo>
                    <a:pt x="4780" y="9083"/>
                  </a:lnTo>
                  <a:lnTo>
                    <a:pt x="4757" y="9060"/>
                  </a:lnTo>
                  <a:lnTo>
                    <a:pt x="4757" y="9060"/>
                  </a:lnTo>
                  <a:lnTo>
                    <a:pt x="4736" y="9039"/>
                  </a:lnTo>
                  <a:lnTo>
                    <a:pt x="4715" y="9016"/>
                  </a:lnTo>
                  <a:lnTo>
                    <a:pt x="4694" y="8993"/>
                  </a:lnTo>
                  <a:lnTo>
                    <a:pt x="4673" y="8968"/>
                  </a:lnTo>
                  <a:lnTo>
                    <a:pt x="4653" y="8943"/>
                  </a:lnTo>
                  <a:lnTo>
                    <a:pt x="4633" y="8918"/>
                  </a:lnTo>
                  <a:lnTo>
                    <a:pt x="4594" y="8864"/>
                  </a:lnTo>
                  <a:lnTo>
                    <a:pt x="4557" y="8806"/>
                  </a:lnTo>
                  <a:lnTo>
                    <a:pt x="4522" y="8748"/>
                  </a:lnTo>
                  <a:lnTo>
                    <a:pt x="4488" y="8688"/>
                  </a:lnTo>
                  <a:lnTo>
                    <a:pt x="4455" y="8627"/>
                  </a:lnTo>
                  <a:lnTo>
                    <a:pt x="4455" y="8627"/>
                  </a:lnTo>
                  <a:lnTo>
                    <a:pt x="4496" y="8561"/>
                  </a:lnTo>
                  <a:lnTo>
                    <a:pt x="4496" y="8561"/>
                  </a:lnTo>
                  <a:lnTo>
                    <a:pt x="4497" y="8555"/>
                  </a:lnTo>
                  <a:lnTo>
                    <a:pt x="4497" y="8549"/>
                  </a:lnTo>
                  <a:lnTo>
                    <a:pt x="4495" y="8544"/>
                  </a:lnTo>
                  <a:lnTo>
                    <a:pt x="4491" y="8541"/>
                  </a:lnTo>
                  <a:lnTo>
                    <a:pt x="4487" y="8537"/>
                  </a:lnTo>
                  <a:lnTo>
                    <a:pt x="4481" y="8537"/>
                  </a:lnTo>
                  <a:lnTo>
                    <a:pt x="4476" y="8538"/>
                  </a:lnTo>
                  <a:lnTo>
                    <a:pt x="4471" y="8542"/>
                  </a:lnTo>
                  <a:lnTo>
                    <a:pt x="4471" y="8542"/>
                  </a:lnTo>
                  <a:lnTo>
                    <a:pt x="4434" y="8586"/>
                  </a:lnTo>
                  <a:lnTo>
                    <a:pt x="4434" y="8586"/>
                  </a:lnTo>
                  <a:lnTo>
                    <a:pt x="4408" y="8533"/>
                  </a:lnTo>
                  <a:lnTo>
                    <a:pt x="4385" y="8479"/>
                  </a:lnTo>
                  <a:lnTo>
                    <a:pt x="4361" y="8426"/>
                  </a:lnTo>
                  <a:lnTo>
                    <a:pt x="4340" y="8372"/>
                  </a:lnTo>
                  <a:lnTo>
                    <a:pt x="4322" y="8320"/>
                  </a:lnTo>
                  <a:lnTo>
                    <a:pt x="4303" y="8268"/>
                  </a:lnTo>
                  <a:lnTo>
                    <a:pt x="4286" y="8218"/>
                  </a:lnTo>
                  <a:lnTo>
                    <a:pt x="4271" y="8169"/>
                  </a:lnTo>
                  <a:lnTo>
                    <a:pt x="4271" y="8169"/>
                  </a:lnTo>
                  <a:lnTo>
                    <a:pt x="4264" y="8143"/>
                  </a:lnTo>
                  <a:lnTo>
                    <a:pt x="4259" y="8119"/>
                  </a:lnTo>
                  <a:lnTo>
                    <a:pt x="4255" y="8100"/>
                  </a:lnTo>
                  <a:lnTo>
                    <a:pt x="4252" y="8082"/>
                  </a:lnTo>
                  <a:lnTo>
                    <a:pt x="4251" y="8067"/>
                  </a:lnTo>
                  <a:lnTo>
                    <a:pt x="4251" y="8053"/>
                  </a:lnTo>
                  <a:lnTo>
                    <a:pt x="4252" y="8042"/>
                  </a:lnTo>
                  <a:lnTo>
                    <a:pt x="4255" y="8033"/>
                  </a:lnTo>
                  <a:lnTo>
                    <a:pt x="4257" y="8026"/>
                  </a:lnTo>
                  <a:lnTo>
                    <a:pt x="4262" y="8020"/>
                  </a:lnTo>
                  <a:lnTo>
                    <a:pt x="4267" y="8016"/>
                  </a:lnTo>
                  <a:lnTo>
                    <a:pt x="4272" y="8014"/>
                  </a:lnTo>
                  <a:lnTo>
                    <a:pt x="4279" y="8014"/>
                  </a:lnTo>
                  <a:lnTo>
                    <a:pt x="4286" y="8014"/>
                  </a:lnTo>
                  <a:lnTo>
                    <a:pt x="4295" y="8016"/>
                  </a:lnTo>
                  <a:lnTo>
                    <a:pt x="4304" y="8020"/>
                  </a:lnTo>
                  <a:lnTo>
                    <a:pt x="4304" y="8020"/>
                  </a:lnTo>
                  <a:lnTo>
                    <a:pt x="4291" y="8047"/>
                  </a:lnTo>
                  <a:lnTo>
                    <a:pt x="4291" y="8047"/>
                  </a:lnTo>
                  <a:lnTo>
                    <a:pt x="4290" y="8053"/>
                  </a:lnTo>
                  <a:lnTo>
                    <a:pt x="4290" y="8059"/>
                  </a:lnTo>
                  <a:lnTo>
                    <a:pt x="4291" y="8064"/>
                  </a:lnTo>
                  <a:lnTo>
                    <a:pt x="4295" y="8069"/>
                  </a:lnTo>
                  <a:lnTo>
                    <a:pt x="4298" y="8071"/>
                  </a:lnTo>
                  <a:lnTo>
                    <a:pt x="4303" y="8074"/>
                  </a:lnTo>
                  <a:lnTo>
                    <a:pt x="4309" y="8074"/>
                  </a:lnTo>
                  <a:lnTo>
                    <a:pt x="4315" y="8071"/>
                  </a:lnTo>
                  <a:lnTo>
                    <a:pt x="4315" y="8071"/>
                  </a:lnTo>
                  <a:lnTo>
                    <a:pt x="4350" y="8049"/>
                  </a:lnTo>
                  <a:lnTo>
                    <a:pt x="4350" y="8049"/>
                  </a:lnTo>
                  <a:lnTo>
                    <a:pt x="4366" y="8063"/>
                  </a:lnTo>
                  <a:lnTo>
                    <a:pt x="4384" y="8077"/>
                  </a:lnTo>
                  <a:lnTo>
                    <a:pt x="4417" y="8109"/>
                  </a:lnTo>
                  <a:lnTo>
                    <a:pt x="4448" y="8140"/>
                  </a:lnTo>
                  <a:lnTo>
                    <a:pt x="4474" y="8167"/>
                  </a:lnTo>
                  <a:lnTo>
                    <a:pt x="4474" y="8167"/>
                  </a:lnTo>
                  <a:lnTo>
                    <a:pt x="4501" y="8198"/>
                  </a:lnTo>
                  <a:lnTo>
                    <a:pt x="4526" y="8228"/>
                  </a:lnTo>
                  <a:lnTo>
                    <a:pt x="4551" y="8260"/>
                  </a:lnTo>
                  <a:lnTo>
                    <a:pt x="4574" y="8291"/>
                  </a:lnTo>
                  <a:lnTo>
                    <a:pt x="4574" y="8291"/>
                  </a:lnTo>
                  <a:lnTo>
                    <a:pt x="4563" y="8320"/>
                  </a:lnTo>
                  <a:lnTo>
                    <a:pt x="4563" y="8320"/>
                  </a:lnTo>
                  <a:lnTo>
                    <a:pt x="4561" y="8325"/>
                  </a:lnTo>
                  <a:lnTo>
                    <a:pt x="4561" y="8331"/>
                  </a:lnTo>
                  <a:lnTo>
                    <a:pt x="4564" y="8337"/>
                  </a:lnTo>
                  <a:lnTo>
                    <a:pt x="4566" y="8342"/>
                  </a:lnTo>
                  <a:lnTo>
                    <a:pt x="4571" y="8345"/>
                  </a:lnTo>
                  <a:lnTo>
                    <a:pt x="4576" y="8348"/>
                  </a:lnTo>
                  <a:lnTo>
                    <a:pt x="4581" y="8348"/>
                  </a:lnTo>
                  <a:lnTo>
                    <a:pt x="4587" y="8344"/>
                  </a:lnTo>
                  <a:lnTo>
                    <a:pt x="4587" y="8344"/>
                  </a:lnTo>
                  <a:lnTo>
                    <a:pt x="4604" y="8331"/>
                  </a:lnTo>
                  <a:lnTo>
                    <a:pt x="4604" y="8331"/>
                  </a:lnTo>
                  <a:lnTo>
                    <a:pt x="4633" y="8373"/>
                  </a:lnTo>
                  <a:lnTo>
                    <a:pt x="4633" y="8373"/>
                  </a:lnTo>
                  <a:lnTo>
                    <a:pt x="4627" y="8384"/>
                  </a:lnTo>
                  <a:lnTo>
                    <a:pt x="4627" y="8384"/>
                  </a:lnTo>
                  <a:lnTo>
                    <a:pt x="4625" y="8390"/>
                  </a:lnTo>
                  <a:lnTo>
                    <a:pt x="4626" y="8396"/>
                  </a:lnTo>
                  <a:lnTo>
                    <a:pt x="4628" y="8401"/>
                  </a:lnTo>
                  <a:lnTo>
                    <a:pt x="4632" y="8405"/>
                  </a:lnTo>
                  <a:lnTo>
                    <a:pt x="4636" y="8409"/>
                  </a:lnTo>
                  <a:lnTo>
                    <a:pt x="4642" y="8409"/>
                  </a:lnTo>
                  <a:lnTo>
                    <a:pt x="4648" y="8409"/>
                  </a:lnTo>
                  <a:lnTo>
                    <a:pt x="4654" y="8405"/>
                  </a:lnTo>
                  <a:lnTo>
                    <a:pt x="4654" y="8405"/>
                  </a:lnTo>
                  <a:lnTo>
                    <a:pt x="4712" y="8493"/>
                  </a:lnTo>
                  <a:lnTo>
                    <a:pt x="4770" y="8579"/>
                  </a:lnTo>
                  <a:lnTo>
                    <a:pt x="4770" y="8579"/>
                  </a:lnTo>
                  <a:lnTo>
                    <a:pt x="4805" y="8629"/>
                  </a:lnTo>
                  <a:lnTo>
                    <a:pt x="4841" y="8678"/>
                  </a:lnTo>
                  <a:lnTo>
                    <a:pt x="4879" y="8725"/>
                  </a:lnTo>
                  <a:lnTo>
                    <a:pt x="4917" y="8770"/>
                  </a:lnTo>
                  <a:lnTo>
                    <a:pt x="4957" y="8815"/>
                  </a:lnTo>
                  <a:lnTo>
                    <a:pt x="4978" y="8836"/>
                  </a:lnTo>
                  <a:lnTo>
                    <a:pt x="4999" y="8857"/>
                  </a:lnTo>
                  <a:lnTo>
                    <a:pt x="5021" y="8877"/>
                  </a:lnTo>
                  <a:lnTo>
                    <a:pt x="5044" y="8897"/>
                  </a:lnTo>
                  <a:lnTo>
                    <a:pt x="5067" y="8916"/>
                  </a:lnTo>
                  <a:lnTo>
                    <a:pt x="5090" y="8935"/>
                  </a:lnTo>
                  <a:lnTo>
                    <a:pt x="5090" y="8935"/>
                  </a:lnTo>
                  <a:lnTo>
                    <a:pt x="5090" y="8939"/>
                  </a:lnTo>
                  <a:lnTo>
                    <a:pt x="5092" y="8943"/>
                  </a:lnTo>
                  <a:lnTo>
                    <a:pt x="5094" y="8947"/>
                  </a:lnTo>
                  <a:lnTo>
                    <a:pt x="5098" y="8949"/>
                  </a:lnTo>
                  <a:lnTo>
                    <a:pt x="5101" y="8952"/>
                  </a:lnTo>
                  <a:lnTo>
                    <a:pt x="5105" y="8953"/>
                  </a:lnTo>
                  <a:lnTo>
                    <a:pt x="5109" y="8953"/>
                  </a:lnTo>
                  <a:lnTo>
                    <a:pt x="5113" y="8952"/>
                  </a:lnTo>
                  <a:lnTo>
                    <a:pt x="5113" y="8952"/>
                  </a:lnTo>
                  <a:lnTo>
                    <a:pt x="5137" y="8969"/>
                  </a:lnTo>
                  <a:lnTo>
                    <a:pt x="5162" y="8986"/>
                  </a:lnTo>
                  <a:lnTo>
                    <a:pt x="5162" y="8986"/>
                  </a:lnTo>
                  <a:lnTo>
                    <a:pt x="5182" y="8996"/>
                  </a:lnTo>
                  <a:lnTo>
                    <a:pt x="5202" y="9007"/>
                  </a:lnTo>
                  <a:lnTo>
                    <a:pt x="5223" y="9015"/>
                  </a:lnTo>
                  <a:lnTo>
                    <a:pt x="5245" y="9023"/>
                  </a:lnTo>
                  <a:lnTo>
                    <a:pt x="5267" y="9029"/>
                  </a:lnTo>
                  <a:lnTo>
                    <a:pt x="5292" y="9035"/>
                  </a:lnTo>
                  <a:lnTo>
                    <a:pt x="5315" y="9038"/>
                  </a:lnTo>
                  <a:lnTo>
                    <a:pt x="5341" y="9041"/>
                  </a:lnTo>
                  <a:lnTo>
                    <a:pt x="5341" y="9041"/>
                  </a:lnTo>
                  <a:lnTo>
                    <a:pt x="5333" y="9057"/>
                  </a:lnTo>
                  <a:lnTo>
                    <a:pt x="5333" y="9057"/>
                  </a:lnTo>
                  <a:lnTo>
                    <a:pt x="5330" y="9063"/>
                  </a:lnTo>
                  <a:lnTo>
                    <a:pt x="5332" y="9069"/>
                  </a:lnTo>
                  <a:lnTo>
                    <a:pt x="5334" y="9075"/>
                  </a:lnTo>
                  <a:lnTo>
                    <a:pt x="5337" y="9078"/>
                  </a:lnTo>
                  <a:lnTo>
                    <a:pt x="5342" y="9080"/>
                  </a:lnTo>
                  <a:lnTo>
                    <a:pt x="5348" y="9082"/>
                  </a:lnTo>
                  <a:lnTo>
                    <a:pt x="5353" y="9080"/>
                  </a:lnTo>
                  <a:lnTo>
                    <a:pt x="5359" y="9077"/>
                  </a:lnTo>
                  <a:lnTo>
                    <a:pt x="5359" y="9077"/>
                  </a:lnTo>
                  <a:lnTo>
                    <a:pt x="5396" y="9043"/>
                  </a:lnTo>
                  <a:lnTo>
                    <a:pt x="5396" y="9043"/>
                  </a:lnTo>
                  <a:lnTo>
                    <a:pt x="5418" y="9043"/>
                  </a:lnTo>
                  <a:lnTo>
                    <a:pt x="5442" y="9042"/>
                  </a:lnTo>
                  <a:lnTo>
                    <a:pt x="5487" y="9037"/>
                  </a:lnTo>
                  <a:lnTo>
                    <a:pt x="5535" y="9030"/>
                  </a:lnTo>
                  <a:lnTo>
                    <a:pt x="5583" y="9021"/>
                  </a:lnTo>
                  <a:lnTo>
                    <a:pt x="5632" y="9009"/>
                  </a:lnTo>
                  <a:lnTo>
                    <a:pt x="5682" y="8995"/>
                  </a:lnTo>
                  <a:lnTo>
                    <a:pt x="5730" y="8979"/>
                  </a:lnTo>
                  <a:lnTo>
                    <a:pt x="5778" y="8960"/>
                  </a:lnTo>
                  <a:lnTo>
                    <a:pt x="5826" y="8939"/>
                  </a:lnTo>
                  <a:lnTo>
                    <a:pt x="5872" y="8916"/>
                  </a:lnTo>
                  <a:lnTo>
                    <a:pt x="5918" y="8893"/>
                  </a:lnTo>
                  <a:lnTo>
                    <a:pt x="5962" y="8867"/>
                  </a:lnTo>
                  <a:lnTo>
                    <a:pt x="6006" y="8840"/>
                  </a:lnTo>
                  <a:lnTo>
                    <a:pt x="6047" y="8813"/>
                  </a:lnTo>
                  <a:lnTo>
                    <a:pt x="6085" y="8784"/>
                  </a:lnTo>
                  <a:lnTo>
                    <a:pt x="6122" y="8754"/>
                  </a:lnTo>
                  <a:lnTo>
                    <a:pt x="6156" y="8723"/>
                  </a:lnTo>
                  <a:lnTo>
                    <a:pt x="6186" y="8692"/>
                  </a:lnTo>
                  <a:lnTo>
                    <a:pt x="6200" y="8675"/>
                  </a:lnTo>
                  <a:lnTo>
                    <a:pt x="6214" y="8659"/>
                  </a:lnTo>
                  <a:lnTo>
                    <a:pt x="6226" y="8643"/>
                  </a:lnTo>
                  <a:lnTo>
                    <a:pt x="6237" y="8626"/>
                  </a:lnTo>
                  <a:lnTo>
                    <a:pt x="6249" y="8610"/>
                  </a:lnTo>
                  <a:lnTo>
                    <a:pt x="6259" y="8593"/>
                  </a:lnTo>
                  <a:lnTo>
                    <a:pt x="6268" y="8577"/>
                  </a:lnTo>
                  <a:lnTo>
                    <a:pt x="6275" y="8561"/>
                  </a:lnTo>
                  <a:lnTo>
                    <a:pt x="6282" y="8544"/>
                  </a:lnTo>
                  <a:lnTo>
                    <a:pt x="6288" y="8528"/>
                  </a:lnTo>
                  <a:lnTo>
                    <a:pt x="6293" y="8512"/>
                  </a:lnTo>
                  <a:lnTo>
                    <a:pt x="6296" y="8494"/>
                  </a:lnTo>
                  <a:lnTo>
                    <a:pt x="6298" y="8478"/>
                  </a:lnTo>
                  <a:lnTo>
                    <a:pt x="6300" y="8461"/>
                  </a:lnTo>
                  <a:lnTo>
                    <a:pt x="6298" y="8445"/>
                  </a:lnTo>
                  <a:lnTo>
                    <a:pt x="6297" y="8430"/>
                  </a:lnTo>
                  <a:lnTo>
                    <a:pt x="6295" y="8413"/>
                  </a:lnTo>
                  <a:lnTo>
                    <a:pt x="6290" y="8397"/>
                  </a:lnTo>
                  <a:lnTo>
                    <a:pt x="6285" y="8382"/>
                  </a:lnTo>
                  <a:lnTo>
                    <a:pt x="6278" y="8366"/>
                  </a:lnTo>
                  <a:lnTo>
                    <a:pt x="6270" y="8350"/>
                  </a:lnTo>
                  <a:lnTo>
                    <a:pt x="6261" y="8335"/>
                  </a:lnTo>
                  <a:lnTo>
                    <a:pt x="6249" y="8321"/>
                  </a:lnTo>
                  <a:lnTo>
                    <a:pt x="6236" y="8306"/>
                  </a:lnTo>
                  <a:lnTo>
                    <a:pt x="6222" y="8291"/>
                  </a:lnTo>
                  <a:lnTo>
                    <a:pt x="6206" y="8276"/>
                  </a:lnTo>
                  <a:lnTo>
                    <a:pt x="6188" y="8263"/>
                  </a:lnTo>
                  <a:lnTo>
                    <a:pt x="6170" y="8249"/>
                  </a:lnTo>
                  <a:lnTo>
                    <a:pt x="6170" y="8249"/>
                  </a:lnTo>
                  <a:lnTo>
                    <a:pt x="6166" y="8247"/>
                  </a:lnTo>
                  <a:lnTo>
                    <a:pt x="6163" y="8247"/>
                  </a:lnTo>
                  <a:lnTo>
                    <a:pt x="6160" y="8246"/>
                  </a:lnTo>
                  <a:lnTo>
                    <a:pt x="6157" y="8247"/>
                  </a:lnTo>
                  <a:lnTo>
                    <a:pt x="6152" y="8249"/>
                  </a:lnTo>
                  <a:lnTo>
                    <a:pt x="6147" y="8255"/>
                  </a:lnTo>
                  <a:lnTo>
                    <a:pt x="6145" y="8261"/>
                  </a:lnTo>
                  <a:lnTo>
                    <a:pt x="6145" y="8267"/>
                  </a:lnTo>
                  <a:lnTo>
                    <a:pt x="6147" y="8273"/>
                  </a:lnTo>
                  <a:lnTo>
                    <a:pt x="6150" y="8276"/>
                  </a:lnTo>
                  <a:lnTo>
                    <a:pt x="6153" y="8279"/>
                  </a:lnTo>
                  <a:lnTo>
                    <a:pt x="6153" y="8279"/>
                  </a:lnTo>
                  <a:lnTo>
                    <a:pt x="6174" y="8294"/>
                  </a:lnTo>
                  <a:lnTo>
                    <a:pt x="6194" y="8310"/>
                  </a:lnTo>
                  <a:lnTo>
                    <a:pt x="6211" y="8325"/>
                  </a:lnTo>
                  <a:lnTo>
                    <a:pt x="6225" y="8342"/>
                  </a:lnTo>
                  <a:lnTo>
                    <a:pt x="6237" y="8358"/>
                  </a:lnTo>
                  <a:lnTo>
                    <a:pt x="6248" y="8375"/>
                  </a:lnTo>
                  <a:lnTo>
                    <a:pt x="6255" y="8392"/>
                  </a:lnTo>
                  <a:lnTo>
                    <a:pt x="6262" y="8409"/>
                  </a:lnTo>
                  <a:lnTo>
                    <a:pt x="6266" y="8425"/>
                  </a:lnTo>
                  <a:lnTo>
                    <a:pt x="6268" y="8442"/>
                  </a:lnTo>
                  <a:lnTo>
                    <a:pt x="6269" y="8459"/>
                  </a:lnTo>
                  <a:lnTo>
                    <a:pt x="6268" y="8476"/>
                  </a:lnTo>
                  <a:lnTo>
                    <a:pt x="6264" y="8493"/>
                  </a:lnTo>
                  <a:lnTo>
                    <a:pt x="6261" y="8510"/>
                  </a:lnTo>
                  <a:lnTo>
                    <a:pt x="6255" y="8528"/>
                  </a:lnTo>
                  <a:lnTo>
                    <a:pt x="6248" y="8544"/>
                  </a:lnTo>
                  <a:lnTo>
                    <a:pt x="6239" y="8561"/>
                  </a:lnTo>
                  <a:lnTo>
                    <a:pt x="6229" y="8578"/>
                  </a:lnTo>
                  <a:lnTo>
                    <a:pt x="6219" y="8595"/>
                  </a:lnTo>
                  <a:lnTo>
                    <a:pt x="6207" y="8611"/>
                  </a:lnTo>
                  <a:lnTo>
                    <a:pt x="6194" y="8627"/>
                  </a:lnTo>
                  <a:lnTo>
                    <a:pt x="6180" y="8644"/>
                  </a:lnTo>
                  <a:lnTo>
                    <a:pt x="6166" y="8660"/>
                  </a:lnTo>
                  <a:lnTo>
                    <a:pt x="6150" y="8675"/>
                  </a:lnTo>
                  <a:lnTo>
                    <a:pt x="6118" y="8707"/>
                  </a:lnTo>
                  <a:lnTo>
                    <a:pt x="6083" y="8736"/>
                  </a:lnTo>
                  <a:lnTo>
                    <a:pt x="6047" y="8766"/>
                  </a:lnTo>
                  <a:lnTo>
                    <a:pt x="6010" y="8792"/>
                  </a:lnTo>
                  <a:lnTo>
                    <a:pt x="6010" y="8792"/>
                  </a:lnTo>
                  <a:lnTo>
                    <a:pt x="6028" y="8773"/>
                  </a:lnTo>
                  <a:lnTo>
                    <a:pt x="6046" y="8751"/>
                  </a:lnTo>
                  <a:lnTo>
                    <a:pt x="6063" y="8730"/>
                  </a:lnTo>
                  <a:lnTo>
                    <a:pt x="6079" y="8709"/>
                  </a:lnTo>
                  <a:lnTo>
                    <a:pt x="6079" y="8709"/>
                  </a:lnTo>
                  <a:lnTo>
                    <a:pt x="6082" y="8706"/>
                  </a:lnTo>
                  <a:lnTo>
                    <a:pt x="6083" y="8702"/>
                  </a:lnTo>
                  <a:lnTo>
                    <a:pt x="6084" y="8695"/>
                  </a:lnTo>
                  <a:lnTo>
                    <a:pt x="6082" y="8689"/>
                  </a:lnTo>
                  <a:lnTo>
                    <a:pt x="6078" y="8684"/>
                  </a:lnTo>
                  <a:lnTo>
                    <a:pt x="6072" y="8680"/>
                  </a:lnTo>
                  <a:lnTo>
                    <a:pt x="6067" y="8679"/>
                  </a:lnTo>
                  <a:lnTo>
                    <a:pt x="6064" y="8679"/>
                  </a:lnTo>
                  <a:lnTo>
                    <a:pt x="6061" y="8680"/>
                  </a:lnTo>
                  <a:lnTo>
                    <a:pt x="6058" y="8682"/>
                  </a:lnTo>
                  <a:lnTo>
                    <a:pt x="6056" y="8685"/>
                  </a:lnTo>
                  <a:lnTo>
                    <a:pt x="6056" y="8685"/>
                  </a:lnTo>
                  <a:lnTo>
                    <a:pt x="6034" y="8712"/>
                  </a:lnTo>
                  <a:lnTo>
                    <a:pt x="6019" y="8728"/>
                  </a:lnTo>
                  <a:lnTo>
                    <a:pt x="6013" y="8732"/>
                  </a:lnTo>
                  <a:lnTo>
                    <a:pt x="6009" y="8734"/>
                  </a:lnTo>
                  <a:lnTo>
                    <a:pt x="6007" y="8734"/>
                  </a:lnTo>
                  <a:lnTo>
                    <a:pt x="6006" y="8732"/>
                  </a:lnTo>
                  <a:lnTo>
                    <a:pt x="6006" y="8728"/>
                  </a:lnTo>
                  <a:lnTo>
                    <a:pt x="6007" y="8722"/>
                  </a:lnTo>
                  <a:lnTo>
                    <a:pt x="6013" y="8707"/>
                  </a:lnTo>
                  <a:lnTo>
                    <a:pt x="6022" y="8687"/>
                  </a:lnTo>
                  <a:lnTo>
                    <a:pt x="6034" y="8663"/>
                  </a:lnTo>
                  <a:lnTo>
                    <a:pt x="6062" y="8606"/>
                  </a:lnTo>
                  <a:lnTo>
                    <a:pt x="6091" y="8548"/>
                  </a:lnTo>
                  <a:lnTo>
                    <a:pt x="6117" y="8496"/>
                  </a:lnTo>
                  <a:lnTo>
                    <a:pt x="6126" y="8476"/>
                  </a:lnTo>
                  <a:lnTo>
                    <a:pt x="6132" y="8461"/>
                  </a:lnTo>
                  <a:lnTo>
                    <a:pt x="6132" y="8461"/>
                  </a:lnTo>
                  <a:lnTo>
                    <a:pt x="6133" y="8456"/>
                  </a:lnTo>
                  <a:lnTo>
                    <a:pt x="6132" y="8452"/>
                  </a:lnTo>
                  <a:lnTo>
                    <a:pt x="6131" y="8447"/>
                  </a:lnTo>
                  <a:lnTo>
                    <a:pt x="6127" y="8445"/>
                  </a:lnTo>
                  <a:lnTo>
                    <a:pt x="6124" y="8442"/>
                  </a:lnTo>
                  <a:lnTo>
                    <a:pt x="6119" y="8440"/>
                  </a:lnTo>
                  <a:lnTo>
                    <a:pt x="6115" y="8440"/>
                  </a:lnTo>
                  <a:lnTo>
                    <a:pt x="6110" y="8441"/>
                  </a:lnTo>
                  <a:lnTo>
                    <a:pt x="6110" y="8441"/>
                  </a:lnTo>
                  <a:lnTo>
                    <a:pt x="6137" y="8397"/>
                  </a:lnTo>
                  <a:lnTo>
                    <a:pt x="6161" y="8352"/>
                  </a:lnTo>
                  <a:lnTo>
                    <a:pt x="6161" y="8352"/>
                  </a:lnTo>
                  <a:lnTo>
                    <a:pt x="6164" y="8346"/>
                  </a:lnTo>
                  <a:lnTo>
                    <a:pt x="6164" y="8341"/>
                  </a:lnTo>
                  <a:lnTo>
                    <a:pt x="6161" y="8336"/>
                  </a:lnTo>
                  <a:lnTo>
                    <a:pt x="6157" y="8331"/>
                  </a:lnTo>
                  <a:lnTo>
                    <a:pt x="6152" y="8329"/>
                  </a:lnTo>
                  <a:lnTo>
                    <a:pt x="6146" y="8328"/>
                  </a:lnTo>
                  <a:lnTo>
                    <a:pt x="6142" y="8329"/>
                  </a:lnTo>
                  <a:lnTo>
                    <a:pt x="6137" y="8332"/>
                  </a:lnTo>
                  <a:lnTo>
                    <a:pt x="6137" y="8332"/>
                  </a:lnTo>
                  <a:lnTo>
                    <a:pt x="6068" y="8411"/>
                  </a:lnTo>
                  <a:lnTo>
                    <a:pt x="5999" y="8488"/>
                  </a:lnTo>
                  <a:lnTo>
                    <a:pt x="5999" y="8488"/>
                  </a:lnTo>
                  <a:lnTo>
                    <a:pt x="6034" y="8411"/>
                  </a:lnTo>
                  <a:lnTo>
                    <a:pt x="6051" y="8372"/>
                  </a:lnTo>
                  <a:lnTo>
                    <a:pt x="6068" y="8332"/>
                  </a:lnTo>
                  <a:lnTo>
                    <a:pt x="6068" y="8332"/>
                  </a:lnTo>
                  <a:lnTo>
                    <a:pt x="6069" y="8327"/>
                  </a:lnTo>
                  <a:lnTo>
                    <a:pt x="6068" y="8322"/>
                  </a:lnTo>
                  <a:lnTo>
                    <a:pt x="6064" y="8318"/>
                  </a:lnTo>
                  <a:lnTo>
                    <a:pt x="6061" y="8315"/>
                  </a:lnTo>
                  <a:lnTo>
                    <a:pt x="6055" y="8314"/>
                  </a:lnTo>
                  <a:lnTo>
                    <a:pt x="6050" y="8313"/>
                  </a:lnTo>
                  <a:lnTo>
                    <a:pt x="6044" y="8314"/>
                  </a:lnTo>
                  <a:lnTo>
                    <a:pt x="6040" y="8317"/>
                  </a:lnTo>
                  <a:lnTo>
                    <a:pt x="6040" y="8317"/>
                  </a:lnTo>
                  <a:lnTo>
                    <a:pt x="6023" y="8331"/>
                  </a:lnTo>
                  <a:lnTo>
                    <a:pt x="6008" y="8346"/>
                  </a:lnTo>
                  <a:lnTo>
                    <a:pt x="5978" y="8377"/>
                  </a:lnTo>
                  <a:lnTo>
                    <a:pt x="5978" y="8377"/>
                  </a:lnTo>
                  <a:lnTo>
                    <a:pt x="6044" y="8284"/>
                  </a:lnTo>
                  <a:lnTo>
                    <a:pt x="6110" y="8191"/>
                  </a:lnTo>
                  <a:lnTo>
                    <a:pt x="6110" y="8191"/>
                  </a:lnTo>
                  <a:lnTo>
                    <a:pt x="6146" y="8199"/>
                  </a:lnTo>
                  <a:lnTo>
                    <a:pt x="6181" y="8208"/>
                  </a:lnTo>
                  <a:lnTo>
                    <a:pt x="6215" y="8218"/>
                  </a:lnTo>
                  <a:lnTo>
                    <a:pt x="6250" y="8229"/>
                  </a:lnTo>
                  <a:lnTo>
                    <a:pt x="6250" y="8229"/>
                  </a:lnTo>
                  <a:lnTo>
                    <a:pt x="6256" y="8232"/>
                  </a:lnTo>
                  <a:lnTo>
                    <a:pt x="6259" y="8233"/>
                  </a:lnTo>
                  <a:lnTo>
                    <a:pt x="6262" y="8233"/>
                  </a:lnTo>
                  <a:lnTo>
                    <a:pt x="6262" y="8233"/>
                  </a:lnTo>
                  <a:lnTo>
                    <a:pt x="6314" y="8249"/>
                  </a:lnTo>
                  <a:lnTo>
                    <a:pt x="6364" y="8267"/>
                  </a:lnTo>
                  <a:lnTo>
                    <a:pt x="6466" y="8306"/>
                  </a:lnTo>
                  <a:lnTo>
                    <a:pt x="6566" y="8345"/>
                  </a:lnTo>
                  <a:lnTo>
                    <a:pt x="6667" y="8383"/>
                  </a:lnTo>
                  <a:lnTo>
                    <a:pt x="6667" y="8383"/>
                  </a:lnTo>
                  <a:lnTo>
                    <a:pt x="6660" y="8404"/>
                  </a:lnTo>
                  <a:lnTo>
                    <a:pt x="6660" y="8404"/>
                  </a:lnTo>
                  <a:lnTo>
                    <a:pt x="6659" y="8410"/>
                  </a:lnTo>
                  <a:lnTo>
                    <a:pt x="6660" y="8416"/>
                  </a:lnTo>
                  <a:lnTo>
                    <a:pt x="6664" y="8420"/>
                  </a:lnTo>
                  <a:lnTo>
                    <a:pt x="6668" y="8424"/>
                  </a:lnTo>
                  <a:lnTo>
                    <a:pt x="6673" y="8425"/>
                  </a:lnTo>
                  <a:lnTo>
                    <a:pt x="6679" y="8426"/>
                  </a:lnTo>
                  <a:lnTo>
                    <a:pt x="6683" y="8424"/>
                  </a:lnTo>
                  <a:lnTo>
                    <a:pt x="6688" y="8420"/>
                  </a:lnTo>
                  <a:lnTo>
                    <a:pt x="6688" y="8420"/>
                  </a:lnTo>
                  <a:lnTo>
                    <a:pt x="6709" y="8397"/>
                  </a:lnTo>
                  <a:lnTo>
                    <a:pt x="6709" y="8397"/>
                  </a:lnTo>
                  <a:lnTo>
                    <a:pt x="6781" y="8420"/>
                  </a:lnTo>
                  <a:lnTo>
                    <a:pt x="6816" y="8432"/>
                  </a:lnTo>
                  <a:lnTo>
                    <a:pt x="6852" y="8441"/>
                  </a:lnTo>
                  <a:lnTo>
                    <a:pt x="6888" y="8451"/>
                  </a:lnTo>
                  <a:lnTo>
                    <a:pt x="6925" y="8458"/>
                  </a:lnTo>
                  <a:lnTo>
                    <a:pt x="6961" y="8465"/>
                  </a:lnTo>
                  <a:lnTo>
                    <a:pt x="6997" y="8471"/>
                  </a:lnTo>
                  <a:lnTo>
                    <a:pt x="7033" y="8474"/>
                  </a:lnTo>
                  <a:lnTo>
                    <a:pt x="7070" y="8478"/>
                  </a:lnTo>
                  <a:lnTo>
                    <a:pt x="7107" y="8479"/>
                  </a:lnTo>
                  <a:lnTo>
                    <a:pt x="7143" y="8478"/>
                  </a:lnTo>
                  <a:lnTo>
                    <a:pt x="7181" y="8475"/>
                  </a:lnTo>
                  <a:lnTo>
                    <a:pt x="7217" y="8472"/>
                  </a:lnTo>
                  <a:lnTo>
                    <a:pt x="7255" y="8466"/>
                  </a:lnTo>
                  <a:lnTo>
                    <a:pt x="7293" y="8458"/>
                  </a:lnTo>
                  <a:lnTo>
                    <a:pt x="7293" y="8458"/>
                  </a:lnTo>
                  <a:lnTo>
                    <a:pt x="7292" y="8459"/>
                  </a:lnTo>
                  <a:lnTo>
                    <a:pt x="7292" y="8459"/>
                  </a:lnTo>
                  <a:lnTo>
                    <a:pt x="7279" y="8474"/>
                  </a:lnTo>
                  <a:lnTo>
                    <a:pt x="7267" y="8489"/>
                  </a:lnTo>
                  <a:lnTo>
                    <a:pt x="7257" y="8504"/>
                  </a:lnTo>
                  <a:lnTo>
                    <a:pt x="7248" y="8521"/>
                  </a:lnTo>
                  <a:lnTo>
                    <a:pt x="7239" y="8537"/>
                  </a:lnTo>
                  <a:lnTo>
                    <a:pt x="7231" y="8554"/>
                  </a:lnTo>
                  <a:lnTo>
                    <a:pt x="7225" y="8570"/>
                  </a:lnTo>
                  <a:lnTo>
                    <a:pt x="7219" y="8586"/>
                  </a:lnTo>
                  <a:lnTo>
                    <a:pt x="7214" y="8604"/>
                  </a:lnTo>
                  <a:lnTo>
                    <a:pt x="7210" y="8620"/>
                  </a:lnTo>
                  <a:lnTo>
                    <a:pt x="7207" y="8638"/>
                  </a:lnTo>
                  <a:lnTo>
                    <a:pt x="7204" y="8655"/>
                  </a:lnTo>
                  <a:lnTo>
                    <a:pt x="7202" y="8673"/>
                  </a:lnTo>
                  <a:lnTo>
                    <a:pt x="7201" y="8691"/>
                  </a:lnTo>
                  <a:lnTo>
                    <a:pt x="7201" y="8708"/>
                  </a:lnTo>
                  <a:lnTo>
                    <a:pt x="7201" y="8726"/>
                  </a:lnTo>
                  <a:lnTo>
                    <a:pt x="7203" y="8762"/>
                  </a:lnTo>
                  <a:lnTo>
                    <a:pt x="7209" y="8798"/>
                  </a:lnTo>
                  <a:lnTo>
                    <a:pt x="7217" y="8835"/>
                  </a:lnTo>
                  <a:lnTo>
                    <a:pt x="7226" y="8872"/>
                  </a:lnTo>
                  <a:lnTo>
                    <a:pt x="7239" y="8908"/>
                  </a:lnTo>
                  <a:lnTo>
                    <a:pt x="7253" y="8946"/>
                  </a:lnTo>
                  <a:lnTo>
                    <a:pt x="7270" y="8983"/>
                  </a:lnTo>
                  <a:lnTo>
                    <a:pt x="7287" y="9019"/>
                  </a:lnTo>
                  <a:lnTo>
                    <a:pt x="7287" y="9019"/>
                  </a:lnTo>
                  <a:lnTo>
                    <a:pt x="7259" y="9059"/>
                  </a:lnTo>
                  <a:lnTo>
                    <a:pt x="7259" y="9059"/>
                  </a:lnTo>
                  <a:lnTo>
                    <a:pt x="7257" y="9064"/>
                  </a:lnTo>
                  <a:lnTo>
                    <a:pt x="7257" y="9067"/>
                  </a:lnTo>
                  <a:lnTo>
                    <a:pt x="7259" y="9071"/>
                  </a:lnTo>
                  <a:lnTo>
                    <a:pt x="7263" y="9075"/>
                  </a:lnTo>
                  <a:lnTo>
                    <a:pt x="7266" y="9076"/>
                  </a:lnTo>
                  <a:lnTo>
                    <a:pt x="7271" y="9076"/>
                  </a:lnTo>
                  <a:lnTo>
                    <a:pt x="7276" y="9075"/>
                  </a:lnTo>
                  <a:lnTo>
                    <a:pt x="7279" y="9071"/>
                  </a:lnTo>
                  <a:lnTo>
                    <a:pt x="7279" y="9071"/>
                  </a:lnTo>
                  <a:lnTo>
                    <a:pt x="7299" y="9044"/>
                  </a:lnTo>
                  <a:lnTo>
                    <a:pt x="7299" y="9044"/>
                  </a:lnTo>
                  <a:lnTo>
                    <a:pt x="7327" y="9094"/>
                  </a:lnTo>
                  <a:lnTo>
                    <a:pt x="7358" y="9144"/>
                  </a:lnTo>
                  <a:lnTo>
                    <a:pt x="7390" y="9193"/>
                  </a:lnTo>
                  <a:lnTo>
                    <a:pt x="7423" y="9240"/>
                  </a:lnTo>
                  <a:lnTo>
                    <a:pt x="7458" y="9288"/>
                  </a:lnTo>
                  <a:lnTo>
                    <a:pt x="7495" y="9332"/>
                  </a:lnTo>
                  <a:lnTo>
                    <a:pt x="7531" y="9376"/>
                  </a:lnTo>
                  <a:lnTo>
                    <a:pt x="7566" y="9420"/>
                  </a:lnTo>
                  <a:lnTo>
                    <a:pt x="7566" y="9420"/>
                  </a:lnTo>
                  <a:lnTo>
                    <a:pt x="7561" y="9427"/>
                  </a:lnTo>
                  <a:lnTo>
                    <a:pt x="7561" y="9427"/>
                  </a:lnTo>
                  <a:lnTo>
                    <a:pt x="7560" y="9433"/>
                  </a:lnTo>
                  <a:lnTo>
                    <a:pt x="7560" y="9437"/>
                  </a:lnTo>
                  <a:lnTo>
                    <a:pt x="7562" y="9441"/>
                  </a:lnTo>
                  <a:lnTo>
                    <a:pt x="7566" y="9444"/>
                  </a:lnTo>
                  <a:lnTo>
                    <a:pt x="7571" y="9447"/>
                  </a:lnTo>
                  <a:lnTo>
                    <a:pt x="7576" y="9447"/>
                  </a:lnTo>
                  <a:lnTo>
                    <a:pt x="7581" y="9444"/>
                  </a:lnTo>
                  <a:lnTo>
                    <a:pt x="7585" y="9440"/>
                  </a:lnTo>
                  <a:lnTo>
                    <a:pt x="7585" y="9440"/>
                  </a:lnTo>
                  <a:lnTo>
                    <a:pt x="7644" y="9508"/>
                  </a:lnTo>
                  <a:lnTo>
                    <a:pt x="7701" y="9568"/>
                  </a:lnTo>
                  <a:lnTo>
                    <a:pt x="7701" y="9568"/>
                  </a:lnTo>
                  <a:lnTo>
                    <a:pt x="7683" y="9620"/>
                  </a:lnTo>
                  <a:lnTo>
                    <a:pt x="7665" y="9673"/>
                  </a:lnTo>
                  <a:lnTo>
                    <a:pt x="7665" y="9673"/>
                  </a:lnTo>
                  <a:lnTo>
                    <a:pt x="7665" y="9675"/>
                  </a:lnTo>
                  <a:lnTo>
                    <a:pt x="7665" y="9676"/>
                  </a:lnTo>
                  <a:lnTo>
                    <a:pt x="7668" y="9677"/>
                  </a:lnTo>
                  <a:lnTo>
                    <a:pt x="7671" y="9677"/>
                  </a:lnTo>
                  <a:lnTo>
                    <a:pt x="7672" y="9676"/>
                  </a:lnTo>
                  <a:lnTo>
                    <a:pt x="7674" y="9675"/>
                  </a:lnTo>
                  <a:lnTo>
                    <a:pt x="7674" y="9675"/>
                  </a:lnTo>
                  <a:lnTo>
                    <a:pt x="7691" y="9626"/>
                  </a:lnTo>
                  <a:lnTo>
                    <a:pt x="7710" y="9578"/>
                  </a:lnTo>
                  <a:lnTo>
                    <a:pt x="7710" y="9578"/>
                  </a:lnTo>
                  <a:lnTo>
                    <a:pt x="7730" y="9599"/>
                  </a:lnTo>
                  <a:lnTo>
                    <a:pt x="7730" y="9599"/>
                  </a:lnTo>
                  <a:lnTo>
                    <a:pt x="7753" y="9622"/>
                  </a:lnTo>
                  <a:lnTo>
                    <a:pt x="7781" y="9652"/>
                  </a:lnTo>
                  <a:lnTo>
                    <a:pt x="7781" y="9652"/>
                  </a:lnTo>
                  <a:lnTo>
                    <a:pt x="7768" y="9682"/>
                  </a:lnTo>
                  <a:lnTo>
                    <a:pt x="7768" y="9682"/>
                  </a:lnTo>
                  <a:lnTo>
                    <a:pt x="7767" y="9688"/>
                  </a:lnTo>
                  <a:lnTo>
                    <a:pt x="7767" y="9693"/>
                  </a:lnTo>
                  <a:lnTo>
                    <a:pt x="7770" y="9698"/>
                  </a:lnTo>
                  <a:lnTo>
                    <a:pt x="7773" y="9702"/>
                  </a:lnTo>
                  <a:lnTo>
                    <a:pt x="7778" y="9704"/>
                  </a:lnTo>
                  <a:lnTo>
                    <a:pt x="7782" y="9705"/>
                  </a:lnTo>
                  <a:lnTo>
                    <a:pt x="7787" y="9704"/>
                  </a:lnTo>
                  <a:lnTo>
                    <a:pt x="7792" y="9701"/>
                  </a:lnTo>
                  <a:lnTo>
                    <a:pt x="7792" y="9701"/>
                  </a:lnTo>
                  <a:lnTo>
                    <a:pt x="7809" y="9678"/>
                  </a:lnTo>
                  <a:lnTo>
                    <a:pt x="7809" y="9678"/>
                  </a:lnTo>
                  <a:lnTo>
                    <a:pt x="7840" y="9704"/>
                  </a:lnTo>
                  <a:lnTo>
                    <a:pt x="7871" y="9729"/>
                  </a:lnTo>
                  <a:lnTo>
                    <a:pt x="7888" y="9741"/>
                  </a:lnTo>
                  <a:lnTo>
                    <a:pt x="7905" y="9751"/>
                  </a:lnTo>
                  <a:lnTo>
                    <a:pt x="7922" y="9760"/>
                  </a:lnTo>
                  <a:lnTo>
                    <a:pt x="7938" y="9769"/>
                  </a:lnTo>
                  <a:lnTo>
                    <a:pt x="7956" y="9776"/>
                  </a:lnTo>
                  <a:lnTo>
                    <a:pt x="7972" y="9781"/>
                  </a:lnTo>
                  <a:lnTo>
                    <a:pt x="7990" y="9786"/>
                  </a:lnTo>
                  <a:lnTo>
                    <a:pt x="8006" y="9787"/>
                  </a:lnTo>
                  <a:lnTo>
                    <a:pt x="8022" y="9787"/>
                  </a:lnTo>
                  <a:lnTo>
                    <a:pt x="8038" y="9785"/>
                  </a:lnTo>
                  <a:lnTo>
                    <a:pt x="8054" y="9780"/>
                  </a:lnTo>
                  <a:lnTo>
                    <a:pt x="8068" y="9773"/>
                  </a:lnTo>
                  <a:lnTo>
                    <a:pt x="8068" y="9773"/>
                  </a:lnTo>
                  <a:lnTo>
                    <a:pt x="8080" y="9766"/>
                  </a:lnTo>
                  <a:lnTo>
                    <a:pt x="8090" y="9758"/>
                  </a:lnTo>
                  <a:lnTo>
                    <a:pt x="8100" y="9750"/>
                  </a:lnTo>
                  <a:lnTo>
                    <a:pt x="8108" y="9741"/>
                  </a:lnTo>
                  <a:lnTo>
                    <a:pt x="8115" y="9730"/>
                  </a:lnTo>
                  <a:lnTo>
                    <a:pt x="8122" y="9719"/>
                  </a:lnTo>
                  <a:lnTo>
                    <a:pt x="8127" y="9708"/>
                  </a:lnTo>
                  <a:lnTo>
                    <a:pt x="8131" y="9697"/>
                  </a:lnTo>
                  <a:lnTo>
                    <a:pt x="8136" y="9684"/>
                  </a:lnTo>
                  <a:lnTo>
                    <a:pt x="8138" y="9673"/>
                  </a:lnTo>
                  <a:lnTo>
                    <a:pt x="8142" y="9660"/>
                  </a:lnTo>
                  <a:lnTo>
                    <a:pt x="8143" y="9647"/>
                  </a:lnTo>
                  <a:lnTo>
                    <a:pt x="8144" y="9620"/>
                  </a:lnTo>
                  <a:lnTo>
                    <a:pt x="8143" y="9593"/>
                  </a:lnTo>
                  <a:lnTo>
                    <a:pt x="8139" y="9566"/>
                  </a:lnTo>
                  <a:lnTo>
                    <a:pt x="8134" y="9539"/>
                  </a:lnTo>
                  <a:lnTo>
                    <a:pt x="8127" y="9512"/>
                  </a:lnTo>
                  <a:lnTo>
                    <a:pt x="8118" y="9487"/>
                  </a:lnTo>
                  <a:lnTo>
                    <a:pt x="8108" y="9462"/>
                  </a:lnTo>
                  <a:lnTo>
                    <a:pt x="8096" y="9440"/>
                  </a:lnTo>
                  <a:lnTo>
                    <a:pt x="8084" y="9420"/>
                  </a:lnTo>
                  <a:lnTo>
                    <a:pt x="8072" y="9401"/>
                  </a:lnTo>
                  <a:lnTo>
                    <a:pt x="8072" y="9401"/>
                  </a:lnTo>
                  <a:lnTo>
                    <a:pt x="8042" y="9361"/>
                  </a:lnTo>
                  <a:lnTo>
                    <a:pt x="8019" y="9324"/>
                  </a:lnTo>
                  <a:lnTo>
                    <a:pt x="8008" y="9306"/>
                  </a:lnTo>
                  <a:lnTo>
                    <a:pt x="7999" y="9290"/>
                  </a:lnTo>
                  <a:lnTo>
                    <a:pt x="7992" y="9273"/>
                  </a:lnTo>
                  <a:lnTo>
                    <a:pt x="7985" y="9257"/>
                  </a:lnTo>
                  <a:lnTo>
                    <a:pt x="7979" y="9242"/>
                  </a:lnTo>
                  <a:lnTo>
                    <a:pt x="7974" y="9227"/>
                  </a:lnTo>
                  <a:lnTo>
                    <a:pt x="7971" y="9213"/>
                  </a:lnTo>
                  <a:lnTo>
                    <a:pt x="7969" y="9200"/>
                  </a:lnTo>
                  <a:lnTo>
                    <a:pt x="7967" y="9187"/>
                  </a:lnTo>
                  <a:lnTo>
                    <a:pt x="7967" y="9174"/>
                  </a:lnTo>
                  <a:lnTo>
                    <a:pt x="7967" y="9161"/>
                  </a:lnTo>
                  <a:lnTo>
                    <a:pt x="7969" y="9151"/>
                  </a:lnTo>
                  <a:lnTo>
                    <a:pt x="7971" y="9139"/>
                  </a:lnTo>
                  <a:lnTo>
                    <a:pt x="7973" y="9128"/>
                  </a:lnTo>
                  <a:lnTo>
                    <a:pt x="7977" y="9118"/>
                  </a:lnTo>
                  <a:lnTo>
                    <a:pt x="7981" y="9107"/>
                  </a:lnTo>
                  <a:lnTo>
                    <a:pt x="7987" y="9098"/>
                  </a:lnTo>
                  <a:lnTo>
                    <a:pt x="7993" y="9089"/>
                  </a:lnTo>
                  <a:lnTo>
                    <a:pt x="8006" y="9071"/>
                  </a:lnTo>
                  <a:lnTo>
                    <a:pt x="8022" y="9055"/>
                  </a:lnTo>
                  <a:lnTo>
                    <a:pt x="8041" y="9038"/>
                  </a:lnTo>
                  <a:lnTo>
                    <a:pt x="8061" y="9024"/>
                  </a:lnTo>
                  <a:lnTo>
                    <a:pt x="8083" y="9010"/>
                  </a:lnTo>
                  <a:lnTo>
                    <a:pt x="8107" y="8996"/>
                  </a:lnTo>
                  <a:lnTo>
                    <a:pt x="8130" y="8983"/>
                  </a:lnTo>
                  <a:lnTo>
                    <a:pt x="8182" y="8959"/>
                  </a:lnTo>
                  <a:lnTo>
                    <a:pt x="8234" y="8933"/>
                  </a:lnTo>
                  <a:lnTo>
                    <a:pt x="8287" y="8906"/>
                  </a:lnTo>
                  <a:lnTo>
                    <a:pt x="8311" y="8892"/>
                  </a:lnTo>
                  <a:lnTo>
                    <a:pt x="8336" y="8877"/>
                  </a:lnTo>
                  <a:lnTo>
                    <a:pt x="8359" y="8861"/>
                  </a:lnTo>
                  <a:lnTo>
                    <a:pt x="8382" y="8844"/>
                  </a:lnTo>
                  <a:lnTo>
                    <a:pt x="8402" y="8826"/>
                  </a:lnTo>
                  <a:lnTo>
                    <a:pt x="8420" y="8806"/>
                  </a:lnTo>
                  <a:lnTo>
                    <a:pt x="8437" y="8785"/>
                  </a:lnTo>
                  <a:lnTo>
                    <a:pt x="8444" y="8775"/>
                  </a:lnTo>
                  <a:lnTo>
                    <a:pt x="8451" y="8763"/>
                  </a:lnTo>
                  <a:lnTo>
                    <a:pt x="8451" y="8763"/>
                  </a:lnTo>
                  <a:lnTo>
                    <a:pt x="8455" y="8751"/>
                  </a:lnTo>
                  <a:lnTo>
                    <a:pt x="8460" y="8736"/>
                  </a:lnTo>
                  <a:lnTo>
                    <a:pt x="8465" y="8721"/>
                  </a:lnTo>
                  <a:lnTo>
                    <a:pt x="8468" y="8703"/>
                  </a:lnTo>
                  <a:lnTo>
                    <a:pt x="8474" y="8671"/>
                  </a:lnTo>
                  <a:lnTo>
                    <a:pt x="8479" y="8643"/>
                  </a:lnTo>
                  <a:lnTo>
                    <a:pt x="8479" y="8643"/>
                  </a:lnTo>
                  <a:lnTo>
                    <a:pt x="8482" y="8632"/>
                  </a:lnTo>
                  <a:lnTo>
                    <a:pt x="8486" y="8620"/>
                  </a:lnTo>
                  <a:lnTo>
                    <a:pt x="8491" y="8611"/>
                  </a:lnTo>
                  <a:lnTo>
                    <a:pt x="8495" y="8602"/>
                  </a:lnTo>
                  <a:lnTo>
                    <a:pt x="8501" y="8593"/>
                  </a:lnTo>
                  <a:lnTo>
                    <a:pt x="8507" y="8585"/>
                  </a:lnTo>
                  <a:lnTo>
                    <a:pt x="8514" y="8578"/>
                  </a:lnTo>
                  <a:lnTo>
                    <a:pt x="8521" y="8572"/>
                  </a:lnTo>
                  <a:lnTo>
                    <a:pt x="8529" y="8567"/>
                  </a:lnTo>
                  <a:lnTo>
                    <a:pt x="8537" y="8562"/>
                  </a:lnTo>
                  <a:lnTo>
                    <a:pt x="8547" y="8558"/>
                  </a:lnTo>
                  <a:lnTo>
                    <a:pt x="8556" y="8555"/>
                  </a:lnTo>
                  <a:lnTo>
                    <a:pt x="8565" y="8551"/>
                  </a:lnTo>
                  <a:lnTo>
                    <a:pt x="8575" y="8549"/>
                  </a:lnTo>
                  <a:lnTo>
                    <a:pt x="8596" y="8547"/>
                  </a:lnTo>
                  <a:lnTo>
                    <a:pt x="8617" y="8547"/>
                  </a:lnTo>
                  <a:lnTo>
                    <a:pt x="8638" y="8549"/>
                  </a:lnTo>
                  <a:lnTo>
                    <a:pt x="8659" y="8554"/>
                  </a:lnTo>
                  <a:lnTo>
                    <a:pt x="8680" y="8561"/>
                  </a:lnTo>
                  <a:lnTo>
                    <a:pt x="8700" y="8569"/>
                  </a:lnTo>
                  <a:lnTo>
                    <a:pt x="8720" y="8579"/>
                  </a:lnTo>
                  <a:lnTo>
                    <a:pt x="8737" y="8592"/>
                  </a:lnTo>
                  <a:lnTo>
                    <a:pt x="8754" y="8606"/>
                  </a:lnTo>
                  <a:lnTo>
                    <a:pt x="8754" y="8606"/>
                  </a:lnTo>
                  <a:lnTo>
                    <a:pt x="8745" y="8624"/>
                  </a:lnTo>
                  <a:lnTo>
                    <a:pt x="8745" y="8624"/>
                  </a:lnTo>
                  <a:lnTo>
                    <a:pt x="8742" y="8627"/>
                  </a:lnTo>
                  <a:lnTo>
                    <a:pt x="8742" y="8631"/>
                  </a:lnTo>
                  <a:lnTo>
                    <a:pt x="8742" y="8638"/>
                  </a:lnTo>
                  <a:lnTo>
                    <a:pt x="8746" y="8643"/>
                  </a:lnTo>
                  <a:lnTo>
                    <a:pt x="8750" y="8646"/>
                  </a:lnTo>
                  <a:lnTo>
                    <a:pt x="8755" y="8648"/>
                  </a:lnTo>
                  <a:lnTo>
                    <a:pt x="8762" y="8648"/>
                  </a:lnTo>
                  <a:lnTo>
                    <a:pt x="8768" y="8646"/>
                  </a:lnTo>
                  <a:lnTo>
                    <a:pt x="8773" y="8641"/>
                  </a:lnTo>
                  <a:lnTo>
                    <a:pt x="8773" y="8641"/>
                  </a:lnTo>
                  <a:lnTo>
                    <a:pt x="8776" y="8636"/>
                  </a:lnTo>
                  <a:lnTo>
                    <a:pt x="8776" y="8636"/>
                  </a:lnTo>
                  <a:lnTo>
                    <a:pt x="8784" y="8651"/>
                  </a:lnTo>
                  <a:lnTo>
                    <a:pt x="8791" y="8666"/>
                  </a:lnTo>
                  <a:lnTo>
                    <a:pt x="8795" y="8684"/>
                  </a:lnTo>
                  <a:lnTo>
                    <a:pt x="8797" y="8701"/>
                  </a:lnTo>
                  <a:lnTo>
                    <a:pt x="8797" y="8701"/>
                  </a:lnTo>
                  <a:lnTo>
                    <a:pt x="8797" y="8714"/>
                  </a:lnTo>
                  <a:lnTo>
                    <a:pt x="8798" y="8728"/>
                  </a:lnTo>
                  <a:lnTo>
                    <a:pt x="8801" y="8743"/>
                  </a:lnTo>
                  <a:lnTo>
                    <a:pt x="8804" y="8758"/>
                  </a:lnTo>
                  <a:lnTo>
                    <a:pt x="8810" y="8773"/>
                  </a:lnTo>
                  <a:lnTo>
                    <a:pt x="8816" y="8785"/>
                  </a:lnTo>
                  <a:lnTo>
                    <a:pt x="8821" y="8791"/>
                  </a:lnTo>
                  <a:lnTo>
                    <a:pt x="8825" y="8797"/>
                  </a:lnTo>
                  <a:lnTo>
                    <a:pt x="8830" y="8802"/>
                  </a:lnTo>
                  <a:lnTo>
                    <a:pt x="8836" y="8805"/>
                  </a:lnTo>
                  <a:lnTo>
                    <a:pt x="8836" y="8805"/>
                  </a:lnTo>
                  <a:lnTo>
                    <a:pt x="8845" y="8811"/>
                  </a:lnTo>
                  <a:lnTo>
                    <a:pt x="8855" y="8819"/>
                  </a:lnTo>
                  <a:lnTo>
                    <a:pt x="8880" y="8842"/>
                  </a:lnTo>
                  <a:lnTo>
                    <a:pt x="8940" y="8899"/>
                  </a:lnTo>
                  <a:lnTo>
                    <a:pt x="8940" y="8899"/>
                  </a:lnTo>
                  <a:lnTo>
                    <a:pt x="8913" y="8954"/>
                  </a:lnTo>
                  <a:lnTo>
                    <a:pt x="8900" y="8981"/>
                  </a:lnTo>
                  <a:lnTo>
                    <a:pt x="8887" y="9008"/>
                  </a:lnTo>
                  <a:lnTo>
                    <a:pt x="8887" y="9008"/>
                  </a:lnTo>
                  <a:lnTo>
                    <a:pt x="8886" y="9015"/>
                  </a:lnTo>
                  <a:lnTo>
                    <a:pt x="8887" y="9021"/>
                  </a:lnTo>
                  <a:lnTo>
                    <a:pt x="8890" y="9027"/>
                  </a:lnTo>
                  <a:lnTo>
                    <a:pt x="8893" y="9031"/>
                  </a:lnTo>
                  <a:lnTo>
                    <a:pt x="8898" y="9035"/>
                  </a:lnTo>
                  <a:lnTo>
                    <a:pt x="8904" y="9035"/>
                  </a:lnTo>
                  <a:lnTo>
                    <a:pt x="8910" y="9034"/>
                  </a:lnTo>
                  <a:lnTo>
                    <a:pt x="8912" y="9032"/>
                  </a:lnTo>
                  <a:lnTo>
                    <a:pt x="8914" y="9029"/>
                  </a:lnTo>
                  <a:lnTo>
                    <a:pt x="8914" y="9029"/>
                  </a:lnTo>
                  <a:lnTo>
                    <a:pt x="8951" y="8986"/>
                  </a:lnTo>
                  <a:lnTo>
                    <a:pt x="8986" y="8942"/>
                  </a:lnTo>
                  <a:lnTo>
                    <a:pt x="8986" y="8942"/>
                  </a:lnTo>
                  <a:lnTo>
                    <a:pt x="9015" y="8967"/>
                  </a:lnTo>
                  <a:lnTo>
                    <a:pt x="9041" y="8988"/>
                  </a:lnTo>
                  <a:lnTo>
                    <a:pt x="9054" y="8996"/>
                  </a:lnTo>
                  <a:lnTo>
                    <a:pt x="9064" y="9002"/>
                  </a:lnTo>
                  <a:lnTo>
                    <a:pt x="9073" y="9005"/>
                  </a:lnTo>
                  <a:lnTo>
                    <a:pt x="9082" y="9007"/>
                  </a:lnTo>
                  <a:lnTo>
                    <a:pt x="9082" y="9007"/>
                  </a:lnTo>
                  <a:lnTo>
                    <a:pt x="9113" y="9008"/>
                  </a:lnTo>
                  <a:lnTo>
                    <a:pt x="9141" y="9010"/>
                  </a:lnTo>
                  <a:lnTo>
                    <a:pt x="9165" y="9015"/>
                  </a:lnTo>
                  <a:lnTo>
                    <a:pt x="9185" y="9021"/>
                  </a:lnTo>
                  <a:lnTo>
                    <a:pt x="9193" y="9024"/>
                  </a:lnTo>
                  <a:lnTo>
                    <a:pt x="9201" y="9028"/>
                  </a:lnTo>
                  <a:lnTo>
                    <a:pt x="9208" y="9032"/>
                  </a:lnTo>
                  <a:lnTo>
                    <a:pt x="9214" y="9037"/>
                  </a:lnTo>
                  <a:lnTo>
                    <a:pt x="9220" y="9043"/>
                  </a:lnTo>
                  <a:lnTo>
                    <a:pt x="9226" y="9049"/>
                  </a:lnTo>
                  <a:lnTo>
                    <a:pt x="9230" y="9056"/>
                  </a:lnTo>
                  <a:lnTo>
                    <a:pt x="9234" y="9063"/>
                  </a:lnTo>
                  <a:lnTo>
                    <a:pt x="9241" y="9078"/>
                  </a:lnTo>
                  <a:lnTo>
                    <a:pt x="9247" y="9096"/>
                  </a:lnTo>
                  <a:lnTo>
                    <a:pt x="9251" y="9115"/>
                  </a:lnTo>
                  <a:lnTo>
                    <a:pt x="9256" y="9138"/>
                  </a:lnTo>
                  <a:lnTo>
                    <a:pt x="9262" y="9189"/>
                  </a:lnTo>
                  <a:lnTo>
                    <a:pt x="9271" y="9250"/>
                  </a:lnTo>
                  <a:lnTo>
                    <a:pt x="9271" y="9250"/>
                  </a:lnTo>
                  <a:lnTo>
                    <a:pt x="9295" y="9398"/>
                  </a:lnTo>
                  <a:lnTo>
                    <a:pt x="9306" y="9476"/>
                  </a:lnTo>
                  <a:lnTo>
                    <a:pt x="9311" y="9516"/>
                  </a:lnTo>
                  <a:lnTo>
                    <a:pt x="9316" y="9556"/>
                  </a:lnTo>
                  <a:lnTo>
                    <a:pt x="9319" y="9595"/>
                  </a:lnTo>
                  <a:lnTo>
                    <a:pt x="9322" y="9635"/>
                  </a:lnTo>
                  <a:lnTo>
                    <a:pt x="9323" y="9674"/>
                  </a:lnTo>
                  <a:lnTo>
                    <a:pt x="9323" y="9714"/>
                  </a:lnTo>
                  <a:lnTo>
                    <a:pt x="9322" y="9752"/>
                  </a:lnTo>
                  <a:lnTo>
                    <a:pt x="9319" y="9790"/>
                  </a:lnTo>
                  <a:lnTo>
                    <a:pt x="9315" y="9827"/>
                  </a:lnTo>
                  <a:lnTo>
                    <a:pt x="9307" y="9863"/>
                  </a:lnTo>
                  <a:lnTo>
                    <a:pt x="9307" y="9863"/>
                  </a:lnTo>
                  <a:lnTo>
                    <a:pt x="9307" y="9865"/>
                  </a:lnTo>
                  <a:lnTo>
                    <a:pt x="9309" y="9867"/>
                  </a:lnTo>
                  <a:lnTo>
                    <a:pt x="9309" y="9867"/>
                  </a:lnTo>
                  <a:lnTo>
                    <a:pt x="9258" y="9910"/>
                  </a:lnTo>
                  <a:lnTo>
                    <a:pt x="9241" y="9924"/>
                  </a:lnTo>
                  <a:lnTo>
                    <a:pt x="9233" y="9929"/>
                  </a:lnTo>
                  <a:lnTo>
                    <a:pt x="9226" y="9932"/>
                  </a:lnTo>
                  <a:lnTo>
                    <a:pt x="9221" y="9932"/>
                  </a:lnTo>
                  <a:lnTo>
                    <a:pt x="9219" y="9932"/>
                  </a:lnTo>
                  <a:lnTo>
                    <a:pt x="9217" y="9931"/>
                  </a:lnTo>
                  <a:lnTo>
                    <a:pt x="9214" y="9927"/>
                  </a:lnTo>
                  <a:lnTo>
                    <a:pt x="9213" y="9918"/>
                  </a:lnTo>
                  <a:lnTo>
                    <a:pt x="9213" y="9908"/>
                  </a:lnTo>
                  <a:lnTo>
                    <a:pt x="9214" y="9894"/>
                  </a:lnTo>
                  <a:lnTo>
                    <a:pt x="9217" y="9876"/>
                  </a:lnTo>
                  <a:lnTo>
                    <a:pt x="9222" y="9854"/>
                  </a:lnTo>
                  <a:lnTo>
                    <a:pt x="9222" y="9854"/>
                  </a:lnTo>
                  <a:lnTo>
                    <a:pt x="9222" y="9851"/>
                  </a:lnTo>
                  <a:lnTo>
                    <a:pt x="9222" y="9847"/>
                  </a:lnTo>
                  <a:lnTo>
                    <a:pt x="9221" y="9844"/>
                  </a:lnTo>
                  <a:lnTo>
                    <a:pt x="9219" y="9841"/>
                  </a:lnTo>
                  <a:lnTo>
                    <a:pt x="9216" y="9838"/>
                  </a:lnTo>
                  <a:lnTo>
                    <a:pt x="9214" y="9836"/>
                  </a:lnTo>
                  <a:lnTo>
                    <a:pt x="9210" y="9835"/>
                  </a:lnTo>
                  <a:lnTo>
                    <a:pt x="9207" y="9834"/>
                  </a:lnTo>
                  <a:lnTo>
                    <a:pt x="9207" y="9834"/>
                  </a:lnTo>
                  <a:lnTo>
                    <a:pt x="9196" y="9834"/>
                  </a:lnTo>
                  <a:lnTo>
                    <a:pt x="9186" y="9834"/>
                  </a:lnTo>
                  <a:lnTo>
                    <a:pt x="9169" y="9832"/>
                  </a:lnTo>
                  <a:lnTo>
                    <a:pt x="9155" y="9827"/>
                  </a:lnTo>
                  <a:lnTo>
                    <a:pt x="9145" y="9822"/>
                  </a:lnTo>
                  <a:lnTo>
                    <a:pt x="9145" y="9822"/>
                  </a:lnTo>
                  <a:lnTo>
                    <a:pt x="9166" y="9746"/>
                  </a:lnTo>
                  <a:lnTo>
                    <a:pt x="9166" y="9746"/>
                  </a:lnTo>
                  <a:lnTo>
                    <a:pt x="9188" y="9759"/>
                  </a:lnTo>
                  <a:lnTo>
                    <a:pt x="9209" y="9774"/>
                  </a:lnTo>
                  <a:lnTo>
                    <a:pt x="9230" y="9790"/>
                  </a:lnTo>
                  <a:lnTo>
                    <a:pt x="9249" y="9805"/>
                  </a:lnTo>
                  <a:lnTo>
                    <a:pt x="9281" y="9832"/>
                  </a:lnTo>
                  <a:lnTo>
                    <a:pt x="9298" y="9848"/>
                  </a:lnTo>
                  <a:lnTo>
                    <a:pt x="9298" y="9848"/>
                  </a:lnTo>
                  <a:lnTo>
                    <a:pt x="9300" y="9851"/>
                  </a:lnTo>
                  <a:lnTo>
                    <a:pt x="9302" y="9851"/>
                  </a:lnTo>
                  <a:lnTo>
                    <a:pt x="9305" y="9848"/>
                  </a:lnTo>
                  <a:lnTo>
                    <a:pt x="9306" y="9846"/>
                  </a:lnTo>
                  <a:lnTo>
                    <a:pt x="9306" y="9844"/>
                  </a:lnTo>
                  <a:lnTo>
                    <a:pt x="9305" y="9841"/>
                  </a:lnTo>
                  <a:lnTo>
                    <a:pt x="9305" y="9841"/>
                  </a:lnTo>
                  <a:lnTo>
                    <a:pt x="9285" y="9819"/>
                  </a:lnTo>
                  <a:lnTo>
                    <a:pt x="9256" y="9788"/>
                  </a:lnTo>
                  <a:lnTo>
                    <a:pt x="9238" y="9772"/>
                  </a:lnTo>
                  <a:lnTo>
                    <a:pt x="9220" y="9756"/>
                  </a:lnTo>
                  <a:lnTo>
                    <a:pt x="9200" y="9739"/>
                  </a:lnTo>
                  <a:lnTo>
                    <a:pt x="9180" y="9725"/>
                  </a:lnTo>
                  <a:lnTo>
                    <a:pt x="9160" y="9712"/>
                  </a:lnTo>
                  <a:lnTo>
                    <a:pt x="9139" y="9702"/>
                  </a:lnTo>
                  <a:lnTo>
                    <a:pt x="9128" y="9698"/>
                  </a:lnTo>
                  <a:lnTo>
                    <a:pt x="9119" y="9695"/>
                  </a:lnTo>
                  <a:lnTo>
                    <a:pt x="9109" y="9693"/>
                  </a:lnTo>
                  <a:lnTo>
                    <a:pt x="9099" y="9691"/>
                  </a:lnTo>
                  <a:lnTo>
                    <a:pt x="9090" y="9690"/>
                  </a:lnTo>
                  <a:lnTo>
                    <a:pt x="9080" y="9691"/>
                  </a:lnTo>
                  <a:lnTo>
                    <a:pt x="9071" y="9694"/>
                  </a:lnTo>
                  <a:lnTo>
                    <a:pt x="9063" y="9696"/>
                  </a:lnTo>
                  <a:lnTo>
                    <a:pt x="9055" y="9701"/>
                  </a:lnTo>
                  <a:lnTo>
                    <a:pt x="9046" y="9708"/>
                  </a:lnTo>
                  <a:lnTo>
                    <a:pt x="9039" y="9715"/>
                  </a:lnTo>
                  <a:lnTo>
                    <a:pt x="9032" y="9724"/>
                  </a:lnTo>
                  <a:lnTo>
                    <a:pt x="9032" y="9724"/>
                  </a:lnTo>
                  <a:lnTo>
                    <a:pt x="9027" y="9733"/>
                  </a:lnTo>
                  <a:lnTo>
                    <a:pt x="9022" y="9744"/>
                  </a:lnTo>
                  <a:lnTo>
                    <a:pt x="9018" y="9755"/>
                  </a:lnTo>
                  <a:lnTo>
                    <a:pt x="9016" y="9765"/>
                  </a:lnTo>
                  <a:lnTo>
                    <a:pt x="9014" y="9776"/>
                  </a:lnTo>
                  <a:lnTo>
                    <a:pt x="9014" y="9787"/>
                  </a:lnTo>
                  <a:lnTo>
                    <a:pt x="9014" y="9798"/>
                  </a:lnTo>
                  <a:lnTo>
                    <a:pt x="9014" y="9810"/>
                  </a:lnTo>
                  <a:lnTo>
                    <a:pt x="9016" y="9821"/>
                  </a:lnTo>
                  <a:lnTo>
                    <a:pt x="9018" y="9833"/>
                  </a:lnTo>
                  <a:lnTo>
                    <a:pt x="9024" y="9856"/>
                  </a:lnTo>
                  <a:lnTo>
                    <a:pt x="9034" y="9880"/>
                  </a:lnTo>
                  <a:lnTo>
                    <a:pt x="9045" y="9903"/>
                  </a:lnTo>
                  <a:lnTo>
                    <a:pt x="9057" y="9927"/>
                  </a:lnTo>
                  <a:lnTo>
                    <a:pt x="9071" y="9949"/>
                  </a:lnTo>
                  <a:lnTo>
                    <a:pt x="9085" y="9970"/>
                  </a:lnTo>
                  <a:lnTo>
                    <a:pt x="9100" y="9990"/>
                  </a:lnTo>
                  <a:lnTo>
                    <a:pt x="9130" y="10027"/>
                  </a:lnTo>
                  <a:lnTo>
                    <a:pt x="9157" y="10058"/>
                  </a:lnTo>
                  <a:lnTo>
                    <a:pt x="9157" y="10058"/>
                  </a:lnTo>
                  <a:lnTo>
                    <a:pt x="9159" y="10060"/>
                  </a:lnTo>
                  <a:lnTo>
                    <a:pt x="9162" y="10061"/>
                  </a:lnTo>
                  <a:lnTo>
                    <a:pt x="9165" y="10062"/>
                  </a:lnTo>
                  <a:lnTo>
                    <a:pt x="9168" y="10062"/>
                  </a:lnTo>
                  <a:lnTo>
                    <a:pt x="9174" y="10061"/>
                  </a:lnTo>
                  <a:lnTo>
                    <a:pt x="9179" y="10058"/>
                  </a:lnTo>
                  <a:lnTo>
                    <a:pt x="9182" y="10053"/>
                  </a:lnTo>
                  <a:lnTo>
                    <a:pt x="9185" y="10047"/>
                  </a:lnTo>
                  <a:lnTo>
                    <a:pt x="9183" y="10040"/>
                  </a:lnTo>
                  <a:lnTo>
                    <a:pt x="9182" y="10037"/>
                  </a:lnTo>
                  <a:lnTo>
                    <a:pt x="9180" y="10034"/>
                  </a:lnTo>
                  <a:lnTo>
                    <a:pt x="9180" y="10034"/>
                  </a:lnTo>
                  <a:lnTo>
                    <a:pt x="9169" y="10023"/>
                  </a:lnTo>
                  <a:lnTo>
                    <a:pt x="9169" y="10023"/>
                  </a:lnTo>
                  <a:lnTo>
                    <a:pt x="9171" y="10021"/>
                  </a:lnTo>
                  <a:lnTo>
                    <a:pt x="9171" y="10021"/>
                  </a:lnTo>
                  <a:lnTo>
                    <a:pt x="9199" y="10000"/>
                  </a:lnTo>
                  <a:lnTo>
                    <a:pt x="9222" y="9984"/>
                  </a:lnTo>
                  <a:lnTo>
                    <a:pt x="9241" y="9975"/>
                  </a:lnTo>
                  <a:lnTo>
                    <a:pt x="9256" y="9969"/>
                  </a:lnTo>
                  <a:lnTo>
                    <a:pt x="9262" y="9968"/>
                  </a:lnTo>
                  <a:lnTo>
                    <a:pt x="9268" y="9968"/>
                  </a:lnTo>
                  <a:lnTo>
                    <a:pt x="9277" y="9969"/>
                  </a:lnTo>
                  <a:lnTo>
                    <a:pt x="9284" y="9971"/>
                  </a:lnTo>
                  <a:lnTo>
                    <a:pt x="9289" y="9976"/>
                  </a:lnTo>
                  <a:lnTo>
                    <a:pt x="9289" y="9976"/>
                  </a:lnTo>
                  <a:lnTo>
                    <a:pt x="9248" y="10035"/>
                  </a:lnTo>
                  <a:lnTo>
                    <a:pt x="9228" y="10067"/>
                  </a:lnTo>
                  <a:lnTo>
                    <a:pt x="9208" y="10097"/>
                  </a:lnTo>
                  <a:lnTo>
                    <a:pt x="9208" y="10097"/>
                  </a:lnTo>
                  <a:lnTo>
                    <a:pt x="9206" y="10103"/>
                  </a:lnTo>
                  <a:lnTo>
                    <a:pt x="9206" y="10109"/>
                  </a:lnTo>
                  <a:lnTo>
                    <a:pt x="9206" y="10109"/>
                  </a:lnTo>
                  <a:lnTo>
                    <a:pt x="9145" y="10062"/>
                  </a:lnTo>
                  <a:lnTo>
                    <a:pt x="9113" y="10039"/>
                  </a:lnTo>
                  <a:lnTo>
                    <a:pt x="9083" y="10018"/>
                  </a:lnTo>
                  <a:lnTo>
                    <a:pt x="9083" y="10018"/>
                  </a:lnTo>
                  <a:lnTo>
                    <a:pt x="9080" y="10017"/>
                  </a:lnTo>
                  <a:lnTo>
                    <a:pt x="9077" y="10017"/>
                  </a:lnTo>
                  <a:lnTo>
                    <a:pt x="9076" y="10018"/>
                  </a:lnTo>
                  <a:lnTo>
                    <a:pt x="9073" y="10020"/>
                  </a:lnTo>
                  <a:lnTo>
                    <a:pt x="9073" y="10023"/>
                  </a:lnTo>
                  <a:lnTo>
                    <a:pt x="9073" y="10025"/>
                  </a:lnTo>
                  <a:lnTo>
                    <a:pt x="9073" y="10027"/>
                  </a:lnTo>
                  <a:lnTo>
                    <a:pt x="9076" y="10030"/>
                  </a:lnTo>
                  <a:lnTo>
                    <a:pt x="9076" y="10030"/>
                  </a:lnTo>
                  <a:lnTo>
                    <a:pt x="9140" y="10079"/>
                  </a:lnTo>
                  <a:lnTo>
                    <a:pt x="9204" y="10128"/>
                  </a:lnTo>
                  <a:lnTo>
                    <a:pt x="9267" y="10178"/>
                  </a:lnTo>
                  <a:lnTo>
                    <a:pt x="9327" y="10230"/>
                  </a:lnTo>
                  <a:lnTo>
                    <a:pt x="9448" y="10332"/>
                  </a:lnTo>
                  <a:lnTo>
                    <a:pt x="9567" y="10432"/>
                  </a:lnTo>
                  <a:lnTo>
                    <a:pt x="9567" y="10432"/>
                  </a:lnTo>
                  <a:lnTo>
                    <a:pt x="9559" y="10449"/>
                  </a:lnTo>
                  <a:lnTo>
                    <a:pt x="9559" y="10449"/>
                  </a:lnTo>
                  <a:lnTo>
                    <a:pt x="9558" y="10453"/>
                  </a:lnTo>
                  <a:lnTo>
                    <a:pt x="9557" y="10457"/>
                  </a:lnTo>
                  <a:lnTo>
                    <a:pt x="9557" y="10460"/>
                  </a:lnTo>
                  <a:lnTo>
                    <a:pt x="9558" y="10464"/>
                  </a:lnTo>
                  <a:lnTo>
                    <a:pt x="9561" y="10470"/>
                  </a:lnTo>
                  <a:lnTo>
                    <a:pt x="9566" y="10474"/>
                  </a:lnTo>
                  <a:lnTo>
                    <a:pt x="9572" y="10477"/>
                  </a:lnTo>
                  <a:lnTo>
                    <a:pt x="9579" y="10477"/>
                  </a:lnTo>
                  <a:lnTo>
                    <a:pt x="9583" y="10476"/>
                  </a:lnTo>
                  <a:lnTo>
                    <a:pt x="9585" y="10473"/>
                  </a:lnTo>
                  <a:lnTo>
                    <a:pt x="9588" y="10471"/>
                  </a:lnTo>
                  <a:lnTo>
                    <a:pt x="9591" y="10469"/>
                  </a:lnTo>
                  <a:lnTo>
                    <a:pt x="9591" y="10469"/>
                  </a:lnTo>
                  <a:lnTo>
                    <a:pt x="9599" y="10458"/>
                  </a:lnTo>
                  <a:lnTo>
                    <a:pt x="9599" y="10458"/>
                  </a:lnTo>
                  <a:lnTo>
                    <a:pt x="9642" y="10493"/>
                  </a:lnTo>
                  <a:lnTo>
                    <a:pt x="9642" y="10493"/>
                  </a:lnTo>
                  <a:lnTo>
                    <a:pt x="9639" y="10498"/>
                  </a:lnTo>
                  <a:lnTo>
                    <a:pt x="9639" y="10498"/>
                  </a:lnTo>
                  <a:lnTo>
                    <a:pt x="9638" y="10500"/>
                  </a:lnTo>
                  <a:lnTo>
                    <a:pt x="9636" y="10504"/>
                  </a:lnTo>
                  <a:lnTo>
                    <a:pt x="9636" y="10511"/>
                  </a:lnTo>
                  <a:lnTo>
                    <a:pt x="9640" y="10517"/>
                  </a:lnTo>
                  <a:lnTo>
                    <a:pt x="9645" y="10521"/>
                  </a:lnTo>
                  <a:lnTo>
                    <a:pt x="9649" y="10524"/>
                  </a:lnTo>
                  <a:lnTo>
                    <a:pt x="9656" y="10525"/>
                  </a:lnTo>
                  <a:lnTo>
                    <a:pt x="9662" y="10524"/>
                  </a:lnTo>
                  <a:lnTo>
                    <a:pt x="9666" y="10522"/>
                  </a:lnTo>
                  <a:lnTo>
                    <a:pt x="9668" y="10520"/>
                  </a:lnTo>
                  <a:lnTo>
                    <a:pt x="9668" y="10520"/>
                  </a:lnTo>
                  <a:lnTo>
                    <a:pt x="9671" y="10517"/>
                  </a:lnTo>
                  <a:lnTo>
                    <a:pt x="9671" y="10517"/>
                  </a:lnTo>
                  <a:lnTo>
                    <a:pt x="9718" y="10553"/>
                  </a:lnTo>
                  <a:lnTo>
                    <a:pt x="9718" y="10553"/>
                  </a:lnTo>
                  <a:lnTo>
                    <a:pt x="9718" y="10557"/>
                  </a:lnTo>
                  <a:lnTo>
                    <a:pt x="9719" y="10562"/>
                  </a:lnTo>
                  <a:lnTo>
                    <a:pt x="9722" y="10567"/>
                  </a:lnTo>
                  <a:lnTo>
                    <a:pt x="9725" y="10569"/>
                  </a:lnTo>
                  <a:lnTo>
                    <a:pt x="9729" y="10572"/>
                  </a:lnTo>
                  <a:lnTo>
                    <a:pt x="9734" y="10573"/>
                  </a:lnTo>
                  <a:lnTo>
                    <a:pt x="9738" y="10573"/>
                  </a:lnTo>
                  <a:lnTo>
                    <a:pt x="9743" y="10572"/>
                  </a:lnTo>
                  <a:lnTo>
                    <a:pt x="9743" y="10572"/>
                  </a:lnTo>
                  <a:lnTo>
                    <a:pt x="9783" y="10601"/>
                  </a:lnTo>
                  <a:lnTo>
                    <a:pt x="9822" y="10630"/>
                  </a:lnTo>
                  <a:lnTo>
                    <a:pt x="9822" y="10630"/>
                  </a:lnTo>
                  <a:lnTo>
                    <a:pt x="9815" y="10642"/>
                  </a:lnTo>
                  <a:lnTo>
                    <a:pt x="9815" y="10642"/>
                  </a:lnTo>
                  <a:lnTo>
                    <a:pt x="9813" y="10645"/>
                  </a:lnTo>
                  <a:lnTo>
                    <a:pt x="9812" y="10649"/>
                  </a:lnTo>
                  <a:lnTo>
                    <a:pt x="9813" y="10655"/>
                  </a:lnTo>
                  <a:lnTo>
                    <a:pt x="9815" y="10660"/>
                  </a:lnTo>
                  <a:lnTo>
                    <a:pt x="9820" y="10665"/>
                  </a:lnTo>
                  <a:lnTo>
                    <a:pt x="9825" y="10668"/>
                  </a:lnTo>
                  <a:lnTo>
                    <a:pt x="9832" y="10669"/>
                  </a:lnTo>
                  <a:lnTo>
                    <a:pt x="9839" y="10668"/>
                  </a:lnTo>
                  <a:lnTo>
                    <a:pt x="9845" y="10664"/>
                  </a:lnTo>
                  <a:lnTo>
                    <a:pt x="9845" y="10664"/>
                  </a:lnTo>
                  <a:lnTo>
                    <a:pt x="9858" y="10655"/>
                  </a:lnTo>
                  <a:lnTo>
                    <a:pt x="9858" y="10655"/>
                  </a:lnTo>
                  <a:lnTo>
                    <a:pt x="9893" y="10678"/>
                  </a:lnTo>
                  <a:lnTo>
                    <a:pt x="9929" y="10701"/>
                  </a:lnTo>
                  <a:lnTo>
                    <a:pt x="9929" y="10701"/>
                  </a:lnTo>
                  <a:lnTo>
                    <a:pt x="9895" y="10753"/>
                  </a:lnTo>
                  <a:lnTo>
                    <a:pt x="9895" y="10753"/>
                  </a:lnTo>
                  <a:lnTo>
                    <a:pt x="9894" y="10756"/>
                  </a:lnTo>
                  <a:lnTo>
                    <a:pt x="9893" y="10760"/>
                  </a:lnTo>
                  <a:lnTo>
                    <a:pt x="9894" y="10767"/>
                  </a:lnTo>
                  <a:lnTo>
                    <a:pt x="9896" y="10773"/>
                  </a:lnTo>
                  <a:lnTo>
                    <a:pt x="9901" y="10778"/>
                  </a:lnTo>
                  <a:lnTo>
                    <a:pt x="9907" y="10781"/>
                  </a:lnTo>
                  <a:lnTo>
                    <a:pt x="9913" y="10782"/>
                  </a:lnTo>
                  <a:lnTo>
                    <a:pt x="9916" y="10781"/>
                  </a:lnTo>
                  <a:lnTo>
                    <a:pt x="9918" y="10780"/>
                  </a:lnTo>
                  <a:lnTo>
                    <a:pt x="9922" y="10779"/>
                  </a:lnTo>
                  <a:lnTo>
                    <a:pt x="9924" y="10776"/>
                  </a:lnTo>
                  <a:lnTo>
                    <a:pt x="9924" y="10776"/>
                  </a:lnTo>
                  <a:lnTo>
                    <a:pt x="9962" y="10724"/>
                  </a:lnTo>
                  <a:lnTo>
                    <a:pt x="9962" y="10724"/>
                  </a:lnTo>
                  <a:lnTo>
                    <a:pt x="10010" y="10752"/>
                  </a:lnTo>
                  <a:lnTo>
                    <a:pt x="10010" y="10752"/>
                  </a:lnTo>
                  <a:lnTo>
                    <a:pt x="9991" y="10801"/>
                  </a:lnTo>
                  <a:lnTo>
                    <a:pt x="9991" y="10801"/>
                  </a:lnTo>
                  <a:lnTo>
                    <a:pt x="9989" y="10808"/>
                  </a:lnTo>
                  <a:lnTo>
                    <a:pt x="9990" y="10815"/>
                  </a:lnTo>
                  <a:lnTo>
                    <a:pt x="9992" y="10821"/>
                  </a:lnTo>
                  <a:lnTo>
                    <a:pt x="9997" y="10826"/>
                  </a:lnTo>
                  <a:lnTo>
                    <a:pt x="10002" y="10828"/>
                  </a:lnTo>
                  <a:lnTo>
                    <a:pt x="10009" y="10829"/>
                  </a:lnTo>
                  <a:lnTo>
                    <a:pt x="10014" y="10828"/>
                  </a:lnTo>
                  <a:lnTo>
                    <a:pt x="10020" y="10824"/>
                  </a:lnTo>
                  <a:lnTo>
                    <a:pt x="10020" y="10824"/>
                  </a:lnTo>
                  <a:lnTo>
                    <a:pt x="10047" y="10803"/>
                  </a:lnTo>
                  <a:lnTo>
                    <a:pt x="10071" y="10785"/>
                  </a:lnTo>
                  <a:lnTo>
                    <a:pt x="10071" y="10785"/>
                  </a:lnTo>
                  <a:lnTo>
                    <a:pt x="10113" y="10807"/>
                  </a:lnTo>
                  <a:lnTo>
                    <a:pt x="10155" y="10828"/>
                  </a:lnTo>
                  <a:lnTo>
                    <a:pt x="10155" y="10828"/>
                  </a:lnTo>
                  <a:lnTo>
                    <a:pt x="10150" y="10838"/>
                  </a:lnTo>
                  <a:lnTo>
                    <a:pt x="10150" y="10838"/>
                  </a:lnTo>
                  <a:lnTo>
                    <a:pt x="10149" y="10844"/>
                  </a:lnTo>
                  <a:lnTo>
                    <a:pt x="10150" y="10850"/>
                  </a:lnTo>
                  <a:lnTo>
                    <a:pt x="10154" y="10855"/>
                  </a:lnTo>
                  <a:lnTo>
                    <a:pt x="10158" y="10858"/>
                  </a:lnTo>
                  <a:lnTo>
                    <a:pt x="10164" y="10861"/>
                  </a:lnTo>
                  <a:lnTo>
                    <a:pt x="10170" y="10862"/>
                  </a:lnTo>
                  <a:lnTo>
                    <a:pt x="10176" y="10859"/>
                  </a:lnTo>
                  <a:lnTo>
                    <a:pt x="10181" y="10856"/>
                  </a:lnTo>
                  <a:lnTo>
                    <a:pt x="10181" y="10856"/>
                  </a:lnTo>
                  <a:lnTo>
                    <a:pt x="10192" y="10844"/>
                  </a:lnTo>
                  <a:lnTo>
                    <a:pt x="10192" y="10844"/>
                  </a:lnTo>
                  <a:lnTo>
                    <a:pt x="10234" y="10862"/>
                  </a:lnTo>
                  <a:lnTo>
                    <a:pt x="10279" y="10879"/>
                  </a:lnTo>
                  <a:lnTo>
                    <a:pt x="10279" y="10879"/>
                  </a:lnTo>
                  <a:lnTo>
                    <a:pt x="10280" y="10883"/>
                  </a:lnTo>
                  <a:lnTo>
                    <a:pt x="10282" y="10888"/>
                  </a:lnTo>
                  <a:lnTo>
                    <a:pt x="10286" y="10890"/>
                  </a:lnTo>
                  <a:lnTo>
                    <a:pt x="10289" y="10892"/>
                  </a:lnTo>
                  <a:lnTo>
                    <a:pt x="10294" y="10893"/>
                  </a:lnTo>
                  <a:lnTo>
                    <a:pt x="10299" y="10893"/>
                  </a:lnTo>
                  <a:lnTo>
                    <a:pt x="10304" y="10892"/>
                  </a:lnTo>
                  <a:lnTo>
                    <a:pt x="10307" y="10890"/>
                  </a:lnTo>
                  <a:lnTo>
                    <a:pt x="10307" y="10890"/>
                  </a:lnTo>
                  <a:lnTo>
                    <a:pt x="10369" y="10911"/>
                  </a:lnTo>
                  <a:lnTo>
                    <a:pt x="10402" y="10920"/>
                  </a:lnTo>
                  <a:lnTo>
                    <a:pt x="10433" y="10930"/>
                  </a:lnTo>
                  <a:lnTo>
                    <a:pt x="10433" y="10930"/>
                  </a:lnTo>
                  <a:lnTo>
                    <a:pt x="10508" y="10948"/>
                  </a:lnTo>
                  <a:lnTo>
                    <a:pt x="10581" y="10967"/>
                  </a:lnTo>
                  <a:lnTo>
                    <a:pt x="10653" y="10985"/>
                  </a:lnTo>
                  <a:lnTo>
                    <a:pt x="10725" y="11000"/>
                  </a:lnTo>
                  <a:lnTo>
                    <a:pt x="10725" y="11000"/>
                  </a:lnTo>
                  <a:lnTo>
                    <a:pt x="10725" y="11006"/>
                  </a:lnTo>
                  <a:lnTo>
                    <a:pt x="10727" y="11012"/>
                  </a:lnTo>
                  <a:lnTo>
                    <a:pt x="10731" y="11016"/>
                  </a:lnTo>
                  <a:lnTo>
                    <a:pt x="10735" y="11020"/>
                  </a:lnTo>
                  <a:lnTo>
                    <a:pt x="10741" y="11022"/>
                  </a:lnTo>
                  <a:lnTo>
                    <a:pt x="10747" y="11022"/>
                  </a:lnTo>
                  <a:lnTo>
                    <a:pt x="10753" y="11021"/>
                  </a:lnTo>
                  <a:lnTo>
                    <a:pt x="10758" y="11016"/>
                  </a:lnTo>
                  <a:lnTo>
                    <a:pt x="10758" y="11016"/>
                  </a:lnTo>
                  <a:lnTo>
                    <a:pt x="10765" y="11009"/>
                  </a:lnTo>
                  <a:lnTo>
                    <a:pt x="10765" y="11009"/>
                  </a:lnTo>
                  <a:lnTo>
                    <a:pt x="10824" y="11021"/>
                  </a:lnTo>
                  <a:lnTo>
                    <a:pt x="10885" y="11032"/>
                  </a:lnTo>
                  <a:lnTo>
                    <a:pt x="10945" y="11041"/>
                  </a:lnTo>
                  <a:lnTo>
                    <a:pt x="11003" y="11049"/>
                  </a:lnTo>
                  <a:lnTo>
                    <a:pt x="11003" y="11049"/>
                  </a:lnTo>
                  <a:lnTo>
                    <a:pt x="11000" y="11057"/>
                  </a:lnTo>
                  <a:lnTo>
                    <a:pt x="11000" y="11057"/>
                  </a:lnTo>
                  <a:lnTo>
                    <a:pt x="10999" y="11061"/>
                  </a:lnTo>
                  <a:lnTo>
                    <a:pt x="10998" y="11064"/>
                  </a:lnTo>
                  <a:lnTo>
                    <a:pt x="10999" y="11071"/>
                  </a:lnTo>
                  <a:lnTo>
                    <a:pt x="11001" y="11077"/>
                  </a:lnTo>
                  <a:lnTo>
                    <a:pt x="11006" y="11083"/>
                  </a:lnTo>
                  <a:lnTo>
                    <a:pt x="11012" y="11085"/>
                  </a:lnTo>
                  <a:lnTo>
                    <a:pt x="11017" y="11087"/>
                  </a:lnTo>
                  <a:lnTo>
                    <a:pt x="11021" y="11087"/>
                  </a:lnTo>
                  <a:lnTo>
                    <a:pt x="11024" y="11085"/>
                  </a:lnTo>
                  <a:lnTo>
                    <a:pt x="11027" y="11083"/>
                  </a:lnTo>
                  <a:lnTo>
                    <a:pt x="11030" y="11081"/>
                  </a:lnTo>
                  <a:lnTo>
                    <a:pt x="11030" y="11081"/>
                  </a:lnTo>
                  <a:lnTo>
                    <a:pt x="11040" y="11069"/>
                  </a:lnTo>
                  <a:lnTo>
                    <a:pt x="11050" y="11055"/>
                  </a:lnTo>
                  <a:lnTo>
                    <a:pt x="11050" y="11055"/>
                  </a:lnTo>
                  <a:lnTo>
                    <a:pt x="11124" y="11062"/>
                  </a:lnTo>
                  <a:lnTo>
                    <a:pt x="11198" y="11067"/>
                  </a:lnTo>
                  <a:lnTo>
                    <a:pt x="11271" y="11068"/>
                  </a:lnTo>
                  <a:lnTo>
                    <a:pt x="11344" y="11068"/>
                  </a:lnTo>
                  <a:lnTo>
                    <a:pt x="11344" y="11068"/>
                  </a:lnTo>
                  <a:lnTo>
                    <a:pt x="11349" y="11070"/>
                  </a:lnTo>
                  <a:lnTo>
                    <a:pt x="11353" y="11071"/>
                  </a:lnTo>
                  <a:lnTo>
                    <a:pt x="11359" y="11070"/>
                  </a:lnTo>
                  <a:lnTo>
                    <a:pt x="11364" y="11068"/>
                  </a:lnTo>
                  <a:lnTo>
                    <a:pt x="11364" y="11068"/>
                  </a:lnTo>
                  <a:lnTo>
                    <a:pt x="11407" y="11065"/>
                  </a:lnTo>
                  <a:lnTo>
                    <a:pt x="11452" y="11062"/>
                  </a:lnTo>
                  <a:lnTo>
                    <a:pt x="11497" y="11057"/>
                  </a:lnTo>
                  <a:lnTo>
                    <a:pt x="11542" y="11051"/>
                  </a:lnTo>
                  <a:lnTo>
                    <a:pt x="11586" y="11046"/>
                  </a:lnTo>
                  <a:lnTo>
                    <a:pt x="11631" y="11037"/>
                  </a:lnTo>
                  <a:lnTo>
                    <a:pt x="11676" y="11028"/>
                  </a:lnTo>
                  <a:lnTo>
                    <a:pt x="11721" y="11017"/>
                  </a:lnTo>
                  <a:lnTo>
                    <a:pt x="11767" y="11006"/>
                  </a:lnTo>
                  <a:lnTo>
                    <a:pt x="11812" y="10993"/>
                  </a:lnTo>
                  <a:lnTo>
                    <a:pt x="11859" y="10978"/>
                  </a:lnTo>
                  <a:lnTo>
                    <a:pt x="11905" y="10961"/>
                  </a:lnTo>
                  <a:lnTo>
                    <a:pt x="11951" y="10944"/>
                  </a:lnTo>
                  <a:lnTo>
                    <a:pt x="11998" y="10925"/>
                  </a:lnTo>
                  <a:lnTo>
                    <a:pt x="12046" y="10905"/>
                  </a:lnTo>
                  <a:lnTo>
                    <a:pt x="12094" y="10883"/>
                  </a:lnTo>
                  <a:lnTo>
                    <a:pt x="12094" y="10883"/>
                  </a:lnTo>
                  <a:lnTo>
                    <a:pt x="12097" y="10881"/>
                  </a:lnTo>
                  <a:lnTo>
                    <a:pt x="12099" y="10879"/>
                  </a:lnTo>
                  <a:lnTo>
                    <a:pt x="12101" y="10875"/>
                  </a:lnTo>
                  <a:lnTo>
                    <a:pt x="12101" y="10869"/>
                  </a:lnTo>
                  <a:lnTo>
                    <a:pt x="12099" y="10864"/>
                  </a:lnTo>
                  <a:lnTo>
                    <a:pt x="12095" y="10859"/>
                  </a:lnTo>
                  <a:lnTo>
                    <a:pt x="12091" y="10856"/>
                  </a:lnTo>
                  <a:lnTo>
                    <a:pt x="12085" y="10856"/>
                  </a:lnTo>
                  <a:lnTo>
                    <a:pt x="12079" y="10857"/>
                  </a:lnTo>
                  <a:lnTo>
                    <a:pt x="12079" y="10857"/>
                  </a:lnTo>
                  <a:lnTo>
                    <a:pt x="12031" y="10878"/>
                  </a:lnTo>
                  <a:lnTo>
                    <a:pt x="11983" y="10898"/>
                  </a:lnTo>
                  <a:lnTo>
                    <a:pt x="11983" y="10898"/>
                  </a:lnTo>
                  <a:lnTo>
                    <a:pt x="11955" y="10882"/>
                  </a:lnTo>
                  <a:lnTo>
                    <a:pt x="11927" y="10866"/>
                  </a:lnTo>
                  <a:lnTo>
                    <a:pt x="11899" y="10852"/>
                  </a:lnTo>
                  <a:lnTo>
                    <a:pt x="11871" y="10841"/>
                  </a:lnTo>
                  <a:lnTo>
                    <a:pt x="11871" y="10841"/>
                  </a:lnTo>
                  <a:lnTo>
                    <a:pt x="11871" y="10829"/>
                  </a:lnTo>
                  <a:lnTo>
                    <a:pt x="11868" y="10816"/>
                  </a:lnTo>
                  <a:lnTo>
                    <a:pt x="11868" y="10816"/>
                  </a:lnTo>
                  <a:lnTo>
                    <a:pt x="11868" y="10810"/>
                  </a:lnTo>
                  <a:lnTo>
                    <a:pt x="11866" y="10804"/>
                  </a:lnTo>
                  <a:lnTo>
                    <a:pt x="11864" y="10800"/>
                  </a:lnTo>
                  <a:lnTo>
                    <a:pt x="11860" y="10795"/>
                  </a:lnTo>
                  <a:lnTo>
                    <a:pt x="11855" y="10793"/>
                  </a:lnTo>
                  <a:lnTo>
                    <a:pt x="11851" y="10792"/>
                  </a:lnTo>
                  <a:lnTo>
                    <a:pt x="11845" y="10792"/>
                  </a:lnTo>
                  <a:lnTo>
                    <a:pt x="11840" y="10794"/>
                  </a:lnTo>
                  <a:lnTo>
                    <a:pt x="11840" y="10794"/>
                  </a:lnTo>
                  <a:lnTo>
                    <a:pt x="11825" y="10806"/>
                  </a:lnTo>
                  <a:lnTo>
                    <a:pt x="11806" y="10821"/>
                  </a:lnTo>
                  <a:lnTo>
                    <a:pt x="11806" y="10821"/>
                  </a:lnTo>
                  <a:lnTo>
                    <a:pt x="11778" y="10814"/>
                  </a:lnTo>
                  <a:lnTo>
                    <a:pt x="11750" y="10809"/>
                  </a:lnTo>
                  <a:lnTo>
                    <a:pt x="11721" y="10806"/>
                  </a:lnTo>
                  <a:lnTo>
                    <a:pt x="11692" y="10803"/>
                  </a:lnTo>
                  <a:lnTo>
                    <a:pt x="11661" y="10803"/>
                  </a:lnTo>
                  <a:lnTo>
                    <a:pt x="11631" y="10803"/>
                  </a:lnTo>
                  <a:lnTo>
                    <a:pt x="11599" y="10806"/>
                  </a:lnTo>
                  <a:lnTo>
                    <a:pt x="11566" y="10808"/>
                  </a:lnTo>
                  <a:lnTo>
                    <a:pt x="11566" y="10808"/>
                  </a:lnTo>
                  <a:lnTo>
                    <a:pt x="11563" y="10808"/>
                  </a:lnTo>
                  <a:lnTo>
                    <a:pt x="11559" y="10808"/>
                  </a:lnTo>
                  <a:lnTo>
                    <a:pt x="11556" y="10809"/>
                  </a:lnTo>
                  <a:lnTo>
                    <a:pt x="11551" y="10810"/>
                  </a:lnTo>
                  <a:lnTo>
                    <a:pt x="11551" y="10810"/>
                  </a:lnTo>
                  <a:lnTo>
                    <a:pt x="11496" y="10817"/>
                  </a:lnTo>
                  <a:lnTo>
                    <a:pt x="11496" y="10817"/>
                  </a:lnTo>
                  <a:lnTo>
                    <a:pt x="11461" y="10822"/>
                  </a:lnTo>
                  <a:lnTo>
                    <a:pt x="11419" y="10828"/>
                  </a:lnTo>
                  <a:lnTo>
                    <a:pt x="11419" y="10828"/>
                  </a:lnTo>
                  <a:lnTo>
                    <a:pt x="11418" y="10822"/>
                  </a:lnTo>
                  <a:lnTo>
                    <a:pt x="11415" y="10816"/>
                  </a:lnTo>
                  <a:lnTo>
                    <a:pt x="11412" y="10813"/>
                  </a:lnTo>
                  <a:lnTo>
                    <a:pt x="11408" y="10810"/>
                  </a:lnTo>
                  <a:lnTo>
                    <a:pt x="11404" y="10808"/>
                  </a:lnTo>
                  <a:lnTo>
                    <a:pt x="11398" y="10808"/>
                  </a:lnTo>
                  <a:lnTo>
                    <a:pt x="11393" y="10810"/>
                  </a:lnTo>
                  <a:lnTo>
                    <a:pt x="11387" y="10814"/>
                  </a:lnTo>
                  <a:lnTo>
                    <a:pt x="11387" y="10814"/>
                  </a:lnTo>
                  <a:lnTo>
                    <a:pt x="11365" y="10833"/>
                  </a:lnTo>
                  <a:lnTo>
                    <a:pt x="11365" y="10833"/>
                  </a:lnTo>
                  <a:lnTo>
                    <a:pt x="11300" y="10837"/>
                  </a:lnTo>
                  <a:lnTo>
                    <a:pt x="11228" y="10842"/>
                  </a:lnTo>
                  <a:lnTo>
                    <a:pt x="11228" y="10842"/>
                  </a:lnTo>
                  <a:lnTo>
                    <a:pt x="11226" y="10836"/>
                  </a:lnTo>
                  <a:lnTo>
                    <a:pt x="11223" y="10831"/>
                  </a:lnTo>
                  <a:lnTo>
                    <a:pt x="11220" y="10828"/>
                  </a:lnTo>
                  <a:lnTo>
                    <a:pt x="11215" y="10824"/>
                  </a:lnTo>
                  <a:lnTo>
                    <a:pt x="11209" y="10823"/>
                  </a:lnTo>
                  <a:lnTo>
                    <a:pt x="11205" y="10823"/>
                  </a:lnTo>
                  <a:lnTo>
                    <a:pt x="11200" y="10826"/>
                  </a:lnTo>
                  <a:lnTo>
                    <a:pt x="11195" y="10829"/>
                  </a:lnTo>
                  <a:lnTo>
                    <a:pt x="11195" y="10829"/>
                  </a:lnTo>
                  <a:lnTo>
                    <a:pt x="11185" y="10843"/>
                  </a:lnTo>
                  <a:lnTo>
                    <a:pt x="11185" y="10843"/>
                  </a:lnTo>
                  <a:lnTo>
                    <a:pt x="11132" y="10844"/>
                  </a:lnTo>
                  <a:lnTo>
                    <a:pt x="11132" y="10844"/>
                  </a:lnTo>
                  <a:lnTo>
                    <a:pt x="11132" y="10838"/>
                  </a:lnTo>
                  <a:lnTo>
                    <a:pt x="11130" y="10834"/>
                  </a:lnTo>
                  <a:lnTo>
                    <a:pt x="11126" y="10829"/>
                  </a:lnTo>
                  <a:lnTo>
                    <a:pt x="11122" y="10827"/>
                  </a:lnTo>
                  <a:lnTo>
                    <a:pt x="11116" y="10826"/>
                  </a:lnTo>
                  <a:lnTo>
                    <a:pt x="11110" y="10826"/>
                  </a:lnTo>
                  <a:lnTo>
                    <a:pt x="11104" y="10827"/>
                  </a:lnTo>
                  <a:lnTo>
                    <a:pt x="11099" y="10829"/>
                  </a:lnTo>
                  <a:lnTo>
                    <a:pt x="11099" y="10829"/>
                  </a:lnTo>
                  <a:lnTo>
                    <a:pt x="11078" y="10845"/>
                  </a:lnTo>
                  <a:lnTo>
                    <a:pt x="11078" y="10845"/>
                  </a:lnTo>
                  <a:lnTo>
                    <a:pt x="11007" y="10844"/>
                  </a:lnTo>
                  <a:lnTo>
                    <a:pt x="10934" y="10842"/>
                  </a:lnTo>
                  <a:lnTo>
                    <a:pt x="10934" y="10842"/>
                  </a:lnTo>
                  <a:lnTo>
                    <a:pt x="10939" y="10831"/>
                  </a:lnTo>
                  <a:lnTo>
                    <a:pt x="10939" y="10831"/>
                  </a:lnTo>
                  <a:lnTo>
                    <a:pt x="10939" y="10826"/>
                  </a:lnTo>
                  <a:lnTo>
                    <a:pt x="10938" y="10820"/>
                  </a:lnTo>
                  <a:lnTo>
                    <a:pt x="10934" y="10815"/>
                  </a:lnTo>
                  <a:lnTo>
                    <a:pt x="10930" y="10811"/>
                  </a:lnTo>
                  <a:lnTo>
                    <a:pt x="10925" y="10809"/>
                  </a:lnTo>
                  <a:lnTo>
                    <a:pt x="10919" y="10808"/>
                  </a:lnTo>
                  <a:lnTo>
                    <a:pt x="10912" y="10810"/>
                  </a:lnTo>
                  <a:lnTo>
                    <a:pt x="10907" y="10814"/>
                  </a:lnTo>
                  <a:lnTo>
                    <a:pt x="10907" y="10814"/>
                  </a:lnTo>
                  <a:lnTo>
                    <a:pt x="10893" y="10826"/>
                  </a:lnTo>
                  <a:lnTo>
                    <a:pt x="10881" y="10840"/>
                  </a:lnTo>
                  <a:lnTo>
                    <a:pt x="10881" y="10840"/>
                  </a:lnTo>
                  <a:lnTo>
                    <a:pt x="10857" y="10838"/>
                  </a:lnTo>
                  <a:lnTo>
                    <a:pt x="10857" y="10838"/>
                  </a:lnTo>
                  <a:lnTo>
                    <a:pt x="10856" y="10834"/>
                  </a:lnTo>
                  <a:lnTo>
                    <a:pt x="10854" y="10830"/>
                  </a:lnTo>
                  <a:lnTo>
                    <a:pt x="10851" y="10827"/>
                  </a:lnTo>
                  <a:lnTo>
                    <a:pt x="10848" y="10824"/>
                  </a:lnTo>
                  <a:lnTo>
                    <a:pt x="10843" y="10823"/>
                  </a:lnTo>
                  <a:lnTo>
                    <a:pt x="10840" y="10823"/>
                  </a:lnTo>
                  <a:lnTo>
                    <a:pt x="10835" y="10824"/>
                  </a:lnTo>
                  <a:lnTo>
                    <a:pt x="10831" y="10827"/>
                  </a:lnTo>
                  <a:lnTo>
                    <a:pt x="10831" y="10827"/>
                  </a:lnTo>
                  <a:lnTo>
                    <a:pt x="10820" y="10835"/>
                  </a:lnTo>
                  <a:lnTo>
                    <a:pt x="10820" y="10835"/>
                  </a:lnTo>
                  <a:lnTo>
                    <a:pt x="10768" y="10830"/>
                  </a:lnTo>
                  <a:lnTo>
                    <a:pt x="10717" y="10823"/>
                  </a:lnTo>
                  <a:lnTo>
                    <a:pt x="10717" y="10823"/>
                  </a:lnTo>
                  <a:lnTo>
                    <a:pt x="10715" y="10810"/>
                  </a:lnTo>
                  <a:lnTo>
                    <a:pt x="10715" y="10810"/>
                  </a:lnTo>
                  <a:lnTo>
                    <a:pt x="10714" y="10806"/>
                  </a:lnTo>
                  <a:lnTo>
                    <a:pt x="10712" y="10801"/>
                  </a:lnTo>
                  <a:lnTo>
                    <a:pt x="10708" y="10797"/>
                  </a:lnTo>
                  <a:lnTo>
                    <a:pt x="10705" y="10795"/>
                  </a:lnTo>
                  <a:lnTo>
                    <a:pt x="10701" y="10793"/>
                  </a:lnTo>
                  <a:lnTo>
                    <a:pt x="10697" y="10792"/>
                  </a:lnTo>
                  <a:lnTo>
                    <a:pt x="10692" y="10793"/>
                  </a:lnTo>
                  <a:lnTo>
                    <a:pt x="10686" y="10795"/>
                  </a:lnTo>
                  <a:lnTo>
                    <a:pt x="10686" y="10795"/>
                  </a:lnTo>
                  <a:lnTo>
                    <a:pt x="10683" y="10799"/>
                  </a:lnTo>
                  <a:lnTo>
                    <a:pt x="10665" y="10813"/>
                  </a:lnTo>
                  <a:lnTo>
                    <a:pt x="10665" y="10813"/>
                  </a:lnTo>
                  <a:lnTo>
                    <a:pt x="10625" y="10802"/>
                  </a:lnTo>
                  <a:lnTo>
                    <a:pt x="10586" y="10790"/>
                  </a:lnTo>
                  <a:lnTo>
                    <a:pt x="10586" y="10790"/>
                  </a:lnTo>
                  <a:lnTo>
                    <a:pt x="10584" y="10786"/>
                  </a:lnTo>
                  <a:lnTo>
                    <a:pt x="10582" y="10782"/>
                  </a:lnTo>
                  <a:lnTo>
                    <a:pt x="10579" y="10780"/>
                  </a:lnTo>
                  <a:lnTo>
                    <a:pt x="10575" y="10778"/>
                  </a:lnTo>
                  <a:lnTo>
                    <a:pt x="10572" y="10776"/>
                  </a:lnTo>
                  <a:lnTo>
                    <a:pt x="10567" y="10776"/>
                  </a:lnTo>
                  <a:lnTo>
                    <a:pt x="10563" y="10776"/>
                  </a:lnTo>
                  <a:lnTo>
                    <a:pt x="10559" y="10779"/>
                  </a:lnTo>
                  <a:lnTo>
                    <a:pt x="10559" y="10779"/>
                  </a:lnTo>
                  <a:lnTo>
                    <a:pt x="10556" y="10780"/>
                  </a:lnTo>
                  <a:lnTo>
                    <a:pt x="10556" y="10780"/>
                  </a:lnTo>
                  <a:lnTo>
                    <a:pt x="10508" y="10765"/>
                  </a:lnTo>
                  <a:lnTo>
                    <a:pt x="10460" y="10747"/>
                  </a:lnTo>
                  <a:lnTo>
                    <a:pt x="10460" y="10747"/>
                  </a:lnTo>
                  <a:lnTo>
                    <a:pt x="10459" y="10731"/>
                  </a:lnTo>
                  <a:lnTo>
                    <a:pt x="10459" y="10731"/>
                  </a:lnTo>
                  <a:lnTo>
                    <a:pt x="10458" y="10725"/>
                  </a:lnTo>
                  <a:lnTo>
                    <a:pt x="10456" y="10720"/>
                  </a:lnTo>
                  <a:lnTo>
                    <a:pt x="10452" y="10717"/>
                  </a:lnTo>
                  <a:lnTo>
                    <a:pt x="10447" y="10714"/>
                  </a:lnTo>
                  <a:lnTo>
                    <a:pt x="10442" y="10713"/>
                  </a:lnTo>
                  <a:lnTo>
                    <a:pt x="10437" y="10713"/>
                  </a:lnTo>
                  <a:lnTo>
                    <a:pt x="10431" y="10714"/>
                  </a:lnTo>
                  <a:lnTo>
                    <a:pt x="10426" y="10718"/>
                  </a:lnTo>
                  <a:lnTo>
                    <a:pt x="10426" y="10718"/>
                  </a:lnTo>
                  <a:lnTo>
                    <a:pt x="10414" y="10730"/>
                  </a:lnTo>
                  <a:lnTo>
                    <a:pt x="10414" y="10730"/>
                  </a:lnTo>
                  <a:lnTo>
                    <a:pt x="10356" y="10705"/>
                  </a:lnTo>
                  <a:lnTo>
                    <a:pt x="10356" y="10705"/>
                  </a:lnTo>
                  <a:lnTo>
                    <a:pt x="10362" y="10687"/>
                  </a:lnTo>
                  <a:lnTo>
                    <a:pt x="10362" y="10687"/>
                  </a:lnTo>
                  <a:lnTo>
                    <a:pt x="10363" y="10680"/>
                  </a:lnTo>
                  <a:lnTo>
                    <a:pt x="10362" y="10675"/>
                  </a:lnTo>
                  <a:lnTo>
                    <a:pt x="10359" y="10671"/>
                  </a:lnTo>
                  <a:lnTo>
                    <a:pt x="10354" y="10668"/>
                  </a:lnTo>
                  <a:lnTo>
                    <a:pt x="10348" y="10665"/>
                  </a:lnTo>
                  <a:lnTo>
                    <a:pt x="10342" y="10665"/>
                  </a:lnTo>
                  <a:lnTo>
                    <a:pt x="10336" y="10666"/>
                  </a:lnTo>
                  <a:lnTo>
                    <a:pt x="10330" y="10670"/>
                  </a:lnTo>
                  <a:lnTo>
                    <a:pt x="10330" y="10670"/>
                  </a:lnTo>
                  <a:lnTo>
                    <a:pt x="10314" y="10683"/>
                  </a:lnTo>
                  <a:lnTo>
                    <a:pt x="10314" y="10683"/>
                  </a:lnTo>
                  <a:lnTo>
                    <a:pt x="10299" y="10671"/>
                  </a:lnTo>
                  <a:lnTo>
                    <a:pt x="10285" y="10657"/>
                  </a:lnTo>
                  <a:lnTo>
                    <a:pt x="10272" y="10643"/>
                  </a:lnTo>
                  <a:lnTo>
                    <a:pt x="10261" y="10629"/>
                  </a:lnTo>
                  <a:lnTo>
                    <a:pt x="10251" y="10614"/>
                  </a:lnTo>
                  <a:lnTo>
                    <a:pt x="10243" y="10597"/>
                  </a:lnTo>
                  <a:lnTo>
                    <a:pt x="10234" y="10581"/>
                  </a:lnTo>
                  <a:lnTo>
                    <a:pt x="10229" y="10563"/>
                  </a:lnTo>
                  <a:lnTo>
                    <a:pt x="10229" y="10563"/>
                  </a:lnTo>
                  <a:lnTo>
                    <a:pt x="10220" y="10536"/>
                  </a:lnTo>
                  <a:lnTo>
                    <a:pt x="10209" y="10509"/>
                  </a:lnTo>
                  <a:lnTo>
                    <a:pt x="10196" y="10483"/>
                  </a:lnTo>
                  <a:lnTo>
                    <a:pt x="10181" y="10457"/>
                  </a:lnTo>
                  <a:lnTo>
                    <a:pt x="10163" y="10432"/>
                  </a:lnTo>
                  <a:lnTo>
                    <a:pt x="10144" y="10406"/>
                  </a:lnTo>
                  <a:lnTo>
                    <a:pt x="10126" y="10383"/>
                  </a:lnTo>
                  <a:lnTo>
                    <a:pt x="10105" y="10359"/>
                  </a:lnTo>
                  <a:lnTo>
                    <a:pt x="10083" y="10335"/>
                  </a:lnTo>
                  <a:lnTo>
                    <a:pt x="10061" y="10313"/>
                  </a:lnTo>
                  <a:lnTo>
                    <a:pt x="10018" y="10268"/>
                  </a:lnTo>
                  <a:lnTo>
                    <a:pt x="9976" y="10226"/>
                  </a:lnTo>
                  <a:lnTo>
                    <a:pt x="9936" y="10186"/>
                  </a:lnTo>
                  <a:lnTo>
                    <a:pt x="9936" y="10186"/>
                  </a:lnTo>
                  <a:lnTo>
                    <a:pt x="9904" y="10151"/>
                  </a:lnTo>
                  <a:lnTo>
                    <a:pt x="9875" y="10116"/>
                  </a:lnTo>
                  <a:lnTo>
                    <a:pt x="9848" y="10080"/>
                  </a:lnTo>
                  <a:lnTo>
                    <a:pt x="9822" y="10042"/>
                  </a:lnTo>
                  <a:lnTo>
                    <a:pt x="9799" y="10003"/>
                  </a:lnTo>
                  <a:lnTo>
                    <a:pt x="9778" y="9963"/>
                  </a:lnTo>
                  <a:lnTo>
                    <a:pt x="9758" y="9921"/>
                  </a:lnTo>
                  <a:lnTo>
                    <a:pt x="9741" y="9877"/>
                  </a:lnTo>
                  <a:lnTo>
                    <a:pt x="9741" y="9877"/>
                  </a:lnTo>
                  <a:lnTo>
                    <a:pt x="9707" y="9786"/>
                  </a:lnTo>
                  <a:lnTo>
                    <a:pt x="9674" y="9694"/>
                  </a:lnTo>
                  <a:lnTo>
                    <a:pt x="9674" y="9694"/>
                  </a:lnTo>
                  <a:lnTo>
                    <a:pt x="9661" y="9667"/>
                  </a:lnTo>
                  <a:lnTo>
                    <a:pt x="9653" y="9643"/>
                  </a:lnTo>
                  <a:lnTo>
                    <a:pt x="9648" y="9623"/>
                  </a:lnTo>
                  <a:lnTo>
                    <a:pt x="9646" y="9614"/>
                  </a:lnTo>
                  <a:lnTo>
                    <a:pt x="9646" y="9606"/>
                  </a:lnTo>
                  <a:lnTo>
                    <a:pt x="9647" y="9599"/>
                  </a:lnTo>
                  <a:lnTo>
                    <a:pt x="9648" y="9592"/>
                  </a:lnTo>
                  <a:lnTo>
                    <a:pt x="9650" y="9586"/>
                  </a:lnTo>
                  <a:lnTo>
                    <a:pt x="9654" y="9581"/>
                  </a:lnTo>
                  <a:lnTo>
                    <a:pt x="9659" y="9577"/>
                  </a:lnTo>
                  <a:lnTo>
                    <a:pt x="9663" y="9574"/>
                  </a:lnTo>
                  <a:lnTo>
                    <a:pt x="9669" y="9571"/>
                  </a:lnTo>
                  <a:lnTo>
                    <a:pt x="9676" y="9570"/>
                  </a:lnTo>
                  <a:lnTo>
                    <a:pt x="9684" y="9568"/>
                  </a:lnTo>
                  <a:lnTo>
                    <a:pt x="9693" y="9568"/>
                  </a:lnTo>
                  <a:lnTo>
                    <a:pt x="9702" y="9568"/>
                  </a:lnTo>
                  <a:lnTo>
                    <a:pt x="9712" y="9571"/>
                  </a:lnTo>
                  <a:lnTo>
                    <a:pt x="9737" y="9575"/>
                  </a:lnTo>
                  <a:lnTo>
                    <a:pt x="9764" y="9584"/>
                  </a:lnTo>
                  <a:lnTo>
                    <a:pt x="9796" y="9595"/>
                  </a:lnTo>
                  <a:lnTo>
                    <a:pt x="9831" y="9611"/>
                  </a:lnTo>
                  <a:lnTo>
                    <a:pt x="9868" y="9628"/>
                  </a:lnTo>
                  <a:lnTo>
                    <a:pt x="9910" y="9649"/>
                  </a:lnTo>
                  <a:lnTo>
                    <a:pt x="9910" y="9649"/>
                  </a:lnTo>
                  <a:lnTo>
                    <a:pt x="9913" y="9653"/>
                  </a:lnTo>
                  <a:lnTo>
                    <a:pt x="9915" y="9656"/>
                  </a:lnTo>
                  <a:lnTo>
                    <a:pt x="9918" y="9659"/>
                  </a:lnTo>
                  <a:lnTo>
                    <a:pt x="9922" y="9660"/>
                  </a:lnTo>
                  <a:lnTo>
                    <a:pt x="9925" y="9661"/>
                  </a:lnTo>
                  <a:lnTo>
                    <a:pt x="9929" y="9660"/>
                  </a:lnTo>
                  <a:lnTo>
                    <a:pt x="9934" y="9659"/>
                  </a:lnTo>
                  <a:lnTo>
                    <a:pt x="9937" y="9656"/>
                  </a:lnTo>
                  <a:lnTo>
                    <a:pt x="9937" y="9656"/>
                  </a:lnTo>
                  <a:lnTo>
                    <a:pt x="9966" y="9628"/>
                  </a:lnTo>
                  <a:lnTo>
                    <a:pt x="9986" y="9609"/>
                  </a:lnTo>
                  <a:lnTo>
                    <a:pt x="10000" y="9597"/>
                  </a:lnTo>
                  <a:lnTo>
                    <a:pt x="10010" y="9586"/>
                  </a:lnTo>
                  <a:lnTo>
                    <a:pt x="10016" y="9574"/>
                  </a:lnTo>
                  <a:lnTo>
                    <a:pt x="10024" y="9559"/>
                  </a:lnTo>
                  <a:lnTo>
                    <a:pt x="10050" y="9499"/>
                  </a:lnTo>
                  <a:lnTo>
                    <a:pt x="10050" y="9499"/>
                  </a:lnTo>
                  <a:lnTo>
                    <a:pt x="10083" y="9456"/>
                  </a:lnTo>
                  <a:lnTo>
                    <a:pt x="10116" y="9412"/>
                  </a:lnTo>
                  <a:lnTo>
                    <a:pt x="10181" y="9321"/>
                  </a:lnTo>
                  <a:lnTo>
                    <a:pt x="10246" y="9233"/>
                  </a:lnTo>
                  <a:lnTo>
                    <a:pt x="10279" y="9188"/>
                  </a:lnTo>
                  <a:lnTo>
                    <a:pt x="10313" y="9144"/>
                  </a:lnTo>
                  <a:lnTo>
                    <a:pt x="10313" y="9144"/>
                  </a:lnTo>
                  <a:lnTo>
                    <a:pt x="10302" y="9166"/>
                  </a:lnTo>
                  <a:lnTo>
                    <a:pt x="10291" y="9188"/>
                  </a:lnTo>
                  <a:lnTo>
                    <a:pt x="10278" y="9211"/>
                  </a:lnTo>
                  <a:lnTo>
                    <a:pt x="10263" y="9234"/>
                  </a:lnTo>
                  <a:lnTo>
                    <a:pt x="10229" y="9282"/>
                  </a:lnTo>
                  <a:lnTo>
                    <a:pt x="10192" y="9332"/>
                  </a:lnTo>
                  <a:lnTo>
                    <a:pt x="10192" y="9332"/>
                  </a:lnTo>
                  <a:lnTo>
                    <a:pt x="10191" y="9333"/>
                  </a:lnTo>
                  <a:lnTo>
                    <a:pt x="10192" y="9334"/>
                  </a:lnTo>
                  <a:lnTo>
                    <a:pt x="10193" y="9334"/>
                  </a:lnTo>
                  <a:lnTo>
                    <a:pt x="10193" y="9333"/>
                  </a:lnTo>
                  <a:lnTo>
                    <a:pt x="10193" y="9333"/>
                  </a:lnTo>
                  <a:lnTo>
                    <a:pt x="10213" y="9310"/>
                  </a:lnTo>
                  <a:lnTo>
                    <a:pt x="10243" y="9278"/>
                  </a:lnTo>
                  <a:lnTo>
                    <a:pt x="10275" y="9241"/>
                  </a:lnTo>
                  <a:lnTo>
                    <a:pt x="10311" y="9199"/>
                  </a:lnTo>
                  <a:lnTo>
                    <a:pt x="10327" y="9178"/>
                  </a:lnTo>
                  <a:lnTo>
                    <a:pt x="10342" y="9155"/>
                  </a:lnTo>
                  <a:lnTo>
                    <a:pt x="10355" y="9134"/>
                  </a:lnTo>
                  <a:lnTo>
                    <a:pt x="10367" y="9113"/>
                  </a:lnTo>
                  <a:lnTo>
                    <a:pt x="10375" y="9093"/>
                  </a:lnTo>
                  <a:lnTo>
                    <a:pt x="10377" y="9084"/>
                  </a:lnTo>
                  <a:lnTo>
                    <a:pt x="10380" y="9075"/>
                  </a:lnTo>
                  <a:lnTo>
                    <a:pt x="10381" y="9065"/>
                  </a:lnTo>
                  <a:lnTo>
                    <a:pt x="10381" y="9057"/>
                  </a:lnTo>
                  <a:lnTo>
                    <a:pt x="10381" y="9049"/>
                  </a:lnTo>
                  <a:lnTo>
                    <a:pt x="10378" y="9042"/>
                  </a:lnTo>
                  <a:lnTo>
                    <a:pt x="10378" y="9042"/>
                  </a:lnTo>
                  <a:lnTo>
                    <a:pt x="10374" y="9029"/>
                  </a:lnTo>
                  <a:lnTo>
                    <a:pt x="10368" y="9017"/>
                  </a:lnTo>
                  <a:lnTo>
                    <a:pt x="10354" y="8991"/>
                  </a:lnTo>
                  <a:lnTo>
                    <a:pt x="10336" y="8963"/>
                  </a:lnTo>
                  <a:lnTo>
                    <a:pt x="10318" y="8935"/>
                  </a:lnTo>
                  <a:lnTo>
                    <a:pt x="10277" y="8878"/>
                  </a:lnTo>
                  <a:lnTo>
                    <a:pt x="10257" y="8850"/>
                  </a:lnTo>
                  <a:lnTo>
                    <a:pt x="10239" y="8822"/>
                  </a:lnTo>
                  <a:lnTo>
                    <a:pt x="10225" y="8795"/>
                  </a:lnTo>
                  <a:lnTo>
                    <a:pt x="10219" y="8782"/>
                  </a:lnTo>
                  <a:lnTo>
                    <a:pt x="10215" y="8769"/>
                  </a:lnTo>
                  <a:lnTo>
                    <a:pt x="10210" y="8757"/>
                  </a:lnTo>
                  <a:lnTo>
                    <a:pt x="10208" y="8746"/>
                  </a:lnTo>
                  <a:lnTo>
                    <a:pt x="10208" y="8734"/>
                  </a:lnTo>
                  <a:lnTo>
                    <a:pt x="10208" y="8723"/>
                  </a:lnTo>
                  <a:lnTo>
                    <a:pt x="10210" y="8714"/>
                  </a:lnTo>
                  <a:lnTo>
                    <a:pt x="10215" y="8705"/>
                  </a:lnTo>
                  <a:lnTo>
                    <a:pt x="10220" y="8696"/>
                  </a:lnTo>
                  <a:lnTo>
                    <a:pt x="10229" y="8688"/>
                  </a:lnTo>
                  <a:lnTo>
                    <a:pt x="10238" y="8681"/>
                  </a:lnTo>
                  <a:lnTo>
                    <a:pt x="10251" y="8675"/>
                  </a:lnTo>
                  <a:lnTo>
                    <a:pt x="10266" y="8671"/>
                  </a:lnTo>
                  <a:lnTo>
                    <a:pt x="10284" y="8667"/>
                  </a:lnTo>
                  <a:lnTo>
                    <a:pt x="10284" y="8667"/>
                  </a:lnTo>
                  <a:lnTo>
                    <a:pt x="10301" y="8664"/>
                  </a:lnTo>
                  <a:lnTo>
                    <a:pt x="10319" y="8659"/>
                  </a:lnTo>
                  <a:lnTo>
                    <a:pt x="10335" y="8653"/>
                  </a:lnTo>
                  <a:lnTo>
                    <a:pt x="10351" y="8647"/>
                  </a:lnTo>
                  <a:lnTo>
                    <a:pt x="10367" y="8640"/>
                  </a:lnTo>
                  <a:lnTo>
                    <a:pt x="10382" y="8632"/>
                  </a:lnTo>
                  <a:lnTo>
                    <a:pt x="10411" y="8616"/>
                  </a:lnTo>
                  <a:lnTo>
                    <a:pt x="10438" y="8598"/>
                  </a:lnTo>
                  <a:lnTo>
                    <a:pt x="10465" y="8578"/>
                  </a:lnTo>
                  <a:lnTo>
                    <a:pt x="10517" y="8538"/>
                  </a:lnTo>
                  <a:lnTo>
                    <a:pt x="10542" y="8519"/>
                  </a:lnTo>
                  <a:lnTo>
                    <a:pt x="10568" y="8500"/>
                  </a:lnTo>
                  <a:lnTo>
                    <a:pt x="10595" y="8483"/>
                  </a:lnTo>
                  <a:lnTo>
                    <a:pt x="10622" y="8468"/>
                  </a:lnTo>
                  <a:lnTo>
                    <a:pt x="10636" y="8461"/>
                  </a:lnTo>
                  <a:lnTo>
                    <a:pt x="10651" y="8455"/>
                  </a:lnTo>
                  <a:lnTo>
                    <a:pt x="10666" y="8449"/>
                  </a:lnTo>
                  <a:lnTo>
                    <a:pt x="10682" y="8446"/>
                  </a:lnTo>
                  <a:lnTo>
                    <a:pt x="10698" y="8442"/>
                  </a:lnTo>
                  <a:lnTo>
                    <a:pt x="10714" y="8439"/>
                  </a:lnTo>
                  <a:lnTo>
                    <a:pt x="10732" y="8438"/>
                  </a:lnTo>
                  <a:lnTo>
                    <a:pt x="10749" y="8437"/>
                  </a:lnTo>
                  <a:lnTo>
                    <a:pt x="10749" y="8437"/>
                  </a:lnTo>
                  <a:lnTo>
                    <a:pt x="10753" y="8437"/>
                  </a:lnTo>
                  <a:lnTo>
                    <a:pt x="10758" y="8435"/>
                  </a:lnTo>
                  <a:lnTo>
                    <a:pt x="10767" y="8430"/>
                  </a:lnTo>
                  <a:lnTo>
                    <a:pt x="10778" y="8421"/>
                  </a:lnTo>
                  <a:lnTo>
                    <a:pt x="10787" y="8413"/>
                  </a:lnTo>
                  <a:lnTo>
                    <a:pt x="10802" y="8398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06" y="8394"/>
                  </a:lnTo>
                  <a:lnTo>
                    <a:pt x="10829" y="8375"/>
                  </a:lnTo>
                  <a:lnTo>
                    <a:pt x="10858" y="8353"/>
                  </a:lnTo>
                  <a:lnTo>
                    <a:pt x="10873" y="8343"/>
                  </a:lnTo>
                  <a:lnTo>
                    <a:pt x="10890" y="8332"/>
                  </a:lnTo>
                  <a:lnTo>
                    <a:pt x="10906" y="8324"/>
                  </a:lnTo>
                  <a:lnTo>
                    <a:pt x="10924" y="8316"/>
                  </a:lnTo>
                  <a:lnTo>
                    <a:pt x="10924" y="8316"/>
                  </a:lnTo>
                  <a:lnTo>
                    <a:pt x="10906" y="8352"/>
                  </a:lnTo>
                  <a:lnTo>
                    <a:pt x="10906" y="8352"/>
                  </a:lnTo>
                  <a:lnTo>
                    <a:pt x="10904" y="8358"/>
                  </a:lnTo>
                  <a:lnTo>
                    <a:pt x="10905" y="8364"/>
                  </a:lnTo>
                  <a:lnTo>
                    <a:pt x="10907" y="8370"/>
                  </a:lnTo>
                  <a:lnTo>
                    <a:pt x="10911" y="8373"/>
                  </a:lnTo>
                  <a:lnTo>
                    <a:pt x="10916" y="8376"/>
                  </a:lnTo>
                  <a:lnTo>
                    <a:pt x="10921" y="8377"/>
                  </a:lnTo>
                  <a:lnTo>
                    <a:pt x="10927" y="8376"/>
                  </a:lnTo>
                  <a:lnTo>
                    <a:pt x="10932" y="8372"/>
                  </a:lnTo>
                  <a:lnTo>
                    <a:pt x="10932" y="8372"/>
                  </a:lnTo>
                  <a:lnTo>
                    <a:pt x="10964" y="8341"/>
                  </a:lnTo>
                  <a:lnTo>
                    <a:pt x="10996" y="8307"/>
                  </a:lnTo>
                  <a:lnTo>
                    <a:pt x="10996" y="8307"/>
                  </a:lnTo>
                  <a:lnTo>
                    <a:pt x="11008" y="8310"/>
                  </a:lnTo>
                  <a:lnTo>
                    <a:pt x="11020" y="8317"/>
                  </a:lnTo>
                  <a:lnTo>
                    <a:pt x="11030" y="8327"/>
                  </a:lnTo>
                  <a:lnTo>
                    <a:pt x="11040" y="8338"/>
                  </a:lnTo>
                  <a:lnTo>
                    <a:pt x="11049" y="8353"/>
                  </a:lnTo>
                  <a:lnTo>
                    <a:pt x="11056" y="8372"/>
                  </a:lnTo>
                  <a:lnTo>
                    <a:pt x="11062" y="8394"/>
                  </a:lnTo>
                  <a:lnTo>
                    <a:pt x="11067" y="8419"/>
                  </a:lnTo>
                  <a:lnTo>
                    <a:pt x="11067" y="8419"/>
                  </a:lnTo>
                  <a:lnTo>
                    <a:pt x="11068" y="8424"/>
                  </a:lnTo>
                  <a:lnTo>
                    <a:pt x="11069" y="8428"/>
                  </a:lnTo>
                  <a:lnTo>
                    <a:pt x="11072" y="8432"/>
                  </a:lnTo>
                  <a:lnTo>
                    <a:pt x="11075" y="8434"/>
                  </a:lnTo>
                  <a:lnTo>
                    <a:pt x="11079" y="8437"/>
                  </a:lnTo>
                  <a:lnTo>
                    <a:pt x="11083" y="8438"/>
                  </a:lnTo>
                  <a:lnTo>
                    <a:pt x="11088" y="8437"/>
                  </a:lnTo>
                  <a:lnTo>
                    <a:pt x="11092" y="8435"/>
                  </a:lnTo>
                  <a:lnTo>
                    <a:pt x="11092" y="8435"/>
                  </a:lnTo>
                  <a:lnTo>
                    <a:pt x="11118" y="8420"/>
                  </a:lnTo>
                  <a:lnTo>
                    <a:pt x="11143" y="8404"/>
                  </a:lnTo>
                  <a:lnTo>
                    <a:pt x="11165" y="8389"/>
                  </a:lnTo>
                  <a:lnTo>
                    <a:pt x="11186" y="8372"/>
                  </a:lnTo>
                  <a:lnTo>
                    <a:pt x="11206" y="8356"/>
                  </a:lnTo>
                  <a:lnTo>
                    <a:pt x="11225" y="8338"/>
                  </a:lnTo>
                  <a:lnTo>
                    <a:pt x="11242" y="8321"/>
                  </a:lnTo>
                  <a:lnTo>
                    <a:pt x="11259" y="8302"/>
                  </a:lnTo>
                  <a:lnTo>
                    <a:pt x="11274" y="8283"/>
                  </a:lnTo>
                  <a:lnTo>
                    <a:pt x="11289" y="8262"/>
                  </a:lnTo>
                  <a:lnTo>
                    <a:pt x="11303" y="8241"/>
                  </a:lnTo>
                  <a:lnTo>
                    <a:pt x="11316" y="8219"/>
                  </a:lnTo>
                  <a:lnTo>
                    <a:pt x="11330" y="8195"/>
                  </a:lnTo>
                  <a:lnTo>
                    <a:pt x="11342" y="8171"/>
                  </a:lnTo>
                  <a:lnTo>
                    <a:pt x="11355" y="8144"/>
                  </a:lnTo>
                  <a:lnTo>
                    <a:pt x="11366" y="8117"/>
                  </a:lnTo>
                  <a:lnTo>
                    <a:pt x="11366" y="8117"/>
                  </a:lnTo>
                  <a:lnTo>
                    <a:pt x="11369" y="8109"/>
                  </a:lnTo>
                  <a:lnTo>
                    <a:pt x="11369" y="8105"/>
                  </a:lnTo>
                  <a:lnTo>
                    <a:pt x="11367" y="8101"/>
                  </a:lnTo>
                  <a:lnTo>
                    <a:pt x="11366" y="8097"/>
                  </a:lnTo>
                  <a:lnTo>
                    <a:pt x="11364" y="8094"/>
                  </a:lnTo>
                  <a:lnTo>
                    <a:pt x="11360" y="8092"/>
                  </a:lnTo>
                  <a:lnTo>
                    <a:pt x="11356" y="8090"/>
                  </a:lnTo>
                  <a:lnTo>
                    <a:pt x="11356" y="8090"/>
                  </a:lnTo>
                  <a:lnTo>
                    <a:pt x="11288" y="8078"/>
                  </a:lnTo>
                  <a:lnTo>
                    <a:pt x="11256" y="8073"/>
                  </a:lnTo>
                  <a:lnTo>
                    <a:pt x="11228" y="8066"/>
                  </a:lnTo>
                  <a:lnTo>
                    <a:pt x="11202" y="8059"/>
                  </a:lnTo>
                  <a:lnTo>
                    <a:pt x="11181" y="8050"/>
                  </a:lnTo>
                  <a:lnTo>
                    <a:pt x="11171" y="8046"/>
                  </a:lnTo>
                  <a:lnTo>
                    <a:pt x="11163" y="8040"/>
                  </a:lnTo>
                  <a:lnTo>
                    <a:pt x="11154" y="8035"/>
                  </a:lnTo>
                  <a:lnTo>
                    <a:pt x="11149" y="8029"/>
                  </a:lnTo>
                  <a:lnTo>
                    <a:pt x="11143" y="8022"/>
                  </a:lnTo>
                  <a:lnTo>
                    <a:pt x="11138" y="8015"/>
                  </a:lnTo>
                  <a:lnTo>
                    <a:pt x="11136" y="8008"/>
                  </a:lnTo>
                  <a:lnTo>
                    <a:pt x="11133" y="8000"/>
                  </a:lnTo>
                  <a:lnTo>
                    <a:pt x="11132" y="7992"/>
                  </a:lnTo>
                  <a:lnTo>
                    <a:pt x="11132" y="7982"/>
                  </a:lnTo>
                  <a:lnTo>
                    <a:pt x="11135" y="7972"/>
                  </a:lnTo>
                  <a:lnTo>
                    <a:pt x="11138" y="7961"/>
                  </a:lnTo>
                  <a:lnTo>
                    <a:pt x="11142" y="7950"/>
                  </a:lnTo>
                  <a:lnTo>
                    <a:pt x="11149" y="7938"/>
                  </a:lnTo>
                  <a:lnTo>
                    <a:pt x="11156" y="7924"/>
                  </a:lnTo>
                  <a:lnTo>
                    <a:pt x="11165" y="7910"/>
                  </a:lnTo>
                  <a:lnTo>
                    <a:pt x="11175" y="7896"/>
                  </a:lnTo>
                  <a:lnTo>
                    <a:pt x="11187" y="7879"/>
                  </a:lnTo>
                  <a:lnTo>
                    <a:pt x="11216" y="7844"/>
                  </a:lnTo>
                  <a:lnTo>
                    <a:pt x="11216" y="7844"/>
                  </a:lnTo>
                  <a:lnTo>
                    <a:pt x="11237" y="7821"/>
                  </a:lnTo>
                  <a:lnTo>
                    <a:pt x="11257" y="7798"/>
                  </a:lnTo>
                  <a:lnTo>
                    <a:pt x="11275" y="7774"/>
                  </a:lnTo>
                  <a:lnTo>
                    <a:pt x="11291" y="7751"/>
                  </a:lnTo>
                  <a:lnTo>
                    <a:pt x="11307" y="7727"/>
                  </a:lnTo>
                  <a:lnTo>
                    <a:pt x="11319" y="7702"/>
                  </a:lnTo>
                  <a:lnTo>
                    <a:pt x="11332" y="7673"/>
                  </a:lnTo>
                  <a:lnTo>
                    <a:pt x="11343" y="7644"/>
                  </a:lnTo>
                  <a:lnTo>
                    <a:pt x="11343" y="7644"/>
                  </a:lnTo>
                  <a:lnTo>
                    <a:pt x="11343" y="7638"/>
                  </a:lnTo>
                  <a:lnTo>
                    <a:pt x="11342" y="7634"/>
                  </a:lnTo>
                  <a:lnTo>
                    <a:pt x="11338" y="7629"/>
                  </a:lnTo>
                  <a:lnTo>
                    <a:pt x="11333" y="7627"/>
                  </a:lnTo>
                  <a:lnTo>
                    <a:pt x="11329" y="7625"/>
                  </a:lnTo>
                  <a:lnTo>
                    <a:pt x="11324" y="7625"/>
                  </a:lnTo>
                  <a:lnTo>
                    <a:pt x="11319" y="7628"/>
                  </a:lnTo>
                  <a:lnTo>
                    <a:pt x="11316" y="7632"/>
                  </a:lnTo>
                  <a:lnTo>
                    <a:pt x="11316" y="7632"/>
                  </a:lnTo>
                  <a:lnTo>
                    <a:pt x="11303" y="7661"/>
                  </a:lnTo>
                  <a:lnTo>
                    <a:pt x="11289" y="7688"/>
                  </a:lnTo>
                  <a:lnTo>
                    <a:pt x="11274" y="7712"/>
                  </a:lnTo>
                  <a:lnTo>
                    <a:pt x="11256" y="7738"/>
                  </a:lnTo>
                  <a:lnTo>
                    <a:pt x="11239" y="7761"/>
                  </a:lnTo>
                  <a:lnTo>
                    <a:pt x="11220" y="7786"/>
                  </a:lnTo>
                  <a:lnTo>
                    <a:pt x="11182" y="7833"/>
                  </a:lnTo>
                  <a:lnTo>
                    <a:pt x="11145" y="7879"/>
                  </a:lnTo>
                  <a:lnTo>
                    <a:pt x="11126" y="7903"/>
                  </a:lnTo>
                  <a:lnTo>
                    <a:pt x="11108" y="7927"/>
                  </a:lnTo>
                  <a:lnTo>
                    <a:pt x="11091" y="7952"/>
                  </a:lnTo>
                  <a:lnTo>
                    <a:pt x="11075" y="7978"/>
                  </a:lnTo>
                  <a:lnTo>
                    <a:pt x="11060" y="8005"/>
                  </a:lnTo>
                  <a:lnTo>
                    <a:pt x="11047" y="8032"/>
                  </a:lnTo>
                  <a:lnTo>
                    <a:pt x="11047" y="8032"/>
                  </a:lnTo>
                  <a:lnTo>
                    <a:pt x="11044" y="8039"/>
                  </a:lnTo>
                  <a:lnTo>
                    <a:pt x="11046" y="8046"/>
                  </a:lnTo>
                  <a:lnTo>
                    <a:pt x="11048" y="8052"/>
                  </a:lnTo>
                  <a:lnTo>
                    <a:pt x="11050" y="8054"/>
                  </a:lnTo>
                  <a:lnTo>
                    <a:pt x="11053" y="8056"/>
                  </a:lnTo>
                  <a:lnTo>
                    <a:pt x="11053" y="8056"/>
                  </a:lnTo>
                  <a:lnTo>
                    <a:pt x="10971" y="8131"/>
                  </a:lnTo>
                  <a:lnTo>
                    <a:pt x="10931" y="8166"/>
                  </a:lnTo>
                  <a:lnTo>
                    <a:pt x="10913" y="8179"/>
                  </a:lnTo>
                  <a:lnTo>
                    <a:pt x="10899" y="8190"/>
                  </a:lnTo>
                  <a:lnTo>
                    <a:pt x="10888" y="8197"/>
                  </a:lnTo>
                  <a:lnTo>
                    <a:pt x="10884" y="8198"/>
                  </a:lnTo>
                  <a:lnTo>
                    <a:pt x="10881" y="8199"/>
                  </a:lnTo>
                  <a:lnTo>
                    <a:pt x="10878" y="8197"/>
                  </a:lnTo>
                  <a:lnTo>
                    <a:pt x="10877" y="8194"/>
                  </a:lnTo>
                  <a:lnTo>
                    <a:pt x="10877" y="8191"/>
                  </a:lnTo>
                  <a:lnTo>
                    <a:pt x="10879" y="8184"/>
                  </a:lnTo>
                  <a:lnTo>
                    <a:pt x="10888" y="8167"/>
                  </a:lnTo>
                  <a:lnTo>
                    <a:pt x="10902" y="8142"/>
                  </a:lnTo>
                  <a:lnTo>
                    <a:pt x="10923" y="8108"/>
                  </a:lnTo>
                  <a:lnTo>
                    <a:pt x="10952" y="8064"/>
                  </a:lnTo>
                  <a:lnTo>
                    <a:pt x="10952" y="8064"/>
                  </a:lnTo>
                  <a:lnTo>
                    <a:pt x="10993" y="8006"/>
                  </a:lnTo>
                  <a:lnTo>
                    <a:pt x="11034" y="7950"/>
                  </a:lnTo>
                  <a:lnTo>
                    <a:pt x="11118" y="7837"/>
                  </a:lnTo>
                  <a:lnTo>
                    <a:pt x="11158" y="7780"/>
                  </a:lnTo>
                  <a:lnTo>
                    <a:pt x="11198" y="7721"/>
                  </a:lnTo>
                  <a:lnTo>
                    <a:pt x="11216" y="7692"/>
                  </a:lnTo>
                  <a:lnTo>
                    <a:pt x="11235" y="7662"/>
                  </a:lnTo>
                  <a:lnTo>
                    <a:pt x="11253" y="7631"/>
                  </a:lnTo>
                  <a:lnTo>
                    <a:pt x="11270" y="7600"/>
                  </a:lnTo>
                  <a:lnTo>
                    <a:pt x="11270" y="7600"/>
                  </a:lnTo>
                  <a:lnTo>
                    <a:pt x="11273" y="7594"/>
                  </a:lnTo>
                  <a:lnTo>
                    <a:pt x="11271" y="7588"/>
                  </a:lnTo>
                  <a:lnTo>
                    <a:pt x="11269" y="7583"/>
                  </a:lnTo>
                  <a:lnTo>
                    <a:pt x="11266" y="7579"/>
                  </a:lnTo>
                  <a:lnTo>
                    <a:pt x="11261" y="7576"/>
                  </a:lnTo>
                  <a:lnTo>
                    <a:pt x="11256" y="7575"/>
                  </a:lnTo>
                  <a:lnTo>
                    <a:pt x="11250" y="7576"/>
                  </a:lnTo>
                  <a:lnTo>
                    <a:pt x="11246" y="7580"/>
                  </a:lnTo>
                  <a:lnTo>
                    <a:pt x="11246" y="7580"/>
                  </a:lnTo>
                  <a:lnTo>
                    <a:pt x="11211" y="7620"/>
                  </a:lnTo>
                  <a:lnTo>
                    <a:pt x="11175" y="7658"/>
                  </a:lnTo>
                  <a:lnTo>
                    <a:pt x="11109" y="7739"/>
                  </a:lnTo>
                  <a:lnTo>
                    <a:pt x="11043" y="7820"/>
                  </a:lnTo>
                  <a:lnTo>
                    <a:pt x="10979" y="7902"/>
                  </a:lnTo>
                  <a:lnTo>
                    <a:pt x="10852" y="8068"/>
                  </a:lnTo>
                  <a:lnTo>
                    <a:pt x="10789" y="8151"/>
                  </a:lnTo>
                  <a:lnTo>
                    <a:pt x="10725" y="8234"/>
                  </a:lnTo>
                  <a:lnTo>
                    <a:pt x="10725" y="8234"/>
                  </a:lnTo>
                  <a:lnTo>
                    <a:pt x="10786" y="8152"/>
                  </a:lnTo>
                  <a:lnTo>
                    <a:pt x="10847" y="8069"/>
                  </a:lnTo>
                  <a:lnTo>
                    <a:pt x="10906" y="7984"/>
                  </a:lnTo>
                  <a:lnTo>
                    <a:pt x="10965" y="7896"/>
                  </a:lnTo>
                  <a:lnTo>
                    <a:pt x="11023" y="7809"/>
                  </a:lnTo>
                  <a:lnTo>
                    <a:pt x="11081" y="7721"/>
                  </a:lnTo>
                  <a:lnTo>
                    <a:pt x="11191" y="7552"/>
                  </a:lnTo>
                  <a:lnTo>
                    <a:pt x="11191" y="7552"/>
                  </a:lnTo>
                  <a:lnTo>
                    <a:pt x="11192" y="7548"/>
                  </a:lnTo>
                  <a:lnTo>
                    <a:pt x="11193" y="7545"/>
                  </a:lnTo>
                  <a:lnTo>
                    <a:pt x="11192" y="7540"/>
                  </a:lnTo>
                  <a:lnTo>
                    <a:pt x="11190" y="7535"/>
                  </a:lnTo>
                  <a:lnTo>
                    <a:pt x="11185" y="7532"/>
                  </a:lnTo>
                  <a:lnTo>
                    <a:pt x="11180" y="7529"/>
                  </a:lnTo>
                  <a:lnTo>
                    <a:pt x="11174" y="7529"/>
                  </a:lnTo>
                  <a:lnTo>
                    <a:pt x="11168" y="7532"/>
                  </a:lnTo>
                  <a:lnTo>
                    <a:pt x="11164" y="7535"/>
                  </a:lnTo>
                  <a:lnTo>
                    <a:pt x="11164" y="7535"/>
                  </a:lnTo>
                  <a:lnTo>
                    <a:pt x="10999" y="7750"/>
                  </a:lnTo>
                  <a:lnTo>
                    <a:pt x="10917" y="7856"/>
                  </a:lnTo>
                  <a:lnTo>
                    <a:pt x="10834" y="7961"/>
                  </a:lnTo>
                  <a:lnTo>
                    <a:pt x="10749" y="8067"/>
                  </a:lnTo>
                  <a:lnTo>
                    <a:pt x="10664" y="8171"/>
                  </a:lnTo>
                  <a:lnTo>
                    <a:pt x="10576" y="8274"/>
                  </a:lnTo>
                  <a:lnTo>
                    <a:pt x="10487" y="8375"/>
                  </a:lnTo>
                  <a:lnTo>
                    <a:pt x="10487" y="8375"/>
                  </a:lnTo>
                  <a:lnTo>
                    <a:pt x="10399" y="8471"/>
                  </a:lnTo>
                  <a:lnTo>
                    <a:pt x="10383" y="8488"/>
                  </a:lnTo>
                  <a:lnTo>
                    <a:pt x="10381" y="8489"/>
                  </a:lnTo>
                  <a:lnTo>
                    <a:pt x="10382" y="8487"/>
                  </a:lnTo>
                  <a:lnTo>
                    <a:pt x="10392" y="8472"/>
                  </a:lnTo>
                  <a:lnTo>
                    <a:pt x="10411" y="8445"/>
                  </a:lnTo>
                  <a:lnTo>
                    <a:pt x="10438" y="8407"/>
                  </a:lnTo>
                  <a:lnTo>
                    <a:pt x="10469" y="8363"/>
                  </a:lnTo>
                  <a:lnTo>
                    <a:pt x="10469" y="8363"/>
                  </a:lnTo>
                  <a:lnTo>
                    <a:pt x="10494" y="8324"/>
                  </a:lnTo>
                  <a:lnTo>
                    <a:pt x="10519" y="8284"/>
                  </a:lnTo>
                  <a:lnTo>
                    <a:pt x="10568" y="8206"/>
                  </a:lnTo>
                  <a:lnTo>
                    <a:pt x="10616" y="8125"/>
                  </a:lnTo>
                  <a:lnTo>
                    <a:pt x="10663" y="8044"/>
                  </a:lnTo>
                  <a:lnTo>
                    <a:pt x="10663" y="8044"/>
                  </a:lnTo>
                  <a:lnTo>
                    <a:pt x="10759" y="7905"/>
                  </a:lnTo>
                  <a:lnTo>
                    <a:pt x="10854" y="7766"/>
                  </a:lnTo>
                  <a:lnTo>
                    <a:pt x="10948" y="7627"/>
                  </a:lnTo>
                  <a:lnTo>
                    <a:pt x="11044" y="7486"/>
                  </a:lnTo>
                  <a:lnTo>
                    <a:pt x="11044" y="7486"/>
                  </a:lnTo>
                  <a:lnTo>
                    <a:pt x="11047" y="7482"/>
                  </a:lnTo>
                  <a:lnTo>
                    <a:pt x="11046" y="7477"/>
                  </a:lnTo>
                  <a:lnTo>
                    <a:pt x="11044" y="7472"/>
                  </a:lnTo>
                  <a:lnTo>
                    <a:pt x="11041" y="7469"/>
                  </a:lnTo>
                  <a:lnTo>
                    <a:pt x="11036" y="7466"/>
                  </a:lnTo>
                  <a:lnTo>
                    <a:pt x="11032" y="7465"/>
                  </a:lnTo>
                  <a:lnTo>
                    <a:pt x="11027" y="7466"/>
                  </a:lnTo>
                  <a:lnTo>
                    <a:pt x="11023" y="7470"/>
                  </a:lnTo>
                  <a:lnTo>
                    <a:pt x="11023" y="7470"/>
                  </a:lnTo>
                  <a:lnTo>
                    <a:pt x="10993" y="7506"/>
                  </a:lnTo>
                  <a:lnTo>
                    <a:pt x="10965" y="7542"/>
                  </a:lnTo>
                  <a:lnTo>
                    <a:pt x="10936" y="7580"/>
                  </a:lnTo>
                  <a:lnTo>
                    <a:pt x="10909" y="7617"/>
                  </a:lnTo>
                  <a:lnTo>
                    <a:pt x="10855" y="7692"/>
                  </a:lnTo>
                  <a:lnTo>
                    <a:pt x="10802" y="7769"/>
                  </a:lnTo>
                  <a:lnTo>
                    <a:pt x="10752" y="7847"/>
                  </a:lnTo>
                  <a:lnTo>
                    <a:pt x="10703" y="7925"/>
                  </a:lnTo>
                  <a:lnTo>
                    <a:pt x="10604" y="8083"/>
                  </a:lnTo>
                  <a:lnTo>
                    <a:pt x="10604" y="8083"/>
                  </a:lnTo>
                  <a:lnTo>
                    <a:pt x="10531" y="8188"/>
                  </a:lnTo>
                  <a:lnTo>
                    <a:pt x="10492" y="8240"/>
                  </a:lnTo>
                  <a:lnTo>
                    <a:pt x="10452" y="8291"/>
                  </a:lnTo>
                  <a:lnTo>
                    <a:pt x="10452" y="8291"/>
                  </a:lnTo>
                  <a:lnTo>
                    <a:pt x="10381" y="8382"/>
                  </a:lnTo>
                  <a:lnTo>
                    <a:pt x="10308" y="8472"/>
                  </a:lnTo>
                  <a:lnTo>
                    <a:pt x="10234" y="8560"/>
                  </a:lnTo>
                  <a:lnTo>
                    <a:pt x="10160" y="8647"/>
                  </a:lnTo>
                  <a:lnTo>
                    <a:pt x="10160" y="8647"/>
                  </a:lnTo>
                  <a:lnTo>
                    <a:pt x="10126" y="8650"/>
                  </a:lnTo>
                  <a:lnTo>
                    <a:pt x="10126" y="8650"/>
                  </a:lnTo>
                  <a:lnTo>
                    <a:pt x="10120" y="8652"/>
                  </a:lnTo>
                  <a:lnTo>
                    <a:pt x="10114" y="8655"/>
                  </a:lnTo>
                  <a:lnTo>
                    <a:pt x="10113" y="8659"/>
                  </a:lnTo>
                  <a:lnTo>
                    <a:pt x="10112" y="8661"/>
                  </a:lnTo>
                  <a:lnTo>
                    <a:pt x="10110" y="8665"/>
                  </a:lnTo>
                  <a:lnTo>
                    <a:pt x="10112" y="8668"/>
                  </a:lnTo>
                  <a:lnTo>
                    <a:pt x="10112" y="8668"/>
                  </a:lnTo>
                  <a:lnTo>
                    <a:pt x="10121" y="8692"/>
                  </a:lnTo>
                  <a:lnTo>
                    <a:pt x="10121" y="8692"/>
                  </a:lnTo>
                  <a:lnTo>
                    <a:pt x="9935" y="8907"/>
                  </a:lnTo>
                  <a:lnTo>
                    <a:pt x="9842" y="9016"/>
                  </a:lnTo>
                  <a:lnTo>
                    <a:pt x="9751" y="9125"/>
                  </a:lnTo>
                  <a:lnTo>
                    <a:pt x="9751" y="9125"/>
                  </a:lnTo>
                  <a:lnTo>
                    <a:pt x="9735" y="9147"/>
                  </a:lnTo>
                  <a:lnTo>
                    <a:pt x="9712" y="9178"/>
                  </a:lnTo>
                  <a:lnTo>
                    <a:pt x="9657" y="9257"/>
                  </a:lnTo>
                  <a:lnTo>
                    <a:pt x="9599" y="9347"/>
                  </a:lnTo>
                  <a:lnTo>
                    <a:pt x="9544" y="9430"/>
                  </a:lnTo>
                  <a:lnTo>
                    <a:pt x="9544" y="9430"/>
                  </a:lnTo>
                  <a:lnTo>
                    <a:pt x="9573" y="9385"/>
                  </a:lnTo>
                  <a:lnTo>
                    <a:pt x="9573" y="9385"/>
                  </a:lnTo>
                  <a:lnTo>
                    <a:pt x="9650" y="9266"/>
                  </a:lnTo>
                  <a:lnTo>
                    <a:pt x="9729" y="9148"/>
                  </a:lnTo>
                  <a:lnTo>
                    <a:pt x="9808" y="9031"/>
                  </a:lnTo>
                  <a:lnTo>
                    <a:pt x="9888" y="8914"/>
                  </a:lnTo>
                  <a:lnTo>
                    <a:pt x="9970" y="8798"/>
                  </a:lnTo>
                  <a:lnTo>
                    <a:pt x="10052" y="8684"/>
                  </a:lnTo>
                  <a:lnTo>
                    <a:pt x="10217" y="8454"/>
                  </a:lnTo>
                  <a:lnTo>
                    <a:pt x="10217" y="8454"/>
                  </a:lnTo>
                  <a:lnTo>
                    <a:pt x="10245" y="8414"/>
                  </a:lnTo>
                  <a:lnTo>
                    <a:pt x="10245" y="8414"/>
                  </a:lnTo>
                  <a:lnTo>
                    <a:pt x="10350" y="8276"/>
                  </a:lnTo>
                  <a:lnTo>
                    <a:pt x="10456" y="8138"/>
                  </a:lnTo>
                  <a:lnTo>
                    <a:pt x="10560" y="7999"/>
                  </a:lnTo>
                  <a:lnTo>
                    <a:pt x="10664" y="7860"/>
                  </a:lnTo>
                  <a:lnTo>
                    <a:pt x="10766" y="7719"/>
                  </a:lnTo>
                  <a:lnTo>
                    <a:pt x="10869" y="7579"/>
                  </a:lnTo>
                  <a:lnTo>
                    <a:pt x="10971" y="7437"/>
                  </a:lnTo>
                  <a:lnTo>
                    <a:pt x="11071" y="7295"/>
                  </a:lnTo>
                  <a:lnTo>
                    <a:pt x="11071" y="7295"/>
                  </a:lnTo>
                  <a:lnTo>
                    <a:pt x="11092" y="7334"/>
                  </a:lnTo>
                  <a:lnTo>
                    <a:pt x="11116" y="7373"/>
                  </a:lnTo>
                  <a:lnTo>
                    <a:pt x="11140" y="7410"/>
                  </a:lnTo>
                  <a:lnTo>
                    <a:pt x="11154" y="7428"/>
                  </a:lnTo>
                  <a:lnTo>
                    <a:pt x="11168" y="7445"/>
                  </a:lnTo>
                  <a:lnTo>
                    <a:pt x="11182" y="7463"/>
                  </a:lnTo>
                  <a:lnTo>
                    <a:pt x="11198" y="7478"/>
                  </a:lnTo>
                  <a:lnTo>
                    <a:pt x="11214" y="7494"/>
                  </a:lnTo>
                  <a:lnTo>
                    <a:pt x="11230" y="7508"/>
                  </a:lnTo>
                  <a:lnTo>
                    <a:pt x="11248" y="7521"/>
                  </a:lnTo>
                  <a:lnTo>
                    <a:pt x="11266" y="7534"/>
                  </a:lnTo>
                  <a:lnTo>
                    <a:pt x="11284" y="7546"/>
                  </a:lnTo>
                  <a:lnTo>
                    <a:pt x="11304" y="7555"/>
                  </a:lnTo>
                  <a:lnTo>
                    <a:pt x="11304" y="7555"/>
                  </a:lnTo>
                  <a:lnTo>
                    <a:pt x="11305" y="7556"/>
                  </a:lnTo>
                  <a:lnTo>
                    <a:pt x="11308" y="7555"/>
                  </a:lnTo>
                  <a:lnTo>
                    <a:pt x="11311" y="7554"/>
                  </a:lnTo>
                  <a:lnTo>
                    <a:pt x="11312" y="7551"/>
                  </a:lnTo>
                  <a:lnTo>
                    <a:pt x="11311" y="7548"/>
                  </a:lnTo>
                  <a:lnTo>
                    <a:pt x="11310" y="7547"/>
                  </a:lnTo>
                  <a:lnTo>
                    <a:pt x="11310" y="7547"/>
                  </a:lnTo>
                  <a:lnTo>
                    <a:pt x="11282" y="7522"/>
                  </a:lnTo>
                  <a:lnTo>
                    <a:pt x="11243" y="7486"/>
                  </a:lnTo>
                  <a:lnTo>
                    <a:pt x="11222" y="7464"/>
                  </a:lnTo>
                  <a:lnTo>
                    <a:pt x="11200" y="7441"/>
                  </a:lnTo>
                  <a:lnTo>
                    <a:pt x="11179" y="7416"/>
                  </a:lnTo>
                  <a:lnTo>
                    <a:pt x="11158" y="7391"/>
                  </a:lnTo>
                  <a:lnTo>
                    <a:pt x="11140" y="7366"/>
                  </a:lnTo>
                  <a:lnTo>
                    <a:pt x="11124" y="7341"/>
                  </a:lnTo>
                  <a:lnTo>
                    <a:pt x="11118" y="7329"/>
                  </a:lnTo>
                  <a:lnTo>
                    <a:pt x="11112" y="7318"/>
                  </a:lnTo>
                  <a:lnTo>
                    <a:pt x="11108" y="7306"/>
                  </a:lnTo>
                  <a:lnTo>
                    <a:pt x="11104" y="7295"/>
                  </a:lnTo>
                  <a:lnTo>
                    <a:pt x="11102" y="7285"/>
                  </a:lnTo>
                  <a:lnTo>
                    <a:pt x="11101" y="7275"/>
                  </a:lnTo>
                  <a:lnTo>
                    <a:pt x="11102" y="7266"/>
                  </a:lnTo>
                  <a:lnTo>
                    <a:pt x="11104" y="7258"/>
                  </a:lnTo>
                  <a:lnTo>
                    <a:pt x="11108" y="7251"/>
                  </a:lnTo>
                  <a:lnTo>
                    <a:pt x="11112" y="7244"/>
                  </a:lnTo>
                  <a:lnTo>
                    <a:pt x="11120" y="7238"/>
                  </a:lnTo>
                  <a:lnTo>
                    <a:pt x="11129" y="7233"/>
                  </a:lnTo>
                  <a:lnTo>
                    <a:pt x="11129" y="7233"/>
                  </a:lnTo>
                  <a:lnTo>
                    <a:pt x="11143" y="7228"/>
                  </a:lnTo>
                  <a:lnTo>
                    <a:pt x="11154" y="7220"/>
                  </a:lnTo>
                  <a:lnTo>
                    <a:pt x="11166" y="7213"/>
                  </a:lnTo>
                  <a:lnTo>
                    <a:pt x="11178" y="7204"/>
                  </a:lnTo>
                  <a:lnTo>
                    <a:pt x="11188" y="7195"/>
                  </a:lnTo>
                  <a:lnTo>
                    <a:pt x="11199" y="7185"/>
                  </a:lnTo>
                  <a:lnTo>
                    <a:pt x="11219" y="7163"/>
                  </a:lnTo>
                  <a:lnTo>
                    <a:pt x="11236" y="7140"/>
                  </a:lnTo>
                  <a:lnTo>
                    <a:pt x="11253" y="7116"/>
                  </a:lnTo>
                  <a:lnTo>
                    <a:pt x="11268" y="7092"/>
                  </a:lnTo>
                  <a:lnTo>
                    <a:pt x="11283" y="7067"/>
                  </a:lnTo>
                  <a:lnTo>
                    <a:pt x="11283" y="7067"/>
                  </a:lnTo>
                  <a:lnTo>
                    <a:pt x="11305" y="7027"/>
                  </a:lnTo>
                  <a:lnTo>
                    <a:pt x="11323" y="6999"/>
                  </a:lnTo>
                  <a:lnTo>
                    <a:pt x="11344" y="6968"/>
                  </a:lnTo>
                  <a:lnTo>
                    <a:pt x="11366" y="6938"/>
                  </a:lnTo>
                  <a:lnTo>
                    <a:pt x="11378" y="6924"/>
                  </a:lnTo>
                  <a:lnTo>
                    <a:pt x="11390" y="6913"/>
                  </a:lnTo>
                  <a:lnTo>
                    <a:pt x="11401" y="6901"/>
                  </a:lnTo>
                  <a:lnTo>
                    <a:pt x="11413" y="6893"/>
                  </a:lnTo>
                  <a:lnTo>
                    <a:pt x="11425" y="6886"/>
                  </a:lnTo>
                  <a:lnTo>
                    <a:pt x="11435" y="6882"/>
                  </a:lnTo>
                  <a:lnTo>
                    <a:pt x="11435" y="6882"/>
                  </a:lnTo>
                  <a:lnTo>
                    <a:pt x="11435" y="6888"/>
                  </a:lnTo>
                  <a:lnTo>
                    <a:pt x="11436" y="6893"/>
                  </a:lnTo>
                  <a:lnTo>
                    <a:pt x="11439" y="6896"/>
                  </a:lnTo>
                  <a:lnTo>
                    <a:pt x="11442" y="6900"/>
                  </a:lnTo>
                  <a:lnTo>
                    <a:pt x="11447" y="6902"/>
                  </a:lnTo>
                  <a:lnTo>
                    <a:pt x="11451" y="6902"/>
                  </a:lnTo>
                  <a:lnTo>
                    <a:pt x="11455" y="6901"/>
                  </a:lnTo>
                  <a:lnTo>
                    <a:pt x="11460" y="6897"/>
                  </a:lnTo>
                  <a:lnTo>
                    <a:pt x="11460" y="6897"/>
                  </a:lnTo>
                  <a:lnTo>
                    <a:pt x="11465" y="6890"/>
                  </a:lnTo>
                  <a:lnTo>
                    <a:pt x="11465" y="6890"/>
                  </a:lnTo>
                  <a:lnTo>
                    <a:pt x="11470" y="6897"/>
                  </a:lnTo>
                  <a:lnTo>
                    <a:pt x="11476" y="6907"/>
                  </a:lnTo>
                  <a:lnTo>
                    <a:pt x="11476" y="6907"/>
                  </a:lnTo>
                  <a:lnTo>
                    <a:pt x="11490" y="6930"/>
                  </a:lnTo>
                  <a:lnTo>
                    <a:pt x="11490" y="6930"/>
                  </a:lnTo>
                  <a:lnTo>
                    <a:pt x="11469" y="6959"/>
                  </a:lnTo>
                  <a:lnTo>
                    <a:pt x="11469" y="6959"/>
                  </a:lnTo>
                  <a:lnTo>
                    <a:pt x="11467" y="6965"/>
                  </a:lnTo>
                  <a:lnTo>
                    <a:pt x="11467" y="6970"/>
                  </a:lnTo>
                  <a:lnTo>
                    <a:pt x="11469" y="6974"/>
                  </a:lnTo>
                  <a:lnTo>
                    <a:pt x="11473" y="6977"/>
                  </a:lnTo>
                  <a:lnTo>
                    <a:pt x="11477" y="6979"/>
                  </a:lnTo>
                  <a:lnTo>
                    <a:pt x="11482" y="6981"/>
                  </a:lnTo>
                  <a:lnTo>
                    <a:pt x="11487" y="6979"/>
                  </a:lnTo>
                  <a:lnTo>
                    <a:pt x="11490" y="6977"/>
                  </a:lnTo>
                  <a:lnTo>
                    <a:pt x="11490" y="6977"/>
                  </a:lnTo>
                  <a:lnTo>
                    <a:pt x="11507" y="6957"/>
                  </a:lnTo>
                  <a:lnTo>
                    <a:pt x="11507" y="6957"/>
                  </a:lnTo>
                  <a:lnTo>
                    <a:pt x="11535" y="6999"/>
                  </a:lnTo>
                  <a:lnTo>
                    <a:pt x="11535" y="6999"/>
                  </a:lnTo>
                  <a:lnTo>
                    <a:pt x="11516" y="7024"/>
                  </a:lnTo>
                  <a:lnTo>
                    <a:pt x="11516" y="7024"/>
                  </a:lnTo>
                  <a:lnTo>
                    <a:pt x="11514" y="7029"/>
                  </a:lnTo>
                  <a:lnTo>
                    <a:pt x="11514" y="7034"/>
                  </a:lnTo>
                  <a:lnTo>
                    <a:pt x="11516" y="7038"/>
                  </a:lnTo>
                  <a:lnTo>
                    <a:pt x="11520" y="7043"/>
                  </a:lnTo>
                  <a:lnTo>
                    <a:pt x="11524" y="7045"/>
                  </a:lnTo>
                  <a:lnTo>
                    <a:pt x="11529" y="7046"/>
                  </a:lnTo>
                  <a:lnTo>
                    <a:pt x="11535" y="7045"/>
                  </a:lnTo>
                  <a:lnTo>
                    <a:pt x="11539" y="7041"/>
                  </a:lnTo>
                  <a:lnTo>
                    <a:pt x="11539" y="7041"/>
                  </a:lnTo>
                  <a:lnTo>
                    <a:pt x="11555" y="7027"/>
                  </a:lnTo>
                  <a:lnTo>
                    <a:pt x="11555" y="7027"/>
                  </a:lnTo>
                  <a:lnTo>
                    <a:pt x="11579" y="7061"/>
                  </a:lnTo>
                  <a:lnTo>
                    <a:pt x="11579" y="7061"/>
                  </a:lnTo>
                  <a:lnTo>
                    <a:pt x="11628" y="7133"/>
                  </a:lnTo>
                  <a:lnTo>
                    <a:pt x="11659" y="7172"/>
                  </a:lnTo>
                  <a:lnTo>
                    <a:pt x="11674" y="7191"/>
                  </a:lnTo>
                  <a:lnTo>
                    <a:pt x="11690" y="7211"/>
                  </a:lnTo>
                  <a:lnTo>
                    <a:pt x="11707" y="7229"/>
                  </a:lnTo>
                  <a:lnTo>
                    <a:pt x="11724" y="7246"/>
                  </a:lnTo>
                  <a:lnTo>
                    <a:pt x="11743" y="7261"/>
                  </a:lnTo>
                  <a:lnTo>
                    <a:pt x="11761" y="7275"/>
                  </a:lnTo>
                  <a:lnTo>
                    <a:pt x="11781" y="7288"/>
                  </a:lnTo>
                  <a:lnTo>
                    <a:pt x="11800" y="7298"/>
                  </a:lnTo>
                  <a:lnTo>
                    <a:pt x="11820" y="7305"/>
                  </a:lnTo>
                  <a:lnTo>
                    <a:pt x="11830" y="7307"/>
                  </a:lnTo>
                  <a:lnTo>
                    <a:pt x="11840" y="7309"/>
                  </a:lnTo>
                  <a:lnTo>
                    <a:pt x="11840" y="7309"/>
                  </a:lnTo>
                  <a:lnTo>
                    <a:pt x="11851" y="7311"/>
                  </a:lnTo>
                  <a:lnTo>
                    <a:pt x="11859" y="7309"/>
                  </a:lnTo>
                  <a:lnTo>
                    <a:pt x="11867" y="7308"/>
                  </a:lnTo>
                  <a:lnTo>
                    <a:pt x="11875" y="7305"/>
                  </a:lnTo>
                  <a:lnTo>
                    <a:pt x="11881" y="7301"/>
                  </a:lnTo>
                  <a:lnTo>
                    <a:pt x="11887" y="7295"/>
                  </a:lnTo>
                  <a:lnTo>
                    <a:pt x="11893" y="7290"/>
                  </a:lnTo>
                  <a:lnTo>
                    <a:pt x="11898" y="7283"/>
                  </a:lnTo>
                  <a:lnTo>
                    <a:pt x="11901" y="7275"/>
                  </a:lnTo>
                  <a:lnTo>
                    <a:pt x="11905" y="7267"/>
                  </a:lnTo>
                  <a:lnTo>
                    <a:pt x="11910" y="7249"/>
                  </a:lnTo>
                  <a:lnTo>
                    <a:pt x="11913" y="7229"/>
                  </a:lnTo>
                  <a:lnTo>
                    <a:pt x="11915" y="7206"/>
                  </a:lnTo>
                  <a:lnTo>
                    <a:pt x="11915" y="7184"/>
                  </a:lnTo>
                  <a:lnTo>
                    <a:pt x="11914" y="7162"/>
                  </a:lnTo>
                  <a:lnTo>
                    <a:pt x="11913" y="7140"/>
                  </a:lnTo>
                  <a:lnTo>
                    <a:pt x="11910" y="7119"/>
                  </a:lnTo>
                  <a:lnTo>
                    <a:pt x="11905" y="7082"/>
                  </a:lnTo>
                  <a:lnTo>
                    <a:pt x="11900" y="7057"/>
                  </a:lnTo>
                  <a:lnTo>
                    <a:pt x="11900" y="7057"/>
                  </a:lnTo>
                  <a:lnTo>
                    <a:pt x="11898" y="7052"/>
                  </a:lnTo>
                  <a:lnTo>
                    <a:pt x="11894" y="7048"/>
                  </a:lnTo>
                  <a:lnTo>
                    <a:pt x="11889" y="7047"/>
                  </a:lnTo>
                  <a:lnTo>
                    <a:pt x="11884" y="7047"/>
                  </a:lnTo>
                  <a:lnTo>
                    <a:pt x="11879" y="7048"/>
                  </a:lnTo>
                  <a:lnTo>
                    <a:pt x="11875" y="7051"/>
                  </a:lnTo>
                  <a:lnTo>
                    <a:pt x="11872" y="7055"/>
                  </a:lnTo>
                  <a:lnTo>
                    <a:pt x="11872" y="7061"/>
                  </a:lnTo>
                  <a:lnTo>
                    <a:pt x="11872" y="7061"/>
                  </a:lnTo>
                  <a:lnTo>
                    <a:pt x="11877" y="7116"/>
                  </a:lnTo>
                  <a:lnTo>
                    <a:pt x="11880" y="7155"/>
                  </a:lnTo>
                  <a:lnTo>
                    <a:pt x="11880" y="7175"/>
                  </a:lnTo>
                  <a:lnTo>
                    <a:pt x="11880" y="7195"/>
                  </a:lnTo>
                  <a:lnTo>
                    <a:pt x="11878" y="7213"/>
                  </a:lnTo>
                  <a:lnTo>
                    <a:pt x="11875" y="7231"/>
                  </a:lnTo>
                  <a:lnTo>
                    <a:pt x="11871" y="7245"/>
                  </a:lnTo>
                  <a:lnTo>
                    <a:pt x="11868" y="7252"/>
                  </a:lnTo>
                  <a:lnTo>
                    <a:pt x="11865" y="7258"/>
                  </a:lnTo>
                  <a:lnTo>
                    <a:pt x="11861" y="7263"/>
                  </a:lnTo>
                  <a:lnTo>
                    <a:pt x="11857" y="7266"/>
                  </a:lnTo>
                  <a:lnTo>
                    <a:pt x="11852" y="7268"/>
                  </a:lnTo>
                  <a:lnTo>
                    <a:pt x="11846" y="7271"/>
                  </a:lnTo>
                  <a:lnTo>
                    <a:pt x="11840" y="7271"/>
                  </a:lnTo>
                  <a:lnTo>
                    <a:pt x="11833" y="7271"/>
                  </a:lnTo>
                  <a:lnTo>
                    <a:pt x="11825" y="7268"/>
                  </a:lnTo>
                  <a:lnTo>
                    <a:pt x="11817" y="7265"/>
                  </a:lnTo>
                  <a:lnTo>
                    <a:pt x="11817" y="7265"/>
                  </a:lnTo>
                  <a:lnTo>
                    <a:pt x="11806" y="7259"/>
                  </a:lnTo>
                  <a:lnTo>
                    <a:pt x="11806" y="7259"/>
                  </a:lnTo>
                  <a:lnTo>
                    <a:pt x="11829" y="7233"/>
                  </a:lnTo>
                  <a:lnTo>
                    <a:pt x="11829" y="7233"/>
                  </a:lnTo>
                  <a:lnTo>
                    <a:pt x="11830" y="7231"/>
                  </a:lnTo>
                  <a:lnTo>
                    <a:pt x="11831" y="7229"/>
                  </a:lnTo>
                  <a:lnTo>
                    <a:pt x="11832" y="7223"/>
                  </a:lnTo>
                  <a:lnTo>
                    <a:pt x="11830" y="7217"/>
                  </a:lnTo>
                  <a:lnTo>
                    <a:pt x="11827" y="7212"/>
                  </a:lnTo>
                  <a:lnTo>
                    <a:pt x="11823" y="7209"/>
                  </a:lnTo>
                  <a:lnTo>
                    <a:pt x="11817" y="7208"/>
                  </a:lnTo>
                  <a:lnTo>
                    <a:pt x="11812" y="7209"/>
                  </a:lnTo>
                  <a:lnTo>
                    <a:pt x="11809" y="7210"/>
                  </a:lnTo>
                  <a:lnTo>
                    <a:pt x="11806" y="7212"/>
                  </a:lnTo>
                  <a:lnTo>
                    <a:pt x="11806" y="7212"/>
                  </a:lnTo>
                  <a:lnTo>
                    <a:pt x="11819" y="7178"/>
                  </a:lnTo>
                  <a:lnTo>
                    <a:pt x="11832" y="7143"/>
                  </a:lnTo>
                  <a:lnTo>
                    <a:pt x="11854" y="7073"/>
                  </a:lnTo>
                  <a:lnTo>
                    <a:pt x="11854" y="7073"/>
                  </a:lnTo>
                  <a:lnTo>
                    <a:pt x="11868" y="7053"/>
                  </a:lnTo>
                  <a:lnTo>
                    <a:pt x="11879" y="7033"/>
                  </a:lnTo>
                  <a:lnTo>
                    <a:pt x="11884" y="7024"/>
                  </a:lnTo>
                  <a:lnTo>
                    <a:pt x="11887" y="7013"/>
                  </a:lnTo>
                  <a:lnTo>
                    <a:pt x="11893" y="6992"/>
                  </a:lnTo>
                  <a:lnTo>
                    <a:pt x="11895" y="6970"/>
                  </a:lnTo>
                  <a:lnTo>
                    <a:pt x="11896" y="6944"/>
                  </a:lnTo>
                  <a:lnTo>
                    <a:pt x="11895" y="6917"/>
                  </a:lnTo>
                  <a:lnTo>
                    <a:pt x="11892" y="6886"/>
                  </a:lnTo>
                  <a:lnTo>
                    <a:pt x="11892" y="6886"/>
                  </a:lnTo>
                  <a:lnTo>
                    <a:pt x="11891" y="6866"/>
                  </a:lnTo>
                  <a:lnTo>
                    <a:pt x="11889" y="6846"/>
                  </a:lnTo>
                  <a:lnTo>
                    <a:pt x="11889" y="6827"/>
                  </a:lnTo>
                  <a:lnTo>
                    <a:pt x="11889" y="6810"/>
                  </a:lnTo>
                  <a:lnTo>
                    <a:pt x="11892" y="6793"/>
                  </a:lnTo>
                  <a:lnTo>
                    <a:pt x="11893" y="6777"/>
                  </a:lnTo>
                  <a:lnTo>
                    <a:pt x="11896" y="6762"/>
                  </a:lnTo>
                  <a:lnTo>
                    <a:pt x="11900" y="6748"/>
                  </a:lnTo>
                  <a:lnTo>
                    <a:pt x="11903" y="6734"/>
                  </a:lnTo>
                  <a:lnTo>
                    <a:pt x="11908" y="6721"/>
                  </a:lnTo>
                  <a:lnTo>
                    <a:pt x="11913" y="6708"/>
                  </a:lnTo>
                  <a:lnTo>
                    <a:pt x="11919" y="6695"/>
                  </a:lnTo>
                  <a:lnTo>
                    <a:pt x="11933" y="6673"/>
                  </a:lnTo>
                  <a:lnTo>
                    <a:pt x="11948" y="6650"/>
                  </a:lnTo>
                  <a:lnTo>
                    <a:pt x="11964" y="6631"/>
                  </a:lnTo>
                  <a:lnTo>
                    <a:pt x="11984" y="6612"/>
                  </a:lnTo>
                  <a:lnTo>
                    <a:pt x="12004" y="6593"/>
                  </a:lnTo>
                  <a:lnTo>
                    <a:pt x="12025" y="6574"/>
                  </a:lnTo>
                  <a:lnTo>
                    <a:pt x="12072" y="6536"/>
                  </a:lnTo>
                  <a:lnTo>
                    <a:pt x="12095" y="6516"/>
                  </a:lnTo>
                  <a:lnTo>
                    <a:pt x="12121" y="6494"/>
                  </a:lnTo>
                  <a:lnTo>
                    <a:pt x="12121" y="6494"/>
                  </a:lnTo>
                  <a:lnTo>
                    <a:pt x="12205" y="6419"/>
                  </a:lnTo>
                  <a:lnTo>
                    <a:pt x="12286" y="6346"/>
                  </a:lnTo>
                  <a:lnTo>
                    <a:pt x="12325" y="6309"/>
                  </a:lnTo>
                  <a:lnTo>
                    <a:pt x="12363" y="6272"/>
                  </a:lnTo>
                  <a:lnTo>
                    <a:pt x="12401" y="6235"/>
                  </a:lnTo>
                  <a:lnTo>
                    <a:pt x="12436" y="6196"/>
                  </a:lnTo>
                  <a:lnTo>
                    <a:pt x="12470" y="6158"/>
                  </a:lnTo>
                  <a:lnTo>
                    <a:pt x="12504" y="6118"/>
                  </a:lnTo>
                  <a:lnTo>
                    <a:pt x="12535" y="6077"/>
                  </a:lnTo>
                  <a:lnTo>
                    <a:pt x="12565" y="6034"/>
                  </a:lnTo>
                  <a:lnTo>
                    <a:pt x="12594" y="5990"/>
                  </a:lnTo>
                  <a:lnTo>
                    <a:pt x="12621" y="5944"/>
                  </a:lnTo>
                  <a:lnTo>
                    <a:pt x="12646" y="5896"/>
                  </a:lnTo>
                  <a:lnTo>
                    <a:pt x="12669" y="5846"/>
                  </a:lnTo>
                  <a:lnTo>
                    <a:pt x="12669" y="5846"/>
                  </a:lnTo>
                  <a:lnTo>
                    <a:pt x="12674" y="5845"/>
                  </a:lnTo>
                  <a:lnTo>
                    <a:pt x="12678" y="5842"/>
                  </a:lnTo>
                  <a:lnTo>
                    <a:pt x="12678" y="5842"/>
                  </a:lnTo>
                  <a:lnTo>
                    <a:pt x="12751" y="5766"/>
                  </a:lnTo>
                  <a:lnTo>
                    <a:pt x="12823" y="5688"/>
                  </a:lnTo>
                  <a:lnTo>
                    <a:pt x="12895" y="5611"/>
                  </a:lnTo>
                  <a:lnTo>
                    <a:pt x="12966" y="5533"/>
                  </a:lnTo>
                  <a:lnTo>
                    <a:pt x="12966" y="5533"/>
                  </a:lnTo>
                  <a:lnTo>
                    <a:pt x="12950" y="5551"/>
                  </a:lnTo>
                  <a:lnTo>
                    <a:pt x="12935" y="5571"/>
                  </a:lnTo>
                  <a:lnTo>
                    <a:pt x="12919" y="5592"/>
                  </a:lnTo>
                  <a:lnTo>
                    <a:pt x="12905" y="5615"/>
                  </a:lnTo>
                  <a:lnTo>
                    <a:pt x="12891" y="5637"/>
                  </a:lnTo>
                  <a:lnTo>
                    <a:pt x="12877" y="5660"/>
                  </a:lnTo>
                  <a:lnTo>
                    <a:pt x="12850" y="5708"/>
                  </a:lnTo>
                  <a:lnTo>
                    <a:pt x="12825" y="5759"/>
                  </a:lnTo>
                  <a:lnTo>
                    <a:pt x="12800" y="5808"/>
                  </a:lnTo>
                  <a:lnTo>
                    <a:pt x="12754" y="5905"/>
                  </a:lnTo>
                  <a:lnTo>
                    <a:pt x="12754" y="5905"/>
                  </a:lnTo>
                  <a:lnTo>
                    <a:pt x="12751" y="5859"/>
                  </a:lnTo>
                  <a:lnTo>
                    <a:pt x="12744" y="5810"/>
                  </a:lnTo>
                  <a:lnTo>
                    <a:pt x="12744" y="5810"/>
                  </a:lnTo>
                  <a:lnTo>
                    <a:pt x="12743" y="5805"/>
                  </a:lnTo>
                  <a:lnTo>
                    <a:pt x="12739" y="5803"/>
                  </a:lnTo>
                  <a:lnTo>
                    <a:pt x="12736" y="5802"/>
                  </a:lnTo>
                  <a:lnTo>
                    <a:pt x="12731" y="5802"/>
                  </a:lnTo>
                  <a:lnTo>
                    <a:pt x="12726" y="5803"/>
                  </a:lnTo>
                  <a:lnTo>
                    <a:pt x="12723" y="5805"/>
                  </a:lnTo>
                  <a:lnTo>
                    <a:pt x="12720" y="5809"/>
                  </a:lnTo>
                  <a:lnTo>
                    <a:pt x="12720" y="5814"/>
                  </a:lnTo>
                  <a:lnTo>
                    <a:pt x="12720" y="5814"/>
                  </a:lnTo>
                  <a:lnTo>
                    <a:pt x="12722" y="5839"/>
                  </a:lnTo>
                  <a:lnTo>
                    <a:pt x="12723" y="5866"/>
                  </a:lnTo>
                  <a:lnTo>
                    <a:pt x="12723" y="5892"/>
                  </a:lnTo>
                  <a:lnTo>
                    <a:pt x="12722" y="5918"/>
                  </a:lnTo>
                  <a:lnTo>
                    <a:pt x="12719" y="5944"/>
                  </a:lnTo>
                  <a:lnTo>
                    <a:pt x="12716" y="5969"/>
                  </a:lnTo>
                  <a:lnTo>
                    <a:pt x="12712" y="5995"/>
                  </a:lnTo>
                  <a:lnTo>
                    <a:pt x="12708" y="6020"/>
                  </a:lnTo>
                  <a:lnTo>
                    <a:pt x="12702" y="6045"/>
                  </a:lnTo>
                  <a:lnTo>
                    <a:pt x="12695" y="6070"/>
                  </a:lnTo>
                  <a:lnTo>
                    <a:pt x="12681" y="6120"/>
                  </a:lnTo>
                  <a:lnTo>
                    <a:pt x="12663" y="6169"/>
                  </a:lnTo>
                  <a:lnTo>
                    <a:pt x="12644" y="6219"/>
                  </a:lnTo>
                  <a:lnTo>
                    <a:pt x="12626" y="6268"/>
                  </a:lnTo>
                  <a:lnTo>
                    <a:pt x="12605" y="6317"/>
                  </a:lnTo>
                  <a:lnTo>
                    <a:pt x="12562" y="6414"/>
                  </a:lnTo>
                  <a:lnTo>
                    <a:pt x="12543" y="6463"/>
                  </a:lnTo>
                  <a:lnTo>
                    <a:pt x="12524" y="6512"/>
                  </a:lnTo>
                  <a:lnTo>
                    <a:pt x="12506" y="6560"/>
                  </a:lnTo>
                  <a:lnTo>
                    <a:pt x="12491" y="6611"/>
                  </a:lnTo>
                  <a:lnTo>
                    <a:pt x="12491" y="6611"/>
                  </a:lnTo>
                  <a:lnTo>
                    <a:pt x="12489" y="6621"/>
                  </a:lnTo>
                  <a:lnTo>
                    <a:pt x="12487" y="6632"/>
                  </a:lnTo>
                  <a:lnTo>
                    <a:pt x="12487" y="6643"/>
                  </a:lnTo>
                  <a:lnTo>
                    <a:pt x="12489" y="6654"/>
                  </a:lnTo>
                  <a:lnTo>
                    <a:pt x="12491" y="6677"/>
                  </a:lnTo>
                  <a:lnTo>
                    <a:pt x="12497" y="6698"/>
                  </a:lnTo>
                  <a:lnTo>
                    <a:pt x="12497" y="6698"/>
                  </a:lnTo>
                  <a:lnTo>
                    <a:pt x="12503" y="6720"/>
                  </a:lnTo>
                  <a:lnTo>
                    <a:pt x="12506" y="6739"/>
                  </a:lnTo>
                  <a:lnTo>
                    <a:pt x="12509" y="6759"/>
                  </a:lnTo>
                  <a:lnTo>
                    <a:pt x="12510" y="6778"/>
                  </a:lnTo>
                  <a:lnTo>
                    <a:pt x="12510" y="6797"/>
                  </a:lnTo>
                  <a:lnTo>
                    <a:pt x="12509" y="6814"/>
                  </a:lnTo>
                  <a:lnTo>
                    <a:pt x="12506" y="6831"/>
                  </a:lnTo>
                  <a:lnTo>
                    <a:pt x="12503" y="6847"/>
                  </a:lnTo>
                  <a:lnTo>
                    <a:pt x="12498" y="6863"/>
                  </a:lnTo>
                  <a:lnTo>
                    <a:pt x="12493" y="6879"/>
                  </a:lnTo>
                  <a:lnTo>
                    <a:pt x="12486" y="6894"/>
                  </a:lnTo>
                  <a:lnTo>
                    <a:pt x="12479" y="6909"/>
                  </a:lnTo>
                  <a:lnTo>
                    <a:pt x="12471" y="6923"/>
                  </a:lnTo>
                  <a:lnTo>
                    <a:pt x="12462" y="6936"/>
                  </a:lnTo>
                  <a:lnTo>
                    <a:pt x="12452" y="6950"/>
                  </a:lnTo>
                  <a:lnTo>
                    <a:pt x="12442" y="6963"/>
                  </a:lnTo>
                  <a:lnTo>
                    <a:pt x="12431" y="6975"/>
                  </a:lnTo>
                  <a:lnTo>
                    <a:pt x="12420" y="6986"/>
                  </a:lnTo>
                  <a:lnTo>
                    <a:pt x="12395" y="7010"/>
                  </a:lnTo>
                  <a:lnTo>
                    <a:pt x="12369" y="7031"/>
                  </a:lnTo>
                  <a:lnTo>
                    <a:pt x="12341" y="7051"/>
                  </a:lnTo>
                  <a:lnTo>
                    <a:pt x="12313" y="7071"/>
                  </a:lnTo>
                  <a:lnTo>
                    <a:pt x="12284" y="7088"/>
                  </a:lnTo>
                  <a:lnTo>
                    <a:pt x="12228" y="7122"/>
                  </a:lnTo>
                  <a:lnTo>
                    <a:pt x="12228" y="7122"/>
                  </a:lnTo>
                  <a:lnTo>
                    <a:pt x="12264" y="7071"/>
                  </a:lnTo>
                  <a:lnTo>
                    <a:pt x="12264" y="7071"/>
                  </a:lnTo>
                  <a:lnTo>
                    <a:pt x="12265" y="7068"/>
                  </a:lnTo>
                  <a:lnTo>
                    <a:pt x="12266" y="7066"/>
                  </a:lnTo>
                  <a:lnTo>
                    <a:pt x="12265" y="7060"/>
                  </a:lnTo>
                  <a:lnTo>
                    <a:pt x="12263" y="7055"/>
                  </a:lnTo>
                  <a:lnTo>
                    <a:pt x="12259" y="7051"/>
                  </a:lnTo>
                  <a:lnTo>
                    <a:pt x="12255" y="7048"/>
                  </a:lnTo>
                  <a:lnTo>
                    <a:pt x="12249" y="7047"/>
                  </a:lnTo>
                  <a:lnTo>
                    <a:pt x="12243" y="7048"/>
                  </a:lnTo>
                  <a:lnTo>
                    <a:pt x="12241" y="7050"/>
                  </a:lnTo>
                  <a:lnTo>
                    <a:pt x="12238" y="7052"/>
                  </a:lnTo>
                  <a:lnTo>
                    <a:pt x="12238" y="7052"/>
                  </a:lnTo>
                  <a:lnTo>
                    <a:pt x="12145" y="7171"/>
                  </a:lnTo>
                  <a:lnTo>
                    <a:pt x="12145" y="7171"/>
                  </a:lnTo>
                  <a:lnTo>
                    <a:pt x="12107" y="7195"/>
                  </a:lnTo>
                  <a:lnTo>
                    <a:pt x="12073" y="7218"/>
                  </a:lnTo>
                  <a:lnTo>
                    <a:pt x="12040" y="7242"/>
                  </a:lnTo>
                  <a:lnTo>
                    <a:pt x="12009" y="7266"/>
                  </a:lnTo>
                  <a:lnTo>
                    <a:pt x="11981" y="7292"/>
                  </a:lnTo>
                  <a:lnTo>
                    <a:pt x="11954" y="7318"/>
                  </a:lnTo>
                  <a:lnTo>
                    <a:pt x="11929" y="7346"/>
                  </a:lnTo>
                  <a:lnTo>
                    <a:pt x="11906" y="7374"/>
                  </a:lnTo>
                  <a:lnTo>
                    <a:pt x="11886" y="7404"/>
                  </a:lnTo>
                  <a:lnTo>
                    <a:pt x="11867" y="7437"/>
                  </a:lnTo>
                  <a:lnTo>
                    <a:pt x="11859" y="7455"/>
                  </a:lnTo>
                  <a:lnTo>
                    <a:pt x="11851" y="7472"/>
                  </a:lnTo>
                  <a:lnTo>
                    <a:pt x="11843" y="7490"/>
                  </a:lnTo>
                  <a:lnTo>
                    <a:pt x="11837" y="7508"/>
                  </a:lnTo>
                  <a:lnTo>
                    <a:pt x="11824" y="7548"/>
                  </a:lnTo>
                  <a:lnTo>
                    <a:pt x="11813" y="7590"/>
                  </a:lnTo>
                  <a:lnTo>
                    <a:pt x="11805" y="7636"/>
                  </a:lnTo>
                  <a:lnTo>
                    <a:pt x="11799" y="7684"/>
                  </a:lnTo>
                  <a:lnTo>
                    <a:pt x="11799" y="7684"/>
                  </a:lnTo>
                  <a:lnTo>
                    <a:pt x="11799" y="7689"/>
                  </a:lnTo>
                  <a:lnTo>
                    <a:pt x="11800" y="7692"/>
                  </a:lnTo>
                  <a:lnTo>
                    <a:pt x="11803" y="7696"/>
                  </a:lnTo>
                  <a:lnTo>
                    <a:pt x="11805" y="7698"/>
                  </a:lnTo>
                  <a:lnTo>
                    <a:pt x="11811" y="7703"/>
                  </a:lnTo>
                  <a:lnTo>
                    <a:pt x="11819" y="7704"/>
                  </a:lnTo>
                  <a:lnTo>
                    <a:pt x="11819" y="7704"/>
                  </a:lnTo>
                  <a:lnTo>
                    <a:pt x="11848" y="7705"/>
                  </a:lnTo>
                  <a:lnTo>
                    <a:pt x="11878" y="7703"/>
                  </a:lnTo>
                  <a:lnTo>
                    <a:pt x="11907" y="7699"/>
                  </a:lnTo>
                  <a:lnTo>
                    <a:pt x="11937" y="7693"/>
                  </a:lnTo>
                  <a:lnTo>
                    <a:pt x="11968" y="7685"/>
                  </a:lnTo>
                  <a:lnTo>
                    <a:pt x="11998" y="7676"/>
                  </a:lnTo>
                  <a:lnTo>
                    <a:pt x="12029" y="7664"/>
                  </a:lnTo>
                  <a:lnTo>
                    <a:pt x="12059" y="7651"/>
                  </a:lnTo>
                  <a:lnTo>
                    <a:pt x="12091" y="7637"/>
                  </a:lnTo>
                  <a:lnTo>
                    <a:pt x="12121" y="7621"/>
                  </a:lnTo>
                  <a:lnTo>
                    <a:pt x="12152" y="7603"/>
                  </a:lnTo>
                  <a:lnTo>
                    <a:pt x="12183" y="7586"/>
                  </a:lnTo>
                  <a:lnTo>
                    <a:pt x="12214" y="7566"/>
                  </a:lnTo>
                  <a:lnTo>
                    <a:pt x="12244" y="7545"/>
                  </a:lnTo>
                  <a:lnTo>
                    <a:pt x="12273" y="7524"/>
                  </a:lnTo>
                  <a:lnTo>
                    <a:pt x="12304" y="7503"/>
                  </a:lnTo>
                  <a:lnTo>
                    <a:pt x="12363" y="7456"/>
                  </a:lnTo>
                  <a:lnTo>
                    <a:pt x="12421" y="7409"/>
                  </a:lnTo>
                  <a:lnTo>
                    <a:pt x="12476" y="7361"/>
                  </a:lnTo>
                  <a:lnTo>
                    <a:pt x="12530" y="7313"/>
                  </a:lnTo>
                  <a:lnTo>
                    <a:pt x="12629" y="7222"/>
                  </a:lnTo>
                  <a:lnTo>
                    <a:pt x="12715" y="7142"/>
                  </a:lnTo>
                  <a:lnTo>
                    <a:pt x="12715" y="7142"/>
                  </a:lnTo>
                  <a:lnTo>
                    <a:pt x="12743" y="7115"/>
                  </a:lnTo>
                  <a:lnTo>
                    <a:pt x="12768" y="7089"/>
                  </a:lnTo>
                  <a:lnTo>
                    <a:pt x="12791" y="7062"/>
                  </a:lnTo>
                  <a:lnTo>
                    <a:pt x="12812" y="7036"/>
                  </a:lnTo>
                  <a:lnTo>
                    <a:pt x="12829" y="7010"/>
                  </a:lnTo>
                  <a:lnTo>
                    <a:pt x="12847" y="6982"/>
                  </a:lnTo>
                  <a:lnTo>
                    <a:pt x="12862" y="6955"/>
                  </a:lnTo>
                  <a:lnTo>
                    <a:pt x="12875" y="6927"/>
                  </a:lnTo>
                  <a:lnTo>
                    <a:pt x="12888" y="6897"/>
                  </a:lnTo>
                  <a:lnTo>
                    <a:pt x="12899" y="6867"/>
                  </a:lnTo>
                  <a:lnTo>
                    <a:pt x="12909" y="6837"/>
                  </a:lnTo>
                  <a:lnTo>
                    <a:pt x="12919" y="6804"/>
                  </a:lnTo>
                  <a:lnTo>
                    <a:pt x="12929" y="6770"/>
                  </a:lnTo>
                  <a:lnTo>
                    <a:pt x="12937" y="6736"/>
                  </a:lnTo>
                  <a:lnTo>
                    <a:pt x="12954" y="6661"/>
                  </a:lnTo>
                  <a:lnTo>
                    <a:pt x="12954" y="6661"/>
                  </a:lnTo>
                  <a:lnTo>
                    <a:pt x="12963" y="6634"/>
                  </a:lnTo>
                  <a:lnTo>
                    <a:pt x="12971" y="6608"/>
                  </a:lnTo>
                  <a:lnTo>
                    <a:pt x="12980" y="6585"/>
                  </a:lnTo>
                  <a:lnTo>
                    <a:pt x="12992" y="6562"/>
                  </a:lnTo>
                  <a:lnTo>
                    <a:pt x="13004" y="6539"/>
                  </a:lnTo>
                  <a:lnTo>
                    <a:pt x="13018" y="6519"/>
                  </a:lnTo>
                  <a:lnTo>
                    <a:pt x="13032" y="6499"/>
                  </a:lnTo>
                  <a:lnTo>
                    <a:pt x="13047" y="6481"/>
                  </a:lnTo>
                  <a:lnTo>
                    <a:pt x="13062" y="6463"/>
                  </a:lnTo>
                  <a:lnTo>
                    <a:pt x="13080" y="6446"/>
                  </a:lnTo>
                  <a:lnTo>
                    <a:pt x="13096" y="6429"/>
                  </a:lnTo>
                  <a:lnTo>
                    <a:pt x="13115" y="6413"/>
                  </a:lnTo>
                  <a:lnTo>
                    <a:pt x="13151" y="6381"/>
                  </a:lnTo>
                  <a:lnTo>
                    <a:pt x="13189" y="6352"/>
                  </a:lnTo>
                  <a:lnTo>
                    <a:pt x="13227" y="6322"/>
                  </a:lnTo>
                  <a:lnTo>
                    <a:pt x="13265" y="6292"/>
                  </a:lnTo>
                  <a:lnTo>
                    <a:pt x="13301" y="6261"/>
                  </a:lnTo>
                  <a:lnTo>
                    <a:pt x="13318" y="6244"/>
                  </a:lnTo>
                  <a:lnTo>
                    <a:pt x="13336" y="6228"/>
                  </a:lnTo>
                  <a:lnTo>
                    <a:pt x="13352" y="6210"/>
                  </a:lnTo>
                  <a:lnTo>
                    <a:pt x="13368" y="6192"/>
                  </a:lnTo>
                  <a:lnTo>
                    <a:pt x="13383" y="6173"/>
                  </a:lnTo>
                  <a:lnTo>
                    <a:pt x="13396" y="6153"/>
                  </a:lnTo>
                  <a:lnTo>
                    <a:pt x="13409" y="6132"/>
                  </a:lnTo>
                  <a:lnTo>
                    <a:pt x="13420" y="6111"/>
                  </a:lnTo>
                  <a:lnTo>
                    <a:pt x="13431" y="6087"/>
                  </a:lnTo>
                  <a:lnTo>
                    <a:pt x="13440" y="6063"/>
                  </a:lnTo>
                  <a:lnTo>
                    <a:pt x="13440" y="6063"/>
                  </a:lnTo>
                  <a:lnTo>
                    <a:pt x="13441" y="6059"/>
                  </a:lnTo>
                  <a:lnTo>
                    <a:pt x="13441" y="6056"/>
                  </a:lnTo>
                  <a:lnTo>
                    <a:pt x="13440" y="6052"/>
                  </a:lnTo>
                  <a:lnTo>
                    <a:pt x="13439" y="6049"/>
                  </a:lnTo>
                  <a:lnTo>
                    <a:pt x="13434" y="6044"/>
                  </a:lnTo>
                  <a:lnTo>
                    <a:pt x="13429" y="6042"/>
                  </a:lnTo>
                  <a:lnTo>
                    <a:pt x="13421" y="6041"/>
                  </a:lnTo>
                  <a:lnTo>
                    <a:pt x="13414" y="6043"/>
                  </a:lnTo>
                  <a:lnTo>
                    <a:pt x="13412" y="6044"/>
                  </a:lnTo>
                  <a:lnTo>
                    <a:pt x="13409" y="6047"/>
                  </a:lnTo>
                  <a:lnTo>
                    <a:pt x="13406" y="6050"/>
                  </a:lnTo>
                  <a:lnTo>
                    <a:pt x="13405" y="6054"/>
                  </a:lnTo>
                  <a:lnTo>
                    <a:pt x="13405" y="6054"/>
                  </a:lnTo>
                  <a:lnTo>
                    <a:pt x="13392" y="6086"/>
                  </a:lnTo>
                  <a:lnTo>
                    <a:pt x="13378" y="6116"/>
                  </a:lnTo>
                  <a:lnTo>
                    <a:pt x="13363" y="6142"/>
                  </a:lnTo>
                  <a:lnTo>
                    <a:pt x="13345" y="6166"/>
                  </a:lnTo>
                  <a:lnTo>
                    <a:pt x="13328" y="6187"/>
                  </a:lnTo>
                  <a:lnTo>
                    <a:pt x="13310" y="6206"/>
                  </a:lnTo>
                  <a:lnTo>
                    <a:pt x="13290" y="6222"/>
                  </a:lnTo>
                  <a:lnTo>
                    <a:pt x="13272" y="6238"/>
                  </a:lnTo>
                  <a:lnTo>
                    <a:pt x="13251" y="6253"/>
                  </a:lnTo>
                  <a:lnTo>
                    <a:pt x="13231" y="6265"/>
                  </a:lnTo>
                  <a:lnTo>
                    <a:pt x="13190" y="6290"/>
                  </a:lnTo>
                  <a:lnTo>
                    <a:pt x="13148" y="6313"/>
                  </a:lnTo>
                  <a:lnTo>
                    <a:pt x="13128" y="6326"/>
                  </a:lnTo>
                  <a:lnTo>
                    <a:pt x="13108" y="6339"/>
                  </a:lnTo>
                  <a:lnTo>
                    <a:pt x="13108" y="6339"/>
                  </a:lnTo>
                  <a:lnTo>
                    <a:pt x="13240" y="6144"/>
                  </a:lnTo>
                  <a:lnTo>
                    <a:pt x="13240" y="6144"/>
                  </a:lnTo>
                  <a:lnTo>
                    <a:pt x="13262" y="6132"/>
                  </a:lnTo>
                  <a:lnTo>
                    <a:pt x="13285" y="6118"/>
                  </a:lnTo>
                  <a:lnTo>
                    <a:pt x="13307" y="6103"/>
                  </a:lnTo>
                  <a:lnTo>
                    <a:pt x="13329" y="6087"/>
                  </a:lnTo>
                  <a:lnTo>
                    <a:pt x="13350" y="6070"/>
                  </a:lnTo>
                  <a:lnTo>
                    <a:pt x="13370" y="6054"/>
                  </a:lnTo>
                  <a:lnTo>
                    <a:pt x="13406" y="6020"/>
                  </a:lnTo>
                  <a:lnTo>
                    <a:pt x="13406" y="6020"/>
                  </a:lnTo>
                  <a:lnTo>
                    <a:pt x="13409" y="6017"/>
                  </a:lnTo>
                  <a:lnTo>
                    <a:pt x="13409" y="6014"/>
                  </a:lnTo>
                  <a:lnTo>
                    <a:pt x="13409" y="6011"/>
                  </a:lnTo>
                  <a:lnTo>
                    <a:pt x="13406" y="6008"/>
                  </a:lnTo>
                  <a:lnTo>
                    <a:pt x="13404" y="6007"/>
                  </a:lnTo>
                  <a:lnTo>
                    <a:pt x="13400" y="6006"/>
                  </a:lnTo>
                  <a:lnTo>
                    <a:pt x="13398" y="6006"/>
                  </a:lnTo>
                  <a:lnTo>
                    <a:pt x="13395" y="6008"/>
                  </a:lnTo>
                  <a:lnTo>
                    <a:pt x="13395" y="6008"/>
                  </a:lnTo>
                  <a:lnTo>
                    <a:pt x="13362" y="6034"/>
                  </a:lnTo>
                  <a:lnTo>
                    <a:pt x="13331" y="6056"/>
                  </a:lnTo>
                  <a:lnTo>
                    <a:pt x="13302" y="6075"/>
                  </a:lnTo>
                  <a:lnTo>
                    <a:pt x="13276" y="6089"/>
                  </a:lnTo>
                  <a:lnTo>
                    <a:pt x="13276" y="6089"/>
                  </a:lnTo>
                  <a:lnTo>
                    <a:pt x="13276" y="6084"/>
                  </a:lnTo>
                  <a:lnTo>
                    <a:pt x="13275" y="6079"/>
                  </a:lnTo>
                  <a:lnTo>
                    <a:pt x="13272" y="6075"/>
                  </a:lnTo>
                  <a:lnTo>
                    <a:pt x="13267" y="6072"/>
                  </a:lnTo>
                  <a:lnTo>
                    <a:pt x="13262" y="6070"/>
                  </a:lnTo>
                  <a:lnTo>
                    <a:pt x="13256" y="6070"/>
                  </a:lnTo>
                  <a:lnTo>
                    <a:pt x="13252" y="6071"/>
                  </a:lnTo>
                  <a:lnTo>
                    <a:pt x="13246" y="6073"/>
                  </a:lnTo>
                  <a:lnTo>
                    <a:pt x="13246" y="6073"/>
                  </a:lnTo>
                  <a:lnTo>
                    <a:pt x="13206" y="6111"/>
                  </a:lnTo>
                  <a:lnTo>
                    <a:pt x="13206" y="6111"/>
                  </a:lnTo>
                  <a:lnTo>
                    <a:pt x="13196" y="6112"/>
                  </a:lnTo>
                  <a:lnTo>
                    <a:pt x="13186" y="6111"/>
                  </a:lnTo>
                  <a:lnTo>
                    <a:pt x="13176" y="6110"/>
                  </a:lnTo>
                  <a:lnTo>
                    <a:pt x="13168" y="6109"/>
                  </a:lnTo>
                  <a:lnTo>
                    <a:pt x="13159" y="6105"/>
                  </a:lnTo>
                  <a:lnTo>
                    <a:pt x="13151" y="6102"/>
                  </a:lnTo>
                  <a:lnTo>
                    <a:pt x="13143" y="6097"/>
                  </a:lnTo>
                  <a:lnTo>
                    <a:pt x="13137" y="6091"/>
                  </a:lnTo>
                  <a:lnTo>
                    <a:pt x="13130" y="6084"/>
                  </a:lnTo>
                  <a:lnTo>
                    <a:pt x="13124" y="6077"/>
                  </a:lnTo>
                  <a:lnTo>
                    <a:pt x="13118" y="6070"/>
                  </a:lnTo>
                  <a:lnTo>
                    <a:pt x="13114" y="6061"/>
                  </a:lnTo>
                  <a:lnTo>
                    <a:pt x="13104" y="6042"/>
                  </a:lnTo>
                  <a:lnTo>
                    <a:pt x="13097" y="6021"/>
                  </a:lnTo>
                  <a:lnTo>
                    <a:pt x="13091" y="5997"/>
                  </a:lnTo>
                  <a:lnTo>
                    <a:pt x="13087" y="5972"/>
                  </a:lnTo>
                  <a:lnTo>
                    <a:pt x="13084" y="5944"/>
                  </a:lnTo>
                  <a:lnTo>
                    <a:pt x="13082" y="5914"/>
                  </a:lnTo>
                  <a:lnTo>
                    <a:pt x="13081" y="5884"/>
                  </a:lnTo>
                  <a:lnTo>
                    <a:pt x="13082" y="5852"/>
                  </a:lnTo>
                  <a:lnTo>
                    <a:pt x="13083" y="5821"/>
                  </a:lnTo>
                  <a:lnTo>
                    <a:pt x="13084" y="5787"/>
                  </a:lnTo>
                  <a:lnTo>
                    <a:pt x="13091" y="5719"/>
                  </a:lnTo>
                  <a:lnTo>
                    <a:pt x="13100" y="5651"/>
                  </a:lnTo>
                  <a:lnTo>
                    <a:pt x="13109" y="5585"/>
                  </a:lnTo>
                  <a:lnTo>
                    <a:pt x="13120" y="5522"/>
                  </a:lnTo>
                  <a:lnTo>
                    <a:pt x="13138" y="5412"/>
                  </a:lnTo>
                  <a:lnTo>
                    <a:pt x="13145" y="5369"/>
                  </a:lnTo>
                  <a:lnTo>
                    <a:pt x="13150" y="5336"/>
                  </a:lnTo>
                  <a:lnTo>
                    <a:pt x="13150" y="5336"/>
                  </a:lnTo>
                  <a:lnTo>
                    <a:pt x="13150" y="5323"/>
                  </a:lnTo>
                  <a:lnTo>
                    <a:pt x="13150" y="5310"/>
                  </a:lnTo>
                  <a:lnTo>
                    <a:pt x="13149" y="5299"/>
                  </a:lnTo>
                  <a:lnTo>
                    <a:pt x="13146" y="5287"/>
                  </a:lnTo>
                  <a:lnTo>
                    <a:pt x="13144" y="5274"/>
                  </a:lnTo>
                  <a:lnTo>
                    <a:pt x="13139" y="5262"/>
                  </a:lnTo>
                  <a:lnTo>
                    <a:pt x="13135" y="5252"/>
                  </a:lnTo>
                  <a:lnTo>
                    <a:pt x="13130" y="5240"/>
                  </a:lnTo>
                  <a:lnTo>
                    <a:pt x="13124" y="5230"/>
                  </a:lnTo>
                  <a:lnTo>
                    <a:pt x="13117" y="5219"/>
                  </a:lnTo>
                  <a:lnTo>
                    <a:pt x="13102" y="5198"/>
                  </a:lnTo>
                  <a:lnTo>
                    <a:pt x="13084" y="5179"/>
                  </a:lnTo>
                  <a:lnTo>
                    <a:pt x="13065" y="5160"/>
                  </a:lnTo>
                  <a:lnTo>
                    <a:pt x="13045" y="5143"/>
                  </a:lnTo>
                  <a:lnTo>
                    <a:pt x="13022" y="5127"/>
                  </a:lnTo>
                  <a:lnTo>
                    <a:pt x="13001" y="5111"/>
                  </a:lnTo>
                  <a:lnTo>
                    <a:pt x="12978" y="5096"/>
                  </a:lnTo>
                  <a:lnTo>
                    <a:pt x="12935" y="5070"/>
                  </a:lnTo>
                  <a:lnTo>
                    <a:pt x="12894" y="5049"/>
                  </a:lnTo>
                  <a:lnTo>
                    <a:pt x="12894" y="5049"/>
                  </a:lnTo>
                  <a:lnTo>
                    <a:pt x="12873" y="5040"/>
                  </a:lnTo>
                  <a:lnTo>
                    <a:pt x="12850" y="5032"/>
                  </a:lnTo>
                  <a:lnTo>
                    <a:pt x="12826" y="5025"/>
                  </a:lnTo>
                  <a:lnTo>
                    <a:pt x="12800" y="5018"/>
                  </a:lnTo>
                  <a:lnTo>
                    <a:pt x="12774" y="5012"/>
                  </a:lnTo>
                  <a:lnTo>
                    <a:pt x="12749" y="5005"/>
                  </a:lnTo>
                  <a:lnTo>
                    <a:pt x="12723" y="4997"/>
                  </a:lnTo>
                  <a:lnTo>
                    <a:pt x="12698" y="4987"/>
                  </a:lnTo>
                  <a:lnTo>
                    <a:pt x="12686" y="4981"/>
                  </a:lnTo>
                  <a:lnTo>
                    <a:pt x="12676" y="4976"/>
                  </a:lnTo>
                  <a:lnTo>
                    <a:pt x="12665" y="4969"/>
                  </a:lnTo>
                  <a:lnTo>
                    <a:pt x="12655" y="4961"/>
                  </a:lnTo>
                  <a:lnTo>
                    <a:pt x="12646" y="4953"/>
                  </a:lnTo>
                  <a:lnTo>
                    <a:pt x="12637" y="4944"/>
                  </a:lnTo>
                  <a:lnTo>
                    <a:pt x="12630" y="4935"/>
                  </a:lnTo>
                  <a:lnTo>
                    <a:pt x="12623" y="4924"/>
                  </a:lnTo>
                  <a:lnTo>
                    <a:pt x="12617" y="4912"/>
                  </a:lnTo>
                  <a:lnTo>
                    <a:pt x="12613" y="4899"/>
                  </a:lnTo>
                  <a:lnTo>
                    <a:pt x="12609" y="4885"/>
                  </a:lnTo>
                  <a:lnTo>
                    <a:pt x="12607" y="4870"/>
                  </a:lnTo>
                  <a:lnTo>
                    <a:pt x="12606" y="4854"/>
                  </a:lnTo>
                  <a:lnTo>
                    <a:pt x="12607" y="4836"/>
                  </a:lnTo>
                  <a:lnTo>
                    <a:pt x="12608" y="4818"/>
                  </a:lnTo>
                  <a:lnTo>
                    <a:pt x="12612" y="4798"/>
                  </a:lnTo>
                  <a:lnTo>
                    <a:pt x="12612" y="4798"/>
                  </a:lnTo>
                  <a:lnTo>
                    <a:pt x="12615" y="4780"/>
                  </a:lnTo>
                  <a:lnTo>
                    <a:pt x="12620" y="4764"/>
                  </a:lnTo>
                  <a:lnTo>
                    <a:pt x="12624" y="4747"/>
                  </a:lnTo>
                  <a:lnTo>
                    <a:pt x="12630" y="4730"/>
                  </a:lnTo>
                  <a:lnTo>
                    <a:pt x="12643" y="4698"/>
                  </a:lnTo>
                  <a:lnTo>
                    <a:pt x="12660" y="4667"/>
                  </a:lnTo>
                  <a:lnTo>
                    <a:pt x="12677" y="4636"/>
                  </a:lnTo>
                  <a:lnTo>
                    <a:pt x="12697" y="4608"/>
                  </a:lnTo>
                  <a:lnTo>
                    <a:pt x="12719" y="4580"/>
                  </a:lnTo>
                  <a:lnTo>
                    <a:pt x="12744" y="4553"/>
                  </a:lnTo>
                  <a:lnTo>
                    <a:pt x="12770" y="4527"/>
                  </a:lnTo>
                  <a:lnTo>
                    <a:pt x="12798" y="4503"/>
                  </a:lnTo>
                  <a:lnTo>
                    <a:pt x="12826" y="4479"/>
                  </a:lnTo>
                  <a:lnTo>
                    <a:pt x="12856" y="4458"/>
                  </a:lnTo>
                  <a:lnTo>
                    <a:pt x="12888" y="4437"/>
                  </a:lnTo>
                  <a:lnTo>
                    <a:pt x="12921" y="4418"/>
                  </a:lnTo>
                  <a:lnTo>
                    <a:pt x="12954" y="4401"/>
                  </a:lnTo>
                  <a:lnTo>
                    <a:pt x="12990" y="4384"/>
                  </a:lnTo>
                  <a:lnTo>
                    <a:pt x="13025" y="4370"/>
                  </a:lnTo>
                  <a:lnTo>
                    <a:pt x="13060" y="4358"/>
                  </a:lnTo>
                  <a:lnTo>
                    <a:pt x="13096" y="4346"/>
                  </a:lnTo>
                  <a:lnTo>
                    <a:pt x="13132" y="4336"/>
                  </a:lnTo>
                  <a:lnTo>
                    <a:pt x="13170" y="4327"/>
                  </a:lnTo>
                  <a:lnTo>
                    <a:pt x="13206" y="4321"/>
                  </a:lnTo>
                  <a:lnTo>
                    <a:pt x="13242" y="4317"/>
                  </a:lnTo>
                  <a:lnTo>
                    <a:pt x="13279" y="4313"/>
                  </a:lnTo>
                  <a:lnTo>
                    <a:pt x="13315" y="4312"/>
                  </a:lnTo>
                  <a:lnTo>
                    <a:pt x="13350" y="4313"/>
                  </a:lnTo>
                  <a:lnTo>
                    <a:pt x="13384" y="4315"/>
                  </a:lnTo>
                  <a:lnTo>
                    <a:pt x="13418" y="4320"/>
                  </a:lnTo>
                  <a:lnTo>
                    <a:pt x="13451" y="4326"/>
                  </a:lnTo>
                  <a:lnTo>
                    <a:pt x="13484" y="4334"/>
                  </a:lnTo>
                  <a:lnTo>
                    <a:pt x="13514" y="4345"/>
                  </a:lnTo>
                  <a:lnTo>
                    <a:pt x="13543" y="4358"/>
                  </a:lnTo>
                  <a:lnTo>
                    <a:pt x="13543" y="4358"/>
                  </a:lnTo>
                  <a:lnTo>
                    <a:pt x="13574" y="4372"/>
                  </a:lnTo>
                  <a:lnTo>
                    <a:pt x="13603" y="4383"/>
                  </a:lnTo>
                  <a:lnTo>
                    <a:pt x="13631" y="4391"/>
                  </a:lnTo>
                  <a:lnTo>
                    <a:pt x="13659" y="4398"/>
                  </a:lnTo>
                  <a:lnTo>
                    <a:pt x="13685" y="4403"/>
                  </a:lnTo>
                  <a:lnTo>
                    <a:pt x="13711" y="4404"/>
                  </a:lnTo>
                  <a:lnTo>
                    <a:pt x="13735" y="4403"/>
                  </a:lnTo>
                  <a:lnTo>
                    <a:pt x="13760" y="4401"/>
                  </a:lnTo>
                  <a:lnTo>
                    <a:pt x="13783" y="4395"/>
                  </a:lnTo>
                  <a:lnTo>
                    <a:pt x="13808" y="4388"/>
                  </a:lnTo>
                  <a:lnTo>
                    <a:pt x="13831" y="4377"/>
                  </a:lnTo>
                  <a:lnTo>
                    <a:pt x="13855" y="4365"/>
                  </a:lnTo>
                  <a:lnTo>
                    <a:pt x="13879" y="4349"/>
                  </a:lnTo>
                  <a:lnTo>
                    <a:pt x="13904" y="4332"/>
                  </a:lnTo>
                  <a:lnTo>
                    <a:pt x="13928" y="4312"/>
                  </a:lnTo>
                  <a:lnTo>
                    <a:pt x="13954" y="4290"/>
                  </a:lnTo>
                  <a:lnTo>
                    <a:pt x="13954" y="4290"/>
                  </a:lnTo>
                  <a:lnTo>
                    <a:pt x="13970" y="4274"/>
                  </a:lnTo>
                  <a:lnTo>
                    <a:pt x="13986" y="4258"/>
                  </a:lnTo>
                  <a:lnTo>
                    <a:pt x="14000" y="4240"/>
                  </a:lnTo>
                  <a:lnTo>
                    <a:pt x="14013" y="4224"/>
                  </a:lnTo>
                  <a:lnTo>
                    <a:pt x="14024" y="4207"/>
                  </a:lnTo>
                  <a:lnTo>
                    <a:pt x="14036" y="4188"/>
                  </a:lnTo>
                  <a:lnTo>
                    <a:pt x="14056" y="4153"/>
                  </a:lnTo>
                  <a:lnTo>
                    <a:pt x="14073" y="4118"/>
                  </a:lnTo>
                  <a:lnTo>
                    <a:pt x="14090" y="4084"/>
                  </a:lnTo>
                  <a:lnTo>
                    <a:pt x="14105" y="4052"/>
                  </a:lnTo>
                  <a:lnTo>
                    <a:pt x="14121" y="4023"/>
                  </a:lnTo>
                  <a:lnTo>
                    <a:pt x="14131" y="4009"/>
                  </a:lnTo>
                  <a:lnTo>
                    <a:pt x="14139" y="3996"/>
                  </a:lnTo>
                  <a:lnTo>
                    <a:pt x="14149" y="3984"/>
                  </a:lnTo>
                  <a:lnTo>
                    <a:pt x="14159" y="3974"/>
                  </a:lnTo>
                  <a:lnTo>
                    <a:pt x="14171" y="3965"/>
                  </a:lnTo>
                  <a:lnTo>
                    <a:pt x="14182" y="3957"/>
                  </a:lnTo>
                  <a:lnTo>
                    <a:pt x="14195" y="3950"/>
                  </a:lnTo>
                  <a:lnTo>
                    <a:pt x="14209" y="3946"/>
                  </a:lnTo>
                  <a:lnTo>
                    <a:pt x="14224" y="3942"/>
                  </a:lnTo>
                  <a:lnTo>
                    <a:pt x="14242" y="3940"/>
                  </a:lnTo>
                  <a:lnTo>
                    <a:pt x="14260" y="3940"/>
                  </a:lnTo>
                  <a:lnTo>
                    <a:pt x="14279" y="3941"/>
                  </a:lnTo>
                  <a:lnTo>
                    <a:pt x="14300" y="3944"/>
                  </a:lnTo>
                  <a:lnTo>
                    <a:pt x="14324" y="3950"/>
                  </a:lnTo>
                  <a:lnTo>
                    <a:pt x="14350" y="3958"/>
                  </a:lnTo>
                  <a:lnTo>
                    <a:pt x="14377" y="3968"/>
                  </a:lnTo>
                  <a:lnTo>
                    <a:pt x="14377" y="3968"/>
                  </a:lnTo>
                  <a:lnTo>
                    <a:pt x="14374" y="3967"/>
                  </a:lnTo>
                  <a:lnTo>
                    <a:pt x="14380" y="3969"/>
                  </a:lnTo>
                  <a:lnTo>
                    <a:pt x="14403" y="3976"/>
                  </a:lnTo>
                  <a:lnTo>
                    <a:pt x="14419" y="3979"/>
                  </a:lnTo>
                  <a:lnTo>
                    <a:pt x="14434" y="3982"/>
                  </a:lnTo>
                  <a:lnTo>
                    <a:pt x="14447" y="3982"/>
                  </a:lnTo>
                  <a:lnTo>
                    <a:pt x="14453" y="3982"/>
                  </a:lnTo>
                  <a:lnTo>
                    <a:pt x="14456" y="3979"/>
                  </a:lnTo>
                  <a:lnTo>
                    <a:pt x="14456" y="3979"/>
                  </a:lnTo>
                  <a:lnTo>
                    <a:pt x="14471" y="3974"/>
                  </a:lnTo>
                  <a:lnTo>
                    <a:pt x="14485" y="3965"/>
                  </a:lnTo>
                  <a:lnTo>
                    <a:pt x="14498" y="3957"/>
                  </a:lnTo>
                  <a:lnTo>
                    <a:pt x="14511" y="3948"/>
                  </a:lnTo>
                  <a:lnTo>
                    <a:pt x="14511" y="3948"/>
                  </a:lnTo>
                  <a:lnTo>
                    <a:pt x="14513" y="3944"/>
                  </a:lnTo>
                  <a:lnTo>
                    <a:pt x="14513" y="3944"/>
                  </a:lnTo>
                  <a:lnTo>
                    <a:pt x="14524" y="3927"/>
                  </a:lnTo>
                  <a:lnTo>
                    <a:pt x="14532" y="3913"/>
                  </a:lnTo>
                  <a:lnTo>
                    <a:pt x="14540" y="3901"/>
                  </a:lnTo>
                  <a:lnTo>
                    <a:pt x="14546" y="3894"/>
                  </a:lnTo>
                  <a:lnTo>
                    <a:pt x="14552" y="3891"/>
                  </a:lnTo>
                  <a:lnTo>
                    <a:pt x="14553" y="3889"/>
                  </a:lnTo>
                  <a:lnTo>
                    <a:pt x="14556" y="3889"/>
                  </a:lnTo>
                  <a:lnTo>
                    <a:pt x="14557" y="3891"/>
                  </a:lnTo>
                  <a:lnTo>
                    <a:pt x="14558" y="3893"/>
                  </a:lnTo>
                  <a:lnTo>
                    <a:pt x="14560" y="3900"/>
                  </a:lnTo>
                  <a:lnTo>
                    <a:pt x="14560" y="3909"/>
                  </a:lnTo>
                  <a:lnTo>
                    <a:pt x="14559" y="3923"/>
                  </a:lnTo>
                  <a:lnTo>
                    <a:pt x="14558" y="3940"/>
                  </a:lnTo>
                  <a:lnTo>
                    <a:pt x="14554" y="3961"/>
                  </a:lnTo>
                  <a:lnTo>
                    <a:pt x="14544" y="4012"/>
                  </a:lnTo>
                  <a:lnTo>
                    <a:pt x="14530" y="4078"/>
                  </a:lnTo>
                  <a:lnTo>
                    <a:pt x="14530" y="4078"/>
                  </a:lnTo>
                  <a:lnTo>
                    <a:pt x="14495" y="4115"/>
                  </a:lnTo>
                  <a:lnTo>
                    <a:pt x="14458" y="4150"/>
                  </a:lnTo>
                  <a:lnTo>
                    <a:pt x="14421" y="4185"/>
                  </a:lnTo>
                  <a:lnTo>
                    <a:pt x="14384" y="4218"/>
                  </a:lnTo>
                  <a:lnTo>
                    <a:pt x="14344" y="4250"/>
                  </a:lnTo>
                  <a:lnTo>
                    <a:pt x="14305" y="4281"/>
                  </a:lnTo>
                  <a:lnTo>
                    <a:pt x="14226" y="4345"/>
                  </a:lnTo>
                  <a:lnTo>
                    <a:pt x="14186" y="4376"/>
                  </a:lnTo>
                  <a:lnTo>
                    <a:pt x="14147" y="4408"/>
                  </a:lnTo>
                  <a:lnTo>
                    <a:pt x="14109" y="4441"/>
                  </a:lnTo>
                  <a:lnTo>
                    <a:pt x="14071" y="4475"/>
                  </a:lnTo>
                  <a:lnTo>
                    <a:pt x="14036" y="4511"/>
                  </a:lnTo>
                  <a:lnTo>
                    <a:pt x="14001" y="4548"/>
                  </a:lnTo>
                  <a:lnTo>
                    <a:pt x="13984" y="4567"/>
                  </a:lnTo>
                  <a:lnTo>
                    <a:pt x="13968" y="4587"/>
                  </a:lnTo>
                  <a:lnTo>
                    <a:pt x="13952" y="4608"/>
                  </a:lnTo>
                  <a:lnTo>
                    <a:pt x="13936" y="4629"/>
                  </a:lnTo>
                  <a:lnTo>
                    <a:pt x="13936" y="4629"/>
                  </a:lnTo>
                  <a:lnTo>
                    <a:pt x="13919" y="4657"/>
                  </a:lnTo>
                  <a:lnTo>
                    <a:pt x="13903" y="4686"/>
                  </a:lnTo>
                  <a:lnTo>
                    <a:pt x="13888" y="4717"/>
                  </a:lnTo>
                  <a:lnTo>
                    <a:pt x="13877" y="4748"/>
                  </a:lnTo>
                  <a:lnTo>
                    <a:pt x="13867" y="4780"/>
                  </a:lnTo>
                  <a:lnTo>
                    <a:pt x="13859" y="4813"/>
                  </a:lnTo>
                  <a:lnTo>
                    <a:pt x="13852" y="4847"/>
                  </a:lnTo>
                  <a:lnTo>
                    <a:pt x="13848" y="4881"/>
                  </a:lnTo>
                  <a:lnTo>
                    <a:pt x="13844" y="4916"/>
                  </a:lnTo>
                  <a:lnTo>
                    <a:pt x="13842" y="4951"/>
                  </a:lnTo>
                  <a:lnTo>
                    <a:pt x="13839" y="4987"/>
                  </a:lnTo>
                  <a:lnTo>
                    <a:pt x="13839" y="5024"/>
                  </a:lnTo>
                  <a:lnTo>
                    <a:pt x="13840" y="5096"/>
                  </a:lnTo>
                  <a:lnTo>
                    <a:pt x="13843" y="5171"/>
                  </a:lnTo>
                  <a:lnTo>
                    <a:pt x="13851" y="5321"/>
                  </a:lnTo>
                  <a:lnTo>
                    <a:pt x="13853" y="5395"/>
                  </a:lnTo>
                  <a:lnTo>
                    <a:pt x="13853" y="5431"/>
                  </a:lnTo>
                  <a:lnTo>
                    <a:pt x="13853" y="5468"/>
                  </a:lnTo>
                  <a:lnTo>
                    <a:pt x="13852" y="5503"/>
                  </a:lnTo>
                  <a:lnTo>
                    <a:pt x="13850" y="5540"/>
                  </a:lnTo>
                  <a:lnTo>
                    <a:pt x="13846" y="5575"/>
                  </a:lnTo>
                  <a:lnTo>
                    <a:pt x="13842" y="5610"/>
                  </a:lnTo>
                  <a:lnTo>
                    <a:pt x="13835" y="5644"/>
                  </a:lnTo>
                  <a:lnTo>
                    <a:pt x="13828" y="5677"/>
                  </a:lnTo>
                  <a:lnTo>
                    <a:pt x="13817" y="5709"/>
                  </a:lnTo>
                  <a:lnTo>
                    <a:pt x="13807" y="5742"/>
                  </a:lnTo>
                  <a:lnTo>
                    <a:pt x="13807" y="5742"/>
                  </a:lnTo>
                  <a:lnTo>
                    <a:pt x="13805" y="5746"/>
                  </a:lnTo>
                  <a:lnTo>
                    <a:pt x="13805" y="5749"/>
                  </a:lnTo>
                  <a:lnTo>
                    <a:pt x="13805" y="5753"/>
                  </a:lnTo>
                  <a:lnTo>
                    <a:pt x="13807" y="5755"/>
                  </a:lnTo>
                  <a:lnTo>
                    <a:pt x="13811" y="5760"/>
                  </a:lnTo>
                  <a:lnTo>
                    <a:pt x="13817" y="5763"/>
                  </a:lnTo>
                  <a:lnTo>
                    <a:pt x="13824" y="5763"/>
                  </a:lnTo>
                  <a:lnTo>
                    <a:pt x="13831" y="5762"/>
                  </a:lnTo>
                  <a:lnTo>
                    <a:pt x="13833" y="5760"/>
                  </a:lnTo>
                  <a:lnTo>
                    <a:pt x="13837" y="5757"/>
                  </a:lnTo>
                  <a:lnTo>
                    <a:pt x="13839" y="5755"/>
                  </a:lnTo>
                  <a:lnTo>
                    <a:pt x="13842" y="5752"/>
                  </a:lnTo>
                  <a:lnTo>
                    <a:pt x="13842" y="5752"/>
                  </a:lnTo>
                  <a:lnTo>
                    <a:pt x="13863" y="5693"/>
                  </a:lnTo>
                  <a:lnTo>
                    <a:pt x="13881" y="5638"/>
                  </a:lnTo>
                  <a:lnTo>
                    <a:pt x="13890" y="5610"/>
                  </a:lnTo>
                  <a:lnTo>
                    <a:pt x="13897" y="5584"/>
                  </a:lnTo>
                  <a:lnTo>
                    <a:pt x="13903" y="5557"/>
                  </a:lnTo>
                  <a:lnTo>
                    <a:pt x="13907" y="5532"/>
                  </a:lnTo>
                  <a:lnTo>
                    <a:pt x="13912" y="5505"/>
                  </a:lnTo>
                  <a:lnTo>
                    <a:pt x="13915" y="5479"/>
                  </a:lnTo>
                  <a:lnTo>
                    <a:pt x="13919" y="5452"/>
                  </a:lnTo>
                  <a:lnTo>
                    <a:pt x="13921" y="5426"/>
                  </a:lnTo>
                  <a:lnTo>
                    <a:pt x="13922" y="5399"/>
                  </a:lnTo>
                  <a:lnTo>
                    <a:pt x="13924" y="5371"/>
                  </a:lnTo>
                  <a:lnTo>
                    <a:pt x="13924" y="5315"/>
                  </a:lnTo>
                  <a:lnTo>
                    <a:pt x="13924" y="5315"/>
                  </a:lnTo>
                  <a:lnTo>
                    <a:pt x="13928" y="5316"/>
                  </a:lnTo>
                  <a:lnTo>
                    <a:pt x="13933" y="5317"/>
                  </a:lnTo>
                  <a:lnTo>
                    <a:pt x="13938" y="5316"/>
                  </a:lnTo>
                  <a:lnTo>
                    <a:pt x="13942" y="5313"/>
                  </a:lnTo>
                  <a:lnTo>
                    <a:pt x="13942" y="5313"/>
                  </a:lnTo>
                  <a:lnTo>
                    <a:pt x="13997" y="5261"/>
                  </a:lnTo>
                  <a:lnTo>
                    <a:pt x="13997" y="5261"/>
                  </a:lnTo>
                  <a:lnTo>
                    <a:pt x="13996" y="5267"/>
                  </a:lnTo>
                  <a:lnTo>
                    <a:pt x="13996" y="5273"/>
                  </a:lnTo>
                  <a:lnTo>
                    <a:pt x="13999" y="5278"/>
                  </a:lnTo>
                  <a:lnTo>
                    <a:pt x="14002" y="5282"/>
                  </a:lnTo>
                  <a:lnTo>
                    <a:pt x="14007" y="5285"/>
                  </a:lnTo>
                  <a:lnTo>
                    <a:pt x="14011" y="5286"/>
                  </a:lnTo>
                  <a:lnTo>
                    <a:pt x="14017" y="5285"/>
                  </a:lnTo>
                  <a:lnTo>
                    <a:pt x="14023" y="5281"/>
                  </a:lnTo>
                  <a:lnTo>
                    <a:pt x="14023" y="5281"/>
                  </a:lnTo>
                  <a:lnTo>
                    <a:pt x="14025" y="5279"/>
                  </a:lnTo>
                  <a:lnTo>
                    <a:pt x="14025" y="5279"/>
                  </a:lnTo>
                  <a:lnTo>
                    <a:pt x="13979" y="5358"/>
                  </a:lnTo>
                  <a:lnTo>
                    <a:pt x="13933" y="5437"/>
                  </a:lnTo>
                  <a:lnTo>
                    <a:pt x="13933" y="5437"/>
                  </a:lnTo>
                  <a:lnTo>
                    <a:pt x="13932" y="5444"/>
                  </a:lnTo>
                  <a:lnTo>
                    <a:pt x="13932" y="5448"/>
                  </a:lnTo>
                  <a:lnTo>
                    <a:pt x="13934" y="5454"/>
                  </a:lnTo>
                  <a:lnTo>
                    <a:pt x="13938" y="5458"/>
                  </a:lnTo>
                  <a:lnTo>
                    <a:pt x="13943" y="5461"/>
                  </a:lnTo>
                  <a:lnTo>
                    <a:pt x="13948" y="5462"/>
                  </a:lnTo>
                  <a:lnTo>
                    <a:pt x="13954" y="5461"/>
                  </a:lnTo>
                  <a:lnTo>
                    <a:pt x="13959" y="5457"/>
                  </a:lnTo>
                  <a:lnTo>
                    <a:pt x="13959" y="5457"/>
                  </a:lnTo>
                  <a:lnTo>
                    <a:pt x="14008" y="5403"/>
                  </a:lnTo>
                  <a:lnTo>
                    <a:pt x="14057" y="5349"/>
                  </a:lnTo>
                  <a:lnTo>
                    <a:pt x="14157" y="5241"/>
                  </a:lnTo>
                  <a:lnTo>
                    <a:pt x="14157" y="5241"/>
                  </a:lnTo>
                  <a:lnTo>
                    <a:pt x="14120" y="5289"/>
                  </a:lnTo>
                  <a:lnTo>
                    <a:pt x="14085" y="5338"/>
                  </a:lnTo>
                  <a:lnTo>
                    <a:pt x="14050" y="5389"/>
                  </a:lnTo>
                  <a:lnTo>
                    <a:pt x="14015" y="5439"/>
                  </a:lnTo>
                  <a:lnTo>
                    <a:pt x="13982" y="5489"/>
                  </a:lnTo>
                  <a:lnTo>
                    <a:pt x="13949" y="5541"/>
                  </a:lnTo>
                  <a:lnTo>
                    <a:pt x="13917" y="5592"/>
                  </a:lnTo>
                  <a:lnTo>
                    <a:pt x="13885" y="5645"/>
                  </a:lnTo>
                  <a:lnTo>
                    <a:pt x="13885" y="5645"/>
                  </a:lnTo>
                  <a:lnTo>
                    <a:pt x="13883" y="5651"/>
                  </a:lnTo>
                  <a:lnTo>
                    <a:pt x="13884" y="5657"/>
                  </a:lnTo>
                  <a:lnTo>
                    <a:pt x="13886" y="5663"/>
                  </a:lnTo>
                  <a:lnTo>
                    <a:pt x="13890" y="5666"/>
                  </a:lnTo>
                  <a:lnTo>
                    <a:pt x="13894" y="5668"/>
                  </a:lnTo>
                  <a:lnTo>
                    <a:pt x="13900" y="5670"/>
                  </a:lnTo>
                  <a:lnTo>
                    <a:pt x="13906" y="5668"/>
                  </a:lnTo>
                  <a:lnTo>
                    <a:pt x="13911" y="5665"/>
                  </a:lnTo>
                  <a:lnTo>
                    <a:pt x="13911" y="5665"/>
                  </a:lnTo>
                  <a:lnTo>
                    <a:pt x="13966" y="5610"/>
                  </a:lnTo>
                  <a:lnTo>
                    <a:pt x="14020" y="5554"/>
                  </a:lnTo>
                  <a:lnTo>
                    <a:pt x="14072" y="5496"/>
                  </a:lnTo>
                  <a:lnTo>
                    <a:pt x="14124" y="5439"/>
                  </a:lnTo>
                  <a:lnTo>
                    <a:pt x="14227" y="5323"/>
                  </a:lnTo>
                  <a:lnTo>
                    <a:pt x="14330" y="5205"/>
                  </a:lnTo>
                  <a:lnTo>
                    <a:pt x="14330" y="5205"/>
                  </a:lnTo>
                  <a:lnTo>
                    <a:pt x="14285" y="5258"/>
                  </a:lnTo>
                  <a:lnTo>
                    <a:pt x="14241" y="5314"/>
                  </a:lnTo>
                  <a:lnTo>
                    <a:pt x="14195" y="5373"/>
                  </a:lnTo>
                  <a:lnTo>
                    <a:pt x="14149" y="5437"/>
                  </a:lnTo>
                  <a:lnTo>
                    <a:pt x="14058" y="5563"/>
                  </a:lnTo>
                  <a:lnTo>
                    <a:pt x="13969" y="5687"/>
                  </a:lnTo>
                  <a:lnTo>
                    <a:pt x="13969" y="5687"/>
                  </a:lnTo>
                  <a:lnTo>
                    <a:pt x="13942" y="5682"/>
                  </a:lnTo>
                  <a:lnTo>
                    <a:pt x="13928" y="5678"/>
                  </a:lnTo>
                  <a:lnTo>
                    <a:pt x="13914" y="5673"/>
                  </a:lnTo>
                  <a:lnTo>
                    <a:pt x="13914" y="5673"/>
                  </a:lnTo>
                  <a:lnTo>
                    <a:pt x="13912" y="5673"/>
                  </a:lnTo>
                  <a:lnTo>
                    <a:pt x="13910" y="5674"/>
                  </a:lnTo>
                  <a:lnTo>
                    <a:pt x="13908" y="5675"/>
                  </a:lnTo>
                  <a:lnTo>
                    <a:pt x="13907" y="5677"/>
                  </a:lnTo>
                  <a:lnTo>
                    <a:pt x="13907" y="5681"/>
                  </a:lnTo>
                  <a:lnTo>
                    <a:pt x="13908" y="5684"/>
                  </a:lnTo>
                  <a:lnTo>
                    <a:pt x="13910" y="5685"/>
                  </a:lnTo>
                  <a:lnTo>
                    <a:pt x="13910" y="5685"/>
                  </a:lnTo>
                  <a:lnTo>
                    <a:pt x="13925" y="5694"/>
                  </a:lnTo>
                  <a:lnTo>
                    <a:pt x="13939" y="5701"/>
                  </a:lnTo>
                  <a:lnTo>
                    <a:pt x="13954" y="5708"/>
                  </a:lnTo>
                  <a:lnTo>
                    <a:pt x="13968" y="5713"/>
                  </a:lnTo>
                  <a:lnTo>
                    <a:pt x="13968" y="5713"/>
                  </a:lnTo>
                  <a:lnTo>
                    <a:pt x="13972" y="5715"/>
                  </a:lnTo>
                  <a:lnTo>
                    <a:pt x="13976" y="5718"/>
                  </a:lnTo>
                  <a:lnTo>
                    <a:pt x="13981" y="5718"/>
                  </a:lnTo>
                  <a:lnTo>
                    <a:pt x="13986" y="5716"/>
                  </a:lnTo>
                  <a:lnTo>
                    <a:pt x="13986" y="5716"/>
                  </a:lnTo>
                  <a:lnTo>
                    <a:pt x="14002" y="5719"/>
                  </a:lnTo>
                  <a:lnTo>
                    <a:pt x="14017" y="5720"/>
                  </a:lnTo>
                  <a:lnTo>
                    <a:pt x="14032" y="5719"/>
                  </a:lnTo>
                  <a:lnTo>
                    <a:pt x="14048" y="5716"/>
                  </a:lnTo>
                  <a:lnTo>
                    <a:pt x="14063" y="5713"/>
                  </a:lnTo>
                  <a:lnTo>
                    <a:pt x="14077" y="5708"/>
                  </a:lnTo>
                  <a:lnTo>
                    <a:pt x="14092" y="5702"/>
                  </a:lnTo>
                  <a:lnTo>
                    <a:pt x="14106" y="5695"/>
                  </a:lnTo>
                  <a:lnTo>
                    <a:pt x="14119" y="5687"/>
                  </a:lnTo>
                  <a:lnTo>
                    <a:pt x="14133" y="5678"/>
                  </a:lnTo>
                  <a:lnTo>
                    <a:pt x="14146" y="5667"/>
                  </a:lnTo>
                  <a:lnTo>
                    <a:pt x="14159" y="5657"/>
                  </a:lnTo>
                  <a:lnTo>
                    <a:pt x="14172" y="5645"/>
                  </a:lnTo>
                  <a:lnTo>
                    <a:pt x="14185" y="5632"/>
                  </a:lnTo>
                  <a:lnTo>
                    <a:pt x="14208" y="5605"/>
                  </a:lnTo>
                  <a:lnTo>
                    <a:pt x="14231" y="5577"/>
                  </a:lnTo>
                  <a:lnTo>
                    <a:pt x="14252" y="5548"/>
                  </a:lnTo>
                  <a:lnTo>
                    <a:pt x="14274" y="5517"/>
                  </a:lnTo>
                  <a:lnTo>
                    <a:pt x="14292" y="5486"/>
                  </a:lnTo>
                  <a:lnTo>
                    <a:pt x="14310" y="5455"/>
                  </a:lnTo>
                  <a:lnTo>
                    <a:pt x="14327" y="5426"/>
                  </a:lnTo>
                  <a:lnTo>
                    <a:pt x="14357" y="5372"/>
                  </a:lnTo>
                  <a:lnTo>
                    <a:pt x="14357" y="5372"/>
                  </a:lnTo>
                  <a:lnTo>
                    <a:pt x="14375" y="5337"/>
                  </a:lnTo>
                  <a:lnTo>
                    <a:pt x="14393" y="5302"/>
                  </a:lnTo>
                  <a:lnTo>
                    <a:pt x="14428" y="5230"/>
                  </a:lnTo>
                  <a:lnTo>
                    <a:pt x="14460" y="5156"/>
                  </a:lnTo>
                  <a:lnTo>
                    <a:pt x="14491" y="5081"/>
                  </a:lnTo>
                  <a:lnTo>
                    <a:pt x="14521" y="5007"/>
                  </a:lnTo>
                  <a:lnTo>
                    <a:pt x="14550" y="4931"/>
                  </a:lnTo>
                  <a:lnTo>
                    <a:pt x="14607" y="4781"/>
                  </a:lnTo>
                  <a:lnTo>
                    <a:pt x="14607" y="4781"/>
                  </a:lnTo>
                  <a:lnTo>
                    <a:pt x="14627" y="4729"/>
                  </a:lnTo>
                  <a:lnTo>
                    <a:pt x="14645" y="4676"/>
                  </a:lnTo>
                  <a:lnTo>
                    <a:pt x="14661" y="4624"/>
                  </a:lnTo>
                  <a:lnTo>
                    <a:pt x="14679" y="4575"/>
                  </a:lnTo>
                  <a:lnTo>
                    <a:pt x="14679" y="4575"/>
                  </a:lnTo>
                  <a:lnTo>
                    <a:pt x="14875" y="4336"/>
                  </a:lnTo>
                  <a:lnTo>
                    <a:pt x="14875" y="4336"/>
                  </a:lnTo>
                  <a:lnTo>
                    <a:pt x="14893" y="4332"/>
                  </a:lnTo>
                  <a:lnTo>
                    <a:pt x="14911" y="4328"/>
                  </a:lnTo>
                  <a:lnTo>
                    <a:pt x="14932" y="4327"/>
                  </a:lnTo>
                  <a:lnTo>
                    <a:pt x="14954" y="4326"/>
                  </a:lnTo>
                  <a:lnTo>
                    <a:pt x="14976" y="4326"/>
                  </a:lnTo>
                  <a:lnTo>
                    <a:pt x="15000" y="4328"/>
                  </a:lnTo>
                  <a:lnTo>
                    <a:pt x="15026" y="4331"/>
                  </a:lnTo>
                  <a:lnTo>
                    <a:pt x="15053" y="4335"/>
                  </a:lnTo>
                  <a:lnTo>
                    <a:pt x="15053" y="4335"/>
                  </a:lnTo>
                  <a:lnTo>
                    <a:pt x="15064" y="4336"/>
                  </a:lnTo>
                  <a:lnTo>
                    <a:pt x="15074" y="4338"/>
                  </a:lnTo>
                  <a:lnTo>
                    <a:pt x="15085" y="4338"/>
                  </a:lnTo>
                  <a:lnTo>
                    <a:pt x="15094" y="4336"/>
                  </a:lnTo>
                  <a:lnTo>
                    <a:pt x="15103" y="4334"/>
                  </a:lnTo>
                  <a:lnTo>
                    <a:pt x="15114" y="4332"/>
                  </a:lnTo>
                  <a:lnTo>
                    <a:pt x="15123" y="4328"/>
                  </a:lnTo>
                  <a:lnTo>
                    <a:pt x="15131" y="4324"/>
                  </a:lnTo>
                  <a:lnTo>
                    <a:pt x="15149" y="4313"/>
                  </a:lnTo>
                  <a:lnTo>
                    <a:pt x="15167" y="4300"/>
                  </a:lnTo>
                  <a:lnTo>
                    <a:pt x="15182" y="4286"/>
                  </a:lnTo>
                  <a:lnTo>
                    <a:pt x="15197" y="4270"/>
                  </a:lnTo>
                  <a:lnTo>
                    <a:pt x="15210" y="4253"/>
                  </a:lnTo>
                  <a:lnTo>
                    <a:pt x="15223" y="4236"/>
                  </a:lnTo>
                  <a:lnTo>
                    <a:pt x="15236" y="4217"/>
                  </a:lnTo>
                  <a:lnTo>
                    <a:pt x="15246" y="4198"/>
                  </a:lnTo>
                  <a:lnTo>
                    <a:pt x="15265" y="4163"/>
                  </a:lnTo>
                  <a:lnTo>
                    <a:pt x="15280" y="4132"/>
                  </a:lnTo>
                  <a:lnTo>
                    <a:pt x="15280" y="4132"/>
                  </a:lnTo>
                  <a:lnTo>
                    <a:pt x="15300" y="4092"/>
                  </a:lnTo>
                  <a:lnTo>
                    <a:pt x="15320" y="4057"/>
                  </a:lnTo>
                  <a:lnTo>
                    <a:pt x="15341" y="4025"/>
                  </a:lnTo>
                  <a:lnTo>
                    <a:pt x="15362" y="3997"/>
                  </a:lnTo>
                  <a:lnTo>
                    <a:pt x="15384" y="3971"/>
                  </a:lnTo>
                  <a:lnTo>
                    <a:pt x="15405" y="3950"/>
                  </a:lnTo>
                  <a:lnTo>
                    <a:pt x="15429" y="3931"/>
                  </a:lnTo>
                  <a:lnTo>
                    <a:pt x="15452" y="3914"/>
                  </a:lnTo>
                  <a:lnTo>
                    <a:pt x="15476" y="3900"/>
                  </a:lnTo>
                  <a:lnTo>
                    <a:pt x="15500" y="3888"/>
                  </a:lnTo>
                  <a:lnTo>
                    <a:pt x="15526" y="3878"/>
                  </a:lnTo>
                  <a:lnTo>
                    <a:pt x="15552" y="3868"/>
                  </a:lnTo>
                  <a:lnTo>
                    <a:pt x="15579" y="3859"/>
                  </a:lnTo>
                  <a:lnTo>
                    <a:pt x="15607" y="3852"/>
                  </a:lnTo>
                  <a:lnTo>
                    <a:pt x="15664" y="3838"/>
                  </a:lnTo>
                  <a:lnTo>
                    <a:pt x="15664" y="3838"/>
                  </a:lnTo>
                  <a:lnTo>
                    <a:pt x="15669" y="3843"/>
                  </a:lnTo>
                  <a:lnTo>
                    <a:pt x="15676" y="3844"/>
                  </a:lnTo>
                  <a:lnTo>
                    <a:pt x="15679" y="3845"/>
                  </a:lnTo>
                  <a:lnTo>
                    <a:pt x="15683" y="3844"/>
                  </a:lnTo>
                  <a:lnTo>
                    <a:pt x="15686" y="3843"/>
                  </a:lnTo>
                  <a:lnTo>
                    <a:pt x="15690" y="3840"/>
                  </a:lnTo>
                  <a:lnTo>
                    <a:pt x="15690" y="3840"/>
                  </a:lnTo>
                  <a:lnTo>
                    <a:pt x="15703" y="3830"/>
                  </a:lnTo>
                  <a:lnTo>
                    <a:pt x="15703" y="3830"/>
                  </a:lnTo>
                  <a:lnTo>
                    <a:pt x="15739" y="3821"/>
                  </a:lnTo>
                  <a:lnTo>
                    <a:pt x="15775" y="3812"/>
                  </a:lnTo>
                  <a:lnTo>
                    <a:pt x="15814" y="3800"/>
                  </a:lnTo>
                  <a:lnTo>
                    <a:pt x="15855" y="3788"/>
                  </a:lnTo>
                  <a:lnTo>
                    <a:pt x="15855" y="3788"/>
                  </a:lnTo>
                  <a:lnTo>
                    <a:pt x="15868" y="3783"/>
                  </a:lnTo>
                  <a:lnTo>
                    <a:pt x="15878" y="3777"/>
                  </a:lnTo>
                  <a:lnTo>
                    <a:pt x="15889" y="3770"/>
                  </a:lnTo>
                  <a:lnTo>
                    <a:pt x="15898" y="3763"/>
                  </a:lnTo>
                  <a:lnTo>
                    <a:pt x="15905" y="3755"/>
                  </a:lnTo>
                  <a:lnTo>
                    <a:pt x="15912" y="3747"/>
                  </a:lnTo>
                  <a:lnTo>
                    <a:pt x="15918" y="3737"/>
                  </a:lnTo>
                  <a:lnTo>
                    <a:pt x="15924" y="3728"/>
                  </a:lnTo>
                  <a:lnTo>
                    <a:pt x="15927" y="3717"/>
                  </a:lnTo>
                  <a:lnTo>
                    <a:pt x="15931" y="3707"/>
                  </a:lnTo>
                  <a:lnTo>
                    <a:pt x="15937" y="3685"/>
                  </a:lnTo>
                  <a:lnTo>
                    <a:pt x="15940" y="3661"/>
                  </a:lnTo>
                  <a:lnTo>
                    <a:pt x="15941" y="3637"/>
                  </a:lnTo>
                  <a:lnTo>
                    <a:pt x="15941" y="3637"/>
                  </a:lnTo>
                  <a:lnTo>
                    <a:pt x="15944" y="3608"/>
                  </a:lnTo>
                  <a:lnTo>
                    <a:pt x="15947" y="3582"/>
                  </a:lnTo>
                  <a:lnTo>
                    <a:pt x="15955" y="3528"/>
                  </a:lnTo>
                  <a:lnTo>
                    <a:pt x="15965" y="3475"/>
                  </a:lnTo>
                  <a:lnTo>
                    <a:pt x="15977" y="3422"/>
                  </a:lnTo>
                  <a:lnTo>
                    <a:pt x="16002" y="3319"/>
                  </a:lnTo>
                  <a:lnTo>
                    <a:pt x="16015" y="3267"/>
                  </a:lnTo>
                  <a:lnTo>
                    <a:pt x="16028" y="3214"/>
                  </a:lnTo>
                  <a:lnTo>
                    <a:pt x="16028" y="3214"/>
                  </a:lnTo>
                  <a:lnTo>
                    <a:pt x="16095" y="3152"/>
                  </a:lnTo>
                  <a:lnTo>
                    <a:pt x="16145" y="3104"/>
                  </a:lnTo>
                  <a:lnTo>
                    <a:pt x="16178" y="3074"/>
                  </a:lnTo>
                  <a:lnTo>
                    <a:pt x="16187" y="3065"/>
                  </a:lnTo>
                  <a:lnTo>
                    <a:pt x="16193" y="3062"/>
                  </a:lnTo>
                  <a:lnTo>
                    <a:pt x="16195" y="3062"/>
                  </a:lnTo>
                  <a:lnTo>
                    <a:pt x="16195" y="3063"/>
                  </a:lnTo>
                  <a:lnTo>
                    <a:pt x="16193" y="3069"/>
                  </a:lnTo>
                  <a:lnTo>
                    <a:pt x="16186" y="3081"/>
                  </a:lnTo>
                  <a:lnTo>
                    <a:pt x="16175" y="3097"/>
                  </a:lnTo>
                  <a:lnTo>
                    <a:pt x="16090" y="3223"/>
                  </a:lnTo>
                  <a:lnTo>
                    <a:pt x="16090" y="3223"/>
                  </a:lnTo>
                  <a:lnTo>
                    <a:pt x="16076" y="3219"/>
                  </a:lnTo>
                  <a:lnTo>
                    <a:pt x="16076" y="3219"/>
                  </a:lnTo>
                  <a:lnTo>
                    <a:pt x="16072" y="3217"/>
                  </a:lnTo>
                  <a:lnTo>
                    <a:pt x="16069" y="3219"/>
                  </a:lnTo>
                  <a:lnTo>
                    <a:pt x="16065" y="3221"/>
                  </a:lnTo>
                  <a:lnTo>
                    <a:pt x="16063" y="3225"/>
                  </a:lnTo>
                  <a:lnTo>
                    <a:pt x="16062" y="3229"/>
                  </a:lnTo>
                  <a:lnTo>
                    <a:pt x="16062" y="3233"/>
                  </a:lnTo>
                  <a:lnTo>
                    <a:pt x="16064" y="3236"/>
                  </a:lnTo>
                  <a:lnTo>
                    <a:pt x="16068" y="3239"/>
                  </a:lnTo>
                  <a:lnTo>
                    <a:pt x="16068" y="3239"/>
                  </a:lnTo>
                  <a:lnTo>
                    <a:pt x="16077" y="3244"/>
                  </a:lnTo>
                  <a:lnTo>
                    <a:pt x="16077" y="3244"/>
                  </a:lnTo>
                  <a:lnTo>
                    <a:pt x="16076" y="3250"/>
                  </a:lnTo>
                  <a:lnTo>
                    <a:pt x="16076" y="3256"/>
                  </a:lnTo>
                  <a:lnTo>
                    <a:pt x="16079" y="3261"/>
                  </a:lnTo>
                  <a:lnTo>
                    <a:pt x="16083" y="3265"/>
                  </a:lnTo>
                  <a:lnTo>
                    <a:pt x="16089" y="3268"/>
                  </a:lnTo>
                  <a:lnTo>
                    <a:pt x="16095" y="3269"/>
                  </a:lnTo>
                  <a:lnTo>
                    <a:pt x="16101" y="3268"/>
                  </a:lnTo>
                  <a:lnTo>
                    <a:pt x="16106" y="3264"/>
                  </a:lnTo>
                  <a:lnTo>
                    <a:pt x="16106" y="3264"/>
                  </a:lnTo>
                  <a:lnTo>
                    <a:pt x="16108" y="3263"/>
                  </a:lnTo>
                  <a:lnTo>
                    <a:pt x="16108" y="3263"/>
                  </a:lnTo>
                  <a:lnTo>
                    <a:pt x="16150" y="3294"/>
                  </a:lnTo>
                  <a:lnTo>
                    <a:pt x="16198" y="3331"/>
                  </a:lnTo>
                  <a:lnTo>
                    <a:pt x="16250" y="3371"/>
                  </a:lnTo>
                  <a:lnTo>
                    <a:pt x="16277" y="3390"/>
                  </a:lnTo>
                  <a:lnTo>
                    <a:pt x="16304" y="3408"/>
                  </a:lnTo>
                  <a:lnTo>
                    <a:pt x="16330" y="3425"/>
                  </a:lnTo>
                  <a:lnTo>
                    <a:pt x="16357" y="3440"/>
                  </a:lnTo>
                  <a:lnTo>
                    <a:pt x="16381" y="3454"/>
                  </a:lnTo>
                  <a:lnTo>
                    <a:pt x="16406" y="3463"/>
                  </a:lnTo>
                  <a:lnTo>
                    <a:pt x="16417" y="3468"/>
                  </a:lnTo>
                  <a:lnTo>
                    <a:pt x="16428" y="3470"/>
                  </a:lnTo>
                  <a:lnTo>
                    <a:pt x="16439" y="3473"/>
                  </a:lnTo>
                  <a:lnTo>
                    <a:pt x="16448" y="3474"/>
                  </a:lnTo>
                  <a:lnTo>
                    <a:pt x="16459" y="3474"/>
                  </a:lnTo>
                  <a:lnTo>
                    <a:pt x="16467" y="3473"/>
                  </a:lnTo>
                  <a:lnTo>
                    <a:pt x="16475" y="3470"/>
                  </a:lnTo>
                  <a:lnTo>
                    <a:pt x="16483" y="3468"/>
                  </a:lnTo>
                  <a:lnTo>
                    <a:pt x="16483" y="3468"/>
                  </a:lnTo>
                  <a:lnTo>
                    <a:pt x="16510" y="3453"/>
                  </a:lnTo>
                  <a:lnTo>
                    <a:pt x="16542" y="3436"/>
                  </a:lnTo>
                  <a:lnTo>
                    <a:pt x="16558" y="3426"/>
                  </a:lnTo>
                  <a:lnTo>
                    <a:pt x="16575" y="3415"/>
                  </a:lnTo>
                  <a:lnTo>
                    <a:pt x="16591" y="3404"/>
                  </a:lnTo>
                  <a:lnTo>
                    <a:pt x="16605" y="3391"/>
                  </a:lnTo>
                  <a:lnTo>
                    <a:pt x="16619" y="3378"/>
                  </a:lnTo>
                  <a:lnTo>
                    <a:pt x="16631" y="3364"/>
                  </a:lnTo>
                  <a:lnTo>
                    <a:pt x="16640" y="3349"/>
                  </a:lnTo>
                  <a:lnTo>
                    <a:pt x="16645" y="3342"/>
                  </a:lnTo>
                  <a:lnTo>
                    <a:pt x="16647" y="3333"/>
                  </a:lnTo>
                  <a:lnTo>
                    <a:pt x="16649" y="3325"/>
                  </a:lnTo>
                  <a:lnTo>
                    <a:pt x="16652" y="3317"/>
                  </a:lnTo>
                  <a:lnTo>
                    <a:pt x="16652" y="3308"/>
                  </a:lnTo>
                  <a:lnTo>
                    <a:pt x="16652" y="3298"/>
                  </a:lnTo>
                  <a:lnTo>
                    <a:pt x="16651" y="3290"/>
                  </a:lnTo>
                  <a:lnTo>
                    <a:pt x="16649" y="3281"/>
                  </a:lnTo>
                  <a:lnTo>
                    <a:pt x="16646" y="3270"/>
                  </a:lnTo>
                  <a:lnTo>
                    <a:pt x="16641" y="3261"/>
                  </a:lnTo>
                  <a:lnTo>
                    <a:pt x="16641" y="3261"/>
                  </a:lnTo>
                  <a:close/>
                  <a:moveTo>
                    <a:pt x="5930" y="1780"/>
                  </a:moveTo>
                  <a:lnTo>
                    <a:pt x="5930" y="1780"/>
                  </a:lnTo>
                  <a:lnTo>
                    <a:pt x="5950" y="1808"/>
                  </a:lnTo>
                  <a:lnTo>
                    <a:pt x="5971" y="1836"/>
                  </a:lnTo>
                  <a:lnTo>
                    <a:pt x="5992" y="1863"/>
                  </a:lnTo>
                  <a:lnTo>
                    <a:pt x="6015" y="1889"/>
                  </a:lnTo>
                  <a:lnTo>
                    <a:pt x="6040" y="1915"/>
                  </a:lnTo>
                  <a:lnTo>
                    <a:pt x="6064" y="1939"/>
                  </a:lnTo>
                  <a:lnTo>
                    <a:pt x="6091" y="1963"/>
                  </a:lnTo>
                  <a:lnTo>
                    <a:pt x="6118" y="1986"/>
                  </a:lnTo>
                  <a:lnTo>
                    <a:pt x="6118" y="1986"/>
                  </a:lnTo>
                  <a:lnTo>
                    <a:pt x="6089" y="2008"/>
                  </a:lnTo>
                  <a:lnTo>
                    <a:pt x="6061" y="2031"/>
                  </a:lnTo>
                  <a:lnTo>
                    <a:pt x="6048" y="2039"/>
                  </a:lnTo>
                  <a:lnTo>
                    <a:pt x="6035" y="2047"/>
                  </a:lnTo>
                  <a:lnTo>
                    <a:pt x="6024" y="2053"/>
                  </a:lnTo>
                  <a:lnTo>
                    <a:pt x="6016" y="2056"/>
                  </a:lnTo>
                  <a:lnTo>
                    <a:pt x="6013" y="2056"/>
                  </a:lnTo>
                  <a:lnTo>
                    <a:pt x="6009" y="2056"/>
                  </a:lnTo>
                  <a:lnTo>
                    <a:pt x="6007" y="2055"/>
                  </a:lnTo>
                  <a:lnTo>
                    <a:pt x="6005" y="2054"/>
                  </a:lnTo>
                  <a:lnTo>
                    <a:pt x="6003" y="2051"/>
                  </a:lnTo>
                  <a:lnTo>
                    <a:pt x="6003" y="2047"/>
                  </a:lnTo>
                  <a:lnTo>
                    <a:pt x="6005" y="2038"/>
                  </a:lnTo>
                  <a:lnTo>
                    <a:pt x="6010" y="2022"/>
                  </a:lnTo>
                  <a:lnTo>
                    <a:pt x="6019" y="2003"/>
                  </a:lnTo>
                  <a:lnTo>
                    <a:pt x="6031" y="1978"/>
                  </a:lnTo>
                  <a:lnTo>
                    <a:pt x="6049" y="1949"/>
                  </a:lnTo>
                  <a:lnTo>
                    <a:pt x="6049" y="1949"/>
                  </a:lnTo>
                  <a:lnTo>
                    <a:pt x="6051" y="1944"/>
                  </a:lnTo>
                  <a:lnTo>
                    <a:pt x="6051" y="1939"/>
                  </a:lnTo>
                  <a:lnTo>
                    <a:pt x="6049" y="1935"/>
                  </a:lnTo>
                  <a:lnTo>
                    <a:pt x="6047" y="1930"/>
                  </a:lnTo>
                  <a:lnTo>
                    <a:pt x="6043" y="1928"/>
                  </a:lnTo>
                  <a:lnTo>
                    <a:pt x="6039" y="1926"/>
                  </a:lnTo>
                  <a:lnTo>
                    <a:pt x="6034" y="1926"/>
                  </a:lnTo>
                  <a:lnTo>
                    <a:pt x="6029" y="1929"/>
                  </a:lnTo>
                  <a:lnTo>
                    <a:pt x="6029" y="1929"/>
                  </a:lnTo>
                  <a:lnTo>
                    <a:pt x="5992" y="1956"/>
                  </a:lnTo>
                  <a:lnTo>
                    <a:pt x="5962" y="1976"/>
                  </a:lnTo>
                  <a:lnTo>
                    <a:pt x="5951" y="1983"/>
                  </a:lnTo>
                  <a:lnTo>
                    <a:pt x="5941" y="1988"/>
                  </a:lnTo>
                  <a:lnTo>
                    <a:pt x="5934" y="1991"/>
                  </a:lnTo>
                  <a:lnTo>
                    <a:pt x="5930" y="1991"/>
                  </a:lnTo>
                  <a:lnTo>
                    <a:pt x="5927" y="1990"/>
                  </a:lnTo>
                  <a:lnTo>
                    <a:pt x="5926" y="1988"/>
                  </a:lnTo>
                  <a:lnTo>
                    <a:pt x="5926" y="1983"/>
                  </a:lnTo>
                  <a:lnTo>
                    <a:pt x="5929" y="1974"/>
                  </a:lnTo>
                  <a:lnTo>
                    <a:pt x="5932" y="1963"/>
                  </a:lnTo>
                  <a:lnTo>
                    <a:pt x="5939" y="1949"/>
                  </a:lnTo>
                  <a:lnTo>
                    <a:pt x="5947" y="1930"/>
                  </a:lnTo>
                  <a:lnTo>
                    <a:pt x="5973" y="1882"/>
                  </a:lnTo>
                  <a:lnTo>
                    <a:pt x="5973" y="1882"/>
                  </a:lnTo>
                  <a:lnTo>
                    <a:pt x="5974" y="1877"/>
                  </a:lnTo>
                  <a:lnTo>
                    <a:pt x="5974" y="1873"/>
                  </a:lnTo>
                  <a:lnTo>
                    <a:pt x="5973" y="1869"/>
                  </a:lnTo>
                  <a:lnTo>
                    <a:pt x="5971" y="1866"/>
                  </a:lnTo>
                  <a:lnTo>
                    <a:pt x="5967" y="1863"/>
                  </a:lnTo>
                  <a:lnTo>
                    <a:pt x="5962" y="1861"/>
                  </a:lnTo>
                  <a:lnTo>
                    <a:pt x="5958" y="1861"/>
                  </a:lnTo>
                  <a:lnTo>
                    <a:pt x="5953" y="1863"/>
                  </a:lnTo>
                  <a:lnTo>
                    <a:pt x="5953" y="1863"/>
                  </a:lnTo>
                  <a:lnTo>
                    <a:pt x="5909" y="1882"/>
                  </a:lnTo>
                  <a:lnTo>
                    <a:pt x="5892" y="1888"/>
                  </a:lnTo>
                  <a:lnTo>
                    <a:pt x="5881" y="1891"/>
                  </a:lnTo>
                  <a:lnTo>
                    <a:pt x="5870" y="1893"/>
                  </a:lnTo>
                  <a:lnTo>
                    <a:pt x="5864" y="1893"/>
                  </a:lnTo>
                  <a:lnTo>
                    <a:pt x="5862" y="1891"/>
                  </a:lnTo>
                  <a:lnTo>
                    <a:pt x="5861" y="1890"/>
                  </a:lnTo>
                  <a:lnTo>
                    <a:pt x="5861" y="1888"/>
                  </a:lnTo>
                  <a:lnTo>
                    <a:pt x="5861" y="1885"/>
                  </a:lnTo>
                  <a:lnTo>
                    <a:pt x="5862" y="1878"/>
                  </a:lnTo>
                  <a:lnTo>
                    <a:pt x="5866" y="1870"/>
                  </a:lnTo>
                  <a:lnTo>
                    <a:pt x="5881" y="1848"/>
                  </a:lnTo>
                  <a:lnTo>
                    <a:pt x="5902" y="1819"/>
                  </a:lnTo>
                  <a:lnTo>
                    <a:pt x="5929" y="1784"/>
                  </a:lnTo>
                  <a:lnTo>
                    <a:pt x="5929" y="1784"/>
                  </a:lnTo>
                  <a:lnTo>
                    <a:pt x="5930" y="1782"/>
                  </a:lnTo>
                  <a:lnTo>
                    <a:pt x="5930" y="1780"/>
                  </a:lnTo>
                  <a:lnTo>
                    <a:pt x="5930" y="1780"/>
                  </a:lnTo>
                  <a:close/>
                  <a:moveTo>
                    <a:pt x="5919" y="1764"/>
                  </a:moveTo>
                  <a:lnTo>
                    <a:pt x="5919" y="1764"/>
                  </a:lnTo>
                  <a:lnTo>
                    <a:pt x="5912" y="1764"/>
                  </a:lnTo>
                  <a:lnTo>
                    <a:pt x="5910" y="1765"/>
                  </a:lnTo>
                  <a:lnTo>
                    <a:pt x="5906" y="1766"/>
                  </a:lnTo>
                  <a:lnTo>
                    <a:pt x="5906" y="1766"/>
                  </a:lnTo>
                  <a:lnTo>
                    <a:pt x="5868" y="1798"/>
                  </a:lnTo>
                  <a:lnTo>
                    <a:pt x="5837" y="1821"/>
                  </a:lnTo>
                  <a:lnTo>
                    <a:pt x="5815" y="1836"/>
                  </a:lnTo>
                  <a:lnTo>
                    <a:pt x="5799" y="1846"/>
                  </a:lnTo>
                  <a:lnTo>
                    <a:pt x="5793" y="1848"/>
                  </a:lnTo>
                  <a:lnTo>
                    <a:pt x="5789" y="1849"/>
                  </a:lnTo>
                  <a:lnTo>
                    <a:pt x="5786" y="1848"/>
                  </a:lnTo>
                  <a:lnTo>
                    <a:pt x="5785" y="1847"/>
                  </a:lnTo>
                  <a:lnTo>
                    <a:pt x="5785" y="1845"/>
                  </a:lnTo>
                  <a:lnTo>
                    <a:pt x="5785" y="1840"/>
                  </a:lnTo>
                  <a:lnTo>
                    <a:pt x="5789" y="1830"/>
                  </a:lnTo>
                  <a:lnTo>
                    <a:pt x="5796" y="1816"/>
                  </a:lnTo>
                  <a:lnTo>
                    <a:pt x="5807" y="1801"/>
                  </a:lnTo>
                  <a:lnTo>
                    <a:pt x="5833" y="1766"/>
                  </a:lnTo>
                  <a:lnTo>
                    <a:pt x="5859" y="1731"/>
                  </a:lnTo>
                  <a:lnTo>
                    <a:pt x="5884" y="1701"/>
                  </a:lnTo>
                  <a:lnTo>
                    <a:pt x="5884" y="1701"/>
                  </a:lnTo>
                  <a:lnTo>
                    <a:pt x="5900" y="1732"/>
                  </a:lnTo>
                  <a:lnTo>
                    <a:pt x="5919" y="1764"/>
                  </a:lnTo>
                  <a:lnTo>
                    <a:pt x="5919" y="1764"/>
                  </a:lnTo>
                  <a:close/>
                  <a:moveTo>
                    <a:pt x="5843" y="1561"/>
                  </a:moveTo>
                  <a:lnTo>
                    <a:pt x="5843" y="1561"/>
                  </a:lnTo>
                  <a:lnTo>
                    <a:pt x="5790" y="1608"/>
                  </a:lnTo>
                  <a:lnTo>
                    <a:pt x="5751" y="1641"/>
                  </a:lnTo>
                  <a:lnTo>
                    <a:pt x="5721" y="1663"/>
                  </a:lnTo>
                  <a:lnTo>
                    <a:pt x="5710" y="1671"/>
                  </a:lnTo>
                  <a:lnTo>
                    <a:pt x="5701" y="1676"/>
                  </a:lnTo>
                  <a:lnTo>
                    <a:pt x="5696" y="1678"/>
                  </a:lnTo>
                  <a:lnTo>
                    <a:pt x="5691" y="1678"/>
                  </a:lnTo>
                  <a:lnTo>
                    <a:pt x="5690" y="1677"/>
                  </a:lnTo>
                  <a:lnTo>
                    <a:pt x="5689" y="1674"/>
                  </a:lnTo>
                  <a:lnTo>
                    <a:pt x="5691" y="1668"/>
                  </a:lnTo>
                  <a:lnTo>
                    <a:pt x="5693" y="1661"/>
                  </a:lnTo>
                  <a:lnTo>
                    <a:pt x="5704" y="1643"/>
                  </a:lnTo>
                  <a:lnTo>
                    <a:pt x="5719" y="1621"/>
                  </a:lnTo>
                  <a:lnTo>
                    <a:pt x="5738" y="1595"/>
                  </a:lnTo>
                  <a:lnTo>
                    <a:pt x="5782" y="1538"/>
                  </a:lnTo>
                  <a:lnTo>
                    <a:pt x="5830" y="1479"/>
                  </a:lnTo>
                  <a:lnTo>
                    <a:pt x="5871" y="1430"/>
                  </a:lnTo>
                  <a:lnTo>
                    <a:pt x="5871" y="1430"/>
                  </a:lnTo>
                  <a:lnTo>
                    <a:pt x="5864" y="1447"/>
                  </a:lnTo>
                  <a:lnTo>
                    <a:pt x="5859" y="1463"/>
                  </a:lnTo>
                  <a:lnTo>
                    <a:pt x="5855" y="1479"/>
                  </a:lnTo>
                  <a:lnTo>
                    <a:pt x="5850" y="1496"/>
                  </a:lnTo>
                  <a:lnTo>
                    <a:pt x="5848" y="1512"/>
                  </a:lnTo>
                  <a:lnTo>
                    <a:pt x="5845" y="1529"/>
                  </a:lnTo>
                  <a:lnTo>
                    <a:pt x="5844" y="1545"/>
                  </a:lnTo>
                  <a:lnTo>
                    <a:pt x="5843" y="1561"/>
                  </a:lnTo>
                  <a:lnTo>
                    <a:pt x="5843" y="1561"/>
                  </a:lnTo>
                  <a:close/>
                  <a:moveTo>
                    <a:pt x="6901" y="438"/>
                  </a:moveTo>
                  <a:lnTo>
                    <a:pt x="6901" y="438"/>
                  </a:lnTo>
                  <a:lnTo>
                    <a:pt x="6891" y="458"/>
                  </a:lnTo>
                  <a:lnTo>
                    <a:pt x="6878" y="479"/>
                  </a:lnTo>
                  <a:lnTo>
                    <a:pt x="6865" y="498"/>
                  </a:lnTo>
                  <a:lnTo>
                    <a:pt x="6851" y="517"/>
                  </a:lnTo>
                  <a:lnTo>
                    <a:pt x="6837" y="537"/>
                  </a:lnTo>
                  <a:lnTo>
                    <a:pt x="6822" y="556"/>
                  </a:lnTo>
                  <a:lnTo>
                    <a:pt x="6805" y="575"/>
                  </a:lnTo>
                  <a:lnTo>
                    <a:pt x="6789" y="592"/>
                  </a:lnTo>
                  <a:lnTo>
                    <a:pt x="6754" y="627"/>
                  </a:lnTo>
                  <a:lnTo>
                    <a:pt x="6717" y="661"/>
                  </a:lnTo>
                  <a:lnTo>
                    <a:pt x="6679" y="693"/>
                  </a:lnTo>
                  <a:lnTo>
                    <a:pt x="6639" y="724"/>
                  </a:lnTo>
                  <a:lnTo>
                    <a:pt x="6598" y="755"/>
                  </a:lnTo>
                  <a:lnTo>
                    <a:pt x="6556" y="785"/>
                  </a:lnTo>
                  <a:lnTo>
                    <a:pt x="6472" y="843"/>
                  </a:lnTo>
                  <a:lnTo>
                    <a:pt x="6388" y="899"/>
                  </a:lnTo>
                  <a:lnTo>
                    <a:pt x="6349" y="926"/>
                  </a:lnTo>
                  <a:lnTo>
                    <a:pt x="6310" y="954"/>
                  </a:lnTo>
                  <a:lnTo>
                    <a:pt x="6310" y="954"/>
                  </a:lnTo>
                  <a:lnTo>
                    <a:pt x="6406" y="855"/>
                  </a:lnTo>
                  <a:lnTo>
                    <a:pt x="6503" y="758"/>
                  </a:lnTo>
                  <a:lnTo>
                    <a:pt x="6603" y="661"/>
                  </a:lnTo>
                  <a:lnTo>
                    <a:pt x="6701" y="565"/>
                  </a:lnTo>
                  <a:lnTo>
                    <a:pt x="6701" y="565"/>
                  </a:lnTo>
                  <a:lnTo>
                    <a:pt x="6745" y="523"/>
                  </a:lnTo>
                  <a:lnTo>
                    <a:pt x="6777" y="494"/>
                  </a:lnTo>
                  <a:lnTo>
                    <a:pt x="6796" y="477"/>
                  </a:lnTo>
                  <a:lnTo>
                    <a:pt x="6802" y="473"/>
                  </a:lnTo>
                  <a:lnTo>
                    <a:pt x="6805" y="472"/>
                  </a:lnTo>
                  <a:lnTo>
                    <a:pt x="6806" y="472"/>
                  </a:lnTo>
                  <a:lnTo>
                    <a:pt x="6806" y="472"/>
                  </a:lnTo>
                  <a:lnTo>
                    <a:pt x="6806" y="475"/>
                  </a:lnTo>
                  <a:lnTo>
                    <a:pt x="6798" y="486"/>
                  </a:lnTo>
                  <a:lnTo>
                    <a:pt x="6784" y="504"/>
                  </a:lnTo>
                  <a:lnTo>
                    <a:pt x="6765" y="527"/>
                  </a:lnTo>
                  <a:lnTo>
                    <a:pt x="6717" y="583"/>
                  </a:lnTo>
                  <a:lnTo>
                    <a:pt x="6665" y="641"/>
                  </a:lnTo>
                  <a:lnTo>
                    <a:pt x="6618" y="693"/>
                  </a:lnTo>
                  <a:lnTo>
                    <a:pt x="6586" y="727"/>
                  </a:lnTo>
                  <a:lnTo>
                    <a:pt x="6586" y="727"/>
                  </a:lnTo>
                  <a:lnTo>
                    <a:pt x="6584" y="731"/>
                  </a:lnTo>
                  <a:lnTo>
                    <a:pt x="6583" y="736"/>
                  </a:lnTo>
                  <a:lnTo>
                    <a:pt x="6584" y="741"/>
                  </a:lnTo>
                  <a:lnTo>
                    <a:pt x="6587" y="744"/>
                  </a:lnTo>
                  <a:lnTo>
                    <a:pt x="6591" y="747"/>
                  </a:lnTo>
                  <a:lnTo>
                    <a:pt x="6596" y="748"/>
                  </a:lnTo>
                  <a:lnTo>
                    <a:pt x="6600" y="748"/>
                  </a:lnTo>
                  <a:lnTo>
                    <a:pt x="6605" y="744"/>
                  </a:lnTo>
                  <a:lnTo>
                    <a:pt x="6605" y="744"/>
                  </a:lnTo>
                  <a:lnTo>
                    <a:pt x="6652" y="699"/>
                  </a:lnTo>
                  <a:lnTo>
                    <a:pt x="6697" y="654"/>
                  </a:lnTo>
                  <a:lnTo>
                    <a:pt x="6742" y="611"/>
                  </a:lnTo>
                  <a:lnTo>
                    <a:pt x="6763" y="589"/>
                  </a:lnTo>
                  <a:lnTo>
                    <a:pt x="6783" y="565"/>
                  </a:lnTo>
                  <a:lnTo>
                    <a:pt x="6803" y="543"/>
                  </a:lnTo>
                  <a:lnTo>
                    <a:pt x="6823" y="518"/>
                  </a:lnTo>
                  <a:lnTo>
                    <a:pt x="6840" y="494"/>
                  </a:lnTo>
                  <a:lnTo>
                    <a:pt x="6858" y="469"/>
                  </a:lnTo>
                  <a:lnTo>
                    <a:pt x="6874" y="442"/>
                  </a:lnTo>
                  <a:lnTo>
                    <a:pt x="6889" y="415"/>
                  </a:lnTo>
                  <a:lnTo>
                    <a:pt x="6903" y="386"/>
                  </a:lnTo>
                  <a:lnTo>
                    <a:pt x="6916" y="356"/>
                  </a:lnTo>
                  <a:lnTo>
                    <a:pt x="6916" y="356"/>
                  </a:lnTo>
                  <a:lnTo>
                    <a:pt x="6918" y="351"/>
                  </a:lnTo>
                  <a:lnTo>
                    <a:pt x="6916" y="346"/>
                  </a:lnTo>
                  <a:lnTo>
                    <a:pt x="6914" y="343"/>
                  </a:lnTo>
                  <a:lnTo>
                    <a:pt x="6910" y="340"/>
                  </a:lnTo>
                  <a:lnTo>
                    <a:pt x="6906" y="338"/>
                  </a:lnTo>
                  <a:lnTo>
                    <a:pt x="6901" y="338"/>
                  </a:lnTo>
                  <a:lnTo>
                    <a:pt x="6896" y="339"/>
                  </a:lnTo>
                  <a:lnTo>
                    <a:pt x="6893" y="342"/>
                  </a:lnTo>
                  <a:lnTo>
                    <a:pt x="6893" y="342"/>
                  </a:lnTo>
                  <a:lnTo>
                    <a:pt x="6798" y="433"/>
                  </a:lnTo>
                  <a:lnTo>
                    <a:pt x="6704" y="524"/>
                  </a:lnTo>
                  <a:lnTo>
                    <a:pt x="6704" y="524"/>
                  </a:lnTo>
                  <a:lnTo>
                    <a:pt x="6728" y="498"/>
                  </a:lnTo>
                  <a:lnTo>
                    <a:pt x="6750" y="473"/>
                  </a:lnTo>
                  <a:lnTo>
                    <a:pt x="6771" y="446"/>
                  </a:lnTo>
                  <a:lnTo>
                    <a:pt x="6792" y="419"/>
                  </a:lnTo>
                  <a:lnTo>
                    <a:pt x="6811" y="390"/>
                  </a:lnTo>
                  <a:lnTo>
                    <a:pt x="6830" y="360"/>
                  </a:lnTo>
                  <a:lnTo>
                    <a:pt x="6846" y="331"/>
                  </a:lnTo>
                  <a:lnTo>
                    <a:pt x="6862" y="300"/>
                  </a:lnTo>
                  <a:lnTo>
                    <a:pt x="6862" y="300"/>
                  </a:lnTo>
                  <a:lnTo>
                    <a:pt x="6874" y="300"/>
                  </a:lnTo>
                  <a:lnTo>
                    <a:pt x="6885" y="301"/>
                  </a:lnTo>
                  <a:lnTo>
                    <a:pt x="6895" y="303"/>
                  </a:lnTo>
                  <a:lnTo>
                    <a:pt x="6905" y="305"/>
                  </a:lnTo>
                  <a:lnTo>
                    <a:pt x="6912" y="310"/>
                  </a:lnTo>
                  <a:lnTo>
                    <a:pt x="6919" y="315"/>
                  </a:lnTo>
                  <a:lnTo>
                    <a:pt x="6923" y="322"/>
                  </a:lnTo>
                  <a:lnTo>
                    <a:pt x="6927" y="329"/>
                  </a:lnTo>
                  <a:lnTo>
                    <a:pt x="6929" y="338"/>
                  </a:lnTo>
                  <a:lnTo>
                    <a:pt x="6930" y="348"/>
                  </a:lnTo>
                  <a:lnTo>
                    <a:pt x="6929" y="359"/>
                  </a:lnTo>
                  <a:lnTo>
                    <a:pt x="6927" y="372"/>
                  </a:lnTo>
                  <a:lnTo>
                    <a:pt x="6923" y="386"/>
                  </a:lnTo>
                  <a:lnTo>
                    <a:pt x="6918" y="401"/>
                  </a:lnTo>
                  <a:lnTo>
                    <a:pt x="6910" y="419"/>
                  </a:lnTo>
                  <a:lnTo>
                    <a:pt x="6901" y="438"/>
                  </a:lnTo>
                  <a:lnTo>
                    <a:pt x="6901" y="438"/>
                  </a:lnTo>
                  <a:close/>
                  <a:moveTo>
                    <a:pt x="6692" y="497"/>
                  </a:moveTo>
                  <a:lnTo>
                    <a:pt x="6692" y="497"/>
                  </a:lnTo>
                  <a:lnTo>
                    <a:pt x="6659" y="532"/>
                  </a:lnTo>
                  <a:lnTo>
                    <a:pt x="6624" y="566"/>
                  </a:lnTo>
                  <a:lnTo>
                    <a:pt x="6587" y="600"/>
                  </a:lnTo>
                  <a:lnTo>
                    <a:pt x="6550" y="632"/>
                  </a:lnTo>
                  <a:lnTo>
                    <a:pt x="6511" y="664"/>
                  </a:lnTo>
                  <a:lnTo>
                    <a:pt x="6474" y="694"/>
                  </a:lnTo>
                  <a:lnTo>
                    <a:pt x="6397" y="755"/>
                  </a:lnTo>
                  <a:lnTo>
                    <a:pt x="6397" y="755"/>
                  </a:lnTo>
                  <a:lnTo>
                    <a:pt x="6362" y="784"/>
                  </a:lnTo>
                  <a:lnTo>
                    <a:pt x="6328" y="813"/>
                  </a:lnTo>
                  <a:lnTo>
                    <a:pt x="6328" y="813"/>
                  </a:lnTo>
                  <a:lnTo>
                    <a:pt x="6443" y="689"/>
                  </a:lnTo>
                  <a:lnTo>
                    <a:pt x="6503" y="628"/>
                  </a:lnTo>
                  <a:lnTo>
                    <a:pt x="6563" y="568"/>
                  </a:lnTo>
                  <a:lnTo>
                    <a:pt x="6624" y="508"/>
                  </a:lnTo>
                  <a:lnTo>
                    <a:pt x="6685" y="448"/>
                  </a:lnTo>
                  <a:lnTo>
                    <a:pt x="6747" y="390"/>
                  </a:lnTo>
                  <a:lnTo>
                    <a:pt x="6810" y="333"/>
                  </a:lnTo>
                  <a:lnTo>
                    <a:pt x="6810" y="333"/>
                  </a:lnTo>
                  <a:lnTo>
                    <a:pt x="6820" y="324"/>
                  </a:lnTo>
                  <a:lnTo>
                    <a:pt x="6826" y="321"/>
                  </a:lnTo>
                  <a:lnTo>
                    <a:pt x="6827" y="321"/>
                  </a:lnTo>
                  <a:lnTo>
                    <a:pt x="6827" y="322"/>
                  </a:lnTo>
                  <a:lnTo>
                    <a:pt x="6825" y="329"/>
                  </a:lnTo>
                  <a:lnTo>
                    <a:pt x="6809" y="352"/>
                  </a:lnTo>
                  <a:lnTo>
                    <a:pt x="6783" y="385"/>
                  </a:lnTo>
                  <a:lnTo>
                    <a:pt x="6724" y="458"/>
                  </a:lnTo>
                  <a:lnTo>
                    <a:pt x="6692" y="497"/>
                  </a:lnTo>
                  <a:lnTo>
                    <a:pt x="6692" y="497"/>
                  </a:lnTo>
                  <a:close/>
                  <a:moveTo>
                    <a:pt x="6762" y="321"/>
                  </a:moveTo>
                  <a:lnTo>
                    <a:pt x="6762" y="321"/>
                  </a:lnTo>
                  <a:lnTo>
                    <a:pt x="6790" y="312"/>
                  </a:lnTo>
                  <a:lnTo>
                    <a:pt x="6790" y="312"/>
                  </a:lnTo>
                  <a:lnTo>
                    <a:pt x="6747" y="349"/>
                  </a:lnTo>
                  <a:lnTo>
                    <a:pt x="6703" y="386"/>
                  </a:lnTo>
                  <a:lnTo>
                    <a:pt x="6660" y="425"/>
                  </a:lnTo>
                  <a:lnTo>
                    <a:pt x="6618" y="463"/>
                  </a:lnTo>
                  <a:lnTo>
                    <a:pt x="6576" y="504"/>
                  </a:lnTo>
                  <a:lnTo>
                    <a:pt x="6535" y="545"/>
                  </a:lnTo>
                  <a:lnTo>
                    <a:pt x="6494" y="586"/>
                  </a:lnTo>
                  <a:lnTo>
                    <a:pt x="6454" y="628"/>
                  </a:lnTo>
                  <a:lnTo>
                    <a:pt x="6374" y="715"/>
                  </a:lnTo>
                  <a:lnTo>
                    <a:pt x="6297" y="802"/>
                  </a:lnTo>
                  <a:lnTo>
                    <a:pt x="6144" y="975"/>
                  </a:lnTo>
                  <a:lnTo>
                    <a:pt x="6144" y="975"/>
                  </a:lnTo>
                  <a:lnTo>
                    <a:pt x="6042" y="1070"/>
                  </a:lnTo>
                  <a:lnTo>
                    <a:pt x="5941" y="1167"/>
                  </a:lnTo>
                  <a:lnTo>
                    <a:pt x="5842" y="1265"/>
                  </a:lnTo>
                  <a:lnTo>
                    <a:pt x="5742" y="1363"/>
                  </a:lnTo>
                  <a:lnTo>
                    <a:pt x="5742" y="1363"/>
                  </a:lnTo>
                  <a:lnTo>
                    <a:pt x="5710" y="1396"/>
                  </a:lnTo>
                  <a:lnTo>
                    <a:pt x="5685" y="1418"/>
                  </a:lnTo>
                  <a:lnTo>
                    <a:pt x="5670" y="1431"/>
                  </a:lnTo>
                  <a:lnTo>
                    <a:pt x="5665" y="1435"/>
                  </a:lnTo>
                  <a:lnTo>
                    <a:pt x="5663" y="1436"/>
                  </a:lnTo>
                  <a:lnTo>
                    <a:pt x="5662" y="1436"/>
                  </a:lnTo>
                  <a:lnTo>
                    <a:pt x="5662" y="1434"/>
                  </a:lnTo>
                  <a:lnTo>
                    <a:pt x="5668" y="1424"/>
                  </a:lnTo>
                  <a:lnTo>
                    <a:pt x="5677" y="1410"/>
                  </a:lnTo>
                  <a:lnTo>
                    <a:pt x="5691" y="1392"/>
                  </a:lnTo>
                  <a:lnTo>
                    <a:pt x="5725" y="1348"/>
                  </a:lnTo>
                  <a:lnTo>
                    <a:pt x="5761" y="1304"/>
                  </a:lnTo>
                  <a:lnTo>
                    <a:pt x="5810" y="1244"/>
                  </a:lnTo>
                  <a:lnTo>
                    <a:pt x="5810" y="1244"/>
                  </a:lnTo>
                  <a:lnTo>
                    <a:pt x="5851" y="1193"/>
                  </a:lnTo>
                  <a:lnTo>
                    <a:pt x="5895" y="1142"/>
                  </a:lnTo>
                  <a:lnTo>
                    <a:pt x="5938" y="1093"/>
                  </a:lnTo>
                  <a:lnTo>
                    <a:pt x="5982" y="1045"/>
                  </a:lnTo>
                  <a:lnTo>
                    <a:pt x="5982" y="1045"/>
                  </a:lnTo>
                  <a:lnTo>
                    <a:pt x="6053" y="980"/>
                  </a:lnTo>
                  <a:lnTo>
                    <a:pt x="6123" y="912"/>
                  </a:lnTo>
                  <a:lnTo>
                    <a:pt x="6261" y="777"/>
                  </a:lnTo>
                  <a:lnTo>
                    <a:pt x="6261" y="777"/>
                  </a:lnTo>
                  <a:lnTo>
                    <a:pt x="6322" y="719"/>
                  </a:lnTo>
                  <a:lnTo>
                    <a:pt x="6383" y="661"/>
                  </a:lnTo>
                  <a:lnTo>
                    <a:pt x="6507" y="545"/>
                  </a:lnTo>
                  <a:lnTo>
                    <a:pt x="6507" y="545"/>
                  </a:lnTo>
                  <a:lnTo>
                    <a:pt x="6758" y="328"/>
                  </a:lnTo>
                  <a:lnTo>
                    <a:pt x="6758" y="328"/>
                  </a:lnTo>
                  <a:lnTo>
                    <a:pt x="6761" y="324"/>
                  </a:lnTo>
                  <a:lnTo>
                    <a:pt x="6762" y="321"/>
                  </a:lnTo>
                  <a:lnTo>
                    <a:pt x="6762" y="321"/>
                  </a:lnTo>
                  <a:close/>
                  <a:moveTo>
                    <a:pt x="6518" y="452"/>
                  </a:moveTo>
                  <a:lnTo>
                    <a:pt x="6518" y="452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18" y="451"/>
                  </a:lnTo>
                  <a:lnTo>
                    <a:pt x="6550" y="424"/>
                  </a:lnTo>
                  <a:lnTo>
                    <a:pt x="6580" y="395"/>
                  </a:lnTo>
                  <a:lnTo>
                    <a:pt x="6580" y="395"/>
                  </a:lnTo>
                  <a:lnTo>
                    <a:pt x="6644" y="366"/>
                  </a:lnTo>
                  <a:lnTo>
                    <a:pt x="6675" y="352"/>
                  </a:lnTo>
                  <a:lnTo>
                    <a:pt x="6706" y="340"/>
                  </a:lnTo>
                  <a:lnTo>
                    <a:pt x="6706" y="340"/>
                  </a:lnTo>
                  <a:lnTo>
                    <a:pt x="6632" y="404"/>
                  </a:lnTo>
                  <a:lnTo>
                    <a:pt x="6559" y="468"/>
                  </a:lnTo>
                  <a:lnTo>
                    <a:pt x="6559" y="468"/>
                  </a:lnTo>
                  <a:lnTo>
                    <a:pt x="6548" y="475"/>
                  </a:lnTo>
                  <a:lnTo>
                    <a:pt x="6548" y="475"/>
                  </a:lnTo>
                  <a:lnTo>
                    <a:pt x="6474" y="539"/>
                  </a:lnTo>
                  <a:lnTo>
                    <a:pt x="6400" y="605"/>
                  </a:lnTo>
                  <a:lnTo>
                    <a:pt x="6328" y="671"/>
                  </a:lnTo>
                  <a:lnTo>
                    <a:pt x="6256" y="736"/>
                  </a:lnTo>
                  <a:lnTo>
                    <a:pt x="6185" y="804"/>
                  </a:lnTo>
                  <a:lnTo>
                    <a:pt x="6115" y="873"/>
                  </a:lnTo>
                  <a:lnTo>
                    <a:pt x="6047" y="943"/>
                  </a:lnTo>
                  <a:lnTo>
                    <a:pt x="5979" y="1015"/>
                  </a:lnTo>
                  <a:lnTo>
                    <a:pt x="5979" y="1015"/>
                  </a:lnTo>
                  <a:lnTo>
                    <a:pt x="5866" y="1120"/>
                  </a:lnTo>
                  <a:lnTo>
                    <a:pt x="5809" y="1173"/>
                  </a:lnTo>
                  <a:lnTo>
                    <a:pt x="5752" y="1224"/>
                  </a:lnTo>
                  <a:lnTo>
                    <a:pt x="5752" y="1224"/>
                  </a:lnTo>
                  <a:lnTo>
                    <a:pt x="5773" y="1204"/>
                  </a:lnTo>
                  <a:lnTo>
                    <a:pt x="5795" y="1182"/>
                  </a:lnTo>
                  <a:lnTo>
                    <a:pt x="5817" y="1157"/>
                  </a:lnTo>
                  <a:lnTo>
                    <a:pt x="5841" y="1132"/>
                  </a:lnTo>
                  <a:lnTo>
                    <a:pt x="5888" y="1077"/>
                  </a:lnTo>
                  <a:lnTo>
                    <a:pt x="5937" y="1018"/>
                  </a:lnTo>
                  <a:lnTo>
                    <a:pt x="5987" y="957"/>
                  </a:lnTo>
                  <a:lnTo>
                    <a:pt x="6039" y="898"/>
                  </a:lnTo>
                  <a:lnTo>
                    <a:pt x="6064" y="870"/>
                  </a:lnTo>
                  <a:lnTo>
                    <a:pt x="6090" y="841"/>
                  </a:lnTo>
                  <a:lnTo>
                    <a:pt x="6116" y="815"/>
                  </a:lnTo>
                  <a:lnTo>
                    <a:pt x="6142" y="790"/>
                  </a:lnTo>
                  <a:lnTo>
                    <a:pt x="6142" y="790"/>
                  </a:lnTo>
                  <a:lnTo>
                    <a:pt x="6234" y="706"/>
                  </a:lnTo>
                  <a:lnTo>
                    <a:pt x="6328" y="621"/>
                  </a:lnTo>
                  <a:lnTo>
                    <a:pt x="6422" y="538"/>
                  </a:lnTo>
                  <a:lnTo>
                    <a:pt x="6515" y="454"/>
                  </a:lnTo>
                  <a:lnTo>
                    <a:pt x="6515" y="454"/>
                  </a:lnTo>
                  <a:lnTo>
                    <a:pt x="6518" y="452"/>
                  </a:lnTo>
                  <a:lnTo>
                    <a:pt x="6518" y="452"/>
                  </a:lnTo>
                  <a:close/>
                  <a:moveTo>
                    <a:pt x="6395" y="493"/>
                  </a:moveTo>
                  <a:lnTo>
                    <a:pt x="6395" y="493"/>
                  </a:lnTo>
                  <a:lnTo>
                    <a:pt x="6442" y="467"/>
                  </a:lnTo>
                  <a:lnTo>
                    <a:pt x="6491" y="440"/>
                  </a:lnTo>
                  <a:lnTo>
                    <a:pt x="6491" y="440"/>
                  </a:lnTo>
                  <a:lnTo>
                    <a:pt x="6442" y="482"/>
                  </a:lnTo>
                  <a:lnTo>
                    <a:pt x="6392" y="522"/>
                  </a:lnTo>
                  <a:lnTo>
                    <a:pt x="6293" y="603"/>
                  </a:lnTo>
                  <a:lnTo>
                    <a:pt x="6192" y="682"/>
                  </a:lnTo>
                  <a:lnTo>
                    <a:pt x="6092" y="763"/>
                  </a:lnTo>
                  <a:lnTo>
                    <a:pt x="6092" y="763"/>
                  </a:lnTo>
                  <a:lnTo>
                    <a:pt x="6063" y="790"/>
                  </a:lnTo>
                  <a:lnTo>
                    <a:pt x="6029" y="825"/>
                  </a:lnTo>
                  <a:lnTo>
                    <a:pt x="5968" y="887"/>
                  </a:lnTo>
                  <a:lnTo>
                    <a:pt x="5955" y="899"/>
                  </a:lnTo>
                  <a:lnTo>
                    <a:pt x="5957" y="896"/>
                  </a:lnTo>
                  <a:lnTo>
                    <a:pt x="5964" y="888"/>
                  </a:lnTo>
                  <a:lnTo>
                    <a:pt x="6070" y="767"/>
                  </a:lnTo>
                  <a:lnTo>
                    <a:pt x="6070" y="767"/>
                  </a:lnTo>
                  <a:lnTo>
                    <a:pt x="6088" y="747"/>
                  </a:lnTo>
                  <a:lnTo>
                    <a:pt x="6105" y="727"/>
                  </a:lnTo>
                  <a:lnTo>
                    <a:pt x="6143" y="690"/>
                  </a:lnTo>
                  <a:lnTo>
                    <a:pt x="6182" y="654"/>
                  </a:lnTo>
                  <a:lnTo>
                    <a:pt x="6223" y="620"/>
                  </a:lnTo>
                  <a:lnTo>
                    <a:pt x="6266" y="587"/>
                  </a:lnTo>
                  <a:lnTo>
                    <a:pt x="6308" y="556"/>
                  </a:lnTo>
                  <a:lnTo>
                    <a:pt x="6351" y="524"/>
                  </a:lnTo>
                  <a:lnTo>
                    <a:pt x="6394" y="495"/>
                  </a:lnTo>
                  <a:lnTo>
                    <a:pt x="6394" y="495"/>
                  </a:lnTo>
                  <a:lnTo>
                    <a:pt x="6395" y="493"/>
                  </a:lnTo>
                  <a:lnTo>
                    <a:pt x="6395" y="493"/>
                  </a:lnTo>
                  <a:close/>
                  <a:moveTo>
                    <a:pt x="5604" y="1715"/>
                  </a:moveTo>
                  <a:lnTo>
                    <a:pt x="5604" y="1715"/>
                  </a:lnTo>
                  <a:lnTo>
                    <a:pt x="5601" y="1698"/>
                  </a:lnTo>
                  <a:lnTo>
                    <a:pt x="5597" y="1681"/>
                  </a:lnTo>
                  <a:lnTo>
                    <a:pt x="5593" y="1648"/>
                  </a:lnTo>
                  <a:lnTo>
                    <a:pt x="5591" y="1614"/>
                  </a:lnTo>
                  <a:lnTo>
                    <a:pt x="5591" y="1579"/>
                  </a:lnTo>
                  <a:lnTo>
                    <a:pt x="5594" y="1544"/>
                  </a:lnTo>
                  <a:lnTo>
                    <a:pt x="5600" y="1507"/>
                  </a:lnTo>
                  <a:lnTo>
                    <a:pt x="5605" y="1471"/>
                  </a:lnTo>
                  <a:lnTo>
                    <a:pt x="5615" y="1435"/>
                  </a:lnTo>
                  <a:lnTo>
                    <a:pt x="5625" y="1399"/>
                  </a:lnTo>
                  <a:lnTo>
                    <a:pt x="5638" y="1362"/>
                  </a:lnTo>
                  <a:lnTo>
                    <a:pt x="5652" y="1325"/>
                  </a:lnTo>
                  <a:lnTo>
                    <a:pt x="5668" y="1289"/>
                  </a:lnTo>
                  <a:lnTo>
                    <a:pt x="5684" y="1252"/>
                  </a:lnTo>
                  <a:lnTo>
                    <a:pt x="5703" y="1216"/>
                  </a:lnTo>
                  <a:lnTo>
                    <a:pt x="5721" y="1180"/>
                  </a:lnTo>
                  <a:lnTo>
                    <a:pt x="5741" y="1145"/>
                  </a:lnTo>
                  <a:lnTo>
                    <a:pt x="5762" y="1108"/>
                  </a:lnTo>
                  <a:lnTo>
                    <a:pt x="5785" y="1074"/>
                  </a:lnTo>
                  <a:lnTo>
                    <a:pt x="5807" y="1039"/>
                  </a:lnTo>
                  <a:lnTo>
                    <a:pt x="5830" y="1006"/>
                  </a:lnTo>
                  <a:lnTo>
                    <a:pt x="5854" y="974"/>
                  </a:lnTo>
                  <a:lnTo>
                    <a:pt x="5877" y="941"/>
                  </a:lnTo>
                  <a:lnTo>
                    <a:pt x="5925" y="880"/>
                  </a:lnTo>
                  <a:lnTo>
                    <a:pt x="5973" y="823"/>
                  </a:lnTo>
                  <a:lnTo>
                    <a:pt x="6020" y="770"/>
                  </a:lnTo>
                  <a:lnTo>
                    <a:pt x="6064" y="723"/>
                  </a:lnTo>
                  <a:lnTo>
                    <a:pt x="6106" y="681"/>
                  </a:lnTo>
                  <a:lnTo>
                    <a:pt x="6106" y="681"/>
                  </a:lnTo>
                  <a:lnTo>
                    <a:pt x="6122" y="668"/>
                  </a:lnTo>
                  <a:lnTo>
                    <a:pt x="6143" y="652"/>
                  </a:lnTo>
                  <a:lnTo>
                    <a:pt x="6170" y="633"/>
                  </a:lnTo>
                  <a:lnTo>
                    <a:pt x="6200" y="612"/>
                  </a:lnTo>
                  <a:lnTo>
                    <a:pt x="6200" y="612"/>
                  </a:lnTo>
                  <a:lnTo>
                    <a:pt x="6158" y="648"/>
                  </a:lnTo>
                  <a:lnTo>
                    <a:pt x="6117" y="687"/>
                  </a:lnTo>
                  <a:lnTo>
                    <a:pt x="6077" y="727"/>
                  </a:lnTo>
                  <a:lnTo>
                    <a:pt x="6040" y="767"/>
                  </a:lnTo>
                  <a:lnTo>
                    <a:pt x="6002" y="810"/>
                  </a:lnTo>
                  <a:lnTo>
                    <a:pt x="5968" y="854"/>
                  </a:lnTo>
                  <a:lnTo>
                    <a:pt x="5952" y="877"/>
                  </a:lnTo>
                  <a:lnTo>
                    <a:pt x="5936" y="900"/>
                  </a:lnTo>
                  <a:lnTo>
                    <a:pt x="5920" y="923"/>
                  </a:lnTo>
                  <a:lnTo>
                    <a:pt x="5906" y="948"/>
                  </a:lnTo>
                  <a:lnTo>
                    <a:pt x="5906" y="948"/>
                  </a:lnTo>
                  <a:lnTo>
                    <a:pt x="5904" y="953"/>
                  </a:lnTo>
                  <a:lnTo>
                    <a:pt x="5905" y="957"/>
                  </a:lnTo>
                  <a:lnTo>
                    <a:pt x="5906" y="961"/>
                  </a:lnTo>
                  <a:lnTo>
                    <a:pt x="5910" y="964"/>
                  </a:lnTo>
                  <a:lnTo>
                    <a:pt x="5913" y="967"/>
                  </a:lnTo>
                  <a:lnTo>
                    <a:pt x="5917" y="967"/>
                  </a:lnTo>
                  <a:lnTo>
                    <a:pt x="5921" y="966"/>
                  </a:lnTo>
                  <a:lnTo>
                    <a:pt x="5925" y="963"/>
                  </a:lnTo>
                  <a:lnTo>
                    <a:pt x="5925" y="963"/>
                  </a:lnTo>
                  <a:lnTo>
                    <a:pt x="5957" y="930"/>
                  </a:lnTo>
                  <a:lnTo>
                    <a:pt x="5988" y="898"/>
                  </a:lnTo>
                  <a:lnTo>
                    <a:pt x="6020" y="866"/>
                  </a:lnTo>
                  <a:lnTo>
                    <a:pt x="6053" y="834"/>
                  </a:lnTo>
                  <a:lnTo>
                    <a:pt x="6087" y="805"/>
                  </a:lnTo>
                  <a:lnTo>
                    <a:pt x="6120" y="775"/>
                  </a:lnTo>
                  <a:lnTo>
                    <a:pt x="6190" y="717"/>
                  </a:lnTo>
                  <a:lnTo>
                    <a:pt x="6190" y="717"/>
                  </a:lnTo>
                  <a:lnTo>
                    <a:pt x="6118" y="782"/>
                  </a:lnTo>
                  <a:lnTo>
                    <a:pt x="6049" y="848"/>
                  </a:lnTo>
                  <a:lnTo>
                    <a:pt x="5981" y="916"/>
                  </a:lnTo>
                  <a:lnTo>
                    <a:pt x="5947" y="950"/>
                  </a:lnTo>
                  <a:lnTo>
                    <a:pt x="5914" y="985"/>
                  </a:lnTo>
                  <a:lnTo>
                    <a:pt x="5882" y="1021"/>
                  </a:lnTo>
                  <a:lnTo>
                    <a:pt x="5850" y="1057"/>
                  </a:lnTo>
                  <a:lnTo>
                    <a:pt x="5820" y="1093"/>
                  </a:lnTo>
                  <a:lnTo>
                    <a:pt x="5789" y="1131"/>
                  </a:lnTo>
                  <a:lnTo>
                    <a:pt x="5760" y="1169"/>
                  </a:lnTo>
                  <a:lnTo>
                    <a:pt x="5731" y="1208"/>
                  </a:lnTo>
                  <a:lnTo>
                    <a:pt x="5704" y="1248"/>
                  </a:lnTo>
                  <a:lnTo>
                    <a:pt x="5677" y="1289"/>
                  </a:lnTo>
                  <a:lnTo>
                    <a:pt x="5677" y="1289"/>
                  </a:lnTo>
                  <a:lnTo>
                    <a:pt x="5675" y="1293"/>
                  </a:lnTo>
                  <a:lnTo>
                    <a:pt x="5675" y="1297"/>
                  </a:lnTo>
                  <a:lnTo>
                    <a:pt x="5676" y="1300"/>
                  </a:lnTo>
                  <a:lnTo>
                    <a:pt x="5679" y="1303"/>
                  </a:lnTo>
                  <a:lnTo>
                    <a:pt x="5683" y="1305"/>
                  </a:lnTo>
                  <a:lnTo>
                    <a:pt x="5686" y="1305"/>
                  </a:lnTo>
                  <a:lnTo>
                    <a:pt x="5691" y="1305"/>
                  </a:lnTo>
                  <a:lnTo>
                    <a:pt x="5694" y="1303"/>
                  </a:lnTo>
                  <a:lnTo>
                    <a:pt x="5694" y="1303"/>
                  </a:lnTo>
                  <a:lnTo>
                    <a:pt x="5733" y="1270"/>
                  </a:lnTo>
                  <a:lnTo>
                    <a:pt x="5770" y="1236"/>
                  </a:lnTo>
                  <a:lnTo>
                    <a:pt x="5844" y="1169"/>
                  </a:lnTo>
                  <a:lnTo>
                    <a:pt x="5844" y="1169"/>
                  </a:lnTo>
                  <a:lnTo>
                    <a:pt x="5811" y="1209"/>
                  </a:lnTo>
                  <a:lnTo>
                    <a:pt x="5779" y="1250"/>
                  </a:lnTo>
                  <a:lnTo>
                    <a:pt x="5747" y="1292"/>
                  </a:lnTo>
                  <a:lnTo>
                    <a:pt x="5717" y="1334"/>
                  </a:lnTo>
                  <a:lnTo>
                    <a:pt x="5686" y="1376"/>
                  </a:lnTo>
                  <a:lnTo>
                    <a:pt x="5656" y="1420"/>
                  </a:lnTo>
                  <a:lnTo>
                    <a:pt x="5628" y="1463"/>
                  </a:lnTo>
                  <a:lnTo>
                    <a:pt x="5600" y="1507"/>
                  </a:lnTo>
                  <a:lnTo>
                    <a:pt x="5600" y="1507"/>
                  </a:lnTo>
                  <a:lnTo>
                    <a:pt x="5598" y="1512"/>
                  </a:lnTo>
                  <a:lnTo>
                    <a:pt x="5598" y="1516"/>
                  </a:lnTo>
                  <a:lnTo>
                    <a:pt x="5600" y="1519"/>
                  </a:lnTo>
                  <a:lnTo>
                    <a:pt x="5603" y="1523"/>
                  </a:lnTo>
                  <a:lnTo>
                    <a:pt x="5607" y="1524"/>
                  </a:lnTo>
                  <a:lnTo>
                    <a:pt x="5610" y="1525"/>
                  </a:lnTo>
                  <a:lnTo>
                    <a:pt x="5614" y="1524"/>
                  </a:lnTo>
                  <a:lnTo>
                    <a:pt x="5617" y="1521"/>
                  </a:lnTo>
                  <a:lnTo>
                    <a:pt x="5617" y="1521"/>
                  </a:lnTo>
                  <a:lnTo>
                    <a:pt x="5826" y="1313"/>
                  </a:lnTo>
                  <a:lnTo>
                    <a:pt x="5826" y="1313"/>
                  </a:lnTo>
                  <a:lnTo>
                    <a:pt x="5782" y="1362"/>
                  </a:lnTo>
                  <a:lnTo>
                    <a:pt x="5741" y="1411"/>
                  </a:lnTo>
                  <a:lnTo>
                    <a:pt x="5705" y="1459"/>
                  </a:lnTo>
                  <a:lnTo>
                    <a:pt x="5687" y="1482"/>
                  </a:lnTo>
                  <a:lnTo>
                    <a:pt x="5672" y="1505"/>
                  </a:lnTo>
                  <a:lnTo>
                    <a:pt x="5659" y="1526"/>
                  </a:lnTo>
                  <a:lnTo>
                    <a:pt x="5648" y="1547"/>
                  </a:lnTo>
                  <a:lnTo>
                    <a:pt x="5637" y="1567"/>
                  </a:lnTo>
                  <a:lnTo>
                    <a:pt x="5630" y="1586"/>
                  </a:lnTo>
                  <a:lnTo>
                    <a:pt x="5624" y="1603"/>
                  </a:lnTo>
                  <a:lnTo>
                    <a:pt x="5622" y="1620"/>
                  </a:lnTo>
                  <a:lnTo>
                    <a:pt x="5622" y="1627"/>
                  </a:lnTo>
                  <a:lnTo>
                    <a:pt x="5622" y="1634"/>
                  </a:lnTo>
                  <a:lnTo>
                    <a:pt x="5623" y="1641"/>
                  </a:lnTo>
                  <a:lnTo>
                    <a:pt x="5625" y="1647"/>
                  </a:lnTo>
                  <a:lnTo>
                    <a:pt x="5625" y="1647"/>
                  </a:lnTo>
                  <a:lnTo>
                    <a:pt x="5627" y="1649"/>
                  </a:lnTo>
                  <a:lnTo>
                    <a:pt x="5629" y="1650"/>
                  </a:lnTo>
                  <a:lnTo>
                    <a:pt x="5631" y="1651"/>
                  </a:lnTo>
                  <a:lnTo>
                    <a:pt x="5634" y="1650"/>
                  </a:lnTo>
                  <a:lnTo>
                    <a:pt x="5636" y="1650"/>
                  </a:lnTo>
                  <a:lnTo>
                    <a:pt x="5637" y="1648"/>
                  </a:lnTo>
                  <a:lnTo>
                    <a:pt x="5638" y="1646"/>
                  </a:lnTo>
                  <a:lnTo>
                    <a:pt x="5638" y="1643"/>
                  </a:lnTo>
                  <a:lnTo>
                    <a:pt x="5638" y="1643"/>
                  </a:lnTo>
                  <a:lnTo>
                    <a:pt x="5636" y="1637"/>
                  </a:lnTo>
                  <a:lnTo>
                    <a:pt x="5636" y="1632"/>
                  </a:lnTo>
                  <a:lnTo>
                    <a:pt x="5636" y="1619"/>
                  </a:lnTo>
                  <a:lnTo>
                    <a:pt x="5639" y="1603"/>
                  </a:lnTo>
                  <a:lnTo>
                    <a:pt x="5644" y="1587"/>
                  </a:lnTo>
                  <a:lnTo>
                    <a:pt x="5652" y="1569"/>
                  </a:lnTo>
                  <a:lnTo>
                    <a:pt x="5663" y="1551"/>
                  </a:lnTo>
                  <a:lnTo>
                    <a:pt x="5675" y="1531"/>
                  </a:lnTo>
                  <a:lnTo>
                    <a:pt x="5687" y="1511"/>
                  </a:lnTo>
                  <a:lnTo>
                    <a:pt x="5703" y="1489"/>
                  </a:lnTo>
                  <a:lnTo>
                    <a:pt x="5719" y="1466"/>
                  </a:lnTo>
                  <a:lnTo>
                    <a:pt x="5756" y="1421"/>
                  </a:lnTo>
                  <a:lnTo>
                    <a:pt x="5797" y="1373"/>
                  </a:lnTo>
                  <a:lnTo>
                    <a:pt x="5841" y="1325"/>
                  </a:lnTo>
                  <a:lnTo>
                    <a:pt x="5886" y="1277"/>
                  </a:lnTo>
                  <a:lnTo>
                    <a:pt x="5931" y="1230"/>
                  </a:lnTo>
                  <a:lnTo>
                    <a:pt x="6015" y="1146"/>
                  </a:lnTo>
                  <a:lnTo>
                    <a:pt x="6084" y="1077"/>
                  </a:lnTo>
                  <a:lnTo>
                    <a:pt x="6110" y="1051"/>
                  </a:lnTo>
                  <a:lnTo>
                    <a:pt x="6127" y="1032"/>
                  </a:lnTo>
                  <a:lnTo>
                    <a:pt x="6127" y="1032"/>
                  </a:lnTo>
                  <a:lnTo>
                    <a:pt x="6190" y="964"/>
                  </a:lnTo>
                  <a:lnTo>
                    <a:pt x="6190" y="964"/>
                  </a:lnTo>
                  <a:lnTo>
                    <a:pt x="6271" y="892"/>
                  </a:lnTo>
                  <a:lnTo>
                    <a:pt x="6314" y="857"/>
                  </a:lnTo>
                  <a:lnTo>
                    <a:pt x="6356" y="822"/>
                  </a:lnTo>
                  <a:lnTo>
                    <a:pt x="6356" y="822"/>
                  </a:lnTo>
                  <a:lnTo>
                    <a:pt x="6490" y="715"/>
                  </a:lnTo>
                  <a:lnTo>
                    <a:pt x="6557" y="660"/>
                  </a:lnTo>
                  <a:lnTo>
                    <a:pt x="6590" y="632"/>
                  </a:lnTo>
                  <a:lnTo>
                    <a:pt x="6623" y="604"/>
                  </a:lnTo>
                  <a:lnTo>
                    <a:pt x="6623" y="604"/>
                  </a:lnTo>
                  <a:lnTo>
                    <a:pt x="6508" y="716"/>
                  </a:lnTo>
                  <a:lnTo>
                    <a:pt x="6394" y="831"/>
                  </a:lnTo>
                  <a:lnTo>
                    <a:pt x="6282" y="946"/>
                  </a:lnTo>
                  <a:lnTo>
                    <a:pt x="6171" y="1061"/>
                  </a:lnTo>
                  <a:lnTo>
                    <a:pt x="6171" y="1061"/>
                  </a:lnTo>
                  <a:lnTo>
                    <a:pt x="6138" y="1090"/>
                  </a:lnTo>
                  <a:lnTo>
                    <a:pt x="6105" y="1120"/>
                  </a:lnTo>
                  <a:lnTo>
                    <a:pt x="6071" y="1153"/>
                  </a:lnTo>
                  <a:lnTo>
                    <a:pt x="6039" y="1186"/>
                  </a:lnTo>
                  <a:lnTo>
                    <a:pt x="6007" y="1222"/>
                  </a:lnTo>
                  <a:lnTo>
                    <a:pt x="5976" y="1258"/>
                  </a:lnTo>
                  <a:lnTo>
                    <a:pt x="5948" y="1296"/>
                  </a:lnTo>
                  <a:lnTo>
                    <a:pt x="5921" y="1333"/>
                  </a:lnTo>
                  <a:lnTo>
                    <a:pt x="5921" y="1333"/>
                  </a:lnTo>
                  <a:lnTo>
                    <a:pt x="5841" y="1427"/>
                  </a:lnTo>
                  <a:lnTo>
                    <a:pt x="5761" y="1521"/>
                  </a:lnTo>
                  <a:lnTo>
                    <a:pt x="5682" y="1617"/>
                  </a:lnTo>
                  <a:lnTo>
                    <a:pt x="5604" y="1715"/>
                  </a:lnTo>
                  <a:lnTo>
                    <a:pt x="5604" y="1715"/>
                  </a:lnTo>
                  <a:close/>
                  <a:moveTo>
                    <a:pt x="5849" y="2065"/>
                  </a:moveTo>
                  <a:lnTo>
                    <a:pt x="5849" y="2065"/>
                  </a:lnTo>
                  <a:lnTo>
                    <a:pt x="5848" y="2070"/>
                  </a:lnTo>
                  <a:lnTo>
                    <a:pt x="5848" y="2075"/>
                  </a:lnTo>
                  <a:lnTo>
                    <a:pt x="5848" y="2075"/>
                  </a:lnTo>
                  <a:lnTo>
                    <a:pt x="5811" y="2038"/>
                  </a:lnTo>
                  <a:lnTo>
                    <a:pt x="5776" y="2000"/>
                  </a:lnTo>
                  <a:lnTo>
                    <a:pt x="5742" y="1962"/>
                  </a:lnTo>
                  <a:lnTo>
                    <a:pt x="5711" y="1923"/>
                  </a:lnTo>
                  <a:lnTo>
                    <a:pt x="5697" y="1902"/>
                  </a:lnTo>
                  <a:lnTo>
                    <a:pt x="5683" y="1882"/>
                  </a:lnTo>
                  <a:lnTo>
                    <a:pt x="5669" y="1861"/>
                  </a:lnTo>
                  <a:lnTo>
                    <a:pt x="5656" y="1840"/>
                  </a:lnTo>
                  <a:lnTo>
                    <a:pt x="5644" y="1818"/>
                  </a:lnTo>
                  <a:lnTo>
                    <a:pt x="5634" y="1797"/>
                  </a:lnTo>
                  <a:lnTo>
                    <a:pt x="5624" y="1774"/>
                  </a:lnTo>
                  <a:lnTo>
                    <a:pt x="5615" y="1751"/>
                  </a:lnTo>
                  <a:lnTo>
                    <a:pt x="5615" y="1751"/>
                  </a:lnTo>
                  <a:lnTo>
                    <a:pt x="5655" y="1730"/>
                  </a:lnTo>
                  <a:lnTo>
                    <a:pt x="5689" y="1711"/>
                  </a:lnTo>
                  <a:lnTo>
                    <a:pt x="5742" y="1681"/>
                  </a:lnTo>
                  <a:lnTo>
                    <a:pt x="5775" y="1661"/>
                  </a:lnTo>
                  <a:lnTo>
                    <a:pt x="5785" y="1656"/>
                  </a:lnTo>
                  <a:lnTo>
                    <a:pt x="5789" y="1655"/>
                  </a:lnTo>
                  <a:lnTo>
                    <a:pt x="5789" y="1655"/>
                  </a:lnTo>
                  <a:lnTo>
                    <a:pt x="5789" y="1657"/>
                  </a:lnTo>
                  <a:lnTo>
                    <a:pt x="5786" y="1663"/>
                  </a:lnTo>
                  <a:lnTo>
                    <a:pt x="5766" y="1690"/>
                  </a:lnTo>
                  <a:lnTo>
                    <a:pt x="5732" y="1736"/>
                  </a:lnTo>
                  <a:lnTo>
                    <a:pt x="5710" y="1766"/>
                  </a:lnTo>
                  <a:lnTo>
                    <a:pt x="5685" y="1802"/>
                  </a:lnTo>
                  <a:lnTo>
                    <a:pt x="5685" y="1802"/>
                  </a:lnTo>
                  <a:lnTo>
                    <a:pt x="5683" y="1807"/>
                  </a:lnTo>
                  <a:lnTo>
                    <a:pt x="5683" y="1812"/>
                  </a:lnTo>
                  <a:lnTo>
                    <a:pt x="5684" y="1815"/>
                  </a:lnTo>
                  <a:lnTo>
                    <a:pt x="5687" y="1819"/>
                  </a:lnTo>
                  <a:lnTo>
                    <a:pt x="5691" y="1822"/>
                  </a:lnTo>
                  <a:lnTo>
                    <a:pt x="5696" y="1823"/>
                  </a:lnTo>
                  <a:lnTo>
                    <a:pt x="5700" y="1823"/>
                  </a:lnTo>
                  <a:lnTo>
                    <a:pt x="5705" y="1822"/>
                  </a:lnTo>
                  <a:lnTo>
                    <a:pt x="5705" y="1822"/>
                  </a:lnTo>
                  <a:lnTo>
                    <a:pt x="5762" y="1788"/>
                  </a:lnTo>
                  <a:lnTo>
                    <a:pt x="5796" y="1770"/>
                  </a:lnTo>
                  <a:lnTo>
                    <a:pt x="5804" y="1765"/>
                  </a:lnTo>
                  <a:lnTo>
                    <a:pt x="5809" y="1765"/>
                  </a:lnTo>
                  <a:lnTo>
                    <a:pt x="5810" y="1766"/>
                  </a:lnTo>
                  <a:lnTo>
                    <a:pt x="5809" y="1767"/>
                  </a:lnTo>
                  <a:lnTo>
                    <a:pt x="5807" y="1773"/>
                  </a:lnTo>
                  <a:lnTo>
                    <a:pt x="5792" y="1792"/>
                  </a:lnTo>
                  <a:lnTo>
                    <a:pt x="5769" y="1821"/>
                  </a:lnTo>
                  <a:lnTo>
                    <a:pt x="5756" y="1839"/>
                  </a:lnTo>
                  <a:lnTo>
                    <a:pt x="5744" y="1857"/>
                  </a:lnTo>
                  <a:lnTo>
                    <a:pt x="5730" y="1878"/>
                  </a:lnTo>
                  <a:lnTo>
                    <a:pt x="5718" y="1901"/>
                  </a:lnTo>
                  <a:lnTo>
                    <a:pt x="5718" y="1901"/>
                  </a:lnTo>
                  <a:lnTo>
                    <a:pt x="5717" y="1905"/>
                  </a:lnTo>
                  <a:lnTo>
                    <a:pt x="5717" y="1910"/>
                  </a:lnTo>
                  <a:lnTo>
                    <a:pt x="5718" y="1915"/>
                  </a:lnTo>
                  <a:lnTo>
                    <a:pt x="5720" y="1918"/>
                  </a:lnTo>
                  <a:lnTo>
                    <a:pt x="5724" y="1921"/>
                  </a:lnTo>
                  <a:lnTo>
                    <a:pt x="5728" y="1923"/>
                  </a:lnTo>
                  <a:lnTo>
                    <a:pt x="5733" y="1922"/>
                  </a:lnTo>
                  <a:lnTo>
                    <a:pt x="5738" y="1921"/>
                  </a:lnTo>
                  <a:lnTo>
                    <a:pt x="5738" y="1921"/>
                  </a:lnTo>
                  <a:lnTo>
                    <a:pt x="5780" y="1895"/>
                  </a:lnTo>
                  <a:lnTo>
                    <a:pt x="5810" y="1875"/>
                  </a:lnTo>
                  <a:lnTo>
                    <a:pt x="5829" y="1864"/>
                  </a:lnTo>
                  <a:lnTo>
                    <a:pt x="5834" y="1862"/>
                  </a:lnTo>
                  <a:lnTo>
                    <a:pt x="5836" y="1862"/>
                  </a:lnTo>
                  <a:lnTo>
                    <a:pt x="5835" y="1864"/>
                  </a:lnTo>
                  <a:lnTo>
                    <a:pt x="5833" y="1869"/>
                  </a:lnTo>
                  <a:lnTo>
                    <a:pt x="5821" y="1887"/>
                  </a:lnTo>
                  <a:lnTo>
                    <a:pt x="5800" y="1915"/>
                  </a:lnTo>
                  <a:lnTo>
                    <a:pt x="5773" y="1956"/>
                  </a:lnTo>
                  <a:lnTo>
                    <a:pt x="5773" y="1956"/>
                  </a:lnTo>
                  <a:lnTo>
                    <a:pt x="5770" y="1960"/>
                  </a:lnTo>
                  <a:lnTo>
                    <a:pt x="5770" y="1965"/>
                  </a:lnTo>
                  <a:lnTo>
                    <a:pt x="5772" y="1969"/>
                  </a:lnTo>
                  <a:lnTo>
                    <a:pt x="5775" y="1972"/>
                  </a:lnTo>
                  <a:lnTo>
                    <a:pt x="5779" y="1976"/>
                  </a:lnTo>
                  <a:lnTo>
                    <a:pt x="5783" y="1977"/>
                  </a:lnTo>
                  <a:lnTo>
                    <a:pt x="5788" y="1977"/>
                  </a:lnTo>
                  <a:lnTo>
                    <a:pt x="5793" y="1976"/>
                  </a:lnTo>
                  <a:lnTo>
                    <a:pt x="5793" y="1976"/>
                  </a:lnTo>
                  <a:lnTo>
                    <a:pt x="5816" y="1963"/>
                  </a:lnTo>
                  <a:lnTo>
                    <a:pt x="5836" y="1953"/>
                  </a:lnTo>
                  <a:lnTo>
                    <a:pt x="5852" y="1946"/>
                  </a:lnTo>
                  <a:lnTo>
                    <a:pt x="5865" y="1942"/>
                  </a:lnTo>
                  <a:lnTo>
                    <a:pt x="5876" y="1941"/>
                  </a:lnTo>
                  <a:lnTo>
                    <a:pt x="5884" y="1941"/>
                  </a:lnTo>
                  <a:lnTo>
                    <a:pt x="5886" y="1942"/>
                  </a:lnTo>
                  <a:lnTo>
                    <a:pt x="5889" y="1944"/>
                  </a:lnTo>
                  <a:lnTo>
                    <a:pt x="5890" y="1946"/>
                  </a:lnTo>
                  <a:lnTo>
                    <a:pt x="5891" y="1949"/>
                  </a:lnTo>
                  <a:lnTo>
                    <a:pt x="5892" y="1957"/>
                  </a:lnTo>
                  <a:lnTo>
                    <a:pt x="5890" y="1966"/>
                  </a:lnTo>
                  <a:lnTo>
                    <a:pt x="5886" y="1978"/>
                  </a:lnTo>
                  <a:lnTo>
                    <a:pt x="5882" y="1992"/>
                  </a:lnTo>
                  <a:lnTo>
                    <a:pt x="5868" y="2025"/>
                  </a:lnTo>
                  <a:lnTo>
                    <a:pt x="5849" y="2065"/>
                  </a:lnTo>
                  <a:lnTo>
                    <a:pt x="5849" y="2065"/>
                  </a:lnTo>
                  <a:close/>
                  <a:moveTo>
                    <a:pt x="5909" y="2134"/>
                  </a:moveTo>
                  <a:lnTo>
                    <a:pt x="5909" y="2134"/>
                  </a:lnTo>
                  <a:lnTo>
                    <a:pt x="5859" y="2086"/>
                  </a:lnTo>
                  <a:lnTo>
                    <a:pt x="5859" y="2086"/>
                  </a:lnTo>
                  <a:lnTo>
                    <a:pt x="5865" y="2086"/>
                  </a:lnTo>
                  <a:lnTo>
                    <a:pt x="5869" y="2084"/>
                  </a:lnTo>
                  <a:lnTo>
                    <a:pt x="5872" y="2082"/>
                  </a:lnTo>
                  <a:lnTo>
                    <a:pt x="5872" y="2082"/>
                  </a:lnTo>
                  <a:lnTo>
                    <a:pt x="5909" y="2056"/>
                  </a:lnTo>
                  <a:lnTo>
                    <a:pt x="5924" y="2047"/>
                  </a:lnTo>
                  <a:lnTo>
                    <a:pt x="5937" y="2040"/>
                  </a:lnTo>
                  <a:lnTo>
                    <a:pt x="5947" y="2035"/>
                  </a:lnTo>
                  <a:lnTo>
                    <a:pt x="5955" y="2033"/>
                  </a:lnTo>
                  <a:lnTo>
                    <a:pt x="5961" y="2033"/>
                  </a:lnTo>
                  <a:lnTo>
                    <a:pt x="5964" y="2034"/>
                  </a:lnTo>
                  <a:lnTo>
                    <a:pt x="5965" y="2035"/>
                  </a:lnTo>
                  <a:lnTo>
                    <a:pt x="5966" y="2036"/>
                  </a:lnTo>
                  <a:lnTo>
                    <a:pt x="5966" y="2039"/>
                  </a:lnTo>
                  <a:lnTo>
                    <a:pt x="5965" y="2046"/>
                  </a:lnTo>
                  <a:lnTo>
                    <a:pt x="5961" y="2055"/>
                  </a:lnTo>
                  <a:lnTo>
                    <a:pt x="5955" y="2066"/>
                  </a:lnTo>
                  <a:lnTo>
                    <a:pt x="5947" y="2080"/>
                  </a:lnTo>
                  <a:lnTo>
                    <a:pt x="5937" y="2095"/>
                  </a:lnTo>
                  <a:lnTo>
                    <a:pt x="5909" y="2134"/>
                  </a:lnTo>
                  <a:lnTo>
                    <a:pt x="5909" y="2134"/>
                  </a:lnTo>
                  <a:close/>
                  <a:moveTo>
                    <a:pt x="5971" y="2189"/>
                  </a:moveTo>
                  <a:lnTo>
                    <a:pt x="5971" y="2189"/>
                  </a:lnTo>
                  <a:lnTo>
                    <a:pt x="5934" y="2156"/>
                  </a:lnTo>
                  <a:lnTo>
                    <a:pt x="5934" y="2156"/>
                  </a:lnTo>
                  <a:lnTo>
                    <a:pt x="5982" y="2125"/>
                  </a:lnTo>
                  <a:lnTo>
                    <a:pt x="6019" y="2100"/>
                  </a:lnTo>
                  <a:lnTo>
                    <a:pt x="6044" y="2081"/>
                  </a:lnTo>
                  <a:lnTo>
                    <a:pt x="6053" y="2075"/>
                  </a:lnTo>
                  <a:lnTo>
                    <a:pt x="6057" y="2073"/>
                  </a:lnTo>
                  <a:lnTo>
                    <a:pt x="6058" y="2073"/>
                  </a:lnTo>
                  <a:lnTo>
                    <a:pt x="6058" y="2073"/>
                  </a:lnTo>
                  <a:lnTo>
                    <a:pt x="6056" y="2077"/>
                  </a:lnTo>
                  <a:lnTo>
                    <a:pt x="6042" y="2096"/>
                  </a:lnTo>
                  <a:lnTo>
                    <a:pt x="5971" y="2189"/>
                  </a:lnTo>
                  <a:lnTo>
                    <a:pt x="5971" y="2189"/>
                  </a:lnTo>
                  <a:close/>
                  <a:moveTo>
                    <a:pt x="6147" y="2011"/>
                  </a:moveTo>
                  <a:lnTo>
                    <a:pt x="6147" y="2011"/>
                  </a:lnTo>
                  <a:lnTo>
                    <a:pt x="6180" y="2035"/>
                  </a:lnTo>
                  <a:lnTo>
                    <a:pt x="6214" y="2059"/>
                  </a:lnTo>
                  <a:lnTo>
                    <a:pt x="6214" y="2059"/>
                  </a:lnTo>
                  <a:lnTo>
                    <a:pt x="6166" y="2087"/>
                  </a:lnTo>
                  <a:lnTo>
                    <a:pt x="6125" y="2110"/>
                  </a:lnTo>
                  <a:lnTo>
                    <a:pt x="6095" y="2127"/>
                  </a:lnTo>
                  <a:lnTo>
                    <a:pt x="6083" y="2131"/>
                  </a:lnTo>
                  <a:lnTo>
                    <a:pt x="6075" y="2134"/>
                  </a:lnTo>
                  <a:lnTo>
                    <a:pt x="6072" y="2134"/>
                  </a:lnTo>
                  <a:lnTo>
                    <a:pt x="6070" y="2134"/>
                  </a:lnTo>
                  <a:lnTo>
                    <a:pt x="6069" y="2131"/>
                  </a:lnTo>
                  <a:lnTo>
                    <a:pt x="6069" y="2129"/>
                  </a:lnTo>
                  <a:lnTo>
                    <a:pt x="6071" y="2121"/>
                  </a:lnTo>
                  <a:lnTo>
                    <a:pt x="6078" y="2109"/>
                  </a:lnTo>
                  <a:lnTo>
                    <a:pt x="6089" y="2091"/>
                  </a:lnTo>
                  <a:lnTo>
                    <a:pt x="6103" y="2070"/>
                  </a:lnTo>
                  <a:lnTo>
                    <a:pt x="6147" y="2011"/>
                  </a:lnTo>
                  <a:lnTo>
                    <a:pt x="6147" y="2011"/>
                  </a:lnTo>
                  <a:close/>
                  <a:moveTo>
                    <a:pt x="6249" y="2082"/>
                  </a:moveTo>
                  <a:lnTo>
                    <a:pt x="6249" y="2082"/>
                  </a:lnTo>
                  <a:lnTo>
                    <a:pt x="6280" y="2101"/>
                  </a:lnTo>
                  <a:lnTo>
                    <a:pt x="6310" y="2120"/>
                  </a:lnTo>
                  <a:lnTo>
                    <a:pt x="6310" y="2120"/>
                  </a:lnTo>
                  <a:lnTo>
                    <a:pt x="6275" y="2147"/>
                  </a:lnTo>
                  <a:lnTo>
                    <a:pt x="6236" y="2175"/>
                  </a:lnTo>
                  <a:lnTo>
                    <a:pt x="6201" y="2198"/>
                  </a:lnTo>
                  <a:lnTo>
                    <a:pt x="6187" y="2206"/>
                  </a:lnTo>
                  <a:lnTo>
                    <a:pt x="6174" y="2212"/>
                  </a:lnTo>
                  <a:lnTo>
                    <a:pt x="6170" y="2213"/>
                  </a:lnTo>
                  <a:lnTo>
                    <a:pt x="6166" y="2214"/>
                  </a:lnTo>
                  <a:lnTo>
                    <a:pt x="6163" y="2214"/>
                  </a:lnTo>
                  <a:lnTo>
                    <a:pt x="6160" y="2212"/>
                  </a:lnTo>
                  <a:lnTo>
                    <a:pt x="6160" y="2210"/>
                  </a:lnTo>
                  <a:lnTo>
                    <a:pt x="6160" y="2206"/>
                  </a:lnTo>
                  <a:lnTo>
                    <a:pt x="6163" y="2200"/>
                  </a:lnTo>
                  <a:lnTo>
                    <a:pt x="6165" y="2194"/>
                  </a:lnTo>
                  <a:lnTo>
                    <a:pt x="6175" y="2177"/>
                  </a:lnTo>
                  <a:lnTo>
                    <a:pt x="6193" y="2152"/>
                  </a:lnTo>
                  <a:lnTo>
                    <a:pt x="6218" y="2121"/>
                  </a:lnTo>
                  <a:lnTo>
                    <a:pt x="6249" y="2082"/>
                  </a:lnTo>
                  <a:lnTo>
                    <a:pt x="6249" y="2082"/>
                  </a:lnTo>
                  <a:close/>
                  <a:moveTo>
                    <a:pt x="4480" y="3335"/>
                  </a:moveTo>
                  <a:lnTo>
                    <a:pt x="4480" y="3335"/>
                  </a:lnTo>
                  <a:lnTo>
                    <a:pt x="4584" y="3203"/>
                  </a:lnTo>
                  <a:lnTo>
                    <a:pt x="4642" y="3132"/>
                  </a:lnTo>
                  <a:lnTo>
                    <a:pt x="4657" y="3116"/>
                  </a:lnTo>
                  <a:lnTo>
                    <a:pt x="4662" y="3110"/>
                  </a:lnTo>
                  <a:lnTo>
                    <a:pt x="4660" y="3116"/>
                  </a:lnTo>
                  <a:lnTo>
                    <a:pt x="4649" y="3130"/>
                  </a:lnTo>
                  <a:lnTo>
                    <a:pt x="4611" y="3182"/>
                  </a:lnTo>
                  <a:lnTo>
                    <a:pt x="4551" y="3258"/>
                  </a:lnTo>
                  <a:lnTo>
                    <a:pt x="4478" y="3350"/>
                  </a:lnTo>
                  <a:lnTo>
                    <a:pt x="4399" y="3448"/>
                  </a:lnTo>
                  <a:lnTo>
                    <a:pt x="4399" y="3448"/>
                  </a:lnTo>
                  <a:lnTo>
                    <a:pt x="4331" y="3530"/>
                  </a:lnTo>
                  <a:lnTo>
                    <a:pt x="4262" y="3611"/>
                  </a:lnTo>
                  <a:lnTo>
                    <a:pt x="4123" y="3772"/>
                  </a:lnTo>
                  <a:lnTo>
                    <a:pt x="4123" y="3772"/>
                  </a:lnTo>
                  <a:lnTo>
                    <a:pt x="4303" y="3555"/>
                  </a:lnTo>
                  <a:lnTo>
                    <a:pt x="4392" y="3446"/>
                  </a:lnTo>
                  <a:lnTo>
                    <a:pt x="4480" y="3335"/>
                  </a:lnTo>
                  <a:lnTo>
                    <a:pt x="4480" y="3335"/>
                  </a:lnTo>
                  <a:close/>
                  <a:moveTo>
                    <a:pt x="1837" y="5667"/>
                  </a:moveTo>
                  <a:lnTo>
                    <a:pt x="1837" y="5667"/>
                  </a:lnTo>
                  <a:lnTo>
                    <a:pt x="1903" y="5579"/>
                  </a:lnTo>
                  <a:lnTo>
                    <a:pt x="1971" y="5493"/>
                  </a:lnTo>
                  <a:lnTo>
                    <a:pt x="2038" y="5406"/>
                  </a:lnTo>
                  <a:lnTo>
                    <a:pt x="2107" y="5320"/>
                  </a:lnTo>
                  <a:lnTo>
                    <a:pt x="2245" y="5149"/>
                  </a:lnTo>
                  <a:lnTo>
                    <a:pt x="2384" y="4979"/>
                  </a:lnTo>
                  <a:lnTo>
                    <a:pt x="2384" y="4979"/>
                  </a:lnTo>
                  <a:lnTo>
                    <a:pt x="2281" y="5121"/>
                  </a:lnTo>
                  <a:lnTo>
                    <a:pt x="2178" y="5262"/>
                  </a:lnTo>
                  <a:lnTo>
                    <a:pt x="1970" y="5544"/>
                  </a:lnTo>
                  <a:lnTo>
                    <a:pt x="1762" y="5825"/>
                  </a:lnTo>
                  <a:lnTo>
                    <a:pt x="1553" y="6107"/>
                  </a:lnTo>
                  <a:lnTo>
                    <a:pt x="1553" y="6107"/>
                  </a:lnTo>
                  <a:lnTo>
                    <a:pt x="1516" y="6159"/>
                  </a:lnTo>
                  <a:lnTo>
                    <a:pt x="1477" y="6209"/>
                  </a:lnTo>
                  <a:lnTo>
                    <a:pt x="1399" y="6310"/>
                  </a:lnTo>
                  <a:lnTo>
                    <a:pt x="1399" y="6310"/>
                  </a:lnTo>
                  <a:lnTo>
                    <a:pt x="1455" y="6231"/>
                  </a:lnTo>
                  <a:lnTo>
                    <a:pt x="1511" y="6152"/>
                  </a:lnTo>
                  <a:lnTo>
                    <a:pt x="1621" y="5991"/>
                  </a:lnTo>
                  <a:lnTo>
                    <a:pt x="1730" y="5830"/>
                  </a:lnTo>
                  <a:lnTo>
                    <a:pt x="1837" y="5667"/>
                  </a:lnTo>
                  <a:lnTo>
                    <a:pt x="1837" y="5667"/>
                  </a:lnTo>
                  <a:close/>
                  <a:moveTo>
                    <a:pt x="3027" y="4094"/>
                  </a:moveTo>
                  <a:lnTo>
                    <a:pt x="3027" y="4094"/>
                  </a:lnTo>
                  <a:lnTo>
                    <a:pt x="2922" y="4236"/>
                  </a:lnTo>
                  <a:lnTo>
                    <a:pt x="2816" y="4377"/>
                  </a:lnTo>
                  <a:lnTo>
                    <a:pt x="2816" y="4377"/>
                  </a:lnTo>
                  <a:lnTo>
                    <a:pt x="2713" y="4513"/>
                  </a:lnTo>
                  <a:lnTo>
                    <a:pt x="2608" y="4648"/>
                  </a:lnTo>
                  <a:lnTo>
                    <a:pt x="2502" y="4781"/>
                  </a:lnTo>
                  <a:lnTo>
                    <a:pt x="2448" y="4847"/>
                  </a:lnTo>
                  <a:lnTo>
                    <a:pt x="2393" y="4912"/>
                  </a:lnTo>
                  <a:lnTo>
                    <a:pt x="2393" y="4912"/>
                  </a:lnTo>
                  <a:lnTo>
                    <a:pt x="2314" y="5006"/>
                  </a:lnTo>
                  <a:lnTo>
                    <a:pt x="2237" y="5100"/>
                  </a:lnTo>
                  <a:lnTo>
                    <a:pt x="2160" y="5193"/>
                  </a:lnTo>
                  <a:lnTo>
                    <a:pt x="2084" y="5287"/>
                  </a:lnTo>
                  <a:lnTo>
                    <a:pt x="2084" y="5287"/>
                  </a:lnTo>
                  <a:lnTo>
                    <a:pt x="2212" y="5089"/>
                  </a:lnTo>
                  <a:lnTo>
                    <a:pt x="2344" y="4892"/>
                  </a:lnTo>
                  <a:lnTo>
                    <a:pt x="2344" y="4892"/>
                  </a:lnTo>
                  <a:lnTo>
                    <a:pt x="2404" y="4802"/>
                  </a:lnTo>
                  <a:lnTo>
                    <a:pt x="2466" y="4712"/>
                  </a:lnTo>
                  <a:lnTo>
                    <a:pt x="2530" y="4623"/>
                  </a:lnTo>
                  <a:lnTo>
                    <a:pt x="2593" y="4535"/>
                  </a:lnTo>
                  <a:lnTo>
                    <a:pt x="2657" y="4449"/>
                  </a:lnTo>
                  <a:lnTo>
                    <a:pt x="2723" y="4361"/>
                  </a:lnTo>
                  <a:lnTo>
                    <a:pt x="2789" y="4276"/>
                  </a:lnTo>
                  <a:lnTo>
                    <a:pt x="2856" y="4189"/>
                  </a:lnTo>
                  <a:lnTo>
                    <a:pt x="2991" y="4018"/>
                  </a:lnTo>
                  <a:lnTo>
                    <a:pt x="3128" y="3848"/>
                  </a:lnTo>
                  <a:lnTo>
                    <a:pt x="3402" y="3510"/>
                  </a:lnTo>
                  <a:lnTo>
                    <a:pt x="3402" y="3510"/>
                  </a:lnTo>
                  <a:lnTo>
                    <a:pt x="3445" y="3456"/>
                  </a:lnTo>
                  <a:lnTo>
                    <a:pt x="3487" y="3401"/>
                  </a:lnTo>
                  <a:lnTo>
                    <a:pt x="3572" y="3289"/>
                  </a:lnTo>
                  <a:lnTo>
                    <a:pt x="3658" y="3174"/>
                  </a:lnTo>
                  <a:lnTo>
                    <a:pt x="3743" y="3057"/>
                  </a:lnTo>
                  <a:lnTo>
                    <a:pt x="3829" y="2941"/>
                  </a:lnTo>
                  <a:lnTo>
                    <a:pt x="3917" y="2825"/>
                  </a:lnTo>
                  <a:lnTo>
                    <a:pt x="3961" y="2769"/>
                  </a:lnTo>
                  <a:lnTo>
                    <a:pt x="4006" y="2713"/>
                  </a:lnTo>
                  <a:lnTo>
                    <a:pt x="4051" y="2658"/>
                  </a:lnTo>
                  <a:lnTo>
                    <a:pt x="4097" y="2603"/>
                  </a:lnTo>
                  <a:lnTo>
                    <a:pt x="4097" y="2603"/>
                  </a:lnTo>
                  <a:lnTo>
                    <a:pt x="4028" y="2694"/>
                  </a:lnTo>
                  <a:lnTo>
                    <a:pt x="3960" y="2787"/>
                  </a:lnTo>
                  <a:lnTo>
                    <a:pt x="3824" y="2972"/>
                  </a:lnTo>
                  <a:lnTo>
                    <a:pt x="3691" y="3159"/>
                  </a:lnTo>
                  <a:lnTo>
                    <a:pt x="3558" y="3346"/>
                  </a:lnTo>
                  <a:lnTo>
                    <a:pt x="3294" y="3721"/>
                  </a:lnTo>
                  <a:lnTo>
                    <a:pt x="3160" y="3908"/>
                  </a:lnTo>
                  <a:lnTo>
                    <a:pt x="3027" y="4094"/>
                  </a:lnTo>
                  <a:lnTo>
                    <a:pt x="3027" y="4094"/>
                  </a:lnTo>
                  <a:close/>
                  <a:moveTo>
                    <a:pt x="3349" y="3745"/>
                  </a:moveTo>
                  <a:lnTo>
                    <a:pt x="3349" y="3745"/>
                  </a:lnTo>
                  <a:lnTo>
                    <a:pt x="3479" y="3583"/>
                  </a:lnTo>
                  <a:lnTo>
                    <a:pt x="3610" y="3421"/>
                  </a:lnTo>
                  <a:lnTo>
                    <a:pt x="3743" y="3260"/>
                  </a:lnTo>
                  <a:lnTo>
                    <a:pt x="3876" y="3099"/>
                  </a:lnTo>
                  <a:lnTo>
                    <a:pt x="3876" y="3099"/>
                  </a:lnTo>
                  <a:lnTo>
                    <a:pt x="4207" y="2702"/>
                  </a:lnTo>
                  <a:lnTo>
                    <a:pt x="4207" y="2702"/>
                  </a:lnTo>
                  <a:lnTo>
                    <a:pt x="4235" y="2667"/>
                  </a:lnTo>
                  <a:lnTo>
                    <a:pt x="4261" y="2635"/>
                  </a:lnTo>
                  <a:lnTo>
                    <a:pt x="4302" y="2580"/>
                  </a:lnTo>
                  <a:lnTo>
                    <a:pt x="4302" y="2580"/>
                  </a:lnTo>
                  <a:lnTo>
                    <a:pt x="4228" y="2688"/>
                  </a:lnTo>
                  <a:lnTo>
                    <a:pt x="4228" y="2688"/>
                  </a:lnTo>
                  <a:lnTo>
                    <a:pt x="4189" y="2745"/>
                  </a:lnTo>
                  <a:lnTo>
                    <a:pt x="4152" y="2800"/>
                  </a:lnTo>
                  <a:lnTo>
                    <a:pt x="4073" y="2910"/>
                  </a:lnTo>
                  <a:lnTo>
                    <a:pt x="3994" y="3017"/>
                  </a:lnTo>
                  <a:lnTo>
                    <a:pt x="3913" y="3124"/>
                  </a:lnTo>
                  <a:lnTo>
                    <a:pt x="3831" y="3230"/>
                  </a:lnTo>
                  <a:lnTo>
                    <a:pt x="3748" y="3335"/>
                  </a:lnTo>
                  <a:lnTo>
                    <a:pt x="3582" y="3544"/>
                  </a:lnTo>
                  <a:lnTo>
                    <a:pt x="3499" y="3649"/>
                  </a:lnTo>
                  <a:lnTo>
                    <a:pt x="3416" y="3755"/>
                  </a:lnTo>
                  <a:lnTo>
                    <a:pt x="3334" y="3860"/>
                  </a:lnTo>
                  <a:lnTo>
                    <a:pt x="3253" y="3968"/>
                  </a:lnTo>
                  <a:lnTo>
                    <a:pt x="3173" y="4077"/>
                  </a:lnTo>
                  <a:lnTo>
                    <a:pt x="3096" y="4187"/>
                  </a:lnTo>
                  <a:lnTo>
                    <a:pt x="3059" y="4242"/>
                  </a:lnTo>
                  <a:lnTo>
                    <a:pt x="3021" y="4298"/>
                  </a:lnTo>
                  <a:lnTo>
                    <a:pt x="2984" y="4355"/>
                  </a:lnTo>
                  <a:lnTo>
                    <a:pt x="2947" y="4413"/>
                  </a:lnTo>
                  <a:lnTo>
                    <a:pt x="2947" y="4413"/>
                  </a:lnTo>
                  <a:lnTo>
                    <a:pt x="2917" y="4461"/>
                  </a:lnTo>
                  <a:lnTo>
                    <a:pt x="2885" y="4509"/>
                  </a:lnTo>
                  <a:lnTo>
                    <a:pt x="2823" y="4604"/>
                  </a:lnTo>
                  <a:lnTo>
                    <a:pt x="2823" y="4604"/>
                  </a:lnTo>
                  <a:lnTo>
                    <a:pt x="2764" y="4674"/>
                  </a:lnTo>
                  <a:lnTo>
                    <a:pt x="2704" y="4744"/>
                  </a:lnTo>
                  <a:lnTo>
                    <a:pt x="2647" y="4814"/>
                  </a:lnTo>
                  <a:lnTo>
                    <a:pt x="2589" y="4884"/>
                  </a:lnTo>
                  <a:lnTo>
                    <a:pt x="2589" y="4884"/>
                  </a:lnTo>
                  <a:lnTo>
                    <a:pt x="2418" y="5097"/>
                  </a:lnTo>
                  <a:lnTo>
                    <a:pt x="2246" y="5313"/>
                  </a:lnTo>
                  <a:lnTo>
                    <a:pt x="2161" y="5423"/>
                  </a:lnTo>
                  <a:lnTo>
                    <a:pt x="2076" y="5532"/>
                  </a:lnTo>
                  <a:lnTo>
                    <a:pt x="1990" y="5643"/>
                  </a:lnTo>
                  <a:lnTo>
                    <a:pt x="1906" y="5754"/>
                  </a:lnTo>
                  <a:lnTo>
                    <a:pt x="1906" y="5754"/>
                  </a:lnTo>
                  <a:lnTo>
                    <a:pt x="2119" y="5440"/>
                  </a:lnTo>
                  <a:lnTo>
                    <a:pt x="2225" y="5282"/>
                  </a:lnTo>
                  <a:lnTo>
                    <a:pt x="2334" y="5127"/>
                  </a:lnTo>
                  <a:lnTo>
                    <a:pt x="2443" y="4970"/>
                  </a:lnTo>
                  <a:lnTo>
                    <a:pt x="2552" y="4814"/>
                  </a:lnTo>
                  <a:lnTo>
                    <a:pt x="2663" y="4660"/>
                  </a:lnTo>
                  <a:lnTo>
                    <a:pt x="2774" y="4505"/>
                  </a:lnTo>
                  <a:lnTo>
                    <a:pt x="2774" y="4505"/>
                  </a:lnTo>
                  <a:lnTo>
                    <a:pt x="2848" y="4411"/>
                  </a:lnTo>
                  <a:lnTo>
                    <a:pt x="2921" y="4318"/>
                  </a:lnTo>
                  <a:lnTo>
                    <a:pt x="2993" y="4223"/>
                  </a:lnTo>
                  <a:lnTo>
                    <a:pt x="3065" y="4128"/>
                  </a:lnTo>
                  <a:lnTo>
                    <a:pt x="3207" y="3937"/>
                  </a:lnTo>
                  <a:lnTo>
                    <a:pt x="3349" y="3745"/>
                  </a:lnTo>
                  <a:lnTo>
                    <a:pt x="3349" y="3745"/>
                  </a:lnTo>
                  <a:close/>
                  <a:moveTo>
                    <a:pt x="1153" y="6696"/>
                  </a:moveTo>
                  <a:lnTo>
                    <a:pt x="1153" y="6696"/>
                  </a:lnTo>
                  <a:lnTo>
                    <a:pt x="1230" y="6583"/>
                  </a:lnTo>
                  <a:lnTo>
                    <a:pt x="1309" y="6469"/>
                  </a:lnTo>
                  <a:lnTo>
                    <a:pt x="1388" y="6357"/>
                  </a:lnTo>
                  <a:lnTo>
                    <a:pt x="1468" y="6244"/>
                  </a:lnTo>
                  <a:lnTo>
                    <a:pt x="1630" y="6020"/>
                  </a:lnTo>
                  <a:lnTo>
                    <a:pt x="1793" y="5797"/>
                  </a:lnTo>
                  <a:lnTo>
                    <a:pt x="1958" y="5575"/>
                  </a:lnTo>
                  <a:lnTo>
                    <a:pt x="2125" y="5354"/>
                  </a:lnTo>
                  <a:lnTo>
                    <a:pt x="2458" y="4911"/>
                  </a:lnTo>
                  <a:lnTo>
                    <a:pt x="2458" y="4911"/>
                  </a:lnTo>
                  <a:lnTo>
                    <a:pt x="2109" y="5409"/>
                  </a:lnTo>
                  <a:lnTo>
                    <a:pt x="1935" y="5658"/>
                  </a:lnTo>
                  <a:lnTo>
                    <a:pt x="1763" y="5908"/>
                  </a:lnTo>
                  <a:lnTo>
                    <a:pt x="1763" y="5908"/>
                  </a:lnTo>
                  <a:lnTo>
                    <a:pt x="1716" y="5975"/>
                  </a:lnTo>
                  <a:lnTo>
                    <a:pt x="1672" y="6043"/>
                  </a:lnTo>
                  <a:lnTo>
                    <a:pt x="1582" y="6180"/>
                  </a:lnTo>
                  <a:lnTo>
                    <a:pt x="1493" y="6317"/>
                  </a:lnTo>
                  <a:lnTo>
                    <a:pt x="1404" y="6453"/>
                  </a:lnTo>
                  <a:lnTo>
                    <a:pt x="1404" y="6453"/>
                  </a:lnTo>
                  <a:lnTo>
                    <a:pt x="1390" y="6471"/>
                  </a:lnTo>
                  <a:lnTo>
                    <a:pt x="1370" y="6498"/>
                  </a:lnTo>
                  <a:lnTo>
                    <a:pt x="1314" y="6566"/>
                  </a:lnTo>
                  <a:lnTo>
                    <a:pt x="1248" y="6645"/>
                  </a:lnTo>
                  <a:lnTo>
                    <a:pt x="1182" y="6718"/>
                  </a:lnTo>
                  <a:lnTo>
                    <a:pt x="1153" y="6749"/>
                  </a:lnTo>
                  <a:lnTo>
                    <a:pt x="1129" y="6773"/>
                  </a:lnTo>
                  <a:lnTo>
                    <a:pt x="1110" y="6791"/>
                  </a:lnTo>
                  <a:lnTo>
                    <a:pt x="1103" y="6796"/>
                  </a:lnTo>
                  <a:lnTo>
                    <a:pt x="1098" y="6798"/>
                  </a:lnTo>
                  <a:lnTo>
                    <a:pt x="1097" y="6798"/>
                  </a:lnTo>
                  <a:lnTo>
                    <a:pt x="1096" y="6797"/>
                  </a:lnTo>
                  <a:lnTo>
                    <a:pt x="1095" y="6793"/>
                  </a:lnTo>
                  <a:lnTo>
                    <a:pt x="1097" y="6787"/>
                  </a:lnTo>
                  <a:lnTo>
                    <a:pt x="1103" y="6777"/>
                  </a:lnTo>
                  <a:lnTo>
                    <a:pt x="1122" y="6744"/>
                  </a:lnTo>
                  <a:lnTo>
                    <a:pt x="1153" y="6696"/>
                  </a:lnTo>
                  <a:lnTo>
                    <a:pt x="1153" y="6696"/>
                  </a:lnTo>
                  <a:close/>
                  <a:moveTo>
                    <a:pt x="962" y="6971"/>
                  </a:moveTo>
                  <a:lnTo>
                    <a:pt x="962" y="6971"/>
                  </a:lnTo>
                  <a:lnTo>
                    <a:pt x="968" y="6949"/>
                  </a:lnTo>
                  <a:lnTo>
                    <a:pt x="975" y="6927"/>
                  </a:lnTo>
                  <a:lnTo>
                    <a:pt x="982" y="6903"/>
                  </a:lnTo>
                  <a:lnTo>
                    <a:pt x="989" y="6881"/>
                  </a:lnTo>
                  <a:lnTo>
                    <a:pt x="1008" y="6835"/>
                  </a:lnTo>
                  <a:lnTo>
                    <a:pt x="1028" y="6790"/>
                  </a:lnTo>
                  <a:lnTo>
                    <a:pt x="1028" y="6790"/>
                  </a:lnTo>
                  <a:lnTo>
                    <a:pt x="1095" y="6709"/>
                  </a:lnTo>
                  <a:lnTo>
                    <a:pt x="1160" y="6627"/>
                  </a:lnTo>
                  <a:lnTo>
                    <a:pt x="1160" y="6627"/>
                  </a:lnTo>
                  <a:lnTo>
                    <a:pt x="1132" y="6668"/>
                  </a:lnTo>
                  <a:lnTo>
                    <a:pt x="1105" y="6710"/>
                  </a:lnTo>
                  <a:lnTo>
                    <a:pt x="1078" y="6752"/>
                  </a:lnTo>
                  <a:lnTo>
                    <a:pt x="1053" y="6794"/>
                  </a:lnTo>
                  <a:lnTo>
                    <a:pt x="1029" y="6838"/>
                  </a:lnTo>
                  <a:lnTo>
                    <a:pt x="1006" y="6882"/>
                  </a:lnTo>
                  <a:lnTo>
                    <a:pt x="984" y="6927"/>
                  </a:lnTo>
                  <a:lnTo>
                    <a:pt x="962" y="6971"/>
                  </a:lnTo>
                  <a:lnTo>
                    <a:pt x="962" y="6971"/>
                  </a:lnTo>
                  <a:close/>
                  <a:moveTo>
                    <a:pt x="1297" y="6724"/>
                  </a:moveTo>
                  <a:lnTo>
                    <a:pt x="1297" y="6724"/>
                  </a:lnTo>
                  <a:lnTo>
                    <a:pt x="1309" y="6703"/>
                  </a:lnTo>
                  <a:lnTo>
                    <a:pt x="1322" y="6682"/>
                  </a:lnTo>
                  <a:lnTo>
                    <a:pt x="1349" y="6639"/>
                  </a:lnTo>
                  <a:lnTo>
                    <a:pt x="1349" y="6639"/>
                  </a:lnTo>
                  <a:lnTo>
                    <a:pt x="1394" y="6571"/>
                  </a:lnTo>
                  <a:lnTo>
                    <a:pt x="1440" y="6502"/>
                  </a:lnTo>
                  <a:lnTo>
                    <a:pt x="1483" y="6432"/>
                  </a:lnTo>
                  <a:lnTo>
                    <a:pt x="1527" y="6361"/>
                  </a:lnTo>
                  <a:lnTo>
                    <a:pt x="1527" y="6361"/>
                  </a:lnTo>
                  <a:lnTo>
                    <a:pt x="1575" y="6292"/>
                  </a:lnTo>
                  <a:lnTo>
                    <a:pt x="1624" y="6224"/>
                  </a:lnTo>
                  <a:lnTo>
                    <a:pt x="1723" y="6090"/>
                  </a:lnTo>
                  <a:lnTo>
                    <a:pt x="1824" y="5956"/>
                  </a:lnTo>
                  <a:lnTo>
                    <a:pt x="1926" y="5825"/>
                  </a:lnTo>
                  <a:lnTo>
                    <a:pt x="1926" y="5825"/>
                  </a:lnTo>
                  <a:lnTo>
                    <a:pt x="2245" y="5407"/>
                  </a:lnTo>
                  <a:lnTo>
                    <a:pt x="2404" y="5200"/>
                  </a:lnTo>
                  <a:lnTo>
                    <a:pt x="2565" y="4993"/>
                  </a:lnTo>
                  <a:lnTo>
                    <a:pt x="2565" y="4993"/>
                  </a:lnTo>
                  <a:lnTo>
                    <a:pt x="2466" y="5135"/>
                  </a:lnTo>
                  <a:lnTo>
                    <a:pt x="2367" y="5275"/>
                  </a:lnTo>
                  <a:lnTo>
                    <a:pt x="2267" y="5416"/>
                  </a:lnTo>
                  <a:lnTo>
                    <a:pt x="2167" y="5556"/>
                  </a:lnTo>
                  <a:lnTo>
                    <a:pt x="1964" y="5836"/>
                  </a:lnTo>
                  <a:lnTo>
                    <a:pt x="1763" y="6117"/>
                  </a:lnTo>
                  <a:lnTo>
                    <a:pt x="1763" y="6117"/>
                  </a:lnTo>
                  <a:lnTo>
                    <a:pt x="1605" y="6336"/>
                  </a:lnTo>
                  <a:lnTo>
                    <a:pt x="1447" y="6554"/>
                  </a:lnTo>
                  <a:lnTo>
                    <a:pt x="1447" y="6554"/>
                  </a:lnTo>
                  <a:lnTo>
                    <a:pt x="1422" y="6591"/>
                  </a:lnTo>
                  <a:lnTo>
                    <a:pt x="1380" y="6654"/>
                  </a:lnTo>
                  <a:lnTo>
                    <a:pt x="1330" y="6729"/>
                  </a:lnTo>
                  <a:lnTo>
                    <a:pt x="1282" y="6799"/>
                  </a:lnTo>
                  <a:lnTo>
                    <a:pt x="1261" y="6828"/>
                  </a:lnTo>
                  <a:lnTo>
                    <a:pt x="1245" y="6849"/>
                  </a:lnTo>
                  <a:lnTo>
                    <a:pt x="1233" y="6862"/>
                  </a:lnTo>
                  <a:lnTo>
                    <a:pt x="1229" y="6866"/>
                  </a:lnTo>
                  <a:lnTo>
                    <a:pt x="1229" y="6866"/>
                  </a:lnTo>
                  <a:lnTo>
                    <a:pt x="1228" y="6865"/>
                  </a:lnTo>
                  <a:lnTo>
                    <a:pt x="1228" y="6861"/>
                  </a:lnTo>
                  <a:lnTo>
                    <a:pt x="1230" y="6854"/>
                  </a:lnTo>
                  <a:lnTo>
                    <a:pt x="1242" y="6828"/>
                  </a:lnTo>
                  <a:lnTo>
                    <a:pt x="1264" y="6786"/>
                  </a:lnTo>
                  <a:lnTo>
                    <a:pt x="1297" y="6724"/>
                  </a:lnTo>
                  <a:lnTo>
                    <a:pt x="1297" y="6724"/>
                  </a:lnTo>
                  <a:close/>
                  <a:moveTo>
                    <a:pt x="2800" y="4716"/>
                  </a:moveTo>
                  <a:lnTo>
                    <a:pt x="2800" y="4716"/>
                  </a:lnTo>
                  <a:lnTo>
                    <a:pt x="2860" y="4621"/>
                  </a:lnTo>
                  <a:lnTo>
                    <a:pt x="2860" y="4621"/>
                  </a:lnTo>
                  <a:lnTo>
                    <a:pt x="2921" y="4546"/>
                  </a:lnTo>
                  <a:lnTo>
                    <a:pt x="2983" y="4472"/>
                  </a:lnTo>
                  <a:lnTo>
                    <a:pt x="3108" y="4324"/>
                  </a:lnTo>
                  <a:lnTo>
                    <a:pt x="3108" y="4324"/>
                  </a:lnTo>
                  <a:lnTo>
                    <a:pt x="2894" y="4656"/>
                  </a:lnTo>
                  <a:lnTo>
                    <a:pt x="2894" y="4656"/>
                  </a:lnTo>
                  <a:lnTo>
                    <a:pt x="2780" y="4833"/>
                  </a:lnTo>
                  <a:lnTo>
                    <a:pt x="2667" y="5007"/>
                  </a:lnTo>
                  <a:lnTo>
                    <a:pt x="2550" y="5182"/>
                  </a:lnTo>
                  <a:lnTo>
                    <a:pt x="2432" y="5355"/>
                  </a:lnTo>
                  <a:lnTo>
                    <a:pt x="2432" y="5355"/>
                  </a:lnTo>
                  <a:lnTo>
                    <a:pt x="2300" y="5529"/>
                  </a:lnTo>
                  <a:lnTo>
                    <a:pt x="2235" y="5616"/>
                  </a:lnTo>
                  <a:lnTo>
                    <a:pt x="2169" y="5704"/>
                  </a:lnTo>
                  <a:lnTo>
                    <a:pt x="2169" y="5704"/>
                  </a:lnTo>
                  <a:lnTo>
                    <a:pt x="2109" y="5787"/>
                  </a:lnTo>
                  <a:lnTo>
                    <a:pt x="2050" y="5870"/>
                  </a:lnTo>
                  <a:lnTo>
                    <a:pt x="1934" y="6038"/>
                  </a:lnTo>
                  <a:lnTo>
                    <a:pt x="1934" y="6038"/>
                  </a:lnTo>
                  <a:lnTo>
                    <a:pt x="1861" y="6121"/>
                  </a:lnTo>
                  <a:lnTo>
                    <a:pt x="1786" y="6206"/>
                  </a:lnTo>
                  <a:lnTo>
                    <a:pt x="1710" y="6289"/>
                  </a:lnTo>
                  <a:lnTo>
                    <a:pt x="1635" y="6373"/>
                  </a:lnTo>
                  <a:lnTo>
                    <a:pt x="1635" y="6373"/>
                  </a:lnTo>
                  <a:lnTo>
                    <a:pt x="1788" y="6171"/>
                  </a:lnTo>
                  <a:lnTo>
                    <a:pt x="1940" y="5967"/>
                  </a:lnTo>
                  <a:lnTo>
                    <a:pt x="2090" y="5762"/>
                  </a:lnTo>
                  <a:lnTo>
                    <a:pt x="2237" y="5555"/>
                  </a:lnTo>
                  <a:lnTo>
                    <a:pt x="2310" y="5452"/>
                  </a:lnTo>
                  <a:lnTo>
                    <a:pt x="2382" y="5348"/>
                  </a:lnTo>
                  <a:lnTo>
                    <a:pt x="2454" y="5244"/>
                  </a:lnTo>
                  <a:lnTo>
                    <a:pt x="2525" y="5138"/>
                  </a:lnTo>
                  <a:lnTo>
                    <a:pt x="2595" y="5033"/>
                  </a:lnTo>
                  <a:lnTo>
                    <a:pt x="2664" y="4928"/>
                  </a:lnTo>
                  <a:lnTo>
                    <a:pt x="2733" y="4822"/>
                  </a:lnTo>
                  <a:lnTo>
                    <a:pt x="2800" y="4716"/>
                  </a:lnTo>
                  <a:lnTo>
                    <a:pt x="2800" y="4716"/>
                  </a:lnTo>
                  <a:close/>
                  <a:moveTo>
                    <a:pt x="2363" y="5516"/>
                  </a:moveTo>
                  <a:lnTo>
                    <a:pt x="2363" y="5516"/>
                  </a:lnTo>
                  <a:lnTo>
                    <a:pt x="2441" y="5406"/>
                  </a:lnTo>
                  <a:lnTo>
                    <a:pt x="2516" y="5296"/>
                  </a:lnTo>
                  <a:lnTo>
                    <a:pt x="2516" y="5296"/>
                  </a:lnTo>
                  <a:lnTo>
                    <a:pt x="2688" y="5074"/>
                  </a:lnTo>
                  <a:lnTo>
                    <a:pt x="2861" y="4851"/>
                  </a:lnTo>
                  <a:lnTo>
                    <a:pt x="2861" y="4851"/>
                  </a:lnTo>
                  <a:lnTo>
                    <a:pt x="2801" y="4937"/>
                  </a:lnTo>
                  <a:lnTo>
                    <a:pt x="2741" y="5020"/>
                  </a:lnTo>
                  <a:lnTo>
                    <a:pt x="2679" y="5103"/>
                  </a:lnTo>
                  <a:lnTo>
                    <a:pt x="2617" y="5186"/>
                  </a:lnTo>
                  <a:lnTo>
                    <a:pt x="2492" y="5351"/>
                  </a:lnTo>
                  <a:lnTo>
                    <a:pt x="2363" y="5516"/>
                  </a:lnTo>
                  <a:lnTo>
                    <a:pt x="2363" y="5516"/>
                  </a:lnTo>
                  <a:close/>
                  <a:moveTo>
                    <a:pt x="3094" y="4498"/>
                  </a:moveTo>
                  <a:lnTo>
                    <a:pt x="3094" y="4498"/>
                  </a:lnTo>
                  <a:lnTo>
                    <a:pt x="2918" y="4724"/>
                  </a:lnTo>
                  <a:lnTo>
                    <a:pt x="2918" y="4724"/>
                  </a:lnTo>
                  <a:lnTo>
                    <a:pt x="2754" y="4936"/>
                  </a:lnTo>
                  <a:lnTo>
                    <a:pt x="2754" y="4936"/>
                  </a:lnTo>
                  <a:lnTo>
                    <a:pt x="2834" y="4813"/>
                  </a:lnTo>
                  <a:lnTo>
                    <a:pt x="2834" y="4813"/>
                  </a:lnTo>
                  <a:lnTo>
                    <a:pt x="3060" y="4463"/>
                  </a:lnTo>
                  <a:lnTo>
                    <a:pt x="3287" y="4113"/>
                  </a:lnTo>
                  <a:lnTo>
                    <a:pt x="3287" y="4113"/>
                  </a:lnTo>
                  <a:lnTo>
                    <a:pt x="3288" y="4112"/>
                  </a:lnTo>
                  <a:lnTo>
                    <a:pt x="3288" y="4112"/>
                  </a:lnTo>
                  <a:lnTo>
                    <a:pt x="3428" y="3951"/>
                  </a:lnTo>
                  <a:lnTo>
                    <a:pt x="3570" y="3790"/>
                  </a:lnTo>
                  <a:lnTo>
                    <a:pt x="3570" y="3790"/>
                  </a:lnTo>
                  <a:lnTo>
                    <a:pt x="3447" y="3967"/>
                  </a:lnTo>
                  <a:lnTo>
                    <a:pt x="3327" y="4143"/>
                  </a:lnTo>
                  <a:lnTo>
                    <a:pt x="3210" y="4321"/>
                  </a:lnTo>
                  <a:lnTo>
                    <a:pt x="3094" y="4498"/>
                  </a:lnTo>
                  <a:lnTo>
                    <a:pt x="3094" y="4498"/>
                  </a:lnTo>
                  <a:close/>
                  <a:moveTo>
                    <a:pt x="3352" y="4013"/>
                  </a:moveTo>
                  <a:lnTo>
                    <a:pt x="3352" y="4013"/>
                  </a:lnTo>
                  <a:lnTo>
                    <a:pt x="3455" y="3857"/>
                  </a:lnTo>
                  <a:lnTo>
                    <a:pt x="3507" y="3778"/>
                  </a:lnTo>
                  <a:lnTo>
                    <a:pt x="3558" y="3700"/>
                  </a:lnTo>
                  <a:lnTo>
                    <a:pt x="3558" y="3700"/>
                  </a:lnTo>
                  <a:lnTo>
                    <a:pt x="3617" y="3615"/>
                  </a:lnTo>
                  <a:lnTo>
                    <a:pt x="3675" y="3531"/>
                  </a:lnTo>
                  <a:lnTo>
                    <a:pt x="3735" y="3448"/>
                  </a:lnTo>
                  <a:lnTo>
                    <a:pt x="3796" y="3365"/>
                  </a:lnTo>
                  <a:lnTo>
                    <a:pt x="3857" y="3283"/>
                  </a:lnTo>
                  <a:lnTo>
                    <a:pt x="3919" y="3201"/>
                  </a:lnTo>
                  <a:lnTo>
                    <a:pt x="4044" y="3038"/>
                  </a:lnTo>
                  <a:lnTo>
                    <a:pt x="4044" y="3038"/>
                  </a:lnTo>
                  <a:lnTo>
                    <a:pt x="4062" y="3017"/>
                  </a:lnTo>
                  <a:lnTo>
                    <a:pt x="4080" y="2995"/>
                  </a:lnTo>
                  <a:lnTo>
                    <a:pt x="4124" y="2948"/>
                  </a:lnTo>
                  <a:lnTo>
                    <a:pt x="4216" y="2853"/>
                  </a:lnTo>
                  <a:lnTo>
                    <a:pt x="4262" y="2805"/>
                  </a:lnTo>
                  <a:lnTo>
                    <a:pt x="4283" y="2782"/>
                  </a:lnTo>
                  <a:lnTo>
                    <a:pt x="4304" y="2757"/>
                  </a:lnTo>
                  <a:lnTo>
                    <a:pt x="4323" y="2734"/>
                  </a:lnTo>
                  <a:lnTo>
                    <a:pt x="4340" y="2711"/>
                  </a:lnTo>
                  <a:lnTo>
                    <a:pt x="4355" y="2688"/>
                  </a:lnTo>
                  <a:lnTo>
                    <a:pt x="4370" y="2665"/>
                  </a:lnTo>
                  <a:lnTo>
                    <a:pt x="4370" y="2665"/>
                  </a:lnTo>
                  <a:lnTo>
                    <a:pt x="4341" y="2715"/>
                  </a:lnTo>
                  <a:lnTo>
                    <a:pt x="4313" y="2766"/>
                  </a:lnTo>
                  <a:lnTo>
                    <a:pt x="4284" y="2816"/>
                  </a:lnTo>
                  <a:lnTo>
                    <a:pt x="4255" y="2865"/>
                  </a:lnTo>
                  <a:lnTo>
                    <a:pt x="4223" y="2914"/>
                  </a:lnTo>
                  <a:lnTo>
                    <a:pt x="4193" y="2962"/>
                  </a:lnTo>
                  <a:lnTo>
                    <a:pt x="4128" y="3059"/>
                  </a:lnTo>
                  <a:lnTo>
                    <a:pt x="4128" y="3059"/>
                  </a:lnTo>
                  <a:lnTo>
                    <a:pt x="4066" y="3133"/>
                  </a:lnTo>
                  <a:lnTo>
                    <a:pt x="4006" y="3208"/>
                  </a:lnTo>
                  <a:lnTo>
                    <a:pt x="3945" y="3283"/>
                  </a:lnTo>
                  <a:lnTo>
                    <a:pt x="3885" y="3360"/>
                  </a:lnTo>
                  <a:lnTo>
                    <a:pt x="3826" y="3438"/>
                  </a:lnTo>
                  <a:lnTo>
                    <a:pt x="3768" y="3515"/>
                  </a:lnTo>
                  <a:lnTo>
                    <a:pt x="3711" y="3593"/>
                  </a:lnTo>
                  <a:lnTo>
                    <a:pt x="3653" y="3673"/>
                  </a:lnTo>
                  <a:lnTo>
                    <a:pt x="3653" y="3673"/>
                  </a:lnTo>
                  <a:lnTo>
                    <a:pt x="3578" y="3758"/>
                  </a:lnTo>
                  <a:lnTo>
                    <a:pt x="3503" y="3844"/>
                  </a:lnTo>
                  <a:lnTo>
                    <a:pt x="3352" y="4013"/>
                  </a:lnTo>
                  <a:lnTo>
                    <a:pt x="3352" y="4013"/>
                  </a:lnTo>
                  <a:close/>
                  <a:moveTo>
                    <a:pt x="4223" y="3079"/>
                  </a:moveTo>
                  <a:lnTo>
                    <a:pt x="4223" y="3079"/>
                  </a:lnTo>
                  <a:lnTo>
                    <a:pt x="4195" y="3107"/>
                  </a:lnTo>
                  <a:lnTo>
                    <a:pt x="4168" y="3137"/>
                  </a:lnTo>
                  <a:lnTo>
                    <a:pt x="4116" y="3195"/>
                  </a:lnTo>
                  <a:lnTo>
                    <a:pt x="4065" y="3256"/>
                  </a:lnTo>
                  <a:lnTo>
                    <a:pt x="4015" y="3319"/>
                  </a:lnTo>
                  <a:lnTo>
                    <a:pt x="3917" y="3445"/>
                  </a:lnTo>
                  <a:lnTo>
                    <a:pt x="3869" y="3508"/>
                  </a:lnTo>
                  <a:lnTo>
                    <a:pt x="3819" y="3570"/>
                  </a:lnTo>
                  <a:lnTo>
                    <a:pt x="3819" y="3570"/>
                  </a:lnTo>
                  <a:lnTo>
                    <a:pt x="3748" y="3660"/>
                  </a:lnTo>
                  <a:lnTo>
                    <a:pt x="3677" y="3750"/>
                  </a:lnTo>
                  <a:lnTo>
                    <a:pt x="3535" y="3933"/>
                  </a:lnTo>
                  <a:lnTo>
                    <a:pt x="3535" y="3933"/>
                  </a:lnTo>
                  <a:lnTo>
                    <a:pt x="3645" y="3778"/>
                  </a:lnTo>
                  <a:lnTo>
                    <a:pt x="3756" y="3626"/>
                  </a:lnTo>
                  <a:lnTo>
                    <a:pt x="3870" y="3475"/>
                  </a:lnTo>
                  <a:lnTo>
                    <a:pt x="3984" y="3325"/>
                  </a:lnTo>
                  <a:lnTo>
                    <a:pt x="4100" y="3177"/>
                  </a:lnTo>
                  <a:lnTo>
                    <a:pt x="4219" y="3029"/>
                  </a:lnTo>
                  <a:lnTo>
                    <a:pt x="4338" y="2884"/>
                  </a:lnTo>
                  <a:lnTo>
                    <a:pt x="4460" y="2740"/>
                  </a:lnTo>
                  <a:lnTo>
                    <a:pt x="4460" y="2740"/>
                  </a:lnTo>
                  <a:lnTo>
                    <a:pt x="4430" y="2786"/>
                  </a:lnTo>
                  <a:lnTo>
                    <a:pt x="4367" y="2884"/>
                  </a:lnTo>
                  <a:lnTo>
                    <a:pt x="4330" y="2940"/>
                  </a:lnTo>
                  <a:lnTo>
                    <a:pt x="4292" y="2994"/>
                  </a:lnTo>
                  <a:lnTo>
                    <a:pt x="4274" y="3020"/>
                  </a:lnTo>
                  <a:lnTo>
                    <a:pt x="4255" y="3042"/>
                  </a:lnTo>
                  <a:lnTo>
                    <a:pt x="4238" y="3063"/>
                  </a:lnTo>
                  <a:lnTo>
                    <a:pt x="4223" y="3079"/>
                  </a:lnTo>
                  <a:lnTo>
                    <a:pt x="4223" y="3079"/>
                  </a:lnTo>
                  <a:close/>
                  <a:moveTo>
                    <a:pt x="4475" y="2532"/>
                  </a:moveTo>
                  <a:lnTo>
                    <a:pt x="4475" y="2532"/>
                  </a:lnTo>
                  <a:lnTo>
                    <a:pt x="4539" y="2617"/>
                  </a:lnTo>
                  <a:lnTo>
                    <a:pt x="4539" y="2617"/>
                  </a:lnTo>
                  <a:lnTo>
                    <a:pt x="4537" y="2617"/>
                  </a:lnTo>
                  <a:lnTo>
                    <a:pt x="4535" y="2619"/>
                  </a:lnTo>
                  <a:lnTo>
                    <a:pt x="4535" y="2619"/>
                  </a:lnTo>
                  <a:lnTo>
                    <a:pt x="4458" y="2695"/>
                  </a:lnTo>
                  <a:lnTo>
                    <a:pt x="4382" y="2775"/>
                  </a:lnTo>
                  <a:lnTo>
                    <a:pt x="4309" y="2856"/>
                  </a:lnTo>
                  <a:lnTo>
                    <a:pt x="4235" y="2938"/>
                  </a:lnTo>
                  <a:lnTo>
                    <a:pt x="4235" y="2938"/>
                  </a:lnTo>
                  <a:lnTo>
                    <a:pt x="4298" y="2841"/>
                  </a:lnTo>
                  <a:lnTo>
                    <a:pt x="4359" y="2742"/>
                  </a:lnTo>
                  <a:lnTo>
                    <a:pt x="4388" y="2693"/>
                  </a:lnTo>
                  <a:lnTo>
                    <a:pt x="4417" y="2643"/>
                  </a:lnTo>
                  <a:lnTo>
                    <a:pt x="4446" y="2592"/>
                  </a:lnTo>
                  <a:lnTo>
                    <a:pt x="4474" y="2541"/>
                  </a:lnTo>
                  <a:lnTo>
                    <a:pt x="4474" y="2541"/>
                  </a:lnTo>
                  <a:lnTo>
                    <a:pt x="4475" y="2536"/>
                  </a:lnTo>
                  <a:lnTo>
                    <a:pt x="4475" y="2532"/>
                  </a:lnTo>
                  <a:lnTo>
                    <a:pt x="4475" y="2532"/>
                  </a:lnTo>
                  <a:close/>
                  <a:moveTo>
                    <a:pt x="4464" y="2518"/>
                  </a:moveTo>
                  <a:lnTo>
                    <a:pt x="4464" y="2518"/>
                  </a:lnTo>
                  <a:lnTo>
                    <a:pt x="4460" y="2516"/>
                  </a:lnTo>
                  <a:lnTo>
                    <a:pt x="4456" y="2516"/>
                  </a:lnTo>
                  <a:lnTo>
                    <a:pt x="4451" y="2518"/>
                  </a:lnTo>
                  <a:lnTo>
                    <a:pt x="4447" y="2521"/>
                  </a:lnTo>
                  <a:lnTo>
                    <a:pt x="4447" y="2521"/>
                  </a:lnTo>
                  <a:lnTo>
                    <a:pt x="4359" y="2617"/>
                  </a:lnTo>
                  <a:lnTo>
                    <a:pt x="4272" y="2715"/>
                  </a:lnTo>
                  <a:lnTo>
                    <a:pt x="4188" y="2814"/>
                  </a:lnTo>
                  <a:lnTo>
                    <a:pt x="4105" y="2914"/>
                  </a:lnTo>
                  <a:lnTo>
                    <a:pt x="4024" y="3015"/>
                  </a:lnTo>
                  <a:lnTo>
                    <a:pt x="3943" y="3118"/>
                  </a:lnTo>
                  <a:lnTo>
                    <a:pt x="3865" y="3221"/>
                  </a:lnTo>
                  <a:lnTo>
                    <a:pt x="3788" y="3325"/>
                  </a:lnTo>
                  <a:lnTo>
                    <a:pt x="3711" y="3431"/>
                  </a:lnTo>
                  <a:lnTo>
                    <a:pt x="3636" y="3536"/>
                  </a:lnTo>
                  <a:lnTo>
                    <a:pt x="3561" y="3642"/>
                  </a:lnTo>
                  <a:lnTo>
                    <a:pt x="3487" y="3749"/>
                  </a:lnTo>
                  <a:lnTo>
                    <a:pt x="3414" y="3857"/>
                  </a:lnTo>
                  <a:lnTo>
                    <a:pt x="3342" y="3965"/>
                  </a:lnTo>
                  <a:lnTo>
                    <a:pt x="3199" y="4183"/>
                  </a:lnTo>
                  <a:lnTo>
                    <a:pt x="3199" y="4183"/>
                  </a:lnTo>
                  <a:lnTo>
                    <a:pt x="2987" y="4417"/>
                  </a:lnTo>
                  <a:lnTo>
                    <a:pt x="2987" y="4417"/>
                  </a:lnTo>
                  <a:lnTo>
                    <a:pt x="3065" y="4297"/>
                  </a:lnTo>
                  <a:lnTo>
                    <a:pt x="3142" y="4176"/>
                  </a:lnTo>
                  <a:lnTo>
                    <a:pt x="3220" y="4056"/>
                  </a:lnTo>
                  <a:lnTo>
                    <a:pt x="3300" y="3937"/>
                  </a:lnTo>
                  <a:lnTo>
                    <a:pt x="3382" y="3819"/>
                  </a:lnTo>
                  <a:lnTo>
                    <a:pt x="3465" y="3703"/>
                  </a:lnTo>
                  <a:lnTo>
                    <a:pt x="3508" y="3646"/>
                  </a:lnTo>
                  <a:lnTo>
                    <a:pt x="3551" y="3589"/>
                  </a:lnTo>
                  <a:lnTo>
                    <a:pt x="3596" y="3531"/>
                  </a:lnTo>
                  <a:lnTo>
                    <a:pt x="3640" y="3475"/>
                  </a:lnTo>
                  <a:lnTo>
                    <a:pt x="3640" y="3475"/>
                  </a:lnTo>
                  <a:lnTo>
                    <a:pt x="3742" y="3350"/>
                  </a:lnTo>
                  <a:lnTo>
                    <a:pt x="3844" y="3226"/>
                  </a:lnTo>
                  <a:lnTo>
                    <a:pt x="3946" y="3102"/>
                  </a:lnTo>
                  <a:lnTo>
                    <a:pt x="4045" y="2978"/>
                  </a:lnTo>
                  <a:lnTo>
                    <a:pt x="4094" y="2914"/>
                  </a:lnTo>
                  <a:lnTo>
                    <a:pt x="4144" y="2851"/>
                  </a:lnTo>
                  <a:lnTo>
                    <a:pt x="4190" y="2788"/>
                  </a:lnTo>
                  <a:lnTo>
                    <a:pt x="4238" y="2722"/>
                  </a:lnTo>
                  <a:lnTo>
                    <a:pt x="4284" y="2657"/>
                  </a:lnTo>
                  <a:lnTo>
                    <a:pt x="4329" y="2591"/>
                  </a:lnTo>
                  <a:lnTo>
                    <a:pt x="4373" y="2523"/>
                  </a:lnTo>
                  <a:lnTo>
                    <a:pt x="4415" y="2454"/>
                  </a:lnTo>
                  <a:lnTo>
                    <a:pt x="4415" y="2454"/>
                  </a:lnTo>
                  <a:lnTo>
                    <a:pt x="4464" y="2518"/>
                  </a:lnTo>
                  <a:lnTo>
                    <a:pt x="4464" y="2518"/>
                  </a:lnTo>
                  <a:close/>
                  <a:moveTo>
                    <a:pt x="3828" y="2019"/>
                  </a:moveTo>
                  <a:lnTo>
                    <a:pt x="3828" y="2019"/>
                  </a:lnTo>
                  <a:lnTo>
                    <a:pt x="3865" y="2028"/>
                  </a:lnTo>
                  <a:lnTo>
                    <a:pt x="3901" y="2039"/>
                  </a:lnTo>
                  <a:lnTo>
                    <a:pt x="3901" y="2039"/>
                  </a:lnTo>
                  <a:lnTo>
                    <a:pt x="3900" y="2039"/>
                  </a:lnTo>
                  <a:lnTo>
                    <a:pt x="3900" y="2039"/>
                  </a:lnTo>
                  <a:lnTo>
                    <a:pt x="3846" y="2094"/>
                  </a:lnTo>
                  <a:lnTo>
                    <a:pt x="3792" y="2148"/>
                  </a:lnTo>
                  <a:lnTo>
                    <a:pt x="3740" y="2203"/>
                  </a:lnTo>
                  <a:lnTo>
                    <a:pt x="3688" y="2258"/>
                  </a:lnTo>
                  <a:lnTo>
                    <a:pt x="3587" y="2370"/>
                  </a:lnTo>
                  <a:lnTo>
                    <a:pt x="3486" y="2484"/>
                  </a:lnTo>
                  <a:lnTo>
                    <a:pt x="3486" y="2484"/>
                  </a:lnTo>
                  <a:lnTo>
                    <a:pt x="3572" y="2369"/>
                  </a:lnTo>
                  <a:lnTo>
                    <a:pt x="3658" y="2254"/>
                  </a:lnTo>
                  <a:lnTo>
                    <a:pt x="3742" y="2139"/>
                  </a:lnTo>
                  <a:lnTo>
                    <a:pt x="3826" y="2026"/>
                  </a:lnTo>
                  <a:lnTo>
                    <a:pt x="3826" y="2026"/>
                  </a:lnTo>
                  <a:lnTo>
                    <a:pt x="3828" y="2022"/>
                  </a:lnTo>
                  <a:lnTo>
                    <a:pt x="3828" y="2019"/>
                  </a:lnTo>
                  <a:lnTo>
                    <a:pt x="3828" y="2019"/>
                  </a:lnTo>
                  <a:close/>
                  <a:moveTo>
                    <a:pt x="3677" y="2006"/>
                  </a:moveTo>
                  <a:lnTo>
                    <a:pt x="3677" y="2006"/>
                  </a:lnTo>
                  <a:lnTo>
                    <a:pt x="3707" y="2006"/>
                  </a:lnTo>
                  <a:lnTo>
                    <a:pt x="3737" y="2007"/>
                  </a:lnTo>
                  <a:lnTo>
                    <a:pt x="3767" y="2010"/>
                  </a:lnTo>
                  <a:lnTo>
                    <a:pt x="3795" y="2013"/>
                  </a:lnTo>
                  <a:lnTo>
                    <a:pt x="3795" y="2013"/>
                  </a:lnTo>
                  <a:lnTo>
                    <a:pt x="3694" y="2132"/>
                  </a:lnTo>
                  <a:lnTo>
                    <a:pt x="3594" y="2251"/>
                  </a:lnTo>
                  <a:lnTo>
                    <a:pt x="3492" y="2369"/>
                  </a:lnTo>
                  <a:lnTo>
                    <a:pt x="3389" y="2486"/>
                  </a:lnTo>
                  <a:lnTo>
                    <a:pt x="3183" y="2719"/>
                  </a:lnTo>
                  <a:lnTo>
                    <a:pt x="2974" y="2952"/>
                  </a:lnTo>
                  <a:lnTo>
                    <a:pt x="2768" y="3185"/>
                  </a:lnTo>
                  <a:lnTo>
                    <a:pt x="2562" y="3419"/>
                  </a:lnTo>
                  <a:lnTo>
                    <a:pt x="2459" y="3536"/>
                  </a:lnTo>
                  <a:lnTo>
                    <a:pt x="2359" y="3654"/>
                  </a:lnTo>
                  <a:lnTo>
                    <a:pt x="2258" y="3773"/>
                  </a:lnTo>
                  <a:lnTo>
                    <a:pt x="2159" y="3894"/>
                  </a:lnTo>
                  <a:lnTo>
                    <a:pt x="2159" y="3894"/>
                  </a:lnTo>
                  <a:lnTo>
                    <a:pt x="2178" y="3867"/>
                  </a:lnTo>
                  <a:lnTo>
                    <a:pt x="2193" y="3847"/>
                  </a:lnTo>
                  <a:lnTo>
                    <a:pt x="2193" y="3847"/>
                  </a:lnTo>
                  <a:lnTo>
                    <a:pt x="2395" y="3557"/>
                  </a:lnTo>
                  <a:lnTo>
                    <a:pt x="2497" y="3412"/>
                  </a:lnTo>
                  <a:lnTo>
                    <a:pt x="2600" y="3267"/>
                  </a:lnTo>
                  <a:lnTo>
                    <a:pt x="2600" y="3267"/>
                  </a:lnTo>
                  <a:lnTo>
                    <a:pt x="2657" y="3188"/>
                  </a:lnTo>
                  <a:lnTo>
                    <a:pt x="2717" y="3110"/>
                  </a:lnTo>
                  <a:lnTo>
                    <a:pt x="2777" y="3034"/>
                  </a:lnTo>
                  <a:lnTo>
                    <a:pt x="2839" y="2958"/>
                  </a:lnTo>
                  <a:lnTo>
                    <a:pt x="2839" y="2958"/>
                  </a:lnTo>
                  <a:lnTo>
                    <a:pt x="3059" y="2728"/>
                  </a:lnTo>
                  <a:lnTo>
                    <a:pt x="3167" y="2614"/>
                  </a:lnTo>
                  <a:lnTo>
                    <a:pt x="3275" y="2498"/>
                  </a:lnTo>
                  <a:lnTo>
                    <a:pt x="3328" y="2439"/>
                  </a:lnTo>
                  <a:lnTo>
                    <a:pt x="3381" y="2379"/>
                  </a:lnTo>
                  <a:lnTo>
                    <a:pt x="3432" y="2320"/>
                  </a:lnTo>
                  <a:lnTo>
                    <a:pt x="3484" y="2259"/>
                  </a:lnTo>
                  <a:lnTo>
                    <a:pt x="3534" y="2198"/>
                  </a:lnTo>
                  <a:lnTo>
                    <a:pt x="3582" y="2135"/>
                  </a:lnTo>
                  <a:lnTo>
                    <a:pt x="3630" y="2072"/>
                  </a:lnTo>
                  <a:lnTo>
                    <a:pt x="3677" y="2006"/>
                  </a:lnTo>
                  <a:lnTo>
                    <a:pt x="3677" y="2006"/>
                  </a:lnTo>
                  <a:close/>
                  <a:moveTo>
                    <a:pt x="3434" y="2048"/>
                  </a:moveTo>
                  <a:lnTo>
                    <a:pt x="3434" y="2048"/>
                  </a:lnTo>
                  <a:lnTo>
                    <a:pt x="3485" y="2034"/>
                  </a:lnTo>
                  <a:lnTo>
                    <a:pt x="3534" y="2022"/>
                  </a:lnTo>
                  <a:lnTo>
                    <a:pt x="3582" y="2014"/>
                  </a:lnTo>
                  <a:lnTo>
                    <a:pt x="3629" y="2010"/>
                  </a:lnTo>
                  <a:lnTo>
                    <a:pt x="3629" y="2010"/>
                  </a:lnTo>
                  <a:lnTo>
                    <a:pt x="3576" y="2069"/>
                  </a:lnTo>
                  <a:lnTo>
                    <a:pt x="3523" y="2129"/>
                  </a:lnTo>
                  <a:lnTo>
                    <a:pt x="3416" y="2248"/>
                  </a:lnTo>
                  <a:lnTo>
                    <a:pt x="3200" y="2484"/>
                  </a:lnTo>
                  <a:lnTo>
                    <a:pt x="3093" y="2603"/>
                  </a:lnTo>
                  <a:lnTo>
                    <a:pt x="3040" y="2663"/>
                  </a:lnTo>
                  <a:lnTo>
                    <a:pt x="2987" y="2722"/>
                  </a:lnTo>
                  <a:lnTo>
                    <a:pt x="2936" y="2783"/>
                  </a:lnTo>
                  <a:lnTo>
                    <a:pt x="2884" y="2845"/>
                  </a:lnTo>
                  <a:lnTo>
                    <a:pt x="2834" y="2907"/>
                  </a:lnTo>
                  <a:lnTo>
                    <a:pt x="2785" y="2969"/>
                  </a:lnTo>
                  <a:lnTo>
                    <a:pt x="2785" y="2969"/>
                  </a:lnTo>
                  <a:lnTo>
                    <a:pt x="2758" y="3006"/>
                  </a:lnTo>
                  <a:lnTo>
                    <a:pt x="2758" y="3006"/>
                  </a:lnTo>
                  <a:lnTo>
                    <a:pt x="2676" y="3096"/>
                  </a:lnTo>
                  <a:lnTo>
                    <a:pt x="2594" y="3187"/>
                  </a:lnTo>
                  <a:lnTo>
                    <a:pt x="2513" y="3278"/>
                  </a:lnTo>
                  <a:lnTo>
                    <a:pt x="2435" y="3371"/>
                  </a:lnTo>
                  <a:lnTo>
                    <a:pt x="2356" y="3463"/>
                  </a:lnTo>
                  <a:lnTo>
                    <a:pt x="2280" y="3558"/>
                  </a:lnTo>
                  <a:lnTo>
                    <a:pt x="2205" y="3653"/>
                  </a:lnTo>
                  <a:lnTo>
                    <a:pt x="2134" y="3749"/>
                  </a:lnTo>
                  <a:lnTo>
                    <a:pt x="2134" y="3749"/>
                  </a:lnTo>
                  <a:lnTo>
                    <a:pt x="2088" y="3809"/>
                  </a:lnTo>
                  <a:lnTo>
                    <a:pt x="2045" y="3869"/>
                  </a:lnTo>
                  <a:lnTo>
                    <a:pt x="2002" y="3931"/>
                  </a:lnTo>
                  <a:lnTo>
                    <a:pt x="1960" y="3994"/>
                  </a:lnTo>
                  <a:lnTo>
                    <a:pt x="1960" y="3994"/>
                  </a:lnTo>
                  <a:lnTo>
                    <a:pt x="1999" y="3926"/>
                  </a:lnTo>
                  <a:lnTo>
                    <a:pt x="2040" y="3859"/>
                  </a:lnTo>
                  <a:lnTo>
                    <a:pt x="2083" y="3793"/>
                  </a:lnTo>
                  <a:lnTo>
                    <a:pt x="2126" y="3728"/>
                  </a:lnTo>
                  <a:lnTo>
                    <a:pt x="2126" y="3728"/>
                  </a:lnTo>
                  <a:lnTo>
                    <a:pt x="2154" y="3687"/>
                  </a:lnTo>
                  <a:lnTo>
                    <a:pt x="2183" y="3646"/>
                  </a:lnTo>
                  <a:lnTo>
                    <a:pt x="2242" y="3564"/>
                  </a:lnTo>
                  <a:lnTo>
                    <a:pt x="2301" y="3484"/>
                  </a:lnTo>
                  <a:lnTo>
                    <a:pt x="2363" y="3406"/>
                  </a:lnTo>
                  <a:lnTo>
                    <a:pt x="2427" y="3328"/>
                  </a:lnTo>
                  <a:lnTo>
                    <a:pt x="2491" y="3250"/>
                  </a:lnTo>
                  <a:lnTo>
                    <a:pt x="2619" y="3097"/>
                  </a:lnTo>
                  <a:lnTo>
                    <a:pt x="2619" y="3097"/>
                  </a:lnTo>
                  <a:lnTo>
                    <a:pt x="2725" y="2969"/>
                  </a:lnTo>
                  <a:lnTo>
                    <a:pt x="2829" y="2841"/>
                  </a:lnTo>
                  <a:lnTo>
                    <a:pt x="3039" y="2584"/>
                  </a:lnTo>
                  <a:lnTo>
                    <a:pt x="3249" y="2327"/>
                  </a:lnTo>
                  <a:lnTo>
                    <a:pt x="3355" y="2199"/>
                  </a:lnTo>
                  <a:lnTo>
                    <a:pt x="3462" y="2073"/>
                  </a:lnTo>
                  <a:lnTo>
                    <a:pt x="3462" y="2073"/>
                  </a:lnTo>
                  <a:lnTo>
                    <a:pt x="3464" y="2069"/>
                  </a:lnTo>
                  <a:lnTo>
                    <a:pt x="3466" y="2067"/>
                  </a:lnTo>
                  <a:lnTo>
                    <a:pt x="3466" y="2060"/>
                  </a:lnTo>
                  <a:lnTo>
                    <a:pt x="3465" y="2054"/>
                  </a:lnTo>
                  <a:lnTo>
                    <a:pt x="3461" y="2049"/>
                  </a:lnTo>
                  <a:lnTo>
                    <a:pt x="3457" y="2046"/>
                  </a:lnTo>
                  <a:lnTo>
                    <a:pt x="3451" y="2045"/>
                  </a:lnTo>
                  <a:lnTo>
                    <a:pt x="3447" y="2045"/>
                  </a:lnTo>
                  <a:lnTo>
                    <a:pt x="3445" y="2046"/>
                  </a:lnTo>
                  <a:lnTo>
                    <a:pt x="3443" y="2048"/>
                  </a:lnTo>
                  <a:lnTo>
                    <a:pt x="3440" y="2051"/>
                  </a:lnTo>
                  <a:lnTo>
                    <a:pt x="3440" y="2051"/>
                  </a:lnTo>
                  <a:lnTo>
                    <a:pt x="3391" y="2107"/>
                  </a:lnTo>
                  <a:lnTo>
                    <a:pt x="3341" y="2164"/>
                  </a:lnTo>
                  <a:lnTo>
                    <a:pt x="3238" y="2276"/>
                  </a:lnTo>
                  <a:lnTo>
                    <a:pt x="3134" y="2389"/>
                  </a:lnTo>
                  <a:lnTo>
                    <a:pt x="3027" y="2501"/>
                  </a:lnTo>
                  <a:lnTo>
                    <a:pt x="3027" y="2501"/>
                  </a:lnTo>
                  <a:lnTo>
                    <a:pt x="3173" y="2307"/>
                  </a:lnTo>
                  <a:lnTo>
                    <a:pt x="3322" y="2113"/>
                  </a:lnTo>
                  <a:lnTo>
                    <a:pt x="3322" y="2113"/>
                  </a:lnTo>
                  <a:lnTo>
                    <a:pt x="3324" y="2109"/>
                  </a:lnTo>
                  <a:lnTo>
                    <a:pt x="3324" y="2106"/>
                  </a:lnTo>
                  <a:lnTo>
                    <a:pt x="3324" y="2102"/>
                  </a:lnTo>
                  <a:lnTo>
                    <a:pt x="3323" y="2100"/>
                  </a:lnTo>
                  <a:lnTo>
                    <a:pt x="3321" y="2096"/>
                  </a:lnTo>
                  <a:lnTo>
                    <a:pt x="3317" y="2094"/>
                  </a:lnTo>
                  <a:lnTo>
                    <a:pt x="3315" y="2093"/>
                  </a:lnTo>
                  <a:lnTo>
                    <a:pt x="3311" y="2090"/>
                  </a:lnTo>
                  <a:lnTo>
                    <a:pt x="3311" y="2090"/>
                  </a:lnTo>
                  <a:lnTo>
                    <a:pt x="3373" y="2068"/>
                  </a:lnTo>
                  <a:lnTo>
                    <a:pt x="3434" y="2048"/>
                  </a:lnTo>
                  <a:lnTo>
                    <a:pt x="3434" y="2048"/>
                  </a:lnTo>
                  <a:close/>
                  <a:moveTo>
                    <a:pt x="2566" y="3113"/>
                  </a:moveTo>
                  <a:lnTo>
                    <a:pt x="2566" y="3113"/>
                  </a:lnTo>
                  <a:lnTo>
                    <a:pt x="2766" y="2848"/>
                  </a:lnTo>
                  <a:lnTo>
                    <a:pt x="2766" y="2848"/>
                  </a:lnTo>
                  <a:lnTo>
                    <a:pt x="2971" y="2624"/>
                  </a:lnTo>
                  <a:lnTo>
                    <a:pt x="2971" y="2624"/>
                  </a:lnTo>
                  <a:lnTo>
                    <a:pt x="2870" y="2747"/>
                  </a:lnTo>
                  <a:lnTo>
                    <a:pt x="2770" y="2870"/>
                  </a:lnTo>
                  <a:lnTo>
                    <a:pt x="2566" y="3113"/>
                  </a:lnTo>
                  <a:lnTo>
                    <a:pt x="2566" y="3113"/>
                  </a:lnTo>
                  <a:close/>
                  <a:moveTo>
                    <a:pt x="3295" y="2097"/>
                  </a:moveTo>
                  <a:lnTo>
                    <a:pt x="3295" y="2097"/>
                  </a:lnTo>
                  <a:lnTo>
                    <a:pt x="3249" y="2151"/>
                  </a:lnTo>
                  <a:lnTo>
                    <a:pt x="3203" y="2205"/>
                  </a:lnTo>
                  <a:lnTo>
                    <a:pt x="3107" y="2310"/>
                  </a:lnTo>
                  <a:lnTo>
                    <a:pt x="3011" y="2415"/>
                  </a:lnTo>
                  <a:lnTo>
                    <a:pt x="2912" y="2516"/>
                  </a:lnTo>
                  <a:lnTo>
                    <a:pt x="2716" y="2721"/>
                  </a:lnTo>
                  <a:lnTo>
                    <a:pt x="2616" y="2823"/>
                  </a:lnTo>
                  <a:lnTo>
                    <a:pt x="2519" y="2926"/>
                  </a:lnTo>
                  <a:lnTo>
                    <a:pt x="2519" y="2926"/>
                  </a:lnTo>
                  <a:lnTo>
                    <a:pt x="2592" y="2846"/>
                  </a:lnTo>
                  <a:lnTo>
                    <a:pt x="2671" y="2759"/>
                  </a:lnTo>
                  <a:lnTo>
                    <a:pt x="2754" y="2664"/>
                  </a:lnTo>
                  <a:lnTo>
                    <a:pt x="2840" y="2566"/>
                  </a:lnTo>
                  <a:lnTo>
                    <a:pt x="3015" y="2364"/>
                  </a:lnTo>
                  <a:lnTo>
                    <a:pt x="3103" y="2266"/>
                  </a:lnTo>
                  <a:lnTo>
                    <a:pt x="3187" y="2171"/>
                  </a:lnTo>
                  <a:lnTo>
                    <a:pt x="3187" y="2171"/>
                  </a:lnTo>
                  <a:lnTo>
                    <a:pt x="3191" y="2166"/>
                  </a:lnTo>
                  <a:lnTo>
                    <a:pt x="3192" y="2163"/>
                  </a:lnTo>
                  <a:lnTo>
                    <a:pt x="3192" y="2158"/>
                  </a:lnTo>
                  <a:lnTo>
                    <a:pt x="3191" y="2155"/>
                  </a:lnTo>
                  <a:lnTo>
                    <a:pt x="3189" y="2151"/>
                  </a:lnTo>
                  <a:lnTo>
                    <a:pt x="3186" y="2148"/>
                  </a:lnTo>
                  <a:lnTo>
                    <a:pt x="3183" y="2147"/>
                  </a:lnTo>
                  <a:lnTo>
                    <a:pt x="3178" y="2145"/>
                  </a:lnTo>
                  <a:lnTo>
                    <a:pt x="3178" y="2145"/>
                  </a:lnTo>
                  <a:lnTo>
                    <a:pt x="3237" y="2120"/>
                  </a:lnTo>
                  <a:lnTo>
                    <a:pt x="3295" y="2097"/>
                  </a:lnTo>
                  <a:lnTo>
                    <a:pt x="3295" y="2097"/>
                  </a:lnTo>
                  <a:close/>
                  <a:moveTo>
                    <a:pt x="3162" y="2152"/>
                  </a:moveTo>
                  <a:lnTo>
                    <a:pt x="3162" y="2152"/>
                  </a:lnTo>
                  <a:lnTo>
                    <a:pt x="3101" y="2206"/>
                  </a:lnTo>
                  <a:lnTo>
                    <a:pt x="3041" y="2261"/>
                  </a:lnTo>
                  <a:lnTo>
                    <a:pt x="2981" y="2317"/>
                  </a:lnTo>
                  <a:lnTo>
                    <a:pt x="2923" y="2374"/>
                  </a:lnTo>
                  <a:lnTo>
                    <a:pt x="2864" y="2431"/>
                  </a:lnTo>
                  <a:lnTo>
                    <a:pt x="2807" y="2488"/>
                  </a:lnTo>
                  <a:lnTo>
                    <a:pt x="2693" y="2604"/>
                  </a:lnTo>
                  <a:lnTo>
                    <a:pt x="2693" y="2604"/>
                  </a:lnTo>
                  <a:lnTo>
                    <a:pt x="2771" y="2523"/>
                  </a:lnTo>
                  <a:lnTo>
                    <a:pt x="2809" y="2482"/>
                  </a:lnTo>
                  <a:lnTo>
                    <a:pt x="2848" y="2440"/>
                  </a:lnTo>
                  <a:lnTo>
                    <a:pt x="2885" y="2398"/>
                  </a:lnTo>
                  <a:lnTo>
                    <a:pt x="2922" y="2355"/>
                  </a:lnTo>
                  <a:lnTo>
                    <a:pt x="2958" y="2312"/>
                  </a:lnTo>
                  <a:lnTo>
                    <a:pt x="2993" y="2267"/>
                  </a:lnTo>
                  <a:lnTo>
                    <a:pt x="2993" y="2267"/>
                  </a:lnTo>
                  <a:lnTo>
                    <a:pt x="2995" y="2264"/>
                  </a:lnTo>
                  <a:lnTo>
                    <a:pt x="2995" y="2260"/>
                  </a:lnTo>
                  <a:lnTo>
                    <a:pt x="2995" y="2257"/>
                  </a:lnTo>
                  <a:lnTo>
                    <a:pt x="2994" y="2253"/>
                  </a:lnTo>
                  <a:lnTo>
                    <a:pt x="2992" y="2251"/>
                  </a:lnTo>
                  <a:lnTo>
                    <a:pt x="2990" y="2248"/>
                  </a:lnTo>
                  <a:lnTo>
                    <a:pt x="2984" y="2245"/>
                  </a:lnTo>
                  <a:lnTo>
                    <a:pt x="2984" y="2245"/>
                  </a:lnTo>
                  <a:lnTo>
                    <a:pt x="3027" y="2220"/>
                  </a:lnTo>
                  <a:lnTo>
                    <a:pt x="3072" y="2197"/>
                  </a:lnTo>
                  <a:lnTo>
                    <a:pt x="3117" y="2173"/>
                  </a:lnTo>
                  <a:lnTo>
                    <a:pt x="3162" y="2152"/>
                  </a:lnTo>
                  <a:lnTo>
                    <a:pt x="3162" y="2152"/>
                  </a:lnTo>
                  <a:close/>
                  <a:moveTo>
                    <a:pt x="2670" y="2594"/>
                  </a:moveTo>
                  <a:lnTo>
                    <a:pt x="2670" y="2594"/>
                  </a:lnTo>
                  <a:lnTo>
                    <a:pt x="2629" y="2637"/>
                  </a:lnTo>
                  <a:lnTo>
                    <a:pt x="2599" y="2671"/>
                  </a:lnTo>
                  <a:lnTo>
                    <a:pt x="2599" y="2671"/>
                  </a:lnTo>
                  <a:lnTo>
                    <a:pt x="2612" y="2650"/>
                  </a:lnTo>
                  <a:lnTo>
                    <a:pt x="2626" y="2628"/>
                  </a:lnTo>
                  <a:lnTo>
                    <a:pt x="2641" y="2607"/>
                  </a:lnTo>
                  <a:lnTo>
                    <a:pt x="2658" y="2585"/>
                  </a:lnTo>
                  <a:lnTo>
                    <a:pt x="2676" y="2566"/>
                  </a:lnTo>
                  <a:lnTo>
                    <a:pt x="2695" y="2546"/>
                  </a:lnTo>
                  <a:lnTo>
                    <a:pt x="2734" y="2507"/>
                  </a:lnTo>
                  <a:lnTo>
                    <a:pt x="2777" y="2468"/>
                  </a:lnTo>
                  <a:lnTo>
                    <a:pt x="2818" y="2432"/>
                  </a:lnTo>
                  <a:lnTo>
                    <a:pt x="2857" y="2397"/>
                  </a:lnTo>
                  <a:lnTo>
                    <a:pt x="2895" y="2362"/>
                  </a:lnTo>
                  <a:lnTo>
                    <a:pt x="2895" y="2362"/>
                  </a:lnTo>
                  <a:lnTo>
                    <a:pt x="2946" y="2314"/>
                  </a:lnTo>
                  <a:lnTo>
                    <a:pt x="2953" y="2307"/>
                  </a:lnTo>
                  <a:lnTo>
                    <a:pt x="2951" y="2310"/>
                  </a:lnTo>
                  <a:lnTo>
                    <a:pt x="2869" y="2393"/>
                  </a:lnTo>
                  <a:lnTo>
                    <a:pt x="2744" y="2519"/>
                  </a:lnTo>
                  <a:lnTo>
                    <a:pt x="2670" y="2594"/>
                  </a:lnTo>
                  <a:lnTo>
                    <a:pt x="2670" y="2594"/>
                  </a:lnTo>
                  <a:close/>
                  <a:moveTo>
                    <a:pt x="2525" y="2705"/>
                  </a:moveTo>
                  <a:lnTo>
                    <a:pt x="2525" y="2705"/>
                  </a:lnTo>
                  <a:lnTo>
                    <a:pt x="2541" y="2671"/>
                  </a:lnTo>
                  <a:lnTo>
                    <a:pt x="2559" y="2638"/>
                  </a:lnTo>
                  <a:lnTo>
                    <a:pt x="2579" y="2605"/>
                  </a:lnTo>
                  <a:lnTo>
                    <a:pt x="2601" y="2575"/>
                  </a:lnTo>
                  <a:lnTo>
                    <a:pt x="2623" y="2544"/>
                  </a:lnTo>
                  <a:lnTo>
                    <a:pt x="2648" y="2515"/>
                  </a:lnTo>
                  <a:lnTo>
                    <a:pt x="2674" y="2486"/>
                  </a:lnTo>
                  <a:lnTo>
                    <a:pt x="2701" y="2459"/>
                  </a:lnTo>
                  <a:lnTo>
                    <a:pt x="2729" y="2432"/>
                  </a:lnTo>
                  <a:lnTo>
                    <a:pt x="2758" y="2405"/>
                  </a:lnTo>
                  <a:lnTo>
                    <a:pt x="2787" y="2381"/>
                  </a:lnTo>
                  <a:lnTo>
                    <a:pt x="2819" y="2356"/>
                  </a:lnTo>
                  <a:lnTo>
                    <a:pt x="2850" y="2333"/>
                  </a:lnTo>
                  <a:lnTo>
                    <a:pt x="2882" y="2309"/>
                  </a:lnTo>
                  <a:lnTo>
                    <a:pt x="2916" y="2287"/>
                  </a:lnTo>
                  <a:lnTo>
                    <a:pt x="2950" y="2266"/>
                  </a:lnTo>
                  <a:lnTo>
                    <a:pt x="2950" y="2266"/>
                  </a:lnTo>
                  <a:lnTo>
                    <a:pt x="2901" y="2310"/>
                  </a:lnTo>
                  <a:lnTo>
                    <a:pt x="2848" y="2355"/>
                  </a:lnTo>
                  <a:lnTo>
                    <a:pt x="2795" y="2402"/>
                  </a:lnTo>
                  <a:lnTo>
                    <a:pt x="2743" y="2448"/>
                  </a:lnTo>
                  <a:lnTo>
                    <a:pt x="2717" y="2473"/>
                  </a:lnTo>
                  <a:lnTo>
                    <a:pt x="2692" y="2498"/>
                  </a:lnTo>
                  <a:lnTo>
                    <a:pt x="2669" y="2523"/>
                  </a:lnTo>
                  <a:lnTo>
                    <a:pt x="2645" y="2548"/>
                  </a:lnTo>
                  <a:lnTo>
                    <a:pt x="2624" y="2575"/>
                  </a:lnTo>
                  <a:lnTo>
                    <a:pt x="2605" y="2601"/>
                  </a:lnTo>
                  <a:lnTo>
                    <a:pt x="2587" y="2629"/>
                  </a:lnTo>
                  <a:lnTo>
                    <a:pt x="2572" y="2656"/>
                  </a:lnTo>
                  <a:lnTo>
                    <a:pt x="2572" y="2656"/>
                  </a:lnTo>
                  <a:lnTo>
                    <a:pt x="2571" y="2659"/>
                  </a:lnTo>
                  <a:lnTo>
                    <a:pt x="2569" y="2663"/>
                  </a:lnTo>
                  <a:lnTo>
                    <a:pt x="2571" y="2669"/>
                  </a:lnTo>
                  <a:lnTo>
                    <a:pt x="2574" y="2673"/>
                  </a:lnTo>
                  <a:lnTo>
                    <a:pt x="2578" y="2677"/>
                  </a:lnTo>
                  <a:lnTo>
                    <a:pt x="2583" y="2679"/>
                  </a:lnTo>
                  <a:lnTo>
                    <a:pt x="2588" y="2679"/>
                  </a:lnTo>
                  <a:lnTo>
                    <a:pt x="2594" y="2677"/>
                  </a:lnTo>
                  <a:lnTo>
                    <a:pt x="2596" y="2676"/>
                  </a:lnTo>
                  <a:lnTo>
                    <a:pt x="2599" y="2672"/>
                  </a:lnTo>
                  <a:lnTo>
                    <a:pt x="2599" y="2672"/>
                  </a:lnTo>
                  <a:lnTo>
                    <a:pt x="2572" y="2704"/>
                  </a:lnTo>
                  <a:lnTo>
                    <a:pt x="2546" y="2735"/>
                  </a:lnTo>
                  <a:lnTo>
                    <a:pt x="2482" y="2821"/>
                  </a:lnTo>
                  <a:lnTo>
                    <a:pt x="2482" y="2821"/>
                  </a:lnTo>
                  <a:lnTo>
                    <a:pt x="2491" y="2790"/>
                  </a:lnTo>
                  <a:lnTo>
                    <a:pt x="2502" y="2761"/>
                  </a:lnTo>
                  <a:lnTo>
                    <a:pt x="2512" y="2732"/>
                  </a:lnTo>
                  <a:lnTo>
                    <a:pt x="2525" y="2705"/>
                  </a:lnTo>
                  <a:lnTo>
                    <a:pt x="2525" y="2705"/>
                  </a:lnTo>
                  <a:close/>
                  <a:moveTo>
                    <a:pt x="2473" y="2846"/>
                  </a:moveTo>
                  <a:lnTo>
                    <a:pt x="2473" y="2846"/>
                  </a:lnTo>
                  <a:lnTo>
                    <a:pt x="2478" y="2851"/>
                  </a:lnTo>
                  <a:lnTo>
                    <a:pt x="2485" y="2855"/>
                  </a:lnTo>
                  <a:lnTo>
                    <a:pt x="2487" y="2855"/>
                  </a:lnTo>
                  <a:lnTo>
                    <a:pt x="2491" y="2855"/>
                  </a:lnTo>
                  <a:lnTo>
                    <a:pt x="2495" y="2852"/>
                  </a:lnTo>
                  <a:lnTo>
                    <a:pt x="2498" y="2850"/>
                  </a:lnTo>
                  <a:lnTo>
                    <a:pt x="2498" y="2850"/>
                  </a:lnTo>
                  <a:lnTo>
                    <a:pt x="2664" y="2679"/>
                  </a:lnTo>
                  <a:lnTo>
                    <a:pt x="2830" y="2507"/>
                  </a:lnTo>
                  <a:lnTo>
                    <a:pt x="2830" y="2507"/>
                  </a:lnTo>
                  <a:lnTo>
                    <a:pt x="2926" y="2405"/>
                  </a:lnTo>
                  <a:lnTo>
                    <a:pt x="2926" y="2405"/>
                  </a:lnTo>
                  <a:lnTo>
                    <a:pt x="2859" y="2479"/>
                  </a:lnTo>
                  <a:lnTo>
                    <a:pt x="2792" y="2551"/>
                  </a:lnTo>
                  <a:lnTo>
                    <a:pt x="2725" y="2626"/>
                  </a:lnTo>
                  <a:lnTo>
                    <a:pt x="2662" y="2701"/>
                  </a:lnTo>
                  <a:lnTo>
                    <a:pt x="2600" y="2777"/>
                  </a:lnTo>
                  <a:lnTo>
                    <a:pt x="2569" y="2817"/>
                  </a:lnTo>
                  <a:lnTo>
                    <a:pt x="2539" y="2857"/>
                  </a:lnTo>
                  <a:lnTo>
                    <a:pt x="2511" y="2897"/>
                  </a:lnTo>
                  <a:lnTo>
                    <a:pt x="2482" y="2938"/>
                  </a:lnTo>
                  <a:lnTo>
                    <a:pt x="2455" y="2979"/>
                  </a:lnTo>
                  <a:lnTo>
                    <a:pt x="2427" y="3022"/>
                  </a:lnTo>
                  <a:lnTo>
                    <a:pt x="2427" y="3022"/>
                  </a:lnTo>
                  <a:lnTo>
                    <a:pt x="2450" y="2933"/>
                  </a:lnTo>
                  <a:lnTo>
                    <a:pt x="2462" y="2890"/>
                  </a:lnTo>
                  <a:lnTo>
                    <a:pt x="2473" y="2846"/>
                  </a:lnTo>
                  <a:lnTo>
                    <a:pt x="2473" y="2846"/>
                  </a:lnTo>
                  <a:close/>
                  <a:moveTo>
                    <a:pt x="2414" y="3071"/>
                  </a:moveTo>
                  <a:lnTo>
                    <a:pt x="2414" y="3071"/>
                  </a:lnTo>
                  <a:lnTo>
                    <a:pt x="2418" y="3074"/>
                  </a:lnTo>
                  <a:lnTo>
                    <a:pt x="2423" y="3074"/>
                  </a:lnTo>
                  <a:lnTo>
                    <a:pt x="2428" y="3074"/>
                  </a:lnTo>
                  <a:lnTo>
                    <a:pt x="2431" y="3070"/>
                  </a:lnTo>
                  <a:lnTo>
                    <a:pt x="2431" y="3070"/>
                  </a:lnTo>
                  <a:lnTo>
                    <a:pt x="2506" y="2988"/>
                  </a:lnTo>
                  <a:lnTo>
                    <a:pt x="2581" y="2906"/>
                  </a:lnTo>
                  <a:lnTo>
                    <a:pt x="2657" y="2827"/>
                  </a:lnTo>
                  <a:lnTo>
                    <a:pt x="2734" y="2746"/>
                  </a:lnTo>
                  <a:lnTo>
                    <a:pt x="2888" y="2588"/>
                  </a:lnTo>
                  <a:lnTo>
                    <a:pt x="3042" y="2427"/>
                  </a:lnTo>
                  <a:lnTo>
                    <a:pt x="3042" y="2427"/>
                  </a:lnTo>
                  <a:lnTo>
                    <a:pt x="2942" y="2562"/>
                  </a:lnTo>
                  <a:lnTo>
                    <a:pt x="2841" y="2695"/>
                  </a:lnTo>
                  <a:lnTo>
                    <a:pt x="2841" y="2695"/>
                  </a:lnTo>
                  <a:lnTo>
                    <a:pt x="2720" y="2823"/>
                  </a:lnTo>
                  <a:lnTo>
                    <a:pt x="2600" y="2951"/>
                  </a:lnTo>
                  <a:lnTo>
                    <a:pt x="2541" y="3015"/>
                  </a:lnTo>
                  <a:lnTo>
                    <a:pt x="2483" y="3079"/>
                  </a:lnTo>
                  <a:lnTo>
                    <a:pt x="2425" y="3145"/>
                  </a:lnTo>
                  <a:lnTo>
                    <a:pt x="2368" y="3210"/>
                  </a:lnTo>
                  <a:lnTo>
                    <a:pt x="2368" y="3210"/>
                  </a:lnTo>
                  <a:lnTo>
                    <a:pt x="2381" y="3177"/>
                  </a:lnTo>
                  <a:lnTo>
                    <a:pt x="2393" y="3143"/>
                  </a:lnTo>
                  <a:lnTo>
                    <a:pt x="2403" y="3107"/>
                  </a:lnTo>
                  <a:lnTo>
                    <a:pt x="2414" y="3071"/>
                  </a:lnTo>
                  <a:lnTo>
                    <a:pt x="2414" y="3071"/>
                  </a:lnTo>
                  <a:close/>
                  <a:moveTo>
                    <a:pt x="2459" y="3189"/>
                  </a:moveTo>
                  <a:lnTo>
                    <a:pt x="2459" y="3189"/>
                  </a:lnTo>
                  <a:lnTo>
                    <a:pt x="2489" y="3157"/>
                  </a:lnTo>
                  <a:lnTo>
                    <a:pt x="2519" y="3124"/>
                  </a:lnTo>
                  <a:lnTo>
                    <a:pt x="2519" y="3124"/>
                  </a:lnTo>
                  <a:lnTo>
                    <a:pt x="2399" y="3282"/>
                  </a:lnTo>
                  <a:lnTo>
                    <a:pt x="2279" y="3439"/>
                  </a:lnTo>
                  <a:lnTo>
                    <a:pt x="2157" y="3597"/>
                  </a:lnTo>
                  <a:lnTo>
                    <a:pt x="2036" y="3752"/>
                  </a:lnTo>
                  <a:lnTo>
                    <a:pt x="2036" y="3752"/>
                  </a:lnTo>
                  <a:lnTo>
                    <a:pt x="1989" y="3816"/>
                  </a:lnTo>
                  <a:lnTo>
                    <a:pt x="1957" y="3859"/>
                  </a:lnTo>
                  <a:lnTo>
                    <a:pt x="1928" y="3896"/>
                  </a:lnTo>
                  <a:lnTo>
                    <a:pt x="1917" y="3910"/>
                  </a:lnTo>
                  <a:lnTo>
                    <a:pt x="1909" y="3919"/>
                  </a:lnTo>
                  <a:lnTo>
                    <a:pt x="1907" y="3921"/>
                  </a:lnTo>
                  <a:lnTo>
                    <a:pt x="1906" y="3921"/>
                  </a:lnTo>
                  <a:lnTo>
                    <a:pt x="1906" y="3919"/>
                  </a:lnTo>
                  <a:lnTo>
                    <a:pt x="1908" y="3915"/>
                  </a:lnTo>
                  <a:lnTo>
                    <a:pt x="1915" y="3900"/>
                  </a:lnTo>
                  <a:lnTo>
                    <a:pt x="1929" y="3875"/>
                  </a:lnTo>
                  <a:lnTo>
                    <a:pt x="1982" y="3789"/>
                  </a:lnTo>
                  <a:lnTo>
                    <a:pt x="1982" y="3789"/>
                  </a:lnTo>
                  <a:lnTo>
                    <a:pt x="2008" y="3749"/>
                  </a:lnTo>
                  <a:lnTo>
                    <a:pt x="2035" y="3710"/>
                  </a:lnTo>
                  <a:lnTo>
                    <a:pt x="2061" y="3670"/>
                  </a:lnTo>
                  <a:lnTo>
                    <a:pt x="2090" y="3632"/>
                  </a:lnTo>
                  <a:lnTo>
                    <a:pt x="2119" y="3593"/>
                  </a:lnTo>
                  <a:lnTo>
                    <a:pt x="2148" y="3556"/>
                  </a:lnTo>
                  <a:lnTo>
                    <a:pt x="2209" y="3481"/>
                  </a:lnTo>
                  <a:lnTo>
                    <a:pt x="2272" y="3406"/>
                  </a:lnTo>
                  <a:lnTo>
                    <a:pt x="2335" y="3333"/>
                  </a:lnTo>
                  <a:lnTo>
                    <a:pt x="2459" y="3189"/>
                  </a:lnTo>
                  <a:lnTo>
                    <a:pt x="2459" y="3189"/>
                  </a:lnTo>
                  <a:close/>
                  <a:moveTo>
                    <a:pt x="2024" y="3663"/>
                  </a:moveTo>
                  <a:lnTo>
                    <a:pt x="2024" y="3663"/>
                  </a:lnTo>
                  <a:lnTo>
                    <a:pt x="1996" y="3708"/>
                  </a:lnTo>
                  <a:lnTo>
                    <a:pt x="1968" y="3751"/>
                  </a:lnTo>
                  <a:lnTo>
                    <a:pt x="1940" y="3797"/>
                  </a:lnTo>
                  <a:lnTo>
                    <a:pt x="1913" y="3841"/>
                  </a:lnTo>
                  <a:lnTo>
                    <a:pt x="1887" y="3887"/>
                  </a:lnTo>
                  <a:lnTo>
                    <a:pt x="1862" y="3933"/>
                  </a:lnTo>
                  <a:lnTo>
                    <a:pt x="1839" y="3979"/>
                  </a:lnTo>
                  <a:lnTo>
                    <a:pt x="1816" y="4026"/>
                  </a:lnTo>
                  <a:lnTo>
                    <a:pt x="1816" y="4026"/>
                  </a:lnTo>
                  <a:lnTo>
                    <a:pt x="1813" y="4032"/>
                  </a:lnTo>
                  <a:lnTo>
                    <a:pt x="1814" y="4038"/>
                  </a:lnTo>
                  <a:lnTo>
                    <a:pt x="1817" y="4043"/>
                  </a:lnTo>
                  <a:lnTo>
                    <a:pt x="1820" y="4047"/>
                  </a:lnTo>
                  <a:lnTo>
                    <a:pt x="1825" y="4050"/>
                  </a:lnTo>
                  <a:lnTo>
                    <a:pt x="1830" y="4051"/>
                  </a:lnTo>
                  <a:lnTo>
                    <a:pt x="1836" y="4050"/>
                  </a:lnTo>
                  <a:lnTo>
                    <a:pt x="1840" y="4045"/>
                  </a:lnTo>
                  <a:lnTo>
                    <a:pt x="1840" y="4045"/>
                  </a:lnTo>
                  <a:lnTo>
                    <a:pt x="1908" y="3962"/>
                  </a:lnTo>
                  <a:lnTo>
                    <a:pt x="1975" y="3878"/>
                  </a:lnTo>
                  <a:lnTo>
                    <a:pt x="2108" y="3708"/>
                  </a:lnTo>
                  <a:lnTo>
                    <a:pt x="2108" y="3708"/>
                  </a:lnTo>
                  <a:lnTo>
                    <a:pt x="2074" y="3757"/>
                  </a:lnTo>
                  <a:lnTo>
                    <a:pt x="2042" y="3806"/>
                  </a:lnTo>
                  <a:lnTo>
                    <a:pt x="2010" y="3857"/>
                  </a:lnTo>
                  <a:lnTo>
                    <a:pt x="1978" y="3907"/>
                  </a:lnTo>
                  <a:lnTo>
                    <a:pt x="1947" y="3957"/>
                  </a:lnTo>
                  <a:lnTo>
                    <a:pt x="1917" y="4009"/>
                  </a:lnTo>
                  <a:lnTo>
                    <a:pt x="1888" y="4061"/>
                  </a:lnTo>
                  <a:lnTo>
                    <a:pt x="1859" y="4114"/>
                  </a:lnTo>
                  <a:lnTo>
                    <a:pt x="1859" y="4114"/>
                  </a:lnTo>
                  <a:lnTo>
                    <a:pt x="1858" y="4120"/>
                  </a:lnTo>
                  <a:lnTo>
                    <a:pt x="1858" y="4125"/>
                  </a:lnTo>
                  <a:lnTo>
                    <a:pt x="1860" y="4130"/>
                  </a:lnTo>
                  <a:lnTo>
                    <a:pt x="1864" y="4135"/>
                  </a:lnTo>
                  <a:lnTo>
                    <a:pt x="1870" y="4137"/>
                  </a:lnTo>
                  <a:lnTo>
                    <a:pt x="1874" y="4139"/>
                  </a:lnTo>
                  <a:lnTo>
                    <a:pt x="1880" y="4137"/>
                  </a:lnTo>
                  <a:lnTo>
                    <a:pt x="1882" y="4135"/>
                  </a:lnTo>
                  <a:lnTo>
                    <a:pt x="1885" y="4133"/>
                  </a:lnTo>
                  <a:lnTo>
                    <a:pt x="1885" y="4133"/>
                  </a:lnTo>
                  <a:lnTo>
                    <a:pt x="1971" y="4020"/>
                  </a:lnTo>
                  <a:lnTo>
                    <a:pt x="2057" y="3908"/>
                  </a:lnTo>
                  <a:lnTo>
                    <a:pt x="2229" y="3682"/>
                  </a:lnTo>
                  <a:lnTo>
                    <a:pt x="2315" y="3570"/>
                  </a:lnTo>
                  <a:lnTo>
                    <a:pt x="2403" y="3459"/>
                  </a:lnTo>
                  <a:lnTo>
                    <a:pt x="2492" y="3349"/>
                  </a:lnTo>
                  <a:lnTo>
                    <a:pt x="2583" y="3240"/>
                  </a:lnTo>
                  <a:lnTo>
                    <a:pt x="2583" y="3240"/>
                  </a:lnTo>
                  <a:lnTo>
                    <a:pt x="2493" y="3365"/>
                  </a:lnTo>
                  <a:lnTo>
                    <a:pt x="2404" y="3491"/>
                  </a:lnTo>
                  <a:lnTo>
                    <a:pt x="2226" y="3744"/>
                  </a:lnTo>
                  <a:lnTo>
                    <a:pt x="2050" y="3998"/>
                  </a:lnTo>
                  <a:lnTo>
                    <a:pt x="1961" y="4125"/>
                  </a:lnTo>
                  <a:lnTo>
                    <a:pt x="1872" y="4251"/>
                  </a:lnTo>
                  <a:lnTo>
                    <a:pt x="1872" y="4251"/>
                  </a:lnTo>
                  <a:lnTo>
                    <a:pt x="1855" y="4239"/>
                  </a:lnTo>
                  <a:lnTo>
                    <a:pt x="1841" y="4226"/>
                  </a:lnTo>
                  <a:lnTo>
                    <a:pt x="1830" y="4214"/>
                  </a:lnTo>
                  <a:lnTo>
                    <a:pt x="1819" y="4201"/>
                  </a:lnTo>
                  <a:lnTo>
                    <a:pt x="1811" y="4185"/>
                  </a:lnTo>
                  <a:lnTo>
                    <a:pt x="1804" y="4170"/>
                  </a:lnTo>
                  <a:lnTo>
                    <a:pt x="1799" y="4155"/>
                  </a:lnTo>
                  <a:lnTo>
                    <a:pt x="1796" y="4139"/>
                  </a:lnTo>
                  <a:lnTo>
                    <a:pt x="1793" y="4122"/>
                  </a:lnTo>
                  <a:lnTo>
                    <a:pt x="1793" y="4105"/>
                  </a:lnTo>
                  <a:lnTo>
                    <a:pt x="1793" y="4086"/>
                  </a:lnTo>
                  <a:lnTo>
                    <a:pt x="1796" y="4068"/>
                  </a:lnTo>
                  <a:lnTo>
                    <a:pt x="1799" y="4050"/>
                  </a:lnTo>
                  <a:lnTo>
                    <a:pt x="1804" y="4031"/>
                  </a:lnTo>
                  <a:lnTo>
                    <a:pt x="1810" y="4011"/>
                  </a:lnTo>
                  <a:lnTo>
                    <a:pt x="1817" y="3991"/>
                  </a:lnTo>
                  <a:lnTo>
                    <a:pt x="1824" y="3971"/>
                  </a:lnTo>
                  <a:lnTo>
                    <a:pt x="1833" y="3951"/>
                  </a:lnTo>
                  <a:lnTo>
                    <a:pt x="1853" y="3910"/>
                  </a:lnTo>
                  <a:lnTo>
                    <a:pt x="1877" y="3868"/>
                  </a:lnTo>
                  <a:lnTo>
                    <a:pt x="1902" y="3827"/>
                  </a:lnTo>
                  <a:lnTo>
                    <a:pt x="1932" y="3785"/>
                  </a:lnTo>
                  <a:lnTo>
                    <a:pt x="1961" y="3744"/>
                  </a:lnTo>
                  <a:lnTo>
                    <a:pt x="1992" y="3703"/>
                  </a:lnTo>
                  <a:lnTo>
                    <a:pt x="2024" y="3663"/>
                  </a:lnTo>
                  <a:lnTo>
                    <a:pt x="2024" y="3663"/>
                  </a:lnTo>
                  <a:close/>
                  <a:moveTo>
                    <a:pt x="1982" y="4295"/>
                  </a:moveTo>
                  <a:lnTo>
                    <a:pt x="1982" y="4295"/>
                  </a:lnTo>
                  <a:lnTo>
                    <a:pt x="1958" y="4288"/>
                  </a:lnTo>
                  <a:lnTo>
                    <a:pt x="1937" y="4283"/>
                  </a:lnTo>
                  <a:lnTo>
                    <a:pt x="1917" y="4274"/>
                  </a:lnTo>
                  <a:lnTo>
                    <a:pt x="1899" y="4266"/>
                  </a:lnTo>
                  <a:lnTo>
                    <a:pt x="1899" y="4266"/>
                  </a:lnTo>
                  <a:lnTo>
                    <a:pt x="1994" y="4146"/>
                  </a:lnTo>
                  <a:lnTo>
                    <a:pt x="2090" y="4026"/>
                  </a:lnTo>
                  <a:lnTo>
                    <a:pt x="2186" y="3907"/>
                  </a:lnTo>
                  <a:lnTo>
                    <a:pt x="2283" y="3789"/>
                  </a:lnTo>
                  <a:lnTo>
                    <a:pt x="2380" y="3670"/>
                  </a:lnTo>
                  <a:lnTo>
                    <a:pt x="2478" y="3553"/>
                  </a:lnTo>
                  <a:lnTo>
                    <a:pt x="2578" y="3436"/>
                  </a:lnTo>
                  <a:lnTo>
                    <a:pt x="2676" y="3320"/>
                  </a:lnTo>
                  <a:lnTo>
                    <a:pt x="2777" y="3205"/>
                  </a:lnTo>
                  <a:lnTo>
                    <a:pt x="2876" y="3090"/>
                  </a:lnTo>
                  <a:lnTo>
                    <a:pt x="3079" y="2860"/>
                  </a:lnTo>
                  <a:lnTo>
                    <a:pt x="3282" y="2632"/>
                  </a:lnTo>
                  <a:lnTo>
                    <a:pt x="3488" y="2406"/>
                  </a:lnTo>
                  <a:lnTo>
                    <a:pt x="3488" y="2406"/>
                  </a:lnTo>
                  <a:lnTo>
                    <a:pt x="3390" y="2516"/>
                  </a:lnTo>
                  <a:lnTo>
                    <a:pt x="3292" y="2628"/>
                  </a:lnTo>
                  <a:lnTo>
                    <a:pt x="3192" y="2740"/>
                  </a:lnTo>
                  <a:lnTo>
                    <a:pt x="3094" y="2855"/>
                  </a:lnTo>
                  <a:lnTo>
                    <a:pt x="2997" y="2969"/>
                  </a:lnTo>
                  <a:lnTo>
                    <a:pt x="2899" y="3085"/>
                  </a:lnTo>
                  <a:lnTo>
                    <a:pt x="2802" y="3201"/>
                  </a:lnTo>
                  <a:lnTo>
                    <a:pt x="2706" y="3319"/>
                  </a:lnTo>
                  <a:lnTo>
                    <a:pt x="2612" y="3438"/>
                  </a:lnTo>
                  <a:lnTo>
                    <a:pt x="2517" y="3557"/>
                  </a:lnTo>
                  <a:lnTo>
                    <a:pt x="2424" y="3676"/>
                  </a:lnTo>
                  <a:lnTo>
                    <a:pt x="2333" y="3796"/>
                  </a:lnTo>
                  <a:lnTo>
                    <a:pt x="2242" y="3916"/>
                  </a:lnTo>
                  <a:lnTo>
                    <a:pt x="2153" y="4037"/>
                  </a:lnTo>
                  <a:lnTo>
                    <a:pt x="2065" y="4157"/>
                  </a:lnTo>
                  <a:lnTo>
                    <a:pt x="1980" y="4278"/>
                  </a:lnTo>
                  <a:lnTo>
                    <a:pt x="1980" y="4278"/>
                  </a:lnTo>
                  <a:lnTo>
                    <a:pt x="1977" y="4283"/>
                  </a:lnTo>
                  <a:lnTo>
                    <a:pt x="1977" y="4287"/>
                  </a:lnTo>
                  <a:lnTo>
                    <a:pt x="1978" y="4291"/>
                  </a:lnTo>
                  <a:lnTo>
                    <a:pt x="1982" y="4295"/>
                  </a:lnTo>
                  <a:lnTo>
                    <a:pt x="1982" y="4295"/>
                  </a:lnTo>
                  <a:close/>
                  <a:moveTo>
                    <a:pt x="3141" y="2892"/>
                  </a:moveTo>
                  <a:lnTo>
                    <a:pt x="3141" y="2892"/>
                  </a:lnTo>
                  <a:lnTo>
                    <a:pt x="2988" y="3081"/>
                  </a:lnTo>
                  <a:lnTo>
                    <a:pt x="2837" y="3270"/>
                  </a:lnTo>
                  <a:lnTo>
                    <a:pt x="2686" y="3460"/>
                  </a:lnTo>
                  <a:lnTo>
                    <a:pt x="2534" y="3648"/>
                  </a:lnTo>
                  <a:lnTo>
                    <a:pt x="2534" y="3648"/>
                  </a:lnTo>
                  <a:lnTo>
                    <a:pt x="2587" y="3576"/>
                  </a:lnTo>
                  <a:lnTo>
                    <a:pt x="2640" y="3503"/>
                  </a:lnTo>
                  <a:lnTo>
                    <a:pt x="2693" y="3432"/>
                  </a:lnTo>
                  <a:lnTo>
                    <a:pt x="2748" y="3360"/>
                  </a:lnTo>
                  <a:lnTo>
                    <a:pt x="2748" y="3360"/>
                  </a:lnTo>
                  <a:lnTo>
                    <a:pt x="2844" y="3241"/>
                  </a:lnTo>
                  <a:lnTo>
                    <a:pt x="2942" y="3124"/>
                  </a:lnTo>
                  <a:lnTo>
                    <a:pt x="3041" y="3007"/>
                  </a:lnTo>
                  <a:lnTo>
                    <a:pt x="3141" y="2892"/>
                  </a:lnTo>
                  <a:lnTo>
                    <a:pt x="3141" y="2892"/>
                  </a:lnTo>
                  <a:close/>
                  <a:moveTo>
                    <a:pt x="3152" y="3232"/>
                  </a:moveTo>
                  <a:lnTo>
                    <a:pt x="3152" y="3232"/>
                  </a:lnTo>
                  <a:lnTo>
                    <a:pt x="3588" y="2680"/>
                  </a:lnTo>
                  <a:lnTo>
                    <a:pt x="3805" y="2404"/>
                  </a:lnTo>
                  <a:lnTo>
                    <a:pt x="4021" y="2128"/>
                  </a:lnTo>
                  <a:lnTo>
                    <a:pt x="4021" y="2128"/>
                  </a:lnTo>
                  <a:lnTo>
                    <a:pt x="4024" y="2121"/>
                  </a:lnTo>
                  <a:lnTo>
                    <a:pt x="4024" y="2115"/>
                  </a:lnTo>
                  <a:lnTo>
                    <a:pt x="4023" y="2109"/>
                  </a:lnTo>
                  <a:lnTo>
                    <a:pt x="4020" y="2104"/>
                  </a:lnTo>
                  <a:lnTo>
                    <a:pt x="4015" y="2101"/>
                  </a:lnTo>
                  <a:lnTo>
                    <a:pt x="4010" y="2100"/>
                  </a:lnTo>
                  <a:lnTo>
                    <a:pt x="4004" y="2101"/>
                  </a:lnTo>
                  <a:lnTo>
                    <a:pt x="4001" y="2102"/>
                  </a:lnTo>
                  <a:lnTo>
                    <a:pt x="3998" y="2106"/>
                  </a:lnTo>
                  <a:lnTo>
                    <a:pt x="3998" y="2106"/>
                  </a:lnTo>
                  <a:lnTo>
                    <a:pt x="3904" y="2212"/>
                  </a:lnTo>
                  <a:lnTo>
                    <a:pt x="3809" y="2320"/>
                  </a:lnTo>
                  <a:lnTo>
                    <a:pt x="3715" y="2431"/>
                  </a:lnTo>
                  <a:lnTo>
                    <a:pt x="3623" y="2542"/>
                  </a:lnTo>
                  <a:lnTo>
                    <a:pt x="3530" y="2656"/>
                  </a:lnTo>
                  <a:lnTo>
                    <a:pt x="3439" y="2769"/>
                  </a:lnTo>
                  <a:lnTo>
                    <a:pt x="3255" y="2997"/>
                  </a:lnTo>
                  <a:lnTo>
                    <a:pt x="3073" y="3226"/>
                  </a:lnTo>
                  <a:lnTo>
                    <a:pt x="2981" y="3339"/>
                  </a:lnTo>
                  <a:lnTo>
                    <a:pt x="2890" y="3453"/>
                  </a:lnTo>
                  <a:lnTo>
                    <a:pt x="2798" y="3564"/>
                  </a:lnTo>
                  <a:lnTo>
                    <a:pt x="2704" y="3674"/>
                  </a:lnTo>
                  <a:lnTo>
                    <a:pt x="2610" y="3783"/>
                  </a:lnTo>
                  <a:lnTo>
                    <a:pt x="2517" y="3889"/>
                  </a:lnTo>
                  <a:lnTo>
                    <a:pt x="2517" y="3889"/>
                  </a:lnTo>
                  <a:lnTo>
                    <a:pt x="2589" y="3809"/>
                  </a:lnTo>
                  <a:lnTo>
                    <a:pt x="2662" y="3728"/>
                  </a:lnTo>
                  <a:lnTo>
                    <a:pt x="2733" y="3646"/>
                  </a:lnTo>
                  <a:lnTo>
                    <a:pt x="2803" y="3564"/>
                  </a:lnTo>
                  <a:lnTo>
                    <a:pt x="2945" y="3399"/>
                  </a:lnTo>
                  <a:lnTo>
                    <a:pt x="3084" y="3233"/>
                  </a:lnTo>
                  <a:lnTo>
                    <a:pt x="3361" y="2899"/>
                  </a:lnTo>
                  <a:lnTo>
                    <a:pt x="3500" y="2732"/>
                  </a:lnTo>
                  <a:lnTo>
                    <a:pt x="3639" y="2566"/>
                  </a:lnTo>
                  <a:lnTo>
                    <a:pt x="3639" y="2566"/>
                  </a:lnTo>
                  <a:lnTo>
                    <a:pt x="3527" y="2702"/>
                  </a:lnTo>
                  <a:lnTo>
                    <a:pt x="3414" y="2841"/>
                  </a:lnTo>
                  <a:lnTo>
                    <a:pt x="3302" y="2981"/>
                  </a:lnTo>
                  <a:lnTo>
                    <a:pt x="3191" y="3123"/>
                  </a:lnTo>
                  <a:lnTo>
                    <a:pt x="3081" y="3265"/>
                  </a:lnTo>
                  <a:lnTo>
                    <a:pt x="2972" y="3408"/>
                  </a:lnTo>
                  <a:lnTo>
                    <a:pt x="2864" y="3551"/>
                  </a:lnTo>
                  <a:lnTo>
                    <a:pt x="2758" y="3694"/>
                  </a:lnTo>
                  <a:lnTo>
                    <a:pt x="2758" y="3694"/>
                  </a:lnTo>
                  <a:lnTo>
                    <a:pt x="2689" y="3777"/>
                  </a:lnTo>
                  <a:lnTo>
                    <a:pt x="2621" y="3861"/>
                  </a:lnTo>
                  <a:lnTo>
                    <a:pt x="2554" y="3944"/>
                  </a:lnTo>
                  <a:lnTo>
                    <a:pt x="2487" y="4030"/>
                  </a:lnTo>
                  <a:lnTo>
                    <a:pt x="2422" y="4115"/>
                  </a:lnTo>
                  <a:lnTo>
                    <a:pt x="2356" y="4201"/>
                  </a:lnTo>
                  <a:lnTo>
                    <a:pt x="2292" y="4287"/>
                  </a:lnTo>
                  <a:lnTo>
                    <a:pt x="2229" y="4375"/>
                  </a:lnTo>
                  <a:lnTo>
                    <a:pt x="2229" y="4375"/>
                  </a:lnTo>
                  <a:lnTo>
                    <a:pt x="2207" y="4359"/>
                  </a:lnTo>
                  <a:lnTo>
                    <a:pt x="2187" y="4346"/>
                  </a:lnTo>
                  <a:lnTo>
                    <a:pt x="2166" y="4336"/>
                  </a:lnTo>
                  <a:lnTo>
                    <a:pt x="2146" y="4328"/>
                  </a:lnTo>
                  <a:lnTo>
                    <a:pt x="2125" y="4321"/>
                  </a:lnTo>
                  <a:lnTo>
                    <a:pt x="2102" y="4315"/>
                  </a:lnTo>
                  <a:lnTo>
                    <a:pt x="2078" y="4312"/>
                  </a:lnTo>
                  <a:lnTo>
                    <a:pt x="2050" y="4307"/>
                  </a:lnTo>
                  <a:lnTo>
                    <a:pt x="2050" y="4307"/>
                  </a:lnTo>
                  <a:lnTo>
                    <a:pt x="2024" y="4304"/>
                  </a:lnTo>
                  <a:lnTo>
                    <a:pt x="1999" y="4299"/>
                  </a:lnTo>
                  <a:lnTo>
                    <a:pt x="1999" y="4299"/>
                  </a:lnTo>
                  <a:lnTo>
                    <a:pt x="2002" y="4299"/>
                  </a:lnTo>
                  <a:lnTo>
                    <a:pt x="2005" y="4297"/>
                  </a:lnTo>
                  <a:lnTo>
                    <a:pt x="2005" y="4297"/>
                  </a:lnTo>
                  <a:lnTo>
                    <a:pt x="2038" y="4266"/>
                  </a:lnTo>
                  <a:lnTo>
                    <a:pt x="2070" y="4235"/>
                  </a:lnTo>
                  <a:lnTo>
                    <a:pt x="2101" y="4202"/>
                  </a:lnTo>
                  <a:lnTo>
                    <a:pt x="2132" y="4169"/>
                  </a:lnTo>
                  <a:lnTo>
                    <a:pt x="2161" y="4136"/>
                  </a:lnTo>
                  <a:lnTo>
                    <a:pt x="2191" y="4102"/>
                  </a:lnTo>
                  <a:lnTo>
                    <a:pt x="2249" y="4033"/>
                  </a:lnTo>
                  <a:lnTo>
                    <a:pt x="2304" y="3963"/>
                  </a:lnTo>
                  <a:lnTo>
                    <a:pt x="2359" y="3892"/>
                  </a:lnTo>
                  <a:lnTo>
                    <a:pt x="2411" y="3819"/>
                  </a:lnTo>
                  <a:lnTo>
                    <a:pt x="2464" y="3747"/>
                  </a:lnTo>
                  <a:lnTo>
                    <a:pt x="2464" y="3747"/>
                  </a:lnTo>
                  <a:lnTo>
                    <a:pt x="2579" y="3612"/>
                  </a:lnTo>
                  <a:lnTo>
                    <a:pt x="2693" y="3476"/>
                  </a:lnTo>
                  <a:lnTo>
                    <a:pt x="2807" y="3339"/>
                  </a:lnTo>
                  <a:lnTo>
                    <a:pt x="2921" y="3201"/>
                  </a:lnTo>
                  <a:lnTo>
                    <a:pt x="3032" y="3063"/>
                  </a:lnTo>
                  <a:lnTo>
                    <a:pt x="3143" y="2924"/>
                  </a:lnTo>
                  <a:lnTo>
                    <a:pt x="3253" y="2784"/>
                  </a:lnTo>
                  <a:lnTo>
                    <a:pt x="3363" y="2644"/>
                  </a:lnTo>
                  <a:lnTo>
                    <a:pt x="3363" y="2644"/>
                  </a:lnTo>
                  <a:lnTo>
                    <a:pt x="3469" y="2528"/>
                  </a:lnTo>
                  <a:lnTo>
                    <a:pt x="3578" y="2412"/>
                  </a:lnTo>
                  <a:lnTo>
                    <a:pt x="3687" y="2299"/>
                  </a:lnTo>
                  <a:lnTo>
                    <a:pt x="3797" y="2185"/>
                  </a:lnTo>
                  <a:lnTo>
                    <a:pt x="3797" y="2185"/>
                  </a:lnTo>
                  <a:lnTo>
                    <a:pt x="3739" y="2245"/>
                  </a:lnTo>
                  <a:lnTo>
                    <a:pt x="3681" y="2307"/>
                  </a:lnTo>
                  <a:lnTo>
                    <a:pt x="3625" y="2369"/>
                  </a:lnTo>
                  <a:lnTo>
                    <a:pt x="3570" y="2432"/>
                  </a:lnTo>
                  <a:lnTo>
                    <a:pt x="3515" y="2496"/>
                  </a:lnTo>
                  <a:lnTo>
                    <a:pt x="3461" y="2561"/>
                  </a:lnTo>
                  <a:lnTo>
                    <a:pt x="3409" y="2626"/>
                  </a:lnTo>
                  <a:lnTo>
                    <a:pt x="3357" y="2692"/>
                  </a:lnTo>
                  <a:lnTo>
                    <a:pt x="3306" y="2759"/>
                  </a:lnTo>
                  <a:lnTo>
                    <a:pt x="3254" y="2825"/>
                  </a:lnTo>
                  <a:lnTo>
                    <a:pt x="3152" y="2960"/>
                  </a:lnTo>
                  <a:lnTo>
                    <a:pt x="3053" y="3096"/>
                  </a:lnTo>
                  <a:lnTo>
                    <a:pt x="2953" y="3232"/>
                  </a:lnTo>
                  <a:lnTo>
                    <a:pt x="2854" y="3368"/>
                  </a:lnTo>
                  <a:lnTo>
                    <a:pt x="2753" y="3503"/>
                  </a:lnTo>
                  <a:lnTo>
                    <a:pt x="2653" y="3638"/>
                  </a:lnTo>
                  <a:lnTo>
                    <a:pt x="2601" y="3704"/>
                  </a:lnTo>
                  <a:lnTo>
                    <a:pt x="2548" y="3771"/>
                  </a:lnTo>
                  <a:lnTo>
                    <a:pt x="2496" y="3837"/>
                  </a:lnTo>
                  <a:lnTo>
                    <a:pt x="2443" y="3901"/>
                  </a:lnTo>
                  <a:lnTo>
                    <a:pt x="2388" y="3965"/>
                  </a:lnTo>
                  <a:lnTo>
                    <a:pt x="2333" y="4029"/>
                  </a:lnTo>
                  <a:lnTo>
                    <a:pt x="2277" y="4092"/>
                  </a:lnTo>
                  <a:lnTo>
                    <a:pt x="2221" y="4154"/>
                  </a:lnTo>
                  <a:lnTo>
                    <a:pt x="2162" y="4215"/>
                  </a:lnTo>
                  <a:lnTo>
                    <a:pt x="2102" y="4274"/>
                  </a:lnTo>
                  <a:lnTo>
                    <a:pt x="2102" y="4274"/>
                  </a:lnTo>
                  <a:lnTo>
                    <a:pt x="2100" y="4278"/>
                  </a:lnTo>
                  <a:lnTo>
                    <a:pt x="2099" y="4280"/>
                  </a:lnTo>
                  <a:lnTo>
                    <a:pt x="2098" y="4286"/>
                  </a:lnTo>
                  <a:lnTo>
                    <a:pt x="2100" y="4292"/>
                  </a:lnTo>
                  <a:lnTo>
                    <a:pt x="2104" y="4297"/>
                  </a:lnTo>
                  <a:lnTo>
                    <a:pt x="2108" y="4300"/>
                  </a:lnTo>
                  <a:lnTo>
                    <a:pt x="2113" y="4301"/>
                  </a:lnTo>
                  <a:lnTo>
                    <a:pt x="2119" y="4301"/>
                  </a:lnTo>
                  <a:lnTo>
                    <a:pt x="2122" y="4299"/>
                  </a:lnTo>
                  <a:lnTo>
                    <a:pt x="2125" y="4297"/>
                  </a:lnTo>
                  <a:lnTo>
                    <a:pt x="2125" y="4297"/>
                  </a:lnTo>
                  <a:lnTo>
                    <a:pt x="2197" y="4225"/>
                  </a:lnTo>
                  <a:lnTo>
                    <a:pt x="2269" y="4152"/>
                  </a:lnTo>
                  <a:lnTo>
                    <a:pt x="2269" y="4152"/>
                  </a:lnTo>
                  <a:lnTo>
                    <a:pt x="2320" y="4098"/>
                  </a:lnTo>
                  <a:lnTo>
                    <a:pt x="2370" y="4043"/>
                  </a:lnTo>
                  <a:lnTo>
                    <a:pt x="2421" y="3988"/>
                  </a:lnTo>
                  <a:lnTo>
                    <a:pt x="2470" y="3930"/>
                  </a:lnTo>
                  <a:lnTo>
                    <a:pt x="2518" y="3873"/>
                  </a:lnTo>
                  <a:lnTo>
                    <a:pt x="2565" y="3814"/>
                  </a:lnTo>
                  <a:lnTo>
                    <a:pt x="2612" y="3756"/>
                  </a:lnTo>
                  <a:lnTo>
                    <a:pt x="2658" y="3696"/>
                  </a:lnTo>
                  <a:lnTo>
                    <a:pt x="2750" y="3577"/>
                  </a:lnTo>
                  <a:lnTo>
                    <a:pt x="2840" y="3456"/>
                  </a:lnTo>
                  <a:lnTo>
                    <a:pt x="3017" y="3215"/>
                  </a:lnTo>
                  <a:lnTo>
                    <a:pt x="3017" y="3215"/>
                  </a:lnTo>
                  <a:lnTo>
                    <a:pt x="3072" y="3141"/>
                  </a:lnTo>
                  <a:lnTo>
                    <a:pt x="3128" y="3069"/>
                  </a:lnTo>
                  <a:lnTo>
                    <a:pt x="3185" y="2996"/>
                  </a:lnTo>
                  <a:lnTo>
                    <a:pt x="3242" y="2925"/>
                  </a:lnTo>
                  <a:lnTo>
                    <a:pt x="3358" y="2782"/>
                  </a:lnTo>
                  <a:lnTo>
                    <a:pt x="3475" y="2639"/>
                  </a:lnTo>
                  <a:lnTo>
                    <a:pt x="3591" y="2498"/>
                  </a:lnTo>
                  <a:lnTo>
                    <a:pt x="3649" y="2425"/>
                  </a:lnTo>
                  <a:lnTo>
                    <a:pt x="3706" y="2354"/>
                  </a:lnTo>
                  <a:lnTo>
                    <a:pt x="3762" y="2281"/>
                  </a:lnTo>
                  <a:lnTo>
                    <a:pt x="3817" y="2207"/>
                  </a:lnTo>
                  <a:lnTo>
                    <a:pt x="3872" y="2134"/>
                  </a:lnTo>
                  <a:lnTo>
                    <a:pt x="3925" y="2059"/>
                  </a:lnTo>
                  <a:lnTo>
                    <a:pt x="3925" y="2059"/>
                  </a:lnTo>
                  <a:lnTo>
                    <a:pt x="3926" y="2055"/>
                  </a:lnTo>
                  <a:lnTo>
                    <a:pt x="3927" y="2053"/>
                  </a:lnTo>
                  <a:lnTo>
                    <a:pt x="3927" y="2047"/>
                  </a:lnTo>
                  <a:lnTo>
                    <a:pt x="3927" y="2047"/>
                  </a:lnTo>
                  <a:lnTo>
                    <a:pt x="3953" y="2058"/>
                  </a:lnTo>
                  <a:lnTo>
                    <a:pt x="3979" y="2068"/>
                  </a:lnTo>
                  <a:lnTo>
                    <a:pt x="4004" y="2081"/>
                  </a:lnTo>
                  <a:lnTo>
                    <a:pt x="4029" y="2094"/>
                  </a:lnTo>
                  <a:lnTo>
                    <a:pt x="4054" y="2108"/>
                  </a:lnTo>
                  <a:lnTo>
                    <a:pt x="4077" y="2123"/>
                  </a:lnTo>
                  <a:lnTo>
                    <a:pt x="4101" y="2139"/>
                  </a:lnTo>
                  <a:lnTo>
                    <a:pt x="4124" y="2156"/>
                  </a:lnTo>
                  <a:lnTo>
                    <a:pt x="4124" y="2156"/>
                  </a:lnTo>
                  <a:lnTo>
                    <a:pt x="3881" y="2425"/>
                  </a:lnTo>
                  <a:lnTo>
                    <a:pt x="3637" y="2693"/>
                  </a:lnTo>
                  <a:lnTo>
                    <a:pt x="3393" y="2961"/>
                  </a:lnTo>
                  <a:lnTo>
                    <a:pt x="3273" y="3096"/>
                  </a:lnTo>
                  <a:lnTo>
                    <a:pt x="3152" y="3232"/>
                  </a:lnTo>
                  <a:lnTo>
                    <a:pt x="3152" y="3232"/>
                  </a:lnTo>
                  <a:close/>
                  <a:moveTo>
                    <a:pt x="4152" y="2178"/>
                  </a:moveTo>
                  <a:lnTo>
                    <a:pt x="4152" y="2178"/>
                  </a:lnTo>
                  <a:lnTo>
                    <a:pt x="4185" y="2205"/>
                  </a:lnTo>
                  <a:lnTo>
                    <a:pt x="4215" y="2233"/>
                  </a:lnTo>
                  <a:lnTo>
                    <a:pt x="4247" y="2262"/>
                  </a:lnTo>
                  <a:lnTo>
                    <a:pt x="4276" y="2293"/>
                  </a:lnTo>
                  <a:lnTo>
                    <a:pt x="4305" y="2324"/>
                  </a:lnTo>
                  <a:lnTo>
                    <a:pt x="4334" y="2357"/>
                  </a:lnTo>
                  <a:lnTo>
                    <a:pt x="4364" y="2391"/>
                  </a:lnTo>
                  <a:lnTo>
                    <a:pt x="4392" y="2425"/>
                  </a:lnTo>
                  <a:lnTo>
                    <a:pt x="4392" y="2425"/>
                  </a:lnTo>
                  <a:lnTo>
                    <a:pt x="4210" y="2645"/>
                  </a:lnTo>
                  <a:lnTo>
                    <a:pt x="4029" y="2865"/>
                  </a:lnTo>
                  <a:lnTo>
                    <a:pt x="3848" y="3085"/>
                  </a:lnTo>
                  <a:lnTo>
                    <a:pt x="3666" y="3305"/>
                  </a:lnTo>
                  <a:lnTo>
                    <a:pt x="3666" y="3305"/>
                  </a:lnTo>
                  <a:lnTo>
                    <a:pt x="3670" y="3301"/>
                  </a:lnTo>
                  <a:lnTo>
                    <a:pt x="3670" y="3301"/>
                  </a:lnTo>
                  <a:lnTo>
                    <a:pt x="3805" y="3122"/>
                  </a:lnTo>
                  <a:lnTo>
                    <a:pt x="3805" y="3122"/>
                  </a:lnTo>
                  <a:lnTo>
                    <a:pt x="3837" y="3081"/>
                  </a:lnTo>
                  <a:lnTo>
                    <a:pt x="3871" y="3040"/>
                  </a:lnTo>
                  <a:lnTo>
                    <a:pt x="3943" y="2955"/>
                  </a:lnTo>
                  <a:lnTo>
                    <a:pt x="4018" y="2870"/>
                  </a:lnTo>
                  <a:lnTo>
                    <a:pt x="4056" y="2825"/>
                  </a:lnTo>
                  <a:lnTo>
                    <a:pt x="4092" y="2781"/>
                  </a:lnTo>
                  <a:lnTo>
                    <a:pt x="4127" y="2735"/>
                  </a:lnTo>
                  <a:lnTo>
                    <a:pt x="4160" y="2690"/>
                  </a:lnTo>
                  <a:lnTo>
                    <a:pt x="4192" y="2643"/>
                  </a:lnTo>
                  <a:lnTo>
                    <a:pt x="4207" y="2619"/>
                  </a:lnTo>
                  <a:lnTo>
                    <a:pt x="4221" y="2595"/>
                  </a:lnTo>
                  <a:lnTo>
                    <a:pt x="4234" y="2571"/>
                  </a:lnTo>
                  <a:lnTo>
                    <a:pt x="4247" y="2547"/>
                  </a:lnTo>
                  <a:lnTo>
                    <a:pt x="4258" y="2522"/>
                  </a:lnTo>
                  <a:lnTo>
                    <a:pt x="4269" y="2496"/>
                  </a:lnTo>
                  <a:lnTo>
                    <a:pt x="4278" y="2472"/>
                  </a:lnTo>
                  <a:lnTo>
                    <a:pt x="4286" y="2446"/>
                  </a:lnTo>
                  <a:lnTo>
                    <a:pt x="4295" y="2420"/>
                  </a:lnTo>
                  <a:lnTo>
                    <a:pt x="4300" y="2395"/>
                  </a:lnTo>
                  <a:lnTo>
                    <a:pt x="4300" y="2395"/>
                  </a:lnTo>
                  <a:lnTo>
                    <a:pt x="4300" y="2391"/>
                  </a:lnTo>
                  <a:lnTo>
                    <a:pt x="4300" y="2388"/>
                  </a:lnTo>
                  <a:lnTo>
                    <a:pt x="4300" y="2388"/>
                  </a:lnTo>
                  <a:lnTo>
                    <a:pt x="4318" y="2370"/>
                  </a:lnTo>
                  <a:lnTo>
                    <a:pt x="4318" y="2370"/>
                  </a:lnTo>
                  <a:lnTo>
                    <a:pt x="4322" y="2367"/>
                  </a:lnTo>
                  <a:lnTo>
                    <a:pt x="4323" y="2364"/>
                  </a:lnTo>
                  <a:lnTo>
                    <a:pt x="4324" y="2361"/>
                  </a:lnTo>
                  <a:lnTo>
                    <a:pt x="4324" y="2357"/>
                  </a:lnTo>
                  <a:lnTo>
                    <a:pt x="4323" y="2350"/>
                  </a:lnTo>
                  <a:lnTo>
                    <a:pt x="4319" y="2345"/>
                  </a:lnTo>
                  <a:lnTo>
                    <a:pt x="4313" y="2341"/>
                  </a:lnTo>
                  <a:lnTo>
                    <a:pt x="4306" y="2340"/>
                  </a:lnTo>
                  <a:lnTo>
                    <a:pt x="4303" y="2340"/>
                  </a:lnTo>
                  <a:lnTo>
                    <a:pt x="4299" y="2340"/>
                  </a:lnTo>
                  <a:lnTo>
                    <a:pt x="4296" y="2342"/>
                  </a:lnTo>
                  <a:lnTo>
                    <a:pt x="4292" y="2344"/>
                  </a:lnTo>
                  <a:lnTo>
                    <a:pt x="4292" y="2344"/>
                  </a:lnTo>
                  <a:lnTo>
                    <a:pt x="4259" y="2375"/>
                  </a:lnTo>
                  <a:lnTo>
                    <a:pt x="4228" y="2406"/>
                  </a:lnTo>
                  <a:lnTo>
                    <a:pt x="4196" y="2439"/>
                  </a:lnTo>
                  <a:lnTo>
                    <a:pt x="4165" y="2472"/>
                  </a:lnTo>
                  <a:lnTo>
                    <a:pt x="4103" y="2539"/>
                  </a:lnTo>
                  <a:lnTo>
                    <a:pt x="4043" y="2608"/>
                  </a:lnTo>
                  <a:lnTo>
                    <a:pt x="3984" y="2678"/>
                  </a:lnTo>
                  <a:lnTo>
                    <a:pt x="3927" y="2750"/>
                  </a:lnTo>
                  <a:lnTo>
                    <a:pt x="3871" y="2823"/>
                  </a:lnTo>
                  <a:lnTo>
                    <a:pt x="3815" y="2897"/>
                  </a:lnTo>
                  <a:lnTo>
                    <a:pt x="3705" y="3045"/>
                  </a:lnTo>
                  <a:lnTo>
                    <a:pt x="3596" y="3194"/>
                  </a:lnTo>
                  <a:lnTo>
                    <a:pt x="3541" y="3268"/>
                  </a:lnTo>
                  <a:lnTo>
                    <a:pt x="3486" y="3340"/>
                  </a:lnTo>
                  <a:lnTo>
                    <a:pt x="3431" y="3413"/>
                  </a:lnTo>
                  <a:lnTo>
                    <a:pt x="3375" y="3484"/>
                  </a:lnTo>
                  <a:lnTo>
                    <a:pt x="3375" y="3484"/>
                  </a:lnTo>
                  <a:lnTo>
                    <a:pt x="3125" y="3792"/>
                  </a:lnTo>
                  <a:lnTo>
                    <a:pt x="3000" y="3947"/>
                  </a:lnTo>
                  <a:lnTo>
                    <a:pt x="2877" y="4102"/>
                  </a:lnTo>
                  <a:lnTo>
                    <a:pt x="2756" y="4258"/>
                  </a:lnTo>
                  <a:lnTo>
                    <a:pt x="2636" y="4416"/>
                  </a:lnTo>
                  <a:lnTo>
                    <a:pt x="2576" y="4496"/>
                  </a:lnTo>
                  <a:lnTo>
                    <a:pt x="2518" y="4575"/>
                  </a:lnTo>
                  <a:lnTo>
                    <a:pt x="2459" y="4656"/>
                  </a:lnTo>
                  <a:lnTo>
                    <a:pt x="2402" y="4737"/>
                  </a:lnTo>
                  <a:lnTo>
                    <a:pt x="2402" y="4737"/>
                  </a:lnTo>
                  <a:lnTo>
                    <a:pt x="2321" y="4854"/>
                  </a:lnTo>
                  <a:lnTo>
                    <a:pt x="2242" y="4972"/>
                  </a:lnTo>
                  <a:lnTo>
                    <a:pt x="2163" y="5090"/>
                  </a:lnTo>
                  <a:lnTo>
                    <a:pt x="2085" y="5210"/>
                  </a:lnTo>
                  <a:lnTo>
                    <a:pt x="1930" y="5450"/>
                  </a:lnTo>
                  <a:lnTo>
                    <a:pt x="1776" y="5688"/>
                  </a:lnTo>
                  <a:lnTo>
                    <a:pt x="1776" y="5688"/>
                  </a:lnTo>
                  <a:lnTo>
                    <a:pt x="1682" y="5819"/>
                  </a:lnTo>
                  <a:lnTo>
                    <a:pt x="1590" y="5952"/>
                  </a:lnTo>
                  <a:lnTo>
                    <a:pt x="1590" y="5952"/>
                  </a:lnTo>
                  <a:lnTo>
                    <a:pt x="1546" y="6011"/>
                  </a:lnTo>
                  <a:lnTo>
                    <a:pt x="1500" y="6073"/>
                  </a:lnTo>
                  <a:lnTo>
                    <a:pt x="1500" y="6073"/>
                  </a:lnTo>
                  <a:lnTo>
                    <a:pt x="1518" y="6047"/>
                  </a:lnTo>
                  <a:lnTo>
                    <a:pt x="1537" y="6018"/>
                  </a:lnTo>
                  <a:lnTo>
                    <a:pt x="1573" y="5961"/>
                  </a:lnTo>
                  <a:lnTo>
                    <a:pt x="1609" y="5903"/>
                  </a:lnTo>
                  <a:lnTo>
                    <a:pt x="1642" y="5844"/>
                  </a:lnTo>
                  <a:lnTo>
                    <a:pt x="1708" y="5727"/>
                  </a:lnTo>
                  <a:lnTo>
                    <a:pt x="1742" y="5671"/>
                  </a:lnTo>
                  <a:lnTo>
                    <a:pt x="1775" y="5617"/>
                  </a:lnTo>
                  <a:lnTo>
                    <a:pt x="1775" y="5617"/>
                  </a:lnTo>
                  <a:lnTo>
                    <a:pt x="1944" y="5356"/>
                  </a:lnTo>
                  <a:lnTo>
                    <a:pt x="2029" y="5226"/>
                  </a:lnTo>
                  <a:lnTo>
                    <a:pt x="2114" y="5096"/>
                  </a:lnTo>
                  <a:lnTo>
                    <a:pt x="2201" y="4967"/>
                  </a:lnTo>
                  <a:lnTo>
                    <a:pt x="2289" y="4839"/>
                  </a:lnTo>
                  <a:lnTo>
                    <a:pt x="2377" y="4711"/>
                  </a:lnTo>
                  <a:lnTo>
                    <a:pt x="2468" y="4583"/>
                  </a:lnTo>
                  <a:lnTo>
                    <a:pt x="2468" y="4583"/>
                  </a:lnTo>
                  <a:lnTo>
                    <a:pt x="2574" y="4437"/>
                  </a:lnTo>
                  <a:lnTo>
                    <a:pt x="2682" y="4292"/>
                  </a:lnTo>
                  <a:lnTo>
                    <a:pt x="2789" y="4147"/>
                  </a:lnTo>
                  <a:lnTo>
                    <a:pt x="2899" y="4003"/>
                  </a:lnTo>
                  <a:lnTo>
                    <a:pt x="3009" y="3860"/>
                  </a:lnTo>
                  <a:lnTo>
                    <a:pt x="3121" y="3716"/>
                  </a:lnTo>
                  <a:lnTo>
                    <a:pt x="3232" y="3574"/>
                  </a:lnTo>
                  <a:lnTo>
                    <a:pt x="3344" y="3432"/>
                  </a:lnTo>
                  <a:lnTo>
                    <a:pt x="3570" y="3148"/>
                  </a:lnTo>
                  <a:lnTo>
                    <a:pt x="3797" y="2866"/>
                  </a:lnTo>
                  <a:lnTo>
                    <a:pt x="4252" y="2305"/>
                  </a:lnTo>
                  <a:lnTo>
                    <a:pt x="4252" y="2305"/>
                  </a:lnTo>
                  <a:lnTo>
                    <a:pt x="4255" y="2301"/>
                  </a:lnTo>
                  <a:lnTo>
                    <a:pt x="4256" y="2298"/>
                  </a:lnTo>
                  <a:lnTo>
                    <a:pt x="4257" y="2290"/>
                  </a:lnTo>
                  <a:lnTo>
                    <a:pt x="4256" y="2285"/>
                  </a:lnTo>
                  <a:lnTo>
                    <a:pt x="4252" y="2279"/>
                  </a:lnTo>
                  <a:lnTo>
                    <a:pt x="4247" y="2275"/>
                  </a:lnTo>
                  <a:lnTo>
                    <a:pt x="4241" y="2274"/>
                  </a:lnTo>
                  <a:lnTo>
                    <a:pt x="4234" y="2275"/>
                  </a:lnTo>
                  <a:lnTo>
                    <a:pt x="4230" y="2276"/>
                  </a:lnTo>
                  <a:lnTo>
                    <a:pt x="4227" y="2279"/>
                  </a:lnTo>
                  <a:lnTo>
                    <a:pt x="4227" y="2279"/>
                  </a:lnTo>
                  <a:lnTo>
                    <a:pt x="4179" y="2317"/>
                  </a:lnTo>
                  <a:lnTo>
                    <a:pt x="4131" y="2357"/>
                  </a:lnTo>
                  <a:lnTo>
                    <a:pt x="4083" y="2398"/>
                  </a:lnTo>
                  <a:lnTo>
                    <a:pt x="4036" y="2440"/>
                  </a:lnTo>
                  <a:lnTo>
                    <a:pt x="3989" y="2482"/>
                  </a:lnTo>
                  <a:lnTo>
                    <a:pt x="3943" y="2525"/>
                  </a:lnTo>
                  <a:lnTo>
                    <a:pt x="3898" y="2569"/>
                  </a:lnTo>
                  <a:lnTo>
                    <a:pt x="3852" y="2614"/>
                  </a:lnTo>
                  <a:lnTo>
                    <a:pt x="3852" y="2614"/>
                  </a:lnTo>
                  <a:lnTo>
                    <a:pt x="3931" y="2506"/>
                  </a:lnTo>
                  <a:lnTo>
                    <a:pt x="4007" y="2398"/>
                  </a:lnTo>
                  <a:lnTo>
                    <a:pt x="4080" y="2289"/>
                  </a:lnTo>
                  <a:lnTo>
                    <a:pt x="4117" y="2233"/>
                  </a:lnTo>
                  <a:lnTo>
                    <a:pt x="4152" y="2178"/>
                  </a:lnTo>
                  <a:lnTo>
                    <a:pt x="4152" y="2178"/>
                  </a:lnTo>
                  <a:close/>
                  <a:moveTo>
                    <a:pt x="2056" y="4896"/>
                  </a:moveTo>
                  <a:lnTo>
                    <a:pt x="2056" y="4896"/>
                  </a:lnTo>
                  <a:lnTo>
                    <a:pt x="2171" y="4740"/>
                  </a:lnTo>
                  <a:lnTo>
                    <a:pt x="2291" y="4586"/>
                  </a:lnTo>
                  <a:lnTo>
                    <a:pt x="2410" y="4431"/>
                  </a:lnTo>
                  <a:lnTo>
                    <a:pt x="2531" y="4277"/>
                  </a:lnTo>
                  <a:lnTo>
                    <a:pt x="2531" y="4277"/>
                  </a:lnTo>
                  <a:lnTo>
                    <a:pt x="2404" y="4471"/>
                  </a:lnTo>
                  <a:lnTo>
                    <a:pt x="2278" y="4664"/>
                  </a:lnTo>
                  <a:lnTo>
                    <a:pt x="2278" y="4664"/>
                  </a:lnTo>
                  <a:lnTo>
                    <a:pt x="2138" y="4875"/>
                  </a:lnTo>
                  <a:lnTo>
                    <a:pt x="1997" y="5086"/>
                  </a:lnTo>
                  <a:lnTo>
                    <a:pt x="1997" y="5086"/>
                  </a:lnTo>
                  <a:lnTo>
                    <a:pt x="2016" y="5045"/>
                  </a:lnTo>
                  <a:lnTo>
                    <a:pt x="2033" y="5002"/>
                  </a:lnTo>
                  <a:lnTo>
                    <a:pt x="2050" y="4959"/>
                  </a:lnTo>
                  <a:lnTo>
                    <a:pt x="2064" y="4915"/>
                  </a:lnTo>
                  <a:lnTo>
                    <a:pt x="2064" y="4915"/>
                  </a:lnTo>
                  <a:lnTo>
                    <a:pt x="2065" y="4909"/>
                  </a:lnTo>
                  <a:lnTo>
                    <a:pt x="2064" y="4904"/>
                  </a:lnTo>
                  <a:lnTo>
                    <a:pt x="2060" y="4899"/>
                  </a:lnTo>
                  <a:lnTo>
                    <a:pt x="2056" y="4896"/>
                  </a:lnTo>
                  <a:lnTo>
                    <a:pt x="2056" y="4896"/>
                  </a:lnTo>
                  <a:close/>
                  <a:moveTo>
                    <a:pt x="1948" y="4998"/>
                  </a:moveTo>
                  <a:lnTo>
                    <a:pt x="1948" y="4998"/>
                  </a:lnTo>
                  <a:lnTo>
                    <a:pt x="1925" y="5028"/>
                  </a:lnTo>
                  <a:lnTo>
                    <a:pt x="1903" y="5057"/>
                  </a:lnTo>
                  <a:lnTo>
                    <a:pt x="1882" y="5089"/>
                  </a:lnTo>
                  <a:lnTo>
                    <a:pt x="1861" y="5119"/>
                  </a:lnTo>
                  <a:lnTo>
                    <a:pt x="1861" y="5119"/>
                  </a:lnTo>
                  <a:lnTo>
                    <a:pt x="1775" y="5238"/>
                  </a:lnTo>
                  <a:lnTo>
                    <a:pt x="1689" y="5355"/>
                  </a:lnTo>
                  <a:lnTo>
                    <a:pt x="1689" y="5355"/>
                  </a:lnTo>
                  <a:lnTo>
                    <a:pt x="1696" y="5324"/>
                  </a:lnTo>
                  <a:lnTo>
                    <a:pt x="1706" y="5296"/>
                  </a:lnTo>
                  <a:lnTo>
                    <a:pt x="1716" y="5269"/>
                  </a:lnTo>
                  <a:lnTo>
                    <a:pt x="1729" y="5245"/>
                  </a:lnTo>
                  <a:lnTo>
                    <a:pt x="1743" y="5221"/>
                  </a:lnTo>
                  <a:lnTo>
                    <a:pt x="1758" y="5198"/>
                  </a:lnTo>
                  <a:lnTo>
                    <a:pt x="1775" y="5177"/>
                  </a:lnTo>
                  <a:lnTo>
                    <a:pt x="1792" y="5156"/>
                  </a:lnTo>
                  <a:lnTo>
                    <a:pt x="1811" y="5136"/>
                  </a:lnTo>
                  <a:lnTo>
                    <a:pt x="1830" y="5116"/>
                  </a:lnTo>
                  <a:lnTo>
                    <a:pt x="1868" y="5077"/>
                  </a:lnTo>
                  <a:lnTo>
                    <a:pt x="1908" y="5039"/>
                  </a:lnTo>
                  <a:lnTo>
                    <a:pt x="1928" y="5019"/>
                  </a:lnTo>
                  <a:lnTo>
                    <a:pt x="1948" y="4998"/>
                  </a:lnTo>
                  <a:lnTo>
                    <a:pt x="1948" y="4998"/>
                  </a:lnTo>
                  <a:close/>
                  <a:moveTo>
                    <a:pt x="1750" y="5359"/>
                  </a:moveTo>
                  <a:lnTo>
                    <a:pt x="1750" y="5359"/>
                  </a:lnTo>
                  <a:lnTo>
                    <a:pt x="1775" y="5324"/>
                  </a:lnTo>
                  <a:lnTo>
                    <a:pt x="1798" y="5288"/>
                  </a:lnTo>
                  <a:lnTo>
                    <a:pt x="1845" y="5215"/>
                  </a:lnTo>
                  <a:lnTo>
                    <a:pt x="1891" y="5142"/>
                  </a:lnTo>
                  <a:lnTo>
                    <a:pt x="1936" y="5069"/>
                  </a:lnTo>
                  <a:lnTo>
                    <a:pt x="1936" y="5069"/>
                  </a:lnTo>
                  <a:lnTo>
                    <a:pt x="1965" y="5022"/>
                  </a:lnTo>
                  <a:lnTo>
                    <a:pt x="1988" y="4991"/>
                  </a:lnTo>
                  <a:lnTo>
                    <a:pt x="2001" y="4973"/>
                  </a:lnTo>
                  <a:lnTo>
                    <a:pt x="2004" y="4970"/>
                  </a:lnTo>
                  <a:lnTo>
                    <a:pt x="2006" y="4969"/>
                  </a:lnTo>
                  <a:lnTo>
                    <a:pt x="2008" y="4970"/>
                  </a:lnTo>
                  <a:lnTo>
                    <a:pt x="2006" y="4973"/>
                  </a:lnTo>
                  <a:lnTo>
                    <a:pt x="2002" y="4988"/>
                  </a:lnTo>
                  <a:lnTo>
                    <a:pt x="1991" y="5009"/>
                  </a:lnTo>
                  <a:lnTo>
                    <a:pt x="1978" y="5038"/>
                  </a:lnTo>
                  <a:lnTo>
                    <a:pt x="1946" y="5103"/>
                  </a:lnTo>
                  <a:lnTo>
                    <a:pt x="1908" y="5172"/>
                  </a:lnTo>
                  <a:lnTo>
                    <a:pt x="1875" y="5231"/>
                  </a:lnTo>
                  <a:lnTo>
                    <a:pt x="1854" y="5268"/>
                  </a:lnTo>
                  <a:lnTo>
                    <a:pt x="1854" y="5268"/>
                  </a:lnTo>
                  <a:lnTo>
                    <a:pt x="1829" y="5307"/>
                  </a:lnTo>
                  <a:lnTo>
                    <a:pt x="1802" y="5344"/>
                  </a:lnTo>
                  <a:lnTo>
                    <a:pt x="1774" y="5382"/>
                  </a:lnTo>
                  <a:lnTo>
                    <a:pt x="1745" y="5419"/>
                  </a:lnTo>
                  <a:lnTo>
                    <a:pt x="1688" y="5492"/>
                  </a:lnTo>
                  <a:lnTo>
                    <a:pt x="1630" y="5565"/>
                  </a:lnTo>
                  <a:lnTo>
                    <a:pt x="1571" y="5638"/>
                  </a:lnTo>
                  <a:lnTo>
                    <a:pt x="1515" y="5712"/>
                  </a:lnTo>
                  <a:lnTo>
                    <a:pt x="1487" y="5749"/>
                  </a:lnTo>
                  <a:lnTo>
                    <a:pt x="1460" y="5788"/>
                  </a:lnTo>
                  <a:lnTo>
                    <a:pt x="1434" y="5826"/>
                  </a:lnTo>
                  <a:lnTo>
                    <a:pt x="1410" y="5866"/>
                  </a:lnTo>
                  <a:lnTo>
                    <a:pt x="1410" y="5866"/>
                  </a:lnTo>
                  <a:lnTo>
                    <a:pt x="1408" y="5869"/>
                  </a:lnTo>
                  <a:lnTo>
                    <a:pt x="1408" y="5869"/>
                  </a:lnTo>
                  <a:lnTo>
                    <a:pt x="1395" y="5865"/>
                  </a:lnTo>
                  <a:lnTo>
                    <a:pt x="1386" y="5862"/>
                  </a:lnTo>
                  <a:lnTo>
                    <a:pt x="1386" y="5862"/>
                  </a:lnTo>
                  <a:lnTo>
                    <a:pt x="1405" y="5828"/>
                  </a:lnTo>
                  <a:lnTo>
                    <a:pt x="1426" y="5795"/>
                  </a:lnTo>
                  <a:lnTo>
                    <a:pt x="1446" y="5762"/>
                  </a:lnTo>
                  <a:lnTo>
                    <a:pt x="1468" y="5730"/>
                  </a:lnTo>
                  <a:lnTo>
                    <a:pt x="1513" y="5667"/>
                  </a:lnTo>
                  <a:lnTo>
                    <a:pt x="1561" y="5605"/>
                  </a:lnTo>
                  <a:lnTo>
                    <a:pt x="1655" y="5484"/>
                  </a:lnTo>
                  <a:lnTo>
                    <a:pt x="1703" y="5421"/>
                  </a:lnTo>
                  <a:lnTo>
                    <a:pt x="1750" y="5359"/>
                  </a:lnTo>
                  <a:lnTo>
                    <a:pt x="1750" y="5359"/>
                  </a:lnTo>
                  <a:close/>
                  <a:moveTo>
                    <a:pt x="1687" y="5543"/>
                  </a:moveTo>
                  <a:lnTo>
                    <a:pt x="1687" y="5543"/>
                  </a:lnTo>
                  <a:lnTo>
                    <a:pt x="1585" y="5692"/>
                  </a:lnTo>
                  <a:lnTo>
                    <a:pt x="1585" y="5692"/>
                  </a:lnTo>
                  <a:lnTo>
                    <a:pt x="1534" y="5781"/>
                  </a:lnTo>
                  <a:lnTo>
                    <a:pt x="1483" y="5871"/>
                  </a:lnTo>
                  <a:lnTo>
                    <a:pt x="1483" y="5871"/>
                  </a:lnTo>
                  <a:lnTo>
                    <a:pt x="1463" y="5871"/>
                  </a:lnTo>
                  <a:lnTo>
                    <a:pt x="1463" y="5871"/>
                  </a:lnTo>
                  <a:lnTo>
                    <a:pt x="1490" y="5833"/>
                  </a:lnTo>
                  <a:lnTo>
                    <a:pt x="1516" y="5794"/>
                  </a:lnTo>
                  <a:lnTo>
                    <a:pt x="1566" y="5715"/>
                  </a:lnTo>
                  <a:lnTo>
                    <a:pt x="1590" y="5678"/>
                  </a:lnTo>
                  <a:lnTo>
                    <a:pt x="1613" y="5643"/>
                  </a:lnTo>
                  <a:lnTo>
                    <a:pt x="1635" y="5610"/>
                  </a:lnTo>
                  <a:lnTo>
                    <a:pt x="1658" y="5579"/>
                  </a:lnTo>
                  <a:lnTo>
                    <a:pt x="1658" y="5579"/>
                  </a:lnTo>
                  <a:lnTo>
                    <a:pt x="1687" y="5543"/>
                  </a:lnTo>
                  <a:lnTo>
                    <a:pt x="1687" y="5543"/>
                  </a:lnTo>
                  <a:close/>
                  <a:moveTo>
                    <a:pt x="1448" y="5461"/>
                  </a:moveTo>
                  <a:lnTo>
                    <a:pt x="1448" y="5461"/>
                  </a:lnTo>
                  <a:lnTo>
                    <a:pt x="1465" y="5455"/>
                  </a:lnTo>
                  <a:lnTo>
                    <a:pt x="1481" y="5450"/>
                  </a:lnTo>
                  <a:lnTo>
                    <a:pt x="1516" y="5441"/>
                  </a:lnTo>
                  <a:lnTo>
                    <a:pt x="1516" y="5441"/>
                  </a:lnTo>
                  <a:lnTo>
                    <a:pt x="1477" y="5501"/>
                  </a:lnTo>
                  <a:lnTo>
                    <a:pt x="1441" y="5562"/>
                  </a:lnTo>
                  <a:lnTo>
                    <a:pt x="1441" y="5562"/>
                  </a:lnTo>
                  <a:lnTo>
                    <a:pt x="1392" y="5630"/>
                  </a:lnTo>
                  <a:lnTo>
                    <a:pt x="1367" y="5665"/>
                  </a:lnTo>
                  <a:lnTo>
                    <a:pt x="1344" y="5700"/>
                  </a:lnTo>
                  <a:lnTo>
                    <a:pt x="1322" y="5735"/>
                  </a:lnTo>
                  <a:lnTo>
                    <a:pt x="1300" y="5770"/>
                  </a:lnTo>
                  <a:lnTo>
                    <a:pt x="1280" y="5807"/>
                  </a:lnTo>
                  <a:lnTo>
                    <a:pt x="1263" y="5844"/>
                  </a:lnTo>
                  <a:lnTo>
                    <a:pt x="1263" y="5844"/>
                  </a:lnTo>
                  <a:lnTo>
                    <a:pt x="1261" y="5845"/>
                  </a:lnTo>
                  <a:lnTo>
                    <a:pt x="1261" y="5845"/>
                  </a:lnTo>
                  <a:lnTo>
                    <a:pt x="1260" y="5842"/>
                  </a:lnTo>
                  <a:lnTo>
                    <a:pt x="1262" y="5835"/>
                  </a:lnTo>
                  <a:lnTo>
                    <a:pt x="1267" y="5822"/>
                  </a:lnTo>
                  <a:lnTo>
                    <a:pt x="1284" y="5781"/>
                  </a:lnTo>
                  <a:lnTo>
                    <a:pt x="1315" y="5714"/>
                  </a:lnTo>
                  <a:lnTo>
                    <a:pt x="1315" y="5714"/>
                  </a:lnTo>
                  <a:lnTo>
                    <a:pt x="1331" y="5682"/>
                  </a:lnTo>
                  <a:lnTo>
                    <a:pt x="1348" y="5652"/>
                  </a:lnTo>
                  <a:lnTo>
                    <a:pt x="1381" y="5590"/>
                  </a:lnTo>
                  <a:lnTo>
                    <a:pt x="1417" y="5529"/>
                  </a:lnTo>
                  <a:lnTo>
                    <a:pt x="1432" y="5498"/>
                  </a:lnTo>
                  <a:lnTo>
                    <a:pt x="1447" y="5466"/>
                  </a:lnTo>
                  <a:lnTo>
                    <a:pt x="1447" y="5466"/>
                  </a:lnTo>
                  <a:lnTo>
                    <a:pt x="1448" y="5464"/>
                  </a:lnTo>
                  <a:lnTo>
                    <a:pt x="1448" y="5461"/>
                  </a:lnTo>
                  <a:lnTo>
                    <a:pt x="1448" y="5461"/>
                  </a:lnTo>
                  <a:close/>
                  <a:moveTo>
                    <a:pt x="1397" y="5486"/>
                  </a:moveTo>
                  <a:lnTo>
                    <a:pt x="1397" y="5486"/>
                  </a:lnTo>
                  <a:lnTo>
                    <a:pt x="1364" y="5530"/>
                  </a:lnTo>
                  <a:lnTo>
                    <a:pt x="1332" y="5576"/>
                  </a:lnTo>
                  <a:lnTo>
                    <a:pt x="1332" y="5576"/>
                  </a:lnTo>
                  <a:lnTo>
                    <a:pt x="1292" y="5631"/>
                  </a:lnTo>
                  <a:lnTo>
                    <a:pt x="1292" y="5631"/>
                  </a:lnTo>
                  <a:lnTo>
                    <a:pt x="1288" y="5632"/>
                  </a:lnTo>
                  <a:lnTo>
                    <a:pt x="1285" y="5633"/>
                  </a:lnTo>
                  <a:lnTo>
                    <a:pt x="1282" y="5636"/>
                  </a:lnTo>
                  <a:lnTo>
                    <a:pt x="1282" y="5636"/>
                  </a:lnTo>
                  <a:lnTo>
                    <a:pt x="1255" y="5663"/>
                  </a:lnTo>
                  <a:lnTo>
                    <a:pt x="1243" y="5677"/>
                  </a:lnTo>
                  <a:lnTo>
                    <a:pt x="1232" y="5691"/>
                  </a:lnTo>
                  <a:lnTo>
                    <a:pt x="1232" y="5691"/>
                  </a:lnTo>
                  <a:lnTo>
                    <a:pt x="1245" y="5659"/>
                  </a:lnTo>
                  <a:lnTo>
                    <a:pt x="1259" y="5630"/>
                  </a:lnTo>
                  <a:lnTo>
                    <a:pt x="1267" y="5615"/>
                  </a:lnTo>
                  <a:lnTo>
                    <a:pt x="1276" y="5601"/>
                  </a:lnTo>
                  <a:lnTo>
                    <a:pt x="1285" y="5588"/>
                  </a:lnTo>
                  <a:lnTo>
                    <a:pt x="1295" y="5574"/>
                  </a:lnTo>
                  <a:lnTo>
                    <a:pt x="1305" y="5562"/>
                  </a:lnTo>
                  <a:lnTo>
                    <a:pt x="1317" y="5549"/>
                  </a:lnTo>
                  <a:lnTo>
                    <a:pt x="1329" y="5537"/>
                  </a:lnTo>
                  <a:lnTo>
                    <a:pt x="1340" y="5526"/>
                  </a:lnTo>
                  <a:lnTo>
                    <a:pt x="1355" y="5515"/>
                  </a:lnTo>
                  <a:lnTo>
                    <a:pt x="1367" y="5505"/>
                  </a:lnTo>
                  <a:lnTo>
                    <a:pt x="1381" y="5495"/>
                  </a:lnTo>
                  <a:lnTo>
                    <a:pt x="1397" y="5486"/>
                  </a:lnTo>
                  <a:lnTo>
                    <a:pt x="1397" y="5486"/>
                  </a:lnTo>
                  <a:close/>
                  <a:moveTo>
                    <a:pt x="1227" y="5968"/>
                  </a:moveTo>
                  <a:lnTo>
                    <a:pt x="1227" y="5968"/>
                  </a:lnTo>
                  <a:lnTo>
                    <a:pt x="1221" y="5945"/>
                  </a:lnTo>
                  <a:lnTo>
                    <a:pt x="1216" y="5920"/>
                  </a:lnTo>
                  <a:lnTo>
                    <a:pt x="1213" y="5897"/>
                  </a:lnTo>
                  <a:lnTo>
                    <a:pt x="1209" y="5872"/>
                  </a:lnTo>
                  <a:lnTo>
                    <a:pt x="1208" y="5849"/>
                  </a:lnTo>
                  <a:lnTo>
                    <a:pt x="1208" y="5825"/>
                  </a:lnTo>
                  <a:lnTo>
                    <a:pt x="1209" y="5802"/>
                  </a:lnTo>
                  <a:lnTo>
                    <a:pt x="1212" y="5778"/>
                  </a:lnTo>
                  <a:lnTo>
                    <a:pt x="1212" y="5778"/>
                  </a:lnTo>
                  <a:lnTo>
                    <a:pt x="1214" y="5777"/>
                  </a:lnTo>
                  <a:lnTo>
                    <a:pt x="1215" y="5776"/>
                  </a:lnTo>
                  <a:lnTo>
                    <a:pt x="1215" y="5776"/>
                  </a:lnTo>
                  <a:lnTo>
                    <a:pt x="1242" y="5746"/>
                  </a:lnTo>
                  <a:lnTo>
                    <a:pt x="1268" y="5713"/>
                  </a:lnTo>
                  <a:lnTo>
                    <a:pt x="1294" y="5680"/>
                  </a:lnTo>
                  <a:lnTo>
                    <a:pt x="1317" y="5646"/>
                  </a:lnTo>
                  <a:lnTo>
                    <a:pt x="1339" y="5612"/>
                  </a:lnTo>
                  <a:lnTo>
                    <a:pt x="1360" y="5578"/>
                  </a:lnTo>
                  <a:lnTo>
                    <a:pt x="1378" y="5546"/>
                  </a:lnTo>
                  <a:lnTo>
                    <a:pt x="1394" y="5512"/>
                  </a:lnTo>
                  <a:lnTo>
                    <a:pt x="1394" y="5512"/>
                  </a:lnTo>
                  <a:lnTo>
                    <a:pt x="1383" y="5537"/>
                  </a:lnTo>
                  <a:lnTo>
                    <a:pt x="1370" y="5562"/>
                  </a:lnTo>
                  <a:lnTo>
                    <a:pt x="1345" y="5610"/>
                  </a:lnTo>
                  <a:lnTo>
                    <a:pt x="1319" y="5657"/>
                  </a:lnTo>
                  <a:lnTo>
                    <a:pt x="1295" y="5702"/>
                  </a:lnTo>
                  <a:lnTo>
                    <a:pt x="1273" y="5749"/>
                  </a:lnTo>
                  <a:lnTo>
                    <a:pt x="1262" y="5774"/>
                  </a:lnTo>
                  <a:lnTo>
                    <a:pt x="1252" y="5798"/>
                  </a:lnTo>
                  <a:lnTo>
                    <a:pt x="1243" y="5823"/>
                  </a:lnTo>
                  <a:lnTo>
                    <a:pt x="1235" y="5850"/>
                  </a:lnTo>
                  <a:lnTo>
                    <a:pt x="1228" y="5877"/>
                  </a:lnTo>
                  <a:lnTo>
                    <a:pt x="1223" y="5904"/>
                  </a:lnTo>
                  <a:lnTo>
                    <a:pt x="1223" y="5904"/>
                  </a:lnTo>
                  <a:lnTo>
                    <a:pt x="1223" y="5907"/>
                  </a:lnTo>
                  <a:lnTo>
                    <a:pt x="1223" y="5911"/>
                  </a:lnTo>
                  <a:lnTo>
                    <a:pt x="1225" y="5914"/>
                  </a:lnTo>
                  <a:lnTo>
                    <a:pt x="1227" y="5917"/>
                  </a:lnTo>
                  <a:lnTo>
                    <a:pt x="1232" y="5920"/>
                  </a:lnTo>
                  <a:lnTo>
                    <a:pt x="1237" y="5921"/>
                  </a:lnTo>
                  <a:lnTo>
                    <a:pt x="1237" y="5921"/>
                  </a:lnTo>
                  <a:lnTo>
                    <a:pt x="1232" y="5945"/>
                  </a:lnTo>
                  <a:lnTo>
                    <a:pt x="1227" y="5968"/>
                  </a:lnTo>
                  <a:lnTo>
                    <a:pt x="1227" y="5968"/>
                  </a:lnTo>
                  <a:close/>
                  <a:moveTo>
                    <a:pt x="1271" y="5883"/>
                  </a:moveTo>
                  <a:lnTo>
                    <a:pt x="1271" y="5883"/>
                  </a:lnTo>
                  <a:lnTo>
                    <a:pt x="1318" y="5812"/>
                  </a:lnTo>
                  <a:lnTo>
                    <a:pt x="1363" y="5742"/>
                  </a:lnTo>
                  <a:lnTo>
                    <a:pt x="1407" y="5671"/>
                  </a:lnTo>
                  <a:lnTo>
                    <a:pt x="1451" y="5599"/>
                  </a:lnTo>
                  <a:lnTo>
                    <a:pt x="1451" y="5599"/>
                  </a:lnTo>
                  <a:lnTo>
                    <a:pt x="1474" y="5558"/>
                  </a:lnTo>
                  <a:lnTo>
                    <a:pt x="1474" y="5558"/>
                  </a:lnTo>
                  <a:lnTo>
                    <a:pt x="1495" y="5528"/>
                  </a:lnTo>
                  <a:lnTo>
                    <a:pt x="1515" y="5498"/>
                  </a:lnTo>
                  <a:lnTo>
                    <a:pt x="1535" y="5466"/>
                  </a:lnTo>
                  <a:lnTo>
                    <a:pt x="1553" y="5434"/>
                  </a:lnTo>
                  <a:lnTo>
                    <a:pt x="1553" y="5434"/>
                  </a:lnTo>
                  <a:lnTo>
                    <a:pt x="1573" y="5432"/>
                  </a:lnTo>
                  <a:lnTo>
                    <a:pt x="1593" y="5431"/>
                  </a:lnTo>
                  <a:lnTo>
                    <a:pt x="1614" y="5430"/>
                  </a:lnTo>
                  <a:lnTo>
                    <a:pt x="1635" y="5430"/>
                  </a:lnTo>
                  <a:lnTo>
                    <a:pt x="1635" y="5430"/>
                  </a:lnTo>
                  <a:lnTo>
                    <a:pt x="1577" y="5512"/>
                  </a:lnTo>
                  <a:lnTo>
                    <a:pt x="1520" y="5594"/>
                  </a:lnTo>
                  <a:lnTo>
                    <a:pt x="1520" y="5594"/>
                  </a:lnTo>
                  <a:lnTo>
                    <a:pt x="1489" y="5636"/>
                  </a:lnTo>
                  <a:lnTo>
                    <a:pt x="1456" y="5678"/>
                  </a:lnTo>
                  <a:lnTo>
                    <a:pt x="1425" y="5720"/>
                  </a:lnTo>
                  <a:lnTo>
                    <a:pt x="1394" y="5762"/>
                  </a:lnTo>
                  <a:lnTo>
                    <a:pt x="1365" y="5805"/>
                  </a:lnTo>
                  <a:lnTo>
                    <a:pt x="1351" y="5826"/>
                  </a:lnTo>
                  <a:lnTo>
                    <a:pt x="1339" y="5849"/>
                  </a:lnTo>
                  <a:lnTo>
                    <a:pt x="1328" y="5871"/>
                  </a:lnTo>
                  <a:lnTo>
                    <a:pt x="1317" y="5894"/>
                  </a:lnTo>
                  <a:lnTo>
                    <a:pt x="1308" y="5917"/>
                  </a:lnTo>
                  <a:lnTo>
                    <a:pt x="1300" y="5940"/>
                  </a:lnTo>
                  <a:lnTo>
                    <a:pt x="1300" y="5940"/>
                  </a:lnTo>
                  <a:lnTo>
                    <a:pt x="1278" y="5940"/>
                  </a:lnTo>
                  <a:lnTo>
                    <a:pt x="1268" y="5939"/>
                  </a:lnTo>
                  <a:lnTo>
                    <a:pt x="1256" y="5936"/>
                  </a:lnTo>
                  <a:lnTo>
                    <a:pt x="1256" y="5936"/>
                  </a:lnTo>
                  <a:lnTo>
                    <a:pt x="1259" y="5922"/>
                  </a:lnTo>
                  <a:lnTo>
                    <a:pt x="1262" y="5910"/>
                  </a:lnTo>
                  <a:lnTo>
                    <a:pt x="1271" y="5883"/>
                  </a:lnTo>
                  <a:lnTo>
                    <a:pt x="1271" y="5883"/>
                  </a:lnTo>
                  <a:close/>
                  <a:moveTo>
                    <a:pt x="1329" y="6166"/>
                  </a:moveTo>
                  <a:lnTo>
                    <a:pt x="1329" y="6166"/>
                  </a:lnTo>
                  <a:lnTo>
                    <a:pt x="1308" y="6139"/>
                  </a:lnTo>
                  <a:lnTo>
                    <a:pt x="1290" y="6111"/>
                  </a:lnTo>
                  <a:lnTo>
                    <a:pt x="1290" y="6111"/>
                  </a:lnTo>
                  <a:lnTo>
                    <a:pt x="1294" y="6117"/>
                  </a:lnTo>
                  <a:lnTo>
                    <a:pt x="1300" y="6120"/>
                  </a:lnTo>
                  <a:lnTo>
                    <a:pt x="1302" y="6120"/>
                  </a:lnTo>
                  <a:lnTo>
                    <a:pt x="1305" y="6120"/>
                  </a:lnTo>
                  <a:lnTo>
                    <a:pt x="1308" y="6120"/>
                  </a:lnTo>
                  <a:lnTo>
                    <a:pt x="1311" y="6119"/>
                  </a:lnTo>
                  <a:lnTo>
                    <a:pt x="1311" y="6119"/>
                  </a:lnTo>
                  <a:lnTo>
                    <a:pt x="1328" y="6106"/>
                  </a:lnTo>
                  <a:lnTo>
                    <a:pt x="1343" y="6093"/>
                  </a:lnTo>
                  <a:lnTo>
                    <a:pt x="1373" y="6065"/>
                  </a:lnTo>
                  <a:lnTo>
                    <a:pt x="1403" y="6036"/>
                  </a:lnTo>
                  <a:lnTo>
                    <a:pt x="1429" y="6004"/>
                  </a:lnTo>
                  <a:lnTo>
                    <a:pt x="1454" y="5973"/>
                  </a:lnTo>
                  <a:lnTo>
                    <a:pt x="1479" y="5940"/>
                  </a:lnTo>
                  <a:lnTo>
                    <a:pt x="1502" y="5905"/>
                  </a:lnTo>
                  <a:lnTo>
                    <a:pt x="1524" y="5871"/>
                  </a:lnTo>
                  <a:lnTo>
                    <a:pt x="1566" y="5800"/>
                  </a:lnTo>
                  <a:lnTo>
                    <a:pt x="1609" y="5727"/>
                  </a:lnTo>
                  <a:lnTo>
                    <a:pt x="1651" y="5656"/>
                  </a:lnTo>
                  <a:lnTo>
                    <a:pt x="1673" y="5620"/>
                  </a:lnTo>
                  <a:lnTo>
                    <a:pt x="1695" y="5587"/>
                  </a:lnTo>
                  <a:lnTo>
                    <a:pt x="1695" y="5587"/>
                  </a:lnTo>
                  <a:lnTo>
                    <a:pt x="1797" y="5440"/>
                  </a:lnTo>
                  <a:lnTo>
                    <a:pt x="1896" y="5292"/>
                  </a:lnTo>
                  <a:lnTo>
                    <a:pt x="2097" y="4995"/>
                  </a:lnTo>
                  <a:lnTo>
                    <a:pt x="2293" y="4697"/>
                  </a:lnTo>
                  <a:lnTo>
                    <a:pt x="2490" y="4398"/>
                  </a:lnTo>
                  <a:lnTo>
                    <a:pt x="2490" y="4398"/>
                  </a:lnTo>
                  <a:lnTo>
                    <a:pt x="2562" y="4291"/>
                  </a:lnTo>
                  <a:lnTo>
                    <a:pt x="2636" y="4184"/>
                  </a:lnTo>
                  <a:lnTo>
                    <a:pt x="2712" y="4078"/>
                  </a:lnTo>
                  <a:lnTo>
                    <a:pt x="2789" y="3974"/>
                  </a:lnTo>
                  <a:lnTo>
                    <a:pt x="2868" y="3869"/>
                  </a:lnTo>
                  <a:lnTo>
                    <a:pt x="2947" y="3768"/>
                  </a:lnTo>
                  <a:lnTo>
                    <a:pt x="3027" y="3665"/>
                  </a:lnTo>
                  <a:lnTo>
                    <a:pt x="3108" y="3563"/>
                  </a:lnTo>
                  <a:lnTo>
                    <a:pt x="3108" y="3563"/>
                  </a:lnTo>
                  <a:lnTo>
                    <a:pt x="3404" y="3205"/>
                  </a:lnTo>
                  <a:lnTo>
                    <a:pt x="3697" y="2846"/>
                  </a:lnTo>
                  <a:lnTo>
                    <a:pt x="3697" y="2846"/>
                  </a:lnTo>
                  <a:lnTo>
                    <a:pt x="3748" y="2787"/>
                  </a:lnTo>
                  <a:lnTo>
                    <a:pt x="3800" y="2727"/>
                  </a:lnTo>
                  <a:lnTo>
                    <a:pt x="3852" y="2670"/>
                  </a:lnTo>
                  <a:lnTo>
                    <a:pt x="3907" y="2612"/>
                  </a:lnTo>
                  <a:lnTo>
                    <a:pt x="3962" y="2557"/>
                  </a:lnTo>
                  <a:lnTo>
                    <a:pt x="4018" y="2502"/>
                  </a:lnTo>
                  <a:lnTo>
                    <a:pt x="4077" y="2450"/>
                  </a:lnTo>
                  <a:lnTo>
                    <a:pt x="4134" y="2396"/>
                  </a:lnTo>
                  <a:lnTo>
                    <a:pt x="4134" y="2396"/>
                  </a:lnTo>
                  <a:lnTo>
                    <a:pt x="4109" y="2420"/>
                  </a:lnTo>
                  <a:lnTo>
                    <a:pt x="4084" y="2445"/>
                  </a:lnTo>
                  <a:lnTo>
                    <a:pt x="4059" y="2472"/>
                  </a:lnTo>
                  <a:lnTo>
                    <a:pt x="4035" y="2499"/>
                  </a:lnTo>
                  <a:lnTo>
                    <a:pt x="4011" y="2527"/>
                  </a:lnTo>
                  <a:lnTo>
                    <a:pt x="3988" y="2556"/>
                  </a:lnTo>
                  <a:lnTo>
                    <a:pt x="3942" y="2616"/>
                  </a:lnTo>
                  <a:lnTo>
                    <a:pt x="3898" y="2677"/>
                  </a:lnTo>
                  <a:lnTo>
                    <a:pt x="3855" y="2736"/>
                  </a:lnTo>
                  <a:lnTo>
                    <a:pt x="3811" y="2796"/>
                  </a:lnTo>
                  <a:lnTo>
                    <a:pt x="3768" y="2852"/>
                  </a:lnTo>
                  <a:lnTo>
                    <a:pt x="3768" y="2852"/>
                  </a:lnTo>
                  <a:lnTo>
                    <a:pt x="3542" y="3137"/>
                  </a:lnTo>
                  <a:lnTo>
                    <a:pt x="3317" y="3421"/>
                  </a:lnTo>
                  <a:lnTo>
                    <a:pt x="3093" y="3707"/>
                  </a:lnTo>
                  <a:lnTo>
                    <a:pt x="2869" y="3994"/>
                  </a:lnTo>
                  <a:lnTo>
                    <a:pt x="2869" y="3994"/>
                  </a:lnTo>
                  <a:lnTo>
                    <a:pt x="2773" y="4116"/>
                  </a:lnTo>
                  <a:lnTo>
                    <a:pt x="2678" y="4240"/>
                  </a:lnTo>
                  <a:lnTo>
                    <a:pt x="2585" y="4366"/>
                  </a:lnTo>
                  <a:lnTo>
                    <a:pt x="2492" y="4491"/>
                  </a:lnTo>
                  <a:lnTo>
                    <a:pt x="2401" y="4617"/>
                  </a:lnTo>
                  <a:lnTo>
                    <a:pt x="2310" y="4744"/>
                  </a:lnTo>
                  <a:lnTo>
                    <a:pt x="2221" y="4873"/>
                  </a:lnTo>
                  <a:lnTo>
                    <a:pt x="2132" y="5000"/>
                  </a:lnTo>
                  <a:lnTo>
                    <a:pt x="2132" y="5000"/>
                  </a:lnTo>
                  <a:lnTo>
                    <a:pt x="2081" y="5074"/>
                  </a:lnTo>
                  <a:lnTo>
                    <a:pt x="2033" y="5149"/>
                  </a:lnTo>
                  <a:lnTo>
                    <a:pt x="1936" y="5299"/>
                  </a:lnTo>
                  <a:lnTo>
                    <a:pt x="1747" y="5601"/>
                  </a:lnTo>
                  <a:lnTo>
                    <a:pt x="1747" y="5601"/>
                  </a:lnTo>
                  <a:lnTo>
                    <a:pt x="1683" y="5699"/>
                  </a:lnTo>
                  <a:lnTo>
                    <a:pt x="1623" y="5793"/>
                  </a:lnTo>
                  <a:lnTo>
                    <a:pt x="1551" y="5898"/>
                  </a:lnTo>
                  <a:lnTo>
                    <a:pt x="1515" y="5952"/>
                  </a:lnTo>
                  <a:lnTo>
                    <a:pt x="1479" y="6002"/>
                  </a:lnTo>
                  <a:lnTo>
                    <a:pt x="1445" y="6049"/>
                  </a:lnTo>
                  <a:lnTo>
                    <a:pt x="1413" y="6090"/>
                  </a:lnTo>
                  <a:lnTo>
                    <a:pt x="1384" y="6124"/>
                  </a:lnTo>
                  <a:lnTo>
                    <a:pt x="1371" y="6138"/>
                  </a:lnTo>
                  <a:lnTo>
                    <a:pt x="1360" y="6150"/>
                  </a:lnTo>
                  <a:lnTo>
                    <a:pt x="1350" y="6158"/>
                  </a:lnTo>
                  <a:lnTo>
                    <a:pt x="1342" y="6164"/>
                  </a:lnTo>
                  <a:lnTo>
                    <a:pt x="1335" y="6166"/>
                  </a:lnTo>
                  <a:lnTo>
                    <a:pt x="1331" y="6166"/>
                  </a:lnTo>
                  <a:lnTo>
                    <a:pt x="1329" y="6166"/>
                  </a:lnTo>
                  <a:lnTo>
                    <a:pt x="1329" y="6166"/>
                  </a:lnTo>
                  <a:close/>
                  <a:moveTo>
                    <a:pt x="1417" y="6228"/>
                  </a:moveTo>
                  <a:lnTo>
                    <a:pt x="1417" y="6228"/>
                  </a:lnTo>
                  <a:lnTo>
                    <a:pt x="1346" y="6326"/>
                  </a:lnTo>
                  <a:lnTo>
                    <a:pt x="1275" y="6423"/>
                  </a:lnTo>
                  <a:lnTo>
                    <a:pt x="1201" y="6519"/>
                  </a:lnTo>
                  <a:lnTo>
                    <a:pt x="1126" y="6614"/>
                  </a:lnTo>
                  <a:lnTo>
                    <a:pt x="1126" y="6614"/>
                  </a:lnTo>
                  <a:lnTo>
                    <a:pt x="1160" y="6565"/>
                  </a:lnTo>
                  <a:lnTo>
                    <a:pt x="1194" y="6515"/>
                  </a:lnTo>
                  <a:lnTo>
                    <a:pt x="1230" y="6466"/>
                  </a:lnTo>
                  <a:lnTo>
                    <a:pt x="1267" y="6416"/>
                  </a:lnTo>
                  <a:lnTo>
                    <a:pt x="1342" y="6320"/>
                  </a:lnTo>
                  <a:lnTo>
                    <a:pt x="1417" y="6228"/>
                  </a:lnTo>
                  <a:lnTo>
                    <a:pt x="1417" y="6228"/>
                  </a:lnTo>
                  <a:close/>
                  <a:moveTo>
                    <a:pt x="1133" y="6281"/>
                  </a:moveTo>
                  <a:lnTo>
                    <a:pt x="1133" y="6281"/>
                  </a:lnTo>
                  <a:lnTo>
                    <a:pt x="1160" y="6275"/>
                  </a:lnTo>
                  <a:lnTo>
                    <a:pt x="1187" y="6269"/>
                  </a:lnTo>
                  <a:lnTo>
                    <a:pt x="1214" y="6265"/>
                  </a:lnTo>
                  <a:lnTo>
                    <a:pt x="1241" y="6262"/>
                  </a:lnTo>
                  <a:lnTo>
                    <a:pt x="1268" y="6261"/>
                  </a:lnTo>
                  <a:lnTo>
                    <a:pt x="1294" y="6262"/>
                  </a:lnTo>
                  <a:lnTo>
                    <a:pt x="1321" y="6263"/>
                  </a:lnTo>
                  <a:lnTo>
                    <a:pt x="1346" y="6267"/>
                  </a:lnTo>
                  <a:lnTo>
                    <a:pt x="1346" y="6267"/>
                  </a:lnTo>
                  <a:lnTo>
                    <a:pt x="1300" y="6325"/>
                  </a:lnTo>
                  <a:lnTo>
                    <a:pt x="1254" y="6385"/>
                  </a:lnTo>
                  <a:lnTo>
                    <a:pt x="1209" y="6444"/>
                  </a:lnTo>
                  <a:lnTo>
                    <a:pt x="1165" y="6505"/>
                  </a:lnTo>
                  <a:lnTo>
                    <a:pt x="1123" y="6567"/>
                  </a:lnTo>
                  <a:lnTo>
                    <a:pt x="1083" y="6629"/>
                  </a:lnTo>
                  <a:lnTo>
                    <a:pt x="1065" y="6660"/>
                  </a:lnTo>
                  <a:lnTo>
                    <a:pt x="1047" y="6691"/>
                  </a:lnTo>
                  <a:lnTo>
                    <a:pt x="1030" y="6722"/>
                  </a:lnTo>
                  <a:lnTo>
                    <a:pt x="1014" y="6753"/>
                  </a:lnTo>
                  <a:lnTo>
                    <a:pt x="1014" y="6753"/>
                  </a:lnTo>
                  <a:lnTo>
                    <a:pt x="960" y="6819"/>
                  </a:lnTo>
                  <a:lnTo>
                    <a:pt x="905" y="6883"/>
                  </a:lnTo>
                  <a:lnTo>
                    <a:pt x="905" y="6883"/>
                  </a:lnTo>
                  <a:lnTo>
                    <a:pt x="931" y="6853"/>
                  </a:lnTo>
                  <a:lnTo>
                    <a:pt x="955" y="6820"/>
                  </a:lnTo>
                  <a:lnTo>
                    <a:pt x="979" y="6786"/>
                  </a:lnTo>
                  <a:lnTo>
                    <a:pt x="1002" y="6752"/>
                  </a:lnTo>
                  <a:lnTo>
                    <a:pt x="1024" y="6716"/>
                  </a:lnTo>
                  <a:lnTo>
                    <a:pt x="1047" y="6680"/>
                  </a:lnTo>
                  <a:lnTo>
                    <a:pt x="1090" y="6605"/>
                  </a:lnTo>
                  <a:lnTo>
                    <a:pt x="1131" y="6530"/>
                  </a:lnTo>
                  <a:lnTo>
                    <a:pt x="1172" y="6455"/>
                  </a:lnTo>
                  <a:lnTo>
                    <a:pt x="1213" y="6381"/>
                  </a:lnTo>
                  <a:lnTo>
                    <a:pt x="1253" y="6311"/>
                  </a:lnTo>
                  <a:lnTo>
                    <a:pt x="1253" y="6311"/>
                  </a:lnTo>
                  <a:lnTo>
                    <a:pt x="1255" y="6309"/>
                  </a:lnTo>
                  <a:lnTo>
                    <a:pt x="1255" y="6305"/>
                  </a:lnTo>
                  <a:lnTo>
                    <a:pt x="1255" y="6298"/>
                  </a:lnTo>
                  <a:lnTo>
                    <a:pt x="1253" y="6293"/>
                  </a:lnTo>
                  <a:lnTo>
                    <a:pt x="1248" y="6289"/>
                  </a:lnTo>
                  <a:lnTo>
                    <a:pt x="1242" y="6285"/>
                  </a:lnTo>
                  <a:lnTo>
                    <a:pt x="1236" y="6284"/>
                  </a:lnTo>
                  <a:lnTo>
                    <a:pt x="1230" y="6285"/>
                  </a:lnTo>
                  <a:lnTo>
                    <a:pt x="1227" y="6288"/>
                  </a:lnTo>
                  <a:lnTo>
                    <a:pt x="1225" y="6290"/>
                  </a:lnTo>
                  <a:lnTo>
                    <a:pt x="1225" y="6290"/>
                  </a:lnTo>
                  <a:lnTo>
                    <a:pt x="1168" y="6351"/>
                  </a:lnTo>
                  <a:lnTo>
                    <a:pt x="1116" y="6413"/>
                  </a:lnTo>
                  <a:lnTo>
                    <a:pt x="1063" y="6475"/>
                  </a:lnTo>
                  <a:lnTo>
                    <a:pt x="1013" y="6538"/>
                  </a:lnTo>
                  <a:lnTo>
                    <a:pt x="912" y="6666"/>
                  </a:lnTo>
                  <a:lnTo>
                    <a:pt x="810" y="6796"/>
                  </a:lnTo>
                  <a:lnTo>
                    <a:pt x="810" y="6796"/>
                  </a:lnTo>
                  <a:lnTo>
                    <a:pt x="829" y="6771"/>
                  </a:lnTo>
                  <a:lnTo>
                    <a:pt x="849" y="6744"/>
                  </a:lnTo>
                  <a:lnTo>
                    <a:pt x="890" y="6686"/>
                  </a:lnTo>
                  <a:lnTo>
                    <a:pt x="931" y="6622"/>
                  </a:lnTo>
                  <a:lnTo>
                    <a:pt x="973" y="6556"/>
                  </a:lnTo>
                  <a:lnTo>
                    <a:pt x="1014" y="6488"/>
                  </a:lnTo>
                  <a:lnTo>
                    <a:pt x="1055" y="6420"/>
                  </a:lnTo>
                  <a:lnTo>
                    <a:pt x="1132" y="6289"/>
                  </a:lnTo>
                  <a:lnTo>
                    <a:pt x="1132" y="6289"/>
                  </a:lnTo>
                  <a:lnTo>
                    <a:pt x="1133" y="6285"/>
                  </a:lnTo>
                  <a:lnTo>
                    <a:pt x="1133" y="6281"/>
                  </a:lnTo>
                  <a:lnTo>
                    <a:pt x="1133" y="6281"/>
                  </a:lnTo>
                  <a:close/>
                  <a:moveTo>
                    <a:pt x="1005" y="6331"/>
                  </a:moveTo>
                  <a:lnTo>
                    <a:pt x="1005" y="6331"/>
                  </a:lnTo>
                  <a:lnTo>
                    <a:pt x="1022" y="6323"/>
                  </a:lnTo>
                  <a:lnTo>
                    <a:pt x="1040" y="6315"/>
                  </a:lnTo>
                  <a:lnTo>
                    <a:pt x="1076" y="6299"/>
                  </a:lnTo>
                  <a:lnTo>
                    <a:pt x="1076" y="6299"/>
                  </a:lnTo>
                  <a:lnTo>
                    <a:pt x="1036" y="6343"/>
                  </a:lnTo>
                  <a:lnTo>
                    <a:pt x="1013" y="6371"/>
                  </a:lnTo>
                  <a:lnTo>
                    <a:pt x="987" y="6405"/>
                  </a:lnTo>
                  <a:lnTo>
                    <a:pt x="939" y="6470"/>
                  </a:lnTo>
                  <a:lnTo>
                    <a:pt x="939" y="6470"/>
                  </a:lnTo>
                  <a:lnTo>
                    <a:pt x="907" y="6510"/>
                  </a:lnTo>
                  <a:lnTo>
                    <a:pt x="884" y="6539"/>
                  </a:lnTo>
                  <a:lnTo>
                    <a:pt x="866" y="6557"/>
                  </a:lnTo>
                  <a:lnTo>
                    <a:pt x="861" y="6562"/>
                  </a:lnTo>
                  <a:lnTo>
                    <a:pt x="855" y="6565"/>
                  </a:lnTo>
                  <a:lnTo>
                    <a:pt x="855" y="6565"/>
                  </a:lnTo>
                  <a:lnTo>
                    <a:pt x="876" y="6538"/>
                  </a:lnTo>
                  <a:lnTo>
                    <a:pt x="897" y="6510"/>
                  </a:lnTo>
                  <a:lnTo>
                    <a:pt x="916" y="6481"/>
                  </a:lnTo>
                  <a:lnTo>
                    <a:pt x="934" y="6453"/>
                  </a:lnTo>
                  <a:lnTo>
                    <a:pt x="953" y="6423"/>
                  </a:lnTo>
                  <a:lnTo>
                    <a:pt x="971" y="6393"/>
                  </a:lnTo>
                  <a:lnTo>
                    <a:pt x="988" y="6363"/>
                  </a:lnTo>
                  <a:lnTo>
                    <a:pt x="1005" y="6331"/>
                  </a:lnTo>
                  <a:lnTo>
                    <a:pt x="1005" y="6331"/>
                  </a:lnTo>
                  <a:close/>
                  <a:moveTo>
                    <a:pt x="747" y="6833"/>
                  </a:moveTo>
                  <a:lnTo>
                    <a:pt x="747" y="6833"/>
                  </a:lnTo>
                  <a:lnTo>
                    <a:pt x="740" y="6808"/>
                  </a:lnTo>
                  <a:lnTo>
                    <a:pt x="734" y="6783"/>
                  </a:lnTo>
                  <a:lnTo>
                    <a:pt x="731" y="6758"/>
                  </a:lnTo>
                  <a:lnTo>
                    <a:pt x="730" y="6732"/>
                  </a:lnTo>
                  <a:lnTo>
                    <a:pt x="730" y="6732"/>
                  </a:lnTo>
                  <a:lnTo>
                    <a:pt x="763" y="6705"/>
                  </a:lnTo>
                  <a:lnTo>
                    <a:pt x="795" y="6680"/>
                  </a:lnTo>
                  <a:lnTo>
                    <a:pt x="826" y="6652"/>
                  </a:lnTo>
                  <a:lnTo>
                    <a:pt x="855" y="6624"/>
                  </a:lnTo>
                  <a:lnTo>
                    <a:pt x="882" y="6594"/>
                  </a:lnTo>
                  <a:lnTo>
                    <a:pt x="909" y="6563"/>
                  </a:lnTo>
                  <a:lnTo>
                    <a:pt x="936" y="6530"/>
                  </a:lnTo>
                  <a:lnTo>
                    <a:pt x="964" y="6495"/>
                  </a:lnTo>
                  <a:lnTo>
                    <a:pt x="964" y="6495"/>
                  </a:lnTo>
                  <a:lnTo>
                    <a:pt x="941" y="6528"/>
                  </a:lnTo>
                  <a:lnTo>
                    <a:pt x="941" y="6528"/>
                  </a:lnTo>
                  <a:lnTo>
                    <a:pt x="892" y="6604"/>
                  </a:lnTo>
                  <a:lnTo>
                    <a:pt x="843" y="6680"/>
                  </a:lnTo>
                  <a:lnTo>
                    <a:pt x="795" y="6756"/>
                  </a:lnTo>
                  <a:lnTo>
                    <a:pt x="747" y="6833"/>
                  </a:lnTo>
                  <a:lnTo>
                    <a:pt x="747" y="6833"/>
                  </a:lnTo>
                  <a:close/>
                  <a:moveTo>
                    <a:pt x="822" y="6955"/>
                  </a:moveTo>
                  <a:lnTo>
                    <a:pt x="822" y="6955"/>
                  </a:lnTo>
                  <a:lnTo>
                    <a:pt x="808" y="6940"/>
                  </a:lnTo>
                  <a:lnTo>
                    <a:pt x="794" y="6923"/>
                  </a:lnTo>
                  <a:lnTo>
                    <a:pt x="782" y="6906"/>
                  </a:lnTo>
                  <a:lnTo>
                    <a:pt x="770" y="6887"/>
                  </a:lnTo>
                  <a:lnTo>
                    <a:pt x="770" y="6887"/>
                  </a:lnTo>
                  <a:lnTo>
                    <a:pt x="820" y="6832"/>
                  </a:lnTo>
                  <a:lnTo>
                    <a:pt x="866" y="6777"/>
                  </a:lnTo>
                  <a:lnTo>
                    <a:pt x="912" y="6721"/>
                  </a:lnTo>
                  <a:lnTo>
                    <a:pt x="958" y="6665"/>
                  </a:lnTo>
                  <a:lnTo>
                    <a:pt x="1048" y="6550"/>
                  </a:lnTo>
                  <a:lnTo>
                    <a:pt x="1139" y="6434"/>
                  </a:lnTo>
                  <a:lnTo>
                    <a:pt x="1139" y="6434"/>
                  </a:lnTo>
                  <a:lnTo>
                    <a:pt x="1116" y="6463"/>
                  </a:lnTo>
                  <a:lnTo>
                    <a:pt x="1094" y="6494"/>
                  </a:lnTo>
                  <a:lnTo>
                    <a:pt x="1072" y="6524"/>
                  </a:lnTo>
                  <a:lnTo>
                    <a:pt x="1051" y="6556"/>
                  </a:lnTo>
                  <a:lnTo>
                    <a:pt x="1010" y="6620"/>
                  </a:lnTo>
                  <a:lnTo>
                    <a:pt x="971" y="6687"/>
                  </a:lnTo>
                  <a:lnTo>
                    <a:pt x="932" y="6753"/>
                  </a:lnTo>
                  <a:lnTo>
                    <a:pt x="896" y="6821"/>
                  </a:lnTo>
                  <a:lnTo>
                    <a:pt x="822" y="6955"/>
                  </a:lnTo>
                  <a:lnTo>
                    <a:pt x="822" y="6955"/>
                  </a:lnTo>
                  <a:close/>
                  <a:moveTo>
                    <a:pt x="858" y="6988"/>
                  </a:moveTo>
                  <a:lnTo>
                    <a:pt x="858" y="6988"/>
                  </a:lnTo>
                  <a:lnTo>
                    <a:pt x="913" y="6926"/>
                  </a:lnTo>
                  <a:lnTo>
                    <a:pt x="967" y="6862"/>
                  </a:lnTo>
                  <a:lnTo>
                    <a:pt x="967" y="6862"/>
                  </a:lnTo>
                  <a:lnTo>
                    <a:pt x="954" y="6900"/>
                  </a:lnTo>
                  <a:lnTo>
                    <a:pt x="944" y="6937"/>
                  </a:lnTo>
                  <a:lnTo>
                    <a:pt x="936" y="6975"/>
                  </a:lnTo>
                  <a:lnTo>
                    <a:pt x="930" y="7011"/>
                  </a:lnTo>
                  <a:lnTo>
                    <a:pt x="930" y="7011"/>
                  </a:lnTo>
                  <a:lnTo>
                    <a:pt x="930" y="7017"/>
                  </a:lnTo>
                  <a:lnTo>
                    <a:pt x="932" y="7020"/>
                  </a:lnTo>
                  <a:lnTo>
                    <a:pt x="936" y="7024"/>
                  </a:lnTo>
                  <a:lnTo>
                    <a:pt x="939" y="7026"/>
                  </a:lnTo>
                  <a:lnTo>
                    <a:pt x="939" y="7026"/>
                  </a:lnTo>
                  <a:lnTo>
                    <a:pt x="938" y="7030"/>
                  </a:lnTo>
                  <a:lnTo>
                    <a:pt x="938" y="7030"/>
                  </a:lnTo>
                  <a:lnTo>
                    <a:pt x="917" y="7022"/>
                  </a:lnTo>
                  <a:lnTo>
                    <a:pt x="896" y="7011"/>
                  </a:lnTo>
                  <a:lnTo>
                    <a:pt x="876" y="7000"/>
                  </a:lnTo>
                  <a:lnTo>
                    <a:pt x="858" y="6988"/>
                  </a:lnTo>
                  <a:lnTo>
                    <a:pt x="858" y="6988"/>
                  </a:lnTo>
                  <a:close/>
                  <a:moveTo>
                    <a:pt x="1692" y="6801"/>
                  </a:moveTo>
                  <a:lnTo>
                    <a:pt x="1692" y="6801"/>
                  </a:lnTo>
                  <a:lnTo>
                    <a:pt x="1668" y="6787"/>
                  </a:lnTo>
                  <a:lnTo>
                    <a:pt x="1659" y="6783"/>
                  </a:lnTo>
                  <a:lnTo>
                    <a:pt x="1651" y="6779"/>
                  </a:lnTo>
                  <a:lnTo>
                    <a:pt x="1651" y="6779"/>
                  </a:lnTo>
                  <a:lnTo>
                    <a:pt x="1659" y="6772"/>
                  </a:lnTo>
                  <a:lnTo>
                    <a:pt x="1666" y="6768"/>
                  </a:lnTo>
                  <a:lnTo>
                    <a:pt x="1672" y="6766"/>
                  </a:lnTo>
                  <a:lnTo>
                    <a:pt x="1675" y="6766"/>
                  </a:lnTo>
                  <a:lnTo>
                    <a:pt x="1678" y="6768"/>
                  </a:lnTo>
                  <a:lnTo>
                    <a:pt x="1682" y="6771"/>
                  </a:lnTo>
                  <a:lnTo>
                    <a:pt x="1686" y="6778"/>
                  </a:lnTo>
                  <a:lnTo>
                    <a:pt x="1689" y="6789"/>
                  </a:lnTo>
                  <a:lnTo>
                    <a:pt x="1692" y="6801"/>
                  </a:lnTo>
                  <a:lnTo>
                    <a:pt x="1692" y="6801"/>
                  </a:lnTo>
                  <a:close/>
                  <a:moveTo>
                    <a:pt x="1432" y="6865"/>
                  </a:moveTo>
                  <a:lnTo>
                    <a:pt x="1432" y="6865"/>
                  </a:lnTo>
                  <a:lnTo>
                    <a:pt x="1429" y="6871"/>
                  </a:lnTo>
                  <a:lnTo>
                    <a:pt x="1431" y="6875"/>
                  </a:lnTo>
                  <a:lnTo>
                    <a:pt x="1433" y="6881"/>
                  </a:lnTo>
                  <a:lnTo>
                    <a:pt x="1436" y="6885"/>
                  </a:lnTo>
                  <a:lnTo>
                    <a:pt x="1441" y="6888"/>
                  </a:lnTo>
                  <a:lnTo>
                    <a:pt x="1446" y="6889"/>
                  </a:lnTo>
                  <a:lnTo>
                    <a:pt x="1452" y="6888"/>
                  </a:lnTo>
                  <a:lnTo>
                    <a:pt x="1458" y="6883"/>
                  </a:lnTo>
                  <a:lnTo>
                    <a:pt x="1458" y="6883"/>
                  </a:lnTo>
                  <a:lnTo>
                    <a:pt x="1490" y="6841"/>
                  </a:lnTo>
                  <a:lnTo>
                    <a:pt x="1518" y="6807"/>
                  </a:lnTo>
                  <a:lnTo>
                    <a:pt x="1548" y="6775"/>
                  </a:lnTo>
                  <a:lnTo>
                    <a:pt x="1562" y="6759"/>
                  </a:lnTo>
                  <a:lnTo>
                    <a:pt x="1576" y="6749"/>
                  </a:lnTo>
                  <a:lnTo>
                    <a:pt x="1586" y="6741"/>
                  </a:lnTo>
                  <a:lnTo>
                    <a:pt x="1591" y="6738"/>
                  </a:lnTo>
                  <a:lnTo>
                    <a:pt x="1596" y="6737"/>
                  </a:lnTo>
                  <a:lnTo>
                    <a:pt x="1599" y="6737"/>
                  </a:lnTo>
                  <a:lnTo>
                    <a:pt x="1601" y="6739"/>
                  </a:lnTo>
                  <a:lnTo>
                    <a:pt x="1604" y="6743"/>
                  </a:lnTo>
                  <a:lnTo>
                    <a:pt x="1605" y="6748"/>
                  </a:lnTo>
                  <a:lnTo>
                    <a:pt x="1605" y="6755"/>
                  </a:lnTo>
                  <a:lnTo>
                    <a:pt x="1604" y="6763"/>
                  </a:lnTo>
                  <a:lnTo>
                    <a:pt x="1599" y="6787"/>
                  </a:lnTo>
                  <a:lnTo>
                    <a:pt x="1599" y="6787"/>
                  </a:lnTo>
                  <a:lnTo>
                    <a:pt x="1589" y="6791"/>
                  </a:lnTo>
                  <a:lnTo>
                    <a:pt x="1578" y="6797"/>
                  </a:lnTo>
                  <a:lnTo>
                    <a:pt x="1558" y="6808"/>
                  </a:lnTo>
                  <a:lnTo>
                    <a:pt x="1538" y="6823"/>
                  </a:lnTo>
                  <a:lnTo>
                    <a:pt x="1518" y="6838"/>
                  </a:lnTo>
                  <a:lnTo>
                    <a:pt x="1480" y="6869"/>
                  </a:lnTo>
                  <a:lnTo>
                    <a:pt x="1461" y="6883"/>
                  </a:lnTo>
                  <a:lnTo>
                    <a:pt x="1442" y="6895"/>
                  </a:lnTo>
                  <a:lnTo>
                    <a:pt x="1442" y="6895"/>
                  </a:lnTo>
                  <a:lnTo>
                    <a:pt x="1397" y="6923"/>
                  </a:lnTo>
                  <a:lnTo>
                    <a:pt x="1350" y="6949"/>
                  </a:lnTo>
                  <a:lnTo>
                    <a:pt x="1302" y="6972"/>
                  </a:lnTo>
                  <a:lnTo>
                    <a:pt x="1277" y="6983"/>
                  </a:lnTo>
                  <a:lnTo>
                    <a:pt x="1253" y="6992"/>
                  </a:lnTo>
                  <a:lnTo>
                    <a:pt x="1227" y="7002"/>
                  </a:lnTo>
                  <a:lnTo>
                    <a:pt x="1202" y="7010"/>
                  </a:lnTo>
                  <a:lnTo>
                    <a:pt x="1177" y="7018"/>
                  </a:lnTo>
                  <a:lnTo>
                    <a:pt x="1151" y="7025"/>
                  </a:lnTo>
                  <a:lnTo>
                    <a:pt x="1124" y="7031"/>
                  </a:lnTo>
                  <a:lnTo>
                    <a:pt x="1098" y="7036"/>
                  </a:lnTo>
                  <a:lnTo>
                    <a:pt x="1071" y="7039"/>
                  </a:lnTo>
                  <a:lnTo>
                    <a:pt x="1046" y="7043"/>
                  </a:lnTo>
                  <a:lnTo>
                    <a:pt x="1046" y="7043"/>
                  </a:lnTo>
                  <a:lnTo>
                    <a:pt x="1028" y="7043"/>
                  </a:lnTo>
                  <a:lnTo>
                    <a:pt x="1010" y="7043"/>
                  </a:lnTo>
                  <a:lnTo>
                    <a:pt x="993" y="7041"/>
                  </a:lnTo>
                  <a:lnTo>
                    <a:pt x="976" y="7039"/>
                  </a:lnTo>
                  <a:lnTo>
                    <a:pt x="976" y="7039"/>
                  </a:lnTo>
                  <a:lnTo>
                    <a:pt x="1008" y="7014"/>
                  </a:lnTo>
                  <a:lnTo>
                    <a:pt x="1040" y="6990"/>
                  </a:lnTo>
                  <a:lnTo>
                    <a:pt x="1070" y="6963"/>
                  </a:lnTo>
                  <a:lnTo>
                    <a:pt x="1101" y="6935"/>
                  </a:lnTo>
                  <a:lnTo>
                    <a:pt x="1130" y="6907"/>
                  </a:lnTo>
                  <a:lnTo>
                    <a:pt x="1158" y="6878"/>
                  </a:lnTo>
                  <a:lnTo>
                    <a:pt x="1186" y="6847"/>
                  </a:lnTo>
                  <a:lnTo>
                    <a:pt x="1214" y="6816"/>
                  </a:lnTo>
                  <a:lnTo>
                    <a:pt x="1214" y="6816"/>
                  </a:lnTo>
                  <a:lnTo>
                    <a:pt x="1168" y="6900"/>
                  </a:lnTo>
                  <a:lnTo>
                    <a:pt x="1145" y="6942"/>
                  </a:lnTo>
                  <a:lnTo>
                    <a:pt x="1124" y="6984"/>
                  </a:lnTo>
                  <a:lnTo>
                    <a:pt x="1124" y="6984"/>
                  </a:lnTo>
                  <a:lnTo>
                    <a:pt x="1123" y="6990"/>
                  </a:lnTo>
                  <a:lnTo>
                    <a:pt x="1123" y="6997"/>
                  </a:lnTo>
                  <a:lnTo>
                    <a:pt x="1125" y="7002"/>
                  </a:lnTo>
                  <a:lnTo>
                    <a:pt x="1130" y="7006"/>
                  </a:lnTo>
                  <a:lnTo>
                    <a:pt x="1134" y="7010"/>
                  </a:lnTo>
                  <a:lnTo>
                    <a:pt x="1140" y="7011"/>
                  </a:lnTo>
                  <a:lnTo>
                    <a:pt x="1146" y="7010"/>
                  </a:lnTo>
                  <a:lnTo>
                    <a:pt x="1149" y="7007"/>
                  </a:lnTo>
                  <a:lnTo>
                    <a:pt x="1151" y="7005"/>
                  </a:lnTo>
                  <a:lnTo>
                    <a:pt x="1151" y="7005"/>
                  </a:lnTo>
                  <a:lnTo>
                    <a:pt x="1339" y="6760"/>
                  </a:lnTo>
                  <a:lnTo>
                    <a:pt x="1339" y="6760"/>
                  </a:lnTo>
                  <a:lnTo>
                    <a:pt x="1317" y="6799"/>
                  </a:lnTo>
                  <a:lnTo>
                    <a:pt x="1295" y="6839"/>
                  </a:lnTo>
                  <a:lnTo>
                    <a:pt x="1275" y="6879"/>
                  </a:lnTo>
                  <a:lnTo>
                    <a:pt x="1256" y="6919"/>
                  </a:lnTo>
                  <a:lnTo>
                    <a:pt x="1256" y="6919"/>
                  </a:lnTo>
                  <a:lnTo>
                    <a:pt x="1254" y="6924"/>
                  </a:lnTo>
                  <a:lnTo>
                    <a:pt x="1255" y="6930"/>
                  </a:lnTo>
                  <a:lnTo>
                    <a:pt x="1257" y="6936"/>
                  </a:lnTo>
                  <a:lnTo>
                    <a:pt x="1261" y="6941"/>
                  </a:lnTo>
                  <a:lnTo>
                    <a:pt x="1266" y="6943"/>
                  </a:lnTo>
                  <a:lnTo>
                    <a:pt x="1271" y="6944"/>
                  </a:lnTo>
                  <a:lnTo>
                    <a:pt x="1276" y="6943"/>
                  </a:lnTo>
                  <a:lnTo>
                    <a:pt x="1282" y="6938"/>
                  </a:lnTo>
                  <a:lnTo>
                    <a:pt x="1282" y="6938"/>
                  </a:lnTo>
                  <a:lnTo>
                    <a:pt x="1325" y="6894"/>
                  </a:lnTo>
                  <a:lnTo>
                    <a:pt x="1367" y="6847"/>
                  </a:lnTo>
                  <a:lnTo>
                    <a:pt x="1410" y="6800"/>
                  </a:lnTo>
                  <a:lnTo>
                    <a:pt x="1451" y="6753"/>
                  </a:lnTo>
                  <a:lnTo>
                    <a:pt x="1490" y="6705"/>
                  </a:lnTo>
                  <a:lnTo>
                    <a:pt x="1529" y="6656"/>
                  </a:lnTo>
                  <a:lnTo>
                    <a:pt x="1568" y="6608"/>
                  </a:lnTo>
                  <a:lnTo>
                    <a:pt x="1606" y="6558"/>
                  </a:lnTo>
                  <a:lnTo>
                    <a:pt x="1606" y="6558"/>
                  </a:lnTo>
                  <a:lnTo>
                    <a:pt x="1561" y="6634"/>
                  </a:lnTo>
                  <a:lnTo>
                    <a:pt x="1516" y="6710"/>
                  </a:lnTo>
                  <a:lnTo>
                    <a:pt x="1473" y="6786"/>
                  </a:lnTo>
                  <a:lnTo>
                    <a:pt x="1432" y="6865"/>
                  </a:lnTo>
                  <a:lnTo>
                    <a:pt x="1432" y="6865"/>
                  </a:lnTo>
                  <a:close/>
                  <a:moveTo>
                    <a:pt x="1331" y="6831"/>
                  </a:moveTo>
                  <a:lnTo>
                    <a:pt x="1331" y="6831"/>
                  </a:lnTo>
                  <a:lnTo>
                    <a:pt x="1350" y="6790"/>
                  </a:lnTo>
                  <a:lnTo>
                    <a:pt x="1372" y="6749"/>
                  </a:lnTo>
                  <a:lnTo>
                    <a:pt x="1395" y="6709"/>
                  </a:lnTo>
                  <a:lnTo>
                    <a:pt x="1421" y="6668"/>
                  </a:lnTo>
                  <a:lnTo>
                    <a:pt x="1449" y="6628"/>
                  </a:lnTo>
                  <a:lnTo>
                    <a:pt x="1479" y="6588"/>
                  </a:lnTo>
                  <a:lnTo>
                    <a:pt x="1509" y="6550"/>
                  </a:lnTo>
                  <a:lnTo>
                    <a:pt x="1541" y="6510"/>
                  </a:lnTo>
                  <a:lnTo>
                    <a:pt x="1573" y="6471"/>
                  </a:lnTo>
                  <a:lnTo>
                    <a:pt x="1607" y="6433"/>
                  </a:lnTo>
                  <a:lnTo>
                    <a:pt x="1678" y="6357"/>
                  </a:lnTo>
                  <a:lnTo>
                    <a:pt x="1748" y="6281"/>
                  </a:lnTo>
                  <a:lnTo>
                    <a:pt x="1819" y="6206"/>
                  </a:lnTo>
                  <a:lnTo>
                    <a:pt x="1819" y="6206"/>
                  </a:lnTo>
                  <a:lnTo>
                    <a:pt x="1778" y="6264"/>
                  </a:lnTo>
                  <a:lnTo>
                    <a:pt x="1778" y="6264"/>
                  </a:lnTo>
                  <a:lnTo>
                    <a:pt x="1754" y="6299"/>
                  </a:lnTo>
                  <a:lnTo>
                    <a:pt x="1727" y="6333"/>
                  </a:lnTo>
                  <a:lnTo>
                    <a:pt x="1699" y="6368"/>
                  </a:lnTo>
                  <a:lnTo>
                    <a:pt x="1668" y="6403"/>
                  </a:lnTo>
                  <a:lnTo>
                    <a:pt x="1605" y="6474"/>
                  </a:lnTo>
                  <a:lnTo>
                    <a:pt x="1539" y="6544"/>
                  </a:lnTo>
                  <a:lnTo>
                    <a:pt x="1508" y="6580"/>
                  </a:lnTo>
                  <a:lnTo>
                    <a:pt x="1477" y="6615"/>
                  </a:lnTo>
                  <a:lnTo>
                    <a:pt x="1447" y="6652"/>
                  </a:lnTo>
                  <a:lnTo>
                    <a:pt x="1419" y="6687"/>
                  </a:lnTo>
                  <a:lnTo>
                    <a:pt x="1393" y="6723"/>
                  </a:lnTo>
                  <a:lnTo>
                    <a:pt x="1370" y="6759"/>
                  </a:lnTo>
                  <a:lnTo>
                    <a:pt x="1349" y="6794"/>
                  </a:lnTo>
                  <a:lnTo>
                    <a:pt x="1339" y="6813"/>
                  </a:lnTo>
                  <a:lnTo>
                    <a:pt x="1331" y="6831"/>
                  </a:lnTo>
                  <a:lnTo>
                    <a:pt x="1331" y="6831"/>
                  </a:lnTo>
                  <a:close/>
                  <a:moveTo>
                    <a:pt x="2300" y="5821"/>
                  </a:moveTo>
                  <a:lnTo>
                    <a:pt x="2300" y="5821"/>
                  </a:lnTo>
                  <a:lnTo>
                    <a:pt x="2212" y="5927"/>
                  </a:lnTo>
                  <a:lnTo>
                    <a:pt x="2142" y="6010"/>
                  </a:lnTo>
                  <a:lnTo>
                    <a:pt x="2071" y="6094"/>
                  </a:lnTo>
                  <a:lnTo>
                    <a:pt x="2011" y="6164"/>
                  </a:lnTo>
                  <a:lnTo>
                    <a:pt x="1989" y="6187"/>
                  </a:lnTo>
                  <a:lnTo>
                    <a:pt x="1976" y="6201"/>
                  </a:lnTo>
                  <a:lnTo>
                    <a:pt x="1973" y="6205"/>
                  </a:lnTo>
                  <a:lnTo>
                    <a:pt x="1971" y="6205"/>
                  </a:lnTo>
                  <a:lnTo>
                    <a:pt x="1971" y="6203"/>
                  </a:lnTo>
                  <a:lnTo>
                    <a:pt x="1973" y="6200"/>
                  </a:lnTo>
                  <a:lnTo>
                    <a:pt x="1977" y="6193"/>
                  </a:lnTo>
                  <a:lnTo>
                    <a:pt x="1996" y="6167"/>
                  </a:lnTo>
                  <a:lnTo>
                    <a:pt x="2029" y="6124"/>
                  </a:lnTo>
                  <a:lnTo>
                    <a:pt x="2029" y="6124"/>
                  </a:lnTo>
                  <a:lnTo>
                    <a:pt x="2104" y="6027"/>
                  </a:lnTo>
                  <a:lnTo>
                    <a:pt x="2180" y="5932"/>
                  </a:lnTo>
                  <a:lnTo>
                    <a:pt x="2256" y="5837"/>
                  </a:lnTo>
                  <a:lnTo>
                    <a:pt x="2334" y="5743"/>
                  </a:lnTo>
                  <a:lnTo>
                    <a:pt x="2413" y="5650"/>
                  </a:lnTo>
                  <a:lnTo>
                    <a:pt x="2492" y="5557"/>
                  </a:lnTo>
                  <a:lnTo>
                    <a:pt x="2653" y="5372"/>
                  </a:lnTo>
                  <a:lnTo>
                    <a:pt x="2653" y="5372"/>
                  </a:lnTo>
                  <a:lnTo>
                    <a:pt x="2704" y="5314"/>
                  </a:lnTo>
                  <a:lnTo>
                    <a:pt x="2704" y="5314"/>
                  </a:lnTo>
                  <a:lnTo>
                    <a:pt x="2502" y="5567"/>
                  </a:lnTo>
                  <a:lnTo>
                    <a:pt x="2300" y="5821"/>
                  </a:lnTo>
                  <a:lnTo>
                    <a:pt x="2300" y="5821"/>
                  </a:lnTo>
                  <a:close/>
                  <a:moveTo>
                    <a:pt x="3096" y="4814"/>
                  </a:moveTo>
                  <a:lnTo>
                    <a:pt x="3096" y="4814"/>
                  </a:lnTo>
                  <a:lnTo>
                    <a:pt x="2898" y="5040"/>
                  </a:lnTo>
                  <a:lnTo>
                    <a:pt x="2702" y="5266"/>
                  </a:lnTo>
                  <a:lnTo>
                    <a:pt x="2505" y="5493"/>
                  </a:lnTo>
                  <a:lnTo>
                    <a:pt x="2311" y="5721"/>
                  </a:lnTo>
                  <a:lnTo>
                    <a:pt x="2311" y="5721"/>
                  </a:lnTo>
                  <a:lnTo>
                    <a:pt x="2274" y="5763"/>
                  </a:lnTo>
                  <a:lnTo>
                    <a:pt x="2236" y="5807"/>
                  </a:lnTo>
                  <a:lnTo>
                    <a:pt x="2157" y="5896"/>
                  </a:lnTo>
                  <a:lnTo>
                    <a:pt x="2157" y="5896"/>
                  </a:lnTo>
                  <a:lnTo>
                    <a:pt x="2163" y="5888"/>
                  </a:lnTo>
                  <a:lnTo>
                    <a:pt x="2163" y="5888"/>
                  </a:lnTo>
                  <a:lnTo>
                    <a:pt x="2253" y="5777"/>
                  </a:lnTo>
                  <a:lnTo>
                    <a:pt x="2341" y="5664"/>
                  </a:lnTo>
                  <a:lnTo>
                    <a:pt x="2428" y="5550"/>
                  </a:lnTo>
                  <a:lnTo>
                    <a:pt x="2512" y="5434"/>
                  </a:lnTo>
                  <a:lnTo>
                    <a:pt x="2512" y="5434"/>
                  </a:lnTo>
                  <a:lnTo>
                    <a:pt x="2582" y="5349"/>
                  </a:lnTo>
                  <a:lnTo>
                    <a:pt x="2650" y="5261"/>
                  </a:lnTo>
                  <a:lnTo>
                    <a:pt x="2650" y="5261"/>
                  </a:lnTo>
                  <a:lnTo>
                    <a:pt x="2796" y="5069"/>
                  </a:lnTo>
                  <a:lnTo>
                    <a:pt x="2943" y="4878"/>
                  </a:lnTo>
                  <a:lnTo>
                    <a:pt x="3091" y="4689"/>
                  </a:lnTo>
                  <a:lnTo>
                    <a:pt x="3240" y="4500"/>
                  </a:lnTo>
                  <a:lnTo>
                    <a:pt x="3391" y="4312"/>
                  </a:lnTo>
                  <a:lnTo>
                    <a:pt x="3542" y="4126"/>
                  </a:lnTo>
                  <a:lnTo>
                    <a:pt x="3695" y="3940"/>
                  </a:lnTo>
                  <a:lnTo>
                    <a:pt x="3851" y="3755"/>
                  </a:lnTo>
                  <a:lnTo>
                    <a:pt x="3851" y="3755"/>
                  </a:lnTo>
                  <a:lnTo>
                    <a:pt x="3961" y="3622"/>
                  </a:lnTo>
                  <a:lnTo>
                    <a:pt x="4072" y="3489"/>
                  </a:lnTo>
                  <a:lnTo>
                    <a:pt x="4291" y="3222"/>
                  </a:lnTo>
                  <a:lnTo>
                    <a:pt x="4291" y="3222"/>
                  </a:lnTo>
                  <a:lnTo>
                    <a:pt x="4512" y="2953"/>
                  </a:lnTo>
                  <a:lnTo>
                    <a:pt x="4512" y="2953"/>
                  </a:lnTo>
                  <a:lnTo>
                    <a:pt x="4495" y="2975"/>
                  </a:lnTo>
                  <a:lnTo>
                    <a:pt x="4476" y="3000"/>
                  </a:lnTo>
                  <a:lnTo>
                    <a:pt x="4441" y="3049"/>
                  </a:lnTo>
                  <a:lnTo>
                    <a:pt x="4406" y="3099"/>
                  </a:lnTo>
                  <a:lnTo>
                    <a:pt x="4371" y="3152"/>
                  </a:lnTo>
                  <a:lnTo>
                    <a:pt x="4334" y="3205"/>
                  </a:lnTo>
                  <a:lnTo>
                    <a:pt x="4297" y="3256"/>
                  </a:lnTo>
                  <a:lnTo>
                    <a:pt x="4278" y="3282"/>
                  </a:lnTo>
                  <a:lnTo>
                    <a:pt x="4258" y="3306"/>
                  </a:lnTo>
                  <a:lnTo>
                    <a:pt x="4238" y="3331"/>
                  </a:lnTo>
                  <a:lnTo>
                    <a:pt x="4219" y="3354"/>
                  </a:lnTo>
                  <a:lnTo>
                    <a:pt x="4219" y="3354"/>
                  </a:lnTo>
                  <a:lnTo>
                    <a:pt x="4159" y="3421"/>
                  </a:lnTo>
                  <a:lnTo>
                    <a:pt x="4100" y="3488"/>
                  </a:lnTo>
                  <a:lnTo>
                    <a:pt x="4043" y="3555"/>
                  </a:lnTo>
                  <a:lnTo>
                    <a:pt x="3987" y="3622"/>
                  </a:lnTo>
                  <a:lnTo>
                    <a:pt x="3931" y="3690"/>
                  </a:lnTo>
                  <a:lnTo>
                    <a:pt x="3876" y="3759"/>
                  </a:lnTo>
                  <a:lnTo>
                    <a:pt x="3822" y="3828"/>
                  </a:lnTo>
                  <a:lnTo>
                    <a:pt x="3768" y="3898"/>
                  </a:lnTo>
                  <a:lnTo>
                    <a:pt x="3663" y="4037"/>
                  </a:lnTo>
                  <a:lnTo>
                    <a:pt x="3558" y="4178"/>
                  </a:lnTo>
                  <a:lnTo>
                    <a:pt x="3455" y="4322"/>
                  </a:lnTo>
                  <a:lnTo>
                    <a:pt x="3351" y="4468"/>
                  </a:lnTo>
                  <a:lnTo>
                    <a:pt x="3351" y="4468"/>
                  </a:lnTo>
                  <a:lnTo>
                    <a:pt x="3288" y="4555"/>
                  </a:lnTo>
                  <a:lnTo>
                    <a:pt x="3225" y="4642"/>
                  </a:lnTo>
                  <a:lnTo>
                    <a:pt x="3162" y="4727"/>
                  </a:lnTo>
                  <a:lnTo>
                    <a:pt x="3096" y="4814"/>
                  </a:lnTo>
                  <a:lnTo>
                    <a:pt x="3096" y="4814"/>
                  </a:lnTo>
                  <a:close/>
                  <a:moveTo>
                    <a:pt x="2086" y="6257"/>
                  </a:moveTo>
                  <a:lnTo>
                    <a:pt x="2086" y="6257"/>
                  </a:lnTo>
                  <a:lnTo>
                    <a:pt x="2126" y="6190"/>
                  </a:lnTo>
                  <a:lnTo>
                    <a:pt x="2126" y="6190"/>
                  </a:lnTo>
                  <a:lnTo>
                    <a:pt x="2146" y="6158"/>
                  </a:lnTo>
                  <a:lnTo>
                    <a:pt x="2167" y="6127"/>
                  </a:lnTo>
                  <a:lnTo>
                    <a:pt x="2188" y="6096"/>
                  </a:lnTo>
                  <a:lnTo>
                    <a:pt x="2210" y="6065"/>
                  </a:lnTo>
                  <a:lnTo>
                    <a:pt x="2255" y="6004"/>
                  </a:lnTo>
                  <a:lnTo>
                    <a:pt x="2301" y="5946"/>
                  </a:lnTo>
                  <a:lnTo>
                    <a:pt x="2349" y="5887"/>
                  </a:lnTo>
                  <a:lnTo>
                    <a:pt x="2399" y="5830"/>
                  </a:lnTo>
                  <a:lnTo>
                    <a:pt x="2496" y="5715"/>
                  </a:lnTo>
                  <a:lnTo>
                    <a:pt x="2496" y="5715"/>
                  </a:lnTo>
                  <a:lnTo>
                    <a:pt x="2624" y="5565"/>
                  </a:lnTo>
                  <a:lnTo>
                    <a:pt x="2751" y="5416"/>
                  </a:lnTo>
                  <a:lnTo>
                    <a:pt x="2751" y="5416"/>
                  </a:lnTo>
                  <a:lnTo>
                    <a:pt x="2585" y="5630"/>
                  </a:lnTo>
                  <a:lnTo>
                    <a:pt x="2502" y="5736"/>
                  </a:lnTo>
                  <a:lnTo>
                    <a:pt x="2416" y="5842"/>
                  </a:lnTo>
                  <a:lnTo>
                    <a:pt x="2416" y="5842"/>
                  </a:lnTo>
                  <a:lnTo>
                    <a:pt x="2250" y="6049"/>
                  </a:lnTo>
                  <a:lnTo>
                    <a:pt x="2168" y="6153"/>
                  </a:lnTo>
                  <a:lnTo>
                    <a:pt x="2086" y="6257"/>
                  </a:lnTo>
                  <a:lnTo>
                    <a:pt x="2086" y="6257"/>
                  </a:lnTo>
                  <a:close/>
                  <a:moveTo>
                    <a:pt x="9054" y="9752"/>
                  </a:moveTo>
                  <a:lnTo>
                    <a:pt x="9054" y="9752"/>
                  </a:lnTo>
                  <a:lnTo>
                    <a:pt x="9056" y="9745"/>
                  </a:lnTo>
                  <a:lnTo>
                    <a:pt x="9059" y="9738"/>
                  </a:lnTo>
                  <a:lnTo>
                    <a:pt x="9063" y="9733"/>
                  </a:lnTo>
                  <a:lnTo>
                    <a:pt x="9068" y="9729"/>
                  </a:lnTo>
                  <a:lnTo>
                    <a:pt x="9072" y="9725"/>
                  </a:lnTo>
                  <a:lnTo>
                    <a:pt x="9077" y="9723"/>
                  </a:lnTo>
                  <a:lnTo>
                    <a:pt x="9083" y="9722"/>
                  </a:lnTo>
                  <a:lnTo>
                    <a:pt x="9089" y="9721"/>
                  </a:lnTo>
                  <a:lnTo>
                    <a:pt x="9103" y="9721"/>
                  </a:lnTo>
                  <a:lnTo>
                    <a:pt x="9117" y="9724"/>
                  </a:lnTo>
                  <a:lnTo>
                    <a:pt x="9132" y="9729"/>
                  </a:lnTo>
                  <a:lnTo>
                    <a:pt x="9148" y="9736"/>
                  </a:lnTo>
                  <a:lnTo>
                    <a:pt x="9148" y="9736"/>
                  </a:lnTo>
                  <a:lnTo>
                    <a:pt x="9066" y="9859"/>
                  </a:lnTo>
                  <a:lnTo>
                    <a:pt x="9066" y="9859"/>
                  </a:lnTo>
                  <a:lnTo>
                    <a:pt x="9064" y="9862"/>
                  </a:lnTo>
                  <a:lnTo>
                    <a:pt x="9064" y="9867"/>
                  </a:lnTo>
                  <a:lnTo>
                    <a:pt x="9064" y="9867"/>
                  </a:lnTo>
                  <a:lnTo>
                    <a:pt x="9058" y="9852"/>
                  </a:lnTo>
                  <a:lnTo>
                    <a:pt x="9055" y="9838"/>
                  </a:lnTo>
                  <a:lnTo>
                    <a:pt x="9051" y="9824"/>
                  </a:lnTo>
                  <a:lnTo>
                    <a:pt x="9049" y="9808"/>
                  </a:lnTo>
                  <a:lnTo>
                    <a:pt x="9048" y="9794"/>
                  </a:lnTo>
                  <a:lnTo>
                    <a:pt x="9048" y="9780"/>
                  </a:lnTo>
                  <a:lnTo>
                    <a:pt x="9050" y="9766"/>
                  </a:lnTo>
                  <a:lnTo>
                    <a:pt x="9054" y="9752"/>
                  </a:lnTo>
                  <a:lnTo>
                    <a:pt x="9054" y="9752"/>
                  </a:lnTo>
                  <a:close/>
                  <a:moveTo>
                    <a:pt x="9148" y="9998"/>
                  </a:moveTo>
                  <a:lnTo>
                    <a:pt x="9148" y="9998"/>
                  </a:lnTo>
                  <a:lnTo>
                    <a:pt x="9126" y="9970"/>
                  </a:lnTo>
                  <a:lnTo>
                    <a:pt x="9105" y="9939"/>
                  </a:lnTo>
                  <a:lnTo>
                    <a:pt x="9094" y="9924"/>
                  </a:lnTo>
                  <a:lnTo>
                    <a:pt x="9085" y="9908"/>
                  </a:lnTo>
                  <a:lnTo>
                    <a:pt x="9076" y="9891"/>
                  </a:lnTo>
                  <a:lnTo>
                    <a:pt x="9068" y="9875"/>
                  </a:lnTo>
                  <a:lnTo>
                    <a:pt x="9068" y="9875"/>
                  </a:lnTo>
                  <a:lnTo>
                    <a:pt x="9071" y="9877"/>
                  </a:lnTo>
                  <a:lnTo>
                    <a:pt x="9075" y="9879"/>
                  </a:lnTo>
                  <a:lnTo>
                    <a:pt x="9078" y="9880"/>
                  </a:lnTo>
                  <a:lnTo>
                    <a:pt x="9083" y="9880"/>
                  </a:lnTo>
                  <a:lnTo>
                    <a:pt x="9083" y="9880"/>
                  </a:lnTo>
                  <a:lnTo>
                    <a:pt x="9099" y="9882"/>
                  </a:lnTo>
                  <a:lnTo>
                    <a:pt x="9114" y="9886"/>
                  </a:lnTo>
                  <a:lnTo>
                    <a:pt x="9128" y="9889"/>
                  </a:lnTo>
                  <a:lnTo>
                    <a:pt x="9140" y="9894"/>
                  </a:lnTo>
                  <a:lnTo>
                    <a:pt x="9149" y="9899"/>
                  </a:lnTo>
                  <a:lnTo>
                    <a:pt x="9158" y="9904"/>
                  </a:lnTo>
                  <a:lnTo>
                    <a:pt x="9165" y="9910"/>
                  </a:lnTo>
                  <a:lnTo>
                    <a:pt x="9169" y="9917"/>
                  </a:lnTo>
                  <a:lnTo>
                    <a:pt x="9173" y="9925"/>
                  </a:lnTo>
                  <a:lnTo>
                    <a:pt x="9174" y="9934"/>
                  </a:lnTo>
                  <a:lnTo>
                    <a:pt x="9174" y="9943"/>
                  </a:lnTo>
                  <a:lnTo>
                    <a:pt x="9173" y="9952"/>
                  </a:lnTo>
                  <a:lnTo>
                    <a:pt x="9169" y="9963"/>
                  </a:lnTo>
                  <a:lnTo>
                    <a:pt x="9164" y="9973"/>
                  </a:lnTo>
                  <a:lnTo>
                    <a:pt x="9158" y="9985"/>
                  </a:lnTo>
                  <a:lnTo>
                    <a:pt x="9148" y="9998"/>
                  </a:lnTo>
                  <a:lnTo>
                    <a:pt x="9148" y="9998"/>
                  </a:lnTo>
                  <a:close/>
                  <a:moveTo>
                    <a:pt x="16022" y="2645"/>
                  </a:moveTo>
                  <a:lnTo>
                    <a:pt x="16022" y="2645"/>
                  </a:lnTo>
                  <a:lnTo>
                    <a:pt x="16069" y="2700"/>
                  </a:lnTo>
                  <a:lnTo>
                    <a:pt x="16116" y="2754"/>
                  </a:lnTo>
                  <a:lnTo>
                    <a:pt x="16161" y="2805"/>
                  </a:lnTo>
                  <a:lnTo>
                    <a:pt x="16207" y="2856"/>
                  </a:lnTo>
                  <a:lnTo>
                    <a:pt x="16207" y="2856"/>
                  </a:lnTo>
                  <a:lnTo>
                    <a:pt x="16175" y="2880"/>
                  </a:lnTo>
                  <a:lnTo>
                    <a:pt x="16145" y="2905"/>
                  </a:lnTo>
                  <a:lnTo>
                    <a:pt x="16083" y="2956"/>
                  </a:lnTo>
                  <a:lnTo>
                    <a:pt x="16083" y="2956"/>
                  </a:lnTo>
                  <a:lnTo>
                    <a:pt x="16106" y="2898"/>
                  </a:lnTo>
                  <a:lnTo>
                    <a:pt x="16117" y="2869"/>
                  </a:lnTo>
                  <a:lnTo>
                    <a:pt x="16126" y="2839"/>
                  </a:lnTo>
                  <a:lnTo>
                    <a:pt x="16126" y="2839"/>
                  </a:lnTo>
                  <a:lnTo>
                    <a:pt x="16127" y="2834"/>
                  </a:lnTo>
                  <a:lnTo>
                    <a:pt x="16125" y="2828"/>
                  </a:lnTo>
                  <a:lnTo>
                    <a:pt x="16123" y="2823"/>
                  </a:lnTo>
                  <a:lnTo>
                    <a:pt x="16118" y="2820"/>
                  </a:lnTo>
                  <a:lnTo>
                    <a:pt x="16113" y="2818"/>
                  </a:lnTo>
                  <a:lnTo>
                    <a:pt x="16108" y="2817"/>
                  </a:lnTo>
                  <a:lnTo>
                    <a:pt x="16102" y="2818"/>
                  </a:lnTo>
                  <a:lnTo>
                    <a:pt x="16097" y="2822"/>
                  </a:lnTo>
                  <a:lnTo>
                    <a:pt x="16097" y="2822"/>
                  </a:lnTo>
                  <a:lnTo>
                    <a:pt x="16042" y="2882"/>
                  </a:lnTo>
                  <a:lnTo>
                    <a:pt x="15988" y="2941"/>
                  </a:lnTo>
                  <a:lnTo>
                    <a:pt x="15881" y="3062"/>
                  </a:lnTo>
                  <a:lnTo>
                    <a:pt x="15881" y="3062"/>
                  </a:lnTo>
                  <a:lnTo>
                    <a:pt x="15932" y="2985"/>
                  </a:lnTo>
                  <a:lnTo>
                    <a:pt x="15981" y="2906"/>
                  </a:lnTo>
                  <a:lnTo>
                    <a:pt x="16029" y="2828"/>
                  </a:lnTo>
                  <a:lnTo>
                    <a:pt x="16076" y="2747"/>
                  </a:lnTo>
                  <a:lnTo>
                    <a:pt x="16076" y="2747"/>
                  </a:lnTo>
                  <a:lnTo>
                    <a:pt x="16078" y="2741"/>
                  </a:lnTo>
                  <a:lnTo>
                    <a:pt x="16077" y="2735"/>
                  </a:lnTo>
                  <a:lnTo>
                    <a:pt x="16076" y="2731"/>
                  </a:lnTo>
                  <a:lnTo>
                    <a:pt x="16071" y="2726"/>
                  </a:lnTo>
                  <a:lnTo>
                    <a:pt x="16067" y="2724"/>
                  </a:lnTo>
                  <a:lnTo>
                    <a:pt x="16061" y="2722"/>
                  </a:lnTo>
                  <a:lnTo>
                    <a:pt x="16055" y="2724"/>
                  </a:lnTo>
                  <a:lnTo>
                    <a:pt x="16050" y="2727"/>
                  </a:lnTo>
                  <a:lnTo>
                    <a:pt x="16050" y="2727"/>
                  </a:lnTo>
                  <a:lnTo>
                    <a:pt x="16012" y="2760"/>
                  </a:lnTo>
                  <a:lnTo>
                    <a:pt x="15975" y="2794"/>
                  </a:lnTo>
                  <a:lnTo>
                    <a:pt x="15939" y="2829"/>
                  </a:lnTo>
                  <a:lnTo>
                    <a:pt x="15903" y="2864"/>
                  </a:lnTo>
                  <a:lnTo>
                    <a:pt x="15833" y="2935"/>
                  </a:lnTo>
                  <a:lnTo>
                    <a:pt x="15763" y="3009"/>
                  </a:lnTo>
                  <a:lnTo>
                    <a:pt x="15763" y="3009"/>
                  </a:lnTo>
                  <a:lnTo>
                    <a:pt x="15793" y="2962"/>
                  </a:lnTo>
                  <a:lnTo>
                    <a:pt x="15822" y="2916"/>
                  </a:lnTo>
                  <a:lnTo>
                    <a:pt x="15850" y="2868"/>
                  </a:lnTo>
                  <a:lnTo>
                    <a:pt x="15878" y="2818"/>
                  </a:lnTo>
                  <a:lnTo>
                    <a:pt x="15905" y="2769"/>
                  </a:lnTo>
                  <a:lnTo>
                    <a:pt x="15931" y="2720"/>
                  </a:lnTo>
                  <a:lnTo>
                    <a:pt x="15955" y="2670"/>
                  </a:lnTo>
                  <a:lnTo>
                    <a:pt x="15979" y="2618"/>
                  </a:lnTo>
                  <a:lnTo>
                    <a:pt x="15979" y="2618"/>
                  </a:lnTo>
                  <a:lnTo>
                    <a:pt x="15981" y="2612"/>
                  </a:lnTo>
                  <a:lnTo>
                    <a:pt x="15981" y="2607"/>
                  </a:lnTo>
                  <a:lnTo>
                    <a:pt x="15979" y="2602"/>
                  </a:lnTo>
                  <a:lnTo>
                    <a:pt x="15975" y="2598"/>
                  </a:lnTo>
                  <a:lnTo>
                    <a:pt x="15971" y="2596"/>
                  </a:lnTo>
                  <a:lnTo>
                    <a:pt x="15965" y="2595"/>
                  </a:lnTo>
                  <a:lnTo>
                    <a:pt x="15960" y="2596"/>
                  </a:lnTo>
                  <a:lnTo>
                    <a:pt x="15954" y="2599"/>
                  </a:lnTo>
                  <a:lnTo>
                    <a:pt x="15954" y="2599"/>
                  </a:lnTo>
                  <a:lnTo>
                    <a:pt x="15905" y="2639"/>
                  </a:lnTo>
                  <a:lnTo>
                    <a:pt x="15858" y="2681"/>
                  </a:lnTo>
                  <a:lnTo>
                    <a:pt x="15813" y="2724"/>
                  </a:lnTo>
                  <a:lnTo>
                    <a:pt x="15767" y="2768"/>
                  </a:lnTo>
                  <a:lnTo>
                    <a:pt x="15767" y="2768"/>
                  </a:lnTo>
                  <a:lnTo>
                    <a:pt x="15797" y="2715"/>
                  </a:lnTo>
                  <a:lnTo>
                    <a:pt x="15828" y="2663"/>
                  </a:lnTo>
                  <a:lnTo>
                    <a:pt x="15857" y="2610"/>
                  </a:lnTo>
                  <a:lnTo>
                    <a:pt x="15885" y="2555"/>
                  </a:lnTo>
                  <a:lnTo>
                    <a:pt x="15885" y="2555"/>
                  </a:lnTo>
                  <a:lnTo>
                    <a:pt x="15886" y="2549"/>
                  </a:lnTo>
                  <a:lnTo>
                    <a:pt x="15886" y="2542"/>
                  </a:lnTo>
                  <a:lnTo>
                    <a:pt x="15884" y="2536"/>
                  </a:lnTo>
                  <a:lnTo>
                    <a:pt x="15879" y="2532"/>
                  </a:lnTo>
                  <a:lnTo>
                    <a:pt x="15875" y="2529"/>
                  </a:lnTo>
                  <a:lnTo>
                    <a:pt x="15868" y="2528"/>
                  </a:lnTo>
                  <a:lnTo>
                    <a:pt x="15862" y="2529"/>
                  </a:lnTo>
                  <a:lnTo>
                    <a:pt x="15859" y="2532"/>
                  </a:lnTo>
                  <a:lnTo>
                    <a:pt x="15856" y="2534"/>
                  </a:lnTo>
                  <a:lnTo>
                    <a:pt x="15856" y="2534"/>
                  </a:lnTo>
                  <a:lnTo>
                    <a:pt x="15793" y="2605"/>
                  </a:lnTo>
                  <a:lnTo>
                    <a:pt x="15727" y="2677"/>
                  </a:lnTo>
                  <a:lnTo>
                    <a:pt x="15595" y="2820"/>
                  </a:lnTo>
                  <a:lnTo>
                    <a:pt x="15459" y="2965"/>
                  </a:lnTo>
                  <a:lnTo>
                    <a:pt x="15323" y="3111"/>
                  </a:lnTo>
                  <a:lnTo>
                    <a:pt x="15323" y="3111"/>
                  </a:lnTo>
                  <a:lnTo>
                    <a:pt x="15390" y="3033"/>
                  </a:lnTo>
                  <a:lnTo>
                    <a:pt x="15457" y="2953"/>
                  </a:lnTo>
                  <a:lnTo>
                    <a:pt x="15520" y="2871"/>
                  </a:lnTo>
                  <a:lnTo>
                    <a:pt x="15552" y="2830"/>
                  </a:lnTo>
                  <a:lnTo>
                    <a:pt x="15582" y="2789"/>
                  </a:lnTo>
                  <a:lnTo>
                    <a:pt x="15613" y="2747"/>
                  </a:lnTo>
                  <a:lnTo>
                    <a:pt x="15642" y="2704"/>
                  </a:lnTo>
                  <a:lnTo>
                    <a:pt x="15671" y="2660"/>
                  </a:lnTo>
                  <a:lnTo>
                    <a:pt x="15699" y="2616"/>
                  </a:lnTo>
                  <a:lnTo>
                    <a:pt x="15726" y="2571"/>
                  </a:lnTo>
                  <a:lnTo>
                    <a:pt x="15752" y="2526"/>
                  </a:lnTo>
                  <a:lnTo>
                    <a:pt x="15778" y="2479"/>
                  </a:lnTo>
                  <a:lnTo>
                    <a:pt x="15801" y="2432"/>
                  </a:lnTo>
                  <a:lnTo>
                    <a:pt x="15801" y="2432"/>
                  </a:lnTo>
                  <a:lnTo>
                    <a:pt x="15841" y="2465"/>
                  </a:lnTo>
                  <a:lnTo>
                    <a:pt x="15877" y="2498"/>
                  </a:lnTo>
                  <a:lnTo>
                    <a:pt x="15911" y="2529"/>
                  </a:lnTo>
                  <a:lnTo>
                    <a:pt x="15943" y="2560"/>
                  </a:lnTo>
                  <a:lnTo>
                    <a:pt x="15969" y="2588"/>
                  </a:lnTo>
                  <a:lnTo>
                    <a:pt x="15993" y="2612"/>
                  </a:lnTo>
                  <a:lnTo>
                    <a:pt x="16022" y="2645"/>
                  </a:lnTo>
                  <a:lnTo>
                    <a:pt x="16022" y="2645"/>
                  </a:lnTo>
                  <a:close/>
                  <a:moveTo>
                    <a:pt x="14925" y="4068"/>
                  </a:moveTo>
                  <a:lnTo>
                    <a:pt x="14925" y="4068"/>
                  </a:lnTo>
                  <a:lnTo>
                    <a:pt x="14949" y="4036"/>
                  </a:lnTo>
                  <a:lnTo>
                    <a:pt x="14973" y="4002"/>
                  </a:lnTo>
                  <a:lnTo>
                    <a:pt x="14998" y="3969"/>
                  </a:lnTo>
                  <a:lnTo>
                    <a:pt x="15025" y="3936"/>
                  </a:lnTo>
                  <a:lnTo>
                    <a:pt x="15052" y="3905"/>
                  </a:lnTo>
                  <a:lnTo>
                    <a:pt x="15079" y="3873"/>
                  </a:lnTo>
                  <a:lnTo>
                    <a:pt x="15136" y="3811"/>
                  </a:lnTo>
                  <a:lnTo>
                    <a:pt x="15193" y="3750"/>
                  </a:lnTo>
                  <a:lnTo>
                    <a:pt x="15252" y="3690"/>
                  </a:lnTo>
                  <a:lnTo>
                    <a:pt x="15311" y="3631"/>
                  </a:lnTo>
                  <a:lnTo>
                    <a:pt x="15367" y="3571"/>
                  </a:lnTo>
                  <a:lnTo>
                    <a:pt x="15367" y="3571"/>
                  </a:lnTo>
                  <a:lnTo>
                    <a:pt x="15402" y="3532"/>
                  </a:lnTo>
                  <a:lnTo>
                    <a:pt x="15436" y="3493"/>
                  </a:lnTo>
                  <a:lnTo>
                    <a:pt x="15470" y="3453"/>
                  </a:lnTo>
                  <a:lnTo>
                    <a:pt x="15502" y="3413"/>
                  </a:lnTo>
                  <a:lnTo>
                    <a:pt x="15568" y="3331"/>
                  </a:lnTo>
                  <a:lnTo>
                    <a:pt x="15632" y="3248"/>
                  </a:lnTo>
                  <a:lnTo>
                    <a:pt x="15665" y="3208"/>
                  </a:lnTo>
                  <a:lnTo>
                    <a:pt x="15699" y="3167"/>
                  </a:lnTo>
                  <a:lnTo>
                    <a:pt x="15733" y="3129"/>
                  </a:lnTo>
                  <a:lnTo>
                    <a:pt x="15768" y="3090"/>
                  </a:lnTo>
                  <a:lnTo>
                    <a:pt x="15804" y="3052"/>
                  </a:lnTo>
                  <a:lnTo>
                    <a:pt x="15841" y="3016"/>
                  </a:lnTo>
                  <a:lnTo>
                    <a:pt x="15879" y="2981"/>
                  </a:lnTo>
                  <a:lnTo>
                    <a:pt x="15920" y="2948"/>
                  </a:lnTo>
                  <a:lnTo>
                    <a:pt x="15920" y="2948"/>
                  </a:lnTo>
                  <a:lnTo>
                    <a:pt x="15878" y="3016"/>
                  </a:lnTo>
                  <a:lnTo>
                    <a:pt x="15835" y="3084"/>
                  </a:lnTo>
                  <a:lnTo>
                    <a:pt x="15790" y="3151"/>
                  </a:lnTo>
                  <a:lnTo>
                    <a:pt x="15745" y="3216"/>
                  </a:lnTo>
                  <a:lnTo>
                    <a:pt x="15745" y="3216"/>
                  </a:lnTo>
                  <a:lnTo>
                    <a:pt x="15679" y="3295"/>
                  </a:lnTo>
                  <a:lnTo>
                    <a:pt x="15615" y="3372"/>
                  </a:lnTo>
                  <a:lnTo>
                    <a:pt x="15550" y="3452"/>
                  </a:lnTo>
                  <a:lnTo>
                    <a:pt x="15487" y="3530"/>
                  </a:lnTo>
                  <a:lnTo>
                    <a:pt x="15424" y="3610"/>
                  </a:lnTo>
                  <a:lnTo>
                    <a:pt x="15362" y="3689"/>
                  </a:lnTo>
                  <a:lnTo>
                    <a:pt x="15239" y="3851"/>
                  </a:lnTo>
                  <a:lnTo>
                    <a:pt x="15239" y="3851"/>
                  </a:lnTo>
                  <a:lnTo>
                    <a:pt x="15007" y="4120"/>
                  </a:lnTo>
                  <a:lnTo>
                    <a:pt x="15007" y="4120"/>
                  </a:lnTo>
                  <a:lnTo>
                    <a:pt x="14947" y="4192"/>
                  </a:lnTo>
                  <a:lnTo>
                    <a:pt x="14947" y="4192"/>
                  </a:lnTo>
                  <a:lnTo>
                    <a:pt x="14929" y="4190"/>
                  </a:lnTo>
                  <a:lnTo>
                    <a:pt x="14914" y="4188"/>
                  </a:lnTo>
                  <a:lnTo>
                    <a:pt x="14900" y="4184"/>
                  </a:lnTo>
                  <a:lnTo>
                    <a:pt x="14889" y="4180"/>
                  </a:lnTo>
                  <a:lnTo>
                    <a:pt x="14880" y="4175"/>
                  </a:lnTo>
                  <a:lnTo>
                    <a:pt x="14873" y="4169"/>
                  </a:lnTo>
                  <a:lnTo>
                    <a:pt x="14868" y="4163"/>
                  </a:lnTo>
                  <a:lnTo>
                    <a:pt x="14866" y="4155"/>
                  </a:lnTo>
                  <a:lnTo>
                    <a:pt x="14866" y="4147"/>
                  </a:lnTo>
                  <a:lnTo>
                    <a:pt x="14867" y="4139"/>
                  </a:lnTo>
                  <a:lnTo>
                    <a:pt x="14872" y="4129"/>
                  </a:lnTo>
                  <a:lnTo>
                    <a:pt x="14877" y="4119"/>
                  </a:lnTo>
                  <a:lnTo>
                    <a:pt x="14887" y="4107"/>
                  </a:lnTo>
                  <a:lnTo>
                    <a:pt x="14897" y="4095"/>
                  </a:lnTo>
                  <a:lnTo>
                    <a:pt x="14910" y="4082"/>
                  </a:lnTo>
                  <a:lnTo>
                    <a:pt x="14925" y="4068"/>
                  </a:lnTo>
                  <a:lnTo>
                    <a:pt x="14925" y="4068"/>
                  </a:lnTo>
                  <a:close/>
                  <a:moveTo>
                    <a:pt x="13914" y="5024"/>
                  </a:moveTo>
                  <a:lnTo>
                    <a:pt x="13914" y="5024"/>
                  </a:lnTo>
                  <a:lnTo>
                    <a:pt x="14021" y="4896"/>
                  </a:lnTo>
                  <a:lnTo>
                    <a:pt x="14021" y="4896"/>
                  </a:lnTo>
                  <a:lnTo>
                    <a:pt x="13967" y="4977"/>
                  </a:lnTo>
                  <a:lnTo>
                    <a:pt x="13913" y="5059"/>
                  </a:lnTo>
                  <a:lnTo>
                    <a:pt x="13913" y="5059"/>
                  </a:lnTo>
                  <a:lnTo>
                    <a:pt x="13914" y="5024"/>
                  </a:lnTo>
                  <a:lnTo>
                    <a:pt x="13914" y="5024"/>
                  </a:lnTo>
                  <a:close/>
                  <a:moveTo>
                    <a:pt x="14050" y="4764"/>
                  </a:moveTo>
                  <a:lnTo>
                    <a:pt x="14050" y="4764"/>
                  </a:lnTo>
                  <a:lnTo>
                    <a:pt x="14078" y="4717"/>
                  </a:lnTo>
                  <a:lnTo>
                    <a:pt x="14109" y="4670"/>
                  </a:lnTo>
                  <a:lnTo>
                    <a:pt x="14140" y="4624"/>
                  </a:lnTo>
                  <a:lnTo>
                    <a:pt x="14173" y="4580"/>
                  </a:lnTo>
                  <a:lnTo>
                    <a:pt x="14206" y="4535"/>
                  </a:lnTo>
                  <a:lnTo>
                    <a:pt x="14241" y="4492"/>
                  </a:lnTo>
                  <a:lnTo>
                    <a:pt x="14277" y="4449"/>
                  </a:lnTo>
                  <a:lnTo>
                    <a:pt x="14313" y="4407"/>
                  </a:lnTo>
                  <a:lnTo>
                    <a:pt x="14388" y="4324"/>
                  </a:lnTo>
                  <a:lnTo>
                    <a:pt x="14464" y="4242"/>
                  </a:lnTo>
                  <a:lnTo>
                    <a:pt x="14616" y="4080"/>
                  </a:lnTo>
                  <a:lnTo>
                    <a:pt x="14616" y="4080"/>
                  </a:lnTo>
                  <a:lnTo>
                    <a:pt x="14619" y="4078"/>
                  </a:lnTo>
                  <a:lnTo>
                    <a:pt x="14620" y="4074"/>
                  </a:lnTo>
                  <a:lnTo>
                    <a:pt x="14621" y="4068"/>
                  </a:lnTo>
                  <a:lnTo>
                    <a:pt x="14620" y="4063"/>
                  </a:lnTo>
                  <a:lnTo>
                    <a:pt x="14616" y="4057"/>
                  </a:lnTo>
                  <a:lnTo>
                    <a:pt x="14612" y="4053"/>
                  </a:lnTo>
                  <a:lnTo>
                    <a:pt x="14607" y="4051"/>
                  </a:lnTo>
                  <a:lnTo>
                    <a:pt x="14600" y="4051"/>
                  </a:lnTo>
                  <a:lnTo>
                    <a:pt x="14598" y="4052"/>
                  </a:lnTo>
                  <a:lnTo>
                    <a:pt x="14594" y="4053"/>
                  </a:lnTo>
                  <a:lnTo>
                    <a:pt x="14594" y="4053"/>
                  </a:lnTo>
                  <a:lnTo>
                    <a:pt x="14616" y="4024"/>
                  </a:lnTo>
                  <a:lnTo>
                    <a:pt x="14636" y="3995"/>
                  </a:lnTo>
                  <a:lnTo>
                    <a:pt x="14655" y="3963"/>
                  </a:lnTo>
                  <a:lnTo>
                    <a:pt x="14670" y="3930"/>
                  </a:lnTo>
                  <a:lnTo>
                    <a:pt x="14670" y="3930"/>
                  </a:lnTo>
                  <a:lnTo>
                    <a:pt x="14785" y="3811"/>
                  </a:lnTo>
                  <a:lnTo>
                    <a:pt x="14897" y="3689"/>
                  </a:lnTo>
                  <a:lnTo>
                    <a:pt x="15007" y="3567"/>
                  </a:lnTo>
                  <a:lnTo>
                    <a:pt x="15117" y="3445"/>
                  </a:lnTo>
                  <a:lnTo>
                    <a:pt x="15225" y="3320"/>
                  </a:lnTo>
                  <a:lnTo>
                    <a:pt x="15333" y="3195"/>
                  </a:lnTo>
                  <a:lnTo>
                    <a:pt x="15547" y="2945"/>
                  </a:lnTo>
                  <a:lnTo>
                    <a:pt x="15547" y="2945"/>
                  </a:lnTo>
                  <a:lnTo>
                    <a:pt x="15575" y="2908"/>
                  </a:lnTo>
                  <a:lnTo>
                    <a:pt x="15620" y="2851"/>
                  </a:lnTo>
                  <a:lnTo>
                    <a:pt x="15671" y="2786"/>
                  </a:lnTo>
                  <a:lnTo>
                    <a:pt x="15720" y="2725"/>
                  </a:lnTo>
                  <a:lnTo>
                    <a:pt x="15741" y="2699"/>
                  </a:lnTo>
                  <a:lnTo>
                    <a:pt x="15759" y="2680"/>
                  </a:lnTo>
                  <a:lnTo>
                    <a:pt x="15771" y="2670"/>
                  </a:lnTo>
                  <a:lnTo>
                    <a:pt x="15775" y="2667"/>
                  </a:lnTo>
                  <a:lnTo>
                    <a:pt x="15776" y="2667"/>
                  </a:lnTo>
                  <a:lnTo>
                    <a:pt x="15778" y="2669"/>
                  </a:lnTo>
                  <a:lnTo>
                    <a:pt x="15778" y="2671"/>
                  </a:lnTo>
                  <a:lnTo>
                    <a:pt x="15776" y="2678"/>
                  </a:lnTo>
                  <a:lnTo>
                    <a:pt x="15773" y="2687"/>
                  </a:lnTo>
                  <a:lnTo>
                    <a:pt x="15767" y="2700"/>
                  </a:lnTo>
                  <a:lnTo>
                    <a:pt x="15747" y="2736"/>
                  </a:lnTo>
                  <a:lnTo>
                    <a:pt x="15718" y="2788"/>
                  </a:lnTo>
                  <a:lnTo>
                    <a:pt x="15718" y="2788"/>
                  </a:lnTo>
                  <a:lnTo>
                    <a:pt x="15706" y="2808"/>
                  </a:lnTo>
                  <a:lnTo>
                    <a:pt x="15693" y="2827"/>
                  </a:lnTo>
                  <a:lnTo>
                    <a:pt x="15669" y="2865"/>
                  </a:lnTo>
                  <a:lnTo>
                    <a:pt x="15669" y="2865"/>
                  </a:lnTo>
                  <a:lnTo>
                    <a:pt x="15617" y="2920"/>
                  </a:lnTo>
                  <a:lnTo>
                    <a:pt x="15567" y="2975"/>
                  </a:lnTo>
                  <a:lnTo>
                    <a:pt x="15518" y="3031"/>
                  </a:lnTo>
                  <a:lnTo>
                    <a:pt x="15469" y="3088"/>
                  </a:lnTo>
                  <a:lnTo>
                    <a:pt x="15421" y="3145"/>
                  </a:lnTo>
                  <a:lnTo>
                    <a:pt x="15373" y="3203"/>
                  </a:lnTo>
                  <a:lnTo>
                    <a:pt x="15279" y="3320"/>
                  </a:lnTo>
                  <a:lnTo>
                    <a:pt x="15092" y="3555"/>
                  </a:lnTo>
                  <a:lnTo>
                    <a:pt x="14998" y="3670"/>
                  </a:lnTo>
                  <a:lnTo>
                    <a:pt x="14950" y="3728"/>
                  </a:lnTo>
                  <a:lnTo>
                    <a:pt x="14902" y="3785"/>
                  </a:lnTo>
                  <a:lnTo>
                    <a:pt x="14902" y="3785"/>
                  </a:lnTo>
                  <a:lnTo>
                    <a:pt x="14741" y="3974"/>
                  </a:lnTo>
                  <a:lnTo>
                    <a:pt x="14660" y="4068"/>
                  </a:lnTo>
                  <a:lnTo>
                    <a:pt x="14580" y="4164"/>
                  </a:lnTo>
                  <a:lnTo>
                    <a:pt x="14502" y="4259"/>
                  </a:lnTo>
                  <a:lnTo>
                    <a:pt x="14423" y="4356"/>
                  </a:lnTo>
                  <a:lnTo>
                    <a:pt x="14346" y="4452"/>
                  </a:lnTo>
                  <a:lnTo>
                    <a:pt x="14270" y="4551"/>
                  </a:lnTo>
                  <a:lnTo>
                    <a:pt x="14270" y="4551"/>
                  </a:lnTo>
                  <a:lnTo>
                    <a:pt x="14230" y="4597"/>
                  </a:lnTo>
                  <a:lnTo>
                    <a:pt x="14230" y="4597"/>
                  </a:lnTo>
                  <a:lnTo>
                    <a:pt x="14201" y="4635"/>
                  </a:lnTo>
                  <a:lnTo>
                    <a:pt x="14155" y="4693"/>
                  </a:lnTo>
                  <a:lnTo>
                    <a:pt x="14101" y="4763"/>
                  </a:lnTo>
                  <a:lnTo>
                    <a:pt x="14050" y="4826"/>
                  </a:lnTo>
                  <a:lnTo>
                    <a:pt x="14028" y="4853"/>
                  </a:lnTo>
                  <a:lnTo>
                    <a:pt x="14010" y="4871"/>
                  </a:lnTo>
                  <a:lnTo>
                    <a:pt x="13997" y="4884"/>
                  </a:lnTo>
                  <a:lnTo>
                    <a:pt x="13993" y="4887"/>
                  </a:lnTo>
                  <a:lnTo>
                    <a:pt x="13991" y="4887"/>
                  </a:lnTo>
                  <a:lnTo>
                    <a:pt x="13990" y="4885"/>
                  </a:lnTo>
                  <a:lnTo>
                    <a:pt x="13990" y="4883"/>
                  </a:lnTo>
                  <a:lnTo>
                    <a:pt x="13991" y="4877"/>
                  </a:lnTo>
                  <a:lnTo>
                    <a:pt x="13995" y="4868"/>
                  </a:lnTo>
                  <a:lnTo>
                    <a:pt x="14001" y="4855"/>
                  </a:lnTo>
                  <a:lnTo>
                    <a:pt x="14020" y="4818"/>
                  </a:lnTo>
                  <a:lnTo>
                    <a:pt x="14050" y="4764"/>
                  </a:lnTo>
                  <a:lnTo>
                    <a:pt x="14050" y="4764"/>
                  </a:lnTo>
                  <a:close/>
                  <a:moveTo>
                    <a:pt x="15005" y="3391"/>
                  </a:moveTo>
                  <a:lnTo>
                    <a:pt x="15005" y="3391"/>
                  </a:lnTo>
                  <a:lnTo>
                    <a:pt x="15047" y="3343"/>
                  </a:lnTo>
                  <a:lnTo>
                    <a:pt x="15088" y="3294"/>
                  </a:lnTo>
                  <a:lnTo>
                    <a:pt x="15129" y="3244"/>
                  </a:lnTo>
                  <a:lnTo>
                    <a:pt x="15169" y="3195"/>
                  </a:lnTo>
                  <a:lnTo>
                    <a:pt x="15247" y="3095"/>
                  </a:lnTo>
                  <a:lnTo>
                    <a:pt x="15325" y="2993"/>
                  </a:lnTo>
                  <a:lnTo>
                    <a:pt x="15401" y="2890"/>
                  </a:lnTo>
                  <a:lnTo>
                    <a:pt x="15474" y="2786"/>
                  </a:lnTo>
                  <a:lnTo>
                    <a:pt x="15548" y="2681"/>
                  </a:lnTo>
                  <a:lnTo>
                    <a:pt x="15621" y="2576"/>
                  </a:lnTo>
                  <a:lnTo>
                    <a:pt x="15621" y="2576"/>
                  </a:lnTo>
                  <a:lnTo>
                    <a:pt x="15652" y="2546"/>
                  </a:lnTo>
                  <a:lnTo>
                    <a:pt x="15664" y="2535"/>
                  </a:lnTo>
                  <a:lnTo>
                    <a:pt x="15675" y="2528"/>
                  </a:lnTo>
                  <a:lnTo>
                    <a:pt x="15682" y="2523"/>
                  </a:lnTo>
                  <a:lnTo>
                    <a:pt x="15687" y="2521"/>
                  </a:lnTo>
                  <a:lnTo>
                    <a:pt x="15692" y="2521"/>
                  </a:lnTo>
                  <a:lnTo>
                    <a:pt x="15694" y="2523"/>
                  </a:lnTo>
                  <a:lnTo>
                    <a:pt x="15694" y="2528"/>
                  </a:lnTo>
                  <a:lnTo>
                    <a:pt x="15693" y="2534"/>
                  </a:lnTo>
                  <a:lnTo>
                    <a:pt x="15691" y="2542"/>
                  </a:lnTo>
                  <a:lnTo>
                    <a:pt x="15687" y="2551"/>
                  </a:lnTo>
                  <a:lnTo>
                    <a:pt x="15678" y="2575"/>
                  </a:lnTo>
                  <a:lnTo>
                    <a:pt x="15664" y="2602"/>
                  </a:lnTo>
                  <a:lnTo>
                    <a:pt x="15649" y="2631"/>
                  </a:lnTo>
                  <a:lnTo>
                    <a:pt x="15631" y="2662"/>
                  </a:lnTo>
                  <a:lnTo>
                    <a:pt x="15596" y="2720"/>
                  </a:lnTo>
                  <a:lnTo>
                    <a:pt x="15568" y="2766"/>
                  </a:lnTo>
                  <a:lnTo>
                    <a:pt x="15555" y="2787"/>
                  </a:lnTo>
                  <a:lnTo>
                    <a:pt x="15555" y="2787"/>
                  </a:lnTo>
                  <a:lnTo>
                    <a:pt x="15513" y="2846"/>
                  </a:lnTo>
                  <a:lnTo>
                    <a:pt x="15469" y="2905"/>
                  </a:lnTo>
                  <a:lnTo>
                    <a:pt x="15423" y="2962"/>
                  </a:lnTo>
                  <a:lnTo>
                    <a:pt x="15375" y="3020"/>
                  </a:lnTo>
                  <a:lnTo>
                    <a:pt x="15327" y="3076"/>
                  </a:lnTo>
                  <a:lnTo>
                    <a:pt x="15278" y="3131"/>
                  </a:lnTo>
                  <a:lnTo>
                    <a:pt x="15181" y="3241"/>
                  </a:lnTo>
                  <a:lnTo>
                    <a:pt x="15181" y="3241"/>
                  </a:lnTo>
                  <a:lnTo>
                    <a:pt x="15058" y="3380"/>
                  </a:lnTo>
                  <a:lnTo>
                    <a:pt x="14997" y="3450"/>
                  </a:lnTo>
                  <a:lnTo>
                    <a:pt x="14937" y="3521"/>
                  </a:lnTo>
                  <a:lnTo>
                    <a:pt x="14877" y="3592"/>
                  </a:lnTo>
                  <a:lnTo>
                    <a:pt x="14819" y="3663"/>
                  </a:lnTo>
                  <a:lnTo>
                    <a:pt x="14762" y="3736"/>
                  </a:lnTo>
                  <a:lnTo>
                    <a:pt x="14707" y="3811"/>
                  </a:lnTo>
                  <a:lnTo>
                    <a:pt x="14707" y="3811"/>
                  </a:lnTo>
                  <a:lnTo>
                    <a:pt x="14710" y="3786"/>
                  </a:lnTo>
                  <a:lnTo>
                    <a:pt x="14710" y="3786"/>
                  </a:lnTo>
                  <a:lnTo>
                    <a:pt x="14710" y="3783"/>
                  </a:lnTo>
                  <a:lnTo>
                    <a:pt x="14709" y="3779"/>
                  </a:lnTo>
                  <a:lnTo>
                    <a:pt x="14708" y="3776"/>
                  </a:lnTo>
                  <a:lnTo>
                    <a:pt x="14705" y="3773"/>
                  </a:lnTo>
                  <a:lnTo>
                    <a:pt x="14700" y="3769"/>
                  </a:lnTo>
                  <a:lnTo>
                    <a:pt x="14696" y="3769"/>
                  </a:lnTo>
                  <a:lnTo>
                    <a:pt x="14693" y="3768"/>
                  </a:lnTo>
                  <a:lnTo>
                    <a:pt x="14693" y="3768"/>
                  </a:lnTo>
                  <a:lnTo>
                    <a:pt x="14688" y="3769"/>
                  </a:lnTo>
                  <a:lnTo>
                    <a:pt x="14688" y="3769"/>
                  </a:lnTo>
                  <a:lnTo>
                    <a:pt x="14731" y="3724"/>
                  </a:lnTo>
                  <a:lnTo>
                    <a:pt x="14773" y="3679"/>
                  </a:lnTo>
                  <a:lnTo>
                    <a:pt x="14814" y="3633"/>
                  </a:lnTo>
                  <a:lnTo>
                    <a:pt x="14854" y="3585"/>
                  </a:lnTo>
                  <a:lnTo>
                    <a:pt x="14893" y="3537"/>
                  </a:lnTo>
                  <a:lnTo>
                    <a:pt x="14931" y="3489"/>
                  </a:lnTo>
                  <a:lnTo>
                    <a:pt x="14968" y="3440"/>
                  </a:lnTo>
                  <a:lnTo>
                    <a:pt x="15005" y="3391"/>
                  </a:lnTo>
                  <a:lnTo>
                    <a:pt x="15005" y="3391"/>
                  </a:lnTo>
                  <a:close/>
                  <a:moveTo>
                    <a:pt x="14846" y="3509"/>
                  </a:moveTo>
                  <a:lnTo>
                    <a:pt x="14846" y="3509"/>
                  </a:lnTo>
                  <a:lnTo>
                    <a:pt x="14886" y="3454"/>
                  </a:lnTo>
                  <a:lnTo>
                    <a:pt x="14925" y="3400"/>
                  </a:lnTo>
                  <a:lnTo>
                    <a:pt x="14966" y="3346"/>
                  </a:lnTo>
                  <a:lnTo>
                    <a:pt x="15007" y="3292"/>
                  </a:lnTo>
                  <a:lnTo>
                    <a:pt x="15092" y="3186"/>
                  </a:lnTo>
                  <a:lnTo>
                    <a:pt x="15178" y="3082"/>
                  </a:lnTo>
                  <a:lnTo>
                    <a:pt x="15178" y="3082"/>
                  </a:lnTo>
                  <a:lnTo>
                    <a:pt x="15026" y="3305"/>
                  </a:lnTo>
                  <a:lnTo>
                    <a:pt x="15026" y="3305"/>
                  </a:lnTo>
                  <a:lnTo>
                    <a:pt x="15009" y="3330"/>
                  </a:lnTo>
                  <a:lnTo>
                    <a:pt x="15009" y="3330"/>
                  </a:lnTo>
                  <a:lnTo>
                    <a:pt x="14929" y="3420"/>
                  </a:lnTo>
                  <a:lnTo>
                    <a:pt x="14887" y="3464"/>
                  </a:lnTo>
                  <a:lnTo>
                    <a:pt x="14846" y="3509"/>
                  </a:lnTo>
                  <a:lnTo>
                    <a:pt x="14846" y="3509"/>
                  </a:lnTo>
                  <a:close/>
                  <a:moveTo>
                    <a:pt x="14313" y="4545"/>
                  </a:moveTo>
                  <a:lnTo>
                    <a:pt x="14313" y="4545"/>
                  </a:lnTo>
                  <a:lnTo>
                    <a:pt x="14478" y="4347"/>
                  </a:lnTo>
                  <a:lnTo>
                    <a:pt x="14646" y="4150"/>
                  </a:lnTo>
                  <a:lnTo>
                    <a:pt x="14813" y="3955"/>
                  </a:lnTo>
                  <a:lnTo>
                    <a:pt x="14897" y="3858"/>
                  </a:lnTo>
                  <a:lnTo>
                    <a:pt x="14983" y="3762"/>
                  </a:lnTo>
                  <a:lnTo>
                    <a:pt x="14983" y="3762"/>
                  </a:lnTo>
                  <a:lnTo>
                    <a:pt x="15167" y="3553"/>
                  </a:lnTo>
                  <a:lnTo>
                    <a:pt x="15258" y="3448"/>
                  </a:lnTo>
                  <a:lnTo>
                    <a:pt x="15348" y="3343"/>
                  </a:lnTo>
                  <a:lnTo>
                    <a:pt x="15435" y="3236"/>
                  </a:lnTo>
                  <a:lnTo>
                    <a:pt x="15478" y="3182"/>
                  </a:lnTo>
                  <a:lnTo>
                    <a:pt x="15520" y="3127"/>
                  </a:lnTo>
                  <a:lnTo>
                    <a:pt x="15562" y="3072"/>
                  </a:lnTo>
                  <a:lnTo>
                    <a:pt x="15602" y="3016"/>
                  </a:lnTo>
                  <a:lnTo>
                    <a:pt x="15642" y="2960"/>
                  </a:lnTo>
                  <a:lnTo>
                    <a:pt x="15680" y="2904"/>
                  </a:lnTo>
                  <a:lnTo>
                    <a:pt x="15680" y="2904"/>
                  </a:lnTo>
                  <a:lnTo>
                    <a:pt x="15725" y="2856"/>
                  </a:lnTo>
                  <a:lnTo>
                    <a:pt x="15769" y="2810"/>
                  </a:lnTo>
                  <a:lnTo>
                    <a:pt x="15814" y="2765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19"/>
                  </a:lnTo>
                  <a:lnTo>
                    <a:pt x="15861" y="2721"/>
                  </a:lnTo>
                  <a:lnTo>
                    <a:pt x="15856" y="2731"/>
                  </a:lnTo>
                  <a:lnTo>
                    <a:pt x="15840" y="2767"/>
                  </a:lnTo>
                  <a:lnTo>
                    <a:pt x="15814" y="2822"/>
                  </a:lnTo>
                  <a:lnTo>
                    <a:pt x="15781" y="2887"/>
                  </a:lnTo>
                  <a:lnTo>
                    <a:pt x="15746" y="2956"/>
                  </a:lnTo>
                  <a:lnTo>
                    <a:pt x="15712" y="3022"/>
                  </a:lnTo>
                  <a:lnTo>
                    <a:pt x="15683" y="3076"/>
                  </a:lnTo>
                  <a:lnTo>
                    <a:pt x="15671" y="3096"/>
                  </a:lnTo>
                  <a:lnTo>
                    <a:pt x="15662" y="3111"/>
                  </a:lnTo>
                  <a:lnTo>
                    <a:pt x="15662" y="3111"/>
                  </a:lnTo>
                  <a:lnTo>
                    <a:pt x="15645" y="3134"/>
                  </a:lnTo>
                  <a:lnTo>
                    <a:pt x="15629" y="3157"/>
                  </a:lnTo>
                  <a:lnTo>
                    <a:pt x="15595" y="3201"/>
                  </a:lnTo>
                  <a:lnTo>
                    <a:pt x="15595" y="3201"/>
                  </a:lnTo>
                  <a:lnTo>
                    <a:pt x="15488" y="3329"/>
                  </a:lnTo>
                  <a:lnTo>
                    <a:pt x="15382" y="3457"/>
                  </a:lnTo>
                  <a:lnTo>
                    <a:pt x="15275" y="3585"/>
                  </a:lnTo>
                  <a:lnTo>
                    <a:pt x="15222" y="3649"/>
                  </a:lnTo>
                  <a:lnTo>
                    <a:pt x="15167" y="3711"/>
                  </a:lnTo>
                  <a:lnTo>
                    <a:pt x="15167" y="3711"/>
                  </a:lnTo>
                  <a:lnTo>
                    <a:pt x="15048" y="3840"/>
                  </a:lnTo>
                  <a:lnTo>
                    <a:pt x="15048" y="3840"/>
                  </a:lnTo>
                  <a:lnTo>
                    <a:pt x="15005" y="3887"/>
                  </a:lnTo>
                  <a:lnTo>
                    <a:pt x="15005" y="3887"/>
                  </a:lnTo>
                  <a:lnTo>
                    <a:pt x="14896" y="4001"/>
                  </a:lnTo>
                  <a:lnTo>
                    <a:pt x="14786" y="4113"/>
                  </a:lnTo>
                  <a:lnTo>
                    <a:pt x="14677" y="4226"/>
                  </a:lnTo>
                  <a:lnTo>
                    <a:pt x="14570" y="4340"/>
                  </a:lnTo>
                  <a:lnTo>
                    <a:pt x="14462" y="4454"/>
                  </a:lnTo>
                  <a:lnTo>
                    <a:pt x="14355" y="4569"/>
                  </a:lnTo>
                  <a:lnTo>
                    <a:pt x="14304" y="4628"/>
                  </a:lnTo>
                  <a:lnTo>
                    <a:pt x="14251" y="4686"/>
                  </a:lnTo>
                  <a:lnTo>
                    <a:pt x="14201" y="4746"/>
                  </a:lnTo>
                  <a:lnTo>
                    <a:pt x="14151" y="4806"/>
                  </a:lnTo>
                  <a:lnTo>
                    <a:pt x="14151" y="4806"/>
                  </a:lnTo>
                  <a:lnTo>
                    <a:pt x="14194" y="4737"/>
                  </a:lnTo>
                  <a:lnTo>
                    <a:pt x="14236" y="4669"/>
                  </a:lnTo>
                  <a:lnTo>
                    <a:pt x="14276" y="4604"/>
                  </a:lnTo>
                  <a:lnTo>
                    <a:pt x="14313" y="4545"/>
                  </a:lnTo>
                  <a:lnTo>
                    <a:pt x="14313" y="4545"/>
                  </a:lnTo>
                  <a:close/>
                  <a:moveTo>
                    <a:pt x="15712" y="3304"/>
                  </a:moveTo>
                  <a:lnTo>
                    <a:pt x="15712" y="3304"/>
                  </a:lnTo>
                  <a:lnTo>
                    <a:pt x="15775" y="3230"/>
                  </a:lnTo>
                  <a:lnTo>
                    <a:pt x="15838" y="3157"/>
                  </a:lnTo>
                  <a:lnTo>
                    <a:pt x="15838" y="3157"/>
                  </a:lnTo>
                  <a:lnTo>
                    <a:pt x="15869" y="3119"/>
                  </a:lnTo>
                  <a:lnTo>
                    <a:pt x="15909" y="3068"/>
                  </a:lnTo>
                  <a:lnTo>
                    <a:pt x="15953" y="3011"/>
                  </a:lnTo>
                  <a:lnTo>
                    <a:pt x="15975" y="2985"/>
                  </a:lnTo>
                  <a:lnTo>
                    <a:pt x="15996" y="2960"/>
                  </a:lnTo>
                  <a:lnTo>
                    <a:pt x="16015" y="2940"/>
                  </a:lnTo>
                  <a:lnTo>
                    <a:pt x="16032" y="2925"/>
                  </a:lnTo>
                  <a:lnTo>
                    <a:pt x="16039" y="2919"/>
                  </a:lnTo>
                  <a:lnTo>
                    <a:pt x="16044" y="2916"/>
                  </a:lnTo>
                  <a:lnTo>
                    <a:pt x="16049" y="2913"/>
                  </a:lnTo>
                  <a:lnTo>
                    <a:pt x="16053" y="2913"/>
                  </a:lnTo>
                  <a:lnTo>
                    <a:pt x="16055" y="2916"/>
                  </a:lnTo>
                  <a:lnTo>
                    <a:pt x="16056" y="2919"/>
                  </a:lnTo>
                  <a:lnTo>
                    <a:pt x="16056" y="2926"/>
                  </a:lnTo>
                  <a:lnTo>
                    <a:pt x="16054" y="2935"/>
                  </a:lnTo>
                  <a:lnTo>
                    <a:pt x="16050" y="2948"/>
                  </a:lnTo>
                  <a:lnTo>
                    <a:pt x="16046" y="2963"/>
                  </a:lnTo>
                  <a:lnTo>
                    <a:pt x="16029" y="3002"/>
                  </a:lnTo>
                  <a:lnTo>
                    <a:pt x="16029" y="3002"/>
                  </a:lnTo>
                  <a:lnTo>
                    <a:pt x="15980" y="3047"/>
                  </a:lnTo>
                  <a:lnTo>
                    <a:pt x="15932" y="3091"/>
                  </a:lnTo>
                  <a:lnTo>
                    <a:pt x="15885" y="3138"/>
                  </a:lnTo>
                  <a:lnTo>
                    <a:pt x="15838" y="3185"/>
                  </a:lnTo>
                  <a:lnTo>
                    <a:pt x="15792" y="3232"/>
                  </a:lnTo>
                  <a:lnTo>
                    <a:pt x="15746" y="3281"/>
                  </a:lnTo>
                  <a:lnTo>
                    <a:pt x="15700" y="3329"/>
                  </a:lnTo>
                  <a:lnTo>
                    <a:pt x="15656" y="3379"/>
                  </a:lnTo>
                  <a:lnTo>
                    <a:pt x="15656" y="3379"/>
                  </a:lnTo>
                  <a:lnTo>
                    <a:pt x="15712" y="3304"/>
                  </a:lnTo>
                  <a:lnTo>
                    <a:pt x="15712" y="3304"/>
                  </a:lnTo>
                  <a:close/>
                  <a:moveTo>
                    <a:pt x="15773" y="2410"/>
                  </a:moveTo>
                  <a:lnTo>
                    <a:pt x="15773" y="2410"/>
                  </a:lnTo>
                  <a:lnTo>
                    <a:pt x="15731" y="2443"/>
                  </a:lnTo>
                  <a:lnTo>
                    <a:pt x="15690" y="2477"/>
                  </a:lnTo>
                  <a:lnTo>
                    <a:pt x="15690" y="2477"/>
                  </a:lnTo>
                  <a:lnTo>
                    <a:pt x="15725" y="2427"/>
                  </a:lnTo>
                  <a:lnTo>
                    <a:pt x="15725" y="2427"/>
                  </a:lnTo>
                  <a:lnTo>
                    <a:pt x="15726" y="2424"/>
                  </a:lnTo>
                  <a:lnTo>
                    <a:pt x="15727" y="2422"/>
                  </a:lnTo>
                  <a:lnTo>
                    <a:pt x="15727" y="2415"/>
                  </a:lnTo>
                  <a:lnTo>
                    <a:pt x="15724" y="2409"/>
                  </a:lnTo>
                  <a:lnTo>
                    <a:pt x="15720" y="2404"/>
                  </a:lnTo>
                  <a:lnTo>
                    <a:pt x="15714" y="2402"/>
                  </a:lnTo>
                  <a:lnTo>
                    <a:pt x="15707" y="2401"/>
                  </a:lnTo>
                  <a:lnTo>
                    <a:pt x="15705" y="2401"/>
                  </a:lnTo>
                  <a:lnTo>
                    <a:pt x="15701" y="2402"/>
                  </a:lnTo>
                  <a:lnTo>
                    <a:pt x="15699" y="2403"/>
                  </a:lnTo>
                  <a:lnTo>
                    <a:pt x="15697" y="2405"/>
                  </a:lnTo>
                  <a:lnTo>
                    <a:pt x="15697" y="2405"/>
                  </a:lnTo>
                  <a:lnTo>
                    <a:pt x="15573" y="2559"/>
                  </a:lnTo>
                  <a:lnTo>
                    <a:pt x="15446" y="2710"/>
                  </a:lnTo>
                  <a:lnTo>
                    <a:pt x="15321" y="2860"/>
                  </a:lnTo>
                  <a:lnTo>
                    <a:pt x="15196" y="3011"/>
                  </a:lnTo>
                  <a:lnTo>
                    <a:pt x="15072" y="3164"/>
                  </a:lnTo>
                  <a:lnTo>
                    <a:pt x="15011" y="3241"/>
                  </a:lnTo>
                  <a:lnTo>
                    <a:pt x="14950" y="3318"/>
                  </a:lnTo>
                  <a:lnTo>
                    <a:pt x="14890" y="3395"/>
                  </a:lnTo>
                  <a:lnTo>
                    <a:pt x="14832" y="3475"/>
                  </a:lnTo>
                  <a:lnTo>
                    <a:pt x="14774" y="3553"/>
                  </a:lnTo>
                  <a:lnTo>
                    <a:pt x="14717" y="3634"/>
                  </a:lnTo>
                  <a:lnTo>
                    <a:pt x="14717" y="3634"/>
                  </a:lnTo>
                  <a:lnTo>
                    <a:pt x="14684" y="3667"/>
                  </a:lnTo>
                  <a:lnTo>
                    <a:pt x="14652" y="3700"/>
                  </a:lnTo>
                  <a:lnTo>
                    <a:pt x="14652" y="3700"/>
                  </a:lnTo>
                  <a:lnTo>
                    <a:pt x="14608" y="3737"/>
                  </a:lnTo>
                  <a:lnTo>
                    <a:pt x="14592" y="3750"/>
                  </a:lnTo>
                  <a:lnTo>
                    <a:pt x="14580" y="3759"/>
                  </a:lnTo>
                  <a:lnTo>
                    <a:pt x="14571" y="3764"/>
                  </a:lnTo>
                  <a:lnTo>
                    <a:pt x="14565" y="3766"/>
                  </a:lnTo>
                  <a:lnTo>
                    <a:pt x="14563" y="3766"/>
                  </a:lnTo>
                  <a:lnTo>
                    <a:pt x="14561" y="3765"/>
                  </a:lnTo>
                  <a:lnTo>
                    <a:pt x="14561" y="3764"/>
                  </a:lnTo>
                  <a:lnTo>
                    <a:pt x="14561" y="3762"/>
                  </a:lnTo>
                  <a:lnTo>
                    <a:pt x="14564" y="3755"/>
                  </a:lnTo>
                  <a:lnTo>
                    <a:pt x="14568" y="3745"/>
                  </a:lnTo>
                  <a:lnTo>
                    <a:pt x="14584" y="3721"/>
                  </a:lnTo>
                  <a:lnTo>
                    <a:pt x="14606" y="3688"/>
                  </a:lnTo>
                  <a:lnTo>
                    <a:pt x="14633" y="3651"/>
                  </a:lnTo>
                  <a:lnTo>
                    <a:pt x="14698" y="3566"/>
                  </a:lnTo>
                  <a:lnTo>
                    <a:pt x="14765" y="3482"/>
                  </a:lnTo>
                  <a:lnTo>
                    <a:pt x="14856" y="3371"/>
                  </a:lnTo>
                  <a:lnTo>
                    <a:pt x="14856" y="3371"/>
                  </a:lnTo>
                  <a:lnTo>
                    <a:pt x="14935" y="3275"/>
                  </a:lnTo>
                  <a:lnTo>
                    <a:pt x="15014" y="3180"/>
                  </a:lnTo>
                  <a:lnTo>
                    <a:pt x="15174" y="2989"/>
                  </a:lnTo>
                  <a:lnTo>
                    <a:pt x="15174" y="2989"/>
                  </a:lnTo>
                  <a:lnTo>
                    <a:pt x="15239" y="2910"/>
                  </a:lnTo>
                  <a:lnTo>
                    <a:pt x="15302" y="2830"/>
                  </a:lnTo>
                  <a:lnTo>
                    <a:pt x="15364" y="2749"/>
                  </a:lnTo>
                  <a:lnTo>
                    <a:pt x="15426" y="2667"/>
                  </a:lnTo>
                  <a:lnTo>
                    <a:pt x="15486" y="2585"/>
                  </a:lnTo>
                  <a:lnTo>
                    <a:pt x="15546" y="2501"/>
                  </a:lnTo>
                  <a:lnTo>
                    <a:pt x="15603" y="2417"/>
                  </a:lnTo>
                  <a:lnTo>
                    <a:pt x="15659" y="2331"/>
                  </a:lnTo>
                  <a:lnTo>
                    <a:pt x="15659" y="2331"/>
                  </a:lnTo>
                  <a:lnTo>
                    <a:pt x="15689" y="2349"/>
                  </a:lnTo>
                  <a:lnTo>
                    <a:pt x="15717" y="2368"/>
                  </a:lnTo>
                  <a:lnTo>
                    <a:pt x="15745" y="2388"/>
                  </a:lnTo>
                  <a:lnTo>
                    <a:pt x="15773" y="2410"/>
                  </a:lnTo>
                  <a:lnTo>
                    <a:pt x="15773" y="2410"/>
                  </a:lnTo>
                  <a:close/>
                  <a:moveTo>
                    <a:pt x="15548" y="2299"/>
                  </a:moveTo>
                  <a:lnTo>
                    <a:pt x="15548" y="2299"/>
                  </a:lnTo>
                  <a:lnTo>
                    <a:pt x="15550" y="2295"/>
                  </a:lnTo>
                  <a:lnTo>
                    <a:pt x="15550" y="2292"/>
                  </a:lnTo>
                  <a:lnTo>
                    <a:pt x="15550" y="2289"/>
                  </a:lnTo>
                  <a:lnTo>
                    <a:pt x="15549" y="2286"/>
                  </a:lnTo>
                  <a:lnTo>
                    <a:pt x="15549" y="2286"/>
                  </a:lnTo>
                  <a:lnTo>
                    <a:pt x="15569" y="2290"/>
                  </a:lnTo>
                  <a:lnTo>
                    <a:pt x="15588" y="2298"/>
                  </a:lnTo>
                  <a:lnTo>
                    <a:pt x="15609" y="2306"/>
                  </a:lnTo>
                  <a:lnTo>
                    <a:pt x="15629" y="2315"/>
                  </a:lnTo>
                  <a:lnTo>
                    <a:pt x="15629" y="2315"/>
                  </a:lnTo>
                  <a:lnTo>
                    <a:pt x="15467" y="2536"/>
                  </a:lnTo>
                  <a:lnTo>
                    <a:pt x="15385" y="2647"/>
                  </a:lnTo>
                  <a:lnTo>
                    <a:pt x="15304" y="2756"/>
                  </a:lnTo>
                  <a:lnTo>
                    <a:pt x="15220" y="2865"/>
                  </a:lnTo>
                  <a:lnTo>
                    <a:pt x="15136" y="2973"/>
                  </a:lnTo>
                  <a:lnTo>
                    <a:pt x="15051" y="3081"/>
                  </a:lnTo>
                  <a:lnTo>
                    <a:pt x="14964" y="3187"/>
                  </a:lnTo>
                  <a:lnTo>
                    <a:pt x="14964" y="3187"/>
                  </a:lnTo>
                  <a:lnTo>
                    <a:pt x="14936" y="3219"/>
                  </a:lnTo>
                  <a:lnTo>
                    <a:pt x="14904" y="3251"/>
                  </a:lnTo>
                  <a:lnTo>
                    <a:pt x="14868" y="3285"/>
                  </a:lnTo>
                  <a:lnTo>
                    <a:pt x="14829" y="3322"/>
                  </a:lnTo>
                  <a:lnTo>
                    <a:pt x="14748" y="3393"/>
                  </a:lnTo>
                  <a:lnTo>
                    <a:pt x="14662" y="3467"/>
                  </a:lnTo>
                  <a:lnTo>
                    <a:pt x="14580" y="3538"/>
                  </a:lnTo>
                  <a:lnTo>
                    <a:pt x="14542" y="3573"/>
                  </a:lnTo>
                  <a:lnTo>
                    <a:pt x="14506" y="3606"/>
                  </a:lnTo>
                  <a:lnTo>
                    <a:pt x="14474" y="3638"/>
                  </a:lnTo>
                  <a:lnTo>
                    <a:pt x="14447" y="3668"/>
                  </a:lnTo>
                  <a:lnTo>
                    <a:pt x="14434" y="3682"/>
                  </a:lnTo>
                  <a:lnTo>
                    <a:pt x="14423" y="3696"/>
                  </a:lnTo>
                  <a:lnTo>
                    <a:pt x="14414" y="3710"/>
                  </a:lnTo>
                  <a:lnTo>
                    <a:pt x="14406" y="3722"/>
                  </a:lnTo>
                  <a:lnTo>
                    <a:pt x="14406" y="3722"/>
                  </a:lnTo>
                  <a:lnTo>
                    <a:pt x="14435" y="3674"/>
                  </a:lnTo>
                  <a:lnTo>
                    <a:pt x="14465" y="3626"/>
                  </a:lnTo>
                  <a:lnTo>
                    <a:pt x="14497" y="3578"/>
                  </a:lnTo>
                  <a:lnTo>
                    <a:pt x="14529" y="3532"/>
                  </a:lnTo>
                  <a:lnTo>
                    <a:pt x="14529" y="3532"/>
                  </a:lnTo>
                  <a:lnTo>
                    <a:pt x="14587" y="3471"/>
                  </a:lnTo>
                  <a:lnTo>
                    <a:pt x="14645" y="3409"/>
                  </a:lnTo>
                  <a:lnTo>
                    <a:pt x="14701" y="3346"/>
                  </a:lnTo>
                  <a:lnTo>
                    <a:pt x="14756" y="3282"/>
                  </a:lnTo>
                  <a:lnTo>
                    <a:pt x="14810" y="3217"/>
                  </a:lnTo>
                  <a:lnTo>
                    <a:pt x="14862" y="3151"/>
                  </a:lnTo>
                  <a:lnTo>
                    <a:pt x="14915" y="3084"/>
                  </a:lnTo>
                  <a:lnTo>
                    <a:pt x="14966" y="3016"/>
                  </a:lnTo>
                  <a:lnTo>
                    <a:pt x="14966" y="3016"/>
                  </a:lnTo>
                  <a:lnTo>
                    <a:pt x="15045" y="2932"/>
                  </a:lnTo>
                  <a:lnTo>
                    <a:pt x="15123" y="2846"/>
                  </a:lnTo>
                  <a:lnTo>
                    <a:pt x="15201" y="2760"/>
                  </a:lnTo>
                  <a:lnTo>
                    <a:pt x="15277" y="2672"/>
                  </a:lnTo>
                  <a:lnTo>
                    <a:pt x="15313" y="2628"/>
                  </a:lnTo>
                  <a:lnTo>
                    <a:pt x="15349" y="2583"/>
                  </a:lnTo>
                  <a:lnTo>
                    <a:pt x="15384" y="2537"/>
                  </a:lnTo>
                  <a:lnTo>
                    <a:pt x="15419" y="2492"/>
                  </a:lnTo>
                  <a:lnTo>
                    <a:pt x="15453" y="2445"/>
                  </a:lnTo>
                  <a:lnTo>
                    <a:pt x="15486" y="2397"/>
                  </a:lnTo>
                  <a:lnTo>
                    <a:pt x="15518" y="2349"/>
                  </a:lnTo>
                  <a:lnTo>
                    <a:pt x="15548" y="2299"/>
                  </a:lnTo>
                  <a:lnTo>
                    <a:pt x="15548" y="2299"/>
                  </a:lnTo>
                  <a:close/>
                  <a:moveTo>
                    <a:pt x="15408" y="2345"/>
                  </a:moveTo>
                  <a:lnTo>
                    <a:pt x="15408" y="2345"/>
                  </a:lnTo>
                  <a:lnTo>
                    <a:pt x="15418" y="2329"/>
                  </a:lnTo>
                  <a:lnTo>
                    <a:pt x="15429" y="2315"/>
                  </a:lnTo>
                  <a:lnTo>
                    <a:pt x="15440" y="2303"/>
                  </a:lnTo>
                  <a:lnTo>
                    <a:pt x="15454" y="2295"/>
                  </a:lnTo>
                  <a:lnTo>
                    <a:pt x="15469" y="2288"/>
                  </a:lnTo>
                  <a:lnTo>
                    <a:pt x="15484" y="2285"/>
                  </a:lnTo>
                  <a:lnTo>
                    <a:pt x="15500" y="2282"/>
                  </a:lnTo>
                  <a:lnTo>
                    <a:pt x="15517" y="2282"/>
                  </a:lnTo>
                  <a:lnTo>
                    <a:pt x="15517" y="2282"/>
                  </a:lnTo>
                  <a:lnTo>
                    <a:pt x="15465" y="2337"/>
                  </a:lnTo>
                  <a:lnTo>
                    <a:pt x="15415" y="2393"/>
                  </a:lnTo>
                  <a:lnTo>
                    <a:pt x="15366" y="2451"/>
                  </a:lnTo>
                  <a:lnTo>
                    <a:pt x="15318" y="2508"/>
                  </a:lnTo>
                  <a:lnTo>
                    <a:pt x="15318" y="2508"/>
                  </a:lnTo>
                  <a:lnTo>
                    <a:pt x="15342" y="2468"/>
                  </a:lnTo>
                  <a:lnTo>
                    <a:pt x="15364" y="2427"/>
                  </a:lnTo>
                  <a:lnTo>
                    <a:pt x="15387" y="2386"/>
                  </a:lnTo>
                  <a:lnTo>
                    <a:pt x="15408" y="2345"/>
                  </a:lnTo>
                  <a:lnTo>
                    <a:pt x="15408" y="2345"/>
                  </a:lnTo>
                  <a:close/>
                  <a:moveTo>
                    <a:pt x="15439" y="2411"/>
                  </a:moveTo>
                  <a:lnTo>
                    <a:pt x="15439" y="2411"/>
                  </a:lnTo>
                  <a:lnTo>
                    <a:pt x="15421" y="2441"/>
                  </a:lnTo>
                  <a:lnTo>
                    <a:pt x="15401" y="2472"/>
                  </a:lnTo>
                  <a:lnTo>
                    <a:pt x="15360" y="2532"/>
                  </a:lnTo>
                  <a:lnTo>
                    <a:pt x="15316" y="2590"/>
                  </a:lnTo>
                  <a:lnTo>
                    <a:pt x="15272" y="2646"/>
                  </a:lnTo>
                  <a:lnTo>
                    <a:pt x="15225" y="2702"/>
                  </a:lnTo>
                  <a:lnTo>
                    <a:pt x="15178" y="2757"/>
                  </a:lnTo>
                  <a:lnTo>
                    <a:pt x="15129" y="2811"/>
                  </a:lnTo>
                  <a:lnTo>
                    <a:pt x="15081" y="2865"/>
                  </a:lnTo>
                  <a:lnTo>
                    <a:pt x="15081" y="2865"/>
                  </a:lnTo>
                  <a:lnTo>
                    <a:pt x="15182" y="2732"/>
                  </a:lnTo>
                  <a:lnTo>
                    <a:pt x="15232" y="2665"/>
                  </a:lnTo>
                  <a:lnTo>
                    <a:pt x="15284" y="2599"/>
                  </a:lnTo>
                  <a:lnTo>
                    <a:pt x="15284" y="2599"/>
                  </a:lnTo>
                  <a:lnTo>
                    <a:pt x="15305" y="2570"/>
                  </a:lnTo>
                  <a:lnTo>
                    <a:pt x="15375" y="2478"/>
                  </a:lnTo>
                  <a:lnTo>
                    <a:pt x="15411" y="2432"/>
                  </a:lnTo>
                  <a:lnTo>
                    <a:pt x="15438" y="2401"/>
                  </a:lnTo>
                  <a:lnTo>
                    <a:pt x="15446" y="2391"/>
                  </a:lnTo>
                  <a:lnTo>
                    <a:pt x="15449" y="2390"/>
                  </a:lnTo>
                  <a:lnTo>
                    <a:pt x="15450" y="2390"/>
                  </a:lnTo>
                  <a:lnTo>
                    <a:pt x="15450" y="2391"/>
                  </a:lnTo>
                  <a:lnTo>
                    <a:pt x="15447" y="2396"/>
                  </a:lnTo>
                  <a:lnTo>
                    <a:pt x="15439" y="2411"/>
                  </a:lnTo>
                  <a:lnTo>
                    <a:pt x="15439" y="2411"/>
                  </a:lnTo>
                  <a:close/>
                  <a:moveTo>
                    <a:pt x="15148" y="2629"/>
                  </a:moveTo>
                  <a:lnTo>
                    <a:pt x="15148" y="2629"/>
                  </a:lnTo>
                  <a:lnTo>
                    <a:pt x="15177" y="2622"/>
                  </a:lnTo>
                  <a:lnTo>
                    <a:pt x="15191" y="2617"/>
                  </a:lnTo>
                  <a:lnTo>
                    <a:pt x="15205" y="2611"/>
                  </a:lnTo>
                  <a:lnTo>
                    <a:pt x="15218" y="2605"/>
                  </a:lnTo>
                  <a:lnTo>
                    <a:pt x="15231" y="2598"/>
                  </a:lnTo>
                  <a:lnTo>
                    <a:pt x="15244" y="2591"/>
                  </a:lnTo>
                  <a:lnTo>
                    <a:pt x="15256" y="2583"/>
                  </a:lnTo>
                  <a:lnTo>
                    <a:pt x="15256" y="2583"/>
                  </a:lnTo>
                  <a:lnTo>
                    <a:pt x="15193" y="2660"/>
                  </a:lnTo>
                  <a:lnTo>
                    <a:pt x="15133" y="2738"/>
                  </a:lnTo>
                  <a:lnTo>
                    <a:pt x="15012" y="2894"/>
                  </a:lnTo>
                  <a:lnTo>
                    <a:pt x="14892" y="3052"/>
                  </a:lnTo>
                  <a:lnTo>
                    <a:pt x="14831" y="3130"/>
                  </a:lnTo>
                  <a:lnTo>
                    <a:pt x="14769" y="3208"/>
                  </a:lnTo>
                  <a:lnTo>
                    <a:pt x="14769" y="3208"/>
                  </a:lnTo>
                  <a:lnTo>
                    <a:pt x="14722" y="3262"/>
                  </a:lnTo>
                  <a:lnTo>
                    <a:pt x="14675" y="3317"/>
                  </a:lnTo>
                  <a:lnTo>
                    <a:pt x="14628" y="3373"/>
                  </a:lnTo>
                  <a:lnTo>
                    <a:pt x="14583" y="3429"/>
                  </a:lnTo>
                  <a:lnTo>
                    <a:pt x="14583" y="3429"/>
                  </a:lnTo>
                  <a:lnTo>
                    <a:pt x="14529" y="3489"/>
                  </a:lnTo>
                  <a:lnTo>
                    <a:pt x="14474" y="3549"/>
                  </a:lnTo>
                  <a:lnTo>
                    <a:pt x="14474" y="3549"/>
                  </a:lnTo>
                  <a:lnTo>
                    <a:pt x="14463" y="3559"/>
                  </a:lnTo>
                  <a:lnTo>
                    <a:pt x="14448" y="3572"/>
                  </a:lnTo>
                  <a:lnTo>
                    <a:pt x="14412" y="3600"/>
                  </a:lnTo>
                  <a:lnTo>
                    <a:pt x="14368" y="3633"/>
                  </a:lnTo>
                  <a:lnTo>
                    <a:pt x="14320" y="3667"/>
                  </a:lnTo>
                  <a:lnTo>
                    <a:pt x="14320" y="3667"/>
                  </a:lnTo>
                  <a:lnTo>
                    <a:pt x="14402" y="3566"/>
                  </a:lnTo>
                  <a:lnTo>
                    <a:pt x="14484" y="3466"/>
                  </a:lnTo>
                  <a:lnTo>
                    <a:pt x="14484" y="3466"/>
                  </a:lnTo>
                  <a:lnTo>
                    <a:pt x="14525" y="3414"/>
                  </a:lnTo>
                  <a:lnTo>
                    <a:pt x="14568" y="3364"/>
                  </a:lnTo>
                  <a:lnTo>
                    <a:pt x="14656" y="3263"/>
                  </a:lnTo>
                  <a:lnTo>
                    <a:pt x="14745" y="3164"/>
                  </a:lnTo>
                  <a:lnTo>
                    <a:pt x="14834" y="3063"/>
                  </a:lnTo>
                  <a:lnTo>
                    <a:pt x="14877" y="3011"/>
                  </a:lnTo>
                  <a:lnTo>
                    <a:pt x="14920" y="2961"/>
                  </a:lnTo>
                  <a:lnTo>
                    <a:pt x="14962" y="2908"/>
                  </a:lnTo>
                  <a:lnTo>
                    <a:pt x="15003" y="2856"/>
                  </a:lnTo>
                  <a:lnTo>
                    <a:pt x="15041" y="2802"/>
                  </a:lnTo>
                  <a:lnTo>
                    <a:pt x="15079" y="2748"/>
                  </a:lnTo>
                  <a:lnTo>
                    <a:pt x="15114" y="2692"/>
                  </a:lnTo>
                  <a:lnTo>
                    <a:pt x="15147" y="2635"/>
                  </a:lnTo>
                  <a:lnTo>
                    <a:pt x="15147" y="2635"/>
                  </a:lnTo>
                  <a:lnTo>
                    <a:pt x="15148" y="2632"/>
                  </a:lnTo>
                  <a:lnTo>
                    <a:pt x="15148" y="2629"/>
                  </a:lnTo>
                  <a:lnTo>
                    <a:pt x="15148" y="2629"/>
                  </a:lnTo>
                  <a:close/>
                  <a:moveTo>
                    <a:pt x="13677" y="4332"/>
                  </a:moveTo>
                  <a:lnTo>
                    <a:pt x="13677" y="4332"/>
                  </a:lnTo>
                  <a:lnTo>
                    <a:pt x="13675" y="4336"/>
                  </a:lnTo>
                  <a:lnTo>
                    <a:pt x="13674" y="4341"/>
                  </a:lnTo>
                  <a:lnTo>
                    <a:pt x="13674" y="4341"/>
                  </a:lnTo>
                  <a:lnTo>
                    <a:pt x="13647" y="4340"/>
                  </a:lnTo>
                  <a:lnTo>
                    <a:pt x="13619" y="4336"/>
                  </a:lnTo>
                  <a:lnTo>
                    <a:pt x="13589" y="4329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558" y="4320"/>
                  </a:lnTo>
                  <a:lnTo>
                    <a:pt x="13642" y="4224"/>
                  </a:lnTo>
                  <a:lnTo>
                    <a:pt x="13723" y="4128"/>
                  </a:lnTo>
                  <a:lnTo>
                    <a:pt x="13805" y="4031"/>
                  </a:lnTo>
                  <a:lnTo>
                    <a:pt x="13885" y="3933"/>
                  </a:lnTo>
                  <a:lnTo>
                    <a:pt x="13965" y="3834"/>
                  </a:lnTo>
                  <a:lnTo>
                    <a:pt x="14043" y="3735"/>
                  </a:lnTo>
                  <a:lnTo>
                    <a:pt x="14200" y="3535"/>
                  </a:lnTo>
                  <a:lnTo>
                    <a:pt x="14200" y="3535"/>
                  </a:lnTo>
                  <a:lnTo>
                    <a:pt x="14227" y="3500"/>
                  </a:lnTo>
                  <a:lnTo>
                    <a:pt x="14256" y="3464"/>
                  </a:lnTo>
                  <a:lnTo>
                    <a:pt x="14318" y="3393"/>
                  </a:lnTo>
                  <a:lnTo>
                    <a:pt x="14382" y="3322"/>
                  </a:lnTo>
                  <a:lnTo>
                    <a:pt x="14449" y="3248"/>
                  </a:lnTo>
                  <a:lnTo>
                    <a:pt x="14449" y="3248"/>
                  </a:lnTo>
                  <a:lnTo>
                    <a:pt x="14408" y="3303"/>
                  </a:lnTo>
                  <a:lnTo>
                    <a:pt x="14368" y="3358"/>
                  </a:lnTo>
                  <a:lnTo>
                    <a:pt x="14330" y="3414"/>
                  </a:lnTo>
                  <a:lnTo>
                    <a:pt x="14292" y="3470"/>
                  </a:lnTo>
                  <a:lnTo>
                    <a:pt x="14256" y="3526"/>
                  </a:lnTo>
                  <a:lnTo>
                    <a:pt x="14220" y="3584"/>
                  </a:lnTo>
                  <a:lnTo>
                    <a:pt x="14186" y="3641"/>
                  </a:lnTo>
                  <a:lnTo>
                    <a:pt x="14152" y="3699"/>
                  </a:lnTo>
                  <a:lnTo>
                    <a:pt x="14152" y="3699"/>
                  </a:lnTo>
                  <a:lnTo>
                    <a:pt x="14028" y="3854"/>
                  </a:lnTo>
                  <a:lnTo>
                    <a:pt x="13967" y="3931"/>
                  </a:lnTo>
                  <a:lnTo>
                    <a:pt x="13906" y="4010"/>
                  </a:lnTo>
                  <a:lnTo>
                    <a:pt x="13846" y="4089"/>
                  </a:lnTo>
                  <a:lnTo>
                    <a:pt x="13788" y="4169"/>
                  </a:lnTo>
                  <a:lnTo>
                    <a:pt x="13732" y="4250"/>
                  </a:lnTo>
                  <a:lnTo>
                    <a:pt x="13677" y="4332"/>
                  </a:lnTo>
                  <a:lnTo>
                    <a:pt x="13677" y="4332"/>
                  </a:lnTo>
                  <a:close/>
                  <a:moveTo>
                    <a:pt x="14679" y="3033"/>
                  </a:moveTo>
                  <a:lnTo>
                    <a:pt x="14679" y="3033"/>
                  </a:lnTo>
                  <a:lnTo>
                    <a:pt x="14717" y="2992"/>
                  </a:lnTo>
                  <a:lnTo>
                    <a:pt x="14757" y="2951"/>
                  </a:lnTo>
                  <a:lnTo>
                    <a:pt x="14798" y="2912"/>
                  </a:lnTo>
                  <a:lnTo>
                    <a:pt x="14839" y="2873"/>
                  </a:lnTo>
                  <a:lnTo>
                    <a:pt x="14882" y="2836"/>
                  </a:lnTo>
                  <a:lnTo>
                    <a:pt x="14924" y="2798"/>
                  </a:lnTo>
                  <a:lnTo>
                    <a:pt x="14969" y="2762"/>
                  </a:lnTo>
                  <a:lnTo>
                    <a:pt x="15013" y="2727"/>
                  </a:lnTo>
                  <a:lnTo>
                    <a:pt x="15013" y="2727"/>
                  </a:lnTo>
                  <a:lnTo>
                    <a:pt x="14979" y="2760"/>
                  </a:lnTo>
                  <a:lnTo>
                    <a:pt x="14944" y="2796"/>
                  </a:lnTo>
                  <a:lnTo>
                    <a:pt x="14908" y="2836"/>
                  </a:lnTo>
                  <a:lnTo>
                    <a:pt x="14872" y="2879"/>
                  </a:lnTo>
                  <a:lnTo>
                    <a:pt x="14835" y="2926"/>
                  </a:lnTo>
                  <a:lnTo>
                    <a:pt x="14799" y="2974"/>
                  </a:lnTo>
                  <a:lnTo>
                    <a:pt x="14762" y="3023"/>
                  </a:lnTo>
                  <a:lnTo>
                    <a:pt x="14725" y="3074"/>
                  </a:lnTo>
                  <a:lnTo>
                    <a:pt x="14654" y="3174"/>
                  </a:lnTo>
                  <a:lnTo>
                    <a:pt x="14585" y="3272"/>
                  </a:lnTo>
                  <a:lnTo>
                    <a:pt x="14519" y="3363"/>
                  </a:lnTo>
                  <a:lnTo>
                    <a:pt x="14489" y="3404"/>
                  </a:lnTo>
                  <a:lnTo>
                    <a:pt x="14460" y="3441"/>
                  </a:lnTo>
                  <a:lnTo>
                    <a:pt x="14460" y="3441"/>
                  </a:lnTo>
                  <a:lnTo>
                    <a:pt x="14341" y="3589"/>
                  </a:lnTo>
                  <a:lnTo>
                    <a:pt x="14221" y="3735"/>
                  </a:lnTo>
                  <a:lnTo>
                    <a:pt x="14221" y="3735"/>
                  </a:lnTo>
                  <a:lnTo>
                    <a:pt x="14173" y="3766"/>
                  </a:lnTo>
                  <a:lnTo>
                    <a:pt x="14173" y="3766"/>
                  </a:lnTo>
                  <a:lnTo>
                    <a:pt x="14238" y="3679"/>
                  </a:lnTo>
                  <a:lnTo>
                    <a:pt x="14305" y="3590"/>
                  </a:lnTo>
                  <a:lnTo>
                    <a:pt x="14371" y="3498"/>
                  </a:lnTo>
                  <a:lnTo>
                    <a:pt x="14435" y="3406"/>
                  </a:lnTo>
                  <a:lnTo>
                    <a:pt x="14498" y="3312"/>
                  </a:lnTo>
                  <a:lnTo>
                    <a:pt x="14560" y="3219"/>
                  </a:lnTo>
                  <a:lnTo>
                    <a:pt x="14620" y="3125"/>
                  </a:lnTo>
                  <a:lnTo>
                    <a:pt x="14679" y="3033"/>
                  </a:lnTo>
                  <a:lnTo>
                    <a:pt x="14679" y="3033"/>
                  </a:lnTo>
                  <a:close/>
                  <a:moveTo>
                    <a:pt x="14532" y="2609"/>
                  </a:moveTo>
                  <a:lnTo>
                    <a:pt x="14532" y="2609"/>
                  </a:lnTo>
                  <a:lnTo>
                    <a:pt x="14547" y="2617"/>
                  </a:lnTo>
                  <a:lnTo>
                    <a:pt x="14563" y="2625"/>
                  </a:lnTo>
                  <a:lnTo>
                    <a:pt x="14578" y="2632"/>
                  </a:lnTo>
                  <a:lnTo>
                    <a:pt x="14593" y="2638"/>
                  </a:lnTo>
                  <a:lnTo>
                    <a:pt x="14626" y="2649"/>
                  </a:lnTo>
                  <a:lnTo>
                    <a:pt x="14660" y="2656"/>
                  </a:lnTo>
                  <a:lnTo>
                    <a:pt x="14694" y="2662"/>
                  </a:lnTo>
                  <a:lnTo>
                    <a:pt x="14729" y="2666"/>
                  </a:lnTo>
                  <a:lnTo>
                    <a:pt x="14765" y="2669"/>
                  </a:lnTo>
                  <a:lnTo>
                    <a:pt x="14801" y="2669"/>
                  </a:lnTo>
                  <a:lnTo>
                    <a:pt x="14838" y="2667"/>
                  </a:lnTo>
                  <a:lnTo>
                    <a:pt x="14874" y="2666"/>
                  </a:lnTo>
                  <a:lnTo>
                    <a:pt x="14910" y="2663"/>
                  </a:lnTo>
                  <a:lnTo>
                    <a:pt x="14947" y="2659"/>
                  </a:lnTo>
                  <a:lnTo>
                    <a:pt x="15016" y="2651"/>
                  </a:lnTo>
                  <a:lnTo>
                    <a:pt x="15082" y="2640"/>
                  </a:lnTo>
                  <a:lnTo>
                    <a:pt x="15082" y="2640"/>
                  </a:lnTo>
                  <a:lnTo>
                    <a:pt x="15039" y="2670"/>
                  </a:lnTo>
                  <a:lnTo>
                    <a:pt x="14997" y="2700"/>
                  </a:lnTo>
                  <a:lnTo>
                    <a:pt x="14955" y="2731"/>
                  </a:lnTo>
                  <a:lnTo>
                    <a:pt x="14914" y="2763"/>
                  </a:lnTo>
                  <a:lnTo>
                    <a:pt x="14873" y="2797"/>
                  </a:lnTo>
                  <a:lnTo>
                    <a:pt x="14833" y="2831"/>
                  </a:lnTo>
                  <a:lnTo>
                    <a:pt x="14794" y="2866"/>
                  </a:lnTo>
                  <a:lnTo>
                    <a:pt x="14756" y="2903"/>
                  </a:lnTo>
                  <a:lnTo>
                    <a:pt x="14756" y="2903"/>
                  </a:lnTo>
                  <a:lnTo>
                    <a:pt x="14800" y="2824"/>
                  </a:lnTo>
                  <a:lnTo>
                    <a:pt x="14842" y="2747"/>
                  </a:lnTo>
                  <a:lnTo>
                    <a:pt x="14842" y="2747"/>
                  </a:lnTo>
                  <a:lnTo>
                    <a:pt x="14845" y="2741"/>
                  </a:lnTo>
                  <a:lnTo>
                    <a:pt x="14844" y="2735"/>
                  </a:lnTo>
                  <a:lnTo>
                    <a:pt x="14841" y="2729"/>
                  </a:lnTo>
                  <a:lnTo>
                    <a:pt x="14838" y="2726"/>
                  </a:lnTo>
                  <a:lnTo>
                    <a:pt x="14833" y="2722"/>
                  </a:lnTo>
                  <a:lnTo>
                    <a:pt x="14827" y="2721"/>
                  </a:lnTo>
                  <a:lnTo>
                    <a:pt x="14821" y="2724"/>
                  </a:lnTo>
                  <a:lnTo>
                    <a:pt x="14817" y="2727"/>
                  </a:lnTo>
                  <a:lnTo>
                    <a:pt x="14817" y="2727"/>
                  </a:lnTo>
                  <a:lnTo>
                    <a:pt x="14762" y="2790"/>
                  </a:lnTo>
                  <a:lnTo>
                    <a:pt x="14708" y="2853"/>
                  </a:lnTo>
                  <a:lnTo>
                    <a:pt x="14601" y="2982"/>
                  </a:lnTo>
                  <a:lnTo>
                    <a:pt x="14601" y="2982"/>
                  </a:lnTo>
                  <a:lnTo>
                    <a:pt x="14643" y="2917"/>
                  </a:lnTo>
                  <a:lnTo>
                    <a:pt x="14684" y="2851"/>
                  </a:lnTo>
                  <a:lnTo>
                    <a:pt x="14724" y="2783"/>
                  </a:lnTo>
                  <a:lnTo>
                    <a:pt x="14763" y="2715"/>
                  </a:lnTo>
                  <a:lnTo>
                    <a:pt x="14763" y="2715"/>
                  </a:lnTo>
                  <a:lnTo>
                    <a:pt x="14764" y="2708"/>
                  </a:lnTo>
                  <a:lnTo>
                    <a:pt x="14764" y="2702"/>
                  </a:lnTo>
                  <a:lnTo>
                    <a:pt x="14762" y="2698"/>
                  </a:lnTo>
                  <a:lnTo>
                    <a:pt x="14758" y="2693"/>
                  </a:lnTo>
                  <a:lnTo>
                    <a:pt x="14753" y="2691"/>
                  </a:lnTo>
                  <a:lnTo>
                    <a:pt x="14748" y="2690"/>
                  </a:lnTo>
                  <a:lnTo>
                    <a:pt x="14742" y="2691"/>
                  </a:lnTo>
                  <a:lnTo>
                    <a:pt x="14737" y="2695"/>
                  </a:lnTo>
                  <a:lnTo>
                    <a:pt x="14737" y="2695"/>
                  </a:lnTo>
                  <a:lnTo>
                    <a:pt x="14697" y="2738"/>
                  </a:lnTo>
                  <a:lnTo>
                    <a:pt x="14657" y="2781"/>
                  </a:lnTo>
                  <a:lnTo>
                    <a:pt x="14581" y="2868"/>
                  </a:lnTo>
                  <a:lnTo>
                    <a:pt x="14506" y="2956"/>
                  </a:lnTo>
                  <a:lnTo>
                    <a:pt x="14433" y="3047"/>
                  </a:lnTo>
                  <a:lnTo>
                    <a:pt x="14360" y="3138"/>
                  </a:lnTo>
                  <a:lnTo>
                    <a:pt x="14289" y="3229"/>
                  </a:lnTo>
                  <a:lnTo>
                    <a:pt x="14147" y="3413"/>
                  </a:lnTo>
                  <a:lnTo>
                    <a:pt x="14077" y="3505"/>
                  </a:lnTo>
                  <a:lnTo>
                    <a:pt x="14006" y="3597"/>
                  </a:lnTo>
                  <a:lnTo>
                    <a:pt x="13933" y="3687"/>
                  </a:lnTo>
                  <a:lnTo>
                    <a:pt x="13858" y="3777"/>
                  </a:lnTo>
                  <a:lnTo>
                    <a:pt x="13783" y="3865"/>
                  </a:lnTo>
                  <a:lnTo>
                    <a:pt x="13745" y="3908"/>
                  </a:lnTo>
                  <a:lnTo>
                    <a:pt x="13705" y="3951"/>
                  </a:lnTo>
                  <a:lnTo>
                    <a:pt x="13665" y="3994"/>
                  </a:lnTo>
                  <a:lnTo>
                    <a:pt x="13625" y="4034"/>
                  </a:lnTo>
                  <a:lnTo>
                    <a:pt x="13584" y="4077"/>
                  </a:lnTo>
                  <a:lnTo>
                    <a:pt x="13542" y="4116"/>
                  </a:lnTo>
                  <a:lnTo>
                    <a:pt x="13542" y="4116"/>
                  </a:lnTo>
                  <a:lnTo>
                    <a:pt x="13510" y="4146"/>
                  </a:lnTo>
                  <a:lnTo>
                    <a:pt x="13489" y="4162"/>
                  </a:lnTo>
                  <a:lnTo>
                    <a:pt x="13482" y="4167"/>
                  </a:lnTo>
                  <a:lnTo>
                    <a:pt x="13478" y="4169"/>
                  </a:lnTo>
                  <a:lnTo>
                    <a:pt x="13474" y="4169"/>
                  </a:lnTo>
                  <a:lnTo>
                    <a:pt x="13473" y="4167"/>
                  </a:lnTo>
                  <a:lnTo>
                    <a:pt x="13474" y="4162"/>
                  </a:lnTo>
                  <a:lnTo>
                    <a:pt x="13476" y="4156"/>
                  </a:lnTo>
                  <a:lnTo>
                    <a:pt x="13485" y="4139"/>
                  </a:lnTo>
                  <a:lnTo>
                    <a:pt x="13499" y="4115"/>
                  </a:lnTo>
                  <a:lnTo>
                    <a:pt x="13517" y="4087"/>
                  </a:lnTo>
                  <a:lnTo>
                    <a:pt x="13517" y="4087"/>
                  </a:lnTo>
                  <a:lnTo>
                    <a:pt x="13673" y="3928"/>
                  </a:lnTo>
                  <a:lnTo>
                    <a:pt x="13752" y="3847"/>
                  </a:lnTo>
                  <a:lnTo>
                    <a:pt x="13828" y="3765"/>
                  </a:lnTo>
                  <a:lnTo>
                    <a:pt x="13904" y="3683"/>
                  </a:lnTo>
                  <a:lnTo>
                    <a:pt x="13979" y="3600"/>
                  </a:lnTo>
                  <a:lnTo>
                    <a:pt x="14052" y="3516"/>
                  </a:lnTo>
                  <a:lnTo>
                    <a:pt x="14124" y="3431"/>
                  </a:lnTo>
                  <a:lnTo>
                    <a:pt x="14195" y="3345"/>
                  </a:lnTo>
                  <a:lnTo>
                    <a:pt x="14263" y="3257"/>
                  </a:lnTo>
                  <a:lnTo>
                    <a:pt x="14331" y="3168"/>
                  </a:lnTo>
                  <a:lnTo>
                    <a:pt x="14396" y="3077"/>
                  </a:lnTo>
                  <a:lnTo>
                    <a:pt x="14458" y="2986"/>
                  </a:lnTo>
                  <a:lnTo>
                    <a:pt x="14490" y="2939"/>
                  </a:lnTo>
                  <a:lnTo>
                    <a:pt x="14519" y="2892"/>
                  </a:lnTo>
                  <a:lnTo>
                    <a:pt x="14549" y="2844"/>
                  </a:lnTo>
                  <a:lnTo>
                    <a:pt x="14578" y="2796"/>
                  </a:lnTo>
                  <a:lnTo>
                    <a:pt x="14606" y="2748"/>
                  </a:lnTo>
                  <a:lnTo>
                    <a:pt x="14634" y="2699"/>
                  </a:lnTo>
                  <a:lnTo>
                    <a:pt x="14634" y="2699"/>
                  </a:lnTo>
                  <a:lnTo>
                    <a:pt x="14635" y="2693"/>
                  </a:lnTo>
                  <a:lnTo>
                    <a:pt x="14635" y="2687"/>
                  </a:lnTo>
                  <a:lnTo>
                    <a:pt x="14633" y="2683"/>
                  </a:lnTo>
                  <a:lnTo>
                    <a:pt x="14629" y="2679"/>
                  </a:lnTo>
                  <a:lnTo>
                    <a:pt x="14625" y="2677"/>
                  </a:lnTo>
                  <a:lnTo>
                    <a:pt x="14620" y="2676"/>
                  </a:lnTo>
                  <a:lnTo>
                    <a:pt x="14614" y="2677"/>
                  </a:lnTo>
                  <a:lnTo>
                    <a:pt x="14609" y="2679"/>
                  </a:lnTo>
                  <a:lnTo>
                    <a:pt x="14609" y="2679"/>
                  </a:lnTo>
                  <a:lnTo>
                    <a:pt x="14559" y="2722"/>
                  </a:lnTo>
                  <a:lnTo>
                    <a:pt x="14511" y="2766"/>
                  </a:lnTo>
                  <a:lnTo>
                    <a:pt x="14465" y="2810"/>
                  </a:lnTo>
                  <a:lnTo>
                    <a:pt x="14420" y="2856"/>
                  </a:lnTo>
                  <a:lnTo>
                    <a:pt x="14377" y="2903"/>
                  </a:lnTo>
                  <a:lnTo>
                    <a:pt x="14333" y="2949"/>
                  </a:lnTo>
                  <a:lnTo>
                    <a:pt x="14291" y="2997"/>
                  </a:lnTo>
                  <a:lnTo>
                    <a:pt x="14251" y="3047"/>
                  </a:lnTo>
                  <a:lnTo>
                    <a:pt x="14210" y="3096"/>
                  </a:lnTo>
                  <a:lnTo>
                    <a:pt x="14172" y="3146"/>
                  </a:lnTo>
                  <a:lnTo>
                    <a:pt x="14132" y="3198"/>
                  </a:lnTo>
                  <a:lnTo>
                    <a:pt x="14094" y="3248"/>
                  </a:lnTo>
                  <a:lnTo>
                    <a:pt x="14018" y="3352"/>
                  </a:lnTo>
                  <a:lnTo>
                    <a:pt x="13943" y="3459"/>
                  </a:lnTo>
                  <a:lnTo>
                    <a:pt x="13943" y="3459"/>
                  </a:lnTo>
                  <a:lnTo>
                    <a:pt x="13915" y="3496"/>
                  </a:lnTo>
                  <a:lnTo>
                    <a:pt x="13887" y="3534"/>
                  </a:lnTo>
                  <a:lnTo>
                    <a:pt x="13829" y="3608"/>
                  </a:lnTo>
                  <a:lnTo>
                    <a:pt x="13708" y="3757"/>
                  </a:lnTo>
                  <a:lnTo>
                    <a:pt x="13650" y="3832"/>
                  </a:lnTo>
                  <a:lnTo>
                    <a:pt x="13620" y="3869"/>
                  </a:lnTo>
                  <a:lnTo>
                    <a:pt x="13594" y="3908"/>
                  </a:lnTo>
                  <a:lnTo>
                    <a:pt x="13567" y="3947"/>
                  </a:lnTo>
                  <a:lnTo>
                    <a:pt x="13540" y="3986"/>
                  </a:lnTo>
                  <a:lnTo>
                    <a:pt x="13515" y="4026"/>
                  </a:lnTo>
                  <a:lnTo>
                    <a:pt x="13492" y="4067"/>
                  </a:lnTo>
                  <a:lnTo>
                    <a:pt x="13492" y="4067"/>
                  </a:lnTo>
                  <a:lnTo>
                    <a:pt x="13466" y="4092"/>
                  </a:lnTo>
                  <a:lnTo>
                    <a:pt x="13446" y="4109"/>
                  </a:lnTo>
                  <a:lnTo>
                    <a:pt x="13429" y="4122"/>
                  </a:lnTo>
                  <a:lnTo>
                    <a:pt x="13416" y="4130"/>
                  </a:lnTo>
                  <a:lnTo>
                    <a:pt x="13411" y="4133"/>
                  </a:lnTo>
                  <a:lnTo>
                    <a:pt x="13407" y="4133"/>
                  </a:lnTo>
                  <a:lnTo>
                    <a:pt x="13404" y="4133"/>
                  </a:lnTo>
                  <a:lnTo>
                    <a:pt x="13402" y="4133"/>
                  </a:lnTo>
                  <a:lnTo>
                    <a:pt x="13399" y="4130"/>
                  </a:lnTo>
                  <a:lnTo>
                    <a:pt x="13398" y="4128"/>
                  </a:lnTo>
                  <a:lnTo>
                    <a:pt x="13398" y="4120"/>
                  </a:lnTo>
                  <a:lnTo>
                    <a:pt x="13400" y="4108"/>
                  </a:lnTo>
                  <a:lnTo>
                    <a:pt x="13404" y="4095"/>
                  </a:lnTo>
                  <a:lnTo>
                    <a:pt x="13411" y="4080"/>
                  </a:lnTo>
                  <a:lnTo>
                    <a:pt x="13418" y="4063"/>
                  </a:lnTo>
                  <a:lnTo>
                    <a:pt x="13437" y="4026"/>
                  </a:lnTo>
                  <a:lnTo>
                    <a:pt x="13457" y="3988"/>
                  </a:lnTo>
                  <a:lnTo>
                    <a:pt x="13457" y="3988"/>
                  </a:lnTo>
                  <a:lnTo>
                    <a:pt x="13515" y="3930"/>
                  </a:lnTo>
                  <a:lnTo>
                    <a:pt x="13572" y="3871"/>
                  </a:lnTo>
                  <a:lnTo>
                    <a:pt x="13627" y="3811"/>
                  </a:lnTo>
                  <a:lnTo>
                    <a:pt x="13681" y="3749"/>
                  </a:lnTo>
                  <a:lnTo>
                    <a:pt x="13734" y="3687"/>
                  </a:lnTo>
                  <a:lnTo>
                    <a:pt x="13787" y="3622"/>
                  </a:lnTo>
                  <a:lnTo>
                    <a:pt x="13837" y="3558"/>
                  </a:lnTo>
                  <a:lnTo>
                    <a:pt x="13886" y="3494"/>
                  </a:lnTo>
                  <a:lnTo>
                    <a:pt x="13935" y="3427"/>
                  </a:lnTo>
                  <a:lnTo>
                    <a:pt x="13983" y="3360"/>
                  </a:lnTo>
                  <a:lnTo>
                    <a:pt x="14031" y="3294"/>
                  </a:lnTo>
                  <a:lnTo>
                    <a:pt x="14078" y="3226"/>
                  </a:lnTo>
                  <a:lnTo>
                    <a:pt x="14171" y="3090"/>
                  </a:lnTo>
                  <a:lnTo>
                    <a:pt x="14262" y="2953"/>
                  </a:lnTo>
                  <a:lnTo>
                    <a:pt x="14262" y="2953"/>
                  </a:lnTo>
                  <a:lnTo>
                    <a:pt x="14333" y="2869"/>
                  </a:lnTo>
                  <a:lnTo>
                    <a:pt x="14402" y="2784"/>
                  </a:lnTo>
                  <a:lnTo>
                    <a:pt x="14436" y="2741"/>
                  </a:lnTo>
                  <a:lnTo>
                    <a:pt x="14469" y="2698"/>
                  </a:lnTo>
                  <a:lnTo>
                    <a:pt x="14502" y="2653"/>
                  </a:lnTo>
                  <a:lnTo>
                    <a:pt x="14532" y="2609"/>
                  </a:lnTo>
                  <a:lnTo>
                    <a:pt x="14532" y="2609"/>
                  </a:lnTo>
                  <a:close/>
                  <a:moveTo>
                    <a:pt x="14535" y="2813"/>
                  </a:moveTo>
                  <a:lnTo>
                    <a:pt x="14535" y="2813"/>
                  </a:lnTo>
                  <a:lnTo>
                    <a:pt x="14501" y="2873"/>
                  </a:lnTo>
                  <a:lnTo>
                    <a:pt x="14464" y="2932"/>
                  </a:lnTo>
                  <a:lnTo>
                    <a:pt x="14427" y="2992"/>
                  </a:lnTo>
                  <a:lnTo>
                    <a:pt x="14387" y="3049"/>
                  </a:lnTo>
                  <a:lnTo>
                    <a:pt x="14346" y="3106"/>
                  </a:lnTo>
                  <a:lnTo>
                    <a:pt x="14305" y="3162"/>
                  </a:lnTo>
                  <a:lnTo>
                    <a:pt x="14262" y="3219"/>
                  </a:lnTo>
                  <a:lnTo>
                    <a:pt x="14219" y="3274"/>
                  </a:lnTo>
                  <a:lnTo>
                    <a:pt x="14174" y="3328"/>
                  </a:lnTo>
                  <a:lnTo>
                    <a:pt x="14128" y="3381"/>
                  </a:lnTo>
                  <a:lnTo>
                    <a:pt x="14037" y="3488"/>
                  </a:lnTo>
                  <a:lnTo>
                    <a:pt x="13943" y="3592"/>
                  </a:lnTo>
                  <a:lnTo>
                    <a:pt x="13850" y="3695"/>
                  </a:lnTo>
                  <a:lnTo>
                    <a:pt x="13850" y="3695"/>
                  </a:lnTo>
                  <a:lnTo>
                    <a:pt x="13798" y="3751"/>
                  </a:lnTo>
                  <a:lnTo>
                    <a:pt x="13746" y="3806"/>
                  </a:lnTo>
                  <a:lnTo>
                    <a:pt x="13640" y="3916"/>
                  </a:lnTo>
                  <a:lnTo>
                    <a:pt x="13640" y="3916"/>
                  </a:lnTo>
                  <a:lnTo>
                    <a:pt x="13701" y="3837"/>
                  </a:lnTo>
                  <a:lnTo>
                    <a:pt x="13735" y="3793"/>
                  </a:lnTo>
                  <a:lnTo>
                    <a:pt x="13735" y="3793"/>
                  </a:lnTo>
                  <a:lnTo>
                    <a:pt x="13795" y="3715"/>
                  </a:lnTo>
                  <a:lnTo>
                    <a:pt x="13855" y="3635"/>
                  </a:lnTo>
                  <a:lnTo>
                    <a:pt x="13913" y="3555"/>
                  </a:lnTo>
                  <a:lnTo>
                    <a:pt x="13970" y="3474"/>
                  </a:lnTo>
                  <a:lnTo>
                    <a:pt x="13970" y="3474"/>
                  </a:lnTo>
                  <a:lnTo>
                    <a:pt x="14057" y="3354"/>
                  </a:lnTo>
                  <a:lnTo>
                    <a:pt x="14144" y="3236"/>
                  </a:lnTo>
                  <a:lnTo>
                    <a:pt x="14187" y="3177"/>
                  </a:lnTo>
                  <a:lnTo>
                    <a:pt x="14231" y="3118"/>
                  </a:lnTo>
                  <a:lnTo>
                    <a:pt x="14277" y="3061"/>
                  </a:lnTo>
                  <a:lnTo>
                    <a:pt x="14323" y="3002"/>
                  </a:lnTo>
                  <a:lnTo>
                    <a:pt x="14323" y="3002"/>
                  </a:lnTo>
                  <a:lnTo>
                    <a:pt x="14322" y="3004"/>
                  </a:lnTo>
                  <a:lnTo>
                    <a:pt x="14327" y="2999"/>
                  </a:lnTo>
                  <a:lnTo>
                    <a:pt x="14353" y="2973"/>
                  </a:lnTo>
                  <a:lnTo>
                    <a:pt x="14439" y="2886"/>
                  </a:lnTo>
                  <a:lnTo>
                    <a:pt x="14483" y="2843"/>
                  </a:lnTo>
                  <a:lnTo>
                    <a:pt x="14502" y="2824"/>
                  </a:lnTo>
                  <a:lnTo>
                    <a:pt x="14518" y="2810"/>
                  </a:lnTo>
                  <a:lnTo>
                    <a:pt x="14531" y="2801"/>
                  </a:lnTo>
                  <a:lnTo>
                    <a:pt x="14536" y="2798"/>
                  </a:lnTo>
                  <a:lnTo>
                    <a:pt x="14538" y="2797"/>
                  </a:lnTo>
                  <a:lnTo>
                    <a:pt x="14540" y="2798"/>
                  </a:lnTo>
                  <a:lnTo>
                    <a:pt x="14540" y="2801"/>
                  </a:lnTo>
                  <a:lnTo>
                    <a:pt x="14538" y="2805"/>
                  </a:lnTo>
                  <a:lnTo>
                    <a:pt x="14535" y="2813"/>
                  </a:lnTo>
                  <a:lnTo>
                    <a:pt x="14535" y="2813"/>
                  </a:lnTo>
                  <a:close/>
                  <a:moveTo>
                    <a:pt x="13469" y="3963"/>
                  </a:moveTo>
                  <a:lnTo>
                    <a:pt x="13469" y="3963"/>
                  </a:lnTo>
                  <a:lnTo>
                    <a:pt x="13501" y="3907"/>
                  </a:lnTo>
                  <a:lnTo>
                    <a:pt x="13501" y="3907"/>
                  </a:lnTo>
                  <a:lnTo>
                    <a:pt x="13533" y="3853"/>
                  </a:lnTo>
                  <a:lnTo>
                    <a:pt x="13564" y="3800"/>
                  </a:lnTo>
                  <a:lnTo>
                    <a:pt x="13598" y="3749"/>
                  </a:lnTo>
                  <a:lnTo>
                    <a:pt x="13633" y="3697"/>
                  </a:lnTo>
                  <a:lnTo>
                    <a:pt x="13670" y="3647"/>
                  </a:lnTo>
                  <a:lnTo>
                    <a:pt x="13707" y="3597"/>
                  </a:lnTo>
                  <a:lnTo>
                    <a:pt x="13745" y="3548"/>
                  </a:lnTo>
                  <a:lnTo>
                    <a:pt x="13784" y="3498"/>
                  </a:lnTo>
                  <a:lnTo>
                    <a:pt x="13824" y="3450"/>
                  </a:lnTo>
                  <a:lnTo>
                    <a:pt x="13864" y="3402"/>
                  </a:lnTo>
                  <a:lnTo>
                    <a:pt x="13946" y="3309"/>
                  </a:lnTo>
                  <a:lnTo>
                    <a:pt x="14030" y="3214"/>
                  </a:lnTo>
                  <a:lnTo>
                    <a:pt x="14113" y="3122"/>
                  </a:lnTo>
                  <a:lnTo>
                    <a:pt x="14113" y="3122"/>
                  </a:lnTo>
                  <a:lnTo>
                    <a:pt x="14073" y="3178"/>
                  </a:lnTo>
                  <a:lnTo>
                    <a:pt x="14073" y="3178"/>
                  </a:lnTo>
                  <a:lnTo>
                    <a:pt x="13986" y="3302"/>
                  </a:lnTo>
                  <a:lnTo>
                    <a:pt x="13897" y="3423"/>
                  </a:lnTo>
                  <a:lnTo>
                    <a:pt x="13807" y="3545"/>
                  </a:lnTo>
                  <a:lnTo>
                    <a:pt x="13714" y="3666"/>
                  </a:lnTo>
                  <a:lnTo>
                    <a:pt x="13714" y="3666"/>
                  </a:lnTo>
                  <a:lnTo>
                    <a:pt x="13667" y="3723"/>
                  </a:lnTo>
                  <a:lnTo>
                    <a:pt x="13619" y="3779"/>
                  </a:lnTo>
                  <a:lnTo>
                    <a:pt x="13569" y="3834"/>
                  </a:lnTo>
                  <a:lnTo>
                    <a:pt x="13519" y="3889"/>
                  </a:lnTo>
                  <a:lnTo>
                    <a:pt x="13519" y="3889"/>
                  </a:lnTo>
                  <a:lnTo>
                    <a:pt x="13508" y="3913"/>
                  </a:lnTo>
                  <a:lnTo>
                    <a:pt x="13495" y="3933"/>
                  </a:lnTo>
                  <a:lnTo>
                    <a:pt x="13484" y="3949"/>
                  </a:lnTo>
                  <a:lnTo>
                    <a:pt x="13469" y="3963"/>
                  </a:lnTo>
                  <a:lnTo>
                    <a:pt x="13469" y="3963"/>
                  </a:lnTo>
                  <a:close/>
                  <a:moveTo>
                    <a:pt x="14300" y="2321"/>
                  </a:moveTo>
                  <a:lnTo>
                    <a:pt x="14300" y="2321"/>
                  </a:lnTo>
                  <a:lnTo>
                    <a:pt x="14316" y="2335"/>
                  </a:lnTo>
                  <a:lnTo>
                    <a:pt x="14330" y="2350"/>
                  </a:lnTo>
                  <a:lnTo>
                    <a:pt x="14343" y="2365"/>
                  </a:lnTo>
                  <a:lnTo>
                    <a:pt x="14355" y="2382"/>
                  </a:lnTo>
                  <a:lnTo>
                    <a:pt x="14368" y="2399"/>
                  </a:lnTo>
                  <a:lnTo>
                    <a:pt x="14380" y="2418"/>
                  </a:lnTo>
                  <a:lnTo>
                    <a:pt x="14391" y="2438"/>
                  </a:lnTo>
                  <a:lnTo>
                    <a:pt x="14400" y="2459"/>
                  </a:lnTo>
                  <a:lnTo>
                    <a:pt x="14400" y="2459"/>
                  </a:lnTo>
                  <a:lnTo>
                    <a:pt x="14410" y="2480"/>
                  </a:lnTo>
                  <a:lnTo>
                    <a:pt x="14422" y="2500"/>
                  </a:lnTo>
                  <a:lnTo>
                    <a:pt x="14434" y="2519"/>
                  </a:lnTo>
                  <a:lnTo>
                    <a:pt x="14447" y="2535"/>
                  </a:lnTo>
                  <a:lnTo>
                    <a:pt x="14461" y="2551"/>
                  </a:lnTo>
                  <a:lnTo>
                    <a:pt x="14475" y="2566"/>
                  </a:lnTo>
                  <a:lnTo>
                    <a:pt x="14490" y="2580"/>
                  </a:lnTo>
                  <a:lnTo>
                    <a:pt x="14506" y="2591"/>
                  </a:lnTo>
                  <a:lnTo>
                    <a:pt x="14506" y="2591"/>
                  </a:lnTo>
                  <a:lnTo>
                    <a:pt x="14465" y="2643"/>
                  </a:lnTo>
                  <a:lnTo>
                    <a:pt x="14426" y="2694"/>
                  </a:lnTo>
                  <a:lnTo>
                    <a:pt x="14346" y="2798"/>
                  </a:lnTo>
                  <a:lnTo>
                    <a:pt x="14269" y="2904"/>
                  </a:lnTo>
                  <a:lnTo>
                    <a:pt x="14193" y="3010"/>
                  </a:lnTo>
                  <a:lnTo>
                    <a:pt x="14193" y="3010"/>
                  </a:lnTo>
                  <a:lnTo>
                    <a:pt x="14142" y="3070"/>
                  </a:lnTo>
                  <a:lnTo>
                    <a:pt x="14091" y="3129"/>
                  </a:lnTo>
                  <a:lnTo>
                    <a:pt x="13988" y="3246"/>
                  </a:lnTo>
                  <a:lnTo>
                    <a:pt x="13885" y="3363"/>
                  </a:lnTo>
                  <a:lnTo>
                    <a:pt x="13835" y="3422"/>
                  </a:lnTo>
                  <a:lnTo>
                    <a:pt x="13784" y="3481"/>
                  </a:lnTo>
                  <a:lnTo>
                    <a:pt x="13735" y="3542"/>
                  </a:lnTo>
                  <a:lnTo>
                    <a:pt x="13687" y="3601"/>
                  </a:lnTo>
                  <a:lnTo>
                    <a:pt x="13640" y="3663"/>
                  </a:lnTo>
                  <a:lnTo>
                    <a:pt x="13595" y="3725"/>
                  </a:lnTo>
                  <a:lnTo>
                    <a:pt x="13550" y="3789"/>
                  </a:lnTo>
                  <a:lnTo>
                    <a:pt x="13508" y="3854"/>
                  </a:lnTo>
                  <a:lnTo>
                    <a:pt x="13467" y="3920"/>
                  </a:lnTo>
                  <a:lnTo>
                    <a:pt x="13430" y="3988"/>
                  </a:lnTo>
                  <a:lnTo>
                    <a:pt x="13430" y="3988"/>
                  </a:lnTo>
                  <a:lnTo>
                    <a:pt x="13418" y="3990"/>
                  </a:lnTo>
                  <a:lnTo>
                    <a:pt x="13406" y="3991"/>
                  </a:lnTo>
                  <a:lnTo>
                    <a:pt x="13395" y="3990"/>
                  </a:lnTo>
                  <a:lnTo>
                    <a:pt x="13383" y="3988"/>
                  </a:lnTo>
                  <a:lnTo>
                    <a:pt x="13370" y="3983"/>
                  </a:lnTo>
                  <a:lnTo>
                    <a:pt x="13357" y="3978"/>
                  </a:lnTo>
                  <a:lnTo>
                    <a:pt x="13344" y="3971"/>
                  </a:lnTo>
                  <a:lnTo>
                    <a:pt x="13331" y="3962"/>
                  </a:lnTo>
                  <a:lnTo>
                    <a:pt x="13331" y="3962"/>
                  </a:lnTo>
                  <a:lnTo>
                    <a:pt x="13386" y="3907"/>
                  </a:lnTo>
                  <a:lnTo>
                    <a:pt x="13441" y="3851"/>
                  </a:lnTo>
                  <a:lnTo>
                    <a:pt x="13494" y="3793"/>
                  </a:lnTo>
                  <a:lnTo>
                    <a:pt x="13546" y="3734"/>
                  </a:lnTo>
                  <a:lnTo>
                    <a:pt x="13597" y="3674"/>
                  </a:lnTo>
                  <a:lnTo>
                    <a:pt x="13646" y="3613"/>
                  </a:lnTo>
                  <a:lnTo>
                    <a:pt x="13695" y="3550"/>
                  </a:lnTo>
                  <a:lnTo>
                    <a:pt x="13743" y="3487"/>
                  </a:lnTo>
                  <a:lnTo>
                    <a:pt x="13743" y="3487"/>
                  </a:lnTo>
                  <a:lnTo>
                    <a:pt x="13785" y="3432"/>
                  </a:lnTo>
                  <a:lnTo>
                    <a:pt x="13831" y="3376"/>
                  </a:lnTo>
                  <a:lnTo>
                    <a:pt x="13879" y="3319"/>
                  </a:lnTo>
                  <a:lnTo>
                    <a:pt x="13929" y="3261"/>
                  </a:lnTo>
                  <a:lnTo>
                    <a:pt x="14030" y="3143"/>
                  </a:lnTo>
                  <a:lnTo>
                    <a:pt x="14080" y="3083"/>
                  </a:lnTo>
                  <a:lnTo>
                    <a:pt x="14130" y="3021"/>
                  </a:lnTo>
                  <a:lnTo>
                    <a:pt x="14178" y="2959"/>
                  </a:lnTo>
                  <a:lnTo>
                    <a:pt x="14223" y="2897"/>
                  </a:lnTo>
                  <a:lnTo>
                    <a:pt x="14244" y="2865"/>
                  </a:lnTo>
                  <a:lnTo>
                    <a:pt x="14265" y="2832"/>
                  </a:lnTo>
                  <a:lnTo>
                    <a:pt x="14285" y="2801"/>
                  </a:lnTo>
                  <a:lnTo>
                    <a:pt x="14304" y="2768"/>
                  </a:lnTo>
                  <a:lnTo>
                    <a:pt x="14323" y="2735"/>
                  </a:lnTo>
                  <a:lnTo>
                    <a:pt x="14339" y="2702"/>
                  </a:lnTo>
                  <a:lnTo>
                    <a:pt x="14354" y="2670"/>
                  </a:lnTo>
                  <a:lnTo>
                    <a:pt x="14368" y="2637"/>
                  </a:lnTo>
                  <a:lnTo>
                    <a:pt x="14381" y="2603"/>
                  </a:lnTo>
                  <a:lnTo>
                    <a:pt x="14392" y="2570"/>
                  </a:lnTo>
                  <a:lnTo>
                    <a:pt x="14401" y="2536"/>
                  </a:lnTo>
                  <a:lnTo>
                    <a:pt x="14409" y="2502"/>
                  </a:lnTo>
                  <a:lnTo>
                    <a:pt x="14409" y="2502"/>
                  </a:lnTo>
                  <a:lnTo>
                    <a:pt x="14409" y="2498"/>
                  </a:lnTo>
                  <a:lnTo>
                    <a:pt x="14408" y="2493"/>
                  </a:lnTo>
                  <a:lnTo>
                    <a:pt x="14406" y="2489"/>
                  </a:lnTo>
                  <a:lnTo>
                    <a:pt x="14402" y="2486"/>
                  </a:lnTo>
                  <a:lnTo>
                    <a:pt x="14399" y="2485"/>
                  </a:lnTo>
                  <a:lnTo>
                    <a:pt x="14394" y="2484"/>
                  </a:lnTo>
                  <a:lnTo>
                    <a:pt x="14389" y="2485"/>
                  </a:lnTo>
                  <a:lnTo>
                    <a:pt x="14386" y="2488"/>
                  </a:lnTo>
                  <a:lnTo>
                    <a:pt x="14386" y="2488"/>
                  </a:lnTo>
                  <a:lnTo>
                    <a:pt x="14228" y="2657"/>
                  </a:lnTo>
                  <a:lnTo>
                    <a:pt x="14148" y="2742"/>
                  </a:lnTo>
                  <a:lnTo>
                    <a:pt x="14070" y="2829"/>
                  </a:lnTo>
                  <a:lnTo>
                    <a:pt x="14070" y="2829"/>
                  </a:lnTo>
                  <a:lnTo>
                    <a:pt x="14105" y="2769"/>
                  </a:lnTo>
                  <a:lnTo>
                    <a:pt x="14139" y="2708"/>
                  </a:lnTo>
                  <a:lnTo>
                    <a:pt x="14171" y="2647"/>
                  </a:lnTo>
                  <a:lnTo>
                    <a:pt x="14201" y="2584"/>
                  </a:lnTo>
                  <a:lnTo>
                    <a:pt x="14229" y="2521"/>
                  </a:lnTo>
                  <a:lnTo>
                    <a:pt x="14255" y="2456"/>
                  </a:lnTo>
                  <a:lnTo>
                    <a:pt x="14279" y="2389"/>
                  </a:lnTo>
                  <a:lnTo>
                    <a:pt x="14300" y="2321"/>
                  </a:lnTo>
                  <a:lnTo>
                    <a:pt x="14300" y="2321"/>
                  </a:lnTo>
                  <a:close/>
                  <a:moveTo>
                    <a:pt x="13276" y="3975"/>
                  </a:moveTo>
                  <a:lnTo>
                    <a:pt x="13276" y="3975"/>
                  </a:lnTo>
                  <a:lnTo>
                    <a:pt x="13246" y="4004"/>
                  </a:lnTo>
                  <a:lnTo>
                    <a:pt x="13217" y="4032"/>
                  </a:lnTo>
                  <a:lnTo>
                    <a:pt x="13217" y="4032"/>
                  </a:lnTo>
                  <a:lnTo>
                    <a:pt x="13192" y="4054"/>
                  </a:lnTo>
                  <a:lnTo>
                    <a:pt x="13172" y="4072"/>
                  </a:lnTo>
                  <a:lnTo>
                    <a:pt x="13155" y="4086"/>
                  </a:lnTo>
                  <a:lnTo>
                    <a:pt x="13142" y="4095"/>
                  </a:lnTo>
                  <a:lnTo>
                    <a:pt x="13132" y="4101"/>
                  </a:lnTo>
                  <a:lnTo>
                    <a:pt x="13125" y="4104"/>
                  </a:lnTo>
                  <a:lnTo>
                    <a:pt x="13123" y="4104"/>
                  </a:lnTo>
                  <a:lnTo>
                    <a:pt x="13122" y="4102"/>
                  </a:lnTo>
                  <a:lnTo>
                    <a:pt x="13121" y="4101"/>
                  </a:lnTo>
                  <a:lnTo>
                    <a:pt x="13121" y="4099"/>
                  </a:lnTo>
                  <a:lnTo>
                    <a:pt x="13122" y="4092"/>
                  </a:lnTo>
                  <a:lnTo>
                    <a:pt x="13125" y="4082"/>
                  </a:lnTo>
                  <a:lnTo>
                    <a:pt x="13131" y="4071"/>
                  </a:lnTo>
                  <a:lnTo>
                    <a:pt x="13139" y="4057"/>
                  </a:lnTo>
                  <a:lnTo>
                    <a:pt x="13160" y="4023"/>
                  </a:lnTo>
                  <a:lnTo>
                    <a:pt x="13186" y="3983"/>
                  </a:lnTo>
                  <a:lnTo>
                    <a:pt x="13217" y="3940"/>
                  </a:lnTo>
                  <a:lnTo>
                    <a:pt x="13249" y="3894"/>
                  </a:lnTo>
                  <a:lnTo>
                    <a:pt x="13317" y="3804"/>
                  </a:lnTo>
                  <a:lnTo>
                    <a:pt x="13377" y="3725"/>
                  </a:lnTo>
                  <a:lnTo>
                    <a:pt x="13417" y="3676"/>
                  </a:lnTo>
                  <a:lnTo>
                    <a:pt x="13417" y="3676"/>
                  </a:lnTo>
                  <a:lnTo>
                    <a:pt x="13462" y="3621"/>
                  </a:lnTo>
                  <a:lnTo>
                    <a:pt x="13462" y="3621"/>
                  </a:lnTo>
                  <a:lnTo>
                    <a:pt x="13437" y="3665"/>
                  </a:lnTo>
                  <a:lnTo>
                    <a:pt x="13411" y="3708"/>
                  </a:lnTo>
                  <a:lnTo>
                    <a:pt x="13386" y="3751"/>
                  </a:lnTo>
                  <a:lnTo>
                    <a:pt x="13363" y="3795"/>
                  </a:lnTo>
                  <a:lnTo>
                    <a:pt x="13341" y="3839"/>
                  </a:lnTo>
                  <a:lnTo>
                    <a:pt x="13318" y="3885"/>
                  </a:lnTo>
                  <a:lnTo>
                    <a:pt x="13296" y="3929"/>
                  </a:lnTo>
                  <a:lnTo>
                    <a:pt x="13276" y="3975"/>
                  </a:lnTo>
                  <a:lnTo>
                    <a:pt x="13276" y="3975"/>
                  </a:lnTo>
                  <a:close/>
                  <a:moveTo>
                    <a:pt x="13636" y="3412"/>
                  </a:moveTo>
                  <a:lnTo>
                    <a:pt x="13636" y="3412"/>
                  </a:lnTo>
                  <a:lnTo>
                    <a:pt x="13714" y="3318"/>
                  </a:lnTo>
                  <a:lnTo>
                    <a:pt x="13789" y="3225"/>
                  </a:lnTo>
                  <a:lnTo>
                    <a:pt x="13864" y="3129"/>
                  </a:lnTo>
                  <a:lnTo>
                    <a:pt x="13899" y="3081"/>
                  </a:lnTo>
                  <a:lnTo>
                    <a:pt x="13935" y="3033"/>
                  </a:lnTo>
                  <a:lnTo>
                    <a:pt x="13935" y="3033"/>
                  </a:lnTo>
                  <a:lnTo>
                    <a:pt x="13960" y="3001"/>
                  </a:lnTo>
                  <a:lnTo>
                    <a:pt x="13960" y="3001"/>
                  </a:lnTo>
                  <a:lnTo>
                    <a:pt x="14028" y="2921"/>
                  </a:lnTo>
                  <a:lnTo>
                    <a:pt x="14096" y="2843"/>
                  </a:lnTo>
                  <a:lnTo>
                    <a:pt x="14166" y="2766"/>
                  </a:lnTo>
                  <a:lnTo>
                    <a:pt x="14236" y="2688"/>
                  </a:lnTo>
                  <a:lnTo>
                    <a:pt x="14236" y="2688"/>
                  </a:lnTo>
                  <a:lnTo>
                    <a:pt x="14274" y="2647"/>
                  </a:lnTo>
                  <a:lnTo>
                    <a:pt x="14302" y="2619"/>
                  </a:lnTo>
                  <a:lnTo>
                    <a:pt x="14312" y="2611"/>
                  </a:lnTo>
                  <a:lnTo>
                    <a:pt x="14319" y="2605"/>
                  </a:lnTo>
                  <a:lnTo>
                    <a:pt x="14325" y="2602"/>
                  </a:lnTo>
                  <a:lnTo>
                    <a:pt x="14329" y="2601"/>
                  </a:lnTo>
                  <a:lnTo>
                    <a:pt x="14330" y="2601"/>
                  </a:lnTo>
                  <a:lnTo>
                    <a:pt x="14331" y="2602"/>
                  </a:lnTo>
                  <a:lnTo>
                    <a:pt x="14331" y="2605"/>
                  </a:lnTo>
                  <a:lnTo>
                    <a:pt x="14330" y="2611"/>
                  </a:lnTo>
                  <a:lnTo>
                    <a:pt x="14326" y="2618"/>
                  </a:lnTo>
                  <a:lnTo>
                    <a:pt x="14316" y="2638"/>
                  </a:lnTo>
                  <a:lnTo>
                    <a:pt x="14302" y="2663"/>
                  </a:lnTo>
                  <a:lnTo>
                    <a:pt x="14264" y="2722"/>
                  </a:lnTo>
                  <a:lnTo>
                    <a:pt x="14223" y="2784"/>
                  </a:lnTo>
                  <a:lnTo>
                    <a:pt x="14185" y="2839"/>
                  </a:lnTo>
                  <a:lnTo>
                    <a:pt x="14159" y="2876"/>
                  </a:lnTo>
                  <a:lnTo>
                    <a:pt x="14159" y="2876"/>
                  </a:lnTo>
                  <a:lnTo>
                    <a:pt x="14079" y="2980"/>
                  </a:lnTo>
                  <a:lnTo>
                    <a:pt x="14002" y="3084"/>
                  </a:lnTo>
                  <a:lnTo>
                    <a:pt x="13846" y="3295"/>
                  </a:lnTo>
                  <a:lnTo>
                    <a:pt x="13768" y="3400"/>
                  </a:lnTo>
                  <a:lnTo>
                    <a:pt x="13688" y="3504"/>
                  </a:lnTo>
                  <a:lnTo>
                    <a:pt x="13609" y="3607"/>
                  </a:lnTo>
                  <a:lnTo>
                    <a:pt x="13527" y="3710"/>
                  </a:lnTo>
                  <a:lnTo>
                    <a:pt x="13527" y="3710"/>
                  </a:lnTo>
                  <a:lnTo>
                    <a:pt x="13480" y="3764"/>
                  </a:lnTo>
                  <a:lnTo>
                    <a:pt x="13432" y="3818"/>
                  </a:lnTo>
                  <a:lnTo>
                    <a:pt x="13383" y="3869"/>
                  </a:lnTo>
                  <a:lnTo>
                    <a:pt x="13333" y="3920"/>
                  </a:lnTo>
                  <a:lnTo>
                    <a:pt x="13333" y="3920"/>
                  </a:lnTo>
                  <a:lnTo>
                    <a:pt x="13363" y="3854"/>
                  </a:lnTo>
                  <a:lnTo>
                    <a:pt x="13397" y="3789"/>
                  </a:lnTo>
                  <a:lnTo>
                    <a:pt x="13433" y="3723"/>
                  </a:lnTo>
                  <a:lnTo>
                    <a:pt x="13471" y="3660"/>
                  </a:lnTo>
                  <a:lnTo>
                    <a:pt x="13509" y="3597"/>
                  </a:lnTo>
                  <a:lnTo>
                    <a:pt x="13550" y="3535"/>
                  </a:lnTo>
                  <a:lnTo>
                    <a:pt x="13592" y="3473"/>
                  </a:lnTo>
                  <a:lnTo>
                    <a:pt x="13636" y="3412"/>
                  </a:lnTo>
                  <a:lnTo>
                    <a:pt x="13636" y="3412"/>
                  </a:lnTo>
                  <a:close/>
                  <a:moveTo>
                    <a:pt x="14091" y="2203"/>
                  </a:moveTo>
                  <a:lnTo>
                    <a:pt x="14091" y="2203"/>
                  </a:lnTo>
                  <a:lnTo>
                    <a:pt x="14091" y="2203"/>
                  </a:lnTo>
                  <a:lnTo>
                    <a:pt x="14091" y="2203"/>
                  </a:lnTo>
                  <a:lnTo>
                    <a:pt x="14135" y="2220"/>
                  </a:lnTo>
                  <a:lnTo>
                    <a:pt x="14180" y="2241"/>
                  </a:lnTo>
                  <a:lnTo>
                    <a:pt x="14201" y="2252"/>
                  </a:lnTo>
                  <a:lnTo>
                    <a:pt x="14222" y="2264"/>
                  </a:lnTo>
                  <a:lnTo>
                    <a:pt x="14242" y="2276"/>
                  </a:lnTo>
                  <a:lnTo>
                    <a:pt x="14262" y="2290"/>
                  </a:lnTo>
                  <a:lnTo>
                    <a:pt x="14262" y="2290"/>
                  </a:lnTo>
                  <a:lnTo>
                    <a:pt x="14243" y="2309"/>
                  </a:lnTo>
                  <a:lnTo>
                    <a:pt x="14243" y="2309"/>
                  </a:lnTo>
                  <a:lnTo>
                    <a:pt x="14237" y="2307"/>
                  </a:lnTo>
                  <a:lnTo>
                    <a:pt x="14233" y="2307"/>
                  </a:lnTo>
                  <a:lnTo>
                    <a:pt x="14227" y="2309"/>
                  </a:lnTo>
                  <a:lnTo>
                    <a:pt x="14224" y="2312"/>
                  </a:lnTo>
                  <a:lnTo>
                    <a:pt x="14222" y="2314"/>
                  </a:lnTo>
                  <a:lnTo>
                    <a:pt x="14222" y="2314"/>
                  </a:lnTo>
                  <a:lnTo>
                    <a:pt x="14197" y="2354"/>
                  </a:lnTo>
                  <a:lnTo>
                    <a:pt x="14197" y="2354"/>
                  </a:lnTo>
                  <a:lnTo>
                    <a:pt x="14151" y="2403"/>
                  </a:lnTo>
                  <a:lnTo>
                    <a:pt x="14106" y="2454"/>
                  </a:lnTo>
                  <a:lnTo>
                    <a:pt x="14064" y="2506"/>
                  </a:lnTo>
                  <a:lnTo>
                    <a:pt x="14022" y="2559"/>
                  </a:lnTo>
                  <a:lnTo>
                    <a:pt x="13982" y="2612"/>
                  </a:lnTo>
                  <a:lnTo>
                    <a:pt x="13943" y="2666"/>
                  </a:lnTo>
                  <a:lnTo>
                    <a:pt x="13905" y="2721"/>
                  </a:lnTo>
                  <a:lnTo>
                    <a:pt x="13867" y="2777"/>
                  </a:lnTo>
                  <a:lnTo>
                    <a:pt x="13794" y="2890"/>
                  </a:lnTo>
                  <a:lnTo>
                    <a:pt x="13721" y="3003"/>
                  </a:lnTo>
                  <a:lnTo>
                    <a:pt x="13649" y="3117"/>
                  </a:lnTo>
                  <a:lnTo>
                    <a:pt x="13574" y="3230"/>
                  </a:lnTo>
                  <a:lnTo>
                    <a:pt x="13574" y="3230"/>
                  </a:lnTo>
                  <a:lnTo>
                    <a:pt x="13513" y="3305"/>
                  </a:lnTo>
                  <a:lnTo>
                    <a:pt x="13452" y="3381"/>
                  </a:lnTo>
                  <a:lnTo>
                    <a:pt x="13452" y="3381"/>
                  </a:lnTo>
                  <a:lnTo>
                    <a:pt x="13548" y="3269"/>
                  </a:lnTo>
                  <a:lnTo>
                    <a:pt x="13548" y="3269"/>
                  </a:lnTo>
                  <a:lnTo>
                    <a:pt x="13484" y="3360"/>
                  </a:lnTo>
                  <a:lnTo>
                    <a:pt x="13419" y="3452"/>
                  </a:lnTo>
                  <a:lnTo>
                    <a:pt x="13355" y="3542"/>
                  </a:lnTo>
                  <a:lnTo>
                    <a:pt x="13288" y="3632"/>
                  </a:lnTo>
                  <a:lnTo>
                    <a:pt x="13156" y="3811"/>
                  </a:lnTo>
                  <a:lnTo>
                    <a:pt x="13024" y="3989"/>
                  </a:lnTo>
                  <a:lnTo>
                    <a:pt x="12891" y="4168"/>
                  </a:lnTo>
                  <a:lnTo>
                    <a:pt x="12827" y="4258"/>
                  </a:lnTo>
                  <a:lnTo>
                    <a:pt x="12763" y="4349"/>
                  </a:lnTo>
                  <a:lnTo>
                    <a:pt x="12699" y="4441"/>
                  </a:lnTo>
                  <a:lnTo>
                    <a:pt x="12636" y="4533"/>
                  </a:lnTo>
                  <a:lnTo>
                    <a:pt x="12575" y="4627"/>
                  </a:lnTo>
                  <a:lnTo>
                    <a:pt x="12516" y="4720"/>
                  </a:lnTo>
                  <a:lnTo>
                    <a:pt x="12516" y="4720"/>
                  </a:lnTo>
                  <a:lnTo>
                    <a:pt x="12514" y="4724"/>
                  </a:lnTo>
                  <a:lnTo>
                    <a:pt x="12514" y="4726"/>
                  </a:lnTo>
                  <a:lnTo>
                    <a:pt x="12516" y="4730"/>
                  </a:lnTo>
                  <a:lnTo>
                    <a:pt x="12518" y="4731"/>
                  </a:lnTo>
                  <a:lnTo>
                    <a:pt x="12520" y="4732"/>
                  </a:lnTo>
                  <a:lnTo>
                    <a:pt x="12524" y="4732"/>
                  </a:lnTo>
                  <a:lnTo>
                    <a:pt x="12526" y="4731"/>
                  </a:lnTo>
                  <a:lnTo>
                    <a:pt x="12528" y="4729"/>
                  </a:lnTo>
                  <a:lnTo>
                    <a:pt x="12528" y="4729"/>
                  </a:lnTo>
                  <a:lnTo>
                    <a:pt x="12579" y="4651"/>
                  </a:lnTo>
                  <a:lnTo>
                    <a:pt x="12630" y="4575"/>
                  </a:lnTo>
                  <a:lnTo>
                    <a:pt x="12733" y="4424"/>
                  </a:lnTo>
                  <a:lnTo>
                    <a:pt x="12839" y="4274"/>
                  </a:lnTo>
                  <a:lnTo>
                    <a:pt x="12946" y="4125"/>
                  </a:lnTo>
                  <a:lnTo>
                    <a:pt x="13054" y="3977"/>
                  </a:lnTo>
                  <a:lnTo>
                    <a:pt x="13164" y="3830"/>
                  </a:lnTo>
                  <a:lnTo>
                    <a:pt x="13384" y="3536"/>
                  </a:lnTo>
                  <a:lnTo>
                    <a:pt x="13384" y="3536"/>
                  </a:lnTo>
                  <a:lnTo>
                    <a:pt x="13423" y="3484"/>
                  </a:lnTo>
                  <a:lnTo>
                    <a:pt x="13460" y="3433"/>
                  </a:lnTo>
                  <a:lnTo>
                    <a:pt x="13534" y="3328"/>
                  </a:lnTo>
                  <a:lnTo>
                    <a:pt x="13606" y="3221"/>
                  </a:lnTo>
                  <a:lnTo>
                    <a:pt x="13677" y="3114"/>
                  </a:lnTo>
                  <a:lnTo>
                    <a:pt x="13677" y="3114"/>
                  </a:lnTo>
                  <a:lnTo>
                    <a:pt x="13721" y="3061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699" y="3083"/>
                  </a:lnTo>
                  <a:lnTo>
                    <a:pt x="13699" y="3083"/>
                  </a:lnTo>
                  <a:lnTo>
                    <a:pt x="13692" y="3091"/>
                  </a:lnTo>
                  <a:lnTo>
                    <a:pt x="13692" y="3091"/>
                  </a:lnTo>
                  <a:lnTo>
                    <a:pt x="13796" y="2934"/>
                  </a:lnTo>
                  <a:lnTo>
                    <a:pt x="13848" y="2856"/>
                  </a:lnTo>
                  <a:lnTo>
                    <a:pt x="13901" y="2777"/>
                  </a:lnTo>
                  <a:lnTo>
                    <a:pt x="13954" y="2700"/>
                  </a:lnTo>
                  <a:lnTo>
                    <a:pt x="14009" y="2623"/>
                  </a:lnTo>
                  <a:lnTo>
                    <a:pt x="14065" y="2547"/>
                  </a:lnTo>
                  <a:lnTo>
                    <a:pt x="14123" y="2472"/>
                  </a:lnTo>
                  <a:lnTo>
                    <a:pt x="14123" y="2472"/>
                  </a:lnTo>
                  <a:lnTo>
                    <a:pt x="14126" y="2468"/>
                  </a:lnTo>
                  <a:lnTo>
                    <a:pt x="14126" y="2468"/>
                  </a:lnTo>
                  <a:lnTo>
                    <a:pt x="13996" y="2674"/>
                  </a:lnTo>
                  <a:lnTo>
                    <a:pt x="13864" y="2880"/>
                  </a:lnTo>
                  <a:lnTo>
                    <a:pt x="13864" y="2880"/>
                  </a:lnTo>
                  <a:lnTo>
                    <a:pt x="13815" y="2944"/>
                  </a:lnTo>
                  <a:lnTo>
                    <a:pt x="13766" y="3007"/>
                  </a:lnTo>
                  <a:lnTo>
                    <a:pt x="13766" y="3007"/>
                  </a:lnTo>
                  <a:lnTo>
                    <a:pt x="13829" y="2934"/>
                  </a:lnTo>
                  <a:lnTo>
                    <a:pt x="13829" y="2934"/>
                  </a:lnTo>
                  <a:lnTo>
                    <a:pt x="13690" y="3145"/>
                  </a:lnTo>
                  <a:lnTo>
                    <a:pt x="13549" y="3354"/>
                  </a:lnTo>
                  <a:lnTo>
                    <a:pt x="13406" y="3563"/>
                  </a:lnTo>
                  <a:lnTo>
                    <a:pt x="13262" y="3771"/>
                  </a:lnTo>
                  <a:lnTo>
                    <a:pt x="13117" y="3978"/>
                  </a:lnTo>
                  <a:lnTo>
                    <a:pt x="12971" y="4184"/>
                  </a:lnTo>
                  <a:lnTo>
                    <a:pt x="12823" y="4390"/>
                  </a:lnTo>
                  <a:lnTo>
                    <a:pt x="12675" y="4595"/>
                  </a:lnTo>
                  <a:lnTo>
                    <a:pt x="12675" y="4595"/>
                  </a:lnTo>
                  <a:lnTo>
                    <a:pt x="12655" y="4616"/>
                  </a:lnTo>
                  <a:lnTo>
                    <a:pt x="12635" y="4636"/>
                  </a:lnTo>
                  <a:lnTo>
                    <a:pt x="12617" y="4657"/>
                  </a:lnTo>
                  <a:lnTo>
                    <a:pt x="12601" y="4679"/>
                  </a:lnTo>
                  <a:lnTo>
                    <a:pt x="12586" y="4700"/>
                  </a:lnTo>
                  <a:lnTo>
                    <a:pt x="12573" y="4722"/>
                  </a:lnTo>
                  <a:lnTo>
                    <a:pt x="12561" y="4743"/>
                  </a:lnTo>
                  <a:lnTo>
                    <a:pt x="12552" y="4764"/>
                  </a:lnTo>
                  <a:lnTo>
                    <a:pt x="12552" y="4764"/>
                  </a:lnTo>
                  <a:lnTo>
                    <a:pt x="12382" y="4995"/>
                  </a:lnTo>
                  <a:lnTo>
                    <a:pt x="12212" y="5225"/>
                  </a:lnTo>
                  <a:lnTo>
                    <a:pt x="12212" y="5225"/>
                  </a:lnTo>
                  <a:lnTo>
                    <a:pt x="12136" y="5321"/>
                  </a:lnTo>
                  <a:lnTo>
                    <a:pt x="12061" y="5417"/>
                  </a:lnTo>
                  <a:lnTo>
                    <a:pt x="11988" y="5514"/>
                  </a:lnTo>
                  <a:lnTo>
                    <a:pt x="11915" y="5613"/>
                  </a:lnTo>
                  <a:lnTo>
                    <a:pt x="11843" y="5712"/>
                  </a:lnTo>
                  <a:lnTo>
                    <a:pt x="11771" y="5812"/>
                  </a:lnTo>
                  <a:lnTo>
                    <a:pt x="11630" y="6013"/>
                  </a:lnTo>
                  <a:lnTo>
                    <a:pt x="11630" y="6013"/>
                  </a:lnTo>
                  <a:lnTo>
                    <a:pt x="11474" y="6221"/>
                  </a:lnTo>
                  <a:lnTo>
                    <a:pt x="11318" y="6428"/>
                  </a:lnTo>
                  <a:lnTo>
                    <a:pt x="11318" y="6428"/>
                  </a:lnTo>
                  <a:lnTo>
                    <a:pt x="11468" y="6173"/>
                  </a:lnTo>
                  <a:lnTo>
                    <a:pt x="11544" y="6045"/>
                  </a:lnTo>
                  <a:lnTo>
                    <a:pt x="11620" y="5919"/>
                  </a:lnTo>
                  <a:lnTo>
                    <a:pt x="11620" y="5919"/>
                  </a:lnTo>
                  <a:lnTo>
                    <a:pt x="11657" y="5860"/>
                  </a:lnTo>
                  <a:lnTo>
                    <a:pt x="11693" y="5803"/>
                  </a:lnTo>
                  <a:lnTo>
                    <a:pt x="11693" y="5803"/>
                  </a:lnTo>
                  <a:lnTo>
                    <a:pt x="11568" y="5995"/>
                  </a:lnTo>
                  <a:lnTo>
                    <a:pt x="11443" y="6188"/>
                  </a:lnTo>
                  <a:lnTo>
                    <a:pt x="11322" y="6382"/>
                  </a:lnTo>
                  <a:lnTo>
                    <a:pt x="11201" y="6579"/>
                  </a:lnTo>
                  <a:lnTo>
                    <a:pt x="11201" y="6579"/>
                  </a:lnTo>
                  <a:lnTo>
                    <a:pt x="10960" y="6893"/>
                  </a:lnTo>
                  <a:lnTo>
                    <a:pt x="10840" y="7048"/>
                  </a:lnTo>
                  <a:lnTo>
                    <a:pt x="10718" y="7204"/>
                  </a:lnTo>
                  <a:lnTo>
                    <a:pt x="10718" y="7204"/>
                  </a:lnTo>
                  <a:lnTo>
                    <a:pt x="10951" y="6855"/>
                  </a:lnTo>
                  <a:lnTo>
                    <a:pt x="11182" y="6508"/>
                  </a:lnTo>
                  <a:lnTo>
                    <a:pt x="11300" y="6334"/>
                  </a:lnTo>
                  <a:lnTo>
                    <a:pt x="11417" y="6162"/>
                  </a:lnTo>
                  <a:lnTo>
                    <a:pt x="11535" y="5991"/>
                  </a:lnTo>
                  <a:lnTo>
                    <a:pt x="11654" y="5821"/>
                  </a:lnTo>
                  <a:lnTo>
                    <a:pt x="11654" y="5821"/>
                  </a:lnTo>
                  <a:lnTo>
                    <a:pt x="11810" y="5602"/>
                  </a:lnTo>
                  <a:lnTo>
                    <a:pt x="11964" y="5382"/>
                  </a:lnTo>
                  <a:lnTo>
                    <a:pt x="12271" y="4942"/>
                  </a:lnTo>
                  <a:lnTo>
                    <a:pt x="12576" y="4499"/>
                  </a:lnTo>
                  <a:lnTo>
                    <a:pt x="12883" y="4058"/>
                  </a:lnTo>
                  <a:lnTo>
                    <a:pt x="13038" y="3838"/>
                  </a:lnTo>
                  <a:lnTo>
                    <a:pt x="13191" y="3619"/>
                  </a:lnTo>
                  <a:lnTo>
                    <a:pt x="13347" y="3399"/>
                  </a:lnTo>
                  <a:lnTo>
                    <a:pt x="13502" y="3181"/>
                  </a:lnTo>
                  <a:lnTo>
                    <a:pt x="13659" y="2962"/>
                  </a:lnTo>
                  <a:lnTo>
                    <a:pt x="13818" y="2746"/>
                  </a:lnTo>
                  <a:lnTo>
                    <a:pt x="13977" y="2530"/>
                  </a:lnTo>
                  <a:lnTo>
                    <a:pt x="14139" y="2315"/>
                  </a:lnTo>
                  <a:lnTo>
                    <a:pt x="14139" y="2315"/>
                  </a:lnTo>
                  <a:lnTo>
                    <a:pt x="14141" y="2312"/>
                  </a:lnTo>
                  <a:lnTo>
                    <a:pt x="14142" y="2308"/>
                  </a:lnTo>
                  <a:lnTo>
                    <a:pt x="14142" y="2306"/>
                  </a:lnTo>
                  <a:lnTo>
                    <a:pt x="14142" y="2302"/>
                  </a:lnTo>
                  <a:lnTo>
                    <a:pt x="14139" y="2296"/>
                  </a:lnTo>
                  <a:lnTo>
                    <a:pt x="14134" y="2293"/>
                  </a:lnTo>
                  <a:lnTo>
                    <a:pt x="14127" y="2290"/>
                  </a:lnTo>
                  <a:lnTo>
                    <a:pt x="14120" y="2289"/>
                  </a:lnTo>
                  <a:lnTo>
                    <a:pt x="14118" y="2290"/>
                  </a:lnTo>
                  <a:lnTo>
                    <a:pt x="14114" y="2292"/>
                  </a:lnTo>
                  <a:lnTo>
                    <a:pt x="14111" y="2294"/>
                  </a:lnTo>
                  <a:lnTo>
                    <a:pt x="14109" y="2298"/>
                  </a:lnTo>
                  <a:lnTo>
                    <a:pt x="14109" y="2298"/>
                  </a:lnTo>
                  <a:lnTo>
                    <a:pt x="13947" y="2512"/>
                  </a:lnTo>
                  <a:lnTo>
                    <a:pt x="13787" y="2728"/>
                  </a:lnTo>
                  <a:lnTo>
                    <a:pt x="13629" y="2945"/>
                  </a:lnTo>
                  <a:lnTo>
                    <a:pt x="13472" y="3162"/>
                  </a:lnTo>
                  <a:lnTo>
                    <a:pt x="13316" y="3381"/>
                  </a:lnTo>
                  <a:lnTo>
                    <a:pt x="13160" y="3600"/>
                  </a:lnTo>
                  <a:lnTo>
                    <a:pt x="13007" y="3820"/>
                  </a:lnTo>
                  <a:lnTo>
                    <a:pt x="12853" y="4040"/>
                  </a:lnTo>
                  <a:lnTo>
                    <a:pt x="12547" y="4482"/>
                  </a:lnTo>
                  <a:lnTo>
                    <a:pt x="12241" y="4924"/>
                  </a:lnTo>
                  <a:lnTo>
                    <a:pt x="11934" y="5364"/>
                  </a:lnTo>
                  <a:lnTo>
                    <a:pt x="11781" y="5584"/>
                  </a:lnTo>
                  <a:lnTo>
                    <a:pt x="11625" y="5804"/>
                  </a:lnTo>
                  <a:lnTo>
                    <a:pt x="11625" y="5804"/>
                  </a:lnTo>
                  <a:lnTo>
                    <a:pt x="11330" y="6222"/>
                  </a:lnTo>
                  <a:lnTo>
                    <a:pt x="11037" y="6641"/>
                  </a:lnTo>
                  <a:lnTo>
                    <a:pt x="10747" y="7062"/>
                  </a:lnTo>
                  <a:lnTo>
                    <a:pt x="10458" y="7484"/>
                  </a:lnTo>
                  <a:lnTo>
                    <a:pt x="10458" y="7484"/>
                  </a:lnTo>
                  <a:lnTo>
                    <a:pt x="10246" y="7796"/>
                  </a:lnTo>
                  <a:lnTo>
                    <a:pt x="10246" y="7796"/>
                  </a:lnTo>
                  <a:lnTo>
                    <a:pt x="10150" y="7915"/>
                  </a:lnTo>
                  <a:lnTo>
                    <a:pt x="10057" y="8034"/>
                  </a:lnTo>
                  <a:lnTo>
                    <a:pt x="9964" y="8153"/>
                  </a:lnTo>
                  <a:lnTo>
                    <a:pt x="9873" y="8274"/>
                  </a:lnTo>
                  <a:lnTo>
                    <a:pt x="9828" y="8335"/>
                  </a:lnTo>
                  <a:lnTo>
                    <a:pt x="9784" y="8396"/>
                  </a:lnTo>
                  <a:lnTo>
                    <a:pt x="9741" y="8458"/>
                  </a:lnTo>
                  <a:lnTo>
                    <a:pt x="9697" y="8520"/>
                  </a:lnTo>
                  <a:lnTo>
                    <a:pt x="9656" y="8582"/>
                  </a:lnTo>
                  <a:lnTo>
                    <a:pt x="9615" y="8645"/>
                  </a:lnTo>
                  <a:lnTo>
                    <a:pt x="9574" y="8709"/>
                  </a:lnTo>
                  <a:lnTo>
                    <a:pt x="9536" y="8774"/>
                  </a:lnTo>
                  <a:lnTo>
                    <a:pt x="9536" y="8774"/>
                  </a:lnTo>
                  <a:lnTo>
                    <a:pt x="9492" y="8826"/>
                  </a:lnTo>
                  <a:lnTo>
                    <a:pt x="9450" y="8879"/>
                  </a:lnTo>
                  <a:lnTo>
                    <a:pt x="9450" y="8879"/>
                  </a:lnTo>
                  <a:lnTo>
                    <a:pt x="9622" y="8568"/>
                  </a:lnTo>
                  <a:lnTo>
                    <a:pt x="9622" y="8568"/>
                  </a:lnTo>
                  <a:lnTo>
                    <a:pt x="9677" y="8474"/>
                  </a:lnTo>
                  <a:lnTo>
                    <a:pt x="9734" y="8380"/>
                  </a:lnTo>
                  <a:lnTo>
                    <a:pt x="9847" y="8194"/>
                  </a:lnTo>
                  <a:lnTo>
                    <a:pt x="9847" y="8194"/>
                  </a:lnTo>
                  <a:lnTo>
                    <a:pt x="9997" y="8011"/>
                  </a:lnTo>
                  <a:lnTo>
                    <a:pt x="10146" y="7826"/>
                  </a:lnTo>
                  <a:lnTo>
                    <a:pt x="10219" y="7732"/>
                  </a:lnTo>
                  <a:lnTo>
                    <a:pt x="10293" y="7638"/>
                  </a:lnTo>
                  <a:lnTo>
                    <a:pt x="10366" y="7545"/>
                  </a:lnTo>
                  <a:lnTo>
                    <a:pt x="10437" y="7450"/>
                  </a:lnTo>
                  <a:lnTo>
                    <a:pt x="10437" y="7450"/>
                  </a:lnTo>
                  <a:lnTo>
                    <a:pt x="10518" y="7341"/>
                  </a:lnTo>
                  <a:lnTo>
                    <a:pt x="10596" y="7232"/>
                  </a:lnTo>
                  <a:lnTo>
                    <a:pt x="10673" y="7121"/>
                  </a:lnTo>
                  <a:lnTo>
                    <a:pt x="10749" y="7009"/>
                  </a:lnTo>
                  <a:lnTo>
                    <a:pt x="10826" y="6896"/>
                  </a:lnTo>
                  <a:lnTo>
                    <a:pt x="10899" y="6783"/>
                  </a:lnTo>
                  <a:lnTo>
                    <a:pt x="11047" y="6554"/>
                  </a:lnTo>
                  <a:lnTo>
                    <a:pt x="11193" y="6326"/>
                  </a:lnTo>
                  <a:lnTo>
                    <a:pt x="11340" y="6098"/>
                  </a:lnTo>
                  <a:lnTo>
                    <a:pt x="11414" y="5984"/>
                  </a:lnTo>
                  <a:lnTo>
                    <a:pt x="11488" y="5871"/>
                  </a:lnTo>
                  <a:lnTo>
                    <a:pt x="11563" y="5759"/>
                  </a:lnTo>
                  <a:lnTo>
                    <a:pt x="11639" y="5646"/>
                  </a:lnTo>
                  <a:lnTo>
                    <a:pt x="11639" y="5646"/>
                  </a:lnTo>
                  <a:lnTo>
                    <a:pt x="11796" y="5423"/>
                  </a:lnTo>
                  <a:lnTo>
                    <a:pt x="11953" y="5199"/>
                  </a:lnTo>
                  <a:lnTo>
                    <a:pt x="12112" y="4977"/>
                  </a:lnTo>
                  <a:lnTo>
                    <a:pt x="12272" y="4755"/>
                  </a:lnTo>
                  <a:lnTo>
                    <a:pt x="12592" y="4312"/>
                  </a:lnTo>
                  <a:lnTo>
                    <a:pt x="12750" y="4089"/>
                  </a:lnTo>
                  <a:lnTo>
                    <a:pt x="12908" y="3866"/>
                  </a:lnTo>
                  <a:lnTo>
                    <a:pt x="12908" y="3866"/>
                  </a:lnTo>
                  <a:lnTo>
                    <a:pt x="12980" y="3763"/>
                  </a:lnTo>
                  <a:lnTo>
                    <a:pt x="13056" y="3660"/>
                  </a:lnTo>
                  <a:lnTo>
                    <a:pt x="13132" y="3558"/>
                  </a:lnTo>
                  <a:lnTo>
                    <a:pt x="13210" y="3456"/>
                  </a:lnTo>
                  <a:lnTo>
                    <a:pt x="13368" y="3254"/>
                  </a:lnTo>
                  <a:lnTo>
                    <a:pt x="13524" y="3049"/>
                  </a:lnTo>
                  <a:lnTo>
                    <a:pt x="13602" y="2947"/>
                  </a:lnTo>
                  <a:lnTo>
                    <a:pt x="13678" y="2844"/>
                  </a:lnTo>
                  <a:lnTo>
                    <a:pt x="13753" y="2740"/>
                  </a:lnTo>
                  <a:lnTo>
                    <a:pt x="13825" y="2635"/>
                  </a:lnTo>
                  <a:lnTo>
                    <a:pt x="13897" y="2529"/>
                  </a:lnTo>
                  <a:lnTo>
                    <a:pt x="13931" y="2475"/>
                  </a:lnTo>
                  <a:lnTo>
                    <a:pt x="13965" y="2422"/>
                  </a:lnTo>
                  <a:lnTo>
                    <a:pt x="13997" y="2368"/>
                  </a:lnTo>
                  <a:lnTo>
                    <a:pt x="14029" y="2313"/>
                  </a:lnTo>
                  <a:lnTo>
                    <a:pt x="14061" y="2259"/>
                  </a:lnTo>
                  <a:lnTo>
                    <a:pt x="14091" y="2203"/>
                  </a:lnTo>
                  <a:lnTo>
                    <a:pt x="14091" y="2203"/>
                  </a:lnTo>
                  <a:close/>
                  <a:moveTo>
                    <a:pt x="12535" y="4851"/>
                  </a:moveTo>
                  <a:lnTo>
                    <a:pt x="12535" y="4851"/>
                  </a:lnTo>
                  <a:lnTo>
                    <a:pt x="12485" y="4908"/>
                  </a:lnTo>
                  <a:lnTo>
                    <a:pt x="12435" y="4964"/>
                  </a:lnTo>
                  <a:lnTo>
                    <a:pt x="12435" y="4964"/>
                  </a:lnTo>
                  <a:lnTo>
                    <a:pt x="12537" y="4822"/>
                  </a:lnTo>
                  <a:lnTo>
                    <a:pt x="12537" y="4822"/>
                  </a:lnTo>
                  <a:lnTo>
                    <a:pt x="12535" y="4837"/>
                  </a:lnTo>
                  <a:lnTo>
                    <a:pt x="12535" y="4851"/>
                  </a:lnTo>
                  <a:lnTo>
                    <a:pt x="12535" y="4851"/>
                  </a:lnTo>
                  <a:close/>
                  <a:moveTo>
                    <a:pt x="11408" y="6865"/>
                  </a:moveTo>
                  <a:lnTo>
                    <a:pt x="11408" y="6865"/>
                  </a:lnTo>
                  <a:lnTo>
                    <a:pt x="11481" y="6762"/>
                  </a:lnTo>
                  <a:lnTo>
                    <a:pt x="11552" y="6657"/>
                  </a:lnTo>
                  <a:lnTo>
                    <a:pt x="11623" y="6552"/>
                  </a:lnTo>
                  <a:lnTo>
                    <a:pt x="11692" y="6447"/>
                  </a:lnTo>
                  <a:lnTo>
                    <a:pt x="11761" y="6340"/>
                  </a:lnTo>
                  <a:lnTo>
                    <a:pt x="11831" y="6235"/>
                  </a:lnTo>
                  <a:lnTo>
                    <a:pt x="11901" y="6130"/>
                  </a:lnTo>
                  <a:lnTo>
                    <a:pt x="11973" y="6027"/>
                  </a:lnTo>
                  <a:lnTo>
                    <a:pt x="11973" y="6027"/>
                  </a:lnTo>
                  <a:lnTo>
                    <a:pt x="12049" y="5920"/>
                  </a:lnTo>
                  <a:lnTo>
                    <a:pt x="12126" y="5815"/>
                  </a:lnTo>
                  <a:lnTo>
                    <a:pt x="12203" y="5711"/>
                  </a:lnTo>
                  <a:lnTo>
                    <a:pt x="12279" y="5605"/>
                  </a:lnTo>
                  <a:lnTo>
                    <a:pt x="12354" y="5500"/>
                  </a:lnTo>
                  <a:lnTo>
                    <a:pt x="12390" y="5447"/>
                  </a:lnTo>
                  <a:lnTo>
                    <a:pt x="12427" y="5393"/>
                  </a:lnTo>
                  <a:lnTo>
                    <a:pt x="12462" y="5338"/>
                  </a:lnTo>
                  <a:lnTo>
                    <a:pt x="12496" y="5283"/>
                  </a:lnTo>
                  <a:lnTo>
                    <a:pt x="12530" y="5228"/>
                  </a:lnTo>
                  <a:lnTo>
                    <a:pt x="12561" y="5171"/>
                  </a:lnTo>
                  <a:lnTo>
                    <a:pt x="12561" y="5171"/>
                  </a:lnTo>
                  <a:lnTo>
                    <a:pt x="12561" y="5179"/>
                  </a:lnTo>
                  <a:lnTo>
                    <a:pt x="12561" y="5190"/>
                  </a:lnTo>
                  <a:lnTo>
                    <a:pt x="12557" y="5217"/>
                  </a:lnTo>
                  <a:lnTo>
                    <a:pt x="12547" y="5253"/>
                  </a:lnTo>
                  <a:lnTo>
                    <a:pt x="12534" y="5296"/>
                  </a:lnTo>
                  <a:lnTo>
                    <a:pt x="12534" y="5296"/>
                  </a:lnTo>
                  <a:lnTo>
                    <a:pt x="12517" y="5330"/>
                  </a:lnTo>
                  <a:lnTo>
                    <a:pt x="12497" y="5363"/>
                  </a:lnTo>
                  <a:lnTo>
                    <a:pt x="12477" y="5397"/>
                  </a:lnTo>
                  <a:lnTo>
                    <a:pt x="12456" y="5430"/>
                  </a:lnTo>
                  <a:lnTo>
                    <a:pt x="12435" y="5462"/>
                  </a:lnTo>
                  <a:lnTo>
                    <a:pt x="12411" y="5494"/>
                  </a:lnTo>
                  <a:lnTo>
                    <a:pt x="12366" y="5558"/>
                  </a:lnTo>
                  <a:lnTo>
                    <a:pt x="12318" y="5622"/>
                  </a:lnTo>
                  <a:lnTo>
                    <a:pt x="12270" y="5682"/>
                  </a:lnTo>
                  <a:lnTo>
                    <a:pt x="12175" y="5803"/>
                  </a:lnTo>
                  <a:lnTo>
                    <a:pt x="12175" y="5803"/>
                  </a:lnTo>
                  <a:lnTo>
                    <a:pt x="12076" y="5929"/>
                  </a:lnTo>
                  <a:lnTo>
                    <a:pt x="11977" y="6057"/>
                  </a:lnTo>
                  <a:lnTo>
                    <a:pt x="11881" y="6185"/>
                  </a:lnTo>
                  <a:lnTo>
                    <a:pt x="11833" y="6250"/>
                  </a:lnTo>
                  <a:lnTo>
                    <a:pt x="11786" y="6315"/>
                  </a:lnTo>
                  <a:lnTo>
                    <a:pt x="11741" y="6381"/>
                  </a:lnTo>
                  <a:lnTo>
                    <a:pt x="11696" y="6447"/>
                  </a:lnTo>
                  <a:lnTo>
                    <a:pt x="11652" y="6514"/>
                  </a:lnTo>
                  <a:lnTo>
                    <a:pt x="11609" y="6581"/>
                  </a:lnTo>
                  <a:lnTo>
                    <a:pt x="11566" y="6649"/>
                  </a:lnTo>
                  <a:lnTo>
                    <a:pt x="11525" y="6720"/>
                  </a:lnTo>
                  <a:lnTo>
                    <a:pt x="11486" y="6789"/>
                  </a:lnTo>
                  <a:lnTo>
                    <a:pt x="11447" y="6860"/>
                  </a:lnTo>
                  <a:lnTo>
                    <a:pt x="11447" y="6860"/>
                  </a:lnTo>
                  <a:lnTo>
                    <a:pt x="11436" y="6860"/>
                  </a:lnTo>
                  <a:lnTo>
                    <a:pt x="11427" y="6861"/>
                  </a:lnTo>
                  <a:lnTo>
                    <a:pt x="11418" y="6862"/>
                  </a:lnTo>
                  <a:lnTo>
                    <a:pt x="11408" y="6865"/>
                  </a:lnTo>
                  <a:lnTo>
                    <a:pt x="11408" y="6865"/>
                  </a:lnTo>
                  <a:close/>
                  <a:moveTo>
                    <a:pt x="11270" y="6792"/>
                  </a:moveTo>
                  <a:lnTo>
                    <a:pt x="11270" y="6792"/>
                  </a:lnTo>
                  <a:lnTo>
                    <a:pt x="11474" y="6496"/>
                  </a:lnTo>
                  <a:lnTo>
                    <a:pt x="11474" y="6496"/>
                  </a:lnTo>
                  <a:lnTo>
                    <a:pt x="11454" y="6540"/>
                  </a:lnTo>
                  <a:lnTo>
                    <a:pt x="11434" y="6585"/>
                  </a:lnTo>
                  <a:lnTo>
                    <a:pt x="11417" y="6628"/>
                  </a:lnTo>
                  <a:lnTo>
                    <a:pt x="11399" y="6673"/>
                  </a:lnTo>
                  <a:lnTo>
                    <a:pt x="11383" y="6717"/>
                  </a:lnTo>
                  <a:lnTo>
                    <a:pt x="11369" y="6762"/>
                  </a:lnTo>
                  <a:lnTo>
                    <a:pt x="11355" y="6806"/>
                  </a:lnTo>
                  <a:lnTo>
                    <a:pt x="11342" y="6851"/>
                  </a:lnTo>
                  <a:lnTo>
                    <a:pt x="11342" y="6851"/>
                  </a:lnTo>
                  <a:lnTo>
                    <a:pt x="11218" y="7030"/>
                  </a:lnTo>
                  <a:lnTo>
                    <a:pt x="11218" y="7030"/>
                  </a:lnTo>
                  <a:lnTo>
                    <a:pt x="11228" y="7004"/>
                  </a:lnTo>
                  <a:lnTo>
                    <a:pt x="11239" y="6977"/>
                  </a:lnTo>
                  <a:lnTo>
                    <a:pt x="11249" y="6951"/>
                  </a:lnTo>
                  <a:lnTo>
                    <a:pt x="11259" y="6924"/>
                  </a:lnTo>
                  <a:lnTo>
                    <a:pt x="11267" y="6896"/>
                  </a:lnTo>
                  <a:lnTo>
                    <a:pt x="11275" y="6868"/>
                  </a:lnTo>
                  <a:lnTo>
                    <a:pt x="11282" y="6840"/>
                  </a:lnTo>
                  <a:lnTo>
                    <a:pt x="11288" y="6811"/>
                  </a:lnTo>
                  <a:lnTo>
                    <a:pt x="11288" y="6811"/>
                  </a:lnTo>
                  <a:lnTo>
                    <a:pt x="11288" y="6806"/>
                  </a:lnTo>
                  <a:lnTo>
                    <a:pt x="11288" y="6803"/>
                  </a:lnTo>
                  <a:lnTo>
                    <a:pt x="11285" y="6799"/>
                  </a:lnTo>
                  <a:lnTo>
                    <a:pt x="11284" y="6797"/>
                  </a:lnTo>
                  <a:lnTo>
                    <a:pt x="11281" y="6794"/>
                  </a:lnTo>
                  <a:lnTo>
                    <a:pt x="11277" y="6793"/>
                  </a:lnTo>
                  <a:lnTo>
                    <a:pt x="11275" y="6792"/>
                  </a:lnTo>
                  <a:lnTo>
                    <a:pt x="11270" y="6792"/>
                  </a:lnTo>
                  <a:lnTo>
                    <a:pt x="11270" y="6792"/>
                  </a:lnTo>
                  <a:close/>
                  <a:moveTo>
                    <a:pt x="12244" y="5609"/>
                  </a:moveTo>
                  <a:lnTo>
                    <a:pt x="12244" y="5609"/>
                  </a:lnTo>
                  <a:lnTo>
                    <a:pt x="12140" y="5755"/>
                  </a:lnTo>
                  <a:lnTo>
                    <a:pt x="12140" y="5755"/>
                  </a:lnTo>
                  <a:lnTo>
                    <a:pt x="12416" y="5356"/>
                  </a:lnTo>
                  <a:lnTo>
                    <a:pt x="12416" y="5356"/>
                  </a:lnTo>
                  <a:lnTo>
                    <a:pt x="12492" y="5247"/>
                  </a:lnTo>
                  <a:lnTo>
                    <a:pt x="12516" y="5213"/>
                  </a:lnTo>
                  <a:lnTo>
                    <a:pt x="12455" y="5303"/>
                  </a:lnTo>
                  <a:lnTo>
                    <a:pt x="12332" y="5482"/>
                  </a:lnTo>
                  <a:lnTo>
                    <a:pt x="12244" y="5609"/>
                  </a:lnTo>
                  <a:lnTo>
                    <a:pt x="12244" y="5609"/>
                  </a:lnTo>
                  <a:close/>
                  <a:moveTo>
                    <a:pt x="11403" y="6765"/>
                  </a:moveTo>
                  <a:lnTo>
                    <a:pt x="11403" y="6765"/>
                  </a:lnTo>
                  <a:lnTo>
                    <a:pt x="11414" y="6729"/>
                  </a:lnTo>
                  <a:lnTo>
                    <a:pt x="11429" y="6688"/>
                  </a:lnTo>
                  <a:lnTo>
                    <a:pt x="11448" y="6642"/>
                  </a:lnTo>
                  <a:lnTo>
                    <a:pt x="11469" y="6594"/>
                  </a:lnTo>
                  <a:lnTo>
                    <a:pt x="11489" y="6547"/>
                  </a:lnTo>
                  <a:lnTo>
                    <a:pt x="11510" y="6504"/>
                  </a:lnTo>
                  <a:lnTo>
                    <a:pt x="11529" y="6467"/>
                  </a:lnTo>
                  <a:lnTo>
                    <a:pt x="11544" y="6436"/>
                  </a:lnTo>
                  <a:lnTo>
                    <a:pt x="11544" y="6436"/>
                  </a:lnTo>
                  <a:lnTo>
                    <a:pt x="11571" y="6387"/>
                  </a:lnTo>
                  <a:lnTo>
                    <a:pt x="11599" y="6339"/>
                  </a:lnTo>
                  <a:lnTo>
                    <a:pt x="11630" y="6291"/>
                  </a:lnTo>
                  <a:lnTo>
                    <a:pt x="11660" y="6244"/>
                  </a:lnTo>
                  <a:lnTo>
                    <a:pt x="11692" y="6197"/>
                  </a:lnTo>
                  <a:lnTo>
                    <a:pt x="11724" y="6152"/>
                  </a:lnTo>
                  <a:lnTo>
                    <a:pt x="11758" y="6106"/>
                  </a:lnTo>
                  <a:lnTo>
                    <a:pt x="11793" y="6062"/>
                  </a:lnTo>
                  <a:lnTo>
                    <a:pt x="11864" y="5973"/>
                  </a:lnTo>
                  <a:lnTo>
                    <a:pt x="11935" y="5885"/>
                  </a:lnTo>
                  <a:lnTo>
                    <a:pt x="12079" y="5713"/>
                  </a:lnTo>
                  <a:lnTo>
                    <a:pt x="12079" y="5713"/>
                  </a:lnTo>
                  <a:lnTo>
                    <a:pt x="12219" y="5542"/>
                  </a:lnTo>
                  <a:lnTo>
                    <a:pt x="12291" y="5458"/>
                  </a:lnTo>
                  <a:lnTo>
                    <a:pt x="12363" y="5373"/>
                  </a:lnTo>
                  <a:lnTo>
                    <a:pt x="12363" y="5373"/>
                  </a:lnTo>
                  <a:lnTo>
                    <a:pt x="12122" y="5721"/>
                  </a:lnTo>
                  <a:lnTo>
                    <a:pt x="11882" y="6069"/>
                  </a:lnTo>
                  <a:lnTo>
                    <a:pt x="11642" y="6418"/>
                  </a:lnTo>
                  <a:lnTo>
                    <a:pt x="11403" y="6765"/>
                  </a:lnTo>
                  <a:lnTo>
                    <a:pt x="11403" y="6765"/>
                  </a:lnTo>
                  <a:close/>
                  <a:moveTo>
                    <a:pt x="12077" y="5565"/>
                  </a:moveTo>
                  <a:lnTo>
                    <a:pt x="12077" y="5565"/>
                  </a:lnTo>
                  <a:lnTo>
                    <a:pt x="12009" y="5658"/>
                  </a:lnTo>
                  <a:lnTo>
                    <a:pt x="11941" y="5750"/>
                  </a:lnTo>
                  <a:lnTo>
                    <a:pt x="11874" y="5843"/>
                  </a:lnTo>
                  <a:lnTo>
                    <a:pt x="11809" y="5936"/>
                  </a:lnTo>
                  <a:lnTo>
                    <a:pt x="11678" y="6125"/>
                  </a:lnTo>
                  <a:lnTo>
                    <a:pt x="11549" y="6315"/>
                  </a:lnTo>
                  <a:lnTo>
                    <a:pt x="11421" y="6505"/>
                  </a:lnTo>
                  <a:lnTo>
                    <a:pt x="11294" y="6696"/>
                  </a:lnTo>
                  <a:lnTo>
                    <a:pt x="11166" y="6887"/>
                  </a:lnTo>
                  <a:lnTo>
                    <a:pt x="11039" y="7077"/>
                  </a:lnTo>
                  <a:lnTo>
                    <a:pt x="11039" y="7077"/>
                  </a:lnTo>
                  <a:lnTo>
                    <a:pt x="10966" y="7184"/>
                  </a:lnTo>
                  <a:lnTo>
                    <a:pt x="10892" y="7290"/>
                  </a:lnTo>
                  <a:lnTo>
                    <a:pt x="10817" y="7396"/>
                  </a:lnTo>
                  <a:lnTo>
                    <a:pt x="10741" y="7500"/>
                  </a:lnTo>
                  <a:lnTo>
                    <a:pt x="10665" y="7606"/>
                  </a:lnTo>
                  <a:lnTo>
                    <a:pt x="10588" y="7709"/>
                  </a:lnTo>
                  <a:lnTo>
                    <a:pt x="10510" y="7812"/>
                  </a:lnTo>
                  <a:lnTo>
                    <a:pt x="10431" y="7915"/>
                  </a:lnTo>
                  <a:lnTo>
                    <a:pt x="10431" y="7915"/>
                  </a:lnTo>
                  <a:lnTo>
                    <a:pt x="10517" y="7780"/>
                  </a:lnTo>
                  <a:lnTo>
                    <a:pt x="10601" y="7644"/>
                  </a:lnTo>
                  <a:lnTo>
                    <a:pt x="10684" y="7508"/>
                  </a:lnTo>
                  <a:lnTo>
                    <a:pt x="10767" y="7371"/>
                  </a:lnTo>
                  <a:lnTo>
                    <a:pt x="10848" y="7235"/>
                  </a:lnTo>
                  <a:lnTo>
                    <a:pt x="10930" y="7096"/>
                  </a:lnTo>
                  <a:lnTo>
                    <a:pt x="11090" y="6820"/>
                  </a:lnTo>
                  <a:lnTo>
                    <a:pt x="11090" y="6820"/>
                  </a:lnTo>
                  <a:lnTo>
                    <a:pt x="11192" y="6688"/>
                  </a:lnTo>
                  <a:lnTo>
                    <a:pt x="11294" y="6554"/>
                  </a:lnTo>
                  <a:lnTo>
                    <a:pt x="11394" y="6421"/>
                  </a:lnTo>
                  <a:lnTo>
                    <a:pt x="11494" y="6286"/>
                  </a:lnTo>
                  <a:lnTo>
                    <a:pt x="11593" y="6152"/>
                  </a:lnTo>
                  <a:lnTo>
                    <a:pt x="11690" y="6016"/>
                  </a:lnTo>
                  <a:lnTo>
                    <a:pt x="11786" y="5879"/>
                  </a:lnTo>
                  <a:lnTo>
                    <a:pt x="11881" y="5742"/>
                  </a:lnTo>
                  <a:lnTo>
                    <a:pt x="11881" y="5742"/>
                  </a:lnTo>
                  <a:lnTo>
                    <a:pt x="11950" y="5640"/>
                  </a:lnTo>
                  <a:lnTo>
                    <a:pt x="12021" y="5541"/>
                  </a:lnTo>
                  <a:lnTo>
                    <a:pt x="12091" y="5441"/>
                  </a:lnTo>
                  <a:lnTo>
                    <a:pt x="12163" y="5343"/>
                  </a:lnTo>
                  <a:lnTo>
                    <a:pt x="12238" y="5246"/>
                  </a:lnTo>
                  <a:lnTo>
                    <a:pt x="12313" y="5150"/>
                  </a:lnTo>
                  <a:lnTo>
                    <a:pt x="12392" y="5056"/>
                  </a:lnTo>
                  <a:lnTo>
                    <a:pt x="12471" y="4963"/>
                  </a:lnTo>
                  <a:lnTo>
                    <a:pt x="12471" y="4963"/>
                  </a:lnTo>
                  <a:lnTo>
                    <a:pt x="12444" y="4994"/>
                  </a:lnTo>
                  <a:lnTo>
                    <a:pt x="12420" y="5027"/>
                  </a:lnTo>
                  <a:lnTo>
                    <a:pt x="12394" y="5062"/>
                  </a:lnTo>
                  <a:lnTo>
                    <a:pt x="12369" y="5100"/>
                  </a:lnTo>
                  <a:lnTo>
                    <a:pt x="12345" y="5137"/>
                  </a:lnTo>
                  <a:lnTo>
                    <a:pt x="12320" y="5176"/>
                  </a:lnTo>
                  <a:lnTo>
                    <a:pt x="12272" y="5255"/>
                  </a:lnTo>
                  <a:lnTo>
                    <a:pt x="12225" y="5336"/>
                  </a:lnTo>
                  <a:lnTo>
                    <a:pt x="12176" y="5416"/>
                  </a:lnTo>
                  <a:lnTo>
                    <a:pt x="12153" y="5455"/>
                  </a:lnTo>
                  <a:lnTo>
                    <a:pt x="12127" y="5493"/>
                  </a:lnTo>
                  <a:lnTo>
                    <a:pt x="12102" y="5530"/>
                  </a:lnTo>
                  <a:lnTo>
                    <a:pt x="12077" y="5565"/>
                  </a:lnTo>
                  <a:lnTo>
                    <a:pt x="12077" y="5565"/>
                  </a:lnTo>
                  <a:close/>
                  <a:moveTo>
                    <a:pt x="10024" y="8418"/>
                  </a:moveTo>
                  <a:lnTo>
                    <a:pt x="10024" y="8418"/>
                  </a:lnTo>
                  <a:lnTo>
                    <a:pt x="9957" y="8495"/>
                  </a:lnTo>
                  <a:lnTo>
                    <a:pt x="9893" y="8574"/>
                  </a:lnTo>
                  <a:lnTo>
                    <a:pt x="9828" y="8653"/>
                  </a:lnTo>
                  <a:lnTo>
                    <a:pt x="9766" y="8734"/>
                  </a:lnTo>
                  <a:lnTo>
                    <a:pt x="9705" y="8815"/>
                  </a:lnTo>
                  <a:lnTo>
                    <a:pt x="9676" y="8857"/>
                  </a:lnTo>
                  <a:lnTo>
                    <a:pt x="9647" y="8898"/>
                  </a:lnTo>
                  <a:lnTo>
                    <a:pt x="9619" y="8940"/>
                  </a:lnTo>
                  <a:lnTo>
                    <a:pt x="9591" y="8982"/>
                  </a:lnTo>
                  <a:lnTo>
                    <a:pt x="9564" y="9025"/>
                  </a:lnTo>
                  <a:lnTo>
                    <a:pt x="9538" y="9069"/>
                  </a:lnTo>
                  <a:lnTo>
                    <a:pt x="9538" y="9069"/>
                  </a:lnTo>
                  <a:lnTo>
                    <a:pt x="9528" y="9077"/>
                  </a:lnTo>
                  <a:lnTo>
                    <a:pt x="9519" y="9082"/>
                  </a:lnTo>
                  <a:lnTo>
                    <a:pt x="9513" y="9084"/>
                  </a:lnTo>
                  <a:lnTo>
                    <a:pt x="9512" y="9083"/>
                  </a:lnTo>
                  <a:lnTo>
                    <a:pt x="9510" y="9083"/>
                  </a:lnTo>
                  <a:lnTo>
                    <a:pt x="9509" y="9078"/>
                  </a:lnTo>
                  <a:lnTo>
                    <a:pt x="9510" y="9071"/>
                  </a:lnTo>
                  <a:lnTo>
                    <a:pt x="9512" y="9062"/>
                  </a:lnTo>
                  <a:lnTo>
                    <a:pt x="9516" y="9050"/>
                  </a:lnTo>
                  <a:lnTo>
                    <a:pt x="9528" y="9019"/>
                  </a:lnTo>
                  <a:lnTo>
                    <a:pt x="9545" y="8983"/>
                  </a:lnTo>
                  <a:lnTo>
                    <a:pt x="9566" y="8941"/>
                  </a:lnTo>
                  <a:lnTo>
                    <a:pt x="9590" y="8895"/>
                  </a:lnTo>
                  <a:lnTo>
                    <a:pt x="9643" y="8801"/>
                  </a:lnTo>
                  <a:lnTo>
                    <a:pt x="9697" y="8708"/>
                  </a:lnTo>
                  <a:lnTo>
                    <a:pt x="9742" y="8632"/>
                  </a:lnTo>
                  <a:lnTo>
                    <a:pt x="9772" y="8585"/>
                  </a:lnTo>
                  <a:lnTo>
                    <a:pt x="9772" y="8585"/>
                  </a:lnTo>
                  <a:lnTo>
                    <a:pt x="9841" y="8482"/>
                  </a:lnTo>
                  <a:lnTo>
                    <a:pt x="9913" y="8380"/>
                  </a:lnTo>
                  <a:lnTo>
                    <a:pt x="9984" y="8279"/>
                  </a:lnTo>
                  <a:lnTo>
                    <a:pt x="10055" y="8177"/>
                  </a:lnTo>
                  <a:lnTo>
                    <a:pt x="10129" y="8076"/>
                  </a:lnTo>
                  <a:lnTo>
                    <a:pt x="10203" y="7975"/>
                  </a:lnTo>
                  <a:lnTo>
                    <a:pt x="10351" y="7775"/>
                  </a:lnTo>
                  <a:lnTo>
                    <a:pt x="10504" y="7577"/>
                  </a:lnTo>
                  <a:lnTo>
                    <a:pt x="10656" y="7380"/>
                  </a:lnTo>
                  <a:lnTo>
                    <a:pt x="10961" y="6985"/>
                  </a:lnTo>
                  <a:lnTo>
                    <a:pt x="10961" y="6985"/>
                  </a:lnTo>
                  <a:lnTo>
                    <a:pt x="10876" y="7132"/>
                  </a:lnTo>
                  <a:lnTo>
                    <a:pt x="10790" y="7279"/>
                  </a:lnTo>
                  <a:lnTo>
                    <a:pt x="10703" y="7424"/>
                  </a:lnTo>
                  <a:lnTo>
                    <a:pt x="10615" y="7569"/>
                  </a:lnTo>
                  <a:lnTo>
                    <a:pt x="10526" y="7714"/>
                  </a:lnTo>
                  <a:lnTo>
                    <a:pt x="10435" y="7858"/>
                  </a:lnTo>
                  <a:lnTo>
                    <a:pt x="10343" y="8001"/>
                  </a:lnTo>
                  <a:lnTo>
                    <a:pt x="10250" y="8144"/>
                  </a:lnTo>
                  <a:lnTo>
                    <a:pt x="10250" y="8144"/>
                  </a:lnTo>
                  <a:lnTo>
                    <a:pt x="10137" y="8281"/>
                  </a:lnTo>
                  <a:lnTo>
                    <a:pt x="10081" y="8350"/>
                  </a:lnTo>
                  <a:lnTo>
                    <a:pt x="10024" y="8418"/>
                  </a:lnTo>
                  <a:lnTo>
                    <a:pt x="10024" y="8418"/>
                  </a:lnTo>
                  <a:close/>
                  <a:moveTo>
                    <a:pt x="10248" y="8145"/>
                  </a:moveTo>
                  <a:lnTo>
                    <a:pt x="10248" y="8145"/>
                  </a:lnTo>
                  <a:lnTo>
                    <a:pt x="10231" y="8173"/>
                  </a:lnTo>
                  <a:lnTo>
                    <a:pt x="10231" y="8173"/>
                  </a:lnTo>
                  <a:lnTo>
                    <a:pt x="10185" y="8234"/>
                  </a:lnTo>
                  <a:lnTo>
                    <a:pt x="10140" y="8295"/>
                  </a:lnTo>
                  <a:lnTo>
                    <a:pt x="10051" y="8419"/>
                  </a:lnTo>
                  <a:lnTo>
                    <a:pt x="9961" y="8545"/>
                  </a:lnTo>
                  <a:lnTo>
                    <a:pt x="9870" y="8672"/>
                  </a:lnTo>
                  <a:lnTo>
                    <a:pt x="9870" y="8672"/>
                  </a:lnTo>
                  <a:lnTo>
                    <a:pt x="9772" y="8795"/>
                  </a:lnTo>
                  <a:lnTo>
                    <a:pt x="9723" y="8856"/>
                  </a:lnTo>
                  <a:lnTo>
                    <a:pt x="9673" y="8915"/>
                  </a:lnTo>
                  <a:lnTo>
                    <a:pt x="9673" y="8915"/>
                  </a:lnTo>
                  <a:lnTo>
                    <a:pt x="9689" y="8891"/>
                  </a:lnTo>
                  <a:lnTo>
                    <a:pt x="9689" y="8891"/>
                  </a:lnTo>
                  <a:lnTo>
                    <a:pt x="9756" y="8795"/>
                  </a:lnTo>
                  <a:lnTo>
                    <a:pt x="9824" y="8700"/>
                  </a:lnTo>
                  <a:lnTo>
                    <a:pt x="9893" y="8606"/>
                  </a:lnTo>
                  <a:lnTo>
                    <a:pt x="9963" y="8513"/>
                  </a:lnTo>
                  <a:lnTo>
                    <a:pt x="10033" y="8420"/>
                  </a:lnTo>
                  <a:lnTo>
                    <a:pt x="10105" y="8328"/>
                  </a:lnTo>
                  <a:lnTo>
                    <a:pt x="10248" y="8145"/>
                  </a:lnTo>
                  <a:lnTo>
                    <a:pt x="10248" y="8145"/>
                  </a:lnTo>
                  <a:close/>
                  <a:moveTo>
                    <a:pt x="9593" y="8702"/>
                  </a:moveTo>
                  <a:lnTo>
                    <a:pt x="9593" y="8702"/>
                  </a:lnTo>
                  <a:lnTo>
                    <a:pt x="9629" y="8644"/>
                  </a:lnTo>
                  <a:lnTo>
                    <a:pt x="9666" y="8586"/>
                  </a:lnTo>
                  <a:lnTo>
                    <a:pt x="9703" y="8528"/>
                  </a:lnTo>
                  <a:lnTo>
                    <a:pt x="9742" y="8472"/>
                  </a:lnTo>
                  <a:lnTo>
                    <a:pt x="9820" y="8358"/>
                  </a:lnTo>
                  <a:lnTo>
                    <a:pt x="9900" y="8246"/>
                  </a:lnTo>
                  <a:lnTo>
                    <a:pt x="9983" y="8133"/>
                  </a:lnTo>
                  <a:lnTo>
                    <a:pt x="10067" y="8023"/>
                  </a:lnTo>
                  <a:lnTo>
                    <a:pt x="10153" y="7913"/>
                  </a:lnTo>
                  <a:lnTo>
                    <a:pt x="10240" y="7805"/>
                  </a:lnTo>
                  <a:lnTo>
                    <a:pt x="10240" y="7805"/>
                  </a:lnTo>
                  <a:lnTo>
                    <a:pt x="10055" y="8074"/>
                  </a:lnTo>
                  <a:lnTo>
                    <a:pt x="9963" y="8208"/>
                  </a:lnTo>
                  <a:lnTo>
                    <a:pt x="9869" y="8342"/>
                  </a:lnTo>
                  <a:lnTo>
                    <a:pt x="9869" y="8342"/>
                  </a:lnTo>
                  <a:lnTo>
                    <a:pt x="9803" y="8433"/>
                  </a:lnTo>
                  <a:lnTo>
                    <a:pt x="9734" y="8523"/>
                  </a:lnTo>
                  <a:lnTo>
                    <a:pt x="9664" y="8613"/>
                  </a:lnTo>
                  <a:lnTo>
                    <a:pt x="9593" y="8702"/>
                  </a:lnTo>
                  <a:lnTo>
                    <a:pt x="9593" y="8702"/>
                  </a:lnTo>
                  <a:close/>
                  <a:moveTo>
                    <a:pt x="10426" y="7632"/>
                  </a:moveTo>
                  <a:lnTo>
                    <a:pt x="10426" y="7632"/>
                  </a:lnTo>
                  <a:lnTo>
                    <a:pt x="10529" y="7483"/>
                  </a:lnTo>
                  <a:lnTo>
                    <a:pt x="10631" y="7332"/>
                  </a:lnTo>
                  <a:lnTo>
                    <a:pt x="10631" y="7332"/>
                  </a:lnTo>
                  <a:lnTo>
                    <a:pt x="10744" y="7198"/>
                  </a:lnTo>
                  <a:lnTo>
                    <a:pt x="10855" y="7065"/>
                  </a:lnTo>
                  <a:lnTo>
                    <a:pt x="10964" y="6931"/>
                  </a:lnTo>
                  <a:lnTo>
                    <a:pt x="11071" y="6798"/>
                  </a:lnTo>
                  <a:lnTo>
                    <a:pt x="11071" y="6798"/>
                  </a:lnTo>
                  <a:lnTo>
                    <a:pt x="11047" y="6841"/>
                  </a:lnTo>
                  <a:lnTo>
                    <a:pt x="11047" y="6841"/>
                  </a:lnTo>
                  <a:lnTo>
                    <a:pt x="11001" y="6902"/>
                  </a:lnTo>
                  <a:lnTo>
                    <a:pt x="10957" y="6964"/>
                  </a:lnTo>
                  <a:lnTo>
                    <a:pt x="10957" y="6964"/>
                  </a:lnTo>
                  <a:lnTo>
                    <a:pt x="10893" y="7046"/>
                  </a:lnTo>
                  <a:lnTo>
                    <a:pt x="10829" y="7129"/>
                  </a:lnTo>
                  <a:lnTo>
                    <a:pt x="10697" y="7295"/>
                  </a:lnTo>
                  <a:lnTo>
                    <a:pt x="10562" y="7463"/>
                  </a:lnTo>
                  <a:lnTo>
                    <a:pt x="10426" y="7632"/>
                  </a:lnTo>
                  <a:lnTo>
                    <a:pt x="10426" y="7632"/>
                  </a:lnTo>
                  <a:close/>
                  <a:moveTo>
                    <a:pt x="9267" y="8666"/>
                  </a:moveTo>
                  <a:lnTo>
                    <a:pt x="9267" y="8666"/>
                  </a:lnTo>
                  <a:lnTo>
                    <a:pt x="9302" y="8596"/>
                  </a:lnTo>
                  <a:lnTo>
                    <a:pt x="9338" y="8527"/>
                  </a:lnTo>
                  <a:lnTo>
                    <a:pt x="9378" y="8458"/>
                  </a:lnTo>
                  <a:lnTo>
                    <a:pt x="9419" y="8390"/>
                  </a:lnTo>
                  <a:lnTo>
                    <a:pt x="9461" y="8323"/>
                  </a:lnTo>
                  <a:lnTo>
                    <a:pt x="9504" y="8256"/>
                  </a:lnTo>
                  <a:lnTo>
                    <a:pt x="9591" y="8125"/>
                  </a:lnTo>
                  <a:lnTo>
                    <a:pt x="9591" y="8125"/>
                  </a:lnTo>
                  <a:lnTo>
                    <a:pt x="9659" y="8025"/>
                  </a:lnTo>
                  <a:lnTo>
                    <a:pt x="9728" y="7926"/>
                  </a:lnTo>
                  <a:lnTo>
                    <a:pt x="9798" y="7828"/>
                  </a:lnTo>
                  <a:lnTo>
                    <a:pt x="9869" y="7730"/>
                  </a:lnTo>
                  <a:lnTo>
                    <a:pt x="9942" y="7632"/>
                  </a:lnTo>
                  <a:lnTo>
                    <a:pt x="10014" y="7537"/>
                  </a:lnTo>
                  <a:lnTo>
                    <a:pt x="10162" y="7343"/>
                  </a:lnTo>
                  <a:lnTo>
                    <a:pt x="10309" y="7151"/>
                  </a:lnTo>
                  <a:lnTo>
                    <a:pt x="10457" y="6959"/>
                  </a:lnTo>
                  <a:lnTo>
                    <a:pt x="10529" y="6862"/>
                  </a:lnTo>
                  <a:lnTo>
                    <a:pt x="10602" y="6765"/>
                  </a:lnTo>
                  <a:lnTo>
                    <a:pt x="10673" y="6668"/>
                  </a:lnTo>
                  <a:lnTo>
                    <a:pt x="10742" y="6570"/>
                  </a:lnTo>
                  <a:lnTo>
                    <a:pt x="10742" y="6570"/>
                  </a:lnTo>
                  <a:lnTo>
                    <a:pt x="10772" y="6528"/>
                  </a:lnTo>
                  <a:lnTo>
                    <a:pt x="10772" y="6528"/>
                  </a:lnTo>
                  <a:lnTo>
                    <a:pt x="10447" y="7043"/>
                  </a:lnTo>
                  <a:lnTo>
                    <a:pt x="10447" y="7043"/>
                  </a:lnTo>
                  <a:lnTo>
                    <a:pt x="10247" y="7355"/>
                  </a:lnTo>
                  <a:lnTo>
                    <a:pt x="10048" y="7668"/>
                  </a:lnTo>
                  <a:lnTo>
                    <a:pt x="10048" y="7668"/>
                  </a:lnTo>
                  <a:lnTo>
                    <a:pt x="9985" y="7762"/>
                  </a:lnTo>
                  <a:lnTo>
                    <a:pt x="9921" y="7857"/>
                  </a:lnTo>
                  <a:lnTo>
                    <a:pt x="9856" y="7952"/>
                  </a:lnTo>
                  <a:lnTo>
                    <a:pt x="9791" y="8046"/>
                  </a:lnTo>
                  <a:lnTo>
                    <a:pt x="9725" y="8139"/>
                  </a:lnTo>
                  <a:lnTo>
                    <a:pt x="9659" y="8233"/>
                  </a:lnTo>
                  <a:lnTo>
                    <a:pt x="9591" y="8325"/>
                  </a:lnTo>
                  <a:lnTo>
                    <a:pt x="9523" y="8418"/>
                  </a:lnTo>
                  <a:lnTo>
                    <a:pt x="9523" y="8418"/>
                  </a:lnTo>
                  <a:lnTo>
                    <a:pt x="9529" y="8411"/>
                  </a:lnTo>
                  <a:lnTo>
                    <a:pt x="9522" y="8421"/>
                  </a:lnTo>
                  <a:lnTo>
                    <a:pt x="9482" y="8481"/>
                  </a:lnTo>
                  <a:lnTo>
                    <a:pt x="9416" y="8572"/>
                  </a:lnTo>
                  <a:lnTo>
                    <a:pt x="9379" y="8622"/>
                  </a:lnTo>
                  <a:lnTo>
                    <a:pt x="9343" y="8671"/>
                  </a:lnTo>
                  <a:lnTo>
                    <a:pt x="9306" y="8716"/>
                  </a:lnTo>
                  <a:lnTo>
                    <a:pt x="9275" y="8754"/>
                  </a:lnTo>
                  <a:lnTo>
                    <a:pt x="9261" y="8769"/>
                  </a:lnTo>
                  <a:lnTo>
                    <a:pt x="9248" y="8782"/>
                  </a:lnTo>
                  <a:lnTo>
                    <a:pt x="9237" y="8791"/>
                  </a:lnTo>
                  <a:lnTo>
                    <a:pt x="9229" y="8797"/>
                  </a:lnTo>
                  <a:lnTo>
                    <a:pt x="9226" y="8798"/>
                  </a:lnTo>
                  <a:lnTo>
                    <a:pt x="9223" y="8798"/>
                  </a:lnTo>
                  <a:lnTo>
                    <a:pt x="9221" y="8798"/>
                  </a:lnTo>
                  <a:lnTo>
                    <a:pt x="9220" y="8796"/>
                  </a:lnTo>
                  <a:lnTo>
                    <a:pt x="9219" y="8792"/>
                  </a:lnTo>
                  <a:lnTo>
                    <a:pt x="9219" y="8788"/>
                  </a:lnTo>
                  <a:lnTo>
                    <a:pt x="9221" y="8776"/>
                  </a:lnTo>
                  <a:lnTo>
                    <a:pt x="9227" y="8757"/>
                  </a:lnTo>
                  <a:lnTo>
                    <a:pt x="9236" y="8734"/>
                  </a:lnTo>
                  <a:lnTo>
                    <a:pt x="9249" y="8703"/>
                  </a:lnTo>
                  <a:lnTo>
                    <a:pt x="9267" y="8666"/>
                  </a:lnTo>
                  <a:lnTo>
                    <a:pt x="9267" y="8666"/>
                  </a:lnTo>
                  <a:close/>
                  <a:moveTo>
                    <a:pt x="11077" y="5070"/>
                  </a:moveTo>
                  <a:lnTo>
                    <a:pt x="11077" y="5070"/>
                  </a:lnTo>
                  <a:lnTo>
                    <a:pt x="10744" y="5521"/>
                  </a:lnTo>
                  <a:lnTo>
                    <a:pt x="10744" y="5521"/>
                  </a:lnTo>
                  <a:lnTo>
                    <a:pt x="10925" y="5255"/>
                  </a:lnTo>
                  <a:lnTo>
                    <a:pt x="11016" y="5123"/>
                  </a:lnTo>
                  <a:lnTo>
                    <a:pt x="11109" y="4992"/>
                  </a:lnTo>
                  <a:lnTo>
                    <a:pt x="11109" y="4992"/>
                  </a:lnTo>
                  <a:lnTo>
                    <a:pt x="11275" y="4757"/>
                  </a:lnTo>
                  <a:lnTo>
                    <a:pt x="11442" y="4523"/>
                  </a:lnTo>
                  <a:lnTo>
                    <a:pt x="11611" y="4287"/>
                  </a:lnTo>
                  <a:lnTo>
                    <a:pt x="11696" y="4171"/>
                  </a:lnTo>
                  <a:lnTo>
                    <a:pt x="11782" y="4056"/>
                  </a:lnTo>
                  <a:lnTo>
                    <a:pt x="11867" y="3940"/>
                  </a:lnTo>
                  <a:lnTo>
                    <a:pt x="11955" y="3824"/>
                  </a:lnTo>
                  <a:lnTo>
                    <a:pt x="12043" y="3710"/>
                  </a:lnTo>
                  <a:lnTo>
                    <a:pt x="12132" y="3597"/>
                  </a:lnTo>
                  <a:lnTo>
                    <a:pt x="12221" y="3483"/>
                  </a:lnTo>
                  <a:lnTo>
                    <a:pt x="12312" y="3372"/>
                  </a:lnTo>
                  <a:lnTo>
                    <a:pt x="12404" y="3261"/>
                  </a:lnTo>
                  <a:lnTo>
                    <a:pt x="12497" y="3152"/>
                  </a:lnTo>
                  <a:lnTo>
                    <a:pt x="12497" y="3152"/>
                  </a:lnTo>
                  <a:lnTo>
                    <a:pt x="12540" y="3103"/>
                  </a:lnTo>
                  <a:lnTo>
                    <a:pt x="12540" y="3103"/>
                  </a:lnTo>
                  <a:lnTo>
                    <a:pt x="12354" y="3345"/>
                  </a:lnTo>
                  <a:lnTo>
                    <a:pt x="12169" y="3589"/>
                  </a:lnTo>
                  <a:lnTo>
                    <a:pt x="11987" y="3834"/>
                  </a:lnTo>
                  <a:lnTo>
                    <a:pt x="11805" y="4080"/>
                  </a:lnTo>
                  <a:lnTo>
                    <a:pt x="11442" y="4574"/>
                  </a:lnTo>
                  <a:lnTo>
                    <a:pt x="11260" y="4822"/>
                  </a:lnTo>
                  <a:lnTo>
                    <a:pt x="11077" y="5070"/>
                  </a:lnTo>
                  <a:lnTo>
                    <a:pt x="11077" y="5070"/>
                  </a:lnTo>
                  <a:close/>
                  <a:moveTo>
                    <a:pt x="12733" y="2882"/>
                  </a:moveTo>
                  <a:lnTo>
                    <a:pt x="12733" y="2882"/>
                  </a:lnTo>
                  <a:lnTo>
                    <a:pt x="12801" y="2804"/>
                  </a:lnTo>
                  <a:lnTo>
                    <a:pt x="12867" y="2726"/>
                  </a:lnTo>
                  <a:lnTo>
                    <a:pt x="12933" y="2649"/>
                  </a:lnTo>
                  <a:lnTo>
                    <a:pt x="12998" y="2569"/>
                  </a:lnTo>
                  <a:lnTo>
                    <a:pt x="12998" y="2569"/>
                  </a:lnTo>
                  <a:lnTo>
                    <a:pt x="13059" y="2505"/>
                  </a:lnTo>
                  <a:lnTo>
                    <a:pt x="13120" y="2440"/>
                  </a:lnTo>
                  <a:lnTo>
                    <a:pt x="13182" y="2375"/>
                  </a:lnTo>
                  <a:lnTo>
                    <a:pt x="13242" y="2308"/>
                  </a:lnTo>
                  <a:lnTo>
                    <a:pt x="13272" y="2274"/>
                  </a:lnTo>
                  <a:lnTo>
                    <a:pt x="13301" y="2241"/>
                  </a:lnTo>
                  <a:lnTo>
                    <a:pt x="13329" y="2207"/>
                  </a:lnTo>
                  <a:lnTo>
                    <a:pt x="13356" y="2172"/>
                  </a:lnTo>
                  <a:lnTo>
                    <a:pt x="13382" y="2138"/>
                  </a:lnTo>
                  <a:lnTo>
                    <a:pt x="13406" y="2103"/>
                  </a:lnTo>
                  <a:lnTo>
                    <a:pt x="13430" y="2068"/>
                  </a:lnTo>
                  <a:lnTo>
                    <a:pt x="13452" y="2033"/>
                  </a:lnTo>
                  <a:lnTo>
                    <a:pt x="13452" y="2033"/>
                  </a:lnTo>
                  <a:lnTo>
                    <a:pt x="13421" y="2082"/>
                  </a:lnTo>
                  <a:lnTo>
                    <a:pt x="13391" y="2132"/>
                  </a:lnTo>
                  <a:lnTo>
                    <a:pt x="13358" y="2182"/>
                  </a:lnTo>
                  <a:lnTo>
                    <a:pt x="13327" y="2231"/>
                  </a:lnTo>
                  <a:lnTo>
                    <a:pt x="13293" y="2279"/>
                  </a:lnTo>
                  <a:lnTo>
                    <a:pt x="13259" y="2327"/>
                  </a:lnTo>
                  <a:lnTo>
                    <a:pt x="13190" y="2423"/>
                  </a:lnTo>
                  <a:lnTo>
                    <a:pt x="13118" y="2516"/>
                  </a:lnTo>
                  <a:lnTo>
                    <a:pt x="13046" y="2609"/>
                  </a:lnTo>
                  <a:lnTo>
                    <a:pt x="12971" y="2700"/>
                  </a:lnTo>
                  <a:lnTo>
                    <a:pt x="12896" y="2791"/>
                  </a:lnTo>
                  <a:lnTo>
                    <a:pt x="12819" y="2882"/>
                  </a:lnTo>
                  <a:lnTo>
                    <a:pt x="12743" y="2972"/>
                  </a:lnTo>
                  <a:lnTo>
                    <a:pt x="12588" y="3151"/>
                  </a:lnTo>
                  <a:lnTo>
                    <a:pt x="12511" y="3241"/>
                  </a:lnTo>
                  <a:lnTo>
                    <a:pt x="12435" y="3330"/>
                  </a:lnTo>
                  <a:lnTo>
                    <a:pt x="12360" y="3421"/>
                  </a:lnTo>
                  <a:lnTo>
                    <a:pt x="12286" y="3511"/>
                  </a:lnTo>
                  <a:lnTo>
                    <a:pt x="12286" y="3511"/>
                  </a:lnTo>
                  <a:lnTo>
                    <a:pt x="12133" y="3704"/>
                  </a:lnTo>
                  <a:lnTo>
                    <a:pt x="11982" y="3898"/>
                  </a:lnTo>
                  <a:lnTo>
                    <a:pt x="11831" y="4093"/>
                  </a:lnTo>
                  <a:lnTo>
                    <a:pt x="11681" y="4288"/>
                  </a:lnTo>
                  <a:lnTo>
                    <a:pt x="11681" y="4288"/>
                  </a:lnTo>
                  <a:lnTo>
                    <a:pt x="12140" y="3648"/>
                  </a:lnTo>
                  <a:lnTo>
                    <a:pt x="12140" y="3648"/>
                  </a:lnTo>
                  <a:lnTo>
                    <a:pt x="12211" y="3550"/>
                  </a:lnTo>
                  <a:lnTo>
                    <a:pt x="12284" y="3453"/>
                  </a:lnTo>
                  <a:lnTo>
                    <a:pt x="12356" y="3356"/>
                  </a:lnTo>
                  <a:lnTo>
                    <a:pt x="12431" y="3260"/>
                  </a:lnTo>
                  <a:lnTo>
                    <a:pt x="12505" y="3165"/>
                  </a:lnTo>
                  <a:lnTo>
                    <a:pt x="12581" y="3070"/>
                  </a:lnTo>
                  <a:lnTo>
                    <a:pt x="12733" y="2882"/>
                  </a:lnTo>
                  <a:lnTo>
                    <a:pt x="12733" y="2882"/>
                  </a:lnTo>
                  <a:close/>
                  <a:moveTo>
                    <a:pt x="11079" y="5144"/>
                  </a:moveTo>
                  <a:lnTo>
                    <a:pt x="11079" y="5144"/>
                  </a:lnTo>
                  <a:lnTo>
                    <a:pt x="11428" y="4676"/>
                  </a:lnTo>
                  <a:lnTo>
                    <a:pt x="11605" y="4442"/>
                  </a:lnTo>
                  <a:lnTo>
                    <a:pt x="11782" y="4209"/>
                  </a:lnTo>
                  <a:lnTo>
                    <a:pt x="11960" y="3978"/>
                  </a:lnTo>
                  <a:lnTo>
                    <a:pt x="12140" y="3748"/>
                  </a:lnTo>
                  <a:lnTo>
                    <a:pt x="12231" y="3633"/>
                  </a:lnTo>
                  <a:lnTo>
                    <a:pt x="12322" y="3519"/>
                  </a:lnTo>
                  <a:lnTo>
                    <a:pt x="12414" y="3406"/>
                  </a:lnTo>
                  <a:lnTo>
                    <a:pt x="12506" y="3294"/>
                  </a:lnTo>
                  <a:lnTo>
                    <a:pt x="12506" y="3294"/>
                  </a:lnTo>
                  <a:lnTo>
                    <a:pt x="12622" y="3154"/>
                  </a:lnTo>
                  <a:lnTo>
                    <a:pt x="12738" y="3016"/>
                  </a:lnTo>
                  <a:lnTo>
                    <a:pt x="12738" y="3016"/>
                  </a:lnTo>
                  <a:lnTo>
                    <a:pt x="12648" y="3138"/>
                  </a:lnTo>
                  <a:lnTo>
                    <a:pt x="12560" y="3260"/>
                  </a:lnTo>
                  <a:lnTo>
                    <a:pt x="12472" y="3383"/>
                  </a:lnTo>
                  <a:lnTo>
                    <a:pt x="12385" y="3507"/>
                  </a:lnTo>
                  <a:lnTo>
                    <a:pt x="12211" y="3755"/>
                  </a:lnTo>
                  <a:lnTo>
                    <a:pt x="12040" y="4003"/>
                  </a:lnTo>
                  <a:lnTo>
                    <a:pt x="11870" y="4252"/>
                  </a:lnTo>
                  <a:lnTo>
                    <a:pt x="11699" y="4500"/>
                  </a:lnTo>
                  <a:lnTo>
                    <a:pt x="11528" y="4747"/>
                  </a:lnTo>
                  <a:lnTo>
                    <a:pt x="11441" y="4869"/>
                  </a:lnTo>
                  <a:lnTo>
                    <a:pt x="11353" y="4991"/>
                  </a:lnTo>
                  <a:lnTo>
                    <a:pt x="11353" y="4991"/>
                  </a:lnTo>
                  <a:lnTo>
                    <a:pt x="11027" y="5445"/>
                  </a:lnTo>
                  <a:lnTo>
                    <a:pt x="10701" y="5900"/>
                  </a:lnTo>
                  <a:lnTo>
                    <a:pt x="10051" y="6810"/>
                  </a:lnTo>
                  <a:lnTo>
                    <a:pt x="10051" y="6810"/>
                  </a:lnTo>
                  <a:lnTo>
                    <a:pt x="9977" y="6911"/>
                  </a:lnTo>
                  <a:lnTo>
                    <a:pt x="9900" y="7013"/>
                  </a:lnTo>
                  <a:lnTo>
                    <a:pt x="9821" y="7116"/>
                  </a:lnTo>
                  <a:lnTo>
                    <a:pt x="9743" y="7218"/>
                  </a:lnTo>
                  <a:lnTo>
                    <a:pt x="9581" y="7425"/>
                  </a:lnTo>
                  <a:lnTo>
                    <a:pt x="9501" y="7528"/>
                  </a:lnTo>
                  <a:lnTo>
                    <a:pt x="9420" y="7632"/>
                  </a:lnTo>
                  <a:lnTo>
                    <a:pt x="9340" y="7738"/>
                  </a:lnTo>
                  <a:lnTo>
                    <a:pt x="9263" y="7843"/>
                  </a:lnTo>
                  <a:lnTo>
                    <a:pt x="9187" y="7950"/>
                  </a:lnTo>
                  <a:lnTo>
                    <a:pt x="9113" y="8056"/>
                  </a:lnTo>
                  <a:lnTo>
                    <a:pt x="9077" y="8110"/>
                  </a:lnTo>
                  <a:lnTo>
                    <a:pt x="9042" y="8164"/>
                  </a:lnTo>
                  <a:lnTo>
                    <a:pt x="9008" y="8218"/>
                  </a:lnTo>
                  <a:lnTo>
                    <a:pt x="8974" y="8273"/>
                  </a:lnTo>
                  <a:lnTo>
                    <a:pt x="8942" y="8327"/>
                  </a:lnTo>
                  <a:lnTo>
                    <a:pt x="8911" y="8382"/>
                  </a:lnTo>
                  <a:lnTo>
                    <a:pt x="8880" y="8437"/>
                  </a:lnTo>
                  <a:lnTo>
                    <a:pt x="8851" y="8492"/>
                  </a:lnTo>
                  <a:lnTo>
                    <a:pt x="8851" y="8492"/>
                  </a:lnTo>
                  <a:lnTo>
                    <a:pt x="8914" y="8370"/>
                  </a:lnTo>
                  <a:lnTo>
                    <a:pt x="8980" y="8250"/>
                  </a:lnTo>
                  <a:lnTo>
                    <a:pt x="9046" y="8130"/>
                  </a:lnTo>
                  <a:lnTo>
                    <a:pt x="9116" y="8011"/>
                  </a:lnTo>
                  <a:lnTo>
                    <a:pt x="9185" y="7891"/>
                  </a:lnTo>
                  <a:lnTo>
                    <a:pt x="9255" y="7773"/>
                  </a:lnTo>
                  <a:lnTo>
                    <a:pt x="9326" y="7655"/>
                  </a:lnTo>
                  <a:lnTo>
                    <a:pt x="9399" y="7538"/>
                  </a:lnTo>
                  <a:lnTo>
                    <a:pt x="9399" y="7538"/>
                  </a:lnTo>
                  <a:lnTo>
                    <a:pt x="9573" y="7279"/>
                  </a:lnTo>
                  <a:lnTo>
                    <a:pt x="9748" y="7019"/>
                  </a:lnTo>
                  <a:lnTo>
                    <a:pt x="10092" y="6497"/>
                  </a:lnTo>
                  <a:lnTo>
                    <a:pt x="10092" y="6497"/>
                  </a:lnTo>
                  <a:lnTo>
                    <a:pt x="10213" y="6325"/>
                  </a:lnTo>
                  <a:lnTo>
                    <a:pt x="10336" y="6154"/>
                  </a:lnTo>
                  <a:lnTo>
                    <a:pt x="10459" y="5984"/>
                  </a:lnTo>
                  <a:lnTo>
                    <a:pt x="10583" y="5815"/>
                  </a:lnTo>
                  <a:lnTo>
                    <a:pt x="10831" y="5478"/>
                  </a:lnTo>
                  <a:lnTo>
                    <a:pt x="11079" y="5144"/>
                  </a:lnTo>
                  <a:lnTo>
                    <a:pt x="11079" y="5144"/>
                  </a:lnTo>
                  <a:close/>
                  <a:moveTo>
                    <a:pt x="13197" y="2482"/>
                  </a:moveTo>
                  <a:lnTo>
                    <a:pt x="13197" y="2482"/>
                  </a:lnTo>
                  <a:lnTo>
                    <a:pt x="13215" y="2460"/>
                  </a:lnTo>
                  <a:lnTo>
                    <a:pt x="13235" y="2437"/>
                  </a:lnTo>
                  <a:lnTo>
                    <a:pt x="13279" y="2389"/>
                  </a:lnTo>
                  <a:lnTo>
                    <a:pt x="13370" y="2290"/>
                  </a:lnTo>
                  <a:lnTo>
                    <a:pt x="13416" y="2242"/>
                  </a:lnTo>
                  <a:lnTo>
                    <a:pt x="13457" y="2196"/>
                  </a:lnTo>
                  <a:lnTo>
                    <a:pt x="13475" y="2172"/>
                  </a:lnTo>
                  <a:lnTo>
                    <a:pt x="13493" y="2151"/>
                  </a:lnTo>
                  <a:lnTo>
                    <a:pt x="13508" y="2130"/>
                  </a:lnTo>
                  <a:lnTo>
                    <a:pt x="13521" y="2110"/>
                  </a:lnTo>
                  <a:lnTo>
                    <a:pt x="13521" y="2110"/>
                  </a:lnTo>
                  <a:lnTo>
                    <a:pt x="13462" y="2203"/>
                  </a:lnTo>
                  <a:lnTo>
                    <a:pt x="13403" y="2293"/>
                  </a:lnTo>
                  <a:lnTo>
                    <a:pt x="13342" y="2383"/>
                  </a:lnTo>
                  <a:lnTo>
                    <a:pt x="13279" y="2472"/>
                  </a:lnTo>
                  <a:lnTo>
                    <a:pt x="13214" y="2561"/>
                  </a:lnTo>
                  <a:lnTo>
                    <a:pt x="13150" y="2647"/>
                  </a:lnTo>
                  <a:lnTo>
                    <a:pt x="13020" y="2822"/>
                  </a:lnTo>
                  <a:lnTo>
                    <a:pt x="13020" y="2822"/>
                  </a:lnTo>
                  <a:lnTo>
                    <a:pt x="12369" y="3682"/>
                  </a:lnTo>
                  <a:lnTo>
                    <a:pt x="12045" y="4112"/>
                  </a:lnTo>
                  <a:lnTo>
                    <a:pt x="11885" y="4327"/>
                  </a:lnTo>
                  <a:lnTo>
                    <a:pt x="11724" y="4544"/>
                  </a:lnTo>
                  <a:lnTo>
                    <a:pt x="11724" y="4544"/>
                  </a:lnTo>
                  <a:lnTo>
                    <a:pt x="12018" y="4127"/>
                  </a:lnTo>
                  <a:lnTo>
                    <a:pt x="12164" y="3919"/>
                  </a:lnTo>
                  <a:lnTo>
                    <a:pt x="12310" y="3709"/>
                  </a:lnTo>
                  <a:lnTo>
                    <a:pt x="12310" y="3709"/>
                  </a:lnTo>
                  <a:lnTo>
                    <a:pt x="12525" y="3398"/>
                  </a:lnTo>
                  <a:lnTo>
                    <a:pt x="12634" y="3242"/>
                  </a:lnTo>
                  <a:lnTo>
                    <a:pt x="12743" y="3089"/>
                  </a:lnTo>
                  <a:lnTo>
                    <a:pt x="12854" y="2935"/>
                  </a:lnTo>
                  <a:lnTo>
                    <a:pt x="12966" y="2783"/>
                  </a:lnTo>
                  <a:lnTo>
                    <a:pt x="13081" y="2632"/>
                  </a:lnTo>
                  <a:lnTo>
                    <a:pt x="13138" y="2557"/>
                  </a:lnTo>
                  <a:lnTo>
                    <a:pt x="13197" y="2482"/>
                  </a:lnTo>
                  <a:lnTo>
                    <a:pt x="13197" y="2482"/>
                  </a:lnTo>
                  <a:close/>
                  <a:moveTo>
                    <a:pt x="13073" y="2830"/>
                  </a:moveTo>
                  <a:lnTo>
                    <a:pt x="13073" y="2830"/>
                  </a:lnTo>
                  <a:lnTo>
                    <a:pt x="13002" y="2932"/>
                  </a:lnTo>
                  <a:lnTo>
                    <a:pt x="12933" y="3035"/>
                  </a:lnTo>
                  <a:lnTo>
                    <a:pt x="12795" y="3241"/>
                  </a:lnTo>
                  <a:lnTo>
                    <a:pt x="12795" y="3241"/>
                  </a:lnTo>
                  <a:lnTo>
                    <a:pt x="12943" y="3042"/>
                  </a:lnTo>
                  <a:lnTo>
                    <a:pt x="13093" y="2845"/>
                  </a:lnTo>
                  <a:lnTo>
                    <a:pt x="13242" y="2651"/>
                  </a:lnTo>
                  <a:lnTo>
                    <a:pt x="13318" y="2554"/>
                  </a:lnTo>
                  <a:lnTo>
                    <a:pt x="13396" y="2458"/>
                  </a:lnTo>
                  <a:lnTo>
                    <a:pt x="13396" y="2458"/>
                  </a:lnTo>
                  <a:lnTo>
                    <a:pt x="13430" y="2417"/>
                  </a:lnTo>
                  <a:lnTo>
                    <a:pt x="13465" y="2377"/>
                  </a:lnTo>
                  <a:lnTo>
                    <a:pt x="13501" y="2337"/>
                  </a:lnTo>
                  <a:lnTo>
                    <a:pt x="13539" y="2299"/>
                  </a:lnTo>
                  <a:lnTo>
                    <a:pt x="13576" y="2261"/>
                  </a:lnTo>
                  <a:lnTo>
                    <a:pt x="13615" y="2224"/>
                  </a:lnTo>
                  <a:lnTo>
                    <a:pt x="13693" y="2150"/>
                  </a:lnTo>
                  <a:lnTo>
                    <a:pt x="13693" y="2150"/>
                  </a:lnTo>
                  <a:lnTo>
                    <a:pt x="13677" y="2166"/>
                  </a:lnTo>
                  <a:lnTo>
                    <a:pt x="13660" y="2184"/>
                  </a:lnTo>
                  <a:lnTo>
                    <a:pt x="13644" y="2203"/>
                  </a:lnTo>
                  <a:lnTo>
                    <a:pt x="13629" y="2224"/>
                  </a:lnTo>
                  <a:lnTo>
                    <a:pt x="13598" y="2267"/>
                  </a:lnTo>
                  <a:lnTo>
                    <a:pt x="13568" y="2313"/>
                  </a:lnTo>
                  <a:lnTo>
                    <a:pt x="13510" y="2406"/>
                  </a:lnTo>
                  <a:lnTo>
                    <a:pt x="13482" y="2450"/>
                  </a:lnTo>
                  <a:lnTo>
                    <a:pt x="13455" y="2489"/>
                  </a:lnTo>
                  <a:lnTo>
                    <a:pt x="13455" y="2489"/>
                  </a:lnTo>
                  <a:lnTo>
                    <a:pt x="13375" y="2601"/>
                  </a:lnTo>
                  <a:lnTo>
                    <a:pt x="13293" y="2712"/>
                  </a:lnTo>
                  <a:lnTo>
                    <a:pt x="13210" y="2823"/>
                  </a:lnTo>
                  <a:lnTo>
                    <a:pt x="13127" y="2933"/>
                  </a:lnTo>
                  <a:lnTo>
                    <a:pt x="12959" y="3152"/>
                  </a:lnTo>
                  <a:lnTo>
                    <a:pt x="12791" y="3372"/>
                  </a:lnTo>
                  <a:lnTo>
                    <a:pt x="12791" y="3372"/>
                  </a:lnTo>
                  <a:lnTo>
                    <a:pt x="12650" y="3555"/>
                  </a:lnTo>
                  <a:lnTo>
                    <a:pt x="12511" y="3737"/>
                  </a:lnTo>
                  <a:lnTo>
                    <a:pt x="12235" y="4105"/>
                  </a:lnTo>
                  <a:lnTo>
                    <a:pt x="11682" y="4840"/>
                  </a:lnTo>
                  <a:lnTo>
                    <a:pt x="11682" y="4840"/>
                  </a:lnTo>
                  <a:lnTo>
                    <a:pt x="11881" y="4545"/>
                  </a:lnTo>
                  <a:lnTo>
                    <a:pt x="12081" y="4251"/>
                  </a:lnTo>
                  <a:lnTo>
                    <a:pt x="12081" y="4251"/>
                  </a:lnTo>
                  <a:lnTo>
                    <a:pt x="11928" y="4461"/>
                  </a:lnTo>
                  <a:lnTo>
                    <a:pt x="11775" y="4672"/>
                  </a:lnTo>
                  <a:lnTo>
                    <a:pt x="11624" y="4884"/>
                  </a:lnTo>
                  <a:lnTo>
                    <a:pt x="11549" y="4991"/>
                  </a:lnTo>
                  <a:lnTo>
                    <a:pt x="11475" y="5098"/>
                  </a:lnTo>
                  <a:lnTo>
                    <a:pt x="11475" y="5098"/>
                  </a:lnTo>
                  <a:lnTo>
                    <a:pt x="11425" y="5173"/>
                  </a:lnTo>
                  <a:lnTo>
                    <a:pt x="11376" y="5248"/>
                  </a:lnTo>
                  <a:lnTo>
                    <a:pt x="11376" y="5248"/>
                  </a:lnTo>
                  <a:lnTo>
                    <a:pt x="10794" y="6020"/>
                  </a:lnTo>
                  <a:lnTo>
                    <a:pt x="10504" y="6406"/>
                  </a:lnTo>
                  <a:lnTo>
                    <a:pt x="10215" y="6792"/>
                  </a:lnTo>
                  <a:lnTo>
                    <a:pt x="10215" y="6792"/>
                  </a:lnTo>
                  <a:lnTo>
                    <a:pt x="10464" y="6413"/>
                  </a:lnTo>
                  <a:lnTo>
                    <a:pt x="10588" y="6223"/>
                  </a:lnTo>
                  <a:lnTo>
                    <a:pt x="10713" y="6034"/>
                  </a:lnTo>
                  <a:lnTo>
                    <a:pt x="10840" y="5845"/>
                  </a:lnTo>
                  <a:lnTo>
                    <a:pt x="10967" y="5658"/>
                  </a:lnTo>
                  <a:lnTo>
                    <a:pt x="11096" y="5471"/>
                  </a:lnTo>
                  <a:lnTo>
                    <a:pt x="11227" y="5285"/>
                  </a:lnTo>
                  <a:lnTo>
                    <a:pt x="11227" y="5285"/>
                  </a:lnTo>
                  <a:lnTo>
                    <a:pt x="11338" y="5129"/>
                  </a:lnTo>
                  <a:lnTo>
                    <a:pt x="11451" y="4974"/>
                  </a:lnTo>
                  <a:lnTo>
                    <a:pt x="11565" y="4821"/>
                  </a:lnTo>
                  <a:lnTo>
                    <a:pt x="11680" y="4668"/>
                  </a:lnTo>
                  <a:lnTo>
                    <a:pt x="11796" y="4514"/>
                  </a:lnTo>
                  <a:lnTo>
                    <a:pt x="11913" y="4362"/>
                  </a:lnTo>
                  <a:lnTo>
                    <a:pt x="12148" y="4058"/>
                  </a:lnTo>
                  <a:lnTo>
                    <a:pt x="12383" y="3754"/>
                  </a:lnTo>
                  <a:lnTo>
                    <a:pt x="12500" y="3601"/>
                  </a:lnTo>
                  <a:lnTo>
                    <a:pt x="12616" y="3448"/>
                  </a:lnTo>
                  <a:lnTo>
                    <a:pt x="12732" y="3295"/>
                  </a:lnTo>
                  <a:lnTo>
                    <a:pt x="12847" y="3140"/>
                  </a:lnTo>
                  <a:lnTo>
                    <a:pt x="12960" y="2986"/>
                  </a:lnTo>
                  <a:lnTo>
                    <a:pt x="13073" y="2830"/>
                  </a:lnTo>
                  <a:lnTo>
                    <a:pt x="13073" y="2830"/>
                  </a:lnTo>
                  <a:close/>
                  <a:moveTo>
                    <a:pt x="13709" y="2705"/>
                  </a:moveTo>
                  <a:lnTo>
                    <a:pt x="13709" y="2705"/>
                  </a:lnTo>
                  <a:lnTo>
                    <a:pt x="13558" y="2900"/>
                  </a:lnTo>
                  <a:lnTo>
                    <a:pt x="13407" y="3096"/>
                  </a:lnTo>
                  <a:lnTo>
                    <a:pt x="13259" y="3294"/>
                  </a:lnTo>
                  <a:lnTo>
                    <a:pt x="13111" y="3493"/>
                  </a:lnTo>
                  <a:lnTo>
                    <a:pt x="12964" y="3693"/>
                  </a:lnTo>
                  <a:lnTo>
                    <a:pt x="12819" y="3894"/>
                  </a:lnTo>
                  <a:lnTo>
                    <a:pt x="12674" y="4095"/>
                  </a:lnTo>
                  <a:lnTo>
                    <a:pt x="12530" y="4298"/>
                  </a:lnTo>
                  <a:lnTo>
                    <a:pt x="12387" y="4500"/>
                  </a:lnTo>
                  <a:lnTo>
                    <a:pt x="12245" y="4704"/>
                  </a:lnTo>
                  <a:lnTo>
                    <a:pt x="12104" y="4908"/>
                  </a:lnTo>
                  <a:lnTo>
                    <a:pt x="11962" y="5112"/>
                  </a:lnTo>
                  <a:lnTo>
                    <a:pt x="11682" y="5521"/>
                  </a:lnTo>
                  <a:lnTo>
                    <a:pt x="11404" y="5929"/>
                  </a:lnTo>
                  <a:lnTo>
                    <a:pt x="11404" y="5929"/>
                  </a:lnTo>
                  <a:lnTo>
                    <a:pt x="11329" y="6039"/>
                  </a:lnTo>
                  <a:lnTo>
                    <a:pt x="11254" y="6152"/>
                  </a:lnTo>
                  <a:lnTo>
                    <a:pt x="11108" y="6375"/>
                  </a:lnTo>
                  <a:lnTo>
                    <a:pt x="10962" y="6600"/>
                  </a:lnTo>
                  <a:lnTo>
                    <a:pt x="10816" y="6825"/>
                  </a:lnTo>
                  <a:lnTo>
                    <a:pt x="10742" y="6937"/>
                  </a:lnTo>
                  <a:lnTo>
                    <a:pt x="10669" y="7048"/>
                  </a:lnTo>
                  <a:lnTo>
                    <a:pt x="10594" y="7160"/>
                  </a:lnTo>
                  <a:lnTo>
                    <a:pt x="10518" y="7270"/>
                  </a:lnTo>
                  <a:lnTo>
                    <a:pt x="10440" y="7380"/>
                  </a:lnTo>
                  <a:lnTo>
                    <a:pt x="10363" y="7487"/>
                  </a:lnTo>
                  <a:lnTo>
                    <a:pt x="10282" y="7595"/>
                  </a:lnTo>
                  <a:lnTo>
                    <a:pt x="10202" y="7702"/>
                  </a:lnTo>
                  <a:lnTo>
                    <a:pt x="10202" y="7702"/>
                  </a:lnTo>
                  <a:lnTo>
                    <a:pt x="10153" y="7764"/>
                  </a:lnTo>
                  <a:lnTo>
                    <a:pt x="10102" y="7826"/>
                  </a:lnTo>
                  <a:lnTo>
                    <a:pt x="10003" y="7950"/>
                  </a:lnTo>
                  <a:lnTo>
                    <a:pt x="10003" y="7950"/>
                  </a:lnTo>
                  <a:lnTo>
                    <a:pt x="10117" y="7772"/>
                  </a:lnTo>
                  <a:lnTo>
                    <a:pt x="10233" y="7596"/>
                  </a:lnTo>
                  <a:lnTo>
                    <a:pt x="10350" y="7421"/>
                  </a:lnTo>
                  <a:lnTo>
                    <a:pt x="10470" y="7245"/>
                  </a:lnTo>
                  <a:lnTo>
                    <a:pt x="10590" y="7072"/>
                  </a:lnTo>
                  <a:lnTo>
                    <a:pt x="10711" y="6897"/>
                  </a:lnTo>
                  <a:lnTo>
                    <a:pt x="10954" y="6552"/>
                  </a:lnTo>
                  <a:lnTo>
                    <a:pt x="11199" y="6207"/>
                  </a:lnTo>
                  <a:lnTo>
                    <a:pt x="11442" y="5862"/>
                  </a:lnTo>
                  <a:lnTo>
                    <a:pt x="11564" y="5690"/>
                  </a:lnTo>
                  <a:lnTo>
                    <a:pt x="11685" y="5516"/>
                  </a:lnTo>
                  <a:lnTo>
                    <a:pt x="11804" y="5342"/>
                  </a:lnTo>
                  <a:lnTo>
                    <a:pt x="11923" y="5167"/>
                  </a:lnTo>
                  <a:lnTo>
                    <a:pt x="11923" y="5167"/>
                  </a:lnTo>
                  <a:lnTo>
                    <a:pt x="12057" y="4969"/>
                  </a:lnTo>
                  <a:lnTo>
                    <a:pt x="12190" y="4768"/>
                  </a:lnTo>
                  <a:lnTo>
                    <a:pt x="12455" y="4368"/>
                  </a:lnTo>
                  <a:lnTo>
                    <a:pt x="12718" y="3967"/>
                  </a:lnTo>
                  <a:lnTo>
                    <a:pt x="12983" y="3566"/>
                  </a:lnTo>
                  <a:lnTo>
                    <a:pt x="12983" y="3566"/>
                  </a:lnTo>
                  <a:lnTo>
                    <a:pt x="13039" y="3481"/>
                  </a:lnTo>
                  <a:lnTo>
                    <a:pt x="13096" y="3397"/>
                  </a:lnTo>
                  <a:lnTo>
                    <a:pt x="13096" y="3397"/>
                  </a:lnTo>
                  <a:lnTo>
                    <a:pt x="13258" y="3199"/>
                  </a:lnTo>
                  <a:lnTo>
                    <a:pt x="13338" y="3099"/>
                  </a:lnTo>
                  <a:lnTo>
                    <a:pt x="13417" y="2999"/>
                  </a:lnTo>
                  <a:lnTo>
                    <a:pt x="13494" y="2898"/>
                  </a:lnTo>
                  <a:lnTo>
                    <a:pt x="13532" y="2846"/>
                  </a:lnTo>
                  <a:lnTo>
                    <a:pt x="13569" y="2796"/>
                  </a:lnTo>
                  <a:lnTo>
                    <a:pt x="13605" y="2743"/>
                  </a:lnTo>
                  <a:lnTo>
                    <a:pt x="13640" y="2692"/>
                  </a:lnTo>
                  <a:lnTo>
                    <a:pt x="13675" y="2639"/>
                  </a:lnTo>
                  <a:lnTo>
                    <a:pt x="13711" y="2585"/>
                  </a:lnTo>
                  <a:lnTo>
                    <a:pt x="13711" y="2585"/>
                  </a:lnTo>
                  <a:lnTo>
                    <a:pt x="13774" y="2515"/>
                  </a:lnTo>
                  <a:lnTo>
                    <a:pt x="13838" y="2446"/>
                  </a:lnTo>
                  <a:lnTo>
                    <a:pt x="13905" y="2379"/>
                  </a:lnTo>
                  <a:lnTo>
                    <a:pt x="13972" y="2312"/>
                  </a:lnTo>
                  <a:lnTo>
                    <a:pt x="13972" y="2312"/>
                  </a:lnTo>
                  <a:lnTo>
                    <a:pt x="13980" y="2305"/>
                  </a:lnTo>
                  <a:lnTo>
                    <a:pt x="13984" y="2301"/>
                  </a:lnTo>
                  <a:lnTo>
                    <a:pt x="13986" y="2301"/>
                  </a:lnTo>
                  <a:lnTo>
                    <a:pt x="13986" y="2302"/>
                  </a:lnTo>
                  <a:lnTo>
                    <a:pt x="13984" y="2308"/>
                  </a:lnTo>
                  <a:lnTo>
                    <a:pt x="13970" y="2330"/>
                  </a:lnTo>
                  <a:lnTo>
                    <a:pt x="13948" y="2365"/>
                  </a:lnTo>
                  <a:lnTo>
                    <a:pt x="13881" y="2460"/>
                  </a:lnTo>
                  <a:lnTo>
                    <a:pt x="13801" y="2571"/>
                  </a:lnTo>
                  <a:lnTo>
                    <a:pt x="13674" y="2746"/>
                  </a:lnTo>
                  <a:lnTo>
                    <a:pt x="13663" y="2762"/>
                  </a:lnTo>
                  <a:lnTo>
                    <a:pt x="13661" y="2765"/>
                  </a:lnTo>
                  <a:lnTo>
                    <a:pt x="13663" y="2763"/>
                  </a:lnTo>
                  <a:lnTo>
                    <a:pt x="13709" y="2705"/>
                  </a:lnTo>
                  <a:lnTo>
                    <a:pt x="13709" y="2705"/>
                  </a:lnTo>
                  <a:close/>
                  <a:moveTo>
                    <a:pt x="12860" y="3638"/>
                  </a:moveTo>
                  <a:lnTo>
                    <a:pt x="12860" y="3638"/>
                  </a:lnTo>
                  <a:lnTo>
                    <a:pt x="12725" y="3806"/>
                  </a:lnTo>
                  <a:lnTo>
                    <a:pt x="12593" y="3975"/>
                  </a:lnTo>
                  <a:lnTo>
                    <a:pt x="12462" y="4144"/>
                  </a:lnTo>
                  <a:lnTo>
                    <a:pt x="12332" y="4315"/>
                  </a:lnTo>
                  <a:lnTo>
                    <a:pt x="12332" y="4315"/>
                  </a:lnTo>
                  <a:lnTo>
                    <a:pt x="12480" y="4108"/>
                  </a:lnTo>
                  <a:lnTo>
                    <a:pt x="12628" y="3901"/>
                  </a:lnTo>
                  <a:lnTo>
                    <a:pt x="12628" y="3901"/>
                  </a:lnTo>
                  <a:lnTo>
                    <a:pt x="12695" y="3807"/>
                  </a:lnTo>
                  <a:lnTo>
                    <a:pt x="12763" y="3715"/>
                  </a:lnTo>
                  <a:lnTo>
                    <a:pt x="12832" y="3622"/>
                  </a:lnTo>
                  <a:lnTo>
                    <a:pt x="12901" y="3530"/>
                  </a:lnTo>
                  <a:lnTo>
                    <a:pt x="13040" y="3346"/>
                  </a:lnTo>
                  <a:lnTo>
                    <a:pt x="13179" y="3162"/>
                  </a:lnTo>
                  <a:lnTo>
                    <a:pt x="13248" y="3070"/>
                  </a:lnTo>
                  <a:lnTo>
                    <a:pt x="13316" y="2976"/>
                  </a:lnTo>
                  <a:lnTo>
                    <a:pt x="13384" y="2883"/>
                  </a:lnTo>
                  <a:lnTo>
                    <a:pt x="13450" y="2789"/>
                  </a:lnTo>
                  <a:lnTo>
                    <a:pt x="13514" y="2693"/>
                  </a:lnTo>
                  <a:lnTo>
                    <a:pt x="13577" y="2597"/>
                  </a:lnTo>
                  <a:lnTo>
                    <a:pt x="13639" y="2500"/>
                  </a:lnTo>
                  <a:lnTo>
                    <a:pt x="13698" y="2402"/>
                  </a:lnTo>
                  <a:lnTo>
                    <a:pt x="13698" y="2402"/>
                  </a:lnTo>
                  <a:lnTo>
                    <a:pt x="13733" y="2361"/>
                  </a:lnTo>
                  <a:lnTo>
                    <a:pt x="13767" y="2322"/>
                  </a:lnTo>
                  <a:lnTo>
                    <a:pt x="13783" y="2306"/>
                  </a:lnTo>
                  <a:lnTo>
                    <a:pt x="13797" y="2290"/>
                  </a:lnTo>
                  <a:lnTo>
                    <a:pt x="13811" y="2279"/>
                  </a:lnTo>
                  <a:lnTo>
                    <a:pt x="13822" y="2269"/>
                  </a:lnTo>
                  <a:lnTo>
                    <a:pt x="13831" y="2265"/>
                  </a:lnTo>
                  <a:lnTo>
                    <a:pt x="13835" y="2265"/>
                  </a:lnTo>
                  <a:lnTo>
                    <a:pt x="13837" y="2265"/>
                  </a:lnTo>
                  <a:lnTo>
                    <a:pt x="13839" y="2266"/>
                  </a:lnTo>
                  <a:lnTo>
                    <a:pt x="13840" y="2268"/>
                  </a:lnTo>
                  <a:lnTo>
                    <a:pt x="13840" y="2273"/>
                  </a:lnTo>
                  <a:lnTo>
                    <a:pt x="13840" y="2279"/>
                  </a:lnTo>
                  <a:lnTo>
                    <a:pt x="13836" y="2294"/>
                  </a:lnTo>
                  <a:lnTo>
                    <a:pt x="13828" y="2316"/>
                  </a:lnTo>
                  <a:lnTo>
                    <a:pt x="13815" y="2344"/>
                  </a:lnTo>
                  <a:lnTo>
                    <a:pt x="13797" y="2381"/>
                  </a:lnTo>
                  <a:lnTo>
                    <a:pt x="13797" y="2381"/>
                  </a:lnTo>
                  <a:lnTo>
                    <a:pt x="13761" y="2451"/>
                  </a:lnTo>
                  <a:lnTo>
                    <a:pt x="13722" y="2519"/>
                  </a:lnTo>
                  <a:lnTo>
                    <a:pt x="13722" y="2519"/>
                  </a:lnTo>
                  <a:lnTo>
                    <a:pt x="13664" y="2583"/>
                  </a:lnTo>
                  <a:lnTo>
                    <a:pt x="13605" y="2649"/>
                  </a:lnTo>
                  <a:lnTo>
                    <a:pt x="13548" y="2715"/>
                  </a:lnTo>
                  <a:lnTo>
                    <a:pt x="13491" y="2782"/>
                  </a:lnTo>
                  <a:lnTo>
                    <a:pt x="13434" y="2851"/>
                  </a:lnTo>
                  <a:lnTo>
                    <a:pt x="13379" y="2919"/>
                  </a:lnTo>
                  <a:lnTo>
                    <a:pt x="13324" y="2988"/>
                  </a:lnTo>
                  <a:lnTo>
                    <a:pt x="13271" y="3058"/>
                  </a:lnTo>
                  <a:lnTo>
                    <a:pt x="13218" y="3130"/>
                  </a:lnTo>
                  <a:lnTo>
                    <a:pt x="13165" y="3201"/>
                  </a:lnTo>
                  <a:lnTo>
                    <a:pt x="13112" y="3272"/>
                  </a:lnTo>
                  <a:lnTo>
                    <a:pt x="13061" y="3345"/>
                  </a:lnTo>
                  <a:lnTo>
                    <a:pt x="12959" y="3490"/>
                  </a:lnTo>
                  <a:lnTo>
                    <a:pt x="12860" y="3638"/>
                  </a:lnTo>
                  <a:lnTo>
                    <a:pt x="12860" y="3638"/>
                  </a:lnTo>
                  <a:close/>
                  <a:moveTo>
                    <a:pt x="12576" y="3916"/>
                  </a:moveTo>
                  <a:lnTo>
                    <a:pt x="12576" y="3916"/>
                  </a:lnTo>
                  <a:lnTo>
                    <a:pt x="12731" y="3693"/>
                  </a:lnTo>
                  <a:lnTo>
                    <a:pt x="12887" y="3468"/>
                  </a:lnTo>
                  <a:lnTo>
                    <a:pt x="13045" y="3246"/>
                  </a:lnTo>
                  <a:lnTo>
                    <a:pt x="13124" y="3136"/>
                  </a:lnTo>
                  <a:lnTo>
                    <a:pt x="13205" y="3024"/>
                  </a:lnTo>
                  <a:lnTo>
                    <a:pt x="13205" y="3024"/>
                  </a:lnTo>
                  <a:lnTo>
                    <a:pt x="13248" y="2966"/>
                  </a:lnTo>
                  <a:lnTo>
                    <a:pt x="13293" y="2907"/>
                  </a:lnTo>
                  <a:lnTo>
                    <a:pt x="13382" y="2791"/>
                  </a:lnTo>
                  <a:lnTo>
                    <a:pt x="13474" y="2678"/>
                  </a:lnTo>
                  <a:lnTo>
                    <a:pt x="13567" y="2564"/>
                  </a:lnTo>
                  <a:lnTo>
                    <a:pt x="13567" y="2564"/>
                  </a:lnTo>
                  <a:lnTo>
                    <a:pt x="13510" y="2652"/>
                  </a:lnTo>
                  <a:lnTo>
                    <a:pt x="13453" y="2739"/>
                  </a:lnTo>
                  <a:lnTo>
                    <a:pt x="13395" y="2825"/>
                  </a:lnTo>
                  <a:lnTo>
                    <a:pt x="13335" y="2912"/>
                  </a:lnTo>
                  <a:lnTo>
                    <a:pt x="13273" y="2996"/>
                  </a:lnTo>
                  <a:lnTo>
                    <a:pt x="13211" y="3082"/>
                  </a:lnTo>
                  <a:lnTo>
                    <a:pt x="13148" y="3166"/>
                  </a:lnTo>
                  <a:lnTo>
                    <a:pt x="13084" y="3249"/>
                  </a:lnTo>
                  <a:lnTo>
                    <a:pt x="12957" y="3416"/>
                  </a:lnTo>
                  <a:lnTo>
                    <a:pt x="12828" y="3583"/>
                  </a:lnTo>
                  <a:lnTo>
                    <a:pt x="12701" y="3749"/>
                  </a:lnTo>
                  <a:lnTo>
                    <a:pt x="12638" y="3833"/>
                  </a:lnTo>
                  <a:lnTo>
                    <a:pt x="12576" y="3916"/>
                  </a:lnTo>
                  <a:lnTo>
                    <a:pt x="12576" y="3916"/>
                  </a:lnTo>
                  <a:close/>
                  <a:moveTo>
                    <a:pt x="13673" y="2385"/>
                  </a:moveTo>
                  <a:lnTo>
                    <a:pt x="13673" y="2385"/>
                  </a:lnTo>
                  <a:lnTo>
                    <a:pt x="13664" y="2401"/>
                  </a:lnTo>
                  <a:lnTo>
                    <a:pt x="13664" y="2401"/>
                  </a:lnTo>
                  <a:lnTo>
                    <a:pt x="13606" y="2466"/>
                  </a:lnTo>
                  <a:lnTo>
                    <a:pt x="13549" y="2534"/>
                  </a:lnTo>
                  <a:lnTo>
                    <a:pt x="13434" y="2669"/>
                  </a:lnTo>
                  <a:lnTo>
                    <a:pt x="13434" y="2669"/>
                  </a:lnTo>
                  <a:lnTo>
                    <a:pt x="13464" y="2623"/>
                  </a:lnTo>
                  <a:lnTo>
                    <a:pt x="13492" y="2577"/>
                  </a:lnTo>
                  <a:lnTo>
                    <a:pt x="13492" y="2577"/>
                  </a:lnTo>
                  <a:lnTo>
                    <a:pt x="13528" y="2521"/>
                  </a:lnTo>
                  <a:lnTo>
                    <a:pt x="13578" y="2446"/>
                  </a:lnTo>
                  <a:lnTo>
                    <a:pt x="13636" y="2364"/>
                  </a:lnTo>
                  <a:lnTo>
                    <a:pt x="13664" y="2327"/>
                  </a:lnTo>
                  <a:lnTo>
                    <a:pt x="13690" y="2293"/>
                  </a:lnTo>
                  <a:lnTo>
                    <a:pt x="13712" y="2265"/>
                  </a:lnTo>
                  <a:lnTo>
                    <a:pt x="13729" y="2245"/>
                  </a:lnTo>
                  <a:lnTo>
                    <a:pt x="13736" y="2238"/>
                  </a:lnTo>
                  <a:lnTo>
                    <a:pt x="13742" y="2233"/>
                  </a:lnTo>
                  <a:lnTo>
                    <a:pt x="13746" y="2232"/>
                  </a:lnTo>
                  <a:lnTo>
                    <a:pt x="13746" y="2233"/>
                  </a:lnTo>
                  <a:lnTo>
                    <a:pt x="13747" y="2234"/>
                  </a:lnTo>
                  <a:lnTo>
                    <a:pt x="13747" y="2239"/>
                  </a:lnTo>
                  <a:lnTo>
                    <a:pt x="13743" y="2247"/>
                  </a:lnTo>
                  <a:lnTo>
                    <a:pt x="13739" y="2260"/>
                  </a:lnTo>
                  <a:lnTo>
                    <a:pt x="13732" y="2276"/>
                  </a:lnTo>
                  <a:lnTo>
                    <a:pt x="13708" y="2322"/>
                  </a:lnTo>
                  <a:lnTo>
                    <a:pt x="13673" y="2385"/>
                  </a:lnTo>
                  <a:lnTo>
                    <a:pt x="13673" y="2385"/>
                  </a:lnTo>
                  <a:close/>
                  <a:moveTo>
                    <a:pt x="13186" y="2927"/>
                  </a:moveTo>
                  <a:lnTo>
                    <a:pt x="13186" y="2927"/>
                  </a:lnTo>
                  <a:lnTo>
                    <a:pt x="13072" y="3104"/>
                  </a:lnTo>
                  <a:lnTo>
                    <a:pt x="13014" y="3192"/>
                  </a:lnTo>
                  <a:lnTo>
                    <a:pt x="12957" y="3278"/>
                  </a:lnTo>
                  <a:lnTo>
                    <a:pt x="12957" y="3278"/>
                  </a:lnTo>
                  <a:lnTo>
                    <a:pt x="12885" y="3377"/>
                  </a:lnTo>
                  <a:lnTo>
                    <a:pt x="12814" y="3474"/>
                  </a:lnTo>
                  <a:lnTo>
                    <a:pt x="12674" y="3672"/>
                  </a:lnTo>
                  <a:lnTo>
                    <a:pt x="12674" y="3672"/>
                  </a:lnTo>
                  <a:lnTo>
                    <a:pt x="12355" y="4097"/>
                  </a:lnTo>
                  <a:lnTo>
                    <a:pt x="12038" y="4523"/>
                  </a:lnTo>
                  <a:lnTo>
                    <a:pt x="11880" y="4736"/>
                  </a:lnTo>
                  <a:lnTo>
                    <a:pt x="11724" y="4950"/>
                  </a:lnTo>
                  <a:lnTo>
                    <a:pt x="11568" y="5165"/>
                  </a:lnTo>
                  <a:lnTo>
                    <a:pt x="11413" y="5381"/>
                  </a:lnTo>
                  <a:lnTo>
                    <a:pt x="11413" y="5381"/>
                  </a:lnTo>
                  <a:lnTo>
                    <a:pt x="11202" y="5675"/>
                  </a:lnTo>
                  <a:lnTo>
                    <a:pt x="10991" y="5970"/>
                  </a:lnTo>
                  <a:lnTo>
                    <a:pt x="10778" y="6264"/>
                  </a:lnTo>
                  <a:lnTo>
                    <a:pt x="10565" y="6557"/>
                  </a:lnTo>
                  <a:lnTo>
                    <a:pt x="10565" y="6557"/>
                  </a:lnTo>
                  <a:lnTo>
                    <a:pt x="10672" y="6382"/>
                  </a:lnTo>
                  <a:lnTo>
                    <a:pt x="10781" y="6209"/>
                  </a:lnTo>
                  <a:lnTo>
                    <a:pt x="10891" y="6036"/>
                  </a:lnTo>
                  <a:lnTo>
                    <a:pt x="11002" y="5865"/>
                  </a:lnTo>
                  <a:lnTo>
                    <a:pt x="11002" y="5865"/>
                  </a:lnTo>
                  <a:lnTo>
                    <a:pt x="11284" y="5439"/>
                  </a:lnTo>
                  <a:lnTo>
                    <a:pt x="11284" y="5439"/>
                  </a:lnTo>
                  <a:lnTo>
                    <a:pt x="11764" y="4815"/>
                  </a:lnTo>
                  <a:lnTo>
                    <a:pt x="12004" y="4503"/>
                  </a:lnTo>
                  <a:lnTo>
                    <a:pt x="12244" y="4189"/>
                  </a:lnTo>
                  <a:lnTo>
                    <a:pt x="12482" y="3875"/>
                  </a:lnTo>
                  <a:lnTo>
                    <a:pt x="12718" y="3560"/>
                  </a:lnTo>
                  <a:lnTo>
                    <a:pt x="12953" y="3244"/>
                  </a:lnTo>
                  <a:lnTo>
                    <a:pt x="13069" y="3085"/>
                  </a:lnTo>
                  <a:lnTo>
                    <a:pt x="13186" y="2927"/>
                  </a:lnTo>
                  <a:lnTo>
                    <a:pt x="13186" y="2927"/>
                  </a:lnTo>
                  <a:close/>
                  <a:moveTo>
                    <a:pt x="11333" y="5553"/>
                  </a:moveTo>
                  <a:lnTo>
                    <a:pt x="11333" y="5553"/>
                  </a:lnTo>
                  <a:lnTo>
                    <a:pt x="11549" y="5252"/>
                  </a:lnTo>
                  <a:lnTo>
                    <a:pt x="11765" y="4953"/>
                  </a:lnTo>
                  <a:lnTo>
                    <a:pt x="11984" y="4655"/>
                  </a:lnTo>
                  <a:lnTo>
                    <a:pt x="12203" y="4358"/>
                  </a:lnTo>
                  <a:lnTo>
                    <a:pt x="12203" y="4358"/>
                  </a:lnTo>
                  <a:lnTo>
                    <a:pt x="12008" y="4651"/>
                  </a:lnTo>
                  <a:lnTo>
                    <a:pt x="11812" y="4943"/>
                  </a:lnTo>
                  <a:lnTo>
                    <a:pt x="11618" y="5234"/>
                  </a:lnTo>
                  <a:lnTo>
                    <a:pt x="11521" y="5378"/>
                  </a:lnTo>
                  <a:lnTo>
                    <a:pt x="11422" y="5522"/>
                  </a:lnTo>
                  <a:lnTo>
                    <a:pt x="11422" y="5522"/>
                  </a:lnTo>
                  <a:lnTo>
                    <a:pt x="11087" y="6013"/>
                  </a:lnTo>
                  <a:lnTo>
                    <a:pt x="10918" y="6257"/>
                  </a:lnTo>
                  <a:lnTo>
                    <a:pt x="10748" y="6501"/>
                  </a:lnTo>
                  <a:lnTo>
                    <a:pt x="10576" y="6743"/>
                  </a:lnTo>
                  <a:lnTo>
                    <a:pt x="10490" y="6863"/>
                  </a:lnTo>
                  <a:lnTo>
                    <a:pt x="10402" y="6983"/>
                  </a:lnTo>
                  <a:lnTo>
                    <a:pt x="10314" y="7103"/>
                  </a:lnTo>
                  <a:lnTo>
                    <a:pt x="10225" y="7222"/>
                  </a:lnTo>
                  <a:lnTo>
                    <a:pt x="10135" y="7340"/>
                  </a:lnTo>
                  <a:lnTo>
                    <a:pt x="10045" y="7458"/>
                  </a:lnTo>
                  <a:lnTo>
                    <a:pt x="10045" y="7458"/>
                  </a:lnTo>
                  <a:lnTo>
                    <a:pt x="9888" y="7662"/>
                  </a:lnTo>
                  <a:lnTo>
                    <a:pt x="9888" y="7662"/>
                  </a:lnTo>
                  <a:lnTo>
                    <a:pt x="10006" y="7472"/>
                  </a:lnTo>
                  <a:lnTo>
                    <a:pt x="10123" y="7283"/>
                  </a:lnTo>
                  <a:lnTo>
                    <a:pt x="10355" y="6901"/>
                  </a:lnTo>
                  <a:lnTo>
                    <a:pt x="10355" y="6901"/>
                  </a:lnTo>
                  <a:lnTo>
                    <a:pt x="10601" y="6565"/>
                  </a:lnTo>
                  <a:lnTo>
                    <a:pt x="10847" y="6228"/>
                  </a:lnTo>
                  <a:lnTo>
                    <a:pt x="11090" y="5891"/>
                  </a:lnTo>
                  <a:lnTo>
                    <a:pt x="11333" y="5553"/>
                  </a:lnTo>
                  <a:lnTo>
                    <a:pt x="11333" y="5553"/>
                  </a:lnTo>
                  <a:close/>
                  <a:moveTo>
                    <a:pt x="10494" y="7040"/>
                  </a:moveTo>
                  <a:lnTo>
                    <a:pt x="10494" y="7040"/>
                  </a:lnTo>
                  <a:lnTo>
                    <a:pt x="10663" y="6787"/>
                  </a:lnTo>
                  <a:lnTo>
                    <a:pt x="10833" y="6535"/>
                  </a:lnTo>
                  <a:lnTo>
                    <a:pt x="11003" y="6283"/>
                  </a:lnTo>
                  <a:lnTo>
                    <a:pt x="11175" y="6032"/>
                  </a:lnTo>
                  <a:lnTo>
                    <a:pt x="11350" y="5782"/>
                  </a:lnTo>
                  <a:lnTo>
                    <a:pt x="11525" y="5534"/>
                  </a:lnTo>
                  <a:lnTo>
                    <a:pt x="11703" y="5286"/>
                  </a:lnTo>
                  <a:lnTo>
                    <a:pt x="11884" y="5038"/>
                  </a:lnTo>
                  <a:lnTo>
                    <a:pt x="11884" y="5038"/>
                  </a:lnTo>
                  <a:lnTo>
                    <a:pt x="12052" y="4805"/>
                  </a:lnTo>
                  <a:lnTo>
                    <a:pt x="12221" y="4569"/>
                  </a:lnTo>
                  <a:lnTo>
                    <a:pt x="12389" y="4334"/>
                  </a:lnTo>
                  <a:lnTo>
                    <a:pt x="12559" y="4100"/>
                  </a:lnTo>
                  <a:lnTo>
                    <a:pt x="12559" y="4100"/>
                  </a:lnTo>
                  <a:lnTo>
                    <a:pt x="12367" y="4406"/>
                  </a:lnTo>
                  <a:lnTo>
                    <a:pt x="12176" y="4709"/>
                  </a:lnTo>
                  <a:lnTo>
                    <a:pt x="12080" y="4860"/>
                  </a:lnTo>
                  <a:lnTo>
                    <a:pt x="11984" y="5008"/>
                  </a:lnTo>
                  <a:lnTo>
                    <a:pt x="11888" y="5157"/>
                  </a:lnTo>
                  <a:lnTo>
                    <a:pt x="11791" y="5303"/>
                  </a:lnTo>
                  <a:lnTo>
                    <a:pt x="11791" y="5303"/>
                  </a:lnTo>
                  <a:lnTo>
                    <a:pt x="11669" y="5481"/>
                  </a:lnTo>
                  <a:lnTo>
                    <a:pt x="11548" y="5658"/>
                  </a:lnTo>
                  <a:lnTo>
                    <a:pt x="11424" y="5836"/>
                  </a:lnTo>
                  <a:lnTo>
                    <a:pt x="11301" y="6013"/>
                  </a:lnTo>
                  <a:lnTo>
                    <a:pt x="10803" y="6718"/>
                  </a:lnTo>
                  <a:lnTo>
                    <a:pt x="10679" y="6895"/>
                  </a:lnTo>
                  <a:lnTo>
                    <a:pt x="10556" y="7072"/>
                  </a:lnTo>
                  <a:lnTo>
                    <a:pt x="10433" y="7250"/>
                  </a:lnTo>
                  <a:lnTo>
                    <a:pt x="10312" y="7429"/>
                  </a:lnTo>
                  <a:lnTo>
                    <a:pt x="10192" y="7608"/>
                  </a:lnTo>
                  <a:lnTo>
                    <a:pt x="10073" y="7788"/>
                  </a:lnTo>
                  <a:lnTo>
                    <a:pt x="9956" y="7968"/>
                  </a:lnTo>
                  <a:lnTo>
                    <a:pt x="9840" y="8151"/>
                  </a:lnTo>
                  <a:lnTo>
                    <a:pt x="9840" y="8151"/>
                  </a:lnTo>
                  <a:lnTo>
                    <a:pt x="9707" y="8316"/>
                  </a:lnTo>
                  <a:lnTo>
                    <a:pt x="9640" y="8399"/>
                  </a:lnTo>
                  <a:lnTo>
                    <a:pt x="9574" y="8482"/>
                  </a:lnTo>
                  <a:lnTo>
                    <a:pt x="9574" y="8482"/>
                  </a:lnTo>
                  <a:lnTo>
                    <a:pt x="9690" y="8295"/>
                  </a:lnTo>
                  <a:lnTo>
                    <a:pt x="9807" y="8109"/>
                  </a:lnTo>
                  <a:lnTo>
                    <a:pt x="9924" y="7923"/>
                  </a:lnTo>
                  <a:lnTo>
                    <a:pt x="10043" y="7738"/>
                  </a:lnTo>
                  <a:lnTo>
                    <a:pt x="10043" y="7738"/>
                  </a:lnTo>
                  <a:lnTo>
                    <a:pt x="10157" y="7565"/>
                  </a:lnTo>
                  <a:lnTo>
                    <a:pt x="10271" y="7390"/>
                  </a:lnTo>
                  <a:lnTo>
                    <a:pt x="10383" y="7216"/>
                  </a:lnTo>
                  <a:lnTo>
                    <a:pt x="10494" y="7040"/>
                  </a:lnTo>
                  <a:lnTo>
                    <a:pt x="10494" y="7040"/>
                  </a:lnTo>
                  <a:close/>
                  <a:moveTo>
                    <a:pt x="14056" y="2189"/>
                  </a:moveTo>
                  <a:lnTo>
                    <a:pt x="14056" y="2189"/>
                  </a:lnTo>
                  <a:lnTo>
                    <a:pt x="13989" y="2251"/>
                  </a:lnTo>
                  <a:lnTo>
                    <a:pt x="13924" y="2314"/>
                  </a:lnTo>
                  <a:lnTo>
                    <a:pt x="13859" y="2377"/>
                  </a:lnTo>
                  <a:lnTo>
                    <a:pt x="13796" y="2443"/>
                  </a:lnTo>
                  <a:lnTo>
                    <a:pt x="13796" y="2443"/>
                  </a:lnTo>
                  <a:lnTo>
                    <a:pt x="13836" y="2370"/>
                  </a:lnTo>
                  <a:lnTo>
                    <a:pt x="13873" y="2298"/>
                  </a:lnTo>
                  <a:lnTo>
                    <a:pt x="13910" y="2223"/>
                  </a:lnTo>
                  <a:lnTo>
                    <a:pt x="13927" y="2184"/>
                  </a:lnTo>
                  <a:lnTo>
                    <a:pt x="13943" y="2145"/>
                  </a:lnTo>
                  <a:lnTo>
                    <a:pt x="13943" y="2145"/>
                  </a:lnTo>
                  <a:lnTo>
                    <a:pt x="13999" y="2168"/>
                  </a:lnTo>
                  <a:lnTo>
                    <a:pt x="14056" y="2189"/>
                  </a:lnTo>
                  <a:lnTo>
                    <a:pt x="14056" y="2189"/>
                  </a:lnTo>
                  <a:close/>
                  <a:moveTo>
                    <a:pt x="13907" y="2130"/>
                  </a:moveTo>
                  <a:lnTo>
                    <a:pt x="13907" y="2130"/>
                  </a:lnTo>
                  <a:lnTo>
                    <a:pt x="13870" y="2172"/>
                  </a:lnTo>
                  <a:lnTo>
                    <a:pt x="13831" y="2213"/>
                  </a:lnTo>
                  <a:lnTo>
                    <a:pt x="13756" y="2298"/>
                  </a:lnTo>
                  <a:lnTo>
                    <a:pt x="13756" y="2298"/>
                  </a:lnTo>
                  <a:lnTo>
                    <a:pt x="13804" y="2211"/>
                  </a:lnTo>
                  <a:lnTo>
                    <a:pt x="13828" y="2166"/>
                  </a:lnTo>
                  <a:lnTo>
                    <a:pt x="13850" y="2123"/>
                  </a:lnTo>
                  <a:lnTo>
                    <a:pt x="13850" y="2123"/>
                  </a:lnTo>
                  <a:lnTo>
                    <a:pt x="13852" y="2116"/>
                  </a:lnTo>
                  <a:lnTo>
                    <a:pt x="13851" y="2110"/>
                  </a:lnTo>
                  <a:lnTo>
                    <a:pt x="13849" y="2104"/>
                  </a:lnTo>
                  <a:lnTo>
                    <a:pt x="13845" y="2101"/>
                  </a:lnTo>
                  <a:lnTo>
                    <a:pt x="13840" y="2097"/>
                  </a:lnTo>
                  <a:lnTo>
                    <a:pt x="13835" y="2097"/>
                  </a:lnTo>
                  <a:lnTo>
                    <a:pt x="13829" y="2099"/>
                  </a:lnTo>
                  <a:lnTo>
                    <a:pt x="13823" y="2102"/>
                  </a:lnTo>
                  <a:lnTo>
                    <a:pt x="13823" y="2102"/>
                  </a:lnTo>
                  <a:lnTo>
                    <a:pt x="13797" y="2127"/>
                  </a:lnTo>
                  <a:lnTo>
                    <a:pt x="13770" y="2152"/>
                  </a:lnTo>
                  <a:lnTo>
                    <a:pt x="13720" y="2205"/>
                  </a:lnTo>
                  <a:lnTo>
                    <a:pt x="13671" y="2260"/>
                  </a:lnTo>
                  <a:lnTo>
                    <a:pt x="13623" y="2316"/>
                  </a:lnTo>
                  <a:lnTo>
                    <a:pt x="13623" y="2316"/>
                  </a:lnTo>
                  <a:lnTo>
                    <a:pt x="13711" y="2191"/>
                  </a:lnTo>
                  <a:lnTo>
                    <a:pt x="13797" y="2067"/>
                  </a:lnTo>
                  <a:lnTo>
                    <a:pt x="13797" y="2067"/>
                  </a:lnTo>
                  <a:lnTo>
                    <a:pt x="13823" y="2086"/>
                  </a:lnTo>
                  <a:lnTo>
                    <a:pt x="13850" y="2102"/>
                  </a:lnTo>
                  <a:lnTo>
                    <a:pt x="13878" y="2117"/>
                  </a:lnTo>
                  <a:lnTo>
                    <a:pt x="13907" y="2130"/>
                  </a:lnTo>
                  <a:lnTo>
                    <a:pt x="13907" y="2130"/>
                  </a:lnTo>
                  <a:close/>
                  <a:moveTo>
                    <a:pt x="13562" y="1915"/>
                  </a:moveTo>
                  <a:lnTo>
                    <a:pt x="13562" y="1915"/>
                  </a:lnTo>
                  <a:lnTo>
                    <a:pt x="13563" y="1911"/>
                  </a:lnTo>
                  <a:lnTo>
                    <a:pt x="13563" y="1908"/>
                  </a:lnTo>
                  <a:lnTo>
                    <a:pt x="13563" y="1902"/>
                  </a:lnTo>
                  <a:lnTo>
                    <a:pt x="13563" y="1902"/>
                  </a:lnTo>
                  <a:lnTo>
                    <a:pt x="13589" y="1917"/>
                  </a:lnTo>
                  <a:lnTo>
                    <a:pt x="13613" y="1932"/>
                  </a:lnTo>
                  <a:lnTo>
                    <a:pt x="13639" y="1950"/>
                  </a:lnTo>
                  <a:lnTo>
                    <a:pt x="13665" y="1967"/>
                  </a:lnTo>
                  <a:lnTo>
                    <a:pt x="13715" y="2005"/>
                  </a:lnTo>
                  <a:lnTo>
                    <a:pt x="13767" y="2044"/>
                  </a:lnTo>
                  <a:lnTo>
                    <a:pt x="13767" y="2044"/>
                  </a:lnTo>
                  <a:lnTo>
                    <a:pt x="13718" y="2086"/>
                  </a:lnTo>
                  <a:lnTo>
                    <a:pt x="13670" y="2128"/>
                  </a:lnTo>
                  <a:lnTo>
                    <a:pt x="13622" y="2171"/>
                  </a:lnTo>
                  <a:lnTo>
                    <a:pt x="13576" y="2216"/>
                  </a:lnTo>
                  <a:lnTo>
                    <a:pt x="13532" y="2261"/>
                  </a:lnTo>
                  <a:lnTo>
                    <a:pt x="13488" y="2307"/>
                  </a:lnTo>
                  <a:lnTo>
                    <a:pt x="13445" y="2354"/>
                  </a:lnTo>
                  <a:lnTo>
                    <a:pt x="13403" y="2402"/>
                  </a:lnTo>
                  <a:lnTo>
                    <a:pt x="13362" y="2450"/>
                  </a:lnTo>
                  <a:lnTo>
                    <a:pt x="13321" y="2499"/>
                  </a:lnTo>
                  <a:lnTo>
                    <a:pt x="13282" y="2548"/>
                  </a:lnTo>
                  <a:lnTo>
                    <a:pt x="13242" y="2598"/>
                  </a:lnTo>
                  <a:lnTo>
                    <a:pt x="13205" y="2649"/>
                  </a:lnTo>
                  <a:lnTo>
                    <a:pt x="13166" y="2700"/>
                  </a:lnTo>
                  <a:lnTo>
                    <a:pt x="13093" y="2803"/>
                  </a:lnTo>
                  <a:lnTo>
                    <a:pt x="13093" y="2803"/>
                  </a:lnTo>
                  <a:lnTo>
                    <a:pt x="13164" y="2701"/>
                  </a:lnTo>
                  <a:lnTo>
                    <a:pt x="13235" y="2599"/>
                  </a:lnTo>
                  <a:lnTo>
                    <a:pt x="13306" y="2498"/>
                  </a:lnTo>
                  <a:lnTo>
                    <a:pt x="13375" y="2395"/>
                  </a:lnTo>
                  <a:lnTo>
                    <a:pt x="13443" y="2292"/>
                  </a:lnTo>
                  <a:lnTo>
                    <a:pt x="13510" y="2187"/>
                  </a:lnTo>
                  <a:lnTo>
                    <a:pt x="13577" y="2083"/>
                  </a:lnTo>
                  <a:lnTo>
                    <a:pt x="13642" y="1978"/>
                  </a:lnTo>
                  <a:lnTo>
                    <a:pt x="13642" y="1978"/>
                  </a:lnTo>
                  <a:lnTo>
                    <a:pt x="13644" y="1976"/>
                  </a:lnTo>
                  <a:lnTo>
                    <a:pt x="13644" y="1972"/>
                  </a:lnTo>
                  <a:lnTo>
                    <a:pt x="13644" y="1966"/>
                  </a:lnTo>
                  <a:lnTo>
                    <a:pt x="13642" y="1960"/>
                  </a:lnTo>
                  <a:lnTo>
                    <a:pt x="13637" y="1957"/>
                  </a:lnTo>
                  <a:lnTo>
                    <a:pt x="13632" y="1953"/>
                  </a:lnTo>
                  <a:lnTo>
                    <a:pt x="13626" y="1952"/>
                  </a:lnTo>
                  <a:lnTo>
                    <a:pt x="13620" y="1953"/>
                  </a:lnTo>
                  <a:lnTo>
                    <a:pt x="13618" y="1956"/>
                  </a:lnTo>
                  <a:lnTo>
                    <a:pt x="13615" y="1958"/>
                  </a:lnTo>
                  <a:lnTo>
                    <a:pt x="13615" y="1958"/>
                  </a:lnTo>
                  <a:lnTo>
                    <a:pt x="13536" y="2041"/>
                  </a:lnTo>
                  <a:lnTo>
                    <a:pt x="13460" y="2125"/>
                  </a:lnTo>
                  <a:lnTo>
                    <a:pt x="13384" y="2212"/>
                  </a:lnTo>
                  <a:lnTo>
                    <a:pt x="13308" y="2298"/>
                  </a:lnTo>
                  <a:lnTo>
                    <a:pt x="13308" y="2298"/>
                  </a:lnTo>
                  <a:lnTo>
                    <a:pt x="13375" y="2205"/>
                  </a:lnTo>
                  <a:lnTo>
                    <a:pt x="13439" y="2109"/>
                  </a:lnTo>
                  <a:lnTo>
                    <a:pt x="13501" y="2013"/>
                  </a:lnTo>
                  <a:lnTo>
                    <a:pt x="13532" y="1964"/>
                  </a:lnTo>
                  <a:lnTo>
                    <a:pt x="13562" y="1915"/>
                  </a:lnTo>
                  <a:lnTo>
                    <a:pt x="13562" y="1915"/>
                  </a:lnTo>
                  <a:close/>
                  <a:moveTo>
                    <a:pt x="13455" y="1854"/>
                  </a:moveTo>
                  <a:lnTo>
                    <a:pt x="13455" y="1854"/>
                  </a:lnTo>
                  <a:lnTo>
                    <a:pt x="13478" y="1862"/>
                  </a:lnTo>
                  <a:lnTo>
                    <a:pt x="13499" y="1870"/>
                  </a:lnTo>
                  <a:lnTo>
                    <a:pt x="13520" y="1881"/>
                  </a:lnTo>
                  <a:lnTo>
                    <a:pt x="13542" y="1891"/>
                  </a:lnTo>
                  <a:lnTo>
                    <a:pt x="13542" y="1891"/>
                  </a:lnTo>
                  <a:lnTo>
                    <a:pt x="13539" y="1893"/>
                  </a:lnTo>
                  <a:lnTo>
                    <a:pt x="13535" y="1894"/>
                  </a:lnTo>
                  <a:lnTo>
                    <a:pt x="13535" y="1894"/>
                  </a:lnTo>
                  <a:lnTo>
                    <a:pt x="13465" y="1974"/>
                  </a:lnTo>
                  <a:lnTo>
                    <a:pt x="13395" y="2055"/>
                  </a:lnTo>
                  <a:lnTo>
                    <a:pt x="13255" y="2218"/>
                  </a:lnTo>
                  <a:lnTo>
                    <a:pt x="13255" y="2218"/>
                  </a:lnTo>
                  <a:lnTo>
                    <a:pt x="13283" y="2175"/>
                  </a:lnTo>
                  <a:lnTo>
                    <a:pt x="13310" y="2130"/>
                  </a:lnTo>
                  <a:lnTo>
                    <a:pt x="13336" y="2086"/>
                  </a:lnTo>
                  <a:lnTo>
                    <a:pt x="13362" y="2040"/>
                  </a:lnTo>
                  <a:lnTo>
                    <a:pt x="13386" y="1994"/>
                  </a:lnTo>
                  <a:lnTo>
                    <a:pt x="13411" y="1949"/>
                  </a:lnTo>
                  <a:lnTo>
                    <a:pt x="13433" y="1901"/>
                  </a:lnTo>
                  <a:lnTo>
                    <a:pt x="13455" y="1854"/>
                  </a:lnTo>
                  <a:lnTo>
                    <a:pt x="13455" y="1854"/>
                  </a:lnTo>
                  <a:close/>
                  <a:moveTo>
                    <a:pt x="13120" y="1862"/>
                  </a:moveTo>
                  <a:lnTo>
                    <a:pt x="13120" y="1862"/>
                  </a:lnTo>
                  <a:lnTo>
                    <a:pt x="13141" y="1855"/>
                  </a:lnTo>
                  <a:lnTo>
                    <a:pt x="13141" y="1855"/>
                  </a:lnTo>
                  <a:lnTo>
                    <a:pt x="13146" y="1864"/>
                  </a:lnTo>
                  <a:lnTo>
                    <a:pt x="13152" y="1874"/>
                  </a:lnTo>
                  <a:lnTo>
                    <a:pt x="13152" y="1874"/>
                  </a:lnTo>
                  <a:lnTo>
                    <a:pt x="13153" y="1875"/>
                  </a:lnTo>
                  <a:lnTo>
                    <a:pt x="13155" y="1875"/>
                  </a:lnTo>
                  <a:lnTo>
                    <a:pt x="13158" y="1874"/>
                  </a:lnTo>
                  <a:lnTo>
                    <a:pt x="13159" y="1871"/>
                  </a:lnTo>
                  <a:lnTo>
                    <a:pt x="13159" y="1868"/>
                  </a:lnTo>
                  <a:lnTo>
                    <a:pt x="13159" y="1868"/>
                  </a:lnTo>
                  <a:lnTo>
                    <a:pt x="13151" y="1850"/>
                  </a:lnTo>
                  <a:lnTo>
                    <a:pt x="13151" y="1850"/>
                  </a:lnTo>
                  <a:lnTo>
                    <a:pt x="13185" y="1840"/>
                  </a:lnTo>
                  <a:lnTo>
                    <a:pt x="13218" y="1832"/>
                  </a:lnTo>
                  <a:lnTo>
                    <a:pt x="13249" y="1827"/>
                  </a:lnTo>
                  <a:lnTo>
                    <a:pt x="13281" y="1825"/>
                  </a:lnTo>
                  <a:lnTo>
                    <a:pt x="13313" y="1823"/>
                  </a:lnTo>
                  <a:lnTo>
                    <a:pt x="13343" y="1826"/>
                  </a:lnTo>
                  <a:lnTo>
                    <a:pt x="13374" y="1830"/>
                  </a:lnTo>
                  <a:lnTo>
                    <a:pt x="13403" y="1836"/>
                  </a:lnTo>
                  <a:lnTo>
                    <a:pt x="13403" y="1836"/>
                  </a:lnTo>
                  <a:lnTo>
                    <a:pt x="13316" y="1924"/>
                  </a:lnTo>
                  <a:lnTo>
                    <a:pt x="13231" y="2014"/>
                  </a:lnTo>
                  <a:lnTo>
                    <a:pt x="13146" y="2106"/>
                  </a:lnTo>
                  <a:lnTo>
                    <a:pt x="13063" y="2197"/>
                  </a:lnTo>
                  <a:lnTo>
                    <a:pt x="12981" y="2290"/>
                  </a:lnTo>
                  <a:lnTo>
                    <a:pt x="12901" y="2384"/>
                  </a:lnTo>
                  <a:lnTo>
                    <a:pt x="12821" y="2479"/>
                  </a:lnTo>
                  <a:lnTo>
                    <a:pt x="12743" y="2575"/>
                  </a:lnTo>
                  <a:lnTo>
                    <a:pt x="12665" y="2672"/>
                  </a:lnTo>
                  <a:lnTo>
                    <a:pt x="12589" y="2769"/>
                  </a:lnTo>
                  <a:lnTo>
                    <a:pt x="12513" y="2868"/>
                  </a:lnTo>
                  <a:lnTo>
                    <a:pt x="12438" y="2966"/>
                  </a:lnTo>
                  <a:lnTo>
                    <a:pt x="12365" y="3065"/>
                  </a:lnTo>
                  <a:lnTo>
                    <a:pt x="12291" y="3166"/>
                  </a:lnTo>
                  <a:lnTo>
                    <a:pt x="12218" y="3267"/>
                  </a:lnTo>
                  <a:lnTo>
                    <a:pt x="12146" y="3367"/>
                  </a:lnTo>
                  <a:lnTo>
                    <a:pt x="12003" y="3571"/>
                  </a:lnTo>
                  <a:lnTo>
                    <a:pt x="11861" y="3775"/>
                  </a:lnTo>
                  <a:lnTo>
                    <a:pt x="11721" y="3979"/>
                  </a:lnTo>
                  <a:lnTo>
                    <a:pt x="11580" y="4184"/>
                  </a:lnTo>
                  <a:lnTo>
                    <a:pt x="11440" y="4389"/>
                  </a:lnTo>
                  <a:lnTo>
                    <a:pt x="11300" y="4594"/>
                  </a:lnTo>
                  <a:lnTo>
                    <a:pt x="11158" y="4798"/>
                  </a:lnTo>
                  <a:lnTo>
                    <a:pt x="11015" y="4999"/>
                  </a:lnTo>
                  <a:lnTo>
                    <a:pt x="11015" y="4999"/>
                  </a:lnTo>
                  <a:lnTo>
                    <a:pt x="10878" y="5187"/>
                  </a:lnTo>
                  <a:lnTo>
                    <a:pt x="10742" y="5375"/>
                  </a:lnTo>
                  <a:lnTo>
                    <a:pt x="10604" y="5562"/>
                  </a:lnTo>
                  <a:lnTo>
                    <a:pt x="10466" y="5749"/>
                  </a:lnTo>
                  <a:lnTo>
                    <a:pt x="10188" y="6121"/>
                  </a:lnTo>
                  <a:lnTo>
                    <a:pt x="9908" y="6494"/>
                  </a:lnTo>
                  <a:lnTo>
                    <a:pt x="9908" y="6494"/>
                  </a:lnTo>
                  <a:lnTo>
                    <a:pt x="10208" y="6062"/>
                  </a:lnTo>
                  <a:lnTo>
                    <a:pt x="10506" y="5629"/>
                  </a:lnTo>
                  <a:lnTo>
                    <a:pt x="10506" y="5629"/>
                  </a:lnTo>
                  <a:lnTo>
                    <a:pt x="10842" y="5139"/>
                  </a:lnTo>
                  <a:lnTo>
                    <a:pt x="11010" y="4895"/>
                  </a:lnTo>
                  <a:lnTo>
                    <a:pt x="11179" y="4651"/>
                  </a:lnTo>
                  <a:lnTo>
                    <a:pt x="11349" y="4408"/>
                  </a:lnTo>
                  <a:lnTo>
                    <a:pt x="11521" y="4166"/>
                  </a:lnTo>
                  <a:lnTo>
                    <a:pt x="11694" y="3924"/>
                  </a:lnTo>
                  <a:lnTo>
                    <a:pt x="11782" y="3804"/>
                  </a:lnTo>
                  <a:lnTo>
                    <a:pt x="11870" y="3685"/>
                  </a:lnTo>
                  <a:lnTo>
                    <a:pt x="11870" y="3685"/>
                  </a:lnTo>
                  <a:lnTo>
                    <a:pt x="12236" y="3192"/>
                  </a:lnTo>
                  <a:lnTo>
                    <a:pt x="12418" y="2945"/>
                  </a:lnTo>
                  <a:lnTo>
                    <a:pt x="12601" y="2697"/>
                  </a:lnTo>
                  <a:lnTo>
                    <a:pt x="12601" y="2697"/>
                  </a:lnTo>
                  <a:lnTo>
                    <a:pt x="12635" y="2647"/>
                  </a:lnTo>
                  <a:lnTo>
                    <a:pt x="12670" y="2596"/>
                  </a:lnTo>
                  <a:lnTo>
                    <a:pt x="12705" y="2542"/>
                  </a:lnTo>
                  <a:lnTo>
                    <a:pt x="12740" y="2486"/>
                  </a:lnTo>
                  <a:lnTo>
                    <a:pt x="12813" y="2371"/>
                  </a:lnTo>
                  <a:lnTo>
                    <a:pt x="12850" y="2313"/>
                  </a:lnTo>
                  <a:lnTo>
                    <a:pt x="12889" y="2255"/>
                  </a:lnTo>
                  <a:lnTo>
                    <a:pt x="12928" y="2198"/>
                  </a:lnTo>
                  <a:lnTo>
                    <a:pt x="12967" y="2142"/>
                  </a:lnTo>
                  <a:lnTo>
                    <a:pt x="13010" y="2089"/>
                  </a:lnTo>
                  <a:lnTo>
                    <a:pt x="13031" y="2063"/>
                  </a:lnTo>
                  <a:lnTo>
                    <a:pt x="13052" y="2038"/>
                  </a:lnTo>
                  <a:lnTo>
                    <a:pt x="13073" y="2013"/>
                  </a:lnTo>
                  <a:lnTo>
                    <a:pt x="13095" y="1990"/>
                  </a:lnTo>
                  <a:lnTo>
                    <a:pt x="13117" y="1967"/>
                  </a:lnTo>
                  <a:lnTo>
                    <a:pt x="13139" y="1946"/>
                  </a:lnTo>
                  <a:lnTo>
                    <a:pt x="13163" y="1925"/>
                  </a:lnTo>
                  <a:lnTo>
                    <a:pt x="13186" y="1907"/>
                  </a:lnTo>
                  <a:lnTo>
                    <a:pt x="13211" y="1888"/>
                  </a:lnTo>
                  <a:lnTo>
                    <a:pt x="13234" y="1871"/>
                  </a:lnTo>
                  <a:lnTo>
                    <a:pt x="13234" y="1871"/>
                  </a:lnTo>
                  <a:lnTo>
                    <a:pt x="13238" y="1869"/>
                  </a:lnTo>
                  <a:lnTo>
                    <a:pt x="13239" y="1867"/>
                  </a:lnTo>
                  <a:lnTo>
                    <a:pt x="13241" y="1861"/>
                  </a:lnTo>
                  <a:lnTo>
                    <a:pt x="13241" y="1855"/>
                  </a:lnTo>
                  <a:lnTo>
                    <a:pt x="13239" y="1849"/>
                  </a:lnTo>
                  <a:lnTo>
                    <a:pt x="13235" y="1845"/>
                  </a:lnTo>
                  <a:lnTo>
                    <a:pt x="13231" y="1842"/>
                  </a:lnTo>
                  <a:lnTo>
                    <a:pt x="13225" y="1842"/>
                  </a:lnTo>
                  <a:lnTo>
                    <a:pt x="13223" y="1842"/>
                  </a:lnTo>
                  <a:lnTo>
                    <a:pt x="13219" y="1845"/>
                  </a:lnTo>
                  <a:lnTo>
                    <a:pt x="13219" y="1845"/>
                  </a:lnTo>
                  <a:lnTo>
                    <a:pt x="13187" y="1867"/>
                  </a:lnTo>
                  <a:lnTo>
                    <a:pt x="13157" y="1890"/>
                  </a:lnTo>
                  <a:lnTo>
                    <a:pt x="13127" y="1915"/>
                  </a:lnTo>
                  <a:lnTo>
                    <a:pt x="13096" y="1942"/>
                  </a:lnTo>
                  <a:lnTo>
                    <a:pt x="13067" y="1969"/>
                  </a:lnTo>
                  <a:lnTo>
                    <a:pt x="13039" y="1998"/>
                  </a:lnTo>
                  <a:lnTo>
                    <a:pt x="13010" y="2028"/>
                  </a:lnTo>
                  <a:lnTo>
                    <a:pt x="12981" y="2060"/>
                  </a:lnTo>
                  <a:lnTo>
                    <a:pt x="12981" y="2060"/>
                  </a:lnTo>
                  <a:lnTo>
                    <a:pt x="13011" y="2007"/>
                  </a:lnTo>
                  <a:lnTo>
                    <a:pt x="13040" y="1955"/>
                  </a:lnTo>
                  <a:lnTo>
                    <a:pt x="13068" y="1901"/>
                  </a:lnTo>
                  <a:lnTo>
                    <a:pt x="13095" y="1847"/>
                  </a:lnTo>
                  <a:lnTo>
                    <a:pt x="13095" y="1847"/>
                  </a:lnTo>
                  <a:lnTo>
                    <a:pt x="13096" y="1850"/>
                  </a:lnTo>
                  <a:lnTo>
                    <a:pt x="13097" y="1855"/>
                  </a:lnTo>
                  <a:lnTo>
                    <a:pt x="13100" y="1857"/>
                  </a:lnTo>
                  <a:lnTo>
                    <a:pt x="13102" y="1861"/>
                  </a:lnTo>
                  <a:lnTo>
                    <a:pt x="13107" y="1863"/>
                  </a:lnTo>
                  <a:lnTo>
                    <a:pt x="13110" y="1864"/>
                  </a:lnTo>
                  <a:lnTo>
                    <a:pt x="13115" y="1864"/>
                  </a:lnTo>
                  <a:lnTo>
                    <a:pt x="13120" y="1862"/>
                  </a:lnTo>
                  <a:lnTo>
                    <a:pt x="13120" y="1862"/>
                  </a:lnTo>
                  <a:close/>
                  <a:moveTo>
                    <a:pt x="11783" y="3580"/>
                  </a:moveTo>
                  <a:lnTo>
                    <a:pt x="11783" y="3580"/>
                  </a:lnTo>
                  <a:lnTo>
                    <a:pt x="11774" y="3592"/>
                  </a:lnTo>
                  <a:lnTo>
                    <a:pt x="11774" y="3592"/>
                  </a:lnTo>
                  <a:lnTo>
                    <a:pt x="12086" y="3179"/>
                  </a:lnTo>
                  <a:lnTo>
                    <a:pt x="12399" y="2766"/>
                  </a:lnTo>
                  <a:lnTo>
                    <a:pt x="12554" y="2559"/>
                  </a:lnTo>
                  <a:lnTo>
                    <a:pt x="12710" y="2351"/>
                  </a:lnTo>
                  <a:lnTo>
                    <a:pt x="12863" y="2143"/>
                  </a:lnTo>
                  <a:lnTo>
                    <a:pt x="13018" y="1935"/>
                  </a:lnTo>
                  <a:lnTo>
                    <a:pt x="13018" y="1935"/>
                  </a:lnTo>
                  <a:lnTo>
                    <a:pt x="12997" y="1964"/>
                  </a:lnTo>
                  <a:lnTo>
                    <a:pt x="12973" y="2003"/>
                  </a:lnTo>
                  <a:lnTo>
                    <a:pt x="12914" y="2100"/>
                  </a:lnTo>
                  <a:lnTo>
                    <a:pt x="12844" y="2217"/>
                  </a:lnTo>
                  <a:lnTo>
                    <a:pt x="12770" y="2342"/>
                  </a:lnTo>
                  <a:lnTo>
                    <a:pt x="12770" y="2342"/>
                  </a:lnTo>
                  <a:lnTo>
                    <a:pt x="12733" y="2396"/>
                  </a:lnTo>
                  <a:lnTo>
                    <a:pt x="12698" y="2450"/>
                  </a:lnTo>
                  <a:lnTo>
                    <a:pt x="12630" y="2557"/>
                  </a:lnTo>
                  <a:lnTo>
                    <a:pt x="12630" y="2557"/>
                  </a:lnTo>
                  <a:lnTo>
                    <a:pt x="12613" y="2582"/>
                  </a:lnTo>
                  <a:lnTo>
                    <a:pt x="12613" y="2582"/>
                  </a:lnTo>
                  <a:lnTo>
                    <a:pt x="12565" y="2647"/>
                  </a:lnTo>
                  <a:lnTo>
                    <a:pt x="12516" y="2712"/>
                  </a:lnTo>
                  <a:lnTo>
                    <a:pt x="12465" y="2776"/>
                  </a:lnTo>
                  <a:lnTo>
                    <a:pt x="12415" y="2839"/>
                  </a:lnTo>
                  <a:lnTo>
                    <a:pt x="12365" y="2903"/>
                  </a:lnTo>
                  <a:lnTo>
                    <a:pt x="12312" y="2965"/>
                  </a:lnTo>
                  <a:lnTo>
                    <a:pt x="12208" y="3089"/>
                  </a:lnTo>
                  <a:lnTo>
                    <a:pt x="12101" y="3213"/>
                  </a:lnTo>
                  <a:lnTo>
                    <a:pt x="11995" y="3336"/>
                  </a:lnTo>
                  <a:lnTo>
                    <a:pt x="11888" y="3457"/>
                  </a:lnTo>
                  <a:lnTo>
                    <a:pt x="11783" y="3580"/>
                  </a:lnTo>
                  <a:lnTo>
                    <a:pt x="11783" y="3580"/>
                  </a:lnTo>
                  <a:close/>
                  <a:moveTo>
                    <a:pt x="12009" y="2039"/>
                  </a:moveTo>
                  <a:lnTo>
                    <a:pt x="12009" y="2039"/>
                  </a:lnTo>
                  <a:lnTo>
                    <a:pt x="12012" y="2040"/>
                  </a:lnTo>
                  <a:lnTo>
                    <a:pt x="12016" y="2042"/>
                  </a:lnTo>
                  <a:lnTo>
                    <a:pt x="12021" y="2042"/>
                  </a:lnTo>
                  <a:lnTo>
                    <a:pt x="12024" y="2042"/>
                  </a:lnTo>
                  <a:lnTo>
                    <a:pt x="12028" y="2041"/>
                  </a:lnTo>
                  <a:lnTo>
                    <a:pt x="12031" y="2039"/>
                  </a:lnTo>
                  <a:lnTo>
                    <a:pt x="12035" y="2035"/>
                  </a:lnTo>
                  <a:lnTo>
                    <a:pt x="12036" y="2031"/>
                  </a:lnTo>
                  <a:lnTo>
                    <a:pt x="12036" y="2031"/>
                  </a:lnTo>
                  <a:lnTo>
                    <a:pt x="12045" y="2006"/>
                  </a:lnTo>
                  <a:lnTo>
                    <a:pt x="12054" y="1985"/>
                  </a:lnTo>
                  <a:lnTo>
                    <a:pt x="12064" y="1965"/>
                  </a:lnTo>
                  <a:lnTo>
                    <a:pt x="12076" y="1949"/>
                  </a:lnTo>
                  <a:lnTo>
                    <a:pt x="12087" y="1933"/>
                  </a:lnTo>
                  <a:lnTo>
                    <a:pt x="12099" y="1922"/>
                  </a:lnTo>
                  <a:lnTo>
                    <a:pt x="12112" y="1910"/>
                  </a:lnTo>
                  <a:lnTo>
                    <a:pt x="12126" y="1902"/>
                  </a:lnTo>
                  <a:lnTo>
                    <a:pt x="12140" y="1895"/>
                  </a:lnTo>
                  <a:lnTo>
                    <a:pt x="12155" y="1889"/>
                  </a:lnTo>
                  <a:lnTo>
                    <a:pt x="12170" y="1884"/>
                  </a:lnTo>
                  <a:lnTo>
                    <a:pt x="12187" y="1881"/>
                  </a:lnTo>
                  <a:lnTo>
                    <a:pt x="12203" y="1878"/>
                  </a:lnTo>
                  <a:lnTo>
                    <a:pt x="12219" y="1877"/>
                  </a:lnTo>
                  <a:lnTo>
                    <a:pt x="12253" y="1876"/>
                  </a:lnTo>
                  <a:lnTo>
                    <a:pt x="12253" y="1876"/>
                  </a:lnTo>
                  <a:lnTo>
                    <a:pt x="12195" y="1931"/>
                  </a:lnTo>
                  <a:lnTo>
                    <a:pt x="12138" y="1987"/>
                  </a:lnTo>
                  <a:lnTo>
                    <a:pt x="12024" y="2100"/>
                  </a:lnTo>
                  <a:lnTo>
                    <a:pt x="11913" y="2214"/>
                  </a:lnTo>
                  <a:lnTo>
                    <a:pt x="11803" y="2331"/>
                  </a:lnTo>
                  <a:lnTo>
                    <a:pt x="11803" y="2331"/>
                  </a:lnTo>
                  <a:lnTo>
                    <a:pt x="11895" y="2186"/>
                  </a:lnTo>
                  <a:lnTo>
                    <a:pt x="11985" y="2041"/>
                  </a:lnTo>
                  <a:lnTo>
                    <a:pt x="11985" y="2041"/>
                  </a:lnTo>
                  <a:lnTo>
                    <a:pt x="11989" y="2042"/>
                  </a:lnTo>
                  <a:lnTo>
                    <a:pt x="11991" y="2044"/>
                  </a:lnTo>
                  <a:lnTo>
                    <a:pt x="11997" y="2045"/>
                  </a:lnTo>
                  <a:lnTo>
                    <a:pt x="12004" y="2042"/>
                  </a:lnTo>
                  <a:lnTo>
                    <a:pt x="12009" y="2039"/>
                  </a:lnTo>
                  <a:lnTo>
                    <a:pt x="12009" y="2039"/>
                  </a:lnTo>
                  <a:close/>
                  <a:moveTo>
                    <a:pt x="8317" y="7050"/>
                  </a:moveTo>
                  <a:lnTo>
                    <a:pt x="8317" y="7050"/>
                  </a:lnTo>
                  <a:lnTo>
                    <a:pt x="8348" y="7000"/>
                  </a:lnTo>
                  <a:lnTo>
                    <a:pt x="8379" y="6950"/>
                  </a:lnTo>
                  <a:lnTo>
                    <a:pt x="8379" y="6950"/>
                  </a:lnTo>
                  <a:lnTo>
                    <a:pt x="8541" y="6721"/>
                  </a:lnTo>
                  <a:lnTo>
                    <a:pt x="8700" y="6489"/>
                  </a:lnTo>
                  <a:lnTo>
                    <a:pt x="8859" y="6257"/>
                  </a:lnTo>
                  <a:lnTo>
                    <a:pt x="9017" y="6025"/>
                  </a:lnTo>
                  <a:lnTo>
                    <a:pt x="9017" y="6025"/>
                  </a:lnTo>
                  <a:lnTo>
                    <a:pt x="9148" y="5849"/>
                  </a:lnTo>
                  <a:lnTo>
                    <a:pt x="9279" y="5673"/>
                  </a:lnTo>
                  <a:lnTo>
                    <a:pt x="9542" y="5323"/>
                  </a:lnTo>
                  <a:lnTo>
                    <a:pt x="9542" y="5323"/>
                  </a:lnTo>
                  <a:lnTo>
                    <a:pt x="9675" y="5145"/>
                  </a:lnTo>
                  <a:lnTo>
                    <a:pt x="9811" y="4970"/>
                  </a:lnTo>
                  <a:lnTo>
                    <a:pt x="9811" y="4970"/>
                  </a:lnTo>
                  <a:lnTo>
                    <a:pt x="9525" y="5379"/>
                  </a:lnTo>
                  <a:lnTo>
                    <a:pt x="9238" y="5789"/>
                  </a:lnTo>
                  <a:lnTo>
                    <a:pt x="8953" y="6200"/>
                  </a:lnTo>
                  <a:lnTo>
                    <a:pt x="8811" y="6405"/>
                  </a:lnTo>
                  <a:lnTo>
                    <a:pt x="8670" y="6611"/>
                  </a:lnTo>
                  <a:lnTo>
                    <a:pt x="8529" y="6818"/>
                  </a:lnTo>
                  <a:lnTo>
                    <a:pt x="8390" y="7026"/>
                  </a:lnTo>
                  <a:lnTo>
                    <a:pt x="8253" y="7235"/>
                  </a:lnTo>
                  <a:lnTo>
                    <a:pt x="8117" y="7444"/>
                  </a:lnTo>
                  <a:lnTo>
                    <a:pt x="7984" y="7655"/>
                  </a:lnTo>
                  <a:lnTo>
                    <a:pt x="7851" y="7867"/>
                  </a:lnTo>
                  <a:lnTo>
                    <a:pt x="7787" y="7973"/>
                  </a:lnTo>
                  <a:lnTo>
                    <a:pt x="7723" y="8081"/>
                  </a:lnTo>
                  <a:lnTo>
                    <a:pt x="7658" y="8188"/>
                  </a:lnTo>
                  <a:lnTo>
                    <a:pt x="7595" y="8296"/>
                  </a:lnTo>
                  <a:lnTo>
                    <a:pt x="7595" y="8296"/>
                  </a:lnTo>
                  <a:lnTo>
                    <a:pt x="7473" y="8455"/>
                  </a:lnTo>
                  <a:lnTo>
                    <a:pt x="7349" y="8612"/>
                  </a:lnTo>
                  <a:lnTo>
                    <a:pt x="7349" y="8612"/>
                  </a:lnTo>
                  <a:lnTo>
                    <a:pt x="7386" y="8568"/>
                  </a:lnTo>
                  <a:lnTo>
                    <a:pt x="7420" y="8522"/>
                  </a:lnTo>
                  <a:lnTo>
                    <a:pt x="7454" y="8475"/>
                  </a:lnTo>
                  <a:lnTo>
                    <a:pt x="7487" y="8428"/>
                  </a:lnTo>
                  <a:lnTo>
                    <a:pt x="7553" y="8335"/>
                  </a:lnTo>
                  <a:lnTo>
                    <a:pt x="7616" y="8239"/>
                  </a:lnTo>
                  <a:lnTo>
                    <a:pt x="7678" y="8143"/>
                  </a:lnTo>
                  <a:lnTo>
                    <a:pt x="7739" y="8044"/>
                  </a:lnTo>
                  <a:lnTo>
                    <a:pt x="7799" y="7946"/>
                  </a:lnTo>
                  <a:lnTo>
                    <a:pt x="7856" y="7847"/>
                  </a:lnTo>
                  <a:lnTo>
                    <a:pt x="7972" y="7647"/>
                  </a:lnTo>
                  <a:lnTo>
                    <a:pt x="8086" y="7446"/>
                  </a:lnTo>
                  <a:lnTo>
                    <a:pt x="8200" y="7246"/>
                  </a:lnTo>
                  <a:lnTo>
                    <a:pt x="8258" y="7148"/>
                  </a:lnTo>
                  <a:lnTo>
                    <a:pt x="8317" y="7050"/>
                  </a:lnTo>
                  <a:lnTo>
                    <a:pt x="8317" y="7050"/>
                  </a:lnTo>
                  <a:close/>
                  <a:moveTo>
                    <a:pt x="8114" y="7253"/>
                  </a:moveTo>
                  <a:lnTo>
                    <a:pt x="8114" y="7253"/>
                  </a:lnTo>
                  <a:lnTo>
                    <a:pt x="8245" y="7051"/>
                  </a:lnTo>
                  <a:lnTo>
                    <a:pt x="8245" y="7051"/>
                  </a:lnTo>
                  <a:lnTo>
                    <a:pt x="8308" y="6952"/>
                  </a:lnTo>
                  <a:lnTo>
                    <a:pt x="8372" y="6855"/>
                  </a:lnTo>
                  <a:lnTo>
                    <a:pt x="8437" y="6758"/>
                  </a:lnTo>
                  <a:lnTo>
                    <a:pt x="8502" y="6662"/>
                  </a:lnTo>
                  <a:lnTo>
                    <a:pt x="8636" y="6471"/>
                  </a:lnTo>
                  <a:lnTo>
                    <a:pt x="8770" y="6282"/>
                  </a:lnTo>
                  <a:lnTo>
                    <a:pt x="8906" y="6093"/>
                  </a:lnTo>
                  <a:lnTo>
                    <a:pt x="9043" y="5905"/>
                  </a:lnTo>
                  <a:lnTo>
                    <a:pt x="9320" y="5530"/>
                  </a:lnTo>
                  <a:lnTo>
                    <a:pt x="9320" y="5530"/>
                  </a:lnTo>
                  <a:lnTo>
                    <a:pt x="8935" y="6093"/>
                  </a:lnTo>
                  <a:lnTo>
                    <a:pt x="8935" y="6093"/>
                  </a:lnTo>
                  <a:lnTo>
                    <a:pt x="8797" y="6286"/>
                  </a:lnTo>
                  <a:lnTo>
                    <a:pt x="8661" y="6480"/>
                  </a:lnTo>
                  <a:lnTo>
                    <a:pt x="8526" y="6675"/>
                  </a:lnTo>
                  <a:lnTo>
                    <a:pt x="8392" y="6871"/>
                  </a:lnTo>
                  <a:lnTo>
                    <a:pt x="8392" y="6871"/>
                  </a:lnTo>
                  <a:lnTo>
                    <a:pt x="8253" y="7062"/>
                  </a:lnTo>
                  <a:lnTo>
                    <a:pt x="8114" y="7253"/>
                  </a:lnTo>
                  <a:lnTo>
                    <a:pt x="8114" y="7253"/>
                  </a:lnTo>
                  <a:close/>
                  <a:moveTo>
                    <a:pt x="11584" y="2440"/>
                  </a:moveTo>
                  <a:lnTo>
                    <a:pt x="11584" y="2440"/>
                  </a:lnTo>
                  <a:lnTo>
                    <a:pt x="11686" y="2344"/>
                  </a:lnTo>
                  <a:lnTo>
                    <a:pt x="11734" y="2298"/>
                  </a:lnTo>
                  <a:lnTo>
                    <a:pt x="11781" y="2253"/>
                  </a:lnTo>
                  <a:lnTo>
                    <a:pt x="11822" y="2211"/>
                  </a:lnTo>
                  <a:lnTo>
                    <a:pt x="11858" y="2171"/>
                  </a:lnTo>
                  <a:lnTo>
                    <a:pt x="11874" y="2154"/>
                  </a:lnTo>
                  <a:lnTo>
                    <a:pt x="11888" y="2136"/>
                  </a:lnTo>
                  <a:lnTo>
                    <a:pt x="11900" y="2120"/>
                  </a:lnTo>
                  <a:lnTo>
                    <a:pt x="11909" y="2104"/>
                  </a:lnTo>
                  <a:lnTo>
                    <a:pt x="11909" y="2104"/>
                  </a:lnTo>
                  <a:lnTo>
                    <a:pt x="11848" y="2204"/>
                  </a:lnTo>
                  <a:lnTo>
                    <a:pt x="11786" y="2301"/>
                  </a:lnTo>
                  <a:lnTo>
                    <a:pt x="11722" y="2397"/>
                  </a:lnTo>
                  <a:lnTo>
                    <a:pt x="11657" y="2493"/>
                  </a:lnTo>
                  <a:lnTo>
                    <a:pt x="11657" y="2493"/>
                  </a:lnTo>
                  <a:lnTo>
                    <a:pt x="11572" y="2589"/>
                  </a:lnTo>
                  <a:lnTo>
                    <a:pt x="11488" y="2686"/>
                  </a:lnTo>
                  <a:lnTo>
                    <a:pt x="11406" y="2786"/>
                  </a:lnTo>
                  <a:lnTo>
                    <a:pt x="11324" y="2884"/>
                  </a:lnTo>
                  <a:lnTo>
                    <a:pt x="11243" y="2985"/>
                  </a:lnTo>
                  <a:lnTo>
                    <a:pt x="11163" y="3085"/>
                  </a:lnTo>
                  <a:lnTo>
                    <a:pt x="11084" y="3186"/>
                  </a:lnTo>
                  <a:lnTo>
                    <a:pt x="11005" y="3288"/>
                  </a:lnTo>
                  <a:lnTo>
                    <a:pt x="10927" y="3391"/>
                  </a:lnTo>
                  <a:lnTo>
                    <a:pt x="10850" y="3494"/>
                  </a:lnTo>
                  <a:lnTo>
                    <a:pt x="10774" y="3597"/>
                  </a:lnTo>
                  <a:lnTo>
                    <a:pt x="10698" y="3701"/>
                  </a:lnTo>
                  <a:lnTo>
                    <a:pt x="10548" y="3910"/>
                  </a:lnTo>
                  <a:lnTo>
                    <a:pt x="10398" y="4121"/>
                  </a:lnTo>
                  <a:lnTo>
                    <a:pt x="10398" y="4121"/>
                  </a:lnTo>
                  <a:lnTo>
                    <a:pt x="10176" y="4416"/>
                  </a:lnTo>
                  <a:lnTo>
                    <a:pt x="9955" y="4713"/>
                  </a:lnTo>
                  <a:lnTo>
                    <a:pt x="9735" y="5009"/>
                  </a:lnTo>
                  <a:lnTo>
                    <a:pt x="9513" y="5306"/>
                  </a:lnTo>
                  <a:lnTo>
                    <a:pt x="9513" y="5306"/>
                  </a:lnTo>
                  <a:lnTo>
                    <a:pt x="9469" y="5365"/>
                  </a:lnTo>
                  <a:lnTo>
                    <a:pt x="9469" y="5365"/>
                  </a:lnTo>
                  <a:lnTo>
                    <a:pt x="9543" y="5259"/>
                  </a:lnTo>
                  <a:lnTo>
                    <a:pt x="9616" y="5153"/>
                  </a:lnTo>
                  <a:lnTo>
                    <a:pt x="9616" y="5153"/>
                  </a:lnTo>
                  <a:lnTo>
                    <a:pt x="10026" y="4573"/>
                  </a:lnTo>
                  <a:lnTo>
                    <a:pt x="10230" y="4283"/>
                  </a:lnTo>
                  <a:lnTo>
                    <a:pt x="10433" y="3991"/>
                  </a:lnTo>
                  <a:lnTo>
                    <a:pt x="10433" y="3991"/>
                  </a:lnTo>
                  <a:lnTo>
                    <a:pt x="10586" y="3778"/>
                  </a:lnTo>
                  <a:lnTo>
                    <a:pt x="10738" y="3565"/>
                  </a:lnTo>
                  <a:lnTo>
                    <a:pt x="10738" y="3565"/>
                  </a:lnTo>
                  <a:lnTo>
                    <a:pt x="10790" y="3494"/>
                  </a:lnTo>
                  <a:lnTo>
                    <a:pt x="10843" y="3422"/>
                  </a:lnTo>
                  <a:lnTo>
                    <a:pt x="10950" y="3282"/>
                  </a:lnTo>
                  <a:lnTo>
                    <a:pt x="11057" y="3143"/>
                  </a:lnTo>
                  <a:lnTo>
                    <a:pt x="11165" y="3003"/>
                  </a:lnTo>
                  <a:lnTo>
                    <a:pt x="11273" y="2864"/>
                  </a:lnTo>
                  <a:lnTo>
                    <a:pt x="11379" y="2725"/>
                  </a:lnTo>
                  <a:lnTo>
                    <a:pt x="11432" y="2654"/>
                  </a:lnTo>
                  <a:lnTo>
                    <a:pt x="11483" y="2583"/>
                  </a:lnTo>
                  <a:lnTo>
                    <a:pt x="11534" y="2512"/>
                  </a:lnTo>
                  <a:lnTo>
                    <a:pt x="11584" y="2440"/>
                  </a:lnTo>
                  <a:lnTo>
                    <a:pt x="11584" y="2440"/>
                  </a:lnTo>
                  <a:close/>
                  <a:moveTo>
                    <a:pt x="10973" y="3210"/>
                  </a:moveTo>
                  <a:lnTo>
                    <a:pt x="10973" y="3210"/>
                  </a:lnTo>
                  <a:lnTo>
                    <a:pt x="11072" y="3070"/>
                  </a:lnTo>
                  <a:lnTo>
                    <a:pt x="11172" y="2931"/>
                  </a:lnTo>
                  <a:lnTo>
                    <a:pt x="11275" y="2793"/>
                  </a:lnTo>
                  <a:lnTo>
                    <a:pt x="11326" y="2725"/>
                  </a:lnTo>
                  <a:lnTo>
                    <a:pt x="11379" y="2656"/>
                  </a:lnTo>
                  <a:lnTo>
                    <a:pt x="11379" y="2656"/>
                  </a:lnTo>
                  <a:lnTo>
                    <a:pt x="11407" y="2622"/>
                  </a:lnTo>
                  <a:lnTo>
                    <a:pt x="11440" y="2585"/>
                  </a:lnTo>
                  <a:lnTo>
                    <a:pt x="11475" y="2548"/>
                  </a:lnTo>
                  <a:lnTo>
                    <a:pt x="11513" y="2509"/>
                  </a:lnTo>
                  <a:lnTo>
                    <a:pt x="11513" y="2509"/>
                  </a:lnTo>
                  <a:lnTo>
                    <a:pt x="11449" y="2599"/>
                  </a:lnTo>
                  <a:lnTo>
                    <a:pt x="11384" y="2688"/>
                  </a:lnTo>
                  <a:lnTo>
                    <a:pt x="11317" y="2776"/>
                  </a:lnTo>
                  <a:lnTo>
                    <a:pt x="11249" y="2864"/>
                  </a:lnTo>
                  <a:lnTo>
                    <a:pt x="11180" y="2951"/>
                  </a:lnTo>
                  <a:lnTo>
                    <a:pt x="11112" y="3037"/>
                  </a:lnTo>
                  <a:lnTo>
                    <a:pt x="10973" y="3210"/>
                  </a:lnTo>
                  <a:lnTo>
                    <a:pt x="10973" y="3210"/>
                  </a:lnTo>
                  <a:close/>
                  <a:moveTo>
                    <a:pt x="11405" y="2837"/>
                  </a:moveTo>
                  <a:lnTo>
                    <a:pt x="11405" y="2837"/>
                  </a:lnTo>
                  <a:lnTo>
                    <a:pt x="11291" y="2986"/>
                  </a:lnTo>
                  <a:lnTo>
                    <a:pt x="11175" y="3133"/>
                  </a:lnTo>
                  <a:lnTo>
                    <a:pt x="11058" y="3280"/>
                  </a:lnTo>
                  <a:lnTo>
                    <a:pt x="10941" y="3426"/>
                  </a:lnTo>
                  <a:lnTo>
                    <a:pt x="10941" y="3426"/>
                  </a:lnTo>
                  <a:lnTo>
                    <a:pt x="10998" y="3351"/>
                  </a:lnTo>
                  <a:lnTo>
                    <a:pt x="11055" y="3276"/>
                  </a:lnTo>
                  <a:lnTo>
                    <a:pt x="11170" y="3129"/>
                  </a:lnTo>
                  <a:lnTo>
                    <a:pt x="11287" y="2982"/>
                  </a:lnTo>
                  <a:lnTo>
                    <a:pt x="11405" y="2837"/>
                  </a:lnTo>
                  <a:lnTo>
                    <a:pt x="11405" y="2837"/>
                  </a:lnTo>
                  <a:close/>
                  <a:moveTo>
                    <a:pt x="7699" y="8176"/>
                  </a:moveTo>
                  <a:lnTo>
                    <a:pt x="7699" y="8176"/>
                  </a:lnTo>
                  <a:lnTo>
                    <a:pt x="7736" y="8128"/>
                  </a:lnTo>
                  <a:lnTo>
                    <a:pt x="7736" y="8128"/>
                  </a:lnTo>
                  <a:lnTo>
                    <a:pt x="7658" y="8255"/>
                  </a:lnTo>
                  <a:lnTo>
                    <a:pt x="7583" y="8383"/>
                  </a:lnTo>
                  <a:lnTo>
                    <a:pt x="7511" y="8512"/>
                  </a:lnTo>
                  <a:lnTo>
                    <a:pt x="7440" y="8641"/>
                  </a:lnTo>
                  <a:lnTo>
                    <a:pt x="7440" y="8641"/>
                  </a:lnTo>
                  <a:lnTo>
                    <a:pt x="7458" y="8603"/>
                  </a:lnTo>
                  <a:lnTo>
                    <a:pt x="7484" y="8554"/>
                  </a:lnTo>
                  <a:lnTo>
                    <a:pt x="7484" y="8554"/>
                  </a:lnTo>
                  <a:lnTo>
                    <a:pt x="7537" y="8459"/>
                  </a:lnTo>
                  <a:lnTo>
                    <a:pt x="7590" y="8364"/>
                  </a:lnTo>
                  <a:lnTo>
                    <a:pt x="7699" y="8176"/>
                  </a:lnTo>
                  <a:lnTo>
                    <a:pt x="7699" y="8176"/>
                  </a:lnTo>
                  <a:close/>
                  <a:moveTo>
                    <a:pt x="7469" y="8619"/>
                  </a:moveTo>
                  <a:lnTo>
                    <a:pt x="7469" y="8619"/>
                  </a:lnTo>
                  <a:lnTo>
                    <a:pt x="7532" y="8510"/>
                  </a:lnTo>
                  <a:lnTo>
                    <a:pt x="7596" y="8404"/>
                  </a:lnTo>
                  <a:lnTo>
                    <a:pt x="7663" y="8297"/>
                  </a:lnTo>
                  <a:lnTo>
                    <a:pt x="7730" y="8192"/>
                  </a:lnTo>
                  <a:lnTo>
                    <a:pt x="7730" y="8192"/>
                  </a:lnTo>
                  <a:lnTo>
                    <a:pt x="7788" y="8102"/>
                  </a:lnTo>
                  <a:lnTo>
                    <a:pt x="7848" y="8013"/>
                  </a:lnTo>
                  <a:lnTo>
                    <a:pt x="7909" y="7924"/>
                  </a:lnTo>
                  <a:lnTo>
                    <a:pt x="7970" y="7836"/>
                  </a:lnTo>
                  <a:lnTo>
                    <a:pt x="8032" y="7748"/>
                  </a:lnTo>
                  <a:lnTo>
                    <a:pt x="8095" y="7662"/>
                  </a:lnTo>
                  <a:lnTo>
                    <a:pt x="8221" y="7489"/>
                  </a:lnTo>
                  <a:lnTo>
                    <a:pt x="8221" y="7489"/>
                  </a:lnTo>
                  <a:lnTo>
                    <a:pt x="8263" y="7431"/>
                  </a:lnTo>
                  <a:lnTo>
                    <a:pt x="8263" y="7431"/>
                  </a:lnTo>
                  <a:lnTo>
                    <a:pt x="8412" y="7232"/>
                  </a:lnTo>
                  <a:lnTo>
                    <a:pt x="8412" y="7232"/>
                  </a:lnTo>
                  <a:lnTo>
                    <a:pt x="8753" y="6773"/>
                  </a:lnTo>
                  <a:lnTo>
                    <a:pt x="9092" y="6315"/>
                  </a:lnTo>
                  <a:lnTo>
                    <a:pt x="9433" y="5856"/>
                  </a:lnTo>
                  <a:lnTo>
                    <a:pt x="9602" y="5626"/>
                  </a:lnTo>
                  <a:lnTo>
                    <a:pt x="9773" y="5398"/>
                  </a:lnTo>
                  <a:lnTo>
                    <a:pt x="9773" y="5398"/>
                  </a:lnTo>
                  <a:lnTo>
                    <a:pt x="9914" y="5211"/>
                  </a:lnTo>
                  <a:lnTo>
                    <a:pt x="10052" y="5022"/>
                  </a:lnTo>
                  <a:lnTo>
                    <a:pt x="10190" y="4834"/>
                  </a:lnTo>
                  <a:lnTo>
                    <a:pt x="10327" y="4645"/>
                  </a:lnTo>
                  <a:lnTo>
                    <a:pt x="10600" y="4266"/>
                  </a:lnTo>
                  <a:lnTo>
                    <a:pt x="10870" y="3886"/>
                  </a:lnTo>
                  <a:lnTo>
                    <a:pt x="10870" y="3886"/>
                  </a:lnTo>
                  <a:lnTo>
                    <a:pt x="11030" y="3683"/>
                  </a:lnTo>
                  <a:lnTo>
                    <a:pt x="11030" y="3683"/>
                  </a:lnTo>
                  <a:lnTo>
                    <a:pt x="10690" y="4170"/>
                  </a:lnTo>
                  <a:lnTo>
                    <a:pt x="10351" y="4658"/>
                  </a:lnTo>
                  <a:lnTo>
                    <a:pt x="10013" y="5146"/>
                  </a:lnTo>
                  <a:lnTo>
                    <a:pt x="9675" y="5635"/>
                  </a:lnTo>
                  <a:lnTo>
                    <a:pt x="9675" y="5635"/>
                  </a:lnTo>
                  <a:lnTo>
                    <a:pt x="9532" y="5842"/>
                  </a:lnTo>
                  <a:lnTo>
                    <a:pt x="9391" y="6050"/>
                  </a:lnTo>
                  <a:lnTo>
                    <a:pt x="9109" y="6468"/>
                  </a:lnTo>
                  <a:lnTo>
                    <a:pt x="8967" y="6676"/>
                  </a:lnTo>
                  <a:lnTo>
                    <a:pt x="8825" y="6885"/>
                  </a:lnTo>
                  <a:lnTo>
                    <a:pt x="8682" y="7093"/>
                  </a:lnTo>
                  <a:lnTo>
                    <a:pt x="8539" y="7299"/>
                  </a:lnTo>
                  <a:lnTo>
                    <a:pt x="8539" y="7299"/>
                  </a:lnTo>
                  <a:lnTo>
                    <a:pt x="8454" y="7418"/>
                  </a:lnTo>
                  <a:lnTo>
                    <a:pt x="8369" y="7537"/>
                  </a:lnTo>
                  <a:lnTo>
                    <a:pt x="8282" y="7654"/>
                  </a:lnTo>
                  <a:lnTo>
                    <a:pt x="8196" y="7771"/>
                  </a:lnTo>
                  <a:lnTo>
                    <a:pt x="8107" y="7886"/>
                  </a:lnTo>
                  <a:lnTo>
                    <a:pt x="8018" y="8001"/>
                  </a:lnTo>
                  <a:lnTo>
                    <a:pt x="7928" y="8116"/>
                  </a:lnTo>
                  <a:lnTo>
                    <a:pt x="7836" y="8229"/>
                  </a:lnTo>
                  <a:lnTo>
                    <a:pt x="7836" y="8229"/>
                  </a:lnTo>
                  <a:lnTo>
                    <a:pt x="7748" y="8339"/>
                  </a:lnTo>
                  <a:lnTo>
                    <a:pt x="7682" y="8424"/>
                  </a:lnTo>
                  <a:lnTo>
                    <a:pt x="7609" y="8512"/>
                  </a:lnTo>
                  <a:lnTo>
                    <a:pt x="7573" y="8555"/>
                  </a:lnTo>
                  <a:lnTo>
                    <a:pt x="7539" y="8595"/>
                  </a:lnTo>
                  <a:lnTo>
                    <a:pt x="7507" y="8630"/>
                  </a:lnTo>
                  <a:lnTo>
                    <a:pt x="7479" y="8660"/>
                  </a:lnTo>
                  <a:lnTo>
                    <a:pt x="7456" y="8684"/>
                  </a:lnTo>
                  <a:lnTo>
                    <a:pt x="7445" y="8692"/>
                  </a:lnTo>
                  <a:lnTo>
                    <a:pt x="7437" y="8698"/>
                  </a:lnTo>
                  <a:lnTo>
                    <a:pt x="7430" y="8702"/>
                  </a:lnTo>
                  <a:lnTo>
                    <a:pt x="7424" y="8703"/>
                  </a:lnTo>
                  <a:lnTo>
                    <a:pt x="7423" y="8702"/>
                  </a:lnTo>
                  <a:lnTo>
                    <a:pt x="7422" y="8701"/>
                  </a:lnTo>
                  <a:lnTo>
                    <a:pt x="7421" y="8700"/>
                  </a:lnTo>
                  <a:lnTo>
                    <a:pt x="7420" y="8698"/>
                  </a:lnTo>
                  <a:lnTo>
                    <a:pt x="7420" y="8698"/>
                  </a:lnTo>
                  <a:lnTo>
                    <a:pt x="7442" y="8665"/>
                  </a:lnTo>
                  <a:lnTo>
                    <a:pt x="7469" y="8619"/>
                  </a:lnTo>
                  <a:lnTo>
                    <a:pt x="7469" y="8619"/>
                  </a:lnTo>
                  <a:close/>
                  <a:moveTo>
                    <a:pt x="9631" y="5522"/>
                  </a:moveTo>
                  <a:lnTo>
                    <a:pt x="9631" y="5522"/>
                  </a:lnTo>
                  <a:lnTo>
                    <a:pt x="9790" y="5295"/>
                  </a:lnTo>
                  <a:lnTo>
                    <a:pt x="9790" y="5295"/>
                  </a:lnTo>
                  <a:lnTo>
                    <a:pt x="9880" y="5170"/>
                  </a:lnTo>
                  <a:lnTo>
                    <a:pt x="9970" y="5046"/>
                  </a:lnTo>
                  <a:lnTo>
                    <a:pt x="10062" y="4922"/>
                  </a:lnTo>
                  <a:lnTo>
                    <a:pt x="10155" y="4799"/>
                  </a:lnTo>
                  <a:lnTo>
                    <a:pt x="10248" y="4677"/>
                  </a:lnTo>
                  <a:lnTo>
                    <a:pt x="10343" y="4554"/>
                  </a:lnTo>
                  <a:lnTo>
                    <a:pt x="10533" y="4312"/>
                  </a:lnTo>
                  <a:lnTo>
                    <a:pt x="10533" y="4312"/>
                  </a:lnTo>
                  <a:lnTo>
                    <a:pt x="10281" y="4658"/>
                  </a:lnTo>
                  <a:lnTo>
                    <a:pt x="10281" y="4658"/>
                  </a:lnTo>
                  <a:lnTo>
                    <a:pt x="10202" y="4767"/>
                  </a:lnTo>
                  <a:lnTo>
                    <a:pt x="10122" y="4875"/>
                  </a:lnTo>
                  <a:lnTo>
                    <a:pt x="9961" y="5091"/>
                  </a:lnTo>
                  <a:lnTo>
                    <a:pt x="9796" y="5307"/>
                  </a:lnTo>
                  <a:lnTo>
                    <a:pt x="9631" y="5522"/>
                  </a:lnTo>
                  <a:lnTo>
                    <a:pt x="9631" y="5522"/>
                  </a:lnTo>
                  <a:close/>
                  <a:moveTo>
                    <a:pt x="10914" y="3780"/>
                  </a:moveTo>
                  <a:lnTo>
                    <a:pt x="10914" y="3780"/>
                  </a:lnTo>
                  <a:lnTo>
                    <a:pt x="10645" y="4115"/>
                  </a:lnTo>
                  <a:lnTo>
                    <a:pt x="10512" y="4283"/>
                  </a:lnTo>
                  <a:lnTo>
                    <a:pt x="10378" y="4451"/>
                  </a:lnTo>
                  <a:lnTo>
                    <a:pt x="10246" y="4620"/>
                  </a:lnTo>
                  <a:lnTo>
                    <a:pt x="10116" y="4789"/>
                  </a:lnTo>
                  <a:lnTo>
                    <a:pt x="10053" y="4875"/>
                  </a:lnTo>
                  <a:lnTo>
                    <a:pt x="9989" y="4960"/>
                  </a:lnTo>
                  <a:lnTo>
                    <a:pt x="9927" y="5046"/>
                  </a:lnTo>
                  <a:lnTo>
                    <a:pt x="9865" y="5132"/>
                  </a:lnTo>
                  <a:lnTo>
                    <a:pt x="9865" y="5132"/>
                  </a:lnTo>
                  <a:lnTo>
                    <a:pt x="9697" y="5368"/>
                  </a:lnTo>
                  <a:lnTo>
                    <a:pt x="9530" y="5605"/>
                  </a:lnTo>
                  <a:lnTo>
                    <a:pt x="9195" y="6082"/>
                  </a:lnTo>
                  <a:lnTo>
                    <a:pt x="9195" y="6082"/>
                  </a:lnTo>
                  <a:lnTo>
                    <a:pt x="9011" y="6320"/>
                  </a:lnTo>
                  <a:lnTo>
                    <a:pt x="8828" y="6560"/>
                  </a:lnTo>
                  <a:lnTo>
                    <a:pt x="8646" y="6801"/>
                  </a:lnTo>
                  <a:lnTo>
                    <a:pt x="8557" y="6922"/>
                  </a:lnTo>
                  <a:lnTo>
                    <a:pt x="8468" y="7044"/>
                  </a:lnTo>
                  <a:lnTo>
                    <a:pt x="8379" y="7165"/>
                  </a:lnTo>
                  <a:lnTo>
                    <a:pt x="8293" y="7287"/>
                  </a:lnTo>
                  <a:lnTo>
                    <a:pt x="8206" y="7410"/>
                  </a:lnTo>
                  <a:lnTo>
                    <a:pt x="8122" y="7534"/>
                  </a:lnTo>
                  <a:lnTo>
                    <a:pt x="8038" y="7658"/>
                  </a:lnTo>
                  <a:lnTo>
                    <a:pt x="7954" y="7782"/>
                  </a:lnTo>
                  <a:lnTo>
                    <a:pt x="7874" y="7909"/>
                  </a:lnTo>
                  <a:lnTo>
                    <a:pt x="7794" y="8034"/>
                  </a:lnTo>
                  <a:lnTo>
                    <a:pt x="7794" y="8034"/>
                  </a:lnTo>
                  <a:lnTo>
                    <a:pt x="7736" y="8111"/>
                  </a:lnTo>
                  <a:lnTo>
                    <a:pt x="7736" y="8111"/>
                  </a:lnTo>
                  <a:lnTo>
                    <a:pt x="7853" y="7917"/>
                  </a:lnTo>
                  <a:lnTo>
                    <a:pt x="7971" y="7723"/>
                  </a:lnTo>
                  <a:lnTo>
                    <a:pt x="8091" y="7531"/>
                  </a:lnTo>
                  <a:lnTo>
                    <a:pt x="8214" y="7340"/>
                  </a:lnTo>
                  <a:lnTo>
                    <a:pt x="8338" y="7149"/>
                  </a:lnTo>
                  <a:lnTo>
                    <a:pt x="8465" y="6961"/>
                  </a:lnTo>
                  <a:lnTo>
                    <a:pt x="8591" y="6772"/>
                  </a:lnTo>
                  <a:lnTo>
                    <a:pt x="8720" y="6585"/>
                  </a:lnTo>
                  <a:lnTo>
                    <a:pt x="8849" y="6398"/>
                  </a:lnTo>
                  <a:lnTo>
                    <a:pt x="8979" y="6212"/>
                  </a:lnTo>
                  <a:lnTo>
                    <a:pt x="9240" y="5839"/>
                  </a:lnTo>
                  <a:lnTo>
                    <a:pt x="9502" y="5468"/>
                  </a:lnTo>
                  <a:lnTo>
                    <a:pt x="9763" y="5097"/>
                  </a:lnTo>
                  <a:lnTo>
                    <a:pt x="9763" y="5097"/>
                  </a:lnTo>
                  <a:lnTo>
                    <a:pt x="9969" y="4802"/>
                  </a:lnTo>
                  <a:lnTo>
                    <a:pt x="10174" y="4506"/>
                  </a:lnTo>
                  <a:lnTo>
                    <a:pt x="10174" y="4506"/>
                  </a:lnTo>
                  <a:lnTo>
                    <a:pt x="10565" y="4013"/>
                  </a:lnTo>
                  <a:lnTo>
                    <a:pt x="10760" y="3765"/>
                  </a:lnTo>
                  <a:lnTo>
                    <a:pt x="10953" y="3517"/>
                  </a:lnTo>
                  <a:lnTo>
                    <a:pt x="11048" y="3393"/>
                  </a:lnTo>
                  <a:lnTo>
                    <a:pt x="11143" y="3268"/>
                  </a:lnTo>
                  <a:lnTo>
                    <a:pt x="11237" y="3141"/>
                  </a:lnTo>
                  <a:lnTo>
                    <a:pt x="11330" y="3015"/>
                  </a:lnTo>
                  <a:lnTo>
                    <a:pt x="11422" y="2889"/>
                  </a:lnTo>
                  <a:lnTo>
                    <a:pt x="11513" y="2761"/>
                  </a:lnTo>
                  <a:lnTo>
                    <a:pt x="11601" y="2632"/>
                  </a:lnTo>
                  <a:lnTo>
                    <a:pt x="11690" y="2502"/>
                  </a:lnTo>
                  <a:lnTo>
                    <a:pt x="11690" y="2502"/>
                  </a:lnTo>
                  <a:lnTo>
                    <a:pt x="11730" y="2464"/>
                  </a:lnTo>
                  <a:lnTo>
                    <a:pt x="11772" y="2423"/>
                  </a:lnTo>
                  <a:lnTo>
                    <a:pt x="11864" y="2341"/>
                  </a:lnTo>
                  <a:lnTo>
                    <a:pt x="11864" y="2341"/>
                  </a:lnTo>
                  <a:lnTo>
                    <a:pt x="11834" y="2390"/>
                  </a:lnTo>
                  <a:lnTo>
                    <a:pt x="11806" y="2439"/>
                  </a:lnTo>
                  <a:lnTo>
                    <a:pt x="11755" y="2530"/>
                  </a:lnTo>
                  <a:lnTo>
                    <a:pt x="11712" y="2609"/>
                  </a:lnTo>
                  <a:lnTo>
                    <a:pt x="11693" y="2640"/>
                  </a:lnTo>
                  <a:lnTo>
                    <a:pt x="11678" y="2665"/>
                  </a:lnTo>
                  <a:lnTo>
                    <a:pt x="11678" y="2665"/>
                  </a:lnTo>
                  <a:lnTo>
                    <a:pt x="11585" y="2807"/>
                  </a:lnTo>
                  <a:lnTo>
                    <a:pt x="11493" y="2947"/>
                  </a:lnTo>
                  <a:lnTo>
                    <a:pt x="11398" y="3086"/>
                  </a:lnTo>
                  <a:lnTo>
                    <a:pt x="11303" y="3227"/>
                  </a:lnTo>
                  <a:lnTo>
                    <a:pt x="11207" y="3365"/>
                  </a:lnTo>
                  <a:lnTo>
                    <a:pt x="11110" y="3504"/>
                  </a:lnTo>
                  <a:lnTo>
                    <a:pt x="10914" y="3780"/>
                  </a:lnTo>
                  <a:lnTo>
                    <a:pt x="10914" y="3780"/>
                  </a:lnTo>
                  <a:close/>
                  <a:moveTo>
                    <a:pt x="11799" y="2539"/>
                  </a:moveTo>
                  <a:lnTo>
                    <a:pt x="11799" y="2539"/>
                  </a:lnTo>
                  <a:lnTo>
                    <a:pt x="11815" y="2515"/>
                  </a:lnTo>
                  <a:lnTo>
                    <a:pt x="11832" y="2485"/>
                  </a:lnTo>
                  <a:lnTo>
                    <a:pt x="11875" y="2410"/>
                  </a:lnTo>
                  <a:lnTo>
                    <a:pt x="11926" y="2323"/>
                  </a:lnTo>
                  <a:lnTo>
                    <a:pt x="11953" y="2279"/>
                  </a:lnTo>
                  <a:lnTo>
                    <a:pt x="11981" y="2235"/>
                  </a:lnTo>
                  <a:lnTo>
                    <a:pt x="11981" y="2235"/>
                  </a:lnTo>
                  <a:lnTo>
                    <a:pt x="12032" y="2187"/>
                  </a:lnTo>
                  <a:lnTo>
                    <a:pt x="12080" y="2139"/>
                  </a:lnTo>
                  <a:lnTo>
                    <a:pt x="12125" y="2094"/>
                  </a:lnTo>
                  <a:lnTo>
                    <a:pt x="12146" y="2070"/>
                  </a:lnTo>
                  <a:lnTo>
                    <a:pt x="12164" y="2048"/>
                  </a:lnTo>
                  <a:lnTo>
                    <a:pt x="12164" y="2048"/>
                  </a:lnTo>
                  <a:lnTo>
                    <a:pt x="12169" y="2046"/>
                  </a:lnTo>
                  <a:lnTo>
                    <a:pt x="12169" y="2046"/>
                  </a:lnTo>
                  <a:lnTo>
                    <a:pt x="12173" y="2045"/>
                  </a:lnTo>
                  <a:lnTo>
                    <a:pt x="12175" y="2044"/>
                  </a:lnTo>
                  <a:lnTo>
                    <a:pt x="12175" y="2044"/>
                  </a:lnTo>
                  <a:lnTo>
                    <a:pt x="12116" y="2139"/>
                  </a:lnTo>
                  <a:lnTo>
                    <a:pt x="12057" y="2235"/>
                  </a:lnTo>
                  <a:lnTo>
                    <a:pt x="11997" y="2330"/>
                  </a:lnTo>
                  <a:lnTo>
                    <a:pt x="11935" y="2424"/>
                  </a:lnTo>
                  <a:lnTo>
                    <a:pt x="11935" y="2424"/>
                  </a:lnTo>
                  <a:lnTo>
                    <a:pt x="11786" y="2626"/>
                  </a:lnTo>
                  <a:lnTo>
                    <a:pt x="11639" y="2829"/>
                  </a:lnTo>
                  <a:lnTo>
                    <a:pt x="11491" y="3033"/>
                  </a:lnTo>
                  <a:lnTo>
                    <a:pt x="11345" y="3236"/>
                  </a:lnTo>
                  <a:lnTo>
                    <a:pt x="11345" y="3236"/>
                  </a:lnTo>
                  <a:lnTo>
                    <a:pt x="11262" y="3344"/>
                  </a:lnTo>
                  <a:lnTo>
                    <a:pt x="11178" y="3452"/>
                  </a:lnTo>
                  <a:lnTo>
                    <a:pt x="11178" y="3452"/>
                  </a:lnTo>
                  <a:lnTo>
                    <a:pt x="11337" y="3226"/>
                  </a:lnTo>
                  <a:lnTo>
                    <a:pt x="11494" y="2999"/>
                  </a:lnTo>
                  <a:lnTo>
                    <a:pt x="11571" y="2884"/>
                  </a:lnTo>
                  <a:lnTo>
                    <a:pt x="11648" y="2770"/>
                  </a:lnTo>
                  <a:lnTo>
                    <a:pt x="11724" y="2654"/>
                  </a:lnTo>
                  <a:lnTo>
                    <a:pt x="11799" y="2539"/>
                  </a:lnTo>
                  <a:lnTo>
                    <a:pt x="11799" y="2539"/>
                  </a:lnTo>
                  <a:close/>
                  <a:moveTo>
                    <a:pt x="11961" y="1992"/>
                  </a:moveTo>
                  <a:lnTo>
                    <a:pt x="11961" y="1992"/>
                  </a:lnTo>
                  <a:lnTo>
                    <a:pt x="11905" y="2042"/>
                  </a:lnTo>
                  <a:lnTo>
                    <a:pt x="11850" y="2094"/>
                  </a:lnTo>
                  <a:lnTo>
                    <a:pt x="11795" y="2145"/>
                  </a:lnTo>
                  <a:lnTo>
                    <a:pt x="11741" y="2199"/>
                  </a:lnTo>
                  <a:lnTo>
                    <a:pt x="11741" y="2199"/>
                  </a:lnTo>
                  <a:lnTo>
                    <a:pt x="11790" y="2117"/>
                  </a:lnTo>
                  <a:lnTo>
                    <a:pt x="11838" y="2035"/>
                  </a:lnTo>
                  <a:lnTo>
                    <a:pt x="11884" y="1951"/>
                  </a:lnTo>
                  <a:lnTo>
                    <a:pt x="11927" y="1866"/>
                  </a:lnTo>
                  <a:lnTo>
                    <a:pt x="11927" y="1866"/>
                  </a:lnTo>
                  <a:lnTo>
                    <a:pt x="11932" y="1898"/>
                  </a:lnTo>
                  <a:lnTo>
                    <a:pt x="11939" y="1930"/>
                  </a:lnTo>
                  <a:lnTo>
                    <a:pt x="11948" y="1960"/>
                  </a:lnTo>
                  <a:lnTo>
                    <a:pt x="11961" y="1992"/>
                  </a:lnTo>
                  <a:lnTo>
                    <a:pt x="11961" y="1992"/>
                  </a:lnTo>
                  <a:close/>
                  <a:moveTo>
                    <a:pt x="11816" y="1482"/>
                  </a:moveTo>
                  <a:lnTo>
                    <a:pt x="11816" y="1482"/>
                  </a:lnTo>
                  <a:lnTo>
                    <a:pt x="11830" y="1497"/>
                  </a:lnTo>
                  <a:lnTo>
                    <a:pt x="11843" y="1512"/>
                  </a:lnTo>
                  <a:lnTo>
                    <a:pt x="11854" y="1529"/>
                  </a:lnTo>
                  <a:lnTo>
                    <a:pt x="11865" y="1545"/>
                  </a:lnTo>
                  <a:lnTo>
                    <a:pt x="11874" y="1562"/>
                  </a:lnTo>
                  <a:lnTo>
                    <a:pt x="11882" y="1580"/>
                  </a:lnTo>
                  <a:lnTo>
                    <a:pt x="11891" y="1599"/>
                  </a:lnTo>
                  <a:lnTo>
                    <a:pt x="11896" y="1619"/>
                  </a:lnTo>
                  <a:lnTo>
                    <a:pt x="11902" y="1637"/>
                  </a:lnTo>
                  <a:lnTo>
                    <a:pt x="11907" y="1658"/>
                  </a:lnTo>
                  <a:lnTo>
                    <a:pt x="11912" y="1679"/>
                  </a:lnTo>
                  <a:lnTo>
                    <a:pt x="11915" y="1701"/>
                  </a:lnTo>
                  <a:lnTo>
                    <a:pt x="11918" y="1722"/>
                  </a:lnTo>
                  <a:lnTo>
                    <a:pt x="11920" y="1744"/>
                  </a:lnTo>
                  <a:lnTo>
                    <a:pt x="11922" y="1790"/>
                  </a:lnTo>
                  <a:lnTo>
                    <a:pt x="11922" y="1790"/>
                  </a:lnTo>
                  <a:lnTo>
                    <a:pt x="11923" y="1811"/>
                  </a:lnTo>
                  <a:lnTo>
                    <a:pt x="11923" y="1811"/>
                  </a:lnTo>
                  <a:lnTo>
                    <a:pt x="11921" y="1812"/>
                  </a:lnTo>
                  <a:lnTo>
                    <a:pt x="11918" y="1814"/>
                  </a:lnTo>
                  <a:lnTo>
                    <a:pt x="11918" y="1814"/>
                  </a:lnTo>
                  <a:lnTo>
                    <a:pt x="11838" y="1910"/>
                  </a:lnTo>
                  <a:lnTo>
                    <a:pt x="11760" y="2007"/>
                  </a:lnTo>
                  <a:lnTo>
                    <a:pt x="11682" y="2104"/>
                  </a:lnTo>
                  <a:lnTo>
                    <a:pt x="11605" y="2203"/>
                  </a:lnTo>
                  <a:lnTo>
                    <a:pt x="11529" y="2301"/>
                  </a:lnTo>
                  <a:lnTo>
                    <a:pt x="11453" y="2401"/>
                  </a:lnTo>
                  <a:lnTo>
                    <a:pt x="11303" y="2598"/>
                  </a:lnTo>
                  <a:lnTo>
                    <a:pt x="11156" y="2800"/>
                  </a:lnTo>
                  <a:lnTo>
                    <a:pt x="11009" y="3001"/>
                  </a:lnTo>
                  <a:lnTo>
                    <a:pt x="10864" y="3203"/>
                  </a:lnTo>
                  <a:lnTo>
                    <a:pt x="10720" y="3406"/>
                  </a:lnTo>
                  <a:lnTo>
                    <a:pt x="10577" y="3610"/>
                  </a:lnTo>
                  <a:lnTo>
                    <a:pt x="10435" y="3814"/>
                  </a:lnTo>
                  <a:lnTo>
                    <a:pt x="10150" y="4223"/>
                  </a:lnTo>
                  <a:lnTo>
                    <a:pt x="10007" y="4427"/>
                  </a:lnTo>
                  <a:lnTo>
                    <a:pt x="9863" y="4630"/>
                  </a:lnTo>
                  <a:lnTo>
                    <a:pt x="9719" y="4834"/>
                  </a:lnTo>
                  <a:lnTo>
                    <a:pt x="9573" y="5036"/>
                  </a:lnTo>
                  <a:lnTo>
                    <a:pt x="9573" y="5036"/>
                  </a:lnTo>
                  <a:lnTo>
                    <a:pt x="9425" y="5241"/>
                  </a:lnTo>
                  <a:lnTo>
                    <a:pt x="9274" y="5445"/>
                  </a:lnTo>
                  <a:lnTo>
                    <a:pt x="9124" y="5649"/>
                  </a:lnTo>
                  <a:lnTo>
                    <a:pt x="8972" y="5852"/>
                  </a:lnTo>
                  <a:lnTo>
                    <a:pt x="8666" y="6257"/>
                  </a:lnTo>
                  <a:lnTo>
                    <a:pt x="8359" y="6661"/>
                  </a:lnTo>
                  <a:lnTo>
                    <a:pt x="8359" y="6661"/>
                  </a:lnTo>
                  <a:lnTo>
                    <a:pt x="8214" y="6852"/>
                  </a:lnTo>
                  <a:lnTo>
                    <a:pt x="8067" y="7043"/>
                  </a:lnTo>
                  <a:lnTo>
                    <a:pt x="7773" y="7422"/>
                  </a:lnTo>
                  <a:lnTo>
                    <a:pt x="7773" y="7422"/>
                  </a:lnTo>
                  <a:lnTo>
                    <a:pt x="8008" y="7093"/>
                  </a:lnTo>
                  <a:lnTo>
                    <a:pt x="8241" y="6764"/>
                  </a:lnTo>
                  <a:lnTo>
                    <a:pt x="8709" y="6104"/>
                  </a:lnTo>
                  <a:lnTo>
                    <a:pt x="8943" y="5775"/>
                  </a:lnTo>
                  <a:lnTo>
                    <a:pt x="9180" y="5446"/>
                  </a:lnTo>
                  <a:lnTo>
                    <a:pt x="9298" y="5282"/>
                  </a:lnTo>
                  <a:lnTo>
                    <a:pt x="9418" y="5119"/>
                  </a:lnTo>
                  <a:lnTo>
                    <a:pt x="9538" y="4957"/>
                  </a:lnTo>
                  <a:lnTo>
                    <a:pt x="9660" y="4795"/>
                  </a:lnTo>
                  <a:lnTo>
                    <a:pt x="9660" y="4795"/>
                  </a:lnTo>
                  <a:lnTo>
                    <a:pt x="9808" y="4596"/>
                  </a:lnTo>
                  <a:lnTo>
                    <a:pt x="9957" y="4396"/>
                  </a:lnTo>
                  <a:lnTo>
                    <a:pt x="10251" y="3996"/>
                  </a:lnTo>
                  <a:lnTo>
                    <a:pt x="10837" y="3192"/>
                  </a:lnTo>
                  <a:lnTo>
                    <a:pt x="10837" y="3192"/>
                  </a:lnTo>
                  <a:lnTo>
                    <a:pt x="10909" y="3096"/>
                  </a:lnTo>
                  <a:lnTo>
                    <a:pt x="10980" y="3001"/>
                  </a:lnTo>
                  <a:lnTo>
                    <a:pt x="11123" y="2811"/>
                  </a:lnTo>
                  <a:lnTo>
                    <a:pt x="11194" y="2715"/>
                  </a:lnTo>
                  <a:lnTo>
                    <a:pt x="11264" y="2621"/>
                  </a:lnTo>
                  <a:lnTo>
                    <a:pt x="11335" y="2526"/>
                  </a:lnTo>
                  <a:lnTo>
                    <a:pt x="11404" y="2429"/>
                  </a:lnTo>
                  <a:lnTo>
                    <a:pt x="11470" y="2331"/>
                  </a:lnTo>
                  <a:lnTo>
                    <a:pt x="11536" y="2233"/>
                  </a:lnTo>
                  <a:lnTo>
                    <a:pt x="11600" y="2134"/>
                  </a:lnTo>
                  <a:lnTo>
                    <a:pt x="11631" y="2083"/>
                  </a:lnTo>
                  <a:lnTo>
                    <a:pt x="11661" y="2033"/>
                  </a:lnTo>
                  <a:lnTo>
                    <a:pt x="11692" y="1981"/>
                  </a:lnTo>
                  <a:lnTo>
                    <a:pt x="11721" y="1930"/>
                  </a:lnTo>
                  <a:lnTo>
                    <a:pt x="11749" y="1878"/>
                  </a:lnTo>
                  <a:lnTo>
                    <a:pt x="11777" y="1826"/>
                  </a:lnTo>
                  <a:lnTo>
                    <a:pt x="11804" y="1772"/>
                  </a:lnTo>
                  <a:lnTo>
                    <a:pt x="11830" y="1719"/>
                  </a:lnTo>
                  <a:lnTo>
                    <a:pt x="11855" y="1664"/>
                  </a:lnTo>
                  <a:lnTo>
                    <a:pt x="11880" y="1610"/>
                  </a:lnTo>
                  <a:lnTo>
                    <a:pt x="11880" y="1610"/>
                  </a:lnTo>
                  <a:lnTo>
                    <a:pt x="11881" y="1603"/>
                  </a:lnTo>
                  <a:lnTo>
                    <a:pt x="11880" y="1598"/>
                  </a:lnTo>
                  <a:lnTo>
                    <a:pt x="11878" y="1593"/>
                  </a:lnTo>
                  <a:lnTo>
                    <a:pt x="11874" y="1588"/>
                  </a:lnTo>
                  <a:lnTo>
                    <a:pt x="11870" y="1585"/>
                  </a:lnTo>
                  <a:lnTo>
                    <a:pt x="11865" y="1584"/>
                  </a:lnTo>
                  <a:lnTo>
                    <a:pt x="11859" y="1586"/>
                  </a:lnTo>
                  <a:lnTo>
                    <a:pt x="11853" y="1589"/>
                  </a:lnTo>
                  <a:lnTo>
                    <a:pt x="11853" y="1589"/>
                  </a:lnTo>
                  <a:lnTo>
                    <a:pt x="11757" y="1704"/>
                  </a:lnTo>
                  <a:lnTo>
                    <a:pt x="11662" y="1819"/>
                  </a:lnTo>
                  <a:lnTo>
                    <a:pt x="11568" y="1935"/>
                  </a:lnTo>
                  <a:lnTo>
                    <a:pt x="11474" y="2052"/>
                  </a:lnTo>
                  <a:lnTo>
                    <a:pt x="11474" y="2052"/>
                  </a:lnTo>
                  <a:lnTo>
                    <a:pt x="11564" y="1911"/>
                  </a:lnTo>
                  <a:lnTo>
                    <a:pt x="11607" y="1841"/>
                  </a:lnTo>
                  <a:lnTo>
                    <a:pt x="11651" y="1770"/>
                  </a:lnTo>
                  <a:lnTo>
                    <a:pt x="11693" y="1698"/>
                  </a:lnTo>
                  <a:lnTo>
                    <a:pt x="11735" y="1627"/>
                  </a:lnTo>
                  <a:lnTo>
                    <a:pt x="11776" y="1554"/>
                  </a:lnTo>
                  <a:lnTo>
                    <a:pt x="11816" y="1482"/>
                  </a:lnTo>
                  <a:lnTo>
                    <a:pt x="11816" y="1482"/>
                  </a:lnTo>
                  <a:close/>
                  <a:moveTo>
                    <a:pt x="11456" y="1964"/>
                  </a:moveTo>
                  <a:lnTo>
                    <a:pt x="11456" y="1964"/>
                  </a:lnTo>
                  <a:lnTo>
                    <a:pt x="11405" y="2055"/>
                  </a:lnTo>
                  <a:lnTo>
                    <a:pt x="11353" y="2144"/>
                  </a:lnTo>
                  <a:lnTo>
                    <a:pt x="11328" y="2187"/>
                  </a:lnTo>
                  <a:lnTo>
                    <a:pt x="11301" y="2230"/>
                  </a:lnTo>
                  <a:lnTo>
                    <a:pt x="11275" y="2271"/>
                  </a:lnTo>
                  <a:lnTo>
                    <a:pt x="11248" y="2308"/>
                  </a:lnTo>
                  <a:lnTo>
                    <a:pt x="11248" y="2308"/>
                  </a:lnTo>
                  <a:lnTo>
                    <a:pt x="11163" y="2425"/>
                  </a:lnTo>
                  <a:lnTo>
                    <a:pt x="11075" y="2541"/>
                  </a:lnTo>
                  <a:lnTo>
                    <a:pt x="10987" y="2654"/>
                  </a:lnTo>
                  <a:lnTo>
                    <a:pt x="10898" y="2769"/>
                  </a:lnTo>
                  <a:lnTo>
                    <a:pt x="10719" y="2996"/>
                  </a:lnTo>
                  <a:lnTo>
                    <a:pt x="10629" y="3110"/>
                  </a:lnTo>
                  <a:lnTo>
                    <a:pt x="10540" y="3223"/>
                  </a:lnTo>
                  <a:lnTo>
                    <a:pt x="10540" y="3223"/>
                  </a:lnTo>
                  <a:lnTo>
                    <a:pt x="10360" y="3455"/>
                  </a:lnTo>
                  <a:lnTo>
                    <a:pt x="10178" y="3686"/>
                  </a:lnTo>
                  <a:lnTo>
                    <a:pt x="9814" y="4147"/>
                  </a:lnTo>
                  <a:lnTo>
                    <a:pt x="9814" y="4147"/>
                  </a:lnTo>
                  <a:lnTo>
                    <a:pt x="9955" y="3931"/>
                  </a:lnTo>
                  <a:lnTo>
                    <a:pt x="10096" y="3717"/>
                  </a:lnTo>
                  <a:lnTo>
                    <a:pt x="10096" y="3717"/>
                  </a:lnTo>
                  <a:lnTo>
                    <a:pt x="9969" y="3876"/>
                  </a:lnTo>
                  <a:lnTo>
                    <a:pt x="9969" y="3876"/>
                  </a:lnTo>
                  <a:lnTo>
                    <a:pt x="9814" y="4111"/>
                  </a:lnTo>
                  <a:lnTo>
                    <a:pt x="9660" y="4343"/>
                  </a:lnTo>
                  <a:lnTo>
                    <a:pt x="9660" y="4343"/>
                  </a:lnTo>
                  <a:lnTo>
                    <a:pt x="9402" y="4670"/>
                  </a:lnTo>
                  <a:lnTo>
                    <a:pt x="9274" y="4834"/>
                  </a:lnTo>
                  <a:lnTo>
                    <a:pt x="9146" y="4999"/>
                  </a:lnTo>
                  <a:lnTo>
                    <a:pt x="9146" y="4999"/>
                  </a:lnTo>
                  <a:lnTo>
                    <a:pt x="8982" y="5213"/>
                  </a:lnTo>
                  <a:lnTo>
                    <a:pt x="8819" y="5429"/>
                  </a:lnTo>
                  <a:lnTo>
                    <a:pt x="8740" y="5537"/>
                  </a:lnTo>
                  <a:lnTo>
                    <a:pt x="8660" y="5645"/>
                  </a:lnTo>
                  <a:lnTo>
                    <a:pt x="8582" y="5754"/>
                  </a:lnTo>
                  <a:lnTo>
                    <a:pt x="8503" y="5864"/>
                  </a:lnTo>
                  <a:lnTo>
                    <a:pt x="8426" y="5974"/>
                  </a:lnTo>
                  <a:lnTo>
                    <a:pt x="8350" y="6084"/>
                  </a:lnTo>
                  <a:lnTo>
                    <a:pt x="8274" y="6195"/>
                  </a:lnTo>
                  <a:lnTo>
                    <a:pt x="8199" y="6306"/>
                  </a:lnTo>
                  <a:lnTo>
                    <a:pt x="8125" y="6419"/>
                  </a:lnTo>
                  <a:lnTo>
                    <a:pt x="8052" y="6532"/>
                  </a:lnTo>
                  <a:lnTo>
                    <a:pt x="7979" y="6646"/>
                  </a:lnTo>
                  <a:lnTo>
                    <a:pt x="7908" y="6760"/>
                  </a:lnTo>
                  <a:lnTo>
                    <a:pt x="7908" y="6760"/>
                  </a:lnTo>
                  <a:lnTo>
                    <a:pt x="7875" y="6812"/>
                  </a:lnTo>
                  <a:lnTo>
                    <a:pt x="7841" y="6865"/>
                  </a:lnTo>
                  <a:lnTo>
                    <a:pt x="7806" y="6916"/>
                  </a:lnTo>
                  <a:lnTo>
                    <a:pt x="7771" y="6968"/>
                  </a:lnTo>
                  <a:lnTo>
                    <a:pt x="7771" y="6968"/>
                  </a:lnTo>
                  <a:lnTo>
                    <a:pt x="7875" y="6806"/>
                  </a:lnTo>
                  <a:lnTo>
                    <a:pt x="7978" y="6645"/>
                  </a:lnTo>
                  <a:lnTo>
                    <a:pt x="8081" y="6482"/>
                  </a:lnTo>
                  <a:lnTo>
                    <a:pt x="8183" y="6318"/>
                  </a:lnTo>
                  <a:lnTo>
                    <a:pt x="8386" y="5991"/>
                  </a:lnTo>
                  <a:lnTo>
                    <a:pt x="8488" y="5829"/>
                  </a:lnTo>
                  <a:lnTo>
                    <a:pt x="8591" y="5666"/>
                  </a:lnTo>
                  <a:lnTo>
                    <a:pt x="8591" y="5666"/>
                  </a:lnTo>
                  <a:lnTo>
                    <a:pt x="8764" y="5430"/>
                  </a:lnTo>
                  <a:lnTo>
                    <a:pt x="8941" y="5196"/>
                  </a:lnTo>
                  <a:lnTo>
                    <a:pt x="9029" y="5080"/>
                  </a:lnTo>
                  <a:lnTo>
                    <a:pt x="9119" y="4963"/>
                  </a:lnTo>
                  <a:lnTo>
                    <a:pt x="9208" y="4847"/>
                  </a:lnTo>
                  <a:lnTo>
                    <a:pt x="9299" y="4732"/>
                  </a:lnTo>
                  <a:lnTo>
                    <a:pt x="9299" y="4732"/>
                  </a:lnTo>
                  <a:lnTo>
                    <a:pt x="9435" y="4559"/>
                  </a:lnTo>
                  <a:lnTo>
                    <a:pt x="9571" y="4386"/>
                  </a:lnTo>
                  <a:lnTo>
                    <a:pt x="9840" y="4038"/>
                  </a:lnTo>
                  <a:lnTo>
                    <a:pt x="9840" y="4038"/>
                  </a:lnTo>
                  <a:lnTo>
                    <a:pt x="9571" y="4374"/>
                  </a:lnTo>
                  <a:lnTo>
                    <a:pt x="9303" y="4710"/>
                  </a:lnTo>
                  <a:lnTo>
                    <a:pt x="9036" y="5047"/>
                  </a:lnTo>
                  <a:lnTo>
                    <a:pt x="8903" y="5215"/>
                  </a:lnTo>
                  <a:lnTo>
                    <a:pt x="8770" y="5385"/>
                  </a:lnTo>
                  <a:lnTo>
                    <a:pt x="8770" y="5385"/>
                  </a:lnTo>
                  <a:lnTo>
                    <a:pt x="8857" y="5253"/>
                  </a:lnTo>
                  <a:lnTo>
                    <a:pt x="8857" y="5253"/>
                  </a:lnTo>
                  <a:lnTo>
                    <a:pt x="9044" y="4997"/>
                  </a:lnTo>
                  <a:lnTo>
                    <a:pt x="9233" y="4741"/>
                  </a:lnTo>
                  <a:lnTo>
                    <a:pt x="9421" y="4486"/>
                  </a:lnTo>
                  <a:lnTo>
                    <a:pt x="9612" y="4232"/>
                  </a:lnTo>
                  <a:lnTo>
                    <a:pt x="9612" y="4232"/>
                  </a:lnTo>
                  <a:lnTo>
                    <a:pt x="9708" y="4107"/>
                  </a:lnTo>
                  <a:lnTo>
                    <a:pt x="9804" y="3982"/>
                  </a:lnTo>
                  <a:lnTo>
                    <a:pt x="9901" y="3858"/>
                  </a:lnTo>
                  <a:lnTo>
                    <a:pt x="9998" y="3734"/>
                  </a:lnTo>
                  <a:lnTo>
                    <a:pt x="10193" y="3487"/>
                  </a:lnTo>
                  <a:lnTo>
                    <a:pt x="10390" y="3240"/>
                  </a:lnTo>
                  <a:lnTo>
                    <a:pt x="10390" y="3240"/>
                  </a:lnTo>
                  <a:lnTo>
                    <a:pt x="10289" y="3391"/>
                  </a:lnTo>
                  <a:lnTo>
                    <a:pt x="10189" y="3542"/>
                  </a:lnTo>
                  <a:lnTo>
                    <a:pt x="9990" y="3845"/>
                  </a:lnTo>
                  <a:lnTo>
                    <a:pt x="9990" y="3845"/>
                  </a:lnTo>
                  <a:lnTo>
                    <a:pt x="10137" y="3654"/>
                  </a:lnTo>
                  <a:lnTo>
                    <a:pt x="10137" y="3654"/>
                  </a:lnTo>
                  <a:lnTo>
                    <a:pt x="10256" y="3477"/>
                  </a:lnTo>
                  <a:lnTo>
                    <a:pt x="10374" y="3303"/>
                  </a:lnTo>
                  <a:lnTo>
                    <a:pt x="10494" y="3129"/>
                  </a:lnTo>
                  <a:lnTo>
                    <a:pt x="10616" y="2955"/>
                  </a:lnTo>
                  <a:lnTo>
                    <a:pt x="10616" y="2955"/>
                  </a:lnTo>
                  <a:lnTo>
                    <a:pt x="10742" y="2794"/>
                  </a:lnTo>
                  <a:lnTo>
                    <a:pt x="10868" y="2631"/>
                  </a:lnTo>
                  <a:lnTo>
                    <a:pt x="10868" y="2631"/>
                  </a:lnTo>
                  <a:lnTo>
                    <a:pt x="11117" y="2305"/>
                  </a:lnTo>
                  <a:lnTo>
                    <a:pt x="11365" y="1978"/>
                  </a:lnTo>
                  <a:lnTo>
                    <a:pt x="11365" y="1978"/>
                  </a:lnTo>
                  <a:lnTo>
                    <a:pt x="11468" y="1857"/>
                  </a:lnTo>
                  <a:lnTo>
                    <a:pt x="11573" y="1739"/>
                  </a:lnTo>
                  <a:lnTo>
                    <a:pt x="11573" y="1739"/>
                  </a:lnTo>
                  <a:lnTo>
                    <a:pt x="11503" y="1843"/>
                  </a:lnTo>
                  <a:lnTo>
                    <a:pt x="11431" y="1950"/>
                  </a:lnTo>
                  <a:lnTo>
                    <a:pt x="11328" y="2097"/>
                  </a:lnTo>
                  <a:lnTo>
                    <a:pt x="11328" y="2097"/>
                  </a:lnTo>
                  <a:lnTo>
                    <a:pt x="11190" y="2289"/>
                  </a:lnTo>
                  <a:lnTo>
                    <a:pt x="11050" y="2480"/>
                  </a:lnTo>
                  <a:lnTo>
                    <a:pt x="10909" y="2670"/>
                  </a:lnTo>
                  <a:lnTo>
                    <a:pt x="10766" y="2858"/>
                  </a:lnTo>
                  <a:lnTo>
                    <a:pt x="10766" y="2858"/>
                  </a:lnTo>
                  <a:lnTo>
                    <a:pt x="10945" y="2638"/>
                  </a:lnTo>
                  <a:lnTo>
                    <a:pt x="11033" y="2528"/>
                  </a:lnTo>
                  <a:lnTo>
                    <a:pt x="11120" y="2417"/>
                  </a:lnTo>
                  <a:lnTo>
                    <a:pt x="11207" y="2306"/>
                  </a:lnTo>
                  <a:lnTo>
                    <a:pt x="11293" y="2193"/>
                  </a:lnTo>
                  <a:lnTo>
                    <a:pt x="11376" y="2079"/>
                  </a:lnTo>
                  <a:lnTo>
                    <a:pt x="11417" y="2021"/>
                  </a:lnTo>
                  <a:lnTo>
                    <a:pt x="11456" y="1964"/>
                  </a:lnTo>
                  <a:lnTo>
                    <a:pt x="11456" y="1964"/>
                  </a:lnTo>
                  <a:close/>
                  <a:moveTo>
                    <a:pt x="6932" y="8082"/>
                  </a:moveTo>
                  <a:lnTo>
                    <a:pt x="6932" y="8082"/>
                  </a:lnTo>
                  <a:lnTo>
                    <a:pt x="6852" y="8179"/>
                  </a:lnTo>
                  <a:lnTo>
                    <a:pt x="6771" y="8275"/>
                  </a:lnTo>
                  <a:lnTo>
                    <a:pt x="6771" y="8275"/>
                  </a:lnTo>
                  <a:lnTo>
                    <a:pt x="6785" y="8259"/>
                  </a:lnTo>
                  <a:lnTo>
                    <a:pt x="6798" y="8238"/>
                  </a:lnTo>
                  <a:lnTo>
                    <a:pt x="6811" y="8215"/>
                  </a:lnTo>
                  <a:lnTo>
                    <a:pt x="6824" y="8191"/>
                  </a:lnTo>
                  <a:lnTo>
                    <a:pt x="6836" y="8164"/>
                  </a:lnTo>
                  <a:lnTo>
                    <a:pt x="6848" y="8136"/>
                  </a:lnTo>
                  <a:lnTo>
                    <a:pt x="6873" y="8078"/>
                  </a:lnTo>
                  <a:lnTo>
                    <a:pt x="6898" y="8019"/>
                  </a:lnTo>
                  <a:lnTo>
                    <a:pt x="6922" y="7961"/>
                  </a:lnTo>
                  <a:lnTo>
                    <a:pt x="6935" y="7933"/>
                  </a:lnTo>
                  <a:lnTo>
                    <a:pt x="6948" y="7909"/>
                  </a:lnTo>
                  <a:lnTo>
                    <a:pt x="6962" y="7884"/>
                  </a:lnTo>
                  <a:lnTo>
                    <a:pt x="6975" y="7863"/>
                  </a:lnTo>
                  <a:lnTo>
                    <a:pt x="6975" y="7863"/>
                  </a:lnTo>
                  <a:lnTo>
                    <a:pt x="7019" y="7798"/>
                  </a:lnTo>
                  <a:lnTo>
                    <a:pt x="7066" y="7733"/>
                  </a:lnTo>
                  <a:lnTo>
                    <a:pt x="7160" y="7604"/>
                  </a:lnTo>
                  <a:lnTo>
                    <a:pt x="7255" y="7477"/>
                  </a:lnTo>
                  <a:lnTo>
                    <a:pt x="7348" y="7349"/>
                  </a:lnTo>
                  <a:lnTo>
                    <a:pt x="7348" y="7349"/>
                  </a:lnTo>
                  <a:lnTo>
                    <a:pt x="7551" y="7067"/>
                  </a:lnTo>
                  <a:lnTo>
                    <a:pt x="7551" y="7067"/>
                  </a:lnTo>
                  <a:lnTo>
                    <a:pt x="7469" y="7191"/>
                  </a:lnTo>
                  <a:lnTo>
                    <a:pt x="7389" y="7316"/>
                  </a:lnTo>
                  <a:lnTo>
                    <a:pt x="7310" y="7442"/>
                  </a:lnTo>
                  <a:lnTo>
                    <a:pt x="7232" y="7568"/>
                  </a:lnTo>
                  <a:lnTo>
                    <a:pt x="7155" y="7696"/>
                  </a:lnTo>
                  <a:lnTo>
                    <a:pt x="7080" y="7823"/>
                  </a:lnTo>
                  <a:lnTo>
                    <a:pt x="7005" y="7952"/>
                  </a:lnTo>
                  <a:lnTo>
                    <a:pt x="6932" y="8082"/>
                  </a:lnTo>
                  <a:lnTo>
                    <a:pt x="6932" y="8082"/>
                  </a:lnTo>
                  <a:close/>
                  <a:moveTo>
                    <a:pt x="7885" y="6656"/>
                  </a:moveTo>
                  <a:lnTo>
                    <a:pt x="7885" y="6656"/>
                  </a:lnTo>
                  <a:lnTo>
                    <a:pt x="8048" y="6423"/>
                  </a:lnTo>
                  <a:lnTo>
                    <a:pt x="8212" y="6193"/>
                  </a:lnTo>
                  <a:lnTo>
                    <a:pt x="8212" y="6193"/>
                  </a:lnTo>
                  <a:lnTo>
                    <a:pt x="8028" y="6487"/>
                  </a:lnTo>
                  <a:lnTo>
                    <a:pt x="7844" y="6780"/>
                  </a:lnTo>
                  <a:lnTo>
                    <a:pt x="7751" y="6927"/>
                  </a:lnTo>
                  <a:lnTo>
                    <a:pt x="7657" y="7073"/>
                  </a:lnTo>
                  <a:lnTo>
                    <a:pt x="7562" y="7218"/>
                  </a:lnTo>
                  <a:lnTo>
                    <a:pt x="7466" y="7362"/>
                  </a:lnTo>
                  <a:lnTo>
                    <a:pt x="7466" y="7362"/>
                  </a:lnTo>
                  <a:lnTo>
                    <a:pt x="7395" y="7466"/>
                  </a:lnTo>
                  <a:lnTo>
                    <a:pt x="7321" y="7570"/>
                  </a:lnTo>
                  <a:lnTo>
                    <a:pt x="7246" y="7673"/>
                  </a:lnTo>
                  <a:lnTo>
                    <a:pt x="7171" y="7775"/>
                  </a:lnTo>
                  <a:lnTo>
                    <a:pt x="7171" y="7775"/>
                  </a:lnTo>
                  <a:lnTo>
                    <a:pt x="7207" y="7703"/>
                  </a:lnTo>
                  <a:lnTo>
                    <a:pt x="7242" y="7634"/>
                  </a:lnTo>
                  <a:lnTo>
                    <a:pt x="7277" y="7569"/>
                  </a:lnTo>
                  <a:lnTo>
                    <a:pt x="7293" y="7539"/>
                  </a:lnTo>
                  <a:lnTo>
                    <a:pt x="7311" y="7511"/>
                  </a:lnTo>
                  <a:lnTo>
                    <a:pt x="7311" y="7511"/>
                  </a:lnTo>
                  <a:lnTo>
                    <a:pt x="7380" y="7402"/>
                  </a:lnTo>
                  <a:lnTo>
                    <a:pt x="7450" y="7294"/>
                  </a:lnTo>
                  <a:lnTo>
                    <a:pt x="7521" y="7187"/>
                  </a:lnTo>
                  <a:lnTo>
                    <a:pt x="7593" y="7080"/>
                  </a:lnTo>
                  <a:lnTo>
                    <a:pt x="7739" y="6868"/>
                  </a:lnTo>
                  <a:lnTo>
                    <a:pt x="7885" y="6656"/>
                  </a:lnTo>
                  <a:lnTo>
                    <a:pt x="7885" y="6656"/>
                  </a:lnTo>
                  <a:close/>
                  <a:moveTo>
                    <a:pt x="6973" y="8217"/>
                  </a:moveTo>
                  <a:lnTo>
                    <a:pt x="6973" y="8217"/>
                  </a:lnTo>
                  <a:lnTo>
                    <a:pt x="7056" y="8129"/>
                  </a:lnTo>
                  <a:lnTo>
                    <a:pt x="7138" y="8040"/>
                  </a:lnTo>
                  <a:lnTo>
                    <a:pt x="7218" y="7949"/>
                  </a:lnTo>
                  <a:lnTo>
                    <a:pt x="7298" y="7856"/>
                  </a:lnTo>
                  <a:lnTo>
                    <a:pt x="7376" y="7762"/>
                  </a:lnTo>
                  <a:lnTo>
                    <a:pt x="7454" y="7666"/>
                  </a:lnTo>
                  <a:lnTo>
                    <a:pt x="7530" y="7570"/>
                  </a:lnTo>
                  <a:lnTo>
                    <a:pt x="7605" y="7472"/>
                  </a:lnTo>
                  <a:lnTo>
                    <a:pt x="7605" y="7472"/>
                  </a:lnTo>
                  <a:lnTo>
                    <a:pt x="7528" y="7577"/>
                  </a:lnTo>
                  <a:lnTo>
                    <a:pt x="7452" y="7680"/>
                  </a:lnTo>
                  <a:lnTo>
                    <a:pt x="7375" y="7782"/>
                  </a:lnTo>
                  <a:lnTo>
                    <a:pt x="7296" y="7884"/>
                  </a:lnTo>
                  <a:lnTo>
                    <a:pt x="7214" y="7984"/>
                  </a:lnTo>
                  <a:lnTo>
                    <a:pt x="7173" y="8033"/>
                  </a:lnTo>
                  <a:lnTo>
                    <a:pt x="7131" y="8082"/>
                  </a:lnTo>
                  <a:lnTo>
                    <a:pt x="7087" y="8131"/>
                  </a:lnTo>
                  <a:lnTo>
                    <a:pt x="7044" y="8179"/>
                  </a:lnTo>
                  <a:lnTo>
                    <a:pt x="6999" y="8226"/>
                  </a:lnTo>
                  <a:lnTo>
                    <a:pt x="6955" y="8273"/>
                  </a:lnTo>
                  <a:lnTo>
                    <a:pt x="6955" y="8273"/>
                  </a:lnTo>
                  <a:lnTo>
                    <a:pt x="6973" y="8217"/>
                  </a:lnTo>
                  <a:lnTo>
                    <a:pt x="6973" y="8217"/>
                  </a:lnTo>
                  <a:close/>
                  <a:moveTo>
                    <a:pt x="6995" y="8144"/>
                  </a:moveTo>
                  <a:lnTo>
                    <a:pt x="6995" y="8144"/>
                  </a:lnTo>
                  <a:lnTo>
                    <a:pt x="6998" y="8130"/>
                  </a:lnTo>
                  <a:lnTo>
                    <a:pt x="6998" y="8130"/>
                  </a:lnTo>
                  <a:lnTo>
                    <a:pt x="7030" y="8083"/>
                  </a:lnTo>
                  <a:lnTo>
                    <a:pt x="7061" y="8037"/>
                  </a:lnTo>
                  <a:lnTo>
                    <a:pt x="7095" y="7992"/>
                  </a:lnTo>
                  <a:lnTo>
                    <a:pt x="7128" y="7946"/>
                  </a:lnTo>
                  <a:lnTo>
                    <a:pt x="7162" y="7902"/>
                  </a:lnTo>
                  <a:lnTo>
                    <a:pt x="7197" y="7857"/>
                  </a:lnTo>
                  <a:lnTo>
                    <a:pt x="7232" y="7814"/>
                  </a:lnTo>
                  <a:lnTo>
                    <a:pt x="7269" y="7771"/>
                  </a:lnTo>
                  <a:lnTo>
                    <a:pt x="7269" y="7771"/>
                  </a:lnTo>
                  <a:lnTo>
                    <a:pt x="7320" y="7704"/>
                  </a:lnTo>
                  <a:lnTo>
                    <a:pt x="7368" y="7640"/>
                  </a:lnTo>
                  <a:lnTo>
                    <a:pt x="7465" y="7506"/>
                  </a:lnTo>
                  <a:lnTo>
                    <a:pt x="7465" y="7506"/>
                  </a:lnTo>
                  <a:lnTo>
                    <a:pt x="7540" y="7400"/>
                  </a:lnTo>
                  <a:lnTo>
                    <a:pt x="7613" y="7292"/>
                  </a:lnTo>
                  <a:lnTo>
                    <a:pt x="7684" y="7183"/>
                  </a:lnTo>
                  <a:lnTo>
                    <a:pt x="7753" y="7073"/>
                  </a:lnTo>
                  <a:lnTo>
                    <a:pt x="7822" y="6962"/>
                  </a:lnTo>
                  <a:lnTo>
                    <a:pt x="7891" y="6851"/>
                  </a:lnTo>
                  <a:lnTo>
                    <a:pt x="8027" y="6629"/>
                  </a:lnTo>
                  <a:lnTo>
                    <a:pt x="8027" y="6629"/>
                  </a:lnTo>
                  <a:lnTo>
                    <a:pt x="8105" y="6505"/>
                  </a:lnTo>
                  <a:lnTo>
                    <a:pt x="8185" y="6381"/>
                  </a:lnTo>
                  <a:lnTo>
                    <a:pt x="8266" y="6260"/>
                  </a:lnTo>
                  <a:lnTo>
                    <a:pt x="8348" y="6139"/>
                  </a:lnTo>
                  <a:lnTo>
                    <a:pt x="8431" y="6018"/>
                  </a:lnTo>
                  <a:lnTo>
                    <a:pt x="8515" y="5899"/>
                  </a:lnTo>
                  <a:lnTo>
                    <a:pt x="8599" y="5780"/>
                  </a:lnTo>
                  <a:lnTo>
                    <a:pt x="8686" y="5661"/>
                  </a:lnTo>
                  <a:lnTo>
                    <a:pt x="8773" y="5544"/>
                  </a:lnTo>
                  <a:lnTo>
                    <a:pt x="8860" y="5427"/>
                  </a:lnTo>
                  <a:lnTo>
                    <a:pt x="8948" y="5310"/>
                  </a:lnTo>
                  <a:lnTo>
                    <a:pt x="9037" y="5194"/>
                  </a:lnTo>
                  <a:lnTo>
                    <a:pt x="9216" y="4963"/>
                  </a:lnTo>
                  <a:lnTo>
                    <a:pt x="9396" y="4731"/>
                  </a:lnTo>
                  <a:lnTo>
                    <a:pt x="9396" y="4731"/>
                  </a:lnTo>
                  <a:lnTo>
                    <a:pt x="9324" y="4837"/>
                  </a:lnTo>
                  <a:lnTo>
                    <a:pt x="9252" y="4945"/>
                  </a:lnTo>
                  <a:lnTo>
                    <a:pt x="9110" y="5162"/>
                  </a:lnTo>
                  <a:lnTo>
                    <a:pt x="8968" y="5379"/>
                  </a:lnTo>
                  <a:lnTo>
                    <a:pt x="8826" y="5601"/>
                  </a:lnTo>
                  <a:lnTo>
                    <a:pt x="8543" y="6043"/>
                  </a:lnTo>
                  <a:lnTo>
                    <a:pt x="8400" y="6264"/>
                  </a:lnTo>
                  <a:lnTo>
                    <a:pt x="8255" y="6484"/>
                  </a:lnTo>
                  <a:lnTo>
                    <a:pt x="8183" y="6594"/>
                  </a:lnTo>
                  <a:lnTo>
                    <a:pt x="8109" y="6703"/>
                  </a:lnTo>
                  <a:lnTo>
                    <a:pt x="8035" y="6812"/>
                  </a:lnTo>
                  <a:lnTo>
                    <a:pt x="7960" y="6920"/>
                  </a:lnTo>
                  <a:lnTo>
                    <a:pt x="7885" y="7027"/>
                  </a:lnTo>
                  <a:lnTo>
                    <a:pt x="7809" y="7134"/>
                  </a:lnTo>
                  <a:lnTo>
                    <a:pt x="7732" y="7240"/>
                  </a:lnTo>
                  <a:lnTo>
                    <a:pt x="7655" y="7346"/>
                  </a:lnTo>
                  <a:lnTo>
                    <a:pt x="7575" y="7449"/>
                  </a:lnTo>
                  <a:lnTo>
                    <a:pt x="7496" y="7552"/>
                  </a:lnTo>
                  <a:lnTo>
                    <a:pt x="7415" y="7654"/>
                  </a:lnTo>
                  <a:lnTo>
                    <a:pt x="7333" y="7754"/>
                  </a:lnTo>
                  <a:lnTo>
                    <a:pt x="7251" y="7854"/>
                  </a:lnTo>
                  <a:lnTo>
                    <a:pt x="7167" y="7952"/>
                  </a:lnTo>
                  <a:lnTo>
                    <a:pt x="7081" y="8049"/>
                  </a:lnTo>
                  <a:lnTo>
                    <a:pt x="6995" y="8144"/>
                  </a:lnTo>
                  <a:lnTo>
                    <a:pt x="6995" y="8144"/>
                  </a:lnTo>
                  <a:close/>
                  <a:moveTo>
                    <a:pt x="9173" y="5119"/>
                  </a:moveTo>
                  <a:lnTo>
                    <a:pt x="9173" y="5119"/>
                  </a:lnTo>
                  <a:lnTo>
                    <a:pt x="9279" y="4960"/>
                  </a:lnTo>
                  <a:lnTo>
                    <a:pt x="9386" y="4800"/>
                  </a:lnTo>
                  <a:lnTo>
                    <a:pt x="9598" y="4477"/>
                  </a:lnTo>
                  <a:lnTo>
                    <a:pt x="9598" y="4477"/>
                  </a:lnTo>
                  <a:lnTo>
                    <a:pt x="9796" y="4232"/>
                  </a:lnTo>
                  <a:lnTo>
                    <a:pt x="9996" y="3988"/>
                  </a:lnTo>
                  <a:lnTo>
                    <a:pt x="10197" y="3743"/>
                  </a:lnTo>
                  <a:lnTo>
                    <a:pt x="10397" y="3497"/>
                  </a:lnTo>
                  <a:lnTo>
                    <a:pt x="10397" y="3497"/>
                  </a:lnTo>
                  <a:lnTo>
                    <a:pt x="10156" y="3840"/>
                  </a:lnTo>
                  <a:lnTo>
                    <a:pt x="9915" y="4184"/>
                  </a:lnTo>
                  <a:lnTo>
                    <a:pt x="9675" y="4528"/>
                  </a:lnTo>
                  <a:lnTo>
                    <a:pt x="9434" y="4871"/>
                  </a:lnTo>
                  <a:lnTo>
                    <a:pt x="9434" y="4871"/>
                  </a:lnTo>
                  <a:lnTo>
                    <a:pt x="8858" y="5686"/>
                  </a:lnTo>
                  <a:lnTo>
                    <a:pt x="8569" y="6092"/>
                  </a:lnTo>
                  <a:lnTo>
                    <a:pt x="8280" y="6499"/>
                  </a:lnTo>
                  <a:lnTo>
                    <a:pt x="8280" y="6499"/>
                  </a:lnTo>
                  <a:lnTo>
                    <a:pt x="8393" y="6325"/>
                  </a:lnTo>
                  <a:lnTo>
                    <a:pt x="8506" y="6150"/>
                  </a:lnTo>
                  <a:lnTo>
                    <a:pt x="8728" y="5802"/>
                  </a:lnTo>
                  <a:lnTo>
                    <a:pt x="8838" y="5629"/>
                  </a:lnTo>
                  <a:lnTo>
                    <a:pt x="8949" y="5457"/>
                  </a:lnTo>
                  <a:lnTo>
                    <a:pt x="9061" y="5287"/>
                  </a:lnTo>
                  <a:lnTo>
                    <a:pt x="9173" y="5119"/>
                  </a:lnTo>
                  <a:lnTo>
                    <a:pt x="9173" y="5119"/>
                  </a:lnTo>
                  <a:close/>
                  <a:moveTo>
                    <a:pt x="11673" y="1393"/>
                  </a:moveTo>
                  <a:lnTo>
                    <a:pt x="11673" y="1393"/>
                  </a:lnTo>
                  <a:lnTo>
                    <a:pt x="11693" y="1402"/>
                  </a:lnTo>
                  <a:lnTo>
                    <a:pt x="11713" y="1413"/>
                  </a:lnTo>
                  <a:lnTo>
                    <a:pt x="11713" y="1413"/>
                  </a:lnTo>
                  <a:lnTo>
                    <a:pt x="11729" y="1421"/>
                  </a:lnTo>
                  <a:lnTo>
                    <a:pt x="11743" y="1429"/>
                  </a:lnTo>
                  <a:lnTo>
                    <a:pt x="11743" y="1429"/>
                  </a:lnTo>
                  <a:lnTo>
                    <a:pt x="11741" y="1430"/>
                  </a:lnTo>
                  <a:lnTo>
                    <a:pt x="11738" y="1433"/>
                  </a:lnTo>
                  <a:lnTo>
                    <a:pt x="11738" y="1433"/>
                  </a:lnTo>
                  <a:lnTo>
                    <a:pt x="11495" y="1749"/>
                  </a:lnTo>
                  <a:lnTo>
                    <a:pt x="11250" y="2063"/>
                  </a:lnTo>
                  <a:lnTo>
                    <a:pt x="11250" y="2063"/>
                  </a:lnTo>
                  <a:lnTo>
                    <a:pt x="11166" y="2168"/>
                  </a:lnTo>
                  <a:lnTo>
                    <a:pt x="11083" y="2273"/>
                  </a:lnTo>
                  <a:lnTo>
                    <a:pt x="11002" y="2379"/>
                  </a:lnTo>
                  <a:lnTo>
                    <a:pt x="10921" y="2486"/>
                  </a:lnTo>
                  <a:lnTo>
                    <a:pt x="10921" y="2486"/>
                  </a:lnTo>
                  <a:lnTo>
                    <a:pt x="10562" y="2947"/>
                  </a:lnTo>
                  <a:lnTo>
                    <a:pt x="10204" y="3407"/>
                  </a:lnTo>
                  <a:lnTo>
                    <a:pt x="10025" y="3639"/>
                  </a:lnTo>
                  <a:lnTo>
                    <a:pt x="9847" y="3871"/>
                  </a:lnTo>
                  <a:lnTo>
                    <a:pt x="9670" y="4102"/>
                  </a:lnTo>
                  <a:lnTo>
                    <a:pt x="9495" y="4335"/>
                  </a:lnTo>
                  <a:lnTo>
                    <a:pt x="9495" y="4335"/>
                  </a:lnTo>
                  <a:lnTo>
                    <a:pt x="9612" y="4173"/>
                  </a:lnTo>
                  <a:lnTo>
                    <a:pt x="9730" y="4011"/>
                  </a:lnTo>
                  <a:lnTo>
                    <a:pt x="9968" y="3688"/>
                  </a:lnTo>
                  <a:lnTo>
                    <a:pt x="10205" y="3365"/>
                  </a:lnTo>
                  <a:lnTo>
                    <a:pt x="10443" y="3041"/>
                  </a:lnTo>
                  <a:lnTo>
                    <a:pt x="10443" y="3041"/>
                  </a:lnTo>
                  <a:lnTo>
                    <a:pt x="10519" y="2938"/>
                  </a:lnTo>
                  <a:lnTo>
                    <a:pt x="10596" y="2836"/>
                  </a:lnTo>
                  <a:lnTo>
                    <a:pt x="10676" y="2734"/>
                  </a:lnTo>
                  <a:lnTo>
                    <a:pt x="10755" y="2632"/>
                  </a:lnTo>
                  <a:lnTo>
                    <a:pt x="10916" y="2432"/>
                  </a:lnTo>
                  <a:lnTo>
                    <a:pt x="11077" y="2231"/>
                  </a:lnTo>
                  <a:lnTo>
                    <a:pt x="11157" y="2129"/>
                  </a:lnTo>
                  <a:lnTo>
                    <a:pt x="11235" y="2027"/>
                  </a:lnTo>
                  <a:lnTo>
                    <a:pt x="11312" y="1925"/>
                  </a:lnTo>
                  <a:lnTo>
                    <a:pt x="11388" y="1821"/>
                  </a:lnTo>
                  <a:lnTo>
                    <a:pt x="11463" y="1717"/>
                  </a:lnTo>
                  <a:lnTo>
                    <a:pt x="11536" y="1610"/>
                  </a:lnTo>
                  <a:lnTo>
                    <a:pt x="11571" y="1557"/>
                  </a:lnTo>
                  <a:lnTo>
                    <a:pt x="11606" y="1503"/>
                  </a:lnTo>
                  <a:lnTo>
                    <a:pt x="11640" y="1448"/>
                  </a:lnTo>
                  <a:lnTo>
                    <a:pt x="11673" y="1393"/>
                  </a:lnTo>
                  <a:lnTo>
                    <a:pt x="11673" y="1393"/>
                  </a:lnTo>
                  <a:close/>
                  <a:moveTo>
                    <a:pt x="10996" y="2210"/>
                  </a:moveTo>
                  <a:lnTo>
                    <a:pt x="10996" y="2210"/>
                  </a:lnTo>
                  <a:lnTo>
                    <a:pt x="11062" y="2129"/>
                  </a:lnTo>
                  <a:lnTo>
                    <a:pt x="11126" y="2046"/>
                  </a:lnTo>
                  <a:lnTo>
                    <a:pt x="11188" y="1963"/>
                  </a:lnTo>
                  <a:lnTo>
                    <a:pt x="11252" y="1880"/>
                  </a:lnTo>
                  <a:lnTo>
                    <a:pt x="11376" y="1712"/>
                  </a:lnTo>
                  <a:lnTo>
                    <a:pt x="11439" y="1629"/>
                  </a:lnTo>
                  <a:lnTo>
                    <a:pt x="11503" y="1546"/>
                  </a:lnTo>
                  <a:lnTo>
                    <a:pt x="11503" y="1546"/>
                  </a:lnTo>
                  <a:lnTo>
                    <a:pt x="11539" y="1502"/>
                  </a:lnTo>
                  <a:lnTo>
                    <a:pt x="11566" y="1470"/>
                  </a:lnTo>
                  <a:lnTo>
                    <a:pt x="11584" y="1451"/>
                  </a:lnTo>
                  <a:lnTo>
                    <a:pt x="11594" y="1442"/>
                  </a:lnTo>
                  <a:lnTo>
                    <a:pt x="11597" y="1441"/>
                  </a:lnTo>
                  <a:lnTo>
                    <a:pt x="11598" y="1442"/>
                  </a:lnTo>
                  <a:lnTo>
                    <a:pt x="11598" y="1444"/>
                  </a:lnTo>
                  <a:lnTo>
                    <a:pt x="11597" y="1449"/>
                  </a:lnTo>
                  <a:lnTo>
                    <a:pt x="11590" y="1463"/>
                  </a:lnTo>
                  <a:lnTo>
                    <a:pt x="11580" y="1481"/>
                  </a:lnTo>
                  <a:lnTo>
                    <a:pt x="11555" y="1525"/>
                  </a:lnTo>
                  <a:lnTo>
                    <a:pt x="11525" y="1571"/>
                  </a:lnTo>
                  <a:lnTo>
                    <a:pt x="11494" y="1619"/>
                  </a:lnTo>
                  <a:lnTo>
                    <a:pt x="11494" y="1619"/>
                  </a:lnTo>
                  <a:lnTo>
                    <a:pt x="11467" y="1660"/>
                  </a:lnTo>
                  <a:lnTo>
                    <a:pt x="11440" y="1701"/>
                  </a:lnTo>
                  <a:lnTo>
                    <a:pt x="11383" y="1781"/>
                  </a:lnTo>
                  <a:lnTo>
                    <a:pt x="11324" y="1861"/>
                  </a:lnTo>
                  <a:lnTo>
                    <a:pt x="11263" y="1939"/>
                  </a:lnTo>
                  <a:lnTo>
                    <a:pt x="11202" y="2017"/>
                  </a:lnTo>
                  <a:lnTo>
                    <a:pt x="11140" y="2093"/>
                  </a:lnTo>
                  <a:lnTo>
                    <a:pt x="11016" y="2246"/>
                  </a:lnTo>
                  <a:lnTo>
                    <a:pt x="11016" y="2246"/>
                  </a:lnTo>
                  <a:lnTo>
                    <a:pt x="10830" y="2478"/>
                  </a:lnTo>
                  <a:lnTo>
                    <a:pt x="10644" y="2711"/>
                  </a:lnTo>
                  <a:lnTo>
                    <a:pt x="10462" y="2946"/>
                  </a:lnTo>
                  <a:lnTo>
                    <a:pt x="10280" y="3184"/>
                  </a:lnTo>
                  <a:lnTo>
                    <a:pt x="10100" y="3422"/>
                  </a:lnTo>
                  <a:lnTo>
                    <a:pt x="9922" y="3662"/>
                  </a:lnTo>
                  <a:lnTo>
                    <a:pt x="9745" y="3903"/>
                  </a:lnTo>
                  <a:lnTo>
                    <a:pt x="9571" y="4147"/>
                  </a:lnTo>
                  <a:lnTo>
                    <a:pt x="9571" y="4147"/>
                  </a:lnTo>
                  <a:lnTo>
                    <a:pt x="9640" y="4049"/>
                  </a:lnTo>
                  <a:lnTo>
                    <a:pt x="9640" y="4049"/>
                  </a:lnTo>
                  <a:lnTo>
                    <a:pt x="9969" y="3582"/>
                  </a:lnTo>
                  <a:lnTo>
                    <a:pt x="10134" y="3349"/>
                  </a:lnTo>
                  <a:lnTo>
                    <a:pt x="10301" y="3117"/>
                  </a:lnTo>
                  <a:lnTo>
                    <a:pt x="10385" y="3001"/>
                  </a:lnTo>
                  <a:lnTo>
                    <a:pt x="10470" y="2886"/>
                  </a:lnTo>
                  <a:lnTo>
                    <a:pt x="10555" y="2772"/>
                  </a:lnTo>
                  <a:lnTo>
                    <a:pt x="10642" y="2658"/>
                  </a:lnTo>
                  <a:lnTo>
                    <a:pt x="10728" y="2544"/>
                  </a:lnTo>
                  <a:lnTo>
                    <a:pt x="10817" y="2432"/>
                  </a:lnTo>
                  <a:lnTo>
                    <a:pt x="10906" y="2321"/>
                  </a:lnTo>
                  <a:lnTo>
                    <a:pt x="10996" y="2210"/>
                  </a:lnTo>
                  <a:lnTo>
                    <a:pt x="10996" y="2210"/>
                  </a:lnTo>
                  <a:close/>
                  <a:moveTo>
                    <a:pt x="9185" y="4635"/>
                  </a:moveTo>
                  <a:lnTo>
                    <a:pt x="9185" y="4635"/>
                  </a:lnTo>
                  <a:lnTo>
                    <a:pt x="9113" y="4733"/>
                  </a:lnTo>
                  <a:lnTo>
                    <a:pt x="9042" y="4832"/>
                  </a:lnTo>
                  <a:lnTo>
                    <a:pt x="8898" y="5026"/>
                  </a:lnTo>
                  <a:lnTo>
                    <a:pt x="8752" y="5219"/>
                  </a:lnTo>
                  <a:lnTo>
                    <a:pt x="8603" y="5411"/>
                  </a:lnTo>
                  <a:lnTo>
                    <a:pt x="8454" y="5603"/>
                  </a:lnTo>
                  <a:lnTo>
                    <a:pt x="8304" y="5793"/>
                  </a:lnTo>
                  <a:lnTo>
                    <a:pt x="8006" y="6174"/>
                  </a:lnTo>
                  <a:lnTo>
                    <a:pt x="8006" y="6174"/>
                  </a:lnTo>
                  <a:lnTo>
                    <a:pt x="8107" y="6021"/>
                  </a:lnTo>
                  <a:lnTo>
                    <a:pt x="8207" y="5867"/>
                  </a:lnTo>
                  <a:lnTo>
                    <a:pt x="8309" y="5714"/>
                  </a:lnTo>
                  <a:lnTo>
                    <a:pt x="8412" y="5562"/>
                  </a:lnTo>
                  <a:lnTo>
                    <a:pt x="8516" y="5411"/>
                  </a:lnTo>
                  <a:lnTo>
                    <a:pt x="8623" y="5261"/>
                  </a:lnTo>
                  <a:lnTo>
                    <a:pt x="8730" y="5112"/>
                  </a:lnTo>
                  <a:lnTo>
                    <a:pt x="8840" y="4966"/>
                  </a:lnTo>
                  <a:lnTo>
                    <a:pt x="8840" y="4966"/>
                  </a:lnTo>
                  <a:lnTo>
                    <a:pt x="9003" y="4754"/>
                  </a:lnTo>
                  <a:lnTo>
                    <a:pt x="9166" y="4542"/>
                  </a:lnTo>
                  <a:lnTo>
                    <a:pt x="9494" y="4121"/>
                  </a:lnTo>
                  <a:lnTo>
                    <a:pt x="9656" y="3910"/>
                  </a:lnTo>
                  <a:lnTo>
                    <a:pt x="9820" y="3700"/>
                  </a:lnTo>
                  <a:lnTo>
                    <a:pt x="9983" y="3488"/>
                  </a:lnTo>
                  <a:lnTo>
                    <a:pt x="10144" y="3276"/>
                  </a:lnTo>
                  <a:lnTo>
                    <a:pt x="10144" y="3276"/>
                  </a:lnTo>
                  <a:lnTo>
                    <a:pt x="10023" y="3446"/>
                  </a:lnTo>
                  <a:lnTo>
                    <a:pt x="9903" y="3615"/>
                  </a:lnTo>
                  <a:lnTo>
                    <a:pt x="9663" y="3956"/>
                  </a:lnTo>
                  <a:lnTo>
                    <a:pt x="9425" y="4295"/>
                  </a:lnTo>
                  <a:lnTo>
                    <a:pt x="9305" y="4466"/>
                  </a:lnTo>
                  <a:lnTo>
                    <a:pt x="9185" y="4635"/>
                  </a:lnTo>
                  <a:lnTo>
                    <a:pt x="9185" y="4635"/>
                  </a:lnTo>
                  <a:close/>
                  <a:moveTo>
                    <a:pt x="11391" y="1475"/>
                  </a:moveTo>
                  <a:lnTo>
                    <a:pt x="11391" y="1475"/>
                  </a:lnTo>
                  <a:lnTo>
                    <a:pt x="11405" y="1459"/>
                  </a:lnTo>
                  <a:lnTo>
                    <a:pt x="11419" y="1447"/>
                  </a:lnTo>
                  <a:lnTo>
                    <a:pt x="11434" y="1434"/>
                  </a:lnTo>
                  <a:lnTo>
                    <a:pt x="11448" y="1422"/>
                  </a:lnTo>
                  <a:lnTo>
                    <a:pt x="11463" y="1413"/>
                  </a:lnTo>
                  <a:lnTo>
                    <a:pt x="11477" y="1403"/>
                  </a:lnTo>
                  <a:lnTo>
                    <a:pt x="11493" y="1395"/>
                  </a:lnTo>
                  <a:lnTo>
                    <a:pt x="11508" y="1389"/>
                  </a:lnTo>
                  <a:lnTo>
                    <a:pt x="11522" y="1383"/>
                  </a:lnTo>
                  <a:lnTo>
                    <a:pt x="11537" y="1379"/>
                  </a:lnTo>
                  <a:lnTo>
                    <a:pt x="11552" y="1376"/>
                  </a:lnTo>
                  <a:lnTo>
                    <a:pt x="11568" y="1374"/>
                  </a:lnTo>
                  <a:lnTo>
                    <a:pt x="11583" y="1374"/>
                  </a:lnTo>
                  <a:lnTo>
                    <a:pt x="11598" y="1374"/>
                  </a:lnTo>
                  <a:lnTo>
                    <a:pt x="11614" y="1376"/>
                  </a:lnTo>
                  <a:lnTo>
                    <a:pt x="11630" y="1379"/>
                  </a:lnTo>
                  <a:lnTo>
                    <a:pt x="11630" y="1379"/>
                  </a:lnTo>
                  <a:lnTo>
                    <a:pt x="11577" y="1426"/>
                  </a:lnTo>
                  <a:lnTo>
                    <a:pt x="11527" y="1473"/>
                  </a:lnTo>
                  <a:lnTo>
                    <a:pt x="11476" y="1524"/>
                  </a:lnTo>
                  <a:lnTo>
                    <a:pt x="11427" y="1574"/>
                  </a:lnTo>
                  <a:lnTo>
                    <a:pt x="11378" y="1627"/>
                  </a:lnTo>
                  <a:lnTo>
                    <a:pt x="11330" y="1681"/>
                  </a:lnTo>
                  <a:lnTo>
                    <a:pt x="11283" y="1736"/>
                  </a:lnTo>
                  <a:lnTo>
                    <a:pt x="11237" y="1792"/>
                  </a:lnTo>
                  <a:lnTo>
                    <a:pt x="11237" y="1792"/>
                  </a:lnTo>
                  <a:lnTo>
                    <a:pt x="11280" y="1719"/>
                  </a:lnTo>
                  <a:lnTo>
                    <a:pt x="11322" y="1646"/>
                  </a:lnTo>
                  <a:lnTo>
                    <a:pt x="11362" y="1572"/>
                  </a:lnTo>
                  <a:lnTo>
                    <a:pt x="11400" y="1498"/>
                  </a:lnTo>
                  <a:lnTo>
                    <a:pt x="11400" y="1498"/>
                  </a:lnTo>
                  <a:lnTo>
                    <a:pt x="11401" y="1495"/>
                  </a:lnTo>
                  <a:lnTo>
                    <a:pt x="11401" y="1490"/>
                  </a:lnTo>
                  <a:lnTo>
                    <a:pt x="11401" y="1486"/>
                  </a:lnTo>
                  <a:lnTo>
                    <a:pt x="11400" y="1484"/>
                  </a:lnTo>
                  <a:lnTo>
                    <a:pt x="11397" y="1478"/>
                  </a:lnTo>
                  <a:lnTo>
                    <a:pt x="11391" y="1475"/>
                  </a:lnTo>
                  <a:lnTo>
                    <a:pt x="11391" y="1475"/>
                  </a:lnTo>
                  <a:close/>
                  <a:moveTo>
                    <a:pt x="11253" y="1462"/>
                  </a:moveTo>
                  <a:lnTo>
                    <a:pt x="11253" y="1462"/>
                  </a:lnTo>
                  <a:lnTo>
                    <a:pt x="11276" y="1470"/>
                  </a:lnTo>
                  <a:lnTo>
                    <a:pt x="11298" y="1481"/>
                  </a:lnTo>
                  <a:lnTo>
                    <a:pt x="11318" y="1492"/>
                  </a:lnTo>
                  <a:lnTo>
                    <a:pt x="11337" y="1505"/>
                  </a:lnTo>
                  <a:lnTo>
                    <a:pt x="11337" y="1505"/>
                  </a:lnTo>
                  <a:lnTo>
                    <a:pt x="11340" y="1507"/>
                  </a:lnTo>
                  <a:lnTo>
                    <a:pt x="11344" y="1509"/>
                  </a:lnTo>
                  <a:lnTo>
                    <a:pt x="11351" y="1509"/>
                  </a:lnTo>
                  <a:lnTo>
                    <a:pt x="11351" y="1509"/>
                  </a:lnTo>
                  <a:lnTo>
                    <a:pt x="11276" y="1622"/>
                  </a:lnTo>
                  <a:lnTo>
                    <a:pt x="11199" y="1735"/>
                  </a:lnTo>
                  <a:lnTo>
                    <a:pt x="11120" y="1846"/>
                  </a:lnTo>
                  <a:lnTo>
                    <a:pt x="11041" y="1955"/>
                  </a:lnTo>
                  <a:lnTo>
                    <a:pt x="10959" y="2063"/>
                  </a:lnTo>
                  <a:lnTo>
                    <a:pt x="10876" y="2171"/>
                  </a:lnTo>
                  <a:lnTo>
                    <a:pt x="10793" y="2278"/>
                  </a:lnTo>
                  <a:lnTo>
                    <a:pt x="10708" y="2384"/>
                  </a:lnTo>
                  <a:lnTo>
                    <a:pt x="10538" y="2596"/>
                  </a:lnTo>
                  <a:lnTo>
                    <a:pt x="10366" y="2805"/>
                  </a:lnTo>
                  <a:lnTo>
                    <a:pt x="10193" y="3016"/>
                  </a:lnTo>
                  <a:lnTo>
                    <a:pt x="10108" y="3122"/>
                  </a:lnTo>
                  <a:lnTo>
                    <a:pt x="10023" y="3228"/>
                  </a:lnTo>
                  <a:lnTo>
                    <a:pt x="10023" y="3228"/>
                  </a:lnTo>
                  <a:lnTo>
                    <a:pt x="9947" y="3324"/>
                  </a:lnTo>
                  <a:lnTo>
                    <a:pt x="9870" y="3421"/>
                  </a:lnTo>
                  <a:lnTo>
                    <a:pt x="9719" y="3617"/>
                  </a:lnTo>
                  <a:lnTo>
                    <a:pt x="9571" y="3813"/>
                  </a:lnTo>
                  <a:lnTo>
                    <a:pt x="9422" y="4010"/>
                  </a:lnTo>
                  <a:lnTo>
                    <a:pt x="9127" y="4406"/>
                  </a:lnTo>
                  <a:lnTo>
                    <a:pt x="8980" y="4602"/>
                  </a:lnTo>
                  <a:lnTo>
                    <a:pt x="8831" y="4799"/>
                  </a:lnTo>
                  <a:lnTo>
                    <a:pt x="8831" y="4799"/>
                  </a:lnTo>
                  <a:lnTo>
                    <a:pt x="8533" y="5191"/>
                  </a:lnTo>
                  <a:lnTo>
                    <a:pt x="8383" y="5388"/>
                  </a:lnTo>
                  <a:lnTo>
                    <a:pt x="8235" y="5584"/>
                  </a:lnTo>
                  <a:lnTo>
                    <a:pt x="8088" y="5782"/>
                  </a:lnTo>
                  <a:lnTo>
                    <a:pt x="7943" y="5981"/>
                  </a:lnTo>
                  <a:lnTo>
                    <a:pt x="7800" y="6181"/>
                  </a:lnTo>
                  <a:lnTo>
                    <a:pt x="7729" y="6283"/>
                  </a:lnTo>
                  <a:lnTo>
                    <a:pt x="7658" y="6384"/>
                  </a:lnTo>
                  <a:lnTo>
                    <a:pt x="7658" y="6384"/>
                  </a:lnTo>
                  <a:lnTo>
                    <a:pt x="7794" y="6155"/>
                  </a:lnTo>
                  <a:lnTo>
                    <a:pt x="7929" y="5928"/>
                  </a:lnTo>
                  <a:lnTo>
                    <a:pt x="8062" y="5702"/>
                  </a:lnTo>
                  <a:lnTo>
                    <a:pt x="8197" y="5479"/>
                  </a:lnTo>
                  <a:lnTo>
                    <a:pt x="8197" y="5479"/>
                  </a:lnTo>
                  <a:lnTo>
                    <a:pt x="8386" y="5227"/>
                  </a:lnTo>
                  <a:lnTo>
                    <a:pt x="8578" y="4977"/>
                  </a:lnTo>
                  <a:lnTo>
                    <a:pt x="8771" y="4726"/>
                  </a:lnTo>
                  <a:lnTo>
                    <a:pt x="8966" y="4478"/>
                  </a:lnTo>
                  <a:lnTo>
                    <a:pt x="9357" y="3982"/>
                  </a:lnTo>
                  <a:lnTo>
                    <a:pt x="9749" y="3486"/>
                  </a:lnTo>
                  <a:lnTo>
                    <a:pt x="9943" y="3236"/>
                  </a:lnTo>
                  <a:lnTo>
                    <a:pt x="10136" y="2987"/>
                  </a:lnTo>
                  <a:lnTo>
                    <a:pt x="10328" y="2736"/>
                  </a:lnTo>
                  <a:lnTo>
                    <a:pt x="10519" y="2485"/>
                  </a:lnTo>
                  <a:lnTo>
                    <a:pt x="10612" y="2358"/>
                  </a:lnTo>
                  <a:lnTo>
                    <a:pt x="10706" y="2232"/>
                  </a:lnTo>
                  <a:lnTo>
                    <a:pt x="10799" y="2104"/>
                  </a:lnTo>
                  <a:lnTo>
                    <a:pt x="10891" y="1977"/>
                  </a:lnTo>
                  <a:lnTo>
                    <a:pt x="10982" y="1849"/>
                  </a:lnTo>
                  <a:lnTo>
                    <a:pt x="11074" y="1720"/>
                  </a:lnTo>
                  <a:lnTo>
                    <a:pt x="11164" y="1591"/>
                  </a:lnTo>
                  <a:lnTo>
                    <a:pt x="11253" y="1462"/>
                  </a:lnTo>
                  <a:lnTo>
                    <a:pt x="11253" y="1462"/>
                  </a:lnTo>
                  <a:close/>
                  <a:moveTo>
                    <a:pt x="10683" y="1832"/>
                  </a:moveTo>
                  <a:lnTo>
                    <a:pt x="10683" y="1832"/>
                  </a:lnTo>
                  <a:lnTo>
                    <a:pt x="10693" y="1820"/>
                  </a:lnTo>
                  <a:lnTo>
                    <a:pt x="10693" y="1820"/>
                  </a:lnTo>
                  <a:lnTo>
                    <a:pt x="10707" y="1805"/>
                  </a:lnTo>
                  <a:lnTo>
                    <a:pt x="10726" y="1788"/>
                  </a:lnTo>
                  <a:lnTo>
                    <a:pt x="10771" y="1749"/>
                  </a:lnTo>
                  <a:lnTo>
                    <a:pt x="10823" y="1705"/>
                  </a:lnTo>
                  <a:lnTo>
                    <a:pt x="10879" y="1660"/>
                  </a:lnTo>
                  <a:lnTo>
                    <a:pt x="10933" y="1614"/>
                  </a:lnTo>
                  <a:lnTo>
                    <a:pt x="10980" y="1573"/>
                  </a:lnTo>
                  <a:lnTo>
                    <a:pt x="11000" y="1555"/>
                  </a:lnTo>
                  <a:lnTo>
                    <a:pt x="11015" y="1539"/>
                  </a:lnTo>
                  <a:lnTo>
                    <a:pt x="11028" y="1525"/>
                  </a:lnTo>
                  <a:lnTo>
                    <a:pt x="11035" y="1514"/>
                  </a:lnTo>
                  <a:lnTo>
                    <a:pt x="11035" y="1514"/>
                  </a:lnTo>
                  <a:lnTo>
                    <a:pt x="11009" y="1564"/>
                  </a:lnTo>
                  <a:lnTo>
                    <a:pt x="10984" y="1613"/>
                  </a:lnTo>
                  <a:lnTo>
                    <a:pt x="10957" y="1662"/>
                  </a:lnTo>
                  <a:lnTo>
                    <a:pt x="10929" y="1710"/>
                  </a:lnTo>
                  <a:lnTo>
                    <a:pt x="10929" y="1710"/>
                  </a:lnTo>
                  <a:lnTo>
                    <a:pt x="10870" y="1768"/>
                  </a:lnTo>
                  <a:lnTo>
                    <a:pt x="10813" y="1827"/>
                  </a:lnTo>
                  <a:lnTo>
                    <a:pt x="10755" y="1887"/>
                  </a:lnTo>
                  <a:lnTo>
                    <a:pt x="10698" y="1946"/>
                  </a:lnTo>
                  <a:lnTo>
                    <a:pt x="10586" y="2068"/>
                  </a:lnTo>
                  <a:lnTo>
                    <a:pt x="10474" y="2192"/>
                  </a:lnTo>
                  <a:lnTo>
                    <a:pt x="10364" y="2317"/>
                  </a:lnTo>
                  <a:lnTo>
                    <a:pt x="10257" y="2445"/>
                  </a:lnTo>
                  <a:lnTo>
                    <a:pt x="10151" y="2574"/>
                  </a:lnTo>
                  <a:lnTo>
                    <a:pt x="10046" y="2705"/>
                  </a:lnTo>
                  <a:lnTo>
                    <a:pt x="9943" y="2837"/>
                  </a:lnTo>
                  <a:lnTo>
                    <a:pt x="9841" y="2971"/>
                  </a:lnTo>
                  <a:lnTo>
                    <a:pt x="9741" y="3105"/>
                  </a:lnTo>
                  <a:lnTo>
                    <a:pt x="9641" y="3240"/>
                  </a:lnTo>
                  <a:lnTo>
                    <a:pt x="9544" y="3376"/>
                  </a:lnTo>
                  <a:lnTo>
                    <a:pt x="9447" y="3512"/>
                  </a:lnTo>
                  <a:lnTo>
                    <a:pt x="9351" y="3649"/>
                  </a:lnTo>
                  <a:lnTo>
                    <a:pt x="9257" y="3786"/>
                  </a:lnTo>
                  <a:lnTo>
                    <a:pt x="9257" y="3786"/>
                  </a:lnTo>
                  <a:lnTo>
                    <a:pt x="9103" y="3984"/>
                  </a:lnTo>
                  <a:lnTo>
                    <a:pt x="8949" y="4183"/>
                  </a:lnTo>
                  <a:lnTo>
                    <a:pt x="8949" y="4183"/>
                  </a:lnTo>
                  <a:lnTo>
                    <a:pt x="9153" y="3895"/>
                  </a:lnTo>
                  <a:lnTo>
                    <a:pt x="9355" y="3606"/>
                  </a:lnTo>
                  <a:lnTo>
                    <a:pt x="9557" y="3316"/>
                  </a:lnTo>
                  <a:lnTo>
                    <a:pt x="9757" y="3024"/>
                  </a:lnTo>
                  <a:lnTo>
                    <a:pt x="9757" y="3024"/>
                  </a:lnTo>
                  <a:lnTo>
                    <a:pt x="9794" y="2971"/>
                  </a:lnTo>
                  <a:lnTo>
                    <a:pt x="9833" y="2917"/>
                  </a:lnTo>
                  <a:lnTo>
                    <a:pt x="9909" y="2810"/>
                  </a:lnTo>
                  <a:lnTo>
                    <a:pt x="9909" y="2810"/>
                  </a:lnTo>
                  <a:lnTo>
                    <a:pt x="10109" y="2570"/>
                  </a:lnTo>
                  <a:lnTo>
                    <a:pt x="10209" y="2450"/>
                  </a:lnTo>
                  <a:lnTo>
                    <a:pt x="10307" y="2328"/>
                  </a:lnTo>
                  <a:lnTo>
                    <a:pt x="10403" y="2206"/>
                  </a:lnTo>
                  <a:lnTo>
                    <a:pt x="10499" y="2082"/>
                  </a:lnTo>
                  <a:lnTo>
                    <a:pt x="10591" y="1958"/>
                  </a:lnTo>
                  <a:lnTo>
                    <a:pt x="10683" y="1832"/>
                  </a:lnTo>
                  <a:lnTo>
                    <a:pt x="10683" y="1832"/>
                  </a:lnTo>
                  <a:close/>
                  <a:moveTo>
                    <a:pt x="10102" y="2542"/>
                  </a:moveTo>
                  <a:lnTo>
                    <a:pt x="10102" y="2542"/>
                  </a:lnTo>
                  <a:lnTo>
                    <a:pt x="10175" y="2446"/>
                  </a:lnTo>
                  <a:lnTo>
                    <a:pt x="10247" y="2351"/>
                  </a:lnTo>
                  <a:lnTo>
                    <a:pt x="10320" y="2257"/>
                  </a:lnTo>
                  <a:lnTo>
                    <a:pt x="10395" y="2163"/>
                  </a:lnTo>
                  <a:lnTo>
                    <a:pt x="10395" y="2163"/>
                  </a:lnTo>
                  <a:lnTo>
                    <a:pt x="10430" y="2120"/>
                  </a:lnTo>
                  <a:lnTo>
                    <a:pt x="10466" y="2076"/>
                  </a:lnTo>
                  <a:lnTo>
                    <a:pt x="10540" y="1991"/>
                  </a:lnTo>
                  <a:lnTo>
                    <a:pt x="10540" y="1991"/>
                  </a:lnTo>
                  <a:lnTo>
                    <a:pt x="10487" y="2061"/>
                  </a:lnTo>
                  <a:lnTo>
                    <a:pt x="10435" y="2131"/>
                  </a:lnTo>
                  <a:lnTo>
                    <a:pt x="10381" y="2200"/>
                  </a:lnTo>
                  <a:lnTo>
                    <a:pt x="10326" y="2269"/>
                  </a:lnTo>
                  <a:lnTo>
                    <a:pt x="10216" y="2406"/>
                  </a:lnTo>
                  <a:lnTo>
                    <a:pt x="10102" y="2542"/>
                  </a:lnTo>
                  <a:lnTo>
                    <a:pt x="10102" y="2542"/>
                  </a:lnTo>
                  <a:close/>
                  <a:moveTo>
                    <a:pt x="10542" y="1941"/>
                  </a:moveTo>
                  <a:lnTo>
                    <a:pt x="10542" y="1941"/>
                  </a:lnTo>
                  <a:lnTo>
                    <a:pt x="10641" y="1813"/>
                  </a:lnTo>
                  <a:lnTo>
                    <a:pt x="10732" y="1694"/>
                  </a:lnTo>
                  <a:lnTo>
                    <a:pt x="10773" y="1641"/>
                  </a:lnTo>
                  <a:lnTo>
                    <a:pt x="10807" y="1593"/>
                  </a:lnTo>
                  <a:lnTo>
                    <a:pt x="10835" y="1553"/>
                  </a:lnTo>
                  <a:lnTo>
                    <a:pt x="10855" y="1523"/>
                  </a:lnTo>
                  <a:lnTo>
                    <a:pt x="10855" y="1523"/>
                  </a:lnTo>
                  <a:lnTo>
                    <a:pt x="10815" y="1588"/>
                  </a:lnTo>
                  <a:lnTo>
                    <a:pt x="10773" y="1653"/>
                  </a:lnTo>
                  <a:lnTo>
                    <a:pt x="10731" y="1717"/>
                  </a:lnTo>
                  <a:lnTo>
                    <a:pt x="10689" y="1781"/>
                  </a:lnTo>
                  <a:lnTo>
                    <a:pt x="10689" y="1781"/>
                  </a:lnTo>
                  <a:lnTo>
                    <a:pt x="10615" y="1860"/>
                  </a:lnTo>
                  <a:lnTo>
                    <a:pt x="10542" y="1941"/>
                  </a:lnTo>
                  <a:lnTo>
                    <a:pt x="10542" y="1941"/>
                  </a:lnTo>
                  <a:close/>
                  <a:moveTo>
                    <a:pt x="10016" y="2890"/>
                  </a:moveTo>
                  <a:lnTo>
                    <a:pt x="10016" y="2890"/>
                  </a:lnTo>
                  <a:lnTo>
                    <a:pt x="10131" y="2754"/>
                  </a:lnTo>
                  <a:lnTo>
                    <a:pt x="10247" y="2619"/>
                  </a:lnTo>
                  <a:lnTo>
                    <a:pt x="10363" y="2485"/>
                  </a:lnTo>
                  <a:lnTo>
                    <a:pt x="10478" y="2349"/>
                  </a:lnTo>
                  <a:lnTo>
                    <a:pt x="10534" y="2281"/>
                  </a:lnTo>
                  <a:lnTo>
                    <a:pt x="10590" y="2213"/>
                  </a:lnTo>
                  <a:lnTo>
                    <a:pt x="10645" y="2144"/>
                  </a:lnTo>
                  <a:lnTo>
                    <a:pt x="10700" y="2074"/>
                  </a:lnTo>
                  <a:lnTo>
                    <a:pt x="10753" y="2004"/>
                  </a:lnTo>
                  <a:lnTo>
                    <a:pt x="10806" y="1932"/>
                  </a:lnTo>
                  <a:lnTo>
                    <a:pt x="10856" y="1861"/>
                  </a:lnTo>
                  <a:lnTo>
                    <a:pt x="10905" y="1787"/>
                  </a:lnTo>
                  <a:lnTo>
                    <a:pt x="10905" y="1787"/>
                  </a:lnTo>
                  <a:lnTo>
                    <a:pt x="10971" y="1718"/>
                  </a:lnTo>
                  <a:lnTo>
                    <a:pt x="11003" y="1683"/>
                  </a:lnTo>
                  <a:lnTo>
                    <a:pt x="11037" y="1649"/>
                  </a:lnTo>
                  <a:lnTo>
                    <a:pt x="11037" y="1649"/>
                  </a:lnTo>
                  <a:lnTo>
                    <a:pt x="11064" y="1623"/>
                  </a:lnTo>
                  <a:lnTo>
                    <a:pt x="11085" y="1602"/>
                  </a:lnTo>
                  <a:lnTo>
                    <a:pt x="11103" y="1587"/>
                  </a:lnTo>
                  <a:lnTo>
                    <a:pt x="11117" y="1576"/>
                  </a:lnTo>
                  <a:lnTo>
                    <a:pt x="11126" y="1571"/>
                  </a:lnTo>
                  <a:lnTo>
                    <a:pt x="11130" y="1569"/>
                  </a:lnTo>
                  <a:lnTo>
                    <a:pt x="11132" y="1569"/>
                  </a:lnTo>
                  <a:lnTo>
                    <a:pt x="11133" y="1571"/>
                  </a:lnTo>
                  <a:lnTo>
                    <a:pt x="11135" y="1572"/>
                  </a:lnTo>
                  <a:lnTo>
                    <a:pt x="11133" y="1579"/>
                  </a:lnTo>
                  <a:lnTo>
                    <a:pt x="11129" y="1588"/>
                  </a:lnTo>
                  <a:lnTo>
                    <a:pt x="11123" y="1601"/>
                  </a:lnTo>
                  <a:lnTo>
                    <a:pt x="11102" y="1636"/>
                  </a:lnTo>
                  <a:lnTo>
                    <a:pt x="11074" y="1679"/>
                  </a:lnTo>
                  <a:lnTo>
                    <a:pt x="11039" y="1730"/>
                  </a:lnTo>
                  <a:lnTo>
                    <a:pt x="10999" y="1785"/>
                  </a:lnTo>
                  <a:lnTo>
                    <a:pt x="10958" y="1842"/>
                  </a:lnTo>
                  <a:lnTo>
                    <a:pt x="10876" y="1953"/>
                  </a:lnTo>
                  <a:lnTo>
                    <a:pt x="10768" y="2097"/>
                  </a:lnTo>
                  <a:lnTo>
                    <a:pt x="10768" y="2097"/>
                  </a:lnTo>
                  <a:lnTo>
                    <a:pt x="10696" y="2198"/>
                  </a:lnTo>
                  <a:lnTo>
                    <a:pt x="10622" y="2300"/>
                  </a:lnTo>
                  <a:lnTo>
                    <a:pt x="10473" y="2500"/>
                  </a:lnTo>
                  <a:lnTo>
                    <a:pt x="10322" y="2700"/>
                  </a:lnTo>
                  <a:lnTo>
                    <a:pt x="10171" y="2899"/>
                  </a:lnTo>
                  <a:lnTo>
                    <a:pt x="10171" y="2899"/>
                  </a:lnTo>
                  <a:lnTo>
                    <a:pt x="9993" y="3131"/>
                  </a:lnTo>
                  <a:lnTo>
                    <a:pt x="9814" y="3363"/>
                  </a:lnTo>
                  <a:lnTo>
                    <a:pt x="9634" y="3593"/>
                  </a:lnTo>
                  <a:lnTo>
                    <a:pt x="9454" y="3823"/>
                  </a:lnTo>
                  <a:lnTo>
                    <a:pt x="9092" y="4283"/>
                  </a:lnTo>
                  <a:lnTo>
                    <a:pt x="8911" y="4512"/>
                  </a:lnTo>
                  <a:lnTo>
                    <a:pt x="8730" y="4743"/>
                  </a:lnTo>
                  <a:lnTo>
                    <a:pt x="8730" y="4743"/>
                  </a:lnTo>
                  <a:lnTo>
                    <a:pt x="8523" y="5013"/>
                  </a:lnTo>
                  <a:lnTo>
                    <a:pt x="8316" y="5283"/>
                  </a:lnTo>
                  <a:lnTo>
                    <a:pt x="8316" y="5283"/>
                  </a:lnTo>
                  <a:lnTo>
                    <a:pt x="8365" y="5206"/>
                  </a:lnTo>
                  <a:lnTo>
                    <a:pt x="8413" y="5129"/>
                  </a:lnTo>
                  <a:lnTo>
                    <a:pt x="8413" y="5129"/>
                  </a:lnTo>
                  <a:lnTo>
                    <a:pt x="8645" y="4770"/>
                  </a:lnTo>
                  <a:lnTo>
                    <a:pt x="8763" y="4589"/>
                  </a:lnTo>
                  <a:lnTo>
                    <a:pt x="8881" y="4409"/>
                  </a:lnTo>
                  <a:lnTo>
                    <a:pt x="9001" y="4229"/>
                  </a:lnTo>
                  <a:lnTo>
                    <a:pt x="9121" y="4050"/>
                  </a:lnTo>
                  <a:lnTo>
                    <a:pt x="9243" y="3871"/>
                  </a:lnTo>
                  <a:lnTo>
                    <a:pt x="9366" y="3693"/>
                  </a:lnTo>
                  <a:lnTo>
                    <a:pt x="9366" y="3693"/>
                  </a:lnTo>
                  <a:lnTo>
                    <a:pt x="9526" y="3490"/>
                  </a:lnTo>
                  <a:lnTo>
                    <a:pt x="9688" y="3289"/>
                  </a:lnTo>
                  <a:lnTo>
                    <a:pt x="9852" y="3088"/>
                  </a:lnTo>
                  <a:lnTo>
                    <a:pt x="10016" y="2890"/>
                  </a:lnTo>
                  <a:lnTo>
                    <a:pt x="10016" y="2890"/>
                  </a:lnTo>
                  <a:close/>
                  <a:moveTo>
                    <a:pt x="9731" y="3186"/>
                  </a:moveTo>
                  <a:lnTo>
                    <a:pt x="9731" y="3186"/>
                  </a:lnTo>
                  <a:lnTo>
                    <a:pt x="9862" y="3013"/>
                  </a:lnTo>
                  <a:lnTo>
                    <a:pt x="9928" y="2927"/>
                  </a:lnTo>
                  <a:lnTo>
                    <a:pt x="9995" y="2842"/>
                  </a:lnTo>
                  <a:lnTo>
                    <a:pt x="10061" y="2756"/>
                  </a:lnTo>
                  <a:lnTo>
                    <a:pt x="10128" y="2672"/>
                  </a:lnTo>
                  <a:lnTo>
                    <a:pt x="10196" y="2588"/>
                  </a:lnTo>
                  <a:lnTo>
                    <a:pt x="10265" y="2505"/>
                  </a:lnTo>
                  <a:lnTo>
                    <a:pt x="10334" y="2423"/>
                  </a:lnTo>
                  <a:lnTo>
                    <a:pt x="10404" y="2340"/>
                  </a:lnTo>
                  <a:lnTo>
                    <a:pt x="10474" y="2259"/>
                  </a:lnTo>
                  <a:lnTo>
                    <a:pt x="10545" y="2178"/>
                  </a:lnTo>
                  <a:lnTo>
                    <a:pt x="10616" y="2097"/>
                  </a:lnTo>
                  <a:lnTo>
                    <a:pt x="10689" y="2018"/>
                  </a:lnTo>
                  <a:lnTo>
                    <a:pt x="10761" y="1939"/>
                  </a:lnTo>
                  <a:lnTo>
                    <a:pt x="10835" y="1861"/>
                  </a:lnTo>
                  <a:lnTo>
                    <a:pt x="10835" y="1861"/>
                  </a:lnTo>
                  <a:lnTo>
                    <a:pt x="10806" y="1905"/>
                  </a:lnTo>
                  <a:lnTo>
                    <a:pt x="10775" y="1950"/>
                  </a:lnTo>
                  <a:lnTo>
                    <a:pt x="10712" y="2036"/>
                  </a:lnTo>
                  <a:lnTo>
                    <a:pt x="10646" y="2122"/>
                  </a:lnTo>
                  <a:lnTo>
                    <a:pt x="10580" y="2207"/>
                  </a:lnTo>
                  <a:lnTo>
                    <a:pt x="10512" y="2290"/>
                  </a:lnTo>
                  <a:lnTo>
                    <a:pt x="10442" y="2374"/>
                  </a:lnTo>
                  <a:lnTo>
                    <a:pt x="10370" y="2457"/>
                  </a:lnTo>
                  <a:lnTo>
                    <a:pt x="10299" y="2539"/>
                  </a:lnTo>
                  <a:lnTo>
                    <a:pt x="10154" y="2701"/>
                  </a:lnTo>
                  <a:lnTo>
                    <a:pt x="10010" y="2863"/>
                  </a:lnTo>
                  <a:lnTo>
                    <a:pt x="9938" y="2942"/>
                  </a:lnTo>
                  <a:lnTo>
                    <a:pt x="9868" y="3023"/>
                  </a:lnTo>
                  <a:lnTo>
                    <a:pt x="9799" y="3105"/>
                  </a:lnTo>
                  <a:lnTo>
                    <a:pt x="9731" y="3186"/>
                  </a:lnTo>
                  <a:lnTo>
                    <a:pt x="9731" y="3186"/>
                  </a:lnTo>
                  <a:close/>
                  <a:moveTo>
                    <a:pt x="8998" y="4168"/>
                  </a:moveTo>
                  <a:lnTo>
                    <a:pt x="8998" y="4168"/>
                  </a:lnTo>
                  <a:lnTo>
                    <a:pt x="8776" y="4505"/>
                  </a:lnTo>
                  <a:lnTo>
                    <a:pt x="8776" y="4505"/>
                  </a:lnTo>
                  <a:lnTo>
                    <a:pt x="8565" y="4825"/>
                  </a:lnTo>
                  <a:lnTo>
                    <a:pt x="8356" y="5145"/>
                  </a:lnTo>
                  <a:lnTo>
                    <a:pt x="8148" y="5467"/>
                  </a:lnTo>
                  <a:lnTo>
                    <a:pt x="7940" y="5790"/>
                  </a:lnTo>
                  <a:lnTo>
                    <a:pt x="7940" y="5790"/>
                  </a:lnTo>
                  <a:lnTo>
                    <a:pt x="7853" y="5912"/>
                  </a:lnTo>
                  <a:lnTo>
                    <a:pt x="7766" y="6034"/>
                  </a:lnTo>
                  <a:lnTo>
                    <a:pt x="7679" y="6155"/>
                  </a:lnTo>
                  <a:lnTo>
                    <a:pt x="7594" y="6277"/>
                  </a:lnTo>
                  <a:lnTo>
                    <a:pt x="7509" y="6400"/>
                  </a:lnTo>
                  <a:lnTo>
                    <a:pt x="7424" y="6524"/>
                  </a:lnTo>
                  <a:lnTo>
                    <a:pt x="7341" y="6648"/>
                  </a:lnTo>
                  <a:lnTo>
                    <a:pt x="7259" y="6772"/>
                  </a:lnTo>
                  <a:lnTo>
                    <a:pt x="7177" y="6897"/>
                  </a:lnTo>
                  <a:lnTo>
                    <a:pt x="7097" y="7024"/>
                  </a:lnTo>
                  <a:lnTo>
                    <a:pt x="7017" y="7150"/>
                  </a:lnTo>
                  <a:lnTo>
                    <a:pt x="6939" y="7277"/>
                  </a:lnTo>
                  <a:lnTo>
                    <a:pt x="6860" y="7404"/>
                  </a:lnTo>
                  <a:lnTo>
                    <a:pt x="6784" y="7533"/>
                  </a:lnTo>
                  <a:lnTo>
                    <a:pt x="6708" y="7662"/>
                  </a:lnTo>
                  <a:lnTo>
                    <a:pt x="6634" y="7792"/>
                  </a:lnTo>
                  <a:lnTo>
                    <a:pt x="6634" y="7792"/>
                  </a:lnTo>
                  <a:lnTo>
                    <a:pt x="6566" y="7872"/>
                  </a:lnTo>
                  <a:lnTo>
                    <a:pt x="6497" y="7952"/>
                  </a:lnTo>
                  <a:lnTo>
                    <a:pt x="6426" y="8030"/>
                  </a:lnTo>
                  <a:lnTo>
                    <a:pt x="6390" y="8069"/>
                  </a:lnTo>
                  <a:lnTo>
                    <a:pt x="6353" y="8108"/>
                  </a:lnTo>
                  <a:lnTo>
                    <a:pt x="6353" y="8108"/>
                  </a:lnTo>
                  <a:lnTo>
                    <a:pt x="6331" y="8129"/>
                  </a:lnTo>
                  <a:lnTo>
                    <a:pt x="6315" y="8142"/>
                  </a:lnTo>
                  <a:lnTo>
                    <a:pt x="6309" y="8145"/>
                  </a:lnTo>
                  <a:lnTo>
                    <a:pt x="6304" y="8146"/>
                  </a:lnTo>
                  <a:lnTo>
                    <a:pt x="6301" y="8146"/>
                  </a:lnTo>
                  <a:lnTo>
                    <a:pt x="6298" y="8145"/>
                  </a:lnTo>
                  <a:lnTo>
                    <a:pt x="6297" y="8142"/>
                  </a:lnTo>
                  <a:lnTo>
                    <a:pt x="6297" y="8137"/>
                  </a:lnTo>
                  <a:lnTo>
                    <a:pt x="6301" y="8124"/>
                  </a:lnTo>
                  <a:lnTo>
                    <a:pt x="6307" y="8105"/>
                  </a:lnTo>
                  <a:lnTo>
                    <a:pt x="6316" y="8084"/>
                  </a:lnTo>
                  <a:lnTo>
                    <a:pt x="6326" y="8061"/>
                  </a:lnTo>
                  <a:lnTo>
                    <a:pt x="6340" y="8035"/>
                  </a:lnTo>
                  <a:lnTo>
                    <a:pt x="6370" y="7980"/>
                  </a:lnTo>
                  <a:lnTo>
                    <a:pt x="6399" y="7926"/>
                  </a:lnTo>
                  <a:lnTo>
                    <a:pt x="6426" y="7882"/>
                  </a:lnTo>
                  <a:lnTo>
                    <a:pt x="6426" y="7882"/>
                  </a:lnTo>
                  <a:lnTo>
                    <a:pt x="6456" y="7844"/>
                  </a:lnTo>
                  <a:lnTo>
                    <a:pt x="6488" y="7807"/>
                  </a:lnTo>
                  <a:lnTo>
                    <a:pt x="6549" y="7730"/>
                  </a:lnTo>
                  <a:lnTo>
                    <a:pt x="6607" y="7650"/>
                  </a:lnTo>
                  <a:lnTo>
                    <a:pt x="6665" y="7569"/>
                  </a:lnTo>
                  <a:lnTo>
                    <a:pt x="6721" y="7486"/>
                  </a:lnTo>
                  <a:lnTo>
                    <a:pt x="6776" y="7402"/>
                  </a:lnTo>
                  <a:lnTo>
                    <a:pt x="6830" y="7318"/>
                  </a:lnTo>
                  <a:lnTo>
                    <a:pt x="6884" y="7232"/>
                  </a:lnTo>
                  <a:lnTo>
                    <a:pt x="6988" y="7061"/>
                  </a:lnTo>
                  <a:lnTo>
                    <a:pt x="7091" y="6892"/>
                  </a:lnTo>
                  <a:lnTo>
                    <a:pt x="7142" y="6807"/>
                  </a:lnTo>
                  <a:lnTo>
                    <a:pt x="7194" y="6725"/>
                  </a:lnTo>
                  <a:lnTo>
                    <a:pt x="7245" y="6643"/>
                  </a:lnTo>
                  <a:lnTo>
                    <a:pt x="7297" y="6564"/>
                  </a:lnTo>
                  <a:lnTo>
                    <a:pt x="7297" y="6564"/>
                  </a:lnTo>
                  <a:lnTo>
                    <a:pt x="7339" y="6502"/>
                  </a:lnTo>
                  <a:lnTo>
                    <a:pt x="7339" y="6502"/>
                  </a:lnTo>
                  <a:lnTo>
                    <a:pt x="7599" y="6116"/>
                  </a:lnTo>
                  <a:lnTo>
                    <a:pt x="7599" y="6116"/>
                  </a:lnTo>
                  <a:lnTo>
                    <a:pt x="7710" y="5953"/>
                  </a:lnTo>
                  <a:lnTo>
                    <a:pt x="7821" y="5789"/>
                  </a:lnTo>
                  <a:lnTo>
                    <a:pt x="7935" y="5627"/>
                  </a:lnTo>
                  <a:lnTo>
                    <a:pt x="8048" y="5465"/>
                  </a:lnTo>
                  <a:lnTo>
                    <a:pt x="8162" y="5303"/>
                  </a:lnTo>
                  <a:lnTo>
                    <a:pt x="8276" y="5143"/>
                  </a:lnTo>
                  <a:lnTo>
                    <a:pt x="8392" y="4983"/>
                  </a:lnTo>
                  <a:lnTo>
                    <a:pt x="8509" y="4822"/>
                  </a:lnTo>
                  <a:lnTo>
                    <a:pt x="8509" y="4822"/>
                  </a:lnTo>
                  <a:lnTo>
                    <a:pt x="8630" y="4658"/>
                  </a:lnTo>
                  <a:lnTo>
                    <a:pt x="8753" y="4494"/>
                  </a:lnTo>
                  <a:lnTo>
                    <a:pt x="8876" y="4331"/>
                  </a:lnTo>
                  <a:lnTo>
                    <a:pt x="8998" y="4168"/>
                  </a:lnTo>
                  <a:lnTo>
                    <a:pt x="8998" y="4168"/>
                  </a:lnTo>
                  <a:close/>
                  <a:moveTo>
                    <a:pt x="7754" y="6087"/>
                  </a:moveTo>
                  <a:lnTo>
                    <a:pt x="7754" y="6087"/>
                  </a:lnTo>
                  <a:lnTo>
                    <a:pt x="7668" y="6226"/>
                  </a:lnTo>
                  <a:lnTo>
                    <a:pt x="7582" y="6365"/>
                  </a:lnTo>
                  <a:lnTo>
                    <a:pt x="7582" y="6365"/>
                  </a:lnTo>
                  <a:lnTo>
                    <a:pt x="7383" y="6691"/>
                  </a:lnTo>
                  <a:lnTo>
                    <a:pt x="7283" y="6855"/>
                  </a:lnTo>
                  <a:lnTo>
                    <a:pt x="7182" y="7017"/>
                  </a:lnTo>
                  <a:lnTo>
                    <a:pt x="7131" y="7098"/>
                  </a:lnTo>
                  <a:lnTo>
                    <a:pt x="7079" y="7178"/>
                  </a:lnTo>
                  <a:lnTo>
                    <a:pt x="7026" y="7258"/>
                  </a:lnTo>
                  <a:lnTo>
                    <a:pt x="6973" y="7336"/>
                  </a:lnTo>
                  <a:lnTo>
                    <a:pt x="6919" y="7415"/>
                  </a:lnTo>
                  <a:lnTo>
                    <a:pt x="6864" y="7493"/>
                  </a:lnTo>
                  <a:lnTo>
                    <a:pt x="6807" y="7570"/>
                  </a:lnTo>
                  <a:lnTo>
                    <a:pt x="6750" y="7647"/>
                  </a:lnTo>
                  <a:lnTo>
                    <a:pt x="6750" y="7647"/>
                  </a:lnTo>
                  <a:lnTo>
                    <a:pt x="6807" y="7546"/>
                  </a:lnTo>
                  <a:lnTo>
                    <a:pt x="6866" y="7445"/>
                  </a:lnTo>
                  <a:lnTo>
                    <a:pt x="6926" y="7346"/>
                  </a:lnTo>
                  <a:lnTo>
                    <a:pt x="6985" y="7247"/>
                  </a:lnTo>
                  <a:lnTo>
                    <a:pt x="7046" y="7148"/>
                  </a:lnTo>
                  <a:lnTo>
                    <a:pt x="7108" y="7050"/>
                  </a:lnTo>
                  <a:lnTo>
                    <a:pt x="7170" y="6952"/>
                  </a:lnTo>
                  <a:lnTo>
                    <a:pt x="7234" y="6854"/>
                  </a:lnTo>
                  <a:lnTo>
                    <a:pt x="7360" y="6661"/>
                  </a:lnTo>
                  <a:lnTo>
                    <a:pt x="7490" y="6469"/>
                  </a:lnTo>
                  <a:lnTo>
                    <a:pt x="7621" y="6277"/>
                  </a:lnTo>
                  <a:lnTo>
                    <a:pt x="7754" y="6087"/>
                  </a:lnTo>
                  <a:lnTo>
                    <a:pt x="7754" y="6087"/>
                  </a:lnTo>
                  <a:close/>
                  <a:moveTo>
                    <a:pt x="11207" y="1448"/>
                  </a:moveTo>
                  <a:lnTo>
                    <a:pt x="11207" y="1448"/>
                  </a:lnTo>
                  <a:lnTo>
                    <a:pt x="11153" y="1497"/>
                  </a:lnTo>
                  <a:lnTo>
                    <a:pt x="11099" y="1547"/>
                  </a:lnTo>
                  <a:lnTo>
                    <a:pt x="10992" y="1649"/>
                  </a:lnTo>
                  <a:lnTo>
                    <a:pt x="10992" y="1649"/>
                  </a:lnTo>
                  <a:lnTo>
                    <a:pt x="11023" y="1595"/>
                  </a:lnTo>
                  <a:lnTo>
                    <a:pt x="11055" y="1540"/>
                  </a:lnTo>
                  <a:lnTo>
                    <a:pt x="11084" y="1485"/>
                  </a:lnTo>
                  <a:lnTo>
                    <a:pt x="11113" y="1429"/>
                  </a:lnTo>
                  <a:lnTo>
                    <a:pt x="11113" y="1429"/>
                  </a:lnTo>
                  <a:lnTo>
                    <a:pt x="11161" y="1437"/>
                  </a:lnTo>
                  <a:lnTo>
                    <a:pt x="11207" y="1448"/>
                  </a:lnTo>
                  <a:lnTo>
                    <a:pt x="11207" y="1448"/>
                  </a:lnTo>
                  <a:close/>
                  <a:moveTo>
                    <a:pt x="11057" y="1421"/>
                  </a:moveTo>
                  <a:lnTo>
                    <a:pt x="11057" y="1421"/>
                  </a:lnTo>
                  <a:lnTo>
                    <a:pt x="10991" y="1482"/>
                  </a:lnTo>
                  <a:lnTo>
                    <a:pt x="10924" y="1544"/>
                  </a:lnTo>
                  <a:lnTo>
                    <a:pt x="10859" y="1606"/>
                  </a:lnTo>
                  <a:lnTo>
                    <a:pt x="10795" y="1670"/>
                  </a:lnTo>
                  <a:lnTo>
                    <a:pt x="10795" y="1670"/>
                  </a:lnTo>
                  <a:lnTo>
                    <a:pt x="10838" y="1605"/>
                  </a:lnTo>
                  <a:lnTo>
                    <a:pt x="10882" y="1538"/>
                  </a:lnTo>
                  <a:lnTo>
                    <a:pt x="10924" y="1471"/>
                  </a:lnTo>
                  <a:lnTo>
                    <a:pt x="10965" y="1404"/>
                  </a:lnTo>
                  <a:lnTo>
                    <a:pt x="10965" y="1404"/>
                  </a:lnTo>
                  <a:lnTo>
                    <a:pt x="11010" y="1413"/>
                  </a:lnTo>
                  <a:lnTo>
                    <a:pt x="11057" y="1421"/>
                  </a:lnTo>
                  <a:lnTo>
                    <a:pt x="11057" y="1421"/>
                  </a:lnTo>
                  <a:close/>
                  <a:moveTo>
                    <a:pt x="10808" y="1340"/>
                  </a:moveTo>
                  <a:lnTo>
                    <a:pt x="10808" y="1340"/>
                  </a:lnTo>
                  <a:lnTo>
                    <a:pt x="10821" y="1349"/>
                  </a:lnTo>
                  <a:lnTo>
                    <a:pt x="10834" y="1358"/>
                  </a:lnTo>
                  <a:lnTo>
                    <a:pt x="10848" y="1365"/>
                  </a:lnTo>
                  <a:lnTo>
                    <a:pt x="10863" y="1373"/>
                  </a:lnTo>
                  <a:lnTo>
                    <a:pt x="10878" y="1379"/>
                  </a:lnTo>
                  <a:lnTo>
                    <a:pt x="10895" y="1385"/>
                  </a:lnTo>
                  <a:lnTo>
                    <a:pt x="10927" y="1395"/>
                  </a:lnTo>
                  <a:lnTo>
                    <a:pt x="10927" y="1395"/>
                  </a:lnTo>
                  <a:lnTo>
                    <a:pt x="10883" y="1440"/>
                  </a:lnTo>
                  <a:lnTo>
                    <a:pt x="10837" y="1485"/>
                  </a:lnTo>
                  <a:lnTo>
                    <a:pt x="10794" y="1532"/>
                  </a:lnTo>
                  <a:lnTo>
                    <a:pt x="10749" y="1579"/>
                  </a:lnTo>
                  <a:lnTo>
                    <a:pt x="10707" y="1627"/>
                  </a:lnTo>
                  <a:lnTo>
                    <a:pt x="10665" y="1676"/>
                  </a:lnTo>
                  <a:lnTo>
                    <a:pt x="10623" y="1725"/>
                  </a:lnTo>
                  <a:lnTo>
                    <a:pt x="10581" y="1775"/>
                  </a:lnTo>
                  <a:lnTo>
                    <a:pt x="10500" y="1877"/>
                  </a:lnTo>
                  <a:lnTo>
                    <a:pt x="10419" y="1980"/>
                  </a:lnTo>
                  <a:lnTo>
                    <a:pt x="10341" y="2086"/>
                  </a:lnTo>
                  <a:lnTo>
                    <a:pt x="10264" y="2192"/>
                  </a:lnTo>
                  <a:lnTo>
                    <a:pt x="10186" y="2299"/>
                  </a:lnTo>
                  <a:lnTo>
                    <a:pt x="10110" y="2405"/>
                  </a:lnTo>
                  <a:lnTo>
                    <a:pt x="9959" y="2619"/>
                  </a:lnTo>
                  <a:lnTo>
                    <a:pt x="9883" y="2726"/>
                  </a:lnTo>
                  <a:lnTo>
                    <a:pt x="9808" y="2831"/>
                  </a:lnTo>
                  <a:lnTo>
                    <a:pt x="9731" y="2935"/>
                  </a:lnTo>
                  <a:lnTo>
                    <a:pt x="9655" y="3037"/>
                  </a:lnTo>
                  <a:lnTo>
                    <a:pt x="9655" y="3037"/>
                  </a:lnTo>
                  <a:lnTo>
                    <a:pt x="9595" y="3114"/>
                  </a:lnTo>
                  <a:lnTo>
                    <a:pt x="9536" y="3194"/>
                  </a:lnTo>
                  <a:lnTo>
                    <a:pt x="9419" y="3352"/>
                  </a:lnTo>
                  <a:lnTo>
                    <a:pt x="9419" y="3352"/>
                  </a:lnTo>
                  <a:lnTo>
                    <a:pt x="9346" y="3442"/>
                  </a:lnTo>
                  <a:lnTo>
                    <a:pt x="9274" y="3534"/>
                  </a:lnTo>
                  <a:lnTo>
                    <a:pt x="9202" y="3625"/>
                  </a:lnTo>
                  <a:lnTo>
                    <a:pt x="9131" y="3717"/>
                  </a:lnTo>
                  <a:lnTo>
                    <a:pt x="9061" y="3811"/>
                  </a:lnTo>
                  <a:lnTo>
                    <a:pt x="8990" y="3905"/>
                  </a:lnTo>
                  <a:lnTo>
                    <a:pt x="8921" y="3998"/>
                  </a:lnTo>
                  <a:lnTo>
                    <a:pt x="8853" y="4092"/>
                  </a:lnTo>
                  <a:lnTo>
                    <a:pt x="8718" y="4283"/>
                  </a:lnTo>
                  <a:lnTo>
                    <a:pt x="8584" y="4475"/>
                  </a:lnTo>
                  <a:lnTo>
                    <a:pt x="8452" y="4668"/>
                  </a:lnTo>
                  <a:lnTo>
                    <a:pt x="8322" y="4862"/>
                  </a:lnTo>
                  <a:lnTo>
                    <a:pt x="8322" y="4862"/>
                  </a:lnTo>
                  <a:lnTo>
                    <a:pt x="8194" y="5035"/>
                  </a:lnTo>
                  <a:lnTo>
                    <a:pt x="8130" y="5121"/>
                  </a:lnTo>
                  <a:lnTo>
                    <a:pt x="8066" y="5207"/>
                  </a:lnTo>
                  <a:lnTo>
                    <a:pt x="8066" y="5207"/>
                  </a:lnTo>
                  <a:lnTo>
                    <a:pt x="7976" y="5324"/>
                  </a:lnTo>
                  <a:lnTo>
                    <a:pt x="7884" y="5441"/>
                  </a:lnTo>
                  <a:lnTo>
                    <a:pt x="7703" y="5674"/>
                  </a:lnTo>
                  <a:lnTo>
                    <a:pt x="7703" y="5674"/>
                  </a:lnTo>
                  <a:lnTo>
                    <a:pt x="7814" y="5506"/>
                  </a:lnTo>
                  <a:lnTo>
                    <a:pt x="7926" y="5337"/>
                  </a:lnTo>
                  <a:lnTo>
                    <a:pt x="7926" y="5337"/>
                  </a:lnTo>
                  <a:lnTo>
                    <a:pt x="8100" y="5080"/>
                  </a:lnTo>
                  <a:lnTo>
                    <a:pt x="8274" y="4822"/>
                  </a:lnTo>
                  <a:lnTo>
                    <a:pt x="8450" y="4565"/>
                  </a:lnTo>
                  <a:lnTo>
                    <a:pt x="8625" y="4308"/>
                  </a:lnTo>
                  <a:lnTo>
                    <a:pt x="8803" y="4054"/>
                  </a:lnTo>
                  <a:lnTo>
                    <a:pt x="8983" y="3800"/>
                  </a:lnTo>
                  <a:lnTo>
                    <a:pt x="9165" y="3548"/>
                  </a:lnTo>
                  <a:lnTo>
                    <a:pt x="9256" y="3422"/>
                  </a:lnTo>
                  <a:lnTo>
                    <a:pt x="9348" y="3297"/>
                  </a:lnTo>
                  <a:lnTo>
                    <a:pt x="9348" y="3297"/>
                  </a:lnTo>
                  <a:lnTo>
                    <a:pt x="9440" y="3175"/>
                  </a:lnTo>
                  <a:lnTo>
                    <a:pt x="9533" y="3055"/>
                  </a:lnTo>
                  <a:lnTo>
                    <a:pt x="9628" y="2935"/>
                  </a:lnTo>
                  <a:lnTo>
                    <a:pt x="9724" y="2817"/>
                  </a:lnTo>
                  <a:lnTo>
                    <a:pt x="9918" y="2580"/>
                  </a:lnTo>
                  <a:lnTo>
                    <a:pt x="10014" y="2460"/>
                  </a:lnTo>
                  <a:lnTo>
                    <a:pt x="10112" y="2341"/>
                  </a:lnTo>
                  <a:lnTo>
                    <a:pt x="10206" y="2221"/>
                  </a:lnTo>
                  <a:lnTo>
                    <a:pt x="10301" y="2100"/>
                  </a:lnTo>
                  <a:lnTo>
                    <a:pt x="10392" y="1978"/>
                  </a:lnTo>
                  <a:lnTo>
                    <a:pt x="10438" y="1916"/>
                  </a:lnTo>
                  <a:lnTo>
                    <a:pt x="10483" y="1854"/>
                  </a:lnTo>
                  <a:lnTo>
                    <a:pt x="10526" y="1791"/>
                  </a:lnTo>
                  <a:lnTo>
                    <a:pt x="10569" y="1729"/>
                  </a:lnTo>
                  <a:lnTo>
                    <a:pt x="10611" y="1665"/>
                  </a:lnTo>
                  <a:lnTo>
                    <a:pt x="10652" y="1601"/>
                  </a:lnTo>
                  <a:lnTo>
                    <a:pt x="10693" y="1537"/>
                  </a:lnTo>
                  <a:lnTo>
                    <a:pt x="10732" y="1471"/>
                  </a:lnTo>
                  <a:lnTo>
                    <a:pt x="10771" y="1406"/>
                  </a:lnTo>
                  <a:lnTo>
                    <a:pt x="10808" y="1340"/>
                  </a:lnTo>
                  <a:lnTo>
                    <a:pt x="10808" y="1340"/>
                  </a:lnTo>
                  <a:close/>
                  <a:moveTo>
                    <a:pt x="10577" y="1120"/>
                  </a:moveTo>
                  <a:lnTo>
                    <a:pt x="10577" y="1120"/>
                  </a:lnTo>
                  <a:lnTo>
                    <a:pt x="10594" y="1122"/>
                  </a:lnTo>
                  <a:lnTo>
                    <a:pt x="10609" y="1127"/>
                  </a:lnTo>
                  <a:lnTo>
                    <a:pt x="10624" y="1133"/>
                  </a:lnTo>
                  <a:lnTo>
                    <a:pt x="10637" y="1140"/>
                  </a:lnTo>
                  <a:lnTo>
                    <a:pt x="10650" y="1149"/>
                  </a:lnTo>
                  <a:lnTo>
                    <a:pt x="10660" y="1159"/>
                  </a:lnTo>
                  <a:lnTo>
                    <a:pt x="10672" y="1170"/>
                  </a:lnTo>
                  <a:lnTo>
                    <a:pt x="10683" y="1183"/>
                  </a:lnTo>
                  <a:lnTo>
                    <a:pt x="10704" y="1210"/>
                  </a:lnTo>
                  <a:lnTo>
                    <a:pt x="10724" y="1241"/>
                  </a:lnTo>
                  <a:lnTo>
                    <a:pt x="10746" y="1272"/>
                  </a:lnTo>
                  <a:lnTo>
                    <a:pt x="10771" y="1304"/>
                  </a:lnTo>
                  <a:lnTo>
                    <a:pt x="10771" y="1304"/>
                  </a:lnTo>
                  <a:lnTo>
                    <a:pt x="10684" y="1401"/>
                  </a:lnTo>
                  <a:lnTo>
                    <a:pt x="10600" y="1498"/>
                  </a:lnTo>
                  <a:lnTo>
                    <a:pt x="10514" y="1595"/>
                  </a:lnTo>
                  <a:lnTo>
                    <a:pt x="10431" y="1694"/>
                  </a:lnTo>
                  <a:lnTo>
                    <a:pt x="10431" y="1694"/>
                  </a:lnTo>
                  <a:lnTo>
                    <a:pt x="10463" y="1639"/>
                  </a:lnTo>
                  <a:lnTo>
                    <a:pt x="10493" y="1584"/>
                  </a:lnTo>
                  <a:lnTo>
                    <a:pt x="10524" y="1529"/>
                  </a:lnTo>
                  <a:lnTo>
                    <a:pt x="10553" y="1471"/>
                  </a:lnTo>
                  <a:lnTo>
                    <a:pt x="10581" y="1415"/>
                  </a:lnTo>
                  <a:lnTo>
                    <a:pt x="10609" y="1358"/>
                  </a:lnTo>
                  <a:lnTo>
                    <a:pt x="10636" y="1299"/>
                  </a:lnTo>
                  <a:lnTo>
                    <a:pt x="10662" y="1242"/>
                  </a:lnTo>
                  <a:lnTo>
                    <a:pt x="10662" y="1242"/>
                  </a:lnTo>
                  <a:lnTo>
                    <a:pt x="10664" y="1236"/>
                  </a:lnTo>
                  <a:lnTo>
                    <a:pt x="10663" y="1230"/>
                  </a:lnTo>
                  <a:lnTo>
                    <a:pt x="10660" y="1224"/>
                  </a:lnTo>
                  <a:lnTo>
                    <a:pt x="10657" y="1219"/>
                  </a:lnTo>
                  <a:lnTo>
                    <a:pt x="10652" y="1217"/>
                  </a:lnTo>
                  <a:lnTo>
                    <a:pt x="10648" y="1216"/>
                  </a:lnTo>
                  <a:lnTo>
                    <a:pt x="10642" y="1217"/>
                  </a:lnTo>
                  <a:lnTo>
                    <a:pt x="10637" y="1222"/>
                  </a:lnTo>
                  <a:lnTo>
                    <a:pt x="10637" y="1222"/>
                  </a:lnTo>
                  <a:lnTo>
                    <a:pt x="10554" y="1321"/>
                  </a:lnTo>
                  <a:lnTo>
                    <a:pt x="10472" y="1423"/>
                  </a:lnTo>
                  <a:lnTo>
                    <a:pt x="10392" y="1526"/>
                  </a:lnTo>
                  <a:lnTo>
                    <a:pt x="10314" y="1630"/>
                  </a:lnTo>
                  <a:lnTo>
                    <a:pt x="10237" y="1736"/>
                  </a:lnTo>
                  <a:lnTo>
                    <a:pt x="10160" y="1842"/>
                  </a:lnTo>
                  <a:lnTo>
                    <a:pt x="10085" y="1950"/>
                  </a:lnTo>
                  <a:lnTo>
                    <a:pt x="10009" y="2058"/>
                  </a:lnTo>
                  <a:lnTo>
                    <a:pt x="9860" y="2273"/>
                  </a:lnTo>
                  <a:lnTo>
                    <a:pt x="9711" y="2489"/>
                  </a:lnTo>
                  <a:lnTo>
                    <a:pt x="9563" y="2705"/>
                  </a:lnTo>
                  <a:lnTo>
                    <a:pt x="9487" y="2811"/>
                  </a:lnTo>
                  <a:lnTo>
                    <a:pt x="9410" y="2917"/>
                  </a:lnTo>
                  <a:lnTo>
                    <a:pt x="9410" y="2917"/>
                  </a:lnTo>
                  <a:lnTo>
                    <a:pt x="9219" y="3184"/>
                  </a:lnTo>
                  <a:lnTo>
                    <a:pt x="9029" y="3450"/>
                  </a:lnTo>
                  <a:lnTo>
                    <a:pt x="8839" y="3720"/>
                  </a:lnTo>
                  <a:lnTo>
                    <a:pt x="8651" y="3989"/>
                  </a:lnTo>
                  <a:lnTo>
                    <a:pt x="8651" y="3989"/>
                  </a:lnTo>
                  <a:lnTo>
                    <a:pt x="8345" y="4381"/>
                  </a:lnTo>
                  <a:lnTo>
                    <a:pt x="8194" y="4578"/>
                  </a:lnTo>
                  <a:lnTo>
                    <a:pt x="8042" y="4775"/>
                  </a:lnTo>
                  <a:lnTo>
                    <a:pt x="7892" y="4973"/>
                  </a:lnTo>
                  <a:lnTo>
                    <a:pt x="7741" y="5171"/>
                  </a:lnTo>
                  <a:lnTo>
                    <a:pt x="7593" y="5369"/>
                  </a:lnTo>
                  <a:lnTo>
                    <a:pt x="7444" y="5568"/>
                  </a:lnTo>
                  <a:lnTo>
                    <a:pt x="7444" y="5568"/>
                  </a:lnTo>
                  <a:lnTo>
                    <a:pt x="7482" y="5515"/>
                  </a:lnTo>
                  <a:lnTo>
                    <a:pt x="7518" y="5462"/>
                  </a:lnTo>
                  <a:lnTo>
                    <a:pt x="7518" y="5462"/>
                  </a:lnTo>
                  <a:lnTo>
                    <a:pt x="7822" y="5018"/>
                  </a:lnTo>
                  <a:lnTo>
                    <a:pt x="8127" y="4575"/>
                  </a:lnTo>
                  <a:lnTo>
                    <a:pt x="8432" y="4134"/>
                  </a:lnTo>
                  <a:lnTo>
                    <a:pt x="8585" y="3914"/>
                  </a:lnTo>
                  <a:lnTo>
                    <a:pt x="8740" y="3695"/>
                  </a:lnTo>
                  <a:lnTo>
                    <a:pt x="8894" y="3476"/>
                  </a:lnTo>
                  <a:lnTo>
                    <a:pt x="9050" y="3258"/>
                  </a:lnTo>
                  <a:lnTo>
                    <a:pt x="9207" y="3040"/>
                  </a:lnTo>
                  <a:lnTo>
                    <a:pt x="9364" y="2822"/>
                  </a:lnTo>
                  <a:lnTo>
                    <a:pt x="9522" y="2605"/>
                  </a:lnTo>
                  <a:lnTo>
                    <a:pt x="9680" y="2388"/>
                  </a:lnTo>
                  <a:lnTo>
                    <a:pt x="9840" y="2171"/>
                  </a:lnTo>
                  <a:lnTo>
                    <a:pt x="10000" y="1955"/>
                  </a:lnTo>
                  <a:lnTo>
                    <a:pt x="10000" y="1955"/>
                  </a:lnTo>
                  <a:lnTo>
                    <a:pt x="10039" y="1902"/>
                  </a:lnTo>
                  <a:lnTo>
                    <a:pt x="10078" y="1848"/>
                  </a:lnTo>
                  <a:lnTo>
                    <a:pt x="10116" y="1793"/>
                  </a:lnTo>
                  <a:lnTo>
                    <a:pt x="10154" y="1737"/>
                  </a:lnTo>
                  <a:lnTo>
                    <a:pt x="10229" y="1626"/>
                  </a:lnTo>
                  <a:lnTo>
                    <a:pt x="10300" y="1513"/>
                  </a:lnTo>
                  <a:lnTo>
                    <a:pt x="10300" y="1513"/>
                  </a:lnTo>
                  <a:lnTo>
                    <a:pt x="10336" y="1465"/>
                  </a:lnTo>
                  <a:lnTo>
                    <a:pt x="10374" y="1418"/>
                  </a:lnTo>
                  <a:lnTo>
                    <a:pt x="10409" y="1370"/>
                  </a:lnTo>
                  <a:lnTo>
                    <a:pt x="10444" y="1323"/>
                  </a:lnTo>
                  <a:lnTo>
                    <a:pt x="10479" y="1273"/>
                  </a:lnTo>
                  <a:lnTo>
                    <a:pt x="10513" y="1223"/>
                  </a:lnTo>
                  <a:lnTo>
                    <a:pt x="10546" y="1173"/>
                  </a:lnTo>
                  <a:lnTo>
                    <a:pt x="10577" y="1120"/>
                  </a:lnTo>
                  <a:lnTo>
                    <a:pt x="10577" y="1120"/>
                  </a:lnTo>
                  <a:close/>
                  <a:moveTo>
                    <a:pt x="9055" y="3475"/>
                  </a:moveTo>
                  <a:lnTo>
                    <a:pt x="9055" y="3475"/>
                  </a:lnTo>
                  <a:lnTo>
                    <a:pt x="9025" y="3512"/>
                  </a:lnTo>
                  <a:lnTo>
                    <a:pt x="9025" y="3512"/>
                  </a:lnTo>
                  <a:lnTo>
                    <a:pt x="9027" y="3509"/>
                  </a:lnTo>
                  <a:lnTo>
                    <a:pt x="9027" y="3509"/>
                  </a:lnTo>
                  <a:lnTo>
                    <a:pt x="9103" y="3401"/>
                  </a:lnTo>
                  <a:lnTo>
                    <a:pt x="9180" y="3294"/>
                  </a:lnTo>
                  <a:lnTo>
                    <a:pt x="9333" y="3079"/>
                  </a:lnTo>
                  <a:lnTo>
                    <a:pt x="9489" y="2865"/>
                  </a:lnTo>
                  <a:lnTo>
                    <a:pt x="9646" y="2652"/>
                  </a:lnTo>
                  <a:lnTo>
                    <a:pt x="9801" y="2438"/>
                  </a:lnTo>
                  <a:lnTo>
                    <a:pt x="9956" y="2224"/>
                  </a:lnTo>
                  <a:lnTo>
                    <a:pt x="10109" y="2010"/>
                  </a:lnTo>
                  <a:lnTo>
                    <a:pt x="10185" y="1901"/>
                  </a:lnTo>
                  <a:lnTo>
                    <a:pt x="10260" y="1792"/>
                  </a:lnTo>
                  <a:lnTo>
                    <a:pt x="10260" y="1792"/>
                  </a:lnTo>
                  <a:lnTo>
                    <a:pt x="10278" y="1768"/>
                  </a:lnTo>
                  <a:lnTo>
                    <a:pt x="10295" y="1744"/>
                  </a:lnTo>
                  <a:lnTo>
                    <a:pt x="10337" y="1691"/>
                  </a:lnTo>
                  <a:lnTo>
                    <a:pt x="10428" y="1580"/>
                  </a:lnTo>
                  <a:lnTo>
                    <a:pt x="10472" y="1524"/>
                  </a:lnTo>
                  <a:lnTo>
                    <a:pt x="10493" y="1496"/>
                  </a:lnTo>
                  <a:lnTo>
                    <a:pt x="10513" y="1469"/>
                  </a:lnTo>
                  <a:lnTo>
                    <a:pt x="10531" y="1441"/>
                  </a:lnTo>
                  <a:lnTo>
                    <a:pt x="10547" y="1414"/>
                  </a:lnTo>
                  <a:lnTo>
                    <a:pt x="10562" y="1388"/>
                  </a:lnTo>
                  <a:lnTo>
                    <a:pt x="10574" y="1362"/>
                  </a:lnTo>
                  <a:lnTo>
                    <a:pt x="10574" y="1362"/>
                  </a:lnTo>
                  <a:lnTo>
                    <a:pt x="10550" y="1415"/>
                  </a:lnTo>
                  <a:lnTo>
                    <a:pt x="10525" y="1468"/>
                  </a:lnTo>
                  <a:lnTo>
                    <a:pt x="10498" y="1518"/>
                  </a:lnTo>
                  <a:lnTo>
                    <a:pt x="10470" y="1569"/>
                  </a:lnTo>
                  <a:lnTo>
                    <a:pt x="10442" y="1620"/>
                  </a:lnTo>
                  <a:lnTo>
                    <a:pt x="10412" y="1669"/>
                  </a:lnTo>
                  <a:lnTo>
                    <a:pt x="10354" y="1768"/>
                  </a:lnTo>
                  <a:lnTo>
                    <a:pt x="10354" y="1768"/>
                  </a:lnTo>
                  <a:lnTo>
                    <a:pt x="10341" y="1790"/>
                  </a:lnTo>
                  <a:lnTo>
                    <a:pt x="10327" y="1811"/>
                  </a:lnTo>
                  <a:lnTo>
                    <a:pt x="10300" y="1852"/>
                  </a:lnTo>
                  <a:lnTo>
                    <a:pt x="10300" y="1852"/>
                  </a:lnTo>
                  <a:lnTo>
                    <a:pt x="10138" y="2049"/>
                  </a:lnTo>
                  <a:lnTo>
                    <a:pt x="9978" y="2250"/>
                  </a:lnTo>
                  <a:lnTo>
                    <a:pt x="9820" y="2451"/>
                  </a:lnTo>
                  <a:lnTo>
                    <a:pt x="9664" y="2653"/>
                  </a:lnTo>
                  <a:lnTo>
                    <a:pt x="9510" y="2857"/>
                  </a:lnTo>
                  <a:lnTo>
                    <a:pt x="9357" y="3062"/>
                  </a:lnTo>
                  <a:lnTo>
                    <a:pt x="9204" y="3268"/>
                  </a:lnTo>
                  <a:lnTo>
                    <a:pt x="9055" y="3475"/>
                  </a:lnTo>
                  <a:lnTo>
                    <a:pt x="9055" y="3475"/>
                  </a:lnTo>
                  <a:close/>
                  <a:moveTo>
                    <a:pt x="10065" y="2198"/>
                  </a:moveTo>
                  <a:lnTo>
                    <a:pt x="10065" y="2198"/>
                  </a:lnTo>
                  <a:lnTo>
                    <a:pt x="9983" y="2308"/>
                  </a:lnTo>
                  <a:lnTo>
                    <a:pt x="9900" y="2417"/>
                  </a:lnTo>
                  <a:lnTo>
                    <a:pt x="9815" y="2525"/>
                  </a:lnTo>
                  <a:lnTo>
                    <a:pt x="9730" y="2631"/>
                  </a:lnTo>
                  <a:lnTo>
                    <a:pt x="9730" y="2631"/>
                  </a:lnTo>
                  <a:lnTo>
                    <a:pt x="9896" y="2413"/>
                  </a:lnTo>
                  <a:lnTo>
                    <a:pt x="10065" y="2198"/>
                  </a:lnTo>
                  <a:lnTo>
                    <a:pt x="10065" y="2198"/>
                  </a:lnTo>
                  <a:close/>
                  <a:moveTo>
                    <a:pt x="6317" y="7012"/>
                  </a:moveTo>
                  <a:lnTo>
                    <a:pt x="6317" y="7012"/>
                  </a:lnTo>
                  <a:lnTo>
                    <a:pt x="6235" y="7116"/>
                  </a:lnTo>
                  <a:lnTo>
                    <a:pt x="6154" y="7220"/>
                  </a:lnTo>
                  <a:lnTo>
                    <a:pt x="5994" y="7430"/>
                  </a:lnTo>
                  <a:lnTo>
                    <a:pt x="5835" y="7641"/>
                  </a:lnTo>
                  <a:lnTo>
                    <a:pt x="5677" y="7854"/>
                  </a:lnTo>
                  <a:lnTo>
                    <a:pt x="5677" y="7854"/>
                  </a:lnTo>
                  <a:lnTo>
                    <a:pt x="5579" y="7985"/>
                  </a:lnTo>
                  <a:lnTo>
                    <a:pt x="5479" y="8115"/>
                  </a:lnTo>
                  <a:lnTo>
                    <a:pt x="5377" y="8243"/>
                  </a:lnTo>
                  <a:lnTo>
                    <a:pt x="5326" y="8308"/>
                  </a:lnTo>
                  <a:lnTo>
                    <a:pt x="5274" y="8371"/>
                  </a:lnTo>
                  <a:lnTo>
                    <a:pt x="5274" y="8371"/>
                  </a:lnTo>
                  <a:lnTo>
                    <a:pt x="5239" y="8412"/>
                  </a:lnTo>
                  <a:lnTo>
                    <a:pt x="5192" y="8467"/>
                  </a:lnTo>
                  <a:lnTo>
                    <a:pt x="5141" y="8526"/>
                  </a:lnTo>
                  <a:lnTo>
                    <a:pt x="5116" y="8551"/>
                  </a:lnTo>
                  <a:lnTo>
                    <a:pt x="5095" y="8574"/>
                  </a:lnTo>
                  <a:lnTo>
                    <a:pt x="5076" y="8591"/>
                  </a:lnTo>
                  <a:lnTo>
                    <a:pt x="5064" y="8602"/>
                  </a:lnTo>
                  <a:lnTo>
                    <a:pt x="5059" y="8604"/>
                  </a:lnTo>
                  <a:lnTo>
                    <a:pt x="5057" y="8604"/>
                  </a:lnTo>
                  <a:lnTo>
                    <a:pt x="5055" y="8602"/>
                  </a:lnTo>
                  <a:lnTo>
                    <a:pt x="5057" y="8597"/>
                  </a:lnTo>
                  <a:lnTo>
                    <a:pt x="5060" y="8589"/>
                  </a:lnTo>
                  <a:lnTo>
                    <a:pt x="5065" y="8578"/>
                  </a:lnTo>
                  <a:lnTo>
                    <a:pt x="5082" y="8548"/>
                  </a:lnTo>
                  <a:lnTo>
                    <a:pt x="5110" y="8502"/>
                  </a:lnTo>
                  <a:lnTo>
                    <a:pt x="5150" y="8441"/>
                  </a:lnTo>
                  <a:lnTo>
                    <a:pt x="5150" y="8441"/>
                  </a:lnTo>
                  <a:lnTo>
                    <a:pt x="5227" y="8329"/>
                  </a:lnTo>
                  <a:lnTo>
                    <a:pt x="5307" y="8218"/>
                  </a:lnTo>
                  <a:lnTo>
                    <a:pt x="5387" y="8108"/>
                  </a:lnTo>
                  <a:lnTo>
                    <a:pt x="5469" y="7999"/>
                  </a:lnTo>
                  <a:lnTo>
                    <a:pt x="5550" y="7891"/>
                  </a:lnTo>
                  <a:lnTo>
                    <a:pt x="5632" y="7783"/>
                  </a:lnTo>
                  <a:lnTo>
                    <a:pt x="5799" y="7569"/>
                  </a:lnTo>
                  <a:lnTo>
                    <a:pt x="5882" y="7462"/>
                  </a:lnTo>
                  <a:lnTo>
                    <a:pt x="5964" y="7354"/>
                  </a:lnTo>
                  <a:lnTo>
                    <a:pt x="6044" y="7245"/>
                  </a:lnTo>
                  <a:lnTo>
                    <a:pt x="6125" y="7136"/>
                  </a:lnTo>
                  <a:lnTo>
                    <a:pt x="6204" y="7025"/>
                  </a:lnTo>
                  <a:lnTo>
                    <a:pt x="6281" y="6913"/>
                  </a:lnTo>
                  <a:lnTo>
                    <a:pt x="6356" y="6799"/>
                  </a:lnTo>
                  <a:lnTo>
                    <a:pt x="6393" y="6742"/>
                  </a:lnTo>
                  <a:lnTo>
                    <a:pt x="6429" y="6683"/>
                  </a:lnTo>
                  <a:lnTo>
                    <a:pt x="6429" y="6683"/>
                  </a:lnTo>
                  <a:lnTo>
                    <a:pt x="6508" y="6557"/>
                  </a:lnTo>
                  <a:lnTo>
                    <a:pt x="6587" y="6433"/>
                  </a:lnTo>
                  <a:lnTo>
                    <a:pt x="6669" y="6309"/>
                  </a:lnTo>
                  <a:lnTo>
                    <a:pt x="6751" y="6186"/>
                  </a:lnTo>
                  <a:lnTo>
                    <a:pt x="6834" y="6064"/>
                  </a:lnTo>
                  <a:lnTo>
                    <a:pt x="6919" y="5944"/>
                  </a:lnTo>
                  <a:lnTo>
                    <a:pt x="7004" y="5824"/>
                  </a:lnTo>
                  <a:lnTo>
                    <a:pt x="7091" y="5705"/>
                  </a:lnTo>
                  <a:lnTo>
                    <a:pt x="7177" y="5587"/>
                  </a:lnTo>
                  <a:lnTo>
                    <a:pt x="7265" y="5467"/>
                  </a:lnTo>
                  <a:lnTo>
                    <a:pt x="7443" y="5232"/>
                  </a:lnTo>
                  <a:lnTo>
                    <a:pt x="7622" y="4997"/>
                  </a:lnTo>
                  <a:lnTo>
                    <a:pt x="7802" y="4761"/>
                  </a:lnTo>
                  <a:lnTo>
                    <a:pt x="7802" y="4761"/>
                  </a:lnTo>
                  <a:lnTo>
                    <a:pt x="7991" y="4517"/>
                  </a:lnTo>
                  <a:lnTo>
                    <a:pt x="7991" y="4517"/>
                  </a:lnTo>
                  <a:lnTo>
                    <a:pt x="7788" y="4796"/>
                  </a:lnTo>
                  <a:lnTo>
                    <a:pt x="7689" y="4937"/>
                  </a:lnTo>
                  <a:lnTo>
                    <a:pt x="7589" y="5079"/>
                  </a:lnTo>
                  <a:lnTo>
                    <a:pt x="7491" y="5219"/>
                  </a:lnTo>
                  <a:lnTo>
                    <a:pt x="7394" y="5361"/>
                  </a:lnTo>
                  <a:lnTo>
                    <a:pt x="7297" y="5503"/>
                  </a:lnTo>
                  <a:lnTo>
                    <a:pt x="7201" y="5646"/>
                  </a:lnTo>
                  <a:lnTo>
                    <a:pt x="7106" y="5789"/>
                  </a:lnTo>
                  <a:lnTo>
                    <a:pt x="7012" y="5934"/>
                  </a:lnTo>
                  <a:lnTo>
                    <a:pt x="6919" y="6078"/>
                  </a:lnTo>
                  <a:lnTo>
                    <a:pt x="6827" y="6224"/>
                  </a:lnTo>
                  <a:lnTo>
                    <a:pt x="6736" y="6371"/>
                  </a:lnTo>
                  <a:lnTo>
                    <a:pt x="6646" y="6518"/>
                  </a:lnTo>
                  <a:lnTo>
                    <a:pt x="6558" y="6666"/>
                  </a:lnTo>
                  <a:lnTo>
                    <a:pt x="6470" y="6816"/>
                  </a:lnTo>
                  <a:lnTo>
                    <a:pt x="6470" y="6816"/>
                  </a:lnTo>
                  <a:lnTo>
                    <a:pt x="6394" y="6914"/>
                  </a:lnTo>
                  <a:lnTo>
                    <a:pt x="6317" y="7012"/>
                  </a:lnTo>
                  <a:lnTo>
                    <a:pt x="6317" y="7012"/>
                  </a:lnTo>
                  <a:close/>
                  <a:moveTo>
                    <a:pt x="6366" y="6998"/>
                  </a:moveTo>
                  <a:lnTo>
                    <a:pt x="6366" y="6998"/>
                  </a:lnTo>
                  <a:lnTo>
                    <a:pt x="6328" y="7066"/>
                  </a:lnTo>
                  <a:lnTo>
                    <a:pt x="6328" y="7066"/>
                  </a:lnTo>
                  <a:lnTo>
                    <a:pt x="6129" y="7318"/>
                  </a:lnTo>
                  <a:lnTo>
                    <a:pt x="5931" y="7570"/>
                  </a:lnTo>
                  <a:lnTo>
                    <a:pt x="5931" y="7570"/>
                  </a:lnTo>
                  <a:lnTo>
                    <a:pt x="6077" y="7374"/>
                  </a:lnTo>
                  <a:lnTo>
                    <a:pt x="6151" y="7277"/>
                  </a:lnTo>
                  <a:lnTo>
                    <a:pt x="6225" y="7180"/>
                  </a:lnTo>
                  <a:lnTo>
                    <a:pt x="6225" y="7180"/>
                  </a:lnTo>
                  <a:lnTo>
                    <a:pt x="6366" y="6998"/>
                  </a:lnTo>
                  <a:lnTo>
                    <a:pt x="6366" y="6998"/>
                  </a:lnTo>
                  <a:close/>
                  <a:moveTo>
                    <a:pt x="6179" y="7318"/>
                  </a:moveTo>
                  <a:lnTo>
                    <a:pt x="6179" y="7318"/>
                  </a:lnTo>
                  <a:lnTo>
                    <a:pt x="5996" y="7580"/>
                  </a:lnTo>
                  <a:lnTo>
                    <a:pt x="5816" y="7843"/>
                  </a:lnTo>
                  <a:lnTo>
                    <a:pt x="5636" y="8108"/>
                  </a:lnTo>
                  <a:lnTo>
                    <a:pt x="5459" y="8373"/>
                  </a:lnTo>
                  <a:lnTo>
                    <a:pt x="5459" y="8373"/>
                  </a:lnTo>
                  <a:lnTo>
                    <a:pt x="5409" y="8430"/>
                  </a:lnTo>
                  <a:lnTo>
                    <a:pt x="5359" y="8485"/>
                  </a:lnTo>
                  <a:lnTo>
                    <a:pt x="5307" y="8538"/>
                  </a:lnTo>
                  <a:lnTo>
                    <a:pt x="5253" y="8592"/>
                  </a:lnTo>
                  <a:lnTo>
                    <a:pt x="5253" y="8592"/>
                  </a:lnTo>
                  <a:lnTo>
                    <a:pt x="5215" y="8630"/>
                  </a:lnTo>
                  <a:lnTo>
                    <a:pt x="5185" y="8657"/>
                  </a:lnTo>
                  <a:lnTo>
                    <a:pt x="5165" y="8673"/>
                  </a:lnTo>
                  <a:lnTo>
                    <a:pt x="5158" y="8678"/>
                  </a:lnTo>
                  <a:lnTo>
                    <a:pt x="5153" y="8680"/>
                  </a:lnTo>
                  <a:lnTo>
                    <a:pt x="5149" y="8681"/>
                  </a:lnTo>
                  <a:lnTo>
                    <a:pt x="5148" y="8680"/>
                  </a:lnTo>
                  <a:lnTo>
                    <a:pt x="5147" y="8678"/>
                  </a:lnTo>
                  <a:lnTo>
                    <a:pt x="5148" y="8674"/>
                  </a:lnTo>
                  <a:lnTo>
                    <a:pt x="5154" y="8663"/>
                  </a:lnTo>
                  <a:lnTo>
                    <a:pt x="5163" y="8646"/>
                  </a:lnTo>
                  <a:lnTo>
                    <a:pt x="5191" y="8606"/>
                  </a:lnTo>
                  <a:lnTo>
                    <a:pt x="5223" y="8563"/>
                  </a:lnTo>
                  <a:lnTo>
                    <a:pt x="5268" y="8502"/>
                  </a:lnTo>
                  <a:lnTo>
                    <a:pt x="5268" y="8502"/>
                  </a:lnTo>
                  <a:lnTo>
                    <a:pt x="5343" y="8397"/>
                  </a:lnTo>
                  <a:lnTo>
                    <a:pt x="5421" y="8293"/>
                  </a:lnTo>
                  <a:lnTo>
                    <a:pt x="5575" y="8085"/>
                  </a:lnTo>
                  <a:lnTo>
                    <a:pt x="5575" y="8085"/>
                  </a:lnTo>
                  <a:lnTo>
                    <a:pt x="5649" y="7988"/>
                  </a:lnTo>
                  <a:lnTo>
                    <a:pt x="5724" y="7891"/>
                  </a:lnTo>
                  <a:lnTo>
                    <a:pt x="5873" y="7699"/>
                  </a:lnTo>
                  <a:lnTo>
                    <a:pt x="6026" y="7507"/>
                  </a:lnTo>
                  <a:lnTo>
                    <a:pt x="6179" y="7318"/>
                  </a:lnTo>
                  <a:lnTo>
                    <a:pt x="6179" y="7318"/>
                  </a:lnTo>
                  <a:close/>
                  <a:moveTo>
                    <a:pt x="5568" y="8298"/>
                  </a:moveTo>
                  <a:lnTo>
                    <a:pt x="5568" y="8298"/>
                  </a:lnTo>
                  <a:lnTo>
                    <a:pt x="5614" y="8245"/>
                  </a:lnTo>
                  <a:lnTo>
                    <a:pt x="5659" y="8190"/>
                  </a:lnTo>
                  <a:lnTo>
                    <a:pt x="5703" y="8135"/>
                  </a:lnTo>
                  <a:lnTo>
                    <a:pt x="5746" y="8080"/>
                  </a:lnTo>
                  <a:lnTo>
                    <a:pt x="5789" y="8023"/>
                  </a:lnTo>
                  <a:lnTo>
                    <a:pt x="5831" y="7966"/>
                  </a:lnTo>
                  <a:lnTo>
                    <a:pt x="5872" y="7909"/>
                  </a:lnTo>
                  <a:lnTo>
                    <a:pt x="5913" y="7850"/>
                  </a:lnTo>
                  <a:lnTo>
                    <a:pt x="5954" y="7792"/>
                  </a:lnTo>
                  <a:lnTo>
                    <a:pt x="5994" y="7733"/>
                  </a:lnTo>
                  <a:lnTo>
                    <a:pt x="6072" y="7614"/>
                  </a:lnTo>
                  <a:lnTo>
                    <a:pt x="6149" y="7493"/>
                  </a:lnTo>
                  <a:lnTo>
                    <a:pt x="6223" y="7370"/>
                  </a:lnTo>
                  <a:lnTo>
                    <a:pt x="6223" y="7370"/>
                  </a:lnTo>
                  <a:lnTo>
                    <a:pt x="6342" y="7203"/>
                  </a:lnTo>
                  <a:lnTo>
                    <a:pt x="6401" y="7119"/>
                  </a:lnTo>
                  <a:lnTo>
                    <a:pt x="6459" y="7034"/>
                  </a:lnTo>
                  <a:lnTo>
                    <a:pt x="6459" y="7034"/>
                  </a:lnTo>
                  <a:lnTo>
                    <a:pt x="6534" y="6923"/>
                  </a:lnTo>
                  <a:lnTo>
                    <a:pt x="6610" y="6812"/>
                  </a:lnTo>
                  <a:lnTo>
                    <a:pt x="6763" y="6592"/>
                  </a:lnTo>
                  <a:lnTo>
                    <a:pt x="6763" y="6592"/>
                  </a:lnTo>
                  <a:lnTo>
                    <a:pt x="6974" y="6324"/>
                  </a:lnTo>
                  <a:lnTo>
                    <a:pt x="7182" y="6054"/>
                  </a:lnTo>
                  <a:lnTo>
                    <a:pt x="7388" y="5782"/>
                  </a:lnTo>
                  <a:lnTo>
                    <a:pt x="7592" y="5509"/>
                  </a:lnTo>
                  <a:lnTo>
                    <a:pt x="7795" y="5235"/>
                  </a:lnTo>
                  <a:lnTo>
                    <a:pt x="7995" y="4960"/>
                  </a:lnTo>
                  <a:lnTo>
                    <a:pt x="8196" y="4684"/>
                  </a:lnTo>
                  <a:lnTo>
                    <a:pt x="8395" y="4407"/>
                  </a:lnTo>
                  <a:lnTo>
                    <a:pt x="8395" y="4407"/>
                  </a:lnTo>
                  <a:lnTo>
                    <a:pt x="8009" y="4958"/>
                  </a:lnTo>
                  <a:lnTo>
                    <a:pt x="8009" y="4958"/>
                  </a:lnTo>
                  <a:lnTo>
                    <a:pt x="7840" y="5198"/>
                  </a:lnTo>
                  <a:lnTo>
                    <a:pt x="7669" y="5437"/>
                  </a:lnTo>
                  <a:lnTo>
                    <a:pt x="7498" y="5674"/>
                  </a:lnTo>
                  <a:lnTo>
                    <a:pt x="7325" y="5912"/>
                  </a:lnTo>
                  <a:lnTo>
                    <a:pt x="6980" y="6386"/>
                  </a:lnTo>
                  <a:lnTo>
                    <a:pt x="6807" y="6624"/>
                  </a:lnTo>
                  <a:lnTo>
                    <a:pt x="6638" y="6862"/>
                  </a:lnTo>
                  <a:lnTo>
                    <a:pt x="6638" y="6862"/>
                  </a:lnTo>
                  <a:lnTo>
                    <a:pt x="6550" y="6986"/>
                  </a:lnTo>
                  <a:lnTo>
                    <a:pt x="6465" y="7112"/>
                  </a:lnTo>
                  <a:lnTo>
                    <a:pt x="6294" y="7362"/>
                  </a:lnTo>
                  <a:lnTo>
                    <a:pt x="6124" y="7613"/>
                  </a:lnTo>
                  <a:lnTo>
                    <a:pt x="6039" y="7738"/>
                  </a:lnTo>
                  <a:lnTo>
                    <a:pt x="5953" y="7862"/>
                  </a:lnTo>
                  <a:lnTo>
                    <a:pt x="5866" y="7986"/>
                  </a:lnTo>
                  <a:lnTo>
                    <a:pt x="5779" y="8108"/>
                  </a:lnTo>
                  <a:lnTo>
                    <a:pt x="5689" y="8229"/>
                  </a:lnTo>
                  <a:lnTo>
                    <a:pt x="5597" y="8350"/>
                  </a:lnTo>
                  <a:lnTo>
                    <a:pt x="5550" y="8410"/>
                  </a:lnTo>
                  <a:lnTo>
                    <a:pt x="5504" y="8469"/>
                  </a:lnTo>
                  <a:lnTo>
                    <a:pt x="5456" y="8528"/>
                  </a:lnTo>
                  <a:lnTo>
                    <a:pt x="5406" y="8585"/>
                  </a:lnTo>
                  <a:lnTo>
                    <a:pt x="5357" y="8644"/>
                  </a:lnTo>
                  <a:lnTo>
                    <a:pt x="5308" y="8701"/>
                  </a:lnTo>
                  <a:lnTo>
                    <a:pt x="5258" y="8757"/>
                  </a:lnTo>
                  <a:lnTo>
                    <a:pt x="5206" y="8813"/>
                  </a:lnTo>
                  <a:lnTo>
                    <a:pt x="5206" y="8813"/>
                  </a:lnTo>
                  <a:lnTo>
                    <a:pt x="5231" y="8785"/>
                  </a:lnTo>
                  <a:lnTo>
                    <a:pt x="5256" y="8757"/>
                  </a:lnTo>
                  <a:lnTo>
                    <a:pt x="5280" y="8727"/>
                  </a:lnTo>
                  <a:lnTo>
                    <a:pt x="5305" y="8696"/>
                  </a:lnTo>
                  <a:lnTo>
                    <a:pt x="5350" y="8634"/>
                  </a:lnTo>
                  <a:lnTo>
                    <a:pt x="5396" y="8569"/>
                  </a:lnTo>
                  <a:lnTo>
                    <a:pt x="5440" y="8502"/>
                  </a:lnTo>
                  <a:lnTo>
                    <a:pt x="5484" y="8434"/>
                  </a:lnTo>
                  <a:lnTo>
                    <a:pt x="5568" y="8298"/>
                  </a:lnTo>
                  <a:lnTo>
                    <a:pt x="5568" y="8298"/>
                  </a:lnTo>
                  <a:close/>
                  <a:moveTo>
                    <a:pt x="10163" y="1678"/>
                  </a:moveTo>
                  <a:lnTo>
                    <a:pt x="10163" y="1678"/>
                  </a:lnTo>
                  <a:lnTo>
                    <a:pt x="10023" y="1880"/>
                  </a:lnTo>
                  <a:lnTo>
                    <a:pt x="9880" y="2080"/>
                  </a:lnTo>
                  <a:lnTo>
                    <a:pt x="9736" y="2279"/>
                  </a:lnTo>
                  <a:lnTo>
                    <a:pt x="9591" y="2477"/>
                  </a:lnTo>
                  <a:lnTo>
                    <a:pt x="9444" y="2674"/>
                  </a:lnTo>
                  <a:lnTo>
                    <a:pt x="9298" y="2871"/>
                  </a:lnTo>
                  <a:lnTo>
                    <a:pt x="9004" y="3267"/>
                  </a:lnTo>
                  <a:lnTo>
                    <a:pt x="8858" y="3463"/>
                  </a:lnTo>
                  <a:lnTo>
                    <a:pt x="8712" y="3662"/>
                  </a:lnTo>
                  <a:lnTo>
                    <a:pt x="8568" y="3860"/>
                  </a:lnTo>
                  <a:lnTo>
                    <a:pt x="8424" y="4060"/>
                  </a:lnTo>
                  <a:lnTo>
                    <a:pt x="8282" y="4262"/>
                  </a:lnTo>
                  <a:lnTo>
                    <a:pt x="8142" y="4463"/>
                  </a:lnTo>
                  <a:lnTo>
                    <a:pt x="8073" y="4565"/>
                  </a:lnTo>
                  <a:lnTo>
                    <a:pt x="8004" y="4667"/>
                  </a:lnTo>
                  <a:lnTo>
                    <a:pt x="7936" y="4770"/>
                  </a:lnTo>
                  <a:lnTo>
                    <a:pt x="7868" y="4873"/>
                  </a:lnTo>
                  <a:lnTo>
                    <a:pt x="7868" y="4873"/>
                  </a:lnTo>
                  <a:lnTo>
                    <a:pt x="7732" y="5079"/>
                  </a:lnTo>
                  <a:lnTo>
                    <a:pt x="7595" y="5283"/>
                  </a:lnTo>
                  <a:lnTo>
                    <a:pt x="7455" y="5486"/>
                  </a:lnTo>
                  <a:lnTo>
                    <a:pt x="7314" y="5687"/>
                  </a:lnTo>
                  <a:lnTo>
                    <a:pt x="7170" y="5887"/>
                  </a:lnTo>
                  <a:lnTo>
                    <a:pt x="7026" y="6086"/>
                  </a:lnTo>
                  <a:lnTo>
                    <a:pt x="6880" y="6283"/>
                  </a:lnTo>
                  <a:lnTo>
                    <a:pt x="6731" y="6480"/>
                  </a:lnTo>
                  <a:lnTo>
                    <a:pt x="6731" y="6480"/>
                  </a:lnTo>
                  <a:lnTo>
                    <a:pt x="6810" y="6340"/>
                  </a:lnTo>
                  <a:lnTo>
                    <a:pt x="6891" y="6201"/>
                  </a:lnTo>
                  <a:lnTo>
                    <a:pt x="6971" y="6063"/>
                  </a:lnTo>
                  <a:lnTo>
                    <a:pt x="7053" y="5927"/>
                  </a:lnTo>
                  <a:lnTo>
                    <a:pt x="7136" y="5793"/>
                  </a:lnTo>
                  <a:lnTo>
                    <a:pt x="7180" y="5726"/>
                  </a:lnTo>
                  <a:lnTo>
                    <a:pt x="7223" y="5660"/>
                  </a:lnTo>
                  <a:lnTo>
                    <a:pt x="7266" y="5595"/>
                  </a:lnTo>
                  <a:lnTo>
                    <a:pt x="7311" y="5530"/>
                  </a:lnTo>
                  <a:lnTo>
                    <a:pt x="7356" y="5466"/>
                  </a:lnTo>
                  <a:lnTo>
                    <a:pt x="7402" y="5403"/>
                  </a:lnTo>
                  <a:lnTo>
                    <a:pt x="7402" y="5403"/>
                  </a:lnTo>
                  <a:lnTo>
                    <a:pt x="7605" y="5127"/>
                  </a:lnTo>
                  <a:lnTo>
                    <a:pt x="7806" y="4849"/>
                  </a:lnTo>
                  <a:lnTo>
                    <a:pt x="8007" y="4572"/>
                  </a:lnTo>
                  <a:lnTo>
                    <a:pt x="8207" y="4293"/>
                  </a:lnTo>
                  <a:lnTo>
                    <a:pt x="8608" y="3737"/>
                  </a:lnTo>
                  <a:lnTo>
                    <a:pt x="9007" y="3180"/>
                  </a:lnTo>
                  <a:lnTo>
                    <a:pt x="9007" y="3180"/>
                  </a:lnTo>
                  <a:lnTo>
                    <a:pt x="9119" y="3023"/>
                  </a:lnTo>
                  <a:lnTo>
                    <a:pt x="9231" y="2865"/>
                  </a:lnTo>
                  <a:lnTo>
                    <a:pt x="9343" y="2708"/>
                  </a:lnTo>
                  <a:lnTo>
                    <a:pt x="9456" y="2551"/>
                  </a:lnTo>
                  <a:lnTo>
                    <a:pt x="9513" y="2474"/>
                  </a:lnTo>
                  <a:lnTo>
                    <a:pt x="9571" y="2397"/>
                  </a:lnTo>
                  <a:lnTo>
                    <a:pt x="9629" y="2320"/>
                  </a:lnTo>
                  <a:lnTo>
                    <a:pt x="9688" y="2244"/>
                  </a:lnTo>
                  <a:lnTo>
                    <a:pt x="9748" y="2168"/>
                  </a:lnTo>
                  <a:lnTo>
                    <a:pt x="9808" y="2093"/>
                  </a:lnTo>
                  <a:lnTo>
                    <a:pt x="9870" y="2019"/>
                  </a:lnTo>
                  <a:lnTo>
                    <a:pt x="9934" y="1945"/>
                  </a:lnTo>
                  <a:lnTo>
                    <a:pt x="9934" y="1945"/>
                  </a:lnTo>
                  <a:lnTo>
                    <a:pt x="10050" y="1812"/>
                  </a:lnTo>
                  <a:lnTo>
                    <a:pt x="10163" y="1678"/>
                  </a:lnTo>
                  <a:lnTo>
                    <a:pt x="10163" y="1678"/>
                  </a:lnTo>
                  <a:close/>
                  <a:moveTo>
                    <a:pt x="10553" y="538"/>
                  </a:moveTo>
                  <a:lnTo>
                    <a:pt x="10553" y="538"/>
                  </a:lnTo>
                  <a:lnTo>
                    <a:pt x="10553" y="536"/>
                  </a:lnTo>
                  <a:lnTo>
                    <a:pt x="10553" y="536"/>
                  </a:lnTo>
                  <a:lnTo>
                    <a:pt x="10560" y="552"/>
                  </a:lnTo>
                  <a:lnTo>
                    <a:pt x="10565" y="569"/>
                  </a:lnTo>
                  <a:lnTo>
                    <a:pt x="10568" y="585"/>
                  </a:lnTo>
                  <a:lnTo>
                    <a:pt x="10569" y="604"/>
                  </a:lnTo>
                  <a:lnTo>
                    <a:pt x="10569" y="623"/>
                  </a:lnTo>
                  <a:lnTo>
                    <a:pt x="10568" y="641"/>
                  </a:lnTo>
                  <a:lnTo>
                    <a:pt x="10566" y="660"/>
                  </a:lnTo>
                  <a:lnTo>
                    <a:pt x="10562" y="681"/>
                  </a:lnTo>
                  <a:lnTo>
                    <a:pt x="10556" y="701"/>
                  </a:lnTo>
                  <a:lnTo>
                    <a:pt x="10550" y="721"/>
                  </a:lnTo>
                  <a:lnTo>
                    <a:pt x="10543" y="742"/>
                  </a:lnTo>
                  <a:lnTo>
                    <a:pt x="10535" y="763"/>
                  </a:lnTo>
                  <a:lnTo>
                    <a:pt x="10517" y="805"/>
                  </a:lnTo>
                  <a:lnTo>
                    <a:pt x="10497" y="848"/>
                  </a:lnTo>
                  <a:lnTo>
                    <a:pt x="10473" y="889"/>
                  </a:lnTo>
                  <a:lnTo>
                    <a:pt x="10451" y="930"/>
                  </a:lnTo>
                  <a:lnTo>
                    <a:pt x="10404" y="1008"/>
                  </a:lnTo>
                  <a:lnTo>
                    <a:pt x="10363" y="1073"/>
                  </a:lnTo>
                  <a:lnTo>
                    <a:pt x="10346" y="1101"/>
                  </a:lnTo>
                  <a:lnTo>
                    <a:pt x="10333" y="1126"/>
                  </a:lnTo>
                  <a:lnTo>
                    <a:pt x="10333" y="1126"/>
                  </a:lnTo>
                  <a:lnTo>
                    <a:pt x="10332" y="1129"/>
                  </a:lnTo>
                  <a:lnTo>
                    <a:pt x="10330" y="1134"/>
                  </a:lnTo>
                  <a:lnTo>
                    <a:pt x="10330" y="1138"/>
                  </a:lnTo>
                  <a:lnTo>
                    <a:pt x="10332" y="1141"/>
                  </a:lnTo>
                  <a:lnTo>
                    <a:pt x="10332" y="1141"/>
                  </a:lnTo>
                  <a:lnTo>
                    <a:pt x="10291" y="1181"/>
                  </a:lnTo>
                  <a:lnTo>
                    <a:pt x="10251" y="1222"/>
                  </a:lnTo>
                  <a:lnTo>
                    <a:pt x="10211" y="1264"/>
                  </a:lnTo>
                  <a:lnTo>
                    <a:pt x="10172" y="1307"/>
                  </a:lnTo>
                  <a:lnTo>
                    <a:pt x="10134" y="1351"/>
                  </a:lnTo>
                  <a:lnTo>
                    <a:pt x="10096" y="1395"/>
                  </a:lnTo>
                  <a:lnTo>
                    <a:pt x="10059" y="1440"/>
                  </a:lnTo>
                  <a:lnTo>
                    <a:pt x="10021" y="1485"/>
                  </a:lnTo>
                  <a:lnTo>
                    <a:pt x="9949" y="1578"/>
                  </a:lnTo>
                  <a:lnTo>
                    <a:pt x="9879" y="1672"/>
                  </a:lnTo>
                  <a:lnTo>
                    <a:pt x="9810" y="1768"/>
                  </a:lnTo>
                  <a:lnTo>
                    <a:pt x="9741" y="1866"/>
                  </a:lnTo>
                  <a:lnTo>
                    <a:pt x="9674" y="1963"/>
                  </a:lnTo>
                  <a:lnTo>
                    <a:pt x="9607" y="2061"/>
                  </a:lnTo>
                  <a:lnTo>
                    <a:pt x="9474" y="2257"/>
                  </a:lnTo>
                  <a:lnTo>
                    <a:pt x="9407" y="2354"/>
                  </a:lnTo>
                  <a:lnTo>
                    <a:pt x="9340" y="2448"/>
                  </a:lnTo>
                  <a:lnTo>
                    <a:pt x="9274" y="2542"/>
                  </a:lnTo>
                  <a:lnTo>
                    <a:pt x="9206" y="2635"/>
                  </a:lnTo>
                  <a:lnTo>
                    <a:pt x="9206" y="2635"/>
                  </a:lnTo>
                  <a:lnTo>
                    <a:pt x="9015" y="2885"/>
                  </a:lnTo>
                  <a:lnTo>
                    <a:pt x="8825" y="3136"/>
                  </a:lnTo>
                  <a:lnTo>
                    <a:pt x="8444" y="3637"/>
                  </a:lnTo>
                  <a:lnTo>
                    <a:pt x="8254" y="3888"/>
                  </a:lnTo>
                  <a:lnTo>
                    <a:pt x="8066" y="4140"/>
                  </a:lnTo>
                  <a:lnTo>
                    <a:pt x="7878" y="4393"/>
                  </a:lnTo>
                  <a:lnTo>
                    <a:pt x="7786" y="4520"/>
                  </a:lnTo>
                  <a:lnTo>
                    <a:pt x="7693" y="4648"/>
                  </a:lnTo>
                  <a:lnTo>
                    <a:pt x="7693" y="4648"/>
                  </a:lnTo>
                  <a:lnTo>
                    <a:pt x="7606" y="4772"/>
                  </a:lnTo>
                  <a:lnTo>
                    <a:pt x="7517" y="4897"/>
                  </a:lnTo>
                  <a:lnTo>
                    <a:pt x="7342" y="5148"/>
                  </a:lnTo>
                  <a:lnTo>
                    <a:pt x="6995" y="5652"/>
                  </a:lnTo>
                  <a:lnTo>
                    <a:pt x="6820" y="5904"/>
                  </a:lnTo>
                  <a:lnTo>
                    <a:pt x="6733" y="6029"/>
                  </a:lnTo>
                  <a:lnTo>
                    <a:pt x="6645" y="6153"/>
                  </a:lnTo>
                  <a:lnTo>
                    <a:pt x="6556" y="6278"/>
                  </a:lnTo>
                  <a:lnTo>
                    <a:pt x="6466" y="6401"/>
                  </a:lnTo>
                  <a:lnTo>
                    <a:pt x="6376" y="6525"/>
                  </a:lnTo>
                  <a:lnTo>
                    <a:pt x="6283" y="6647"/>
                  </a:lnTo>
                  <a:lnTo>
                    <a:pt x="6283" y="6647"/>
                  </a:lnTo>
                  <a:lnTo>
                    <a:pt x="6476" y="6326"/>
                  </a:lnTo>
                  <a:lnTo>
                    <a:pt x="6573" y="6166"/>
                  </a:lnTo>
                  <a:lnTo>
                    <a:pt x="6671" y="6007"/>
                  </a:lnTo>
                  <a:lnTo>
                    <a:pt x="6671" y="6007"/>
                  </a:lnTo>
                  <a:lnTo>
                    <a:pt x="6910" y="5677"/>
                  </a:lnTo>
                  <a:lnTo>
                    <a:pt x="7148" y="5345"/>
                  </a:lnTo>
                  <a:lnTo>
                    <a:pt x="7387" y="5014"/>
                  </a:lnTo>
                  <a:lnTo>
                    <a:pt x="7623" y="4682"/>
                  </a:lnTo>
                  <a:lnTo>
                    <a:pt x="8096" y="4017"/>
                  </a:lnTo>
                  <a:lnTo>
                    <a:pt x="8570" y="3352"/>
                  </a:lnTo>
                  <a:lnTo>
                    <a:pt x="8808" y="3021"/>
                  </a:lnTo>
                  <a:lnTo>
                    <a:pt x="9046" y="2690"/>
                  </a:lnTo>
                  <a:lnTo>
                    <a:pt x="9288" y="2360"/>
                  </a:lnTo>
                  <a:lnTo>
                    <a:pt x="9529" y="2031"/>
                  </a:lnTo>
                  <a:lnTo>
                    <a:pt x="9772" y="1704"/>
                  </a:lnTo>
                  <a:lnTo>
                    <a:pt x="9895" y="1541"/>
                  </a:lnTo>
                  <a:lnTo>
                    <a:pt x="10018" y="1379"/>
                  </a:lnTo>
                  <a:lnTo>
                    <a:pt x="10142" y="1217"/>
                  </a:lnTo>
                  <a:lnTo>
                    <a:pt x="10266" y="1056"/>
                  </a:lnTo>
                  <a:lnTo>
                    <a:pt x="10391" y="894"/>
                  </a:lnTo>
                  <a:lnTo>
                    <a:pt x="10518" y="734"/>
                  </a:lnTo>
                  <a:lnTo>
                    <a:pt x="10518" y="734"/>
                  </a:lnTo>
                  <a:lnTo>
                    <a:pt x="10520" y="730"/>
                  </a:lnTo>
                  <a:lnTo>
                    <a:pt x="10521" y="727"/>
                  </a:lnTo>
                  <a:lnTo>
                    <a:pt x="10521" y="723"/>
                  </a:lnTo>
                  <a:lnTo>
                    <a:pt x="10521" y="719"/>
                  </a:lnTo>
                  <a:lnTo>
                    <a:pt x="10519" y="713"/>
                  </a:lnTo>
                  <a:lnTo>
                    <a:pt x="10515" y="707"/>
                  </a:lnTo>
                  <a:lnTo>
                    <a:pt x="10510" y="702"/>
                  </a:lnTo>
                  <a:lnTo>
                    <a:pt x="10504" y="701"/>
                  </a:lnTo>
                  <a:lnTo>
                    <a:pt x="10500" y="701"/>
                  </a:lnTo>
                  <a:lnTo>
                    <a:pt x="10497" y="702"/>
                  </a:lnTo>
                  <a:lnTo>
                    <a:pt x="10494" y="704"/>
                  </a:lnTo>
                  <a:lnTo>
                    <a:pt x="10491" y="707"/>
                  </a:lnTo>
                  <a:lnTo>
                    <a:pt x="10491" y="707"/>
                  </a:lnTo>
                  <a:lnTo>
                    <a:pt x="10299" y="953"/>
                  </a:lnTo>
                  <a:lnTo>
                    <a:pt x="10108" y="1201"/>
                  </a:lnTo>
                  <a:lnTo>
                    <a:pt x="10108" y="1201"/>
                  </a:lnTo>
                  <a:lnTo>
                    <a:pt x="10168" y="1120"/>
                  </a:lnTo>
                  <a:lnTo>
                    <a:pt x="10226" y="1038"/>
                  </a:lnTo>
                  <a:lnTo>
                    <a:pt x="10284" y="956"/>
                  </a:lnTo>
                  <a:lnTo>
                    <a:pt x="10341" y="874"/>
                  </a:lnTo>
                  <a:lnTo>
                    <a:pt x="10396" y="791"/>
                  </a:lnTo>
                  <a:lnTo>
                    <a:pt x="10450" y="708"/>
                  </a:lnTo>
                  <a:lnTo>
                    <a:pt x="10502" y="623"/>
                  </a:lnTo>
                  <a:lnTo>
                    <a:pt x="10553" y="538"/>
                  </a:lnTo>
                  <a:lnTo>
                    <a:pt x="10553" y="538"/>
                  </a:lnTo>
                  <a:close/>
                  <a:moveTo>
                    <a:pt x="4934" y="8425"/>
                  </a:moveTo>
                  <a:lnTo>
                    <a:pt x="4934" y="8425"/>
                  </a:lnTo>
                  <a:lnTo>
                    <a:pt x="4918" y="8437"/>
                  </a:lnTo>
                  <a:lnTo>
                    <a:pt x="4906" y="8445"/>
                  </a:lnTo>
                  <a:lnTo>
                    <a:pt x="4895" y="8449"/>
                  </a:lnTo>
                  <a:lnTo>
                    <a:pt x="4886" y="8452"/>
                  </a:lnTo>
                  <a:lnTo>
                    <a:pt x="4880" y="8452"/>
                  </a:lnTo>
                  <a:lnTo>
                    <a:pt x="4877" y="8451"/>
                  </a:lnTo>
                  <a:lnTo>
                    <a:pt x="4875" y="8449"/>
                  </a:lnTo>
                  <a:lnTo>
                    <a:pt x="4873" y="8444"/>
                  </a:lnTo>
                  <a:lnTo>
                    <a:pt x="4872" y="8437"/>
                  </a:lnTo>
                  <a:lnTo>
                    <a:pt x="4872" y="8427"/>
                  </a:lnTo>
                  <a:lnTo>
                    <a:pt x="4874" y="8417"/>
                  </a:lnTo>
                  <a:lnTo>
                    <a:pt x="4877" y="8404"/>
                  </a:lnTo>
                  <a:lnTo>
                    <a:pt x="4882" y="8389"/>
                  </a:lnTo>
                  <a:lnTo>
                    <a:pt x="4895" y="8357"/>
                  </a:lnTo>
                  <a:lnTo>
                    <a:pt x="4911" y="8322"/>
                  </a:lnTo>
                  <a:lnTo>
                    <a:pt x="4930" y="8283"/>
                  </a:lnTo>
                  <a:lnTo>
                    <a:pt x="4951" y="8245"/>
                  </a:lnTo>
                  <a:lnTo>
                    <a:pt x="4972" y="8207"/>
                  </a:lnTo>
                  <a:lnTo>
                    <a:pt x="4992" y="8171"/>
                  </a:lnTo>
                  <a:lnTo>
                    <a:pt x="5012" y="8138"/>
                  </a:lnTo>
                  <a:lnTo>
                    <a:pt x="5030" y="8111"/>
                  </a:lnTo>
                  <a:lnTo>
                    <a:pt x="5044" y="8089"/>
                  </a:lnTo>
                  <a:lnTo>
                    <a:pt x="5054" y="8076"/>
                  </a:lnTo>
                  <a:lnTo>
                    <a:pt x="5054" y="8076"/>
                  </a:lnTo>
                  <a:lnTo>
                    <a:pt x="5289" y="7795"/>
                  </a:lnTo>
                  <a:lnTo>
                    <a:pt x="5406" y="7655"/>
                  </a:lnTo>
                  <a:lnTo>
                    <a:pt x="5524" y="7513"/>
                  </a:lnTo>
                  <a:lnTo>
                    <a:pt x="5639" y="7371"/>
                  </a:lnTo>
                  <a:lnTo>
                    <a:pt x="5754" y="7229"/>
                  </a:lnTo>
                  <a:lnTo>
                    <a:pt x="5868" y="7085"/>
                  </a:lnTo>
                  <a:lnTo>
                    <a:pt x="5980" y="6938"/>
                  </a:lnTo>
                  <a:lnTo>
                    <a:pt x="5980" y="6938"/>
                  </a:lnTo>
                  <a:lnTo>
                    <a:pt x="6106" y="6769"/>
                  </a:lnTo>
                  <a:lnTo>
                    <a:pt x="6234" y="6599"/>
                  </a:lnTo>
                  <a:lnTo>
                    <a:pt x="6486" y="6258"/>
                  </a:lnTo>
                  <a:lnTo>
                    <a:pt x="6486" y="6258"/>
                  </a:lnTo>
                  <a:lnTo>
                    <a:pt x="6111" y="6872"/>
                  </a:lnTo>
                  <a:lnTo>
                    <a:pt x="6111" y="6872"/>
                  </a:lnTo>
                  <a:lnTo>
                    <a:pt x="6035" y="6966"/>
                  </a:lnTo>
                  <a:lnTo>
                    <a:pt x="5957" y="7061"/>
                  </a:lnTo>
                  <a:lnTo>
                    <a:pt x="5801" y="7250"/>
                  </a:lnTo>
                  <a:lnTo>
                    <a:pt x="5645" y="7437"/>
                  </a:lnTo>
                  <a:lnTo>
                    <a:pt x="5568" y="7531"/>
                  </a:lnTo>
                  <a:lnTo>
                    <a:pt x="5491" y="7625"/>
                  </a:lnTo>
                  <a:lnTo>
                    <a:pt x="5416" y="7720"/>
                  </a:lnTo>
                  <a:lnTo>
                    <a:pt x="5341" y="7816"/>
                  </a:lnTo>
                  <a:lnTo>
                    <a:pt x="5268" y="7913"/>
                  </a:lnTo>
                  <a:lnTo>
                    <a:pt x="5197" y="8012"/>
                  </a:lnTo>
                  <a:lnTo>
                    <a:pt x="5128" y="8112"/>
                  </a:lnTo>
                  <a:lnTo>
                    <a:pt x="5094" y="8163"/>
                  </a:lnTo>
                  <a:lnTo>
                    <a:pt x="5061" y="8214"/>
                  </a:lnTo>
                  <a:lnTo>
                    <a:pt x="5028" y="8266"/>
                  </a:lnTo>
                  <a:lnTo>
                    <a:pt x="4996" y="8318"/>
                  </a:lnTo>
                  <a:lnTo>
                    <a:pt x="4965" y="8371"/>
                  </a:lnTo>
                  <a:lnTo>
                    <a:pt x="4934" y="8425"/>
                  </a:lnTo>
                  <a:lnTo>
                    <a:pt x="4934" y="8425"/>
                  </a:lnTo>
                  <a:close/>
                  <a:moveTo>
                    <a:pt x="5999" y="7054"/>
                  </a:moveTo>
                  <a:lnTo>
                    <a:pt x="5999" y="7054"/>
                  </a:lnTo>
                  <a:lnTo>
                    <a:pt x="5899" y="7215"/>
                  </a:lnTo>
                  <a:lnTo>
                    <a:pt x="5799" y="7376"/>
                  </a:lnTo>
                  <a:lnTo>
                    <a:pt x="5799" y="7376"/>
                  </a:lnTo>
                  <a:lnTo>
                    <a:pt x="5734" y="7478"/>
                  </a:lnTo>
                  <a:lnTo>
                    <a:pt x="5668" y="7580"/>
                  </a:lnTo>
                  <a:lnTo>
                    <a:pt x="5598" y="7680"/>
                  </a:lnTo>
                  <a:lnTo>
                    <a:pt x="5563" y="7731"/>
                  </a:lnTo>
                  <a:lnTo>
                    <a:pt x="5527" y="7780"/>
                  </a:lnTo>
                  <a:lnTo>
                    <a:pt x="5491" y="7829"/>
                  </a:lnTo>
                  <a:lnTo>
                    <a:pt x="5454" y="7877"/>
                  </a:lnTo>
                  <a:lnTo>
                    <a:pt x="5416" y="7925"/>
                  </a:lnTo>
                  <a:lnTo>
                    <a:pt x="5378" y="7972"/>
                  </a:lnTo>
                  <a:lnTo>
                    <a:pt x="5339" y="8019"/>
                  </a:lnTo>
                  <a:lnTo>
                    <a:pt x="5299" y="8064"/>
                  </a:lnTo>
                  <a:lnTo>
                    <a:pt x="5258" y="8110"/>
                  </a:lnTo>
                  <a:lnTo>
                    <a:pt x="5217" y="8155"/>
                  </a:lnTo>
                  <a:lnTo>
                    <a:pt x="5217" y="8155"/>
                  </a:lnTo>
                  <a:lnTo>
                    <a:pt x="5003" y="8364"/>
                  </a:lnTo>
                  <a:lnTo>
                    <a:pt x="5003" y="8364"/>
                  </a:lnTo>
                  <a:lnTo>
                    <a:pt x="4966" y="8397"/>
                  </a:lnTo>
                  <a:lnTo>
                    <a:pt x="4966" y="8397"/>
                  </a:lnTo>
                  <a:lnTo>
                    <a:pt x="5023" y="8307"/>
                  </a:lnTo>
                  <a:lnTo>
                    <a:pt x="5080" y="8218"/>
                  </a:lnTo>
                  <a:lnTo>
                    <a:pt x="5138" y="8130"/>
                  </a:lnTo>
                  <a:lnTo>
                    <a:pt x="5199" y="8042"/>
                  </a:lnTo>
                  <a:lnTo>
                    <a:pt x="5261" y="7957"/>
                  </a:lnTo>
                  <a:lnTo>
                    <a:pt x="5325" y="7872"/>
                  </a:lnTo>
                  <a:lnTo>
                    <a:pt x="5390" y="7788"/>
                  </a:lnTo>
                  <a:lnTo>
                    <a:pt x="5456" y="7705"/>
                  </a:lnTo>
                  <a:lnTo>
                    <a:pt x="5521" y="7623"/>
                  </a:lnTo>
                  <a:lnTo>
                    <a:pt x="5589" y="7541"/>
                  </a:lnTo>
                  <a:lnTo>
                    <a:pt x="5725" y="7378"/>
                  </a:lnTo>
                  <a:lnTo>
                    <a:pt x="5862" y="7217"/>
                  </a:lnTo>
                  <a:lnTo>
                    <a:pt x="5999" y="7054"/>
                  </a:lnTo>
                  <a:lnTo>
                    <a:pt x="5999" y="7054"/>
                  </a:lnTo>
                  <a:close/>
                  <a:moveTo>
                    <a:pt x="5438" y="6930"/>
                  </a:moveTo>
                  <a:lnTo>
                    <a:pt x="5438" y="6930"/>
                  </a:lnTo>
                  <a:lnTo>
                    <a:pt x="5538" y="6817"/>
                  </a:lnTo>
                  <a:lnTo>
                    <a:pt x="5636" y="6701"/>
                  </a:lnTo>
                  <a:lnTo>
                    <a:pt x="5684" y="6642"/>
                  </a:lnTo>
                  <a:lnTo>
                    <a:pt x="5732" y="6584"/>
                  </a:lnTo>
                  <a:lnTo>
                    <a:pt x="5780" y="6525"/>
                  </a:lnTo>
                  <a:lnTo>
                    <a:pt x="5826" y="6466"/>
                  </a:lnTo>
                  <a:lnTo>
                    <a:pt x="5826" y="6466"/>
                  </a:lnTo>
                  <a:lnTo>
                    <a:pt x="5976" y="6267"/>
                  </a:lnTo>
                  <a:lnTo>
                    <a:pt x="6126" y="6066"/>
                  </a:lnTo>
                  <a:lnTo>
                    <a:pt x="6274" y="5865"/>
                  </a:lnTo>
                  <a:lnTo>
                    <a:pt x="6420" y="5663"/>
                  </a:lnTo>
                  <a:lnTo>
                    <a:pt x="6564" y="5459"/>
                  </a:lnTo>
                  <a:lnTo>
                    <a:pt x="6708" y="5254"/>
                  </a:lnTo>
                  <a:lnTo>
                    <a:pt x="6851" y="5049"/>
                  </a:lnTo>
                  <a:lnTo>
                    <a:pt x="6992" y="4843"/>
                  </a:lnTo>
                  <a:lnTo>
                    <a:pt x="7276" y="4430"/>
                  </a:lnTo>
                  <a:lnTo>
                    <a:pt x="7559" y="4018"/>
                  </a:lnTo>
                  <a:lnTo>
                    <a:pt x="7702" y="3812"/>
                  </a:lnTo>
                  <a:lnTo>
                    <a:pt x="7844" y="3607"/>
                  </a:lnTo>
                  <a:lnTo>
                    <a:pt x="7988" y="3402"/>
                  </a:lnTo>
                  <a:lnTo>
                    <a:pt x="8132" y="3199"/>
                  </a:lnTo>
                  <a:lnTo>
                    <a:pt x="8132" y="3199"/>
                  </a:lnTo>
                  <a:lnTo>
                    <a:pt x="8974" y="2129"/>
                  </a:lnTo>
                  <a:lnTo>
                    <a:pt x="8974" y="2129"/>
                  </a:lnTo>
                  <a:lnTo>
                    <a:pt x="9017" y="2074"/>
                  </a:lnTo>
                  <a:lnTo>
                    <a:pt x="9017" y="2074"/>
                  </a:lnTo>
                  <a:lnTo>
                    <a:pt x="8920" y="2204"/>
                  </a:lnTo>
                  <a:lnTo>
                    <a:pt x="8824" y="2335"/>
                  </a:lnTo>
                  <a:lnTo>
                    <a:pt x="8730" y="2467"/>
                  </a:lnTo>
                  <a:lnTo>
                    <a:pt x="8637" y="2599"/>
                  </a:lnTo>
                  <a:lnTo>
                    <a:pt x="8544" y="2732"/>
                  </a:lnTo>
                  <a:lnTo>
                    <a:pt x="8453" y="2865"/>
                  </a:lnTo>
                  <a:lnTo>
                    <a:pt x="8272" y="3133"/>
                  </a:lnTo>
                  <a:lnTo>
                    <a:pt x="8093" y="3402"/>
                  </a:lnTo>
                  <a:lnTo>
                    <a:pt x="7914" y="3672"/>
                  </a:lnTo>
                  <a:lnTo>
                    <a:pt x="7733" y="3941"/>
                  </a:lnTo>
                  <a:lnTo>
                    <a:pt x="7553" y="4210"/>
                  </a:lnTo>
                  <a:lnTo>
                    <a:pt x="7553" y="4210"/>
                  </a:lnTo>
                  <a:lnTo>
                    <a:pt x="7462" y="4343"/>
                  </a:lnTo>
                  <a:lnTo>
                    <a:pt x="7462" y="4343"/>
                  </a:lnTo>
                  <a:lnTo>
                    <a:pt x="7291" y="4564"/>
                  </a:lnTo>
                  <a:lnTo>
                    <a:pt x="7120" y="4784"/>
                  </a:lnTo>
                  <a:lnTo>
                    <a:pt x="7120" y="4784"/>
                  </a:lnTo>
                  <a:lnTo>
                    <a:pt x="7024" y="4909"/>
                  </a:lnTo>
                  <a:lnTo>
                    <a:pt x="6929" y="5033"/>
                  </a:lnTo>
                  <a:lnTo>
                    <a:pt x="6836" y="5158"/>
                  </a:lnTo>
                  <a:lnTo>
                    <a:pt x="6742" y="5285"/>
                  </a:lnTo>
                  <a:lnTo>
                    <a:pt x="6556" y="5537"/>
                  </a:lnTo>
                  <a:lnTo>
                    <a:pt x="6373" y="5791"/>
                  </a:lnTo>
                  <a:lnTo>
                    <a:pt x="6192" y="6047"/>
                  </a:lnTo>
                  <a:lnTo>
                    <a:pt x="6012" y="6303"/>
                  </a:lnTo>
                  <a:lnTo>
                    <a:pt x="5834" y="6562"/>
                  </a:lnTo>
                  <a:lnTo>
                    <a:pt x="5658" y="6820"/>
                  </a:lnTo>
                  <a:lnTo>
                    <a:pt x="5658" y="6820"/>
                  </a:lnTo>
                  <a:lnTo>
                    <a:pt x="5573" y="6919"/>
                  </a:lnTo>
                  <a:lnTo>
                    <a:pt x="5487" y="7017"/>
                  </a:lnTo>
                  <a:lnTo>
                    <a:pt x="5316" y="7212"/>
                  </a:lnTo>
                  <a:lnTo>
                    <a:pt x="5232" y="7311"/>
                  </a:lnTo>
                  <a:lnTo>
                    <a:pt x="5149" y="7409"/>
                  </a:lnTo>
                  <a:lnTo>
                    <a:pt x="5068" y="7510"/>
                  </a:lnTo>
                  <a:lnTo>
                    <a:pt x="5028" y="7560"/>
                  </a:lnTo>
                  <a:lnTo>
                    <a:pt x="4989" y="7611"/>
                  </a:lnTo>
                  <a:lnTo>
                    <a:pt x="4989" y="7611"/>
                  </a:lnTo>
                  <a:lnTo>
                    <a:pt x="5048" y="7529"/>
                  </a:lnTo>
                  <a:lnTo>
                    <a:pt x="5108" y="7446"/>
                  </a:lnTo>
                  <a:lnTo>
                    <a:pt x="5165" y="7362"/>
                  </a:lnTo>
                  <a:lnTo>
                    <a:pt x="5222" y="7277"/>
                  </a:lnTo>
                  <a:lnTo>
                    <a:pt x="5277" y="7191"/>
                  </a:lnTo>
                  <a:lnTo>
                    <a:pt x="5332" y="7105"/>
                  </a:lnTo>
                  <a:lnTo>
                    <a:pt x="5438" y="6930"/>
                  </a:lnTo>
                  <a:lnTo>
                    <a:pt x="5438" y="6930"/>
                  </a:lnTo>
                  <a:close/>
                  <a:moveTo>
                    <a:pt x="4595" y="8014"/>
                  </a:moveTo>
                  <a:lnTo>
                    <a:pt x="4595" y="8014"/>
                  </a:lnTo>
                  <a:lnTo>
                    <a:pt x="4635" y="7970"/>
                  </a:lnTo>
                  <a:lnTo>
                    <a:pt x="4675" y="7924"/>
                  </a:lnTo>
                  <a:lnTo>
                    <a:pt x="4714" y="7877"/>
                  </a:lnTo>
                  <a:lnTo>
                    <a:pt x="4751" y="7828"/>
                  </a:lnTo>
                  <a:lnTo>
                    <a:pt x="4787" y="7778"/>
                  </a:lnTo>
                  <a:lnTo>
                    <a:pt x="4825" y="7726"/>
                  </a:lnTo>
                  <a:lnTo>
                    <a:pt x="4896" y="7622"/>
                  </a:lnTo>
                  <a:lnTo>
                    <a:pt x="4969" y="7518"/>
                  </a:lnTo>
                  <a:lnTo>
                    <a:pt x="5041" y="7414"/>
                  </a:lnTo>
                  <a:lnTo>
                    <a:pt x="5078" y="7362"/>
                  </a:lnTo>
                  <a:lnTo>
                    <a:pt x="5115" y="7313"/>
                  </a:lnTo>
                  <a:lnTo>
                    <a:pt x="5154" y="7264"/>
                  </a:lnTo>
                  <a:lnTo>
                    <a:pt x="5192" y="7216"/>
                  </a:lnTo>
                  <a:lnTo>
                    <a:pt x="5192" y="7216"/>
                  </a:lnTo>
                  <a:lnTo>
                    <a:pt x="5265" y="7132"/>
                  </a:lnTo>
                  <a:lnTo>
                    <a:pt x="5265" y="7132"/>
                  </a:lnTo>
                  <a:lnTo>
                    <a:pt x="5188" y="7249"/>
                  </a:lnTo>
                  <a:lnTo>
                    <a:pt x="5110" y="7364"/>
                  </a:lnTo>
                  <a:lnTo>
                    <a:pt x="5030" y="7479"/>
                  </a:lnTo>
                  <a:lnTo>
                    <a:pt x="4990" y="7535"/>
                  </a:lnTo>
                  <a:lnTo>
                    <a:pt x="4948" y="7592"/>
                  </a:lnTo>
                  <a:lnTo>
                    <a:pt x="4907" y="7647"/>
                  </a:lnTo>
                  <a:lnTo>
                    <a:pt x="4865" y="7702"/>
                  </a:lnTo>
                  <a:lnTo>
                    <a:pt x="4821" y="7755"/>
                  </a:lnTo>
                  <a:lnTo>
                    <a:pt x="4777" y="7808"/>
                  </a:lnTo>
                  <a:lnTo>
                    <a:pt x="4734" y="7861"/>
                  </a:lnTo>
                  <a:lnTo>
                    <a:pt x="4688" y="7913"/>
                  </a:lnTo>
                  <a:lnTo>
                    <a:pt x="4642" y="7964"/>
                  </a:lnTo>
                  <a:lnTo>
                    <a:pt x="4595" y="8014"/>
                  </a:lnTo>
                  <a:lnTo>
                    <a:pt x="4595" y="8014"/>
                  </a:lnTo>
                  <a:close/>
                  <a:moveTo>
                    <a:pt x="10096" y="557"/>
                  </a:moveTo>
                  <a:lnTo>
                    <a:pt x="10096" y="557"/>
                  </a:lnTo>
                  <a:lnTo>
                    <a:pt x="10068" y="579"/>
                  </a:lnTo>
                  <a:lnTo>
                    <a:pt x="10041" y="601"/>
                  </a:lnTo>
                  <a:lnTo>
                    <a:pt x="10014" y="626"/>
                  </a:lnTo>
                  <a:lnTo>
                    <a:pt x="9987" y="651"/>
                  </a:lnTo>
                  <a:lnTo>
                    <a:pt x="9961" y="675"/>
                  </a:lnTo>
                  <a:lnTo>
                    <a:pt x="9935" y="702"/>
                  </a:lnTo>
                  <a:lnTo>
                    <a:pt x="9883" y="756"/>
                  </a:lnTo>
                  <a:lnTo>
                    <a:pt x="9833" y="812"/>
                  </a:lnTo>
                  <a:lnTo>
                    <a:pt x="9784" y="870"/>
                  </a:lnTo>
                  <a:lnTo>
                    <a:pt x="9736" y="929"/>
                  </a:lnTo>
                  <a:lnTo>
                    <a:pt x="9688" y="990"/>
                  </a:lnTo>
                  <a:lnTo>
                    <a:pt x="9642" y="1051"/>
                  </a:lnTo>
                  <a:lnTo>
                    <a:pt x="9598" y="1113"/>
                  </a:lnTo>
                  <a:lnTo>
                    <a:pt x="9510" y="1236"/>
                  </a:lnTo>
                  <a:lnTo>
                    <a:pt x="9426" y="1355"/>
                  </a:lnTo>
                  <a:lnTo>
                    <a:pt x="9346" y="1469"/>
                  </a:lnTo>
                  <a:lnTo>
                    <a:pt x="9346" y="1469"/>
                  </a:lnTo>
                  <a:lnTo>
                    <a:pt x="9186" y="1656"/>
                  </a:lnTo>
                  <a:lnTo>
                    <a:pt x="9025" y="1846"/>
                  </a:lnTo>
                  <a:lnTo>
                    <a:pt x="8867" y="2035"/>
                  </a:lnTo>
                  <a:lnTo>
                    <a:pt x="8712" y="2227"/>
                  </a:lnTo>
                  <a:lnTo>
                    <a:pt x="8712" y="2227"/>
                  </a:lnTo>
                  <a:lnTo>
                    <a:pt x="8551" y="2424"/>
                  </a:lnTo>
                  <a:lnTo>
                    <a:pt x="8390" y="2619"/>
                  </a:lnTo>
                  <a:lnTo>
                    <a:pt x="8066" y="3009"/>
                  </a:lnTo>
                  <a:lnTo>
                    <a:pt x="8066" y="3009"/>
                  </a:lnTo>
                  <a:lnTo>
                    <a:pt x="8297" y="2694"/>
                  </a:lnTo>
                  <a:lnTo>
                    <a:pt x="8413" y="2536"/>
                  </a:lnTo>
                  <a:lnTo>
                    <a:pt x="8530" y="2381"/>
                  </a:lnTo>
                  <a:lnTo>
                    <a:pt x="8649" y="2225"/>
                  </a:lnTo>
                  <a:lnTo>
                    <a:pt x="8768" y="2069"/>
                  </a:lnTo>
                  <a:lnTo>
                    <a:pt x="8887" y="1916"/>
                  </a:lnTo>
                  <a:lnTo>
                    <a:pt x="9008" y="1763"/>
                  </a:lnTo>
                  <a:lnTo>
                    <a:pt x="9131" y="1612"/>
                  </a:lnTo>
                  <a:lnTo>
                    <a:pt x="9254" y="1461"/>
                  </a:lnTo>
                  <a:lnTo>
                    <a:pt x="9379" y="1313"/>
                  </a:lnTo>
                  <a:lnTo>
                    <a:pt x="9505" y="1166"/>
                  </a:lnTo>
                  <a:lnTo>
                    <a:pt x="9634" y="1021"/>
                  </a:lnTo>
                  <a:lnTo>
                    <a:pt x="9764" y="878"/>
                  </a:lnTo>
                  <a:lnTo>
                    <a:pt x="9829" y="807"/>
                  </a:lnTo>
                  <a:lnTo>
                    <a:pt x="9896" y="737"/>
                  </a:lnTo>
                  <a:lnTo>
                    <a:pt x="9963" y="668"/>
                  </a:lnTo>
                  <a:lnTo>
                    <a:pt x="10030" y="599"/>
                  </a:lnTo>
                  <a:lnTo>
                    <a:pt x="10030" y="599"/>
                  </a:lnTo>
                  <a:lnTo>
                    <a:pt x="10079" y="549"/>
                  </a:lnTo>
                  <a:lnTo>
                    <a:pt x="10113" y="516"/>
                  </a:lnTo>
                  <a:lnTo>
                    <a:pt x="10134" y="496"/>
                  </a:lnTo>
                  <a:lnTo>
                    <a:pt x="10140" y="491"/>
                  </a:lnTo>
                  <a:lnTo>
                    <a:pt x="10143" y="490"/>
                  </a:lnTo>
                  <a:lnTo>
                    <a:pt x="10144" y="490"/>
                  </a:lnTo>
                  <a:lnTo>
                    <a:pt x="10144" y="490"/>
                  </a:lnTo>
                  <a:lnTo>
                    <a:pt x="10142" y="494"/>
                  </a:lnTo>
                  <a:lnTo>
                    <a:pt x="10133" y="508"/>
                  </a:lnTo>
                  <a:lnTo>
                    <a:pt x="10096" y="557"/>
                  </a:lnTo>
                  <a:lnTo>
                    <a:pt x="10096" y="557"/>
                  </a:lnTo>
                  <a:close/>
                  <a:moveTo>
                    <a:pt x="10265" y="538"/>
                  </a:moveTo>
                  <a:lnTo>
                    <a:pt x="10265" y="538"/>
                  </a:lnTo>
                  <a:lnTo>
                    <a:pt x="10172" y="632"/>
                  </a:lnTo>
                  <a:lnTo>
                    <a:pt x="10082" y="726"/>
                  </a:lnTo>
                  <a:lnTo>
                    <a:pt x="9992" y="822"/>
                  </a:lnTo>
                  <a:lnTo>
                    <a:pt x="9903" y="918"/>
                  </a:lnTo>
                  <a:lnTo>
                    <a:pt x="9903" y="918"/>
                  </a:lnTo>
                  <a:lnTo>
                    <a:pt x="9847" y="980"/>
                  </a:lnTo>
                  <a:lnTo>
                    <a:pt x="9847" y="980"/>
                  </a:lnTo>
                  <a:lnTo>
                    <a:pt x="9760" y="1074"/>
                  </a:lnTo>
                  <a:lnTo>
                    <a:pt x="9675" y="1170"/>
                  </a:lnTo>
                  <a:lnTo>
                    <a:pt x="9591" y="1267"/>
                  </a:lnTo>
                  <a:lnTo>
                    <a:pt x="9506" y="1365"/>
                  </a:lnTo>
                  <a:lnTo>
                    <a:pt x="9422" y="1462"/>
                  </a:lnTo>
                  <a:lnTo>
                    <a:pt x="9340" y="1560"/>
                  </a:lnTo>
                  <a:lnTo>
                    <a:pt x="9257" y="1658"/>
                  </a:lnTo>
                  <a:lnTo>
                    <a:pt x="9176" y="1758"/>
                  </a:lnTo>
                  <a:lnTo>
                    <a:pt x="9176" y="1758"/>
                  </a:lnTo>
                  <a:lnTo>
                    <a:pt x="9316" y="1569"/>
                  </a:lnTo>
                  <a:lnTo>
                    <a:pt x="9316" y="1569"/>
                  </a:lnTo>
                  <a:lnTo>
                    <a:pt x="9503" y="1351"/>
                  </a:lnTo>
                  <a:lnTo>
                    <a:pt x="9595" y="1242"/>
                  </a:lnTo>
                  <a:lnTo>
                    <a:pt x="9687" y="1131"/>
                  </a:lnTo>
                  <a:lnTo>
                    <a:pt x="9778" y="1021"/>
                  </a:lnTo>
                  <a:lnTo>
                    <a:pt x="9868" y="908"/>
                  </a:lnTo>
                  <a:lnTo>
                    <a:pt x="9957" y="796"/>
                  </a:lnTo>
                  <a:lnTo>
                    <a:pt x="10044" y="681"/>
                  </a:lnTo>
                  <a:lnTo>
                    <a:pt x="10044" y="681"/>
                  </a:lnTo>
                  <a:lnTo>
                    <a:pt x="10081" y="647"/>
                  </a:lnTo>
                  <a:lnTo>
                    <a:pt x="10121" y="613"/>
                  </a:lnTo>
                  <a:lnTo>
                    <a:pt x="10162" y="580"/>
                  </a:lnTo>
                  <a:lnTo>
                    <a:pt x="10199" y="554"/>
                  </a:lnTo>
                  <a:lnTo>
                    <a:pt x="10216" y="542"/>
                  </a:lnTo>
                  <a:lnTo>
                    <a:pt x="10231" y="532"/>
                  </a:lnTo>
                  <a:lnTo>
                    <a:pt x="10244" y="527"/>
                  </a:lnTo>
                  <a:lnTo>
                    <a:pt x="10254" y="522"/>
                  </a:lnTo>
                  <a:lnTo>
                    <a:pt x="10261" y="521"/>
                  </a:lnTo>
                  <a:lnTo>
                    <a:pt x="10265" y="522"/>
                  </a:lnTo>
                  <a:lnTo>
                    <a:pt x="10266" y="523"/>
                  </a:lnTo>
                  <a:lnTo>
                    <a:pt x="10267" y="525"/>
                  </a:lnTo>
                  <a:lnTo>
                    <a:pt x="10267" y="529"/>
                  </a:lnTo>
                  <a:lnTo>
                    <a:pt x="10265" y="538"/>
                  </a:lnTo>
                  <a:lnTo>
                    <a:pt x="10265" y="538"/>
                  </a:lnTo>
                  <a:close/>
                  <a:moveTo>
                    <a:pt x="9971" y="611"/>
                  </a:moveTo>
                  <a:lnTo>
                    <a:pt x="9971" y="611"/>
                  </a:lnTo>
                  <a:lnTo>
                    <a:pt x="9870" y="714"/>
                  </a:lnTo>
                  <a:lnTo>
                    <a:pt x="9771" y="819"/>
                  </a:lnTo>
                  <a:lnTo>
                    <a:pt x="9673" y="925"/>
                  </a:lnTo>
                  <a:lnTo>
                    <a:pt x="9576" y="1032"/>
                  </a:lnTo>
                  <a:lnTo>
                    <a:pt x="9576" y="1032"/>
                  </a:lnTo>
                  <a:lnTo>
                    <a:pt x="9490" y="1115"/>
                  </a:lnTo>
                  <a:lnTo>
                    <a:pt x="9407" y="1196"/>
                  </a:lnTo>
                  <a:lnTo>
                    <a:pt x="9367" y="1236"/>
                  </a:lnTo>
                  <a:lnTo>
                    <a:pt x="9330" y="1276"/>
                  </a:lnTo>
                  <a:lnTo>
                    <a:pt x="9293" y="1314"/>
                  </a:lnTo>
                  <a:lnTo>
                    <a:pt x="9259" y="1353"/>
                  </a:lnTo>
                  <a:lnTo>
                    <a:pt x="9259" y="1353"/>
                  </a:lnTo>
                  <a:lnTo>
                    <a:pt x="9050" y="1600"/>
                  </a:lnTo>
                  <a:lnTo>
                    <a:pt x="8842" y="1847"/>
                  </a:lnTo>
                  <a:lnTo>
                    <a:pt x="8842" y="1847"/>
                  </a:lnTo>
                  <a:lnTo>
                    <a:pt x="8921" y="1739"/>
                  </a:lnTo>
                  <a:lnTo>
                    <a:pt x="9001" y="1634"/>
                  </a:lnTo>
                  <a:lnTo>
                    <a:pt x="9082" y="1529"/>
                  </a:lnTo>
                  <a:lnTo>
                    <a:pt x="9164" y="1424"/>
                  </a:lnTo>
                  <a:lnTo>
                    <a:pt x="9247" y="1323"/>
                  </a:lnTo>
                  <a:lnTo>
                    <a:pt x="9332" y="1221"/>
                  </a:lnTo>
                  <a:lnTo>
                    <a:pt x="9419" y="1120"/>
                  </a:lnTo>
                  <a:lnTo>
                    <a:pt x="9508" y="1022"/>
                  </a:lnTo>
                  <a:lnTo>
                    <a:pt x="9508" y="1022"/>
                  </a:lnTo>
                  <a:lnTo>
                    <a:pt x="9543" y="985"/>
                  </a:lnTo>
                  <a:lnTo>
                    <a:pt x="9580" y="949"/>
                  </a:lnTo>
                  <a:lnTo>
                    <a:pt x="9619" y="912"/>
                  </a:lnTo>
                  <a:lnTo>
                    <a:pt x="9660" y="875"/>
                  </a:lnTo>
                  <a:lnTo>
                    <a:pt x="9744" y="802"/>
                  </a:lnTo>
                  <a:lnTo>
                    <a:pt x="9828" y="727"/>
                  </a:lnTo>
                  <a:lnTo>
                    <a:pt x="9869" y="688"/>
                  </a:lnTo>
                  <a:lnTo>
                    <a:pt x="9909" y="651"/>
                  </a:lnTo>
                  <a:lnTo>
                    <a:pt x="9948" y="612"/>
                  </a:lnTo>
                  <a:lnTo>
                    <a:pt x="9983" y="575"/>
                  </a:lnTo>
                  <a:lnTo>
                    <a:pt x="10016" y="536"/>
                  </a:lnTo>
                  <a:lnTo>
                    <a:pt x="10031" y="516"/>
                  </a:lnTo>
                  <a:lnTo>
                    <a:pt x="10046" y="497"/>
                  </a:lnTo>
                  <a:lnTo>
                    <a:pt x="10059" y="477"/>
                  </a:lnTo>
                  <a:lnTo>
                    <a:pt x="10072" y="458"/>
                  </a:lnTo>
                  <a:lnTo>
                    <a:pt x="10082" y="439"/>
                  </a:lnTo>
                  <a:lnTo>
                    <a:pt x="10093" y="419"/>
                  </a:lnTo>
                  <a:lnTo>
                    <a:pt x="10093" y="419"/>
                  </a:lnTo>
                  <a:lnTo>
                    <a:pt x="10080" y="443"/>
                  </a:lnTo>
                  <a:lnTo>
                    <a:pt x="10067" y="467"/>
                  </a:lnTo>
                  <a:lnTo>
                    <a:pt x="10053" y="491"/>
                  </a:lnTo>
                  <a:lnTo>
                    <a:pt x="10038" y="515"/>
                  </a:lnTo>
                  <a:lnTo>
                    <a:pt x="10006" y="563"/>
                  </a:lnTo>
                  <a:lnTo>
                    <a:pt x="9971" y="611"/>
                  </a:lnTo>
                  <a:lnTo>
                    <a:pt x="9971" y="611"/>
                  </a:lnTo>
                  <a:close/>
                  <a:moveTo>
                    <a:pt x="9203" y="1470"/>
                  </a:moveTo>
                  <a:lnTo>
                    <a:pt x="9203" y="1470"/>
                  </a:lnTo>
                  <a:lnTo>
                    <a:pt x="9119" y="1575"/>
                  </a:lnTo>
                  <a:lnTo>
                    <a:pt x="9035" y="1681"/>
                  </a:lnTo>
                  <a:lnTo>
                    <a:pt x="8952" y="1786"/>
                  </a:lnTo>
                  <a:lnTo>
                    <a:pt x="8870" y="1893"/>
                  </a:lnTo>
                  <a:lnTo>
                    <a:pt x="8788" y="2000"/>
                  </a:lnTo>
                  <a:lnTo>
                    <a:pt x="8706" y="2108"/>
                  </a:lnTo>
                  <a:lnTo>
                    <a:pt x="8546" y="2324"/>
                  </a:lnTo>
                  <a:lnTo>
                    <a:pt x="8385" y="2542"/>
                  </a:lnTo>
                  <a:lnTo>
                    <a:pt x="8227" y="2760"/>
                  </a:lnTo>
                  <a:lnTo>
                    <a:pt x="7911" y="3196"/>
                  </a:lnTo>
                  <a:lnTo>
                    <a:pt x="7911" y="3196"/>
                  </a:lnTo>
                  <a:lnTo>
                    <a:pt x="7723" y="3422"/>
                  </a:lnTo>
                  <a:lnTo>
                    <a:pt x="7534" y="3649"/>
                  </a:lnTo>
                  <a:lnTo>
                    <a:pt x="7534" y="3649"/>
                  </a:lnTo>
                  <a:lnTo>
                    <a:pt x="7802" y="3284"/>
                  </a:lnTo>
                  <a:lnTo>
                    <a:pt x="8069" y="2918"/>
                  </a:lnTo>
                  <a:lnTo>
                    <a:pt x="8335" y="2551"/>
                  </a:lnTo>
                  <a:lnTo>
                    <a:pt x="8599" y="2183"/>
                  </a:lnTo>
                  <a:lnTo>
                    <a:pt x="8599" y="2183"/>
                  </a:lnTo>
                  <a:lnTo>
                    <a:pt x="8674" y="2094"/>
                  </a:lnTo>
                  <a:lnTo>
                    <a:pt x="8674" y="2094"/>
                  </a:lnTo>
                  <a:lnTo>
                    <a:pt x="8938" y="1781"/>
                  </a:lnTo>
                  <a:lnTo>
                    <a:pt x="9203" y="1470"/>
                  </a:lnTo>
                  <a:lnTo>
                    <a:pt x="9203" y="1470"/>
                  </a:lnTo>
                  <a:close/>
                  <a:moveTo>
                    <a:pt x="7393" y="3780"/>
                  </a:moveTo>
                  <a:lnTo>
                    <a:pt x="7393" y="3780"/>
                  </a:lnTo>
                  <a:lnTo>
                    <a:pt x="7260" y="3961"/>
                  </a:lnTo>
                  <a:lnTo>
                    <a:pt x="7126" y="4139"/>
                  </a:lnTo>
                  <a:lnTo>
                    <a:pt x="6990" y="4317"/>
                  </a:lnTo>
                  <a:lnTo>
                    <a:pt x="6853" y="4493"/>
                  </a:lnTo>
                  <a:lnTo>
                    <a:pt x="6715" y="4668"/>
                  </a:lnTo>
                  <a:lnTo>
                    <a:pt x="6575" y="4843"/>
                  </a:lnTo>
                  <a:lnTo>
                    <a:pt x="6435" y="5016"/>
                  </a:lnTo>
                  <a:lnTo>
                    <a:pt x="6294" y="5191"/>
                  </a:lnTo>
                  <a:lnTo>
                    <a:pt x="6294" y="5191"/>
                  </a:lnTo>
                  <a:lnTo>
                    <a:pt x="6466" y="4937"/>
                  </a:lnTo>
                  <a:lnTo>
                    <a:pt x="6639" y="4684"/>
                  </a:lnTo>
                  <a:lnTo>
                    <a:pt x="6726" y="4558"/>
                  </a:lnTo>
                  <a:lnTo>
                    <a:pt x="6813" y="4432"/>
                  </a:lnTo>
                  <a:lnTo>
                    <a:pt x="6902" y="4307"/>
                  </a:lnTo>
                  <a:lnTo>
                    <a:pt x="6992" y="4184"/>
                  </a:lnTo>
                  <a:lnTo>
                    <a:pt x="6992" y="4184"/>
                  </a:lnTo>
                  <a:lnTo>
                    <a:pt x="7143" y="3982"/>
                  </a:lnTo>
                  <a:lnTo>
                    <a:pt x="7297" y="3782"/>
                  </a:lnTo>
                  <a:lnTo>
                    <a:pt x="7451" y="3583"/>
                  </a:lnTo>
                  <a:lnTo>
                    <a:pt x="7608" y="3385"/>
                  </a:lnTo>
                  <a:lnTo>
                    <a:pt x="7766" y="3187"/>
                  </a:lnTo>
                  <a:lnTo>
                    <a:pt x="7925" y="2992"/>
                  </a:lnTo>
                  <a:lnTo>
                    <a:pt x="8086" y="2797"/>
                  </a:lnTo>
                  <a:lnTo>
                    <a:pt x="8247" y="2603"/>
                  </a:lnTo>
                  <a:lnTo>
                    <a:pt x="8247" y="2603"/>
                  </a:lnTo>
                  <a:lnTo>
                    <a:pt x="7393" y="3780"/>
                  </a:lnTo>
                  <a:lnTo>
                    <a:pt x="7393" y="3780"/>
                  </a:lnTo>
                  <a:close/>
                  <a:moveTo>
                    <a:pt x="6716" y="4734"/>
                  </a:moveTo>
                  <a:lnTo>
                    <a:pt x="6716" y="4734"/>
                  </a:lnTo>
                  <a:lnTo>
                    <a:pt x="6843" y="4574"/>
                  </a:lnTo>
                  <a:lnTo>
                    <a:pt x="6968" y="4411"/>
                  </a:lnTo>
                  <a:lnTo>
                    <a:pt x="6968" y="4411"/>
                  </a:lnTo>
                  <a:lnTo>
                    <a:pt x="7112" y="4229"/>
                  </a:lnTo>
                  <a:lnTo>
                    <a:pt x="7112" y="4229"/>
                  </a:lnTo>
                  <a:lnTo>
                    <a:pt x="7225" y="4084"/>
                  </a:lnTo>
                  <a:lnTo>
                    <a:pt x="7341" y="3940"/>
                  </a:lnTo>
                  <a:lnTo>
                    <a:pt x="7457" y="3797"/>
                  </a:lnTo>
                  <a:lnTo>
                    <a:pt x="7574" y="3654"/>
                  </a:lnTo>
                  <a:lnTo>
                    <a:pt x="7574" y="3654"/>
                  </a:lnTo>
                  <a:lnTo>
                    <a:pt x="7490" y="3765"/>
                  </a:lnTo>
                  <a:lnTo>
                    <a:pt x="7406" y="3876"/>
                  </a:lnTo>
                  <a:lnTo>
                    <a:pt x="7406" y="3876"/>
                  </a:lnTo>
                  <a:lnTo>
                    <a:pt x="7218" y="4120"/>
                  </a:lnTo>
                  <a:lnTo>
                    <a:pt x="7029" y="4363"/>
                  </a:lnTo>
                  <a:lnTo>
                    <a:pt x="6649" y="4848"/>
                  </a:lnTo>
                  <a:lnTo>
                    <a:pt x="6460" y="5091"/>
                  </a:lnTo>
                  <a:lnTo>
                    <a:pt x="6366" y="5213"/>
                  </a:lnTo>
                  <a:lnTo>
                    <a:pt x="6274" y="5336"/>
                  </a:lnTo>
                  <a:lnTo>
                    <a:pt x="6181" y="5459"/>
                  </a:lnTo>
                  <a:lnTo>
                    <a:pt x="6089" y="5583"/>
                  </a:lnTo>
                  <a:lnTo>
                    <a:pt x="5999" y="5707"/>
                  </a:lnTo>
                  <a:lnTo>
                    <a:pt x="5909" y="5832"/>
                  </a:lnTo>
                  <a:lnTo>
                    <a:pt x="5909" y="5832"/>
                  </a:lnTo>
                  <a:lnTo>
                    <a:pt x="5826" y="5951"/>
                  </a:lnTo>
                  <a:lnTo>
                    <a:pt x="5742" y="6069"/>
                  </a:lnTo>
                  <a:lnTo>
                    <a:pt x="5579" y="6306"/>
                  </a:lnTo>
                  <a:lnTo>
                    <a:pt x="5415" y="6544"/>
                  </a:lnTo>
                  <a:lnTo>
                    <a:pt x="5332" y="6662"/>
                  </a:lnTo>
                  <a:lnTo>
                    <a:pt x="5248" y="6779"/>
                  </a:lnTo>
                  <a:lnTo>
                    <a:pt x="5164" y="6896"/>
                  </a:lnTo>
                  <a:lnTo>
                    <a:pt x="5079" y="7012"/>
                  </a:lnTo>
                  <a:lnTo>
                    <a:pt x="4991" y="7127"/>
                  </a:lnTo>
                  <a:lnTo>
                    <a:pt x="4903" y="7240"/>
                  </a:lnTo>
                  <a:lnTo>
                    <a:pt x="4812" y="7353"/>
                  </a:lnTo>
                  <a:lnTo>
                    <a:pt x="4766" y="7408"/>
                  </a:lnTo>
                  <a:lnTo>
                    <a:pt x="4719" y="7463"/>
                  </a:lnTo>
                  <a:lnTo>
                    <a:pt x="4673" y="7518"/>
                  </a:lnTo>
                  <a:lnTo>
                    <a:pt x="4625" y="7572"/>
                  </a:lnTo>
                  <a:lnTo>
                    <a:pt x="4577" y="7625"/>
                  </a:lnTo>
                  <a:lnTo>
                    <a:pt x="4528" y="7678"/>
                  </a:lnTo>
                  <a:lnTo>
                    <a:pt x="4528" y="7678"/>
                  </a:lnTo>
                  <a:lnTo>
                    <a:pt x="4568" y="7618"/>
                  </a:lnTo>
                  <a:lnTo>
                    <a:pt x="4611" y="7560"/>
                  </a:lnTo>
                  <a:lnTo>
                    <a:pt x="4696" y="7444"/>
                  </a:lnTo>
                  <a:lnTo>
                    <a:pt x="4696" y="7444"/>
                  </a:lnTo>
                  <a:lnTo>
                    <a:pt x="4862" y="7216"/>
                  </a:lnTo>
                  <a:lnTo>
                    <a:pt x="5027" y="6988"/>
                  </a:lnTo>
                  <a:lnTo>
                    <a:pt x="5357" y="6531"/>
                  </a:lnTo>
                  <a:lnTo>
                    <a:pt x="5357" y="6531"/>
                  </a:lnTo>
                  <a:lnTo>
                    <a:pt x="5522" y="6304"/>
                  </a:lnTo>
                  <a:lnTo>
                    <a:pt x="5690" y="6078"/>
                  </a:lnTo>
                  <a:lnTo>
                    <a:pt x="5858" y="5852"/>
                  </a:lnTo>
                  <a:lnTo>
                    <a:pt x="6028" y="5627"/>
                  </a:lnTo>
                  <a:lnTo>
                    <a:pt x="6199" y="5404"/>
                  </a:lnTo>
                  <a:lnTo>
                    <a:pt x="6371" y="5180"/>
                  </a:lnTo>
                  <a:lnTo>
                    <a:pt x="6543" y="4957"/>
                  </a:lnTo>
                  <a:lnTo>
                    <a:pt x="6716" y="4734"/>
                  </a:lnTo>
                  <a:lnTo>
                    <a:pt x="6716" y="4734"/>
                  </a:lnTo>
                  <a:close/>
                  <a:moveTo>
                    <a:pt x="4415" y="7796"/>
                  </a:moveTo>
                  <a:lnTo>
                    <a:pt x="4415" y="7796"/>
                  </a:lnTo>
                  <a:lnTo>
                    <a:pt x="4396" y="7814"/>
                  </a:lnTo>
                  <a:lnTo>
                    <a:pt x="4380" y="7828"/>
                  </a:lnTo>
                  <a:lnTo>
                    <a:pt x="4367" y="7838"/>
                  </a:lnTo>
                  <a:lnTo>
                    <a:pt x="4355" y="7848"/>
                  </a:lnTo>
                  <a:lnTo>
                    <a:pt x="4345" y="7853"/>
                  </a:lnTo>
                  <a:lnTo>
                    <a:pt x="4338" y="7856"/>
                  </a:lnTo>
                  <a:lnTo>
                    <a:pt x="4331" y="7857"/>
                  </a:lnTo>
                  <a:lnTo>
                    <a:pt x="4327" y="7855"/>
                  </a:lnTo>
                  <a:lnTo>
                    <a:pt x="4325" y="7851"/>
                  </a:lnTo>
                  <a:lnTo>
                    <a:pt x="4324" y="7847"/>
                  </a:lnTo>
                  <a:lnTo>
                    <a:pt x="4324" y="7838"/>
                  </a:lnTo>
                  <a:lnTo>
                    <a:pt x="4325" y="7830"/>
                  </a:lnTo>
                  <a:lnTo>
                    <a:pt x="4331" y="7809"/>
                  </a:lnTo>
                  <a:lnTo>
                    <a:pt x="4341" y="7782"/>
                  </a:lnTo>
                  <a:lnTo>
                    <a:pt x="4341" y="7782"/>
                  </a:lnTo>
                  <a:lnTo>
                    <a:pt x="4407" y="7685"/>
                  </a:lnTo>
                  <a:lnTo>
                    <a:pt x="4475" y="7587"/>
                  </a:lnTo>
                  <a:lnTo>
                    <a:pt x="4475" y="7587"/>
                  </a:lnTo>
                  <a:lnTo>
                    <a:pt x="4794" y="7155"/>
                  </a:lnTo>
                  <a:lnTo>
                    <a:pt x="5113" y="6723"/>
                  </a:lnTo>
                  <a:lnTo>
                    <a:pt x="5113" y="6723"/>
                  </a:lnTo>
                  <a:lnTo>
                    <a:pt x="5131" y="6698"/>
                  </a:lnTo>
                  <a:lnTo>
                    <a:pt x="5131" y="6698"/>
                  </a:lnTo>
                  <a:lnTo>
                    <a:pt x="5261" y="6546"/>
                  </a:lnTo>
                  <a:lnTo>
                    <a:pt x="5391" y="6393"/>
                  </a:lnTo>
                  <a:lnTo>
                    <a:pt x="5520" y="6238"/>
                  </a:lnTo>
                  <a:lnTo>
                    <a:pt x="5584" y="6161"/>
                  </a:lnTo>
                  <a:lnTo>
                    <a:pt x="5648" y="6083"/>
                  </a:lnTo>
                  <a:lnTo>
                    <a:pt x="5648" y="6083"/>
                  </a:lnTo>
                  <a:lnTo>
                    <a:pt x="5569" y="6183"/>
                  </a:lnTo>
                  <a:lnTo>
                    <a:pt x="5490" y="6285"/>
                  </a:lnTo>
                  <a:lnTo>
                    <a:pt x="5328" y="6491"/>
                  </a:lnTo>
                  <a:lnTo>
                    <a:pt x="5163" y="6700"/>
                  </a:lnTo>
                  <a:lnTo>
                    <a:pt x="5081" y="6806"/>
                  </a:lnTo>
                  <a:lnTo>
                    <a:pt x="5000" y="6913"/>
                  </a:lnTo>
                  <a:lnTo>
                    <a:pt x="4920" y="7020"/>
                  </a:lnTo>
                  <a:lnTo>
                    <a:pt x="4840" y="7128"/>
                  </a:lnTo>
                  <a:lnTo>
                    <a:pt x="4763" y="7237"/>
                  </a:lnTo>
                  <a:lnTo>
                    <a:pt x="4688" y="7348"/>
                  </a:lnTo>
                  <a:lnTo>
                    <a:pt x="4615" y="7458"/>
                  </a:lnTo>
                  <a:lnTo>
                    <a:pt x="4580" y="7514"/>
                  </a:lnTo>
                  <a:lnTo>
                    <a:pt x="4545" y="7570"/>
                  </a:lnTo>
                  <a:lnTo>
                    <a:pt x="4511" y="7627"/>
                  </a:lnTo>
                  <a:lnTo>
                    <a:pt x="4478" y="7683"/>
                  </a:lnTo>
                  <a:lnTo>
                    <a:pt x="4447" y="7739"/>
                  </a:lnTo>
                  <a:lnTo>
                    <a:pt x="4415" y="7796"/>
                  </a:lnTo>
                  <a:lnTo>
                    <a:pt x="4415" y="7796"/>
                  </a:lnTo>
                  <a:close/>
                  <a:moveTo>
                    <a:pt x="4450" y="7800"/>
                  </a:moveTo>
                  <a:lnTo>
                    <a:pt x="4450" y="7800"/>
                  </a:lnTo>
                  <a:lnTo>
                    <a:pt x="4525" y="7724"/>
                  </a:lnTo>
                  <a:lnTo>
                    <a:pt x="4598" y="7648"/>
                  </a:lnTo>
                  <a:lnTo>
                    <a:pt x="4669" y="7569"/>
                  </a:lnTo>
                  <a:lnTo>
                    <a:pt x="4738" y="7491"/>
                  </a:lnTo>
                  <a:lnTo>
                    <a:pt x="4807" y="7410"/>
                  </a:lnTo>
                  <a:lnTo>
                    <a:pt x="4875" y="7329"/>
                  </a:lnTo>
                  <a:lnTo>
                    <a:pt x="4941" y="7247"/>
                  </a:lnTo>
                  <a:lnTo>
                    <a:pt x="5006" y="7164"/>
                  </a:lnTo>
                  <a:lnTo>
                    <a:pt x="5071" y="7081"/>
                  </a:lnTo>
                  <a:lnTo>
                    <a:pt x="5135" y="6997"/>
                  </a:lnTo>
                  <a:lnTo>
                    <a:pt x="5197" y="6911"/>
                  </a:lnTo>
                  <a:lnTo>
                    <a:pt x="5260" y="6826"/>
                  </a:lnTo>
                  <a:lnTo>
                    <a:pt x="5383" y="6654"/>
                  </a:lnTo>
                  <a:lnTo>
                    <a:pt x="5504" y="6480"/>
                  </a:lnTo>
                  <a:lnTo>
                    <a:pt x="5504" y="6480"/>
                  </a:lnTo>
                  <a:lnTo>
                    <a:pt x="5669" y="6244"/>
                  </a:lnTo>
                  <a:lnTo>
                    <a:pt x="5835" y="6011"/>
                  </a:lnTo>
                  <a:lnTo>
                    <a:pt x="6003" y="5780"/>
                  </a:lnTo>
                  <a:lnTo>
                    <a:pt x="6173" y="5549"/>
                  </a:lnTo>
                  <a:lnTo>
                    <a:pt x="6345" y="5320"/>
                  </a:lnTo>
                  <a:lnTo>
                    <a:pt x="6517" y="5091"/>
                  </a:lnTo>
                  <a:lnTo>
                    <a:pt x="6692" y="4863"/>
                  </a:lnTo>
                  <a:lnTo>
                    <a:pt x="6867" y="4636"/>
                  </a:lnTo>
                  <a:lnTo>
                    <a:pt x="6867" y="4636"/>
                  </a:lnTo>
                  <a:lnTo>
                    <a:pt x="6982" y="4486"/>
                  </a:lnTo>
                  <a:lnTo>
                    <a:pt x="7095" y="4336"/>
                  </a:lnTo>
                  <a:lnTo>
                    <a:pt x="7209" y="4184"/>
                  </a:lnTo>
                  <a:lnTo>
                    <a:pt x="7321" y="4032"/>
                  </a:lnTo>
                  <a:lnTo>
                    <a:pt x="7546" y="3725"/>
                  </a:lnTo>
                  <a:lnTo>
                    <a:pt x="7771" y="3416"/>
                  </a:lnTo>
                  <a:lnTo>
                    <a:pt x="7771" y="3416"/>
                  </a:lnTo>
                  <a:lnTo>
                    <a:pt x="8013" y="3126"/>
                  </a:lnTo>
                  <a:lnTo>
                    <a:pt x="8255" y="2836"/>
                  </a:lnTo>
                  <a:lnTo>
                    <a:pt x="8496" y="2544"/>
                  </a:lnTo>
                  <a:lnTo>
                    <a:pt x="8617" y="2398"/>
                  </a:lnTo>
                  <a:lnTo>
                    <a:pt x="8736" y="2252"/>
                  </a:lnTo>
                  <a:lnTo>
                    <a:pt x="8736" y="2252"/>
                  </a:lnTo>
                  <a:lnTo>
                    <a:pt x="8846" y="2120"/>
                  </a:lnTo>
                  <a:lnTo>
                    <a:pt x="8956" y="1988"/>
                  </a:lnTo>
                  <a:lnTo>
                    <a:pt x="8956" y="1988"/>
                  </a:lnTo>
                  <a:lnTo>
                    <a:pt x="8823" y="2170"/>
                  </a:lnTo>
                  <a:lnTo>
                    <a:pt x="8688" y="2353"/>
                  </a:lnTo>
                  <a:lnTo>
                    <a:pt x="8423" y="2718"/>
                  </a:lnTo>
                  <a:lnTo>
                    <a:pt x="8157" y="3084"/>
                  </a:lnTo>
                  <a:lnTo>
                    <a:pt x="7892" y="3450"/>
                  </a:lnTo>
                  <a:lnTo>
                    <a:pt x="7892" y="3450"/>
                  </a:lnTo>
                  <a:lnTo>
                    <a:pt x="7621" y="3795"/>
                  </a:lnTo>
                  <a:lnTo>
                    <a:pt x="7351" y="4140"/>
                  </a:lnTo>
                  <a:lnTo>
                    <a:pt x="7216" y="4312"/>
                  </a:lnTo>
                  <a:lnTo>
                    <a:pt x="7083" y="4485"/>
                  </a:lnTo>
                  <a:lnTo>
                    <a:pt x="6949" y="4660"/>
                  </a:lnTo>
                  <a:lnTo>
                    <a:pt x="6817" y="4834"/>
                  </a:lnTo>
                  <a:lnTo>
                    <a:pt x="6685" y="5009"/>
                  </a:lnTo>
                  <a:lnTo>
                    <a:pt x="6555" y="5185"/>
                  </a:lnTo>
                  <a:lnTo>
                    <a:pt x="6426" y="5362"/>
                  </a:lnTo>
                  <a:lnTo>
                    <a:pt x="6298" y="5541"/>
                  </a:lnTo>
                  <a:lnTo>
                    <a:pt x="6173" y="5720"/>
                  </a:lnTo>
                  <a:lnTo>
                    <a:pt x="6049" y="5901"/>
                  </a:lnTo>
                  <a:lnTo>
                    <a:pt x="5927" y="6083"/>
                  </a:lnTo>
                  <a:lnTo>
                    <a:pt x="5807" y="6267"/>
                  </a:lnTo>
                  <a:lnTo>
                    <a:pt x="5807" y="6267"/>
                  </a:lnTo>
                  <a:lnTo>
                    <a:pt x="5773" y="6322"/>
                  </a:lnTo>
                  <a:lnTo>
                    <a:pt x="5773" y="6322"/>
                  </a:lnTo>
                  <a:lnTo>
                    <a:pt x="5507" y="6668"/>
                  </a:lnTo>
                  <a:lnTo>
                    <a:pt x="5241" y="7013"/>
                  </a:lnTo>
                  <a:lnTo>
                    <a:pt x="5107" y="7185"/>
                  </a:lnTo>
                  <a:lnTo>
                    <a:pt x="4972" y="7357"/>
                  </a:lnTo>
                  <a:lnTo>
                    <a:pt x="4838" y="7528"/>
                  </a:lnTo>
                  <a:lnTo>
                    <a:pt x="4702" y="7698"/>
                  </a:lnTo>
                  <a:lnTo>
                    <a:pt x="4702" y="7698"/>
                  </a:lnTo>
                  <a:lnTo>
                    <a:pt x="4691" y="7709"/>
                  </a:lnTo>
                  <a:lnTo>
                    <a:pt x="4677" y="7723"/>
                  </a:lnTo>
                  <a:lnTo>
                    <a:pt x="4657" y="7738"/>
                  </a:lnTo>
                  <a:lnTo>
                    <a:pt x="4635" y="7754"/>
                  </a:lnTo>
                  <a:lnTo>
                    <a:pt x="4584" y="7792"/>
                  </a:lnTo>
                  <a:lnTo>
                    <a:pt x="4529" y="7830"/>
                  </a:lnTo>
                  <a:lnTo>
                    <a:pt x="4427" y="7899"/>
                  </a:lnTo>
                  <a:lnTo>
                    <a:pt x="4394" y="7923"/>
                  </a:lnTo>
                  <a:lnTo>
                    <a:pt x="4385" y="7930"/>
                  </a:lnTo>
                  <a:lnTo>
                    <a:pt x="4380" y="7933"/>
                  </a:lnTo>
                  <a:lnTo>
                    <a:pt x="4380" y="7933"/>
                  </a:lnTo>
                  <a:lnTo>
                    <a:pt x="4396" y="7899"/>
                  </a:lnTo>
                  <a:lnTo>
                    <a:pt x="4414" y="7865"/>
                  </a:lnTo>
                  <a:lnTo>
                    <a:pt x="4432" y="7833"/>
                  </a:lnTo>
                  <a:lnTo>
                    <a:pt x="4450" y="7800"/>
                  </a:lnTo>
                  <a:lnTo>
                    <a:pt x="4450" y="7800"/>
                  </a:lnTo>
                  <a:close/>
                  <a:moveTo>
                    <a:pt x="7362" y="4182"/>
                  </a:moveTo>
                  <a:lnTo>
                    <a:pt x="7362" y="4182"/>
                  </a:lnTo>
                  <a:lnTo>
                    <a:pt x="7056" y="4601"/>
                  </a:lnTo>
                  <a:lnTo>
                    <a:pt x="6748" y="5020"/>
                  </a:lnTo>
                  <a:lnTo>
                    <a:pt x="6439" y="5438"/>
                  </a:lnTo>
                  <a:lnTo>
                    <a:pt x="6127" y="5855"/>
                  </a:lnTo>
                  <a:lnTo>
                    <a:pt x="6127" y="5855"/>
                  </a:lnTo>
                  <a:lnTo>
                    <a:pt x="6201" y="5747"/>
                  </a:lnTo>
                  <a:lnTo>
                    <a:pt x="6275" y="5640"/>
                  </a:lnTo>
                  <a:lnTo>
                    <a:pt x="6425" y="5429"/>
                  </a:lnTo>
                  <a:lnTo>
                    <a:pt x="6577" y="5218"/>
                  </a:lnTo>
                  <a:lnTo>
                    <a:pt x="6731" y="5009"/>
                  </a:lnTo>
                  <a:lnTo>
                    <a:pt x="6887" y="4801"/>
                  </a:lnTo>
                  <a:lnTo>
                    <a:pt x="7044" y="4594"/>
                  </a:lnTo>
                  <a:lnTo>
                    <a:pt x="7202" y="4388"/>
                  </a:lnTo>
                  <a:lnTo>
                    <a:pt x="7362" y="4182"/>
                  </a:lnTo>
                  <a:lnTo>
                    <a:pt x="7362" y="4182"/>
                  </a:lnTo>
                  <a:close/>
                  <a:moveTo>
                    <a:pt x="6006" y="6037"/>
                  </a:moveTo>
                  <a:lnTo>
                    <a:pt x="6006" y="6037"/>
                  </a:lnTo>
                  <a:lnTo>
                    <a:pt x="6349" y="5597"/>
                  </a:lnTo>
                  <a:lnTo>
                    <a:pt x="6520" y="5376"/>
                  </a:lnTo>
                  <a:lnTo>
                    <a:pt x="6689" y="5153"/>
                  </a:lnTo>
                  <a:lnTo>
                    <a:pt x="6689" y="5153"/>
                  </a:lnTo>
                  <a:lnTo>
                    <a:pt x="6767" y="5053"/>
                  </a:lnTo>
                  <a:lnTo>
                    <a:pt x="6843" y="4951"/>
                  </a:lnTo>
                  <a:lnTo>
                    <a:pt x="6843" y="4951"/>
                  </a:lnTo>
                  <a:lnTo>
                    <a:pt x="6631" y="5261"/>
                  </a:lnTo>
                  <a:lnTo>
                    <a:pt x="6418" y="5571"/>
                  </a:lnTo>
                  <a:lnTo>
                    <a:pt x="6204" y="5881"/>
                  </a:lnTo>
                  <a:lnTo>
                    <a:pt x="6096" y="6035"/>
                  </a:lnTo>
                  <a:lnTo>
                    <a:pt x="5988" y="6189"/>
                  </a:lnTo>
                  <a:lnTo>
                    <a:pt x="5988" y="6189"/>
                  </a:lnTo>
                  <a:lnTo>
                    <a:pt x="5936" y="6262"/>
                  </a:lnTo>
                  <a:lnTo>
                    <a:pt x="5882" y="6334"/>
                  </a:lnTo>
                  <a:lnTo>
                    <a:pt x="5828" y="6406"/>
                  </a:lnTo>
                  <a:lnTo>
                    <a:pt x="5773" y="6476"/>
                  </a:lnTo>
                  <a:lnTo>
                    <a:pt x="5717" y="6546"/>
                  </a:lnTo>
                  <a:lnTo>
                    <a:pt x="5659" y="6617"/>
                  </a:lnTo>
                  <a:lnTo>
                    <a:pt x="5546" y="6755"/>
                  </a:lnTo>
                  <a:lnTo>
                    <a:pt x="5546" y="6755"/>
                  </a:lnTo>
                  <a:lnTo>
                    <a:pt x="5645" y="6591"/>
                  </a:lnTo>
                  <a:lnTo>
                    <a:pt x="5696" y="6510"/>
                  </a:lnTo>
                  <a:lnTo>
                    <a:pt x="5746" y="6430"/>
                  </a:lnTo>
                  <a:lnTo>
                    <a:pt x="5746" y="6430"/>
                  </a:lnTo>
                  <a:lnTo>
                    <a:pt x="5809" y="6332"/>
                  </a:lnTo>
                  <a:lnTo>
                    <a:pt x="5875" y="6234"/>
                  </a:lnTo>
                  <a:lnTo>
                    <a:pt x="6006" y="6037"/>
                  </a:lnTo>
                  <a:lnTo>
                    <a:pt x="6006" y="6037"/>
                  </a:lnTo>
                  <a:close/>
                  <a:moveTo>
                    <a:pt x="9989" y="1182"/>
                  </a:moveTo>
                  <a:lnTo>
                    <a:pt x="9989" y="1182"/>
                  </a:lnTo>
                  <a:lnTo>
                    <a:pt x="10051" y="1106"/>
                  </a:lnTo>
                  <a:lnTo>
                    <a:pt x="10114" y="1032"/>
                  </a:lnTo>
                  <a:lnTo>
                    <a:pt x="10175" y="960"/>
                  </a:lnTo>
                  <a:lnTo>
                    <a:pt x="10205" y="923"/>
                  </a:lnTo>
                  <a:lnTo>
                    <a:pt x="10234" y="886"/>
                  </a:lnTo>
                  <a:lnTo>
                    <a:pt x="10234" y="886"/>
                  </a:lnTo>
                  <a:lnTo>
                    <a:pt x="10164" y="984"/>
                  </a:lnTo>
                  <a:lnTo>
                    <a:pt x="10096" y="1081"/>
                  </a:lnTo>
                  <a:lnTo>
                    <a:pt x="10030" y="1175"/>
                  </a:lnTo>
                  <a:lnTo>
                    <a:pt x="9998" y="1218"/>
                  </a:lnTo>
                  <a:lnTo>
                    <a:pt x="9968" y="1259"/>
                  </a:lnTo>
                  <a:lnTo>
                    <a:pt x="9968" y="1259"/>
                  </a:lnTo>
                  <a:lnTo>
                    <a:pt x="9827" y="1442"/>
                  </a:lnTo>
                  <a:lnTo>
                    <a:pt x="9689" y="1626"/>
                  </a:lnTo>
                  <a:lnTo>
                    <a:pt x="9551" y="1811"/>
                  </a:lnTo>
                  <a:lnTo>
                    <a:pt x="9414" y="1996"/>
                  </a:lnTo>
                  <a:lnTo>
                    <a:pt x="9278" y="2182"/>
                  </a:lnTo>
                  <a:lnTo>
                    <a:pt x="9142" y="2369"/>
                  </a:lnTo>
                  <a:lnTo>
                    <a:pt x="8872" y="2742"/>
                  </a:lnTo>
                  <a:lnTo>
                    <a:pt x="8604" y="3118"/>
                  </a:lnTo>
                  <a:lnTo>
                    <a:pt x="8336" y="3494"/>
                  </a:lnTo>
                  <a:lnTo>
                    <a:pt x="8068" y="3869"/>
                  </a:lnTo>
                  <a:lnTo>
                    <a:pt x="7799" y="4243"/>
                  </a:lnTo>
                  <a:lnTo>
                    <a:pt x="7799" y="4243"/>
                  </a:lnTo>
                  <a:lnTo>
                    <a:pt x="7688" y="4397"/>
                  </a:lnTo>
                  <a:lnTo>
                    <a:pt x="7579" y="4553"/>
                  </a:lnTo>
                  <a:lnTo>
                    <a:pt x="7471" y="4710"/>
                  </a:lnTo>
                  <a:lnTo>
                    <a:pt x="7366" y="4868"/>
                  </a:lnTo>
                  <a:lnTo>
                    <a:pt x="7262" y="5026"/>
                  </a:lnTo>
                  <a:lnTo>
                    <a:pt x="7157" y="5184"/>
                  </a:lnTo>
                  <a:lnTo>
                    <a:pt x="7056" y="5343"/>
                  </a:lnTo>
                  <a:lnTo>
                    <a:pt x="6954" y="5503"/>
                  </a:lnTo>
                  <a:lnTo>
                    <a:pt x="6954" y="5503"/>
                  </a:lnTo>
                  <a:lnTo>
                    <a:pt x="6777" y="5752"/>
                  </a:lnTo>
                  <a:lnTo>
                    <a:pt x="6600" y="6000"/>
                  </a:lnTo>
                  <a:lnTo>
                    <a:pt x="6425" y="6249"/>
                  </a:lnTo>
                  <a:lnTo>
                    <a:pt x="6248" y="6497"/>
                  </a:lnTo>
                  <a:lnTo>
                    <a:pt x="6069" y="6744"/>
                  </a:lnTo>
                  <a:lnTo>
                    <a:pt x="5890" y="6990"/>
                  </a:lnTo>
                  <a:lnTo>
                    <a:pt x="5799" y="7113"/>
                  </a:lnTo>
                  <a:lnTo>
                    <a:pt x="5707" y="7235"/>
                  </a:lnTo>
                  <a:lnTo>
                    <a:pt x="5615" y="7356"/>
                  </a:lnTo>
                  <a:lnTo>
                    <a:pt x="5521" y="7477"/>
                  </a:lnTo>
                  <a:lnTo>
                    <a:pt x="5521" y="7477"/>
                  </a:lnTo>
                  <a:lnTo>
                    <a:pt x="5500" y="7504"/>
                  </a:lnTo>
                  <a:lnTo>
                    <a:pt x="5477" y="7532"/>
                  </a:lnTo>
                  <a:lnTo>
                    <a:pt x="5451" y="7561"/>
                  </a:lnTo>
                  <a:lnTo>
                    <a:pt x="5423" y="7590"/>
                  </a:lnTo>
                  <a:lnTo>
                    <a:pt x="5423" y="7590"/>
                  </a:lnTo>
                  <a:lnTo>
                    <a:pt x="5498" y="7496"/>
                  </a:lnTo>
                  <a:lnTo>
                    <a:pt x="5572" y="7400"/>
                  </a:lnTo>
                  <a:lnTo>
                    <a:pt x="5644" y="7302"/>
                  </a:lnTo>
                  <a:lnTo>
                    <a:pt x="5715" y="7204"/>
                  </a:lnTo>
                  <a:lnTo>
                    <a:pt x="5787" y="7106"/>
                  </a:lnTo>
                  <a:lnTo>
                    <a:pt x="5857" y="7007"/>
                  </a:lnTo>
                  <a:lnTo>
                    <a:pt x="5995" y="6808"/>
                  </a:lnTo>
                  <a:lnTo>
                    <a:pt x="6132" y="6610"/>
                  </a:lnTo>
                  <a:lnTo>
                    <a:pt x="6268" y="6412"/>
                  </a:lnTo>
                  <a:lnTo>
                    <a:pt x="6404" y="6215"/>
                  </a:lnTo>
                  <a:lnTo>
                    <a:pt x="6539" y="6021"/>
                  </a:lnTo>
                  <a:lnTo>
                    <a:pt x="6539" y="6021"/>
                  </a:lnTo>
                  <a:lnTo>
                    <a:pt x="6679" y="5823"/>
                  </a:lnTo>
                  <a:lnTo>
                    <a:pt x="6817" y="5625"/>
                  </a:lnTo>
                  <a:lnTo>
                    <a:pt x="7093" y="5230"/>
                  </a:lnTo>
                  <a:lnTo>
                    <a:pt x="7367" y="4832"/>
                  </a:lnTo>
                  <a:lnTo>
                    <a:pt x="7641" y="4432"/>
                  </a:lnTo>
                  <a:lnTo>
                    <a:pt x="8186" y="3635"/>
                  </a:lnTo>
                  <a:lnTo>
                    <a:pt x="8460" y="3237"/>
                  </a:lnTo>
                  <a:lnTo>
                    <a:pt x="8734" y="2839"/>
                  </a:lnTo>
                  <a:lnTo>
                    <a:pt x="8734" y="2839"/>
                  </a:lnTo>
                  <a:lnTo>
                    <a:pt x="8912" y="2585"/>
                  </a:lnTo>
                  <a:lnTo>
                    <a:pt x="8912" y="2585"/>
                  </a:lnTo>
                  <a:lnTo>
                    <a:pt x="9144" y="2276"/>
                  </a:lnTo>
                  <a:lnTo>
                    <a:pt x="9144" y="2276"/>
                  </a:lnTo>
                  <a:lnTo>
                    <a:pt x="9352" y="2000"/>
                  </a:lnTo>
                  <a:lnTo>
                    <a:pt x="9561" y="1725"/>
                  </a:lnTo>
                  <a:lnTo>
                    <a:pt x="9667" y="1588"/>
                  </a:lnTo>
                  <a:lnTo>
                    <a:pt x="9772" y="1452"/>
                  </a:lnTo>
                  <a:lnTo>
                    <a:pt x="9880" y="1317"/>
                  </a:lnTo>
                  <a:lnTo>
                    <a:pt x="9989" y="1182"/>
                  </a:lnTo>
                  <a:lnTo>
                    <a:pt x="9989" y="1182"/>
                  </a:lnTo>
                  <a:close/>
                  <a:moveTo>
                    <a:pt x="9868" y="1273"/>
                  </a:moveTo>
                  <a:lnTo>
                    <a:pt x="9868" y="1273"/>
                  </a:lnTo>
                  <a:lnTo>
                    <a:pt x="9909" y="1219"/>
                  </a:lnTo>
                  <a:lnTo>
                    <a:pt x="9909" y="1219"/>
                  </a:lnTo>
                  <a:lnTo>
                    <a:pt x="9952" y="1167"/>
                  </a:lnTo>
                  <a:lnTo>
                    <a:pt x="9996" y="1113"/>
                  </a:lnTo>
                  <a:lnTo>
                    <a:pt x="10040" y="1061"/>
                  </a:lnTo>
                  <a:lnTo>
                    <a:pt x="10086" y="1010"/>
                  </a:lnTo>
                  <a:lnTo>
                    <a:pt x="10131" y="958"/>
                  </a:lnTo>
                  <a:lnTo>
                    <a:pt x="10177" y="908"/>
                  </a:lnTo>
                  <a:lnTo>
                    <a:pt x="10272" y="809"/>
                  </a:lnTo>
                  <a:lnTo>
                    <a:pt x="10272" y="809"/>
                  </a:lnTo>
                  <a:lnTo>
                    <a:pt x="10259" y="830"/>
                  </a:lnTo>
                  <a:lnTo>
                    <a:pt x="10245" y="851"/>
                  </a:lnTo>
                  <a:lnTo>
                    <a:pt x="10230" y="871"/>
                  </a:lnTo>
                  <a:lnTo>
                    <a:pt x="10213" y="889"/>
                  </a:lnTo>
                  <a:lnTo>
                    <a:pt x="10195" y="908"/>
                  </a:lnTo>
                  <a:lnTo>
                    <a:pt x="10176" y="927"/>
                  </a:lnTo>
                  <a:lnTo>
                    <a:pt x="10155" y="944"/>
                  </a:lnTo>
                  <a:lnTo>
                    <a:pt x="10133" y="961"/>
                  </a:lnTo>
                  <a:lnTo>
                    <a:pt x="10133" y="961"/>
                  </a:lnTo>
                  <a:lnTo>
                    <a:pt x="10067" y="1039"/>
                  </a:lnTo>
                  <a:lnTo>
                    <a:pt x="10000" y="1116"/>
                  </a:lnTo>
                  <a:lnTo>
                    <a:pt x="9934" y="1195"/>
                  </a:lnTo>
                  <a:lnTo>
                    <a:pt x="9868" y="1273"/>
                  </a:lnTo>
                  <a:lnTo>
                    <a:pt x="9868" y="1273"/>
                  </a:lnTo>
                  <a:close/>
                  <a:moveTo>
                    <a:pt x="9902" y="1472"/>
                  </a:moveTo>
                  <a:lnTo>
                    <a:pt x="9902" y="1472"/>
                  </a:lnTo>
                  <a:lnTo>
                    <a:pt x="9738" y="1690"/>
                  </a:lnTo>
                  <a:lnTo>
                    <a:pt x="9574" y="1909"/>
                  </a:lnTo>
                  <a:lnTo>
                    <a:pt x="9412" y="2128"/>
                  </a:lnTo>
                  <a:lnTo>
                    <a:pt x="9249" y="2348"/>
                  </a:lnTo>
                  <a:lnTo>
                    <a:pt x="8927" y="2788"/>
                  </a:lnTo>
                  <a:lnTo>
                    <a:pt x="8606" y="3230"/>
                  </a:lnTo>
                  <a:lnTo>
                    <a:pt x="7965" y="4115"/>
                  </a:lnTo>
                  <a:lnTo>
                    <a:pt x="7644" y="4555"/>
                  </a:lnTo>
                  <a:lnTo>
                    <a:pt x="7322" y="4995"/>
                  </a:lnTo>
                  <a:lnTo>
                    <a:pt x="7322" y="4995"/>
                  </a:lnTo>
                  <a:lnTo>
                    <a:pt x="7265" y="5074"/>
                  </a:lnTo>
                  <a:lnTo>
                    <a:pt x="7265" y="5074"/>
                  </a:lnTo>
                  <a:lnTo>
                    <a:pt x="7389" y="4889"/>
                  </a:lnTo>
                  <a:lnTo>
                    <a:pt x="7451" y="4798"/>
                  </a:lnTo>
                  <a:lnTo>
                    <a:pt x="7514" y="4706"/>
                  </a:lnTo>
                  <a:lnTo>
                    <a:pt x="7514" y="4706"/>
                  </a:lnTo>
                  <a:lnTo>
                    <a:pt x="7613" y="4567"/>
                  </a:lnTo>
                  <a:lnTo>
                    <a:pt x="7711" y="4430"/>
                  </a:lnTo>
                  <a:lnTo>
                    <a:pt x="7811" y="4292"/>
                  </a:lnTo>
                  <a:lnTo>
                    <a:pt x="7911" y="4155"/>
                  </a:lnTo>
                  <a:lnTo>
                    <a:pt x="8112" y="3882"/>
                  </a:lnTo>
                  <a:lnTo>
                    <a:pt x="8315" y="3611"/>
                  </a:lnTo>
                  <a:lnTo>
                    <a:pt x="8517" y="3338"/>
                  </a:lnTo>
                  <a:lnTo>
                    <a:pt x="8719" y="3065"/>
                  </a:lnTo>
                  <a:lnTo>
                    <a:pt x="8818" y="2928"/>
                  </a:lnTo>
                  <a:lnTo>
                    <a:pt x="8917" y="2790"/>
                  </a:lnTo>
                  <a:lnTo>
                    <a:pt x="9015" y="2652"/>
                  </a:lnTo>
                  <a:lnTo>
                    <a:pt x="9111" y="2513"/>
                  </a:lnTo>
                  <a:lnTo>
                    <a:pt x="9111" y="2513"/>
                  </a:lnTo>
                  <a:lnTo>
                    <a:pt x="9158" y="2446"/>
                  </a:lnTo>
                  <a:lnTo>
                    <a:pt x="9204" y="2379"/>
                  </a:lnTo>
                  <a:lnTo>
                    <a:pt x="9299" y="2248"/>
                  </a:lnTo>
                  <a:lnTo>
                    <a:pt x="9398" y="2118"/>
                  </a:lnTo>
                  <a:lnTo>
                    <a:pt x="9497" y="1988"/>
                  </a:lnTo>
                  <a:lnTo>
                    <a:pt x="9598" y="1860"/>
                  </a:lnTo>
                  <a:lnTo>
                    <a:pt x="9700" y="1731"/>
                  </a:lnTo>
                  <a:lnTo>
                    <a:pt x="9902" y="1472"/>
                  </a:lnTo>
                  <a:lnTo>
                    <a:pt x="9902" y="1472"/>
                  </a:lnTo>
                  <a:close/>
                  <a:moveTo>
                    <a:pt x="7461" y="4403"/>
                  </a:moveTo>
                  <a:lnTo>
                    <a:pt x="7461" y="4403"/>
                  </a:lnTo>
                  <a:lnTo>
                    <a:pt x="7471" y="4389"/>
                  </a:lnTo>
                  <a:lnTo>
                    <a:pt x="7471" y="4389"/>
                  </a:lnTo>
                  <a:lnTo>
                    <a:pt x="7713" y="4081"/>
                  </a:lnTo>
                  <a:lnTo>
                    <a:pt x="7954" y="3772"/>
                  </a:lnTo>
                  <a:lnTo>
                    <a:pt x="8197" y="3464"/>
                  </a:lnTo>
                  <a:lnTo>
                    <a:pt x="8438" y="3154"/>
                  </a:lnTo>
                  <a:lnTo>
                    <a:pt x="8438" y="3154"/>
                  </a:lnTo>
                  <a:lnTo>
                    <a:pt x="8248" y="3411"/>
                  </a:lnTo>
                  <a:lnTo>
                    <a:pt x="8057" y="3666"/>
                  </a:lnTo>
                  <a:lnTo>
                    <a:pt x="8057" y="3666"/>
                  </a:lnTo>
                  <a:lnTo>
                    <a:pt x="7946" y="3813"/>
                  </a:lnTo>
                  <a:lnTo>
                    <a:pt x="7837" y="3962"/>
                  </a:lnTo>
                  <a:lnTo>
                    <a:pt x="7729" y="4111"/>
                  </a:lnTo>
                  <a:lnTo>
                    <a:pt x="7621" y="4260"/>
                  </a:lnTo>
                  <a:lnTo>
                    <a:pt x="7407" y="4560"/>
                  </a:lnTo>
                  <a:lnTo>
                    <a:pt x="7195" y="4861"/>
                  </a:lnTo>
                  <a:lnTo>
                    <a:pt x="6983" y="5163"/>
                  </a:lnTo>
                  <a:lnTo>
                    <a:pt x="6771" y="5464"/>
                  </a:lnTo>
                  <a:lnTo>
                    <a:pt x="6558" y="5764"/>
                  </a:lnTo>
                  <a:lnTo>
                    <a:pt x="6451" y="5914"/>
                  </a:lnTo>
                  <a:lnTo>
                    <a:pt x="6343" y="6064"/>
                  </a:lnTo>
                  <a:lnTo>
                    <a:pt x="6343" y="6064"/>
                  </a:lnTo>
                  <a:lnTo>
                    <a:pt x="6243" y="6197"/>
                  </a:lnTo>
                  <a:lnTo>
                    <a:pt x="6143" y="6331"/>
                  </a:lnTo>
                  <a:lnTo>
                    <a:pt x="6040" y="6462"/>
                  </a:lnTo>
                  <a:lnTo>
                    <a:pt x="5937" y="6593"/>
                  </a:lnTo>
                  <a:lnTo>
                    <a:pt x="5727" y="6853"/>
                  </a:lnTo>
                  <a:lnTo>
                    <a:pt x="5518" y="7112"/>
                  </a:lnTo>
                  <a:lnTo>
                    <a:pt x="5518" y="7112"/>
                  </a:lnTo>
                  <a:lnTo>
                    <a:pt x="5562" y="7038"/>
                  </a:lnTo>
                  <a:lnTo>
                    <a:pt x="5607" y="6965"/>
                  </a:lnTo>
                  <a:lnTo>
                    <a:pt x="5652" y="6895"/>
                  </a:lnTo>
                  <a:lnTo>
                    <a:pt x="5697" y="6825"/>
                  </a:lnTo>
                  <a:lnTo>
                    <a:pt x="5697" y="6825"/>
                  </a:lnTo>
                  <a:lnTo>
                    <a:pt x="5818" y="6682"/>
                  </a:lnTo>
                  <a:lnTo>
                    <a:pt x="5938" y="6538"/>
                  </a:lnTo>
                  <a:lnTo>
                    <a:pt x="6055" y="6393"/>
                  </a:lnTo>
                  <a:lnTo>
                    <a:pt x="6171" y="6245"/>
                  </a:lnTo>
                  <a:lnTo>
                    <a:pt x="6284" y="6097"/>
                  </a:lnTo>
                  <a:lnTo>
                    <a:pt x="6397" y="5947"/>
                  </a:lnTo>
                  <a:lnTo>
                    <a:pt x="6508" y="5796"/>
                  </a:lnTo>
                  <a:lnTo>
                    <a:pt x="6617" y="5645"/>
                  </a:lnTo>
                  <a:lnTo>
                    <a:pt x="6726" y="5492"/>
                  </a:lnTo>
                  <a:lnTo>
                    <a:pt x="6833" y="5338"/>
                  </a:lnTo>
                  <a:lnTo>
                    <a:pt x="6940" y="5184"/>
                  </a:lnTo>
                  <a:lnTo>
                    <a:pt x="7045" y="5028"/>
                  </a:lnTo>
                  <a:lnTo>
                    <a:pt x="7149" y="4873"/>
                  </a:lnTo>
                  <a:lnTo>
                    <a:pt x="7253" y="4717"/>
                  </a:lnTo>
                  <a:lnTo>
                    <a:pt x="7461" y="4403"/>
                  </a:lnTo>
                  <a:lnTo>
                    <a:pt x="7461" y="4403"/>
                  </a:lnTo>
                  <a:close/>
                  <a:moveTo>
                    <a:pt x="5913" y="6509"/>
                  </a:moveTo>
                  <a:lnTo>
                    <a:pt x="5913" y="6509"/>
                  </a:lnTo>
                  <a:lnTo>
                    <a:pt x="6060" y="6298"/>
                  </a:lnTo>
                  <a:lnTo>
                    <a:pt x="6207" y="6087"/>
                  </a:lnTo>
                  <a:lnTo>
                    <a:pt x="6356" y="5878"/>
                  </a:lnTo>
                  <a:lnTo>
                    <a:pt x="6507" y="5671"/>
                  </a:lnTo>
                  <a:lnTo>
                    <a:pt x="6658" y="5462"/>
                  </a:lnTo>
                  <a:lnTo>
                    <a:pt x="6811" y="5256"/>
                  </a:lnTo>
                  <a:lnTo>
                    <a:pt x="6965" y="5052"/>
                  </a:lnTo>
                  <a:lnTo>
                    <a:pt x="7120" y="4847"/>
                  </a:lnTo>
                  <a:lnTo>
                    <a:pt x="7120" y="4847"/>
                  </a:lnTo>
                  <a:lnTo>
                    <a:pt x="6975" y="5059"/>
                  </a:lnTo>
                  <a:lnTo>
                    <a:pt x="6827" y="5269"/>
                  </a:lnTo>
                  <a:lnTo>
                    <a:pt x="6679" y="5480"/>
                  </a:lnTo>
                  <a:lnTo>
                    <a:pt x="6530" y="5690"/>
                  </a:lnTo>
                  <a:lnTo>
                    <a:pt x="6378" y="5898"/>
                  </a:lnTo>
                  <a:lnTo>
                    <a:pt x="6226" y="6104"/>
                  </a:lnTo>
                  <a:lnTo>
                    <a:pt x="6149" y="6206"/>
                  </a:lnTo>
                  <a:lnTo>
                    <a:pt x="6070" y="6308"/>
                  </a:lnTo>
                  <a:lnTo>
                    <a:pt x="5992" y="6408"/>
                  </a:lnTo>
                  <a:lnTo>
                    <a:pt x="5913" y="6509"/>
                  </a:lnTo>
                  <a:lnTo>
                    <a:pt x="5913" y="6509"/>
                  </a:lnTo>
                  <a:close/>
                  <a:moveTo>
                    <a:pt x="5512" y="7037"/>
                  </a:moveTo>
                  <a:lnTo>
                    <a:pt x="5512" y="7037"/>
                  </a:lnTo>
                  <a:lnTo>
                    <a:pt x="5396" y="7209"/>
                  </a:lnTo>
                  <a:lnTo>
                    <a:pt x="5396" y="7209"/>
                  </a:lnTo>
                  <a:lnTo>
                    <a:pt x="5265" y="7408"/>
                  </a:lnTo>
                  <a:lnTo>
                    <a:pt x="5135" y="7607"/>
                  </a:lnTo>
                  <a:lnTo>
                    <a:pt x="5135" y="7607"/>
                  </a:lnTo>
                  <a:lnTo>
                    <a:pt x="5076" y="7688"/>
                  </a:lnTo>
                  <a:lnTo>
                    <a:pt x="5018" y="7769"/>
                  </a:lnTo>
                  <a:lnTo>
                    <a:pt x="4962" y="7851"/>
                  </a:lnTo>
                  <a:lnTo>
                    <a:pt x="4906" y="7934"/>
                  </a:lnTo>
                  <a:lnTo>
                    <a:pt x="4906" y="7934"/>
                  </a:lnTo>
                  <a:lnTo>
                    <a:pt x="4852" y="8002"/>
                  </a:lnTo>
                  <a:lnTo>
                    <a:pt x="4800" y="8066"/>
                  </a:lnTo>
                  <a:lnTo>
                    <a:pt x="4753" y="8121"/>
                  </a:lnTo>
                  <a:lnTo>
                    <a:pt x="4732" y="8143"/>
                  </a:lnTo>
                  <a:lnTo>
                    <a:pt x="4715" y="8160"/>
                  </a:lnTo>
                  <a:lnTo>
                    <a:pt x="4700" y="8174"/>
                  </a:lnTo>
                  <a:lnTo>
                    <a:pt x="4688" y="8183"/>
                  </a:lnTo>
                  <a:lnTo>
                    <a:pt x="4683" y="8184"/>
                  </a:lnTo>
                  <a:lnTo>
                    <a:pt x="4680" y="8185"/>
                  </a:lnTo>
                  <a:lnTo>
                    <a:pt x="4677" y="8184"/>
                  </a:lnTo>
                  <a:lnTo>
                    <a:pt x="4676" y="8180"/>
                  </a:lnTo>
                  <a:lnTo>
                    <a:pt x="4676" y="8176"/>
                  </a:lnTo>
                  <a:lnTo>
                    <a:pt x="4677" y="8169"/>
                  </a:lnTo>
                  <a:lnTo>
                    <a:pt x="4683" y="8150"/>
                  </a:lnTo>
                  <a:lnTo>
                    <a:pt x="4695" y="8123"/>
                  </a:lnTo>
                  <a:lnTo>
                    <a:pt x="4712" y="8087"/>
                  </a:lnTo>
                  <a:lnTo>
                    <a:pt x="4712" y="8087"/>
                  </a:lnTo>
                  <a:lnTo>
                    <a:pt x="4731" y="8050"/>
                  </a:lnTo>
                  <a:lnTo>
                    <a:pt x="4751" y="8014"/>
                  </a:lnTo>
                  <a:lnTo>
                    <a:pt x="4792" y="7943"/>
                  </a:lnTo>
                  <a:lnTo>
                    <a:pt x="4834" y="7872"/>
                  </a:lnTo>
                  <a:lnTo>
                    <a:pt x="4880" y="7803"/>
                  </a:lnTo>
                  <a:lnTo>
                    <a:pt x="4927" y="7735"/>
                  </a:lnTo>
                  <a:lnTo>
                    <a:pt x="4976" y="7669"/>
                  </a:lnTo>
                  <a:lnTo>
                    <a:pt x="5026" y="7602"/>
                  </a:lnTo>
                  <a:lnTo>
                    <a:pt x="5076" y="7538"/>
                  </a:lnTo>
                  <a:lnTo>
                    <a:pt x="5129" y="7473"/>
                  </a:lnTo>
                  <a:lnTo>
                    <a:pt x="5183" y="7409"/>
                  </a:lnTo>
                  <a:lnTo>
                    <a:pt x="5237" y="7346"/>
                  </a:lnTo>
                  <a:lnTo>
                    <a:pt x="5292" y="7284"/>
                  </a:lnTo>
                  <a:lnTo>
                    <a:pt x="5402" y="7160"/>
                  </a:lnTo>
                  <a:lnTo>
                    <a:pt x="5512" y="7037"/>
                  </a:lnTo>
                  <a:lnTo>
                    <a:pt x="5512" y="7037"/>
                  </a:lnTo>
                  <a:close/>
                  <a:moveTo>
                    <a:pt x="4801" y="8151"/>
                  </a:moveTo>
                  <a:lnTo>
                    <a:pt x="4801" y="8151"/>
                  </a:lnTo>
                  <a:lnTo>
                    <a:pt x="4846" y="8103"/>
                  </a:lnTo>
                  <a:lnTo>
                    <a:pt x="4889" y="8055"/>
                  </a:lnTo>
                  <a:lnTo>
                    <a:pt x="4931" y="8005"/>
                  </a:lnTo>
                  <a:lnTo>
                    <a:pt x="4972" y="7953"/>
                  </a:lnTo>
                  <a:lnTo>
                    <a:pt x="5013" y="7901"/>
                  </a:lnTo>
                  <a:lnTo>
                    <a:pt x="5053" y="7847"/>
                  </a:lnTo>
                  <a:lnTo>
                    <a:pt x="5092" y="7792"/>
                  </a:lnTo>
                  <a:lnTo>
                    <a:pt x="5130" y="7737"/>
                  </a:lnTo>
                  <a:lnTo>
                    <a:pt x="5168" y="7680"/>
                  </a:lnTo>
                  <a:lnTo>
                    <a:pt x="5205" y="7624"/>
                  </a:lnTo>
                  <a:lnTo>
                    <a:pt x="5278" y="7510"/>
                  </a:lnTo>
                  <a:lnTo>
                    <a:pt x="5348" y="7395"/>
                  </a:lnTo>
                  <a:lnTo>
                    <a:pt x="5418" y="7279"/>
                  </a:lnTo>
                  <a:lnTo>
                    <a:pt x="5418" y="7279"/>
                  </a:lnTo>
                  <a:lnTo>
                    <a:pt x="5513" y="7161"/>
                  </a:lnTo>
                  <a:lnTo>
                    <a:pt x="5609" y="7043"/>
                  </a:lnTo>
                  <a:lnTo>
                    <a:pt x="5801" y="6808"/>
                  </a:lnTo>
                  <a:lnTo>
                    <a:pt x="5898" y="6691"/>
                  </a:lnTo>
                  <a:lnTo>
                    <a:pt x="5993" y="6573"/>
                  </a:lnTo>
                  <a:lnTo>
                    <a:pt x="6088" y="6455"/>
                  </a:lnTo>
                  <a:lnTo>
                    <a:pt x="6180" y="6336"/>
                  </a:lnTo>
                  <a:lnTo>
                    <a:pt x="6180" y="6336"/>
                  </a:lnTo>
                  <a:lnTo>
                    <a:pt x="6277" y="6209"/>
                  </a:lnTo>
                  <a:lnTo>
                    <a:pt x="6373" y="6080"/>
                  </a:lnTo>
                  <a:lnTo>
                    <a:pt x="6468" y="5952"/>
                  </a:lnTo>
                  <a:lnTo>
                    <a:pt x="6562" y="5822"/>
                  </a:lnTo>
                  <a:lnTo>
                    <a:pt x="6654" y="5691"/>
                  </a:lnTo>
                  <a:lnTo>
                    <a:pt x="6745" y="5560"/>
                  </a:lnTo>
                  <a:lnTo>
                    <a:pt x="6928" y="5296"/>
                  </a:lnTo>
                  <a:lnTo>
                    <a:pt x="7111" y="5033"/>
                  </a:lnTo>
                  <a:lnTo>
                    <a:pt x="7293" y="4770"/>
                  </a:lnTo>
                  <a:lnTo>
                    <a:pt x="7384" y="4638"/>
                  </a:lnTo>
                  <a:lnTo>
                    <a:pt x="7478" y="4507"/>
                  </a:lnTo>
                  <a:lnTo>
                    <a:pt x="7572" y="4377"/>
                  </a:lnTo>
                  <a:lnTo>
                    <a:pt x="7665" y="4249"/>
                  </a:lnTo>
                  <a:lnTo>
                    <a:pt x="7665" y="4249"/>
                  </a:lnTo>
                  <a:lnTo>
                    <a:pt x="7827" y="4031"/>
                  </a:lnTo>
                  <a:lnTo>
                    <a:pt x="7990" y="3813"/>
                  </a:lnTo>
                  <a:lnTo>
                    <a:pt x="8315" y="3380"/>
                  </a:lnTo>
                  <a:lnTo>
                    <a:pt x="8315" y="3380"/>
                  </a:lnTo>
                  <a:lnTo>
                    <a:pt x="7933" y="3937"/>
                  </a:lnTo>
                  <a:lnTo>
                    <a:pt x="7552" y="4494"/>
                  </a:lnTo>
                  <a:lnTo>
                    <a:pt x="7552" y="4494"/>
                  </a:lnTo>
                  <a:lnTo>
                    <a:pt x="7188" y="5024"/>
                  </a:lnTo>
                  <a:lnTo>
                    <a:pt x="7005" y="5288"/>
                  </a:lnTo>
                  <a:lnTo>
                    <a:pt x="6822" y="5551"/>
                  </a:lnTo>
                  <a:lnTo>
                    <a:pt x="6638" y="5815"/>
                  </a:lnTo>
                  <a:lnTo>
                    <a:pt x="6453" y="6077"/>
                  </a:lnTo>
                  <a:lnTo>
                    <a:pt x="6267" y="6339"/>
                  </a:lnTo>
                  <a:lnTo>
                    <a:pt x="6079" y="6600"/>
                  </a:lnTo>
                  <a:lnTo>
                    <a:pt x="6079" y="6600"/>
                  </a:lnTo>
                  <a:lnTo>
                    <a:pt x="5762" y="7043"/>
                  </a:lnTo>
                  <a:lnTo>
                    <a:pt x="5603" y="7264"/>
                  </a:lnTo>
                  <a:lnTo>
                    <a:pt x="5443" y="7484"/>
                  </a:lnTo>
                  <a:lnTo>
                    <a:pt x="5443" y="7484"/>
                  </a:lnTo>
                  <a:lnTo>
                    <a:pt x="5384" y="7561"/>
                  </a:lnTo>
                  <a:lnTo>
                    <a:pt x="5326" y="7637"/>
                  </a:lnTo>
                  <a:lnTo>
                    <a:pt x="5266" y="7713"/>
                  </a:lnTo>
                  <a:lnTo>
                    <a:pt x="5205" y="7788"/>
                  </a:lnTo>
                  <a:lnTo>
                    <a:pt x="5143" y="7862"/>
                  </a:lnTo>
                  <a:lnTo>
                    <a:pt x="5080" y="7934"/>
                  </a:lnTo>
                  <a:lnTo>
                    <a:pt x="5016" y="8007"/>
                  </a:lnTo>
                  <a:lnTo>
                    <a:pt x="4951" y="8080"/>
                  </a:lnTo>
                  <a:lnTo>
                    <a:pt x="4951" y="8080"/>
                  </a:lnTo>
                  <a:lnTo>
                    <a:pt x="4874" y="8165"/>
                  </a:lnTo>
                  <a:lnTo>
                    <a:pt x="4827" y="8214"/>
                  </a:lnTo>
                  <a:lnTo>
                    <a:pt x="4805" y="8236"/>
                  </a:lnTo>
                  <a:lnTo>
                    <a:pt x="4785" y="8255"/>
                  </a:lnTo>
                  <a:lnTo>
                    <a:pt x="4767" y="8269"/>
                  </a:lnTo>
                  <a:lnTo>
                    <a:pt x="4760" y="8275"/>
                  </a:lnTo>
                  <a:lnTo>
                    <a:pt x="4755" y="8279"/>
                  </a:lnTo>
                  <a:lnTo>
                    <a:pt x="4749" y="8280"/>
                  </a:lnTo>
                  <a:lnTo>
                    <a:pt x="4745" y="8281"/>
                  </a:lnTo>
                  <a:lnTo>
                    <a:pt x="4743" y="8279"/>
                  </a:lnTo>
                  <a:lnTo>
                    <a:pt x="4742" y="8275"/>
                  </a:lnTo>
                  <a:lnTo>
                    <a:pt x="4743" y="8269"/>
                  </a:lnTo>
                  <a:lnTo>
                    <a:pt x="4745" y="8260"/>
                  </a:lnTo>
                  <a:lnTo>
                    <a:pt x="4750" y="8249"/>
                  </a:lnTo>
                  <a:lnTo>
                    <a:pt x="4756" y="8235"/>
                  </a:lnTo>
                  <a:lnTo>
                    <a:pt x="4773" y="8199"/>
                  </a:lnTo>
                  <a:lnTo>
                    <a:pt x="4801" y="8151"/>
                  </a:lnTo>
                  <a:lnTo>
                    <a:pt x="4801" y="8151"/>
                  </a:lnTo>
                  <a:close/>
                  <a:moveTo>
                    <a:pt x="10442" y="517"/>
                  </a:moveTo>
                  <a:lnTo>
                    <a:pt x="10442" y="517"/>
                  </a:lnTo>
                  <a:lnTo>
                    <a:pt x="10443" y="511"/>
                  </a:lnTo>
                  <a:lnTo>
                    <a:pt x="10442" y="507"/>
                  </a:lnTo>
                  <a:lnTo>
                    <a:pt x="10439" y="502"/>
                  </a:lnTo>
                  <a:lnTo>
                    <a:pt x="10436" y="498"/>
                  </a:lnTo>
                  <a:lnTo>
                    <a:pt x="10431" y="495"/>
                  </a:lnTo>
                  <a:lnTo>
                    <a:pt x="10425" y="494"/>
                  </a:lnTo>
                  <a:lnTo>
                    <a:pt x="10419" y="495"/>
                  </a:lnTo>
                  <a:lnTo>
                    <a:pt x="10415" y="496"/>
                  </a:lnTo>
                  <a:lnTo>
                    <a:pt x="10415" y="496"/>
                  </a:lnTo>
                  <a:lnTo>
                    <a:pt x="10405" y="502"/>
                  </a:lnTo>
                  <a:lnTo>
                    <a:pt x="10405" y="502"/>
                  </a:lnTo>
                  <a:lnTo>
                    <a:pt x="10417" y="476"/>
                  </a:lnTo>
                  <a:lnTo>
                    <a:pt x="10430" y="449"/>
                  </a:lnTo>
                  <a:lnTo>
                    <a:pt x="10430" y="449"/>
                  </a:lnTo>
                  <a:lnTo>
                    <a:pt x="10447" y="455"/>
                  </a:lnTo>
                  <a:lnTo>
                    <a:pt x="10464" y="461"/>
                  </a:lnTo>
                  <a:lnTo>
                    <a:pt x="10478" y="468"/>
                  </a:lnTo>
                  <a:lnTo>
                    <a:pt x="10492" y="475"/>
                  </a:lnTo>
                  <a:lnTo>
                    <a:pt x="10505" y="483"/>
                  </a:lnTo>
                  <a:lnTo>
                    <a:pt x="10515" y="491"/>
                  </a:lnTo>
                  <a:lnTo>
                    <a:pt x="10526" y="501"/>
                  </a:lnTo>
                  <a:lnTo>
                    <a:pt x="10534" y="510"/>
                  </a:lnTo>
                  <a:lnTo>
                    <a:pt x="10534" y="510"/>
                  </a:lnTo>
                  <a:lnTo>
                    <a:pt x="10528" y="511"/>
                  </a:lnTo>
                  <a:lnTo>
                    <a:pt x="10522" y="515"/>
                  </a:lnTo>
                  <a:lnTo>
                    <a:pt x="10522" y="515"/>
                  </a:lnTo>
                  <a:lnTo>
                    <a:pt x="10490" y="544"/>
                  </a:lnTo>
                  <a:lnTo>
                    <a:pt x="10457" y="575"/>
                  </a:lnTo>
                  <a:lnTo>
                    <a:pt x="10392" y="637"/>
                  </a:lnTo>
                  <a:lnTo>
                    <a:pt x="10392" y="637"/>
                  </a:lnTo>
                  <a:lnTo>
                    <a:pt x="10407" y="607"/>
                  </a:lnTo>
                  <a:lnTo>
                    <a:pt x="10419" y="578"/>
                  </a:lnTo>
                  <a:lnTo>
                    <a:pt x="10431" y="548"/>
                  </a:lnTo>
                  <a:lnTo>
                    <a:pt x="10442" y="517"/>
                  </a:lnTo>
                  <a:lnTo>
                    <a:pt x="10442" y="517"/>
                  </a:lnTo>
                  <a:close/>
                  <a:moveTo>
                    <a:pt x="10325" y="596"/>
                  </a:moveTo>
                  <a:lnTo>
                    <a:pt x="10325" y="596"/>
                  </a:lnTo>
                  <a:lnTo>
                    <a:pt x="10300" y="640"/>
                  </a:lnTo>
                  <a:lnTo>
                    <a:pt x="10275" y="683"/>
                  </a:lnTo>
                  <a:lnTo>
                    <a:pt x="10250" y="727"/>
                  </a:lnTo>
                  <a:lnTo>
                    <a:pt x="10222" y="769"/>
                  </a:lnTo>
                  <a:lnTo>
                    <a:pt x="10193" y="811"/>
                  </a:lnTo>
                  <a:lnTo>
                    <a:pt x="10164" y="852"/>
                  </a:lnTo>
                  <a:lnTo>
                    <a:pt x="10134" y="894"/>
                  </a:lnTo>
                  <a:lnTo>
                    <a:pt x="10102" y="934"/>
                  </a:lnTo>
                  <a:lnTo>
                    <a:pt x="10102" y="934"/>
                  </a:lnTo>
                  <a:lnTo>
                    <a:pt x="10040" y="1004"/>
                  </a:lnTo>
                  <a:lnTo>
                    <a:pt x="9979" y="1076"/>
                  </a:lnTo>
                  <a:lnTo>
                    <a:pt x="9920" y="1148"/>
                  </a:lnTo>
                  <a:lnTo>
                    <a:pt x="9860" y="1221"/>
                  </a:lnTo>
                  <a:lnTo>
                    <a:pt x="9860" y="1221"/>
                  </a:lnTo>
                  <a:lnTo>
                    <a:pt x="9749" y="1347"/>
                  </a:lnTo>
                  <a:lnTo>
                    <a:pt x="9694" y="1409"/>
                  </a:lnTo>
                  <a:lnTo>
                    <a:pt x="9641" y="1471"/>
                  </a:lnTo>
                  <a:lnTo>
                    <a:pt x="9641" y="1471"/>
                  </a:lnTo>
                  <a:lnTo>
                    <a:pt x="9566" y="1562"/>
                  </a:lnTo>
                  <a:lnTo>
                    <a:pt x="9494" y="1654"/>
                  </a:lnTo>
                  <a:lnTo>
                    <a:pt x="9422" y="1746"/>
                  </a:lnTo>
                  <a:lnTo>
                    <a:pt x="9351" y="1840"/>
                  </a:lnTo>
                  <a:lnTo>
                    <a:pt x="9282" y="1935"/>
                  </a:lnTo>
                  <a:lnTo>
                    <a:pt x="9213" y="2031"/>
                  </a:lnTo>
                  <a:lnTo>
                    <a:pt x="9076" y="2221"/>
                  </a:lnTo>
                  <a:lnTo>
                    <a:pt x="8940" y="2415"/>
                  </a:lnTo>
                  <a:lnTo>
                    <a:pt x="8804" y="2607"/>
                  </a:lnTo>
                  <a:lnTo>
                    <a:pt x="8735" y="2702"/>
                  </a:lnTo>
                  <a:lnTo>
                    <a:pt x="8666" y="2797"/>
                  </a:lnTo>
                  <a:lnTo>
                    <a:pt x="8596" y="2892"/>
                  </a:lnTo>
                  <a:lnTo>
                    <a:pt x="8526" y="2985"/>
                  </a:lnTo>
                  <a:lnTo>
                    <a:pt x="8526" y="2985"/>
                  </a:lnTo>
                  <a:lnTo>
                    <a:pt x="8318" y="3253"/>
                  </a:lnTo>
                  <a:lnTo>
                    <a:pt x="8110" y="3519"/>
                  </a:lnTo>
                  <a:lnTo>
                    <a:pt x="7691" y="4052"/>
                  </a:lnTo>
                  <a:lnTo>
                    <a:pt x="7691" y="4052"/>
                  </a:lnTo>
                  <a:lnTo>
                    <a:pt x="7847" y="3816"/>
                  </a:lnTo>
                  <a:lnTo>
                    <a:pt x="8002" y="3579"/>
                  </a:lnTo>
                  <a:lnTo>
                    <a:pt x="8159" y="3344"/>
                  </a:lnTo>
                  <a:lnTo>
                    <a:pt x="8317" y="3110"/>
                  </a:lnTo>
                  <a:lnTo>
                    <a:pt x="8476" y="2878"/>
                  </a:lnTo>
                  <a:lnTo>
                    <a:pt x="8557" y="2762"/>
                  </a:lnTo>
                  <a:lnTo>
                    <a:pt x="8639" y="2647"/>
                  </a:lnTo>
                  <a:lnTo>
                    <a:pt x="8720" y="2533"/>
                  </a:lnTo>
                  <a:lnTo>
                    <a:pt x="8803" y="2418"/>
                  </a:lnTo>
                  <a:lnTo>
                    <a:pt x="8886" y="2305"/>
                  </a:lnTo>
                  <a:lnTo>
                    <a:pt x="8970" y="2192"/>
                  </a:lnTo>
                  <a:lnTo>
                    <a:pt x="8970" y="2192"/>
                  </a:lnTo>
                  <a:lnTo>
                    <a:pt x="9183" y="1910"/>
                  </a:lnTo>
                  <a:lnTo>
                    <a:pt x="9399" y="1629"/>
                  </a:lnTo>
                  <a:lnTo>
                    <a:pt x="9615" y="1349"/>
                  </a:lnTo>
                  <a:lnTo>
                    <a:pt x="9833" y="1071"/>
                  </a:lnTo>
                  <a:lnTo>
                    <a:pt x="9833" y="1071"/>
                  </a:lnTo>
                  <a:lnTo>
                    <a:pt x="9834" y="1070"/>
                  </a:lnTo>
                  <a:lnTo>
                    <a:pt x="9834" y="1070"/>
                  </a:lnTo>
                  <a:lnTo>
                    <a:pt x="9920" y="981"/>
                  </a:lnTo>
                  <a:lnTo>
                    <a:pt x="10007" y="892"/>
                  </a:lnTo>
                  <a:lnTo>
                    <a:pt x="10050" y="847"/>
                  </a:lnTo>
                  <a:lnTo>
                    <a:pt x="10092" y="802"/>
                  </a:lnTo>
                  <a:lnTo>
                    <a:pt x="10134" y="756"/>
                  </a:lnTo>
                  <a:lnTo>
                    <a:pt x="10174" y="710"/>
                  </a:lnTo>
                  <a:lnTo>
                    <a:pt x="10174" y="710"/>
                  </a:lnTo>
                  <a:lnTo>
                    <a:pt x="10211" y="679"/>
                  </a:lnTo>
                  <a:lnTo>
                    <a:pt x="10247" y="648"/>
                  </a:lnTo>
                  <a:lnTo>
                    <a:pt x="10286" y="619"/>
                  </a:lnTo>
                  <a:lnTo>
                    <a:pt x="10325" y="590"/>
                  </a:lnTo>
                  <a:lnTo>
                    <a:pt x="10325" y="590"/>
                  </a:lnTo>
                  <a:lnTo>
                    <a:pt x="10325" y="596"/>
                  </a:lnTo>
                  <a:lnTo>
                    <a:pt x="10325" y="596"/>
                  </a:lnTo>
                  <a:close/>
                  <a:moveTo>
                    <a:pt x="10319" y="424"/>
                  </a:moveTo>
                  <a:lnTo>
                    <a:pt x="10319" y="424"/>
                  </a:lnTo>
                  <a:lnTo>
                    <a:pt x="10282" y="441"/>
                  </a:lnTo>
                  <a:lnTo>
                    <a:pt x="10246" y="459"/>
                  </a:lnTo>
                  <a:lnTo>
                    <a:pt x="10211" y="479"/>
                  </a:lnTo>
                  <a:lnTo>
                    <a:pt x="10176" y="501"/>
                  </a:lnTo>
                  <a:lnTo>
                    <a:pt x="10176" y="501"/>
                  </a:lnTo>
                  <a:lnTo>
                    <a:pt x="10211" y="451"/>
                  </a:lnTo>
                  <a:lnTo>
                    <a:pt x="10246" y="400"/>
                  </a:lnTo>
                  <a:lnTo>
                    <a:pt x="10246" y="400"/>
                  </a:lnTo>
                  <a:lnTo>
                    <a:pt x="10260" y="407"/>
                  </a:lnTo>
                  <a:lnTo>
                    <a:pt x="10278" y="413"/>
                  </a:lnTo>
                  <a:lnTo>
                    <a:pt x="10298" y="419"/>
                  </a:lnTo>
                  <a:lnTo>
                    <a:pt x="10319" y="424"/>
                  </a:lnTo>
                  <a:lnTo>
                    <a:pt x="10319" y="424"/>
                  </a:lnTo>
                  <a:close/>
                  <a:moveTo>
                    <a:pt x="10211" y="379"/>
                  </a:moveTo>
                  <a:lnTo>
                    <a:pt x="10211" y="379"/>
                  </a:lnTo>
                  <a:lnTo>
                    <a:pt x="10121" y="463"/>
                  </a:lnTo>
                  <a:lnTo>
                    <a:pt x="10032" y="549"/>
                  </a:lnTo>
                  <a:lnTo>
                    <a:pt x="10032" y="549"/>
                  </a:lnTo>
                  <a:lnTo>
                    <a:pt x="10068" y="501"/>
                  </a:lnTo>
                  <a:lnTo>
                    <a:pt x="10102" y="451"/>
                  </a:lnTo>
                  <a:lnTo>
                    <a:pt x="10135" y="399"/>
                  </a:lnTo>
                  <a:lnTo>
                    <a:pt x="10164" y="345"/>
                  </a:lnTo>
                  <a:lnTo>
                    <a:pt x="10164" y="345"/>
                  </a:lnTo>
                  <a:lnTo>
                    <a:pt x="10186" y="363"/>
                  </a:lnTo>
                  <a:lnTo>
                    <a:pt x="10211" y="379"/>
                  </a:lnTo>
                  <a:lnTo>
                    <a:pt x="10211" y="379"/>
                  </a:lnTo>
                  <a:close/>
                  <a:moveTo>
                    <a:pt x="10079" y="225"/>
                  </a:moveTo>
                  <a:lnTo>
                    <a:pt x="10079" y="225"/>
                  </a:lnTo>
                  <a:lnTo>
                    <a:pt x="10083" y="239"/>
                  </a:lnTo>
                  <a:lnTo>
                    <a:pt x="10090" y="253"/>
                  </a:lnTo>
                  <a:lnTo>
                    <a:pt x="10096" y="266"/>
                  </a:lnTo>
                  <a:lnTo>
                    <a:pt x="10103" y="277"/>
                  </a:lnTo>
                  <a:lnTo>
                    <a:pt x="10112" y="289"/>
                  </a:lnTo>
                  <a:lnTo>
                    <a:pt x="10119" y="300"/>
                  </a:lnTo>
                  <a:lnTo>
                    <a:pt x="10135" y="318"/>
                  </a:lnTo>
                  <a:lnTo>
                    <a:pt x="10135" y="318"/>
                  </a:lnTo>
                  <a:lnTo>
                    <a:pt x="10094" y="373"/>
                  </a:lnTo>
                  <a:lnTo>
                    <a:pt x="10051" y="427"/>
                  </a:lnTo>
                  <a:lnTo>
                    <a:pt x="10005" y="480"/>
                  </a:lnTo>
                  <a:lnTo>
                    <a:pt x="9959" y="531"/>
                  </a:lnTo>
                  <a:lnTo>
                    <a:pt x="9913" y="580"/>
                  </a:lnTo>
                  <a:lnTo>
                    <a:pt x="9865" y="630"/>
                  </a:lnTo>
                  <a:lnTo>
                    <a:pt x="9815" y="679"/>
                  </a:lnTo>
                  <a:lnTo>
                    <a:pt x="9766" y="727"/>
                  </a:lnTo>
                  <a:lnTo>
                    <a:pt x="9667" y="822"/>
                  </a:lnTo>
                  <a:lnTo>
                    <a:pt x="9567" y="916"/>
                  </a:lnTo>
                  <a:lnTo>
                    <a:pt x="9518" y="964"/>
                  </a:lnTo>
                  <a:lnTo>
                    <a:pt x="9470" y="1013"/>
                  </a:lnTo>
                  <a:lnTo>
                    <a:pt x="9422" y="1063"/>
                  </a:lnTo>
                  <a:lnTo>
                    <a:pt x="9374" y="1113"/>
                  </a:lnTo>
                  <a:lnTo>
                    <a:pt x="9374" y="1113"/>
                  </a:lnTo>
                  <a:lnTo>
                    <a:pt x="9334" y="1157"/>
                  </a:lnTo>
                  <a:lnTo>
                    <a:pt x="9293" y="1203"/>
                  </a:lnTo>
                  <a:lnTo>
                    <a:pt x="9255" y="1250"/>
                  </a:lnTo>
                  <a:lnTo>
                    <a:pt x="9215" y="1297"/>
                  </a:lnTo>
                  <a:lnTo>
                    <a:pt x="9139" y="1390"/>
                  </a:lnTo>
                  <a:lnTo>
                    <a:pt x="9064" y="1486"/>
                  </a:lnTo>
                  <a:lnTo>
                    <a:pt x="8990" y="1584"/>
                  </a:lnTo>
                  <a:lnTo>
                    <a:pt x="8917" y="1681"/>
                  </a:lnTo>
                  <a:lnTo>
                    <a:pt x="8774" y="1876"/>
                  </a:lnTo>
                  <a:lnTo>
                    <a:pt x="8774" y="1876"/>
                  </a:lnTo>
                  <a:lnTo>
                    <a:pt x="8519" y="2227"/>
                  </a:lnTo>
                  <a:lnTo>
                    <a:pt x="8519" y="2227"/>
                  </a:lnTo>
                  <a:lnTo>
                    <a:pt x="8421" y="2343"/>
                  </a:lnTo>
                  <a:lnTo>
                    <a:pt x="8421" y="2343"/>
                  </a:lnTo>
                  <a:lnTo>
                    <a:pt x="8234" y="2568"/>
                  </a:lnTo>
                  <a:lnTo>
                    <a:pt x="8048" y="2793"/>
                  </a:lnTo>
                  <a:lnTo>
                    <a:pt x="7863" y="3019"/>
                  </a:lnTo>
                  <a:lnTo>
                    <a:pt x="7679" y="3246"/>
                  </a:lnTo>
                  <a:lnTo>
                    <a:pt x="7498" y="3474"/>
                  </a:lnTo>
                  <a:lnTo>
                    <a:pt x="7318" y="3703"/>
                  </a:lnTo>
                  <a:lnTo>
                    <a:pt x="7140" y="3935"/>
                  </a:lnTo>
                  <a:lnTo>
                    <a:pt x="6963" y="4168"/>
                  </a:lnTo>
                  <a:lnTo>
                    <a:pt x="6963" y="4168"/>
                  </a:lnTo>
                  <a:lnTo>
                    <a:pt x="6896" y="4257"/>
                  </a:lnTo>
                  <a:lnTo>
                    <a:pt x="6831" y="4347"/>
                  </a:lnTo>
                  <a:lnTo>
                    <a:pt x="6767" y="4437"/>
                  </a:lnTo>
                  <a:lnTo>
                    <a:pt x="6702" y="4528"/>
                  </a:lnTo>
                  <a:lnTo>
                    <a:pt x="6573" y="4711"/>
                  </a:lnTo>
                  <a:lnTo>
                    <a:pt x="6447" y="4895"/>
                  </a:lnTo>
                  <a:lnTo>
                    <a:pt x="6194" y="5262"/>
                  </a:lnTo>
                  <a:lnTo>
                    <a:pt x="6068" y="5445"/>
                  </a:lnTo>
                  <a:lnTo>
                    <a:pt x="5939" y="5627"/>
                  </a:lnTo>
                  <a:lnTo>
                    <a:pt x="5939" y="5627"/>
                  </a:lnTo>
                  <a:lnTo>
                    <a:pt x="5668" y="5962"/>
                  </a:lnTo>
                  <a:lnTo>
                    <a:pt x="5668" y="5962"/>
                  </a:lnTo>
                  <a:lnTo>
                    <a:pt x="5854" y="5702"/>
                  </a:lnTo>
                  <a:lnTo>
                    <a:pt x="6037" y="5441"/>
                  </a:lnTo>
                  <a:lnTo>
                    <a:pt x="6405" y="4919"/>
                  </a:lnTo>
                  <a:lnTo>
                    <a:pt x="6590" y="4660"/>
                  </a:lnTo>
                  <a:lnTo>
                    <a:pt x="6776" y="4400"/>
                  </a:lnTo>
                  <a:lnTo>
                    <a:pt x="6870" y="4271"/>
                  </a:lnTo>
                  <a:lnTo>
                    <a:pt x="6964" y="4142"/>
                  </a:lnTo>
                  <a:lnTo>
                    <a:pt x="7059" y="4015"/>
                  </a:lnTo>
                  <a:lnTo>
                    <a:pt x="7155" y="3887"/>
                  </a:lnTo>
                  <a:lnTo>
                    <a:pt x="7155" y="3887"/>
                  </a:lnTo>
                  <a:lnTo>
                    <a:pt x="7271" y="3735"/>
                  </a:lnTo>
                  <a:lnTo>
                    <a:pt x="7388" y="3584"/>
                  </a:lnTo>
                  <a:lnTo>
                    <a:pt x="7505" y="3433"/>
                  </a:lnTo>
                  <a:lnTo>
                    <a:pt x="7622" y="3283"/>
                  </a:lnTo>
                  <a:lnTo>
                    <a:pt x="7860" y="2983"/>
                  </a:lnTo>
                  <a:lnTo>
                    <a:pt x="8097" y="2686"/>
                  </a:lnTo>
                  <a:lnTo>
                    <a:pt x="8336" y="2388"/>
                  </a:lnTo>
                  <a:lnTo>
                    <a:pt x="8574" y="2089"/>
                  </a:lnTo>
                  <a:lnTo>
                    <a:pt x="8810" y="1790"/>
                  </a:lnTo>
                  <a:lnTo>
                    <a:pt x="8927" y="1639"/>
                  </a:lnTo>
                  <a:lnTo>
                    <a:pt x="9044" y="1488"/>
                  </a:lnTo>
                  <a:lnTo>
                    <a:pt x="9044" y="1488"/>
                  </a:lnTo>
                  <a:lnTo>
                    <a:pt x="9097" y="1421"/>
                  </a:lnTo>
                  <a:lnTo>
                    <a:pt x="9151" y="1353"/>
                  </a:lnTo>
                  <a:lnTo>
                    <a:pt x="9151" y="1353"/>
                  </a:lnTo>
                  <a:lnTo>
                    <a:pt x="9267" y="1223"/>
                  </a:lnTo>
                  <a:lnTo>
                    <a:pt x="9381" y="1092"/>
                  </a:lnTo>
                  <a:lnTo>
                    <a:pt x="9439" y="1026"/>
                  </a:lnTo>
                  <a:lnTo>
                    <a:pt x="9495" y="960"/>
                  </a:lnTo>
                  <a:lnTo>
                    <a:pt x="9550" y="893"/>
                  </a:lnTo>
                  <a:lnTo>
                    <a:pt x="9605" y="826"/>
                  </a:lnTo>
                  <a:lnTo>
                    <a:pt x="9657" y="758"/>
                  </a:lnTo>
                  <a:lnTo>
                    <a:pt x="9710" y="689"/>
                  </a:lnTo>
                  <a:lnTo>
                    <a:pt x="9760" y="621"/>
                  </a:lnTo>
                  <a:lnTo>
                    <a:pt x="9811" y="551"/>
                  </a:lnTo>
                  <a:lnTo>
                    <a:pt x="9858" y="481"/>
                  </a:lnTo>
                  <a:lnTo>
                    <a:pt x="9904" y="410"/>
                  </a:lnTo>
                  <a:lnTo>
                    <a:pt x="9948" y="337"/>
                  </a:lnTo>
                  <a:lnTo>
                    <a:pt x="9990" y="264"/>
                  </a:lnTo>
                  <a:lnTo>
                    <a:pt x="9990" y="264"/>
                  </a:lnTo>
                  <a:lnTo>
                    <a:pt x="9991" y="260"/>
                  </a:lnTo>
                  <a:lnTo>
                    <a:pt x="9992" y="255"/>
                  </a:lnTo>
                  <a:lnTo>
                    <a:pt x="9991" y="252"/>
                  </a:lnTo>
                  <a:lnTo>
                    <a:pt x="9989" y="248"/>
                  </a:lnTo>
                  <a:lnTo>
                    <a:pt x="9986" y="245"/>
                  </a:lnTo>
                  <a:lnTo>
                    <a:pt x="9983" y="242"/>
                  </a:lnTo>
                  <a:lnTo>
                    <a:pt x="9979" y="240"/>
                  </a:lnTo>
                  <a:lnTo>
                    <a:pt x="9975" y="240"/>
                  </a:lnTo>
                  <a:lnTo>
                    <a:pt x="9975" y="240"/>
                  </a:lnTo>
                  <a:lnTo>
                    <a:pt x="9992" y="216"/>
                  </a:lnTo>
                  <a:lnTo>
                    <a:pt x="10009" y="193"/>
                  </a:lnTo>
                  <a:lnTo>
                    <a:pt x="10009" y="193"/>
                  </a:lnTo>
                  <a:lnTo>
                    <a:pt x="10043" y="207"/>
                  </a:lnTo>
                  <a:lnTo>
                    <a:pt x="10079" y="225"/>
                  </a:lnTo>
                  <a:lnTo>
                    <a:pt x="10079" y="225"/>
                  </a:lnTo>
                  <a:close/>
                  <a:moveTo>
                    <a:pt x="6502" y="4633"/>
                  </a:moveTo>
                  <a:lnTo>
                    <a:pt x="6502" y="4633"/>
                  </a:lnTo>
                  <a:lnTo>
                    <a:pt x="6758" y="4271"/>
                  </a:lnTo>
                  <a:lnTo>
                    <a:pt x="6887" y="4091"/>
                  </a:lnTo>
                  <a:lnTo>
                    <a:pt x="7018" y="3912"/>
                  </a:lnTo>
                  <a:lnTo>
                    <a:pt x="7018" y="3912"/>
                  </a:lnTo>
                  <a:lnTo>
                    <a:pt x="7073" y="3837"/>
                  </a:lnTo>
                  <a:lnTo>
                    <a:pt x="7129" y="3763"/>
                  </a:lnTo>
                  <a:lnTo>
                    <a:pt x="7186" y="3689"/>
                  </a:lnTo>
                  <a:lnTo>
                    <a:pt x="7243" y="3617"/>
                  </a:lnTo>
                  <a:lnTo>
                    <a:pt x="7359" y="3471"/>
                  </a:lnTo>
                  <a:lnTo>
                    <a:pt x="7477" y="3329"/>
                  </a:lnTo>
                  <a:lnTo>
                    <a:pt x="7596" y="3186"/>
                  </a:lnTo>
                  <a:lnTo>
                    <a:pt x="7717" y="3045"/>
                  </a:lnTo>
                  <a:lnTo>
                    <a:pt x="7959" y="2763"/>
                  </a:lnTo>
                  <a:lnTo>
                    <a:pt x="7959" y="2763"/>
                  </a:lnTo>
                  <a:lnTo>
                    <a:pt x="7780" y="3000"/>
                  </a:lnTo>
                  <a:lnTo>
                    <a:pt x="7600" y="3235"/>
                  </a:lnTo>
                  <a:lnTo>
                    <a:pt x="7420" y="3469"/>
                  </a:lnTo>
                  <a:lnTo>
                    <a:pt x="7237" y="3703"/>
                  </a:lnTo>
                  <a:lnTo>
                    <a:pt x="7054" y="3936"/>
                  </a:lnTo>
                  <a:lnTo>
                    <a:pt x="6871" y="4169"/>
                  </a:lnTo>
                  <a:lnTo>
                    <a:pt x="6687" y="4401"/>
                  </a:lnTo>
                  <a:lnTo>
                    <a:pt x="6502" y="4633"/>
                  </a:lnTo>
                  <a:lnTo>
                    <a:pt x="6502" y="4633"/>
                  </a:lnTo>
                  <a:close/>
                  <a:moveTo>
                    <a:pt x="8722" y="1791"/>
                  </a:moveTo>
                  <a:lnTo>
                    <a:pt x="8722" y="1791"/>
                  </a:lnTo>
                  <a:lnTo>
                    <a:pt x="9063" y="1326"/>
                  </a:lnTo>
                  <a:lnTo>
                    <a:pt x="9063" y="1326"/>
                  </a:lnTo>
                  <a:lnTo>
                    <a:pt x="9117" y="1256"/>
                  </a:lnTo>
                  <a:lnTo>
                    <a:pt x="9171" y="1187"/>
                  </a:lnTo>
                  <a:lnTo>
                    <a:pt x="9227" y="1119"/>
                  </a:lnTo>
                  <a:lnTo>
                    <a:pt x="9283" y="1052"/>
                  </a:lnTo>
                  <a:lnTo>
                    <a:pt x="9341" y="987"/>
                  </a:lnTo>
                  <a:lnTo>
                    <a:pt x="9399" y="921"/>
                  </a:lnTo>
                  <a:lnTo>
                    <a:pt x="9517" y="791"/>
                  </a:lnTo>
                  <a:lnTo>
                    <a:pt x="9517" y="791"/>
                  </a:lnTo>
                  <a:lnTo>
                    <a:pt x="9384" y="960"/>
                  </a:lnTo>
                  <a:lnTo>
                    <a:pt x="9251" y="1128"/>
                  </a:lnTo>
                  <a:lnTo>
                    <a:pt x="9120" y="1298"/>
                  </a:lnTo>
                  <a:lnTo>
                    <a:pt x="8989" y="1469"/>
                  </a:lnTo>
                  <a:lnTo>
                    <a:pt x="8989" y="1469"/>
                  </a:lnTo>
                  <a:lnTo>
                    <a:pt x="8959" y="1505"/>
                  </a:lnTo>
                  <a:lnTo>
                    <a:pt x="8959" y="1505"/>
                  </a:lnTo>
                  <a:lnTo>
                    <a:pt x="8840" y="1648"/>
                  </a:lnTo>
                  <a:lnTo>
                    <a:pt x="8722" y="1791"/>
                  </a:lnTo>
                  <a:lnTo>
                    <a:pt x="8722" y="1791"/>
                  </a:lnTo>
                  <a:close/>
                  <a:moveTo>
                    <a:pt x="9979" y="180"/>
                  </a:moveTo>
                  <a:lnTo>
                    <a:pt x="9979" y="180"/>
                  </a:lnTo>
                  <a:lnTo>
                    <a:pt x="9932" y="246"/>
                  </a:lnTo>
                  <a:lnTo>
                    <a:pt x="9884" y="310"/>
                  </a:lnTo>
                  <a:lnTo>
                    <a:pt x="9835" y="372"/>
                  </a:lnTo>
                  <a:lnTo>
                    <a:pt x="9784" y="434"/>
                  </a:lnTo>
                  <a:lnTo>
                    <a:pt x="9731" y="495"/>
                  </a:lnTo>
                  <a:lnTo>
                    <a:pt x="9679" y="556"/>
                  </a:lnTo>
                  <a:lnTo>
                    <a:pt x="9571" y="674"/>
                  </a:lnTo>
                  <a:lnTo>
                    <a:pt x="9462" y="792"/>
                  </a:lnTo>
                  <a:lnTo>
                    <a:pt x="9354" y="912"/>
                  </a:lnTo>
                  <a:lnTo>
                    <a:pt x="9300" y="971"/>
                  </a:lnTo>
                  <a:lnTo>
                    <a:pt x="9249" y="1033"/>
                  </a:lnTo>
                  <a:lnTo>
                    <a:pt x="9197" y="1094"/>
                  </a:lnTo>
                  <a:lnTo>
                    <a:pt x="9147" y="1157"/>
                  </a:lnTo>
                  <a:lnTo>
                    <a:pt x="9147" y="1157"/>
                  </a:lnTo>
                  <a:lnTo>
                    <a:pt x="9049" y="1286"/>
                  </a:lnTo>
                  <a:lnTo>
                    <a:pt x="8952" y="1416"/>
                  </a:lnTo>
                  <a:lnTo>
                    <a:pt x="8856" y="1547"/>
                  </a:lnTo>
                  <a:lnTo>
                    <a:pt x="8760" y="1678"/>
                  </a:lnTo>
                  <a:lnTo>
                    <a:pt x="8570" y="1941"/>
                  </a:lnTo>
                  <a:lnTo>
                    <a:pt x="8475" y="2072"/>
                  </a:lnTo>
                  <a:lnTo>
                    <a:pt x="8379" y="2203"/>
                  </a:lnTo>
                  <a:lnTo>
                    <a:pt x="8379" y="2203"/>
                  </a:lnTo>
                  <a:lnTo>
                    <a:pt x="8378" y="2204"/>
                  </a:lnTo>
                  <a:lnTo>
                    <a:pt x="8378" y="2204"/>
                  </a:lnTo>
                  <a:lnTo>
                    <a:pt x="8084" y="2554"/>
                  </a:lnTo>
                  <a:lnTo>
                    <a:pt x="7792" y="2904"/>
                  </a:lnTo>
                  <a:lnTo>
                    <a:pt x="7645" y="3081"/>
                  </a:lnTo>
                  <a:lnTo>
                    <a:pt x="7500" y="3256"/>
                  </a:lnTo>
                  <a:lnTo>
                    <a:pt x="7355" y="3433"/>
                  </a:lnTo>
                  <a:lnTo>
                    <a:pt x="7211" y="3611"/>
                  </a:lnTo>
                  <a:lnTo>
                    <a:pt x="7211" y="3611"/>
                  </a:lnTo>
                  <a:lnTo>
                    <a:pt x="7141" y="3700"/>
                  </a:lnTo>
                  <a:lnTo>
                    <a:pt x="7071" y="3789"/>
                  </a:lnTo>
                  <a:lnTo>
                    <a:pt x="7002" y="3879"/>
                  </a:lnTo>
                  <a:lnTo>
                    <a:pt x="6933" y="3970"/>
                  </a:lnTo>
                  <a:lnTo>
                    <a:pt x="6865" y="4061"/>
                  </a:lnTo>
                  <a:lnTo>
                    <a:pt x="6797" y="4153"/>
                  </a:lnTo>
                  <a:lnTo>
                    <a:pt x="6664" y="4338"/>
                  </a:lnTo>
                  <a:lnTo>
                    <a:pt x="6531" y="4523"/>
                  </a:lnTo>
                  <a:lnTo>
                    <a:pt x="6399" y="4710"/>
                  </a:lnTo>
                  <a:lnTo>
                    <a:pt x="6137" y="5082"/>
                  </a:lnTo>
                  <a:lnTo>
                    <a:pt x="6137" y="5082"/>
                  </a:lnTo>
                  <a:lnTo>
                    <a:pt x="6090" y="5127"/>
                  </a:lnTo>
                  <a:lnTo>
                    <a:pt x="6043" y="5170"/>
                  </a:lnTo>
                  <a:lnTo>
                    <a:pt x="5998" y="5214"/>
                  </a:lnTo>
                  <a:lnTo>
                    <a:pt x="5953" y="5260"/>
                  </a:lnTo>
                  <a:lnTo>
                    <a:pt x="5909" y="5306"/>
                  </a:lnTo>
                  <a:lnTo>
                    <a:pt x="5864" y="5351"/>
                  </a:lnTo>
                  <a:lnTo>
                    <a:pt x="5821" y="5398"/>
                  </a:lnTo>
                  <a:lnTo>
                    <a:pt x="5778" y="5445"/>
                  </a:lnTo>
                  <a:lnTo>
                    <a:pt x="5778" y="5445"/>
                  </a:lnTo>
                  <a:lnTo>
                    <a:pt x="5870" y="5311"/>
                  </a:lnTo>
                  <a:lnTo>
                    <a:pt x="5961" y="5177"/>
                  </a:lnTo>
                  <a:lnTo>
                    <a:pt x="5961" y="5177"/>
                  </a:lnTo>
                  <a:lnTo>
                    <a:pt x="6118" y="4978"/>
                  </a:lnTo>
                  <a:lnTo>
                    <a:pt x="6275" y="4779"/>
                  </a:lnTo>
                  <a:lnTo>
                    <a:pt x="6432" y="4579"/>
                  </a:lnTo>
                  <a:lnTo>
                    <a:pt x="6587" y="4379"/>
                  </a:lnTo>
                  <a:lnTo>
                    <a:pt x="6741" y="4177"/>
                  </a:lnTo>
                  <a:lnTo>
                    <a:pt x="6893" y="3975"/>
                  </a:lnTo>
                  <a:lnTo>
                    <a:pt x="7044" y="3771"/>
                  </a:lnTo>
                  <a:lnTo>
                    <a:pt x="7194" y="3565"/>
                  </a:lnTo>
                  <a:lnTo>
                    <a:pt x="7194" y="3565"/>
                  </a:lnTo>
                  <a:lnTo>
                    <a:pt x="7304" y="3411"/>
                  </a:lnTo>
                  <a:lnTo>
                    <a:pt x="7413" y="3254"/>
                  </a:lnTo>
                  <a:lnTo>
                    <a:pt x="7413" y="3254"/>
                  </a:lnTo>
                  <a:lnTo>
                    <a:pt x="7705" y="2880"/>
                  </a:lnTo>
                  <a:lnTo>
                    <a:pt x="7998" y="2506"/>
                  </a:lnTo>
                  <a:lnTo>
                    <a:pt x="8288" y="2131"/>
                  </a:lnTo>
                  <a:lnTo>
                    <a:pt x="8581" y="1758"/>
                  </a:lnTo>
                  <a:lnTo>
                    <a:pt x="8581" y="1758"/>
                  </a:lnTo>
                  <a:lnTo>
                    <a:pt x="8925" y="1365"/>
                  </a:lnTo>
                  <a:lnTo>
                    <a:pt x="9097" y="1167"/>
                  </a:lnTo>
                  <a:lnTo>
                    <a:pt x="9268" y="970"/>
                  </a:lnTo>
                  <a:lnTo>
                    <a:pt x="9437" y="771"/>
                  </a:lnTo>
                  <a:lnTo>
                    <a:pt x="9606" y="571"/>
                  </a:lnTo>
                  <a:lnTo>
                    <a:pt x="9689" y="470"/>
                  </a:lnTo>
                  <a:lnTo>
                    <a:pt x="9771" y="369"/>
                  </a:lnTo>
                  <a:lnTo>
                    <a:pt x="9853" y="267"/>
                  </a:lnTo>
                  <a:lnTo>
                    <a:pt x="9935" y="165"/>
                  </a:lnTo>
                  <a:lnTo>
                    <a:pt x="9935" y="165"/>
                  </a:lnTo>
                  <a:lnTo>
                    <a:pt x="9957" y="172"/>
                  </a:lnTo>
                  <a:lnTo>
                    <a:pt x="9979" y="180"/>
                  </a:lnTo>
                  <a:lnTo>
                    <a:pt x="9979" y="180"/>
                  </a:lnTo>
                  <a:close/>
                  <a:moveTo>
                    <a:pt x="5843" y="4910"/>
                  </a:moveTo>
                  <a:lnTo>
                    <a:pt x="5843" y="4910"/>
                  </a:lnTo>
                  <a:lnTo>
                    <a:pt x="6110" y="4548"/>
                  </a:lnTo>
                  <a:lnTo>
                    <a:pt x="6243" y="4368"/>
                  </a:lnTo>
                  <a:lnTo>
                    <a:pt x="6378" y="4188"/>
                  </a:lnTo>
                  <a:lnTo>
                    <a:pt x="6378" y="4188"/>
                  </a:lnTo>
                  <a:lnTo>
                    <a:pt x="6493" y="4038"/>
                  </a:lnTo>
                  <a:lnTo>
                    <a:pt x="6607" y="3887"/>
                  </a:lnTo>
                  <a:lnTo>
                    <a:pt x="6723" y="3738"/>
                  </a:lnTo>
                  <a:lnTo>
                    <a:pt x="6839" y="3590"/>
                  </a:lnTo>
                  <a:lnTo>
                    <a:pt x="6956" y="3441"/>
                  </a:lnTo>
                  <a:lnTo>
                    <a:pt x="7074" y="3294"/>
                  </a:lnTo>
                  <a:lnTo>
                    <a:pt x="7193" y="3147"/>
                  </a:lnTo>
                  <a:lnTo>
                    <a:pt x="7312" y="3000"/>
                  </a:lnTo>
                  <a:lnTo>
                    <a:pt x="7432" y="2855"/>
                  </a:lnTo>
                  <a:lnTo>
                    <a:pt x="7553" y="2708"/>
                  </a:lnTo>
                  <a:lnTo>
                    <a:pt x="7795" y="2419"/>
                  </a:lnTo>
                  <a:lnTo>
                    <a:pt x="8040" y="2131"/>
                  </a:lnTo>
                  <a:lnTo>
                    <a:pt x="8286" y="1843"/>
                  </a:lnTo>
                  <a:lnTo>
                    <a:pt x="8286" y="1843"/>
                  </a:lnTo>
                  <a:lnTo>
                    <a:pt x="8125" y="2053"/>
                  </a:lnTo>
                  <a:lnTo>
                    <a:pt x="7966" y="2264"/>
                  </a:lnTo>
                  <a:lnTo>
                    <a:pt x="7650" y="2685"/>
                  </a:lnTo>
                  <a:lnTo>
                    <a:pt x="7650" y="2685"/>
                  </a:lnTo>
                  <a:lnTo>
                    <a:pt x="7579" y="2763"/>
                  </a:lnTo>
                  <a:lnTo>
                    <a:pt x="7509" y="2843"/>
                  </a:lnTo>
                  <a:lnTo>
                    <a:pt x="7440" y="2923"/>
                  </a:lnTo>
                  <a:lnTo>
                    <a:pt x="7372" y="3003"/>
                  </a:lnTo>
                  <a:lnTo>
                    <a:pt x="7305" y="3085"/>
                  </a:lnTo>
                  <a:lnTo>
                    <a:pt x="7238" y="3167"/>
                  </a:lnTo>
                  <a:lnTo>
                    <a:pt x="7173" y="3249"/>
                  </a:lnTo>
                  <a:lnTo>
                    <a:pt x="7108" y="3333"/>
                  </a:lnTo>
                  <a:lnTo>
                    <a:pt x="7044" y="3416"/>
                  </a:lnTo>
                  <a:lnTo>
                    <a:pt x="6980" y="3501"/>
                  </a:lnTo>
                  <a:lnTo>
                    <a:pt x="6853" y="3670"/>
                  </a:lnTo>
                  <a:lnTo>
                    <a:pt x="6729" y="3841"/>
                  </a:lnTo>
                  <a:lnTo>
                    <a:pt x="6605" y="4013"/>
                  </a:lnTo>
                  <a:lnTo>
                    <a:pt x="6605" y="4013"/>
                  </a:lnTo>
                  <a:lnTo>
                    <a:pt x="6417" y="4238"/>
                  </a:lnTo>
                  <a:lnTo>
                    <a:pt x="6226" y="4463"/>
                  </a:lnTo>
                  <a:lnTo>
                    <a:pt x="6035" y="4686"/>
                  </a:lnTo>
                  <a:lnTo>
                    <a:pt x="5843" y="4910"/>
                  </a:lnTo>
                  <a:lnTo>
                    <a:pt x="5843" y="4910"/>
                  </a:lnTo>
                  <a:close/>
                  <a:moveTo>
                    <a:pt x="6403" y="4297"/>
                  </a:moveTo>
                  <a:lnTo>
                    <a:pt x="6403" y="4297"/>
                  </a:lnTo>
                  <a:lnTo>
                    <a:pt x="6372" y="4341"/>
                  </a:lnTo>
                  <a:lnTo>
                    <a:pt x="6372" y="4341"/>
                  </a:lnTo>
                  <a:lnTo>
                    <a:pt x="5974" y="4798"/>
                  </a:lnTo>
                  <a:lnTo>
                    <a:pt x="5974" y="4798"/>
                  </a:lnTo>
                  <a:lnTo>
                    <a:pt x="6188" y="4547"/>
                  </a:lnTo>
                  <a:lnTo>
                    <a:pt x="6403" y="4297"/>
                  </a:lnTo>
                  <a:lnTo>
                    <a:pt x="6403" y="4297"/>
                  </a:lnTo>
                  <a:close/>
                  <a:moveTo>
                    <a:pt x="5616" y="5175"/>
                  </a:moveTo>
                  <a:lnTo>
                    <a:pt x="5616" y="5175"/>
                  </a:lnTo>
                  <a:lnTo>
                    <a:pt x="5374" y="5455"/>
                  </a:lnTo>
                  <a:lnTo>
                    <a:pt x="5374" y="5455"/>
                  </a:lnTo>
                  <a:lnTo>
                    <a:pt x="5570" y="5207"/>
                  </a:lnTo>
                  <a:lnTo>
                    <a:pt x="5767" y="4959"/>
                  </a:lnTo>
                  <a:lnTo>
                    <a:pt x="5962" y="4710"/>
                  </a:lnTo>
                  <a:lnTo>
                    <a:pt x="6157" y="4459"/>
                  </a:lnTo>
                  <a:lnTo>
                    <a:pt x="6157" y="4459"/>
                  </a:lnTo>
                  <a:lnTo>
                    <a:pt x="5886" y="4816"/>
                  </a:lnTo>
                  <a:lnTo>
                    <a:pt x="5616" y="5175"/>
                  </a:lnTo>
                  <a:lnTo>
                    <a:pt x="5616" y="5175"/>
                  </a:lnTo>
                  <a:close/>
                  <a:moveTo>
                    <a:pt x="8625" y="1663"/>
                  </a:moveTo>
                  <a:lnTo>
                    <a:pt x="8625" y="1663"/>
                  </a:lnTo>
                  <a:lnTo>
                    <a:pt x="8495" y="1809"/>
                  </a:lnTo>
                  <a:lnTo>
                    <a:pt x="8495" y="1809"/>
                  </a:lnTo>
                  <a:lnTo>
                    <a:pt x="8375" y="1948"/>
                  </a:lnTo>
                  <a:lnTo>
                    <a:pt x="8255" y="2088"/>
                  </a:lnTo>
                  <a:lnTo>
                    <a:pt x="8137" y="2228"/>
                  </a:lnTo>
                  <a:lnTo>
                    <a:pt x="8020" y="2369"/>
                  </a:lnTo>
                  <a:lnTo>
                    <a:pt x="8020" y="2369"/>
                  </a:lnTo>
                  <a:lnTo>
                    <a:pt x="8055" y="2319"/>
                  </a:lnTo>
                  <a:lnTo>
                    <a:pt x="8055" y="2319"/>
                  </a:lnTo>
                  <a:lnTo>
                    <a:pt x="8179" y="2165"/>
                  </a:lnTo>
                  <a:lnTo>
                    <a:pt x="8303" y="2012"/>
                  </a:lnTo>
                  <a:lnTo>
                    <a:pt x="8430" y="1859"/>
                  </a:lnTo>
                  <a:lnTo>
                    <a:pt x="8556" y="1706"/>
                  </a:lnTo>
                  <a:lnTo>
                    <a:pt x="8682" y="1555"/>
                  </a:lnTo>
                  <a:lnTo>
                    <a:pt x="8810" y="1403"/>
                  </a:lnTo>
                  <a:lnTo>
                    <a:pt x="8939" y="1252"/>
                  </a:lnTo>
                  <a:lnTo>
                    <a:pt x="9068" y="1102"/>
                  </a:lnTo>
                  <a:lnTo>
                    <a:pt x="9068" y="1102"/>
                  </a:lnTo>
                  <a:lnTo>
                    <a:pt x="8845" y="1382"/>
                  </a:lnTo>
                  <a:lnTo>
                    <a:pt x="8625" y="1663"/>
                  </a:lnTo>
                  <a:lnTo>
                    <a:pt x="8625" y="1663"/>
                  </a:lnTo>
                  <a:close/>
                  <a:moveTo>
                    <a:pt x="9558" y="551"/>
                  </a:moveTo>
                  <a:lnTo>
                    <a:pt x="9558" y="551"/>
                  </a:lnTo>
                  <a:lnTo>
                    <a:pt x="9423" y="735"/>
                  </a:lnTo>
                  <a:lnTo>
                    <a:pt x="9391" y="779"/>
                  </a:lnTo>
                  <a:lnTo>
                    <a:pt x="9358" y="822"/>
                  </a:lnTo>
                  <a:lnTo>
                    <a:pt x="9325" y="864"/>
                  </a:lnTo>
                  <a:lnTo>
                    <a:pt x="9292" y="903"/>
                  </a:lnTo>
                  <a:lnTo>
                    <a:pt x="9292" y="903"/>
                  </a:lnTo>
                  <a:lnTo>
                    <a:pt x="9201" y="1009"/>
                  </a:lnTo>
                  <a:lnTo>
                    <a:pt x="9109" y="1114"/>
                  </a:lnTo>
                  <a:lnTo>
                    <a:pt x="8925" y="1324"/>
                  </a:lnTo>
                  <a:lnTo>
                    <a:pt x="8925" y="1324"/>
                  </a:lnTo>
                  <a:lnTo>
                    <a:pt x="9080" y="1128"/>
                  </a:lnTo>
                  <a:lnTo>
                    <a:pt x="9238" y="935"/>
                  </a:lnTo>
                  <a:lnTo>
                    <a:pt x="9398" y="742"/>
                  </a:lnTo>
                  <a:lnTo>
                    <a:pt x="9558" y="551"/>
                  </a:lnTo>
                  <a:lnTo>
                    <a:pt x="9558" y="551"/>
                  </a:lnTo>
                  <a:close/>
                  <a:moveTo>
                    <a:pt x="8296" y="2086"/>
                  </a:moveTo>
                  <a:lnTo>
                    <a:pt x="8296" y="2086"/>
                  </a:lnTo>
                  <a:lnTo>
                    <a:pt x="7962" y="2515"/>
                  </a:lnTo>
                  <a:lnTo>
                    <a:pt x="7627" y="2944"/>
                  </a:lnTo>
                  <a:lnTo>
                    <a:pt x="7627" y="2944"/>
                  </a:lnTo>
                  <a:lnTo>
                    <a:pt x="7846" y="2623"/>
                  </a:lnTo>
                  <a:lnTo>
                    <a:pt x="7846" y="2623"/>
                  </a:lnTo>
                  <a:lnTo>
                    <a:pt x="7957" y="2487"/>
                  </a:lnTo>
                  <a:lnTo>
                    <a:pt x="8069" y="2353"/>
                  </a:lnTo>
                  <a:lnTo>
                    <a:pt x="8182" y="2219"/>
                  </a:lnTo>
                  <a:lnTo>
                    <a:pt x="8296" y="2086"/>
                  </a:lnTo>
                  <a:lnTo>
                    <a:pt x="8296" y="2086"/>
                  </a:lnTo>
                  <a:close/>
                  <a:moveTo>
                    <a:pt x="7443" y="2960"/>
                  </a:moveTo>
                  <a:lnTo>
                    <a:pt x="7443" y="2960"/>
                  </a:lnTo>
                  <a:lnTo>
                    <a:pt x="7289" y="3162"/>
                  </a:lnTo>
                  <a:lnTo>
                    <a:pt x="7133" y="3364"/>
                  </a:lnTo>
                  <a:lnTo>
                    <a:pt x="7054" y="3463"/>
                  </a:lnTo>
                  <a:lnTo>
                    <a:pt x="6975" y="3564"/>
                  </a:lnTo>
                  <a:lnTo>
                    <a:pt x="6895" y="3662"/>
                  </a:lnTo>
                  <a:lnTo>
                    <a:pt x="6815" y="3762"/>
                  </a:lnTo>
                  <a:lnTo>
                    <a:pt x="6815" y="3762"/>
                  </a:lnTo>
                  <a:lnTo>
                    <a:pt x="6803" y="3776"/>
                  </a:lnTo>
                  <a:lnTo>
                    <a:pt x="6803" y="3776"/>
                  </a:lnTo>
                  <a:lnTo>
                    <a:pt x="6880" y="3672"/>
                  </a:lnTo>
                  <a:lnTo>
                    <a:pt x="6958" y="3567"/>
                  </a:lnTo>
                  <a:lnTo>
                    <a:pt x="7037" y="3464"/>
                  </a:lnTo>
                  <a:lnTo>
                    <a:pt x="7115" y="3361"/>
                  </a:lnTo>
                  <a:lnTo>
                    <a:pt x="7196" y="3260"/>
                  </a:lnTo>
                  <a:lnTo>
                    <a:pt x="7277" y="3159"/>
                  </a:lnTo>
                  <a:lnTo>
                    <a:pt x="7360" y="3058"/>
                  </a:lnTo>
                  <a:lnTo>
                    <a:pt x="7443" y="2960"/>
                  </a:lnTo>
                  <a:lnTo>
                    <a:pt x="7443" y="2960"/>
                  </a:lnTo>
                  <a:close/>
                  <a:moveTo>
                    <a:pt x="6557" y="4115"/>
                  </a:moveTo>
                  <a:lnTo>
                    <a:pt x="6557" y="4115"/>
                  </a:lnTo>
                  <a:lnTo>
                    <a:pt x="6669" y="3982"/>
                  </a:lnTo>
                  <a:lnTo>
                    <a:pt x="6781" y="3848"/>
                  </a:lnTo>
                  <a:lnTo>
                    <a:pt x="6891" y="3714"/>
                  </a:lnTo>
                  <a:lnTo>
                    <a:pt x="7001" y="3579"/>
                  </a:lnTo>
                  <a:lnTo>
                    <a:pt x="7111" y="3443"/>
                  </a:lnTo>
                  <a:lnTo>
                    <a:pt x="7218" y="3308"/>
                  </a:lnTo>
                  <a:lnTo>
                    <a:pt x="7326" y="3171"/>
                  </a:lnTo>
                  <a:lnTo>
                    <a:pt x="7432" y="3034"/>
                  </a:lnTo>
                  <a:lnTo>
                    <a:pt x="7432" y="3034"/>
                  </a:lnTo>
                  <a:lnTo>
                    <a:pt x="7274" y="3249"/>
                  </a:lnTo>
                  <a:lnTo>
                    <a:pt x="7118" y="3464"/>
                  </a:lnTo>
                  <a:lnTo>
                    <a:pt x="7118" y="3464"/>
                  </a:lnTo>
                  <a:lnTo>
                    <a:pt x="7018" y="3585"/>
                  </a:lnTo>
                  <a:lnTo>
                    <a:pt x="6919" y="3704"/>
                  </a:lnTo>
                  <a:lnTo>
                    <a:pt x="6919" y="3704"/>
                  </a:lnTo>
                  <a:lnTo>
                    <a:pt x="6713" y="3947"/>
                  </a:lnTo>
                  <a:lnTo>
                    <a:pt x="6506" y="4188"/>
                  </a:lnTo>
                  <a:lnTo>
                    <a:pt x="6506" y="4188"/>
                  </a:lnTo>
                  <a:lnTo>
                    <a:pt x="6557" y="4115"/>
                  </a:lnTo>
                  <a:lnTo>
                    <a:pt x="6557" y="4115"/>
                  </a:lnTo>
                  <a:close/>
                  <a:moveTo>
                    <a:pt x="7296" y="3290"/>
                  </a:moveTo>
                  <a:lnTo>
                    <a:pt x="7296" y="3290"/>
                  </a:lnTo>
                  <a:lnTo>
                    <a:pt x="7472" y="3078"/>
                  </a:lnTo>
                  <a:lnTo>
                    <a:pt x="7647" y="2865"/>
                  </a:lnTo>
                  <a:lnTo>
                    <a:pt x="7647" y="2865"/>
                  </a:lnTo>
                  <a:lnTo>
                    <a:pt x="7526" y="3042"/>
                  </a:lnTo>
                  <a:lnTo>
                    <a:pt x="7526" y="3042"/>
                  </a:lnTo>
                  <a:lnTo>
                    <a:pt x="7435" y="3173"/>
                  </a:lnTo>
                  <a:lnTo>
                    <a:pt x="7342" y="3303"/>
                  </a:lnTo>
                  <a:lnTo>
                    <a:pt x="7342" y="3303"/>
                  </a:lnTo>
                  <a:lnTo>
                    <a:pt x="7204" y="3476"/>
                  </a:lnTo>
                  <a:lnTo>
                    <a:pt x="7065" y="3648"/>
                  </a:lnTo>
                  <a:lnTo>
                    <a:pt x="7065" y="3648"/>
                  </a:lnTo>
                  <a:lnTo>
                    <a:pt x="6896" y="3855"/>
                  </a:lnTo>
                  <a:lnTo>
                    <a:pt x="6728" y="4061"/>
                  </a:lnTo>
                  <a:lnTo>
                    <a:pt x="6728" y="4061"/>
                  </a:lnTo>
                  <a:lnTo>
                    <a:pt x="6868" y="3867"/>
                  </a:lnTo>
                  <a:lnTo>
                    <a:pt x="7010" y="3674"/>
                  </a:lnTo>
                  <a:lnTo>
                    <a:pt x="7153" y="3481"/>
                  </a:lnTo>
                  <a:lnTo>
                    <a:pt x="7296" y="3290"/>
                  </a:lnTo>
                  <a:lnTo>
                    <a:pt x="7296" y="3290"/>
                  </a:lnTo>
                  <a:close/>
                  <a:moveTo>
                    <a:pt x="6864" y="3938"/>
                  </a:moveTo>
                  <a:lnTo>
                    <a:pt x="6864" y="3938"/>
                  </a:lnTo>
                  <a:lnTo>
                    <a:pt x="6961" y="3818"/>
                  </a:lnTo>
                  <a:lnTo>
                    <a:pt x="7058" y="3697"/>
                  </a:lnTo>
                  <a:lnTo>
                    <a:pt x="7058" y="3697"/>
                  </a:lnTo>
                  <a:lnTo>
                    <a:pt x="6951" y="3844"/>
                  </a:lnTo>
                  <a:lnTo>
                    <a:pt x="6843" y="3989"/>
                  </a:lnTo>
                  <a:lnTo>
                    <a:pt x="6734" y="4133"/>
                  </a:lnTo>
                  <a:lnTo>
                    <a:pt x="6625" y="4277"/>
                  </a:lnTo>
                  <a:lnTo>
                    <a:pt x="6514" y="4421"/>
                  </a:lnTo>
                  <a:lnTo>
                    <a:pt x="6404" y="4564"/>
                  </a:lnTo>
                  <a:lnTo>
                    <a:pt x="6180" y="4849"/>
                  </a:lnTo>
                  <a:lnTo>
                    <a:pt x="6180" y="4849"/>
                  </a:lnTo>
                  <a:lnTo>
                    <a:pt x="6340" y="4613"/>
                  </a:lnTo>
                  <a:lnTo>
                    <a:pt x="6420" y="4496"/>
                  </a:lnTo>
                  <a:lnTo>
                    <a:pt x="6500" y="4380"/>
                  </a:lnTo>
                  <a:lnTo>
                    <a:pt x="6500" y="4380"/>
                  </a:lnTo>
                  <a:lnTo>
                    <a:pt x="6864" y="3938"/>
                  </a:lnTo>
                  <a:lnTo>
                    <a:pt x="6864" y="3938"/>
                  </a:lnTo>
                  <a:close/>
                  <a:moveTo>
                    <a:pt x="9600" y="370"/>
                  </a:moveTo>
                  <a:lnTo>
                    <a:pt x="9600" y="370"/>
                  </a:lnTo>
                  <a:lnTo>
                    <a:pt x="9618" y="300"/>
                  </a:lnTo>
                  <a:lnTo>
                    <a:pt x="9618" y="300"/>
                  </a:lnTo>
                  <a:lnTo>
                    <a:pt x="9622" y="274"/>
                  </a:lnTo>
                  <a:lnTo>
                    <a:pt x="9628" y="250"/>
                  </a:lnTo>
                  <a:lnTo>
                    <a:pt x="9635" y="229"/>
                  </a:lnTo>
                  <a:lnTo>
                    <a:pt x="9646" y="209"/>
                  </a:lnTo>
                  <a:lnTo>
                    <a:pt x="9656" y="193"/>
                  </a:lnTo>
                  <a:lnTo>
                    <a:pt x="9669" y="178"/>
                  </a:lnTo>
                  <a:lnTo>
                    <a:pt x="9684" y="166"/>
                  </a:lnTo>
                  <a:lnTo>
                    <a:pt x="9701" y="156"/>
                  </a:lnTo>
                  <a:lnTo>
                    <a:pt x="9718" y="147"/>
                  </a:lnTo>
                  <a:lnTo>
                    <a:pt x="9738" y="141"/>
                  </a:lnTo>
                  <a:lnTo>
                    <a:pt x="9759" y="137"/>
                  </a:lnTo>
                  <a:lnTo>
                    <a:pt x="9783" y="136"/>
                  </a:lnTo>
                  <a:lnTo>
                    <a:pt x="9807" y="137"/>
                  </a:lnTo>
                  <a:lnTo>
                    <a:pt x="9833" y="139"/>
                  </a:lnTo>
                  <a:lnTo>
                    <a:pt x="9861" y="144"/>
                  </a:lnTo>
                  <a:lnTo>
                    <a:pt x="9892" y="151"/>
                  </a:lnTo>
                  <a:lnTo>
                    <a:pt x="9892" y="151"/>
                  </a:lnTo>
                  <a:lnTo>
                    <a:pt x="9837" y="197"/>
                  </a:lnTo>
                  <a:lnTo>
                    <a:pt x="9837" y="197"/>
                  </a:lnTo>
                  <a:lnTo>
                    <a:pt x="9833" y="194"/>
                  </a:lnTo>
                  <a:lnTo>
                    <a:pt x="9829" y="194"/>
                  </a:lnTo>
                  <a:lnTo>
                    <a:pt x="9825" y="195"/>
                  </a:lnTo>
                  <a:lnTo>
                    <a:pt x="9821" y="198"/>
                  </a:lnTo>
                  <a:lnTo>
                    <a:pt x="9821" y="198"/>
                  </a:lnTo>
                  <a:lnTo>
                    <a:pt x="9787" y="237"/>
                  </a:lnTo>
                  <a:lnTo>
                    <a:pt x="9787" y="237"/>
                  </a:lnTo>
                  <a:lnTo>
                    <a:pt x="9686" y="325"/>
                  </a:lnTo>
                  <a:lnTo>
                    <a:pt x="9635" y="370"/>
                  </a:lnTo>
                  <a:lnTo>
                    <a:pt x="9585" y="415"/>
                  </a:lnTo>
                  <a:lnTo>
                    <a:pt x="9585" y="415"/>
                  </a:lnTo>
                  <a:lnTo>
                    <a:pt x="9600" y="370"/>
                  </a:lnTo>
                  <a:lnTo>
                    <a:pt x="9600" y="370"/>
                  </a:lnTo>
                  <a:close/>
                  <a:moveTo>
                    <a:pt x="9654" y="387"/>
                  </a:moveTo>
                  <a:lnTo>
                    <a:pt x="9654" y="387"/>
                  </a:lnTo>
                  <a:lnTo>
                    <a:pt x="9063" y="1056"/>
                  </a:lnTo>
                  <a:lnTo>
                    <a:pt x="8915" y="1223"/>
                  </a:lnTo>
                  <a:lnTo>
                    <a:pt x="8768" y="1390"/>
                  </a:lnTo>
                  <a:lnTo>
                    <a:pt x="8622" y="1559"/>
                  </a:lnTo>
                  <a:lnTo>
                    <a:pt x="8476" y="1727"/>
                  </a:lnTo>
                  <a:lnTo>
                    <a:pt x="8476" y="1727"/>
                  </a:lnTo>
                  <a:lnTo>
                    <a:pt x="8543" y="1639"/>
                  </a:lnTo>
                  <a:lnTo>
                    <a:pt x="8610" y="1550"/>
                  </a:lnTo>
                  <a:lnTo>
                    <a:pt x="8679" y="1461"/>
                  </a:lnTo>
                  <a:lnTo>
                    <a:pt x="8748" y="1373"/>
                  </a:lnTo>
                  <a:lnTo>
                    <a:pt x="8817" y="1286"/>
                  </a:lnTo>
                  <a:lnTo>
                    <a:pt x="8888" y="1200"/>
                  </a:lnTo>
                  <a:lnTo>
                    <a:pt x="8960" y="1114"/>
                  </a:lnTo>
                  <a:lnTo>
                    <a:pt x="9032" y="1030"/>
                  </a:lnTo>
                  <a:lnTo>
                    <a:pt x="9106" y="946"/>
                  </a:lnTo>
                  <a:lnTo>
                    <a:pt x="9181" y="863"/>
                  </a:lnTo>
                  <a:lnTo>
                    <a:pt x="9256" y="781"/>
                  </a:lnTo>
                  <a:lnTo>
                    <a:pt x="9333" y="700"/>
                  </a:lnTo>
                  <a:lnTo>
                    <a:pt x="9412" y="620"/>
                  </a:lnTo>
                  <a:lnTo>
                    <a:pt x="9491" y="542"/>
                  </a:lnTo>
                  <a:lnTo>
                    <a:pt x="9572" y="463"/>
                  </a:lnTo>
                  <a:lnTo>
                    <a:pt x="9654" y="387"/>
                  </a:lnTo>
                  <a:lnTo>
                    <a:pt x="9654" y="387"/>
                  </a:lnTo>
                  <a:close/>
                  <a:moveTo>
                    <a:pt x="9410" y="551"/>
                  </a:moveTo>
                  <a:lnTo>
                    <a:pt x="9410" y="551"/>
                  </a:lnTo>
                  <a:lnTo>
                    <a:pt x="9419" y="550"/>
                  </a:lnTo>
                  <a:lnTo>
                    <a:pt x="9429" y="548"/>
                  </a:lnTo>
                  <a:lnTo>
                    <a:pt x="9454" y="542"/>
                  </a:lnTo>
                  <a:lnTo>
                    <a:pt x="9454" y="542"/>
                  </a:lnTo>
                  <a:lnTo>
                    <a:pt x="9368" y="627"/>
                  </a:lnTo>
                  <a:lnTo>
                    <a:pt x="9284" y="713"/>
                  </a:lnTo>
                  <a:lnTo>
                    <a:pt x="9202" y="800"/>
                  </a:lnTo>
                  <a:lnTo>
                    <a:pt x="9120" y="889"/>
                  </a:lnTo>
                  <a:lnTo>
                    <a:pt x="9041" y="978"/>
                  </a:lnTo>
                  <a:lnTo>
                    <a:pt x="8962" y="1070"/>
                  </a:lnTo>
                  <a:lnTo>
                    <a:pt x="8884" y="1161"/>
                  </a:lnTo>
                  <a:lnTo>
                    <a:pt x="8808" y="1253"/>
                  </a:lnTo>
                  <a:lnTo>
                    <a:pt x="8732" y="1347"/>
                  </a:lnTo>
                  <a:lnTo>
                    <a:pt x="8658" y="1442"/>
                  </a:lnTo>
                  <a:lnTo>
                    <a:pt x="8584" y="1537"/>
                  </a:lnTo>
                  <a:lnTo>
                    <a:pt x="8512" y="1633"/>
                  </a:lnTo>
                  <a:lnTo>
                    <a:pt x="8439" y="1730"/>
                  </a:lnTo>
                  <a:lnTo>
                    <a:pt x="8368" y="1827"/>
                  </a:lnTo>
                  <a:lnTo>
                    <a:pt x="8297" y="1925"/>
                  </a:lnTo>
                  <a:lnTo>
                    <a:pt x="8227" y="2022"/>
                  </a:lnTo>
                  <a:lnTo>
                    <a:pt x="8227" y="2022"/>
                  </a:lnTo>
                  <a:lnTo>
                    <a:pt x="8143" y="2124"/>
                  </a:lnTo>
                  <a:lnTo>
                    <a:pt x="8060" y="2226"/>
                  </a:lnTo>
                  <a:lnTo>
                    <a:pt x="7977" y="2328"/>
                  </a:lnTo>
                  <a:lnTo>
                    <a:pt x="7894" y="2431"/>
                  </a:lnTo>
                  <a:lnTo>
                    <a:pt x="7894" y="2431"/>
                  </a:lnTo>
                  <a:lnTo>
                    <a:pt x="7866" y="2461"/>
                  </a:lnTo>
                  <a:lnTo>
                    <a:pt x="7866" y="2461"/>
                  </a:lnTo>
                  <a:lnTo>
                    <a:pt x="8070" y="2185"/>
                  </a:lnTo>
                  <a:lnTo>
                    <a:pt x="8276" y="1911"/>
                  </a:lnTo>
                  <a:lnTo>
                    <a:pt x="8381" y="1774"/>
                  </a:lnTo>
                  <a:lnTo>
                    <a:pt x="8486" y="1637"/>
                  </a:lnTo>
                  <a:lnTo>
                    <a:pt x="8591" y="1503"/>
                  </a:lnTo>
                  <a:lnTo>
                    <a:pt x="8698" y="1368"/>
                  </a:lnTo>
                  <a:lnTo>
                    <a:pt x="8698" y="1368"/>
                  </a:lnTo>
                  <a:lnTo>
                    <a:pt x="9054" y="961"/>
                  </a:lnTo>
                  <a:lnTo>
                    <a:pt x="9409" y="555"/>
                  </a:lnTo>
                  <a:lnTo>
                    <a:pt x="9409" y="555"/>
                  </a:lnTo>
                  <a:lnTo>
                    <a:pt x="9409" y="552"/>
                  </a:lnTo>
                  <a:lnTo>
                    <a:pt x="9410" y="551"/>
                  </a:lnTo>
                  <a:lnTo>
                    <a:pt x="9410" y="551"/>
                  </a:lnTo>
                  <a:close/>
                  <a:moveTo>
                    <a:pt x="8804" y="695"/>
                  </a:moveTo>
                  <a:lnTo>
                    <a:pt x="8804" y="695"/>
                  </a:lnTo>
                  <a:lnTo>
                    <a:pt x="8822" y="674"/>
                  </a:lnTo>
                  <a:lnTo>
                    <a:pt x="8840" y="648"/>
                  </a:lnTo>
                  <a:lnTo>
                    <a:pt x="8880" y="587"/>
                  </a:lnTo>
                  <a:lnTo>
                    <a:pt x="8901" y="555"/>
                  </a:lnTo>
                  <a:lnTo>
                    <a:pt x="8924" y="521"/>
                  </a:lnTo>
                  <a:lnTo>
                    <a:pt x="8947" y="488"/>
                  </a:lnTo>
                  <a:lnTo>
                    <a:pt x="8973" y="456"/>
                  </a:lnTo>
                  <a:lnTo>
                    <a:pt x="8984" y="442"/>
                  </a:lnTo>
                  <a:lnTo>
                    <a:pt x="8997" y="428"/>
                  </a:lnTo>
                  <a:lnTo>
                    <a:pt x="9011" y="414"/>
                  </a:lnTo>
                  <a:lnTo>
                    <a:pt x="9024" y="403"/>
                  </a:lnTo>
                  <a:lnTo>
                    <a:pt x="9038" y="392"/>
                  </a:lnTo>
                  <a:lnTo>
                    <a:pt x="9052" y="383"/>
                  </a:lnTo>
                  <a:lnTo>
                    <a:pt x="9066" y="374"/>
                  </a:lnTo>
                  <a:lnTo>
                    <a:pt x="9082" y="367"/>
                  </a:lnTo>
                  <a:lnTo>
                    <a:pt x="9096" y="363"/>
                  </a:lnTo>
                  <a:lnTo>
                    <a:pt x="9111" y="360"/>
                  </a:lnTo>
                  <a:lnTo>
                    <a:pt x="9126" y="359"/>
                  </a:lnTo>
                  <a:lnTo>
                    <a:pt x="9141" y="359"/>
                  </a:lnTo>
                  <a:lnTo>
                    <a:pt x="9158" y="363"/>
                  </a:lnTo>
                  <a:lnTo>
                    <a:pt x="9174" y="369"/>
                  </a:lnTo>
                  <a:lnTo>
                    <a:pt x="9190" y="377"/>
                  </a:lnTo>
                  <a:lnTo>
                    <a:pt x="9207" y="387"/>
                  </a:lnTo>
                  <a:lnTo>
                    <a:pt x="9207" y="387"/>
                  </a:lnTo>
                  <a:lnTo>
                    <a:pt x="9201" y="387"/>
                  </a:lnTo>
                  <a:lnTo>
                    <a:pt x="9196" y="390"/>
                  </a:lnTo>
                  <a:lnTo>
                    <a:pt x="9196" y="390"/>
                  </a:lnTo>
                  <a:lnTo>
                    <a:pt x="9145" y="434"/>
                  </a:lnTo>
                  <a:lnTo>
                    <a:pt x="9096" y="479"/>
                  </a:lnTo>
                  <a:lnTo>
                    <a:pt x="9048" y="525"/>
                  </a:lnTo>
                  <a:lnTo>
                    <a:pt x="9000" y="573"/>
                  </a:lnTo>
                  <a:lnTo>
                    <a:pt x="9000" y="573"/>
                  </a:lnTo>
                  <a:lnTo>
                    <a:pt x="9029" y="530"/>
                  </a:lnTo>
                  <a:lnTo>
                    <a:pt x="9057" y="484"/>
                  </a:lnTo>
                  <a:lnTo>
                    <a:pt x="9082" y="439"/>
                  </a:lnTo>
                  <a:lnTo>
                    <a:pt x="9094" y="414"/>
                  </a:lnTo>
                  <a:lnTo>
                    <a:pt x="9105" y="391"/>
                  </a:lnTo>
                  <a:lnTo>
                    <a:pt x="9105" y="391"/>
                  </a:lnTo>
                  <a:lnTo>
                    <a:pt x="9106" y="385"/>
                  </a:lnTo>
                  <a:lnTo>
                    <a:pt x="9106" y="380"/>
                  </a:lnTo>
                  <a:lnTo>
                    <a:pt x="9104" y="377"/>
                  </a:lnTo>
                  <a:lnTo>
                    <a:pt x="9100" y="374"/>
                  </a:lnTo>
                  <a:lnTo>
                    <a:pt x="9097" y="372"/>
                  </a:lnTo>
                  <a:lnTo>
                    <a:pt x="9092" y="372"/>
                  </a:lnTo>
                  <a:lnTo>
                    <a:pt x="9087" y="374"/>
                  </a:lnTo>
                  <a:lnTo>
                    <a:pt x="9084" y="378"/>
                  </a:lnTo>
                  <a:lnTo>
                    <a:pt x="9084" y="378"/>
                  </a:lnTo>
                  <a:lnTo>
                    <a:pt x="9049" y="426"/>
                  </a:lnTo>
                  <a:lnTo>
                    <a:pt x="9011" y="472"/>
                  </a:lnTo>
                  <a:lnTo>
                    <a:pt x="8974" y="517"/>
                  </a:lnTo>
                  <a:lnTo>
                    <a:pt x="8934" y="562"/>
                  </a:lnTo>
                  <a:lnTo>
                    <a:pt x="8894" y="605"/>
                  </a:lnTo>
                  <a:lnTo>
                    <a:pt x="8853" y="648"/>
                  </a:lnTo>
                  <a:lnTo>
                    <a:pt x="8771" y="734"/>
                  </a:lnTo>
                  <a:lnTo>
                    <a:pt x="8690" y="819"/>
                  </a:lnTo>
                  <a:lnTo>
                    <a:pt x="8650" y="863"/>
                  </a:lnTo>
                  <a:lnTo>
                    <a:pt x="8610" y="907"/>
                  </a:lnTo>
                  <a:lnTo>
                    <a:pt x="8571" y="951"/>
                  </a:lnTo>
                  <a:lnTo>
                    <a:pt x="8535" y="997"/>
                  </a:lnTo>
                  <a:lnTo>
                    <a:pt x="8499" y="1045"/>
                  </a:lnTo>
                  <a:lnTo>
                    <a:pt x="8465" y="1093"/>
                  </a:lnTo>
                  <a:lnTo>
                    <a:pt x="8465" y="1093"/>
                  </a:lnTo>
                  <a:lnTo>
                    <a:pt x="8464" y="1072"/>
                  </a:lnTo>
                  <a:lnTo>
                    <a:pt x="8464" y="1053"/>
                  </a:lnTo>
                  <a:lnTo>
                    <a:pt x="8465" y="1035"/>
                  </a:lnTo>
                  <a:lnTo>
                    <a:pt x="8468" y="1017"/>
                  </a:lnTo>
                  <a:lnTo>
                    <a:pt x="8473" y="999"/>
                  </a:lnTo>
                  <a:lnTo>
                    <a:pt x="8478" y="984"/>
                  </a:lnTo>
                  <a:lnTo>
                    <a:pt x="8485" y="969"/>
                  </a:lnTo>
                  <a:lnTo>
                    <a:pt x="8493" y="954"/>
                  </a:lnTo>
                  <a:lnTo>
                    <a:pt x="8501" y="940"/>
                  </a:lnTo>
                  <a:lnTo>
                    <a:pt x="8510" y="927"/>
                  </a:lnTo>
                  <a:lnTo>
                    <a:pt x="8521" y="914"/>
                  </a:lnTo>
                  <a:lnTo>
                    <a:pt x="8533" y="902"/>
                  </a:lnTo>
                  <a:lnTo>
                    <a:pt x="8544" y="889"/>
                  </a:lnTo>
                  <a:lnTo>
                    <a:pt x="8557" y="879"/>
                  </a:lnTo>
                  <a:lnTo>
                    <a:pt x="8583" y="857"/>
                  </a:lnTo>
                  <a:lnTo>
                    <a:pt x="8612" y="837"/>
                  </a:lnTo>
                  <a:lnTo>
                    <a:pt x="8642" y="817"/>
                  </a:lnTo>
                  <a:lnTo>
                    <a:pt x="8700" y="779"/>
                  </a:lnTo>
                  <a:lnTo>
                    <a:pt x="8729" y="760"/>
                  </a:lnTo>
                  <a:lnTo>
                    <a:pt x="8756" y="740"/>
                  </a:lnTo>
                  <a:lnTo>
                    <a:pt x="8782" y="719"/>
                  </a:lnTo>
                  <a:lnTo>
                    <a:pt x="8794" y="707"/>
                  </a:lnTo>
                  <a:lnTo>
                    <a:pt x="8804" y="695"/>
                  </a:lnTo>
                  <a:lnTo>
                    <a:pt x="8804" y="695"/>
                  </a:lnTo>
                  <a:close/>
                  <a:moveTo>
                    <a:pt x="8723" y="913"/>
                  </a:moveTo>
                  <a:lnTo>
                    <a:pt x="8723" y="913"/>
                  </a:lnTo>
                  <a:lnTo>
                    <a:pt x="8795" y="834"/>
                  </a:lnTo>
                  <a:lnTo>
                    <a:pt x="8865" y="756"/>
                  </a:lnTo>
                  <a:lnTo>
                    <a:pt x="8865" y="756"/>
                  </a:lnTo>
                  <a:lnTo>
                    <a:pt x="8918" y="699"/>
                  </a:lnTo>
                  <a:lnTo>
                    <a:pt x="8970" y="641"/>
                  </a:lnTo>
                  <a:lnTo>
                    <a:pt x="9024" y="585"/>
                  </a:lnTo>
                  <a:lnTo>
                    <a:pt x="9078" y="530"/>
                  </a:lnTo>
                  <a:lnTo>
                    <a:pt x="9078" y="530"/>
                  </a:lnTo>
                  <a:lnTo>
                    <a:pt x="9124" y="489"/>
                  </a:lnTo>
                  <a:lnTo>
                    <a:pt x="9169" y="448"/>
                  </a:lnTo>
                  <a:lnTo>
                    <a:pt x="9169" y="448"/>
                  </a:lnTo>
                  <a:lnTo>
                    <a:pt x="9171" y="448"/>
                  </a:lnTo>
                  <a:lnTo>
                    <a:pt x="9169" y="451"/>
                  </a:lnTo>
                  <a:lnTo>
                    <a:pt x="9159" y="463"/>
                  </a:lnTo>
                  <a:lnTo>
                    <a:pt x="9120" y="508"/>
                  </a:lnTo>
                  <a:lnTo>
                    <a:pt x="9072" y="563"/>
                  </a:lnTo>
                  <a:lnTo>
                    <a:pt x="9072" y="563"/>
                  </a:lnTo>
                  <a:lnTo>
                    <a:pt x="9031" y="610"/>
                  </a:lnTo>
                  <a:lnTo>
                    <a:pt x="8990" y="655"/>
                  </a:lnTo>
                  <a:lnTo>
                    <a:pt x="8947" y="700"/>
                  </a:lnTo>
                  <a:lnTo>
                    <a:pt x="8904" y="743"/>
                  </a:lnTo>
                  <a:lnTo>
                    <a:pt x="8859" y="786"/>
                  </a:lnTo>
                  <a:lnTo>
                    <a:pt x="8814" y="829"/>
                  </a:lnTo>
                  <a:lnTo>
                    <a:pt x="8723" y="913"/>
                  </a:lnTo>
                  <a:lnTo>
                    <a:pt x="8723" y="913"/>
                  </a:lnTo>
                  <a:close/>
                  <a:moveTo>
                    <a:pt x="8506" y="1097"/>
                  </a:moveTo>
                  <a:lnTo>
                    <a:pt x="8506" y="1097"/>
                  </a:lnTo>
                  <a:lnTo>
                    <a:pt x="8471" y="1132"/>
                  </a:lnTo>
                  <a:lnTo>
                    <a:pt x="8471" y="1132"/>
                  </a:lnTo>
                  <a:lnTo>
                    <a:pt x="8469" y="1127"/>
                  </a:lnTo>
                  <a:lnTo>
                    <a:pt x="8469" y="1127"/>
                  </a:lnTo>
                  <a:lnTo>
                    <a:pt x="8492" y="1093"/>
                  </a:lnTo>
                  <a:lnTo>
                    <a:pt x="8492" y="1093"/>
                  </a:lnTo>
                  <a:lnTo>
                    <a:pt x="8508" y="1070"/>
                  </a:lnTo>
                  <a:lnTo>
                    <a:pt x="8524" y="1046"/>
                  </a:lnTo>
                  <a:lnTo>
                    <a:pt x="8542" y="1023"/>
                  </a:lnTo>
                  <a:lnTo>
                    <a:pt x="8560" y="999"/>
                  </a:lnTo>
                  <a:lnTo>
                    <a:pt x="8597" y="955"/>
                  </a:lnTo>
                  <a:lnTo>
                    <a:pt x="8636" y="912"/>
                  </a:lnTo>
                  <a:lnTo>
                    <a:pt x="8675" y="870"/>
                  </a:lnTo>
                  <a:lnTo>
                    <a:pt x="8715" y="827"/>
                  </a:lnTo>
                  <a:lnTo>
                    <a:pt x="8797" y="745"/>
                  </a:lnTo>
                  <a:lnTo>
                    <a:pt x="8797" y="745"/>
                  </a:lnTo>
                  <a:lnTo>
                    <a:pt x="8857" y="685"/>
                  </a:lnTo>
                  <a:lnTo>
                    <a:pt x="8915" y="624"/>
                  </a:lnTo>
                  <a:lnTo>
                    <a:pt x="8972" y="561"/>
                  </a:lnTo>
                  <a:lnTo>
                    <a:pt x="9028" y="496"/>
                  </a:lnTo>
                  <a:lnTo>
                    <a:pt x="9028" y="496"/>
                  </a:lnTo>
                  <a:lnTo>
                    <a:pt x="9008" y="527"/>
                  </a:lnTo>
                  <a:lnTo>
                    <a:pt x="8988" y="557"/>
                  </a:lnTo>
                  <a:lnTo>
                    <a:pt x="8947" y="617"/>
                  </a:lnTo>
                  <a:lnTo>
                    <a:pt x="8947" y="617"/>
                  </a:lnTo>
                  <a:lnTo>
                    <a:pt x="8929" y="641"/>
                  </a:lnTo>
                  <a:lnTo>
                    <a:pt x="8912" y="665"/>
                  </a:lnTo>
                  <a:lnTo>
                    <a:pt x="8912" y="665"/>
                  </a:lnTo>
                  <a:lnTo>
                    <a:pt x="8843" y="740"/>
                  </a:lnTo>
                  <a:lnTo>
                    <a:pt x="8775" y="816"/>
                  </a:lnTo>
                  <a:lnTo>
                    <a:pt x="8707" y="892"/>
                  </a:lnTo>
                  <a:lnTo>
                    <a:pt x="8638" y="968"/>
                  </a:lnTo>
                  <a:lnTo>
                    <a:pt x="8638" y="968"/>
                  </a:lnTo>
                  <a:lnTo>
                    <a:pt x="8605" y="1001"/>
                  </a:lnTo>
                  <a:lnTo>
                    <a:pt x="8572" y="1033"/>
                  </a:lnTo>
                  <a:lnTo>
                    <a:pt x="8506" y="1097"/>
                  </a:lnTo>
                  <a:lnTo>
                    <a:pt x="8506" y="1097"/>
                  </a:lnTo>
                  <a:close/>
                  <a:moveTo>
                    <a:pt x="8839" y="857"/>
                  </a:moveTo>
                  <a:lnTo>
                    <a:pt x="8839" y="857"/>
                  </a:lnTo>
                  <a:lnTo>
                    <a:pt x="8761" y="948"/>
                  </a:lnTo>
                  <a:lnTo>
                    <a:pt x="8681" y="1037"/>
                  </a:lnTo>
                  <a:lnTo>
                    <a:pt x="8681" y="1037"/>
                  </a:lnTo>
                  <a:lnTo>
                    <a:pt x="8663" y="1056"/>
                  </a:lnTo>
                  <a:lnTo>
                    <a:pt x="8640" y="1076"/>
                  </a:lnTo>
                  <a:lnTo>
                    <a:pt x="8594" y="1115"/>
                  </a:lnTo>
                  <a:lnTo>
                    <a:pt x="8570" y="1135"/>
                  </a:lnTo>
                  <a:lnTo>
                    <a:pt x="8548" y="1156"/>
                  </a:lnTo>
                  <a:lnTo>
                    <a:pt x="8528" y="1177"/>
                  </a:lnTo>
                  <a:lnTo>
                    <a:pt x="8520" y="118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13" y="1198"/>
                  </a:lnTo>
                  <a:lnTo>
                    <a:pt x="8532" y="1166"/>
                  </a:lnTo>
                  <a:lnTo>
                    <a:pt x="8551" y="1134"/>
                  </a:lnTo>
                  <a:lnTo>
                    <a:pt x="8572" y="1104"/>
                  </a:lnTo>
                  <a:lnTo>
                    <a:pt x="8595" y="1073"/>
                  </a:lnTo>
                  <a:lnTo>
                    <a:pt x="8595" y="1073"/>
                  </a:lnTo>
                  <a:lnTo>
                    <a:pt x="8642" y="1023"/>
                  </a:lnTo>
                  <a:lnTo>
                    <a:pt x="8691" y="975"/>
                  </a:lnTo>
                  <a:lnTo>
                    <a:pt x="8740" y="927"/>
                  </a:lnTo>
                  <a:lnTo>
                    <a:pt x="8790" y="879"/>
                  </a:lnTo>
                  <a:lnTo>
                    <a:pt x="8891" y="784"/>
                  </a:lnTo>
                  <a:lnTo>
                    <a:pt x="8940" y="737"/>
                  </a:lnTo>
                  <a:lnTo>
                    <a:pt x="8989" y="688"/>
                  </a:lnTo>
                  <a:lnTo>
                    <a:pt x="8989" y="688"/>
                  </a:lnTo>
                  <a:lnTo>
                    <a:pt x="8951" y="729"/>
                  </a:lnTo>
                  <a:lnTo>
                    <a:pt x="8913" y="771"/>
                  </a:lnTo>
                  <a:lnTo>
                    <a:pt x="8839" y="857"/>
                  </a:lnTo>
                  <a:lnTo>
                    <a:pt x="8839" y="857"/>
                  </a:lnTo>
                  <a:close/>
                  <a:moveTo>
                    <a:pt x="9032" y="644"/>
                  </a:moveTo>
                  <a:lnTo>
                    <a:pt x="9032" y="644"/>
                  </a:lnTo>
                  <a:lnTo>
                    <a:pt x="9083" y="587"/>
                  </a:lnTo>
                  <a:lnTo>
                    <a:pt x="9107" y="559"/>
                  </a:lnTo>
                  <a:lnTo>
                    <a:pt x="9132" y="530"/>
                  </a:lnTo>
                  <a:lnTo>
                    <a:pt x="9154" y="501"/>
                  </a:lnTo>
                  <a:lnTo>
                    <a:pt x="9176" y="470"/>
                  </a:lnTo>
                  <a:lnTo>
                    <a:pt x="9199" y="439"/>
                  </a:lnTo>
                  <a:lnTo>
                    <a:pt x="9220" y="407"/>
                  </a:lnTo>
                  <a:lnTo>
                    <a:pt x="9220" y="407"/>
                  </a:lnTo>
                  <a:lnTo>
                    <a:pt x="9221" y="403"/>
                  </a:lnTo>
                  <a:lnTo>
                    <a:pt x="9221" y="399"/>
                  </a:lnTo>
                  <a:lnTo>
                    <a:pt x="9221" y="399"/>
                  </a:lnTo>
                  <a:lnTo>
                    <a:pt x="9234" y="410"/>
                  </a:lnTo>
                  <a:lnTo>
                    <a:pt x="9245" y="421"/>
                  </a:lnTo>
                  <a:lnTo>
                    <a:pt x="9245" y="421"/>
                  </a:lnTo>
                  <a:lnTo>
                    <a:pt x="9243" y="422"/>
                  </a:lnTo>
                  <a:lnTo>
                    <a:pt x="9241" y="425"/>
                  </a:lnTo>
                  <a:lnTo>
                    <a:pt x="9241" y="425"/>
                  </a:lnTo>
                  <a:lnTo>
                    <a:pt x="9209" y="470"/>
                  </a:lnTo>
                  <a:lnTo>
                    <a:pt x="9178" y="517"/>
                  </a:lnTo>
                  <a:lnTo>
                    <a:pt x="9178" y="517"/>
                  </a:lnTo>
                  <a:lnTo>
                    <a:pt x="9172" y="516"/>
                  </a:lnTo>
                  <a:lnTo>
                    <a:pt x="9168" y="517"/>
                  </a:lnTo>
                  <a:lnTo>
                    <a:pt x="9166" y="520"/>
                  </a:lnTo>
                  <a:lnTo>
                    <a:pt x="9166" y="520"/>
                  </a:lnTo>
                  <a:lnTo>
                    <a:pt x="9131" y="549"/>
                  </a:lnTo>
                  <a:lnTo>
                    <a:pt x="9098" y="579"/>
                  </a:lnTo>
                  <a:lnTo>
                    <a:pt x="9065" y="611"/>
                  </a:lnTo>
                  <a:lnTo>
                    <a:pt x="9032" y="644"/>
                  </a:lnTo>
                  <a:lnTo>
                    <a:pt x="9032" y="644"/>
                  </a:lnTo>
                  <a:close/>
                  <a:moveTo>
                    <a:pt x="9265" y="445"/>
                  </a:moveTo>
                  <a:lnTo>
                    <a:pt x="9265" y="445"/>
                  </a:lnTo>
                  <a:lnTo>
                    <a:pt x="9281" y="463"/>
                  </a:lnTo>
                  <a:lnTo>
                    <a:pt x="9296" y="484"/>
                  </a:lnTo>
                  <a:lnTo>
                    <a:pt x="9296" y="484"/>
                  </a:lnTo>
                  <a:lnTo>
                    <a:pt x="9293" y="484"/>
                  </a:lnTo>
                  <a:lnTo>
                    <a:pt x="9292" y="486"/>
                  </a:lnTo>
                  <a:lnTo>
                    <a:pt x="9292" y="486"/>
                  </a:lnTo>
                  <a:lnTo>
                    <a:pt x="9236" y="543"/>
                  </a:lnTo>
                  <a:lnTo>
                    <a:pt x="9181" y="600"/>
                  </a:lnTo>
                  <a:lnTo>
                    <a:pt x="9071" y="717"/>
                  </a:lnTo>
                  <a:lnTo>
                    <a:pt x="9071" y="717"/>
                  </a:lnTo>
                  <a:lnTo>
                    <a:pt x="9121" y="651"/>
                  </a:lnTo>
                  <a:lnTo>
                    <a:pt x="9171" y="583"/>
                  </a:lnTo>
                  <a:lnTo>
                    <a:pt x="9219" y="514"/>
                  </a:lnTo>
                  <a:lnTo>
                    <a:pt x="9265" y="445"/>
                  </a:lnTo>
                  <a:lnTo>
                    <a:pt x="9265" y="445"/>
                  </a:lnTo>
                  <a:close/>
                  <a:moveTo>
                    <a:pt x="8749" y="1125"/>
                  </a:moveTo>
                  <a:lnTo>
                    <a:pt x="8749" y="1125"/>
                  </a:lnTo>
                  <a:lnTo>
                    <a:pt x="8830" y="1029"/>
                  </a:lnTo>
                  <a:lnTo>
                    <a:pt x="8913" y="933"/>
                  </a:lnTo>
                  <a:lnTo>
                    <a:pt x="8996" y="839"/>
                  </a:lnTo>
                  <a:lnTo>
                    <a:pt x="9082" y="745"/>
                  </a:lnTo>
                  <a:lnTo>
                    <a:pt x="9082" y="745"/>
                  </a:lnTo>
                  <a:lnTo>
                    <a:pt x="9133" y="689"/>
                  </a:lnTo>
                  <a:lnTo>
                    <a:pt x="9169" y="652"/>
                  </a:lnTo>
                  <a:lnTo>
                    <a:pt x="9192" y="630"/>
                  </a:lnTo>
                  <a:lnTo>
                    <a:pt x="9197" y="625"/>
                  </a:lnTo>
                  <a:lnTo>
                    <a:pt x="9201" y="624"/>
                  </a:lnTo>
                  <a:lnTo>
                    <a:pt x="9201" y="624"/>
                  </a:lnTo>
                  <a:lnTo>
                    <a:pt x="9201" y="625"/>
                  </a:lnTo>
                  <a:lnTo>
                    <a:pt x="9199" y="630"/>
                  </a:lnTo>
                  <a:lnTo>
                    <a:pt x="9188" y="646"/>
                  </a:lnTo>
                  <a:lnTo>
                    <a:pt x="9169" y="672"/>
                  </a:lnTo>
                  <a:lnTo>
                    <a:pt x="9145" y="704"/>
                  </a:lnTo>
                  <a:lnTo>
                    <a:pt x="9083" y="784"/>
                  </a:lnTo>
                  <a:lnTo>
                    <a:pt x="9015" y="868"/>
                  </a:lnTo>
                  <a:lnTo>
                    <a:pt x="8953" y="944"/>
                  </a:lnTo>
                  <a:lnTo>
                    <a:pt x="8911" y="995"/>
                  </a:lnTo>
                  <a:lnTo>
                    <a:pt x="8911" y="995"/>
                  </a:lnTo>
                  <a:lnTo>
                    <a:pt x="8853" y="1063"/>
                  </a:lnTo>
                  <a:lnTo>
                    <a:pt x="8795" y="1129"/>
                  </a:lnTo>
                  <a:lnTo>
                    <a:pt x="8735" y="1196"/>
                  </a:lnTo>
                  <a:lnTo>
                    <a:pt x="8677" y="1262"/>
                  </a:lnTo>
                  <a:lnTo>
                    <a:pt x="8556" y="1390"/>
                  </a:lnTo>
                  <a:lnTo>
                    <a:pt x="8434" y="1519"/>
                  </a:lnTo>
                  <a:lnTo>
                    <a:pt x="8434" y="1519"/>
                  </a:lnTo>
                  <a:lnTo>
                    <a:pt x="8590" y="1321"/>
                  </a:lnTo>
                  <a:lnTo>
                    <a:pt x="8670" y="1223"/>
                  </a:lnTo>
                  <a:lnTo>
                    <a:pt x="8749" y="1125"/>
                  </a:lnTo>
                  <a:lnTo>
                    <a:pt x="8749" y="1125"/>
                  </a:lnTo>
                  <a:close/>
                  <a:moveTo>
                    <a:pt x="8344" y="1635"/>
                  </a:moveTo>
                  <a:lnTo>
                    <a:pt x="8344" y="1635"/>
                  </a:lnTo>
                  <a:lnTo>
                    <a:pt x="8472" y="1499"/>
                  </a:lnTo>
                  <a:lnTo>
                    <a:pt x="8601" y="1365"/>
                  </a:lnTo>
                  <a:lnTo>
                    <a:pt x="8728" y="1229"/>
                  </a:lnTo>
                  <a:lnTo>
                    <a:pt x="8791" y="1161"/>
                  </a:lnTo>
                  <a:lnTo>
                    <a:pt x="8853" y="1092"/>
                  </a:lnTo>
                  <a:lnTo>
                    <a:pt x="8915" y="1023"/>
                  </a:lnTo>
                  <a:lnTo>
                    <a:pt x="8976" y="953"/>
                  </a:lnTo>
                  <a:lnTo>
                    <a:pt x="9036" y="881"/>
                  </a:lnTo>
                  <a:lnTo>
                    <a:pt x="9094" y="810"/>
                  </a:lnTo>
                  <a:lnTo>
                    <a:pt x="9152" y="736"/>
                  </a:lnTo>
                  <a:lnTo>
                    <a:pt x="9207" y="661"/>
                  </a:lnTo>
                  <a:lnTo>
                    <a:pt x="9262" y="585"/>
                  </a:lnTo>
                  <a:lnTo>
                    <a:pt x="9313" y="507"/>
                  </a:lnTo>
                  <a:lnTo>
                    <a:pt x="9313" y="507"/>
                  </a:lnTo>
                  <a:lnTo>
                    <a:pt x="9327" y="520"/>
                  </a:lnTo>
                  <a:lnTo>
                    <a:pt x="9344" y="531"/>
                  </a:lnTo>
                  <a:lnTo>
                    <a:pt x="9360" y="541"/>
                  </a:lnTo>
                  <a:lnTo>
                    <a:pt x="9370" y="544"/>
                  </a:lnTo>
                  <a:lnTo>
                    <a:pt x="9378" y="546"/>
                  </a:lnTo>
                  <a:lnTo>
                    <a:pt x="9378" y="546"/>
                  </a:lnTo>
                  <a:lnTo>
                    <a:pt x="9281" y="651"/>
                  </a:lnTo>
                  <a:lnTo>
                    <a:pt x="9183" y="756"/>
                  </a:lnTo>
                  <a:lnTo>
                    <a:pt x="9089" y="863"/>
                  </a:lnTo>
                  <a:lnTo>
                    <a:pt x="8995" y="969"/>
                  </a:lnTo>
                  <a:lnTo>
                    <a:pt x="8903" y="1078"/>
                  </a:lnTo>
                  <a:lnTo>
                    <a:pt x="8810" y="1187"/>
                  </a:lnTo>
                  <a:lnTo>
                    <a:pt x="8720" y="1297"/>
                  </a:lnTo>
                  <a:lnTo>
                    <a:pt x="8630" y="1407"/>
                  </a:lnTo>
                  <a:lnTo>
                    <a:pt x="8630" y="1407"/>
                  </a:lnTo>
                  <a:lnTo>
                    <a:pt x="8473" y="1588"/>
                  </a:lnTo>
                  <a:lnTo>
                    <a:pt x="8315" y="1768"/>
                  </a:lnTo>
                  <a:lnTo>
                    <a:pt x="8315" y="1768"/>
                  </a:lnTo>
                  <a:lnTo>
                    <a:pt x="8192" y="1912"/>
                  </a:lnTo>
                  <a:lnTo>
                    <a:pt x="8069" y="2056"/>
                  </a:lnTo>
                  <a:lnTo>
                    <a:pt x="7947" y="2202"/>
                  </a:lnTo>
                  <a:lnTo>
                    <a:pt x="7827" y="2347"/>
                  </a:lnTo>
                  <a:lnTo>
                    <a:pt x="7706" y="2493"/>
                  </a:lnTo>
                  <a:lnTo>
                    <a:pt x="7587" y="2638"/>
                  </a:lnTo>
                  <a:lnTo>
                    <a:pt x="7468" y="2786"/>
                  </a:lnTo>
                  <a:lnTo>
                    <a:pt x="7348" y="2932"/>
                  </a:lnTo>
                  <a:lnTo>
                    <a:pt x="7113" y="3227"/>
                  </a:lnTo>
                  <a:lnTo>
                    <a:pt x="6880" y="3523"/>
                  </a:lnTo>
                  <a:lnTo>
                    <a:pt x="6647" y="3821"/>
                  </a:lnTo>
                  <a:lnTo>
                    <a:pt x="6417" y="4120"/>
                  </a:lnTo>
                  <a:lnTo>
                    <a:pt x="6417" y="4120"/>
                  </a:lnTo>
                  <a:lnTo>
                    <a:pt x="6513" y="3995"/>
                  </a:lnTo>
                  <a:lnTo>
                    <a:pt x="6607" y="3868"/>
                  </a:lnTo>
                  <a:lnTo>
                    <a:pt x="6607" y="3868"/>
                  </a:lnTo>
                  <a:lnTo>
                    <a:pt x="6727" y="3708"/>
                  </a:lnTo>
                  <a:lnTo>
                    <a:pt x="6846" y="3546"/>
                  </a:lnTo>
                  <a:lnTo>
                    <a:pt x="7084" y="3221"/>
                  </a:lnTo>
                  <a:lnTo>
                    <a:pt x="7084" y="3221"/>
                  </a:lnTo>
                  <a:lnTo>
                    <a:pt x="7322" y="2933"/>
                  </a:lnTo>
                  <a:lnTo>
                    <a:pt x="7441" y="2789"/>
                  </a:lnTo>
                  <a:lnTo>
                    <a:pt x="7559" y="2644"/>
                  </a:lnTo>
                  <a:lnTo>
                    <a:pt x="7676" y="2499"/>
                  </a:lnTo>
                  <a:lnTo>
                    <a:pt x="7792" y="2353"/>
                  </a:lnTo>
                  <a:lnTo>
                    <a:pt x="7907" y="2205"/>
                  </a:lnTo>
                  <a:lnTo>
                    <a:pt x="8021" y="2056"/>
                  </a:lnTo>
                  <a:lnTo>
                    <a:pt x="8021" y="2056"/>
                  </a:lnTo>
                  <a:lnTo>
                    <a:pt x="8183" y="1846"/>
                  </a:lnTo>
                  <a:lnTo>
                    <a:pt x="8344" y="1635"/>
                  </a:lnTo>
                  <a:lnTo>
                    <a:pt x="8344" y="1635"/>
                  </a:lnTo>
                  <a:close/>
                  <a:moveTo>
                    <a:pt x="4035" y="6751"/>
                  </a:moveTo>
                  <a:lnTo>
                    <a:pt x="4035" y="6751"/>
                  </a:lnTo>
                  <a:lnTo>
                    <a:pt x="4118" y="6652"/>
                  </a:lnTo>
                  <a:lnTo>
                    <a:pt x="4202" y="6554"/>
                  </a:lnTo>
                  <a:lnTo>
                    <a:pt x="4372" y="6361"/>
                  </a:lnTo>
                  <a:lnTo>
                    <a:pt x="4457" y="6265"/>
                  </a:lnTo>
                  <a:lnTo>
                    <a:pt x="4542" y="6167"/>
                  </a:lnTo>
                  <a:lnTo>
                    <a:pt x="4623" y="6069"/>
                  </a:lnTo>
                  <a:lnTo>
                    <a:pt x="4664" y="6018"/>
                  </a:lnTo>
                  <a:lnTo>
                    <a:pt x="4704" y="5967"/>
                  </a:lnTo>
                  <a:lnTo>
                    <a:pt x="4704" y="5967"/>
                  </a:lnTo>
                  <a:lnTo>
                    <a:pt x="4803" y="5839"/>
                  </a:lnTo>
                  <a:lnTo>
                    <a:pt x="4900" y="5712"/>
                  </a:lnTo>
                  <a:lnTo>
                    <a:pt x="5094" y="5454"/>
                  </a:lnTo>
                  <a:lnTo>
                    <a:pt x="5094" y="5454"/>
                  </a:lnTo>
                  <a:lnTo>
                    <a:pt x="5417" y="5069"/>
                  </a:lnTo>
                  <a:lnTo>
                    <a:pt x="5740" y="4685"/>
                  </a:lnTo>
                  <a:lnTo>
                    <a:pt x="5740" y="4685"/>
                  </a:lnTo>
                  <a:lnTo>
                    <a:pt x="5945" y="4439"/>
                  </a:lnTo>
                  <a:lnTo>
                    <a:pt x="6048" y="4317"/>
                  </a:lnTo>
                  <a:lnTo>
                    <a:pt x="6149" y="4192"/>
                  </a:lnTo>
                  <a:lnTo>
                    <a:pt x="6249" y="4067"/>
                  </a:lnTo>
                  <a:lnTo>
                    <a:pt x="6349" y="3942"/>
                  </a:lnTo>
                  <a:lnTo>
                    <a:pt x="6448" y="3816"/>
                  </a:lnTo>
                  <a:lnTo>
                    <a:pt x="6545" y="3689"/>
                  </a:lnTo>
                  <a:lnTo>
                    <a:pt x="6545" y="3689"/>
                  </a:lnTo>
                  <a:lnTo>
                    <a:pt x="6589" y="3632"/>
                  </a:lnTo>
                  <a:lnTo>
                    <a:pt x="6631" y="3574"/>
                  </a:lnTo>
                  <a:lnTo>
                    <a:pt x="6713" y="3460"/>
                  </a:lnTo>
                  <a:lnTo>
                    <a:pt x="6795" y="3343"/>
                  </a:lnTo>
                  <a:lnTo>
                    <a:pt x="6877" y="3227"/>
                  </a:lnTo>
                  <a:lnTo>
                    <a:pt x="6877" y="3227"/>
                  </a:lnTo>
                  <a:lnTo>
                    <a:pt x="7150" y="2917"/>
                  </a:lnTo>
                  <a:lnTo>
                    <a:pt x="7423" y="2607"/>
                  </a:lnTo>
                  <a:lnTo>
                    <a:pt x="7423" y="2607"/>
                  </a:lnTo>
                  <a:lnTo>
                    <a:pt x="7267" y="2810"/>
                  </a:lnTo>
                  <a:lnTo>
                    <a:pt x="7113" y="3015"/>
                  </a:lnTo>
                  <a:lnTo>
                    <a:pt x="6958" y="3219"/>
                  </a:lnTo>
                  <a:lnTo>
                    <a:pt x="6880" y="3320"/>
                  </a:lnTo>
                  <a:lnTo>
                    <a:pt x="6800" y="3421"/>
                  </a:lnTo>
                  <a:lnTo>
                    <a:pt x="6800" y="3421"/>
                  </a:lnTo>
                  <a:lnTo>
                    <a:pt x="6653" y="3608"/>
                  </a:lnTo>
                  <a:lnTo>
                    <a:pt x="6506" y="3798"/>
                  </a:lnTo>
                  <a:lnTo>
                    <a:pt x="6211" y="4176"/>
                  </a:lnTo>
                  <a:lnTo>
                    <a:pt x="5916" y="4555"/>
                  </a:lnTo>
                  <a:lnTo>
                    <a:pt x="5767" y="4745"/>
                  </a:lnTo>
                  <a:lnTo>
                    <a:pt x="5618" y="4935"/>
                  </a:lnTo>
                  <a:lnTo>
                    <a:pt x="5469" y="5123"/>
                  </a:lnTo>
                  <a:lnTo>
                    <a:pt x="5319" y="5310"/>
                  </a:lnTo>
                  <a:lnTo>
                    <a:pt x="5168" y="5498"/>
                  </a:lnTo>
                  <a:lnTo>
                    <a:pt x="5016" y="5682"/>
                  </a:lnTo>
                  <a:lnTo>
                    <a:pt x="4861" y="5867"/>
                  </a:lnTo>
                  <a:lnTo>
                    <a:pt x="4707" y="6050"/>
                  </a:lnTo>
                  <a:lnTo>
                    <a:pt x="4550" y="6230"/>
                  </a:lnTo>
                  <a:lnTo>
                    <a:pt x="4391" y="6409"/>
                  </a:lnTo>
                  <a:lnTo>
                    <a:pt x="4391" y="6409"/>
                  </a:lnTo>
                  <a:lnTo>
                    <a:pt x="4279" y="6530"/>
                  </a:lnTo>
                  <a:lnTo>
                    <a:pt x="4166" y="6648"/>
                  </a:lnTo>
                  <a:lnTo>
                    <a:pt x="4166" y="6648"/>
                  </a:lnTo>
                  <a:lnTo>
                    <a:pt x="4091" y="6728"/>
                  </a:lnTo>
                  <a:lnTo>
                    <a:pt x="4036" y="6786"/>
                  </a:lnTo>
                  <a:lnTo>
                    <a:pt x="3983" y="6839"/>
                  </a:lnTo>
                  <a:lnTo>
                    <a:pt x="3962" y="6860"/>
                  </a:lnTo>
                  <a:lnTo>
                    <a:pt x="3946" y="6875"/>
                  </a:lnTo>
                  <a:lnTo>
                    <a:pt x="3936" y="6882"/>
                  </a:lnTo>
                  <a:lnTo>
                    <a:pt x="3934" y="6882"/>
                  </a:lnTo>
                  <a:lnTo>
                    <a:pt x="3934" y="6881"/>
                  </a:lnTo>
                  <a:lnTo>
                    <a:pt x="3942" y="6868"/>
                  </a:lnTo>
                  <a:lnTo>
                    <a:pt x="3960" y="6844"/>
                  </a:lnTo>
                  <a:lnTo>
                    <a:pt x="3990" y="6805"/>
                  </a:lnTo>
                  <a:lnTo>
                    <a:pt x="4035" y="6751"/>
                  </a:lnTo>
                  <a:lnTo>
                    <a:pt x="4035" y="6751"/>
                  </a:lnTo>
                  <a:close/>
                  <a:moveTo>
                    <a:pt x="3935" y="6825"/>
                  </a:moveTo>
                  <a:lnTo>
                    <a:pt x="3935" y="6825"/>
                  </a:lnTo>
                  <a:lnTo>
                    <a:pt x="3973" y="6768"/>
                  </a:lnTo>
                  <a:lnTo>
                    <a:pt x="4010" y="6713"/>
                  </a:lnTo>
                  <a:lnTo>
                    <a:pt x="4049" y="6657"/>
                  </a:lnTo>
                  <a:lnTo>
                    <a:pt x="4090" y="6604"/>
                  </a:lnTo>
                  <a:lnTo>
                    <a:pt x="4131" y="6550"/>
                  </a:lnTo>
                  <a:lnTo>
                    <a:pt x="4173" y="6497"/>
                  </a:lnTo>
                  <a:lnTo>
                    <a:pt x="4216" y="6446"/>
                  </a:lnTo>
                  <a:lnTo>
                    <a:pt x="4259" y="6394"/>
                  </a:lnTo>
                  <a:lnTo>
                    <a:pt x="4348" y="6292"/>
                  </a:lnTo>
                  <a:lnTo>
                    <a:pt x="4440" y="6192"/>
                  </a:lnTo>
                  <a:lnTo>
                    <a:pt x="4623" y="5993"/>
                  </a:lnTo>
                  <a:lnTo>
                    <a:pt x="4623" y="5993"/>
                  </a:lnTo>
                  <a:lnTo>
                    <a:pt x="4449" y="6200"/>
                  </a:lnTo>
                  <a:lnTo>
                    <a:pt x="4275" y="6406"/>
                  </a:lnTo>
                  <a:lnTo>
                    <a:pt x="4188" y="6509"/>
                  </a:lnTo>
                  <a:lnTo>
                    <a:pt x="4103" y="6613"/>
                  </a:lnTo>
                  <a:lnTo>
                    <a:pt x="4018" y="6718"/>
                  </a:lnTo>
                  <a:lnTo>
                    <a:pt x="3935" y="6825"/>
                  </a:lnTo>
                  <a:lnTo>
                    <a:pt x="3935" y="6825"/>
                  </a:lnTo>
                  <a:close/>
                  <a:moveTo>
                    <a:pt x="5341" y="5122"/>
                  </a:moveTo>
                  <a:lnTo>
                    <a:pt x="5341" y="5122"/>
                  </a:lnTo>
                  <a:lnTo>
                    <a:pt x="5509" y="4896"/>
                  </a:lnTo>
                  <a:lnTo>
                    <a:pt x="5679" y="4671"/>
                  </a:lnTo>
                  <a:lnTo>
                    <a:pt x="5765" y="4559"/>
                  </a:lnTo>
                  <a:lnTo>
                    <a:pt x="5851" y="4448"/>
                  </a:lnTo>
                  <a:lnTo>
                    <a:pt x="5939" y="4336"/>
                  </a:lnTo>
                  <a:lnTo>
                    <a:pt x="6027" y="4226"/>
                  </a:lnTo>
                  <a:lnTo>
                    <a:pt x="6027" y="4226"/>
                  </a:lnTo>
                  <a:lnTo>
                    <a:pt x="6112" y="4119"/>
                  </a:lnTo>
                  <a:lnTo>
                    <a:pt x="6200" y="4013"/>
                  </a:lnTo>
                  <a:lnTo>
                    <a:pt x="6288" y="3907"/>
                  </a:lnTo>
                  <a:lnTo>
                    <a:pt x="6377" y="3802"/>
                  </a:lnTo>
                  <a:lnTo>
                    <a:pt x="6556" y="3593"/>
                  </a:lnTo>
                  <a:lnTo>
                    <a:pt x="6737" y="3385"/>
                  </a:lnTo>
                  <a:lnTo>
                    <a:pt x="6737" y="3385"/>
                  </a:lnTo>
                  <a:lnTo>
                    <a:pt x="6712" y="3422"/>
                  </a:lnTo>
                  <a:lnTo>
                    <a:pt x="6712" y="3422"/>
                  </a:lnTo>
                  <a:lnTo>
                    <a:pt x="6649" y="3512"/>
                  </a:lnTo>
                  <a:lnTo>
                    <a:pt x="6585" y="3601"/>
                  </a:lnTo>
                  <a:lnTo>
                    <a:pt x="6520" y="3692"/>
                  </a:lnTo>
                  <a:lnTo>
                    <a:pt x="6453" y="3779"/>
                  </a:lnTo>
                  <a:lnTo>
                    <a:pt x="6385" y="3867"/>
                  </a:lnTo>
                  <a:lnTo>
                    <a:pt x="6316" y="3955"/>
                  </a:lnTo>
                  <a:lnTo>
                    <a:pt x="6247" y="4041"/>
                  </a:lnTo>
                  <a:lnTo>
                    <a:pt x="6177" y="4128"/>
                  </a:lnTo>
                  <a:lnTo>
                    <a:pt x="6034" y="4300"/>
                  </a:lnTo>
                  <a:lnTo>
                    <a:pt x="5891" y="4470"/>
                  </a:lnTo>
                  <a:lnTo>
                    <a:pt x="5605" y="4807"/>
                  </a:lnTo>
                  <a:lnTo>
                    <a:pt x="5605" y="4807"/>
                  </a:lnTo>
                  <a:lnTo>
                    <a:pt x="5341" y="5122"/>
                  </a:lnTo>
                  <a:lnTo>
                    <a:pt x="5341" y="5122"/>
                  </a:lnTo>
                  <a:close/>
                  <a:moveTo>
                    <a:pt x="6605" y="3716"/>
                  </a:moveTo>
                  <a:lnTo>
                    <a:pt x="6605" y="3716"/>
                  </a:lnTo>
                  <a:lnTo>
                    <a:pt x="6693" y="3607"/>
                  </a:lnTo>
                  <a:lnTo>
                    <a:pt x="6779" y="3497"/>
                  </a:lnTo>
                  <a:lnTo>
                    <a:pt x="6866" y="3387"/>
                  </a:lnTo>
                  <a:lnTo>
                    <a:pt x="6953" y="3276"/>
                  </a:lnTo>
                  <a:lnTo>
                    <a:pt x="7122" y="3054"/>
                  </a:lnTo>
                  <a:lnTo>
                    <a:pt x="7293" y="2830"/>
                  </a:lnTo>
                  <a:lnTo>
                    <a:pt x="7464" y="2609"/>
                  </a:lnTo>
                  <a:lnTo>
                    <a:pt x="7551" y="2498"/>
                  </a:lnTo>
                  <a:lnTo>
                    <a:pt x="7637" y="2388"/>
                  </a:lnTo>
                  <a:lnTo>
                    <a:pt x="7725" y="2279"/>
                  </a:lnTo>
                  <a:lnTo>
                    <a:pt x="7814" y="2171"/>
                  </a:lnTo>
                  <a:lnTo>
                    <a:pt x="7903" y="2063"/>
                  </a:lnTo>
                  <a:lnTo>
                    <a:pt x="7994" y="1957"/>
                  </a:lnTo>
                  <a:lnTo>
                    <a:pt x="7994" y="1957"/>
                  </a:lnTo>
                  <a:lnTo>
                    <a:pt x="8081" y="1859"/>
                  </a:lnTo>
                  <a:lnTo>
                    <a:pt x="8169" y="1761"/>
                  </a:lnTo>
                  <a:lnTo>
                    <a:pt x="8169" y="1761"/>
                  </a:lnTo>
                  <a:lnTo>
                    <a:pt x="8066" y="1890"/>
                  </a:lnTo>
                  <a:lnTo>
                    <a:pt x="7963" y="2020"/>
                  </a:lnTo>
                  <a:lnTo>
                    <a:pt x="7759" y="2280"/>
                  </a:lnTo>
                  <a:lnTo>
                    <a:pt x="7353" y="2803"/>
                  </a:lnTo>
                  <a:lnTo>
                    <a:pt x="7150" y="3064"/>
                  </a:lnTo>
                  <a:lnTo>
                    <a:pt x="7049" y="3194"/>
                  </a:lnTo>
                  <a:lnTo>
                    <a:pt x="6946" y="3323"/>
                  </a:lnTo>
                  <a:lnTo>
                    <a:pt x="6843" y="3452"/>
                  </a:lnTo>
                  <a:lnTo>
                    <a:pt x="6740" y="3579"/>
                  </a:lnTo>
                  <a:lnTo>
                    <a:pt x="6635" y="3706"/>
                  </a:lnTo>
                  <a:lnTo>
                    <a:pt x="6530" y="3832"/>
                  </a:lnTo>
                  <a:lnTo>
                    <a:pt x="6530" y="3832"/>
                  </a:lnTo>
                  <a:lnTo>
                    <a:pt x="6392" y="3998"/>
                  </a:lnTo>
                  <a:lnTo>
                    <a:pt x="6255" y="4166"/>
                  </a:lnTo>
                  <a:lnTo>
                    <a:pt x="6119" y="4334"/>
                  </a:lnTo>
                  <a:lnTo>
                    <a:pt x="5985" y="4504"/>
                  </a:lnTo>
                  <a:lnTo>
                    <a:pt x="5985" y="4504"/>
                  </a:lnTo>
                  <a:lnTo>
                    <a:pt x="6138" y="4305"/>
                  </a:lnTo>
                  <a:lnTo>
                    <a:pt x="6293" y="4107"/>
                  </a:lnTo>
                  <a:lnTo>
                    <a:pt x="6448" y="3910"/>
                  </a:lnTo>
                  <a:lnTo>
                    <a:pt x="6605" y="3716"/>
                  </a:lnTo>
                  <a:lnTo>
                    <a:pt x="6605" y="3716"/>
                  </a:lnTo>
                  <a:close/>
                  <a:moveTo>
                    <a:pt x="7669" y="1623"/>
                  </a:moveTo>
                  <a:lnTo>
                    <a:pt x="7669" y="1623"/>
                  </a:lnTo>
                  <a:lnTo>
                    <a:pt x="7670" y="1621"/>
                  </a:lnTo>
                  <a:lnTo>
                    <a:pt x="7671" y="1619"/>
                  </a:lnTo>
                  <a:lnTo>
                    <a:pt x="7671" y="1619"/>
                  </a:lnTo>
                  <a:lnTo>
                    <a:pt x="7684" y="1620"/>
                  </a:lnTo>
                  <a:lnTo>
                    <a:pt x="7697" y="1622"/>
                  </a:lnTo>
                  <a:lnTo>
                    <a:pt x="7710" y="1626"/>
                  </a:lnTo>
                  <a:lnTo>
                    <a:pt x="7723" y="1630"/>
                  </a:lnTo>
                  <a:lnTo>
                    <a:pt x="7736" y="1636"/>
                  </a:lnTo>
                  <a:lnTo>
                    <a:pt x="7748" y="1643"/>
                  </a:lnTo>
                  <a:lnTo>
                    <a:pt x="7761" y="1651"/>
                  </a:lnTo>
                  <a:lnTo>
                    <a:pt x="7773" y="1661"/>
                  </a:lnTo>
                  <a:lnTo>
                    <a:pt x="7785" y="1671"/>
                  </a:lnTo>
                  <a:lnTo>
                    <a:pt x="7796" y="1684"/>
                  </a:lnTo>
                  <a:lnTo>
                    <a:pt x="7808" y="1697"/>
                  </a:lnTo>
                  <a:lnTo>
                    <a:pt x="7820" y="1712"/>
                  </a:lnTo>
                  <a:lnTo>
                    <a:pt x="7830" y="1730"/>
                  </a:lnTo>
                  <a:lnTo>
                    <a:pt x="7841" y="1749"/>
                  </a:lnTo>
                  <a:lnTo>
                    <a:pt x="7851" y="1768"/>
                  </a:lnTo>
                  <a:lnTo>
                    <a:pt x="7862" y="1790"/>
                  </a:lnTo>
                  <a:lnTo>
                    <a:pt x="7862" y="1790"/>
                  </a:lnTo>
                  <a:lnTo>
                    <a:pt x="7864" y="1793"/>
                  </a:lnTo>
                  <a:lnTo>
                    <a:pt x="7867" y="1795"/>
                  </a:lnTo>
                  <a:lnTo>
                    <a:pt x="7870" y="1797"/>
                  </a:lnTo>
                  <a:lnTo>
                    <a:pt x="7875" y="1798"/>
                  </a:lnTo>
                  <a:lnTo>
                    <a:pt x="7875" y="1798"/>
                  </a:lnTo>
                  <a:lnTo>
                    <a:pt x="7821" y="1855"/>
                  </a:lnTo>
                  <a:lnTo>
                    <a:pt x="7770" y="1914"/>
                  </a:lnTo>
                  <a:lnTo>
                    <a:pt x="7718" y="1973"/>
                  </a:lnTo>
                  <a:lnTo>
                    <a:pt x="7668" y="2033"/>
                  </a:lnTo>
                  <a:lnTo>
                    <a:pt x="7617" y="2094"/>
                  </a:lnTo>
                  <a:lnTo>
                    <a:pt x="7568" y="2155"/>
                  </a:lnTo>
                  <a:lnTo>
                    <a:pt x="7519" y="2217"/>
                  </a:lnTo>
                  <a:lnTo>
                    <a:pt x="7471" y="2279"/>
                  </a:lnTo>
                  <a:lnTo>
                    <a:pt x="7471" y="2279"/>
                  </a:lnTo>
                  <a:lnTo>
                    <a:pt x="7324" y="2468"/>
                  </a:lnTo>
                  <a:lnTo>
                    <a:pt x="7174" y="2656"/>
                  </a:lnTo>
                  <a:lnTo>
                    <a:pt x="7024" y="2842"/>
                  </a:lnTo>
                  <a:lnTo>
                    <a:pt x="6872" y="3027"/>
                  </a:lnTo>
                  <a:lnTo>
                    <a:pt x="6872" y="3027"/>
                  </a:lnTo>
                  <a:lnTo>
                    <a:pt x="6639" y="3297"/>
                  </a:lnTo>
                  <a:lnTo>
                    <a:pt x="6408" y="3570"/>
                  </a:lnTo>
                  <a:lnTo>
                    <a:pt x="6178" y="3843"/>
                  </a:lnTo>
                  <a:lnTo>
                    <a:pt x="5948" y="4116"/>
                  </a:lnTo>
                  <a:lnTo>
                    <a:pt x="5948" y="4116"/>
                  </a:lnTo>
                  <a:lnTo>
                    <a:pt x="5621" y="4509"/>
                  </a:lnTo>
                  <a:lnTo>
                    <a:pt x="5458" y="4705"/>
                  </a:lnTo>
                  <a:lnTo>
                    <a:pt x="5296" y="4903"/>
                  </a:lnTo>
                  <a:lnTo>
                    <a:pt x="5135" y="5102"/>
                  </a:lnTo>
                  <a:lnTo>
                    <a:pt x="4976" y="5301"/>
                  </a:lnTo>
                  <a:lnTo>
                    <a:pt x="4818" y="5502"/>
                  </a:lnTo>
                  <a:lnTo>
                    <a:pt x="4662" y="5704"/>
                  </a:lnTo>
                  <a:lnTo>
                    <a:pt x="4662" y="5704"/>
                  </a:lnTo>
                  <a:lnTo>
                    <a:pt x="4283" y="6171"/>
                  </a:lnTo>
                  <a:lnTo>
                    <a:pt x="3903" y="6635"/>
                  </a:lnTo>
                  <a:lnTo>
                    <a:pt x="3903" y="6635"/>
                  </a:lnTo>
                  <a:lnTo>
                    <a:pt x="3850" y="6698"/>
                  </a:lnTo>
                  <a:lnTo>
                    <a:pt x="3814" y="6742"/>
                  </a:lnTo>
                  <a:lnTo>
                    <a:pt x="3790" y="6766"/>
                  </a:lnTo>
                  <a:lnTo>
                    <a:pt x="3784" y="6772"/>
                  </a:lnTo>
                  <a:lnTo>
                    <a:pt x="3781" y="6775"/>
                  </a:lnTo>
                  <a:lnTo>
                    <a:pt x="3780" y="6775"/>
                  </a:lnTo>
                  <a:lnTo>
                    <a:pt x="3780" y="6773"/>
                  </a:lnTo>
                  <a:lnTo>
                    <a:pt x="3782" y="6769"/>
                  </a:lnTo>
                  <a:lnTo>
                    <a:pt x="3792" y="6751"/>
                  </a:lnTo>
                  <a:lnTo>
                    <a:pt x="3810" y="6723"/>
                  </a:lnTo>
                  <a:lnTo>
                    <a:pt x="3835" y="6688"/>
                  </a:lnTo>
                  <a:lnTo>
                    <a:pt x="3895" y="6602"/>
                  </a:lnTo>
                  <a:lnTo>
                    <a:pt x="3961" y="6511"/>
                  </a:lnTo>
                  <a:lnTo>
                    <a:pt x="4055" y="6381"/>
                  </a:lnTo>
                  <a:lnTo>
                    <a:pt x="4055" y="6381"/>
                  </a:lnTo>
                  <a:lnTo>
                    <a:pt x="4130" y="6281"/>
                  </a:lnTo>
                  <a:lnTo>
                    <a:pt x="4206" y="6181"/>
                  </a:lnTo>
                  <a:lnTo>
                    <a:pt x="4283" y="6083"/>
                  </a:lnTo>
                  <a:lnTo>
                    <a:pt x="4362" y="5986"/>
                  </a:lnTo>
                  <a:lnTo>
                    <a:pt x="4443" y="5888"/>
                  </a:lnTo>
                  <a:lnTo>
                    <a:pt x="4523" y="5793"/>
                  </a:lnTo>
                  <a:lnTo>
                    <a:pt x="4686" y="5602"/>
                  </a:lnTo>
                  <a:lnTo>
                    <a:pt x="4686" y="5602"/>
                  </a:lnTo>
                  <a:lnTo>
                    <a:pt x="4822" y="5437"/>
                  </a:lnTo>
                  <a:lnTo>
                    <a:pt x="4958" y="5272"/>
                  </a:lnTo>
                  <a:lnTo>
                    <a:pt x="5094" y="5104"/>
                  </a:lnTo>
                  <a:lnTo>
                    <a:pt x="5227" y="4937"/>
                  </a:lnTo>
                  <a:lnTo>
                    <a:pt x="5494" y="4601"/>
                  </a:lnTo>
                  <a:lnTo>
                    <a:pt x="5760" y="4264"/>
                  </a:lnTo>
                  <a:lnTo>
                    <a:pt x="5760" y="4264"/>
                  </a:lnTo>
                  <a:lnTo>
                    <a:pt x="5902" y="4087"/>
                  </a:lnTo>
                  <a:lnTo>
                    <a:pt x="6043" y="3913"/>
                  </a:lnTo>
                  <a:lnTo>
                    <a:pt x="6187" y="3738"/>
                  </a:lnTo>
                  <a:lnTo>
                    <a:pt x="6332" y="3565"/>
                  </a:lnTo>
                  <a:lnTo>
                    <a:pt x="6477" y="3392"/>
                  </a:lnTo>
                  <a:lnTo>
                    <a:pt x="6624" y="3220"/>
                  </a:lnTo>
                  <a:lnTo>
                    <a:pt x="6916" y="2876"/>
                  </a:lnTo>
                  <a:lnTo>
                    <a:pt x="6916" y="2876"/>
                  </a:lnTo>
                  <a:lnTo>
                    <a:pt x="6975" y="2808"/>
                  </a:lnTo>
                  <a:lnTo>
                    <a:pt x="7036" y="2740"/>
                  </a:lnTo>
                  <a:lnTo>
                    <a:pt x="7156" y="2604"/>
                  </a:lnTo>
                  <a:lnTo>
                    <a:pt x="7279" y="2467"/>
                  </a:lnTo>
                  <a:lnTo>
                    <a:pt x="7340" y="2398"/>
                  </a:lnTo>
                  <a:lnTo>
                    <a:pt x="7400" y="2329"/>
                  </a:lnTo>
                  <a:lnTo>
                    <a:pt x="7458" y="2259"/>
                  </a:lnTo>
                  <a:lnTo>
                    <a:pt x="7517" y="2189"/>
                  </a:lnTo>
                  <a:lnTo>
                    <a:pt x="7573" y="2117"/>
                  </a:lnTo>
                  <a:lnTo>
                    <a:pt x="7628" y="2045"/>
                  </a:lnTo>
                  <a:lnTo>
                    <a:pt x="7681" y="1970"/>
                  </a:lnTo>
                  <a:lnTo>
                    <a:pt x="7731" y="1895"/>
                  </a:lnTo>
                  <a:lnTo>
                    <a:pt x="7756" y="1857"/>
                  </a:lnTo>
                  <a:lnTo>
                    <a:pt x="7780" y="1819"/>
                  </a:lnTo>
                  <a:lnTo>
                    <a:pt x="7802" y="1779"/>
                  </a:lnTo>
                  <a:lnTo>
                    <a:pt x="7825" y="1740"/>
                  </a:lnTo>
                  <a:lnTo>
                    <a:pt x="7825" y="1740"/>
                  </a:lnTo>
                  <a:lnTo>
                    <a:pt x="7827" y="1735"/>
                  </a:lnTo>
                  <a:lnTo>
                    <a:pt x="7826" y="1730"/>
                  </a:lnTo>
                  <a:lnTo>
                    <a:pt x="7825" y="1725"/>
                  </a:lnTo>
                  <a:lnTo>
                    <a:pt x="7821" y="1722"/>
                  </a:lnTo>
                  <a:lnTo>
                    <a:pt x="7816" y="1718"/>
                  </a:lnTo>
                  <a:lnTo>
                    <a:pt x="7812" y="1718"/>
                  </a:lnTo>
                  <a:lnTo>
                    <a:pt x="7807" y="1719"/>
                  </a:lnTo>
                  <a:lnTo>
                    <a:pt x="7802" y="1722"/>
                  </a:lnTo>
                  <a:lnTo>
                    <a:pt x="7802" y="1722"/>
                  </a:lnTo>
                  <a:lnTo>
                    <a:pt x="7645" y="1893"/>
                  </a:lnTo>
                  <a:lnTo>
                    <a:pt x="7490" y="2063"/>
                  </a:lnTo>
                  <a:lnTo>
                    <a:pt x="7335" y="2235"/>
                  </a:lnTo>
                  <a:lnTo>
                    <a:pt x="7182" y="2409"/>
                  </a:lnTo>
                  <a:lnTo>
                    <a:pt x="7182" y="2409"/>
                  </a:lnTo>
                  <a:lnTo>
                    <a:pt x="7327" y="2231"/>
                  </a:lnTo>
                  <a:lnTo>
                    <a:pt x="7470" y="2051"/>
                  </a:lnTo>
                  <a:lnTo>
                    <a:pt x="7541" y="1960"/>
                  </a:lnTo>
                  <a:lnTo>
                    <a:pt x="7612" y="1869"/>
                  </a:lnTo>
                  <a:lnTo>
                    <a:pt x="7681" y="1778"/>
                  </a:lnTo>
                  <a:lnTo>
                    <a:pt x="7750" y="1685"/>
                  </a:lnTo>
                  <a:lnTo>
                    <a:pt x="7750" y="1685"/>
                  </a:lnTo>
                  <a:lnTo>
                    <a:pt x="7751" y="1683"/>
                  </a:lnTo>
                  <a:lnTo>
                    <a:pt x="7752" y="1681"/>
                  </a:lnTo>
                  <a:lnTo>
                    <a:pt x="7752" y="1675"/>
                  </a:lnTo>
                  <a:lnTo>
                    <a:pt x="7750" y="1670"/>
                  </a:lnTo>
                  <a:lnTo>
                    <a:pt x="7746" y="1665"/>
                  </a:lnTo>
                  <a:lnTo>
                    <a:pt x="7740" y="1663"/>
                  </a:lnTo>
                  <a:lnTo>
                    <a:pt x="7734" y="1662"/>
                  </a:lnTo>
                  <a:lnTo>
                    <a:pt x="7730" y="1663"/>
                  </a:lnTo>
                  <a:lnTo>
                    <a:pt x="7724" y="1667"/>
                  </a:lnTo>
                  <a:lnTo>
                    <a:pt x="7724" y="1667"/>
                  </a:lnTo>
                  <a:lnTo>
                    <a:pt x="7669" y="1725"/>
                  </a:lnTo>
                  <a:lnTo>
                    <a:pt x="7614" y="1784"/>
                  </a:lnTo>
                  <a:lnTo>
                    <a:pt x="7504" y="1902"/>
                  </a:lnTo>
                  <a:lnTo>
                    <a:pt x="7504" y="1902"/>
                  </a:lnTo>
                  <a:lnTo>
                    <a:pt x="7557" y="1841"/>
                  </a:lnTo>
                  <a:lnTo>
                    <a:pt x="7607" y="1779"/>
                  </a:lnTo>
                  <a:lnTo>
                    <a:pt x="7657" y="1717"/>
                  </a:lnTo>
                  <a:lnTo>
                    <a:pt x="7705" y="1653"/>
                  </a:lnTo>
                  <a:lnTo>
                    <a:pt x="7705" y="1653"/>
                  </a:lnTo>
                  <a:lnTo>
                    <a:pt x="7708" y="1647"/>
                  </a:lnTo>
                  <a:lnTo>
                    <a:pt x="7708" y="1642"/>
                  </a:lnTo>
                  <a:lnTo>
                    <a:pt x="7705" y="1637"/>
                  </a:lnTo>
                  <a:lnTo>
                    <a:pt x="7702" y="1634"/>
                  </a:lnTo>
                  <a:lnTo>
                    <a:pt x="7697" y="1632"/>
                  </a:lnTo>
                  <a:lnTo>
                    <a:pt x="7691" y="1630"/>
                  </a:lnTo>
                  <a:lnTo>
                    <a:pt x="7686" y="1632"/>
                  </a:lnTo>
                  <a:lnTo>
                    <a:pt x="7681" y="1634"/>
                  </a:lnTo>
                  <a:lnTo>
                    <a:pt x="7681" y="1634"/>
                  </a:lnTo>
                  <a:lnTo>
                    <a:pt x="7655" y="1656"/>
                  </a:lnTo>
                  <a:lnTo>
                    <a:pt x="7629" y="1678"/>
                  </a:lnTo>
                  <a:lnTo>
                    <a:pt x="7578" y="1724"/>
                  </a:lnTo>
                  <a:lnTo>
                    <a:pt x="7578" y="1724"/>
                  </a:lnTo>
                  <a:lnTo>
                    <a:pt x="7669" y="1623"/>
                  </a:lnTo>
                  <a:lnTo>
                    <a:pt x="7669" y="1623"/>
                  </a:lnTo>
                  <a:close/>
                  <a:moveTo>
                    <a:pt x="6459" y="2896"/>
                  </a:moveTo>
                  <a:lnTo>
                    <a:pt x="6459" y="2896"/>
                  </a:lnTo>
                  <a:lnTo>
                    <a:pt x="6788" y="2549"/>
                  </a:lnTo>
                  <a:lnTo>
                    <a:pt x="6788" y="2549"/>
                  </a:lnTo>
                  <a:lnTo>
                    <a:pt x="6674" y="2674"/>
                  </a:lnTo>
                  <a:lnTo>
                    <a:pt x="6561" y="2800"/>
                  </a:lnTo>
                  <a:lnTo>
                    <a:pt x="6561" y="2800"/>
                  </a:lnTo>
                  <a:lnTo>
                    <a:pt x="6440" y="2934"/>
                  </a:lnTo>
                  <a:lnTo>
                    <a:pt x="6322" y="3070"/>
                  </a:lnTo>
                  <a:lnTo>
                    <a:pt x="6084" y="3343"/>
                  </a:lnTo>
                  <a:lnTo>
                    <a:pt x="6084" y="3343"/>
                  </a:lnTo>
                  <a:lnTo>
                    <a:pt x="6270" y="3119"/>
                  </a:lnTo>
                  <a:lnTo>
                    <a:pt x="6459" y="2896"/>
                  </a:lnTo>
                  <a:lnTo>
                    <a:pt x="6459" y="2896"/>
                  </a:lnTo>
                  <a:close/>
                  <a:moveTo>
                    <a:pt x="5351" y="4040"/>
                  </a:moveTo>
                  <a:lnTo>
                    <a:pt x="5351" y="4040"/>
                  </a:lnTo>
                  <a:lnTo>
                    <a:pt x="5566" y="3778"/>
                  </a:lnTo>
                  <a:lnTo>
                    <a:pt x="5673" y="3647"/>
                  </a:lnTo>
                  <a:lnTo>
                    <a:pt x="5781" y="3516"/>
                  </a:lnTo>
                  <a:lnTo>
                    <a:pt x="5890" y="3386"/>
                  </a:lnTo>
                  <a:lnTo>
                    <a:pt x="6001" y="3258"/>
                  </a:lnTo>
                  <a:lnTo>
                    <a:pt x="6057" y="3194"/>
                  </a:lnTo>
                  <a:lnTo>
                    <a:pt x="6113" y="3132"/>
                  </a:lnTo>
                  <a:lnTo>
                    <a:pt x="6171" y="3069"/>
                  </a:lnTo>
                  <a:lnTo>
                    <a:pt x="6229" y="3008"/>
                  </a:lnTo>
                  <a:lnTo>
                    <a:pt x="6229" y="3008"/>
                  </a:lnTo>
                  <a:lnTo>
                    <a:pt x="6346" y="2887"/>
                  </a:lnTo>
                  <a:lnTo>
                    <a:pt x="6463" y="2769"/>
                  </a:lnTo>
                  <a:lnTo>
                    <a:pt x="6700" y="2534"/>
                  </a:lnTo>
                  <a:lnTo>
                    <a:pt x="6700" y="2534"/>
                  </a:lnTo>
                  <a:lnTo>
                    <a:pt x="6534" y="2725"/>
                  </a:lnTo>
                  <a:lnTo>
                    <a:pt x="6367" y="2914"/>
                  </a:lnTo>
                  <a:lnTo>
                    <a:pt x="6200" y="3104"/>
                  </a:lnTo>
                  <a:lnTo>
                    <a:pt x="6031" y="3292"/>
                  </a:lnTo>
                  <a:lnTo>
                    <a:pt x="5863" y="3481"/>
                  </a:lnTo>
                  <a:lnTo>
                    <a:pt x="5693" y="3668"/>
                  </a:lnTo>
                  <a:lnTo>
                    <a:pt x="5524" y="3855"/>
                  </a:lnTo>
                  <a:lnTo>
                    <a:pt x="5351" y="4040"/>
                  </a:lnTo>
                  <a:lnTo>
                    <a:pt x="5351" y="4040"/>
                  </a:lnTo>
                  <a:close/>
                  <a:moveTo>
                    <a:pt x="6668" y="2763"/>
                  </a:moveTo>
                  <a:lnTo>
                    <a:pt x="6668" y="2763"/>
                  </a:lnTo>
                  <a:lnTo>
                    <a:pt x="6742" y="2684"/>
                  </a:lnTo>
                  <a:lnTo>
                    <a:pt x="6818" y="2604"/>
                  </a:lnTo>
                  <a:lnTo>
                    <a:pt x="6894" y="2526"/>
                  </a:lnTo>
                  <a:lnTo>
                    <a:pt x="6973" y="2448"/>
                  </a:lnTo>
                  <a:lnTo>
                    <a:pt x="7129" y="2293"/>
                  </a:lnTo>
                  <a:lnTo>
                    <a:pt x="7208" y="2216"/>
                  </a:lnTo>
                  <a:lnTo>
                    <a:pt x="7285" y="2137"/>
                  </a:lnTo>
                  <a:lnTo>
                    <a:pt x="7285" y="2137"/>
                  </a:lnTo>
                  <a:lnTo>
                    <a:pt x="7152" y="2286"/>
                  </a:lnTo>
                  <a:lnTo>
                    <a:pt x="7018" y="2434"/>
                  </a:lnTo>
                  <a:lnTo>
                    <a:pt x="6887" y="2585"/>
                  </a:lnTo>
                  <a:lnTo>
                    <a:pt x="6756" y="2738"/>
                  </a:lnTo>
                  <a:lnTo>
                    <a:pt x="6626" y="2890"/>
                  </a:lnTo>
                  <a:lnTo>
                    <a:pt x="6497" y="3043"/>
                  </a:lnTo>
                  <a:lnTo>
                    <a:pt x="6369" y="3198"/>
                  </a:lnTo>
                  <a:lnTo>
                    <a:pt x="6242" y="3352"/>
                  </a:lnTo>
                  <a:lnTo>
                    <a:pt x="6115" y="3508"/>
                  </a:lnTo>
                  <a:lnTo>
                    <a:pt x="5989" y="3665"/>
                  </a:lnTo>
                  <a:lnTo>
                    <a:pt x="5864" y="3821"/>
                  </a:lnTo>
                  <a:lnTo>
                    <a:pt x="5740" y="3978"/>
                  </a:lnTo>
                  <a:lnTo>
                    <a:pt x="5492" y="4294"/>
                  </a:lnTo>
                  <a:lnTo>
                    <a:pt x="5247" y="4610"/>
                  </a:lnTo>
                  <a:lnTo>
                    <a:pt x="5247" y="4610"/>
                  </a:lnTo>
                  <a:lnTo>
                    <a:pt x="4784" y="5171"/>
                  </a:lnTo>
                  <a:lnTo>
                    <a:pt x="4552" y="5451"/>
                  </a:lnTo>
                  <a:lnTo>
                    <a:pt x="4319" y="5728"/>
                  </a:lnTo>
                  <a:lnTo>
                    <a:pt x="4319" y="5728"/>
                  </a:lnTo>
                  <a:lnTo>
                    <a:pt x="4258" y="5800"/>
                  </a:lnTo>
                  <a:lnTo>
                    <a:pt x="4197" y="5870"/>
                  </a:lnTo>
                  <a:lnTo>
                    <a:pt x="4073" y="6008"/>
                  </a:lnTo>
                  <a:lnTo>
                    <a:pt x="3823" y="6282"/>
                  </a:lnTo>
                  <a:lnTo>
                    <a:pt x="3823" y="6282"/>
                  </a:lnTo>
                  <a:lnTo>
                    <a:pt x="4251" y="5727"/>
                  </a:lnTo>
                  <a:lnTo>
                    <a:pt x="4681" y="5173"/>
                  </a:lnTo>
                  <a:lnTo>
                    <a:pt x="4897" y="4897"/>
                  </a:lnTo>
                  <a:lnTo>
                    <a:pt x="5114" y="4622"/>
                  </a:lnTo>
                  <a:lnTo>
                    <a:pt x="5330" y="4348"/>
                  </a:lnTo>
                  <a:lnTo>
                    <a:pt x="5549" y="4074"/>
                  </a:lnTo>
                  <a:lnTo>
                    <a:pt x="5549" y="4074"/>
                  </a:lnTo>
                  <a:lnTo>
                    <a:pt x="5685" y="3907"/>
                  </a:lnTo>
                  <a:lnTo>
                    <a:pt x="5822" y="3741"/>
                  </a:lnTo>
                  <a:lnTo>
                    <a:pt x="5960" y="3574"/>
                  </a:lnTo>
                  <a:lnTo>
                    <a:pt x="6099" y="3411"/>
                  </a:lnTo>
                  <a:lnTo>
                    <a:pt x="6240" y="3247"/>
                  </a:lnTo>
                  <a:lnTo>
                    <a:pt x="6381" y="3085"/>
                  </a:lnTo>
                  <a:lnTo>
                    <a:pt x="6524" y="2924"/>
                  </a:lnTo>
                  <a:lnTo>
                    <a:pt x="6668" y="2763"/>
                  </a:lnTo>
                  <a:lnTo>
                    <a:pt x="6668" y="2763"/>
                  </a:lnTo>
                  <a:close/>
                  <a:moveTo>
                    <a:pt x="6824" y="2549"/>
                  </a:moveTo>
                  <a:lnTo>
                    <a:pt x="6824" y="2549"/>
                  </a:lnTo>
                  <a:lnTo>
                    <a:pt x="7128" y="2214"/>
                  </a:lnTo>
                  <a:lnTo>
                    <a:pt x="7434" y="1881"/>
                  </a:lnTo>
                  <a:lnTo>
                    <a:pt x="7434" y="1881"/>
                  </a:lnTo>
                  <a:lnTo>
                    <a:pt x="7455" y="1862"/>
                  </a:lnTo>
                  <a:lnTo>
                    <a:pt x="7455" y="1862"/>
                  </a:lnTo>
                  <a:lnTo>
                    <a:pt x="7504" y="1818"/>
                  </a:lnTo>
                  <a:lnTo>
                    <a:pt x="7540" y="1786"/>
                  </a:lnTo>
                  <a:lnTo>
                    <a:pt x="7566" y="1766"/>
                  </a:lnTo>
                  <a:lnTo>
                    <a:pt x="7580" y="1754"/>
                  </a:lnTo>
                  <a:lnTo>
                    <a:pt x="7585" y="1753"/>
                  </a:lnTo>
                  <a:lnTo>
                    <a:pt x="7587" y="1753"/>
                  </a:lnTo>
                  <a:lnTo>
                    <a:pt x="7587" y="1754"/>
                  </a:lnTo>
                  <a:lnTo>
                    <a:pt x="7585" y="1758"/>
                  </a:lnTo>
                  <a:lnTo>
                    <a:pt x="7576" y="1768"/>
                  </a:lnTo>
                  <a:lnTo>
                    <a:pt x="7564" y="1785"/>
                  </a:lnTo>
                  <a:lnTo>
                    <a:pt x="7526" y="1826"/>
                  </a:lnTo>
                  <a:lnTo>
                    <a:pt x="7483" y="1871"/>
                  </a:lnTo>
                  <a:lnTo>
                    <a:pt x="7420" y="1938"/>
                  </a:lnTo>
                  <a:lnTo>
                    <a:pt x="7420" y="1938"/>
                  </a:lnTo>
                  <a:lnTo>
                    <a:pt x="7265" y="2094"/>
                  </a:lnTo>
                  <a:lnTo>
                    <a:pt x="7111" y="2250"/>
                  </a:lnTo>
                  <a:lnTo>
                    <a:pt x="7111" y="2250"/>
                  </a:lnTo>
                  <a:lnTo>
                    <a:pt x="7038" y="2323"/>
                  </a:lnTo>
                  <a:lnTo>
                    <a:pt x="6967" y="2398"/>
                  </a:lnTo>
                  <a:lnTo>
                    <a:pt x="6824" y="2549"/>
                  </a:lnTo>
                  <a:lnTo>
                    <a:pt x="6824" y="2549"/>
                  </a:lnTo>
                  <a:close/>
                  <a:moveTo>
                    <a:pt x="7373" y="1798"/>
                  </a:moveTo>
                  <a:lnTo>
                    <a:pt x="7373" y="1798"/>
                  </a:lnTo>
                  <a:lnTo>
                    <a:pt x="7375" y="1793"/>
                  </a:lnTo>
                  <a:lnTo>
                    <a:pt x="7376" y="1787"/>
                  </a:lnTo>
                  <a:lnTo>
                    <a:pt x="7375" y="1782"/>
                  </a:lnTo>
                  <a:lnTo>
                    <a:pt x="7373" y="1779"/>
                  </a:lnTo>
                  <a:lnTo>
                    <a:pt x="7373" y="1779"/>
                  </a:lnTo>
                  <a:lnTo>
                    <a:pt x="7403" y="1751"/>
                  </a:lnTo>
                  <a:lnTo>
                    <a:pt x="7434" y="1724"/>
                  </a:lnTo>
                  <a:lnTo>
                    <a:pt x="7466" y="1699"/>
                  </a:lnTo>
                  <a:lnTo>
                    <a:pt x="7498" y="1677"/>
                  </a:lnTo>
                  <a:lnTo>
                    <a:pt x="7514" y="1667"/>
                  </a:lnTo>
                  <a:lnTo>
                    <a:pt x="7531" y="1657"/>
                  </a:lnTo>
                  <a:lnTo>
                    <a:pt x="7547" y="1649"/>
                  </a:lnTo>
                  <a:lnTo>
                    <a:pt x="7564" y="1641"/>
                  </a:lnTo>
                  <a:lnTo>
                    <a:pt x="7581" y="1634"/>
                  </a:lnTo>
                  <a:lnTo>
                    <a:pt x="7598" y="1629"/>
                  </a:lnTo>
                  <a:lnTo>
                    <a:pt x="7614" y="1624"/>
                  </a:lnTo>
                  <a:lnTo>
                    <a:pt x="7630" y="1621"/>
                  </a:lnTo>
                  <a:lnTo>
                    <a:pt x="7630" y="1621"/>
                  </a:lnTo>
                  <a:lnTo>
                    <a:pt x="7290" y="1977"/>
                  </a:lnTo>
                  <a:lnTo>
                    <a:pt x="7290" y="1977"/>
                  </a:lnTo>
                  <a:lnTo>
                    <a:pt x="7222" y="2041"/>
                  </a:lnTo>
                  <a:lnTo>
                    <a:pt x="7155" y="2106"/>
                  </a:lnTo>
                  <a:lnTo>
                    <a:pt x="7088" y="2171"/>
                  </a:lnTo>
                  <a:lnTo>
                    <a:pt x="7023" y="2237"/>
                  </a:lnTo>
                  <a:lnTo>
                    <a:pt x="6957" y="2303"/>
                  </a:lnTo>
                  <a:lnTo>
                    <a:pt x="6893" y="2370"/>
                  </a:lnTo>
                  <a:lnTo>
                    <a:pt x="6829" y="2438"/>
                  </a:lnTo>
                  <a:lnTo>
                    <a:pt x="6765" y="2506"/>
                  </a:lnTo>
                  <a:lnTo>
                    <a:pt x="6765" y="2506"/>
                  </a:lnTo>
                  <a:lnTo>
                    <a:pt x="6868" y="2383"/>
                  </a:lnTo>
                  <a:lnTo>
                    <a:pt x="6970" y="2259"/>
                  </a:lnTo>
                  <a:lnTo>
                    <a:pt x="6970" y="2259"/>
                  </a:lnTo>
                  <a:lnTo>
                    <a:pt x="7074" y="2148"/>
                  </a:lnTo>
                  <a:lnTo>
                    <a:pt x="7126" y="2090"/>
                  </a:lnTo>
                  <a:lnTo>
                    <a:pt x="7176" y="2033"/>
                  </a:lnTo>
                  <a:lnTo>
                    <a:pt x="7226" y="1976"/>
                  </a:lnTo>
                  <a:lnTo>
                    <a:pt x="7277" y="1917"/>
                  </a:lnTo>
                  <a:lnTo>
                    <a:pt x="7325" y="1857"/>
                  </a:lnTo>
                  <a:lnTo>
                    <a:pt x="7373" y="1798"/>
                  </a:lnTo>
                  <a:lnTo>
                    <a:pt x="7373" y="1798"/>
                  </a:lnTo>
                  <a:close/>
                  <a:moveTo>
                    <a:pt x="7289" y="1445"/>
                  </a:moveTo>
                  <a:lnTo>
                    <a:pt x="7289" y="1445"/>
                  </a:lnTo>
                  <a:lnTo>
                    <a:pt x="7285" y="1445"/>
                  </a:lnTo>
                  <a:lnTo>
                    <a:pt x="7283" y="1445"/>
                  </a:lnTo>
                  <a:lnTo>
                    <a:pt x="7279" y="1447"/>
                  </a:lnTo>
                  <a:lnTo>
                    <a:pt x="7277" y="1449"/>
                  </a:lnTo>
                  <a:lnTo>
                    <a:pt x="7277" y="1449"/>
                  </a:lnTo>
                  <a:lnTo>
                    <a:pt x="7237" y="1488"/>
                  </a:lnTo>
                  <a:lnTo>
                    <a:pt x="7205" y="1518"/>
                  </a:lnTo>
                  <a:lnTo>
                    <a:pt x="7180" y="1541"/>
                  </a:lnTo>
                  <a:lnTo>
                    <a:pt x="7162" y="1557"/>
                  </a:lnTo>
                  <a:lnTo>
                    <a:pt x="7150" y="1565"/>
                  </a:lnTo>
                  <a:lnTo>
                    <a:pt x="7146" y="1567"/>
                  </a:lnTo>
                  <a:lnTo>
                    <a:pt x="7143" y="1568"/>
                  </a:lnTo>
                  <a:lnTo>
                    <a:pt x="7142" y="1567"/>
                  </a:lnTo>
                  <a:lnTo>
                    <a:pt x="7142" y="1565"/>
                  </a:lnTo>
                  <a:lnTo>
                    <a:pt x="7146" y="1558"/>
                  </a:lnTo>
                  <a:lnTo>
                    <a:pt x="7153" y="1546"/>
                  </a:lnTo>
                  <a:lnTo>
                    <a:pt x="7164" y="1532"/>
                  </a:lnTo>
                  <a:lnTo>
                    <a:pt x="7196" y="1495"/>
                  </a:lnTo>
                  <a:lnTo>
                    <a:pt x="7236" y="1451"/>
                  </a:lnTo>
                  <a:lnTo>
                    <a:pt x="7258" y="1428"/>
                  </a:lnTo>
                  <a:lnTo>
                    <a:pt x="7282" y="1406"/>
                  </a:lnTo>
                  <a:lnTo>
                    <a:pt x="7282" y="1406"/>
                  </a:lnTo>
                  <a:lnTo>
                    <a:pt x="7285" y="1426"/>
                  </a:lnTo>
                  <a:lnTo>
                    <a:pt x="7289" y="1445"/>
                  </a:lnTo>
                  <a:lnTo>
                    <a:pt x="7289" y="1445"/>
                  </a:lnTo>
                  <a:close/>
                  <a:moveTo>
                    <a:pt x="6958" y="1603"/>
                  </a:moveTo>
                  <a:lnTo>
                    <a:pt x="6958" y="1603"/>
                  </a:lnTo>
                  <a:lnTo>
                    <a:pt x="6981" y="1567"/>
                  </a:lnTo>
                  <a:lnTo>
                    <a:pt x="7015" y="1517"/>
                  </a:lnTo>
                  <a:lnTo>
                    <a:pt x="7035" y="1489"/>
                  </a:lnTo>
                  <a:lnTo>
                    <a:pt x="7057" y="1461"/>
                  </a:lnTo>
                  <a:lnTo>
                    <a:pt x="7080" y="1433"/>
                  </a:lnTo>
                  <a:lnTo>
                    <a:pt x="7104" y="1406"/>
                  </a:lnTo>
                  <a:lnTo>
                    <a:pt x="7128" y="1381"/>
                  </a:lnTo>
                  <a:lnTo>
                    <a:pt x="7140" y="1370"/>
                  </a:lnTo>
                  <a:lnTo>
                    <a:pt x="7152" y="1361"/>
                  </a:lnTo>
                  <a:lnTo>
                    <a:pt x="7163" y="1352"/>
                  </a:lnTo>
                  <a:lnTo>
                    <a:pt x="7175" y="1345"/>
                  </a:lnTo>
                  <a:lnTo>
                    <a:pt x="7187" y="1339"/>
                  </a:lnTo>
                  <a:lnTo>
                    <a:pt x="7198" y="1335"/>
                  </a:lnTo>
                  <a:lnTo>
                    <a:pt x="7209" y="1333"/>
                  </a:lnTo>
                  <a:lnTo>
                    <a:pt x="7219" y="1332"/>
                  </a:lnTo>
                  <a:lnTo>
                    <a:pt x="7229" y="1333"/>
                  </a:lnTo>
                  <a:lnTo>
                    <a:pt x="7238" y="1337"/>
                  </a:lnTo>
                  <a:lnTo>
                    <a:pt x="7248" y="1342"/>
                  </a:lnTo>
                  <a:lnTo>
                    <a:pt x="7256" y="1351"/>
                  </a:lnTo>
                  <a:lnTo>
                    <a:pt x="7264" y="1361"/>
                  </a:lnTo>
                  <a:lnTo>
                    <a:pt x="7270" y="1374"/>
                  </a:lnTo>
                  <a:lnTo>
                    <a:pt x="7270" y="1374"/>
                  </a:lnTo>
                  <a:lnTo>
                    <a:pt x="7234" y="1406"/>
                  </a:lnTo>
                  <a:lnTo>
                    <a:pt x="7198" y="1435"/>
                  </a:lnTo>
                  <a:lnTo>
                    <a:pt x="7169" y="1461"/>
                  </a:lnTo>
                  <a:lnTo>
                    <a:pt x="7149" y="1476"/>
                  </a:lnTo>
                  <a:lnTo>
                    <a:pt x="7143" y="1479"/>
                  </a:lnTo>
                  <a:lnTo>
                    <a:pt x="7141" y="1479"/>
                  </a:lnTo>
                  <a:lnTo>
                    <a:pt x="7141" y="1479"/>
                  </a:lnTo>
                  <a:lnTo>
                    <a:pt x="7142" y="1475"/>
                  </a:lnTo>
                  <a:lnTo>
                    <a:pt x="7148" y="1465"/>
                  </a:lnTo>
                  <a:lnTo>
                    <a:pt x="7173" y="1430"/>
                  </a:lnTo>
                  <a:lnTo>
                    <a:pt x="7219" y="1370"/>
                  </a:lnTo>
                  <a:lnTo>
                    <a:pt x="7219" y="1370"/>
                  </a:lnTo>
                  <a:lnTo>
                    <a:pt x="7223" y="1365"/>
                  </a:lnTo>
                  <a:lnTo>
                    <a:pt x="7223" y="1359"/>
                  </a:lnTo>
                  <a:lnTo>
                    <a:pt x="7222" y="1353"/>
                  </a:lnTo>
                  <a:lnTo>
                    <a:pt x="7218" y="1349"/>
                  </a:lnTo>
                  <a:lnTo>
                    <a:pt x="7214" y="1346"/>
                  </a:lnTo>
                  <a:lnTo>
                    <a:pt x="7209" y="1345"/>
                  </a:lnTo>
                  <a:lnTo>
                    <a:pt x="7204" y="1346"/>
                  </a:lnTo>
                  <a:lnTo>
                    <a:pt x="7202" y="1347"/>
                  </a:lnTo>
                  <a:lnTo>
                    <a:pt x="7200" y="1349"/>
                  </a:lnTo>
                  <a:lnTo>
                    <a:pt x="7200" y="1349"/>
                  </a:lnTo>
                  <a:lnTo>
                    <a:pt x="7024" y="1568"/>
                  </a:lnTo>
                  <a:lnTo>
                    <a:pt x="7024" y="1568"/>
                  </a:lnTo>
                  <a:lnTo>
                    <a:pt x="7020" y="1574"/>
                  </a:lnTo>
                  <a:lnTo>
                    <a:pt x="7019" y="1580"/>
                  </a:lnTo>
                  <a:lnTo>
                    <a:pt x="7020" y="1585"/>
                  </a:lnTo>
                  <a:lnTo>
                    <a:pt x="7024" y="1589"/>
                  </a:lnTo>
                  <a:lnTo>
                    <a:pt x="7029" y="1592"/>
                  </a:lnTo>
                  <a:lnTo>
                    <a:pt x="7033" y="1594"/>
                  </a:lnTo>
                  <a:lnTo>
                    <a:pt x="7039" y="1593"/>
                  </a:lnTo>
                  <a:lnTo>
                    <a:pt x="7045" y="1589"/>
                  </a:lnTo>
                  <a:lnTo>
                    <a:pt x="7045" y="1589"/>
                  </a:lnTo>
                  <a:lnTo>
                    <a:pt x="7141" y="1513"/>
                  </a:lnTo>
                  <a:lnTo>
                    <a:pt x="7181" y="1483"/>
                  </a:lnTo>
                  <a:lnTo>
                    <a:pt x="7183" y="1482"/>
                  </a:lnTo>
                  <a:lnTo>
                    <a:pt x="7183" y="1482"/>
                  </a:lnTo>
                  <a:lnTo>
                    <a:pt x="7177" y="1489"/>
                  </a:lnTo>
                  <a:lnTo>
                    <a:pt x="7140" y="1521"/>
                  </a:lnTo>
                  <a:lnTo>
                    <a:pt x="7084" y="1574"/>
                  </a:lnTo>
                  <a:lnTo>
                    <a:pt x="7051" y="1605"/>
                  </a:lnTo>
                  <a:lnTo>
                    <a:pt x="7018" y="1637"/>
                  </a:lnTo>
                  <a:lnTo>
                    <a:pt x="6987" y="1669"/>
                  </a:lnTo>
                  <a:lnTo>
                    <a:pt x="6957" y="1702"/>
                  </a:lnTo>
                  <a:lnTo>
                    <a:pt x="6932" y="1731"/>
                  </a:lnTo>
                  <a:lnTo>
                    <a:pt x="6921" y="1745"/>
                  </a:lnTo>
                  <a:lnTo>
                    <a:pt x="6912" y="1758"/>
                  </a:lnTo>
                  <a:lnTo>
                    <a:pt x="6912" y="1758"/>
                  </a:lnTo>
                  <a:lnTo>
                    <a:pt x="6910" y="1763"/>
                  </a:lnTo>
                  <a:lnTo>
                    <a:pt x="6910" y="1767"/>
                  </a:lnTo>
                  <a:lnTo>
                    <a:pt x="6912" y="1772"/>
                  </a:lnTo>
                  <a:lnTo>
                    <a:pt x="6915" y="1775"/>
                  </a:lnTo>
                  <a:lnTo>
                    <a:pt x="6919" y="1779"/>
                  </a:lnTo>
                  <a:lnTo>
                    <a:pt x="6923" y="1780"/>
                  </a:lnTo>
                  <a:lnTo>
                    <a:pt x="6927" y="1780"/>
                  </a:lnTo>
                  <a:lnTo>
                    <a:pt x="6932" y="1778"/>
                  </a:lnTo>
                  <a:lnTo>
                    <a:pt x="6932" y="1778"/>
                  </a:lnTo>
                  <a:lnTo>
                    <a:pt x="7017" y="1717"/>
                  </a:lnTo>
                  <a:lnTo>
                    <a:pt x="7060" y="1685"/>
                  </a:lnTo>
                  <a:lnTo>
                    <a:pt x="7098" y="1654"/>
                  </a:lnTo>
                  <a:lnTo>
                    <a:pt x="7168" y="1595"/>
                  </a:lnTo>
                  <a:lnTo>
                    <a:pt x="7168" y="1595"/>
                  </a:lnTo>
                  <a:lnTo>
                    <a:pt x="7102" y="1650"/>
                  </a:lnTo>
                  <a:lnTo>
                    <a:pt x="7023" y="1720"/>
                  </a:lnTo>
                  <a:lnTo>
                    <a:pt x="6981" y="1758"/>
                  </a:lnTo>
                  <a:lnTo>
                    <a:pt x="6941" y="1795"/>
                  </a:lnTo>
                  <a:lnTo>
                    <a:pt x="6903" y="1832"/>
                  </a:lnTo>
                  <a:lnTo>
                    <a:pt x="6871" y="1866"/>
                  </a:lnTo>
                  <a:lnTo>
                    <a:pt x="6871" y="1866"/>
                  </a:lnTo>
                  <a:lnTo>
                    <a:pt x="6868" y="1869"/>
                  </a:lnTo>
                  <a:lnTo>
                    <a:pt x="6867" y="1875"/>
                  </a:lnTo>
                  <a:lnTo>
                    <a:pt x="6868" y="1880"/>
                  </a:lnTo>
                  <a:lnTo>
                    <a:pt x="6871" y="1884"/>
                  </a:lnTo>
                  <a:lnTo>
                    <a:pt x="6873" y="1887"/>
                  </a:lnTo>
                  <a:lnTo>
                    <a:pt x="6878" y="1889"/>
                  </a:lnTo>
                  <a:lnTo>
                    <a:pt x="6882" y="1889"/>
                  </a:lnTo>
                  <a:lnTo>
                    <a:pt x="6888" y="1888"/>
                  </a:lnTo>
                  <a:lnTo>
                    <a:pt x="6888" y="1888"/>
                  </a:lnTo>
                  <a:lnTo>
                    <a:pt x="7029" y="1785"/>
                  </a:lnTo>
                  <a:lnTo>
                    <a:pt x="7116" y="1722"/>
                  </a:lnTo>
                  <a:lnTo>
                    <a:pt x="7143" y="1704"/>
                  </a:lnTo>
                  <a:lnTo>
                    <a:pt x="7149" y="1701"/>
                  </a:lnTo>
                  <a:lnTo>
                    <a:pt x="7149" y="1701"/>
                  </a:lnTo>
                  <a:lnTo>
                    <a:pt x="7149" y="1702"/>
                  </a:lnTo>
                  <a:lnTo>
                    <a:pt x="7149" y="1702"/>
                  </a:lnTo>
                  <a:lnTo>
                    <a:pt x="7105" y="1746"/>
                  </a:lnTo>
                  <a:lnTo>
                    <a:pt x="7060" y="1790"/>
                  </a:lnTo>
                  <a:lnTo>
                    <a:pt x="7016" y="1833"/>
                  </a:lnTo>
                  <a:lnTo>
                    <a:pt x="6969" y="1875"/>
                  </a:lnTo>
                  <a:lnTo>
                    <a:pt x="6875" y="1959"/>
                  </a:lnTo>
                  <a:lnTo>
                    <a:pt x="6782" y="2042"/>
                  </a:lnTo>
                  <a:lnTo>
                    <a:pt x="6782" y="2042"/>
                  </a:lnTo>
                  <a:lnTo>
                    <a:pt x="6798" y="1986"/>
                  </a:lnTo>
                  <a:lnTo>
                    <a:pt x="6816" y="1931"/>
                  </a:lnTo>
                  <a:lnTo>
                    <a:pt x="6833" y="1876"/>
                  </a:lnTo>
                  <a:lnTo>
                    <a:pt x="6853" y="1821"/>
                  </a:lnTo>
                  <a:lnTo>
                    <a:pt x="6875" y="1766"/>
                  </a:lnTo>
                  <a:lnTo>
                    <a:pt x="6900" y="1712"/>
                  </a:lnTo>
                  <a:lnTo>
                    <a:pt x="6914" y="1685"/>
                  </a:lnTo>
                  <a:lnTo>
                    <a:pt x="6928" y="1657"/>
                  </a:lnTo>
                  <a:lnTo>
                    <a:pt x="6943" y="1630"/>
                  </a:lnTo>
                  <a:lnTo>
                    <a:pt x="6958" y="1603"/>
                  </a:lnTo>
                  <a:lnTo>
                    <a:pt x="6958" y="1603"/>
                  </a:lnTo>
                  <a:close/>
                  <a:moveTo>
                    <a:pt x="7084" y="1799"/>
                  </a:moveTo>
                  <a:lnTo>
                    <a:pt x="7084" y="1799"/>
                  </a:lnTo>
                  <a:lnTo>
                    <a:pt x="7135" y="1750"/>
                  </a:lnTo>
                  <a:lnTo>
                    <a:pt x="7186" y="1701"/>
                  </a:lnTo>
                  <a:lnTo>
                    <a:pt x="7236" y="1651"/>
                  </a:lnTo>
                  <a:lnTo>
                    <a:pt x="7285" y="1600"/>
                  </a:lnTo>
                  <a:lnTo>
                    <a:pt x="7285" y="1600"/>
                  </a:lnTo>
                  <a:lnTo>
                    <a:pt x="7289" y="1595"/>
                  </a:lnTo>
                  <a:lnTo>
                    <a:pt x="7290" y="1589"/>
                  </a:lnTo>
                  <a:lnTo>
                    <a:pt x="7289" y="1585"/>
                  </a:lnTo>
                  <a:lnTo>
                    <a:pt x="7285" y="1581"/>
                  </a:lnTo>
                  <a:lnTo>
                    <a:pt x="7282" y="1578"/>
                  </a:lnTo>
                  <a:lnTo>
                    <a:pt x="7276" y="1576"/>
                  </a:lnTo>
                  <a:lnTo>
                    <a:pt x="7271" y="1578"/>
                  </a:lnTo>
                  <a:lnTo>
                    <a:pt x="7265" y="1580"/>
                  </a:lnTo>
                  <a:lnTo>
                    <a:pt x="7265" y="1580"/>
                  </a:lnTo>
                  <a:lnTo>
                    <a:pt x="7170" y="1655"/>
                  </a:lnTo>
                  <a:lnTo>
                    <a:pt x="7098" y="1711"/>
                  </a:lnTo>
                  <a:lnTo>
                    <a:pt x="7046" y="1750"/>
                  </a:lnTo>
                  <a:lnTo>
                    <a:pt x="7012" y="1773"/>
                  </a:lnTo>
                  <a:lnTo>
                    <a:pt x="7002" y="1780"/>
                  </a:lnTo>
                  <a:lnTo>
                    <a:pt x="6995" y="1784"/>
                  </a:lnTo>
                  <a:lnTo>
                    <a:pt x="6991" y="1784"/>
                  </a:lnTo>
                  <a:lnTo>
                    <a:pt x="6991" y="1782"/>
                  </a:lnTo>
                  <a:lnTo>
                    <a:pt x="6991" y="1781"/>
                  </a:lnTo>
                  <a:lnTo>
                    <a:pt x="6995" y="1777"/>
                  </a:lnTo>
                  <a:lnTo>
                    <a:pt x="7001" y="1768"/>
                  </a:lnTo>
                  <a:lnTo>
                    <a:pt x="7019" y="1747"/>
                  </a:lnTo>
                  <a:lnTo>
                    <a:pt x="7046" y="1719"/>
                  </a:lnTo>
                  <a:lnTo>
                    <a:pt x="7080" y="1687"/>
                  </a:lnTo>
                  <a:lnTo>
                    <a:pt x="7156" y="1610"/>
                  </a:lnTo>
                  <a:lnTo>
                    <a:pt x="7234" y="1534"/>
                  </a:lnTo>
                  <a:lnTo>
                    <a:pt x="7266" y="1500"/>
                  </a:lnTo>
                  <a:lnTo>
                    <a:pt x="7293" y="1472"/>
                  </a:lnTo>
                  <a:lnTo>
                    <a:pt x="7293" y="1472"/>
                  </a:lnTo>
                  <a:lnTo>
                    <a:pt x="7299" y="1520"/>
                  </a:lnTo>
                  <a:lnTo>
                    <a:pt x="7303" y="1568"/>
                  </a:lnTo>
                  <a:lnTo>
                    <a:pt x="7308" y="1667"/>
                  </a:lnTo>
                  <a:lnTo>
                    <a:pt x="7308" y="1667"/>
                  </a:lnTo>
                  <a:lnTo>
                    <a:pt x="7278" y="1682"/>
                  </a:lnTo>
                  <a:lnTo>
                    <a:pt x="7248" y="1697"/>
                  </a:lnTo>
                  <a:lnTo>
                    <a:pt x="7219" y="1713"/>
                  </a:lnTo>
                  <a:lnTo>
                    <a:pt x="7191" y="1730"/>
                  </a:lnTo>
                  <a:lnTo>
                    <a:pt x="7136" y="1764"/>
                  </a:lnTo>
                  <a:lnTo>
                    <a:pt x="7084" y="1799"/>
                  </a:lnTo>
                  <a:lnTo>
                    <a:pt x="7084" y="1799"/>
                  </a:lnTo>
                  <a:close/>
                  <a:moveTo>
                    <a:pt x="7277" y="1784"/>
                  </a:moveTo>
                  <a:lnTo>
                    <a:pt x="7277" y="1784"/>
                  </a:lnTo>
                  <a:lnTo>
                    <a:pt x="7279" y="1780"/>
                  </a:lnTo>
                  <a:lnTo>
                    <a:pt x="7279" y="1777"/>
                  </a:lnTo>
                  <a:lnTo>
                    <a:pt x="7279" y="1773"/>
                  </a:lnTo>
                  <a:lnTo>
                    <a:pt x="7278" y="1770"/>
                  </a:lnTo>
                  <a:lnTo>
                    <a:pt x="7276" y="1767"/>
                  </a:lnTo>
                  <a:lnTo>
                    <a:pt x="7273" y="1765"/>
                  </a:lnTo>
                  <a:lnTo>
                    <a:pt x="7270" y="1763"/>
                  </a:lnTo>
                  <a:lnTo>
                    <a:pt x="7266" y="1761"/>
                  </a:lnTo>
                  <a:lnTo>
                    <a:pt x="7266" y="1761"/>
                  </a:lnTo>
                  <a:lnTo>
                    <a:pt x="7290" y="1736"/>
                  </a:lnTo>
                  <a:lnTo>
                    <a:pt x="7313" y="1709"/>
                  </a:lnTo>
                  <a:lnTo>
                    <a:pt x="7313" y="1709"/>
                  </a:lnTo>
                  <a:lnTo>
                    <a:pt x="7317" y="1747"/>
                  </a:lnTo>
                  <a:lnTo>
                    <a:pt x="7320" y="1767"/>
                  </a:lnTo>
                  <a:lnTo>
                    <a:pt x="7324" y="1786"/>
                  </a:lnTo>
                  <a:lnTo>
                    <a:pt x="7324" y="1786"/>
                  </a:lnTo>
                  <a:lnTo>
                    <a:pt x="7325" y="1791"/>
                  </a:lnTo>
                  <a:lnTo>
                    <a:pt x="7327" y="1794"/>
                  </a:lnTo>
                  <a:lnTo>
                    <a:pt x="7331" y="1797"/>
                  </a:lnTo>
                  <a:lnTo>
                    <a:pt x="7334" y="1799"/>
                  </a:lnTo>
                  <a:lnTo>
                    <a:pt x="7334" y="1799"/>
                  </a:lnTo>
                  <a:lnTo>
                    <a:pt x="7105" y="2067"/>
                  </a:lnTo>
                  <a:lnTo>
                    <a:pt x="6873" y="2335"/>
                  </a:lnTo>
                  <a:lnTo>
                    <a:pt x="6873" y="2335"/>
                  </a:lnTo>
                  <a:lnTo>
                    <a:pt x="6791" y="2417"/>
                  </a:lnTo>
                  <a:lnTo>
                    <a:pt x="6708" y="2500"/>
                  </a:lnTo>
                  <a:lnTo>
                    <a:pt x="6542" y="2663"/>
                  </a:lnTo>
                  <a:lnTo>
                    <a:pt x="6374" y="2824"/>
                  </a:lnTo>
                  <a:lnTo>
                    <a:pt x="6291" y="2906"/>
                  </a:lnTo>
                  <a:lnTo>
                    <a:pt x="6209" y="2988"/>
                  </a:lnTo>
                  <a:lnTo>
                    <a:pt x="6209" y="2988"/>
                  </a:lnTo>
                  <a:lnTo>
                    <a:pt x="6136" y="3064"/>
                  </a:lnTo>
                  <a:lnTo>
                    <a:pt x="6063" y="3141"/>
                  </a:lnTo>
                  <a:lnTo>
                    <a:pt x="5992" y="3220"/>
                  </a:lnTo>
                  <a:lnTo>
                    <a:pt x="5921" y="3299"/>
                  </a:lnTo>
                  <a:lnTo>
                    <a:pt x="5851" y="3380"/>
                  </a:lnTo>
                  <a:lnTo>
                    <a:pt x="5782" y="3461"/>
                  </a:lnTo>
                  <a:lnTo>
                    <a:pt x="5714" y="3543"/>
                  </a:lnTo>
                  <a:lnTo>
                    <a:pt x="5648" y="3625"/>
                  </a:lnTo>
                  <a:lnTo>
                    <a:pt x="5513" y="3791"/>
                  </a:lnTo>
                  <a:lnTo>
                    <a:pt x="5381" y="3956"/>
                  </a:lnTo>
                  <a:lnTo>
                    <a:pt x="5246" y="4122"/>
                  </a:lnTo>
                  <a:lnTo>
                    <a:pt x="5179" y="4204"/>
                  </a:lnTo>
                  <a:lnTo>
                    <a:pt x="5112" y="4286"/>
                  </a:lnTo>
                  <a:lnTo>
                    <a:pt x="5112" y="4286"/>
                  </a:lnTo>
                  <a:lnTo>
                    <a:pt x="5061" y="4345"/>
                  </a:lnTo>
                  <a:lnTo>
                    <a:pt x="5011" y="4402"/>
                  </a:lnTo>
                  <a:lnTo>
                    <a:pt x="4907" y="4517"/>
                  </a:lnTo>
                  <a:lnTo>
                    <a:pt x="4907" y="4517"/>
                  </a:lnTo>
                  <a:lnTo>
                    <a:pt x="4650" y="4786"/>
                  </a:lnTo>
                  <a:lnTo>
                    <a:pt x="4393" y="5054"/>
                  </a:lnTo>
                  <a:lnTo>
                    <a:pt x="4393" y="5054"/>
                  </a:lnTo>
                  <a:lnTo>
                    <a:pt x="4505" y="4891"/>
                  </a:lnTo>
                  <a:lnTo>
                    <a:pt x="4616" y="4730"/>
                  </a:lnTo>
                  <a:lnTo>
                    <a:pt x="4616" y="4730"/>
                  </a:lnTo>
                  <a:lnTo>
                    <a:pt x="4849" y="4486"/>
                  </a:lnTo>
                  <a:lnTo>
                    <a:pt x="5082" y="4243"/>
                  </a:lnTo>
                  <a:lnTo>
                    <a:pt x="5082" y="4243"/>
                  </a:lnTo>
                  <a:lnTo>
                    <a:pt x="5157" y="4163"/>
                  </a:lnTo>
                  <a:lnTo>
                    <a:pt x="5231" y="4082"/>
                  </a:lnTo>
                  <a:lnTo>
                    <a:pt x="5304" y="4002"/>
                  </a:lnTo>
                  <a:lnTo>
                    <a:pt x="5375" y="3920"/>
                  </a:lnTo>
                  <a:lnTo>
                    <a:pt x="5446" y="3838"/>
                  </a:lnTo>
                  <a:lnTo>
                    <a:pt x="5518" y="3754"/>
                  </a:lnTo>
                  <a:lnTo>
                    <a:pt x="5658" y="3586"/>
                  </a:lnTo>
                  <a:lnTo>
                    <a:pt x="5796" y="3416"/>
                  </a:lnTo>
                  <a:lnTo>
                    <a:pt x="5934" y="3246"/>
                  </a:lnTo>
                  <a:lnTo>
                    <a:pt x="6072" y="3076"/>
                  </a:lnTo>
                  <a:lnTo>
                    <a:pt x="6211" y="2905"/>
                  </a:lnTo>
                  <a:lnTo>
                    <a:pt x="6211" y="2905"/>
                  </a:lnTo>
                  <a:lnTo>
                    <a:pt x="6213" y="2903"/>
                  </a:lnTo>
                  <a:lnTo>
                    <a:pt x="6213" y="2903"/>
                  </a:lnTo>
                  <a:lnTo>
                    <a:pt x="6280" y="2836"/>
                  </a:lnTo>
                  <a:lnTo>
                    <a:pt x="6349" y="2769"/>
                  </a:lnTo>
                  <a:lnTo>
                    <a:pt x="6489" y="2637"/>
                  </a:lnTo>
                  <a:lnTo>
                    <a:pt x="6631" y="2502"/>
                  </a:lnTo>
                  <a:lnTo>
                    <a:pt x="6701" y="2434"/>
                  </a:lnTo>
                  <a:lnTo>
                    <a:pt x="6771" y="2365"/>
                  </a:lnTo>
                  <a:lnTo>
                    <a:pt x="6840" y="2296"/>
                  </a:lnTo>
                  <a:lnTo>
                    <a:pt x="6909" y="2226"/>
                  </a:lnTo>
                  <a:lnTo>
                    <a:pt x="6976" y="2156"/>
                  </a:lnTo>
                  <a:lnTo>
                    <a:pt x="7040" y="2083"/>
                  </a:lnTo>
                  <a:lnTo>
                    <a:pt x="7104" y="2011"/>
                  </a:lnTo>
                  <a:lnTo>
                    <a:pt x="7164" y="1937"/>
                  </a:lnTo>
                  <a:lnTo>
                    <a:pt x="7194" y="1898"/>
                  </a:lnTo>
                  <a:lnTo>
                    <a:pt x="7222" y="1861"/>
                  </a:lnTo>
                  <a:lnTo>
                    <a:pt x="7250" y="1822"/>
                  </a:lnTo>
                  <a:lnTo>
                    <a:pt x="7277" y="1784"/>
                  </a:lnTo>
                  <a:lnTo>
                    <a:pt x="7277" y="1784"/>
                  </a:lnTo>
                  <a:close/>
                  <a:moveTo>
                    <a:pt x="3466" y="6230"/>
                  </a:moveTo>
                  <a:lnTo>
                    <a:pt x="3466" y="6230"/>
                  </a:lnTo>
                  <a:lnTo>
                    <a:pt x="3522" y="6173"/>
                  </a:lnTo>
                  <a:lnTo>
                    <a:pt x="3578" y="6116"/>
                  </a:lnTo>
                  <a:lnTo>
                    <a:pt x="3633" y="6056"/>
                  </a:lnTo>
                  <a:lnTo>
                    <a:pt x="3687" y="5996"/>
                  </a:lnTo>
                  <a:lnTo>
                    <a:pt x="3740" y="5935"/>
                  </a:lnTo>
                  <a:lnTo>
                    <a:pt x="3792" y="5872"/>
                  </a:lnTo>
                  <a:lnTo>
                    <a:pt x="3844" y="5809"/>
                  </a:lnTo>
                  <a:lnTo>
                    <a:pt x="3894" y="5746"/>
                  </a:lnTo>
                  <a:lnTo>
                    <a:pt x="3945" y="5681"/>
                  </a:lnTo>
                  <a:lnTo>
                    <a:pt x="3995" y="5616"/>
                  </a:lnTo>
                  <a:lnTo>
                    <a:pt x="4044" y="5550"/>
                  </a:lnTo>
                  <a:lnTo>
                    <a:pt x="4092" y="5484"/>
                  </a:lnTo>
                  <a:lnTo>
                    <a:pt x="4188" y="5349"/>
                  </a:lnTo>
                  <a:lnTo>
                    <a:pt x="4283" y="5214"/>
                  </a:lnTo>
                  <a:lnTo>
                    <a:pt x="4283" y="5214"/>
                  </a:lnTo>
                  <a:lnTo>
                    <a:pt x="4359" y="5134"/>
                  </a:lnTo>
                  <a:lnTo>
                    <a:pt x="4435" y="5053"/>
                  </a:lnTo>
                  <a:lnTo>
                    <a:pt x="4588" y="4892"/>
                  </a:lnTo>
                  <a:lnTo>
                    <a:pt x="4742" y="4732"/>
                  </a:lnTo>
                  <a:lnTo>
                    <a:pt x="4818" y="4651"/>
                  </a:lnTo>
                  <a:lnTo>
                    <a:pt x="4894" y="4571"/>
                  </a:lnTo>
                  <a:lnTo>
                    <a:pt x="4894" y="4571"/>
                  </a:lnTo>
                  <a:lnTo>
                    <a:pt x="5092" y="4363"/>
                  </a:lnTo>
                  <a:lnTo>
                    <a:pt x="5092" y="4363"/>
                  </a:lnTo>
                  <a:lnTo>
                    <a:pt x="4854" y="4643"/>
                  </a:lnTo>
                  <a:lnTo>
                    <a:pt x="4618" y="4924"/>
                  </a:lnTo>
                  <a:lnTo>
                    <a:pt x="4381" y="5205"/>
                  </a:lnTo>
                  <a:lnTo>
                    <a:pt x="4145" y="5485"/>
                  </a:lnTo>
                  <a:lnTo>
                    <a:pt x="4025" y="5625"/>
                  </a:lnTo>
                  <a:lnTo>
                    <a:pt x="3906" y="5764"/>
                  </a:lnTo>
                  <a:lnTo>
                    <a:pt x="3785" y="5903"/>
                  </a:lnTo>
                  <a:lnTo>
                    <a:pt x="3665" y="6041"/>
                  </a:lnTo>
                  <a:lnTo>
                    <a:pt x="3542" y="6178"/>
                  </a:lnTo>
                  <a:lnTo>
                    <a:pt x="3419" y="6313"/>
                  </a:lnTo>
                  <a:lnTo>
                    <a:pt x="3295" y="6449"/>
                  </a:lnTo>
                  <a:lnTo>
                    <a:pt x="3170" y="6583"/>
                  </a:lnTo>
                  <a:lnTo>
                    <a:pt x="3170" y="6583"/>
                  </a:lnTo>
                  <a:lnTo>
                    <a:pt x="3205" y="6544"/>
                  </a:lnTo>
                  <a:lnTo>
                    <a:pt x="3241" y="6503"/>
                  </a:lnTo>
                  <a:lnTo>
                    <a:pt x="3279" y="6461"/>
                  </a:lnTo>
                  <a:lnTo>
                    <a:pt x="3315" y="6418"/>
                  </a:lnTo>
                  <a:lnTo>
                    <a:pt x="3390" y="6326"/>
                  </a:lnTo>
                  <a:lnTo>
                    <a:pt x="3466" y="6230"/>
                  </a:lnTo>
                  <a:lnTo>
                    <a:pt x="3466" y="6230"/>
                  </a:lnTo>
                  <a:close/>
                  <a:moveTo>
                    <a:pt x="3056" y="6504"/>
                  </a:moveTo>
                  <a:lnTo>
                    <a:pt x="3056" y="6504"/>
                  </a:lnTo>
                  <a:lnTo>
                    <a:pt x="3075" y="6471"/>
                  </a:lnTo>
                  <a:lnTo>
                    <a:pt x="3096" y="6440"/>
                  </a:lnTo>
                  <a:lnTo>
                    <a:pt x="3117" y="6407"/>
                  </a:lnTo>
                  <a:lnTo>
                    <a:pt x="3139" y="6375"/>
                  </a:lnTo>
                  <a:lnTo>
                    <a:pt x="3164" y="6343"/>
                  </a:lnTo>
                  <a:lnTo>
                    <a:pt x="3187" y="6311"/>
                  </a:lnTo>
                  <a:lnTo>
                    <a:pt x="3213" y="6279"/>
                  </a:lnTo>
                  <a:lnTo>
                    <a:pt x="3239" y="6249"/>
                  </a:lnTo>
                  <a:lnTo>
                    <a:pt x="3294" y="6186"/>
                  </a:lnTo>
                  <a:lnTo>
                    <a:pt x="3350" y="6125"/>
                  </a:lnTo>
                  <a:lnTo>
                    <a:pt x="3409" y="6063"/>
                  </a:lnTo>
                  <a:lnTo>
                    <a:pt x="3469" y="6003"/>
                  </a:lnTo>
                  <a:lnTo>
                    <a:pt x="3530" y="5944"/>
                  </a:lnTo>
                  <a:lnTo>
                    <a:pt x="3594" y="5884"/>
                  </a:lnTo>
                  <a:lnTo>
                    <a:pt x="3719" y="5768"/>
                  </a:lnTo>
                  <a:lnTo>
                    <a:pt x="3843" y="5653"/>
                  </a:lnTo>
                  <a:lnTo>
                    <a:pt x="3903" y="5597"/>
                  </a:lnTo>
                  <a:lnTo>
                    <a:pt x="3961" y="5541"/>
                  </a:lnTo>
                  <a:lnTo>
                    <a:pt x="3961" y="5541"/>
                  </a:lnTo>
                  <a:lnTo>
                    <a:pt x="3855" y="5670"/>
                  </a:lnTo>
                  <a:lnTo>
                    <a:pt x="3749" y="5800"/>
                  </a:lnTo>
                  <a:lnTo>
                    <a:pt x="3646" y="5929"/>
                  </a:lnTo>
                  <a:lnTo>
                    <a:pt x="3544" y="6062"/>
                  </a:lnTo>
                  <a:lnTo>
                    <a:pt x="3544" y="6062"/>
                  </a:lnTo>
                  <a:lnTo>
                    <a:pt x="3473" y="6138"/>
                  </a:lnTo>
                  <a:lnTo>
                    <a:pt x="3438" y="6175"/>
                  </a:lnTo>
                  <a:lnTo>
                    <a:pt x="3403" y="6215"/>
                  </a:lnTo>
                  <a:lnTo>
                    <a:pt x="3403" y="6215"/>
                  </a:lnTo>
                  <a:lnTo>
                    <a:pt x="3389" y="6229"/>
                  </a:lnTo>
                  <a:lnTo>
                    <a:pt x="3370" y="6247"/>
                  </a:lnTo>
                  <a:lnTo>
                    <a:pt x="3349" y="6264"/>
                  </a:lnTo>
                  <a:lnTo>
                    <a:pt x="3326" y="6283"/>
                  </a:lnTo>
                  <a:lnTo>
                    <a:pt x="3273" y="6322"/>
                  </a:lnTo>
                  <a:lnTo>
                    <a:pt x="3218" y="6363"/>
                  </a:lnTo>
                  <a:lnTo>
                    <a:pt x="3165" y="6403"/>
                  </a:lnTo>
                  <a:lnTo>
                    <a:pt x="3117" y="6441"/>
                  </a:lnTo>
                  <a:lnTo>
                    <a:pt x="3096" y="6459"/>
                  </a:lnTo>
                  <a:lnTo>
                    <a:pt x="3079" y="6476"/>
                  </a:lnTo>
                  <a:lnTo>
                    <a:pt x="3066" y="6490"/>
                  </a:lnTo>
                  <a:lnTo>
                    <a:pt x="3056" y="6504"/>
                  </a:lnTo>
                  <a:lnTo>
                    <a:pt x="3056" y="6504"/>
                  </a:lnTo>
                  <a:close/>
                  <a:moveTo>
                    <a:pt x="4723" y="4578"/>
                  </a:moveTo>
                  <a:lnTo>
                    <a:pt x="4723" y="4578"/>
                  </a:lnTo>
                  <a:lnTo>
                    <a:pt x="4800" y="4470"/>
                  </a:lnTo>
                  <a:lnTo>
                    <a:pt x="4879" y="4363"/>
                  </a:lnTo>
                  <a:lnTo>
                    <a:pt x="4958" y="4259"/>
                  </a:lnTo>
                  <a:lnTo>
                    <a:pt x="4998" y="4208"/>
                  </a:lnTo>
                  <a:lnTo>
                    <a:pt x="5039" y="4157"/>
                  </a:lnTo>
                  <a:lnTo>
                    <a:pt x="5039" y="4157"/>
                  </a:lnTo>
                  <a:lnTo>
                    <a:pt x="5101" y="4081"/>
                  </a:lnTo>
                  <a:lnTo>
                    <a:pt x="5164" y="4006"/>
                  </a:lnTo>
                  <a:lnTo>
                    <a:pt x="5229" y="3931"/>
                  </a:lnTo>
                  <a:lnTo>
                    <a:pt x="5294" y="3858"/>
                  </a:lnTo>
                  <a:lnTo>
                    <a:pt x="5360" y="3784"/>
                  </a:lnTo>
                  <a:lnTo>
                    <a:pt x="5426" y="3711"/>
                  </a:lnTo>
                  <a:lnTo>
                    <a:pt x="5493" y="3639"/>
                  </a:lnTo>
                  <a:lnTo>
                    <a:pt x="5560" y="3567"/>
                  </a:lnTo>
                  <a:lnTo>
                    <a:pt x="5697" y="3425"/>
                  </a:lnTo>
                  <a:lnTo>
                    <a:pt x="5834" y="3284"/>
                  </a:lnTo>
                  <a:lnTo>
                    <a:pt x="5973" y="3144"/>
                  </a:lnTo>
                  <a:lnTo>
                    <a:pt x="6112" y="3004"/>
                  </a:lnTo>
                  <a:lnTo>
                    <a:pt x="6112" y="3004"/>
                  </a:lnTo>
                  <a:lnTo>
                    <a:pt x="5981" y="3158"/>
                  </a:lnTo>
                  <a:lnTo>
                    <a:pt x="5852" y="3311"/>
                  </a:lnTo>
                  <a:lnTo>
                    <a:pt x="5593" y="3619"/>
                  </a:lnTo>
                  <a:lnTo>
                    <a:pt x="5463" y="3771"/>
                  </a:lnTo>
                  <a:lnTo>
                    <a:pt x="5330" y="3923"/>
                  </a:lnTo>
                  <a:lnTo>
                    <a:pt x="5264" y="3998"/>
                  </a:lnTo>
                  <a:lnTo>
                    <a:pt x="5197" y="4073"/>
                  </a:lnTo>
                  <a:lnTo>
                    <a:pt x="5129" y="4148"/>
                  </a:lnTo>
                  <a:lnTo>
                    <a:pt x="5061" y="4222"/>
                  </a:lnTo>
                  <a:lnTo>
                    <a:pt x="5061" y="4222"/>
                  </a:lnTo>
                  <a:lnTo>
                    <a:pt x="4892" y="4400"/>
                  </a:lnTo>
                  <a:lnTo>
                    <a:pt x="4723" y="4578"/>
                  </a:lnTo>
                  <a:lnTo>
                    <a:pt x="4723" y="4578"/>
                  </a:lnTo>
                  <a:close/>
                  <a:moveTo>
                    <a:pt x="6625" y="2399"/>
                  </a:moveTo>
                  <a:lnTo>
                    <a:pt x="6625" y="2399"/>
                  </a:lnTo>
                  <a:lnTo>
                    <a:pt x="6566" y="2473"/>
                  </a:lnTo>
                  <a:lnTo>
                    <a:pt x="6509" y="2546"/>
                  </a:lnTo>
                  <a:lnTo>
                    <a:pt x="6509" y="2546"/>
                  </a:lnTo>
                  <a:lnTo>
                    <a:pt x="6429" y="2632"/>
                  </a:lnTo>
                  <a:lnTo>
                    <a:pt x="6351" y="2718"/>
                  </a:lnTo>
                  <a:lnTo>
                    <a:pt x="6271" y="2802"/>
                  </a:lnTo>
                  <a:lnTo>
                    <a:pt x="6193" y="2883"/>
                  </a:lnTo>
                  <a:lnTo>
                    <a:pt x="6193" y="2883"/>
                  </a:lnTo>
                  <a:lnTo>
                    <a:pt x="6041" y="3035"/>
                  </a:lnTo>
                  <a:lnTo>
                    <a:pt x="5890" y="3188"/>
                  </a:lnTo>
                  <a:lnTo>
                    <a:pt x="5740" y="3342"/>
                  </a:lnTo>
                  <a:lnTo>
                    <a:pt x="5591" y="3497"/>
                  </a:lnTo>
                  <a:lnTo>
                    <a:pt x="5445" y="3654"/>
                  </a:lnTo>
                  <a:lnTo>
                    <a:pt x="5373" y="3732"/>
                  </a:lnTo>
                  <a:lnTo>
                    <a:pt x="5300" y="3812"/>
                  </a:lnTo>
                  <a:lnTo>
                    <a:pt x="5229" y="3893"/>
                  </a:lnTo>
                  <a:lnTo>
                    <a:pt x="5158" y="3974"/>
                  </a:lnTo>
                  <a:lnTo>
                    <a:pt x="5088" y="4056"/>
                  </a:lnTo>
                  <a:lnTo>
                    <a:pt x="5018" y="4137"/>
                  </a:lnTo>
                  <a:lnTo>
                    <a:pt x="5018" y="4137"/>
                  </a:lnTo>
                  <a:lnTo>
                    <a:pt x="4955" y="4216"/>
                  </a:lnTo>
                  <a:lnTo>
                    <a:pt x="4892" y="4294"/>
                  </a:lnTo>
                  <a:lnTo>
                    <a:pt x="4829" y="4374"/>
                  </a:lnTo>
                  <a:lnTo>
                    <a:pt x="4769" y="4454"/>
                  </a:lnTo>
                  <a:lnTo>
                    <a:pt x="4709" y="4534"/>
                  </a:lnTo>
                  <a:lnTo>
                    <a:pt x="4649" y="4616"/>
                  </a:lnTo>
                  <a:lnTo>
                    <a:pt x="4532" y="4779"/>
                  </a:lnTo>
                  <a:lnTo>
                    <a:pt x="4532" y="4779"/>
                  </a:lnTo>
                  <a:lnTo>
                    <a:pt x="4089" y="5246"/>
                  </a:lnTo>
                  <a:lnTo>
                    <a:pt x="4089" y="5246"/>
                  </a:lnTo>
                  <a:lnTo>
                    <a:pt x="4202" y="5107"/>
                  </a:lnTo>
                  <a:lnTo>
                    <a:pt x="4317" y="4969"/>
                  </a:lnTo>
                  <a:lnTo>
                    <a:pt x="4543" y="4690"/>
                  </a:lnTo>
                  <a:lnTo>
                    <a:pt x="4769" y="4414"/>
                  </a:lnTo>
                  <a:lnTo>
                    <a:pt x="4882" y="4276"/>
                  </a:lnTo>
                  <a:lnTo>
                    <a:pt x="4995" y="4140"/>
                  </a:lnTo>
                  <a:lnTo>
                    <a:pt x="4995" y="4140"/>
                  </a:lnTo>
                  <a:lnTo>
                    <a:pt x="5142" y="3967"/>
                  </a:lnTo>
                  <a:lnTo>
                    <a:pt x="5291" y="3793"/>
                  </a:lnTo>
                  <a:lnTo>
                    <a:pt x="5440" y="3622"/>
                  </a:lnTo>
                  <a:lnTo>
                    <a:pt x="5593" y="3453"/>
                  </a:lnTo>
                  <a:lnTo>
                    <a:pt x="5745" y="3285"/>
                  </a:lnTo>
                  <a:lnTo>
                    <a:pt x="5900" y="3119"/>
                  </a:lnTo>
                  <a:lnTo>
                    <a:pt x="6056" y="2953"/>
                  </a:lnTo>
                  <a:lnTo>
                    <a:pt x="6214" y="2790"/>
                  </a:lnTo>
                  <a:lnTo>
                    <a:pt x="6214" y="2790"/>
                  </a:lnTo>
                  <a:lnTo>
                    <a:pt x="6264" y="2740"/>
                  </a:lnTo>
                  <a:lnTo>
                    <a:pt x="6315" y="2690"/>
                  </a:lnTo>
                  <a:lnTo>
                    <a:pt x="6417" y="2592"/>
                  </a:lnTo>
                  <a:lnTo>
                    <a:pt x="6520" y="2495"/>
                  </a:lnTo>
                  <a:lnTo>
                    <a:pt x="6625" y="2399"/>
                  </a:lnTo>
                  <a:lnTo>
                    <a:pt x="6625" y="2399"/>
                  </a:lnTo>
                  <a:close/>
                  <a:moveTo>
                    <a:pt x="3521" y="5842"/>
                  </a:moveTo>
                  <a:lnTo>
                    <a:pt x="3521" y="5842"/>
                  </a:lnTo>
                  <a:lnTo>
                    <a:pt x="3474" y="5897"/>
                  </a:lnTo>
                  <a:lnTo>
                    <a:pt x="3425" y="5951"/>
                  </a:lnTo>
                  <a:lnTo>
                    <a:pt x="3425" y="5951"/>
                  </a:lnTo>
                  <a:lnTo>
                    <a:pt x="3361" y="6020"/>
                  </a:lnTo>
                  <a:lnTo>
                    <a:pt x="3295" y="6089"/>
                  </a:lnTo>
                  <a:lnTo>
                    <a:pt x="3228" y="6155"/>
                  </a:lnTo>
                  <a:lnTo>
                    <a:pt x="3193" y="6187"/>
                  </a:lnTo>
                  <a:lnTo>
                    <a:pt x="3159" y="6220"/>
                  </a:lnTo>
                  <a:lnTo>
                    <a:pt x="3159" y="6220"/>
                  </a:lnTo>
                  <a:lnTo>
                    <a:pt x="3067" y="6302"/>
                  </a:lnTo>
                  <a:lnTo>
                    <a:pt x="3025" y="6341"/>
                  </a:lnTo>
                  <a:lnTo>
                    <a:pt x="3005" y="6361"/>
                  </a:lnTo>
                  <a:lnTo>
                    <a:pt x="2986" y="6382"/>
                  </a:lnTo>
                  <a:lnTo>
                    <a:pt x="2986" y="6382"/>
                  </a:lnTo>
                  <a:lnTo>
                    <a:pt x="3029" y="6315"/>
                  </a:lnTo>
                  <a:lnTo>
                    <a:pt x="3075" y="6249"/>
                  </a:lnTo>
                  <a:lnTo>
                    <a:pt x="3123" y="6185"/>
                  </a:lnTo>
                  <a:lnTo>
                    <a:pt x="3172" y="6120"/>
                  </a:lnTo>
                  <a:lnTo>
                    <a:pt x="3223" y="6058"/>
                  </a:lnTo>
                  <a:lnTo>
                    <a:pt x="3274" y="5996"/>
                  </a:lnTo>
                  <a:lnTo>
                    <a:pt x="3378" y="5873"/>
                  </a:lnTo>
                  <a:lnTo>
                    <a:pt x="3378" y="5873"/>
                  </a:lnTo>
                  <a:lnTo>
                    <a:pt x="3446" y="5794"/>
                  </a:lnTo>
                  <a:lnTo>
                    <a:pt x="3515" y="5715"/>
                  </a:lnTo>
                  <a:lnTo>
                    <a:pt x="3585" y="5637"/>
                  </a:lnTo>
                  <a:lnTo>
                    <a:pt x="3657" y="5560"/>
                  </a:lnTo>
                  <a:lnTo>
                    <a:pt x="3801" y="5406"/>
                  </a:lnTo>
                  <a:lnTo>
                    <a:pt x="3946" y="5255"/>
                  </a:lnTo>
                  <a:lnTo>
                    <a:pt x="4091" y="5103"/>
                  </a:lnTo>
                  <a:lnTo>
                    <a:pt x="4236" y="4951"/>
                  </a:lnTo>
                  <a:lnTo>
                    <a:pt x="4307" y="4875"/>
                  </a:lnTo>
                  <a:lnTo>
                    <a:pt x="4379" y="4798"/>
                  </a:lnTo>
                  <a:lnTo>
                    <a:pt x="4450" y="4720"/>
                  </a:lnTo>
                  <a:lnTo>
                    <a:pt x="4520" y="4642"/>
                  </a:lnTo>
                  <a:lnTo>
                    <a:pt x="4520" y="4642"/>
                  </a:lnTo>
                  <a:lnTo>
                    <a:pt x="4271" y="4943"/>
                  </a:lnTo>
                  <a:lnTo>
                    <a:pt x="4022" y="5244"/>
                  </a:lnTo>
                  <a:lnTo>
                    <a:pt x="3773" y="5543"/>
                  </a:lnTo>
                  <a:lnTo>
                    <a:pt x="3647" y="5693"/>
                  </a:lnTo>
                  <a:lnTo>
                    <a:pt x="3521" y="5842"/>
                  </a:lnTo>
                  <a:lnTo>
                    <a:pt x="3521" y="5842"/>
                  </a:lnTo>
                  <a:close/>
                  <a:moveTo>
                    <a:pt x="6429" y="2182"/>
                  </a:moveTo>
                  <a:lnTo>
                    <a:pt x="6429" y="2182"/>
                  </a:lnTo>
                  <a:lnTo>
                    <a:pt x="6473" y="2202"/>
                  </a:lnTo>
                  <a:lnTo>
                    <a:pt x="6516" y="2220"/>
                  </a:lnTo>
                  <a:lnTo>
                    <a:pt x="6516" y="2220"/>
                  </a:lnTo>
                  <a:lnTo>
                    <a:pt x="6472" y="2253"/>
                  </a:lnTo>
                  <a:lnTo>
                    <a:pt x="6428" y="2287"/>
                  </a:lnTo>
                  <a:lnTo>
                    <a:pt x="6385" y="2321"/>
                  </a:lnTo>
                  <a:lnTo>
                    <a:pt x="6342" y="2355"/>
                  </a:lnTo>
                  <a:lnTo>
                    <a:pt x="6257" y="2426"/>
                  </a:lnTo>
                  <a:lnTo>
                    <a:pt x="6174" y="2500"/>
                  </a:lnTo>
                  <a:lnTo>
                    <a:pt x="6092" y="2575"/>
                  </a:lnTo>
                  <a:lnTo>
                    <a:pt x="6012" y="2651"/>
                  </a:lnTo>
                  <a:lnTo>
                    <a:pt x="5933" y="2731"/>
                  </a:lnTo>
                  <a:lnTo>
                    <a:pt x="5856" y="2810"/>
                  </a:lnTo>
                  <a:lnTo>
                    <a:pt x="5856" y="2810"/>
                  </a:lnTo>
                  <a:lnTo>
                    <a:pt x="5996" y="2650"/>
                  </a:lnTo>
                  <a:lnTo>
                    <a:pt x="6138" y="2492"/>
                  </a:lnTo>
                  <a:lnTo>
                    <a:pt x="6209" y="2413"/>
                  </a:lnTo>
                  <a:lnTo>
                    <a:pt x="6282" y="2336"/>
                  </a:lnTo>
                  <a:lnTo>
                    <a:pt x="6356" y="2259"/>
                  </a:lnTo>
                  <a:lnTo>
                    <a:pt x="6429" y="2182"/>
                  </a:lnTo>
                  <a:lnTo>
                    <a:pt x="6429" y="2182"/>
                  </a:lnTo>
                  <a:close/>
                  <a:moveTo>
                    <a:pt x="5878" y="2863"/>
                  </a:moveTo>
                  <a:lnTo>
                    <a:pt x="5878" y="2863"/>
                  </a:lnTo>
                  <a:lnTo>
                    <a:pt x="5916" y="2820"/>
                  </a:lnTo>
                  <a:lnTo>
                    <a:pt x="5954" y="2775"/>
                  </a:lnTo>
                  <a:lnTo>
                    <a:pt x="6033" y="2690"/>
                  </a:lnTo>
                  <a:lnTo>
                    <a:pt x="6112" y="2605"/>
                  </a:lnTo>
                  <a:lnTo>
                    <a:pt x="6193" y="2522"/>
                  </a:lnTo>
                  <a:lnTo>
                    <a:pt x="6193" y="2522"/>
                  </a:lnTo>
                  <a:lnTo>
                    <a:pt x="6216" y="2500"/>
                  </a:lnTo>
                  <a:lnTo>
                    <a:pt x="6245" y="2473"/>
                  </a:lnTo>
                  <a:lnTo>
                    <a:pt x="6275" y="2446"/>
                  </a:lnTo>
                  <a:lnTo>
                    <a:pt x="6307" y="2418"/>
                  </a:lnTo>
                  <a:lnTo>
                    <a:pt x="6339" y="2390"/>
                  </a:lnTo>
                  <a:lnTo>
                    <a:pt x="6370" y="2365"/>
                  </a:lnTo>
                  <a:lnTo>
                    <a:pt x="6398" y="2345"/>
                  </a:lnTo>
                  <a:lnTo>
                    <a:pt x="6421" y="2329"/>
                  </a:lnTo>
                  <a:lnTo>
                    <a:pt x="6431" y="2324"/>
                  </a:lnTo>
                  <a:lnTo>
                    <a:pt x="6439" y="2321"/>
                  </a:lnTo>
                  <a:lnTo>
                    <a:pt x="6446" y="2320"/>
                  </a:lnTo>
                  <a:lnTo>
                    <a:pt x="6449" y="2320"/>
                  </a:lnTo>
                  <a:lnTo>
                    <a:pt x="6452" y="2321"/>
                  </a:lnTo>
                  <a:lnTo>
                    <a:pt x="6452" y="2323"/>
                  </a:lnTo>
                  <a:lnTo>
                    <a:pt x="6452" y="2329"/>
                  </a:lnTo>
                  <a:lnTo>
                    <a:pt x="6449" y="2337"/>
                  </a:lnTo>
                  <a:lnTo>
                    <a:pt x="6443" y="2349"/>
                  </a:lnTo>
                  <a:lnTo>
                    <a:pt x="6435" y="2363"/>
                  </a:lnTo>
                  <a:lnTo>
                    <a:pt x="6424" y="2382"/>
                  </a:lnTo>
                  <a:lnTo>
                    <a:pt x="6408" y="2403"/>
                  </a:lnTo>
                  <a:lnTo>
                    <a:pt x="6391" y="2427"/>
                  </a:lnTo>
                  <a:lnTo>
                    <a:pt x="6343" y="2488"/>
                  </a:lnTo>
                  <a:lnTo>
                    <a:pt x="6280" y="2567"/>
                  </a:lnTo>
                  <a:lnTo>
                    <a:pt x="6280" y="2567"/>
                  </a:lnTo>
                  <a:lnTo>
                    <a:pt x="6204" y="2657"/>
                  </a:lnTo>
                  <a:lnTo>
                    <a:pt x="6126" y="2748"/>
                  </a:lnTo>
                  <a:lnTo>
                    <a:pt x="6048" y="2838"/>
                  </a:lnTo>
                  <a:lnTo>
                    <a:pt x="5968" y="2927"/>
                  </a:lnTo>
                  <a:lnTo>
                    <a:pt x="5968" y="2927"/>
                  </a:lnTo>
                  <a:lnTo>
                    <a:pt x="5854" y="3050"/>
                  </a:lnTo>
                  <a:lnTo>
                    <a:pt x="5739" y="3174"/>
                  </a:lnTo>
                  <a:lnTo>
                    <a:pt x="5739" y="3174"/>
                  </a:lnTo>
                  <a:lnTo>
                    <a:pt x="5807" y="3103"/>
                  </a:lnTo>
                  <a:lnTo>
                    <a:pt x="5875" y="3034"/>
                  </a:lnTo>
                  <a:lnTo>
                    <a:pt x="5875" y="3034"/>
                  </a:lnTo>
                  <a:lnTo>
                    <a:pt x="5768" y="3152"/>
                  </a:lnTo>
                  <a:lnTo>
                    <a:pt x="5659" y="3270"/>
                  </a:lnTo>
                  <a:lnTo>
                    <a:pt x="5550" y="3387"/>
                  </a:lnTo>
                  <a:lnTo>
                    <a:pt x="5440" y="3504"/>
                  </a:lnTo>
                  <a:lnTo>
                    <a:pt x="5440" y="3504"/>
                  </a:lnTo>
                  <a:lnTo>
                    <a:pt x="5655" y="3267"/>
                  </a:lnTo>
                  <a:lnTo>
                    <a:pt x="5655" y="3267"/>
                  </a:lnTo>
                  <a:lnTo>
                    <a:pt x="5366" y="3583"/>
                  </a:lnTo>
                  <a:lnTo>
                    <a:pt x="5366" y="3583"/>
                  </a:lnTo>
                  <a:lnTo>
                    <a:pt x="5251" y="3702"/>
                  </a:lnTo>
                  <a:lnTo>
                    <a:pt x="5135" y="3821"/>
                  </a:lnTo>
                  <a:lnTo>
                    <a:pt x="4904" y="4058"/>
                  </a:lnTo>
                  <a:lnTo>
                    <a:pt x="4904" y="4058"/>
                  </a:lnTo>
                  <a:lnTo>
                    <a:pt x="5087" y="3826"/>
                  </a:lnTo>
                  <a:lnTo>
                    <a:pt x="5178" y="3710"/>
                  </a:lnTo>
                  <a:lnTo>
                    <a:pt x="5270" y="3596"/>
                  </a:lnTo>
                  <a:lnTo>
                    <a:pt x="5270" y="3596"/>
                  </a:lnTo>
                  <a:lnTo>
                    <a:pt x="5421" y="3412"/>
                  </a:lnTo>
                  <a:lnTo>
                    <a:pt x="5573" y="3228"/>
                  </a:lnTo>
                  <a:lnTo>
                    <a:pt x="5725" y="3045"/>
                  </a:lnTo>
                  <a:lnTo>
                    <a:pt x="5878" y="2863"/>
                  </a:lnTo>
                  <a:lnTo>
                    <a:pt x="5878" y="2863"/>
                  </a:lnTo>
                  <a:close/>
                  <a:moveTo>
                    <a:pt x="5120" y="3687"/>
                  </a:moveTo>
                  <a:lnTo>
                    <a:pt x="5120" y="3687"/>
                  </a:lnTo>
                  <a:lnTo>
                    <a:pt x="4992" y="3853"/>
                  </a:lnTo>
                  <a:lnTo>
                    <a:pt x="4866" y="4019"/>
                  </a:lnTo>
                  <a:lnTo>
                    <a:pt x="4739" y="4185"/>
                  </a:lnTo>
                  <a:lnTo>
                    <a:pt x="4613" y="4351"/>
                  </a:lnTo>
                  <a:lnTo>
                    <a:pt x="4613" y="4351"/>
                  </a:lnTo>
                  <a:lnTo>
                    <a:pt x="4368" y="4595"/>
                  </a:lnTo>
                  <a:lnTo>
                    <a:pt x="4124" y="4839"/>
                  </a:lnTo>
                  <a:lnTo>
                    <a:pt x="4124" y="4839"/>
                  </a:lnTo>
                  <a:lnTo>
                    <a:pt x="4252" y="4698"/>
                  </a:lnTo>
                  <a:lnTo>
                    <a:pt x="4380" y="4557"/>
                  </a:lnTo>
                  <a:lnTo>
                    <a:pt x="4505" y="4414"/>
                  </a:lnTo>
                  <a:lnTo>
                    <a:pt x="4631" y="4270"/>
                  </a:lnTo>
                  <a:lnTo>
                    <a:pt x="4753" y="4125"/>
                  </a:lnTo>
                  <a:lnTo>
                    <a:pt x="4876" y="3979"/>
                  </a:lnTo>
                  <a:lnTo>
                    <a:pt x="5120" y="3687"/>
                  </a:lnTo>
                  <a:lnTo>
                    <a:pt x="5120" y="3687"/>
                  </a:lnTo>
                  <a:close/>
                  <a:moveTo>
                    <a:pt x="4488" y="4512"/>
                  </a:moveTo>
                  <a:lnTo>
                    <a:pt x="4488" y="4512"/>
                  </a:lnTo>
                  <a:lnTo>
                    <a:pt x="4450" y="4559"/>
                  </a:lnTo>
                  <a:lnTo>
                    <a:pt x="4450" y="4559"/>
                  </a:lnTo>
                  <a:lnTo>
                    <a:pt x="4392" y="4619"/>
                  </a:lnTo>
                  <a:lnTo>
                    <a:pt x="4392" y="4619"/>
                  </a:lnTo>
                  <a:lnTo>
                    <a:pt x="4259" y="4752"/>
                  </a:lnTo>
                  <a:lnTo>
                    <a:pt x="4130" y="4887"/>
                  </a:lnTo>
                  <a:lnTo>
                    <a:pt x="3870" y="5157"/>
                  </a:lnTo>
                  <a:lnTo>
                    <a:pt x="3870" y="5157"/>
                  </a:lnTo>
                  <a:lnTo>
                    <a:pt x="4083" y="4956"/>
                  </a:lnTo>
                  <a:lnTo>
                    <a:pt x="4188" y="4856"/>
                  </a:lnTo>
                  <a:lnTo>
                    <a:pt x="4291" y="4755"/>
                  </a:lnTo>
                  <a:lnTo>
                    <a:pt x="4291" y="4755"/>
                  </a:lnTo>
                  <a:lnTo>
                    <a:pt x="4203" y="4861"/>
                  </a:lnTo>
                  <a:lnTo>
                    <a:pt x="4114" y="4965"/>
                  </a:lnTo>
                  <a:lnTo>
                    <a:pt x="4024" y="5067"/>
                  </a:lnTo>
                  <a:lnTo>
                    <a:pt x="3932" y="5166"/>
                  </a:lnTo>
                  <a:lnTo>
                    <a:pt x="3932" y="5166"/>
                  </a:lnTo>
                  <a:lnTo>
                    <a:pt x="3848" y="5254"/>
                  </a:lnTo>
                  <a:lnTo>
                    <a:pt x="3761" y="5342"/>
                  </a:lnTo>
                  <a:lnTo>
                    <a:pt x="3587" y="5514"/>
                  </a:lnTo>
                  <a:lnTo>
                    <a:pt x="3500" y="5602"/>
                  </a:lnTo>
                  <a:lnTo>
                    <a:pt x="3416" y="5690"/>
                  </a:lnTo>
                  <a:lnTo>
                    <a:pt x="3373" y="5735"/>
                  </a:lnTo>
                  <a:lnTo>
                    <a:pt x="3333" y="5780"/>
                  </a:lnTo>
                  <a:lnTo>
                    <a:pt x="3293" y="5826"/>
                  </a:lnTo>
                  <a:lnTo>
                    <a:pt x="3253" y="5873"/>
                  </a:lnTo>
                  <a:lnTo>
                    <a:pt x="3253" y="5873"/>
                  </a:lnTo>
                  <a:lnTo>
                    <a:pt x="3234" y="5897"/>
                  </a:lnTo>
                  <a:lnTo>
                    <a:pt x="3214" y="5924"/>
                  </a:lnTo>
                  <a:lnTo>
                    <a:pt x="3172" y="5981"/>
                  </a:lnTo>
                  <a:lnTo>
                    <a:pt x="3095" y="6091"/>
                  </a:lnTo>
                  <a:lnTo>
                    <a:pt x="3095" y="6091"/>
                  </a:lnTo>
                  <a:lnTo>
                    <a:pt x="3068" y="6132"/>
                  </a:lnTo>
                  <a:lnTo>
                    <a:pt x="3039" y="6172"/>
                  </a:lnTo>
                  <a:lnTo>
                    <a:pt x="3009" y="6210"/>
                  </a:lnTo>
                  <a:lnTo>
                    <a:pt x="2979" y="6249"/>
                  </a:lnTo>
                  <a:lnTo>
                    <a:pt x="2946" y="6286"/>
                  </a:lnTo>
                  <a:lnTo>
                    <a:pt x="2915" y="6323"/>
                  </a:lnTo>
                  <a:lnTo>
                    <a:pt x="2881" y="6358"/>
                  </a:lnTo>
                  <a:lnTo>
                    <a:pt x="2846" y="6393"/>
                  </a:lnTo>
                  <a:lnTo>
                    <a:pt x="2846" y="6393"/>
                  </a:lnTo>
                  <a:lnTo>
                    <a:pt x="2847" y="6366"/>
                  </a:lnTo>
                  <a:lnTo>
                    <a:pt x="2849" y="6341"/>
                  </a:lnTo>
                  <a:lnTo>
                    <a:pt x="2853" y="6317"/>
                  </a:lnTo>
                  <a:lnTo>
                    <a:pt x="2857" y="6292"/>
                  </a:lnTo>
                  <a:lnTo>
                    <a:pt x="2863" y="6269"/>
                  </a:lnTo>
                  <a:lnTo>
                    <a:pt x="2871" y="6245"/>
                  </a:lnTo>
                  <a:lnTo>
                    <a:pt x="2880" y="6223"/>
                  </a:lnTo>
                  <a:lnTo>
                    <a:pt x="2890" y="6201"/>
                  </a:lnTo>
                  <a:lnTo>
                    <a:pt x="2902" y="6180"/>
                  </a:lnTo>
                  <a:lnTo>
                    <a:pt x="2915" y="6159"/>
                  </a:lnTo>
                  <a:lnTo>
                    <a:pt x="2929" y="6139"/>
                  </a:lnTo>
                  <a:lnTo>
                    <a:pt x="2945" y="6119"/>
                  </a:lnTo>
                  <a:lnTo>
                    <a:pt x="2962" y="6099"/>
                  </a:lnTo>
                  <a:lnTo>
                    <a:pt x="2980" y="6080"/>
                  </a:lnTo>
                  <a:lnTo>
                    <a:pt x="3000" y="6063"/>
                  </a:lnTo>
                  <a:lnTo>
                    <a:pt x="3021" y="6045"/>
                  </a:lnTo>
                  <a:lnTo>
                    <a:pt x="3021" y="6045"/>
                  </a:lnTo>
                  <a:lnTo>
                    <a:pt x="3056" y="6001"/>
                  </a:lnTo>
                  <a:lnTo>
                    <a:pt x="3093" y="5956"/>
                  </a:lnTo>
                  <a:lnTo>
                    <a:pt x="3169" y="5869"/>
                  </a:lnTo>
                  <a:lnTo>
                    <a:pt x="3246" y="5781"/>
                  </a:lnTo>
                  <a:lnTo>
                    <a:pt x="3326" y="5695"/>
                  </a:lnTo>
                  <a:lnTo>
                    <a:pt x="3326" y="5695"/>
                  </a:lnTo>
                  <a:lnTo>
                    <a:pt x="3268" y="5749"/>
                  </a:lnTo>
                  <a:lnTo>
                    <a:pt x="3268" y="5749"/>
                  </a:lnTo>
                  <a:lnTo>
                    <a:pt x="3386" y="5618"/>
                  </a:lnTo>
                  <a:lnTo>
                    <a:pt x="3446" y="5554"/>
                  </a:lnTo>
                  <a:lnTo>
                    <a:pt x="3506" y="5491"/>
                  </a:lnTo>
                  <a:lnTo>
                    <a:pt x="3506" y="5491"/>
                  </a:lnTo>
                  <a:lnTo>
                    <a:pt x="3627" y="5366"/>
                  </a:lnTo>
                  <a:lnTo>
                    <a:pt x="3749" y="5244"/>
                  </a:lnTo>
                  <a:lnTo>
                    <a:pt x="3871" y="5121"/>
                  </a:lnTo>
                  <a:lnTo>
                    <a:pt x="3994" y="4998"/>
                  </a:lnTo>
                  <a:lnTo>
                    <a:pt x="4241" y="4754"/>
                  </a:lnTo>
                  <a:lnTo>
                    <a:pt x="4488" y="4512"/>
                  </a:lnTo>
                  <a:lnTo>
                    <a:pt x="4488" y="4512"/>
                  </a:lnTo>
                  <a:close/>
                  <a:moveTo>
                    <a:pt x="3551" y="5410"/>
                  </a:moveTo>
                  <a:lnTo>
                    <a:pt x="3551" y="5410"/>
                  </a:lnTo>
                  <a:lnTo>
                    <a:pt x="3391" y="5571"/>
                  </a:lnTo>
                  <a:lnTo>
                    <a:pt x="3233" y="5734"/>
                  </a:lnTo>
                  <a:lnTo>
                    <a:pt x="3233" y="5734"/>
                  </a:lnTo>
                  <a:lnTo>
                    <a:pt x="3197" y="5771"/>
                  </a:lnTo>
                  <a:lnTo>
                    <a:pt x="3162" y="5810"/>
                  </a:lnTo>
                  <a:lnTo>
                    <a:pt x="3091" y="5888"/>
                  </a:lnTo>
                  <a:lnTo>
                    <a:pt x="3022" y="5967"/>
                  </a:lnTo>
                  <a:lnTo>
                    <a:pt x="2953" y="6044"/>
                  </a:lnTo>
                  <a:lnTo>
                    <a:pt x="2953" y="6044"/>
                  </a:lnTo>
                  <a:lnTo>
                    <a:pt x="2928" y="6071"/>
                  </a:lnTo>
                  <a:lnTo>
                    <a:pt x="2887" y="6112"/>
                  </a:lnTo>
                  <a:lnTo>
                    <a:pt x="2840" y="6157"/>
                  </a:lnTo>
                  <a:lnTo>
                    <a:pt x="2798" y="6194"/>
                  </a:lnTo>
                  <a:lnTo>
                    <a:pt x="2782" y="6208"/>
                  </a:lnTo>
                  <a:lnTo>
                    <a:pt x="2771" y="6216"/>
                  </a:lnTo>
                  <a:lnTo>
                    <a:pt x="2767" y="6217"/>
                  </a:lnTo>
                  <a:lnTo>
                    <a:pt x="2765" y="6217"/>
                  </a:lnTo>
                  <a:lnTo>
                    <a:pt x="2765" y="6215"/>
                  </a:lnTo>
                  <a:lnTo>
                    <a:pt x="2767" y="6210"/>
                  </a:lnTo>
                  <a:lnTo>
                    <a:pt x="2778" y="6195"/>
                  </a:lnTo>
                  <a:lnTo>
                    <a:pt x="2798" y="6168"/>
                  </a:lnTo>
                  <a:lnTo>
                    <a:pt x="2829" y="6131"/>
                  </a:lnTo>
                  <a:lnTo>
                    <a:pt x="2873" y="6079"/>
                  </a:lnTo>
                  <a:lnTo>
                    <a:pt x="2873" y="6079"/>
                  </a:lnTo>
                  <a:lnTo>
                    <a:pt x="2912" y="6035"/>
                  </a:lnTo>
                  <a:lnTo>
                    <a:pt x="2952" y="5990"/>
                  </a:lnTo>
                  <a:lnTo>
                    <a:pt x="2992" y="5947"/>
                  </a:lnTo>
                  <a:lnTo>
                    <a:pt x="3033" y="5904"/>
                  </a:lnTo>
                  <a:lnTo>
                    <a:pt x="3117" y="5819"/>
                  </a:lnTo>
                  <a:lnTo>
                    <a:pt x="3203" y="5735"/>
                  </a:lnTo>
                  <a:lnTo>
                    <a:pt x="3289" y="5653"/>
                  </a:lnTo>
                  <a:lnTo>
                    <a:pt x="3376" y="5571"/>
                  </a:lnTo>
                  <a:lnTo>
                    <a:pt x="3551" y="5410"/>
                  </a:lnTo>
                  <a:lnTo>
                    <a:pt x="3551" y="5410"/>
                  </a:lnTo>
                  <a:close/>
                  <a:moveTo>
                    <a:pt x="3153" y="5741"/>
                  </a:moveTo>
                  <a:lnTo>
                    <a:pt x="3153" y="5741"/>
                  </a:lnTo>
                  <a:lnTo>
                    <a:pt x="3175" y="5721"/>
                  </a:lnTo>
                  <a:lnTo>
                    <a:pt x="3175" y="5721"/>
                  </a:lnTo>
                  <a:lnTo>
                    <a:pt x="3105" y="5793"/>
                  </a:lnTo>
                  <a:lnTo>
                    <a:pt x="3038" y="5864"/>
                  </a:lnTo>
                  <a:lnTo>
                    <a:pt x="2970" y="5935"/>
                  </a:lnTo>
                  <a:lnTo>
                    <a:pt x="2903" y="6009"/>
                  </a:lnTo>
                  <a:lnTo>
                    <a:pt x="2836" y="6083"/>
                  </a:lnTo>
                  <a:lnTo>
                    <a:pt x="2772" y="6158"/>
                  </a:lnTo>
                  <a:lnTo>
                    <a:pt x="2708" y="6233"/>
                  </a:lnTo>
                  <a:lnTo>
                    <a:pt x="2645" y="6310"/>
                  </a:lnTo>
                  <a:lnTo>
                    <a:pt x="2645" y="6310"/>
                  </a:lnTo>
                  <a:lnTo>
                    <a:pt x="2647" y="6297"/>
                  </a:lnTo>
                  <a:lnTo>
                    <a:pt x="2649" y="6284"/>
                  </a:lnTo>
                  <a:lnTo>
                    <a:pt x="2653" y="6271"/>
                  </a:lnTo>
                  <a:lnTo>
                    <a:pt x="2657" y="6257"/>
                  </a:lnTo>
                  <a:lnTo>
                    <a:pt x="2662" y="6243"/>
                  </a:lnTo>
                  <a:lnTo>
                    <a:pt x="2669" y="6229"/>
                  </a:lnTo>
                  <a:lnTo>
                    <a:pt x="2684" y="6201"/>
                  </a:lnTo>
                  <a:lnTo>
                    <a:pt x="2684" y="6201"/>
                  </a:lnTo>
                  <a:lnTo>
                    <a:pt x="2759" y="6109"/>
                  </a:lnTo>
                  <a:lnTo>
                    <a:pt x="2835" y="6017"/>
                  </a:lnTo>
                  <a:lnTo>
                    <a:pt x="2835" y="6017"/>
                  </a:lnTo>
                  <a:lnTo>
                    <a:pt x="2882" y="5973"/>
                  </a:lnTo>
                  <a:lnTo>
                    <a:pt x="2930" y="5929"/>
                  </a:lnTo>
                  <a:lnTo>
                    <a:pt x="2977" y="5888"/>
                  </a:lnTo>
                  <a:lnTo>
                    <a:pt x="3022" y="5851"/>
                  </a:lnTo>
                  <a:lnTo>
                    <a:pt x="3100" y="5787"/>
                  </a:lnTo>
                  <a:lnTo>
                    <a:pt x="3130" y="5761"/>
                  </a:lnTo>
                  <a:lnTo>
                    <a:pt x="3153" y="5741"/>
                  </a:lnTo>
                  <a:lnTo>
                    <a:pt x="3153" y="5741"/>
                  </a:lnTo>
                  <a:close/>
                  <a:moveTo>
                    <a:pt x="2698" y="6387"/>
                  </a:moveTo>
                  <a:lnTo>
                    <a:pt x="2698" y="6387"/>
                  </a:lnTo>
                  <a:lnTo>
                    <a:pt x="2653" y="6433"/>
                  </a:lnTo>
                  <a:lnTo>
                    <a:pt x="2605" y="6482"/>
                  </a:lnTo>
                  <a:lnTo>
                    <a:pt x="2564" y="6528"/>
                  </a:lnTo>
                  <a:lnTo>
                    <a:pt x="2550" y="6545"/>
                  </a:lnTo>
                  <a:lnTo>
                    <a:pt x="2539" y="6559"/>
                  </a:lnTo>
                  <a:lnTo>
                    <a:pt x="2539" y="6559"/>
                  </a:lnTo>
                  <a:lnTo>
                    <a:pt x="2567" y="6516"/>
                  </a:lnTo>
                  <a:lnTo>
                    <a:pt x="2594" y="6474"/>
                  </a:lnTo>
                  <a:lnTo>
                    <a:pt x="2651" y="6391"/>
                  </a:lnTo>
                  <a:lnTo>
                    <a:pt x="2651" y="6391"/>
                  </a:lnTo>
                  <a:lnTo>
                    <a:pt x="2656" y="6396"/>
                  </a:lnTo>
                  <a:lnTo>
                    <a:pt x="2656" y="6396"/>
                  </a:lnTo>
                  <a:lnTo>
                    <a:pt x="2658" y="6399"/>
                  </a:lnTo>
                  <a:lnTo>
                    <a:pt x="2662" y="6400"/>
                  </a:lnTo>
                  <a:lnTo>
                    <a:pt x="2664" y="6399"/>
                  </a:lnTo>
                  <a:lnTo>
                    <a:pt x="2668" y="6396"/>
                  </a:lnTo>
                  <a:lnTo>
                    <a:pt x="2669" y="6394"/>
                  </a:lnTo>
                  <a:lnTo>
                    <a:pt x="2670" y="6391"/>
                  </a:lnTo>
                  <a:lnTo>
                    <a:pt x="2670" y="6387"/>
                  </a:lnTo>
                  <a:lnTo>
                    <a:pt x="2668" y="6384"/>
                  </a:lnTo>
                  <a:lnTo>
                    <a:pt x="2668" y="6384"/>
                  </a:lnTo>
                  <a:lnTo>
                    <a:pt x="2665" y="6379"/>
                  </a:lnTo>
                  <a:lnTo>
                    <a:pt x="2663" y="6374"/>
                  </a:lnTo>
                  <a:lnTo>
                    <a:pt x="2663" y="6374"/>
                  </a:lnTo>
                  <a:lnTo>
                    <a:pt x="2672" y="6360"/>
                  </a:lnTo>
                  <a:lnTo>
                    <a:pt x="2672" y="6360"/>
                  </a:lnTo>
                  <a:lnTo>
                    <a:pt x="2684" y="6363"/>
                  </a:lnTo>
                  <a:lnTo>
                    <a:pt x="2696" y="6365"/>
                  </a:lnTo>
                  <a:lnTo>
                    <a:pt x="2696" y="6365"/>
                  </a:lnTo>
                  <a:lnTo>
                    <a:pt x="2695" y="6367"/>
                  </a:lnTo>
                  <a:lnTo>
                    <a:pt x="2693" y="6371"/>
                  </a:lnTo>
                  <a:lnTo>
                    <a:pt x="2693" y="6371"/>
                  </a:lnTo>
                  <a:lnTo>
                    <a:pt x="2696" y="6379"/>
                  </a:lnTo>
                  <a:lnTo>
                    <a:pt x="2698" y="6387"/>
                  </a:lnTo>
                  <a:lnTo>
                    <a:pt x="2698" y="6387"/>
                  </a:lnTo>
                  <a:close/>
                  <a:moveTo>
                    <a:pt x="4219" y="4444"/>
                  </a:moveTo>
                  <a:lnTo>
                    <a:pt x="4219" y="4444"/>
                  </a:lnTo>
                  <a:lnTo>
                    <a:pt x="4024" y="4657"/>
                  </a:lnTo>
                  <a:lnTo>
                    <a:pt x="3828" y="4869"/>
                  </a:lnTo>
                  <a:lnTo>
                    <a:pt x="3432" y="5289"/>
                  </a:lnTo>
                  <a:lnTo>
                    <a:pt x="3432" y="5289"/>
                  </a:lnTo>
                  <a:lnTo>
                    <a:pt x="3523" y="5175"/>
                  </a:lnTo>
                  <a:lnTo>
                    <a:pt x="3615" y="5059"/>
                  </a:lnTo>
                  <a:lnTo>
                    <a:pt x="3707" y="4944"/>
                  </a:lnTo>
                  <a:lnTo>
                    <a:pt x="3800" y="4830"/>
                  </a:lnTo>
                  <a:lnTo>
                    <a:pt x="3893" y="4717"/>
                  </a:lnTo>
                  <a:lnTo>
                    <a:pt x="3987" y="4603"/>
                  </a:lnTo>
                  <a:lnTo>
                    <a:pt x="4083" y="4491"/>
                  </a:lnTo>
                  <a:lnTo>
                    <a:pt x="4179" y="4380"/>
                  </a:lnTo>
                  <a:lnTo>
                    <a:pt x="4179" y="4380"/>
                  </a:lnTo>
                  <a:lnTo>
                    <a:pt x="4311" y="4246"/>
                  </a:lnTo>
                  <a:lnTo>
                    <a:pt x="4447" y="4113"/>
                  </a:lnTo>
                  <a:lnTo>
                    <a:pt x="4723" y="3843"/>
                  </a:lnTo>
                  <a:lnTo>
                    <a:pt x="4723" y="3843"/>
                  </a:lnTo>
                  <a:lnTo>
                    <a:pt x="4600" y="3996"/>
                  </a:lnTo>
                  <a:lnTo>
                    <a:pt x="4538" y="4072"/>
                  </a:lnTo>
                  <a:lnTo>
                    <a:pt x="4476" y="4148"/>
                  </a:lnTo>
                  <a:lnTo>
                    <a:pt x="4413" y="4223"/>
                  </a:lnTo>
                  <a:lnTo>
                    <a:pt x="4348" y="4298"/>
                  </a:lnTo>
                  <a:lnTo>
                    <a:pt x="4284" y="4372"/>
                  </a:lnTo>
                  <a:lnTo>
                    <a:pt x="4219" y="4444"/>
                  </a:lnTo>
                  <a:lnTo>
                    <a:pt x="4219" y="4444"/>
                  </a:lnTo>
                  <a:close/>
                  <a:moveTo>
                    <a:pt x="5630" y="2746"/>
                  </a:moveTo>
                  <a:lnTo>
                    <a:pt x="5630" y="2746"/>
                  </a:lnTo>
                  <a:lnTo>
                    <a:pt x="5572" y="2818"/>
                  </a:lnTo>
                  <a:lnTo>
                    <a:pt x="5512" y="2891"/>
                  </a:lnTo>
                  <a:lnTo>
                    <a:pt x="5512" y="2891"/>
                  </a:lnTo>
                  <a:lnTo>
                    <a:pt x="5460" y="2946"/>
                  </a:lnTo>
                  <a:lnTo>
                    <a:pt x="5411" y="3002"/>
                  </a:lnTo>
                  <a:lnTo>
                    <a:pt x="5361" y="3058"/>
                  </a:lnTo>
                  <a:lnTo>
                    <a:pt x="5312" y="3114"/>
                  </a:lnTo>
                  <a:lnTo>
                    <a:pt x="5312" y="3114"/>
                  </a:lnTo>
                  <a:lnTo>
                    <a:pt x="5243" y="3188"/>
                  </a:lnTo>
                  <a:lnTo>
                    <a:pt x="5172" y="3262"/>
                  </a:lnTo>
                  <a:lnTo>
                    <a:pt x="5035" y="3411"/>
                  </a:lnTo>
                  <a:lnTo>
                    <a:pt x="4899" y="3559"/>
                  </a:lnTo>
                  <a:lnTo>
                    <a:pt x="4831" y="3633"/>
                  </a:lnTo>
                  <a:lnTo>
                    <a:pt x="4762" y="3706"/>
                  </a:lnTo>
                  <a:lnTo>
                    <a:pt x="4762" y="3706"/>
                  </a:lnTo>
                  <a:lnTo>
                    <a:pt x="4620" y="3855"/>
                  </a:lnTo>
                  <a:lnTo>
                    <a:pt x="4481" y="4005"/>
                  </a:lnTo>
                  <a:lnTo>
                    <a:pt x="4343" y="4157"/>
                  </a:lnTo>
                  <a:lnTo>
                    <a:pt x="4206" y="4310"/>
                  </a:lnTo>
                  <a:lnTo>
                    <a:pt x="4206" y="4310"/>
                  </a:lnTo>
                  <a:lnTo>
                    <a:pt x="4131" y="4388"/>
                  </a:lnTo>
                  <a:lnTo>
                    <a:pt x="4131" y="4388"/>
                  </a:lnTo>
                  <a:lnTo>
                    <a:pt x="4352" y="4105"/>
                  </a:lnTo>
                  <a:lnTo>
                    <a:pt x="4463" y="3963"/>
                  </a:lnTo>
                  <a:lnTo>
                    <a:pt x="4574" y="3821"/>
                  </a:lnTo>
                  <a:lnTo>
                    <a:pt x="4574" y="3821"/>
                  </a:lnTo>
                  <a:lnTo>
                    <a:pt x="4789" y="3585"/>
                  </a:lnTo>
                  <a:lnTo>
                    <a:pt x="5003" y="3347"/>
                  </a:lnTo>
                  <a:lnTo>
                    <a:pt x="5215" y="3110"/>
                  </a:lnTo>
                  <a:lnTo>
                    <a:pt x="5424" y="2869"/>
                  </a:lnTo>
                  <a:lnTo>
                    <a:pt x="5424" y="2869"/>
                  </a:lnTo>
                  <a:lnTo>
                    <a:pt x="5481" y="2816"/>
                  </a:lnTo>
                  <a:lnTo>
                    <a:pt x="5542" y="2762"/>
                  </a:lnTo>
                  <a:lnTo>
                    <a:pt x="5600" y="2712"/>
                  </a:lnTo>
                  <a:lnTo>
                    <a:pt x="5625" y="2690"/>
                  </a:lnTo>
                  <a:lnTo>
                    <a:pt x="5649" y="2672"/>
                  </a:lnTo>
                  <a:lnTo>
                    <a:pt x="5668" y="2658"/>
                  </a:lnTo>
                  <a:lnTo>
                    <a:pt x="5682" y="2650"/>
                  </a:lnTo>
                  <a:lnTo>
                    <a:pt x="5687" y="2647"/>
                  </a:lnTo>
                  <a:lnTo>
                    <a:pt x="5691" y="2646"/>
                  </a:lnTo>
                  <a:lnTo>
                    <a:pt x="5693" y="2647"/>
                  </a:lnTo>
                  <a:lnTo>
                    <a:pt x="5694" y="2650"/>
                  </a:lnTo>
                  <a:lnTo>
                    <a:pt x="5693" y="2654"/>
                  </a:lnTo>
                  <a:lnTo>
                    <a:pt x="5691" y="2662"/>
                  </a:lnTo>
                  <a:lnTo>
                    <a:pt x="5679" y="2680"/>
                  </a:lnTo>
                  <a:lnTo>
                    <a:pt x="5659" y="2708"/>
                  </a:lnTo>
                  <a:lnTo>
                    <a:pt x="5630" y="2746"/>
                  </a:lnTo>
                  <a:lnTo>
                    <a:pt x="5630" y="2746"/>
                  </a:lnTo>
                  <a:close/>
                  <a:moveTo>
                    <a:pt x="5498" y="2725"/>
                  </a:moveTo>
                  <a:lnTo>
                    <a:pt x="5498" y="2725"/>
                  </a:lnTo>
                  <a:lnTo>
                    <a:pt x="5583" y="2647"/>
                  </a:lnTo>
                  <a:lnTo>
                    <a:pt x="5607" y="2628"/>
                  </a:lnTo>
                  <a:lnTo>
                    <a:pt x="5618" y="2618"/>
                  </a:lnTo>
                  <a:lnTo>
                    <a:pt x="5621" y="2617"/>
                  </a:lnTo>
                  <a:lnTo>
                    <a:pt x="5621" y="2618"/>
                  </a:lnTo>
                  <a:lnTo>
                    <a:pt x="5615" y="2628"/>
                  </a:lnTo>
                  <a:lnTo>
                    <a:pt x="5582" y="2664"/>
                  </a:lnTo>
                  <a:lnTo>
                    <a:pt x="5531" y="2718"/>
                  </a:lnTo>
                  <a:lnTo>
                    <a:pt x="5473" y="2779"/>
                  </a:lnTo>
                  <a:lnTo>
                    <a:pt x="5419" y="2835"/>
                  </a:lnTo>
                  <a:lnTo>
                    <a:pt x="5380" y="2877"/>
                  </a:lnTo>
                  <a:lnTo>
                    <a:pt x="5380" y="2877"/>
                  </a:lnTo>
                  <a:lnTo>
                    <a:pt x="5314" y="2941"/>
                  </a:lnTo>
                  <a:lnTo>
                    <a:pt x="5250" y="3006"/>
                  </a:lnTo>
                  <a:lnTo>
                    <a:pt x="5186" y="3071"/>
                  </a:lnTo>
                  <a:lnTo>
                    <a:pt x="5123" y="3138"/>
                  </a:lnTo>
                  <a:lnTo>
                    <a:pt x="5060" y="3205"/>
                  </a:lnTo>
                  <a:lnTo>
                    <a:pt x="4998" y="3271"/>
                  </a:lnTo>
                  <a:lnTo>
                    <a:pt x="4936" y="3340"/>
                  </a:lnTo>
                  <a:lnTo>
                    <a:pt x="4875" y="3408"/>
                  </a:lnTo>
                  <a:lnTo>
                    <a:pt x="4755" y="3546"/>
                  </a:lnTo>
                  <a:lnTo>
                    <a:pt x="4635" y="3687"/>
                  </a:lnTo>
                  <a:lnTo>
                    <a:pt x="4518" y="3828"/>
                  </a:lnTo>
                  <a:lnTo>
                    <a:pt x="4401" y="3971"/>
                  </a:lnTo>
                  <a:lnTo>
                    <a:pt x="4401" y="3971"/>
                  </a:lnTo>
                  <a:lnTo>
                    <a:pt x="3988" y="4427"/>
                  </a:lnTo>
                  <a:lnTo>
                    <a:pt x="3783" y="4655"/>
                  </a:lnTo>
                  <a:lnTo>
                    <a:pt x="3578" y="4884"/>
                  </a:lnTo>
                  <a:lnTo>
                    <a:pt x="3578" y="4884"/>
                  </a:lnTo>
                  <a:lnTo>
                    <a:pt x="3351" y="5142"/>
                  </a:lnTo>
                  <a:lnTo>
                    <a:pt x="3123" y="5399"/>
                  </a:lnTo>
                  <a:lnTo>
                    <a:pt x="3009" y="5528"/>
                  </a:lnTo>
                  <a:lnTo>
                    <a:pt x="2896" y="5658"/>
                  </a:lnTo>
                  <a:lnTo>
                    <a:pt x="2784" y="5788"/>
                  </a:lnTo>
                  <a:lnTo>
                    <a:pt x="2672" y="5918"/>
                  </a:lnTo>
                  <a:lnTo>
                    <a:pt x="2672" y="5918"/>
                  </a:lnTo>
                  <a:lnTo>
                    <a:pt x="2630" y="5966"/>
                  </a:lnTo>
                  <a:lnTo>
                    <a:pt x="2588" y="6013"/>
                  </a:lnTo>
                  <a:lnTo>
                    <a:pt x="2546" y="6059"/>
                  </a:lnTo>
                  <a:lnTo>
                    <a:pt x="2503" y="6104"/>
                  </a:lnTo>
                  <a:lnTo>
                    <a:pt x="2415" y="6195"/>
                  </a:lnTo>
                  <a:lnTo>
                    <a:pt x="2328" y="6285"/>
                  </a:lnTo>
                  <a:lnTo>
                    <a:pt x="2328" y="6285"/>
                  </a:lnTo>
                  <a:lnTo>
                    <a:pt x="2361" y="6243"/>
                  </a:lnTo>
                  <a:lnTo>
                    <a:pt x="2393" y="6200"/>
                  </a:lnTo>
                  <a:lnTo>
                    <a:pt x="2455" y="6114"/>
                  </a:lnTo>
                  <a:lnTo>
                    <a:pt x="2455" y="6114"/>
                  </a:lnTo>
                  <a:lnTo>
                    <a:pt x="2461" y="6118"/>
                  </a:lnTo>
                  <a:lnTo>
                    <a:pt x="2466" y="6119"/>
                  </a:lnTo>
                  <a:lnTo>
                    <a:pt x="2469" y="6118"/>
                  </a:lnTo>
                  <a:lnTo>
                    <a:pt x="2472" y="6117"/>
                  </a:lnTo>
                  <a:lnTo>
                    <a:pt x="2475" y="6116"/>
                  </a:lnTo>
                  <a:lnTo>
                    <a:pt x="2477" y="6112"/>
                  </a:lnTo>
                  <a:lnTo>
                    <a:pt x="2477" y="6112"/>
                  </a:lnTo>
                  <a:lnTo>
                    <a:pt x="2566" y="5983"/>
                  </a:lnTo>
                  <a:lnTo>
                    <a:pt x="2657" y="5856"/>
                  </a:lnTo>
                  <a:lnTo>
                    <a:pt x="2751" y="5728"/>
                  </a:lnTo>
                  <a:lnTo>
                    <a:pt x="2847" y="5602"/>
                  </a:lnTo>
                  <a:lnTo>
                    <a:pt x="2847" y="5602"/>
                  </a:lnTo>
                  <a:lnTo>
                    <a:pt x="2925" y="5506"/>
                  </a:lnTo>
                  <a:lnTo>
                    <a:pt x="3005" y="5411"/>
                  </a:lnTo>
                  <a:lnTo>
                    <a:pt x="3086" y="5316"/>
                  </a:lnTo>
                  <a:lnTo>
                    <a:pt x="3165" y="5221"/>
                  </a:lnTo>
                  <a:lnTo>
                    <a:pt x="3328" y="5034"/>
                  </a:lnTo>
                  <a:lnTo>
                    <a:pt x="3492" y="4847"/>
                  </a:lnTo>
                  <a:lnTo>
                    <a:pt x="3492" y="4847"/>
                  </a:lnTo>
                  <a:lnTo>
                    <a:pt x="3671" y="4643"/>
                  </a:lnTo>
                  <a:lnTo>
                    <a:pt x="3850" y="4441"/>
                  </a:lnTo>
                  <a:lnTo>
                    <a:pt x="4030" y="4239"/>
                  </a:lnTo>
                  <a:lnTo>
                    <a:pt x="4210" y="4038"/>
                  </a:lnTo>
                  <a:lnTo>
                    <a:pt x="4392" y="3837"/>
                  </a:lnTo>
                  <a:lnTo>
                    <a:pt x="4574" y="3638"/>
                  </a:lnTo>
                  <a:lnTo>
                    <a:pt x="4758" y="3439"/>
                  </a:lnTo>
                  <a:lnTo>
                    <a:pt x="4943" y="3241"/>
                  </a:lnTo>
                  <a:lnTo>
                    <a:pt x="4943" y="3241"/>
                  </a:lnTo>
                  <a:lnTo>
                    <a:pt x="5004" y="3182"/>
                  </a:lnTo>
                  <a:lnTo>
                    <a:pt x="5004" y="3182"/>
                  </a:lnTo>
                  <a:lnTo>
                    <a:pt x="5126" y="3068"/>
                  </a:lnTo>
                  <a:lnTo>
                    <a:pt x="5250" y="2953"/>
                  </a:lnTo>
                  <a:lnTo>
                    <a:pt x="5498" y="2725"/>
                  </a:lnTo>
                  <a:lnTo>
                    <a:pt x="5498" y="2725"/>
                  </a:lnTo>
                  <a:close/>
                  <a:moveTo>
                    <a:pt x="5418" y="2436"/>
                  </a:moveTo>
                  <a:lnTo>
                    <a:pt x="5418" y="2436"/>
                  </a:lnTo>
                  <a:lnTo>
                    <a:pt x="5381" y="2486"/>
                  </a:lnTo>
                  <a:lnTo>
                    <a:pt x="5344" y="2536"/>
                  </a:lnTo>
                  <a:lnTo>
                    <a:pt x="5344" y="2536"/>
                  </a:lnTo>
                  <a:lnTo>
                    <a:pt x="5342" y="2541"/>
                  </a:lnTo>
                  <a:lnTo>
                    <a:pt x="5342" y="2546"/>
                  </a:lnTo>
                  <a:lnTo>
                    <a:pt x="5344" y="2550"/>
                  </a:lnTo>
                  <a:lnTo>
                    <a:pt x="5347" y="2554"/>
                  </a:lnTo>
                  <a:lnTo>
                    <a:pt x="5350" y="2556"/>
                  </a:lnTo>
                  <a:lnTo>
                    <a:pt x="5355" y="2557"/>
                  </a:lnTo>
                  <a:lnTo>
                    <a:pt x="5361" y="2557"/>
                  </a:lnTo>
                  <a:lnTo>
                    <a:pt x="5366" y="2556"/>
                  </a:lnTo>
                  <a:lnTo>
                    <a:pt x="5366" y="2556"/>
                  </a:lnTo>
                  <a:lnTo>
                    <a:pt x="5380" y="2549"/>
                  </a:lnTo>
                  <a:lnTo>
                    <a:pt x="5390" y="2546"/>
                  </a:lnTo>
                  <a:lnTo>
                    <a:pt x="5399" y="2543"/>
                  </a:lnTo>
                  <a:lnTo>
                    <a:pt x="5406" y="2543"/>
                  </a:lnTo>
                  <a:lnTo>
                    <a:pt x="5411" y="2544"/>
                  </a:lnTo>
                  <a:lnTo>
                    <a:pt x="5414" y="2548"/>
                  </a:lnTo>
                  <a:lnTo>
                    <a:pt x="5414" y="2554"/>
                  </a:lnTo>
                  <a:lnTo>
                    <a:pt x="5412" y="2561"/>
                  </a:lnTo>
                  <a:lnTo>
                    <a:pt x="5410" y="2569"/>
                  </a:lnTo>
                  <a:lnTo>
                    <a:pt x="5405" y="2580"/>
                  </a:lnTo>
                  <a:lnTo>
                    <a:pt x="5392" y="2603"/>
                  </a:lnTo>
                  <a:lnTo>
                    <a:pt x="5375" y="2631"/>
                  </a:lnTo>
                  <a:lnTo>
                    <a:pt x="5353" y="2662"/>
                  </a:lnTo>
                  <a:lnTo>
                    <a:pt x="5353" y="2662"/>
                  </a:lnTo>
                  <a:lnTo>
                    <a:pt x="5344" y="2635"/>
                  </a:lnTo>
                  <a:lnTo>
                    <a:pt x="5339" y="2609"/>
                  </a:lnTo>
                  <a:lnTo>
                    <a:pt x="5334" y="2587"/>
                  </a:lnTo>
                  <a:lnTo>
                    <a:pt x="5330" y="2566"/>
                  </a:lnTo>
                  <a:lnTo>
                    <a:pt x="5330" y="2546"/>
                  </a:lnTo>
                  <a:lnTo>
                    <a:pt x="5332" y="2528"/>
                  </a:lnTo>
                  <a:lnTo>
                    <a:pt x="5334" y="2513"/>
                  </a:lnTo>
                  <a:lnTo>
                    <a:pt x="5337" y="2499"/>
                  </a:lnTo>
                  <a:lnTo>
                    <a:pt x="5343" y="2486"/>
                  </a:lnTo>
                  <a:lnTo>
                    <a:pt x="5350" y="2475"/>
                  </a:lnTo>
                  <a:lnTo>
                    <a:pt x="5359" y="2465"/>
                  </a:lnTo>
                  <a:lnTo>
                    <a:pt x="5369" y="2457"/>
                  </a:lnTo>
                  <a:lnTo>
                    <a:pt x="5380" y="2450"/>
                  </a:lnTo>
                  <a:lnTo>
                    <a:pt x="5391" y="2444"/>
                  </a:lnTo>
                  <a:lnTo>
                    <a:pt x="5404" y="2439"/>
                  </a:lnTo>
                  <a:lnTo>
                    <a:pt x="5418" y="2436"/>
                  </a:lnTo>
                  <a:lnTo>
                    <a:pt x="5418" y="2436"/>
                  </a:lnTo>
                  <a:close/>
                  <a:moveTo>
                    <a:pt x="3659" y="4473"/>
                  </a:moveTo>
                  <a:lnTo>
                    <a:pt x="3659" y="4473"/>
                  </a:lnTo>
                  <a:lnTo>
                    <a:pt x="3707" y="4416"/>
                  </a:lnTo>
                  <a:lnTo>
                    <a:pt x="3755" y="4359"/>
                  </a:lnTo>
                  <a:lnTo>
                    <a:pt x="3853" y="4246"/>
                  </a:lnTo>
                  <a:lnTo>
                    <a:pt x="3954" y="4135"/>
                  </a:lnTo>
                  <a:lnTo>
                    <a:pt x="4056" y="4024"/>
                  </a:lnTo>
                  <a:lnTo>
                    <a:pt x="4159" y="3915"/>
                  </a:lnTo>
                  <a:lnTo>
                    <a:pt x="4262" y="3806"/>
                  </a:lnTo>
                  <a:lnTo>
                    <a:pt x="4470" y="3590"/>
                  </a:lnTo>
                  <a:lnTo>
                    <a:pt x="4574" y="3482"/>
                  </a:lnTo>
                  <a:lnTo>
                    <a:pt x="4677" y="3373"/>
                  </a:lnTo>
                  <a:lnTo>
                    <a:pt x="4779" y="3263"/>
                  </a:lnTo>
                  <a:lnTo>
                    <a:pt x="4880" y="3153"/>
                  </a:lnTo>
                  <a:lnTo>
                    <a:pt x="4979" y="3041"/>
                  </a:lnTo>
                  <a:lnTo>
                    <a:pt x="5028" y="2985"/>
                  </a:lnTo>
                  <a:lnTo>
                    <a:pt x="5076" y="2927"/>
                  </a:lnTo>
                  <a:lnTo>
                    <a:pt x="5124" y="2870"/>
                  </a:lnTo>
                  <a:lnTo>
                    <a:pt x="5171" y="2813"/>
                  </a:lnTo>
                  <a:lnTo>
                    <a:pt x="5217" y="2754"/>
                  </a:lnTo>
                  <a:lnTo>
                    <a:pt x="5263" y="2694"/>
                  </a:lnTo>
                  <a:lnTo>
                    <a:pt x="5263" y="2694"/>
                  </a:lnTo>
                  <a:lnTo>
                    <a:pt x="5265" y="2690"/>
                  </a:lnTo>
                  <a:lnTo>
                    <a:pt x="5265" y="2684"/>
                  </a:lnTo>
                  <a:lnTo>
                    <a:pt x="5264" y="2679"/>
                  </a:lnTo>
                  <a:lnTo>
                    <a:pt x="5260" y="2674"/>
                  </a:lnTo>
                  <a:lnTo>
                    <a:pt x="5256" y="2671"/>
                  </a:lnTo>
                  <a:lnTo>
                    <a:pt x="5250" y="2670"/>
                  </a:lnTo>
                  <a:lnTo>
                    <a:pt x="5245" y="2670"/>
                  </a:lnTo>
                  <a:lnTo>
                    <a:pt x="5239" y="2671"/>
                  </a:lnTo>
                  <a:lnTo>
                    <a:pt x="5239" y="2671"/>
                  </a:lnTo>
                  <a:lnTo>
                    <a:pt x="5204" y="2698"/>
                  </a:lnTo>
                  <a:lnTo>
                    <a:pt x="5167" y="2726"/>
                  </a:lnTo>
                  <a:lnTo>
                    <a:pt x="5133" y="2752"/>
                  </a:lnTo>
                  <a:lnTo>
                    <a:pt x="5117" y="2761"/>
                  </a:lnTo>
                  <a:lnTo>
                    <a:pt x="5106" y="2768"/>
                  </a:lnTo>
                  <a:lnTo>
                    <a:pt x="5096" y="2772"/>
                  </a:lnTo>
                  <a:lnTo>
                    <a:pt x="5093" y="2772"/>
                  </a:lnTo>
                  <a:lnTo>
                    <a:pt x="5090" y="2772"/>
                  </a:lnTo>
                  <a:lnTo>
                    <a:pt x="5089" y="2769"/>
                  </a:lnTo>
                  <a:lnTo>
                    <a:pt x="5089" y="2766"/>
                  </a:lnTo>
                  <a:lnTo>
                    <a:pt x="5090" y="2761"/>
                  </a:lnTo>
                  <a:lnTo>
                    <a:pt x="5093" y="2754"/>
                  </a:lnTo>
                  <a:lnTo>
                    <a:pt x="5101" y="2736"/>
                  </a:lnTo>
                  <a:lnTo>
                    <a:pt x="5115" y="2712"/>
                  </a:lnTo>
                  <a:lnTo>
                    <a:pt x="5136" y="2680"/>
                  </a:lnTo>
                  <a:lnTo>
                    <a:pt x="5163" y="2639"/>
                  </a:lnTo>
                  <a:lnTo>
                    <a:pt x="5163" y="2639"/>
                  </a:lnTo>
                  <a:lnTo>
                    <a:pt x="5164" y="2637"/>
                  </a:lnTo>
                  <a:lnTo>
                    <a:pt x="5164" y="2635"/>
                  </a:lnTo>
                  <a:lnTo>
                    <a:pt x="5164" y="2635"/>
                  </a:lnTo>
                  <a:lnTo>
                    <a:pt x="5183" y="2637"/>
                  </a:lnTo>
                  <a:lnTo>
                    <a:pt x="5203" y="2639"/>
                  </a:lnTo>
                  <a:lnTo>
                    <a:pt x="5222" y="2644"/>
                  </a:lnTo>
                  <a:lnTo>
                    <a:pt x="5243" y="2650"/>
                  </a:lnTo>
                  <a:lnTo>
                    <a:pt x="5263" y="2657"/>
                  </a:lnTo>
                  <a:lnTo>
                    <a:pt x="5285" y="2666"/>
                  </a:lnTo>
                  <a:lnTo>
                    <a:pt x="5306" y="2677"/>
                  </a:lnTo>
                  <a:lnTo>
                    <a:pt x="5328" y="2688"/>
                  </a:lnTo>
                  <a:lnTo>
                    <a:pt x="5328" y="2688"/>
                  </a:lnTo>
                  <a:lnTo>
                    <a:pt x="5329" y="2690"/>
                  </a:lnTo>
                  <a:lnTo>
                    <a:pt x="5332" y="2690"/>
                  </a:lnTo>
                  <a:lnTo>
                    <a:pt x="5332" y="2690"/>
                  </a:lnTo>
                  <a:lnTo>
                    <a:pt x="5300" y="2729"/>
                  </a:lnTo>
                  <a:lnTo>
                    <a:pt x="5267" y="2770"/>
                  </a:lnTo>
                  <a:lnTo>
                    <a:pt x="5203" y="2846"/>
                  </a:lnTo>
                  <a:lnTo>
                    <a:pt x="5151" y="2906"/>
                  </a:lnTo>
                  <a:lnTo>
                    <a:pt x="5124" y="2937"/>
                  </a:lnTo>
                  <a:lnTo>
                    <a:pt x="5124" y="2937"/>
                  </a:lnTo>
                  <a:lnTo>
                    <a:pt x="5012" y="3056"/>
                  </a:lnTo>
                  <a:lnTo>
                    <a:pt x="4900" y="3175"/>
                  </a:lnTo>
                  <a:lnTo>
                    <a:pt x="4787" y="3294"/>
                  </a:lnTo>
                  <a:lnTo>
                    <a:pt x="4675" y="3413"/>
                  </a:lnTo>
                  <a:lnTo>
                    <a:pt x="4675" y="3413"/>
                  </a:lnTo>
                  <a:lnTo>
                    <a:pt x="4612" y="3482"/>
                  </a:lnTo>
                  <a:lnTo>
                    <a:pt x="4549" y="3551"/>
                  </a:lnTo>
                  <a:lnTo>
                    <a:pt x="4423" y="3692"/>
                  </a:lnTo>
                  <a:lnTo>
                    <a:pt x="4300" y="3833"/>
                  </a:lnTo>
                  <a:lnTo>
                    <a:pt x="4179" y="3975"/>
                  </a:lnTo>
                  <a:lnTo>
                    <a:pt x="4179" y="3975"/>
                  </a:lnTo>
                  <a:lnTo>
                    <a:pt x="4117" y="4044"/>
                  </a:lnTo>
                  <a:lnTo>
                    <a:pt x="4055" y="4113"/>
                  </a:lnTo>
                  <a:lnTo>
                    <a:pt x="3994" y="4183"/>
                  </a:lnTo>
                  <a:lnTo>
                    <a:pt x="3933" y="4253"/>
                  </a:lnTo>
                  <a:lnTo>
                    <a:pt x="3933" y="4253"/>
                  </a:lnTo>
                  <a:lnTo>
                    <a:pt x="3787" y="4427"/>
                  </a:lnTo>
                  <a:lnTo>
                    <a:pt x="3638" y="4600"/>
                  </a:lnTo>
                  <a:lnTo>
                    <a:pt x="3638" y="4600"/>
                  </a:lnTo>
                  <a:lnTo>
                    <a:pt x="3473" y="4781"/>
                  </a:lnTo>
                  <a:lnTo>
                    <a:pt x="3307" y="4963"/>
                  </a:lnTo>
                  <a:lnTo>
                    <a:pt x="3139" y="5145"/>
                  </a:lnTo>
                  <a:lnTo>
                    <a:pt x="2972" y="5328"/>
                  </a:lnTo>
                  <a:lnTo>
                    <a:pt x="2972" y="5328"/>
                  </a:lnTo>
                  <a:lnTo>
                    <a:pt x="3315" y="4899"/>
                  </a:lnTo>
                  <a:lnTo>
                    <a:pt x="3486" y="4686"/>
                  </a:lnTo>
                  <a:lnTo>
                    <a:pt x="3659" y="4473"/>
                  </a:lnTo>
                  <a:lnTo>
                    <a:pt x="3659" y="4473"/>
                  </a:lnTo>
                  <a:close/>
                  <a:moveTo>
                    <a:pt x="2425" y="6010"/>
                  </a:moveTo>
                  <a:lnTo>
                    <a:pt x="2425" y="6010"/>
                  </a:lnTo>
                  <a:lnTo>
                    <a:pt x="2442" y="5989"/>
                  </a:lnTo>
                  <a:lnTo>
                    <a:pt x="2442" y="5989"/>
                  </a:lnTo>
                  <a:lnTo>
                    <a:pt x="2518" y="5896"/>
                  </a:lnTo>
                  <a:lnTo>
                    <a:pt x="2595" y="5803"/>
                  </a:lnTo>
                  <a:lnTo>
                    <a:pt x="2674" y="5711"/>
                  </a:lnTo>
                  <a:lnTo>
                    <a:pt x="2753" y="5619"/>
                  </a:lnTo>
                  <a:lnTo>
                    <a:pt x="2833" y="5529"/>
                  </a:lnTo>
                  <a:lnTo>
                    <a:pt x="2914" y="5439"/>
                  </a:lnTo>
                  <a:lnTo>
                    <a:pt x="3076" y="5260"/>
                  </a:lnTo>
                  <a:lnTo>
                    <a:pt x="3076" y="5260"/>
                  </a:lnTo>
                  <a:lnTo>
                    <a:pt x="2988" y="5361"/>
                  </a:lnTo>
                  <a:lnTo>
                    <a:pt x="2902" y="5462"/>
                  </a:lnTo>
                  <a:lnTo>
                    <a:pt x="2860" y="5514"/>
                  </a:lnTo>
                  <a:lnTo>
                    <a:pt x="2818" y="5565"/>
                  </a:lnTo>
                  <a:lnTo>
                    <a:pt x="2777" y="5618"/>
                  </a:lnTo>
                  <a:lnTo>
                    <a:pt x="2737" y="5670"/>
                  </a:lnTo>
                  <a:lnTo>
                    <a:pt x="2737" y="5670"/>
                  </a:lnTo>
                  <a:lnTo>
                    <a:pt x="2698" y="5722"/>
                  </a:lnTo>
                  <a:lnTo>
                    <a:pt x="2660" y="5777"/>
                  </a:lnTo>
                  <a:lnTo>
                    <a:pt x="2621" y="5833"/>
                  </a:lnTo>
                  <a:lnTo>
                    <a:pt x="2583" y="5891"/>
                  </a:lnTo>
                  <a:lnTo>
                    <a:pt x="2507" y="6008"/>
                  </a:lnTo>
                  <a:lnTo>
                    <a:pt x="2469" y="6066"/>
                  </a:lnTo>
                  <a:lnTo>
                    <a:pt x="2429" y="6124"/>
                  </a:lnTo>
                  <a:lnTo>
                    <a:pt x="2388" y="6181"/>
                  </a:lnTo>
                  <a:lnTo>
                    <a:pt x="2346" y="6237"/>
                  </a:lnTo>
                  <a:lnTo>
                    <a:pt x="2303" y="6291"/>
                  </a:lnTo>
                  <a:lnTo>
                    <a:pt x="2279" y="6317"/>
                  </a:lnTo>
                  <a:lnTo>
                    <a:pt x="2257" y="6343"/>
                  </a:lnTo>
                  <a:lnTo>
                    <a:pt x="2234" y="6367"/>
                  </a:lnTo>
                  <a:lnTo>
                    <a:pt x="2210" y="6392"/>
                  </a:lnTo>
                  <a:lnTo>
                    <a:pt x="2186" y="6415"/>
                  </a:lnTo>
                  <a:lnTo>
                    <a:pt x="2161" y="6437"/>
                  </a:lnTo>
                  <a:lnTo>
                    <a:pt x="2135" y="6460"/>
                  </a:lnTo>
                  <a:lnTo>
                    <a:pt x="2109" y="6480"/>
                  </a:lnTo>
                  <a:lnTo>
                    <a:pt x="2083" y="6499"/>
                  </a:lnTo>
                  <a:lnTo>
                    <a:pt x="2054" y="6518"/>
                  </a:lnTo>
                  <a:lnTo>
                    <a:pt x="2054" y="6518"/>
                  </a:lnTo>
                  <a:lnTo>
                    <a:pt x="2098" y="6454"/>
                  </a:lnTo>
                  <a:lnTo>
                    <a:pt x="2142" y="6389"/>
                  </a:lnTo>
                  <a:lnTo>
                    <a:pt x="2188" y="6325"/>
                  </a:lnTo>
                  <a:lnTo>
                    <a:pt x="2234" y="6261"/>
                  </a:lnTo>
                  <a:lnTo>
                    <a:pt x="2280" y="6197"/>
                  </a:lnTo>
                  <a:lnTo>
                    <a:pt x="2328" y="6134"/>
                  </a:lnTo>
                  <a:lnTo>
                    <a:pt x="2376" y="6072"/>
                  </a:lnTo>
                  <a:lnTo>
                    <a:pt x="2425" y="6010"/>
                  </a:lnTo>
                  <a:lnTo>
                    <a:pt x="2425" y="6010"/>
                  </a:lnTo>
                  <a:close/>
                  <a:moveTo>
                    <a:pt x="1998" y="6528"/>
                  </a:moveTo>
                  <a:lnTo>
                    <a:pt x="1998" y="6528"/>
                  </a:lnTo>
                  <a:lnTo>
                    <a:pt x="2070" y="6442"/>
                  </a:lnTo>
                  <a:lnTo>
                    <a:pt x="2140" y="6356"/>
                  </a:lnTo>
                  <a:lnTo>
                    <a:pt x="2140" y="6356"/>
                  </a:lnTo>
                  <a:lnTo>
                    <a:pt x="2078" y="6447"/>
                  </a:lnTo>
                  <a:lnTo>
                    <a:pt x="2047" y="6492"/>
                  </a:lnTo>
                  <a:lnTo>
                    <a:pt x="2018" y="6539"/>
                  </a:lnTo>
                  <a:lnTo>
                    <a:pt x="2018" y="6539"/>
                  </a:lnTo>
                  <a:lnTo>
                    <a:pt x="2018" y="6542"/>
                  </a:lnTo>
                  <a:lnTo>
                    <a:pt x="2018" y="6542"/>
                  </a:lnTo>
                  <a:lnTo>
                    <a:pt x="2003" y="6550"/>
                  </a:lnTo>
                  <a:lnTo>
                    <a:pt x="2003" y="6550"/>
                  </a:lnTo>
                  <a:lnTo>
                    <a:pt x="2001" y="6539"/>
                  </a:lnTo>
                  <a:lnTo>
                    <a:pt x="1998" y="6528"/>
                  </a:lnTo>
                  <a:lnTo>
                    <a:pt x="1998" y="6528"/>
                  </a:lnTo>
                  <a:close/>
                  <a:moveTo>
                    <a:pt x="2109" y="6769"/>
                  </a:moveTo>
                  <a:lnTo>
                    <a:pt x="2109" y="6769"/>
                  </a:lnTo>
                  <a:lnTo>
                    <a:pt x="2134" y="6737"/>
                  </a:lnTo>
                  <a:lnTo>
                    <a:pt x="2159" y="6703"/>
                  </a:lnTo>
                  <a:lnTo>
                    <a:pt x="2183" y="6668"/>
                  </a:lnTo>
                  <a:lnTo>
                    <a:pt x="2208" y="6632"/>
                  </a:lnTo>
                  <a:lnTo>
                    <a:pt x="2208" y="6632"/>
                  </a:lnTo>
                  <a:lnTo>
                    <a:pt x="2204" y="6648"/>
                  </a:lnTo>
                  <a:lnTo>
                    <a:pt x="2204" y="6648"/>
                  </a:lnTo>
                  <a:lnTo>
                    <a:pt x="2201" y="6662"/>
                  </a:lnTo>
                  <a:lnTo>
                    <a:pt x="2196" y="6679"/>
                  </a:lnTo>
                  <a:lnTo>
                    <a:pt x="2189" y="6696"/>
                  </a:lnTo>
                  <a:lnTo>
                    <a:pt x="2181" y="6715"/>
                  </a:lnTo>
                  <a:lnTo>
                    <a:pt x="2171" y="6734"/>
                  </a:lnTo>
                  <a:lnTo>
                    <a:pt x="2161" y="6750"/>
                  </a:lnTo>
                  <a:lnTo>
                    <a:pt x="2149" y="6766"/>
                  </a:lnTo>
                  <a:lnTo>
                    <a:pt x="2136" y="6780"/>
                  </a:lnTo>
                  <a:lnTo>
                    <a:pt x="2131" y="6785"/>
                  </a:lnTo>
                  <a:lnTo>
                    <a:pt x="2123" y="6791"/>
                  </a:lnTo>
                  <a:lnTo>
                    <a:pt x="2118" y="6794"/>
                  </a:lnTo>
                  <a:lnTo>
                    <a:pt x="2111" y="6797"/>
                  </a:lnTo>
                  <a:lnTo>
                    <a:pt x="2104" y="6799"/>
                  </a:lnTo>
                  <a:lnTo>
                    <a:pt x="2098" y="6800"/>
                  </a:lnTo>
                  <a:lnTo>
                    <a:pt x="2091" y="6799"/>
                  </a:lnTo>
                  <a:lnTo>
                    <a:pt x="2084" y="6797"/>
                  </a:lnTo>
                  <a:lnTo>
                    <a:pt x="2077" y="6793"/>
                  </a:lnTo>
                  <a:lnTo>
                    <a:pt x="2071" y="6789"/>
                  </a:lnTo>
                  <a:lnTo>
                    <a:pt x="2064" y="6782"/>
                  </a:lnTo>
                  <a:lnTo>
                    <a:pt x="2058" y="6773"/>
                  </a:lnTo>
                  <a:lnTo>
                    <a:pt x="2052" y="6763"/>
                  </a:lnTo>
                  <a:lnTo>
                    <a:pt x="2046" y="6750"/>
                  </a:lnTo>
                  <a:lnTo>
                    <a:pt x="2040" y="6736"/>
                  </a:lnTo>
                  <a:lnTo>
                    <a:pt x="2035" y="6720"/>
                  </a:lnTo>
                  <a:lnTo>
                    <a:pt x="2035" y="6720"/>
                  </a:lnTo>
                  <a:lnTo>
                    <a:pt x="2030" y="6702"/>
                  </a:lnTo>
                  <a:lnTo>
                    <a:pt x="2025" y="6683"/>
                  </a:lnTo>
                  <a:lnTo>
                    <a:pt x="2019" y="6645"/>
                  </a:lnTo>
                  <a:lnTo>
                    <a:pt x="2013" y="6606"/>
                  </a:lnTo>
                  <a:lnTo>
                    <a:pt x="2008" y="6567"/>
                  </a:lnTo>
                  <a:lnTo>
                    <a:pt x="2008" y="6567"/>
                  </a:lnTo>
                  <a:lnTo>
                    <a:pt x="2035" y="6553"/>
                  </a:lnTo>
                  <a:lnTo>
                    <a:pt x="2060" y="6538"/>
                  </a:lnTo>
                  <a:lnTo>
                    <a:pt x="2086" y="6522"/>
                  </a:lnTo>
                  <a:lnTo>
                    <a:pt x="2111" y="6504"/>
                  </a:lnTo>
                  <a:lnTo>
                    <a:pt x="2134" y="6485"/>
                  </a:lnTo>
                  <a:lnTo>
                    <a:pt x="2157" y="6466"/>
                  </a:lnTo>
                  <a:lnTo>
                    <a:pt x="2181" y="6446"/>
                  </a:lnTo>
                  <a:lnTo>
                    <a:pt x="2203" y="6425"/>
                  </a:lnTo>
                  <a:lnTo>
                    <a:pt x="2203" y="6425"/>
                  </a:lnTo>
                  <a:lnTo>
                    <a:pt x="2156" y="6481"/>
                  </a:lnTo>
                  <a:lnTo>
                    <a:pt x="2112" y="6538"/>
                  </a:lnTo>
                  <a:lnTo>
                    <a:pt x="2090" y="6567"/>
                  </a:lnTo>
                  <a:lnTo>
                    <a:pt x="2068" y="6598"/>
                  </a:lnTo>
                  <a:lnTo>
                    <a:pt x="2049" y="6628"/>
                  </a:lnTo>
                  <a:lnTo>
                    <a:pt x="2029" y="6659"/>
                  </a:lnTo>
                  <a:lnTo>
                    <a:pt x="2029" y="6659"/>
                  </a:lnTo>
                  <a:lnTo>
                    <a:pt x="2028" y="6663"/>
                  </a:lnTo>
                  <a:lnTo>
                    <a:pt x="2028" y="6667"/>
                  </a:lnTo>
                  <a:lnTo>
                    <a:pt x="2030" y="6669"/>
                  </a:lnTo>
                  <a:lnTo>
                    <a:pt x="2032" y="6672"/>
                  </a:lnTo>
                  <a:lnTo>
                    <a:pt x="2036" y="6673"/>
                  </a:lnTo>
                  <a:lnTo>
                    <a:pt x="2039" y="6673"/>
                  </a:lnTo>
                  <a:lnTo>
                    <a:pt x="2043" y="6672"/>
                  </a:lnTo>
                  <a:lnTo>
                    <a:pt x="2046" y="6669"/>
                  </a:lnTo>
                  <a:lnTo>
                    <a:pt x="2046" y="6669"/>
                  </a:lnTo>
                  <a:lnTo>
                    <a:pt x="2094" y="6602"/>
                  </a:lnTo>
                  <a:lnTo>
                    <a:pt x="2145" y="6537"/>
                  </a:lnTo>
                  <a:lnTo>
                    <a:pt x="2196" y="6474"/>
                  </a:lnTo>
                  <a:lnTo>
                    <a:pt x="2249" y="6411"/>
                  </a:lnTo>
                  <a:lnTo>
                    <a:pt x="2303" y="6348"/>
                  </a:lnTo>
                  <a:lnTo>
                    <a:pt x="2358" y="6286"/>
                  </a:lnTo>
                  <a:lnTo>
                    <a:pt x="2414" y="6226"/>
                  </a:lnTo>
                  <a:lnTo>
                    <a:pt x="2470" y="6165"/>
                  </a:lnTo>
                  <a:lnTo>
                    <a:pt x="2583" y="6044"/>
                  </a:lnTo>
                  <a:lnTo>
                    <a:pt x="2697" y="5925"/>
                  </a:lnTo>
                  <a:lnTo>
                    <a:pt x="2753" y="5864"/>
                  </a:lnTo>
                  <a:lnTo>
                    <a:pt x="2809" y="5803"/>
                  </a:lnTo>
                  <a:lnTo>
                    <a:pt x="2864" y="5742"/>
                  </a:lnTo>
                  <a:lnTo>
                    <a:pt x="2918" y="5680"/>
                  </a:lnTo>
                  <a:lnTo>
                    <a:pt x="2918" y="5680"/>
                  </a:lnTo>
                  <a:lnTo>
                    <a:pt x="3032" y="5550"/>
                  </a:lnTo>
                  <a:lnTo>
                    <a:pt x="3145" y="5420"/>
                  </a:lnTo>
                  <a:lnTo>
                    <a:pt x="3373" y="5163"/>
                  </a:lnTo>
                  <a:lnTo>
                    <a:pt x="3603" y="4905"/>
                  </a:lnTo>
                  <a:lnTo>
                    <a:pt x="3831" y="4648"/>
                  </a:lnTo>
                  <a:lnTo>
                    <a:pt x="3831" y="4648"/>
                  </a:lnTo>
                  <a:lnTo>
                    <a:pt x="3972" y="4490"/>
                  </a:lnTo>
                  <a:lnTo>
                    <a:pt x="4113" y="4333"/>
                  </a:lnTo>
                  <a:lnTo>
                    <a:pt x="4113" y="4333"/>
                  </a:lnTo>
                  <a:lnTo>
                    <a:pt x="3764" y="4774"/>
                  </a:lnTo>
                  <a:lnTo>
                    <a:pt x="3764" y="4774"/>
                  </a:lnTo>
                  <a:lnTo>
                    <a:pt x="3756" y="4784"/>
                  </a:lnTo>
                  <a:lnTo>
                    <a:pt x="3756" y="4784"/>
                  </a:lnTo>
                  <a:lnTo>
                    <a:pt x="3513" y="5046"/>
                  </a:lnTo>
                  <a:lnTo>
                    <a:pt x="3272" y="5309"/>
                  </a:lnTo>
                  <a:lnTo>
                    <a:pt x="3031" y="5574"/>
                  </a:lnTo>
                  <a:lnTo>
                    <a:pt x="2791" y="5839"/>
                  </a:lnTo>
                  <a:lnTo>
                    <a:pt x="2791" y="5839"/>
                  </a:lnTo>
                  <a:lnTo>
                    <a:pt x="2745" y="5890"/>
                  </a:lnTo>
                  <a:lnTo>
                    <a:pt x="2697" y="5940"/>
                  </a:lnTo>
                  <a:lnTo>
                    <a:pt x="2600" y="6042"/>
                  </a:lnTo>
                  <a:lnTo>
                    <a:pt x="2502" y="6144"/>
                  </a:lnTo>
                  <a:lnTo>
                    <a:pt x="2452" y="6196"/>
                  </a:lnTo>
                  <a:lnTo>
                    <a:pt x="2403" y="6249"/>
                  </a:lnTo>
                  <a:lnTo>
                    <a:pt x="2355" y="6302"/>
                  </a:lnTo>
                  <a:lnTo>
                    <a:pt x="2308" y="6356"/>
                  </a:lnTo>
                  <a:lnTo>
                    <a:pt x="2263" y="6409"/>
                  </a:lnTo>
                  <a:lnTo>
                    <a:pt x="2218" y="6464"/>
                  </a:lnTo>
                  <a:lnTo>
                    <a:pt x="2176" y="6521"/>
                  </a:lnTo>
                  <a:lnTo>
                    <a:pt x="2136" y="6578"/>
                  </a:lnTo>
                  <a:lnTo>
                    <a:pt x="2118" y="6606"/>
                  </a:lnTo>
                  <a:lnTo>
                    <a:pt x="2100" y="6635"/>
                  </a:lnTo>
                  <a:lnTo>
                    <a:pt x="2083" y="6665"/>
                  </a:lnTo>
                  <a:lnTo>
                    <a:pt x="2065" y="6694"/>
                  </a:lnTo>
                  <a:lnTo>
                    <a:pt x="2065" y="6694"/>
                  </a:lnTo>
                  <a:lnTo>
                    <a:pt x="2065" y="6696"/>
                  </a:lnTo>
                  <a:lnTo>
                    <a:pt x="2065" y="6698"/>
                  </a:lnTo>
                  <a:lnTo>
                    <a:pt x="2066" y="6701"/>
                  </a:lnTo>
                  <a:lnTo>
                    <a:pt x="2067" y="6702"/>
                  </a:lnTo>
                  <a:lnTo>
                    <a:pt x="2070" y="6702"/>
                  </a:lnTo>
                  <a:lnTo>
                    <a:pt x="2072" y="6703"/>
                  </a:lnTo>
                  <a:lnTo>
                    <a:pt x="2073" y="6702"/>
                  </a:lnTo>
                  <a:lnTo>
                    <a:pt x="2076" y="6700"/>
                  </a:lnTo>
                  <a:lnTo>
                    <a:pt x="2076" y="6700"/>
                  </a:lnTo>
                  <a:lnTo>
                    <a:pt x="2090" y="6677"/>
                  </a:lnTo>
                  <a:lnTo>
                    <a:pt x="2105" y="6654"/>
                  </a:lnTo>
                  <a:lnTo>
                    <a:pt x="2105" y="6654"/>
                  </a:lnTo>
                  <a:lnTo>
                    <a:pt x="2091" y="6677"/>
                  </a:lnTo>
                  <a:lnTo>
                    <a:pt x="2077" y="6701"/>
                  </a:lnTo>
                  <a:lnTo>
                    <a:pt x="2065" y="6725"/>
                  </a:lnTo>
                  <a:lnTo>
                    <a:pt x="2054" y="6750"/>
                  </a:lnTo>
                  <a:lnTo>
                    <a:pt x="2054" y="6750"/>
                  </a:lnTo>
                  <a:lnTo>
                    <a:pt x="2054" y="6752"/>
                  </a:lnTo>
                  <a:lnTo>
                    <a:pt x="2054" y="6753"/>
                  </a:lnTo>
                  <a:lnTo>
                    <a:pt x="2057" y="6756"/>
                  </a:lnTo>
                  <a:lnTo>
                    <a:pt x="2060" y="6757"/>
                  </a:lnTo>
                  <a:lnTo>
                    <a:pt x="2063" y="6756"/>
                  </a:lnTo>
                  <a:lnTo>
                    <a:pt x="2064" y="6755"/>
                  </a:lnTo>
                  <a:lnTo>
                    <a:pt x="2064" y="6755"/>
                  </a:lnTo>
                  <a:lnTo>
                    <a:pt x="2084" y="6716"/>
                  </a:lnTo>
                  <a:lnTo>
                    <a:pt x="2107" y="6679"/>
                  </a:lnTo>
                  <a:lnTo>
                    <a:pt x="2132" y="6642"/>
                  </a:lnTo>
                  <a:lnTo>
                    <a:pt x="2157" y="6607"/>
                  </a:lnTo>
                  <a:lnTo>
                    <a:pt x="2183" y="6573"/>
                  </a:lnTo>
                  <a:lnTo>
                    <a:pt x="2211" y="6539"/>
                  </a:lnTo>
                  <a:lnTo>
                    <a:pt x="2265" y="6471"/>
                  </a:lnTo>
                  <a:lnTo>
                    <a:pt x="2265" y="6471"/>
                  </a:lnTo>
                  <a:lnTo>
                    <a:pt x="2245" y="6508"/>
                  </a:lnTo>
                  <a:lnTo>
                    <a:pt x="2223" y="6544"/>
                  </a:lnTo>
                  <a:lnTo>
                    <a:pt x="2176" y="6614"/>
                  </a:lnTo>
                  <a:lnTo>
                    <a:pt x="2153" y="6649"/>
                  </a:lnTo>
                  <a:lnTo>
                    <a:pt x="2132" y="6684"/>
                  </a:lnTo>
                  <a:lnTo>
                    <a:pt x="2121" y="6703"/>
                  </a:lnTo>
                  <a:lnTo>
                    <a:pt x="2112" y="6722"/>
                  </a:lnTo>
                  <a:lnTo>
                    <a:pt x="2102" y="6741"/>
                  </a:lnTo>
                  <a:lnTo>
                    <a:pt x="2094" y="6760"/>
                  </a:lnTo>
                  <a:lnTo>
                    <a:pt x="2094" y="6760"/>
                  </a:lnTo>
                  <a:lnTo>
                    <a:pt x="2094" y="6763"/>
                  </a:lnTo>
                  <a:lnTo>
                    <a:pt x="2094" y="6766"/>
                  </a:lnTo>
                  <a:lnTo>
                    <a:pt x="2097" y="6769"/>
                  </a:lnTo>
                  <a:lnTo>
                    <a:pt x="2099" y="6770"/>
                  </a:lnTo>
                  <a:lnTo>
                    <a:pt x="2101" y="6771"/>
                  </a:lnTo>
                  <a:lnTo>
                    <a:pt x="2105" y="6771"/>
                  </a:lnTo>
                  <a:lnTo>
                    <a:pt x="2107" y="6771"/>
                  </a:lnTo>
                  <a:lnTo>
                    <a:pt x="2109" y="6769"/>
                  </a:lnTo>
                  <a:lnTo>
                    <a:pt x="2109" y="6769"/>
                  </a:lnTo>
                  <a:close/>
                  <a:moveTo>
                    <a:pt x="2493" y="6578"/>
                  </a:moveTo>
                  <a:lnTo>
                    <a:pt x="2493" y="6578"/>
                  </a:lnTo>
                  <a:lnTo>
                    <a:pt x="2482" y="6566"/>
                  </a:lnTo>
                  <a:lnTo>
                    <a:pt x="2470" y="6554"/>
                  </a:lnTo>
                  <a:lnTo>
                    <a:pt x="2457" y="6544"/>
                  </a:lnTo>
                  <a:lnTo>
                    <a:pt x="2444" y="6535"/>
                  </a:lnTo>
                  <a:lnTo>
                    <a:pt x="2431" y="6525"/>
                  </a:lnTo>
                  <a:lnTo>
                    <a:pt x="2418" y="6517"/>
                  </a:lnTo>
                  <a:lnTo>
                    <a:pt x="2404" y="6509"/>
                  </a:lnTo>
                  <a:lnTo>
                    <a:pt x="2390" y="6503"/>
                  </a:lnTo>
                  <a:lnTo>
                    <a:pt x="2377" y="6497"/>
                  </a:lnTo>
                  <a:lnTo>
                    <a:pt x="2363" y="6492"/>
                  </a:lnTo>
                  <a:lnTo>
                    <a:pt x="2349" y="6490"/>
                  </a:lnTo>
                  <a:lnTo>
                    <a:pt x="2335" y="6488"/>
                  </a:lnTo>
                  <a:lnTo>
                    <a:pt x="2322" y="6488"/>
                  </a:lnTo>
                  <a:lnTo>
                    <a:pt x="2308" y="6489"/>
                  </a:lnTo>
                  <a:lnTo>
                    <a:pt x="2297" y="6492"/>
                  </a:lnTo>
                  <a:lnTo>
                    <a:pt x="2284" y="6497"/>
                  </a:lnTo>
                  <a:lnTo>
                    <a:pt x="2284" y="6497"/>
                  </a:lnTo>
                  <a:lnTo>
                    <a:pt x="2296" y="6471"/>
                  </a:lnTo>
                  <a:lnTo>
                    <a:pt x="2306" y="6446"/>
                  </a:lnTo>
                  <a:lnTo>
                    <a:pt x="2315" y="6420"/>
                  </a:lnTo>
                  <a:lnTo>
                    <a:pt x="2324" y="6393"/>
                  </a:lnTo>
                  <a:lnTo>
                    <a:pt x="2324" y="6393"/>
                  </a:lnTo>
                  <a:lnTo>
                    <a:pt x="2324" y="6388"/>
                  </a:lnTo>
                  <a:lnTo>
                    <a:pt x="2322" y="6385"/>
                  </a:lnTo>
                  <a:lnTo>
                    <a:pt x="2320" y="6381"/>
                  </a:lnTo>
                  <a:lnTo>
                    <a:pt x="2315" y="6379"/>
                  </a:lnTo>
                  <a:lnTo>
                    <a:pt x="2312" y="6378"/>
                  </a:lnTo>
                  <a:lnTo>
                    <a:pt x="2307" y="6379"/>
                  </a:lnTo>
                  <a:lnTo>
                    <a:pt x="2304" y="6380"/>
                  </a:lnTo>
                  <a:lnTo>
                    <a:pt x="2300" y="6384"/>
                  </a:lnTo>
                  <a:lnTo>
                    <a:pt x="2300" y="6384"/>
                  </a:lnTo>
                  <a:lnTo>
                    <a:pt x="2278" y="6419"/>
                  </a:lnTo>
                  <a:lnTo>
                    <a:pt x="2255" y="6451"/>
                  </a:lnTo>
                  <a:lnTo>
                    <a:pt x="2230" y="6484"/>
                  </a:lnTo>
                  <a:lnTo>
                    <a:pt x="2204" y="6517"/>
                  </a:lnTo>
                  <a:lnTo>
                    <a:pt x="2154" y="6583"/>
                  </a:lnTo>
                  <a:lnTo>
                    <a:pt x="2129" y="6615"/>
                  </a:lnTo>
                  <a:lnTo>
                    <a:pt x="2107" y="6649"/>
                  </a:lnTo>
                  <a:lnTo>
                    <a:pt x="2107" y="6649"/>
                  </a:lnTo>
                  <a:lnTo>
                    <a:pt x="2129" y="6614"/>
                  </a:lnTo>
                  <a:lnTo>
                    <a:pt x="2154" y="6578"/>
                  </a:lnTo>
                  <a:lnTo>
                    <a:pt x="2178" y="6542"/>
                  </a:lnTo>
                  <a:lnTo>
                    <a:pt x="2204" y="6507"/>
                  </a:lnTo>
                  <a:lnTo>
                    <a:pt x="2230" y="6471"/>
                  </a:lnTo>
                  <a:lnTo>
                    <a:pt x="2257" y="6436"/>
                  </a:lnTo>
                  <a:lnTo>
                    <a:pt x="2313" y="6366"/>
                  </a:lnTo>
                  <a:lnTo>
                    <a:pt x="2373" y="6298"/>
                  </a:lnTo>
                  <a:lnTo>
                    <a:pt x="2434" y="6229"/>
                  </a:lnTo>
                  <a:lnTo>
                    <a:pt x="2496" y="6162"/>
                  </a:lnTo>
                  <a:lnTo>
                    <a:pt x="2559" y="6096"/>
                  </a:lnTo>
                  <a:lnTo>
                    <a:pt x="2624" y="6030"/>
                  </a:lnTo>
                  <a:lnTo>
                    <a:pt x="2689" y="5965"/>
                  </a:lnTo>
                  <a:lnTo>
                    <a:pt x="2818" y="5836"/>
                  </a:lnTo>
                  <a:lnTo>
                    <a:pt x="2943" y="5708"/>
                  </a:lnTo>
                  <a:lnTo>
                    <a:pt x="3002" y="5646"/>
                  </a:lnTo>
                  <a:lnTo>
                    <a:pt x="3061" y="5584"/>
                  </a:lnTo>
                  <a:lnTo>
                    <a:pt x="3061" y="5584"/>
                  </a:lnTo>
                  <a:lnTo>
                    <a:pt x="3266" y="5362"/>
                  </a:lnTo>
                  <a:lnTo>
                    <a:pt x="3471" y="5139"/>
                  </a:lnTo>
                  <a:lnTo>
                    <a:pt x="3471" y="5139"/>
                  </a:lnTo>
                  <a:lnTo>
                    <a:pt x="3355" y="5280"/>
                  </a:lnTo>
                  <a:lnTo>
                    <a:pt x="3238" y="5419"/>
                  </a:lnTo>
                  <a:lnTo>
                    <a:pt x="3238" y="5419"/>
                  </a:lnTo>
                  <a:lnTo>
                    <a:pt x="3157" y="5516"/>
                  </a:lnTo>
                  <a:lnTo>
                    <a:pt x="3077" y="5613"/>
                  </a:lnTo>
                  <a:lnTo>
                    <a:pt x="2998" y="5711"/>
                  </a:lnTo>
                  <a:lnTo>
                    <a:pt x="2921" y="5809"/>
                  </a:lnTo>
                  <a:lnTo>
                    <a:pt x="2921" y="5809"/>
                  </a:lnTo>
                  <a:lnTo>
                    <a:pt x="2842" y="5885"/>
                  </a:lnTo>
                  <a:lnTo>
                    <a:pt x="2764" y="5961"/>
                  </a:lnTo>
                  <a:lnTo>
                    <a:pt x="2726" y="6000"/>
                  </a:lnTo>
                  <a:lnTo>
                    <a:pt x="2689" y="6038"/>
                  </a:lnTo>
                  <a:lnTo>
                    <a:pt x="2653" y="6078"/>
                  </a:lnTo>
                  <a:lnTo>
                    <a:pt x="2616" y="6118"/>
                  </a:lnTo>
                  <a:lnTo>
                    <a:pt x="2582" y="6158"/>
                  </a:lnTo>
                  <a:lnTo>
                    <a:pt x="2548" y="6199"/>
                  </a:lnTo>
                  <a:lnTo>
                    <a:pt x="2517" y="6240"/>
                  </a:lnTo>
                  <a:lnTo>
                    <a:pt x="2487" y="6281"/>
                  </a:lnTo>
                  <a:lnTo>
                    <a:pt x="2458" y="6322"/>
                  </a:lnTo>
                  <a:lnTo>
                    <a:pt x="2432" y="6364"/>
                  </a:lnTo>
                  <a:lnTo>
                    <a:pt x="2408" y="6406"/>
                  </a:lnTo>
                  <a:lnTo>
                    <a:pt x="2387" y="6449"/>
                  </a:lnTo>
                  <a:lnTo>
                    <a:pt x="2387" y="6449"/>
                  </a:lnTo>
                  <a:lnTo>
                    <a:pt x="2386" y="6454"/>
                  </a:lnTo>
                  <a:lnTo>
                    <a:pt x="2386" y="6459"/>
                  </a:lnTo>
                  <a:lnTo>
                    <a:pt x="2388" y="6463"/>
                  </a:lnTo>
                  <a:lnTo>
                    <a:pt x="2390" y="6467"/>
                  </a:lnTo>
                  <a:lnTo>
                    <a:pt x="2395" y="6469"/>
                  </a:lnTo>
                  <a:lnTo>
                    <a:pt x="2400" y="6470"/>
                  </a:lnTo>
                  <a:lnTo>
                    <a:pt x="2404" y="6469"/>
                  </a:lnTo>
                  <a:lnTo>
                    <a:pt x="2409" y="6466"/>
                  </a:lnTo>
                  <a:lnTo>
                    <a:pt x="2409" y="6466"/>
                  </a:lnTo>
                  <a:lnTo>
                    <a:pt x="2447" y="6428"/>
                  </a:lnTo>
                  <a:lnTo>
                    <a:pt x="2484" y="6389"/>
                  </a:lnTo>
                  <a:lnTo>
                    <a:pt x="2558" y="6312"/>
                  </a:lnTo>
                  <a:lnTo>
                    <a:pt x="2558" y="6312"/>
                  </a:lnTo>
                  <a:lnTo>
                    <a:pt x="2492" y="6407"/>
                  </a:lnTo>
                  <a:lnTo>
                    <a:pt x="2461" y="6455"/>
                  </a:lnTo>
                  <a:lnTo>
                    <a:pt x="2430" y="6503"/>
                  </a:lnTo>
                  <a:lnTo>
                    <a:pt x="2430" y="6503"/>
                  </a:lnTo>
                  <a:lnTo>
                    <a:pt x="2428" y="6507"/>
                  </a:lnTo>
                  <a:lnTo>
                    <a:pt x="2428" y="6509"/>
                  </a:lnTo>
                  <a:lnTo>
                    <a:pt x="2428" y="6515"/>
                  </a:lnTo>
                  <a:lnTo>
                    <a:pt x="2431" y="6519"/>
                  </a:lnTo>
                  <a:lnTo>
                    <a:pt x="2435" y="6523"/>
                  </a:lnTo>
                  <a:lnTo>
                    <a:pt x="2441" y="6525"/>
                  </a:lnTo>
                  <a:lnTo>
                    <a:pt x="2445" y="6525"/>
                  </a:lnTo>
                  <a:lnTo>
                    <a:pt x="2451" y="6523"/>
                  </a:lnTo>
                  <a:lnTo>
                    <a:pt x="2454" y="6521"/>
                  </a:lnTo>
                  <a:lnTo>
                    <a:pt x="2456" y="6518"/>
                  </a:lnTo>
                  <a:lnTo>
                    <a:pt x="2456" y="6518"/>
                  </a:lnTo>
                  <a:lnTo>
                    <a:pt x="2496" y="6456"/>
                  </a:lnTo>
                  <a:lnTo>
                    <a:pt x="2538" y="6395"/>
                  </a:lnTo>
                  <a:lnTo>
                    <a:pt x="2581" y="6334"/>
                  </a:lnTo>
                  <a:lnTo>
                    <a:pt x="2626" y="6276"/>
                  </a:lnTo>
                  <a:lnTo>
                    <a:pt x="2626" y="6276"/>
                  </a:lnTo>
                  <a:lnTo>
                    <a:pt x="2623" y="6293"/>
                  </a:lnTo>
                  <a:lnTo>
                    <a:pt x="2622" y="6311"/>
                  </a:lnTo>
                  <a:lnTo>
                    <a:pt x="2624" y="6329"/>
                  </a:lnTo>
                  <a:lnTo>
                    <a:pt x="2628" y="6345"/>
                  </a:lnTo>
                  <a:lnTo>
                    <a:pt x="2628" y="6345"/>
                  </a:lnTo>
                  <a:lnTo>
                    <a:pt x="2593" y="6386"/>
                  </a:lnTo>
                  <a:lnTo>
                    <a:pt x="2559" y="6427"/>
                  </a:lnTo>
                  <a:lnTo>
                    <a:pt x="2526" y="6469"/>
                  </a:lnTo>
                  <a:lnTo>
                    <a:pt x="2510" y="6491"/>
                  </a:lnTo>
                  <a:lnTo>
                    <a:pt x="2495" y="6514"/>
                  </a:lnTo>
                  <a:lnTo>
                    <a:pt x="2495" y="6514"/>
                  </a:lnTo>
                  <a:lnTo>
                    <a:pt x="2493" y="6517"/>
                  </a:lnTo>
                  <a:lnTo>
                    <a:pt x="2492" y="6519"/>
                  </a:lnTo>
                  <a:lnTo>
                    <a:pt x="2493" y="6525"/>
                  </a:lnTo>
                  <a:lnTo>
                    <a:pt x="2496" y="6531"/>
                  </a:lnTo>
                  <a:lnTo>
                    <a:pt x="2500" y="6535"/>
                  </a:lnTo>
                  <a:lnTo>
                    <a:pt x="2506" y="6536"/>
                  </a:lnTo>
                  <a:lnTo>
                    <a:pt x="2512" y="6537"/>
                  </a:lnTo>
                  <a:lnTo>
                    <a:pt x="2517" y="6535"/>
                  </a:lnTo>
                  <a:lnTo>
                    <a:pt x="2519" y="6532"/>
                  </a:lnTo>
                  <a:lnTo>
                    <a:pt x="2521" y="6530"/>
                  </a:lnTo>
                  <a:lnTo>
                    <a:pt x="2521" y="6530"/>
                  </a:lnTo>
                  <a:lnTo>
                    <a:pt x="2530" y="6518"/>
                  </a:lnTo>
                  <a:lnTo>
                    <a:pt x="2538" y="6508"/>
                  </a:lnTo>
                  <a:lnTo>
                    <a:pt x="2538" y="6508"/>
                  </a:lnTo>
                  <a:lnTo>
                    <a:pt x="2514" y="6543"/>
                  </a:lnTo>
                  <a:lnTo>
                    <a:pt x="2493" y="6578"/>
                  </a:lnTo>
                  <a:lnTo>
                    <a:pt x="2493" y="6578"/>
                  </a:lnTo>
                  <a:close/>
                  <a:moveTo>
                    <a:pt x="2514" y="6602"/>
                  </a:moveTo>
                  <a:lnTo>
                    <a:pt x="2514" y="6602"/>
                  </a:lnTo>
                  <a:lnTo>
                    <a:pt x="2538" y="6584"/>
                  </a:lnTo>
                  <a:lnTo>
                    <a:pt x="2560" y="6563"/>
                  </a:lnTo>
                  <a:lnTo>
                    <a:pt x="2605" y="6522"/>
                  </a:lnTo>
                  <a:lnTo>
                    <a:pt x="2647" y="6478"/>
                  </a:lnTo>
                  <a:lnTo>
                    <a:pt x="2690" y="6435"/>
                  </a:lnTo>
                  <a:lnTo>
                    <a:pt x="2690" y="6435"/>
                  </a:lnTo>
                  <a:lnTo>
                    <a:pt x="2674" y="6451"/>
                  </a:lnTo>
                  <a:lnTo>
                    <a:pt x="2657" y="6473"/>
                  </a:lnTo>
                  <a:lnTo>
                    <a:pt x="2638" y="6497"/>
                  </a:lnTo>
                  <a:lnTo>
                    <a:pt x="2620" y="6523"/>
                  </a:lnTo>
                  <a:lnTo>
                    <a:pt x="2601" y="6551"/>
                  </a:lnTo>
                  <a:lnTo>
                    <a:pt x="2583" y="6579"/>
                  </a:lnTo>
                  <a:lnTo>
                    <a:pt x="2566" y="6607"/>
                  </a:lnTo>
                  <a:lnTo>
                    <a:pt x="2551" y="6634"/>
                  </a:lnTo>
                  <a:lnTo>
                    <a:pt x="2551" y="6634"/>
                  </a:lnTo>
                  <a:lnTo>
                    <a:pt x="2550" y="6639"/>
                  </a:lnTo>
                  <a:lnTo>
                    <a:pt x="2550" y="6645"/>
                  </a:lnTo>
                  <a:lnTo>
                    <a:pt x="2551" y="6649"/>
                  </a:lnTo>
                  <a:lnTo>
                    <a:pt x="2553" y="6653"/>
                  </a:lnTo>
                  <a:lnTo>
                    <a:pt x="2557" y="6655"/>
                  </a:lnTo>
                  <a:lnTo>
                    <a:pt x="2561" y="6657"/>
                  </a:lnTo>
                  <a:lnTo>
                    <a:pt x="2566" y="6657"/>
                  </a:lnTo>
                  <a:lnTo>
                    <a:pt x="2571" y="6655"/>
                  </a:lnTo>
                  <a:lnTo>
                    <a:pt x="2571" y="6655"/>
                  </a:lnTo>
                  <a:lnTo>
                    <a:pt x="2610" y="6625"/>
                  </a:lnTo>
                  <a:lnTo>
                    <a:pt x="2650" y="6594"/>
                  </a:lnTo>
                  <a:lnTo>
                    <a:pt x="2650" y="6594"/>
                  </a:lnTo>
                  <a:lnTo>
                    <a:pt x="2674" y="6573"/>
                  </a:lnTo>
                  <a:lnTo>
                    <a:pt x="2697" y="6552"/>
                  </a:lnTo>
                  <a:lnTo>
                    <a:pt x="2697" y="6552"/>
                  </a:lnTo>
                  <a:lnTo>
                    <a:pt x="2661" y="6604"/>
                  </a:lnTo>
                  <a:lnTo>
                    <a:pt x="2624" y="6655"/>
                  </a:lnTo>
                  <a:lnTo>
                    <a:pt x="2607" y="6681"/>
                  </a:lnTo>
                  <a:lnTo>
                    <a:pt x="2590" y="6709"/>
                  </a:lnTo>
                  <a:lnTo>
                    <a:pt x="2575" y="6737"/>
                  </a:lnTo>
                  <a:lnTo>
                    <a:pt x="2561" y="6766"/>
                  </a:lnTo>
                  <a:lnTo>
                    <a:pt x="2561" y="6766"/>
                  </a:lnTo>
                  <a:lnTo>
                    <a:pt x="2560" y="6772"/>
                  </a:lnTo>
                  <a:lnTo>
                    <a:pt x="2561" y="6777"/>
                  </a:lnTo>
                  <a:lnTo>
                    <a:pt x="2562" y="6782"/>
                  </a:lnTo>
                  <a:lnTo>
                    <a:pt x="2566" y="6785"/>
                  </a:lnTo>
                  <a:lnTo>
                    <a:pt x="2569" y="6787"/>
                  </a:lnTo>
                  <a:lnTo>
                    <a:pt x="2574" y="6789"/>
                  </a:lnTo>
                  <a:lnTo>
                    <a:pt x="2580" y="6787"/>
                  </a:lnTo>
                  <a:lnTo>
                    <a:pt x="2585" y="6784"/>
                  </a:lnTo>
                  <a:lnTo>
                    <a:pt x="2585" y="6784"/>
                  </a:lnTo>
                  <a:lnTo>
                    <a:pt x="2692" y="6690"/>
                  </a:lnTo>
                  <a:lnTo>
                    <a:pt x="2692" y="6690"/>
                  </a:lnTo>
                  <a:lnTo>
                    <a:pt x="2650" y="6746"/>
                  </a:lnTo>
                  <a:lnTo>
                    <a:pt x="2609" y="6804"/>
                  </a:lnTo>
                  <a:lnTo>
                    <a:pt x="2527" y="6920"/>
                  </a:lnTo>
                  <a:lnTo>
                    <a:pt x="2527" y="6920"/>
                  </a:lnTo>
                  <a:lnTo>
                    <a:pt x="2537" y="6876"/>
                  </a:lnTo>
                  <a:lnTo>
                    <a:pt x="2546" y="6837"/>
                  </a:lnTo>
                  <a:lnTo>
                    <a:pt x="2546" y="6837"/>
                  </a:lnTo>
                  <a:lnTo>
                    <a:pt x="2553" y="6798"/>
                  </a:lnTo>
                  <a:lnTo>
                    <a:pt x="2557" y="6777"/>
                  </a:lnTo>
                  <a:lnTo>
                    <a:pt x="2559" y="6756"/>
                  </a:lnTo>
                  <a:lnTo>
                    <a:pt x="2560" y="6736"/>
                  </a:lnTo>
                  <a:lnTo>
                    <a:pt x="2560" y="6715"/>
                  </a:lnTo>
                  <a:lnTo>
                    <a:pt x="2558" y="6695"/>
                  </a:lnTo>
                  <a:lnTo>
                    <a:pt x="2554" y="6676"/>
                  </a:lnTo>
                  <a:lnTo>
                    <a:pt x="2554" y="6676"/>
                  </a:lnTo>
                  <a:lnTo>
                    <a:pt x="2547" y="6659"/>
                  </a:lnTo>
                  <a:lnTo>
                    <a:pt x="2539" y="6640"/>
                  </a:lnTo>
                  <a:lnTo>
                    <a:pt x="2527" y="6621"/>
                  </a:lnTo>
                  <a:lnTo>
                    <a:pt x="2514" y="6602"/>
                  </a:lnTo>
                  <a:lnTo>
                    <a:pt x="2514" y="6602"/>
                  </a:lnTo>
                  <a:close/>
                  <a:moveTo>
                    <a:pt x="2709" y="6432"/>
                  </a:moveTo>
                  <a:lnTo>
                    <a:pt x="2709" y="6432"/>
                  </a:lnTo>
                  <a:lnTo>
                    <a:pt x="2713" y="6442"/>
                  </a:lnTo>
                  <a:lnTo>
                    <a:pt x="2718" y="6454"/>
                  </a:lnTo>
                  <a:lnTo>
                    <a:pt x="2730" y="6475"/>
                  </a:lnTo>
                  <a:lnTo>
                    <a:pt x="2730" y="6475"/>
                  </a:lnTo>
                  <a:lnTo>
                    <a:pt x="2693" y="6507"/>
                  </a:lnTo>
                  <a:lnTo>
                    <a:pt x="2657" y="6538"/>
                  </a:lnTo>
                  <a:lnTo>
                    <a:pt x="2640" y="6554"/>
                  </a:lnTo>
                  <a:lnTo>
                    <a:pt x="2624" y="6572"/>
                  </a:lnTo>
                  <a:lnTo>
                    <a:pt x="2610" y="6588"/>
                  </a:lnTo>
                  <a:lnTo>
                    <a:pt x="2600" y="6606"/>
                  </a:lnTo>
                  <a:lnTo>
                    <a:pt x="2600" y="6606"/>
                  </a:lnTo>
                  <a:lnTo>
                    <a:pt x="2626" y="6562"/>
                  </a:lnTo>
                  <a:lnTo>
                    <a:pt x="2653" y="6518"/>
                  </a:lnTo>
                  <a:lnTo>
                    <a:pt x="2681" y="6475"/>
                  </a:lnTo>
                  <a:lnTo>
                    <a:pt x="2709" y="6432"/>
                  </a:lnTo>
                  <a:lnTo>
                    <a:pt x="2709" y="6432"/>
                  </a:lnTo>
                  <a:close/>
                  <a:moveTo>
                    <a:pt x="2523" y="6976"/>
                  </a:moveTo>
                  <a:lnTo>
                    <a:pt x="2523" y="6976"/>
                  </a:lnTo>
                  <a:lnTo>
                    <a:pt x="2523" y="6976"/>
                  </a:lnTo>
                  <a:lnTo>
                    <a:pt x="2523" y="6976"/>
                  </a:lnTo>
                  <a:lnTo>
                    <a:pt x="2670" y="6814"/>
                  </a:lnTo>
                  <a:lnTo>
                    <a:pt x="2745" y="6735"/>
                  </a:lnTo>
                  <a:lnTo>
                    <a:pt x="2821" y="6656"/>
                  </a:lnTo>
                  <a:lnTo>
                    <a:pt x="2821" y="6656"/>
                  </a:lnTo>
                  <a:lnTo>
                    <a:pt x="2803" y="6675"/>
                  </a:lnTo>
                  <a:lnTo>
                    <a:pt x="2786" y="6695"/>
                  </a:lnTo>
                  <a:lnTo>
                    <a:pt x="2751" y="6737"/>
                  </a:lnTo>
                  <a:lnTo>
                    <a:pt x="2717" y="6782"/>
                  </a:lnTo>
                  <a:lnTo>
                    <a:pt x="2683" y="6830"/>
                  </a:lnTo>
                  <a:lnTo>
                    <a:pt x="2649" y="6878"/>
                  </a:lnTo>
                  <a:lnTo>
                    <a:pt x="2617" y="6928"/>
                  </a:lnTo>
                  <a:lnTo>
                    <a:pt x="2554" y="7026"/>
                  </a:lnTo>
                  <a:lnTo>
                    <a:pt x="2554" y="7026"/>
                  </a:lnTo>
                  <a:lnTo>
                    <a:pt x="2538" y="7003"/>
                  </a:lnTo>
                  <a:lnTo>
                    <a:pt x="2523" y="6976"/>
                  </a:lnTo>
                  <a:lnTo>
                    <a:pt x="2523" y="6976"/>
                  </a:lnTo>
                  <a:close/>
                  <a:moveTo>
                    <a:pt x="2692" y="7027"/>
                  </a:moveTo>
                  <a:lnTo>
                    <a:pt x="2692" y="7027"/>
                  </a:lnTo>
                  <a:lnTo>
                    <a:pt x="2686" y="7038"/>
                  </a:lnTo>
                  <a:lnTo>
                    <a:pt x="2679" y="7047"/>
                  </a:lnTo>
                  <a:lnTo>
                    <a:pt x="2672" y="7055"/>
                  </a:lnTo>
                  <a:lnTo>
                    <a:pt x="2665" y="7062"/>
                  </a:lnTo>
                  <a:lnTo>
                    <a:pt x="2660" y="7068"/>
                  </a:lnTo>
                  <a:lnTo>
                    <a:pt x="2653" y="7073"/>
                  </a:lnTo>
                  <a:lnTo>
                    <a:pt x="2645" y="7077"/>
                  </a:lnTo>
                  <a:lnTo>
                    <a:pt x="2637" y="7079"/>
                  </a:lnTo>
                  <a:lnTo>
                    <a:pt x="2630" y="7080"/>
                  </a:lnTo>
                  <a:lnTo>
                    <a:pt x="2623" y="7080"/>
                  </a:lnTo>
                  <a:lnTo>
                    <a:pt x="2616" y="7079"/>
                  </a:lnTo>
                  <a:lnTo>
                    <a:pt x="2608" y="7077"/>
                  </a:lnTo>
                  <a:lnTo>
                    <a:pt x="2601" y="7072"/>
                  </a:lnTo>
                  <a:lnTo>
                    <a:pt x="2593" y="7067"/>
                  </a:lnTo>
                  <a:lnTo>
                    <a:pt x="2586" y="7061"/>
                  </a:lnTo>
                  <a:lnTo>
                    <a:pt x="2578" y="7054"/>
                  </a:lnTo>
                  <a:lnTo>
                    <a:pt x="2578" y="7054"/>
                  </a:lnTo>
                  <a:lnTo>
                    <a:pt x="2608" y="7024"/>
                  </a:lnTo>
                  <a:lnTo>
                    <a:pt x="2638" y="6993"/>
                  </a:lnTo>
                  <a:lnTo>
                    <a:pt x="2667" y="6962"/>
                  </a:lnTo>
                  <a:lnTo>
                    <a:pt x="2695" y="6929"/>
                  </a:lnTo>
                  <a:lnTo>
                    <a:pt x="2750" y="6862"/>
                  </a:lnTo>
                  <a:lnTo>
                    <a:pt x="2805" y="6796"/>
                  </a:lnTo>
                  <a:lnTo>
                    <a:pt x="2805" y="6796"/>
                  </a:lnTo>
                  <a:lnTo>
                    <a:pt x="2856" y="6732"/>
                  </a:lnTo>
                  <a:lnTo>
                    <a:pt x="2864" y="6722"/>
                  </a:lnTo>
                  <a:lnTo>
                    <a:pt x="2866" y="6721"/>
                  </a:lnTo>
                  <a:lnTo>
                    <a:pt x="2866" y="6723"/>
                  </a:lnTo>
                  <a:lnTo>
                    <a:pt x="2857" y="6736"/>
                  </a:lnTo>
                  <a:lnTo>
                    <a:pt x="2836" y="6765"/>
                  </a:lnTo>
                  <a:lnTo>
                    <a:pt x="2836" y="6765"/>
                  </a:lnTo>
                  <a:lnTo>
                    <a:pt x="2777" y="6848"/>
                  </a:lnTo>
                  <a:lnTo>
                    <a:pt x="2747" y="6890"/>
                  </a:lnTo>
                  <a:lnTo>
                    <a:pt x="2719" y="6933"/>
                  </a:lnTo>
                  <a:lnTo>
                    <a:pt x="2719" y="6933"/>
                  </a:lnTo>
                  <a:lnTo>
                    <a:pt x="2717" y="6937"/>
                  </a:lnTo>
                  <a:lnTo>
                    <a:pt x="2717" y="6940"/>
                  </a:lnTo>
                  <a:lnTo>
                    <a:pt x="2719" y="6943"/>
                  </a:lnTo>
                  <a:lnTo>
                    <a:pt x="2722" y="6945"/>
                  </a:lnTo>
                  <a:lnTo>
                    <a:pt x="2724" y="6947"/>
                  </a:lnTo>
                  <a:lnTo>
                    <a:pt x="2727" y="6948"/>
                  </a:lnTo>
                  <a:lnTo>
                    <a:pt x="2731" y="6947"/>
                  </a:lnTo>
                  <a:lnTo>
                    <a:pt x="2734" y="6945"/>
                  </a:lnTo>
                  <a:lnTo>
                    <a:pt x="2734" y="6945"/>
                  </a:lnTo>
                  <a:lnTo>
                    <a:pt x="2758" y="6924"/>
                  </a:lnTo>
                  <a:lnTo>
                    <a:pt x="2758" y="6924"/>
                  </a:lnTo>
                  <a:lnTo>
                    <a:pt x="2748" y="6937"/>
                  </a:lnTo>
                  <a:lnTo>
                    <a:pt x="2739" y="6951"/>
                  </a:lnTo>
                  <a:lnTo>
                    <a:pt x="2722" y="6978"/>
                  </a:lnTo>
                  <a:lnTo>
                    <a:pt x="2706" y="7005"/>
                  </a:lnTo>
                  <a:lnTo>
                    <a:pt x="2692" y="7027"/>
                  </a:lnTo>
                  <a:lnTo>
                    <a:pt x="2692" y="7027"/>
                  </a:lnTo>
                  <a:close/>
                  <a:moveTo>
                    <a:pt x="2876" y="6860"/>
                  </a:moveTo>
                  <a:lnTo>
                    <a:pt x="2876" y="6860"/>
                  </a:lnTo>
                  <a:lnTo>
                    <a:pt x="2873" y="6875"/>
                  </a:lnTo>
                  <a:lnTo>
                    <a:pt x="2873" y="6875"/>
                  </a:lnTo>
                  <a:lnTo>
                    <a:pt x="2873" y="6878"/>
                  </a:lnTo>
                  <a:lnTo>
                    <a:pt x="2873" y="6878"/>
                  </a:lnTo>
                  <a:lnTo>
                    <a:pt x="2861" y="6878"/>
                  </a:lnTo>
                  <a:lnTo>
                    <a:pt x="2848" y="6878"/>
                  </a:lnTo>
                  <a:lnTo>
                    <a:pt x="2823" y="6881"/>
                  </a:lnTo>
                  <a:lnTo>
                    <a:pt x="2823" y="6881"/>
                  </a:lnTo>
                  <a:lnTo>
                    <a:pt x="2812" y="6885"/>
                  </a:lnTo>
                  <a:lnTo>
                    <a:pt x="2800" y="6889"/>
                  </a:lnTo>
                  <a:lnTo>
                    <a:pt x="2800" y="6889"/>
                  </a:lnTo>
                  <a:lnTo>
                    <a:pt x="2883" y="6814"/>
                  </a:lnTo>
                  <a:lnTo>
                    <a:pt x="2883" y="6814"/>
                  </a:lnTo>
                  <a:lnTo>
                    <a:pt x="2899" y="6799"/>
                  </a:lnTo>
                  <a:lnTo>
                    <a:pt x="2912" y="6790"/>
                  </a:lnTo>
                  <a:lnTo>
                    <a:pt x="2922" y="6783"/>
                  </a:lnTo>
                  <a:lnTo>
                    <a:pt x="2928" y="6780"/>
                  </a:lnTo>
                  <a:lnTo>
                    <a:pt x="2929" y="6780"/>
                  </a:lnTo>
                  <a:lnTo>
                    <a:pt x="2930" y="6782"/>
                  </a:lnTo>
                  <a:lnTo>
                    <a:pt x="2930" y="6785"/>
                  </a:lnTo>
                  <a:lnTo>
                    <a:pt x="2928" y="6791"/>
                  </a:lnTo>
                  <a:lnTo>
                    <a:pt x="2924" y="6798"/>
                  </a:lnTo>
                  <a:lnTo>
                    <a:pt x="2914" y="6816"/>
                  </a:lnTo>
                  <a:lnTo>
                    <a:pt x="2901" y="6835"/>
                  </a:lnTo>
                  <a:lnTo>
                    <a:pt x="2890" y="6852"/>
                  </a:lnTo>
                  <a:lnTo>
                    <a:pt x="2888" y="6858"/>
                  </a:lnTo>
                  <a:lnTo>
                    <a:pt x="2885" y="6862"/>
                  </a:lnTo>
                  <a:lnTo>
                    <a:pt x="2885" y="6862"/>
                  </a:lnTo>
                  <a:lnTo>
                    <a:pt x="2885" y="6860"/>
                  </a:lnTo>
                  <a:lnTo>
                    <a:pt x="2885" y="6859"/>
                  </a:lnTo>
                  <a:lnTo>
                    <a:pt x="2882" y="6856"/>
                  </a:lnTo>
                  <a:lnTo>
                    <a:pt x="2878" y="6856"/>
                  </a:lnTo>
                  <a:lnTo>
                    <a:pt x="2877" y="6858"/>
                  </a:lnTo>
                  <a:lnTo>
                    <a:pt x="2876" y="6860"/>
                  </a:lnTo>
                  <a:lnTo>
                    <a:pt x="2876" y="6860"/>
                  </a:lnTo>
                  <a:close/>
                  <a:moveTo>
                    <a:pt x="2923" y="6893"/>
                  </a:moveTo>
                  <a:lnTo>
                    <a:pt x="2923" y="6893"/>
                  </a:lnTo>
                  <a:lnTo>
                    <a:pt x="2914" y="6888"/>
                  </a:lnTo>
                  <a:lnTo>
                    <a:pt x="2904" y="6885"/>
                  </a:lnTo>
                  <a:lnTo>
                    <a:pt x="2895" y="6882"/>
                  </a:lnTo>
                  <a:lnTo>
                    <a:pt x="2885" y="6880"/>
                  </a:lnTo>
                  <a:lnTo>
                    <a:pt x="2885" y="6880"/>
                  </a:lnTo>
                  <a:lnTo>
                    <a:pt x="2894" y="6875"/>
                  </a:lnTo>
                  <a:lnTo>
                    <a:pt x="2903" y="6868"/>
                  </a:lnTo>
                  <a:lnTo>
                    <a:pt x="2911" y="6859"/>
                  </a:lnTo>
                  <a:lnTo>
                    <a:pt x="2919" y="6848"/>
                  </a:lnTo>
                  <a:lnTo>
                    <a:pt x="2926" y="6837"/>
                  </a:lnTo>
                  <a:lnTo>
                    <a:pt x="2933" y="6824"/>
                  </a:lnTo>
                  <a:lnTo>
                    <a:pt x="2946" y="6798"/>
                  </a:lnTo>
                  <a:lnTo>
                    <a:pt x="2946" y="6798"/>
                  </a:lnTo>
                  <a:lnTo>
                    <a:pt x="2952" y="6819"/>
                  </a:lnTo>
                  <a:lnTo>
                    <a:pt x="2956" y="6840"/>
                  </a:lnTo>
                  <a:lnTo>
                    <a:pt x="2957" y="6860"/>
                  </a:lnTo>
                  <a:lnTo>
                    <a:pt x="2957" y="6875"/>
                  </a:lnTo>
                  <a:lnTo>
                    <a:pt x="2956" y="6882"/>
                  </a:lnTo>
                  <a:lnTo>
                    <a:pt x="2953" y="6888"/>
                  </a:lnTo>
                  <a:lnTo>
                    <a:pt x="2951" y="6893"/>
                  </a:lnTo>
                  <a:lnTo>
                    <a:pt x="2947" y="6896"/>
                  </a:lnTo>
                  <a:lnTo>
                    <a:pt x="2943" y="6897"/>
                  </a:lnTo>
                  <a:lnTo>
                    <a:pt x="2937" y="6897"/>
                  </a:lnTo>
                  <a:lnTo>
                    <a:pt x="2931" y="6896"/>
                  </a:lnTo>
                  <a:lnTo>
                    <a:pt x="2923" y="6893"/>
                  </a:lnTo>
                  <a:lnTo>
                    <a:pt x="2923" y="6893"/>
                  </a:lnTo>
                  <a:close/>
                  <a:moveTo>
                    <a:pt x="2911" y="6708"/>
                  </a:moveTo>
                  <a:lnTo>
                    <a:pt x="2911" y="6708"/>
                  </a:lnTo>
                  <a:lnTo>
                    <a:pt x="2917" y="6717"/>
                  </a:lnTo>
                  <a:lnTo>
                    <a:pt x="2923" y="6728"/>
                  </a:lnTo>
                  <a:lnTo>
                    <a:pt x="2935" y="6757"/>
                  </a:lnTo>
                  <a:lnTo>
                    <a:pt x="2935" y="6757"/>
                  </a:lnTo>
                  <a:lnTo>
                    <a:pt x="2910" y="6773"/>
                  </a:lnTo>
                  <a:lnTo>
                    <a:pt x="2888" y="6790"/>
                  </a:lnTo>
                  <a:lnTo>
                    <a:pt x="2866" y="6807"/>
                  </a:lnTo>
                  <a:lnTo>
                    <a:pt x="2843" y="6825"/>
                  </a:lnTo>
                  <a:lnTo>
                    <a:pt x="2801" y="6862"/>
                  </a:lnTo>
                  <a:lnTo>
                    <a:pt x="2758" y="6901"/>
                  </a:lnTo>
                  <a:lnTo>
                    <a:pt x="2758" y="6901"/>
                  </a:lnTo>
                  <a:lnTo>
                    <a:pt x="2779" y="6881"/>
                  </a:lnTo>
                  <a:lnTo>
                    <a:pt x="2799" y="6858"/>
                  </a:lnTo>
                  <a:lnTo>
                    <a:pt x="2819" y="6833"/>
                  </a:lnTo>
                  <a:lnTo>
                    <a:pt x="2837" y="6807"/>
                  </a:lnTo>
                  <a:lnTo>
                    <a:pt x="2873" y="6753"/>
                  </a:lnTo>
                  <a:lnTo>
                    <a:pt x="2906" y="6701"/>
                  </a:lnTo>
                  <a:lnTo>
                    <a:pt x="2906" y="6701"/>
                  </a:lnTo>
                  <a:lnTo>
                    <a:pt x="2911" y="6708"/>
                  </a:lnTo>
                  <a:lnTo>
                    <a:pt x="2911" y="6708"/>
                  </a:lnTo>
                  <a:close/>
                  <a:moveTo>
                    <a:pt x="2891" y="6682"/>
                  </a:moveTo>
                  <a:lnTo>
                    <a:pt x="2891" y="6682"/>
                  </a:lnTo>
                  <a:lnTo>
                    <a:pt x="2871" y="6700"/>
                  </a:lnTo>
                  <a:lnTo>
                    <a:pt x="2853" y="6717"/>
                  </a:lnTo>
                  <a:lnTo>
                    <a:pt x="2816" y="6753"/>
                  </a:lnTo>
                  <a:lnTo>
                    <a:pt x="2781" y="6791"/>
                  </a:lnTo>
                  <a:lnTo>
                    <a:pt x="2747" y="6830"/>
                  </a:lnTo>
                  <a:lnTo>
                    <a:pt x="2681" y="6908"/>
                  </a:lnTo>
                  <a:lnTo>
                    <a:pt x="2647" y="6947"/>
                  </a:lnTo>
                  <a:lnTo>
                    <a:pt x="2613" y="6985"/>
                  </a:lnTo>
                  <a:lnTo>
                    <a:pt x="2613" y="6985"/>
                  </a:lnTo>
                  <a:lnTo>
                    <a:pt x="2689" y="6872"/>
                  </a:lnTo>
                  <a:lnTo>
                    <a:pt x="2689" y="6872"/>
                  </a:lnTo>
                  <a:lnTo>
                    <a:pt x="2770" y="6751"/>
                  </a:lnTo>
                  <a:lnTo>
                    <a:pt x="2850" y="6631"/>
                  </a:lnTo>
                  <a:lnTo>
                    <a:pt x="2850" y="6631"/>
                  </a:lnTo>
                  <a:lnTo>
                    <a:pt x="2871" y="6656"/>
                  </a:lnTo>
                  <a:lnTo>
                    <a:pt x="2891" y="6682"/>
                  </a:lnTo>
                  <a:lnTo>
                    <a:pt x="2891" y="6682"/>
                  </a:lnTo>
                  <a:close/>
                  <a:moveTo>
                    <a:pt x="2832" y="6607"/>
                  </a:moveTo>
                  <a:lnTo>
                    <a:pt x="2832" y="6607"/>
                  </a:lnTo>
                  <a:lnTo>
                    <a:pt x="2780" y="6660"/>
                  </a:lnTo>
                  <a:lnTo>
                    <a:pt x="2731" y="6713"/>
                  </a:lnTo>
                  <a:lnTo>
                    <a:pt x="2631" y="6819"/>
                  </a:lnTo>
                  <a:lnTo>
                    <a:pt x="2631" y="6819"/>
                  </a:lnTo>
                  <a:lnTo>
                    <a:pt x="2653" y="6789"/>
                  </a:lnTo>
                  <a:lnTo>
                    <a:pt x="2653" y="6789"/>
                  </a:lnTo>
                  <a:lnTo>
                    <a:pt x="2691" y="6737"/>
                  </a:lnTo>
                  <a:lnTo>
                    <a:pt x="2730" y="6686"/>
                  </a:lnTo>
                  <a:lnTo>
                    <a:pt x="2770" y="6634"/>
                  </a:lnTo>
                  <a:lnTo>
                    <a:pt x="2811" y="6584"/>
                  </a:lnTo>
                  <a:lnTo>
                    <a:pt x="2811" y="6584"/>
                  </a:lnTo>
                  <a:lnTo>
                    <a:pt x="2832" y="6607"/>
                  </a:lnTo>
                  <a:lnTo>
                    <a:pt x="2832" y="6607"/>
                  </a:lnTo>
                  <a:close/>
                  <a:moveTo>
                    <a:pt x="2788" y="6559"/>
                  </a:moveTo>
                  <a:lnTo>
                    <a:pt x="2788" y="6559"/>
                  </a:lnTo>
                  <a:lnTo>
                    <a:pt x="2765" y="6579"/>
                  </a:lnTo>
                  <a:lnTo>
                    <a:pt x="2739" y="6600"/>
                  </a:lnTo>
                  <a:lnTo>
                    <a:pt x="2711" y="6622"/>
                  </a:lnTo>
                  <a:lnTo>
                    <a:pt x="2684" y="6646"/>
                  </a:lnTo>
                  <a:lnTo>
                    <a:pt x="2660" y="6669"/>
                  </a:lnTo>
                  <a:lnTo>
                    <a:pt x="2636" y="6691"/>
                  </a:lnTo>
                  <a:lnTo>
                    <a:pt x="2627" y="6703"/>
                  </a:lnTo>
                  <a:lnTo>
                    <a:pt x="2619" y="6715"/>
                  </a:lnTo>
                  <a:lnTo>
                    <a:pt x="2612" y="6727"/>
                  </a:lnTo>
                  <a:lnTo>
                    <a:pt x="2606" y="6737"/>
                  </a:lnTo>
                  <a:lnTo>
                    <a:pt x="2606" y="6737"/>
                  </a:lnTo>
                  <a:lnTo>
                    <a:pt x="2620" y="6708"/>
                  </a:lnTo>
                  <a:lnTo>
                    <a:pt x="2636" y="6679"/>
                  </a:lnTo>
                  <a:lnTo>
                    <a:pt x="2654" y="6650"/>
                  </a:lnTo>
                  <a:lnTo>
                    <a:pt x="2674" y="6622"/>
                  </a:lnTo>
                  <a:lnTo>
                    <a:pt x="2713" y="6569"/>
                  </a:lnTo>
                  <a:lnTo>
                    <a:pt x="2753" y="6514"/>
                  </a:lnTo>
                  <a:lnTo>
                    <a:pt x="2753" y="6514"/>
                  </a:lnTo>
                  <a:lnTo>
                    <a:pt x="2771" y="6537"/>
                  </a:lnTo>
                  <a:lnTo>
                    <a:pt x="2788" y="6559"/>
                  </a:lnTo>
                  <a:lnTo>
                    <a:pt x="2788" y="6559"/>
                  </a:lnTo>
                  <a:close/>
                  <a:moveTo>
                    <a:pt x="2784" y="6385"/>
                  </a:moveTo>
                  <a:lnTo>
                    <a:pt x="2784" y="6385"/>
                  </a:lnTo>
                  <a:lnTo>
                    <a:pt x="2760" y="6372"/>
                  </a:lnTo>
                  <a:lnTo>
                    <a:pt x="2736" y="6360"/>
                  </a:lnTo>
                  <a:lnTo>
                    <a:pt x="2723" y="6356"/>
                  </a:lnTo>
                  <a:lnTo>
                    <a:pt x="2710" y="6352"/>
                  </a:lnTo>
                  <a:lnTo>
                    <a:pt x="2696" y="6348"/>
                  </a:lnTo>
                  <a:lnTo>
                    <a:pt x="2683" y="6345"/>
                  </a:lnTo>
                  <a:lnTo>
                    <a:pt x="2683" y="6345"/>
                  </a:lnTo>
                  <a:lnTo>
                    <a:pt x="2725" y="6285"/>
                  </a:lnTo>
                  <a:lnTo>
                    <a:pt x="2725" y="6285"/>
                  </a:lnTo>
                  <a:lnTo>
                    <a:pt x="2758" y="6258"/>
                  </a:lnTo>
                  <a:lnTo>
                    <a:pt x="2792" y="6231"/>
                  </a:lnTo>
                  <a:lnTo>
                    <a:pt x="2825" y="6203"/>
                  </a:lnTo>
                  <a:lnTo>
                    <a:pt x="2856" y="6175"/>
                  </a:lnTo>
                  <a:lnTo>
                    <a:pt x="2919" y="6117"/>
                  </a:lnTo>
                  <a:lnTo>
                    <a:pt x="2981" y="6057"/>
                  </a:lnTo>
                  <a:lnTo>
                    <a:pt x="2981" y="6057"/>
                  </a:lnTo>
                  <a:lnTo>
                    <a:pt x="2952" y="6094"/>
                  </a:lnTo>
                  <a:lnTo>
                    <a:pt x="2924" y="6133"/>
                  </a:lnTo>
                  <a:lnTo>
                    <a:pt x="2897" y="6173"/>
                  </a:lnTo>
                  <a:lnTo>
                    <a:pt x="2871" y="6214"/>
                  </a:lnTo>
                  <a:lnTo>
                    <a:pt x="2847" y="6255"/>
                  </a:lnTo>
                  <a:lnTo>
                    <a:pt x="2825" y="6297"/>
                  </a:lnTo>
                  <a:lnTo>
                    <a:pt x="2803" y="6340"/>
                  </a:lnTo>
                  <a:lnTo>
                    <a:pt x="2784" y="6385"/>
                  </a:lnTo>
                  <a:lnTo>
                    <a:pt x="2784" y="6385"/>
                  </a:lnTo>
                  <a:close/>
                  <a:moveTo>
                    <a:pt x="2892" y="6483"/>
                  </a:moveTo>
                  <a:lnTo>
                    <a:pt x="2892" y="6483"/>
                  </a:lnTo>
                  <a:lnTo>
                    <a:pt x="2867" y="6454"/>
                  </a:lnTo>
                  <a:lnTo>
                    <a:pt x="2853" y="6439"/>
                  </a:lnTo>
                  <a:lnTo>
                    <a:pt x="2839" y="6426"/>
                  </a:lnTo>
                  <a:lnTo>
                    <a:pt x="2839" y="6426"/>
                  </a:lnTo>
                  <a:lnTo>
                    <a:pt x="2864" y="6401"/>
                  </a:lnTo>
                  <a:lnTo>
                    <a:pt x="2889" y="6377"/>
                  </a:lnTo>
                  <a:lnTo>
                    <a:pt x="2914" y="6352"/>
                  </a:lnTo>
                  <a:lnTo>
                    <a:pt x="2938" y="6326"/>
                  </a:lnTo>
                  <a:lnTo>
                    <a:pt x="2984" y="6275"/>
                  </a:lnTo>
                  <a:lnTo>
                    <a:pt x="3028" y="6221"/>
                  </a:lnTo>
                  <a:lnTo>
                    <a:pt x="3072" y="6167"/>
                  </a:lnTo>
                  <a:lnTo>
                    <a:pt x="3114" y="6111"/>
                  </a:lnTo>
                  <a:lnTo>
                    <a:pt x="3155" y="6054"/>
                  </a:lnTo>
                  <a:lnTo>
                    <a:pt x="3197" y="5995"/>
                  </a:lnTo>
                  <a:lnTo>
                    <a:pt x="3197" y="5995"/>
                  </a:lnTo>
                  <a:lnTo>
                    <a:pt x="3238" y="5940"/>
                  </a:lnTo>
                  <a:lnTo>
                    <a:pt x="3280" y="5885"/>
                  </a:lnTo>
                  <a:lnTo>
                    <a:pt x="3323" y="5831"/>
                  </a:lnTo>
                  <a:lnTo>
                    <a:pt x="3369" y="5778"/>
                  </a:lnTo>
                  <a:lnTo>
                    <a:pt x="3414" y="5727"/>
                  </a:lnTo>
                  <a:lnTo>
                    <a:pt x="3461" y="5677"/>
                  </a:lnTo>
                  <a:lnTo>
                    <a:pt x="3509" y="5626"/>
                  </a:lnTo>
                  <a:lnTo>
                    <a:pt x="3558" y="5576"/>
                  </a:lnTo>
                  <a:lnTo>
                    <a:pt x="3656" y="5478"/>
                  </a:lnTo>
                  <a:lnTo>
                    <a:pt x="3755" y="5381"/>
                  </a:lnTo>
                  <a:lnTo>
                    <a:pt x="3855" y="5283"/>
                  </a:lnTo>
                  <a:lnTo>
                    <a:pt x="3952" y="5185"/>
                  </a:lnTo>
                  <a:lnTo>
                    <a:pt x="3952" y="5185"/>
                  </a:lnTo>
                  <a:lnTo>
                    <a:pt x="4032" y="5101"/>
                  </a:lnTo>
                  <a:lnTo>
                    <a:pt x="4112" y="5015"/>
                  </a:lnTo>
                  <a:lnTo>
                    <a:pt x="4190" y="4929"/>
                  </a:lnTo>
                  <a:lnTo>
                    <a:pt x="4268" y="4841"/>
                  </a:lnTo>
                  <a:lnTo>
                    <a:pt x="4345" y="4752"/>
                  </a:lnTo>
                  <a:lnTo>
                    <a:pt x="4420" y="4662"/>
                  </a:lnTo>
                  <a:lnTo>
                    <a:pt x="4495" y="4571"/>
                  </a:lnTo>
                  <a:lnTo>
                    <a:pt x="4570" y="4480"/>
                  </a:lnTo>
                  <a:lnTo>
                    <a:pt x="4570" y="4480"/>
                  </a:lnTo>
                  <a:lnTo>
                    <a:pt x="4792" y="4257"/>
                  </a:lnTo>
                  <a:lnTo>
                    <a:pt x="5013" y="4033"/>
                  </a:lnTo>
                  <a:lnTo>
                    <a:pt x="5013" y="4033"/>
                  </a:lnTo>
                  <a:lnTo>
                    <a:pt x="4810" y="4269"/>
                  </a:lnTo>
                  <a:lnTo>
                    <a:pt x="4605" y="4504"/>
                  </a:lnTo>
                  <a:lnTo>
                    <a:pt x="4502" y="4621"/>
                  </a:lnTo>
                  <a:lnTo>
                    <a:pt x="4399" y="4738"/>
                  </a:lnTo>
                  <a:lnTo>
                    <a:pt x="4295" y="4855"/>
                  </a:lnTo>
                  <a:lnTo>
                    <a:pt x="4189" y="4971"/>
                  </a:lnTo>
                  <a:lnTo>
                    <a:pt x="4189" y="4971"/>
                  </a:lnTo>
                  <a:lnTo>
                    <a:pt x="4105" y="5062"/>
                  </a:lnTo>
                  <a:lnTo>
                    <a:pt x="4020" y="5155"/>
                  </a:lnTo>
                  <a:lnTo>
                    <a:pt x="3848" y="5335"/>
                  </a:lnTo>
                  <a:lnTo>
                    <a:pt x="3675" y="5516"/>
                  </a:lnTo>
                  <a:lnTo>
                    <a:pt x="3590" y="5608"/>
                  </a:lnTo>
                  <a:lnTo>
                    <a:pt x="3506" y="5699"/>
                  </a:lnTo>
                  <a:lnTo>
                    <a:pt x="3423" y="5791"/>
                  </a:lnTo>
                  <a:lnTo>
                    <a:pt x="3341" y="5885"/>
                  </a:lnTo>
                  <a:lnTo>
                    <a:pt x="3261" y="5980"/>
                  </a:lnTo>
                  <a:lnTo>
                    <a:pt x="3183" y="6076"/>
                  </a:lnTo>
                  <a:lnTo>
                    <a:pt x="3144" y="6125"/>
                  </a:lnTo>
                  <a:lnTo>
                    <a:pt x="3105" y="6174"/>
                  </a:lnTo>
                  <a:lnTo>
                    <a:pt x="3069" y="6224"/>
                  </a:lnTo>
                  <a:lnTo>
                    <a:pt x="3032" y="6275"/>
                  </a:lnTo>
                  <a:lnTo>
                    <a:pt x="2995" y="6326"/>
                  </a:lnTo>
                  <a:lnTo>
                    <a:pt x="2960" y="6378"/>
                  </a:lnTo>
                  <a:lnTo>
                    <a:pt x="2926" y="6430"/>
                  </a:lnTo>
                  <a:lnTo>
                    <a:pt x="2892" y="6483"/>
                  </a:lnTo>
                  <a:lnTo>
                    <a:pt x="2892" y="6483"/>
                  </a:lnTo>
                  <a:close/>
                  <a:moveTo>
                    <a:pt x="2953" y="6571"/>
                  </a:moveTo>
                  <a:lnTo>
                    <a:pt x="2953" y="6571"/>
                  </a:lnTo>
                  <a:lnTo>
                    <a:pt x="2938" y="6547"/>
                  </a:lnTo>
                  <a:lnTo>
                    <a:pt x="2923" y="6524"/>
                  </a:lnTo>
                  <a:lnTo>
                    <a:pt x="2923" y="6524"/>
                  </a:lnTo>
                  <a:lnTo>
                    <a:pt x="2925" y="6516"/>
                  </a:lnTo>
                  <a:lnTo>
                    <a:pt x="2929" y="6507"/>
                  </a:lnTo>
                  <a:lnTo>
                    <a:pt x="2929" y="6507"/>
                  </a:lnTo>
                  <a:lnTo>
                    <a:pt x="2998" y="6441"/>
                  </a:lnTo>
                  <a:lnTo>
                    <a:pt x="2998" y="6441"/>
                  </a:lnTo>
                  <a:lnTo>
                    <a:pt x="2992" y="6441"/>
                  </a:lnTo>
                  <a:lnTo>
                    <a:pt x="2987" y="6439"/>
                  </a:lnTo>
                  <a:lnTo>
                    <a:pt x="2983" y="6434"/>
                  </a:lnTo>
                  <a:lnTo>
                    <a:pt x="2978" y="6428"/>
                  </a:lnTo>
                  <a:lnTo>
                    <a:pt x="2978" y="6428"/>
                  </a:lnTo>
                  <a:lnTo>
                    <a:pt x="3000" y="6400"/>
                  </a:lnTo>
                  <a:lnTo>
                    <a:pt x="3025" y="6372"/>
                  </a:lnTo>
                  <a:lnTo>
                    <a:pt x="3049" y="6344"/>
                  </a:lnTo>
                  <a:lnTo>
                    <a:pt x="3076" y="6317"/>
                  </a:lnTo>
                  <a:lnTo>
                    <a:pt x="3103" y="6290"/>
                  </a:lnTo>
                  <a:lnTo>
                    <a:pt x="3131" y="6263"/>
                  </a:lnTo>
                  <a:lnTo>
                    <a:pt x="3189" y="6212"/>
                  </a:lnTo>
                  <a:lnTo>
                    <a:pt x="3189" y="6212"/>
                  </a:lnTo>
                  <a:lnTo>
                    <a:pt x="3139" y="6263"/>
                  </a:lnTo>
                  <a:lnTo>
                    <a:pt x="3089" y="6316"/>
                  </a:lnTo>
                  <a:lnTo>
                    <a:pt x="3089" y="6316"/>
                  </a:lnTo>
                  <a:lnTo>
                    <a:pt x="3068" y="6359"/>
                  </a:lnTo>
                  <a:lnTo>
                    <a:pt x="3048" y="6393"/>
                  </a:lnTo>
                  <a:lnTo>
                    <a:pt x="3048" y="6393"/>
                  </a:lnTo>
                  <a:lnTo>
                    <a:pt x="3146" y="6296"/>
                  </a:lnTo>
                  <a:lnTo>
                    <a:pt x="3244" y="6199"/>
                  </a:lnTo>
                  <a:lnTo>
                    <a:pt x="3338" y="6099"/>
                  </a:lnTo>
                  <a:lnTo>
                    <a:pt x="3433" y="5997"/>
                  </a:lnTo>
                  <a:lnTo>
                    <a:pt x="3527" y="5896"/>
                  </a:lnTo>
                  <a:lnTo>
                    <a:pt x="3620" y="5793"/>
                  </a:lnTo>
                  <a:lnTo>
                    <a:pt x="3712" y="5688"/>
                  </a:lnTo>
                  <a:lnTo>
                    <a:pt x="3803" y="5584"/>
                  </a:lnTo>
                  <a:lnTo>
                    <a:pt x="3803" y="5584"/>
                  </a:lnTo>
                  <a:lnTo>
                    <a:pt x="3877" y="5507"/>
                  </a:lnTo>
                  <a:lnTo>
                    <a:pt x="3951" y="5430"/>
                  </a:lnTo>
                  <a:lnTo>
                    <a:pt x="3951" y="5430"/>
                  </a:lnTo>
                  <a:lnTo>
                    <a:pt x="4188" y="5179"/>
                  </a:lnTo>
                  <a:lnTo>
                    <a:pt x="4427" y="4929"/>
                  </a:lnTo>
                  <a:lnTo>
                    <a:pt x="4427" y="4929"/>
                  </a:lnTo>
                  <a:lnTo>
                    <a:pt x="4219" y="5228"/>
                  </a:lnTo>
                  <a:lnTo>
                    <a:pt x="4219" y="5228"/>
                  </a:lnTo>
                  <a:lnTo>
                    <a:pt x="4192" y="5265"/>
                  </a:lnTo>
                  <a:lnTo>
                    <a:pt x="4192" y="5265"/>
                  </a:lnTo>
                  <a:lnTo>
                    <a:pt x="3829" y="5645"/>
                  </a:lnTo>
                  <a:lnTo>
                    <a:pt x="3829" y="5645"/>
                  </a:lnTo>
                  <a:lnTo>
                    <a:pt x="3774" y="5701"/>
                  </a:lnTo>
                  <a:lnTo>
                    <a:pt x="3718" y="5757"/>
                  </a:lnTo>
                  <a:lnTo>
                    <a:pt x="3603" y="5870"/>
                  </a:lnTo>
                  <a:lnTo>
                    <a:pt x="3486" y="5983"/>
                  </a:lnTo>
                  <a:lnTo>
                    <a:pt x="3428" y="6041"/>
                  </a:lnTo>
                  <a:lnTo>
                    <a:pt x="3371" y="6099"/>
                  </a:lnTo>
                  <a:lnTo>
                    <a:pt x="3315" y="6158"/>
                  </a:lnTo>
                  <a:lnTo>
                    <a:pt x="3260" y="6217"/>
                  </a:lnTo>
                  <a:lnTo>
                    <a:pt x="3206" y="6277"/>
                  </a:lnTo>
                  <a:lnTo>
                    <a:pt x="3153" y="6339"/>
                  </a:lnTo>
                  <a:lnTo>
                    <a:pt x="3104" y="6402"/>
                  </a:lnTo>
                  <a:lnTo>
                    <a:pt x="3080" y="6434"/>
                  </a:lnTo>
                  <a:lnTo>
                    <a:pt x="3056" y="6466"/>
                  </a:lnTo>
                  <a:lnTo>
                    <a:pt x="3034" y="6498"/>
                  </a:lnTo>
                  <a:lnTo>
                    <a:pt x="3012" y="6532"/>
                  </a:lnTo>
                  <a:lnTo>
                    <a:pt x="2991" y="6565"/>
                  </a:lnTo>
                  <a:lnTo>
                    <a:pt x="2971" y="6599"/>
                  </a:lnTo>
                  <a:lnTo>
                    <a:pt x="2971" y="6599"/>
                  </a:lnTo>
                  <a:lnTo>
                    <a:pt x="2953" y="6571"/>
                  </a:lnTo>
                  <a:lnTo>
                    <a:pt x="2953" y="6571"/>
                  </a:lnTo>
                  <a:close/>
                  <a:moveTo>
                    <a:pt x="3382" y="6803"/>
                  </a:moveTo>
                  <a:lnTo>
                    <a:pt x="3382" y="6803"/>
                  </a:lnTo>
                  <a:lnTo>
                    <a:pt x="3369" y="6785"/>
                  </a:lnTo>
                  <a:lnTo>
                    <a:pt x="3369" y="6785"/>
                  </a:lnTo>
                  <a:lnTo>
                    <a:pt x="3365" y="6782"/>
                  </a:lnTo>
                  <a:lnTo>
                    <a:pt x="3362" y="6778"/>
                  </a:lnTo>
                  <a:lnTo>
                    <a:pt x="3357" y="6777"/>
                  </a:lnTo>
                  <a:lnTo>
                    <a:pt x="3352" y="6777"/>
                  </a:lnTo>
                  <a:lnTo>
                    <a:pt x="3348" y="6778"/>
                  </a:lnTo>
                  <a:lnTo>
                    <a:pt x="3344" y="6780"/>
                  </a:lnTo>
                  <a:lnTo>
                    <a:pt x="3341" y="6784"/>
                  </a:lnTo>
                  <a:lnTo>
                    <a:pt x="3338" y="6789"/>
                  </a:lnTo>
                  <a:lnTo>
                    <a:pt x="3338" y="6789"/>
                  </a:lnTo>
                  <a:lnTo>
                    <a:pt x="3327" y="6818"/>
                  </a:lnTo>
                  <a:lnTo>
                    <a:pt x="3316" y="6845"/>
                  </a:lnTo>
                  <a:lnTo>
                    <a:pt x="3304" y="6867"/>
                  </a:lnTo>
                  <a:lnTo>
                    <a:pt x="3294" y="6886"/>
                  </a:lnTo>
                  <a:lnTo>
                    <a:pt x="3282" y="6901"/>
                  </a:lnTo>
                  <a:lnTo>
                    <a:pt x="3270" y="6914"/>
                  </a:lnTo>
                  <a:lnTo>
                    <a:pt x="3259" y="6923"/>
                  </a:lnTo>
                  <a:lnTo>
                    <a:pt x="3247" y="6929"/>
                  </a:lnTo>
                  <a:lnTo>
                    <a:pt x="3235" y="6934"/>
                  </a:lnTo>
                  <a:lnTo>
                    <a:pt x="3224" y="6935"/>
                  </a:lnTo>
                  <a:lnTo>
                    <a:pt x="3212" y="6934"/>
                  </a:lnTo>
                  <a:lnTo>
                    <a:pt x="3200" y="6931"/>
                  </a:lnTo>
                  <a:lnTo>
                    <a:pt x="3189" y="6926"/>
                  </a:lnTo>
                  <a:lnTo>
                    <a:pt x="3177" y="6919"/>
                  </a:lnTo>
                  <a:lnTo>
                    <a:pt x="3165" y="6909"/>
                  </a:lnTo>
                  <a:lnTo>
                    <a:pt x="3153" y="6899"/>
                  </a:lnTo>
                  <a:lnTo>
                    <a:pt x="3142" y="6887"/>
                  </a:lnTo>
                  <a:lnTo>
                    <a:pt x="3131" y="6873"/>
                  </a:lnTo>
                  <a:lnTo>
                    <a:pt x="3120" y="6859"/>
                  </a:lnTo>
                  <a:lnTo>
                    <a:pt x="3108" y="6842"/>
                  </a:lnTo>
                  <a:lnTo>
                    <a:pt x="3086" y="6808"/>
                  </a:lnTo>
                  <a:lnTo>
                    <a:pt x="3063" y="6771"/>
                  </a:lnTo>
                  <a:lnTo>
                    <a:pt x="3042" y="6734"/>
                  </a:lnTo>
                  <a:lnTo>
                    <a:pt x="3021" y="6695"/>
                  </a:lnTo>
                  <a:lnTo>
                    <a:pt x="2983" y="6621"/>
                  </a:lnTo>
                  <a:lnTo>
                    <a:pt x="2983" y="6621"/>
                  </a:lnTo>
                  <a:lnTo>
                    <a:pt x="2986" y="6621"/>
                  </a:lnTo>
                  <a:lnTo>
                    <a:pt x="2986" y="6621"/>
                  </a:lnTo>
                  <a:lnTo>
                    <a:pt x="3027" y="6594"/>
                  </a:lnTo>
                  <a:lnTo>
                    <a:pt x="3067" y="6566"/>
                  </a:lnTo>
                  <a:lnTo>
                    <a:pt x="3107" y="6538"/>
                  </a:lnTo>
                  <a:lnTo>
                    <a:pt x="3145" y="6509"/>
                  </a:lnTo>
                  <a:lnTo>
                    <a:pt x="3184" y="6480"/>
                  </a:lnTo>
                  <a:lnTo>
                    <a:pt x="3221" y="6449"/>
                  </a:lnTo>
                  <a:lnTo>
                    <a:pt x="3259" y="6418"/>
                  </a:lnTo>
                  <a:lnTo>
                    <a:pt x="3296" y="6386"/>
                  </a:lnTo>
                  <a:lnTo>
                    <a:pt x="3296" y="6386"/>
                  </a:lnTo>
                  <a:lnTo>
                    <a:pt x="3172" y="6549"/>
                  </a:lnTo>
                  <a:lnTo>
                    <a:pt x="3047" y="6709"/>
                  </a:lnTo>
                  <a:lnTo>
                    <a:pt x="3047" y="6709"/>
                  </a:lnTo>
                  <a:lnTo>
                    <a:pt x="3043" y="6715"/>
                  </a:lnTo>
                  <a:lnTo>
                    <a:pt x="3043" y="6720"/>
                  </a:lnTo>
                  <a:lnTo>
                    <a:pt x="3045" y="6724"/>
                  </a:lnTo>
                  <a:lnTo>
                    <a:pt x="3048" y="6729"/>
                  </a:lnTo>
                  <a:lnTo>
                    <a:pt x="3052" y="6731"/>
                  </a:lnTo>
                  <a:lnTo>
                    <a:pt x="3056" y="6734"/>
                  </a:lnTo>
                  <a:lnTo>
                    <a:pt x="3061" y="6732"/>
                  </a:lnTo>
                  <a:lnTo>
                    <a:pt x="3066" y="6729"/>
                  </a:lnTo>
                  <a:lnTo>
                    <a:pt x="3066" y="6729"/>
                  </a:lnTo>
                  <a:lnTo>
                    <a:pt x="3153" y="6638"/>
                  </a:lnTo>
                  <a:lnTo>
                    <a:pt x="3241" y="6545"/>
                  </a:lnTo>
                  <a:lnTo>
                    <a:pt x="3327" y="6453"/>
                  </a:lnTo>
                  <a:lnTo>
                    <a:pt x="3413" y="6360"/>
                  </a:lnTo>
                  <a:lnTo>
                    <a:pt x="3583" y="6172"/>
                  </a:lnTo>
                  <a:lnTo>
                    <a:pt x="3752" y="5983"/>
                  </a:lnTo>
                  <a:lnTo>
                    <a:pt x="3918" y="5793"/>
                  </a:lnTo>
                  <a:lnTo>
                    <a:pt x="4084" y="5602"/>
                  </a:lnTo>
                  <a:lnTo>
                    <a:pt x="4248" y="5409"/>
                  </a:lnTo>
                  <a:lnTo>
                    <a:pt x="4412" y="5217"/>
                  </a:lnTo>
                  <a:lnTo>
                    <a:pt x="4738" y="4829"/>
                  </a:lnTo>
                  <a:lnTo>
                    <a:pt x="4902" y="4636"/>
                  </a:lnTo>
                  <a:lnTo>
                    <a:pt x="5066" y="4443"/>
                  </a:lnTo>
                  <a:lnTo>
                    <a:pt x="5231" y="4251"/>
                  </a:lnTo>
                  <a:lnTo>
                    <a:pt x="5396" y="4060"/>
                  </a:lnTo>
                  <a:lnTo>
                    <a:pt x="5563" y="3869"/>
                  </a:lnTo>
                  <a:lnTo>
                    <a:pt x="5732" y="3681"/>
                  </a:lnTo>
                  <a:lnTo>
                    <a:pt x="5732" y="3681"/>
                  </a:lnTo>
                  <a:lnTo>
                    <a:pt x="5888" y="3510"/>
                  </a:lnTo>
                  <a:lnTo>
                    <a:pt x="6044" y="3340"/>
                  </a:lnTo>
                  <a:lnTo>
                    <a:pt x="6044" y="3340"/>
                  </a:lnTo>
                  <a:lnTo>
                    <a:pt x="5864" y="3557"/>
                  </a:lnTo>
                  <a:lnTo>
                    <a:pt x="5683" y="3775"/>
                  </a:lnTo>
                  <a:lnTo>
                    <a:pt x="5501" y="3990"/>
                  </a:lnTo>
                  <a:lnTo>
                    <a:pt x="5410" y="4098"/>
                  </a:lnTo>
                  <a:lnTo>
                    <a:pt x="5318" y="4204"/>
                  </a:lnTo>
                  <a:lnTo>
                    <a:pt x="5318" y="4204"/>
                  </a:lnTo>
                  <a:lnTo>
                    <a:pt x="5163" y="4384"/>
                  </a:lnTo>
                  <a:lnTo>
                    <a:pt x="5011" y="4565"/>
                  </a:lnTo>
                  <a:lnTo>
                    <a:pt x="4860" y="4746"/>
                  </a:lnTo>
                  <a:lnTo>
                    <a:pt x="4709" y="4929"/>
                  </a:lnTo>
                  <a:lnTo>
                    <a:pt x="4410" y="5294"/>
                  </a:lnTo>
                  <a:lnTo>
                    <a:pt x="4261" y="5478"/>
                  </a:lnTo>
                  <a:lnTo>
                    <a:pt x="4110" y="5659"/>
                  </a:lnTo>
                  <a:lnTo>
                    <a:pt x="4110" y="5659"/>
                  </a:lnTo>
                  <a:lnTo>
                    <a:pt x="4055" y="5725"/>
                  </a:lnTo>
                  <a:lnTo>
                    <a:pt x="3997" y="5790"/>
                  </a:lnTo>
                  <a:lnTo>
                    <a:pt x="3939" y="5855"/>
                  </a:lnTo>
                  <a:lnTo>
                    <a:pt x="3879" y="5920"/>
                  </a:lnTo>
                  <a:lnTo>
                    <a:pt x="3759" y="6051"/>
                  </a:lnTo>
                  <a:lnTo>
                    <a:pt x="3699" y="6118"/>
                  </a:lnTo>
                  <a:lnTo>
                    <a:pt x="3640" y="6186"/>
                  </a:lnTo>
                  <a:lnTo>
                    <a:pt x="3583" y="6254"/>
                  </a:lnTo>
                  <a:lnTo>
                    <a:pt x="3528" y="6323"/>
                  </a:lnTo>
                  <a:lnTo>
                    <a:pt x="3501" y="6358"/>
                  </a:lnTo>
                  <a:lnTo>
                    <a:pt x="3474" y="6393"/>
                  </a:lnTo>
                  <a:lnTo>
                    <a:pt x="3448" y="6429"/>
                  </a:lnTo>
                  <a:lnTo>
                    <a:pt x="3424" y="6466"/>
                  </a:lnTo>
                  <a:lnTo>
                    <a:pt x="3400" y="6502"/>
                  </a:lnTo>
                  <a:lnTo>
                    <a:pt x="3377" y="6539"/>
                  </a:lnTo>
                  <a:lnTo>
                    <a:pt x="3355" y="6576"/>
                  </a:lnTo>
                  <a:lnTo>
                    <a:pt x="3334" y="6614"/>
                  </a:lnTo>
                  <a:lnTo>
                    <a:pt x="3314" y="6652"/>
                  </a:lnTo>
                  <a:lnTo>
                    <a:pt x="3295" y="6690"/>
                  </a:lnTo>
                  <a:lnTo>
                    <a:pt x="3278" y="6730"/>
                  </a:lnTo>
                  <a:lnTo>
                    <a:pt x="3261" y="6770"/>
                  </a:lnTo>
                  <a:lnTo>
                    <a:pt x="3261" y="6770"/>
                  </a:lnTo>
                  <a:lnTo>
                    <a:pt x="3260" y="6775"/>
                  </a:lnTo>
                  <a:lnTo>
                    <a:pt x="3261" y="6779"/>
                  </a:lnTo>
                  <a:lnTo>
                    <a:pt x="3263" y="6784"/>
                  </a:lnTo>
                  <a:lnTo>
                    <a:pt x="3268" y="6786"/>
                  </a:lnTo>
                  <a:lnTo>
                    <a:pt x="3272" y="6787"/>
                  </a:lnTo>
                  <a:lnTo>
                    <a:pt x="3278" y="6789"/>
                  </a:lnTo>
                  <a:lnTo>
                    <a:pt x="3282" y="6787"/>
                  </a:lnTo>
                  <a:lnTo>
                    <a:pt x="3286" y="6784"/>
                  </a:lnTo>
                  <a:lnTo>
                    <a:pt x="3286" y="6784"/>
                  </a:lnTo>
                  <a:lnTo>
                    <a:pt x="3356" y="6716"/>
                  </a:lnTo>
                  <a:lnTo>
                    <a:pt x="3425" y="6646"/>
                  </a:lnTo>
                  <a:lnTo>
                    <a:pt x="3493" y="6576"/>
                  </a:lnTo>
                  <a:lnTo>
                    <a:pt x="3561" y="6503"/>
                  </a:lnTo>
                  <a:lnTo>
                    <a:pt x="3627" y="6430"/>
                  </a:lnTo>
                  <a:lnTo>
                    <a:pt x="3694" y="6358"/>
                  </a:lnTo>
                  <a:lnTo>
                    <a:pt x="3760" y="6283"/>
                  </a:lnTo>
                  <a:lnTo>
                    <a:pt x="3825" y="6209"/>
                  </a:lnTo>
                  <a:lnTo>
                    <a:pt x="3890" y="6133"/>
                  </a:lnTo>
                  <a:lnTo>
                    <a:pt x="3954" y="6057"/>
                  </a:lnTo>
                  <a:lnTo>
                    <a:pt x="4080" y="5904"/>
                  </a:lnTo>
                  <a:lnTo>
                    <a:pt x="4206" y="5748"/>
                  </a:lnTo>
                  <a:lnTo>
                    <a:pt x="4329" y="5591"/>
                  </a:lnTo>
                  <a:lnTo>
                    <a:pt x="4451" y="5433"/>
                  </a:lnTo>
                  <a:lnTo>
                    <a:pt x="4573" y="5274"/>
                  </a:lnTo>
                  <a:lnTo>
                    <a:pt x="4814" y="4956"/>
                  </a:lnTo>
                  <a:lnTo>
                    <a:pt x="4934" y="4798"/>
                  </a:lnTo>
                  <a:lnTo>
                    <a:pt x="5054" y="4640"/>
                  </a:lnTo>
                  <a:lnTo>
                    <a:pt x="5175" y="4484"/>
                  </a:lnTo>
                  <a:lnTo>
                    <a:pt x="5295" y="4329"/>
                  </a:lnTo>
                  <a:lnTo>
                    <a:pt x="5295" y="4329"/>
                  </a:lnTo>
                  <a:lnTo>
                    <a:pt x="5405" y="4191"/>
                  </a:lnTo>
                  <a:lnTo>
                    <a:pt x="5517" y="4054"/>
                  </a:lnTo>
                  <a:lnTo>
                    <a:pt x="5629" y="3919"/>
                  </a:lnTo>
                  <a:lnTo>
                    <a:pt x="5741" y="3783"/>
                  </a:lnTo>
                  <a:lnTo>
                    <a:pt x="5855" y="3648"/>
                  </a:lnTo>
                  <a:lnTo>
                    <a:pt x="5969" y="3514"/>
                  </a:lnTo>
                  <a:lnTo>
                    <a:pt x="6085" y="3380"/>
                  </a:lnTo>
                  <a:lnTo>
                    <a:pt x="6201" y="3247"/>
                  </a:lnTo>
                  <a:lnTo>
                    <a:pt x="6201" y="3247"/>
                  </a:lnTo>
                  <a:lnTo>
                    <a:pt x="6088" y="3381"/>
                  </a:lnTo>
                  <a:lnTo>
                    <a:pt x="5974" y="3517"/>
                  </a:lnTo>
                  <a:lnTo>
                    <a:pt x="5862" y="3653"/>
                  </a:lnTo>
                  <a:lnTo>
                    <a:pt x="5751" y="3789"/>
                  </a:lnTo>
                  <a:lnTo>
                    <a:pt x="5639" y="3926"/>
                  </a:lnTo>
                  <a:lnTo>
                    <a:pt x="5529" y="4064"/>
                  </a:lnTo>
                  <a:lnTo>
                    <a:pt x="5311" y="4340"/>
                  </a:lnTo>
                  <a:lnTo>
                    <a:pt x="5093" y="4617"/>
                  </a:lnTo>
                  <a:lnTo>
                    <a:pt x="4875" y="4896"/>
                  </a:lnTo>
                  <a:lnTo>
                    <a:pt x="4659" y="5175"/>
                  </a:lnTo>
                  <a:lnTo>
                    <a:pt x="4442" y="5453"/>
                  </a:lnTo>
                  <a:lnTo>
                    <a:pt x="4442" y="5453"/>
                  </a:lnTo>
                  <a:lnTo>
                    <a:pt x="4275" y="5667"/>
                  </a:lnTo>
                  <a:lnTo>
                    <a:pt x="4106" y="5881"/>
                  </a:lnTo>
                  <a:lnTo>
                    <a:pt x="3768" y="6309"/>
                  </a:lnTo>
                  <a:lnTo>
                    <a:pt x="3768" y="6309"/>
                  </a:lnTo>
                  <a:lnTo>
                    <a:pt x="3629" y="6488"/>
                  </a:lnTo>
                  <a:lnTo>
                    <a:pt x="3488" y="6667"/>
                  </a:lnTo>
                  <a:lnTo>
                    <a:pt x="3488" y="6667"/>
                  </a:lnTo>
                  <a:lnTo>
                    <a:pt x="3434" y="6734"/>
                  </a:lnTo>
                  <a:lnTo>
                    <a:pt x="3382" y="6803"/>
                  </a:lnTo>
                  <a:lnTo>
                    <a:pt x="3382" y="6803"/>
                  </a:lnTo>
                  <a:close/>
                  <a:moveTo>
                    <a:pt x="5106" y="4503"/>
                  </a:moveTo>
                  <a:lnTo>
                    <a:pt x="5106" y="4503"/>
                  </a:lnTo>
                  <a:lnTo>
                    <a:pt x="4963" y="4677"/>
                  </a:lnTo>
                  <a:lnTo>
                    <a:pt x="4821" y="4853"/>
                  </a:lnTo>
                  <a:lnTo>
                    <a:pt x="4681" y="5028"/>
                  </a:lnTo>
                  <a:lnTo>
                    <a:pt x="4540" y="5204"/>
                  </a:lnTo>
                  <a:lnTo>
                    <a:pt x="4400" y="5379"/>
                  </a:lnTo>
                  <a:lnTo>
                    <a:pt x="4262" y="5556"/>
                  </a:lnTo>
                  <a:lnTo>
                    <a:pt x="4124" y="5734"/>
                  </a:lnTo>
                  <a:lnTo>
                    <a:pt x="3986" y="5911"/>
                  </a:lnTo>
                  <a:lnTo>
                    <a:pt x="3986" y="5911"/>
                  </a:lnTo>
                  <a:lnTo>
                    <a:pt x="3790" y="6164"/>
                  </a:lnTo>
                  <a:lnTo>
                    <a:pt x="3692" y="6289"/>
                  </a:lnTo>
                  <a:lnTo>
                    <a:pt x="3592" y="6414"/>
                  </a:lnTo>
                  <a:lnTo>
                    <a:pt x="3592" y="6414"/>
                  </a:lnTo>
                  <a:lnTo>
                    <a:pt x="3574" y="6435"/>
                  </a:lnTo>
                  <a:lnTo>
                    <a:pt x="3550" y="6462"/>
                  </a:lnTo>
                  <a:lnTo>
                    <a:pt x="3491" y="6524"/>
                  </a:lnTo>
                  <a:lnTo>
                    <a:pt x="3459" y="6556"/>
                  </a:lnTo>
                  <a:lnTo>
                    <a:pt x="3427" y="6586"/>
                  </a:lnTo>
                  <a:lnTo>
                    <a:pt x="3399" y="6612"/>
                  </a:lnTo>
                  <a:lnTo>
                    <a:pt x="3375" y="6634"/>
                  </a:lnTo>
                  <a:lnTo>
                    <a:pt x="3355" y="6648"/>
                  </a:lnTo>
                  <a:lnTo>
                    <a:pt x="3349" y="6652"/>
                  </a:lnTo>
                  <a:lnTo>
                    <a:pt x="3343" y="6653"/>
                  </a:lnTo>
                  <a:lnTo>
                    <a:pt x="3342" y="6653"/>
                  </a:lnTo>
                  <a:lnTo>
                    <a:pt x="3341" y="6652"/>
                  </a:lnTo>
                  <a:lnTo>
                    <a:pt x="3341" y="6648"/>
                  </a:lnTo>
                  <a:lnTo>
                    <a:pt x="3343" y="6641"/>
                  </a:lnTo>
                  <a:lnTo>
                    <a:pt x="3349" y="6631"/>
                  </a:lnTo>
                  <a:lnTo>
                    <a:pt x="3357" y="6617"/>
                  </a:lnTo>
                  <a:lnTo>
                    <a:pt x="3369" y="6599"/>
                  </a:lnTo>
                  <a:lnTo>
                    <a:pt x="3402" y="6551"/>
                  </a:lnTo>
                  <a:lnTo>
                    <a:pt x="3451" y="6487"/>
                  </a:lnTo>
                  <a:lnTo>
                    <a:pt x="3517" y="6401"/>
                  </a:lnTo>
                  <a:lnTo>
                    <a:pt x="3517" y="6401"/>
                  </a:lnTo>
                  <a:lnTo>
                    <a:pt x="3591" y="6310"/>
                  </a:lnTo>
                  <a:lnTo>
                    <a:pt x="3667" y="6220"/>
                  </a:lnTo>
                  <a:lnTo>
                    <a:pt x="3745" y="6130"/>
                  </a:lnTo>
                  <a:lnTo>
                    <a:pt x="3822" y="6039"/>
                  </a:lnTo>
                  <a:lnTo>
                    <a:pt x="3977" y="5860"/>
                  </a:lnTo>
                  <a:lnTo>
                    <a:pt x="4055" y="5771"/>
                  </a:lnTo>
                  <a:lnTo>
                    <a:pt x="4132" y="5681"/>
                  </a:lnTo>
                  <a:lnTo>
                    <a:pt x="4132" y="5681"/>
                  </a:lnTo>
                  <a:lnTo>
                    <a:pt x="4254" y="5534"/>
                  </a:lnTo>
                  <a:lnTo>
                    <a:pt x="4377" y="5388"/>
                  </a:lnTo>
                  <a:lnTo>
                    <a:pt x="4619" y="5091"/>
                  </a:lnTo>
                  <a:lnTo>
                    <a:pt x="4861" y="4796"/>
                  </a:lnTo>
                  <a:lnTo>
                    <a:pt x="4983" y="4649"/>
                  </a:lnTo>
                  <a:lnTo>
                    <a:pt x="5106" y="4503"/>
                  </a:lnTo>
                  <a:lnTo>
                    <a:pt x="5106" y="4503"/>
                  </a:lnTo>
                  <a:close/>
                  <a:moveTo>
                    <a:pt x="3681" y="6942"/>
                  </a:moveTo>
                  <a:lnTo>
                    <a:pt x="3681" y="6942"/>
                  </a:lnTo>
                  <a:lnTo>
                    <a:pt x="3672" y="6955"/>
                  </a:lnTo>
                  <a:lnTo>
                    <a:pt x="3663" y="6965"/>
                  </a:lnTo>
                  <a:lnTo>
                    <a:pt x="3653" y="6974"/>
                  </a:lnTo>
                  <a:lnTo>
                    <a:pt x="3643" y="6982"/>
                  </a:lnTo>
                  <a:lnTo>
                    <a:pt x="3633" y="6988"/>
                  </a:lnTo>
                  <a:lnTo>
                    <a:pt x="3624" y="6991"/>
                  </a:lnTo>
                  <a:lnTo>
                    <a:pt x="3615" y="6995"/>
                  </a:lnTo>
                  <a:lnTo>
                    <a:pt x="3604" y="6996"/>
                  </a:lnTo>
                  <a:lnTo>
                    <a:pt x="3595" y="6997"/>
                  </a:lnTo>
                  <a:lnTo>
                    <a:pt x="3584" y="6996"/>
                  </a:lnTo>
                  <a:lnTo>
                    <a:pt x="3575" y="6995"/>
                  </a:lnTo>
                  <a:lnTo>
                    <a:pt x="3565" y="6992"/>
                  </a:lnTo>
                  <a:lnTo>
                    <a:pt x="3555" y="6989"/>
                  </a:lnTo>
                  <a:lnTo>
                    <a:pt x="3546" y="6984"/>
                  </a:lnTo>
                  <a:lnTo>
                    <a:pt x="3536" y="6978"/>
                  </a:lnTo>
                  <a:lnTo>
                    <a:pt x="3527" y="6972"/>
                  </a:lnTo>
                  <a:lnTo>
                    <a:pt x="3508" y="6958"/>
                  </a:lnTo>
                  <a:lnTo>
                    <a:pt x="3489" y="6942"/>
                  </a:lnTo>
                  <a:lnTo>
                    <a:pt x="3472" y="6924"/>
                  </a:lnTo>
                  <a:lnTo>
                    <a:pt x="3455" y="6904"/>
                  </a:lnTo>
                  <a:lnTo>
                    <a:pt x="3440" y="6886"/>
                  </a:lnTo>
                  <a:lnTo>
                    <a:pt x="3425" y="6866"/>
                  </a:lnTo>
                  <a:lnTo>
                    <a:pt x="3399" y="6830"/>
                  </a:lnTo>
                  <a:lnTo>
                    <a:pt x="3399" y="6830"/>
                  </a:lnTo>
                  <a:lnTo>
                    <a:pt x="3665" y="6485"/>
                  </a:lnTo>
                  <a:lnTo>
                    <a:pt x="3665" y="6485"/>
                  </a:lnTo>
                  <a:lnTo>
                    <a:pt x="3716" y="6432"/>
                  </a:lnTo>
                  <a:lnTo>
                    <a:pt x="3767" y="6378"/>
                  </a:lnTo>
                  <a:lnTo>
                    <a:pt x="3767" y="6378"/>
                  </a:lnTo>
                  <a:lnTo>
                    <a:pt x="4024" y="6085"/>
                  </a:lnTo>
                  <a:lnTo>
                    <a:pt x="4282" y="5794"/>
                  </a:lnTo>
                  <a:lnTo>
                    <a:pt x="4537" y="5500"/>
                  </a:lnTo>
                  <a:lnTo>
                    <a:pt x="4663" y="5352"/>
                  </a:lnTo>
                  <a:lnTo>
                    <a:pt x="4791" y="5205"/>
                  </a:lnTo>
                  <a:lnTo>
                    <a:pt x="4791" y="5205"/>
                  </a:lnTo>
                  <a:lnTo>
                    <a:pt x="4714" y="5304"/>
                  </a:lnTo>
                  <a:lnTo>
                    <a:pt x="4714" y="5304"/>
                  </a:lnTo>
                  <a:lnTo>
                    <a:pt x="4656" y="5381"/>
                  </a:lnTo>
                  <a:lnTo>
                    <a:pt x="4600" y="5457"/>
                  </a:lnTo>
                  <a:lnTo>
                    <a:pt x="4488" y="5611"/>
                  </a:lnTo>
                  <a:lnTo>
                    <a:pt x="4488" y="5611"/>
                  </a:lnTo>
                  <a:lnTo>
                    <a:pt x="4616" y="5462"/>
                  </a:lnTo>
                  <a:lnTo>
                    <a:pt x="4746" y="5315"/>
                  </a:lnTo>
                  <a:lnTo>
                    <a:pt x="4746" y="5315"/>
                  </a:lnTo>
                  <a:lnTo>
                    <a:pt x="4839" y="5194"/>
                  </a:lnTo>
                  <a:lnTo>
                    <a:pt x="4932" y="5074"/>
                  </a:lnTo>
                  <a:lnTo>
                    <a:pt x="5121" y="4835"/>
                  </a:lnTo>
                  <a:lnTo>
                    <a:pt x="5312" y="4596"/>
                  </a:lnTo>
                  <a:lnTo>
                    <a:pt x="5502" y="4359"/>
                  </a:lnTo>
                  <a:lnTo>
                    <a:pt x="5502" y="4359"/>
                  </a:lnTo>
                  <a:lnTo>
                    <a:pt x="5512" y="4347"/>
                  </a:lnTo>
                  <a:lnTo>
                    <a:pt x="5512" y="4347"/>
                  </a:lnTo>
                  <a:lnTo>
                    <a:pt x="5663" y="4171"/>
                  </a:lnTo>
                  <a:lnTo>
                    <a:pt x="5814" y="3998"/>
                  </a:lnTo>
                  <a:lnTo>
                    <a:pt x="6117" y="3651"/>
                  </a:lnTo>
                  <a:lnTo>
                    <a:pt x="6117" y="3651"/>
                  </a:lnTo>
                  <a:lnTo>
                    <a:pt x="5814" y="4015"/>
                  </a:lnTo>
                  <a:lnTo>
                    <a:pt x="5514" y="4381"/>
                  </a:lnTo>
                  <a:lnTo>
                    <a:pt x="5514" y="4381"/>
                  </a:lnTo>
                  <a:lnTo>
                    <a:pt x="5349" y="4585"/>
                  </a:lnTo>
                  <a:lnTo>
                    <a:pt x="5184" y="4788"/>
                  </a:lnTo>
                  <a:lnTo>
                    <a:pt x="5019" y="4991"/>
                  </a:lnTo>
                  <a:lnTo>
                    <a:pt x="4853" y="5193"/>
                  </a:lnTo>
                  <a:lnTo>
                    <a:pt x="4853" y="5193"/>
                  </a:lnTo>
                  <a:lnTo>
                    <a:pt x="5026" y="4997"/>
                  </a:lnTo>
                  <a:lnTo>
                    <a:pt x="5199" y="4800"/>
                  </a:lnTo>
                  <a:lnTo>
                    <a:pt x="5285" y="4700"/>
                  </a:lnTo>
                  <a:lnTo>
                    <a:pt x="5369" y="4601"/>
                  </a:lnTo>
                  <a:lnTo>
                    <a:pt x="5452" y="4501"/>
                  </a:lnTo>
                  <a:lnTo>
                    <a:pt x="5534" y="4402"/>
                  </a:lnTo>
                  <a:lnTo>
                    <a:pt x="5534" y="4402"/>
                  </a:lnTo>
                  <a:lnTo>
                    <a:pt x="5730" y="4164"/>
                  </a:lnTo>
                  <a:lnTo>
                    <a:pt x="5925" y="3927"/>
                  </a:lnTo>
                  <a:lnTo>
                    <a:pt x="6123" y="3692"/>
                  </a:lnTo>
                  <a:lnTo>
                    <a:pt x="6321" y="3456"/>
                  </a:lnTo>
                  <a:lnTo>
                    <a:pt x="6520" y="3222"/>
                  </a:lnTo>
                  <a:lnTo>
                    <a:pt x="6720" y="2988"/>
                  </a:lnTo>
                  <a:lnTo>
                    <a:pt x="6920" y="2755"/>
                  </a:lnTo>
                  <a:lnTo>
                    <a:pt x="7121" y="2523"/>
                  </a:lnTo>
                  <a:lnTo>
                    <a:pt x="7121" y="2523"/>
                  </a:lnTo>
                  <a:lnTo>
                    <a:pt x="7296" y="2326"/>
                  </a:lnTo>
                  <a:lnTo>
                    <a:pt x="7470" y="2129"/>
                  </a:lnTo>
                  <a:lnTo>
                    <a:pt x="7470" y="2129"/>
                  </a:lnTo>
                  <a:lnTo>
                    <a:pt x="7581" y="2004"/>
                  </a:lnTo>
                  <a:lnTo>
                    <a:pt x="7648" y="1930"/>
                  </a:lnTo>
                  <a:lnTo>
                    <a:pt x="7704" y="1871"/>
                  </a:lnTo>
                  <a:lnTo>
                    <a:pt x="7723" y="1852"/>
                  </a:lnTo>
                  <a:lnTo>
                    <a:pt x="7736" y="1841"/>
                  </a:lnTo>
                  <a:lnTo>
                    <a:pt x="7738" y="1841"/>
                  </a:lnTo>
                  <a:lnTo>
                    <a:pt x="7738" y="1843"/>
                  </a:lnTo>
                  <a:lnTo>
                    <a:pt x="7736" y="1848"/>
                  </a:lnTo>
                  <a:lnTo>
                    <a:pt x="7730" y="1857"/>
                  </a:lnTo>
                  <a:lnTo>
                    <a:pt x="7709" y="1888"/>
                  </a:lnTo>
                  <a:lnTo>
                    <a:pt x="7674" y="1935"/>
                  </a:lnTo>
                  <a:lnTo>
                    <a:pt x="7622" y="2001"/>
                  </a:lnTo>
                  <a:lnTo>
                    <a:pt x="7554" y="2089"/>
                  </a:lnTo>
                  <a:lnTo>
                    <a:pt x="7554" y="2089"/>
                  </a:lnTo>
                  <a:lnTo>
                    <a:pt x="7500" y="2157"/>
                  </a:lnTo>
                  <a:lnTo>
                    <a:pt x="7445" y="2224"/>
                  </a:lnTo>
                  <a:lnTo>
                    <a:pt x="7390" y="2290"/>
                  </a:lnTo>
                  <a:lnTo>
                    <a:pt x="7334" y="2357"/>
                  </a:lnTo>
                  <a:lnTo>
                    <a:pt x="7222" y="2489"/>
                  </a:lnTo>
                  <a:lnTo>
                    <a:pt x="7107" y="2621"/>
                  </a:lnTo>
                  <a:lnTo>
                    <a:pt x="6878" y="2880"/>
                  </a:lnTo>
                  <a:lnTo>
                    <a:pt x="6764" y="3011"/>
                  </a:lnTo>
                  <a:lnTo>
                    <a:pt x="6651" y="3143"/>
                  </a:lnTo>
                  <a:lnTo>
                    <a:pt x="6651" y="3143"/>
                  </a:lnTo>
                  <a:lnTo>
                    <a:pt x="6453" y="3379"/>
                  </a:lnTo>
                  <a:lnTo>
                    <a:pt x="6256" y="3617"/>
                  </a:lnTo>
                  <a:lnTo>
                    <a:pt x="6061" y="3855"/>
                  </a:lnTo>
                  <a:lnTo>
                    <a:pt x="5866" y="4094"/>
                  </a:lnTo>
                  <a:lnTo>
                    <a:pt x="5673" y="4335"/>
                  </a:lnTo>
                  <a:lnTo>
                    <a:pt x="5480" y="4575"/>
                  </a:lnTo>
                  <a:lnTo>
                    <a:pt x="5095" y="5059"/>
                  </a:lnTo>
                  <a:lnTo>
                    <a:pt x="5095" y="5059"/>
                  </a:lnTo>
                  <a:lnTo>
                    <a:pt x="5004" y="5172"/>
                  </a:lnTo>
                  <a:lnTo>
                    <a:pt x="4910" y="5286"/>
                  </a:lnTo>
                  <a:lnTo>
                    <a:pt x="4722" y="5512"/>
                  </a:lnTo>
                  <a:lnTo>
                    <a:pt x="4533" y="5736"/>
                  </a:lnTo>
                  <a:lnTo>
                    <a:pt x="4440" y="5850"/>
                  </a:lnTo>
                  <a:lnTo>
                    <a:pt x="4347" y="5963"/>
                  </a:lnTo>
                  <a:lnTo>
                    <a:pt x="4256" y="6078"/>
                  </a:lnTo>
                  <a:lnTo>
                    <a:pt x="4166" y="6193"/>
                  </a:lnTo>
                  <a:lnTo>
                    <a:pt x="4077" y="6310"/>
                  </a:lnTo>
                  <a:lnTo>
                    <a:pt x="3990" y="6428"/>
                  </a:lnTo>
                  <a:lnTo>
                    <a:pt x="3947" y="6488"/>
                  </a:lnTo>
                  <a:lnTo>
                    <a:pt x="3905" y="6547"/>
                  </a:lnTo>
                  <a:lnTo>
                    <a:pt x="3864" y="6608"/>
                  </a:lnTo>
                  <a:lnTo>
                    <a:pt x="3823" y="6669"/>
                  </a:lnTo>
                  <a:lnTo>
                    <a:pt x="3783" y="6731"/>
                  </a:lnTo>
                  <a:lnTo>
                    <a:pt x="3745" y="6793"/>
                  </a:lnTo>
                  <a:lnTo>
                    <a:pt x="3706" y="6856"/>
                  </a:lnTo>
                  <a:lnTo>
                    <a:pt x="3668" y="6920"/>
                  </a:lnTo>
                  <a:lnTo>
                    <a:pt x="3668" y="6920"/>
                  </a:lnTo>
                  <a:lnTo>
                    <a:pt x="3666" y="6923"/>
                  </a:lnTo>
                  <a:lnTo>
                    <a:pt x="3666" y="6927"/>
                  </a:lnTo>
                  <a:lnTo>
                    <a:pt x="3667" y="6931"/>
                  </a:lnTo>
                  <a:lnTo>
                    <a:pt x="3668" y="6935"/>
                  </a:lnTo>
                  <a:lnTo>
                    <a:pt x="3671" y="6937"/>
                  </a:lnTo>
                  <a:lnTo>
                    <a:pt x="3674" y="6940"/>
                  </a:lnTo>
                  <a:lnTo>
                    <a:pt x="3678" y="6941"/>
                  </a:lnTo>
                  <a:lnTo>
                    <a:pt x="3681" y="6942"/>
                  </a:lnTo>
                  <a:lnTo>
                    <a:pt x="3681" y="6942"/>
                  </a:lnTo>
                  <a:close/>
                  <a:moveTo>
                    <a:pt x="3723" y="6915"/>
                  </a:moveTo>
                  <a:lnTo>
                    <a:pt x="3723" y="6915"/>
                  </a:lnTo>
                  <a:lnTo>
                    <a:pt x="3721" y="6914"/>
                  </a:lnTo>
                  <a:lnTo>
                    <a:pt x="3719" y="6913"/>
                  </a:lnTo>
                  <a:lnTo>
                    <a:pt x="3713" y="6911"/>
                  </a:lnTo>
                  <a:lnTo>
                    <a:pt x="3713" y="6911"/>
                  </a:lnTo>
                  <a:lnTo>
                    <a:pt x="3989" y="6577"/>
                  </a:lnTo>
                  <a:lnTo>
                    <a:pt x="4264" y="6242"/>
                  </a:lnTo>
                  <a:lnTo>
                    <a:pt x="4264" y="6242"/>
                  </a:lnTo>
                  <a:lnTo>
                    <a:pt x="4138" y="6420"/>
                  </a:lnTo>
                  <a:lnTo>
                    <a:pt x="4014" y="6599"/>
                  </a:lnTo>
                  <a:lnTo>
                    <a:pt x="3952" y="6690"/>
                  </a:lnTo>
                  <a:lnTo>
                    <a:pt x="3891" y="6780"/>
                  </a:lnTo>
                  <a:lnTo>
                    <a:pt x="3831" y="6872"/>
                  </a:lnTo>
                  <a:lnTo>
                    <a:pt x="3771" y="6964"/>
                  </a:lnTo>
                  <a:lnTo>
                    <a:pt x="3771" y="6964"/>
                  </a:lnTo>
                  <a:lnTo>
                    <a:pt x="3770" y="6966"/>
                  </a:lnTo>
                  <a:lnTo>
                    <a:pt x="3771" y="6969"/>
                  </a:lnTo>
                  <a:lnTo>
                    <a:pt x="3773" y="6971"/>
                  </a:lnTo>
                  <a:lnTo>
                    <a:pt x="3774" y="6972"/>
                  </a:lnTo>
                  <a:lnTo>
                    <a:pt x="3776" y="6974"/>
                  </a:lnTo>
                  <a:lnTo>
                    <a:pt x="3778" y="6974"/>
                  </a:lnTo>
                  <a:lnTo>
                    <a:pt x="3781" y="6972"/>
                  </a:lnTo>
                  <a:lnTo>
                    <a:pt x="3783" y="6970"/>
                  </a:lnTo>
                  <a:lnTo>
                    <a:pt x="3783" y="6970"/>
                  </a:lnTo>
                  <a:lnTo>
                    <a:pt x="3893" y="6810"/>
                  </a:lnTo>
                  <a:lnTo>
                    <a:pt x="4004" y="6649"/>
                  </a:lnTo>
                  <a:lnTo>
                    <a:pt x="4117" y="6490"/>
                  </a:lnTo>
                  <a:lnTo>
                    <a:pt x="4230" y="6332"/>
                  </a:lnTo>
                  <a:lnTo>
                    <a:pt x="4346" y="6175"/>
                  </a:lnTo>
                  <a:lnTo>
                    <a:pt x="4462" y="6020"/>
                  </a:lnTo>
                  <a:lnTo>
                    <a:pt x="4579" y="5864"/>
                  </a:lnTo>
                  <a:lnTo>
                    <a:pt x="4698" y="5709"/>
                  </a:lnTo>
                  <a:lnTo>
                    <a:pt x="4698" y="5709"/>
                  </a:lnTo>
                  <a:lnTo>
                    <a:pt x="5353" y="4908"/>
                  </a:lnTo>
                  <a:lnTo>
                    <a:pt x="5680" y="4507"/>
                  </a:lnTo>
                  <a:lnTo>
                    <a:pt x="6009" y="4107"/>
                  </a:lnTo>
                  <a:lnTo>
                    <a:pt x="6009" y="4107"/>
                  </a:lnTo>
                  <a:lnTo>
                    <a:pt x="6180" y="3902"/>
                  </a:lnTo>
                  <a:lnTo>
                    <a:pt x="6353" y="3697"/>
                  </a:lnTo>
                  <a:lnTo>
                    <a:pt x="6525" y="3494"/>
                  </a:lnTo>
                  <a:lnTo>
                    <a:pt x="6700" y="3290"/>
                  </a:lnTo>
                  <a:lnTo>
                    <a:pt x="7047" y="2882"/>
                  </a:lnTo>
                  <a:lnTo>
                    <a:pt x="7222" y="2678"/>
                  </a:lnTo>
                  <a:lnTo>
                    <a:pt x="7394" y="2473"/>
                  </a:lnTo>
                  <a:lnTo>
                    <a:pt x="7394" y="2473"/>
                  </a:lnTo>
                  <a:lnTo>
                    <a:pt x="7507" y="2356"/>
                  </a:lnTo>
                  <a:lnTo>
                    <a:pt x="7621" y="2239"/>
                  </a:lnTo>
                  <a:lnTo>
                    <a:pt x="7737" y="2123"/>
                  </a:lnTo>
                  <a:lnTo>
                    <a:pt x="7853" y="2005"/>
                  </a:lnTo>
                  <a:lnTo>
                    <a:pt x="7966" y="1888"/>
                  </a:lnTo>
                  <a:lnTo>
                    <a:pt x="8021" y="1828"/>
                  </a:lnTo>
                  <a:lnTo>
                    <a:pt x="8076" y="1767"/>
                  </a:lnTo>
                  <a:lnTo>
                    <a:pt x="8130" y="1708"/>
                  </a:lnTo>
                  <a:lnTo>
                    <a:pt x="8183" y="1647"/>
                  </a:lnTo>
                  <a:lnTo>
                    <a:pt x="8234" y="1585"/>
                  </a:lnTo>
                  <a:lnTo>
                    <a:pt x="8285" y="1523"/>
                  </a:lnTo>
                  <a:lnTo>
                    <a:pt x="8285" y="1523"/>
                  </a:lnTo>
                  <a:lnTo>
                    <a:pt x="8217" y="1609"/>
                  </a:lnTo>
                  <a:lnTo>
                    <a:pt x="8149" y="1695"/>
                  </a:lnTo>
                  <a:lnTo>
                    <a:pt x="8079" y="1779"/>
                  </a:lnTo>
                  <a:lnTo>
                    <a:pt x="8008" y="1862"/>
                  </a:lnTo>
                  <a:lnTo>
                    <a:pt x="7936" y="1945"/>
                  </a:lnTo>
                  <a:lnTo>
                    <a:pt x="7863" y="2027"/>
                  </a:lnTo>
                  <a:lnTo>
                    <a:pt x="7791" y="2109"/>
                  </a:lnTo>
                  <a:lnTo>
                    <a:pt x="7717" y="2191"/>
                  </a:lnTo>
                  <a:lnTo>
                    <a:pt x="7568" y="2353"/>
                  </a:lnTo>
                  <a:lnTo>
                    <a:pt x="7418" y="2514"/>
                  </a:lnTo>
                  <a:lnTo>
                    <a:pt x="7271" y="2676"/>
                  </a:lnTo>
                  <a:lnTo>
                    <a:pt x="7198" y="2757"/>
                  </a:lnTo>
                  <a:lnTo>
                    <a:pt x="7126" y="2839"/>
                  </a:lnTo>
                  <a:lnTo>
                    <a:pt x="7126" y="2839"/>
                  </a:lnTo>
                  <a:lnTo>
                    <a:pt x="6982" y="3006"/>
                  </a:lnTo>
                  <a:lnTo>
                    <a:pt x="6840" y="3175"/>
                  </a:lnTo>
                  <a:lnTo>
                    <a:pt x="6699" y="3345"/>
                  </a:lnTo>
                  <a:lnTo>
                    <a:pt x="6558" y="3516"/>
                  </a:lnTo>
                  <a:lnTo>
                    <a:pt x="6419" y="3688"/>
                  </a:lnTo>
                  <a:lnTo>
                    <a:pt x="6281" y="3860"/>
                  </a:lnTo>
                  <a:lnTo>
                    <a:pt x="6005" y="4204"/>
                  </a:lnTo>
                  <a:lnTo>
                    <a:pt x="6005" y="4204"/>
                  </a:lnTo>
                  <a:lnTo>
                    <a:pt x="5876" y="4365"/>
                  </a:lnTo>
                  <a:lnTo>
                    <a:pt x="5749" y="4526"/>
                  </a:lnTo>
                  <a:lnTo>
                    <a:pt x="5625" y="4688"/>
                  </a:lnTo>
                  <a:lnTo>
                    <a:pt x="5501" y="4850"/>
                  </a:lnTo>
                  <a:lnTo>
                    <a:pt x="5377" y="5014"/>
                  </a:lnTo>
                  <a:lnTo>
                    <a:pt x="5256" y="5178"/>
                  </a:lnTo>
                  <a:lnTo>
                    <a:pt x="5011" y="5508"/>
                  </a:lnTo>
                  <a:lnTo>
                    <a:pt x="5011" y="5508"/>
                  </a:lnTo>
                  <a:lnTo>
                    <a:pt x="4979" y="5549"/>
                  </a:lnTo>
                  <a:lnTo>
                    <a:pt x="4979" y="5549"/>
                  </a:lnTo>
                  <a:lnTo>
                    <a:pt x="4815" y="5742"/>
                  </a:lnTo>
                  <a:lnTo>
                    <a:pt x="4734" y="5838"/>
                  </a:lnTo>
                  <a:lnTo>
                    <a:pt x="4650" y="5934"/>
                  </a:lnTo>
                  <a:lnTo>
                    <a:pt x="4650" y="5934"/>
                  </a:lnTo>
                  <a:lnTo>
                    <a:pt x="4599" y="5991"/>
                  </a:lnTo>
                  <a:lnTo>
                    <a:pt x="4549" y="6049"/>
                  </a:lnTo>
                  <a:lnTo>
                    <a:pt x="4444" y="6161"/>
                  </a:lnTo>
                  <a:lnTo>
                    <a:pt x="4341" y="6275"/>
                  </a:lnTo>
                  <a:lnTo>
                    <a:pt x="4291" y="6332"/>
                  </a:lnTo>
                  <a:lnTo>
                    <a:pt x="4241" y="6389"/>
                  </a:lnTo>
                  <a:lnTo>
                    <a:pt x="4192" y="6447"/>
                  </a:lnTo>
                  <a:lnTo>
                    <a:pt x="4144" y="6505"/>
                  </a:lnTo>
                  <a:lnTo>
                    <a:pt x="4096" y="6565"/>
                  </a:lnTo>
                  <a:lnTo>
                    <a:pt x="4050" y="6626"/>
                  </a:lnTo>
                  <a:lnTo>
                    <a:pt x="4007" y="6688"/>
                  </a:lnTo>
                  <a:lnTo>
                    <a:pt x="3963" y="6752"/>
                  </a:lnTo>
                  <a:lnTo>
                    <a:pt x="3924" y="6817"/>
                  </a:lnTo>
                  <a:lnTo>
                    <a:pt x="3904" y="6851"/>
                  </a:lnTo>
                  <a:lnTo>
                    <a:pt x="3885" y="6883"/>
                  </a:lnTo>
                  <a:lnTo>
                    <a:pt x="3885" y="6883"/>
                  </a:lnTo>
                  <a:lnTo>
                    <a:pt x="3884" y="6886"/>
                  </a:lnTo>
                  <a:lnTo>
                    <a:pt x="3884" y="6888"/>
                  </a:lnTo>
                  <a:lnTo>
                    <a:pt x="3886" y="6892"/>
                  </a:lnTo>
                  <a:lnTo>
                    <a:pt x="3886" y="6892"/>
                  </a:lnTo>
                  <a:lnTo>
                    <a:pt x="3850" y="6941"/>
                  </a:lnTo>
                  <a:lnTo>
                    <a:pt x="3812" y="6991"/>
                  </a:lnTo>
                  <a:lnTo>
                    <a:pt x="3812" y="6991"/>
                  </a:lnTo>
                  <a:lnTo>
                    <a:pt x="3810" y="6997"/>
                  </a:lnTo>
                  <a:lnTo>
                    <a:pt x="3810" y="7002"/>
                  </a:lnTo>
                  <a:lnTo>
                    <a:pt x="3812" y="7006"/>
                  </a:lnTo>
                  <a:lnTo>
                    <a:pt x="3816" y="7010"/>
                  </a:lnTo>
                  <a:lnTo>
                    <a:pt x="3821" y="7012"/>
                  </a:lnTo>
                  <a:lnTo>
                    <a:pt x="3826" y="7013"/>
                  </a:lnTo>
                  <a:lnTo>
                    <a:pt x="3831" y="7012"/>
                  </a:lnTo>
                  <a:lnTo>
                    <a:pt x="3836" y="7010"/>
                  </a:lnTo>
                  <a:lnTo>
                    <a:pt x="3836" y="7010"/>
                  </a:lnTo>
                  <a:lnTo>
                    <a:pt x="3929" y="6921"/>
                  </a:lnTo>
                  <a:lnTo>
                    <a:pt x="4023" y="6832"/>
                  </a:lnTo>
                  <a:lnTo>
                    <a:pt x="4114" y="6741"/>
                  </a:lnTo>
                  <a:lnTo>
                    <a:pt x="4204" y="6649"/>
                  </a:lnTo>
                  <a:lnTo>
                    <a:pt x="4204" y="6649"/>
                  </a:lnTo>
                  <a:lnTo>
                    <a:pt x="4167" y="6698"/>
                  </a:lnTo>
                  <a:lnTo>
                    <a:pt x="4130" y="6749"/>
                  </a:lnTo>
                  <a:lnTo>
                    <a:pt x="4093" y="6799"/>
                  </a:lnTo>
                  <a:lnTo>
                    <a:pt x="4059" y="6849"/>
                  </a:lnTo>
                  <a:lnTo>
                    <a:pt x="4025" y="6901"/>
                  </a:lnTo>
                  <a:lnTo>
                    <a:pt x="3993" y="6954"/>
                  </a:lnTo>
                  <a:lnTo>
                    <a:pt x="3961" y="7006"/>
                  </a:lnTo>
                  <a:lnTo>
                    <a:pt x="3931" y="7059"/>
                  </a:lnTo>
                  <a:lnTo>
                    <a:pt x="3931" y="7059"/>
                  </a:lnTo>
                  <a:lnTo>
                    <a:pt x="3931" y="7062"/>
                  </a:lnTo>
                  <a:lnTo>
                    <a:pt x="3931" y="7065"/>
                  </a:lnTo>
                  <a:lnTo>
                    <a:pt x="3932" y="7068"/>
                  </a:lnTo>
                  <a:lnTo>
                    <a:pt x="3934" y="7069"/>
                  </a:lnTo>
                  <a:lnTo>
                    <a:pt x="3936" y="7071"/>
                  </a:lnTo>
                  <a:lnTo>
                    <a:pt x="3940" y="7071"/>
                  </a:lnTo>
                  <a:lnTo>
                    <a:pt x="3942" y="7069"/>
                  </a:lnTo>
                  <a:lnTo>
                    <a:pt x="3945" y="7067"/>
                  </a:lnTo>
                  <a:lnTo>
                    <a:pt x="3945" y="7067"/>
                  </a:lnTo>
                  <a:lnTo>
                    <a:pt x="3984" y="6997"/>
                  </a:lnTo>
                  <a:lnTo>
                    <a:pt x="4028" y="6927"/>
                  </a:lnTo>
                  <a:lnTo>
                    <a:pt x="4073" y="6858"/>
                  </a:lnTo>
                  <a:lnTo>
                    <a:pt x="4120" y="6790"/>
                  </a:lnTo>
                  <a:lnTo>
                    <a:pt x="4169" y="6722"/>
                  </a:lnTo>
                  <a:lnTo>
                    <a:pt x="4220" y="6655"/>
                  </a:lnTo>
                  <a:lnTo>
                    <a:pt x="4271" y="6588"/>
                  </a:lnTo>
                  <a:lnTo>
                    <a:pt x="4325" y="6522"/>
                  </a:lnTo>
                  <a:lnTo>
                    <a:pt x="4325" y="6522"/>
                  </a:lnTo>
                  <a:lnTo>
                    <a:pt x="4393" y="6449"/>
                  </a:lnTo>
                  <a:lnTo>
                    <a:pt x="4461" y="6377"/>
                  </a:lnTo>
                  <a:lnTo>
                    <a:pt x="4528" y="6302"/>
                  </a:lnTo>
                  <a:lnTo>
                    <a:pt x="4594" y="6228"/>
                  </a:lnTo>
                  <a:lnTo>
                    <a:pt x="4725" y="6078"/>
                  </a:lnTo>
                  <a:lnTo>
                    <a:pt x="4856" y="5926"/>
                  </a:lnTo>
                  <a:lnTo>
                    <a:pt x="4856" y="5926"/>
                  </a:lnTo>
                  <a:lnTo>
                    <a:pt x="4968" y="5803"/>
                  </a:lnTo>
                  <a:lnTo>
                    <a:pt x="5078" y="5681"/>
                  </a:lnTo>
                  <a:lnTo>
                    <a:pt x="5130" y="5620"/>
                  </a:lnTo>
                  <a:lnTo>
                    <a:pt x="5183" y="5558"/>
                  </a:lnTo>
                  <a:lnTo>
                    <a:pt x="5234" y="5498"/>
                  </a:lnTo>
                  <a:lnTo>
                    <a:pt x="5285" y="5437"/>
                  </a:lnTo>
                  <a:lnTo>
                    <a:pt x="5285" y="5437"/>
                  </a:lnTo>
                  <a:lnTo>
                    <a:pt x="5472" y="5201"/>
                  </a:lnTo>
                  <a:lnTo>
                    <a:pt x="5658" y="4967"/>
                  </a:lnTo>
                  <a:lnTo>
                    <a:pt x="6031" y="4499"/>
                  </a:lnTo>
                  <a:lnTo>
                    <a:pt x="6219" y="4265"/>
                  </a:lnTo>
                  <a:lnTo>
                    <a:pt x="6407" y="4032"/>
                  </a:lnTo>
                  <a:lnTo>
                    <a:pt x="6597" y="3802"/>
                  </a:lnTo>
                  <a:lnTo>
                    <a:pt x="6693" y="3686"/>
                  </a:lnTo>
                  <a:lnTo>
                    <a:pt x="6789" y="3571"/>
                  </a:lnTo>
                  <a:lnTo>
                    <a:pt x="6789" y="3571"/>
                  </a:lnTo>
                  <a:lnTo>
                    <a:pt x="6859" y="3488"/>
                  </a:lnTo>
                  <a:lnTo>
                    <a:pt x="6859" y="3488"/>
                  </a:lnTo>
                  <a:lnTo>
                    <a:pt x="6552" y="3896"/>
                  </a:lnTo>
                  <a:lnTo>
                    <a:pt x="6247" y="4305"/>
                  </a:lnTo>
                  <a:lnTo>
                    <a:pt x="6247" y="4305"/>
                  </a:lnTo>
                  <a:lnTo>
                    <a:pt x="6116" y="4480"/>
                  </a:lnTo>
                  <a:lnTo>
                    <a:pt x="5984" y="4655"/>
                  </a:lnTo>
                  <a:lnTo>
                    <a:pt x="5851" y="4829"/>
                  </a:lnTo>
                  <a:lnTo>
                    <a:pt x="5718" y="5002"/>
                  </a:lnTo>
                  <a:lnTo>
                    <a:pt x="5583" y="5175"/>
                  </a:lnTo>
                  <a:lnTo>
                    <a:pt x="5447" y="5347"/>
                  </a:lnTo>
                  <a:lnTo>
                    <a:pt x="5312" y="5517"/>
                  </a:lnTo>
                  <a:lnTo>
                    <a:pt x="5175" y="5687"/>
                  </a:lnTo>
                  <a:lnTo>
                    <a:pt x="5175" y="5687"/>
                  </a:lnTo>
                  <a:lnTo>
                    <a:pt x="4968" y="5929"/>
                  </a:lnTo>
                  <a:lnTo>
                    <a:pt x="4762" y="6174"/>
                  </a:lnTo>
                  <a:lnTo>
                    <a:pt x="4762" y="6174"/>
                  </a:lnTo>
                  <a:lnTo>
                    <a:pt x="4671" y="6277"/>
                  </a:lnTo>
                  <a:lnTo>
                    <a:pt x="4584" y="6381"/>
                  </a:lnTo>
                  <a:lnTo>
                    <a:pt x="4497" y="6487"/>
                  </a:lnTo>
                  <a:lnTo>
                    <a:pt x="4413" y="6593"/>
                  </a:lnTo>
                  <a:lnTo>
                    <a:pt x="4413" y="6593"/>
                  </a:lnTo>
                  <a:lnTo>
                    <a:pt x="4306" y="6724"/>
                  </a:lnTo>
                  <a:lnTo>
                    <a:pt x="4201" y="6854"/>
                  </a:lnTo>
                  <a:lnTo>
                    <a:pt x="4096" y="6985"/>
                  </a:lnTo>
                  <a:lnTo>
                    <a:pt x="3991" y="7117"/>
                  </a:lnTo>
                  <a:lnTo>
                    <a:pt x="3991" y="7117"/>
                  </a:lnTo>
                  <a:lnTo>
                    <a:pt x="3989" y="7122"/>
                  </a:lnTo>
                  <a:lnTo>
                    <a:pt x="3989" y="7127"/>
                  </a:lnTo>
                  <a:lnTo>
                    <a:pt x="3990" y="7132"/>
                  </a:lnTo>
                  <a:lnTo>
                    <a:pt x="3993" y="7136"/>
                  </a:lnTo>
                  <a:lnTo>
                    <a:pt x="3993" y="7136"/>
                  </a:lnTo>
                  <a:lnTo>
                    <a:pt x="3972" y="7132"/>
                  </a:lnTo>
                  <a:lnTo>
                    <a:pt x="3952" y="7125"/>
                  </a:lnTo>
                  <a:lnTo>
                    <a:pt x="3933" y="7116"/>
                  </a:lnTo>
                  <a:lnTo>
                    <a:pt x="3914" y="7107"/>
                  </a:lnTo>
                  <a:lnTo>
                    <a:pt x="3897" y="7095"/>
                  </a:lnTo>
                  <a:lnTo>
                    <a:pt x="3879" y="7084"/>
                  </a:lnTo>
                  <a:lnTo>
                    <a:pt x="3863" y="7069"/>
                  </a:lnTo>
                  <a:lnTo>
                    <a:pt x="3846" y="7055"/>
                  </a:lnTo>
                  <a:lnTo>
                    <a:pt x="3831" y="7040"/>
                  </a:lnTo>
                  <a:lnTo>
                    <a:pt x="3816" y="7024"/>
                  </a:lnTo>
                  <a:lnTo>
                    <a:pt x="3785" y="6990"/>
                  </a:lnTo>
                  <a:lnTo>
                    <a:pt x="3723" y="6915"/>
                  </a:lnTo>
                  <a:lnTo>
                    <a:pt x="3723" y="6915"/>
                  </a:lnTo>
                  <a:close/>
                  <a:moveTo>
                    <a:pt x="5218" y="5712"/>
                  </a:moveTo>
                  <a:lnTo>
                    <a:pt x="5218" y="5712"/>
                  </a:lnTo>
                  <a:lnTo>
                    <a:pt x="5107" y="5862"/>
                  </a:lnTo>
                  <a:lnTo>
                    <a:pt x="4997" y="6011"/>
                  </a:lnTo>
                  <a:lnTo>
                    <a:pt x="4884" y="6161"/>
                  </a:lnTo>
                  <a:lnTo>
                    <a:pt x="4772" y="6309"/>
                  </a:lnTo>
                  <a:lnTo>
                    <a:pt x="4657" y="6456"/>
                  </a:lnTo>
                  <a:lnTo>
                    <a:pt x="4542" y="6601"/>
                  </a:lnTo>
                  <a:lnTo>
                    <a:pt x="4483" y="6673"/>
                  </a:lnTo>
                  <a:lnTo>
                    <a:pt x="4425" y="6744"/>
                  </a:lnTo>
                  <a:lnTo>
                    <a:pt x="4365" y="6814"/>
                  </a:lnTo>
                  <a:lnTo>
                    <a:pt x="4304" y="6885"/>
                  </a:lnTo>
                  <a:lnTo>
                    <a:pt x="4304" y="6885"/>
                  </a:lnTo>
                  <a:lnTo>
                    <a:pt x="4261" y="6933"/>
                  </a:lnTo>
                  <a:lnTo>
                    <a:pt x="4231" y="6964"/>
                  </a:lnTo>
                  <a:lnTo>
                    <a:pt x="4221" y="6974"/>
                  </a:lnTo>
                  <a:lnTo>
                    <a:pt x="4214" y="6979"/>
                  </a:lnTo>
                  <a:lnTo>
                    <a:pt x="4208" y="6982"/>
                  </a:lnTo>
                  <a:lnTo>
                    <a:pt x="4207" y="6982"/>
                  </a:lnTo>
                  <a:lnTo>
                    <a:pt x="4206" y="6981"/>
                  </a:lnTo>
                  <a:lnTo>
                    <a:pt x="4207" y="6977"/>
                  </a:lnTo>
                  <a:lnTo>
                    <a:pt x="4208" y="6970"/>
                  </a:lnTo>
                  <a:lnTo>
                    <a:pt x="4219" y="6949"/>
                  </a:lnTo>
                  <a:lnTo>
                    <a:pt x="4235" y="6921"/>
                  </a:lnTo>
                  <a:lnTo>
                    <a:pt x="4257" y="6886"/>
                  </a:lnTo>
                  <a:lnTo>
                    <a:pt x="4312" y="6804"/>
                  </a:lnTo>
                  <a:lnTo>
                    <a:pt x="4371" y="6720"/>
                  </a:lnTo>
                  <a:lnTo>
                    <a:pt x="4423" y="6647"/>
                  </a:lnTo>
                  <a:lnTo>
                    <a:pt x="4444" y="6620"/>
                  </a:lnTo>
                  <a:lnTo>
                    <a:pt x="4460" y="6601"/>
                  </a:lnTo>
                  <a:lnTo>
                    <a:pt x="4460" y="6601"/>
                  </a:lnTo>
                  <a:lnTo>
                    <a:pt x="4535" y="6514"/>
                  </a:lnTo>
                  <a:lnTo>
                    <a:pt x="4611" y="6427"/>
                  </a:lnTo>
                  <a:lnTo>
                    <a:pt x="4686" y="6340"/>
                  </a:lnTo>
                  <a:lnTo>
                    <a:pt x="4760" y="6253"/>
                  </a:lnTo>
                  <a:lnTo>
                    <a:pt x="4760" y="6253"/>
                  </a:lnTo>
                  <a:lnTo>
                    <a:pt x="4990" y="5982"/>
                  </a:lnTo>
                  <a:lnTo>
                    <a:pt x="5218" y="5712"/>
                  </a:lnTo>
                  <a:lnTo>
                    <a:pt x="5218" y="5712"/>
                  </a:lnTo>
                  <a:close/>
                  <a:moveTo>
                    <a:pt x="4176" y="7151"/>
                  </a:moveTo>
                  <a:lnTo>
                    <a:pt x="4176" y="7151"/>
                  </a:lnTo>
                  <a:lnTo>
                    <a:pt x="4171" y="7147"/>
                  </a:lnTo>
                  <a:lnTo>
                    <a:pt x="4164" y="7143"/>
                  </a:lnTo>
                  <a:lnTo>
                    <a:pt x="4155" y="7139"/>
                  </a:lnTo>
                  <a:lnTo>
                    <a:pt x="4147" y="7136"/>
                  </a:lnTo>
                  <a:lnTo>
                    <a:pt x="4139" y="7134"/>
                  </a:lnTo>
                  <a:lnTo>
                    <a:pt x="4131" y="7133"/>
                  </a:lnTo>
                  <a:lnTo>
                    <a:pt x="4121" y="7133"/>
                  </a:lnTo>
                  <a:lnTo>
                    <a:pt x="4114" y="7134"/>
                  </a:lnTo>
                  <a:lnTo>
                    <a:pt x="4114" y="7134"/>
                  </a:lnTo>
                  <a:lnTo>
                    <a:pt x="4085" y="7139"/>
                  </a:lnTo>
                  <a:lnTo>
                    <a:pt x="4058" y="7141"/>
                  </a:lnTo>
                  <a:lnTo>
                    <a:pt x="4034" y="7141"/>
                  </a:lnTo>
                  <a:lnTo>
                    <a:pt x="4009" y="7139"/>
                  </a:lnTo>
                  <a:lnTo>
                    <a:pt x="4009" y="7139"/>
                  </a:lnTo>
                  <a:lnTo>
                    <a:pt x="4011" y="7137"/>
                  </a:lnTo>
                  <a:lnTo>
                    <a:pt x="4011" y="7137"/>
                  </a:lnTo>
                  <a:lnTo>
                    <a:pt x="4162" y="6951"/>
                  </a:lnTo>
                  <a:lnTo>
                    <a:pt x="4162" y="6951"/>
                  </a:lnTo>
                  <a:lnTo>
                    <a:pt x="4124" y="7011"/>
                  </a:lnTo>
                  <a:lnTo>
                    <a:pt x="4105" y="7041"/>
                  </a:lnTo>
                  <a:lnTo>
                    <a:pt x="4086" y="7073"/>
                  </a:lnTo>
                  <a:lnTo>
                    <a:pt x="4086" y="7073"/>
                  </a:lnTo>
                  <a:lnTo>
                    <a:pt x="4085" y="7077"/>
                  </a:lnTo>
                  <a:lnTo>
                    <a:pt x="4085" y="7081"/>
                  </a:lnTo>
                  <a:lnTo>
                    <a:pt x="4086" y="7085"/>
                  </a:lnTo>
                  <a:lnTo>
                    <a:pt x="4089" y="7088"/>
                  </a:lnTo>
                  <a:lnTo>
                    <a:pt x="4092" y="7091"/>
                  </a:lnTo>
                  <a:lnTo>
                    <a:pt x="4096" y="7093"/>
                  </a:lnTo>
                  <a:lnTo>
                    <a:pt x="4100" y="7092"/>
                  </a:lnTo>
                  <a:lnTo>
                    <a:pt x="4104" y="7091"/>
                  </a:lnTo>
                  <a:lnTo>
                    <a:pt x="4104" y="7091"/>
                  </a:lnTo>
                  <a:lnTo>
                    <a:pt x="4142" y="7061"/>
                  </a:lnTo>
                  <a:lnTo>
                    <a:pt x="4180" y="7031"/>
                  </a:lnTo>
                  <a:lnTo>
                    <a:pt x="4216" y="7000"/>
                  </a:lnTo>
                  <a:lnTo>
                    <a:pt x="4252" y="6968"/>
                  </a:lnTo>
                  <a:lnTo>
                    <a:pt x="4288" y="6935"/>
                  </a:lnTo>
                  <a:lnTo>
                    <a:pt x="4322" y="6902"/>
                  </a:lnTo>
                  <a:lnTo>
                    <a:pt x="4355" y="6867"/>
                  </a:lnTo>
                  <a:lnTo>
                    <a:pt x="4389" y="6833"/>
                  </a:lnTo>
                  <a:lnTo>
                    <a:pt x="4422" y="6797"/>
                  </a:lnTo>
                  <a:lnTo>
                    <a:pt x="4455" y="6760"/>
                  </a:lnTo>
                  <a:lnTo>
                    <a:pt x="4518" y="6687"/>
                  </a:lnTo>
                  <a:lnTo>
                    <a:pt x="4580" y="6612"/>
                  </a:lnTo>
                  <a:lnTo>
                    <a:pt x="4640" y="6535"/>
                  </a:lnTo>
                  <a:lnTo>
                    <a:pt x="4700" y="6456"/>
                  </a:lnTo>
                  <a:lnTo>
                    <a:pt x="4758" y="6377"/>
                  </a:lnTo>
                  <a:lnTo>
                    <a:pt x="4873" y="6219"/>
                  </a:lnTo>
                  <a:lnTo>
                    <a:pt x="4986" y="6061"/>
                  </a:lnTo>
                  <a:lnTo>
                    <a:pt x="5042" y="5983"/>
                  </a:lnTo>
                  <a:lnTo>
                    <a:pt x="5100" y="5906"/>
                  </a:lnTo>
                  <a:lnTo>
                    <a:pt x="5100" y="5906"/>
                  </a:lnTo>
                  <a:lnTo>
                    <a:pt x="5285" y="5661"/>
                  </a:lnTo>
                  <a:lnTo>
                    <a:pt x="5469" y="5416"/>
                  </a:lnTo>
                  <a:lnTo>
                    <a:pt x="5469" y="5416"/>
                  </a:lnTo>
                  <a:lnTo>
                    <a:pt x="5529" y="5345"/>
                  </a:lnTo>
                  <a:lnTo>
                    <a:pt x="5529" y="5345"/>
                  </a:lnTo>
                  <a:lnTo>
                    <a:pt x="5886" y="4931"/>
                  </a:lnTo>
                  <a:lnTo>
                    <a:pt x="6245" y="4518"/>
                  </a:lnTo>
                  <a:lnTo>
                    <a:pt x="6245" y="4518"/>
                  </a:lnTo>
                  <a:lnTo>
                    <a:pt x="6152" y="4648"/>
                  </a:lnTo>
                  <a:lnTo>
                    <a:pt x="6058" y="4778"/>
                  </a:lnTo>
                  <a:lnTo>
                    <a:pt x="6058" y="4778"/>
                  </a:lnTo>
                  <a:lnTo>
                    <a:pt x="5930" y="4952"/>
                  </a:lnTo>
                  <a:lnTo>
                    <a:pt x="5800" y="5124"/>
                  </a:lnTo>
                  <a:lnTo>
                    <a:pt x="5669" y="5296"/>
                  </a:lnTo>
                  <a:lnTo>
                    <a:pt x="5535" y="5467"/>
                  </a:lnTo>
                  <a:lnTo>
                    <a:pt x="5402" y="5637"/>
                  </a:lnTo>
                  <a:lnTo>
                    <a:pt x="5268" y="5807"/>
                  </a:lnTo>
                  <a:lnTo>
                    <a:pt x="4999" y="6146"/>
                  </a:lnTo>
                  <a:lnTo>
                    <a:pt x="4999" y="6146"/>
                  </a:lnTo>
                  <a:lnTo>
                    <a:pt x="4949" y="6209"/>
                  </a:lnTo>
                  <a:lnTo>
                    <a:pt x="4896" y="6272"/>
                  </a:lnTo>
                  <a:lnTo>
                    <a:pt x="4791" y="6396"/>
                  </a:lnTo>
                  <a:lnTo>
                    <a:pt x="4684" y="6521"/>
                  </a:lnTo>
                  <a:lnTo>
                    <a:pt x="4578" y="6645"/>
                  </a:lnTo>
                  <a:lnTo>
                    <a:pt x="4526" y="6708"/>
                  </a:lnTo>
                  <a:lnTo>
                    <a:pt x="4475" y="6771"/>
                  </a:lnTo>
                  <a:lnTo>
                    <a:pt x="4425" y="6834"/>
                  </a:lnTo>
                  <a:lnTo>
                    <a:pt x="4377" y="6900"/>
                  </a:lnTo>
                  <a:lnTo>
                    <a:pt x="4329" y="6966"/>
                  </a:lnTo>
                  <a:lnTo>
                    <a:pt x="4283" y="7033"/>
                  </a:lnTo>
                  <a:lnTo>
                    <a:pt x="4240" y="7102"/>
                  </a:lnTo>
                  <a:lnTo>
                    <a:pt x="4220" y="7137"/>
                  </a:lnTo>
                  <a:lnTo>
                    <a:pt x="4199" y="7172"/>
                  </a:lnTo>
                  <a:lnTo>
                    <a:pt x="4199" y="7172"/>
                  </a:lnTo>
                  <a:lnTo>
                    <a:pt x="4176" y="7151"/>
                  </a:lnTo>
                  <a:lnTo>
                    <a:pt x="4176" y="7151"/>
                  </a:lnTo>
                  <a:close/>
                  <a:moveTo>
                    <a:pt x="4414" y="7018"/>
                  </a:moveTo>
                  <a:lnTo>
                    <a:pt x="4414" y="7018"/>
                  </a:lnTo>
                  <a:lnTo>
                    <a:pt x="4381" y="7047"/>
                  </a:lnTo>
                  <a:lnTo>
                    <a:pt x="4353" y="7071"/>
                  </a:lnTo>
                  <a:lnTo>
                    <a:pt x="4331" y="7088"/>
                  </a:lnTo>
                  <a:lnTo>
                    <a:pt x="4313" y="7101"/>
                  </a:lnTo>
                  <a:lnTo>
                    <a:pt x="4299" y="7109"/>
                  </a:lnTo>
                  <a:lnTo>
                    <a:pt x="4290" y="7113"/>
                  </a:lnTo>
                  <a:lnTo>
                    <a:pt x="4286" y="7113"/>
                  </a:lnTo>
                  <a:lnTo>
                    <a:pt x="4284" y="7113"/>
                  </a:lnTo>
                  <a:lnTo>
                    <a:pt x="4282" y="7112"/>
                  </a:lnTo>
                  <a:lnTo>
                    <a:pt x="4282" y="7108"/>
                  </a:lnTo>
                  <a:lnTo>
                    <a:pt x="4283" y="7101"/>
                  </a:lnTo>
                  <a:lnTo>
                    <a:pt x="4286" y="7091"/>
                  </a:lnTo>
                  <a:lnTo>
                    <a:pt x="4292" y="7077"/>
                  </a:lnTo>
                  <a:lnTo>
                    <a:pt x="4302" y="7061"/>
                  </a:lnTo>
                  <a:lnTo>
                    <a:pt x="4324" y="7024"/>
                  </a:lnTo>
                  <a:lnTo>
                    <a:pt x="4353" y="6981"/>
                  </a:lnTo>
                  <a:lnTo>
                    <a:pt x="4387" y="6934"/>
                  </a:lnTo>
                  <a:lnTo>
                    <a:pt x="4421" y="6887"/>
                  </a:lnTo>
                  <a:lnTo>
                    <a:pt x="4485" y="6803"/>
                  </a:lnTo>
                  <a:lnTo>
                    <a:pt x="4528" y="6746"/>
                  </a:lnTo>
                  <a:lnTo>
                    <a:pt x="4536" y="6737"/>
                  </a:lnTo>
                  <a:lnTo>
                    <a:pt x="4531" y="6742"/>
                  </a:lnTo>
                  <a:lnTo>
                    <a:pt x="4531" y="6742"/>
                  </a:lnTo>
                  <a:lnTo>
                    <a:pt x="4818" y="6394"/>
                  </a:lnTo>
                  <a:lnTo>
                    <a:pt x="4961" y="6221"/>
                  </a:lnTo>
                  <a:lnTo>
                    <a:pt x="5103" y="6047"/>
                  </a:lnTo>
                  <a:lnTo>
                    <a:pt x="5244" y="5871"/>
                  </a:lnTo>
                  <a:lnTo>
                    <a:pt x="5385" y="5695"/>
                  </a:lnTo>
                  <a:lnTo>
                    <a:pt x="5525" y="5519"/>
                  </a:lnTo>
                  <a:lnTo>
                    <a:pt x="5664" y="5341"/>
                  </a:lnTo>
                  <a:lnTo>
                    <a:pt x="5664" y="5341"/>
                  </a:lnTo>
                  <a:lnTo>
                    <a:pt x="5755" y="5221"/>
                  </a:lnTo>
                  <a:lnTo>
                    <a:pt x="5847" y="5100"/>
                  </a:lnTo>
                  <a:lnTo>
                    <a:pt x="5937" y="4978"/>
                  </a:lnTo>
                  <a:lnTo>
                    <a:pt x="6027" y="4855"/>
                  </a:lnTo>
                  <a:lnTo>
                    <a:pt x="6205" y="4609"/>
                  </a:lnTo>
                  <a:lnTo>
                    <a:pt x="6380" y="4362"/>
                  </a:lnTo>
                  <a:lnTo>
                    <a:pt x="6380" y="4362"/>
                  </a:lnTo>
                  <a:lnTo>
                    <a:pt x="6656" y="4041"/>
                  </a:lnTo>
                  <a:lnTo>
                    <a:pt x="6932" y="3721"/>
                  </a:lnTo>
                  <a:lnTo>
                    <a:pt x="6932" y="3721"/>
                  </a:lnTo>
                  <a:lnTo>
                    <a:pt x="6680" y="4073"/>
                  </a:lnTo>
                  <a:lnTo>
                    <a:pt x="6429" y="4427"/>
                  </a:lnTo>
                  <a:lnTo>
                    <a:pt x="6429" y="4427"/>
                  </a:lnTo>
                  <a:lnTo>
                    <a:pt x="6182" y="4729"/>
                  </a:lnTo>
                  <a:lnTo>
                    <a:pt x="5938" y="5032"/>
                  </a:lnTo>
                  <a:lnTo>
                    <a:pt x="5816" y="5184"/>
                  </a:lnTo>
                  <a:lnTo>
                    <a:pt x="5694" y="5336"/>
                  </a:lnTo>
                  <a:lnTo>
                    <a:pt x="5574" y="5489"/>
                  </a:lnTo>
                  <a:lnTo>
                    <a:pt x="5454" y="5643"/>
                  </a:lnTo>
                  <a:lnTo>
                    <a:pt x="5336" y="5797"/>
                  </a:lnTo>
                  <a:lnTo>
                    <a:pt x="5218" y="5953"/>
                  </a:lnTo>
                  <a:lnTo>
                    <a:pt x="5102" y="6109"/>
                  </a:lnTo>
                  <a:lnTo>
                    <a:pt x="4986" y="6265"/>
                  </a:lnTo>
                  <a:lnTo>
                    <a:pt x="4872" y="6423"/>
                  </a:lnTo>
                  <a:lnTo>
                    <a:pt x="4759" y="6583"/>
                  </a:lnTo>
                  <a:lnTo>
                    <a:pt x="4648" y="6742"/>
                  </a:lnTo>
                  <a:lnTo>
                    <a:pt x="4538" y="6903"/>
                  </a:lnTo>
                  <a:lnTo>
                    <a:pt x="4538" y="6903"/>
                  </a:lnTo>
                  <a:lnTo>
                    <a:pt x="4476" y="6961"/>
                  </a:lnTo>
                  <a:lnTo>
                    <a:pt x="4414" y="7018"/>
                  </a:lnTo>
                  <a:lnTo>
                    <a:pt x="4414" y="7018"/>
                  </a:lnTo>
                  <a:close/>
                  <a:moveTo>
                    <a:pt x="4738" y="6676"/>
                  </a:moveTo>
                  <a:lnTo>
                    <a:pt x="4738" y="6676"/>
                  </a:lnTo>
                  <a:lnTo>
                    <a:pt x="4695" y="6734"/>
                  </a:lnTo>
                  <a:lnTo>
                    <a:pt x="4652" y="6792"/>
                  </a:lnTo>
                  <a:lnTo>
                    <a:pt x="4652" y="6792"/>
                  </a:lnTo>
                  <a:lnTo>
                    <a:pt x="4623" y="6820"/>
                  </a:lnTo>
                  <a:lnTo>
                    <a:pt x="4623" y="6820"/>
                  </a:lnTo>
                  <a:lnTo>
                    <a:pt x="4709" y="6695"/>
                  </a:lnTo>
                  <a:lnTo>
                    <a:pt x="4794" y="6572"/>
                  </a:lnTo>
                  <a:lnTo>
                    <a:pt x="4881" y="6449"/>
                  </a:lnTo>
                  <a:lnTo>
                    <a:pt x="4970" y="6326"/>
                  </a:lnTo>
                  <a:lnTo>
                    <a:pt x="5059" y="6206"/>
                  </a:lnTo>
                  <a:lnTo>
                    <a:pt x="5148" y="6085"/>
                  </a:lnTo>
                  <a:lnTo>
                    <a:pt x="5329" y="5844"/>
                  </a:lnTo>
                  <a:lnTo>
                    <a:pt x="5329" y="5844"/>
                  </a:lnTo>
                  <a:lnTo>
                    <a:pt x="5438" y="5702"/>
                  </a:lnTo>
                  <a:lnTo>
                    <a:pt x="5547" y="5561"/>
                  </a:lnTo>
                  <a:lnTo>
                    <a:pt x="5657" y="5420"/>
                  </a:lnTo>
                  <a:lnTo>
                    <a:pt x="5768" y="5281"/>
                  </a:lnTo>
                  <a:lnTo>
                    <a:pt x="5879" y="5142"/>
                  </a:lnTo>
                  <a:lnTo>
                    <a:pt x="5992" y="5002"/>
                  </a:lnTo>
                  <a:lnTo>
                    <a:pt x="6216" y="4726"/>
                  </a:lnTo>
                  <a:lnTo>
                    <a:pt x="6216" y="4726"/>
                  </a:lnTo>
                  <a:lnTo>
                    <a:pt x="5914" y="5151"/>
                  </a:lnTo>
                  <a:lnTo>
                    <a:pt x="5914" y="5151"/>
                  </a:lnTo>
                  <a:lnTo>
                    <a:pt x="5843" y="5238"/>
                  </a:lnTo>
                  <a:lnTo>
                    <a:pt x="5772" y="5327"/>
                  </a:lnTo>
                  <a:lnTo>
                    <a:pt x="5703" y="5416"/>
                  </a:lnTo>
                  <a:lnTo>
                    <a:pt x="5634" y="5505"/>
                  </a:lnTo>
                  <a:lnTo>
                    <a:pt x="5566" y="5596"/>
                  </a:lnTo>
                  <a:lnTo>
                    <a:pt x="5500" y="5687"/>
                  </a:lnTo>
                  <a:lnTo>
                    <a:pt x="5435" y="5778"/>
                  </a:lnTo>
                  <a:lnTo>
                    <a:pt x="5370" y="5872"/>
                  </a:lnTo>
                  <a:lnTo>
                    <a:pt x="5370" y="5872"/>
                  </a:lnTo>
                  <a:lnTo>
                    <a:pt x="5053" y="6272"/>
                  </a:lnTo>
                  <a:lnTo>
                    <a:pt x="4895" y="6474"/>
                  </a:lnTo>
                  <a:lnTo>
                    <a:pt x="4738" y="6676"/>
                  </a:lnTo>
                  <a:lnTo>
                    <a:pt x="4738" y="6676"/>
                  </a:lnTo>
                  <a:close/>
                  <a:moveTo>
                    <a:pt x="5185" y="6245"/>
                  </a:moveTo>
                  <a:lnTo>
                    <a:pt x="5185" y="6245"/>
                  </a:lnTo>
                  <a:lnTo>
                    <a:pt x="5239" y="6179"/>
                  </a:lnTo>
                  <a:lnTo>
                    <a:pt x="5292" y="6112"/>
                  </a:lnTo>
                  <a:lnTo>
                    <a:pt x="5343" y="6045"/>
                  </a:lnTo>
                  <a:lnTo>
                    <a:pt x="5395" y="5977"/>
                  </a:lnTo>
                  <a:lnTo>
                    <a:pt x="5498" y="5841"/>
                  </a:lnTo>
                  <a:lnTo>
                    <a:pt x="5597" y="5701"/>
                  </a:lnTo>
                  <a:lnTo>
                    <a:pt x="5597" y="5701"/>
                  </a:lnTo>
                  <a:lnTo>
                    <a:pt x="5646" y="5644"/>
                  </a:lnTo>
                  <a:lnTo>
                    <a:pt x="5696" y="5588"/>
                  </a:lnTo>
                  <a:lnTo>
                    <a:pt x="5746" y="5532"/>
                  </a:lnTo>
                  <a:lnTo>
                    <a:pt x="5797" y="5475"/>
                  </a:lnTo>
                  <a:lnTo>
                    <a:pt x="5900" y="5365"/>
                  </a:lnTo>
                  <a:lnTo>
                    <a:pt x="6006" y="5256"/>
                  </a:lnTo>
                  <a:lnTo>
                    <a:pt x="6006" y="5256"/>
                  </a:lnTo>
                  <a:lnTo>
                    <a:pt x="5732" y="5604"/>
                  </a:lnTo>
                  <a:lnTo>
                    <a:pt x="5458" y="5953"/>
                  </a:lnTo>
                  <a:lnTo>
                    <a:pt x="5188" y="6304"/>
                  </a:lnTo>
                  <a:lnTo>
                    <a:pt x="5053" y="6480"/>
                  </a:lnTo>
                  <a:lnTo>
                    <a:pt x="4918" y="6655"/>
                  </a:lnTo>
                  <a:lnTo>
                    <a:pt x="4918" y="6655"/>
                  </a:lnTo>
                  <a:lnTo>
                    <a:pt x="5052" y="6450"/>
                  </a:lnTo>
                  <a:lnTo>
                    <a:pt x="5185" y="6245"/>
                  </a:lnTo>
                  <a:lnTo>
                    <a:pt x="5185" y="6245"/>
                  </a:lnTo>
                  <a:close/>
                  <a:moveTo>
                    <a:pt x="4094" y="7901"/>
                  </a:moveTo>
                  <a:lnTo>
                    <a:pt x="4094" y="7901"/>
                  </a:lnTo>
                  <a:lnTo>
                    <a:pt x="4142" y="7831"/>
                  </a:lnTo>
                  <a:lnTo>
                    <a:pt x="4142" y="7831"/>
                  </a:lnTo>
                  <a:lnTo>
                    <a:pt x="4194" y="7758"/>
                  </a:lnTo>
                  <a:lnTo>
                    <a:pt x="4244" y="7683"/>
                  </a:lnTo>
                  <a:lnTo>
                    <a:pt x="4345" y="7533"/>
                  </a:lnTo>
                  <a:lnTo>
                    <a:pt x="4345" y="7533"/>
                  </a:lnTo>
                  <a:lnTo>
                    <a:pt x="4323" y="7582"/>
                  </a:lnTo>
                  <a:lnTo>
                    <a:pt x="4300" y="7631"/>
                  </a:lnTo>
                  <a:lnTo>
                    <a:pt x="4281" y="7682"/>
                  </a:lnTo>
                  <a:lnTo>
                    <a:pt x="4261" y="7732"/>
                  </a:lnTo>
                  <a:lnTo>
                    <a:pt x="4261" y="7732"/>
                  </a:lnTo>
                  <a:lnTo>
                    <a:pt x="4259" y="7738"/>
                  </a:lnTo>
                  <a:lnTo>
                    <a:pt x="4262" y="7743"/>
                  </a:lnTo>
                  <a:lnTo>
                    <a:pt x="4264" y="7746"/>
                  </a:lnTo>
                  <a:lnTo>
                    <a:pt x="4269" y="7748"/>
                  </a:lnTo>
                  <a:lnTo>
                    <a:pt x="4275" y="7748"/>
                  </a:lnTo>
                  <a:lnTo>
                    <a:pt x="4279" y="7747"/>
                  </a:lnTo>
                  <a:lnTo>
                    <a:pt x="4284" y="7745"/>
                  </a:lnTo>
                  <a:lnTo>
                    <a:pt x="4288" y="7739"/>
                  </a:lnTo>
                  <a:lnTo>
                    <a:pt x="4288" y="7739"/>
                  </a:lnTo>
                  <a:lnTo>
                    <a:pt x="4306" y="7690"/>
                  </a:lnTo>
                  <a:lnTo>
                    <a:pt x="4326" y="7642"/>
                  </a:lnTo>
                  <a:lnTo>
                    <a:pt x="4346" y="7594"/>
                  </a:lnTo>
                  <a:lnTo>
                    <a:pt x="4368" y="7546"/>
                  </a:lnTo>
                  <a:lnTo>
                    <a:pt x="4391" y="7499"/>
                  </a:lnTo>
                  <a:lnTo>
                    <a:pt x="4414" y="7452"/>
                  </a:lnTo>
                  <a:lnTo>
                    <a:pt x="4437" y="7405"/>
                  </a:lnTo>
                  <a:lnTo>
                    <a:pt x="4462" y="7360"/>
                  </a:lnTo>
                  <a:lnTo>
                    <a:pt x="4462" y="7360"/>
                  </a:lnTo>
                  <a:lnTo>
                    <a:pt x="4625" y="7110"/>
                  </a:lnTo>
                  <a:lnTo>
                    <a:pt x="4786" y="6861"/>
                  </a:lnTo>
                  <a:lnTo>
                    <a:pt x="4786" y="6861"/>
                  </a:lnTo>
                  <a:lnTo>
                    <a:pt x="4838" y="6793"/>
                  </a:lnTo>
                  <a:lnTo>
                    <a:pt x="4889" y="6727"/>
                  </a:lnTo>
                  <a:lnTo>
                    <a:pt x="4942" y="6660"/>
                  </a:lnTo>
                  <a:lnTo>
                    <a:pt x="4996" y="6593"/>
                  </a:lnTo>
                  <a:lnTo>
                    <a:pt x="5103" y="6461"/>
                  </a:lnTo>
                  <a:lnTo>
                    <a:pt x="5213" y="6331"/>
                  </a:lnTo>
                  <a:lnTo>
                    <a:pt x="5323" y="6201"/>
                  </a:lnTo>
                  <a:lnTo>
                    <a:pt x="5432" y="6071"/>
                  </a:lnTo>
                  <a:lnTo>
                    <a:pt x="5539" y="5940"/>
                  </a:lnTo>
                  <a:lnTo>
                    <a:pt x="5591" y="5874"/>
                  </a:lnTo>
                  <a:lnTo>
                    <a:pt x="5643" y="5809"/>
                  </a:lnTo>
                  <a:lnTo>
                    <a:pt x="5643" y="5809"/>
                  </a:lnTo>
                  <a:lnTo>
                    <a:pt x="5708" y="5725"/>
                  </a:lnTo>
                  <a:lnTo>
                    <a:pt x="5773" y="5640"/>
                  </a:lnTo>
                  <a:lnTo>
                    <a:pt x="5900" y="5469"/>
                  </a:lnTo>
                  <a:lnTo>
                    <a:pt x="6027" y="5297"/>
                  </a:lnTo>
                  <a:lnTo>
                    <a:pt x="6151" y="5124"/>
                  </a:lnTo>
                  <a:lnTo>
                    <a:pt x="6151" y="5124"/>
                  </a:lnTo>
                  <a:lnTo>
                    <a:pt x="6345" y="4878"/>
                  </a:lnTo>
                  <a:lnTo>
                    <a:pt x="6538" y="4634"/>
                  </a:lnTo>
                  <a:lnTo>
                    <a:pt x="6927" y="4146"/>
                  </a:lnTo>
                  <a:lnTo>
                    <a:pt x="6927" y="4146"/>
                  </a:lnTo>
                  <a:lnTo>
                    <a:pt x="6710" y="4439"/>
                  </a:lnTo>
                  <a:lnTo>
                    <a:pt x="6603" y="4587"/>
                  </a:lnTo>
                  <a:lnTo>
                    <a:pt x="6495" y="4736"/>
                  </a:lnTo>
                  <a:lnTo>
                    <a:pt x="6390" y="4884"/>
                  </a:lnTo>
                  <a:lnTo>
                    <a:pt x="6283" y="5033"/>
                  </a:lnTo>
                  <a:lnTo>
                    <a:pt x="6178" y="5183"/>
                  </a:lnTo>
                  <a:lnTo>
                    <a:pt x="6074" y="5334"/>
                  </a:lnTo>
                  <a:lnTo>
                    <a:pt x="6074" y="5334"/>
                  </a:lnTo>
                  <a:lnTo>
                    <a:pt x="5962" y="5495"/>
                  </a:lnTo>
                  <a:lnTo>
                    <a:pt x="5849" y="5656"/>
                  </a:lnTo>
                  <a:lnTo>
                    <a:pt x="5735" y="5815"/>
                  </a:lnTo>
                  <a:lnTo>
                    <a:pt x="5621" y="5974"/>
                  </a:lnTo>
                  <a:lnTo>
                    <a:pt x="5506" y="6133"/>
                  </a:lnTo>
                  <a:lnTo>
                    <a:pt x="5390" y="6291"/>
                  </a:lnTo>
                  <a:lnTo>
                    <a:pt x="5157" y="6607"/>
                  </a:lnTo>
                  <a:lnTo>
                    <a:pt x="5157" y="6607"/>
                  </a:lnTo>
                  <a:lnTo>
                    <a:pt x="5101" y="6681"/>
                  </a:lnTo>
                  <a:lnTo>
                    <a:pt x="5101" y="6681"/>
                  </a:lnTo>
                  <a:lnTo>
                    <a:pt x="4999" y="6799"/>
                  </a:lnTo>
                  <a:lnTo>
                    <a:pt x="4896" y="6919"/>
                  </a:lnTo>
                  <a:lnTo>
                    <a:pt x="4846" y="6979"/>
                  </a:lnTo>
                  <a:lnTo>
                    <a:pt x="4797" y="7040"/>
                  </a:lnTo>
                  <a:lnTo>
                    <a:pt x="4748" y="7101"/>
                  </a:lnTo>
                  <a:lnTo>
                    <a:pt x="4700" y="7163"/>
                  </a:lnTo>
                  <a:lnTo>
                    <a:pt x="4653" y="7225"/>
                  </a:lnTo>
                  <a:lnTo>
                    <a:pt x="4606" y="7288"/>
                  </a:lnTo>
                  <a:lnTo>
                    <a:pt x="4561" y="7353"/>
                  </a:lnTo>
                  <a:lnTo>
                    <a:pt x="4518" y="7417"/>
                  </a:lnTo>
                  <a:lnTo>
                    <a:pt x="4476" y="7483"/>
                  </a:lnTo>
                  <a:lnTo>
                    <a:pt x="4435" y="7548"/>
                  </a:lnTo>
                  <a:lnTo>
                    <a:pt x="4395" y="7616"/>
                  </a:lnTo>
                  <a:lnTo>
                    <a:pt x="4359" y="7684"/>
                  </a:lnTo>
                  <a:lnTo>
                    <a:pt x="4359" y="7684"/>
                  </a:lnTo>
                  <a:lnTo>
                    <a:pt x="4187" y="7916"/>
                  </a:lnTo>
                  <a:lnTo>
                    <a:pt x="4187" y="7916"/>
                  </a:lnTo>
                  <a:lnTo>
                    <a:pt x="4182" y="7913"/>
                  </a:lnTo>
                  <a:lnTo>
                    <a:pt x="4176" y="7912"/>
                  </a:lnTo>
                  <a:lnTo>
                    <a:pt x="4172" y="7913"/>
                  </a:lnTo>
                  <a:lnTo>
                    <a:pt x="4167" y="7917"/>
                  </a:lnTo>
                  <a:lnTo>
                    <a:pt x="4167" y="7917"/>
                  </a:lnTo>
                  <a:lnTo>
                    <a:pt x="4132" y="7949"/>
                  </a:lnTo>
                  <a:lnTo>
                    <a:pt x="4098" y="7981"/>
                  </a:lnTo>
                  <a:lnTo>
                    <a:pt x="4065" y="8015"/>
                  </a:lnTo>
                  <a:lnTo>
                    <a:pt x="4032" y="8050"/>
                  </a:lnTo>
                  <a:lnTo>
                    <a:pt x="4002" y="8085"/>
                  </a:lnTo>
                  <a:lnTo>
                    <a:pt x="3972" y="8122"/>
                  </a:lnTo>
                  <a:lnTo>
                    <a:pt x="3941" y="8159"/>
                  </a:lnTo>
                  <a:lnTo>
                    <a:pt x="3912" y="8197"/>
                  </a:lnTo>
                  <a:lnTo>
                    <a:pt x="3912" y="8197"/>
                  </a:lnTo>
                  <a:lnTo>
                    <a:pt x="4094" y="7901"/>
                  </a:lnTo>
                  <a:lnTo>
                    <a:pt x="4094" y="7901"/>
                  </a:lnTo>
                  <a:close/>
                  <a:moveTo>
                    <a:pt x="4206" y="8111"/>
                  </a:moveTo>
                  <a:lnTo>
                    <a:pt x="4206" y="8111"/>
                  </a:lnTo>
                  <a:lnTo>
                    <a:pt x="4208" y="8107"/>
                  </a:lnTo>
                  <a:lnTo>
                    <a:pt x="4207" y="8102"/>
                  </a:lnTo>
                  <a:lnTo>
                    <a:pt x="4206" y="8097"/>
                  </a:lnTo>
                  <a:lnTo>
                    <a:pt x="4202" y="8094"/>
                  </a:lnTo>
                  <a:lnTo>
                    <a:pt x="4197" y="8091"/>
                  </a:lnTo>
                  <a:lnTo>
                    <a:pt x="4193" y="8090"/>
                  </a:lnTo>
                  <a:lnTo>
                    <a:pt x="4188" y="8091"/>
                  </a:lnTo>
                  <a:lnTo>
                    <a:pt x="4185" y="8095"/>
                  </a:lnTo>
                  <a:lnTo>
                    <a:pt x="4185" y="8095"/>
                  </a:lnTo>
                  <a:lnTo>
                    <a:pt x="4142" y="8146"/>
                  </a:lnTo>
                  <a:lnTo>
                    <a:pt x="4101" y="8198"/>
                  </a:lnTo>
                  <a:lnTo>
                    <a:pt x="4022" y="8303"/>
                  </a:lnTo>
                  <a:lnTo>
                    <a:pt x="4022" y="8303"/>
                  </a:lnTo>
                  <a:lnTo>
                    <a:pt x="4059" y="8233"/>
                  </a:lnTo>
                  <a:lnTo>
                    <a:pt x="4094" y="8160"/>
                  </a:lnTo>
                  <a:lnTo>
                    <a:pt x="4128" y="8087"/>
                  </a:lnTo>
                  <a:lnTo>
                    <a:pt x="4160" y="8013"/>
                  </a:lnTo>
                  <a:lnTo>
                    <a:pt x="4160" y="8013"/>
                  </a:lnTo>
                  <a:lnTo>
                    <a:pt x="4233" y="7915"/>
                  </a:lnTo>
                  <a:lnTo>
                    <a:pt x="4233" y="7915"/>
                  </a:lnTo>
                  <a:lnTo>
                    <a:pt x="4235" y="7919"/>
                  </a:lnTo>
                  <a:lnTo>
                    <a:pt x="4240" y="7922"/>
                  </a:lnTo>
                  <a:lnTo>
                    <a:pt x="4244" y="7922"/>
                  </a:lnTo>
                  <a:lnTo>
                    <a:pt x="4247" y="7920"/>
                  </a:lnTo>
                  <a:lnTo>
                    <a:pt x="4249" y="7918"/>
                  </a:lnTo>
                  <a:lnTo>
                    <a:pt x="4249" y="7918"/>
                  </a:lnTo>
                  <a:lnTo>
                    <a:pt x="4241" y="7938"/>
                  </a:lnTo>
                  <a:lnTo>
                    <a:pt x="4241" y="7938"/>
                  </a:lnTo>
                  <a:lnTo>
                    <a:pt x="4237" y="7940"/>
                  </a:lnTo>
                  <a:lnTo>
                    <a:pt x="4234" y="7944"/>
                  </a:lnTo>
                  <a:lnTo>
                    <a:pt x="4231" y="7947"/>
                  </a:lnTo>
                  <a:lnTo>
                    <a:pt x="4230" y="7952"/>
                  </a:lnTo>
                  <a:lnTo>
                    <a:pt x="4230" y="7952"/>
                  </a:lnTo>
                  <a:lnTo>
                    <a:pt x="4229" y="7967"/>
                  </a:lnTo>
                  <a:lnTo>
                    <a:pt x="4229" y="7967"/>
                  </a:lnTo>
                  <a:lnTo>
                    <a:pt x="4228" y="7972"/>
                  </a:lnTo>
                  <a:lnTo>
                    <a:pt x="4228" y="7972"/>
                  </a:lnTo>
                  <a:lnTo>
                    <a:pt x="4227" y="7978"/>
                  </a:lnTo>
                  <a:lnTo>
                    <a:pt x="4228" y="7982"/>
                  </a:lnTo>
                  <a:lnTo>
                    <a:pt x="4228" y="7982"/>
                  </a:lnTo>
                  <a:lnTo>
                    <a:pt x="4227" y="8011"/>
                  </a:lnTo>
                  <a:lnTo>
                    <a:pt x="4226" y="8037"/>
                  </a:lnTo>
                  <a:lnTo>
                    <a:pt x="4227" y="8066"/>
                  </a:lnTo>
                  <a:lnTo>
                    <a:pt x="4229" y="8092"/>
                  </a:lnTo>
                  <a:lnTo>
                    <a:pt x="4231" y="8121"/>
                  </a:lnTo>
                  <a:lnTo>
                    <a:pt x="4235" y="8147"/>
                  </a:lnTo>
                  <a:lnTo>
                    <a:pt x="4241" y="8176"/>
                  </a:lnTo>
                  <a:lnTo>
                    <a:pt x="4247" y="8203"/>
                  </a:lnTo>
                  <a:lnTo>
                    <a:pt x="4247" y="8203"/>
                  </a:lnTo>
                  <a:lnTo>
                    <a:pt x="4242" y="8201"/>
                  </a:lnTo>
                  <a:lnTo>
                    <a:pt x="4237" y="8203"/>
                  </a:lnTo>
                  <a:lnTo>
                    <a:pt x="4233" y="8205"/>
                  </a:lnTo>
                  <a:lnTo>
                    <a:pt x="4229" y="8208"/>
                  </a:lnTo>
                  <a:lnTo>
                    <a:pt x="4229" y="8208"/>
                  </a:lnTo>
                  <a:lnTo>
                    <a:pt x="4174" y="8283"/>
                  </a:lnTo>
                  <a:lnTo>
                    <a:pt x="4121" y="8358"/>
                  </a:lnTo>
                  <a:lnTo>
                    <a:pt x="4069" y="8434"/>
                  </a:lnTo>
                  <a:lnTo>
                    <a:pt x="4016" y="8510"/>
                  </a:lnTo>
                  <a:lnTo>
                    <a:pt x="3914" y="8664"/>
                  </a:lnTo>
                  <a:lnTo>
                    <a:pt x="3812" y="8818"/>
                  </a:lnTo>
                  <a:lnTo>
                    <a:pt x="3812" y="8818"/>
                  </a:lnTo>
                  <a:lnTo>
                    <a:pt x="3663" y="9007"/>
                  </a:lnTo>
                  <a:lnTo>
                    <a:pt x="3512" y="9195"/>
                  </a:lnTo>
                  <a:lnTo>
                    <a:pt x="3361" y="9384"/>
                  </a:lnTo>
                  <a:lnTo>
                    <a:pt x="3210" y="9573"/>
                  </a:lnTo>
                  <a:lnTo>
                    <a:pt x="3210" y="9573"/>
                  </a:lnTo>
                  <a:lnTo>
                    <a:pt x="3241" y="9527"/>
                  </a:lnTo>
                  <a:lnTo>
                    <a:pt x="3273" y="9481"/>
                  </a:lnTo>
                  <a:lnTo>
                    <a:pt x="3273" y="9481"/>
                  </a:lnTo>
                  <a:lnTo>
                    <a:pt x="3388" y="9309"/>
                  </a:lnTo>
                  <a:lnTo>
                    <a:pt x="3503" y="9138"/>
                  </a:lnTo>
                  <a:lnTo>
                    <a:pt x="3622" y="8967"/>
                  </a:lnTo>
                  <a:lnTo>
                    <a:pt x="3739" y="8796"/>
                  </a:lnTo>
                  <a:lnTo>
                    <a:pt x="3974" y="8454"/>
                  </a:lnTo>
                  <a:lnTo>
                    <a:pt x="4090" y="8283"/>
                  </a:lnTo>
                  <a:lnTo>
                    <a:pt x="4206" y="8111"/>
                  </a:lnTo>
                  <a:lnTo>
                    <a:pt x="4206" y="8111"/>
                  </a:lnTo>
                  <a:close/>
                  <a:moveTo>
                    <a:pt x="3592" y="8962"/>
                  </a:moveTo>
                  <a:lnTo>
                    <a:pt x="3592" y="8962"/>
                  </a:lnTo>
                  <a:lnTo>
                    <a:pt x="3657" y="8867"/>
                  </a:lnTo>
                  <a:lnTo>
                    <a:pt x="3721" y="8771"/>
                  </a:lnTo>
                  <a:lnTo>
                    <a:pt x="3721" y="8771"/>
                  </a:lnTo>
                  <a:lnTo>
                    <a:pt x="3761" y="8716"/>
                  </a:lnTo>
                  <a:lnTo>
                    <a:pt x="3800" y="8661"/>
                  </a:lnTo>
                  <a:lnTo>
                    <a:pt x="3837" y="8605"/>
                  </a:lnTo>
                  <a:lnTo>
                    <a:pt x="3874" y="8548"/>
                  </a:lnTo>
                  <a:lnTo>
                    <a:pt x="3874" y="8548"/>
                  </a:lnTo>
                  <a:lnTo>
                    <a:pt x="3921" y="8481"/>
                  </a:lnTo>
                  <a:lnTo>
                    <a:pt x="3969" y="8416"/>
                  </a:lnTo>
                  <a:lnTo>
                    <a:pt x="3969" y="8416"/>
                  </a:lnTo>
                  <a:lnTo>
                    <a:pt x="3894" y="8526"/>
                  </a:lnTo>
                  <a:lnTo>
                    <a:pt x="3818" y="8636"/>
                  </a:lnTo>
                  <a:lnTo>
                    <a:pt x="3666" y="8857"/>
                  </a:lnTo>
                  <a:lnTo>
                    <a:pt x="3666" y="8857"/>
                  </a:lnTo>
                  <a:lnTo>
                    <a:pt x="3592" y="8962"/>
                  </a:lnTo>
                  <a:lnTo>
                    <a:pt x="3592" y="8962"/>
                  </a:lnTo>
                  <a:close/>
                  <a:moveTo>
                    <a:pt x="3858" y="8336"/>
                  </a:moveTo>
                  <a:lnTo>
                    <a:pt x="3858" y="8336"/>
                  </a:lnTo>
                  <a:lnTo>
                    <a:pt x="3878" y="8304"/>
                  </a:lnTo>
                  <a:lnTo>
                    <a:pt x="3908" y="8259"/>
                  </a:lnTo>
                  <a:lnTo>
                    <a:pt x="3945" y="8207"/>
                  </a:lnTo>
                  <a:lnTo>
                    <a:pt x="3984" y="8152"/>
                  </a:lnTo>
                  <a:lnTo>
                    <a:pt x="4024" y="8102"/>
                  </a:lnTo>
                  <a:lnTo>
                    <a:pt x="4042" y="8080"/>
                  </a:lnTo>
                  <a:lnTo>
                    <a:pt x="4059" y="8061"/>
                  </a:lnTo>
                  <a:lnTo>
                    <a:pt x="4075" y="8046"/>
                  </a:lnTo>
                  <a:lnTo>
                    <a:pt x="4086" y="8035"/>
                  </a:lnTo>
                  <a:lnTo>
                    <a:pt x="4092" y="8032"/>
                  </a:lnTo>
                  <a:lnTo>
                    <a:pt x="4097" y="8029"/>
                  </a:lnTo>
                  <a:lnTo>
                    <a:pt x="4100" y="8029"/>
                  </a:lnTo>
                  <a:lnTo>
                    <a:pt x="4104" y="8029"/>
                  </a:lnTo>
                  <a:lnTo>
                    <a:pt x="4104" y="8029"/>
                  </a:lnTo>
                  <a:lnTo>
                    <a:pt x="4046" y="8107"/>
                  </a:lnTo>
                  <a:lnTo>
                    <a:pt x="4046" y="8107"/>
                  </a:lnTo>
                  <a:lnTo>
                    <a:pt x="3984" y="8192"/>
                  </a:lnTo>
                  <a:lnTo>
                    <a:pt x="3921" y="8276"/>
                  </a:lnTo>
                  <a:lnTo>
                    <a:pt x="3794" y="8446"/>
                  </a:lnTo>
                  <a:lnTo>
                    <a:pt x="3794" y="8446"/>
                  </a:lnTo>
                  <a:lnTo>
                    <a:pt x="3825" y="8391"/>
                  </a:lnTo>
                  <a:lnTo>
                    <a:pt x="3858" y="8336"/>
                  </a:lnTo>
                  <a:lnTo>
                    <a:pt x="3858" y="8336"/>
                  </a:lnTo>
                  <a:close/>
                  <a:moveTo>
                    <a:pt x="3198" y="9327"/>
                  </a:moveTo>
                  <a:lnTo>
                    <a:pt x="3198" y="9327"/>
                  </a:lnTo>
                  <a:lnTo>
                    <a:pt x="3357" y="9104"/>
                  </a:lnTo>
                  <a:lnTo>
                    <a:pt x="3437" y="8991"/>
                  </a:lnTo>
                  <a:lnTo>
                    <a:pt x="3515" y="8879"/>
                  </a:lnTo>
                  <a:lnTo>
                    <a:pt x="3515" y="8879"/>
                  </a:lnTo>
                  <a:lnTo>
                    <a:pt x="3645" y="8708"/>
                  </a:lnTo>
                  <a:lnTo>
                    <a:pt x="3709" y="8623"/>
                  </a:lnTo>
                  <a:lnTo>
                    <a:pt x="3773" y="8537"/>
                  </a:lnTo>
                  <a:lnTo>
                    <a:pt x="3773" y="8537"/>
                  </a:lnTo>
                  <a:lnTo>
                    <a:pt x="3929" y="8324"/>
                  </a:lnTo>
                  <a:lnTo>
                    <a:pt x="4086" y="8112"/>
                  </a:lnTo>
                  <a:lnTo>
                    <a:pt x="4086" y="8112"/>
                  </a:lnTo>
                  <a:lnTo>
                    <a:pt x="4073" y="8144"/>
                  </a:lnTo>
                  <a:lnTo>
                    <a:pt x="4057" y="8180"/>
                  </a:lnTo>
                  <a:lnTo>
                    <a:pt x="4057" y="8180"/>
                  </a:lnTo>
                  <a:lnTo>
                    <a:pt x="4032" y="8235"/>
                  </a:lnTo>
                  <a:lnTo>
                    <a:pt x="4007" y="8289"/>
                  </a:lnTo>
                  <a:lnTo>
                    <a:pt x="3979" y="8343"/>
                  </a:lnTo>
                  <a:lnTo>
                    <a:pt x="3951" y="8396"/>
                  </a:lnTo>
                  <a:lnTo>
                    <a:pt x="3951" y="8396"/>
                  </a:lnTo>
                  <a:lnTo>
                    <a:pt x="3890" y="8480"/>
                  </a:lnTo>
                  <a:lnTo>
                    <a:pt x="3829" y="8564"/>
                  </a:lnTo>
                  <a:lnTo>
                    <a:pt x="3769" y="8650"/>
                  </a:lnTo>
                  <a:lnTo>
                    <a:pt x="3709" y="8735"/>
                  </a:lnTo>
                  <a:lnTo>
                    <a:pt x="3652" y="8822"/>
                  </a:lnTo>
                  <a:lnTo>
                    <a:pt x="3594" y="8908"/>
                  </a:lnTo>
                  <a:lnTo>
                    <a:pt x="3479" y="9082"/>
                  </a:lnTo>
                  <a:lnTo>
                    <a:pt x="3479" y="9082"/>
                  </a:lnTo>
                  <a:lnTo>
                    <a:pt x="3541" y="9005"/>
                  </a:lnTo>
                  <a:lnTo>
                    <a:pt x="3603" y="8927"/>
                  </a:lnTo>
                  <a:lnTo>
                    <a:pt x="3603" y="8927"/>
                  </a:lnTo>
                  <a:lnTo>
                    <a:pt x="3534" y="9017"/>
                  </a:lnTo>
                  <a:lnTo>
                    <a:pt x="3464" y="9106"/>
                  </a:lnTo>
                  <a:lnTo>
                    <a:pt x="3464" y="9106"/>
                  </a:lnTo>
                  <a:lnTo>
                    <a:pt x="3363" y="9261"/>
                  </a:lnTo>
                  <a:lnTo>
                    <a:pt x="3363" y="9261"/>
                  </a:lnTo>
                  <a:lnTo>
                    <a:pt x="3255" y="9427"/>
                  </a:lnTo>
                  <a:lnTo>
                    <a:pt x="3146" y="9592"/>
                  </a:lnTo>
                  <a:lnTo>
                    <a:pt x="3035" y="9757"/>
                  </a:lnTo>
                  <a:lnTo>
                    <a:pt x="2923" y="9920"/>
                  </a:lnTo>
                  <a:lnTo>
                    <a:pt x="2923" y="9920"/>
                  </a:lnTo>
                  <a:lnTo>
                    <a:pt x="2877" y="9984"/>
                  </a:lnTo>
                  <a:lnTo>
                    <a:pt x="2832" y="10046"/>
                  </a:lnTo>
                  <a:lnTo>
                    <a:pt x="2785" y="10109"/>
                  </a:lnTo>
                  <a:lnTo>
                    <a:pt x="2737" y="10170"/>
                  </a:lnTo>
                  <a:lnTo>
                    <a:pt x="2688" y="10232"/>
                  </a:lnTo>
                  <a:lnTo>
                    <a:pt x="2638" y="10292"/>
                  </a:lnTo>
                  <a:lnTo>
                    <a:pt x="2539" y="10412"/>
                  </a:lnTo>
                  <a:lnTo>
                    <a:pt x="2539" y="10412"/>
                  </a:lnTo>
                  <a:lnTo>
                    <a:pt x="2503" y="10456"/>
                  </a:lnTo>
                  <a:lnTo>
                    <a:pt x="2470" y="10492"/>
                  </a:lnTo>
                  <a:lnTo>
                    <a:pt x="2445" y="10519"/>
                  </a:lnTo>
                  <a:lnTo>
                    <a:pt x="2435" y="10527"/>
                  </a:lnTo>
                  <a:lnTo>
                    <a:pt x="2428" y="10533"/>
                  </a:lnTo>
                  <a:lnTo>
                    <a:pt x="2425" y="10534"/>
                  </a:lnTo>
                  <a:lnTo>
                    <a:pt x="2423" y="10534"/>
                  </a:lnTo>
                  <a:lnTo>
                    <a:pt x="2422" y="10533"/>
                  </a:lnTo>
                  <a:lnTo>
                    <a:pt x="2421" y="10531"/>
                  </a:lnTo>
                  <a:lnTo>
                    <a:pt x="2422" y="10524"/>
                  </a:lnTo>
                  <a:lnTo>
                    <a:pt x="2425" y="10512"/>
                  </a:lnTo>
                  <a:lnTo>
                    <a:pt x="2434" y="10494"/>
                  </a:lnTo>
                  <a:lnTo>
                    <a:pt x="2444" y="10472"/>
                  </a:lnTo>
                  <a:lnTo>
                    <a:pt x="2478" y="10409"/>
                  </a:lnTo>
                  <a:lnTo>
                    <a:pt x="2478" y="10409"/>
                  </a:lnTo>
                  <a:lnTo>
                    <a:pt x="2503" y="10364"/>
                  </a:lnTo>
                  <a:lnTo>
                    <a:pt x="2528" y="10320"/>
                  </a:lnTo>
                  <a:lnTo>
                    <a:pt x="2581" y="10233"/>
                  </a:lnTo>
                  <a:lnTo>
                    <a:pt x="2635" y="10149"/>
                  </a:lnTo>
                  <a:lnTo>
                    <a:pt x="2692" y="10066"/>
                  </a:lnTo>
                  <a:lnTo>
                    <a:pt x="2750" y="9983"/>
                  </a:lnTo>
                  <a:lnTo>
                    <a:pt x="2809" y="9902"/>
                  </a:lnTo>
                  <a:lnTo>
                    <a:pt x="2870" y="9822"/>
                  </a:lnTo>
                  <a:lnTo>
                    <a:pt x="2933" y="9743"/>
                  </a:lnTo>
                  <a:lnTo>
                    <a:pt x="2933" y="9743"/>
                  </a:lnTo>
                  <a:lnTo>
                    <a:pt x="2868" y="9822"/>
                  </a:lnTo>
                  <a:lnTo>
                    <a:pt x="2805" y="9902"/>
                  </a:lnTo>
                  <a:lnTo>
                    <a:pt x="2743" y="9984"/>
                  </a:lnTo>
                  <a:lnTo>
                    <a:pt x="2682" y="10066"/>
                  </a:lnTo>
                  <a:lnTo>
                    <a:pt x="2682" y="10066"/>
                  </a:lnTo>
                  <a:lnTo>
                    <a:pt x="2808" y="9880"/>
                  </a:lnTo>
                  <a:lnTo>
                    <a:pt x="2937" y="9695"/>
                  </a:lnTo>
                  <a:lnTo>
                    <a:pt x="3067" y="9511"/>
                  </a:lnTo>
                  <a:lnTo>
                    <a:pt x="3198" y="9327"/>
                  </a:lnTo>
                  <a:lnTo>
                    <a:pt x="3198" y="9327"/>
                  </a:lnTo>
                  <a:close/>
                  <a:moveTo>
                    <a:pt x="2403" y="10031"/>
                  </a:moveTo>
                  <a:lnTo>
                    <a:pt x="2403" y="10031"/>
                  </a:lnTo>
                  <a:lnTo>
                    <a:pt x="2335" y="10114"/>
                  </a:lnTo>
                  <a:lnTo>
                    <a:pt x="2289" y="10168"/>
                  </a:lnTo>
                  <a:lnTo>
                    <a:pt x="2272" y="10185"/>
                  </a:lnTo>
                  <a:lnTo>
                    <a:pt x="2262" y="10195"/>
                  </a:lnTo>
                  <a:lnTo>
                    <a:pt x="2258" y="10197"/>
                  </a:lnTo>
                  <a:lnTo>
                    <a:pt x="2256" y="10198"/>
                  </a:lnTo>
                  <a:lnTo>
                    <a:pt x="2255" y="10197"/>
                  </a:lnTo>
                  <a:lnTo>
                    <a:pt x="2255" y="10195"/>
                  </a:lnTo>
                  <a:lnTo>
                    <a:pt x="2257" y="10184"/>
                  </a:lnTo>
                  <a:lnTo>
                    <a:pt x="2264" y="10168"/>
                  </a:lnTo>
                  <a:lnTo>
                    <a:pt x="2276" y="10145"/>
                  </a:lnTo>
                  <a:lnTo>
                    <a:pt x="2291" y="10116"/>
                  </a:lnTo>
                  <a:lnTo>
                    <a:pt x="2332" y="10040"/>
                  </a:lnTo>
                  <a:lnTo>
                    <a:pt x="2387" y="9941"/>
                  </a:lnTo>
                  <a:lnTo>
                    <a:pt x="2387" y="9941"/>
                  </a:lnTo>
                  <a:lnTo>
                    <a:pt x="2442" y="9845"/>
                  </a:lnTo>
                  <a:lnTo>
                    <a:pt x="2497" y="9751"/>
                  </a:lnTo>
                  <a:lnTo>
                    <a:pt x="2552" y="9656"/>
                  </a:lnTo>
                  <a:lnTo>
                    <a:pt x="2609" y="9564"/>
                  </a:lnTo>
                  <a:lnTo>
                    <a:pt x="2667" y="9471"/>
                  </a:lnTo>
                  <a:lnTo>
                    <a:pt x="2725" y="9380"/>
                  </a:lnTo>
                  <a:lnTo>
                    <a:pt x="2784" y="9289"/>
                  </a:lnTo>
                  <a:lnTo>
                    <a:pt x="2843" y="9199"/>
                  </a:lnTo>
                  <a:lnTo>
                    <a:pt x="2964" y="9018"/>
                  </a:lnTo>
                  <a:lnTo>
                    <a:pt x="3087" y="8840"/>
                  </a:lnTo>
                  <a:lnTo>
                    <a:pt x="3210" y="8663"/>
                  </a:lnTo>
                  <a:lnTo>
                    <a:pt x="3335" y="8486"/>
                  </a:lnTo>
                  <a:lnTo>
                    <a:pt x="3335" y="8486"/>
                  </a:lnTo>
                  <a:lnTo>
                    <a:pt x="3434" y="8351"/>
                  </a:lnTo>
                  <a:lnTo>
                    <a:pt x="3534" y="8215"/>
                  </a:lnTo>
                  <a:lnTo>
                    <a:pt x="3534" y="8215"/>
                  </a:lnTo>
                  <a:lnTo>
                    <a:pt x="3462" y="8335"/>
                  </a:lnTo>
                  <a:lnTo>
                    <a:pt x="3392" y="8454"/>
                  </a:lnTo>
                  <a:lnTo>
                    <a:pt x="3356" y="8513"/>
                  </a:lnTo>
                  <a:lnTo>
                    <a:pt x="3321" y="8570"/>
                  </a:lnTo>
                  <a:lnTo>
                    <a:pt x="3283" y="8626"/>
                  </a:lnTo>
                  <a:lnTo>
                    <a:pt x="3247" y="8681"/>
                  </a:lnTo>
                  <a:lnTo>
                    <a:pt x="3247" y="8681"/>
                  </a:lnTo>
                  <a:lnTo>
                    <a:pt x="3135" y="8846"/>
                  </a:lnTo>
                  <a:lnTo>
                    <a:pt x="3025" y="9012"/>
                  </a:lnTo>
                  <a:lnTo>
                    <a:pt x="2917" y="9180"/>
                  </a:lnTo>
                  <a:lnTo>
                    <a:pt x="2811" y="9348"/>
                  </a:lnTo>
                  <a:lnTo>
                    <a:pt x="2706" y="9517"/>
                  </a:lnTo>
                  <a:lnTo>
                    <a:pt x="2603" y="9688"/>
                  </a:lnTo>
                  <a:lnTo>
                    <a:pt x="2503" y="9859"/>
                  </a:lnTo>
                  <a:lnTo>
                    <a:pt x="2403" y="10031"/>
                  </a:lnTo>
                  <a:lnTo>
                    <a:pt x="2403" y="10031"/>
                  </a:lnTo>
                  <a:close/>
                  <a:moveTo>
                    <a:pt x="2444" y="9748"/>
                  </a:moveTo>
                  <a:lnTo>
                    <a:pt x="2444" y="9748"/>
                  </a:lnTo>
                  <a:lnTo>
                    <a:pt x="2428" y="9773"/>
                  </a:lnTo>
                  <a:lnTo>
                    <a:pt x="2407" y="9804"/>
                  </a:lnTo>
                  <a:lnTo>
                    <a:pt x="2380" y="9839"/>
                  </a:lnTo>
                  <a:lnTo>
                    <a:pt x="2351" y="9876"/>
                  </a:lnTo>
                  <a:lnTo>
                    <a:pt x="2319" y="9915"/>
                  </a:lnTo>
                  <a:lnTo>
                    <a:pt x="2287" y="9954"/>
                  </a:lnTo>
                  <a:lnTo>
                    <a:pt x="2256" y="9990"/>
                  </a:lnTo>
                  <a:lnTo>
                    <a:pt x="2225" y="10021"/>
                  </a:lnTo>
                  <a:lnTo>
                    <a:pt x="2198" y="10048"/>
                  </a:lnTo>
                  <a:lnTo>
                    <a:pt x="2187" y="10059"/>
                  </a:lnTo>
                  <a:lnTo>
                    <a:pt x="2176" y="10067"/>
                  </a:lnTo>
                  <a:lnTo>
                    <a:pt x="2167" y="10074"/>
                  </a:lnTo>
                  <a:lnTo>
                    <a:pt x="2159" y="10078"/>
                  </a:lnTo>
                  <a:lnTo>
                    <a:pt x="2153" y="10079"/>
                  </a:lnTo>
                  <a:lnTo>
                    <a:pt x="2150" y="10079"/>
                  </a:lnTo>
                  <a:lnTo>
                    <a:pt x="2149" y="10078"/>
                  </a:lnTo>
                  <a:lnTo>
                    <a:pt x="2147" y="10076"/>
                  </a:lnTo>
                  <a:lnTo>
                    <a:pt x="2147" y="10073"/>
                  </a:lnTo>
                  <a:lnTo>
                    <a:pt x="2147" y="10066"/>
                  </a:lnTo>
                  <a:lnTo>
                    <a:pt x="2148" y="10054"/>
                  </a:lnTo>
                  <a:lnTo>
                    <a:pt x="2153" y="10040"/>
                  </a:lnTo>
                  <a:lnTo>
                    <a:pt x="2161" y="10021"/>
                  </a:lnTo>
                  <a:lnTo>
                    <a:pt x="2170" y="9999"/>
                  </a:lnTo>
                  <a:lnTo>
                    <a:pt x="2183" y="9972"/>
                  </a:lnTo>
                  <a:lnTo>
                    <a:pt x="2200" y="9941"/>
                  </a:lnTo>
                  <a:lnTo>
                    <a:pt x="2200" y="9941"/>
                  </a:lnTo>
                  <a:lnTo>
                    <a:pt x="2219" y="9906"/>
                  </a:lnTo>
                  <a:lnTo>
                    <a:pt x="2238" y="9870"/>
                  </a:lnTo>
                  <a:lnTo>
                    <a:pt x="2279" y="9800"/>
                  </a:lnTo>
                  <a:lnTo>
                    <a:pt x="2279" y="9800"/>
                  </a:lnTo>
                  <a:lnTo>
                    <a:pt x="2320" y="9742"/>
                  </a:lnTo>
                  <a:lnTo>
                    <a:pt x="2362" y="9683"/>
                  </a:lnTo>
                  <a:lnTo>
                    <a:pt x="2448" y="9567"/>
                  </a:lnTo>
                  <a:lnTo>
                    <a:pt x="2535" y="9451"/>
                  </a:lnTo>
                  <a:lnTo>
                    <a:pt x="2626" y="9337"/>
                  </a:lnTo>
                  <a:lnTo>
                    <a:pt x="2717" y="9223"/>
                  </a:lnTo>
                  <a:lnTo>
                    <a:pt x="2809" y="9108"/>
                  </a:lnTo>
                  <a:lnTo>
                    <a:pt x="2994" y="8880"/>
                  </a:lnTo>
                  <a:lnTo>
                    <a:pt x="2994" y="8880"/>
                  </a:lnTo>
                  <a:lnTo>
                    <a:pt x="2936" y="8966"/>
                  </a:lnTo>
                  <a:lnTo>
                    <a:pt x="2878" y="9051"/>
                  </a:lnTo>
                  <a:lnTo>
                    <a:pt x="2823" y="9139"/>
                  </a:lnTo>
                  <a:lnTo>
                    <a:pt x="2770" y="9225"/>
                  </a:lnTo>
                  <a:lnTo>
                    <a:pt x="2770" y="9225"/>
                  </a:lnTo>
                  <a:lnTo>
                    <a:pt x="2706" y="9318"/>
                  </a:lnTo>
                  <a:lnTo>
                    <a:pt x="2644" y="9412"/>
                  </a:lnTo>
                  <a:lnTo>
                    <a:pt x="2644" y="9412"/>
                  </a:lnTo>
                  <a:lnTo>
                    <a:pt x="2617" y="9453"/>
                  </a:lnTo>
                  <a:lnTo>
                    <a:pt x="2592" y="9494"/>
                  </a:lnTo>
                  <a:lnTo>
                    <a:pt x="2542" y="9579"/>
                  </a:lnTo>
                  <a:lnTo>
                    <a:pt x="2493" y="9663"/>
                  </a:lnTo>
                  <a:lnTo>
                    <a:pt x="2444" y="9748"/>
                  </a:lnTo>
                  <a:lnTo>
                    <a:pt x="2444" y="9748"/>
                  </a:lnTo>
                  <a:close/>
                  <a:moveTo>
                    <a:pt x="3943" y="7699"/>
                  </a:moveTo>
                  <a:lnTo>
                    <a:pt x="3943" y="7699"/>
                  </a:lnTo>
                  <a:lnTo>
                    <a:pt x="3965" y="7693"/>
                  </a:lnTo>
                  <a:lnTo>
                    <a:pt x="3981" y="7690"/>
                  </a:lnTo>
                  <a:lnTo>
                    <a:pt x="3996" y="7689"/>
                  </a:lnTo>
                  <a:lnTo>
                    <a:pt x="4007" y="7689"/>
                  </a:lnTo>
                  <a:lnTo>
                    <a:pt x="4015" y="7691"/>
                  </a:lnTo>
                  <a:lnTo>
                    <a:pt x="4018" y="7692"/>
                  </a:lnTo>
                  <a:lnTo>
                    <a:pt x="4021" y="7695"/>
                  </a:lnTo>
                  <a:lnTo>
                    <a:pt x="4022" y="7697"/>
                  </a:lnTo>
                  <a:lnTo>
                    <a:pt x="4023" y="7700"/>
                  </a:lnTo>
                  <a:lnTo>
                    <a:pt x="4023" y="7704"/>
                  </a:lnTo>
                  <a:lnTo>
                    <a:pt x="4023" y="7709"/>
                  </a:lnTo>
                  <a:lnTo>
                    <a:pt x="4020" y="7718"/>
                  </a:lnTo>
                  <a:lnTo>
                    <a:pt x="4013" y="7730"/>
                  </a:lnTo>
                  <a:lnTo>
                    <a:pt x="4003" y="7743"/>
                  </a:lnTo>
                  <a:lnTo>
                    <a:pt x="3991" y="7758"/>
                  </a:lnTo>
                  <a:lnTo>
                    <a:pt x="3976" y="7775"/>
                  </a:lnTo>
                  <a:lnTo>
                    <a:pt x="3958" y="7794"/>
                  </a:lnTo>
                  <a:lnTo>
                    <a:pt x="3912" y="7838"/>
                  </a:lnTo>
                  <a:lnTo>
                    <a:pt x="3912" y="7838"/>
                  </a:lnTo>
                  <a:lnTo>
                    <a:pt x="3876" y="7891"/>
                  </a:lnTo>
                  <a:lnTo>
                    <a:pt x="3839" y="7944"/>
                  </a:lnTo>
                  <a:lnTo>
                    <a:pt x="3763" y="8048"/>
                  </a:lnTo>
                  <a:lnTo>
                    <a:pt x="3687" y="8152"/>
                  </a:lnTo>
                  <a:lnTo>
                    <a:pt x="3650" y="8204"/>
                  </a:lnTo>
                  <a:lnTo>
                    <a:pt x="3612" y="8258"/>
                  </a:lnTo>
                  <a:lnTo>
                    <a:pt x="3612" y="8258"/>
                  </a:lnTo>
                  <a:lnTo>
                    <a:pt x="3523" y="8391"/>
                  </a:lnTo>
                  <a:lnTo>
                    <a:pt x="3434" y="8527"/>
                  </a:lnTo>
                  <a:lnTo>
                    <a:pt x="3347" y="8663"/>
                  </a:lnTo>
                  <a:lnTo>
                    <a:pt x="3260" y="8799"/>
                  </a:lnTo>
                  <a:lnTo>
                    <a:pt x="3087" y="9073"/>
                  </a:lnTo>
                  <a:lnTo>
                    <a:pt x="3000" y="9209"/>
                  </a:lnTo>
                  <a:lnTo>
                    <a:pt x="2911" y="9344"/>
                  </a:lnTo>
                  <a:lnTo>
                    <a:pt x="2911" y="9344"/>
                  </a:lnTo>
                  <a:lnTo>
                    <a:pt x="2866" y="9412"/>
                  </a:lnTo>
                  <a:lnTo>
                    <a:pt x="2820" y="9478"/>
                  </a:lnTo>
                  <a:lnTo>
                    <a:pt x="2773" y="9545"/>
                  </a:lnTo>
                  <a:lnTo>
                    <a:pt x="2725" y="9611"/>
                  </a:lnTo>
                  <a:lnTo>
                    <a:pt x="2677" y="9676"/>
                  </a:lnTo>
                  <a:lnTo>
                    <a:pt x="2628" y="9741"/>
                  </a:lnTo>
                  <a:lnTo>
                    <a:pt x="2530" y="9869"/>
                  </a:lnTo>
                  <a:lnTo>
                    <a:pt x="2530" y="9869"/>
                  </a:lnTo>
                  <a:lnTo>
                    <a:pt x="2624" y="9709"/>
                  </a:lnTo>
                  <a:lnTo>
                    <a:pt x="2719" y="9549"/>
                  </a:lnTo>
                  <a:lnTo>
                    <a:pt x="2815" y="9389"/>
                  </a:lnTo>
                  <a:lnTo>
                    <a:pt x="2912" y="9231"/>
                  </a:lnTo>
                  <a:lnTo>
                    <a:pt x="2912" y="9231"/>
                  </a:lnTo>
                  <a:lnTo>
                    <a:pt x="2952" y="9167"/>
                  </a:lnTo>
                  <a:lnTo>
                    <a:pt x="2993" y="9104"/>
                  </a:lnTo>
                  <a:lnTo>
                    <a:pt x="3076" y="8979"/>
                  </a:lnTo>
                  <a:lnTo>
                    <a:pt x="3162" y="8856"/>
                  </a:lnTo>
                  <a:lnTo>
                    <a:pt x="3247" y="8732"/>
                  </a:lnTo>
                  <a:lnTo>
                    <a:pt x="3333" y="8607"/>
                  </a:lnTo>
                  <a:lnTo>
                    <a:pt x="3416" y="8483"/>
                  </a:lnTo>
                  <a:lnTo>
                    <a:pt x="3458" y="8420"/>
                  </a:lnTo>
                  <a:lnTo>
                    <a:pt x="3498" y="8357"/>
                  </a:lnTo>
                  <a:lnTo>
                    <a:pt x="3537" y="8294"/>
                  </a:lnTo>
                  <a:lnTo>
                    <a:pt x="3577" y="8229"/>
                  </a:lnTo>
                  <a:lnTo>
                    <a:pt x="3577" y="8229"/>
                  </a:lnTo>
                  <a:lnTo>
                    <a:pt x="3618" y="8159"/>
                  </a:lnTo>
                  <a:lnTo>
                    <a:pt x="3660" y="8090"/>
                  </a:lnTo>
                  <a:lnTo>
                    <a:pt x="3704" y="8022"/>
                  </a:lnTo>
                  <a:lnTo>
                    <a:pt x="3748" y="7956"/>
                  </a:lnTo>
                  <a:lnTo>
                    <a:pt x="3794" y="7890"/>
                  </a:lnTo>
                  <a:lnTo>
                    <a:pt x="3840" y="7826"/>
                  </a:lnTo>
                  <a:lnTo>
                    <a:pt x="3891" y="7761"/>
                  </a:lnTo>
                  <a:lnTo>
                    <a:pt x="3917" y="7730"/>
                  </a:lnTo>
                  <a:lnTo>
                    <a:pt x="3943" y="7699"/>
                  </a:lnTo>
                  <a:lnTo>
                    <a:pt x="3943" y="7699"/>
                  </a:lnTo>
                  <a:close/>
                  <a:moveTo>
                    <a:pt x="3481" y="8139"/>
                  </a:moveTo>
                  <a:lnTo>
                    <a:pt x="3481" y="8139"/>
                  </a:lnTo>
                  <a:lnTo>
                    <a:pt x="3349" y="8315"/>
                  </a:lnTo>
                  <a:lnTo>
                    <a:pt x="3215" y="8489"/>
                  </a:lnTo>
                  <a:lnTo>
                    <a:pt x="2950" y="8839"/>
                  </a:lnTo>
                  <a:lnTo>
                    <a:pt x="2818" y="9015"/>
                  </a:lnTo>
                  <a:lnTo>
                    <a:pt x="2686" y="9190"/>
                  </a:lnTo>
                  <a:lnTo>
                    <a:pt x="2622" y="9279"/>
                  </a:lnTo>
                  <a:lnTo>
                    <a:pt x="2558" y="9368"/>
                  </a:lnTo>
                  <a:lnTo>
                    <a:pt x="2493" y="9458"/>
                  </a:lnTo>
                  <a:lnTo>
                    <a:pt x="2431" y="9549"/>
                  </a:lnTo>
                  <a:lnTo>
                    <a:pt x="2431" y="9549"/>
                  </a:lnTo>
                  <a:lnTo>
                    <a:pt x="2525" y="9401"/>
                  </a:lnTo>
                  <a:lnTo>
                    <a:pt x="2621" y="9256"/>
                  </a:lnTo>
                  <a:lnTo>
                    <a:pt x="2718" y="9111"/>
                  </a:lnTo>
                  <a:lnTo>
                    <a:pt x="2813" y="8966"/>
                  </a:lnTo>
                  <a:lnTo>
                    <a:pt x="2813" y="8966"/>
                  </a:lnTo>
                  <a:lnTo>
                    <a:pt x="2891" y="8846"/>
                  </a:lnTo>
                  <a:lnTo>
                    <a:pt x="2971" y="8728"/>
                  </a:lnTo>
                  <a:lnTo>
                    <a:pt x="3050" y="8611"/>
                  </a:lnTo>
                  <a:lnTo>
                    <a:pt x="3132" y="8494"/>
                  </a:lnTo>
                  <a:lnTo>
                    <a:pt x="3294" y="8260"/>
                  </a:lnTo>
                  <a:lnTo>
                    <a:pt x="3373" y="8142"/>
                  </a:lnTo>
                  <a:lnTo>
                    <a:pt x="3453" y="8023"/>
                  </a:lnTo>
                  <a:lnTo>
                    <a:pt x="3453" y="8023"/>
                  </a:lnTo>
                  <a:lnTo>
                    <a:pt x="3531" y="7908"/>
                  </a:lnTo>
                  <a:lnTo>
                    <a:pt x="3531" y="7908"/>
                  </a:lnTo>
                  <a:lnTo>
                    <a:pt x="3542" y="7882"/>
                  </a:lnTo>
                  <a:lnTo>
                    <a:pt x="3553" y="7858"/>
                  </a:lnTo>
                  <a:lnTo>
                    <a:pt x="3565" y="7835"/>
                  </a:lnTo>
                  <a:lnTo>
                    <a:pt x="3578" y="7814"/>
                  </a:lnTo>
                  <a:lnTo>
                    <a:pt x="3592" y="7793"/>
                  </a:lnTo>
                  <a:lnTo>
                    <a:pt x="3606" y="7774"/>
                  </a:lnTo>
                  <a:lnTo>
                    <a:pt x="3623" y="7757"/>
                  </a:lnTo>
                  <a:lnTo>
                    <a:pt x="3639" y="7739"/>
                  </a:lnTo>
                  <a:lnTo>
                    <a:pt x="3657" y="7724"/>
                  </a:lnTo>
                  <a:lnTo>
                    <a:pt x="3675" y="7709"/>
                  </a:lnTo>
                  <a:lnTo>
                    <a:pt x="3695" y="7696"/>
                  </a:lnTo>
                  <a:lnTo>
                    <a:pt x="3715" y="7683"/>
                  </a:lnTo>
                  <a:lnTo>
                    <a:pt x="3736" y="7672"/>
                  </a:lnTo>
                  <a:lnTo>
                    <a:pt x="3759" y="7663"/>
                  </a:lnTo>
                  <a:lnTo>
                    <a:pt x="3782" y="7654"/>
                  </a:lnTo>
                  <a:lnTo>
                    <a:pt x="3807" y="7647"/>
                  </a:lnTo>
                  <a:lnTo>
                    <a:pt x="3807" y="7647"/>
                  </a:lnTo>
                  <a:lnTo>
                    <a:pt x="3790" y="7679"/>
                  </a:lnTo>
                  <a:lnTo>
                    <a:pt x="3774" y="7712"/>
                  </a:lnTo>
                  <a:lnTo>
                    <a:pt x="3756" y="7745"/>
                  </a:lnTo>
                  <a:lnTo>
                    <a:pt x="3737" y="7776"/>
                  </a:lnTo>
                  <a:lnTo>
                    <a:pt x="3719" y="7808"/>
                  </a:lnTo>
                  <a:lnTo>
                    <a:pt x="3699" y="7840"/>
                  </a:lnTo>
                  <a:lnTo>
                    <a:pt x="3657" y="7902"/>
                  </a:lnTo>
                  <a:lnTo>
                    <a:pt x="3613" y="7963"/>
                  </a:lnTo>
                  <a:lnTo>
                    <a:pt x="3569" y="8022"/>
                  </a:lnTo>
                  <a:lnTo>
                    <a:pt x="3481" y="8139"/>
                  </a:lnTo>
                  <a:lnTo>
                    <a:pt x="3481" y="8139"/>
                  </a:lnTo>
                  <a:close/>
                  <a:moveTo>
                    <a:pt x="3647" y="7518"/>
                  </a:moveTo>
                  <a:lnTo>
                    <a:pt x="3647" y="7518"/>
                  </a:lnTo>
                  <a:lnTo>
                    <a:pt x="3690" y="7518"/>
                  </a:lnTo>
                  <a:lnTo>
                    <a:pt x="3711" y="7520"/>
                  </a:lnTo>
                  <a:lnTo>
                    <a:pt x="3733" y="7521"/>
                  </a:lnTo>
                  <a:lnTo>
                    <a:pt x="3733" y="7521"/>
                  </a:lnTo>
                  <a:lnTo>
                    <a:pt x="3791" y="7527"/>
                  </a:lnTo>
                  <a:lnTo>
                    <a:pt x="3849" y="7531"/>
                  </a:lnTo>
                  <a:lnTo>
                    <a:pt x="3849" y="7531"/>
                  </a:lnTo>
                  <a:lnTo>
                    <a:pt x="3818" y="7554"/>
                  </a:lnTo>
                  <a:lnTo>
                    <a:pt x="3788" y="7579"/>
                  </a:lnTo>
                  <a:lnTo>
                    <a:pt x="3759" y="7603"/>
                  </a:lnTo>
                  <a:lnTo>
                    <a:pt x="3730" y="7630"/>
                  </a:lnTo>
                  <a:lnTo>
                    <a:pt x="3702" y="7657"/>
                  </a:lnTo>
                  <a:lnTo>
                    <a:pt x="3675" y="7684"/>
                  </a:lnTo>
                  <a:lnTo>
                    <a:pt x="3649" y="7712"/>
                  </a:lnTo>
                  <a:lnTo>
                    <a:pt x="3623" y="7741"/>
                  </a:lnTo>
                  <a:lnTo>
                    <a:pt x="3597" y="7771"/>
                  </a:lnTo>
                  <a:lnTo>
                    <a:pt x="3571" y="7801"/>
                  </a:lnTo>
                  <a:lnTo>
                    <a:pt x="3522" y="7863"/>
                  </a:lnTo>
                  <a:lnTo>
                    <a:pt x="3475" y="7926"/>
                  </a:lnTo>
                  <a:lnTo>
                    <a:pt x="3428" y="7991"/>
                  </a:lnTo>
                  <a:lnTo>
                    <a:pt x="3384" y="8056"/>
                  </a:lnTo>
                  <a:lnTo>
                    <a:pt x="3340" y="8123"/>
                  </a:lnTo>
                  <a:lnTo>
                    <a:pt x="3254" y="8255"/>
                  </a:lnTo>
                  <a:lnTo>
                    <a:pt x="3169" y="8387"/>
                  </a:lnTo>
                  <a:lnTo>
                    <a:pt x="3127" y="8452"/>
                  </a:lnTo>
                  <a:lnTo>
                    <a:pt x="3083" y="8514"/>
                  </a:lnTo>
                  <a:lnTo>
                    <a:pt x="3083" y="8514"/>
                  </a:lnTo>
                  <a:lnTo>
                    <a:pt x="2964" y="8687"/>
                  </a:lnTo>
                  <a:lnTo>
                    <a:pt x="2843" y="8860"/>
                  </a:lnTo>
                  <a:lnTo>
                    <a:pt x="2724" y="9036"/>
                  </a:lnTo>
                  <a:lnTo>
                    <a:pt x="2665" y="9124"/>
                  </a:lnTo>
                  <a:lnTo>
                    <a:pt x="2607" y="9213"/>
                  </a:lnTo>
                  <a:lnTo>
                    <a:pt x="2548" y="9302"/>
                  </a:lnTo>
                  <a:lnTo>
                    <a:pt x="2491" y="9392"/>
                  </a:lnTo>
                  <a:lnTo>
                    <a:pt x="2435" y="9482"/>
                  </a:lnTo>
                  <a:lnTo>
                    <a:pt x="2380" y="9573"/>
                  </a:lnTo>
                  <a:lnTo>
                    <a:pt x="2326" y="9664"/>
                  </a:lnTo>
                  <a:lnTo>
                    <a:pt x="2273" y="9756"/>
                  </a:lnTo>
                  <a:lnTo>
                    <a:pt x="2222" y="9848"/>
                  </a:lnTo>
                  <a:lnTo>
                    <a:pt x="2171" y="9941"/>
                  </a:lnTo>
                  <a:lnTo>
                    <a:pt x="2171" y="9941"/>
                  </a:lnTo>
                  <a:lnTo>
                    <a:pt x="2140" y="9991"/>
                  </a:lnTo>
                  <a:lnTo>
                    <a:pt x="2140" y="9991"/>
                  </a:lnTo>
                  <a:lnTo>
                    <a:pt x="2139" y="9993"/>
                  </a:lnTo>
                  <a:lnTo>
                    <a:pt x="2139" y="9996"/>
                  </a:lnTo>
                  <a:lnTo>
                    <a:pt x="2141" y="9998"/>
                  </a:lnTo>
                  <a:lnTo>
                    <a:pt x="2141" y="9998"/>
                  </a:lnTo>
                  <a:lnTo>
                    <a:pt x="2109" y="10061"/>
                  </a:lnTo>
                  <a:lnTo>
                    <a:pt x="2079" y="10124"/>
                  </a:lnTo>
                  <a:lnTo>
                    <a:pt x="2079" y="10124"/>
                  </a:lnTo>
                  <a:lnTo>
                    <a:pt x="2083" y="10101"/>
                  </a:lnTo>
                  <a:lnTo>
                    <a:pt x="2085" y="10080"/>
                  </a:lnTo>
                  <a:lnTo>
                    <a:pt x="2085" y="10059"/>
                  </a:lnTo>
                  <a:lnTo>
                    <a:pt x="2084" y="10040"/>
                  </a:lnTo>
                  <a:lnTo>
                    <a:pt x="2084" y="10040"/>
                  </a:lnTo>
                  <a:lnTo>
                    <a:pt x="2090" y="10038"/>
                  </a:lnTo>
                  <a:lnTo>
                    <a:pt x="2093" y="10034"/>
                  </a:lnTo>
                  <a:lnTo>
                    <a:pt x="2093" y="10034"/>
                  </a:lnTo>
                  <a:lnTo>
                    <a:pt x="2145" y="9955"/>
                  </a:lnTo>
                  <a:lnTo>
                    <a:pt x="2194" y="9875"/>
                  </a:lnTo>
                  <a:lnTo>
                    <a:pt x="2292" y="9715"/>
                  </a:lnTo>
                  <a:lnTo>
                    <a:pt x="2389" y="9553"/>
                  </a:lnTo>
                  <a:lnTo>
                    <a:pt x="2484" y="9392"/>
                  </a:lnTo>
                  <a:lnTo>
                    <a:pt x="2580" y="9229"/>
                  </a:lnTo>
                  <a:lnTo>
                    <a:pt x="2677" y="9067"/>
                  </a:lnTo>
                  <a:lnTo>
                    <a:pt x="2725" y="8988"/>
                  </a:lnTo>
                  <a:lnTo>
                    <a:pt x="2775" y="8907"/>
                  </a:lnTo>
                  <a:lnTo>
                    <a:pt x="2826" y="8829"/>
                  </a:lnTo>
                  <a:lnTo>
                    <a:pt x="2876" y="8749"/>
                  </a:lnTo>
                  <a:lnTo>
                    <a:pt x="2876" y="8749"/>
                  </a:lnTo>
                  <a:lnTo>
                    <a:pt x="3001" y="8560"/>
                  </a:lnTo>
                  <a:lnTo>
                    <a:pt x="3127" y="8372"/>
                  </a:lnTo>
                  <a:lnTo>
                    <a:pt x="3127" y="8372"/>
                  </a:lnTo>
                  <a:lnTo>
                    <a:pt x="3186" y="8295"/>
                  </a:lnTo>
                  <a:lnTo>
                    <a:pt x="3245" y="8219"/>
                  </a:lnTo>
                  <a:lnTo>
                    <a:pt x="3302" y="8142"/>
                  </a:lnTo>
                  <a:lnTo>
                    <a:pt x="3359" y="8064"/>
                  </a:lnTo>
                  <a:lnTo>
                    <a:pt x="3359" y="8064"/>
                  </a:lnTo>
                  <a:lnTo>
                    <a:pt x="3362" y="8060"/>
                  </a:lnTo>
                  <a:lnTo>
                    <a:pt x="3362" y="8055"/>
                  </a:lnTo>
                  <a:lnTo>
                    <a:pt x="3361" y="8050"/>
                  </a:lnTo>
                  <a:lnTo>
                    <a:pt x="3358" y="8047"/>
                  </a:lnTo>
                  <a:lnTo>
                    <a:pt x="3355" y="8044"/>
                  </a:lnTo>
                  <a:lnTo>
                    <a:pt x="3350" y="8042"/>
                  </a:lnTo>
                  <a:lnTo>
                    <a:pt x="3345" y="8041"/>
                  </a:lnTo>
                  <a:lnTo>
                    <a:pt x="3341" y="8042"/>
                  </a:lnTo>
                  <a:lnTo>
                    <a:pt x="3341" y="8042"/>
                  </a:lnTo>
                  <a:lnTo>
                    <a:pt x="3398" y="7950"/>
                  </a:lnTo>
                  <a:lnTo>
                    <a:pt x="3454" y="7856"/>
                  </a:lnTo>
                  <a:lnTo>
                    <a:pt x="3509" y="7762"/>
                  </a:lnTo>
                  <a:lnTo>
                    <a:pt x="3563" y="7668"/>
                  </a:lnTo>
                  <a:lnTo>
                    <a:pt x="3563" y="7668"/>
                  </a:lnTo>
                  <a:lnTo>
                    <a:pt x="3506" y="7760"/>
                  </a:lnTo>
                  <a:lnTo>
                    <a:pt x="3445" y="7856"/>
                  </a:lnTo>
                  <a:lnTo>
                    <a:pt x="3445" y="7856"/>
                  </a:lnTo>
                  <a:lnTo>
                    <a:pt x="3506" y="7761"/>
                  </a:lnTo>
                  <a:lnTo>
                    <a:pt x="3564" y="7666"/>
                  </a:lnTo>
                  <a:lnTo>
                    <a:pt x="3564" y="7666"/>
                  </a:lnTo>
                  <a:lnTo>
                    <a:pt x="3606" y="7593"/>
                  </a:lnTo>
                  <a:lnTo>
                    <a:pt x="3626" y="7556"/>
                  </a:lnTo>
                  <a:lnTo>
                    <a:pt x="3646" y="7519"/>
                  </a:lnTo>
                  <a:lnTo>
                    <a:pt x="3646" y="7519"/>
                  </a:lnTo>
                  <a:lnTo>
                    <a:pt x="3647" y="7518"/>
                  </a:lnTo>
                  <a:lnTo>
                    <a:pt x="3647" y="7518"/>
                  </a:lnTo>
                  <a:close/>
                  <a:moveTo>
                    <a:pt x="2388" y="9385"/>
                  </a:moveTo>
                  <a:lnTo>
                    <a:pt x="2388" y="9385"/>
                  </a:lnTo>
                  <a:lnTo>
                    <a:pt x="2417" y="9336"/>
                  </a:lnTo>
                  <a:lnTo>
                    <a:pt x="2448" y="9286"/>
                  </a:lnTo>
                  <a:lnTo>
                    <a:pt x="2478" y="9237"/>
                  </a:lnTo>
                  <a:lnTo>
                    <a:pt x="2510" y="9189"/>
                  </a:lnTo>
                  <a:lnTo>
                    <a:pt x="2574" y="9094"/>
                  </a:lnTo>
                  <a:lnTo>
                    <a:pt x="2640" y="9001"/>
                  </a:lnTo>
                  <a:lnTo>
                    <a:pt x="2708" y="8908"/>
                  </a:lnTo>
                  <a:lnTo>
                    <a:pt x="2777" y="8817"/>
                  </a:lnTo>
                  <a:lnTo>
                    <a:pt x="2848" y="8726"/>
                  </a:lnTo>
                  <a:lnTo>
                    <a:pt x="2918" y="8636"/>
                  </a:lnTo>
                  <a:lnTo>
                    <a:pt x="2918" y="8636"/>
                  </a:lnTo>
                  <a:lnTo>
                    <a:pt x="2856" y="8728"/>
                  </a:lnTo>
                  <a:lnTo>
                    <a:pt x="2794" y="8821"/>
                  </a:lnTo>
                  <a:lnTo>
                    <a:pt x="2734" y="8912"/>
                  </a:lnTo>
                  <a:lnTo>
                    <a:pt x="2677" y="9002"/>
                  </a:lnTo>
                  <a:lnTo>
                    <a:pt x="2677" y="9002"/>
                  </a:lnTo>
                  <a:lnTo>
                    <a:pt x="2621" y="9091"/>
                  </a:lnTo>
                  <a:lnTo>
                    <a:pt x="2567" y="9182"/>
                  </a:lnTo>
                  <a:lnTo>
                    <a:pt x="2513" y="9272"/>
                  </a:lnTo>
                  <a:lnTo>
                    <a:pt x="2461" y="9364"/>
                  </a:lnTo>
                  <a:lnTo>
                    <a:pt x="2356" y="9547"/>
                  </a:lnTo>
                  <a:lnTo>
                    <a:pt x="2304" y="9639"/>
                  </a:lnTo>
                  <a:lnTo>
                    <a:pt x="2250" y="9729"/>
                  </a:lnTo>
                  <a:lnTo>
                    <a:pt x="2250" y="9729"/>
                  </a:lnTo>
                  <a:lnTo>
                    <a:pt x="2205" y="9801"/>
                  </a:lnTo>
                  <a:lnTo>
                    <a:pt x="2175" y="9849"/>
                  </a:lnTo>
                  <a:lnTo>
                    <a:pt x="2164" y="9866"/>
                  </a:lnTo>
                  <a:lnTo>
                    <a:pt x="2156" y="9876"/>
                  </a:lnTo>
                  <a:lnTo>
                    <a:pt x="2150" y="9882"/>
                  </a:lnTo>
                  <a:lnTo>
                    <a:pt x="2149" y="9883"/>
                  </a:lnTo>
                  <a:lnTo>
                    <a:pt x="2148" y="9883"/>
                  </a:lnTo>
                  <a:lnTo>
                    <a:pt x="2147" y="9882"/>
                  </a:lnTo>
                  <a:lnTo>
                    <a:pt x="2147" y="9880"/>
                  </a:lnTo>
                  <a:lnTo>
                    <a:pt x="2148" y="9873"/>
                  </a:lnTo>
                  <a:lnTo>
                    <a:pt x="2157" y="9849"/>
                  </a:lnTo>
                  <a:lnTo>
                    <a:pt x="2173" y="9813"/>
                  </a:lnTo>
                  <a:lnTo>
                    <a:pt x="2194" y="9769"/>
                  </a:lnTo>
                  <a:lnTo>
                    <a:pt x="2245" y="9661"/>
                  </a:lnTo>
                  <a:lnTo>
                    <a:pt x="2301" y="9547"/>
                  </a:lnTo>
                  <a:lnTo>
                    <a:pt x="2353" y="9449"/>
                  </a:lnTo>
                  <a:lnTo>
                    <a:pt x="2388" y="9385"/>
                  </a:lnTo>
                  <a:lnTo>
                    <a:pt x="2388" y="9385"/>
                  </a:lnTo>
                  <a:close/>
                  <a:moveTo>
                    <a:pt x="3041" y="8430"/>
                  </a:moveTo>
                  <a:lnTo>
                    <a:pt x="3041" y="8430"/>
                  </a:lnTo>
                  <a:lnTo>
                    <a:pt x="3144" y="8291"/>
                  </a:lnTo>
                  <a:lnTo>
                    <a:pt x="3244" y="8152"/>
                  </a:lnTo>
                  <a:lnTo>
                    <a:pt x="3293" y="8082"/>
                  </a:lnTo>
                  <a:lnTo>
                    <a:pt x="3342" y="8012"/>
                  </a:lnTo>
                  <a:lnTo>
                    <a:pt x="3390" y="7940"/>
                  </a:lnTo>
                  <a:lnTo>
                    <a:pt x="3437" y="7869"/>
                  </a:lnTo>
                  <a:lnTo>
                    <a:pt x="3437" y="7869"/>
                  </a:lnTo>
                  <a:lnTo>
                    <a:pt x="3379" y="7957"/>
                  </a:lnTo>
                  <a:lnTo>
                    <a:pt x="3320" y="8047"/>
                  </a:lnTo>
                  <a:lnTo>
                    <a:pt x="3197" y="8228"/>
                  </a:lnTo>
                  <a:lnTo>
                    <a:pt x="3197" y="8228"/>
                  </a:lnTo>
                  <a:lnTo>
                    <a:pt x="3120" y="8330"/>
                  </a:lnTo>
                  <a:lnTo>
                    <a:pt x="3041" y="8430"/>
                  </a:lnTo>
                  <a:lnTo>
                    <a:pt x="3041" y="8430"/>
                  </a:lnTo>
                  <a:close/>
                  <a:moveTo>
                    <a:pt x="3611" y="7518"/>
                  </a:moveTo>
                  <a:lnTo>
                    <a:pt x="3611" y="7518"/>
                  </a:lnTo>
                  <a:lnTo>
                    <a:pt x="3577" y="7577"/>
                  </a:lnTo>
                  <a:lnTo>
                    <a:pt x="3543" y="7637"/>
                  </a:lnTo>
                  <a:lnTo>
                    <a:pt x="3508" y="7696"/>
                  </a:lnTo>
                  <a:lnTo>
                    <a:pt x="3472" y="7753"/>
                  </a:lnTo>
                  <a:lnTo>
                    <a:pt x="3398" y="7868"/>
                  </a:lnTo>
                  <a:lnTo>
                    <a:pt x="3323" y="7982"/>
                  </a:lnTo>
                  <a:lnTo>
                    <a:pt x="3246" y="8095"/>
                  </a:lnTo>
                  <a:lnTo>
                    <a:pt x="3167" y="8206"/>
                  </a:lnTo>
                  <a:lnTo>
                    <a:pt x="3088" y="8316"/>
                  </a:lnTo>
                  <a:lnTo>
                    <a:pt x="3006" y="8426"/>
                  </a:lnTo>
                  <a:lnTo>
                    <a:pt x="2925" y="8535"/>
                  </a:lnTo>
                  <a:lnTo>
                    <a:pt x="2842" y="8644"/>
                  </a:lnTo>
                  <a:lnTo>
                    <a:pt x="2677" y="8861"/>
                  </a:lnTo>
                  <a:lnTo>
                    <a:pt x="2513" y="9079"/>
                  </a:lnTo>
                  <a:lnTo>
                    <a:pt x="2432" y="9189"/>
                  </a:lnTo>
                  <a:lnTo>
                    <a:pt x="2353" y="9299"/>
                  </a:lnTo>
                  <a:lnTo>
                    <a:pt x="2353" y="9299"/>
                  </a:lnTo>
                  <a:lnTo>
                    <a:pt x="2435" y="9162"/>
                  </a:lnTo>
                  <a:lnTo>
                    <a:pt x="2435" y="9162"/>
                  </a:lnTo>
                  <a:lnTo>
                    <a:pt x="2506" y="9056"/>
                  </a:lnTo>
                  <a:lnTo>
                    <a:pt x="2576" y="8948"/>
                  </a:lnTo>
                  <a:lnTo>
                    <a:pt x="2647" y="8840"/>
                  </a:lnTo>
                  <a:lnTo>
                    <a:pt x="2715" y="8732"/>
                  </a:lnTo>
                  <a:lnTo>
                    <a:pt x="2715" y="8732"/>
                  </a:lnTo>
                  <a:lnTo>
                    <a:pt x="2722" y="8721"/>
                  </a:lnTo>
                  <a:lnTo>
                    <a:pt x="2722" y="8721"/>
                  </a:lnTo>
                  <a:lnTo>
                    <a:pt x="2750" y="8680"/>
                  </a:lnTo>
                  <a:lnTo>
                    <a:pt x="2779" y="8638"/>
                  </a:lnTo>
                  <a:lnTo>
                    <a:pt x="2779" y="8638"/>
                  </a:lnTo>
                  <a:lnTo>
                    <a:pt x="2877" y="8506"/>
                  </a:lnTo>
                  <a:lnTo>
                    <a:pt x="2974" y="8372"/>
                  </a:lnTo>
                  <a:lnTo>
                    <a:pt x="3072" y="8240"/>
                  </a:lnTo>
                  <a:lnTo>
                    <a:pt x="3118" y="8173"/>
                  </a:lnTo>
                  <a:lnTo>
                    <a:pt x="3165" y="8107"/>
                  </a:lnTo>
                  <a:lnTo>
                    <a:pt x="3211" y="8039"/>
                  </a:lnTo>
                  <a:lnTo>
                    <a:pt x="3255" y="7970"/>
                  </a:lnTo>
                  <a:lnTo>
                    <a:pt x="3299" y="7901"/>
                  </a:lnTo>
                  <a:lnTo>
                    <a:pt x="3340" y="7830"/>
                  </a:lnTo>
                  <a:lnTo>
                    <a:pt x="3379" y="7759"/>
                  </a:lnTo>
                  <a:lnTo>
                    <a:pt x="3418" y="7686"/>
                  </a:lnTo>
                  <a:lnTo>
                    <a:pt x="3454" y="7613"/>
                  </a:lnTo>
                  <a:lnTo>
                    <a:pt x="3488" y="7537"/>
                  </a:lnTo>
                  <a:lnTo>
                    <a:pt x="3488" y="7537"/>
                  </a:lnTo>
                  <a:lnTo>
                    <a:pt x="3517" y="7529"/>
                  </a:lnTo>
                  <a:lnTo>
                    <a:pt x="3548" y="7525"/>
                  </a:lnTo>
                  <a:lnTo>
                    <a:pt x="3579" y="7520"/>
                  </a:lnTo>
                  <a:lnTo>
                    <a:pt x="3611" y="7518"/>
                  </a:lnTo>
                  <a:lnTo>
                    <a:pt x="3611" y="7518"/>
                  </a:lnTo>
                  <a:close/>
                  <a:moveTo>
                    <a:pt x="2851" y="8515"/>
                  </a:moveTo>
                  <a:lnTo>
                    <a:pt x="2851" y="8515"/>
                  </a:lnTo>
                  <a:lnTo>
                    <a:pt x="2921" y="8406"/>
                  </a:lnTo>
                  <a:lnTo>
                    <a:pt x="2991" y="8296"/>
                  </a:lnTo>
                  <a:lnTo>
                    <a:pt x="3062" y="8187"/>
                  </a:lnTo>
                  <a:lnTo>
                    <a:pt x="3135" y="8080"/>
                  </a:lnTo>
                  <a:lnTo>
                    <a:pt x="3135" y="8080"/>
                  </a:lnTo>
                  <a:lnTo>
                    <a:pt x="3230" y="7936"/>
                  </a:lnTo>
                  <a:lnTo>
                    <a:pt x="3324" y="7792"/>
                  </a:lnTo>
                  <a:lnTo>
                    <a:pt x="3324" y="7792"/>
                  </a:lnTo>
                  <a:lnTo>
                    <a:pt x="3391" y="7691"/>
                  </a:lnTo>
                  <a:lnTo>
                    <a:pt x="3421" y="7647"/>
                  </a:lnTo>
                  <a:lnTo>
                    <a:pt x="3425" y="7643"/>
                  </a:lnTo>
                  <a:lnTo>
                    <a:pt x="3423" y="7648"/>
                  </a:lnTo>
                  <a:lnTo>
                    <a:pt x="3403" y="7680"/>
                  </a:lnTo>
                  <a:lnTo>
                    <a:pt x="3336" y="7792"/>
                  </a:lnTo>
                  <a:lnTo>
                    <a:pt x="3285" y="7876"/>
                  </a:lnTo>
                  <a:lnTo>
                    <a:pt x="3285" y="7876"/>
                  </a:lnTo>
                  <a:lnTo>
                    <a:pt x="3237" y="7959"/>
                  </a:lnTo>
                  <a:lnTo>
                    <a:pt x="3185" y="8041"/>
                  </a:lnTo>
                  <a:lnTo>
                    <a:pt x="3132" y="8122"/>
                  </a:lnTo>
                  <a:lnTo>
                    <a:pt x="3079" y="8201"/>
                  </a:lnTo>
                  <a:lnTo>
                    <a:pt x="3024" y="8281"/>
                  </a:lnTo>
                  <a:lnTo>
                    <a:pt x="2966" y="8359"/>
                  </a:lnTo>
                  <a:lnTo>
                    <a:pt x="2851" y="8515"/>
                  </a:lnTo>
                  <a:lnTo>
                    <a:pt x="2851" y="8515"/>
                  </a:lnTo>
                  <a:close/>
                  <a:moveTo>
                    <a:pt x="3171" y="7835"/>
                  </a:moveTo>
                  <a:lnTo>
                    <a:pt x="3171" y="7835"/>
                  </a:lnTo>
                  <a:lnTo>
                    <a:pt x="3151" y="7876"/>
                  </a:lnTo>
                  <a:lnTo>
                    <a:pt x="3130" y="7917"/>
                  </a:lnTo>
                  <a:lnTo>
                    <a:pt x="3109" y="7957"/>
                  </a:lnTo>
                  <a:lnTo>
                    <a:pt x="3087" y="7997"/>
                  </a:lnTo>
                  <a:lnTo>
                    <a:pt x="3041" y="8074"/>
                  </a:lnTo>
                  <a:lnTo>
                    <a:pt x="2994" y="8151"/>
                  </a:lnTo>
                  <a:lnTo>
                    <a:pt x="2944" y="8226"/>
                  </a:lnTo>
                  <a:lnTo>
                    <a:pt x="2894" y="8300"/>
                  </a:lnTo>
                  <a:lnTo>
                    <a:pt x="2841" y="8373"/>
                  </a:lnTo>
                  <a:lnTo>
                    <a:pt x="2787" y="8446"/>
                  </a:lnTo>
                  <a:lnTo>
                    <a:pt x="2787" y="8446"/>
                  </a:lnTo>
                  <a:lnTo>
                    <a:pt x="2863" y="8348"/>
                  </a:lnTo>
                  <a:lnTo>
                    <a:pt x="2936" y="8247"/>
                  </a:lnTo>
                  <a:lnTo>
                    <a:pt x="2972" y="8197"/>
                  </a:lnTo>
                  <a:lnTo>
                    <a:pt x="3007" y="8146"/>
                  </a:lnTo>
                  <a:lnTo>
                    <a:pt x="3041" y="8095"/>
                  </a:lnTo>
                  <a:lnTo>
                    <a:pt x="3075" y="8042"/>
                  </a:lnTo>
                  <a:lnTo>
                    <a:pt x="3108" y="7991"/>
                  </a:lnTo>
                  <a:lnTo>
                    <a:pt x="3141" y="7937"/>
                  </a:lnTo>
                  <a:lnTo>
                    <a:pt x="3171" y="7883"/>
                  </a:lnTo>
                  <a:lnTo>
                    <a:pt x="3201" y="7829"/>
                  </a:lnTo>
                  <a:lnTo>
                    <a:pt x="3230" y="7774"/>
                  </a:lnTo>
                  <a:lnTo>
                    <a:pt x="3258" y="7718"/>
                  </a:lnTo>
                  <a:lnTo>
                    <a:pt x="3283" y="7661"/>
                  </a:lnTo>
                  <a:lnTo>
                    <a:pt x="3308" y="7603"/>
                  </a:lnTo>
                  <a:lnTo>
                    <a:pt x="3308" y="7603"/>
                  </a:lnTo>
                  <a:lnTo>
                    <a:pt x="3340" y="7588"/>
                  </a:lnTo>
                  <a:lnTo>
                    <a:pt x="3372" y="7575"/>
                  </a:lnTo>
                  <a:lnTo>
                    <a:pt x="3404" y="7562"/>
                  </a:lnTo>
                  <a:lnTo>
                    <a:pt x="3436" y="7552"/>
                  </a:lnTo>
                  <a:lnTo>
                    <a:pt x="3436" y="7552"/>
                  </a:lnTo>
                  <a:lnTo>
                    <a:pt x="3355" y="7682"/>
                  </a:lnTo>
                  <a:lnTo>
                    <a:pt x="3273" y="7810"/>
                  </a:lnTo>
                  <a:lnTo>
                    <a:pt x="3189" y="7939"/>
                  </a:lnTo>
                  <a:lnTo>
                    <a:pt x="3105" y="8068"/>
                  </a:lnTo>
                  <a:lnTo>
                    <a:pt x="2937" y="8324"/>
                  </a:lnTo>
                  <a:lnTo>
                    <a:pt x="2854" y="8453"/>
                  </a:lnTo>
                  <a:lnTo>
                    <a:pt x="2772" y="8582"/>
                  </a:lnTo>
                  <a:lnTo>
                    <a:pt x="2772" y="8582"/>
                  </a:lnTo>
                  <a:lnTo>
                    <a:pt x="2594" y="8865"/>
                  </a:lnTo>
                  <a:lnTo>
                    <a:pt x="2594" y="8865"/>
                  </a:lnTo>
                  <a:lnTo>
                    <a:pt x="2545" y="8933"/>
                  </a:lnTo>
                  <a:lnTo>
                    <a:pt x="2497" y="9001"/>
                  </a:lnTo>
                  <a:lnTo>
                    <a:pt x="2450" y="9070"/>
                  </a:lnTo>
                  <a:lnTo>
                    <a:pt x="2404" y="9140"/>
                  </a:lnTo>
                  <a:lnTo>
                    <a:pt x="2404" y="9140"/>
                  </a:lnTo>
                  <a:lnTo>
                    <a:pt x="2374" y="9190"/>
                  </a:lnTo>
                  <a:lnTo>
                    <a:pt x="2344" y="9244"/>
                  </a:lnTo>
                  <a:lnTo>
                    <a:pt x="2344" y="9244"/>
                  </a:lnTo>
                  <a:lnTo>
                    <a:pt x="2298" y="9309"/>
                  </a:lnTo>
                  <a:lnTo>
                    <a:pt x="2253" y="9373"/>
                  </a:lnTo>
                  <a:lnTo>
                    <a:pt x="2253" y="9373"/>
                  </a:lnTo>
                  <a:lnTo>
                    <a:pt x="2216" y="9424"/>
                  </a:lnTo>
                  <a:lnTo>
                    <a:pt x="2153" y="9509"/>
                  </a:lnTo>
                  <a:lnTo>
                    <a:pt x="2116" y="9557"/>
                  </a:lnTo>
                  <a:lnTo>
                    <a:pt x="2079" y="9604"/>
                  </a:lnTo>
                  <a:lnTo>
                    <a:pt x="2044" y="9646"/>
                  </a:lnTo>
                  <a:lnTo>
                    <a:pt x="2011" y="9682"/>
                  </a:lnTo>
                  <a:lnTo>
                    <a:pt x="1997" y="9697"/>
                  </a:lnTo>
                  <a:lnTo>
                    <a:pt x="1984" y="9710"/>
                  </a:lnTo>
                  <a:lnTo>
                    <a:pt x="1974" y="9718"/>
                  </a:lnTo>
                  <a:lnTo>
                    <a:pt x="1964" y="9724"/>
                  </a:lnTo>
                  <a:lnTo>
                    <a:pt x="1961" y="9725"/>
                  </a:lnTo>
                  <a:lnTo>
                    <a:pt x="1957" y="9726"/>
                  </a:lnTo>
                  <a:lnTo>
                    <a:pt x="1955" y="9725"/>
                  </a:lnTo>
                  <a:lnTo>
                    <a:pt x="1954" y="9724"/>
                  </a:lnTo>
                  <a:lnTo>
                    <a:pt x="1953" y="9721"/>
                  </a:lnTo>
                  <a:lnTo>
                    <a:pt x="1951" y="9717"/>
                  </a:lnTo>
                  <a:lnTo>
                    <a:pt x="1953" y="9705"/>
                  </a:lnTo>
                  <a:lnTo>
                    <a:pt x="1957" y="9688"/>
                  </a:lnTo>
                  <a:lnTo>
                    <a:pt x="1965" y="9666"/>
                  </a:lnTo>
                  <a:lnTo>
                    <a:pt x="1977" y="9636"/>
                  </a:lnTo>
                  <a:lnTo>
                    <a:pt x="1992" y="9601"/>
                  </a:lnTo>
                  <a:lnTo>
                    <a:pt x="1992" y="9601"/>
                  </a:lnTo>
                  <a:lnTo>
                    <a:pt x="2015" y="9557"/>
                  </a:lnTo>
                  <a:lnTo>
                    <a:pt x="2037" y="9513"/>
                  </a:lnTo>
                  <a:lnTo>
                    <a:pt x="2037" y="9513"/>
                  </a:lnTo>
                  <a:lnTo>
                    <a:pt x="2094" y="9437"/>
                  </a:lnTo>
                  <a:lnTo>
                    <a:pt x="2150" y="9360"/>
                  </a:lnTo>
                  <a:lnTo>
                    <a:pt x="2205" y="9282"/>
                  </a:lnTo>
                  <a:lnTo>
                    <a:pt x="2259" y="9203"/>
                  </a:lnTo>
                  <a:lnTo>
                    <a:pt x="2313" y="9124"/>
                  </a:lnTo>
                  <a:lnTo>
                    <a:pt x="2366" y="9043"/>
                  </a:lnTo>
                  <a:lnTo>
                    <a:pt x="2417" y="8962"/>
                  </a:lnTo>
                  <a:lnTo>
                    <a:pt x="2469" y="8880"/>
                  </a:lnTo>
                  <a:lnTo>
                    <a:pt x="2469" y="8880"/>
                  </a:lnTo>
                  <a:lnTo>
                    <a:pt x="2533" y="8775"/>
                  </a:lnTo>
                  <a:lnTo>
                    <a:pt x="2533" y="8775"/>
                  </a:lnTo>
                  <a:lnTo>
                    <a:pt x="2449" y="8881"/>
                  </a:lnTo>
                  <a:lnTo>
                    <a:pt x="2367" y="8989"/>
                  </a:lnTo>
                  <a:lnTo>
                    <a:pt x="2367" y="8989"/>
                  </a:lnTo>
                  <a:lnTo>
                    <a:pt x="2455" y="8872"/>
                  </a:lnTo>
                  <a:lnTo>
                    <a:pt x="2545" y="8756"/>
                  </a:lnTo>
                  <a:lnTo>
                    <a:pt x="2545" y="8756"/>
                  </a:lnTo>
                  <a:lnTo>
                    <a:pt x="2789" y="8352"/>
                  </a:lnTo>
                  <a:lnTo>
                    <a:pt x="2789" y="8352"/>
                  </a:lnTo>
                  <a:lnTo>
                    <a:pt x="2809" y="8322"/>
                  </a:lnTo>
                  <a:lnTo>
                    <a:pt x="2830" y="8290"/>
                  </a:lnTo>
                  <a:lnTo>
                    <a:pt x="2855" y="8258"/>
                  </a:lnTo>
                  <a:lnTo>
                    <a:pt x="2881" y="8224"/>
                  </a:lnTo>
                  <a:lnTo>
                    <a:pt x="2936" y="8155"/>
                  </a:lnTo>
                  <a:lnTo>
                    <a:pt x="2992" y="8085"/>
                  </a:lnTo>
                  <a:lnTo>
                    <a:pt x="3047" y="8016"/>
                  </a:lnTo>
                  <a:lnTo>
                    <a:pt x="3073" y="7984"/>
                  </a:lnTo>
                  <a:lnTo>
                    <a:pt x="3097" y="7952"/>
                  </a:lnTo>
                  <a:lnTo>
                    <a:pt x="3120" y="7920"/>
                  </a:lnTo>
                  <a:lnTo>
                    <a:pt x="3141" y="7890"/>
                  </a:lnTo>
                  <a:lnTo>
                    <a:pt x="3157" y="7862"/>
                  </a:lnTo>
                  <a:lnTo>
                    <a:pt x="3171" y="7835"/>
                  </a:lnTo>
                  <a:lnTo>
                    <a:pt x="3171" y="7835"/>
                  </a:lnTo>
                  <a:close/>
                  <a:moveTo>
                    <a:pt x="2441" y="8567"/>
                  </a:moveTo>
                  <a:lnTo>
                    <a:pt x="2441" y="8567"/>
                  </a:lnTo>
                  <a:lnTo>
                    <a:pt x="2525" y="8460"/>
                  </a:lnTo>
                  <a:lnTo>
                    <a:pt x="2565" y="8406"/>
                  </a:lnTo>
                  <a:lnTo>
                    <a:pt x="2605" y="8352"/>
                  </a:lnTo>
                  <a:lnTo>
                    <a:pt x="2605" y="8352"/>
                  </a:lnTo>
                  <a:lnTo>
                    <a:pt x="2629" y="8321"/>
                  </a:lnTo>
                  <a:lnTo>
                    <a:pt x="2657" y="8286"/>
                  </a:lnTo>
                  <a:lnTo>
                    <a:pt x="2691" y="8247"/>
                  </a:lnTo>
                  <a:lnTo>
                    <a:pt x="2726" y="8206"/>
                  </a:lnTo>
                  <a:lnTo>
                    <a:pt x="2726" y="8206"/>
                  </a:lnTo>
                  <a:lnTo>
                    <a:pt x="2696" y="8254"/>
                  </a:lnTo>
                  <a:lnTo>
                    <a:pt x="2664" y="8302"/>
                  </a:lnTo>
                  <a:lnTo>
                    <a:pt x="2599" y="8397"/>
                  </a:lnTo>
                  <a:lnTo>
                    <a:pt x="2532" y="8490"/>
                  </a:lnTo>
                  <a:lnTo>
                    <a:pt x="2465" y="8584"/>
                  </a:lnTo>
                  <a:lnTo>
                    <a:pt x="2465" y="8584"/>
                  </a:lnTo>
                  <a:lnTo>
                    <a:pt x="2375" y="8712"/>
                  </a:lnTo>
                  <a:lnTo>
                    <a:pt x="2286" y="8839"/>
                  </a:lnTo>
                  <a:lnTo>
                    <a:pt x="2243" y="8904"/>
                  </a:lnTo>
                  <a:lnTo>
                    <a:pt x="2200" y="8968"/>
                  </a:lnTo>
                  <a:lnTo>
                    <a:pt x="2157" y="9034"/>
                  </a:lnTo>
                  <a:lnTo>
                    <a:pt x="2116" y="9100"/>
                  </a:lnTo>
                  <a:lnTo>
                    <a:pt x="2116" y="9100"/>
                  </a:lnTo>
                  <a:lnTo>
                    <a:pt x="2024" y="9258"/>
                  </a:lnTo>
                  <a:lnTo>
                    <a:pt x="1933" y="9417"/>
                  </a:lnTo>
                  <a:lnTo>
                    <a:pt x="1933" y="9417"/>
                  </a:lnTo>
                  <a:lnTo>
                    <a:pt x="1927" y="9449"/>
                  </a:lnTo>
                  <a:lnTo>
                    <a:pt x="1921" y="9478"/>
                  </a:lnTo>
                  <a:lnTo>
                    <a:pt x="1921" y="9478"/>
                  </a:lnTo>
                  <a:lnTo>
                    <a:pt x="1892" y="9527"/>
                  </a:lnTo>
                  <a:lnTo>
                    <a:pt x="1862" y="9578"/>
                  </a:lnTo>
                  <a:lnTo>
                    <a:pt x="1862" y="9578"/>
                  </a:lnTo>
                  <a:lnTo>
                    <a:pt x="1855" y="9578"/>
                  </a:lnTo>
                  <a:lnTo>
                    <a:pt x="1848" y="9577"/>
                  </a:lnTo>
                  <a:lnTo>
                    <a:pt x="1841" y="9574"/>
                  </a:lnTo>
                  <a:lnTo>
                    <a:pt x="1834" y="9571"/>
                  </a:lnTo>
                  <a:lnTo>
                    <a:pt x="1826" y="9566"/>
                  </a:lnTo>
                  <a:lnTo>
                    <a:pt x="1819" y="9559"/>
                  </a:lnTo>
                  <a:lnTo>
                    <a:pt x="1811" y="9551"/>
                  </a:lnTo>
                  <a:lnTo>
                    <a:pt x="1803" y="9542"/>
                  </a:lnTo>
                  <a:lnTo>
                    <a:pt x="1803" y="9542"/>
                  </a:lnTo>
                  <a:lnTo>
                    <a:pt x="1807" y="9520"/>
                  </a:lnTo>
                  <a:lnTo>
                    <a:pt x="1814" y="9498"/>
                  </a:lnTo>
                  <a:lnTo>
                    <a:pt x="1827" y="9455"/>
                  </a:lnTo>
                  <a:lnTo>
                    <a:pt x="1827" y="9455"/>
                  </a:lnTo>
                  <a:lnTo>
                    <a:pt x="1870" y="9402"/>
                  </a:lnTo>
                  <a:lnTo>
                    <a:pt x="1910" y="9348"/>
                  </a:lnTo>
                  <a:lnTo>
                    <a:pt x="1991" y="9240"/>
                  </a:lnTo>
                  <a:lnTo>
                    <a:pt x="2070" y="9131"/>
                  </a:lnTo>
                  <a:lnTo>
                    <a:pt x="2147" y="9019"/>
                  </a:lnTo>
                  <a:lnTo>
                    <a:pt x="2222" y="8907"/>
                  </a:lnTo>
                  <a:lnTo>
                    <a:pt x="2296" y="8795"/>
                  </a:lnTo>
                  <a:lnTo>
                    <a:pt x="2369" y="8680"/>
                  </a:lnTo>
                  <a:lnTo>
                    <a:pt x="2441" y="8567"/>
                  </a:lnTo>
                  <a:lnTo>
                    <a:pt x="2441" y="8567"/>
                  </a:lnTo>
                  <a:close/>
                  <a:moveTo>
                    <a:pt x="1871" y="9346"/>
                  </a:moveTo>
                  <a:lnTo>
                    <a:pt x="1871" y="9346"/>
                  </a:lnTo>
                  <a:lnTo>
                    <a:pt x="1884" y="9319"/>
                  </a:lnTo>
                  <a:lnTo>
                    <a:pt x="1898" y="9292"/>
                  </a:lnTo>
                  <a:lnTo>
                    <a:pt x="1898" y="9292"/>
                  </a:lnTo>
                  <a:lnTo>
                    <a:pt x="1941" y="9227"/>
                  </a:lnTo>
                  <a:lnTo>
                    <a:pt x="1984" y="9161"/>
                  </a:lnTo>
                  <a:lnTo>
                    <a:pt x="2026" y="9094"/>
                  </a:lnTo>
                  <a:lnTo>
                    <a:pt x="2067" y="9028"/>
                  </a:lnTo>
                  <a:lnTo>
                    <a:pt x="2067" y="9028"/>
                  </a:lnTo>
                  <a:lnTo>
                    <a:pt x="2115" y="8964"/>
                  </a:lnTo>
                  <a:lnTo>
                    <a:pt x="2164" y="8904"/>
                  </a:lnTo>
                  <a:lnTo>
                    <a:pt x="2214" y="8844"/>
                  </a:lnTo>
                  <a:lnTo>
                    <a:pt x="2263" y="8784"/>
                  </a:lnTo>
                  <a:lnTo>
                    <a:pt x="2263" y="8784"/>
                  </a:lnTo>
                  <a:lnTo>
                    <a:pt x="2168" y="8928"/>
                  </a:lnTo>
                  <a:lnTo>
                    <a:pt x="2120" y="8998"/>
                  </a:lnTo>
                  <a:lnTo>
                    <a:pt x="2072" y="9069"/>
                  </a:lnTo>
                  <a:lnTo>
                    <a:pt x="2023" y="9139"/>
                  </a:lnTo>
                  <a:lnTo>
                    <a:pt x="1973" y="9209"/>
                  </a:lnTo>
                  <a:lnTo>
                    <a:pt x="1922" y="9278"/>
                  </a:lnTo>
                  <a:lnTo>
                    <a:pt x="1871" y="9346"/>
                  </a:lnTo>
                  <a:lnTo>
                    <a:pt x="1871" y="9346"/>
                  </a:lnTo>
                  <a:close/>
                  <a:moveTo>
                    <a:pt x="2705" y="8146"/>
                  </a:moveTo>
                  <a:lnTo>
                    <a:pt x="2705" y="8146"/>
                  </a:lnTo>
                  <a:lnTo>
                    <a:pt x="2751" y="8073"/>
                  </a:lnTo>
                  <a:lnTo>
                    <a:pt x="2751" y="8073"/>
                  </a:lnTo>
                  <a:lnTo>
                    <a:pt x="2834" y="7945"/>
                  </a:lnTo>
                  <a:lnTo>
                    <a:pt x="2919" y="7819"/>
                  </a:lnTo>
                  <a:lnTo>
                    <a:pt x="2919" y="7819"/>
                  </a:lnTo>
                  <a:lnTo>
                    <a:pt x="2912" y="7841"/>
                  </a:lnTo>
                  <a:lnTo>
                    <a:pt x="2905" y="7862"/>
                  </a:lnTo>
                  <a:lnTo>
                    <a:pt x="2888" y="7903"/>
                  </a:lnTo>
                  <a:lnTo>
                    <a:pt x="2888" y="7903"/>
                  </a:lnTo>
                  <a:lnTo>
                    <a:pt x="2796" y="8025"/>
                  </a:lnTo>
                  <a:lnTo>
                    <a:pt x="2705" y="8146"/>
                  </a:lnTo>
                  <a:lnTo>
                    <a:pt x="2705" y="8146"/>
                  </a:lnTo>
                  <a:close/>
                  <a:moveTo>
                    <a:pt x="2617" y="8578"/>
                  </a:moveTo>
                  <a:lnTo>
                    <a:pt x="2617" y="8578"/>
                  </a:lnTo>
                  <a:lnTo>
                    <a:pt x="2603" y="8600"/>
                  </a:lnTo>
                  <a:lnTo>
                    <a:pt x="2603" y="8600"/>
                  </a:lnTo>
                  <a:lnTo>
                    <a:pt x="2540" y="8705"/>
                  </a:lnTo>
                  <a:lnTo>
                    <a:pt x="2476" y="8809"/>
                  </a:lnTo>
                  <a:lnTo>
                    <a:pt x="2347" y="9015"/>
                  </a:lnTo>
                  <a:lnTo>
                    <a:pt x="2347" y="9015"/>
                  </a:lnTo>
                  <a:lnTo>
                    <a:pt x="2292" y="9089"/>
                  </a:lnTo>
                  <a:lnTo>
                    <a:pt x="2239" y="9161"/>
                  </a:lnTo>
                  <a:lnTo>
                    <a:pt x="2187" y="9236"/>
                  </a:lnTo>
                  <a:lnTo>
                    <a:pt x="2136" y="9311"/>
                  </a:lnTo>
                  <a:lnTo>
                    <a:pt x="2136" y="9311"/>
                  </a:lnTo>
                  <a:lnTo>
                    <a:pt x="2087" y="9368"/>
                  </a:lnTo>
                  <a:lnTo>
                    <a:pt x="2038" y="9426"/>
                  </a:lnTo>
                  <a:lnTo>
                    <a:pt x="1990" y="9482"/>
                  </a:lnTo>
                  <a:lnTo>
                    <a:pt x="1943" y="9537"/>
                  </a:lnTo>
                  <a:lnTo>
                    <a:pt x="1901" y="9588"/>
                  </a:lnTo>
                  <a:lnTo>
                    <a:pt x="1864" y="9638"/>
                  </a:lnTo>
                  <a:lnTo>
                    <a:pt x="1847" y="9661"/>
                  </a:lnTo>
                  <a:lnTo>
                    <a:pt x="1833" y="9683"/>
                  </a:lnTo>
                  <a:lnTo>
                    <a:pt x="1820" y="9704"/>
                  </a:lnTo>
                  <a:lnTo>
                    <a:pt x="1811" y="9724"/>
                  </a:lnTo>
                  <a:lnTo>
                    <a:pt x="1811" y="9724"/>
                  </a:lnTo>
                  <a:lnTo>
                    <a:pt x="1830" y="9685"/>
                  </a:lnTo>
                  <a:lnTo>
                    <a:pt x="1848" y="9647"/>
                  </a:lnTo>
                  <a:lnTo>
                    <a:pt x="1868" y="9608"/>
                  </a:lnTo>
                  <a:lnTo>
                    <a:pt x="1889" y="9571"/>
                  </a:lnTo>
                  <a:lnTo>
                    <a:pt x="1934" y="9496"/>
                  </a:lnTo>
                  <a:lnTo>
                    <a:pt x="1980" y="9422"/>
                  </a:lnTo>
                  <a:lnTo>
                    <a:pt x="2028" y="9350"/>
                  </a:lnTo>
                  <a:lnTo>
                    <a:pt x="2077" y="9278"/>
                  </a:lnTo>
                  <a:lnTo>
                    <a:pt x="2128" y="9207"/>
                  </a:lnTo>
                  <a:lnTo>
                    <a:pt x="2181" y="9137"/>
                  </a:lnTo>
                  <a:lnTo>
                    <a:pt x="2235" y="9066"/>
                  </a:lnTo>
                  <a:lnTo>
                    <a:pt x="2290" y="8996"/>
                  </a:lnTo>
                  <a:lnTo>
                    <a:pt x="2400" y="8857"/>
                  </a:lnTo>
                  <a:lnTo>
                    <a:pt x="2510" y="8719"/>
                  </a:lnTo>
                  <a:lnTo>
                    <a:pt x="2564" y="8648"/>
                  </a:lnTo>
                  <a:lnTo>
                    <a:pt x="2617" y="8578"/>
                  </a:lnTo>
                  <a:lnTo>
                    <a:pt x="2617" y="8578"/>
                  </a:lnTo>
                  <a:close/>
                  <a:moveTo>
                    <a:pt x="2382" y="8813"/>
                  </a:moveTo>
                  <a:lnTo>
                    <a:pt x="2382" y="8813"/>
                  </a:lnTo>
                  <a:lnTo>
                    <a:pt x="2307" y="8913"/>
                  </a:lnTo>
                  <a:lnTo>
                    <a:pt x="2234" y="9014"/>
                  </a:lnTo>
                  <a:lnTo>
                    <a:pt x="2161" y="9115"/>
                  </a:lnTo>
                  <a:lnTo>
                    <a:pt x="2090" y="9218"/>
                  </a:lnTo>
                  <a:lnTo>
                    <a:pt x="2090" y="9218"/>
                  </a:lnTo>
                  <a:lnTo>
                    <a:pt x="2186" y="9062"/>
                  </a:lnTo>
                  <a:lnTo>
                    <a:pt x="2235" y="8983"/>
                  </a:lnTo>
                  <a:lnTo>
                    <a:pt x="2284" y="8906"/>
                  </a:lnTo>
                  <a:lnTo>
                    <a:pt x="2335" y="8829"/>
                  </a:lnTo>
                  <a:lnTo>
                    <a:pt x="2387" y="8751"/>
                  </a:lnTo>
                  <a:lnTo>
                    <a:pt x="2438" y="8675"/>
                  </a:lnTo>
                  <a:lnTo>
                    <a:pt x="2492" y="8599"/>
                  </a:lnTo>
                  <a:lnTo>
                    <a:pt x="2492" y="8599"/>
                  </a:lnTo>
                  <a:lnTo>
                    <a:pt x="2579" y="8478"/>
                  </a:lnTo>
                  <a:lnTo>
                    <a:pt x="2621" y="8416"/>
                  </a:lnTo>
                  <a:lnTo>
                    <a:pt x="2663" y="8355"/>
                  </a:lnTo>
                  <a:lnTo>
                    <a:pt x="2704" y="8291"/>
                  </a:lnTo>
                  <a:lnTo>
                    <a:pt x="2743" y="8229"/>
                  </a:lnTo>
                  <a:lnTo>
                    <a:pt x="2781" y="8166"/>
                  </a:lnTo>
                  <a:lnTo>
                    <a:pt x="2819" y="8102"/>
                  </a:lnTo>
                  <a:lnTo>
                    <a:pt x="2819" y="8102"/>
                  </a:lnTo>
                  <a:lnTo>
                    <a:pt x="2855" y="8060"/>
                  </a:lnTo>
                  <a:lnTo>
                    <a:pt x="2890" y="8018"/>
                  </a:lnTo>
                  <a:lnTo>
                    <a:pt x="2923" y="7975"/>
                  </a:lnTo>
                  <a:lnTo>
                    <a:pt x="2953" y="7936"/>
                  </a:lnTo>
                  <a:lnTo>
                    <a:pt x="2980" y="7896"/>
                  </a:lnTo>
                  <a:lnTo>
                    <a:pt x="2992" y="7877"/>
                  </a:lnTo>
                  <a:lnTo>
                    <a:pt x="3002" y="7860"/>
                  </a:lnTo>
                  <a:lnTo>
                    <a:pt x="3012" y="7842"/>
                  </a:lnTo>
                  <a:lnTo>
                    <a:pt x="3020" y="7824"/>
                  </a:lnTo>
                  <a:lnTo>
                    <a:pt x="3026" y="7809"/>
                  </a:lnTo>
                  <a:lnTo>
                    <a:pt x="3031" y="7794"/>
                  </a:lnTo>
                  <a:lnTo>
                    <a:pt x="3031" y="7794"/>
                  </a:lnTo>
                  <a:lnTo>
                    <a:pt x="3021" y="7829"/>
                  </a:lnTo>
                  <a:lnTo>
                    <a:pt x="3009" y="7864"/>
                  </a:lnTo>
                  <a:lnTo>
                    <a:pt x="2998" y="7898"/>
                  </a:lnTo>
                  <a:lnTo>
                    <a:pt x="2984" y="7933"/>
                  </a:lnTo>
                  <a:lnTo>
                    <a:pt x="2970" y="7967"/>
                  </a:lnTo>
                  <a:lnTo>
                    <a:pt x="2954" y="8001"/>
                  </a:lnTo>
                  <a:lnTo>
                    <a:pt x="2938" y="8035"/>
                  </a:lnTo>
                  <a:lnTo>
                    <a:pt x="2921" y="8069"/>
                  </a:lnTo>
                  <a:lnTo>
                    <a:pt x="2902" y="8102"/>
                  </a:lnTo>
                  <a:lnTo>
                    <a:pt x="2883" y="8136"/>
                  </a:lnTo>
                  <a:lnTo>
                    <a:pt x="2863" y="8169"/>
                  </a:lnTo>
                  <a:lnTo>
                    <a:pt x="2842" y="8201"/>
                  </a:lnTo>
                  <a:lnTo>
                    <a:pt x="2800" y="8267"/>
                  </a:lnTo>
                  <a:lnTo>
                    <a:pt x="2754" y="8331"/>
                  </a:lnTo>
                  <a:lnTo>
                    <a:pt x="2709" y="8394"/>
                  </a:lnTo>
                  <a:lnTo>
                    <a:pt x="2661" y="8456"/>
                  </a:lnTo>
                  <a:lnTo>
                    <a:pt x="2613" y="8519"/>
                  </a:lnTo>
                  <a:lnTo>
                    <a:pt x="2565" y="8579"/>
                  </a:lnTo>
                  <a:lnTo>
                    <a:pt x="2471" y="8698"/>
                  </a:lnTo>
                  <a:lnTo>
                    <a:pt x="2425" y="8756"/>
                  </a:lnTo>
                  <a:lnTo>
                    <a:pt x="2382" y="8813"/>
                  </a:lnTo>
                  <a:lnTo>
                    <a:pt x="2382" y="8813"/>
                  </a:lnTo>
                  <a:close/>
                  <a:moveTo>
                    <a:pt x="3050" y="7693"/>
                  </a:moveTo>
                  <a:lnTo>
                    <a:pt x="3050" y="7693"/>
                  </a:lnTo>
                  <a:lnTo>
                    <a:pt x="3007" y="7748"/>
                  </a:lnTo>
                  <a:lnTo>
                    <a:pt x="2965" y="7803"/>
                  </a:lnTo>
                  <a:lnTo>
                    <a:pt x="2965" y="7803"/>
                  </a:lnTo>
                  <a:lnTo>
                    <a:pt x="2987" y="7748"/>
                  </a:lnTo>
                  <a:lnTo>
                    <a:pt x="3008" y="7692"/>
                  </a:lnTo>
                  <a:lnTo>
                    <a:pt x="3008" y="7692"/>
                  </a:lnTo>
                  <a:lnTo>
                    <a:pt x="3008" y="7689"/>
                  </a:lnTo>
                  <a:lnTo>
                    <a:pt x="3008" y="7685"/>
                  </a:lnTo>
                  <a:lnTo>
                    <a:pt x="3008" y="7685"/>
                  </a:lnTo>
                  <a:lnTo>
                    <a:pt x="3029" y="7690"/>
                  </a:lnTo>
                  <a:lnTo>
                    <a:pt x="3050" y="7693"/>
                  </a:lnTo>
                  <a:lnTo>
                    <a:pt x="3050" y="7693"/>
                  </a:lnTo>
                  <a:close/>
                  <a:moveTo>
                    <a:pt x="2871" y="7627"/>
                  </a:moveTo>
                  <a:lnTo>
                    <a:pt x="2871" y="7627"/>
                  </a:lnTo>
                  <a:lnTo>
                    <a:pt x="2899" y="7642"/>
                  </a:lnTo>
                  <a:lnTo>
                    <a:pt x="2926" y="7655"/>
                  </a:lnTo>
                  <a:lnTo>
                    <a:pt x="2954" y="7668"/>
                  </a:lnTo>
                  <a:lnTo>
                    <a:pt x="2981" y="7678"/>
                  </a:lnTo>
                  <a:lnTo>
                    <a:pt x="2981" y="7678"/>
                  </a:lnTo>
                  <a:lnTo>
                    <a:pt x="2979" y="7679"/>
                  </a:lnTo>
                  <a:lnTo>
                    <a:pt x="2979" y="7679"/>
                  </a:lnTo>
                  <a:lnTo>
                    <a:pt x="2911" y="7778"/>
                  </a:lnTo>
                  <a:lnTo>
                    <a:pt x="2844" y="7877"/>
                  </a:lnTo>
                  <a:lnTo>
                    <a:pt x="2778" y="7977"/>
                  </a:lnTo>
                  <a:lnTo>
                    <a:pt x="2713" y="8076"/>
                  </a:lnTo>
                  <a:lnTo>
                    <a:pt x="2585" y="8279"/>
                  </a:lnTo>
                  <a:lnTo>
                    <a:pt x="2457" y="8480"/>
                  </a:lnTo>
                  <a:lnTo>
                    <a:pt x="2457" y="8480"/>
                  </a:lnTo>
                  <a:lnTo>
                    <a:pt x="2307" y="8680"/>
                  </a:lnTo>
                  <a:lnTo>
                    <a:pt x="2232" y="8780"/>
                  </a:lnTo>
                  <a:lnTo>
                    <a:pt x="2156" y="8879"/>
                  </a:lnTo>
                  <a:lnTo>
                    <a:pt x="2156" y="8879"/>
                  </a:lnTo>
                  <a:lnTo>
                    <a:pt x="2202" y="8799"/>
                  </a:lnTo>
                  <a:lnTo>
                    <a:pt x="2246" y="8720"/>
                  </a:lnTo>
                  <a:lnTo>
                    <a:pt x="2335" y="8561"/>
                  </a:lnTo>
                  <a:lnTo>
                    <a:pt x="2511" y="8240"/>
                  </a:lnTo>
                  <a:lnTo>
                    <a:pt x="2599" y="8082"/>
                  </a:lnTo>
                  <a:lnTo>
                    <a:pt x="2643" y="8004"/>
                  </a:lnTo>
                  <a:lnTo>
                    <a:pt x="2688" y="7926"/>
                  </a:lnTo>
                  <a:lnTo>
                    <a:pt x="2733" y="7849"/>
                  </a:lnTo>
                  <a:lnTo>
                    <a:pt x="2779" y="7774"/>
                  </a:lnTo>
                  <a:lnTo>
                    <a:pt x="2825" y="7699"/>
                  </a:lnTo>
                  <a:lnTo>
                    <a:pt x="2871" y="7627"/>
                  </a:lnTo>
                  <a:lnTo>
                    <a:pt x="2871" y="7627"/>
                  </a:lnTo>
                  <a:close/>
                  <a:moveTo>
                    <a:pt x="2042" y="7014"/>
                  </a:moveTo>
                  <a:lnTo>
                    <a:pt x="2042" y="7014"/>
                  </a:lnTo>
                  <a:lnTo>
                    <a:pt x="2065" y="7020"/>
                  </a:lnTo>
                  <a:lnTo>
                    <a:pt x="2088" y="7027"/>
                  </a:lnTo>
                  <a:lnTo>
                    <a:pt x="2112" y="7034"/>
                  </a:lnTo>
                  <a:lnTo>
                    <a:pt x="2135" y="7043"/>
                  </a:lnTo>
                  <a:lnTo>
                    <a:pt x="2157" y="7052"/>
                  </a:lnTo>
                  <a:lnTo>
                    <a:pt x="2178" y="7061"/>
                  </a:lnTo>
                  <a:lnTo>
                    <a:pt x="2201" y="7072"/>
                  </a:lnTo>
                  <a:lnTo>
                    <a:pt x="2222" y="7084"/>
                  </a:lnTo>
                  <a:lnTo>
                    <a:pt x="2243" y="7095"/>
                  </a:lnTo>
                  <a:lnTo>
                    <a:pt x="2263" y="7108"/>
                  </a:lnTo>
                  <a:lnTo>
                    <a:pt x="2303" y="7135"/>
                  </a:lnTo>
                  <a:lnTo>
                    <a:pt x="2341" y="7164"/>
                  </a:lnTo>
                  <a:lnTo>
                    <a:pt x="2379" y="7196"/>
                  </a:lnTo>
                  <a:lnTo>
                    <a:pt x="2415" y="7228"/>
                  </a:lnTo>
                  <a:lnTo>
                    <a:pt x="2451" y="7261"/>
                  </a:lnTo>
                  <a:lnTo>
                    <a:pt x="2487" y="7295"/>
                  </a:lnTo>
                  <a:lnTo>
                    <a:pt x="2523" y="7331"/>
                  </a:lnTo>
                  <a:lnTo>
                    <a:pt x="2593" y="7400"/>
                  </a:lnTo>
                  <a:lnTo>
                    <a:pt x="2628" y="7435"/>
                  </a:lnTo>
                  <a:lnTo>
                    <a:pt x="2663" y="7467"/>
                  </a:lnTo>
                  <a:lnTo>
                    <a:pt x="2663" y="7467"/>
                  </a:lnTo>
                  <a:lnTo>
                    <a:pt x="2698" y="7499"/>
                  </a:lnTo>
                  <a:lnTo>
                    <a:pt x="2741" y="7535"/>
                  </a:lnTo>
                  <a:lnTo>
                    <a:pt x="2765" y="7554"/>
                  </a:lnTo>
                  <a:lnTo>
                    <a:pt x="2791" y="7573"/>
                  </a:lnTo>
                  <a:lnTo>
                    <a:pt x="2816" y="7590"/>
                  </a:lnTo>
                  <a:lnTo>
                    <a:pt x="2843" y="7609"/>
                  </a:lnTo>
                  <a:lnTo>
                    <a:pt x="2843" y="7609"/>
                  </a:lnTo>
                  <a:lnTo>
                    <a:pt x="2795" y="7666"/>
                  </a:lnTo>
                  <a:lnTo>
                    <a:pt x="2748" y="7726"/>
                  </a:lnTo>
                  <a:lnTo>
                    <a:pt x="2703" y="7786"/>
                  </a:lnTo>
                  <a:lnTo>
                    <a:pt x="2657" y="7846"/>
                  </a:lnTo>
                  <a:lnTo>
                    <a:pt x="2613" y="7906"/>
                  </a:lnTo>
                  <a:lnTo>
                    <a:pt x="2569" y="7967"/>
                  </a:lnTo>
                  <a:lnTo>
                    <a:pt x="2527" y="8029"/>
                  </a:lnTo>
                  <a:lnTo>
                    <a:pt x="2485" y="8091"/>
                  </a:lnTo>
                  <a:lnTo>
                    <a:pt x="2402" y="8217"/>
                  </a:lnTo>
                  <a:lnTo>
                    <a:pt x="2321" y="8343"/>
                  </a:lnTo>
                  <a:lnTo>
                    <a:pt x="2242" y="8471"/>
                  </a:lnTo>
                  <a:lnTo>
                    <a:pt x="2162" y="8598"/>
                  </a:lnTo>
                  <a:lnTo>
                    <a:pt x="2004" y="8854"/>
                  </a:lnTo>
                  <a:lnTo>
                    <a:pt x="1925" y="8981"/>
                  </a:lnTo>
                  <a:lnTo>
                    <a:pt x="1843" y="9107"/>
                  </a:lnTo>
                  <a:lnTo>
                    <a:pt x="1758" y="9233"/>
                  </a:lnTo>
                  <a:lnTo>
                    <a:pt x="1716" y="9295"/>
                  </a:lnTo>
                  <a:lnTo>
                    <a:pt x="1673" y="9355"/>
                  </a:lnTo>
                  <a:lnTo>
                    <a:pt x="1628" y="9416"/>
                  </a:lnTo>
                  <a:lnTo>
                    <a:pt x="1584" y="9476"/>
                  </a:lnTo>
                  <a:lnTo>
                    <a:pt x="1538" y="9537"/>
                  </a:lnTo>
                  <a:lnTo>
                    <a:pt x="1491" y="9595"/>
                  </a:lnTo>
                  <a:lnTo>
                    <a:pt x="1491" y="9595"/>
                  </a:lnTo>
                  <a:lnTo>
                    <a:pt x="1451" y="9645"/>
                  </a:lnTo>
                  <a:lnTo>
                    <a:pt x="1420" y="9680"/>
                  </a:lnTo>
                  <a:lnTo>
                    <a:pt x="1399" y="9703"/>
                  </a:lnTo>
                  <a:lnTo>
                    <a:pt x="1385" y="9716"/>
                  </a:lnTo>
                  <a:lnTo>
                    <a:pt x="1380" y="9718"/>
                  </a:lnTo>
                  <a:lnTo>
                    <a:pt x="1378" y="9718"/>
                  </a:lnTo>
                  <a:lnTo>
                    <a:pt x="1377" y="9717"/>
                  </a:lnTo>
                  <a:lnTo>
                    <a:pt x="1378" y="9712"/>
                  </a:lnTo>
                  <a:lnTo>
                    <a:pt x="1383" y="9701"/>
                  </a:lnTo>
                  <a:lnTo>
                    <a:pt x="1392" y="9682"/>
                  </a:lnTo>
                  <a:lnTo>
                    <a:pt x="1404" y="9659"/>
                  </a:lnTo>
                  <a:lnTo>
                    <a:pt x="1419" y="9633"/>
                  </a:lnTo>
                  <a:lnTo>
                    <a:pt x="1454" y="9575"/>
                  </a:lnTo>
                  <a:lnTo>
                    <a:pt x="1488" y="9522"/>
                  </a:lnTo>
                  <a:lnTo>
                    <a:pt x="1515" y="9481"/>
                  </a:lnTo>
                  <a:lnTo>
                    <a:pt x="1515" y="9481"/>
                  </a:lnTo>
                  <a:lnTo>
                    <a:pt x="1605" y="9350"/>
                  </a:lnTo>
                  <a:lnTo>
                    <a:pt x="1695" y="9220"/>
                  </a:lnTo>
                  <a:lnTo>
                    <a:pt x="1786" y="9090"/>
                  </a:lnTo>
                  <a:lnTo>
                    <a:pt x="1878" y="8959"/>
                  </a:lnTo>
                  <a:lnTo>
                    <a:pt x="1878" y="8959"/>
                  </a:lnTo>
                  <a:lnTo>
                    <a:pt x="1991" y="8794"/>
                  </a:lnTo>
                  <a:lnTo>
                    <a:pt x="2102" y="8627"/>
                  </a:lnTo>
                  <a:lnTo>
                    <a:pt x="2214" y="8461"/>
                  </a:lnTo>
                  <a:lnTo>
                    <a:pt x="2324" y="8294"/>
                  </a:lnTo>
                  <a:lnTo>
                    <a:pt x="2431" y="8125"/>
                  </a:lnTo>
                  <a:lnTo>
                    <a:pt x="2539" y="7956"/>
                  </a:lnTo>
                  <a:lnTo>
                    <a:pt x="2644" y="7786"/>
                  </a:lnTo>
                  <a:lnTo>
                    <a:pt x="2750" y="7615"/>
                  </a:lnTo>
                  <a:lnTo>
                    <a:pt x="2750" y="7615"/>
                  </a:lnTo>
                  <a:lnTo>
                    <a:pt x="2751" y="7610"/>
                  </a:lnTo>
                  <a:lnTo>
                    <a:pt x="2751" y="7604"/>
                  </a:lnTo>
                  <a:lnTo>
                    <a:pt x="2748" y="7600"/>
                  </a:lnTo>
                  <a:lnTo>
                    <a:pt x="2745" y="7596"/>
                  </a:lnTo>
                  <a:lnTo>
                    <a:pt x="2740" y="7594"/>
                  </a:lnTo>
                  <a:lnTo>
                    <a:pt x="2736" y="7593"/>
                  </a:lnTo>
                  <a:lnTo>
                    <a:pt x="2731" y="7594"/>
                  </a:lnTo>
                  <a:lnTo>
                    <a:pt x="2726" y="7597"/>
                  </a:lnTo>
                  <a:lnTo>
                    <a:pt x="2726" y="7597"/>
                  </a:lnTo>
                  <a:lnTo>
                    <a:pt x="2672" y="7664"/>
                  </a:lnTo>
                  <a:lnTo>
                    <a:pt x="2620" y="7731"/>
                  </a:lnTo>
                  <a:lnTo>
                    <a:pt x="2568" y="7799"/>
                  </a:lnTo>
                  <a:lnTo>
                    <a:pt x="2517" y="7867"/>
                  </a:lnTo>
                  <a:lnTo>
                    <a:pt x="2466" y="7936"/>
                  </a:lnTo>
                  <a:lnTo>
                    <a:pt x="2417" y="8006"/>
                  </a:lnTo>
                  <a:lnTo>
                    <a:pt x="2368" y="8075"/>
                  </a:lnTo>
                  <a:lnTo>
                    <a:pt x="2320" y="8145"/>
                  </a:lnTo>
                  <a:lnTo>
                    <a:pt x="2225" y="8287"/>
                  </a:lnTo>
                  <a:lnTo>
                    <a:pt x="2132" y="8430"/>
                  </a:lnTo>
                  <a:lnTo>
                    <a:pt x="2040" y="8574"/>
                  </a:lnTo>
                  <a:lnTo>
                    <a:pt x="1949" y="8718"/>
                  </a:lnTo>
                  <a:lnTo>
                    <a:pt x="1769" y="9007"/>
                  </a:lnTo>
                  <a:lnTo>
                    <a:pt x="1679" y="9152"/>
                  </a:lnTo>
                  <a:lnTo>
                    <a:pt x="1586" y="9296"/>
                  </a:lnTo>
                  <a:lnTo>
                    <a:pt x="1494" y="9439"/>
                  </a:lnTo>
                  <a:lnTo>
                    <a:pt x="1400" y="9580"/>
                  </a:lnTo>
                  <a:lnTo>
                    <a:pt x="1352" y="9652"/>
                  </a:lnTo>
                  <a:lnTo>
                    <a:pt x="1303" y="9722"/>
                  </a:lnTo>
                  <a:lnTo>
                    <a:pt x="1254" y="9791"/>
                  </a:lnTo>
                  <a:lnTo>
                    <a:pt x="1204" y="9860"/>
                  </a:lnTo>
                  <a:lnTo>
                    <a:pt x="1204" y="9860"/>
                  </a:lnTo>
                  <a:lnTo>
                    <a:pt x="1218" y="9840"/>
                  </a:lnTo>
                  <a:lnTo>
                    <a:pt x="1232" y="9819"/>
                  </a:lnTo>
                  <a:lnTo>
                    <a:pt x="1245" y="9797"/>
                  </a:lnTo>
                  <a:lnTo>
                    <a:pt x="1257" y="9773"/>
                  </a:lnTo>
                  <a:lnTo>
                    <a:pt x="1282" y="9725"/>
                  </a:lnTo>
                  <a:lnTo>
                    <a:pt x="1307" y="9674"/>
                  </a:lnTo>
                  <a:lnTo>
                    <a:pt x="1329" y="9622"/>
                  </a:lnTo>
                  <a:lnTo>
                    <a:pt x="1352" y="9568"/>
                  </a:lnTo>
                  <a:lnTo>
                    <a:pt x="1374" y="9516"/>
                  </a:lnTo>
                  <a:lnTo>
                    <a:pt x="1397" y="9463"/>
                  </a:lnTo>
                  <a:lnTo>
                    <a:pt x="1397" y="9463"/>
                  </a:lnTo>
                  <a:lnTo>
                    <a:pt x="1515" y="9303"/>
                  </a:lnTo>
                  <a:lnTo>
                    <a:pt x="1632" y="9140"/>
                  </a:lnTo>
                  <a:lnTo>
                    <a:pt x="1748" y="8977"/>
                  </a:lnTo>
                  <a:lnTo>
                    <a:pt x="1861" y="8813"/>
                  </a:lnTo>
                  <a:lnTo>
                    <a:pt x="1974" y="8648"/>
                  </a:lnTo>
                  <a:lnTo>
                    <a:pt x="2028" y="8565"/>
                  </a:lnTo>
                  <a:lnTo>
                    <a:pt x="2083" y="8483"/>
                  </a:lnTo>
                  <a:lnTo>
                    <a:pt x="2135" y="8400"/>
                  </a:lnTo>
                  <a:lnTo>
                    <a:pt x="2188" y="8317"/>
                  </a:lnTo>
                  <a:lnTo>
                    <a:pt x="2239" y="8234"/>
                  </a:lnTo>
                  <a:lnTo>
                    <a:pt x="2290" y="8151"/>
                  </a:lnTo>
                  <a:lnTo>
                    <a:pt x="2290" y="8151"/>
                  </a:lnTo>
                  <a:lnTo>
                    <a:pt x="2340" y="8075"/>
                  </a:lnTo>
                  <a:lnTo>
                    <a:pt x="2390" y="7998"/>
                  </a:lnTo>
                  <a:lnTo>
                    <a:pt x="2440" y="7920"/>
                  </a:lnTo>
                  <a:lnTo>
                    <a:pt x="2489" y="7842"/>
                  </a:lnTo>
                  <a:lnTo>
                    <a:pt x="2535" y="7762"/>
                  </a:lnTo>
                  <a:lnTo>
                    <a:pt x="2581" y="7682"/>
                  </a:lnTo>
                  <a:lnTo>
                    <a:pt x="2626" y="7601"/>
                  </a:lnTo>
                  <a:lnTo>
                    <a:pt x="2669" y="7519"/>
                  </a:lnTo>
                  <a:lnTo>
                    <a:pt x="2669" y="7519"/>
                  </a:lnTo>
                  <a:lnTo>
                    <a:pt x="2670" y="7513"/>
                  </a:lnTo>
                  <a:lnTo>
                    <a:pt x="2670" y="7507"/>
                  </a:lnTo>
                  <a:lnTo>
                    <a:pt x="2668" y="7503"/>
                  </a:lnTo>
                  <a:lnTo>
                    <a:pt x="2663" y="7500"/>
                  </a:lnTo>
                  <a:lnTo>
                    <a:pt x="2658" y="7498"/>
                  </a:lnTo>
                  <a:lnTo>
                    <a:pt x="2654" y="7498"/>
                  </a:lnTo>
                  <a:lnTo>
                    <a:pt x="2649" y="7500"/>
                  </a:lnTo>
                  <a:lnTo>
                    <a:pt x="2644" y="7505"/>
                  </a:lnTo>
                  <a:lnTo>
                    <a:pt x="2644" y="7505"/>
                  </a:lnTo>
                  <a:lnTo>
                    <a:pt x="2602" y="7562"/>
                  </a:lnTo>
                  <a:lnTo>
                    <a:pt x="2561" y="7622"/>
                  </a:lnTo>
                  <a:lnTo>
                    <a:pt x="2521" y="7682"/>
                  </a:lnTo>
                  <a:lnTo>
                    <a:pt x="2482" y="7741"/>
                  </a:lnTo>
                  <a:lnTo>
                    <a:pt x="2443" y="7802"/>
                  </a:lnTo>
                  <a:lnTo>
                    <a:pt x="2406" y="7863"/>
                  </a:lnTo>
                  <a:lnTo>
                    <a:pt x="2331" y="7987"/>
                  </a:lnTo>
                  <a:lnTo>
                    <a:pt x="2257" y="8112"/>
                  </a:lnTo>
                  <a:lnTo>
                    <a:pt x="2184" y="8236"/>
                  </a:lnTo>
                  <a:lnTo>
                    <a:pt x="2112" y="8362"/>
                  </a:lnTo>
                  <a:lnTo>
                    <a:pt x="2037" y="8486"/>
                  </a:lnTo>
                  <a:lnTo>
                    <a:pt x="2037" y="8486"/>
                  </a:lnTo>
                  <a:lnTo>
                    <a:pt x="1891" y="8686"/>
                  </a:lnTo>
                  <a:lnTo>
                    <a:pt x="1745" y="8887"/>
                  </a:lnTo>
                  <a:lnTo>
                    <a:pt x="1673" y="8988"/>
                  </a:lnTo>
                  <a:lnTo>
                    <a:pt x="1603" y="9090"/>
                  </a:lnTo>
                  <a:lnTo>
                    <a:pt x="1534" y="9193"/>
                  </a:lnTo>
                  <a:lnTo>
                    <a:pt x="1466" y="9297"/>
                  </a:lnTo>
                  <a:lnTo>
                    <a:pt x="1466" y="9297"/>
                  </a:lnTo>
                  <a:lnTo>
                    <a:pt x="1367" y="9429"/>
                  </a:lnTo>
                  <a:lnTo>
                    <a:pt x="1319" y="9496"/>
                  </a:lnTo>
                  <a:lnTo>
                    <a:pt x="1273" y="9563"/>
                  </a:lnTo>
                  <a:lnTo>
                    <a:pt x="1226" y="9630"/>
                  </a:lnTo>
                  <a:lnTo>
                    <a:pt x="1181" y="9698"/>
                  </a:lnTo>
                  <a:lnTo>
                    <a:pt x="1138" y="9766"/>
                  </a:lnTo>
                  <a:lnTo>
                    <a:pt x="1097" y="9835"/>
                  </a:lnTo>
                  <a:lnTo>
                    <a:pt x="1097" y="9835"/>
                  </a:lnTo>
                  <a:lnTo>
                    <a:pt x="1143" y="9759"/>
                  </a:lnTo>
                  <a:lnTo>
                    <a:pt x="1188" y="9683"/>
                  </a:lnTo>
                  <a:lnTo>
                    <a:pt x="1235" y="9608"/>
                  </a:lnTo>
                  <a:lnTo>
                    <a:pt x="1283" y="9533"/>
                  </a:lnTo>
                  <a:lnTo>
                    <a:pt x="1332" y="9460"/>
                  </a:lnTo>
                  <a:lnTo>
                    <a:pt x="1381" y="9386"/>
                  </a:lnTo>
                  <a:lnTo>
                    <a:pt x="1481" y="9240"/>
                  </a:lnTo>
                  <a:lnTo>
                    <a:pt x="1583" y="9094"/>
                  </a:lnTo>
                  <a:lnTo>
                    <a:pt x="1685" y="8949"/>
                  </a:lnTo>
                  <a:lnTo>
                    <a:pt x="1788" y="8805"/>
                  </a:lnTo>
                  <a:lnTo>
                    <a:pt x="1889" y="8660"/>
                  </a:lnTo>
                  <a:lnTo>
                    <a:pt x="1989" y="8515"/>
                  </a:lnTo>
                  <a:lnTo>
                    <a:pt x="2088" y="8368"/>
                  </a:lnTo>
                  <a:lnTo>
                    <a:pt x="2136" y="8294"/>
                  </a:lnTo>
                  <a:lnTo>
                    <a:pt x="2184" y="8220"/>
                  </a:lnTo>
                  <a:lnTo>
                    <a:pt x="2231" y="8145"/>
                  </a:lnTo>
                  <a:lnTo>
                    <a:pt x="2277" y="8069"/>
                  </a:lnTo>
                  <a:lnTo>
                    <a:pt x="2322" y="7993"/>
                  </a:lnTo>
                  <a:lnTo>
                    <a:pt x="2367" y="7917"/>
                  </a:lnTo>
                  <a:lnTo>
                    <a:pt x="2409" y="7838"/>
                  </a:lnTo>
                  <a:lnTo>
                    <a:pt x="2451" y="7761"/>
                  </a:lnTo>
                  <a:lnTo>
                    <a:pt x="2492" y="7682"/>
                  </a:lnTo>
                  <a:lnTo>
                    <a:pt x="2531" y="7602"/>
                  </a:lnTo>
                  <a:lnTo>
                    <a:pt x="2568" y="7520"/>
                  </a:lnTo>
                  <a:lnTo>
                    <a:pt x="2605" y="7438"/>
                  </a:lnTo>
                  <a:lnTo>
                    <a:pt x="2605" y="7438"/>
                  </a:lnTo>
                  <a:lnTo>
                    <a:pt x="2606" y="7434"/>
                  </a:lnTo>
                  <a:lnTo>
                    <a:pt x="2605" y="7429"/>
                  </a:lnTo>
                  <a:lnTo>
                    <a:pt x="2602" y="7424"/>
                  </a:lnTo>
                  <a:lnTo>
                    <a:pt x="2600" y="7419"/>
                  </a:lnTo>
                  <a:lnTo>
                    <a:pt x="2595" y="7417"/>
                  </a:lnTo>
                  <a:lnTo>
                    <a:pt x="2592" y="7417"/>
                  </a:lnTo>
                  <a:lnTo>
                    <a:pt x="2587" y="7418"/>
                  </a:lnTo>
                  <a:lnTo>
                    <a:pt x="2582" y="7422"/>
                  </a:lnTo>
                  <a:lnTo>
                    <a:pt x="2582" y="7422"/>
                  </a:lnTo>
                  <a:lnTo>
                    <a:pt x="2533" y="7486"/>
                  </a:lnTo>
                  <a:lnTo>
                    <a:pt x="2484" y="7553"/>
                  </a:lnTo>
                  <a:lnTo>
                    <a:pt x="2436" y="7618"/>
                  </a:lnTo>
                  <a:lnTo>
                    <a:pt x="2389" y="7685"/>
                  </a:lnTo>
                  <a:lnTo>
                    <a:pt x="2344" y="7753"/>
                  </a:lnTo>
                  <a:lnTo>
                    <a:pt x="2298" y="7821"/>
                  </a:lnTo>
                  <a:lnTo>
                    <a:pt x="2208" y="7958"/>
                  </a:lnTo>
                  <a:lnTo>
                    <a:pt x="2120" y="8096"/>
                  </a:lnTo>
                  <a:lnTo>
                    <a:pt x="2035" y="8235"/>
                  </a:lnTo>
                  <a:lnTo>
                    <a:pt x="1949" y="8375"/>
                  </a:lnTo>
                  <a:lnTo>
                    <a:pt x="1865" y="8515"/>
                  </a:lnTo>
                  <a:lnTo>
                    <a:pt x="1779" y="8655"/>
                  </a:lnTo>
                  <a:lnTo>
                    <a:pt x="1694" y="8795"/>
                  </a:lnTo>
                  <a:lnTo>
                    <a:pt x="1609" y="8934"/>
                  </a:lnTo>
                  <a:lnTo>
                    <a:pt x="1521" y="9072"/>
                  </a:lnTo>
                  <a:lnTo>
                    <a:pt x="1431" y="9209"/>
                  </a:lnTo>
                  <a:lnTo>
                    <a:pt x="1385" y="9277"/>
                  </a:lnTo>
                  <a:lnTo>
                    <a:pt x="1338" y="9344"/>
                  </a:lnTo>
                  <a:lnTo>
                    <a:pt x="1291" y="9410"/>
                  </a:lnTo>
                  <a:lnTo>
                    <a:pt x="1243" y="9477"/>
                  </a:lnTo>
                  <a:lnTo>
                    <a:pt x="1194" y="9543"/>
                  </a:lnTo>
                  <a:lnTo>
                    <a:pt x="1145" y="9607"/>
                  </a:lnTo>
                  <a:lnTo>
                    <a:pt x="1145" y="9607"/>
                  </a:lnTo>
                  <a:lnTo>
                    <a:pt x="1102" y="9662"/>
                  </a:lnTo>
                  <a:lnTo>
                    <a:pt x="1057" y="9717"/>
                  </a:lnTo>
                  <a:lnTo>
                    <a:pt x="1016" y="9764"/>
                  </a:lnTo>
                  <a:lnTo>
                    <a:pt x="999" y="9783"/>
                  </a:lnTo>
                  <a:lnTo>
                    <a:pt x="985" y="9796"/>
                  </a:lnTo>
                  <a:lnTo>
                    <a:pt x="975" y="9804"/>
                  </a:lnTo>
                  <a:lnTo>
                    <a:pt x="971" y="9806"/>
                  </a:lnTo>
                  <a:lnTo>
                    <a:pt x="968" y="9805"/>
                  </a:lnTo>
                  <a:lnTo>
                    <a:pt x="967" y="9804"/>
                  </a:lnTo>
                  <a:lnTo>
                    <a:pt x="968" y="9799"/>
                  </a:lnTo>
                  <a:lnTo>
                    <a:pt x="969" y="9793"/>
                  </a:lnTo>
                  <a:lnTo>
                    <a:pt x="973" y="9784"/>
                  </a:lnTo>
                  <a:lnTo>
                    <a:pt x="984" y="9760"/>
                  </a:lnTo>
                  <a:lnTo>
                    <a:pt x="1002" y="9725"/>
                  </a:lnTo>
                  <a:lnTo>
                    <a:pt x="1029" y="9680"/>
                  </a:lnTo>
                  <a:lnTo>
                    <a:pt x="1063" y="9621"/>
                  </a:lnTo>
                  <a:lnTo>
                    <a:pt x="1063" y="9621"/>
                  </a:lnTo>
                  <a:lnTo>
                    <a:pt x="1123" y="9523"/>
                  </a:lnTo>
                  <a:lnTo>
                    <a:pt x="1184" y="9424"/>
                  </a:lnTo>
                  <a:lnTo>
                    <a:pt x="1307" y="9230"/>
                  </a:lnTo>
                  <a:lnTo>
                    <a:pt x="1431" y="9037"/>
                  </a:lnTo>
                  <a:lnTo>
                    <a:pt x="1556" y="8845"/>
                  </a:lnTo>
                  <a:lnTo>
                    <a:pt x="1556" y="8845"/>
                  </a:lnTo>
                  <a:lnTo>
                    <a:pt x="1669" y="8672"/>
                  </a:lnTo>
                  <a:lnTo>
                    <a:pt x="1784" y="8500"/>
                  </a:lnTo>
                  <a:lnTo>
                    <a:pt x="2015" y="8157"/>
                  </a:lnTo>
                  <a:lnTo>
                    <a:pt x="2245" y="7814"/>
                  </a:lnTo>
                  <a:lnTo>
                    <a:pt x="2476" y="7470"/>
                  </a:lnTo>
                  <a:lnTo>
                    <a:pt x="2476" y="7470"/>
                  </a:lnTo>
                  <a:lnTo>
                    <a:pt x="2478" y="7465"/>
                  </a:lnTo>
                  <a:lnTo>
                    <a:pt x="2478" y="7460"/>
                  </a:lnTo>
                  <a:lnTo>
                    <a:pt x="2476" y="7456"/>
                  </a:lnTo>
                  <a:lnTo>
                    <a:pt x="2472" y="7453"/>
                  </a:lnTo>
                  <a:lnTo>
                    <a:pt x="2468" y="7451"/>
                  </a:lnTo>
                  <a:lnTo>
                    <a:pt x="2462" y="7451"/>
                  </a:lnTo>
                  <a:lnTo>
                    <a:pt x="2457" y="7452"/>
                  </a:lnTo>
                  <a:lnTo>
                    <a:pt x="2452" y="7457"/>
                  </a:lnTo>
                  <a:lnTo>
                    <a:pt x="2452" y="7457"/>
                  </a:lnTo>
                  <a:lnTo>
                    <a:pt x="2386" y="7544"/>
                  </a:lnTo>
                  <a:lnTo>
                    <a:pt x="2320" y="7631"/>
                  </a:lnTo>
                  <a:lnTo>
                    <a:pt x="2191" y="7808"/>
                  </a:lnTo>
                  <a:lnTo>
                    <a:pt x="2191" y="7808"/>
                  </a:lnTo>
                  <a:lnTo>
                    <a:pt x="2252" y="7713"/>
                  </a:lnTo>
                  <a:lnTo>
                    <a:pt x="2312" y="7617"/>
                  </a:lnTo>
                  <a:lnTo>
                    <a:pt x="2372" y="7520"/>
                  </a:lnTo>
                  <a:lnTo>
                    <a:pt x="2429" y="7423"/>
                  </a:lnTo>
                  <a:lnTo>
                    <a:pt x="2429" y="7423"/>
                  </a:lnTo>
                  <a:lnTo>
                    <a:pt x="2430" y="7417"/>
                  </a:lnTo>
                  <a:lnTo>
                    <a:pt x="2430" y="7412"/>
                  </a:lnTo>
                  <a:lnTo>
                    <a:pt x="2428" y="7408"/>
                  </a:lnTo>
                  <a:lnTo>
                    <a:pt x="2424" y="7404"/>
                  </a:lnTo>
                  <a:lnTo>
                    <a:pt x="2420" y="7402"/>
                  </a:lnTo>
                  <a:lnTo>
                    <a:pt x="2415" y="7401"/>
                  </a:lnTo>
                  <a:lnTo>
                    <a:pt x="2410" y="7402"/>
                  </a:lnTo>
                  <a:lnTo>
                    <a:pt x="2406" y="7405"/>
                  </a:lnTo>
                  <a:lnTo>
                    <a:pt x="2406" y="7405"/>
                  </a:lnTo>
                  <a:lnTo>
                    <a:pt x="2393" y="7421"/>
                  </a:lnTo>
                  <a:lnTo>
                    <a:pt x="2393" y="7421"/>
                  </a:lnTo>
                  <a:lnTo>
                    <a:pt x="2404" y="7386"/>
                  </a:lnTo>
                  <a:lnTo>
                    <a:pt x="2414" y="7349"/>
                  </a:lnTo>
                  <a:lnTo>
                    <a:pt x="2423" y="7312"/>
                  </a:lnTo>
                  <a:lnTo>
                    <a:pt x="2430" y="7275"/>
                  </a:lnTo>
                  <a:lnTo>
                    <a:pt x="2430" y="7275"/>
                  </a:lnTo>
                  <a:lnTo>
                    <a:pt x="2430" y="7270"/>
                  </a:lnTo>
                  <a:lnTo>
                    <a:pt x="2429" y="7266"/>
                  </a:lnTo>
                  <a:lnTo>
                    <a:pt x="2427" y="7263"/>
                  </a:lnTo>
                  <a:lnTo>
                    <a:pt x="2423" y="7259"/>
                  </a:lnTo>
                  <a:lnTo>
                    <a:pt x="2420" y="7258"/>
                  </a:lnTo>
                  <a:lnTo>
                    <a:pt x="2415" y="7257"/>
                  </a:lnTo>
                  <a:lnTo>
                    <a:pt x="2410" y="7258"/>
                  </a:lnTo>
                  <a:lnTo>
                    <a:pt x="2407" y="7261"/>
                  </a:lnTo>
                  <a:lnTo>
                    <a:pt x="2407" y="7261"/>
                  </a:lnTo>
                  <a:lnTo>
                    <a:pt x="2346" y="7321"/>
                  </a:lnTo>
                  <a:lnTo>
                    <a:pt x="2286" y="7382"/>
                  </a:lnTo>
                  <a:lnTo>
                    <a:pt x="2229" y="7444"/>
                  </a:lnTo>
                  <a:lnTo>
                    <a:pt x="2173" y="7507"/>
                  </a:lnTo>
                  <a:lnTo>
                    <a:pt x="2118" y="7570"/>
                  </a:lnTo>
                  <a:lnTo>
                    <a:pt x="2064" y="7636"/>
                  </a:lnTo>
                  <a:lnTo>
                    <a:pt x="2012" y="7702"/>
                  </a:lnTo>
                  <a:lnTo>
                    <a:pt x="1961" y="7768"/>
                  </a:lnTo>
                  <a:lnTo>
                    <a:pt x="1912" y="7836"/>
                  </a:lnTo>
                  <a:lnTo>
                    <a:pt x="1862" y="7905"/>
                  </a:lnTo>
                  <a:lnTo>
                    <a:pt x="1814" y="7974"/>
                  </a:lnTo>
                  <a:lnTo>
                    <a:pt x="1768" y="8044"/>
                  </a:lnTo>
                  <a:lnTo>
                    <a:pt x="1721" y="8115"/>
                  </a:lnTo>
                  <a:lnTo>
                    <a:pt x="1674" y="8186"/>
                  </a:lnTo>
                  <a:lnTo>
                    <a:pt x="1584" y="8330"/>
                  </a:lnTo>
                  <a:lnTo>
                    <a:pt x="1584" y="8330"/>
                  </a:lnTo>
                  <a:lnTo>
                    <a:pt x="1260" y="8851"/>
                  </a:lnTo>
                  <a:lnTo>
                    <a:pt x="1098" y="9112"/>
                  </a:lnTo>
                  <a:lnTo>
                    <a:pt x="1019" y="9244"/>
                  </a:lnTo>
                  <a:lnTo>
                    <a:pt x="939" y="9375"/>
                  </a:lnTo>
                  <a:lnTo>
                    <a:pt x="939" y="9375"/>
                  </a:lnTo>
                  <a:lnTo>
                    <a:pt x="850" y="9482"/>
                  </a:lnTo>
                  <a:lnTo>
                    <a:pt x="760" y="9587"/>
                  </a:lnTo>
                  <a:lnTo>
                    <a:pt x="760" y="9587"/>
                  </a:lnTo>
                  <a:lnTo>
                    <a:pt x="719" y="9633"/>
                  </a:lnTo>
                  <a:lnTo>
                    <a:pt x="685" y="9669"/>
                  </a:lnTo>
                  <a:lnTo>
                    <a:pt x="671" y="9683"/>
                  </a:lnTo>
                  <a:lnTo>
                    <a:pt x="658" y="9695"/>
                  </a:lnTo>
                  <a:lnTo>
                    <a:pt x="648" y="9703"/>
                  </a:lnTo>
                  <a:lnTo>
                    <a:pt x="639" y="9708"/>
                  </a:lnTo>
                  <a:lnTo>
                    <a:pt x="634" y="9710"/>
                  </a:lnTo>
                  <a:lnTo>
                    <a:pt x="632" y="9709"/>
                  </a:lnTo>
                  <a:lnTo>
                    <a:pt x="631" y="9708"/>
                  </a:lnTo>
                  <a:lnTo>
                    <a:pt x="630" y="9705"/>
                  </a:lnTo>
                  <a:lnTo>
                    <a:pt x="630" y="9702"/>
                  </a:lnTo>
                  <a:lnTo>
                    <a:pt x="632" y="9691"/>
                  </a:lnTo>
                  <a:lnTo>
                    <a:pt x="638" y="9677"/>
                  </a:lnTo>
                  <a:lnTo>
                    <a:pt x="646" y="9659"/>
                  </a:lnTo>
                  <a:lnTo>
                    <a:pt x="658" y="9635"/>
                  </a:lnTo>
                  <a:lnTo>
                    <a:pt x="673" y="9606"/>
                  </a:lnTo>
                  <a:lnTo>
                    <a:pt x="673" y="9606"/>
                  </a:lnTo>
                  <a:lnTo>
                    <a:pt x="707" y="9564"/>
                  </a:lnTo>
                  <a:lnTo>
                    <a:pt x="740" y="9522"/>
                  </a:lnTo>
                  <a:lnTo>
                    <a:pt x="772" y="9477"/>
                  </a:lnTo>
                  <a:lnTo>
                    <a:pt x="803" y="9434"/>
                  </a:lnTo>
                  <a:lnTo>
                    <a:pt x="834" y="9389"/>
                  </a:lnTo>
                  <a:lnTo>
                    <a:pt x="864" y="9344"/>
                  </a:lnTo>
                  <a:lnTo>
                    <a:pt x="924" y="9252"/>
                  </a:lnTo>
                  <a:lnTo>
                    <a:pt x="981" y="9161"/>
                  </a:lnTo>
                  <a:lnTo>
                    <a:pt x="1037" y="9067"/>
                  </a:lnTo>
                  <a:lnTo>
                    <a:pt x="1147" y="8880"/>
                  </a:lnTo>
                  <a:lnTo>
                    <a:pt x="1147" y="8880"/>
                  </a:lnTo>
                  <a:lnTo>
                    <a:pt x="1281" y="8700"/>
                  </a:lnTo>
                  <a:lnTo>
                    <a:pt x="1413" y="8521"/>
                  </a:lnTo>
                  <a:lnTo>
                    <a:pt x="1543" y="8341"/>
                  </a:lnTo>
                  <a:lnTo>
                    <a:pt x="1673" y="8159"/>
                  </a:lnTo>
                  <a:lnTo>
                    <a:pt x="1673" y="8159"/>
                  </a:lnTo>
                  <a:lnTo>
                    <a:pt x="1564" y="8307"/>
                  </a:lnTo>
                  <a:lnTo>
                    <a:pt x="1455" y="8452"/>
                  </a:lnTo>
                  <a:lnTo>
                    <a:pt x="1344" y="8596"/>
                  </a:lnTo>
                  <a:lnTo>
                    <a:pt x="1233" y="8739"/>
                  </a:lnTo>
                  <a:lnTo>
                    <a:pt x="1233" y="8739"/>
                  </a:lnTo>
                  <a:lnTo>
                    <a:pt x="1274" y="8672"/>
                  </a:lnTo>
                  <a:lnTo>
                    <a:pt x="1274" y="8672"/>
                  </a:lnTo>
                  <a:lnTo>
                    <a:pt x="1333" y="8576"/>
                  </a:lnTo>
                  <a:lnTo>
                    <a:pt x="1333" y="8576"/>
                  </a:lnTo>
                  <a:lnTo>
                    <a:pt x="1571" y="8236"/>
                  </a:lnTo>
                  <a:lnTo>
                    <a:pt x="1689" y="8068"/>
                  </a:lnTo>
                  <a:lnTo>
                    <a:pt x="1805" y="7901"/>
                  </a:lnTo>
                  <a:lnTo>
                    <a:pt x="1805" y="7901"/>
                  </a:lnTo>
                  <a:lnTo>
                    <a:pt x="1855" y="7828"/>
                  </a:lnTo>
                  <a:lnTo>
                    <a:pt x="1907" y="7755"/>
                  </a:lnTo>
                  <a:lnTo>
                    <a:pt x="2011" y="7609"/>
                  </a:lnTo>
                  <a:lnTo>
                    <a:pt x="2063" y="7537"/>
                  </a:lnTo>
                  <a:lnTo>
                    <a:pt x="2113" y="7464"/>
                  </a:lnTo>
                  <a:lnTo>
                    <a:pt x="2161" y="7391"/>
                  </a:lnTo>
                  <a:lnTo>
                    <a:pt x="2207" y="7320"/>
                  </a:lnTo>
                  <a:lnTo>
                    <a:pt x="2207" y="7320"/>
                  </a:lnTo>
                  <a:lnTo>
                    <a:pt x="2146" y="7421"/>
                  </a:lnTo>
                  <a:lnTo>
                    <a:pt x="2084" y="7521"/>
                  </a:lnTo>
                  <a:lnTo>
                    <a:pt x="1962" y="7721"/>
                  </a:lnTo>
                  <a:lnTo>
                    <a:pt x="1900" y="7820"/>
                  </a:lnTo>
                  <a:lnTo>
                    <a:pt x="1837" y="7919"/>
                  </a:lnTo>
                  <a:lnTo>
                    <a:pt x="1771" y="8016"/>
                  </a:lnTo>
                  <a:lnTo>
                    <a:pt x="1704" y="8114"/>
                  </a:lnTo>
                  <a:lnTo>
                    <a:pt x="1704" y="8114"/>
                  </a:lnTo>
                  <a:lnTo>
                    <a:pt x="1783" y="8002"/>
                  </a:lnTo>
                  <a:lnTo>
                    <a:pt x="1861" y="7890"/>
                  </a:lnTo>
                  <a:lnTo>
                    <a:pt x="1939" y="7776"/>
                  </a:lnTo>
                  <a:lnTo>
                    <a:pt x="2016" y="7663"/>
                  </a:lnTo>
                  <a:lnTo>
                    <a:pt x="2092" y="7548"/>
                  </a:lnTo>
                  <a:lnTo>
                    <a:pt x="2167" y="7432"/>
                  </a:lnTo>
                  <a:lnTo>
                    <a:pt x="2242" y="7316"/>
                  </a:lnTo>
                  <a:lnTo>
                    <a:pt x="2317" y="7198"/>
                  </a:lnTo>
                  <a:lnTo>
                    <a:pt x="2317" y="7198"/>
                  </a:lnTo>
                  <a:lnTo>
                    <a:pt x="2319" y="7192"/>
                  </a:lnTo>
                  <a:lnTo>
                    <a:pt x="2318" y="7188"/>
                  </a:lnTo>
                  <a:lnTo>
                    <a:pt x="2315" y="7183"/>
                  </a:lnTo>
                  <a:lnTo>
                    <a:pt x="2312" y="7180"/>
                  </a:lnTo>
                  <a:lnTo>
                    <a:pt x="2307" y="7178"/>
                  </a:lnTo>
                  <a:lnTo>
                    <a:pt x="2301" y="7178"/>
                  </a:lnTo>
                  <a:lnTo>
                    <a:pt x="2297" y="7180"/>
                  </a:lnTo>
                  <a:lnTo>
                    <a:pt x="2292" y="7184"/>
                  </a:lnTo>
                  <a:lnTo>
                    <a:pt x="2292" y="7184"/>
                  </a:lnTo>
                  <a:lnTo>
                    <a:pt x="2198" y="7309"/>
                  </a:lnTo>
                  <a:lnTo>
                    <a:pt x="2105" y="7435"/>
                  </a:lnTo>
                  <a:lnTo>
                    <a:pt x="2013" y="7561"/>
                  </a:lnTo>
                  <a:lnTo>
                    <a:pt x="1922" y="7689"/>
                  </a:lnTo>
                  <a:lnTo>
                    <a:pt x="1832" y="7816"/>
                  </a:lnTo>
                  <a:lnTo>
                    <a:pt x="1743" y="7944"/>
                  </a:lnTo>
                  <a:lnTo>
                    <a:pt x="1655" y="8073"/>
                  </a:lnTo>
                  <a:lnTo>
                    <a:pt x="1568" y="8203"/>
                  </a:lnTo>
                  <a:lnTo>
                    <a:pt x="1568" y="8203"/>
                  </a:lnTo>
                  <a:lnTo>
                    <a:pt x="1729" y="7943"/>
                  </a:lnTo>
                  <a:lnTo>
                    <a:pt x="1892" y="7683"/>
                  </a:lnTo>
                  <a:lnTo>
                    <a:pt x="2056" y="7424"/>
                  </a:lnTo>
                  <a:lnTo>
                    <a:pt x="2221" y="7167"/>
                  </a:lnTo>
                  <a:lnTo>
                    <a:pt x="2221" y="7167"/>
                  </a:lnTo>
                  <a:lnTo>
                    <a:pt x="2223" y="7161"/>
                  </a:lnTo>
                  <a:lnTo>
                    <a:pt x="2222" y="7155"/>
                  </a:lnTo>
                  <a:lnTo>
                    <a:pt x="2219" y="7151"/>
                  </a:lnTo>
                  <a:lnTo>
                    <a:pt x="2216" y="7148"/>
                  </a:lnTo>
                  <a:lnTo>
                    <a:pt x="2211" y="7146"/>
                  </a:lnTo>
                  <a:lnTo>
                    <a:pt x="2205" y="7146"/>
                  </a:lnTo>
                  <a:lnTo>
                    <a:pt x="2201" y="7148"/>
                  </a:lnTo>
                  <a:lnTo>
                    <a:pt x="2196" y="7151"/>
                  </a:lnTo>
                  <a:lnTo>
                    <a:pt x="2196" y="7151"/>
                  </a:lnTo>
                  <a:lnTo>
                    <a:pt x="2121" y="7253"/>
                  </a:lnTo>
                  <a:lnTo>
                    <a:pt x="2047" y="7356"/>
                  </a:lnTo>
                  <a:lnTo>
                    <a:pt x="1975" y="7459"/>
                  </a:lnTo>
                  <a:lnTo>
                    <a:pt x="1903" y="7562"/>
                  </a:lnTo>
                  <a:lnTo>
                    <a:pt x="1903" y="7562"/>
                  </a:lnTo>
                  <a:lnTo>
                    <a:pt x="1940" y="7505"/>
                  </a:lnTo>
                  <a:lnTo>
                    <a:pt x="1976" y="7446"/>
                  </a:lnTo>
                  <a:lnTo>
                    <a:pt x="2010" y="7388"/>
                  </a:lnTo>
                  <a:lnTo>
                    <a:pt x="2043" y="7328"/>
                  </a:lnTo>
                  <a:lnTo>
                    <a:pt x="2074" y="7268"/>
                  </a:lnTo>
                  <a:lnTo>
                    <a:pt x="2104" y="7208"/>
                  </a:lnTo>
                  <a:lnTo>
                    <a:pt x="2132" y="7146"/>
                  </a:lnTo>
                  <a:lnTo>
                    <a:pt x="2157" y="7084"/>
                  </a:lnTo>
                  <a:lnTo>
                    <a:pt x="2157" y="7084"/>
                  </a:lnTo>
                  <a:lnTo>
                    <a:pt x="2159" y="7078"/>
                  </a:lnTo>
                  <a:lnTo>
                    <a:pt x="2157" y="7073"/>
                  </a:lnTo>
                  <a:lnTo>
                    <a:pt x="2155" y="7069"/>
                  </a:lnTo>
                  <a:lnTo>
                    <a:pt x="2152" y="7067"/>
                  </a:lnTo>
                  <a:lnTo>
                    <a:pt x="2147" y="7065"/>
                  </a:lnTo>
                  <a:lnTo>
                    <a:pt x="2142" y="7065"/>
                  </a:lnTo>
                  <a:lnTo>
                    <a:pt x="2138" y="7066"/>
                  </a:lnTo>
                  <a:lnTo>
                    <a:pt x="2134" y="7068"/>
                  </a:lnTo>
                  <a:lnTo>
                    <a:pt x="2134" y="7068"/>
                  </a:lnTo>
                  <a:lnTo>
                    <a:pt x="2087" y="7120"/>
                  </a:lnTo>
                  <a:lnTo>
                    <a:pt x="2042" y="7171"/>
                  </a:lnTo>
                  <a:lnTo>
                    <a:pt x="1998" y="7225"/>
                  </a:lnTo>
                  <a:lnTo>
                    <a:pt x="1956" y="7279"/>
                  </a:lnTo>
                  <a:lnTo>
                    <a:pt x="1914" y="7335"/>
                  </a:lnTo>
                  <a:lnTo>
                    <a:pt x="1874" y="7391"/>
                  </a:lnTo>
                  <a:lnTo>
                    <a:pt x="1834" y="7449"/>
                  </a:lnTo>
                  <a:lnTo>
                    <a:pt x="1796" y="7506"/>
                  </a:lnTo>
                  <a:lnTo>
                    <a:pt x="1796" y="7506"/>
                  </a:lnTo>
                  <a:lnTo>
                    <a:pt x="1830" y="7448"/>
                  </a:lnTo>
                  <a:lnTo>
                    <a:pt x="1864" y="7388"/>
                  </a:lnTo>
                  <a:lnTo>
                    <a:pt x="1895" y="7327"/>
                  </a:lnTo>
                  <a:lnTo>
                    <a:pt x="1927" y="7266"/>
                  </a:lnTo>
                  <a:lnTo>
                    <a:pt x="1957" y="7204"/>
                  </a:lnTo>
                  <a:lnTo>
                    <a:pt x="1987" y="7142"/>
                  </a:lnTo>
                  <a:lnTo>
                    <a:pt x="2015" y="7079"/>
                  </a:lnTo>
                  <a:lnTo>
                    <a:pt x="2042" y="7014"/>
                  </a:lnTo>
                  <a:lnTo>
                    <a:pt x="2042" y="7014"/>
                  </a:lnTo>
                  <a:close/>
                  <a:moveTo>
                    <a:pt x="1790" y="9027"/>
                  </a:moveTo>
                  <a:lnTo>
                    <a:pt x="1790" y="9027"/>
                  </a:lnTo>
                  <a:lnTo>
                    <a:pt x="1995" y="8699"/>
                  </a:lnTo>
                  <a:lnTo>
                    <a:pt x="2098" y="8535"/>
                  </a:lnTo>
                  <a:lnTo>
                    <a:pt x="2202" y="8372"/>
                  </a:lnTo>
                  <a:lnTo>
                    <a:pt x="2256" y="8291"/>
                  </a:lnTo>
                  <a:lnTo>
                    <a:pt x="2310" y="8211"/>
                  </a:lnTo>
                  <a:lnTo>
                    <a:pt x="2363" y="8131"/>
                  </a:lnTo>
                  <a:lnTo>
                    <a:pt x="2418" y="8052"/>
                  </a:lnTo>
                  <a:lnTo>
                    <a:pt x="2475" y="7973"/>
                  </a:lnTo>
                  <a:lnTo>
                    <a:pt x="2531" y="7895"/>
                  </a:lnTo>
                  <a:lnTo>
                    <a:pt x="2588" y="7816"/>
                  </a:lnTo>
                  <a:lnTo>
                    <a:pt x="2647" y="7740"/>
                  </a:lnTo>
                  <a:lnTo>
                    <a:pt x="2647" y="7740"/>
                  </a:lnTo>
                  <a:lnTo>
                    <a:pt x="2600" y="7802"/>
                  </a:lnTo>
                  <a:lnTo>
                    <a:pt x="2554" y="7865"/>
                  </a:lnTo>
                  <a:lnTo>
                    <a:pt x="2509" y="7930"/>
                  </a:lnTo>
                  <a:lnTo>
                    <a:pt x="2464" y="7995"/>
                  </a:lnTo>
                  <a:lnTo>
                    <a:pt x="2420" y="8061"/>
                  </a:lnTo>
                  <a:lnTo>
                    <a:pt x="2377" y="8128"/>
                  </a:lnTo>
                  <a:lnTo>
                    <a:pt x="2292" y="8262"/>
                  </a:lnTo>
                  <a:lnTo>
                    <a:pt x="2123" y="8533"/>
                  </a:lnTo>
                  <a:lnTo>
                    <a:pt x="2038" y="8666"/>
                  </a:lnTo>
                  <a:lnTo>
                    <a:pt x="1995" y="8733"/>
                  </a:lnTo>
                  <a:lnTo>
                    <a:pt x="1951" y="8797"/>
                  </a:lnTo>
                  <a:lnTo>
                    <a:pt x="1951" y="8797"/>
                  </a:lnTo>
                  <a:lnTo>
                    <a:pt x="1912" y="8854"/>
                  </a:lnTo>
                  <a:lnTo>
                    <a:pt x="1872" y="8912"/>
                  </a:lnTo>
                  <a:lnTo>
                    <a:pt x="1790" y="9027"/>
                  </a:lnTo>
                  <a:lnTo>
                    <a:pt x="1790" y="9027"/>
                  </a:lnTo>
                  <a:close/>
                  <a:moveTo>
                    <a:pt x="1601" y="9117"/>
                  </a:moveTo>
                  <a:lnTo>
                    <a:pt x="1601" y="9117"/>
                  </a:lnTo>
                  <a:lnTo>
                    <a:pt x="1676" y="9008"/>
                  </a:lnTo>
                  <a:lnTo>
                    <a:pt x="1754" y="8899"/>
                  </a:lnTo>
                  <a:lnTo>
                    <a:pt x="1910" y="8685"/>
                  </a:lnTo>
                  <a:lnTo>
                    <a:pt x="1910" y="8685"/>
                  </a:lnTo>
                  <a:lnTo>
                    <a:pt x="1925" y="8665"/>
                  </a:lnTo>
                  <a:lnTo>
                    <a:pt x="1925" y="8665"/>
                  </a:lnTo>
                  <a:lnTo>
                    <a:pt x="1905" y="8695"/>
                  </a:lnTo>
                  <a:lnTo>
                    <a:pt x="1905" y="8695"/>
                  </a:lnTo>
                  <a:lnTo>
                    <a:pt x="1868" y="8749"/>
                  </a:lnTo>
                  <a:lnTo>
                    <a:pt x="1832" y="8802"/>
                  </a:lnTo>
                  <a:lnTo>
                    <a:pt x="1757" y="8907"/>
                  </a:lnTo>
                  <a:lnTo>
                    <a:pt x="1680" y="9012"/>
                  </a:lnTo>
                  <a:lnTo>
                    <a:pt x="1601" y="9117"/>
                  </a:lnTo>
                  <a:lnTo>
                    <a:pt x="1601" y="9117"/>
                  </a:lnTo>
                  <a:close/>
                  <a:moveTo>
                    <a:pt x="1552" y="9110"/>
                  </a:moveTo>
                  <a:lnTo>
                    <a:pt x="1552" y="9110"/>
                  </a:lnTo>
                  <a:lnTo>
                    <a:pt x="1610" y="9023"/>
                  </a:lnTo>
                  <a:lnTo>
                    <a:pt x="1666" y="8936"/>
                  </a:lnTo>
                  <a:lnTo>
                    <a:pt x="1722" y="8849"/>
                  </a:lnTo>
                  <a:lnTo>
                    <a:pt x="1777" y="8761"/>
                  </a:lnTo>
                  <a:lnTo>
                    <a:pt x="1886" y="8584"/>
                  </a:lnTo>
                  <a:lnTo>
                    <a:pt x="1992" y="8406"/>
                  </a:lnTo>
                  <a:lnTo>
                    <a:pt x="2202" y="8052"/>
                  </a:lnTo>
                  <a:lnTo>
                    <a:pt x="2306" y="7877"/>
                  </a:lnTo>
                  <a:lnTo>
                    <a:pt x="2411" y="7705"/>
                  </a:lnTo>
                  <a:lnTo>
                    <a:pt x="2411" y="7705"/>
                  </a:lnTo>
                  <a:lnTo>
                    <a:pt x="2451" y="7643"/>
                  </a:lnTo>
                  <a:lnTo>
                    <a:pt x="2478" y="7603"/>
                  </a:lnTo>
                  <a:lnTo>
                    <a:pt x="2496" y="7581"/>
                  </a:lnTo>
                  <a:lnTo>
                    <a:pt x="2500" y="7576"/>
                  </a:lnTo>
                  <a:lnTo>
                    <a:pt x="2502" y="7575"/>
                  </a:lnTo>
                  <a:lnTo>
                    <a:pt x="2503" y="7575"/>
                  </a:lnTo>
                  <a:lnTo>
                    <a:pt x="2504" y="7577"/>
                  </a:lnTo>
                  <a:lnTo>
                    <a:pt x="2502" y="7583"/>
                  </a:lnTo>
                  <a:lnTo>
                    <a:pt x="2495" y="7604"/>
                  </a:lnTo>
                  <a:lnTo>
                    <a:pt x="2482" y="7635"/>
                  </a:lnTo>
                  <a:lnTo>
                    <a:pt x="2463" y="7672"/>
                  </a:lnTo>
                  <a:lnTo>
                    <a:pt x="2420" y="7762"/>
                  </a:lnTo>
                  <a:lnTo>
                    <a:pt x="2372" y="7856"/>
                  </a:lnTo>
                  <a:lnTo>
                    <a:pt x="2329" y="7936"/>
                  </a:lnTo>
                  <a:lnTo>
                    <a:pt x="2305" y="7984"/>
                  </a:lnTo>
                  <a:lnTo>
                    <a:pt x="2305" y="7984"/>
                  </a:lnTo>
                  <a:lnTo>
                    <a:pt x="2256" y="8070"/>
                  </a:lnTo>
                  <a:lnTo>
                    <a:pt x="2204" y="8155"/>
                  </a:lnTo>
                  <a:lnTo>
                    <a:pt x="2152" y="8239"/>
                  </a:lnTo>
                  <a:lnTo>
                    <a:pt x="2098" y="8322"/>
                  </a:lnTo>
                  <a:lnTo>
                    <a:pt x="2043" y="8404"/>
                  </a:lnTo>
                  <a:lnTo>
                    <a:pt x="1988" y="8486"/>
                  </a:lnTo>
                  <a:lnTo>
                    <a:pt x="1875" y="8648"/>
                  </a:lnTo>
                  <a:lnTo>
                    <a:pt x="1875" y="8648"/>
                  </a:lnTo>
                  <a:lnTo>
                    <a:pt x="1714" y="8879"/>
                  </a:lnTo>
                  <a:lnTo>
                    <a:pt x="1552" y="9110"/>
                  </a:lnTo>
                  <a:lnTo>
                    <a:pt x="1552" y="9110"/>
                  </a:lnTo>
                  <a:close/>
                  <a:moveTo>
                    <a:pt x="1811" y="8365"/>
                  </a:moveTo>
                  <a:lnTo>
                    <a:pt x="1811" y="8365"/>
                  </a:lnTo>
                  <a:lnTo>
                    <a:pt x="1977" y="8139"/>
                  </a:lnTo>
                  <a:lnTo>
                    <a:pt x="2141" y="7912"/>
                  </a:lnTo>
                  <a:lnTo>
                    <a:pt x="2141" y="7912"/>
                  </a:lnTo>
                  <a:lnTo>
                    <a:pt x="2216" y="7805"/>
                  </a:lnTo>
                  <a:lnTo>
                    <a:pt x="2314" y="7662"/>
                  </a:lnTo>
                  <a:lnTo>
                    <a:pt x="2352" y="7607"/>
                  </a:lnTo>
                  <a:lnTo>
                    <a:pt x="2248" y="7762"/>
                  </a:lnTo>
                  <a:lnTo>
                    <a:pt x="2248" y="7762"/>
                  </a:lnTo>
                  <a:lnTo>
                    <a:pt x="1991" y="8144"/>
                  </a:lnTo>
                  <a:lnTo>
                    <a:pt x="1735" y="8524"/>
                  </a:lnTo>
                  <a:lnTo>
                    <a:pt x="1735" y="8524"/>
                  </a:lnTo>
                  <a:lnTo>
                    <a:pt x="1594" y="8737"/>
                  </a:lnTo>
                  <a:lnTo>
                    <a:pt x="1455" y="8950"/>
                  </a:lnTo>
                  <a:lnTo>
                    <a:pt x="1318" y="9165"/>
                  </a:lnTo>
                  <a:lnTo>
                    <a:pt x="1181" y="9381"/>
                  </a:lnTo>
                  <a:lnTo>
                    <a:pt x="1181" y="9381"/>
                  </a:lnTo>
                  <a:lnTo>
                    <a:pt x="1220" y="9300"/>
                  </a:lnTo>
                  <a:lnTo>
                    <a:pt x="1257" y="9222"/>
                  </a:lnTo>
                  <a:lnTo>
                    <a:pt x="1277" y="9183"/>
                  </a:lnTo>
                  <a:lnTo>
                    <a:pt x="1297" y="9145"/>
                  </a:lnTo>
                  <a:lnTo>
                    <a:pt x="1318" y="9108"/>
                  </a:lnTo>
                  <a:lnTo>
                    <a:pt x="1339" y="9072"/>
                  </a:lnTo>
                  <a:lnTo>
                    <a:pt x="1339" y="9072"/>
                  </a:lnTo>
                  <a:lnTo>
                    <a:pt x="1395" y="8982"/>
                  </a:lnTo>
                  <a:lnTo>
                    <a:pt x="1453" y="8892"/>
                  </a:lnTo>
                  <a:lnTo>
                    <a:pt x="1511" y="8804"/>
                  </a:lnTo>
                  <a:lnTo>
                    <a:pt x="1571" y="8715"/>
                  </a:lnTo>
                  <a:lnTo>
                    <a:pt x="1690" y="8540"/>
                  </a:lnTo>
                  <a:lnTo>
                    <a:pt x="1811" y="8365"/>
                  </a:lnTo>
                  <a:lnTo>
                    <a:pt x="1811" y="8365"/>
                  </a:lnTo>
                  <a:close/>
                  <a:moveTo>
                    <a:pt x="1521" y="8736"/>
                  </a:moveTo>
                  <a:lnTo>
                    <a:pt x="1521" y="8736"/>
                  </a:lnTo>
                  <a:lnTo>
                    <a:pt x="1324" y="8995"/>
                  </a:lnTo>
                  <a:lnTo>
                    <a:pt x="1324" y="8995"/>
                  </a:lnTo>
                  <a:lnTo>
                    <a:pt x="1469" y="8788"/>
                  </a:lnTo>
                  <a:lnTo>
                    <a:pt x="1614" y="8579"/>
                  </a:lnTo>
                  <a:lnTo>
                    <a:pt x="1757" y="8371"/>
                  </a:lnTo>
                  <a:lnTo>
                    <a:pt x="1900" y="8162"/>
                  </a:lnTo>
                  <a:lnTo>
                    <a:pt x="1900" y="8162"/>
                  </a:lnTo>
                  <a:lnTo>
                    <a:pt x="1967" y="8083"/>
                  </a:lnTo>
                  <a:lnTo>
                    <a:pt x="2032" y="8004"/>
                  </a:lnTo>
                  <a:lnTo>
                    <a:pt x="2032" y="8004"/>
                  </a:lnTo>
                  <a:lnTo>
                    <a:pt x="1947" y="8131"/>
                  </a:lnTo>
                  <a:lnTo>
                    <a:pt x="1859" y="8258"/>
                  </a:lnTo>
                  <a:lnTo>
                    <a:pt x="1682" y="8509"/>
                  </a:lnTo>
                  <a:lnTo>
                    <a:pt x="1682" y="8509"/>
                  </a:lnTo>
                  <a:lnTo>
                    <a:pt x="1656" y="8547"/>
                  </a:lnTo>
                  <a:lnTo>
                    <a:pt x="1632" y="8585"/>
                  </a:lnTo>
                  <a:lnTo>
                    <a:pt x="1632" y="8585"/>
                  </a:lnTo>
                  <a:lnTo>
                    <a:pt x="1576" y="8661"/>
                  </a:lnTo>
                  <a:lnTo>
                    <a:pt x="1521" y="8736"/>
                  </a:lnTo>
                  <a:lnTo>
                    <a:pt x="1521" y="8736"/>
                  </a:lnTo>
                  <a:close/>
                  <a:moveTo>
                    <a:pt x="1789" y="8250"/>
                  </a:moveTo>
                  <a:lnTo>
                    <a:pt x="1789" y="8250"/>
                  </a:lnTo>
                  <a:lnTo>
                    <a:pt x="1735" y="8318"/>
                  </a:lnTo>
                  <a:lnTo>
                    <a:pt x="1683" y="8387"/>
                  </a:lnTo>
                  <a:lnTo>
                    <a:pt x="1683" y="8387"/>
                  </a:lnTo>
                  <a:lnTo>
                    <a:pt x="1558" y="8557"/>
                  </a:lnTo>
                  <a:lnTo>
                    <a:pt x="1434" y="8727"/>
                  </a:lnTo>
                  <a:lnTo>
                    <a:pt x="1310" y="8897"/>
                  </a:lnTo>
                  <a:lnTo>
                    <a:pt x="1185" y="9066"/>
                  </a:lnTo>
                  <a:lnTo>
                    <a:pt x="1185" y="9066"/>
                  </a:lnTo>
                  <a:lnTo>
                    <a:pt x="1163" y="9094"/>
                  </a:lnTo>
                  <a:lnTo>
                    <a:pt x="1163" y="9094"/>
                  </a:lnTo>
                  <a:lnTo>
                    <a:pt x="1222" y="9000"/>
                  </a:lnTo>
                  <a:lnTo>
                    <a:pt x="1281" y="8905"/>
                  </a:lnTo>
                  <a:lnTo>
                    <a:pt x="1397" y="8713"/>
                  </a:lnTo>
                  <a:lnTo>
                    <a:pt x="1510" y="8522"/>
                  </a:lnTo>
                  <a:lnTo>
                    <a:pt x="1626" y="8331"/>
                  </a:lnTo>
                  <a:lnTo>
                    <a:pt x="1685" y="8235"/>
                  </a:lnTo>
                  <a:lnTo>
                    <a:pt x="1743" y="8142"/>
                  </a:lnTo>
                  <a:lnTo>
                    <a:pt x="1804" y="8048"/>
                  </a:lnTo>
                  <a:lnTo>
                    <a:pt x="1865" y="7954"/>
                  </a:lnTo>
                  <a:lnTo>
                    <a:pt x="1928" y="7863"/>
                  </a:lnTo>
                  <a:lnTo>
                    <a:pt x="1994" y="7772"/>
                  </a:lnTo>
                  <a:lnTo>
                    <a:pt x="2060" y="7682"/>
                  </a:lnTo>
                  <a:lnTo>
                    <a:pt x="2129" y="7593"/>
                  </a:lnTo>
                  <a:lnTo>
                    <a:pt x="2129" y="7593"/>
                  </a:lnTo>
                  <a:lnTo>
                    <a:pt x="2145" y="7577"/>
                  </a:lnTo>
                  <a:lnTo>
                    <a:pt x="2176" y="7547"/>
                  </a:lnTo>
                  <a:lnTo>
                    <a:pt x="2265" y="7465"/>
                  </a:lnTo>
                  <a:lnTo>
                    <a:pt x="2311" y="7423"/>
                  </a:lnTo>
                  <a:lnTo>
                    <a:pt x="2349" y="7389"/>
                  </a:lnTo>
                  <a:lnTo>
                    <a:pt x="2366" y="7377"/>
                  </a:lnTo>
                  <a:lnTo>
                    <a:pt x="2377" y="7369"/>
                  </a:lnTo>
                  <a:lnTo>
                    <a:pt x="2384" y="7364"/>
                  </a:lnTo>
                  <a:lnTo>
                    <a:pt x="2386" y="7364"/>
                  </a:lnTo>
                  <a:lnTo>
                    <a:pt x="2387" y="7367"/>
                  </a:lnTo>
                  <a:lnTo>
                    <a:pt x="2387" y="7367"/>
                  </a:lnTo>
                  <a:lnTo>
                    <a:pt x="2382" y="7390"/>
                  </a:lnTo>
                  <a:lnTo>
                    <a:pt x="2375" y="7415"/>
                  </a:lnTo>
                  <a:lnTo>
                    <a:pt x="2367" y="7438"/>
                  </a:lnTo>
                  <a:lnTo>
                    <a:pt x="2358" y="7463"/>
                  </a:lnTo>
                  <a:lnTo>
                    <a:pt x="2358" y="7463"/>
                  </a:lnTo>
                  <a:lnTo>
                    <a:pt x="2319" y="7508"/>
                  </a:lnTo>
                  <a:lnTo>
                    <a:pt x="2281" y="7555"/>
                  </a:lnTo>
                  <a:lnTo>
                    <a:pt x="2243" y="7603"/>
                  </a:lnTo>
                  <a:lnTo>
                    <a:pt x="2207" y="7650"/>
                  </a:lnTo>
                  <a:lnTo>
                    <a:pt x="2133" y="7747"/>
                  </a:lnTo>
                  <a:lnTo>
                    <a:pt x="2063" y="7846"/>
                  </a:lnTo>
                  <a:lnTo>
                    <a:pt x="1992" y="7946"/>
                  </a:lnTo>
                  <a:lnTo>
                    <a:pt x="1923" y="8047"/>
                  </a:lnTo>
                  <a:lnTo>
                    <a:pt x="1857" y="8149"/>
                  </a:lnTo>
                  <a:lnTo>
                    <a:pt x="1789" y="8250"/>
                  </a:lnTo>
                  <a:lnTo>
                    <a:pt x="1789" y="8250"/>
                  </a:lnTo>
                  <a:close/>
                  <a:moveTo>
                    <a:pt x="1537" y="8634"/>
                  </a:moveTo>
                  <a:lnTo>
                    <a:pt x="1537" y="8634"/>
                  </a:lnTo>
                  <a:lnTo>
                    <a:pt x="1476" y="8726"/>
                  </a:lnTo>
                  <a:lnTo>
                    <a:pt x="1476" y="8726"/>
                  </a:lnTo>
                  <a:lnTo>
                    <a:pt x="1352" y="8906"/>
                  </a:lnTo>
                  <a:lnTo>
                    <a:pt x="1227" y="9085"/>
                  </a:lnTo>
                  <a:lnTo>
                    <a:pt x="1102" y="9264"/>
                  </a:lnTo>
                  <a:lnTo>
                    <a:pt x="974" y="9442"/>
                  </a:lnTo>
                  <a:lnTo>
                    <a:pt x="974" y="9442"/>
                  </a:lnTo>
                  <a:lnTo>
                    <a:pt x="906" y="9539"/>
                  </a:lnTo>
                  <a:lnTo>
                    <a:pt x="858" y="9609"/>
                  </a:lnTo>
                  <a:lnTo>
                    <a:pt x="813" y="9674"/>
                  </a:lnTo>
                  <a:lnTo>
                    <a:pt x="794" y="9700"/>
                  </a:lnTo>
                  <a:lnTo>
                    <a:pt x="779" y="9718"/>
                  </a:lnTo>
                  <a:lnTo>
                    <a:pt x="770" y="9728"/>
                  </a:lnTo>
                  <a:lnTo>
                    <a:pt x="768" y="9728"/>
                  </a:lnTo>
                  <a:lnTo>
                    <a:pt x="768" y="9725"/>
                  </a:lnTo>
                  <a:lnTo>
                    <a:pt x="775" y="9711"/>
                  </a:lnTo>
                  <a:lnTo>
                    <a:pt x="790" y="9683"/>
                  </a:lnTo>
                  <a:lnTo>
                    <a:pt x="817" y="9638"/>
                  </a:lnTo>
                  <a:lnTo>
                    <a:pt x="855" y="9573"/>
                  </a:lnTo>
                  <a:lnTo>
                    <a:pt x="855" y="9573"/>
                  </a:lnTo>
                  <a:lnTo>
                    <a:pt x="892" y="9513"/>
                  </a:lnTo>
                  <a:lnTo>
                    <a:pt x="930" y="9454"/>
                  </a:lnTo>
                  <a:lnTo>
                    <a:pt x="1006" y="9336"/>
                  </a:lnTo>
                  <a:lnTo>
                    <a:pt x="1006" y="9336"/>
                  </a:lnTo>
                  <a:lnTo>
                    <a:pt x="1075" y="9249"/>
                  </a:lnTo>
                  <a:lnTo>
                    <a:pt x="1143" y="9163"/>
                  </a:lnTo>
                  <a:lnTo>
                    <a:pt x="1209" y="9076"/>
                  </a:lnTo>
                  <a:lnTo>
                    <a:pt x="1276" y="8989"/>
                  </a:lnTo>
                  <a:lnTo>
                    <a:pt x="1407" y="8812"/>
                  </a:lnTo>
                  <a:lnTo>
                    <a:pt x="1537" y="8634"/>
                  </a:lnTo>
                  <a:lnTo>
                    <a:pt x="1537" y="8634"/>
                  </a:lnTo>
                  <a:close/>
                  <a:moveTo>
                    <a:pt x="1453" y="8856"/>
                  </a:moveTo>
                  <a:lnTo>
                    <a:pt x="1453" y="8856"/>
                  </a:lnTo>
                  <a:lnTo>
                    <a:pt x="1401" y="8940"/>
                  </a:lnTo>
                  <a:lnTo>
                    <a:pt x="1350" y="9023"/>
                  </a:lnTo>
                  <a:lnTo>
                    <a:pt x="1301" y="9107"/>
                  </a:lnTo>
                  <a:lnTo>
                    <a:pt x="1252" y="9193"/>
                  </a:lnTo>
                  <a:lnTo>
                    <a:pt x="1202" y="9278"/>
                  </a:lnTo>
                  <a:lnTo>
                    <a:pt x="1156" y="9365"/>
                  </a:lnTo>
                  <a:lnTo>
                    <a:pt x="1109" y="9451"/>
                  </a:lnTo>
                  <a:lnTo>
                    <a:pt x="1063" y="9540"/>
                  </a:lnTo>
                  <a:lnTo>
                    <a:pt x="1063" y="9540"/>
                  </a:lnTo>
                  <a:lnTo>
                    <a:pt x="1051" y="9559"/>
                  </a:lnTo>
                  <a:lnTo>
                    <a:pt x="1036" y="9584"/>
                  </a:lnTo>
                  <a:lnTo>
                    <a:pt x="1016" y="9613"/>
                  </a:lnTo>
                  <a:lnTo>
                    <a:pt x="994" y="9645"/>
                  </a:lnTo>
                  <a:lnTo>
                    <a:pt x="969" y="9677"/>
                  </a:lnTo>
                  <a:lnTo>
                    <a:pt x="944" y="9710"/>
                  </a:lnTo>
                  <a:lnTo>
                    <a:pt x="919" y="9741"/>
                  </a:lnTo>
                  <a:lnTo>
                    <a:pt x="896" y="9767"/>
                  </a:lnTo>
                  <a:lnTo>
                    <a:pt x="876" y="9790"/>
                  </a:lnTo>
                  <a:lnTo>
                    <a:pt x="858" y="9805"/>
                  </a:lnTo>
                  <a:lnTo>
                    <a:pt x="852" y="9810"/>
                  </a:lnTo>
                  <a:lnTo>
                    <a:pt x="847" y="9812"/>
                  </a:lnTo>
                  <a:lnTo>
                    <a:pt x="843" y="9812"/>
                  </a:lnTo>
                  <a:lnTo>
                    <a:pt x="841" y="9812"/>
                  </a:lnTo>
                  <a:lnTo>
                    <a:pt x="841" y="9810"/>
                  </a:lnTo>
                  <a:lnTo>
                    <a:pt x="840" y="9804"/>
                  </a:lnTo>
                  <a:lnTo>
                    <a:pt x="841" y="9796"/>
                  </a:lnTo>
                  <a:lnTo>
                    <a:pt x="844" y="9784"/>
                  </a:lnTo>
                  <a:lnTo>
                    <a:pt x="850" y="9769"/>
                  </a:lnTo>
                  <a:lnTo>
                    <a:pt x="857" y="9751"/>
                  </a:lnTo>
                  <a:lnTo>
                    <a:pt x="868" y="9728"/>
                  </a:lnTo>
                  <a:lnTo>
                    <a:pt x="896" y="9671"/>
                  </a:lnTo>
                  <a:lnTo>
                    <a:pt x="896" y="9671"/>
                  </a:lnTo>
                  <a:lnTo>
                    <a:pt x="914" y="9635"/>
                  </a:lnTo>
                  <a:lnTo>
                    <a:pt x="933" y="9600"/>
                  </a:lnTo>
                  <a:lnTo>
                    <a:pt x="953" y="9566"/>
                  </a:lnTo>
                  <a:lnTo>
                    <a:pt x="974" y="9531"/>
                  </a:lnTo>
                  <a:lnTo>
                    <a:pt x="1016" y="9463"/>
                  </a:lnTo>
                  <a:lnTo>
                    <a:pt x="1062" y="9396"/>
                  </a:lnTo>
                  <a:lnTo>
                    <a:pt x="1108" y="9331"/>
                  </a:lnTo>
                  <a:lnTo>
                    <a:pt x="1154" y="9265"/>
                  </a:lnTo>
                  <a:lnTo>
                    <a:pt x="1249" y="9137"/>
                  </a:lnTo>
                  <a:lnTo>
                    <a:pt x="1249" y="9137"/>
                  </a:lnTo>
                  <a:lnTo>
                    <a:pt x="1453" y="8856"/>
                  </a:lnTo>
                  <a:lnTo>
                    <a:pt x="1453" y="8856"/>
                  </a:lnTo>
                  <a:close/>
                  <a:moveTo>
                    <a:pt x="1387" y="8160"/>
                  </a:moveTo>
                  <a:lnTo>
                    <a:pt x="1387" y="8160"/>
                  </a:lnTo>
                  <a:lnTo>
                    <a:pt x="1339" y="8236"/>
                  </a:lnTo>
                  <a:lnTo>
                    <a:pt x="1291" y="8313"/>
                  </a:lnTo>
                  <a:lnTo>
                    <a:pt x="1291" y="8313"/>
                  </a:lnTo>
                  <a:lnTo>
                    <a:pt x="1166" y="8469"/>
                  </a:lnTo>
                  <a:lnTo>
                    <a:pt x="1042" y="8627"/>
                  </a:lnTo>
                  <a:lnTo>
                    <a:pt x="1042" y="8627"/>
                  </a:lnTo>
                  <a:lnTo>
                    <a:pt x="1094" y="8547"/>
                  </a:lnTo>
                  <a:lnTo>
                    <a:pt x="1149" y="8467"/>
                  </a:lnTo>
                  <a:lnTo>
                    <a:pt x="1149" y="8467"/>
                  </a:lnTo>
                  <a:lnTo>
                    <a:pt x="1259" y="8309"/>
                  </a:lnTo>
                  <a:lnTo>
                    <a:pt x="1370" y="8152"/>
                  </a:lnTo>
                  <a:lnTo>
                    <a:pt x="1481" y="7995"/>
                  </a:lnTo>
                  <a:lnTo>
                    <a:pt x="1535" y="7917"/>
                  </a:lnTo>
                  <a:lnTo>
                    <a:pt x="1589" y="7837"/>
                  </a:lnTo>
                  <a:lnTo>
                    <a:pt x="1589" y="7837"/>
                  </a:lnTo>
                  <a:lnTo>
                    <a:pt x="1488" y="8001"/>
                  </a:lnTo>
                  <a:lnTo>
                    <a:pt x="1438" y="8081"/>
                  </a:lnTo>
                  <a:lnTo>
                    <a:pt x="1387" y="8160"/>
                  </a:lnTo>
                  <a:lnTo>
                    <a:pt x="1387" y="8160"/>
                  </a:lnTo>
                  <a:close/>
                  <a:moveTo>
                    <a:pt x="1820" y="7540"/>
                  </a:moveTo>
                  <a:lnTo>
                    <a:pt x="1820" y="7540"/>
                  </a:lnTo>
                  <a:lnTo>
                    <a:pt x="1855" y="7484"/>
                  </a:lnTo>
                  <a:lnTo>
                    <a:pt x="1908" y="7407"/>
                  </a:lnTo>
                  <a:lnTo>
                    <a:pt x="1967" y="7322"/>
                  </a:lnTo>
                  <a:lnTo>
                    <a:pt x="1995" y="7284"/>
                  </a:lnTo>
                  <a:lnTo>
                    <a:pt x="2022" y="7249"/>
                  </a:lnTo>
                  <a:lnTo>
                    <a:pt x="2044" y="7220"/>
                  </a:lnTo>
                  <a:lnTo>
                    <a:pt x="2061" y="7201"/>
                  </a:lnTo>
                  <a:lnTo>
                    <a:pt x="2067" y="7195"/>
                  </a:lnTo>
                  <a:lnTo>
                    <a:pt x="2072" y="7191"/>
                  </a:lnTo>
                  <a:lnTo>
                    <a:pt x="2074" y="7191"/>
                  </a:lnTo>
                  <a:lnTo>
                    <a:pt x="2076" y="7191"/>
                  </a:lnTo>
                  <a:lnTo>
                    <a:pt x="2076" y="7192"/>
                  </a:lnTo>
                  <a:lnTo>
                    <a:pt x="2076" y="7195"/>
                  </a:lnTo>
                  <a:lnTo>
                    <a:pt x="2074" y="7202"/>
                  </a:lnTo>
                  <a:lnTo>
                    <a:pt x="2071" y="7212"/>
                  </a:lnTo>
                  <a:lnTo>
                    <a:pt x="2054" y="7246"/>
                  </a:lnTo>
                  <a:lnTo>
                    <a:pt x="2028" y="7299"/>
                  </a:lnTo>
                  <a:lnTo>
                    <a:pt x="1988" y="7371"/>
                  </a:lnTo>
                  <a:lnTo>
                    <a:pt x="1988" y="7371"/>
                  </a:lnTo>
                  <a:lnTo>
                    <a:pt x="1968" y="7407"/>
                  </a:lnTo>
                  <a:lnTo>
                    <a:pt x="1947" y="7441"/>
                  </a:lnTo>
                  <a:lnTo>
                    <a:pt x="1925" y="7474"/>
                  </a:lnTo>
                  <a:lnTo>
                    <a:pt x="1902" y="7508"/>
                  </a:lnTo>
                  <a:lnTo>
                    <a:pt x="1857" y="7575"/>
                  </a:lnTo>
                  <a:lnTo>
                    <a:pt x="1809" y="7641"/>
                  </a:lnTo>
                  <a:lnTo>
                    <a:pt x="1759" y="7705"/>
                  </a:lnTo>
                  <a:lnTo>
                    <a:pt x="1710" y="7771"/>
                  </a:lnTo>
                  <a:lnTo>
                    <a:pt x="1661" y="7834"/>
                  </a:lnTo>
                  <a:lnTo>
                    <a:pt x="1613" y="7898"/>
                  </a:lnTo>
                  <a:lnTo>
                    <a:pt x="1613" y="7898"/>
                  </a:lnTo>
                  <a:lnTo>
                    <a:pt x="1549" y="7984"/>
                  </a:lnTo>
                  <a:lnTo>
                    <a:pt x="1482" y="8069"/>
                  </a:lnTo>
                  <a:lnTo>
                    <a:pt x="1482" y="8069"/>
                  </a:lnTo>
                  <a:lnTo>
                    <a:pt x="1569" y="7938"/>
                  </a:lnTo>
                  <a:lnTo>
                    <a:pt x="1654" y="7806"/>
                  </a:lnTo>
                  <a:lnTo>
                    <a:pt x="1738" y="7673"/>
                  </a:lnTo>
                  <a:lnTo>
                    <a:pt x="1779" y="7607"/>
                  </a:lnTo>
                  <a:lnTo>
                    <a:pt x="1820" y="7540"/>
                  </a:lnTo>
                  <a:lnTo>
                    <a:pt x="1820" y="7540"/>
                  </a:lnTo>
                  <a:close/>
                  <a:moveTo>
                    <a:pt x="1336" y="8301"/>
                  </a:moveTo>
                  <a:lnTo>
                    <a:pt x="1336" y="8301"/>
                  </a:lnTo>
                  <a:lnTo>
                    <a:pt x="1455" y="8157"/>
                  </a:lnTo>
                  <a:lnTo>
                    <a:pt x="1515" y="8084"/>
                  </a:lnTo>
                  <a:lnTo>
                    <a:pt x="1573" y="8012"/>
                  </a:lnTo>
                  <a:lnTo>
                    <a:pt x="1632" y="7939"/>
                  </a:lnTo>
                  <a:lnTo>
                    <a:pt x="1688" y="7865"/>
                  </a:lnTo>
                  <a:lnTo>
                    <a:pt x="1744" y="7791"/>
                  </a:lnTo>
                  <a:lnTo>
                    <a:pt x="1799" y="7716"/>
                  </a:lnTo>
                  <a:lnTo>
                    <a:pt x="1799" y="7716"/>
                  </a:lnTo>
                  <a:lnTo>
                    <a:pt x="1700" y="7863"/>
                  </a:lnTo>
                  <a:lnTo>
                    <a:pt x="1600" y="8012"/>
                  </a:lnTo>
                  <a:lnTo>
                    <a:pt x="1401" y="8309"/>
                  </a:lnTo>
                  <a:lnTo>
                    <a:pt x="1302" y="8458"/>
                  </a:lnTo>
                  <a:lnTo>
                    <a:pt x="1201" y="8605"/>
                  </a:lnTo>
                  <a:lnTo>
                    <a:pt x="1099" y="8751"/>
                  </a:lnTo>
                  <a:lnTo>
                    <a:pt x="996" y="8897"/>
                  </a:lnTo>
                  <a:lnTo>
                    <a:pt x="996" y="8897"/>
                  </a:lnTo>
                  <a:lnTo>
                    <a:pt x="955" y="8954"/>
                  </a:lnTo>
                  <a:lnTo>
                    <a:pt x="916" y="9012"/>
                  </a:lnTo>
                  <a:lnTo>
                    <a:pt x="916" y="9012"/>
                  </a:lnTo>
                  <a:lnTo>
                    <a:pt x="1078" y="8736"/>
                  </a:lnTo>
                  <a:lnTo>
                    <a:pt x="1240" y="8460"/>
                  </a:lnTo>
                  <a:lnTo>
                    <a:pt x="1240" y="8460"/>
                  </a:lnTo>
                  <a:lnTo>
                    <a:pt x="1287" y="8379"/>
                  </a:lnTo>
                  <a:lnTo>
                    <a:pt x="1336" y="8301"/>
                  </a:lnTo>
                  <a:lnTo>
                    <a:pt x="1336" y="8301"/>
                  </a:lnTo>
                  <a:close/>
                  <a:moveTo>
                    <a:pt x="1948" y="7006"/>
                  </a:moveTo>
                  <a:lnTo>
                    <a:pt x="1948" y="7006"/>
                  </a:lnTo>
                  <a:lnTo>
                    <a:pt x="1948" y="7004"/>
                  </a:lnTo>
                  <a:lnTo>
                    <a:pt x="1948" y="7002"/>
                  </a:lnTo>
                  <a:lnTo>
                    <a:pt x="1948" y="7002"/>
                  </a:lnTo>
                  <a:lnTo>
                    <a:pt x="1977" y="7004"/>
                  </a:lnTo>
                  <a:lnTo>
                    <a:pt x="2006" y="7007"/>
                  </a:lnTo>
                  <a:lnTo>
                    <a:pt x="2006" y="7007"/>
                  </a:lnTo>
                  <a:lnTo>
                    <a:pt x="1925" y="7114"/>
                  </a:lnTo>
                  <a:lnTo>
                    <a:pt x="1844" y="7220"/>
                  </a:lnTo>
                  <a:lnTo>
                    <a:pt x="1844" y="7220"/>
                  </a:lnTo>
                  <a:lnTo>
                    <a:pt x="1898" y="7114"/>
                  </a:lnTo>
                  <a:lnTo>
                    <a:pt x="1923" y="7060"/>
                  </a:lnTo>
                  <a:lnTo>
                    <a:pt x="1948" y="7006"/>
                  </a:lnTo>
                  <a:lnTo>
                    <a:pt x="1948" y="7006"/>
                  </a:lnTo>
                  <a:close/>
                  <a:moveTo>
                    <a:pt x="1756" y="7013"/>
                  </a:moveTo>
                  <a:lnTo>
                    <a:pt x="1756" y="7013"/>
                  </a:lnTo>
                  <a:lnTo>
                    <a:pt x="1809" y="7009"/>
                  </a:lnTo>
                  <a:lnTo>
                    <a:pt x="1861" y="7004"/>
                  </a:lnTo>
                  <a:lnTo>
                    <a:pt x="1861" y="7004"/>
                  </a:lnTo>
                  <a:lnTo>
                    <a:pt x="1807" y="7055"/>
                  </a:lnTo>
                  <a:lnTo>
                    <a:pt x="1755" y="7108"/>
                  </a:lnTo>
                  <a:lnTo>
                    <a:pt x="1703" y="7162"/>
                  </a:lnTo>
                  <a:lnTo>
                    <a:pt x="1654" y="7217"/>
                  </a:lnTo>
                  <a:lnTo>
                    <a:pt x="1654" y="7217"/>
                  </a:lnTo>
                  <a:lnTo>
                    <a:pt x="1681" y="7169"/>
                  </a:lnTo>
                  <a:lnTo>
                    <a:pt x="1708" y="7121"/>
                  </a:lnTo>
                  <a:lnTo>
                    <a:pt x="1733" y="7072"/>
                  </a:lnTo>
                  <a:lnTo>
                    <a:pt x="1755" y="7022"/>
                  </a:lnTo>
                  <a:lnTo>
                    <a:pt x="1755" y="7022"/>
                  </a:lnTo>
                  <a:lnTo>
                    <a:pt x="1756" y="7018"/>
                  </a:lnTo>
                  <a:lnTo>
                    <a:pt x="1756" y="7013"/>
                  </a:lnTo>
                  <a:lnTo>
                    <a:pt x="1756" y="7013"/>
                  </a:lnTo>
                  <a:close/>
                  <a:moveTo>
                    <a:pt x="1283" y="7899"/>
                  </a:moveTo>
                  <a:lnTo>
                    <a:pt x="1283" y="7899"/>
                  </a:lnTo>
                  <a:lnTo>
                    <a:pt x="1234" y="7966"/>
                  </a:lnTo>
                  <a:lnTo>
                    <a:pt x="1211" y="7999"/>
                  </a:lnTo>
                  <a:lnTo>
                    <a:pt x="1187" y="8033"/>
                  </a:lnTo>
                  <a:lnTo>
                    <a:pt x="1187" y="8033"/>
                  </a:lnTo>
                  <a:lnTo>
                    <a:pt x="1081" y="8191"/>
                  </a:lnTo>
                  <a:lnTo>
                    <a:pt x="974" y="8346"/>
                  </a:lnTo>
                  <a:lnTo>
                    <a:pt x="866" y="8501"/>
                  </a:lnTo>
                  <a:lnTo>
                    <a:pt x="758" y="8655"/>
                  </a:lnTo>
                  <a:lnTo>
                    <a:pt x="758" y="8655"/>
                  </a:lnTo>
                  <a:lnTo>
                    <a:pt x="859" y="8493"/>
                  </a:lnTo>
                  <a:lnTo>
                    <a:pt x="909" y="8412"/>
                  </a:lnTo>
                  <a:lnTo>
                    <a:pt x="958" y="8329"/>
                  </a:lnTo>
                  <a:lnTo>
                    <a:pt x="958" y="8329"/>
                  </a:lnTo>
                  <a:lnTo>
                    <a:pt x="1071" y="8135"/>
                  </a:lnTo>
                  <a:lnTo>
                    <a:pt x="1129" y="8037"/>
                  </a:lnTo>
                  <a:lnTo>
                    <a:pt x="1186" y="7941"/>
                  </a:lnTo>
                  <a:lnTo>
                    <a:pt x="1243" y="7846"/>
                  </a:lnTo>
                  <a:lnTo>
                    <a:pt x="1302" y="7751"/>
                  </a:lnTo>
                  <a:lnTo>
                    <a:pt x="1363" y="7657"/>
                  </a:lnTo>
                  <a:lnTo>
                    <a:pt x="1425" y="7565"/>
                  </a:lnTo>
                  <a:lnTo>
                    <a:pt x="1425" y="7565"/>
                  </a:lnTo>
                  <a:lnTo>
                    <a:pt x="1469" y="7504"/>
                  </a:lnTo>
                  <a:lnTo>
                    <a:pt x="1513" y="7442"/>
                  </a:lnTo>
                  <a:lnTo>
                    <a:pt x="1513" y="7442"/>
                  </a:lnTo>
                  <a:lnTo>
                    <a:pt x="1546" y="7396"/>
                  </a:lnTo>
                  <a:lnTo>
                    <a:pt x="1580" y="7350"/>
                  </a:lnTo>
                  <a:lnTo>
                    <a:pt x="1617" y="7306"/>
                  </a:lnTo>
                  <a:lnTo>
                    <a:pt x="1652" y="7261"/>
                  </a:lnTo>
                  <a:lnTo>
                    <a:pt x="1689" y="7218"/>
                  </a:lnTo>
                  <a:lnTo>
                    <a:pt x="1727" y="7175"/>
                  </a:lnTo>
                  <a:lnTo>
                    <a:pt x="1765" y="7132"/>
                  </a:lnTo>
                  <a:lnTo>
                    <a:pt x="1805" y="7089"/>
                  </a:lnTo>
                  <a:lnTo>
                    <a:pt x="1805" y="7089"/>
                  </a:lnTo>
                  <a:lnTo>
                    <a:pt x="1795" y="7103"/>
                  </a:lnTo>
                  <a:lnTo>
                    <a:pt x="1783" y="7121"/>
                  </a:lnTo>
                  <a:lnTo>
                    <a:pt x="1769" y="7143"/>
                  </a:lnTo>
                  <a:lnTo>
                    <a:pt x="1754" y="7170"/>
                  </a:lnTo>
                  <a:lnTo>
                    <a:pt x="1721" y="7230"/>
                  </a:lnTo>
                  <a:lnTo>
                    <a:pt x="1686" y="7298"/>
                  </a:lnTo>
                  <a:lnTo>
                    <a:pt x="1686" y="7298"/>
                  </a:lnTo>
                  <a:lnTo>
                    <a:pt x="1633" y="7371"/>
                  </a:lnTo>
                  <a:lnTo>
                    <a:pt x="1580" y="7445"/>
                  </a:lnTo>
                  <a:lnTo>
                    <a:pt x="1530" y="7520"/>
                  </a:lnTo>
                  <a:lnTo>
                    <a:pt x="1479" y="7595"/>
                  </a:lnTo>
                  <a:lnTo>
                    <a:pt x="1429" y="7670"/>
                  </a:lnTo>
                  <a:lnTo>
                    <a:pt x="1380" y="7746"/>
                  </a:lnTo>
                  <a:lnTo>
                    <a:pt x="1283" y="7899"/>
                  </a:lnTo>
                  <a:lnTo>
                    <a:pt x="1283" y="7899"/>
                  </a:lnTo>
                  <a:close/>
                  <a:moveTo>
                    <a:pt x="1488" y="7686"/>
                  </a:moveTo>
                  <a:lnTo>
                    <a:pt x="1488" y="7686"/>
                  </a:lnTo>
                  <a:lnTo>
                    <a:pt x="1435" y="7775"/>
                  </a:lnTo>
                  <a:lnTo>
                    <a:pt x="1380" y="7864"/>
                  </a:lnTo>
                  <a:lnTo>
                    <a:pt x="1380" y="7864"/>
                  </a:lnTo>
                  <a:lnTo>
                    <a:pt x="1253" y="8052"/>
                  </a:lnTo>
                  <a:lnTo>
                    <a:pt x="1127" y="8240"/>
                  </a:lnTo>
                  <a:lnTo>
                    <a:pt x="1127" y="8240"/>
                  </a:lnTo>
                  <a:lnTo>
                    <a:pt x="980" y="8442"/>
                  </a:lnTo>
                  <a:lnTo>
                    <a:pt x="980" y="8442"/>
                  </a:lnTo>
                  <a:lnTo>
                    <a:pt x="1095" y="8256"/>
                  </a:lnTo>
                  <a:lnTo>
                    <a:pt x="1208" y="8071"/>
                  </a:lnTo>
                  <a:lnTo>
                    <a:pt x="1208" y="8071"/>
                  </a:lnTo>
                  <a:lnTo>
                    <a:pt x="1349" y="7879"/>
                  </a:lnTo>
                  <a:lnTo>
                    <a:pt x="1419" y="7782"/>
                  </a:lnTo>
                  <a:lnTo>
                    <a:pt x="1488" y="7686"/>
                  </a:lnTo>
                  <a:lnTo>
                    <a:pt x="1488" y="7686"/>
                  </a:lnTo>
                  <a:close/>
                  <a:moveTo>
                    <a:pt x="1099" y="7741"/>
                  </a:moveTo>
                  <a:lnTo>
                    <a:pt x="1099" y="7741"/>
                  </a:lnTo>
                  <a:lnTo>
                    <a:pt x="1051" y="7814"/>
                  </a:lnTo>
                  <a:lnTo>
                    <a:pt x="1003" y="7886"/>
                  </a:lnTo>
                  <a:lnTo>
                    <a:pt x="957" y="7961"/>
                  </a:lnTo>
                  <a:lnTo>
                    <a:pt x="910" y="8035"/>
                  </a:lnTo>
                  <a:lnTo>
                    <a:pt x="910" y="8035"/>
                  </a:lnTo>
                  <a:lnTo>
                    <a:pt x="811" y="8157"/>
                  </a:lnTo>
                  <a:lnTo>
                    <a:pt x="761" y="8217"/>
                  </a:lnTo>
                  <a:lnTo>
                    <a:pt x="711" y="8276"/>
                  </a:lnTo>
                  <a:lnTo>
                    <a:pt x="711" y="8276"/>
                  </a:lnTo>
                  <a:lnTo>
                    <a:pt x="646" y="8350"/>
                  </a:lnTo>
                  <a:lnTo>
                    <a:pt x="646" y="8350"/>
                  </a:lnTo>
                  <a:lnTo>
                    <a:pt x="742" y="8201"/>
                  </a:lnTo>
                  <a:lnTo>
                    <a:pt x="838" y="8053"/>
                  </a:lnTo>
                  <a:lnTo>
                    <a:pt x="933" y="7904"/>
                  </a:lnTo>
                  <a:lnTo>
                    <a:pt x="1030" y="7755"/>
                  </a:lnTo>
                  <a:lnTo>
                    <a:pt x="1127" y="7609"/>
                  </a:lnTo>
                  <a:lnTo>
                    <a:pt x="1178" y="7535"/>
                  </a:lnTo>
                  <a:lnTo>
                    <a:pt x="1228" y="7463"/>
                  </a:lnTo>
                  <a:lnTo>
                    <a:pt x="1280" y="7391"/>
                  </a:lnTo>
                  <a:lnTo>
                    <a:pt x="1332" y="7320"/>
                  </a:lnTo>
                  <a:lnTo>
                    <a:pt x="1386" y="7250"/>
                  </a:lnTo>
                  <a:lnTo>
                    <a:pt x="1440" y="7180"/>
                  </a:lnTo>
                  <a:lnTo>
                    <a:pt x="1440" y="7180"/>
                  </a:lnTo>
                  <a:lnTo>
                    <a:pt x="1417" y="7210"/>
                  </a:lnTo>
                  <a:lnTo>
                    <a:pt x="1393" y="7242"/>
                  </a:lnTo>
                  <a:lnTo>
                    <a:pt x="1370" y="7274"/>
                  </a:lnTo>
                  <a:lnTo>
                    <a:pt x="1348" y="7307"/>
                  </a:lnTo>
                  <a:lnTo>
                    <a:pt x="1303" y="7376"/>
                  </a:lnTo>
                  <a:lnTo>
                    <a:pt x="1261" y="7446"/>
                  </a:lnTo>
                  <a:lnTo>
                    <a:pt x="1220" y="7519"/>
                  </a:lnTo>
                  <a:lnTo>
                    <a:pt x="1179" y="7592"/>
                  </a:lnTo>
                  <a:lnTo>
                    <a:pt x="1099" y="7741"/>
                  </a:lnTo>
                  <a:lnTo>
                    <a:pt x="1099" y="7741"/>
                  </a:lnTo>
                  <a:close/>
                  <a:moveTo>
                    <a:pt x="1266" y="7553"/>
                  </a:moveTo>
                  <a:lnTo>
                    <a:pt x="1266" y="7553"/>
                  </a:lnTo>
                  <a:lnTo>
                    <a:pt x="1330" y="7470"/>
                  </a:lnTo>
                  <a:lnTo>
                    <a:pt x="1397" y="7387"/>
                  </a:lnTo>
                  <a:lnTo>
                    <a:pt x="1431" y="7346"/>
                  </a:lnTo>
                  <a:lnTo>
                    <a:pt x="1466" y="7306"/>
                  </a:lnTo>
                  <a:lnTo>
                    <a:pt x="1501" y="7266"/>
                  </a:lnTo>
                  <a:lnTo>
                    <a:pt x="1537" y="7226"/>
                  </a:lnTo>
                  <a:lnTo>
                    <a:pt x="1537" y="7226"/>
                  </a:lnTo>
                  <a:lnTo>
                    <a:pt x="1565" y="7196"/>
                  </a:lnTo>
                  <a:lnTo>
                    <a:pt x="1589" y="7172"/>
                  </a:lnTo>
                  <a:lnTo>
                    <a:pt x="1607" y="7155"/>
                  </a:lnTo>
                  <a:lnTo>
                    <a:pt x="1621" y="7142"/>
                  </a:lnTo>
                  <a:lnTo>
                    <a:pt x="1621" y="7142"/>
                  </a:lnTo>
                  <a:lnTo>
                    <a:pt x="1510" y="7278"/>
                  </a:lnTo>
                  <a:lnTo>
                    <a:pt x="1400" y="7415"/>
                  </a:lnTo>
                  <a:lnTo>
                    <a:pt x="1291" y="7553"/>
                  </a:lnTo>
                  <a:lnTo>
                    <a:pt x="1182" y="7691"/>
                  </a:lnTo>
                  <a:lnTo>
                    <a:pt x="1182" y="7691"/>
                  </a:lnTo>
                  <a:lnTo>
                    <a:pt x="1266" y="7553"/>
                  </a:lnTo>
                  <a:lnTo>
                    <a:pt x="1266" y="7553"/>
                  </a:lnTo>
                  <a:close/>
                  <a:moveTo>
                    <a:pt x="1068" y="7882"/>
                  </a:moveTo>
                  <a:lnTo>
                    <a:pt x="1068" y="7882"/>
                  </a:lnTo>
                  <a:lnTo>
                    <a:pt x="1146" y="7783"/>
                  </a:lnTo>
                  <a:lnTo>
                    <a:pt x="1225" y="7684"/>
                  </a:lnTo>
                  <a:lnTo>
                    <a:pt x="1225" y="7684"/>
                  </a:lnTo>
                  <a:lnTo>
                    <a:pt x="1323" y="7556"/>
                  </a:lnTo>
                  <a:lnTo>
                    <a:pt x="1421" y="7429"/>
                  </a:lnTo>
                  <a:lnTo>
                    <a:pt x="1521" y="7302"/>
                  </a:lnTo>
                  <a:lnTo>
                    <a:pt x="1623" y="7177"/>
                  </a:lnTo>
                  <a:lnTo>
                    <a:pt x="1623" y="7177"/>
                  </a:lnTo>
                  <a:lnTo>
                    <a:pt x="1593" y="7225"/>
                  </a:lnTo>
                  <a:lnTo>
                    <a:pt x="1557" y="7281"/>
                  </a:lnTo>
                  <a:lnTo>
                    <a:pt x="1517" y="7341"/>
                  </a:lnTo>
                  <a:lnTo>
                    <a:pt x="1477" y="7400"/>
                  </a:lnTo>
                  <a:lnTo>
                    <a:pt x="1477" y="7400"/>
                  </a:lnTo>
                  <a:lnTo>
                    <a:pt x="1388" y="7522"/>
                  </a:lnTo>
                  <a:lnTo>
                    <a:pt x="1417" y="7485"/>
                  </a:lnTo>
                  <a:lnTo>
                    <a:pt x="1417" y="7485"/>
                  </a:lnTo>
                  <a:lnTo>
                    <a:pt x="1364" y="7556"/>
                  </a:lnTo>
                  <a:lnTo>
                    <a:pt x="1364" y="7556"/>
                  </a:lnTo>
                  <a:lnTo>
                    <a:pt x="1325" y="7603"/>
                  </a:lnTo>
                  <a:lnTo>
                    <a:pt x="1307" y="7628"/>
                  </a:lnTo>
                  <a:lnTo>
                    <a:pt x="1277" y="7668"/>
                  </a:lnTo>
                  <a:lnTo>
                    <a:pt x="1214" y="7760"/>
                  </a:lnTo>
                  <a:lnTo>
                    <a:pt x="1214" y="7760"/>
                  </a:lnTo>
                  <a:lnTo>
                    <a:pt x="1153" y="7844"/>
                  </a:lnTo>
                  <a:lnTo>
                    <a:pt x="1092" y="7930"/>
                  </a:lnTo>
                  <a:lnTo>
                    <a:pt x="1092" y="7930"/>
                  </a:lnTo>
                  <a:lnTo>
                    <a:pt x="996" y="8064"/>
                  </a:lnTo>
                  <a:lnTo>
                    <a:pt x="996" y="8064"/>
                  </a:lnTo>
                  <a:lnTo>
                    <a:pt x="655" y="8542"/>
                  </a:lnTo>
                  <a:lnTo>
                    <a:pt x="655" y="8542"/>
                  </a:lnTo>
                  <a:lnTo>
                    <a:pt x="863" y="8213"/>
                  </a:lnTo>
                  <a:lnTo>
                    <a:pt x="966" y="8048"/>
                  </a:lnTo>
                  <a:lnTo>
                    <a:pt x="1068" y="7882"/>
                  </a:lnTo>
                  <a:lnTo>
                    <a:pt x="1068" y="7882"/>
                  </a:lnTo>
                  <a:close/>
                  <a:moveTo>
                    <a:pt x="955" y="8204"/>
                  </a:moveTo>
                  <a:lnTo>
                    <a:pt x="955" y="8204"/>
                  </a:lnTo>
                  <a:lnTo>
                    <a:pt x="982" y="8163"/>
                  </a:lnTo>
                  <a:lnTo>
                    <a:pt x="1010" y="8121"/>
                  </a:lnTo>
                  <a:lnTo>
                    <a:pt x="1069" y="8039"/>
                  </a:lnTo>
                  <a:lnTo>
                    <a:pt x="1129" y="7957"/>
                  </a:lnTo>
                  <a:lnTo>
                    <a:pt x="1191" y="7875"/>
                  </a:lnTo>
                  <a:lnTo>
                    <a:pt x="1191" y="7875"/>
                  </a:lnTo>
                  <a:lnTo>
                    <a:pt x="1137" y="7965"/>
                  </a:lnTo>
                  <a:lnTo>
                    <a:pt x="1083" y="8055"/>
                  </a:lnTo>
                  <a:lnTo>
                    <a:pt x="1083" y="8055"/>
                  </a:lnTo>
                  <a:lnTo>
                    <a:pt x="1014" y="8174"/>
                  </a:lnTo>
                  <a:lnTo>
                    <a:pt x="943" y="8293"/>
                  </a:lnTo>
                  <a:lnTo>
                    <a:pt x="871" y="8410"/>
                  </a:lnTo>
                  <a:lnTo>
                    <a:pt x="799" y="8527"/>
                  </a:lnTo>
                  <a:lnTo>
                    <a:pt x="653" y="8760"/>
                  </a:lnTo>
                  <a:lnTo>
                    <a:pt x="507" y="8993"/>
                  </a:lnTo>
                  <a:lnTo>
                    <a:pt x="507" y="8993"/>
                  </a:lnTo>
                  <a:lnTo>
                    <a:pt x="440" y="9076"/>
                  </a:lnTo>
                  <a:lnTo>
                    <a:pt x="374" y="9160"/>
                  </a:lnTo>
                  <a:lnTo>
                    <a:pt x="306" y="9242"/>
                  </a:lnTo>
                  <a:lnTo>
                    <a:pt x="237" y="9324"/>
                  </a:lnTo>
                  <a:lnTo>
                    <a:pt x="237" y="9324"/>
                  </a:lnTo>
                  <a:lnTo>
                    <a:pt x="260" y="9296"/>
                  </a:lnTo>
                  <a:lnTo>
                    <a:pt x="284" y="9266"/>
                  </a:lnTo>
                  <a:lnTo>
                    <a:pt x="330" y="9206"/>
                  </a:lnTo>
                  <a:lnTo>
                    <a:pt x="377" y="9141"/>
                  </a:lnTo>
                  <a:lnTo>
                    <a:pt x="424" y="9075"/>
                  </a:lnTo>
                  <a:lnTo>
                    <a:pt x="470" y="9004"/>
                  </a:lnTo>
                  <a:lnTo>
                    <a:pt x="515" y="8933"/>
                  </a:lnTo>
                  <a:lnTo>
                    <a:pt x="561" y="8860"/>
                  </a:lnTo>
                  <a:lnTo>
                    <a:pt x="605" y="8785"/>
                  </a:lnTo>
                  <a:lnTo>
                    <a:pt x="696" y="8634"/>
                  </a:lnTo>
                  <a:lnTo>
                    <a:pt x="783" y="8486"/>
                  </a:lnTo>
                  <a:lnTo>
                    <a:pt x="870" y="8341"/>
                  </a:lnTo>
                  <a:lnTo>
                    <a:pt x="913" y="8270"/>
                  </a:lnTo>
                  <a:lnTo>
                    <a:pt x="955" y="8204"/>
                  </a:lnTo>
                  <a:lnTo>
                    <a:pt x="955" y="8204"/>
                  </a:lnTo>
                  <a:close/>
                  <a:moveTo>
                    <a:pt x="517" y="9032"/>
                  </a:moveTo>
                  <a:lnTo>
                    <a:pt x="517" y="9032"/>
                  </a:lnTo>
                  <a:lnTo>
                    <a:pt x="540" y="8995"/>
                  </a:lnTo>
                  <a:lnTo>
                    <a:pt x="540" y="8995"/>
                  </a:lnTo>
                  <a:lnTo>
                    <a:pt x="643" y="8861"/>
                  </a:lnTo>
                  <a:lnTo>
                    <a:pt x="744" y="8728"/>
                  </a:lnTo>
                  <a:lnTo>
                    <a:pt x="842" y="8592"/>
                  </a:lnTo>
                  <a:lnTo>
                    <a:pt x="939" y="8454"/>
                  </a:lnTo>
                  <a:lnTo>
                    <a:pt x="939" y="8454"/>
                  </a:lnTo>
                  <a:lnTo>
                    <a:pt x="836" y="8620"/>
                  </a:lnTo>
                  <a:lnTo>
                    <a:pt x="783" y="8703"/>
                  </a:lnTo>
                  <a:lnTo>
                    <a:pt x="730" y="8785"/>
                  </a:lnTo>
                  <a:lnTo>
                    <a:pt x="676" y="8867"/>
                  </a:lnTo>
                  <a:lnTo>
                    <a:pt x="622" y="8948"/>
                  </a:lnTo>
                  <a:lnTo>
                    <a:pt x="566" y="9029"/>
                  </a:lnTo>
                  <a:lnTo>
                    <a:pt x="509" y="9108"/>
                  </a:lnTo>
                  <a:lnTo>
                    <a:pt x="509" y="9108"/>
                  </a:lnTo>
                  <a:lnTo>
                    <a:pt x="440" y="9203"/>
                  </a:lnTo>
                  <a:lnTo>
                    <a:pt x="388" y="9275"/>
                  </a:lnTo>
                  <a:lnTo>
                    <a:pt x="350" y="9325"/>
                  </a:lnTo>
                  <a:lnTo>
                    <a:pt x="325" y="9357"/>
                  </a:lnTo>
                  <a:lnTo>
                    <a:pt x="318" y="9365"/>
                  </a:lnTo>
                  <a:lnTo>
                    <a:pt x="312" y="9369"/>
                  </a:lnTo>
                  <a:lnTo>
                    <a:pt x="309" y="9371"/>
                  </a:lnTo>
                  <a:lnTo>
                    <a:pt x="309" y="9368"/>
                  </a:lnTo>
                  <a:lnTo>
                    <a:pt x="315" y="9355"/>
                  </a:lnTo>
                  <a:lnTo>
                    <a:pt x="329" y="9331"/>
                  </a:lnTo>
                  <a:lnTo>
                    <a:pt x="371" y="9261"/>
                  </a:lnTo>
                  <a:lnTo>
                    <a:pt x="424" y="9176"/>
                  </a:lnTo>
                  <a:lnTo>
                    <a:pt x="517" y="9032"/>
                  </a:lnTo>
                  <a:lnTo>
                    <a:pt x="517" y="9032"/>
                  </a:lnTo>
                  <a:close/>
                  <a:moveTo>
                    <a:pt x="1549" y="7051"/>
                  </a:moveTo>
                  <a:lnTo>
                    <a:pt x="1549" y="7051"/>
                  </a:lnTo>
                  <a:lnTo>
                    <a:pt x="1591" y="7041"/>
                  </a:lnTo>
                  <a:lnTo>
                    <a:pt x="1634" y="7033"/>
                  </a:lnTo>
                  <a:lnTo>
                    <a:pt x="1679" y="7025"/>
                  </a:lnTo>
                  <a:lnTo>
                    <a:pt x="1722" y="7018"/>
                  </a:lnTo>
                  <a:lnTo>
                    <a:pt x="1722" y="7018"/>
                  </a:lnTo>
                  <a:lnTo>
                    <a:pt x="1720" y="7019"/>
                  </a:lnTo>
                  <a:lnTo>
                    <a:pt x="1717" y="7020"/>
                  </a:lnTo>
                  <a:lnTo>
                    <a:pt x="1717" y="7020"/>
                  </a:lnTo>
                  <a:lnTo>
                    <a:pt x="1668" y="7065"/>
                  </a:lnTo>
                  <a:lnTo>
                    <a:pt x="1620" y="7109"/>
                  </a:lnTo>
                  <a:lnTo>
                    <a:pt x="1573" y="7155"/>
                  </a:lnTo>
                  <a:lnTo>
                    <a:pt x="1529" y="7202"/>
                  </a:lnTo>
                  <a:lnTo>
                    <a:pt x="1484" y="7249"/>
                  </a:lnTo>
                  <a:lnTo>
                    <a:pt x="1441" y="7297"/>
                  </a:lnTo>
                  <a:lnTo>
                    <a:pt x="1399" y="7346"/>
                  </a:lnTo>
                  <a:lnTo>
                    <a:pt x="1357" y="7395"/>
                  </a:lnTo>
                  <a:lnTo>
                    <a:pt x="1357" y="7395"/>
                  </a:lnTo>
                  <a:lnTo>
                    <a:pt x="1454" y="7225"/>
                  </a:lnTo>
                  <a:lnTo>
                    <a:pt x="1501" y="7140"/>
                  </a:lnTo>
                  <a:lnTo>
                    <a:pt x="1548" y="7054"/>
                  </a:lnTo>
                  <a:lnTo>
                    <a:pt x="1548" y="7054"/>
                  </a:lnTo>
                  <a:lnTo>
                    <a:pt x="1549" y="7051"/>
                  </a:lnTo>
                  <a:lnTo>
                    <a:pt x="1549" y="7051"/>
                  </a:lnTo>
                  <a:close/>
                  <a:moveTo>
                    <a:pt x="1380" y="7101"/>
                  </a:moveTo>
                  <a:lnTo>
                    <a:pt x="1380" y="7101"/>
                  </a:lnTo>
                  <a:lnTo>
                    <a:pt x="1441" y="7081"/>
                  </a:lnTo>
                  <a:lnTo>
                    <a:pt x="1504" y="7062"/>
                  </a:lnTo>
                  <a:lnTo>
                    <a:pt x="1504" y="7062"/>
                  </a:lnTo>
                  <a:lnTo>
                    <a:pt x="1456" y="7120"/>
                  </a:lnTo>
                  <a:lnTo>
                    <a:pt x="1408" y="7178"/>
                  </a:lnTo>
                  <a:lnTo>
                    <a:pt x="1363" y="7237"/>
                  </a:lnTo>
                  <a:lnTo>
                    <a:pt x="1317" y="7297"/>
                  </a:lnTo>
                  <a:lnTo>
                    <a:pt x="1273" y="7356"/>
                  </a:lnTo>
                  <a:lnTo>
                    <a:pt x="1228" y="7417"/>
                  </a:lnTo>
                  <a:lnTo>
                    <a:pt x="1185" y="7477"/>
                  </a:lnTo>
                  <a:lnTo>
                    <a:pt x="1143" y="7539"/>
                  </a:lnTo>
                  <a:lnTo>
                    <a:pt x="1143" y="7539"/>
                  </a:lnTo>
                  <a:lnTo>
                    <a:pt x="1205" y="7429"/>
                  </a:lnTo>
                  <a:lnTo>
                    <a:pt x="1264" y="7319"/>
                  </a:lnTo>
                  <a:lnTo>
                    <a:pt x="1323" y="7210"/>
                  </a:lnTo>
                  <a:lnTo>
                    <a:pt x="1380" y="7101"/>
                  </a:lnTo>
                  <a:lnTo>
                    <a:pt x="1380" y="7101"/>
                  </a:lnTo>
                  <a:close/>
                  <a:moveTo>
                    <a:pt x="1207" y="7169"/>
                  </a:moveTo>
                  <a:lnTo>
                    <a:pt x="1207" y="7169"/>
                  </a:lnTo>
                  <a:lnTo>
                    <a:pt x="1239" y="7155"/>
                  </a:lnTo>
                  <a:lnTo>
                    <a:pt x="1270" y="7142"/>
                  </a:lnTo>
                  <a:lnTo>
                    <a:pt x="1333" y="7117"/>
                  </a:lnTo>
                  <a:lnTo>
                    <a:pt x="1333" y="7117"/>
                  </a:lnTo>
                  <a:lnTo>
                    <a:pt x="1198" y="7332"/>
                  </a:lnTo>
                  <a:lnTo>
                    <a:pt x="1057" y="7551"/>
                  </a:lnTo>
                  <a:lnTo>
                    <a:pt x="985" y="7662"/>
                  </a:lnTo>
                  <a:lnTo>
                    <a:pt x="912" y="7772"/>
                  </a:lnTo>
                  <a:lnTo>
                    <a:pt x="837" y="7882"/>
                  </a:lnTo>
                  <a:lnTo>
                    <a:pt x="761" y="7992"/>
                  </a:lnTo>
                  <a:lnTo>
                    <a:pt x="685" y="8100"/>
                  </a:lnTo>
                  <a:lnTo>
                    <a:pt x="607" y="8207"/>
                  </a:lnTo>
                  <a:lnTo>
                    <a:pt x="527" y="8311"/>
                  </a:lnTo>
                  <a:lnTo>
                    <a:pt x="446" y="8414"/>
                  </a:lnTo>
                  <a:lnTo>
                    <a:pt x="404" y="8465"/>
                  </a:lnTo>
                  <a:lnTo>
                    <a:pt x="363" y="8514"/>
                  </a:lnTo>
                  <a:lnTo>
                    <a:pt x="321" y="8563"/>
                  </a:lnTo>
                  <a:lnTo>
                    <a:pt x="279" y="8611"/>
                  </a:lnTo>
                  <a:lnTo>
                    <a:pt x="237" y="8658"/>
                  </a:lnTo>
                  <a:lnTo>
                    <a:pt x="193" y="8705"/>
                  </a:lnTo>
                  <a:lnTo>
                    <a:pt x="150" y="8749"/>
                  </a:lnTo>
                  <a:lnTo>
                    <a:pt x="106" y="8794"/>
                  </a:lnTo>
                  <a:lnTo>
                    <a:pt x="106" y="8794"/>
                  </a:lnTo>
                  <a:lnTo>
                    <a:pt x="110" y="8788"/>
                  </a:lnTo>
                  <a:lnTo>
                    <a:pt x="116" y="8777"/>
                  </a:lnTo>
                  <a:lnTo>
                    <a:pt x="133" y="8743"/>
                  </a:lnTo>
                  <a:lnTo>
                    <a:pt x="179" y="8643"/>
                  </a:lnTo>
                  <a:lnTo>
                    <a:pt x="229" y="8537"/>
                  </a:lnTo>
                  <a:lnTo>
                    <a:pt x="247" y="8496"/>
                  </a:lnTo>
                  <a:lnTo>
                    <a:pt x="261" y="8471"/>
                  </a:lnTo>
                  <a:lnTo>
                    <a:pt x="261" y="8471"/>
                  </a:lnTo>
                  <a:lnTo>
                    <a:pt x="266" y="8464"/>
                  </a:lnTo>
                  <a:lnTo>
                    <a:pt x="266" y="8464"/>
                  </a:lnTo>
                  <a:lnTo>
                    <a:pt x="316" y="8407"/>
                  </a:lnTo>
                  <a:lnTo>
                    <a:pt x="366" y="8350"/>
                  </a:lnTo>
                  <a:lnTo>
                    <a:pt x="414" y="8290"/>
                  </a:lnTo>
                  <a:lnTo>
                    <a:pt x="462" y="8231"/>
                  </a:lnTo>
                  <a:lnTo>
                    <a:pt x="507" y="8169"/>
                  </a:lnTo>
                  <a:lnTo>
                    <a:pt x="553" y="8107"/>
                  </a:lnTo>
                  <a:lnTo>
                    <a:pt x="598" y="8043"/>
                  </a:lnTo>
                  <a:lnTo>
                    <a:pt x="643" y="7980"/>
                  </a:lnTo>
                  <a:lnTo>
                    <a:pt x="731" y="7853"/>
                  </a:lnTo>
                  <a:lnTo>
                    <a:pt x="817" y="7724"/>
                  </a:lnTo>
                  <a:lnTo>
                    <a:pt x="903" y="7595"/>
                  </a:lnTo>
                  <a:lnTo>
                    <a:pt x="989" y="7469"/>
                  </a:lnTo>
                  <a:lnTo>
                    <a:pt x="989" y="7469"/>
                  </a:lnTo>
                  <a:lnTo>
                    <a:pt x="1099" y="7320"/>
                  </a:lnTo>
                  <a:lnTo>
                    <a:pt x="1153" y="7245"/>
                  </a:lnTo>
                  <a:lnTo>
                    <a:pt x="1207" y="7169"/>
                  </a:lnTo>
                  <a:lnTo>
                    <a:pt x="1207" y="7169"/>
                  </a:lnTo>
                  <a:close/>
                  <a:moveTo>
                    <a:pt x="1152" y="7196"/>
                  </a:moveTo>
                  <a:lnTo>
                    <a:pt x="1152" y="7196"/>
                  </a:lnTo>
                  <a:lnTo>
                    <a:pt x="912" y="7526"/>
                  </a:lnTo>
                  <a:lnTo>
                    <a:pt x="673" y="7856"/>
                  </a:lnTo>
                  <a:lnTo>
                    <a:pt x="673" y="7856"/>
                  </a:lnTo>
                  <a:lnTo>
                    <a:pt x="614" y="7934"/>
                  </a:lnTo>
                  <a:lnTo>
                    <a:pt x="555" y="8013"/>
                  </a:lnTo>
                  <a:lnTo>
                    <a:pt x="495" y="8092"/>
                  </a:lnTo>
                  <a:lnTo>
                    <a:pt x="438" y="8173"/>
                  </a:lnTo>
                  <a:lnTo>
                    <a:pt x="381" y="8254"/>
                  </a:lnTo>
                  <a:lnTo>
                    <a:pt x="326" y="8336"/>
                  </a:lnTo>
                  <a:lnTo>
                    <a:pt x="271" y="8418"/>
                  </a:lnTo>
                  <a:lnTo>
                    <a:pt x="217" y="8501"/>
                  </a:lnTo>
                  <a:lnTo>
                    <a:pt x="217" y="8501"/>
                  </a:lnTo>
                  <a:lnTo>
                    <a:pt x="200" y="8521"/>
                  </a:lnTo>
                  <a:lnTo>
                    <a:pt x="190" y="8531"/>
                  </a:lnTo>
                  <a:lnTo>
                    <a:pt x="188" y="8533"/>
                  </a:lnTo>
                  <a:lnTo>
                    <a:pt x="185" y="8533"/>
                  </a:lnTo>
                  <a:lnTo>
                    <a:pt x="185" y="8530"/>
                  </a:lnTo>
                  <a:lnTo>
                    <a:pt x="186" y="8526"/>
                  </a:lnTo>
                  <a:lnTo>
                    <a:pt x="191" y="8512"/>
                  </a:lnTo>
                  <a:lnTo>
                    <a:pt x="199" y="8492"/>
                  </a:lnTo>
                  <a:lnTo>
                    <a:pt x="227" y="8437"/>
                  </a:lnTo>
                  <a:lnTo>
                    <a:pt x="265" y="8368"/>
                  </a:lnTo>
                  <a:lnTo>
                    <a:pt x="307" y="8293"/>
                  </a:lnTo>
                  <a:lnTo>
                    <a:pt x="351" y="8217"/>
                  </a:lnTo>
                  <a:lnTo>
                    <a:pt x="392" y="8149"/>
                  </a:lnTo>
                  <a:lnTo>
                    <a:pt x="392" y="8149"/>
                  </a:lnTo>
                  <a:lnTo>
                    <a:pt x="442" y="8082"/>
                  </a:lnTo>
                  <a:lnTo>
                    <a:pt x="491" y="8014"/>
                  </a:lnTo>
                  <a:lnTo>
                    <a:pt x="588" y="7878"/>
                  </a:lnTo>
                  <a:lnTo>
                    <a:pt x="683" y="7740"/>
                  </a:lnTo>
                  <a:lnTo>
                    <a:pt x="778" y="7602"/>
                  </a:lnTo>
                  <a:lnTo>
                    <a:pt x="778" y="7602"/>
                  </a:lnTo>
                  <a:lnTo>
                    <a:pt x="896" y="7437"/>
                  </a:lnTo>
                  <a:lnTo>
                    <a:pt x="954" y="7354"/>
                  </a:lnTo>
                  <a:lnTo>
                    <a:pt x="1012" y="7271"/>
                  </a:lnTo>
                  <a:lnTo>
                    <a:pt x="1012" y="7271"/>
                  </a:lnTo>
                  <a:lnTo>
                    <a:pt x="1047" y="7251"/>
                  </a:lnTo>
                  <a:lnTo>
                    <a:pt x="1082" y="7231"/>
                  </a:lnTo>
                  <a:lnTo>
                    <a:pt x="1152" y="7196"/>
                  </a:lnTo>
                  <a:lnTo>
                    <a:pt x="1152" y="7196"/>
                  </a:lnTo>
                  <a:close/>
                  <a:moveTo>
                    <a:pt x="597" y="7641"/>
                  </a:moveTo>
                  <a:lnTo>
                    <a:pt x="597" y="7641"/>
                  </a:lnTo>
                  <a:lnTo>
                    <a:pt x="636" y="7594"/>
                  </a:lnTo>
                  <a:lnTo>
                    <a:pt x="676" y="7549"/>
                  </a:lnTo>
                  <a:lnTo>
                    <a:pt x="717" y="7505"/>
                  </a:lnTo>
                  <a:lnTo>
                    <a:pt x="760" y="7462"/>
                  </a:lnTo>
                  <a:lnTo>
                    <a:pt x="804" y="7421"/>
                  </a:lnTo>
                  <a:lnTo>
                    <a:pt x="828" y="7400"/>
                  </a:lnTo>
                  <a:lnTo>
                    <a:pt x="852" y="7381"/>
                  </a:lnTo>
                  <a:lnTo>
                    <a:pt x="877" y="7361"/>
                  </a:lnTo>
                  <a:lnTo>
                    <a:pt x="902" y="7342"/>
                  </a:lnTo>
                  <a:lnTo>
                    <a:pt x="927" y="7323"/>
                  </a:lnTo>
                  <a:lnTo>
                    <a:pt x="954" y="7306"/>
                  </a:lnTo>
                  <a:lnTo>
                    <a:pt x="954" y="7306"/>
                  </a:lnTo>
                  <a:lnTo>
                    <a:pt x="861" y="7438"/>
                  </a:lnTo>
                  <a:lnTo>
                    <a:pt x="768" y="7570"/>
                  </a:lnTo>
                  <a:lnTo>
                    <a:pt x="584" y="7837"/>
                  </a:lnTo>
                  <a:lnTo>
                    <a:pt x="492" y="7970"/>
                  </a:lnTo>
                  <a:lnTo>
                    <a:pt x="445" y="8035"/>
                  </a:lnTo>
                  <a:lnTo>
                    <a:pt x="397" y="8100"/>
                  </a:lnTo>
                  <a:lnTo>
                    <a:pt x="348" y="8165"/>
                  </a:lnTo>
                  <a:lnTo>
                    <a:pt x="299" y="8228"/>
                  </a:lnTo>
                  <a:lnTo>
                    <a:pt x="248" y="8291"/>
                  </a:lnTo>
                  <a:lnTo>
                    <a:pt x="197" y="8355"/>
                  </a:lnTo>
                  <a:lnTo>
                    <a:pt x="197" y="8355"/>
                  </a:lnTo>
                  <a:lnTo>
                    <a:pt x="222" y="8323"/>
                  </a:lnTo>
                  <a:lnTo>
                    <a:pt x="247" y="8289"/>
                  </a:lnTo>
                  <a:lnTo>
                    <a:pt x="273" y="8252"/>
                  </a:lnTo>
                  <a:lnTo>
                    <a:pt x="301" y="8212"/>
                  </a:lnTo>
                  <a:lnTo>
                    <a:pt x="328" y="8170"/>
                  </a:lnTo>
                  <a:lnTo>
                    <a:pt x="356" y="8125"/>
                  </a:lnTo>
                  <a:lnTo>
                    <a:pt x="384" y="8080"/>
                  </a:lnTo>
                  <a:lnTo>
                    <a:pt x="412" y="8033"/>
                  </a:lnTo>
                  <a:lnTo>
                    <a:pt x="439" y="7985"/>
                  </a:lnTo>
                  <a:lnTo>
                    <a:pt x="466" y="7936"/>
                  </a:lnTo>
                  <a:lnTo>
                    <a:pt x="492" y="7885"/>
                  </a:lnTo>
                  <a:lnTo>
                    <a:pt x="517" y="7836"/>
                  </a:lnTo>
                  <a:lnTo>
                    <a:pt x="540" y="7786"/>
                  </a:lnTo>
                  <a:lnTo>
                    <a:pt x="561" y="7737"/>
                  </a:lnTo>
                  <a:lnTo>
                    <a:pt x="581" y="7689"/>
                  </a:lnTo>
                  <a:lnTo>
                    <a:pt x="597" y="7641"/>
                  </a:lnTo>
                  <a:lnTo>
                    <a:pt x="597" y="7641"/>
                  </a:lnTo>
                  <a:close/>
                  <a:moveTo>
                    <a:pt x="88" y="8514"/>
                  </a:moveTo>
                  <a:lnTo>
                    <a:pt x="88" y="8514"/>
                  </a:lnTo>
                  <a:lnTo>
                    <a:pt x="126" y="8473"/>
                  </a:lnTo>
                  <a:lnTo>
                    <a:pt x="162" y="8431"/>
                  </a:lnTo>
                  <a:lnTo>
                    <a:pt x="234" y="8348"/>
                  </a:lnTo>
                  <a:lnTo>
                    <a:pt x="234" y="8348"/>
                  </a:lnTo>
                  <a:lnTo>
                    <a:pt x="193" y="8412"/>
                  </a:lnTo>
                  <a:lnTo>
                    <a:pt x="153" y="8476"/>
                  </a:lnTo>
                  <a:lnTo>
                    <a:pt x="114" y="8542"/>
                  </a:lnTo>
                  <a:lnTo>
                    <a:pt x="76" y="8609"/>
                  </a:lnTo>
                  <a:lnTo>
                    <a:pt x="76" y="8609"/>
                  </a:lnTo>
                  <a:lnTo>
                    <a:pt x="81" y="8560"/>
                  </a:lnTo>
                  <a:lnTo>
                    <a:pt x="88" y="8514"/>
                  </a:lnTo>
                  <a:lnTo>
                    <a:pt x="88" y="8514"/>
                  </a:lnTo>
                  <a:close/>
                  <a:moveTo>
                    <a:pt x="74" y="8746"/>
                  </a:moveTo>
                  <a:lnTo>
                    <a:pt x="74" y="8746"/>
                  </a:lnTo>
                  <a:lnTo>
                    <a:pt x="74" y="8694"/>
                  </a:lnTo>
                  <a:lnTo>
                    <a:pt x="75" y="8645"/>
                  </a:lnTo>
                  <a:lnTo>
                    <a:pt x="75" y="8645"/>
                  </a:lnTo>
                  <a:lnTo>
                    <a:pt x="78" y="8645"/>
                  </a:lnTo>
                  <a:lnTo>
                    <a:pt x="81" y="8645"/>
                  </a:lnTo>
                  <a:lnTo>
                    <a:pt x="85" y="8644"/>
                  </a:lnTo>
                  <a:lnTo>
                    <a:pt x="87" y="8643"/>
                  </a:lnTo>
                  <a:lnTo>
                    <a:pt x="87" y="8643"/>
                  </a:lnTo>
                  <a:lnTo>
                    <a:pt x="115" y="8617"/>
                  </a:lnTo>
                  <a:lnTo>
                    <a:pt x="142" y="8590"/>
                  </a:lnTo>
                  <a:lnTo>
                    <a:pt x="196" y="8536"/>
                  </a:lnTo>
                  <a:lnTo>
                    <a:pt x="196" y="8536"/>
                  </a:lnTo>
                  <a:lnTo>
                    <a:pt x="164" y="8588"/>
                  </a:lnTo>
                  <a:lnTo>
                    <a:pt x="134" y="8640"/>
                  </a:lnTo>
                  <a:lnTo>
                    <a:pt x="103" y="8693"/>
                  </a:lnTo>
                  <a:lnTo>
                    <a:pt x="74" y="8746"/>
                  </a:lnTo>
                  <a:lnTo>
                    <a:pt x="74" y="8746"/>
                  </a:lnTo>
                  <a:close/>
                  <a:moveTo>
                    <a:pt x="96" y="9023"/>
                  </a:moveTo>
                  <a:lnTo>
                    <a:pt x="96" y="9023"/>
                  </a:lnTo>
                  <a:lnTo>
                    <a:pt x="87" y="8936"/>
                  </a:lnTo>
                  <a:lnTo>
                    <a:pt x="80" y="8850"/>
                  </a:lnTo>
                  <a:lnTo>
                    <a:pt x="80" y="8850"/>
                  </a:lnTo>
                  <a:lnTo>
                    <a:pt x="141" y="8794"/>
                  </a:lnTo>
                  <a:lnTo>
                    <a:pt x="202" y="8736"/>
                  </a:lnTo>
                  <a:lnTo>
                    <a:pt x="260" y="8675"/>
                  </a:lnTo>
                  <a:lnTo>
                    <a:pt x="318" y="8615"/>
                  </a:lnTo>
                  <a:lnTo>
                    <a:pt x="374" y="8550"/>
                  </a:lnTo>
                  <a:lnTo>
                    <a:pt x="429" y="8485"/>
                  </a:lnTo>
                  <a:lnTo>
                    <a:pt x="484" y="8419"/>
                  </a:lnTo>
                  <a:lnTo>
                    <a:pt x="536" y="8350"/>
                  </a:lnTo>
                  <a:lnTo>
                    <a:pt x="536" y="8350"/>
                  </a:lnTo>
                  <a:lnTo>
                    <a:pt x="424" y="8520"/>
                  </a:lnTo>
                  <a:lnTo>
                    <a:pt x="313" y="8689"/>
                  </a:lnTo>
                  <a:lnTo>
                    <a:pt x="204" y="8857"/>
                  </a:lnTo>
                  <a:lnTo>
                    <a:pt x="96" y="9023"/>
                  </a:lnTo>
                  <a:lnTo>
                    <a:pt x="96" y="9023"/>
                  </a:lnTo>
                  <a:close/>
                  <a:moveTo>
                    <a:pt x="105" y="9082"/>
                  </a:moveTo>
                  <a:lnTo>
                    <a:pt x="105" y="9082"/>
                  </a:lnTo>
                  <a:lnTo>
                    <a:pt x="150" y="9029"/>
                  </a:lnTo>
                  <a:lnTo>
                    <a:pt x="195" y="8976"/>
                  </a:lnTo>
                  <a:lnTo>
                    <a:pt x="195" y="8976"/>
                  </a:lnTo>
                  <a:lnTo>
                    <a:pt x="172" y="9022"/>
                  </a:lnTo>
                  <a:lnTo>
                    <a:pt x="153" y="9069"/>
                  </a:lnTo>
                  <a:lnTo>
                    <a:pt x="134" y="9117"/>
                  </a:lnTo>
                  <a:lnTo>
                    <a:pt x="117" y="9166"/>
                  </a:lnTo>
                  <a:lnTo>
                    <a:pt x="117" y="9166"/>
                  </a:lnTo>
                  <a:lnTo>
                    <a:pt x="105" y="9082"/>
                  </a:lnTo>
                  <a:lnTo>
                    <a:pt x="105" y="9082"/>
                  </a:lnTo>
                  <a:close/>
                  <a:moveTo>
                    <a:pt x="126" y="9214"/>
                  </a:moveTo>
                  <a:lnTo>
                    <a:pt x="126" y="9214"/>
                  </a:lnTo>
                  <a:lnTo>
                    <a:pt x="126" y="9210"/>
                  </a:lnTo>
                  <a:lnTo>
                    <a:pt x="126" y="9210"/>
                  </a:lnTo>
                  <a:lnTo>
                    <a:pt x="133" y="9175"/>
                  </a:lnTo>
                  <a:lnTo>
                    <a:pt x="142" y="9141"/>
                  </a:lnTo>
                  <a:lnTo>
                    <a:pt x="153" y="9106"/>
                  </a:lnTo>
                  <a:lnTo>
                    <a:pt x="164" y="9072"/>
                  </a:lnTo>
                  <a:lnTo>
                    <a:pt x="178" y="9038"/>
                  </a:lnTo>
                  <a:lnTo>
                    <a:pt x="193" y="9004"/>
                  </a:lnTo>
                  <a:lnTo>
                    <a:pt x="210" y="8970"/>
                  </a:lnTo>
                  <a:lnTo>
                    <a:pt x="227" y="8936"/>
                  </a:lnTo>
                  <a:lnTo>
                    <a:pt x="227" y="8936"/>
                  </a:lnTo>
                  <a:lnTo>
                    <a:pt x="268" y="8885"/>
                  </a:lnTo>
                  <a:lnTo>
                    <a:pt x="308" y="8833"/>
                  </a:lnTo>
                  <a:lnTo>
                    <a:pt x="348" y="8781"/>
                  </a:lnTo>
                  <a:lnTo>
                    <a:pt x="387" y="8728"/>
                  </a:lnTo>
                  <a:lnTo>
                    <a:pt x="463" y="8620"/>
                  </a:lnTo>
                  <a:lnTo>
                    <a:pt x="538" y="8513"/>
                  </a:lnTo>
                  <a:lnTo>
                    <a:pt x="538" y="8513"/>
                  </a:lnTo>
                  <a:lnTo>
                    <a:pt x="637" y="8400"/>
                  </a:lnTo>
                  <a:lnTo>
                    <a:pt x="728" y="8295"/>
                  </a:lnTo>
                  <a:lnTo>
                    <a:pt x="728" y="8295"/>
                  </a:lnTo>
                  <a:lnTo>
                    <a:pt x="773" y="8241"/>
                  </a:lnTo>
                  <a:lnTo>
                    <a:pt x="817" y="8187"/>
                  </a:lnTo>
                  <a:lnTo>
                    <a:pt x="817" y="8187"/>
                  </a:lnTo>
                  <a:lnTo>
                    <a:pt x="711" y="8370"/>
                  </a:lnTo>
                  <a:lnTo>
                    <a:pt x="711" y="8370"/>
                  </a:lnTo>
                  <a:lnTo>
                    <a:pt x="601" y="8556"/>
                  </a:lnTo>
                  <a:lnTo>
                    <a:pt x="488" y="8741"/>
                  </a:lnTo>
                  <a:lnTo>
                    <a:pt x="488" y="8741"/>
                  </a:lnTo>
                  <a:lnTo>
                    <a:pt x="476" y="8761"/>
                  </a:lnTo>
                  <a:lnTo>
                    <a:pt x="457" y="8785"/>
                  </a:lnTo>
                  <a:lnTo>
                    <a:pt x="436" y="8812"/>
                  </a:lnTo>
                  <a:lnTo>
                    <a:pt x="411" y="8842"/>
                  </a:lnTo>
                  <a:lnTo>
                    <a:pt x="357" y="8906"/>
                  </a:lnTo>
                  <a:lnTo>
                    <a:pt x="298" y="8975"/>
                  </a:lnTo>
                  <a:lnTo>
                    <a:pt x="240" y="9044"/>
                  </a:lnTo>
                  <a:lnTo>
                    <a:pt x="213" y="9078"/>
                  </a:lnTo>
                  <a:lnTo>
                    <a:pt x="189" y="9110"/>
                  </a:lnTo>
                  <a:lnTo>
                    <a:pt x="168" y="9140"/>
                  </a:lnTo>
                  <a:lnTo>
                    <a:pt x="149" y="9167"/>
                  </a:lnTo>
                  <a:lnTo>
                    <a:pt x="135" y="9193"/>
                  </a:lnTo>
                  <a:lnTo>
                    <a:pt x="130" y="9203"/>
                  </a:lnTo>
                  <a:lnTo>
                    <a:pt x="126" y="9214"/>
                  </a:lnTo>
                  <a:lnTo>
                    <a:pt x="126" y="9214"/>
                  </a:lnTo>
                  <a:close/>
                  <a:moveTo>
                    <a:pt x="151" y="9343"/>
                  </a:moveTo>
                  <a:lnTo>
                    <a:pt x="151" y="9343"/>
                  </a:lnTo>
                  <a:lnTo>
                    <a:pt x="212" y="9247"/>
                  </a:lnTo>
                  <a:lnTo>
                    <a:pt x="274" y="9153"/>
                  </a:lnTo>
                  <a:lnTo>
                    <a:pt x="336" y="9058"/>
                  </a:lnTo>
                  <a:lnTo>
                    <a:pt x="399" y="8964"/>
                  </a:lnTo>
                  <a:lnTo>
                    <a:pt x="399" y="8964"/>
                  </a:lnTo>
                  <a:lnTo>
                    <a:pt x="336" y="9070"/>
                  </a:lnTo>
                  <a:lnTo>
                    <a:pt x="277" y="9175"/>
                  </a:lnTo>
                  <a:lnTo>
                    <a:pt x="217" y="9281"/>
                  </a:lnTo>
                  <a:lnTo>
                    <a:pt x="161" y="9387"/>
                  </a:lnTo>
                  <a:lnTo>
                    <a:pt x="161" y="9387"/>
                  </a:lnTo>
                  <a:lnTo>
                    <a:pt x="151" y="9343"/>
                  </a:lnTo>
                  <a:lnTo>
                    <a:pt x="151" y="9343"/>
                  </a:lnTo>
                  <a:close/>
                  <a:moveTo>
                    <a:pt x="179" y="9462"/>
                  </a:moveTo>
                  <a:lnTo>
                    <a:pt x="179" y="9462"/>
                  </a:lnTo>
                  <a:lnTo>
                    <a:pt x="172" y="9435"/>
                  </a:lnTo>
                  <a:lnTo>
                    <a:pt x="172" y="9435"/>
                  </a:lnTo>
                  <a:lnTo>
                    <a:pt x="279" y="9314"/>
                  </a:lnTo>
                  <a:lnTo>
                    <a:pt x="330" y="9254"/>
                  </a:lnTo>
                  <a:lnTo>
                    <a:pt x="383" y="9192"/>
                  </a:lnTo>
                  <a:lnTo>
                    <a:pt x="383" y="9192"/>
                  </a:lnTo>
                  <a:lnTo>
                    <a:pt x="295" y="9333"/>
                  </a:lnTo>
                  <a:lnTo>
                    <a:pt x="210" y="9475"/>
                  </a:lnTo>
                  <a:lnTo>
                    <a:pt x="210" y="9475"/>
                  </a:lnTo>
                  <a:lnTo>
                    <a:pt x="209" y="9479"/>
                  </a:lnTo>
                  <a:lnTo>
                    <a:pt x="209" y="9484"/>
                  </a:lnTo>
                  <a:lnTo>
                    <a:pt x="211" y="9489"/>
                  </a:lnTo>
                  <a:lnTo>
                    <a:pt x="215" y="9492"/>
                  </a:lnTo>
                  <a:lnTo>
                    <a:pt x="218" y="9495"/>
                  </a:lnTo>
                  <a:lnTo>
                    <a:pt x="223" y="9496"/>
                  </a:lnTo>
                  <a:lnTo>
                    <a:pt x="227" y="9495"/>
                  </a:lnTo>
                  <a:lnTo>
                    <a:pt x="232" y="9491"/>
                  </a:lnTo>
                  <a:lnTo>
                    <a:pt x="232" y="9491"/>
                  </a:lnTo>
                  <a:lnTo>
                    <a:pt x="294" y="9419"/>
                  </a:lnTo>
                  <a:lnTo>
                    <a:pt x="355" y="9345"/>
                  </a:lnTo>
                  <a:lnTo>
                    <a:pt x="415" y="9270"/>
                  </a:lnTo>
                  <a:lnTo>
                    <a:pt x="473" y="9194"/>
                  </a:lnTo>
                  <a:lnTo>
                    <a:pt x="473" y="9194"/>
                  </a:lnTo>
                  <a:lnTo>
                    <a:pt x="417" y="9286"/>
                  </a:lnTo>
                  <a:lnTo>
                    <a:pt x="362" y="9380"/>
                  </a:lnTo>
                  <a:lnTo>
                    <a:pt x="309" y="9475"/>
                  </a:lnTo>
                  <a:lnTo>
                    <a:pt x="258" y="9571"/>
                  </a:lnTo>
                  <a:lnTo>
                    <a:pt x="258" y="9571"/>
                  </a:lnTo>
                  <a:lnTo>
                    <a:pt x="256" y="9577"/>
                  </a:lnTo>
                  <a:lnTo>
                    <a:pt x="257" y="9581"/>
                  </a:lnTo>
                  <a:lnTo>
                    <a:pt x="259" y="9586"/>
                  </a:lnTo>
                  <a:lnTo>
                    <a:pt x="263" y="9590"/>
                  </a:lnTo>
                  <a:lnTo>
                    <a:pt x="268" y="9592"/>
                  </a:lnTo>
                  <a:lnTo>
                    <a:pt x="273" y="9592"/>
                  </a:lnTo>
                  <a:lnTo>
                    <a:pt x="278" y="9590"/>
                  </a:lnTo>
                  <a:lnTo>
                    <a:pt x="282" y="9585"/>
                  </a:lnTo>
                  <a:lnTo>
                    <a:pt x="282" y="9585"/>
                  </a:lnTo>
                  <a:lnTo>
                    <a:pt x="417" y="9381"/>
                  </a:lnTo>
                  <a:lnTo>
                    <a:pt x="550" y="9178"/>
                  </a:lnTo>
                  <a:lnTo>
                    <a:pt x="815" y="8770"/>
                  </a:lnTo>
                  <a:lnTo>
                    <a:pt x="815" y="8770"/>
                  </a:lnTo>
                  <a:lnTo>
                    <a:pt x="1063" y="8431"/>
                  </a:lnTo>
                  <a:lnTo>
                    <a:pt x="1187" y="8260"/>
                  </a:lnTo>
                  <a:lnTo>
                    <a:pt x="1248" y="8174"/>
                  </a:lnTo>
                  <a:lnTo>
                    <a:pt x="1309" y="8089"/>
                  </a:lnTo>
                  <a:lnTo>
                    <a:pt x="1369" y="8002"/>
                  </a:lnTo>
                  <a:lnTo>
                    <a:pt x="1427" y="7915"/>
                  </a:lnTo>
                  <a:lnTo>
                    <a:pt x="1486" y="7828"/>
                  </a:lnTo>
                  <a:lnTo>
                    <a:pt x="1543" y="7740"/>
                  </a:lnTo>
                  <a:lnTo>
                    <a:pt x="1598" y="7651"/>
                  </a:lnTo>
                  <a:lnTo>
                    <a:pt x="1653" y="7562"/>
                  </a:lnTo>
                  <a:lnTo>
                    <a:pt x="1706" y="7473"/>
                  </a:lnTo>
                  <a:lnTo>
                    <a:pt x="1757" y="7383"/>
                  </a:lnTo>
                  <a:lnTo>
                    <a:pt x="1757" y="7383"/>
                  </a:lnTo>
                  <a:lnTo>
                    <a:pt x="1834" y="7278"/>
                  </a:lnTo>
                  <a:lnTo>
                    <a:pt x="1834" y="7278"/>
                  </a:lnTo>
                  <a:lnTo>
                    <a:pt x="1853" y="7272"/>
                  </a:lnTo>
                  <a:lnTo>
                    <a:pt x="1868" y="7270"/>
                  </a:lnTo>
                  <a:lnTo>
                    <a:pt x="1881" y="7267"/>
                  </a:lnTo>
                  <a:lnTo>
                    <a:pt x="1893" y="7267"/>
                  </a:lnTo>
                  <a:lnTo>
                    <a:pt x="1901" y="7270"/>
                  </a:lnTo>
                  <a:lnTo>
                    <a:pt x="1906" y="7273"/>
                  </a:lnTo>
                  <a:lnTo>
                    <a:pt x="1908" y="7275"/>
                  </a:lnTo>
                  <a:lnTo>
                    <a:pt x="1909" y="7279"/>
                  </a:lnTo>
                  <a:lnTo>
                    <a:pt x="1910" y="7286"/>
                  </a:lnTo>
                  <a:lnTo>
                    <a:pt x="1909" y="7295"/>
                  </a:lnTo>
                  <a:lnTo>
                    <a:pt x="1905" y="7306"/>
                  </a:lnTo>
                  <a:lnTo>
                    <a:pt x="1898" y="7318"/>
                  </a:lnTo>
                  <a:lnTo>
                    <a:pt x="1888" y="7332"/>
                  </a:lnTo>
                  <a:lnTo>
                    <a:pt x="1877" y="7348"/>
                  </a:lnTo>
                  <a:lnTo>
                    <a:pt x="1862" y="7366"/>
                  </a:lnTo>
                  <a:lnTo>
                    <a:pt x="1846" y="7384"/>
                  </a:lnTo>
                  <a:lnTo>
                    <a:pt x="1827" y="7405"/>
                  </a:lnTo>
                  <a:lnTo>
                    <a:pt x="1827" y="7405"/>
                  </a:lnTo>
                  <a:lnTo>
                    <a:pt x="1789" y="7473"/>
                  </a:lnTo>
                  <a:lnTo>
                    <a:pt x="1749" y="7541"/>
                  </a:lnTo>
                  <a:lnTo>
                    <a:pt x="1709" y="7608"/>
                  </a:lnTo>
                  <a:lnTo>
                    <a:pt x="1667" y="7673"/>
                  </a:lnTo>
                  <a:lnTo>
                    <a:pt x="1667" y="7673"/>
                  </a:lnTo>
                  <a:lnTo>
                    <a:pt x="1630" y="7732"/>
                  </a:lnTo>
                  <a:lnTo>
                    <a:pt x="1592" y="7789"/>
                  </a:lnTo>
                  <a:lnTo>
                    <a:pt x="1555" y="7847"/>
                  </a:lnTo>
                  <a:lnTo>
                    <a:pt x="1516" y="7904"/>
                  </a:lnTo>
                  <a:lnTo>
                    <a:pt x="1436" y="8018"/>
                  </a:lnTo>
                  <a:lnTo>
                    <a:pt x="1356" y="8130"/>
                  </a:lnTo>
                  <a:lnTo>
                    <a:pt x="1194" y="8355"/>
                  </a:lnTo>
                  <a:lnTo>
                    <a:pt x="1112" y="8467"/>
                  </a:lnTo>
                  <a:lnTo>
                    <a:pt x="1033" y="8579"/>
                  </a:lnTo>
                  <a:lnTo>
                    <a:pt x="1033" y="8579"/>
                  </a:lnTo>
                  <a:lnTo>
                    <a:pt x="1006" y="8619"/>
                  </a:lnTo>
                  <a:lnTo>
                    <a:pt x="978" y="8660"/>
                  </a:lnTo>
                  <a:lnTo>
                    <a:pt x="926" y="8743"/>
                  </a:lnTo>
                  <a:lnTo>
                    <a:pt x="876" y="8828"/>
                  </a:lnTo>
                  <a:lnTo>
                    <a:pt x="827" y="8912"/>
                  </a:lnTo>
                  <a:lnTo>
                    <a:pt x="827" y="8912"/>
                  </a:lnTo>
                  <a:lnTo>
                    <a:pt x="761" y="9003"/>
                  </a:lnTo>
                  <a:lnTo>
                    <a:pt x="697" y="9096"/>
                  </a:lnTo>
                  <a:lnTo>
                    <a:pt x="634" y="9189"/>
                  </a:lnTo>
                  <a:lnTo>
                    <a:pt x="573" y="9284"/>
                  </a:lnTo>
                  <a:lnTo>
                    <a:pt x="543" y="9332"/>
                  </a:lnTo>
                  <a:lnTo>
                    <a:pt x="514" y="9380"/>
                  </a:lnTo>
                  <a:lnTo>
                    <a:pt x="486" y="9429"/>
                  </a:lnTo>
                  <a:lnTo>
                    <a:pt x="458" y="9479"/>
                  </a:lnTo>
                  <a:lnTo>
                    <a:pt x="431" y="9529"/>
                  </a:lnTo>
                  <a:lnTo>
                    <a:pt x="404" y="9579"/>
                  </a:lnTo>
                  <a:lnTo>
                    <a:pt x="378" y="9630"/>
                  </a:lnTo>
                  <a:lnTo>
                    <a:pt x="354" y="9682"/>
                  </a:lnTo>
                  <a:lnTo>
                    <a:pt x="354" y="9682"/>
                  </a:lnTo>
                  <a:lnTo>
                    <a:pt x="351" y="9688"/>
                  </a:lnTo>
                  <a:lnTo>
                    <a:pt x="353" y="9693"/>
                  </a:lnTo>
                  <a:lnTo>
                    <a:pt x="355" y="9697"/>
                  </a:lnTo>
                  <a:lnTo>
                    <a:pt x="359" y="9702"/>
                  </a:lnTo>
                  <a:lnTo>
                    <a:pt x="359" y="9702"/>
                  </a:lnTo>
                  <a:lnTo>
                    <a:pt x="326" y="9674"/>
                  </a:lnTo>
                  <a:lnTo>
                    <a:pt x="296" y="9645"/>
                  </a:lnTo>
                  <a:lnTo>
                    <a:pt x="268" y="9614"/>
                  </a:lnTo>
                  <a:lnTo>
                    <a:pt x="244" y="9585"/>
                  </a:lnTo>
                  <a:lnTo>
                    <a:pt x="223" y="9554"/>
                  </a:lnTo>
                  <a:lnTo>
                    <a:pt x="213" y="9539"/>
                  </a:lnTo>
                  <a:lnTo>
                    <a:pt x="204" y="9524"/>
                  </a:lnTo>
                  <a:lnTo>
                    <a:pt x="197" y="9509"/>
                  </a:lnTo>
                  <a:lnTo>
                    <a:pt x="190" y="9492"/>
                  </a:lnTo>
                  <a:lnTo>
                    <a:pt x="184" y="9477"/>
                  </a:lnTo>
                  <a:lnTo>
                    <a:pt x="179" y="9462"/>
                  </a:lnTo>
                  <a:lnTo>
                    <a:pt x="179" y="9462"/>
                  </a:lnTo>
                  <a:close/>
                  <a:moveTo>
                    <a:pt x="730" y="9082"/>
                  </a:moveTo>
                  <a:lnTo>
                    <a:pt x="730" y="9082"/>
                  </a:lnTo>
                  <a:lnTo>
                    <a:pt x="625" y="9270"/>
                  </a:lnTo>
                  <a:lnTo>
                    <a:pt x="573" y="9364"/>
                  </a:lnTo>
                  <a:lnTo>
                    <a:pt x="518" y="9456"/>
                  </a:lnTo>
                  <a:lnTo>
                    <a:pt x="518" y="9456"/>
                  </a:lnTo>
                  <a:lnTo>
                    <a:pt x="469" y="9538"/>
                  </a:lnTo>
                  <a:lnTo>
                    <a:pt x="456" y="9557"/>
                  </a:lnTo>
                  <a:lnTo>
                    <a:pt x="451" y="9563"/>
                  </a:lnTo>
                  <a:lnTo>
                    <a:pt x="451" y="9561"/>
                  </a:lnTo>
                  <a:lnTo>
                    <a:pt x="452" y="9558"/>
                  </a:lnTo>
                  <a:lnTo>
                    <a:pt x="458" y="9544"/>
                  </a:lnTo>
                  <a:lnTo>
                    <a:pt x="483" y="9496"/>
                  </a:lnTo>
                  <a:lnTo>
                    <a:pt x="553" y="9368"/>
                  </a:lnTo>
                  <a:lnTo>
                    <a:pt x="597" y="9288"/>
                  </a:lnTo>
                  <a:lnTo>
                    <a:pt x="597" y="9288"/>
                  </a:lnTo>
                  <a:lnTo>
                    <a:pt x="629" y="9235"/>
                  </a:lnTo>
                  <a:lnTo>
                    <a:pt x="662" y="9183"/>
                  </a:lnTo>
                  <a:lnTo>
                    <a:pt x="696" y="9132"/>
                  </a:lnTo>
                  <a:lnTo>
                    <a:pt x="730" y="9082"/>
                  </a:lnTo>
                  <a:lnTo>
                    <a:pt x="730" y="9082"/>
                  </a:lnTo>
                  <a:close/>
                  <a:moveTo>
                    <a:pt x="359" y="9702"/>
                  </a:moveTo>
                  <a:lnTo>
                    <a:pt x="359" y="9702"/>
                  </a:lnTo>
                  <a:lnTo>
                    <a:pt x="363" y="9704"/>
                  </a:lnTo>
                  <a:lnTo>
                    <a:pt x="368" y="9705"/>
                  </a:lnTo>
                  <a:lnTo>
                    <a:pt x="373" y="9704"/>
                  </a:lnTo>
                  <a:lnTo>
                    <a:pt x="377" y="9701"/>
                  </a:lnTo>
                  <a:lnTo>
                    <a:pt x="377" y="9701"/>
                  </a:lnTo>
                  <a:lnTo>
                    <a:pt x="417" y="9647"/>
                  </a:lnTo>
                  <a:lnTo>
                    <a:pt x="457" y="9593"/>
                  </a:lnTo>
                  <a:lnTo>
                    <a:pt x="495" y="9539"/>
                  </a:lnTo>
                  <a:lnTo>
                    <a:pt x="533" y="9483"/>
                  </a:lnTo>
                  <a:lnTo>
                    <a:pt x="569" y="9427"/>
                  </a:lnTo>
                  <a:lnTo>
                    <a:pt x="605" y="9371"/>
                  </a:lnTo>
                  <a:lnTo>
                    <a:pt x="641" y="9313"/>
                  </a:lnTo>
                  <a:lnTo>
                    <a:pt x="675" y="9256"/>
                  </a:lnTo>
                  <a:lnTo>
                    <a:pt x="742" y="9140"/>
                  </a:lnTo>
                  <a:lnTo>
                    <a:pt x="808" y="9024"/>
                  </a:lnTo>
                  <a:lnTo>
                    <a:pt x="875" y="8907"/>
                  </a:lnTo>
                  <a:lnTo>
                    <a:pt x="943" y="8791"/>
                  </a:lnTo>
                  <a:lnTo>
                    <a:pt x="943" y="8791"/>
                  </a:lnTo>
                  <a:lnTo>
                    <a:pt x="1049" y="8653"/>
                  </a:lnTo>
                  <a:lnTo>
                    <a:pt x="1049" y="8653"/>
                  </a:lnTo>
                  <a:lnTo>
                    <a:pt x="1113" y="8572"/>
                  </a:lnTo>
                  <a:lnTo>
                    <a:pt x="1178" y="8492"/>
                  </a:lnTo>
                  <a:lnTo>
                    <a:pt x="1178" y="8492"/>
                  </a:lnTo>
                  <a:lnTo>
                    <a:pt x="1083" y="8648"/>
                  </a:lnTo>
                  <a:lnTo>
                    <a:pt x="988" y="8806"/>
                  </a:lnTo>
                  <a:lnTo>
                    <a:pt x="895" y="8966"/>
                  </a:lnTo>
                  <a:lnTo>
                    <a:pt x="802" y="9125"/>
                  </a:lnTo>
                  <a:lnTo>
                    <a:pt x="618" y="9443"/>
                  </a:lnTo>
                  <a:lnTo>
                    <a:pt x="435" y="9760"/>
                  </a:lnTo>
                  <a:lnTo>
                    <a:pt x="435" y="9760"/>
                  </a:lnTo>
                  <a:lnTo>
                    <a:pt x="396" y="9731"/>
                  </a:lnTo>
                  <a:lnTo>
                    <a:pt x="359" y="9702"/>
                  </a:lnTo>
                  <a:lnTo>
                    <a:pt x="359" y="9702"/>
                  </a:lnTo>
                  <a:close/>
                  <a:moveTo>
                    <a:pt x="459" y="9777"/>
                  </a:moveTo>
                  <a:lnTo>
                    <a:pt x="459" y="9777"/>
                  </a:lnTo>
                  <a:lnTo>
                    <a:pt x="519" y="9675"/>
                  </a:lnTo>
                  <a:lnTo>
                    <a:pt x="581" y="9573"/>
                  </a:lnTo>
                  <a:lnTo>
                    <a:pt x="644" y="9474"/>
                  </a:lnTo>
                  <a:lnTo>
                    <a:pt x="708" y="9374"/>
                  </a:lnTo>
                  <a:lnTo>
                    <a:pt x="774" y="9275"/>
                  </a:lnTo>
                  <a:lnTo>
                    <a:pt x="841" y="9176"/>
                  </a:lnTo>
                  <a:lnTo>
                    <a:pt x="907" y="9078"/>
                  </a:lnTo>
                  <a:lnTo>
                    <a:pt x="975" y="8981"/>
                  </a:lnTo>
                  <a:lnTo>
                    <a:pt x="1112" y="8788"/>
                  </a:lnTo>
                  <a:lnTo>
                    <a:pt x="1250" y="8595"/>
                  </a:lnTo>
                  <a:lnTo>
                    <a:pt x="1390" y="8403"/>
                  </a:lnTo>
                  <a:lnTo>
                    <a:pt x="1528" y="8210"/>
                  </a:lnTo>
                  <a:lnTo>
                    <a:pt x="1528" y="8210"/>
                  </a:lnTo>
                  <a:lnTo>
                    <a:pt x="1344" y="8506"/>
                  </a:lnTo>
                  <a:lnTo>
                    <a:pt x="1344" y="8506"/>
                  </a:lnTo>
                  <a:lnTo>
                    <a:pt x="1248" y="8661"/>
                  </a:lnTo>
                  <a:lnTo>
                    <a:pt x="1152" y="8818"/>
                  </a:lnTo>
                  <a:lnTo>
                    <a:pt x="1152" y="8818"/>
                  </a:lnTo>
                  <a:lnTo>
                    <a:pt x="1056" y="8956"/>
                  </a:lnTo>
                  <a:lnTo>
                    <a:pt x="960" y="9096"/>
                  </a:lnTo>
                  <a:lnTo>
                    <a:pt x="960" y="9096"/>
                  </a:lnTo>
                  <a:lnTo>
                    <a:pt x="902" y="9175"/>
                  </a:lnTo>
                  <a:lnTo>
                    <a:pt x="844" y="9255"/>
                  </a:lnTo>
                  <a:lnTo>
                    <a:pt x="787" y="9334"/>
                  </a:lnTo>
                  <a:lnTo>
                    <a:pt x="730" y="9415"/>
                  </a:lnTo>
                  <a:lnTo>
                    <a:pt x="675" y="9497"/>
                  </a:lnTo>
                  <a:lnTo>
                    <a:pt x="620" y="9579"/>
                  </a:lnTo>
                  <a:lnTo>
                    <a:pt x="566" y="9662"/>
                  </a:lnTo>
                  <a:lnTo>
                    <a:pt x="514" y="9746"/>
                  </a:lnTo>
                  <a:lnTo>
                    <a:pt x="514" y="9746"/>
                  </a:lnTo>
                  <a:lnTo>
                    <a:pt x="512" y="9752"/>
                  </a:lnTo>
                  <a:lnTo>
                    <a:pt x="512" y="9757"/>
                  </a:lnTo>
                  <a:lnTo>
                    <a:pt x="514" y="9762"/>
                  </a:lnTo>
                  <a:lnTo>
                    <a:pt x="518" y="9765"/>
                  </a:lnTo>
                  <a:lnTo>
                    <a:pt x="522" y="9767"/>
                  </a:lnTo>
                  <a:lnTo>
                    <a:pt x="527" y="9769"/>
                  </a:lnTo>
                  <a:lnTo>
                    <a:pt x="532" y="9767"/>
                  </a:lnTo>
                  <a:lnTo>
                    <a:pt x="536" y="9764"/>
                  </a:lnTo>
                  <a:lnTo>
                    <a:pt x="536" y="9764"/>
                  </a:lnTo>
                  <a:lnTo>
                    <a:pt x="566" y="9732"/>
                  </a:lnTo>
                  <a:lnTo>
                    <a:pt x="594" y="9701"/>
                  </a:lnTo>
                  <a:lnTo>
                    <a:pt x="594" y="9701"/>
                  </a:lnTo>
                  <a:lnTo>
                    <a:pt x="562" y="9762"/>
                  </a:lnTo>
                  <a:lnTo>
                    <a:pt x="533" y="9822"/>
                  </a:lnTo>
                  <a:lnTo>
                    <a:pt x="533" y="9822"/>
                  </a:lnTo>
                  <a:lnTo>
                    <a:pt x="495" y="9800"/>
                  </a:lnTo>
                  <a:lnTo>
                    <a:pt x="459" y="9777"/>
                  </a:lnTo>
                  <a:lnTo>
                    <a:pt x="459" y="9777"/>
                  </a:lnTo>
                  <a:close/>
                  <a:moveTo>
                    <a:pt x="747" y="9921"/>
                  </a:moveTo>
                  <a:lnTo>
                    <a:pt x="747" y="9921"/>
                  </a:lnTo>
                  <a:lnTo>
                    <a:pt x="700" y="9903"/>
                  </a:lnTo>
                  <a:lnTo>
                    <a:pt x="653" y="9883"/>
                  </a:lnTo>
                  <a:lnTo>
                    <a:pt x="605" y="9861"/>
                  </a:lnTo>
                  <a:lnTo>
                    <a:pt x="559" y="9836"/>
                  </a:lnTo>
                  <a:lnTo>
                    <a:pt x="559" y="9836"/>
                  </a:lnTo>
                  <a:lnTo>
                    <a:pt x="636" y="9758"/>
                  </a:lnTo>
                  <a:lnTo>
                    <a:pt x="712" y="9677"/>
                  </a:lnTo>
                  <a:lnTo>
                    <a:pt x="786" y="9595"/>
                  </a:lnTo>
                  <a:lnTo>
                    <a:pt x="858" y="9512"/>
                  </a:lnTo>
                  <a:lnTo>
                    <a:pt x="858" y="9512"/>
                  </a:lnTo>
                  <a:lnTo>
                    <a:pt x="758" y="9685"/>
                  </a:lnTo>
                  <a:lnTo>
                    <a:pt x="707" y="9772"/>
                  </a:lnTo>
                  <a:lnTo>
                    <a:pt x="659" y="9859"/>
                  </a:lnTo>
                  <a:lnTo>
                    <a:pt x="659" y="9859"/>
                  </a:lnTo>
                  <a:lnTo>
                    <a:pt x="657" y="9865"/>
                  </a:lnTo>
                  <a:lnTo>
                    <a:pt x="658" y="9869"/>
                  </a:lnTo>
                  <a:lnTo>
                    <a:pt x="660" y="9873"/>
                  </a:lnTo>
                  <a:lnTo>
                    <a:pt x="663" y="9876"/>
                  </a:lnTo>
                  <a:lnTo>
                    <a:pt x="667" y="9879"/>
                  </a:lnTo>
                  <a:lnTo>
                    <a:pt x="672" y="9880"/>
                  </a:lnTo>
                  <a:lnTo>
                    <a:pt x="676" y="9879"/>
                  </a:lnTo>
                  <a:lnTo>
                    <a:pt x="680" y="9875"/>
                  </a:lnTo>
                  <a:lnTo>
                    <a:pt x="680" y="9875"/>
                  </a:lnTo>
                  <a:lnTo>
                    <a:pt x="773" y="9755"/>
                  </a:lnTo>
                  <a:lnTo>
                    <a:pt x="864" y="9633"/>
                  </a:lnTo>
                  <a:lnTo>
                    <a:pt x="954" y="9511"/>
                  </a:lnTo>
                  <a:lnTo>
                    <a:pt x="1044" y="9388"/>
                  </a:lnTo>
                  <a:lnTo>
                    <a:pt x="1044" y="9388"/>
                  </a:lnTo>
                  <a:lnTo>
                    <a:pt x="1002" y="9451"/>
                  </a:lnTo>
                  <a:lnTo>
                    <a:pt x="962" y="9516"/>
                  </a:lnTo>
                  <a:lnTo>
                    <a:pt x="923" y="9581"/>
                  </a:lnTo>
                  <a:lnTo>
                    <a:pt x="885" y="9647"/>
                  </a:lnTo>
                  <a:lnTo>
                    <a:pt x="848" y="9714"/>
                  </a:lnTo>
                  <a:lnTo>
                    <a:pt x="813" y="9781"/>
                  </a:lnTo>
                  <a:lnTo>
                    <a:pt x="779" y="9851"/>
                  </a:lnTo>
                  <a:lnTo>
                    <a:pt x="747" y="9921"/>
                  </a:lnTo>
                  <a:lnTo>
                    <a:pt x="747" y="9921"/>
                  </a:lnTo>
                  <a:close/>
                  <a:moveTo>
                    <a:pt x="994" y="9955"/>
                  </a:moveTo>
                  <a:lnTo>
                    <a:pt x="994" y="9955"/>
                  </a:lnTo>
                  <a:lnTo>
                    <a:pt x="994" y="9958"/>
                  </a:lnTo>
                  <a:lnTo>
                    <a:pt x="994" y="9962"/>
                  </a:lnTo>
                  <a:lnTo>
                    <a:pt x="994" y="9962"/>
                  </a:lnTo>
                  <a:lnTo>
                    <a:pt x="993" y="9962"/>
                  </a:lnTo>
                  <a:lnTo>
                    <a:pt x="993" y="9962"/>
                  </a:lnTo>
                  <a:lnTo>
                    <a:pt x="972" y="9963"/>
                  </a:lnTo>
                  <a:lnTo>
                    <a:pt x="948" y="9963"/>
                  </a:lnTo>
                  <a:lnTo>
                    <a:pt x="924" y="9962"/>
                  </a:lnTo>
                  <a:lnTo>
                    <a:pt x="898" y="9958"/>
                  </a:lnTo>
                  <a:lnTo>
                    <a:pt x="872" y="9955"/>
                  </a:lnTo>
                  <a:lnTo>
                    <a:pt x="845" y="9949"/>
                  </a:lnTo>
                  <a:lnTo>
                    <a:pt x="817" y="9942"/>
                  </a:lnTo>
                  <a:lnTo>
                    <a:pt x="789" y="9935"/>
                  </a:lnTo>
                  <a:lnTo>
                    <a:pt x="789" y="9935"/>
                  </a:lnTo>
                  <a:lnTo>
                    <a:pt x="820" y="9913"/>
                  </a:lnTo>
                  <a:lnTo>
                    <a:pt x="849" y="9888"/>
                  </a:lnTo>
                  <a:lnTo>
                    <a:pt x="877" y="9863"/>
                  </a:lnTo>
                  <a:lnTo>
                    <a:pt x="903" y="9836"/>
                  </a:lnTo>
                  <a:lnTo>
                    <a:pt x="903" y="9836"/>
                  </a:lnTo>
                  <a:lnTo>
                    <a:pt x="851" y="9923"/>
                  </a:lnTo>
                  <a:lnTo>
                    <a:pt x="851" y="9923"/>
                  </a:lnTo>
                  <a:lnTo>
                    <a:pt x="849" y="9928"/>
                  </a:lnTo>
                  <a:lnTo>
                    <a:pt x="849" y="9932"/>
                  </a:lnTo>
                  <a:lnTo>
                    <a:pt x="851" y="9937"/>
                  </a:lnTo>
                  <a:lnTo>
                    <a:pt x="855" y="9941"/>
                  </a:lnTo>
                  <a:lnTo>
                    <a:pt x="858" y="9943"/>
                  </a:lnTo>
                  <a:lnTo>
                    <a:pt x="863" y="9943"/>
                  </a:lnTo>
                  <a:lnTo>
                    <a:pt x="868" y="9943"/>
                  </a:lnTo>
                  <a:lnTo>
                    <a:pt x="872" y="9939"/>
                  </a:lnTo>
                  <a:lnTo>
                    <a:pt x="872" y="9939"/>
                  </a:lnTo>
                  <a:lnTo>
                    <a:pt x="909" y="9904"/>
                  </a:lnTo>
                  <a:lnTo>
                    <a:pt x="945" y="9867"/>
                  </a:lnTo>
                  <a:lnTo>
                    <a:pt x="1016" y="9793"/>
                  </a:lnTo>
                  <a:lnTo>
                    <a:pt x="1085" y="9717"/>
                  </a:lnTo>
                  <a:lnTo>
                    <a:pt x="1153" y="9639"/>
                  </a:lnTo>
                  <a:lnTo>
                    <a:pt x="1220" y="9559"/>
                  </a:lnTo>
                  <a:lnTo>
                    <a:pt x="1284" y="9478"/>
                  </a:lnTo>
                  <a:lnTo>
                    <a:pt x="1348" y="9395"/>
                  </a:lnTo>
                  <a:lnTo>
                    <a:pt x="1410" y="9312"/>
                  </a:lnTo>
                  <a:lnTo>
                    <a:pt x="1410" y="9312"/>
                  </a:lnTo>
                  <a:lnTo>
                    <a:pt x="1302" y="9470"/>
                  </a:lnTo>
                  <a:lnTo>
                    <a:pt x="1249" y="9549"/>
                  </a:lnTo>
                  <a:lnTo>
                    <a:pt x="1197" y="9629"/>
                  </a:lnTo>
                  <a:lnTo>
                    <a:pt x="1145" y="9710"/>
                  </a:lnTo>
                  <a:lnTo>
                    <a:pt x="1094" y="9791"/>
                  </a:lnTo>
                  <a:lnTo>
                    <a:pt x="1043" y="9873"/>
                  </a:lnTo>
                  <a:lnTo>
                    <a:pt x="994" y="9955"/>
                  </a:lnTo>
                  <a:lnTo>
                    <a:pt x="994" y="9955"/>
                  </a:lnTo>
                  <a:close/>
                  <a:moveTo>
                    <a:pt x="1127" y="9937"/>
                  </a:moveTo>
                  <a:lnTo>
                    <a:pt x="1127" y="9937"/>
                  </a:lnTo>
                  <a:lnTo>
                    <a:pt x="1077" y="9949"/>
                  </a:lnTo>
                  <a:lnTo>
                    <a:pt x="1028" y="9957"/>
                  </a:lnTo>
                  <a:lnTo>
                    <a:pt x="1028" y="9957"/>
                  </a:lnTo>
                  <a:lnTo>
                    <a:pt x="1266" y="9641"/>
                  </a:lnTo>
                  <a:lnTo>
                    <a:pt x="1266" y="9641"/>
                  </a:lnTo>
                  <a:lnTo>
                    <a:pt x="1228" y="9714"/>
                  </a:lnTo>
                  <a:lnTo>
                    <a:pt x="1193" y="9787"/>
                  </a:lnTo>
                  <a:lnTo>
                    <a:pt x="1160" y="9861"/>
                  </a:lnTo>
                  <a:lnTo>
                    <a:pt x="1127" y="9937"/>
                  </a:lnTo>
                  <a:lnTo>
                    <a:pt x="1127" y="9937"/>
                  </a:lnTo>
                  <a:close/>
                  <a:moveTo>
                    <a:pt x="1491" y="9784"/>
                  </a:moveTo>
                  <a:lnTo>
                    <a:pt x="1491" y="9784"/>
                  </a:lnTo>
                  <a:lnTo>
                    <a:pt x="1456" y="9805"/>
                  </a:lnTo>
                  <a:lnTo>
                    <a:pt x="1420" y="9825"/>
                  </a:lnTo>
                  <a:lnTo>
                    <a:pt x="1383" y="9844"/>
                  </a:lnTo>
                  <a:lnTo>
                    <a:pt x="1345" y="9861"/>
                  </a:lnTo>
                  <a:lnTo>
                    <a:pt x="1307" y="9877"/>
                  </a:lnTo>
                  <a:lnTo>
                    <a:pt x="1268" y="9893"/>
                  </a:lnTo>
                  <a:lnTo>
                    <a:pt x="1229" y="9907"/>
                  </a:lnTo>
                  <a:lnTo>
                    <a:pt x="1191" y="9920"/>
                  </a:lnTo>
                  <a:lnTo>
                    <a:pt x="1191" y="9920"/>
                  </a:lnTo>
                  <a:lnTo>
                    <a:pt x="1261" y="9825"/>
                  </a:lnTo>
                  <a:lnTo>
                    <a:pt x="1295" y="9778"/>
                  </a:lnTo>
                  <a:lnTo>
                    <a:pt x="1329" y="9730"/>
                  </a:lnTo>
                  <a:lnTo>
                    <a:pt x="1329" y="9730"/>
                  </a:lnTo>
                  <a:lnTo>
                    <a:pt x="1304" y="9778"/>
                  </a:lnTo>
                  <a:lnTo>
                    <a:pt x="1281" y="9826"/>
                  </a:lnTo>
                  <a:lnTo>
                    <a:pt x="1281" y="9826"/>
                  </a:lnTo>
                  <a:lnTo>
                    <a:pt x="1280" y="9832"/>
                  </a:lnTo>
                  <a:lnTo>
                    <a:pt x="1280" y="9838"/>
                  </a:lnTo>
                  <a:lnTo>
                    <a:pt x="1282" y="9842"/>
                  </a:lnTo>
                  <a:lnTo>
                    <a:pt x="1287" y="9847"/>
                  </a:lnTo>
                  <a:lnTo>
                    <a:pt x="1290" y="9849"/>
                  </a:lnTo>
                  <a:lnTo>
                    <a:pt x="1296" y="9851"/>
                  </a:lnTo>
                  <a:lnTo>
                    <a:pt x="1301" y="9849"/>
                  </a:lnTo>
                  <a:lnTo>
                    <a:pt x="1307" y="9846"/>
                  </a:lnTo>
                  <a:lnTo>
                    <a:pt x="1307" y="9846"/>
                  </a:lnTo>
                  <a:lnTo>
                    <a:pt x="1356" y="9793"/>
                  </a:lnTo>
                  <a:lnTo>
                    <a:pt x="1404" y="9739"/>
                  </a:lnTo>
                  <a:lnTo>
                    <a:pt x="1451" y="9685"/>
                  </a:lnTo>
                  <a:lnTo>
                    <a:pt x="1497" y="9630"/>
                  </a:lnTo>
                  <a:lnTo>
                    <a:pt x="1542" y="9575"/>
                  </a:lnTo>
                  <a:lnTo>
                    <a:pt x="1586" y="9519"/>
                  </a:lnTo>
                  <a:lnTo>
                    <a:pt x="1630" y="9463"/>
                  </a:lnTo>
                  <a:lnTo>
                    <a:pt x="1672" y="9406"/>
                  </a:lnTo>
                  <a:lnTo>
                    <a:pt x="1714" y="9348"/>
                  </a:lnTo>
                  <a:lnTo>
                    <a:pt x="1755" y="9290"/>
                  </a:lnTo>
                  <a:lnTo>
                    <a:pt x="1796" y="9231"/>
                  </a:lnTo>
                  <a:lnTo>
                    <a:pt x="1836" y="9173"/>
                  </a:lnTo>
                  <a:lnTo>
                    <a:pt x="1914" y="9055"/>
                  </a:lnTo>
                  <a:lnTo>
                    <a:pt x="1991" y="8934"/>
                  </a:lnTo>
                  <a:lnTo>
                    <a:pt x="2067" y="8813"/>
                  </a:lnTo>
                  <a:lnTo>
                    <a:pt x="2142" y="8692"/>
                  </a:lnTo>
                  <a:lnTo>
                    <a:pt x="2292" y="8449"/>
                  </a:lnTo>
                  <a:lnTo>
                    <a:pt x="2368" y="8328"/>
                  </a:lnTo>
                  <a:lnTo>
                    <a:pt x="2444" y="8207"/>
                  </a:lnTo>
                  <a:lnTo>
                    <a:pt x="2523" y="8088"/>
                  </a:lnTo>
                  <a:lnTo>
                    <a:pt x="2602" y="7968"/>
                  </a:lnTo>
                  <a:lnTo>
                    <a:pt x="2602" y="7968"/>
                  </a:lnTo>
                  <a:lnTo>
                    <a:pt x="2712" y="7808"/>
                  </a:lnTo>
                  <a:lnTo>
                    <a:pt x="2767" y="7730"/>
                  </a:lnTo>
                  <a:lnTo>
                    <a:pt x="2778" y="7717"/>
                  </a:lnTo>
                  <a:lnTo>
                    <a:pt x="2779" y="7714"/>
                  </a:lnTo>
                  <a:lnTo>
                    <a:pt x="2778" y="7717"/>
                  </a:lnTo>
                  <a:lnTo>
                    <a:pt x="2757" y="7752"/>
                  </a:lnTo>
                  <a:lnTo>
                    <a:pt x="2661" y="7899"/>
                  </a:lnTo>
                  <a:lnTo>
                    <a:pt x="2609" y="7979"/>
                  </a:lnTo>
                  <a:lnTo>
                    <a:pt x="2571" y="8039"/>
                  </a:lnTo>
                  <a:lnTo>
                    <a:pt x="2571" y="8039"/>
                  </a:lnTo>
                  <a:lnTo>
                    <a:pt x="2479" y="8187"/>
                  </a:lnTo>
                  <a:lnTo>
                    <a:pt x="2390" y="8336"/>
                  </a:lnTo>
                  <a:lnTo>
                    <a:pt x="2212" y="8636"/>
                  </a:lnTo>
                  <a:lnTo>
                    <a:pt x="2212" y="8636"/>
                  </a:lnTo>
                  <a:lnTo>
                    <a:pt x="2126" y="8782"/>
                  </a:lnTo>
                  <a:lnTo>
                    <a:pt x="2038" y="8927"/>
                  </a:lnTo>
                  <a:lnTo>
                    <a:pt x="1950" y="9071"/>
                  </a:lnTo>
                  <a:lnTo>
                    <a:pt x="1861" y="9216"/>
                  </a:lnTo>
                  <a:lnTo>
                    <a:pt x="1771" y="9359"/>
                  </a:lnTo>
                  <a:lnTo>
                    <a:pt x="1680" y="9502"/>
                  </a:lnTo>
                  <a:lnTo>
                    <a:pt x="1586" y="9643"/>
                  </a:lnTo>
                  <a:lnTo>
                    <a:pt x="1491" y="9784"/>
                  </a:lnTo>
                  <a:lnTo>
                    <a:pt x="1491" y="9784"/>
                  </a:lnTo>
                  <a:close/>
                  <a:moveTo>
                    <a:pt x="1745" y="9796"/>
                  </a:moveTo>
                  <a:lnTo>
                    <a:pt x="1745" y="9796"/>
                  </a:lnTo>
                  <a:lnTo>
                    <a:pt x="1731" y="9787"/>
                  </a:lnTo>
                  <a:lnTo>
                    <a:pt x="1719" y="9777"/>
                  </a:lnTo>
                  <a:lnTo>
                    <a:pt x="1706" y="9766"/>
                  </a:lnTo>
                  <a:lnTo>
                    <a:pt x="1694" y="9755"/>
                  </a:lnTo>
                  <a:lnTo>
                    <a:pt x="1682" y="9742"/>
                  </a:lnTo>
                  <a:lnTo>
                    <a:pt x="1673" y="9729"/>
                  </a:lnTo>
                  <a:lnTo>
                    <a:pt x="1665" y="9714"/>
                  </a:lnTo>
                  <a:lnTo>
                    <a:pt x="1658" y="9698"/>
                  </a:lnTo>
                  <a:lnTo>
                    <a:pt x="1658" y="9698"/>
                  </a:lnTo>
                  <a:lnTo>
                    <a:pt x="1676" y="9678"/>
                  </a:lnTo>
                  <a:lnTo>
                    <a:pt x="1687" y="9668"/>
                  </a:lnTo>
                  <a:lnTo>
                    <a:pt x="1696" y="9656"/>
                  </a:lnTo>
                  <a:lnTo>
                    <a:pt x="1696" y="9656"/>
                  </a:lnTo>
                  <a:lnTo>
                    <a:pt x="1699" y="9653"/>
                  </a:lnTo>
                  <a:lnTo>
                    <a:pt x="1700" y="9647"/>
                  </a:lnTo>
                  <a:lnTo>
                    <a:pt x="1700" y="9642"/>
                  </a:lnTo>
                  <a:lnTo>
                    <a:pt x="1699" y="9639"/>
                  </a:lnTo>
                  <a:lnTo>
                    <a:pt x="1696" y="9634"/>
                  </a:lnTo>
                  <a:lnTo>
                    <a:pt x="1693" y="9632"/>
                  </a:lnTo>
                  <a:lnTo>
                    <a:pt x="1689" y="9629"/>
                  </a:lnTo>
                  <a:lnTo>
                    <a:pt x="1685" y="9628"/>
                  </a:lnTo>
                  <a:lnTo>
                    <a:pt x="1685" y="9628"/>
                  </a:lnTo>
                  <a:lnTo>
                    <a:pt x="1712" y="9597"/>
                  </a:lnTo>
                  <a:lnTo>
                    <a:pt x="1737" y="9565"/>
                  </a:lnTo>
                  <a:lnTo>
                    <a:pt x="1789" y="9502"/>
                  </a:lnTo>
                  <a:lnTo>
                    <a:pt x="1789" y="9502"/>
                  </a:lnTo>
                  <a:lnTo>
                    <a:pt x="1781" y="9531"/>
                  </a:lnTo>
                  <a:lnTo>
                    <a:pt x="1772" y="9559"/>
                  </a:lnTo>
                  <a:lnTo>
                    <a:pt x="1765" y="9588"/>
                  </a:lnTo>
                  <a:lnTo>
                    <a:pt x="1759" y="9618"/>
                  </a:lnTo>
                  <a:lnTo>
                    <a:pt x="1754" y="9647"/>
                  </a:lnTo>
                  <a:lnTo>
                    <a:pt x="1750" y="9677"/>
                  </a:lnTo>
                  <a:lnTo>
                    <a:pt x="1747" y="9708"/>
                  </a:lnTo>
                  <a:lnTo>
                    <a:pt x="1744" y="9738"/>
                  </a:lnTo>
                  <a:lnTo>
                    <a:pt x="1744" y="9738"/>
                  </a:lnTo>
                  <a:lnTo>
                    <a:pt x="1744" y="9743"/>
                  </a:lnTo>
                  <a:lnTo>
                    <a:pt x="1747" y="9746"/>
                  </a:lnTo>
                  <a:lnTo>
                    <a:pt x="1750" y="9750"/>
                  </a:lnTo>
                  <a:lnTo>
                    <a:pt x="1754" y="9751"/>
                  </a:lnTo>
                  <a:lnTo>
                    <a:pt x="1757" y="9752"/>
                  </a:lnTo>
                  <a:lnTo>
                    <a:pt x="1762" y="9752"/>
                  </a:lnTo>
                  <a:lnTo>
                    <a:pt x="1767" y="9750"/>
                  </a:lnTo>
                  <a:lnTo>
                    <a:pt x="1770" y="9748"/>
                  </a:lnTo>
                  <a:lnTo>
                    <a:pt x="1770" y="9748"/>
                  </a:lnTo>
                  <a:lnTo>
                    <a:pt x="1745" y="9796"/>
                  </a:lnTo>
                  <a:lnTo>
                    <a:pt x="1745" y="9796"/>
                  </a:lnTo>
                  <a:close/>
                  <a:moveTo>
                    <a:pt x="1788" y="9819"/>
                  </a:moveTo>
                  <a:lnTo>
                    <a:pt x="1788" y="9819"/>
                  </a:lnTo>
                  <a:lnTo>
                    <a:pt x="1833" y="9766"/>
                  </a:lnTo>
                  <a:lnTo>
                    <a:pt x="1878" y="9715"/>
                  </a:lnTo>
                  <a:lnTo>
                    <a:pt x="1921" y="9662"/>
                  </a:lnTo>
                  <a:lnTo>
                    <a:pt x="1963" y="9609"/>
                  </a:lnTo>
                  <a:lnTo>
                    <a:pt x="1963" y="9609"/>
                  </a:lnTo>
                  <a:lnTo>
                    <a:pt x="1935" y="9667"/>
                  </a:lnTo>
                  <a:lnTo>
                    <a:pt x="1907" y="9725"/>
                  </a:lnTo>
                  <a:lnTo>
                    <a:pt x="1881" y="9785"/>
                  </a:lnTo>
                  <a:lnTo>
                    <a:pt x="1857" y="9846"/>
                  </a:lnTo>
                  <a:lnTo>
                    <a:pt x="1857" y="9846"/>
                  </a:lnTo>
                  <a:lnTo>
                    <a:pt x="1857" y="9847"/>
                  </a:lnTo>
                  <a:lnTo>
                    <a:pt x="1857" y="9847"/>
                  </a:lnTo>
                  <a:lnTo>
                    <a:pt x="1822" y="9833"/>
                  </a:lnTo>
                  <a:lnTo>
                    <a:pt x="1788" y="9819"/>
                  </a:lnTo>
                  <a:lnTo>
                    <a:pt x="1788" y="9819"/>
                  </a:lnTo>
                  <a:close/>
                  <a:moveTo>
                    <a:pt x="1963" y="9890"/>
                  </a:moveTo>
                  <a:lnTo>
                    <a:pt x="1963" y="9890"/>
                  </a:lnTo>
                  <a:lnTo>
                    <a:pt x="1925" y="9874"/>
                  </a:lnTo>
                  <a:lnTo>
                    <a:pt x="1885" y="9858"/>
                  </a:lnTo>
                  <a:lnTo>
                    <a:pt x="1885" y="9858"/>
                  </a:lnTo>
                  <a:lnTo>
                    <a:pt x="1934" y="9806"/>
                  </a:lnTo>
                  <a:lnTo>
                    <a:pt x="1981" y="9753"/>
                  </a:lnTo>
                  <a:lnTo>
                    <a:pt x="2028" y="9700"/>
                  </a:lnTo>
                  <a:lnTo>
                    <a:pt x="2073" y="9646"/>
                  </a:lnTo>
                  <a:lnTo>
                    <a:pt x="2118" y="9592"/>
                  </a:lnTo>
                  <a:lnTo>
                    <a:pt x="2162" y="9537"/>
                  </a:lnTo>
                  <a:lnTo>
                    <a:pt x="2205" y="9481"/>
                  </a:lnTo>
                  <a:lnTo>
                    <a:pt x="2248" y="9424"/>
                  </a:lnTo>
                  <a:lnTo>
                    <a:pt x="2248" y="9424"/>
                  </a:lnTo>
                  <a:lnTo>
                    <a:pt x="2203" y="9516"/>
                  </a:lnTo>
                  <a:lnTo>
                    <a:pt x="2203" y="9516"/>
                  </a:lnTo>
                  <a:lnTo>
                    <a:pt x="2141" y="9608"/>
                  </a:lnTo>
                  <a:lnTo>
                    <a:pt x="2080" y="9701"/>
                  </a:lnTo>
                  <a:lnTo>
                    <a:pt x="2020" y="9796"/>
                  </a:lnTo>
                  <a:lnTo>
                    <a:pt x="1963" y="9890"/>
                  </a:lnTo>
                  <a:lnTo>
                    <a:pt x="1963" y="9890"/>
                  </a:lnTo>
                  <a:close/>
                  <a:moveTo>
                    <a:pt x="1992" y="9906"/>
                  </a:moveTo>
                  <a:lnTo>
                    <a:pt x="1992" y="9906"/>
                  </a:lnTo>
                  <a:lnTo>
                    <a:pt x="2053" y="9805"/>
                  </a:lnTo>
                  <a:lnTo>
                    <a:pt x="2114" y="9702"/>
                  </a:lnTo>
                  <a:lnTo>
                    <a:pt x="2114" y="9702"/>
                  </a:lnTo>
                  <a:lnTo>
                    <a:pt x="2167" y="9620"/>
                  </a:lnTo>
                  <a:lnTo>
                    <a:pt x="2219" y="9538"/>
                  </a:lnTo>
                  <a:lnTo>
                    <a:pt x="2274" y="9457"/>
                  </a:lnTo>
                  <a:lnTo>
                    <a:pt x="2331" y="9378"/>
                  </a:lnTo>
                  <a:lnTo>
                    <a:pt x="2388" y="9299"/>
                  </a:lnTo>
                  <a:lnTo>
                    <a:pt x="2445" y="9220"/>
                  </a:lnTo>
                  <a:lnTo>
                    <a:pt x="2562" y="9064"/>
                  </a:lnTo>
                  <a:lnTo>
                    <a:pt x="2562" y="9064"/>
                  </a:lnTo>
                  <a:lnTo>
                    <a:pt x="2525" y="9119"/>
                  </a:lnTo>
                  <a:lnTo>
                    <a:pt x="2487" y="9173"/>
                  </a:lnTo>
                  <a:lnTo>
                    <a:pt x="2451" y="9228"/>
                  </a:lnTo>
                  <a:lnTo>
                    <a:pt x="2416" y="9284"/>
                  </a:lnTo>
                  <a:lnTo>
                    <a:pt x="2381" y="9340"/>
                  </a:lnTo>
                  <a:lnTo>
                    <a:pt x="2348" y="9396"/>
                  </a:lnTo>
                  <a:lnTo>
                    <a:pt x="2315" y="9454"/>
                  </a:lnTo>
                  <a:lnTo>
                    <a:pt x="2284" y="9511"/>
                  </a:lnTo>
                  <a:lnTo>
                    <a:pt x="2253" y="9570"/>
                  </a:lnTo>
                  <a:lnTo>
                    <a:pt x="2223" y="9628"/>
                  </a:lnTo>
                  <a:lnTo>
                    <a:pt x="2195" y="9688"/>
                  </a:lnTo>
                  <a:lnTo>
                    <a:pt x="2168" y="9748"/>
                  </a:lnTo>
                  <a:lnTo>
                    <a:pt x="2142" y="9808"/>
                  </a:lnTo>
                  <a:lnTo>
                    <a:pt x="2118" y="9870"/>
                  </a:lnTo>
                  <a:lnTo>
                    <a:pt x="2095" y="9932"/>
                  </a:lnTo>
                  <a:lnTo>
                    <a:pt x="2074" y="9996"/>
                  </a:lnTo>
                  <a:lnTo>
                    <a:pt x="2074" y="9996"/>
                  </a:lnTo>
                  <a:lnTo>
                    <a:pt x="2067" y="9982"/>
                  </a:lnTo>
                  <a:lnTo>
                    <a:pt x="2059" y="9968"/>
                  </a:lnTo>
                  <a:lnTo>
                    <a:pt x="2051" y="9956"/>
                  </a:lnTo>
                  <a:lnTo>
                    <a:pt x="2042" y="9944"/>
                  </a:lnTo>
                  <a:lnTo>
                    <a:pt x="2030" y="9934"/>
                  </a:lnTo>
                  <a:lnTo>
                    <a:pt x="2018" y="9924"/>
                  </a:lnTo>
                  <a:lnTo>
                    <a:pt x="2005" y="9915"/>
                  </a:lnTo>
                  <a:lnTo>
                    <a:pt x="1992" y="9906"/>
                  </a:lnTo>
                  <a:lnTo>
                    <a:pt x="1992" y="9906"/>
                  </a:lnTo>
                  <a:close/>
                  <a:moveTo>
                    <a:pt x="2050" y="10231"/>
                  </a:moveTo>
                  <a:lnTo>
                    <a:pt x="2050" y="10231"/>
                  </a:lnTo>
                  <a:lnTo>
                    <a:pt x="2052" y="10231"/>
                  </a:lnTo>
                  <a:lnTo>
                    <a:pt x="2054" y="10230"/>
                  </a:lnTo>
                  <a:lnTo>
                    <a:pt x="2054" y="10230"/>
                  </a:lnTo>
                  <a:lnTo>
                    <a:pt x="2081" y="10211"/>
                  </a:lnTo>
                  <a:lnTo>
                    <a:pt x="2107" y="10191"/>
                  </a:lnTo>
                  <a:lnTo>
                    <a:pt x="2132" y="10171"/>
                  </a:lnTo>
                  <a:lnTo>
                    <a:pt x="2156" y="10150"/>
                  </a:lnTo>
                  <a:lnTo>
                    <a:pt x="2180" y="10129"/>
                  </a:lnTo>
                  <a:lnTo>
                    <a:pt x="2202" y="10107"/>
                  </a:lnTo>
                  <a:lnTo>
                    <a:pt x="2224" y="10085"/>
                  </a:lnTo>
                  <a:lnTo>
                    <a:pt x="2246" y="10062"/>
                  </a:lnTo>
                  <a:lnTo>
                    <a:pt x="2267" y="10039"/>
                  </a:lnTo>
                  <a:lnTo>
                    <a:pt x="2287" y="10014"/>
                  </a:lnTo>
                  <a:lnTo>
                    <a:pt x="2327" y="9966"/>
                  </a:lnTo>
                  <a:lnTo>
                    <a:pt x="2366" y="9916"/>
                  </a:lnTo>
                  <a:lnTo>
                    <a:pt x="2402" y="9865"/>
                  </a:lnTo>
                  <a:lnTo>
                    <a:pt x="2402" y="9865"/>
                  </a:lnTo>
                  <a:lnTo>
                    <a:pt x="2333" y="9984"/>
                  </a:lnTo>
                  <a:lnTo>
                    <a:pt x="2263" y="10103"/>
                  </a:lnTo>
                  <a:lnTo>
                    <a:pt x="2190" y="10222"/>
                  </a:lnTo>
                  <a:lnTo>
                    <a:pt x="2154" y="10281"/>
                  </a:lnTo>
                  <a:lnTo>
                    <a:pt x="2116" y="10340"/>
                  </a:lnTo>
                  <a:lnTo>
                    <a:pt x="2116" y="10340"/>
                  </a:lnTo>
                  <a:lnTo>
                    <a:pt x="2114" y="10344"/>
                  </a:lnTo>
                  <a:lnTo>
                    <a:pt x="2114" y="10349"/>
                  </a:lnTo>
                  <a:lnTo>
                    <a:pt x="2116" y="10354"/>
                  </a:lnTo>
                  <a:lnTo>
                    <a:pt x="2120" y="10357"/>
                  </a:lnTo>
                  <a:lnTo>
                    <a:pt x="2123" y="10360"/>
                  </a:lnTo>
                  <a:lnTo>
                    <a:pt x="2128" y="10360"/>
                  </a:lnTo>
                  <a:lnTo>
                    <a:pt x="2133" y="10359"/>
                  </a:lnTo>
                  <a:lnTo>
                    <a:pt x="2138" y="10356"/>
                  </a:lnTo>
                  <a:lnTo>
                    <a:pt x="2138" y="10356"/>
                  </a:lnTo>
                  <a:lnTo>
                    <a:pt x="2191" y="10300"/>
                  </a:lnTo>
                  <a:lnTo>
                    <a:pt x="2245" y="10243"/>
                  </a:lnTo>
                  <a:lnTo>
                    <a:pt x="2298" y="10185"/>
                  </a:lnTo>
                  <a:lnTo>
                    <a:pt x="2348" y="10127"/>
                  </a:lnTo>
                  <a:lnTo>
                    <a:pt x="2348" y="10127"/>
                  </a:lnTo>
                  <a:lnTo>
                    <a:pt x="2248" y="10305"/>
                  </a:lnTo>
                  <a:lnTo>
                    <a:pt x="2148" y="10484"/>
                  </a:lnTo>
                  <a:lnTo>
                    <a:pt x="2148" y="10484"/>
                  </a:lnTo>
                  <a:lnTo>
                    <a:pt x="2147" y="10488"/>
                  </a:lnTo>
                  <a:lnTo>
                    <a:pt x="2147" y="10493"/>
                  </a:lnTo>
                  <a:lnTo>
                    <a:pt x="2149" y="10498"/>
                  </a:lnTo>
                  <a:lnTo>
                    <a:pt x="2152" y="10501"/>
                  </a:lnTo>
                  <a:lnTo>
                    <a:pt x="2156" y="10504"/>
                  </a:lnTo>
                  <a:lnTo>
                    <a:pt x="2161" y="10505"/>
                  </a:lnTo>
                  <a:lnTo>
                    <a:pt x="2166" y="10504"/>
                  </a:lnTo>
                  <a:lnTo>
                    <a:pt x="2170" y="10500"/>
                  </a:lnTo>
                  <a:lnTo>
                    <a:pt x="2170" y="10500"/>
                  </a:lnTo>
                  <a:lnTo>
                    <a:pt x="2222" y="10443"/>
                  </a:lnTo>
                  <a:lnTo>
                    <a:pt x="2272" y="10384"/>
                  </a:lnTo>
                  <a:lnTo>
                    <a:pt x="2322" y="10326"/>
                  </a:lnTo>
                  <a:lnTo>
                    <a:pt x="2373" y="10266"/>
                  </a:lnTo>
                  <a:lnTo>
                    <a:pt x="2373" y="10266"/>
                  </a:lnTo>
                  <a:lnTo>
                    <a:pt x="2333" y="10325"/>
                  </a:lnTo>
                  <a:lnTo>
                    <a:pt x="2294" y="10383"/>
                  </a:lnTo>
                  <a:lnTo>
                    <a:pt x="2256" y="10443"/>
                  </a:lnTo>
                  <a:lnTo>
                    <a:pt x="2218" y="10504"/>
                  </a:lnTo>
                  <a:lnTo>
                    <a:pt x="2218" y="10504"/>
                  </a:lnTo>
                  <a:lnTo>
                    <a:pt x="2218" y="10507"/>
                  </a:lnTo>
                  <a:lnTo>
                    <a:pt x="2219" y="10509"/>
                  </a:lnTo>
                  <a:lnTo>
                    <a:pt x="2222" y="10511"/>
                  </a:lnTo>
                  <a:lnTo>
                    <a:pt x="2225" y="10511"/>
                  </a:lnTo>
                  <a:lnTo>
                    <a:pt x="2225" y="10511"/>
                  </a:lnTo>
                  <a:lnTo>
                    <a:pt x="2219" y="10518"/>
                  </a:lnTo>
                  <a:lnTo>
                    <a:pt x="2219" y="10518"/>
                  </a:lnTo>
                  <a:lnTo>
                    <a:pt x="2218" y="10520"/>
                  </a:lnTo>
                  <a:lnTo>
                    <a:pt x="2217" y="10522"/>
                  </a:lnTo>
                  <a:lnTo>
                    <a:pt x="2218" y="10526"/>
                  </a:lnTo>
                  <a:lnTo>
                    <a:pt x="2219" y="10527"/>
                  </a:lnTo>
                  <a:lnTo>
                    <a:pt x="2222" y="10529"/>
                  </a:lnTo>
                  <a:lnTo>
                    <a:pt x="2224" y="10529"/>
                  </a:lnTo>
                  <a:lnTo>
                    <a:pt x="2226" y="10529"/>
                  </a:lnTo>
                  <a:lnTo>
                    <a:pt x="2229" y="10527"/>
                  </a:lnTo>
                  <a:lnTo>
                    <a:pt x="2229" y="10527"/>
                  </a:lnTo>
                  <a:lnTo>
                    <a:pt x="2289" y="10464"/>
                  </a:lnTo>
                  <a:lnTo>
                    <a:pt x="2347" y="10398"/>
                  </a:lnTo>
                  <a:lnTo>
                    <a:pt x="2406" y="10334"/>
                  </a:lnTo>
                  <a:lnTo>
                    <a:pt x="2463" y="10268"/>
                  </a:lnTo>
                  <a:lnTo>
                    <a:pt x="2463" y="10268"/>
                  </a:lnTo>
                  <a:lnTo>
                    <a:pt x="2410" y="10353"/>
                  </a:lnTo>
                  <a:lnTo>
                    <a:pt x="2360" y="10438"/>
                  </a:lnTo>
                  <a:lnTo>
                    <a:pt x="2310" y="10525"/>
                  </a:lnTo>
                  <a:lnTo>
                    <a:pt x="2262" y="10610"/>
                  </a:lnTo>
                  <a:lnTo>
                    <a:pt x="2262" y="10610"/>
                  </a:lnTo>
                  <a:lnTo>
                    <a:pt x="2217" y="10570"/>
                  </a:lnTo>
                  <a:lnTo>
                    <a:pt x="2175" y="10531"/>
                  </a:lnTo>
                  <a:lnTo>
                    <a:pt x="2154" y="10511"/>
                  </a:lnTo>
                  <a:lnTo>
                    <a:pt x="2134" y="10491"/>
                  </a:lnTo>
                  <a:lnTo>
                    <a:pt x="2115" y="10470"/>
                  </a:lnTo>
                  <a:lnTo>
                    <a:pt x="2099" y="10447"/>
                  </a:lnTo>
                  <a:lnTo>
                    <a:pt x="2084" y="10425"/>
                  </a:lnTo>
                  <a:lnTo>
                    <a:pt x="2071" y="10402"/>
                  </a:lnTo>
                  <a:lnTo>
                    <a:pt x="2065" y="10390"/>
                  </a:lnTo>
                  <a:lnTo>
                    <a:pt x="2059" y="10377"/>
                  </a:lnTo>
                  <a:lnTo>
                    <a:pt x="2056" y="10364"/>
                  </a:lnTo>
                  <a:lnTo>
                    <a:pt x="2051" y="10351"/>
                  </a:lnTo>
                  <a:lnTo>
                    <a:pt x="2049" y="10337"/>
                  </a:lnTo>
                  <a:lnTo>
                    <a:pt x="2046" y="10325"/>
                  </a:lnTo>
                  <a:lnTo>
                    <a:pt x="2045" y="10309"/>
                  </a:lnTo>
                  <a:lnTo>
                    <a:pt x="2044" y="10295"/>
                  </a:lnTo>
                  <a:lnTo>
                    <a:pt x="2044" y="10280"/>
                  </a:lnTo>
                  <a:lnTo>
                    <a:pt x="2045" y="10264"/>
                  </a:lnTo>
                  <a:lnTo>
                    <a:pt x="2047" y="10247"/>
                  </a:lnTo>
                  <a:lnTo>
                    <a:pt x="2050" y="10231"/>
                  </a:lnTo>
                  <a:lnTo>
                    <a:pt x="2050" y="10231"/>
                  </a:lnTo>
                  <a:close/>
                  <a:moveTo>
                    <a:pt x="2272" y="10621"/>
                  </a:moveTo>
                  <a:lnTo>
                    <a:pt x="2272" y="10621"/>
                  </a:lnTo>
                  <a:lnTo>
                    <a:pt x="2308" y="10559"/>
                  </a:lnTo>
                  <a:lnTo>
                    <a:pt x="2345" y="10497"/>
                  </a:lnTo>
                  <a:lnTo>
                    <a:pt x="2382" y="10435"/>
                  </a:lnTo>
                  <a:lnTo>
                    <a:pt x="2421" y="10373"/>
                  </a:lnTo>
                  <a:lnTo>
                    <a:pt x="2459" y="10312"/>
                  </a:lnTo>
                  <a:lnTo>
                    <a:pt x="2499" y="10250"/>
                  </a:lnTo>
                  <a:lnTo>
                    <a:pt x="2580" y="10128"/>
                  </a:lnTo>
                  <a:lnTo>
                    <a:pt x="2580" y="10128"/>
                  </a:lnTo>
                  <a:lnTo>
                    <a:pt x="2670" y="10019"/>
                  </a:lnTo>
                  <a:lnTo>
                    <a:pt x="2758" y="9909"/>
                  </a:lnTo>
                  <a:lnTo>
                    <a:pt x="2758" y="9909"/>
                  </a:lnTo>
                  <a:lnTo>
                    <a:pt x="2697" y="9999"/>
                  </a:lnTo>
                  <a:lnTo>
                    <a:pt x="2637" y="10089"/>
                  </a:lnTo>
                  <a:lnTo>
                    <a:pt x="2579" y="10181"/>
                  </a:lnTo>
                  <a:lnTo>
                    <a:pt x="2520" y="10273"/>
                  </a:lnTo>
                  <a:lnTo>
                    <a:pt x="2463" y="10366"/>
                  </a:lnTo>
                  <a:lnTo>
                    <a:pt x="2407" y="10458"/>
                  </a:lnTo>
                  <a:lnTo>
                    <a:pt x="2351" y="10552"/>
                  </a:lnTo>
                  <a:lnTo>
                    <a:pt x="2297" y="10645"/>
                  </a:lnTo>
                  <a:lnTo>
                    <a:pt x="2297" y="10645"/>
                  </a:lnTo>
                  <a:lnTo>
                    <a:pt x="2272" y="10621"/>
                  </a:lnTo>
                  <a:lnTo>
                    <a:pt x="2272" y="10621"/>
                  </a:lnTo>
                  <a:close/>
                  <a:moveTo>
                    <a:pt x="2452" y="10893"/>
                  </a:moveTo>
                  <a:lnTo>
                    <a:pt x="2452" y="10893"/>
                  </a:lnTo>
                  <a:lnTo>
                    <a:pt x="2561" y="10733"/>
                  </a:lnTo>
                  <a:lnTo>
                    <a:pt x="2672" y="10573"/>
                  </a:lnTo>
                  <a:lnTo>
                    <a:pt x="2784" y="10415"/>
                  </a:lnTo>
                  <a:lnTo>
                    <a:pt x="2896" y="10256"/>
                  </a:lnTo>
                  <a:lnTo>
                    <a:pt x="3009" y="10097"/>
                  </a:lnTo>
                  <a:lnTo>
                    <a:pt x="3123" y="9941"/>
                  </a:lnTo>
                  <a:lnTo>
                    <a:pt x="3352" y="9627"/>
                  </a:lnTo>
                  <a:lnTo>
                    <a:pt x="3352" y="9627"/>
                  </a:lnTo>
                  <a:lnTo>
                    <a:pt x="3564" y="9340"/>
                  </a:lnTo>
                  <a:lnTo>
                    <a:pt x="3776" y="9053"/>
                  </a:lnTo>
                  <a:lnTo>
                    <a:pt x="3776" y="9053"/>
                  </a:lnTo>
                  <a:lnTo>
                    <a:pt x="3988" y="8767"/>
                  </a:lnTo>
                  <a:lnTo>
                    <a:pt x="3988" y="8767"/>
                  </a:lnTo>
                  <a:lnTo>
                    <a:pt x="4043" y="8686"/>
                  </a:lnTo>
                  <a:lnTo>
                    <a:pt x="4089" y="8617"/>
                  </a:lnTo>
                  <a:lnTo>
                    <a:pt x="4137" y="8550"/>
                  </a:lnTo>
                  <a:lnTo>
                    <a:pt x="4158" y="8522"/>
                  </a:lnTo>
                  <a:lnTo>
                    <a:pt x="4176" y="8500"/>
                  </a:lnTo>
                  <a:lnTo>
                    <a:pt x="4190" y="8486"/>
                  </a:lnTo>
                  <a:lnTo>
                    <a:pt x="4195" y="8482"/>
                  </a:lnTo>
                  <a:lnTo>
                    <a:pt x="4199" y="8481"/>
                  </a:lnTo>
                  <a:lnTo>
                    <a:pt x="4200" y="8481"/>
                  </a:lnTo>
                  <a:lnTo>
                    <a:pt x="4201" y="8483"/>
                  </a:lnTo>
                  <a:lnTo>
                    <a:pt x="4201" y="8488"/>
                  </a:lnTo>
                  <a:lnTo>
                    <a:pt x="4200" y="8496"/>
                  </a:lnTo>
                  <a:lnTo>
                    <a:pt x="4196" y="8508"/>
                  </a:lnTo>
                  <a:lnTo>
                    <a:pt x="4182" y="8543"/>
                  </a:lnTo>
                  <a:lnTo>
                    <a:pt x="4159" y="8596"/>
                  </a:lnTo>
                  <a:lnTo>
                    <a:pt x="4159" y="8596"/>
                  </a:lnTo>
                  <a:lnTo>
                    <a:pt x="4139" y="8637"/>
                  </a:lnTo>
                  <a:lnTo>
                    <a:pt x="4119" y="8678"/>
                  </a:lnTo>
                  <a:lnTo>
                    <a:pt x="4098" y="8719"/>
                  </a:lnTo>
                  <a:lnTo>
                    <a:pt x="4077" y="8758"/>
                  </a:lnTo>
                  <a:lnTo>
                    <a:pt x="4031" y="8838"/>
                  </a:lnTo>
                  <a:lnTo>
                    <a:pt x="3984" y="8916"/>
                  </a:lnTo>
                  <a:lnTo>
                    <a:pt x="3935" y="8995"/>
                  </a:lnTo>
                  <a:lnTo>
                    <a:pt x="3884" y="9071"/>
                  </a:lnTo>
                  <a:lnTo>
                    <a:pt x="3832" y="9147"/>
                  </a:lnTo>
                  <a:lnTo>
                    <a:pt x="3778" y="9222"/>
                  </a:lnTo>
                  <a:lnTo>
                    <a:pt x="3723" y="9297"/>
                  </a:lnTo>
                  <a:lnTo>
                    <a:pt x="3667" y="9371"/>
                  </a:lnTo>
                  <a:lnTo>
                    <a:pt x="3555" y="9517"/>
                  </a:lnTo>
                  <a:lnTo>
                    <a:pt x="3443" y="9662"/>
                  </a:lnTo>
                  <a:lnTo>
                    <a:pt x="3331" y="9806"/>
                  </a:lnTo>
                  <a:lnTo>
                    <a:pt x="3331" y="9806"/>
                  </a:lnTo>
                  <a:lnTo>
                    <a:pt x="3283" y="9870"/>
                  </a:lnTo>
                  <a:lnTo>
                    <a:pt x="3234" y="9938"/>
                  </a:lnTo>
                  <a:lnTo>
                    <a:pt x="3185" y="10006"/>
                  </a:lnTo>
                  <a:lnTo>
                    <a:pt x="3135" y="10078"/>
                  </a:lnTo>
                  <a:lnTo>
                    <a:pt x="3035" y="10222"/>
                  </a:lnTo>
                  <a:lnTo>
                    <a:pt x="2938" y="10368"/>
                  </a:lnTo>
                  <a:lnTo>
                    <a:pt x="2938" y="10368"/>
                  </a:lnTo>
                  <a:lnTo>
                    <a:pt x="2826" y="10522"/>
                  </a:lnTo>
                  <a:lnTo>
                    <a:pt x="2715" y="10678"/>
                  </a:lnTo>
                  <a:lnTo>
                    <a:pt x="2606" y="10836"/>
                  </a:lnTo>
                  <a:lnTo>
                    <a:pt x="2552" y="10916"/>
                  </a:lnTo>
                  <a:lnTo>
                    <a:pt x="2499" y="10995"/>
                  </a:lnTo>
                  <a:lnTo>
                    <a:pt x="2499" y="10995"/>
                  </a:lnTo>
                  <a:lnTo>
                    <a:pt x="2477" y="10944"/>
                  </a:lnTo>
                  <a:lnTo>
                    <a:pt x="2452" y="10893"/>
                  </a:lnTo>
                  <a:lnTo>
                    <a:pt x="2452" y="10893"/>
                  </a:lnTo>
                  <a:close/>
                  <a:moveTo>
                    <a:pt x="4355" y="8490"/>
                  </a:moveTo>
                  <a:lnTo>
                    <a:pt x="4355" y="8490"/>
                  </a:lnTo>
                  <a:lnTo>
                    <a:pt x="4352" y="8490"/>
                  </a:lnTo>
                  <a:lnTo>
                    <a:pt x="4347" y="8492"/>
                  </a:lnTo>
                  <a:lnTo>
                    <a:pt x="4344" y="8494"/>
                  </a:lnTo>
                  <a:lnTo>
                    <a:pt x="4341" y="8496"/>
                  </a:lnTo>
                  <a:lnTo>
                    <a:pt x="4341" y="8496"/>
                  </a:lnTo>
                  <a:lnTo>
                    <a:pt x="4248" y="8627"/>
                  </a:lnTo>
                  <a:lnTo>
                    <a:pt x="4154" y="8757"/>
                  </a:lnTo>
                  <a:lnTo>
                    <a:pt x="4059" y="8887"/>
                  </a:lnTo>
                  <a:lnTo>
                    <a:pt x="3963" y="9016"/>
                  </a:lnTo>
                  <a:lnTo>
                    <a:pt x="3963" y="9016"/>
                  </a:lnTo>
                  <a:lnTo>
                    <a:pt x="4010" y="8935"/>
                  </a:lnTo>
                  <a:lnTo>
                    <a:pt x="4056" y="8854"/>
                  </a:lnTo>
                  <a:lnTo>
                    <a:pt x="4100" y="8774"/>
                  </a:lnTo>
                  <a:lnTo>
                    <a:pt x="4144" y="8691"/>
                  </a:lnTo>
                  <a:lnTo>
                    <a:pt x="4183" y="8609"/>
                  </a:lnTo>
                  <a:lnTo>
                    <a:pt x="4223" y="8526"/>
                  </a:lnTo>
                  <a:lnTo>
                    <a:pt x="4259" y="8441"/>
                  </a:lnTo>
                  <a:lnTo>
                    <a:pt x="4295" y="8356"/>
                  </a:lnTo>
                  <a:lnTo>
                    <a:pt x="4295" y="8356"/>
                  </a:lnTo>
                  <a:lnTo>
                    <a:pt x="4309" y="8390"/>
                  </a:lnTo>
                  <a:lnTo>
                    <a:pt x="4324" y="8424"/>
                  </a:lnTo>
                  <a:lnTo>
                    <a:pt x="4339" y="8458"/>
                  </a:lnTo>
                  <a:lnTo>
                    <a:pt x="4355" y="8490"/>
                  </a:lnTo>
                  <a:lnTo>
                    <a:pt x="4355" y="8490"/>
                  </a:lnTo>
                  <a:close/>
                  <a:moveTo>
                    <a:pt x="2513" y="11028"/>
                  </a:moveTo>
                  <a:lnTo>
                    <a:pt x="2513" y="11028"/>
                  </a:lnTo>
                  <a:lnTo>
                    <a:pt x="2586" y="10922"/>
                  </a:lnTo>
                  <a:lnTo>
                    <a:pt x="2661" y="10816"/>
                  </a:lnTo>
                  <a:lnTo>
                    <a:pt x="2737" y="10710"/>
                  </a:lnTo>
                  <a:lnTo>
                    <a:pt x="2814" y="10604"/>
                  </a:lnTo>
                  <a:lnTo>
                    <a:pt x="2894" y="10499"/>
                  </a:lnTo>
                  <a:lnTo>
                    <a:pt x="2973" y="10394"/>
                  </a:lnTo>
                  <a:lnTo>
                    <a:pt x="3135" y="10183"/>
                  </a:lnTo>
                  <a:lnTo>
                    <a:pt x="3296" y="9971"/>
                  </a:lnTo>
                  <a:lnTo>
                    <a:pt x="3377" y="9865"/>
                  </a:lnTo>
                  <a:lnTo>
                    <a:pt x="3457" y="9758"/>
                  </a:lnTo>
                  <a:lnTo>
                    <a:pt x="3536" y="9652"/>
                  </a:lnTo>
                  <a:lnTo>
                    <a:pt x="3613" y="9544"/>
                  </a:lnTo>
                  <a:lnTo>
                    <a:pt x="3691" y="9435"/>
                  </a:lnTo>
                  <a:lnTo>
                    <a:pt x="3764" y="9326"/>
                  </a:lnTo>
                  <a:lnTo>
                    <a:pt x="3764" y="9326"/>
                  </a:lnTo>
                  <a:lnTo>
                    <a:pt x="3867" y="9193"/>
                  </a:lnTo>
                  <a:lnTo>
                    <a:pt x="3970" y="9059"/>
                  </a:lnTo>
                  <a:lnTo>
                    <a:pt x="3970" y="9059"/>
                  </a:lnTo>
                  <a:lnTo>
                    <a:pt x="4003" y="9011"/>
                  </a:lnTo>
                  <a:lnTo>
                    <a:pt x="4057" y="8932"/>
                  </a:lnTo>
                  <a:lnTo>
                    <a:pt x="4181" y="8746"/>
                  </a:lnTo>
                  <a:lnTo>
                    <a:pt x="4227" y="8678"/>
                  </a:lnTo>
                  <a:lnTo>
                    <a:pt x="4242" y="8657"/>
                  </a:lnTo>
                  <a:lnTo>
                    <a:pt x="4249" y="8648"/>
                  </a:lnTo>
                  <a:lnTo>
                    <a:pt x="4249" y="8650"/>
                  </a:lnTo>
                  <a:lnTo>
                    <a:pt x="4247" y="8655"/>
                  </a:lnTo>
                  <a:lnTo>
                    <a:pt x="4234" y="8679"/>
                  </a:lnTo>
                  <a:lnTo>
                    <a:pt x="4169" y="8785"/>
                  </a:lnTo>
                  <a:lnTo>
                    <a:pt x="4169" y="8785"/>
                  </a:lnTo>
                  <a:lnTo>
                    <a:pt x="4117" y="8872"/>
                  </a:lnTo>
                  <a:lnTo>
                    <a:pt x="4063" y="8957"/>
                  </a:lnTo>
                  <a:lnTo>
                    <a:pt x="4008" y="9044"/>
                  </a:lnTo>
                  <a:lnTo>
                    <a:pt x="3952" y="9128"/>
                  </a:lnTo>
                  <a:lnTo>
                    <a:pt x="3895" y="9214"/>
                  </a:lnTo>
                  <a:lnTo>
                    <a:pt x="3839" y="9298"/>
                  </a:lnTo>
                  <a:lnTo>
                    <a:pt x="3723" y="9465"/>
                  </a:lnTo>
                  <a:lnTo>
                    <a:pt x="3723" y="9465"/>
                  </a:lnTo>
                  <a:lnTo>
                    <a:pt x="3640" y="9574"/>
                  </a:lnTo>
                  <a:lnTo>
                    <a:pt x="3557" y="9684"/>
                  </a:lnTo>
                  <a:lnTo>
                    <a:pt x="3393" y="9904"/>
                  </a:lnTo>
                  <a:lnTo>
                    <a:pt x="3232" y="10127"/>
                  </a:lnTo>
                  <a:lnTo>
                    <a:pt x="3073" y="10349"/>
                  </a:lnTo>
                  <a:lnTo>
                    <a:pt x="3073" y="10349"/>
                  </a:lnTo>
                  <a:lnTo>
                    <a:pt x="2930" y="10527"/>
                  </a:lnTo>
                  <a:lnTo>
                    <a:pt x="2859" y="10616"/>
                  </a:lnTo>
                  <a:lnTo>
                    <a:pt x="2789" y="10706"/>
                  </a:lnTo>
                  <a:lnTo>
                    <a:pt x="2720" y="10797"/>
                  </a:lnTo>
                  <a:lnTo>
                    <a:pt x="2688" y="10843"/>
                  </a:lnTo>
                  <a:lnTo>
                    <a:pt x="2655" y="10889"/>
                  </a:lnTo>
                  <a:lnTo>
                    <a:pt x="2622" y="10936"/>
                  </a:lnTo>
                  <a:lnTo>
                    <a:pt x="2592" y="10982"/>
                  </a:lnTo>
                  <a:lnTo>
                    <a:pt x="2560" y="11030"/>
                  </a:lnTo>
                  <a:lnTo>
                    <a:pt x="2531" y="11078"/>
                  </a:lnTo>
                  <a:lnTo>
                    <a:pt x="2531" y="11078"/>
                  </a:lnTo>
                  <a:lnTo>
                    <a:pt x="2523" y="11053"/>
                  </a:lnTo>
                  <a:lnTo>
                    <a:pt x="2513" y="11028"/>
                  </a:lnTo>
                  <a:lnTo>
                    <a:pt x="2513" y="11028"/>
                  </a:lnTo>
                  <a:close/>
                  <a:moveTo>
                    <a:pt x="2568" y="11222"/>
                  </a:moveTo>
                  <a:lnTo>
                    <a:pt x="2568" y="11222"/>
                  </a:lnTo>
                  <a:lnTo>
                    <a:pt x="2565" y="11201"/>
                  </a:lnTo>
                  <a:lnTo>
                    <a:pt x="2560" y="11180"/>
                  </a:lnTo>
                  <a:lnTo>
                    <a:pt x="2560" y="11180"/>
                  </a:lnTo>
                  <a:lnTo>
                    <a:pt x="2601" y="11082"/>
                  </a:lnTo>
                  <a:lnTo>
                    <a:pt x="2601" y="11082"/>
                  </a:lnTo>
                  <a:lnTo>
                    <a:pt x="2813" y="10774"/>
                  </a:lnTo>
                  <a:lnTo>
                    <a:pt x="3027" y="10467"/>
                  </a:lnTo>
                  <a:lnTo>
                    <a:pt x="3027" y="10467"/>
                  </a:lnTo>
                  <a:lnTo>
                    <a:pt x="3090" y="10395"/>
                  </a:lnTo>
                  <a:lnTo>
                    <a:pt x="3155" y="10323"/>
                  </a:lnTo>
                  <a:lnTo>
                    <a:pt x="3283" y="10182"/>
                  </a:lnTo>
                  <a:lnTo>
                    <a:pt x="3411" y="10041"/>
                  </a:lnTo>
                  <a:lnTo>
                    <a:pt x="3474" y="9972"/>
                  </a:lnTo>
                  <a:lnTo>
                    <a:pt x="3536" y="9902"/>
                  </a:lnTo>
                  <a:lnTo>
                    <a:pt x="3536" y="9902"/>
                  </a:lnTo>
                  <a:lnTo>
                    <a:pt x="3571" y="9861"/>
                  </a:lnTo>
                  <a:lnTo>
                    <a:pt x="3606" y="9820"/>
                  </a:lnTo>
                  <a:lnTo>
                    <a:pt x="3674" y="9736"/>
                  </a:lnTo>
                  <a:lnTo>
                    <a:pt x="3674" y="9736"/>
                  </a:lnTo>
                  <a:lnTo>
                    <a:pt x="3457" y="10031"/>
                  </a:lnTo>
                  <a:lnTo>
                    <a:pt x="3238" y="10325"/>
                  </a:lnTo>
                  <a:lnTo>
                    <a:pt x="3238" y="10325"/>
                  </a:lnTo>
                  <a:lnTo>
                    <a:pt x="3115" y="10491"/>
                  </a:lnTo>
                  <a:lnTo>
                    <a:pt x="2994" y="10659"/>
                  </a:lnTo>
                  <a:lnTo>
                    <a:pt x="2874" y="10829"/>
                  </a:lnTo>
                  <a:lnTo>
                    <a:pt x="2756" y="10999"/>
                  </a:lnTo>
                  <a:lnTo>
                    <a:pt x="2756" y="10999"/>
                  </a:lnTo>
                  <a:lnTo>
                    <a:pt x="2686" y="11102"/>
                  </a:lnTo>
                  <a:lnTo>
                    <a:pt x="2620" y="11206"/>
                  </a:lnTo>
                  <a:lnTo>
                    <a:pt x="2553" y="11310"/>
                  </a:lnTo>
                  <a:lnTo>
                    <a:pt x="2487" y="11414"/>
                  </a:lnTo>
                  <a:lnTo>
                    <a:pt x="2487" y="11414"/>
                  </a:lnTo>
                  <a:lnTo>
                    <a:pt x="2475" y="11434"/>
                  </a:lnTo>
                  <a:lnTo>
                    <a:pt x="2465" y="11448"/>
                  </a:lnTo>
                  <a:lnTo>
                    <a:pt x="2458" y="11456"/>
                  </a:lnTo>
                  <a:lnTo>
                    <a:pt x="2456" y="11458"/>
                  </a:lnTo>
                  <a:lnTo>
                    <a:pt x="2455" y="11459"/>
                  </a:lnTo>
                  <a:lnTo>
                    <a:pt x="2454" y="11458"/>
                  </a:lnTo>
                  <a:lnTo>
                    <a:pt x="2452" y="11456"/>
                  </a:lnTo>
                  <a:lnTo>
                    <a:pt x="2454" y="11448"/>
                  </a:lnTo>
                  <a:lnTo>
                    <a:pt x="2456" y="11438"/>
                  </a:lnTo>
                  <a:lnTo>
                    <a:pt x="2461" y="11422"/>
                  </a:lnTo>
                  <a:lnTo>
                    <a:pt x="2475" y="11385"/>
                  </a:lnTo>
                  <a:lnTo>
                    <a:pt x="2493" y="11338"/>
                  </a:lnTo>
                  <a:lnTo>
                    <a:pt x="2537" y="11232"/>
                  </a:lnTo>
                  <a:lnTo>
                    <a:pt x="2537" y="11232"/>
                  </a:lnTo>
                  <a:lnTo>
                    <a:pt x="2539" y="11235"/>
                  </a:lnTo>
                  <a:lnTo>
                    <a:pt x="2540" y="11238"/>
                  </a:lnTo>
                  <a:lnTo>
                    <a:pt x="2545" y="11241"/>
                  </a:lnTo>
                  <a:lnTo>
                    <a:pt x="2551" y="11242"/>
                  </a:lnTo>
                  <a:lnTo>
                    <a:pt x="2557" y="11242"/>
                  </a:lnTo>
                  <a:lnTo>
                    <a:pt x="2561" y="11239"/>
                  </a:lnTo>
                  <a:lnTo>
                    <a:pt x="2566" y="11235"/>
                  </a:lnTo>
                  <a:lnTo>
                    <a:pt x="2568" y="11229"/>
                  </a:lnTo>
                  <a:lnTo>
                    <a:pt x="2569" y="11226"/>
                  </a:lnTo>
                  <a:lnTo>
                    <a:pt x="2568" y="11222"/>
                  </a:lnTo>
                  <a:lnTo>
                    <a:pt x="2568" y="11222"/>
                  </a:lnTo>
                  <a:close/>
                  <a:moveTo>
                    <a:pt x="3253" y="10177"/>
                  </a:moveTo>
                  <a:lnTo>
                    <a:pt x="3253" y="10177"/>
                  </a:lnTo>
                  <a:lnTo>
                    <a:pt x="3163" y="10277"/>
                  </a:lnTo>
                  <a:lnTo>
                    <a:pt x="3163" y="10277"/>
                  </a:lnTo>
                  <a:lnTo>
                    <a:pt x="3292" y="10096"/>
                  </a:lnTo>
                  <a:lnTo>
                    <a:pt x="3356" y="10006"/>
                  </a:lnTo>
                  <a:lnTo>
                    <a:pt x="3420" y="9916"/>
                  </a:lnTo>
                  <a:lnTo>
                    <a:pt x="3420" y="9916"/>
                  </a:lnTo>
                  <a:lnTo>
                    <a:pt x="3498" y="9812"/>
                  </a:lnTo>
                  <a:lnTo>
                    <a:pt x="3575" y="9708"/>
                  </a:lnTo>
                  <a:lnTo>
                    <a:pt x="3652" y="9604"/>
                  </a:lnTo>
                  <a:lnTo>
                    <a:pt x="3732" y="9501"/>
                  </a:lnTo>
                  <a:lnTo>
                    <a:pt x="3890" y="9297"/>
                  </a:lnTo>
                  <a:lnTo>
                    <a:pt x="4051" y="9093"/>
                  </a:lnTo>
                  <a:lnTo>
                    <a:pt x="4051" y="9093"/>
                  </a:lnTo>
                  <a:lnTo>
                    <a:pt x="4123" y="9002"/>
                  </a:lnTo>
                  <a:lnTo>
                    <a:pt x="4197" y="8906"/>
                  </a:lnTo>
                  <a:lnTo>
                    <a:pt x="4267" y="8818"/>
                  </a:lnTo>
                  <a:lnTo>
                    <a:pt x="4297" y="8781"/>
                  </a:lnTo>
                  <a:lnTo>
                    <a:pt x="4322" y="8751"/>
                  </a:lnTo>
                  <a:lnTo>
                    <a:pt x="4340" y="8730"/>
                  </a:lnTo>
                  <a:lnTo>
                    <a:pt x="4347" y="8725"/>
                  </a:lnTo>
                  <a:lnTo>
                    <a:pt x="4352" y="8720"/>
                  </a:lnTo>
                  <a:lnTo>
                    <a:pt x="4354" y="8720"/>
                  </a:lnTo>
                  <a:lnTo>
                    <a:pt x="4355" y="8720"/>
                  </a:lnTo>
                  <a:lnTo>
                    <a:pt x="4355" y="8722"/>
                  </a:lnTo>
                  <a:lnTo>
                    <a:pt x="4353" y="8728"/>
                  </a:lnTo>
                  <a:lnTo>
                    <a:pt x="4350" y="8737"/>
                  </a:lnTo>
                  <a:lnTo>
                    <a:pt x="4332" y="8768"/>
                  </a:lnTo>
                  <a:lnTo>
                    <a:pt x="4304" y="8816"/>
                  </a:lnTo>
                  <a:lnTo>
                    <a:pt x="4263" y="8883"/>
                  </a:lnTo>
                  <a:lnTo>
                    <a:pt x="4208" y="8970"/>
                  </a:lnTo>
                  <a:lnTo>
                    <a:pt x="4208" y="8970"/>
                  </a:lnTo>
                  <a:lnTo>
                    <a:pt x="4172" y="9024"/>
                  </a:lnTo>
                  <a:lnTo>
                    <a:pt x="4135" y="9079"/>
                  </a:lnTo>
                  <a:lnTo>
                    <a:pt x="4063" y="9187"/>
                  </a:lnTo>
                  <a:lnTo>
                    <a:pt x="4063" y="9187"/>
                  </a:lnTo>
                  <a:lnTo>
                    <a:pt x="3961" y="9311"/>
                  </a:lnTo>
                  <a:lnTo>
                    <a:pt x="3862" y="9435"/>
                  </a:lnTo>
                  <a:lnTo>
                    <a:pt x="3661" y="9685"/>
                  </a:lnTo>
                  <a:lnTo>
                    <a:pt x="3562" y="9811"/>
                  </a:lnTo>
                  <a:lnTo>
                    <a:pt x="3460" y="9935"/>
                  </a:lnTo>
                  <a:lnTo>
                    <a:pt x="3357" y="10057"/>
                  </a:lnTo>
                  <a:lnTo>
                    <a:pt x="3306" y="10117"/>
                  </a:lnTo>
                  <a:lnTo>
                    <a:pt x="3253" y="10177"/>
                  </a:lnTo>
                  <a:lnTo>
                    <a:pt x="3253" y="10177"/>
                  </a:lnTo>
                  <a:close/>
                  <a:moveTo>
                    <a:pt x="2418" y="11338"/>
                  </a:moveTo>
                  <a:lnTo>
                    <a:pt x="2418" y="11338"/>
                  </a:lnTo>
                  <a:lnTo>
                    <a:pt x="2422" y="11338"/>
                  </a:lnTo>
                  <a:lnTo>
                    <a:pt x="2424" y="11337"/>
                  </a:lnTo>
                  <a:lnTo>
                    <a:pt x="2428" y="11335"/>
                  </a:lnTo>
                  <a:lnTo>
                    <a:pt x="2430" y="11331"/>
                  </a:lnTo>
                  <a:lnTo>
                    <a:pt x="2430" y="11331"/>
                  </a:lnTo>
                  <a:lnTo>
                    <a:pt x="2497" y="11234"/>
                  </a:lnTo>
                  <a:lnTo>
                    <a:pt x="2497" y="11234"/>
                  </a:lnTo>
                  <a:lnTo>
                    <a:pt x="2480" y="11274"/>
                  </a:lnTo>
                  <a:lnTo>
                    <a:pt x="2466" y="11314"/>
                  </a:lnTo>
                  <a:lnTo>
                    <a:pt x="2452" y="11353"/>
                  </a:lnTo>
                  <a:lnTo>
                    <a:pt x="2441" y="11393"/>
                  </a:lnTo>
                  <a:lnTo>
                    <a:pt x="2429" y="11434"/>
                  </a:lnTo>
                  <a:lnTo>
                    <a:pt x="2418" y="11476"/>
                  </a:lnTo>
                  <a:lnTo>
                    <a:pt x="2409" y="11517"/>
                  </a:lnTo>
                  <a:lnTo>
                    <a:pt x="2402" y="11559"/>
                  </a:lnTo>
                  <a:lnTo>
                    <a:pt x="2402" y="11559"/>
                  </a:lnTo>
                  <a:lnTo>
                    <a:pt x="2402" y="11565"/>
                  </a:lnTo>
                  <a:lnTo>
                    <a:pt x="2403" y="11570"/>
                  </a:lnTo>
                  <a:lnTo>
                    <a:pt x="2407" y="11575"/>
                  </a:lnTo>
                  <a:lnTo>
                    <a:pt x="2411" y="11577"/>
                  </a:lnTo>
                  <a:lnTo>
                    <a:pt x="2416" y="11578"/>
                  </a:lnTo>
                  <a:lnTo>
                    <a:pt x="2421" y="11578"/>
                  </a:lnTo>
                  <a:lnTo>
                    <a:pt x="2425" y="11576"/>
                  </a:lnTo>
                  <a:lnTo>
                    <a:pt x="2429" y="11571"/>
                  </a:lnTo>
                  <a:lnTo>
                    <a:pt x="2429" y="11571"/>
                  </a:lnTo>
                  <a:lnTo>
                    <a:pt x="2473" y="11497"/>
                  </a:lnTo>
                  <a:lnTo>
                    <a:pt x="2519" y="11424"/>
                  </a:lnTo>
                  <a:lnTo>
                    <a:pt x="2612" y="11278"/>
                  </a:lnTo>
                  <a:lnTo>
                    <a:pt x="2705" y="11135"/>
                  </a:lnTo>
                  <a:lnTo>
                    <a:pt x="2801" y="10992"/>
                  </a:lnTo>
                  <a:lnTo>
                    <a:pt x="2899" y="10850"/>
                  </a:lnTo>
                  <a:lnTo>
                    <a:pt x="2998" y="10710"/>
                  </a:lnTo>
                  <a:lnTo>
                    <a:pt x="3098" y="10569"/>
                  </a:lnTo>
                  <a:lnTo>
                    <a:pt x="3199" y="10430"/>
                  </a:lnTo>
                  <a:lnTo>
                    <a:pt x="3403" y="10151"/>
                  </a:lnTo>
                  <a:lnTo>
                    <a:pt x="3606" y="9874"/>
                  </a:lnTo>
                  <a:lnTo>
                    <a:pt x="3708" y="9736"/>
                  </a:lnTo>
                  <a:lnTo>
                    <a:pt x="3809" y="9595"/>
                  </a:lnTo>
                  <a:lnTo>
                    <a:pt x="3908" y="9456"/>
                  </a:lnTo>
                  <a:lnTo>
                    <a:pt x="4008" y="9314"/>
                  </a:lnTo>
                  <a:lnTo>
                    <a:pt x="4008" y="9314"/>
                  </a:lnTo>
                  <a:lnTo>
                    <a:pt x="4077" y="9228"/>
                  </a:lnTo>
                  <a:lnTo>
                    <a:pt x="4153" y="9135"/>
                  </a:lnTo>
                  <a:lnTo>
                    <a:pt x="4226" y="9048"/>
                  </a:lnTo>
                  <a:lnTo>
                    <a:pt x="4261" y="9008"/>
                  </a:lnTo>
                  <a:lnTo>
                    <a:pt x="4291" y="8973"/>
                  </a:lnTo>
                  <a:lnTo>
                    <a:pt x="4319" y="8943"/>
                  </a:lnTo>
                  <a:lnTo>
                    <a:pt x="4341" y="8921"/>
                  </a:lnTo>
                  <a:lnTo>
                    <a:pt x="4359" y="8906"/>
                  </a:lnTo>
                  <a:lnTo>
                    <a:pt x="4366" y="8902"/>
                  </a:lnTo>
                  <a:lnTo>
                    <a:pt x="4371" y="8900"/>
                  </a:lnTo>
                  <a:lnTo>
                    <a:pt x="4373" y="8900"/>
                  </a:lnTo>
                  <a:lnTo>
                    <a:pt x="4374" y="8901"/>
                  </a:lnTo>
                  <a:lnTo>
                    <a:pt x="4375" y="8905"/>
                  </a:lnTo>
                  <a:lnTo>
                    <a:pt x="4374" y="8911"/>
                  </a:lnTo>
                  <a:lnTo>
                    <a:pt x="4372" y="8920"/>
                  </a:lnTo>
                  <a:lnTo>
                    <a:pt x="4367" y="8933"/>
                  </a:lnTo>
                  <a:lnTo>
                    <a:pt x="4360" y="8948"/>
                  </a:lnTo>
                  <a:lnTo>
                    <a:pt x="4338" y="8990"/>
                  </a:lnTo>
                  <a:lnTo>
                    <a:pt x="4338" y="8990"/>
                  </a:lnTo>
                  <a:lnTo>
                    <a:pt x="4315" y="9031"/>
                  </a:lnTo>
                  <a:lnTo>
                    <a:pt x="4290" y="9073"/>
                  </a:lnTo>
                  <a:lnTo>
                    <a:pt x="4264" y="9115"/>
                  </a:lnTo>
                  <a:lnTo>
                    <a:pt x="4238" y="9156"/>
                  </a:lnTo>
                  <a:lnTo>
                    <a:pt x="4210" y="9199"/>
                  </a:lnTo>
                  <a:lnTo>
                    <a:pt x="4183" y="9240"/>
                  </a:lnTo>
                  <a:lnTo>
                    <a:pt x="4125" y="9321"/>
                  </a:lnTo>
                  <a:lnTo>
                    <a:pt x="4065" y="9403"/>
                  </a:lnTo>
                  <a:lnTo>
                    <a:pt x="4003" y="9484"/>
                  </a:lnTo>
                  <a:lnTo>
                    <a:pt x="3940" y="9565"/>
                  </a:lnTo>
                  <a:lnTo>
                    <a:pt x="3876" y="9646"/>
                  </a:lnTo>
                  <a:lnTo>
                    <a:pt x="3745" y="9805"/>
                  </a:lnTo>
                  <a:lnTo>
                    <a:pt x="3615" y="9964"/>
                  </a:lnTo>
                  <a:lnTo>
                    <a:pt x="3551" y="10042"/>
                  </a:lnTo>
                  <a:lnTo>
                    <a:pt x="3489" y="10122"/>
                  </a:lnTo>
                  <a:lnTo>
                    <a:pt x="3428" y="10200"/>
                  </a:lnTo>
                  <a:lnTo>
                    <a:pt x="3371" y="10279"/>
                  </a:lnTo>
                  <a:lnTo>
                    <a:pt x="3371" y="10279"/>
                  </a:lnTo>
                  <a:lnTo>
                    <a:pt x="3309" y="10362"/>
                  </a:lnTo>
                  <a:lnTo>
                    <a:pt x="3247" y="10445"/>
                  </a:lnTo>
                  <a:lnTo>
                    <a:pt x="3120" y="10611"/>
                  </a:lnTo>
                  <a:lnTo>
                    <a:pt x="2992" y="10778"/>
                  </a:lnTo>
                  <a:lnTo>
                    <a:pt x="2928" y="10862"/>
                  </a:lnTo>
                  <a:lnTo>
                    <a:pt x="2864" y="10945"/>
                  </a:lnTo>
                  <a:lnTo>
                    <a:pt x="2801" y="11029"/>
                  </a:lnTo>
                  <a:lnTo>
                    <a:pt x="2740" y="11115"/>
                  </a:lnTo>
                  <a:lnTo>
                    <a:pt x="2679" y="11200"/>
                  </a:lnTo>
                  <a:lnTo>
                    <a:pt x="2621" y="11287"/>
                  </a:lnTo>
                  <a:lnTo>
                    <a:pt x="2565" y="11374"/>
                  </a:lnTo>
                  <a:lnTo>
                    <a:pt x="2510" y="11463"/>
                  </a:lnTo>
                  <a:lnTo>
                    <a:pt x="2483" y="11508"/>
                  </a:lnTo>
                  <a:lnTo>
                    <a:pt x="2457" y="11554"/>
                  </a:lnTo>
                  <a:lnTo>
                    <a:pt x="2432" y="11598"/>
                  </a:lnTo>
                  <a:lnTo>
                    <a:pt x="2408" y="11645"/>
                  </a:lnTo>
                  <a:lnTo>
                    <a:pt x="2408" y="11645"/>
                  </a:lnTo>
                  <a:lnTo>
                    <a:pt x="2401" y="11602"/>
                  </a:lnTo>
                  <a:lnTo>
                    <a:pt x="2396" y="11559"/>
                  </a:lnTo>
                  <a:lnTo>
                    <a:pt x="2393" y="11518"/>
                  </a:lnTo>
                  <a:lnTo>
                    <a:pt x="2393" y="11480"/>
                  </a:lnTo>
                  <a:lnTo>
                    <a:pt x="2395" y="11441"/>
                  </a:lnTo>
                  <a:lnTo>
                    <a:pt x="2397" y="11424"/>
                  </a:lnTo>
                  <a:lnTo>
                    <a:pt x="2400" y="11405"/>
                  </a:lnTo>
                  <a:lnTo>
                    <a:pt x="2403" y="11389"/>
                  </a:lnTo>
                  <a:lnTo>
                    <a:pt x="2408" y="11371"/>
                  </a:lnTo>
                  <a:lnTo>
                    <a:pt x="2413" y="11355"/>
                  </a:lnTo>
                  <a:lnTo>
                    <a:pt x="2418" y="11338"/>
                  </a:lnTo>
                  <a:lnTo>
                    <a:pt x="2418" y="11338"/>
                  </a:lnTo>
                  <a:close/>
                  <a:moveTo>
                    <a:pt x="2418" y="11694"/>
                  </a:moveTo>
                  <a:lnTo>
                    <a:pt x="2418" y="11694"/>
                  </a:lnTo>
                  <a:lnTo>
                    <a:pt x="2480" y="11630"/>
                  </a:lnTo>
                  <a:lnTo>
                    <a:pt x="2542" y="11564"/>
                  </a:lnTo>
                  <a:lnTo>
                    <a:pt x="2602" y="11497"/>
                  </a:lnTo>
                  <a:lnTo>
                    <a:pt x="2662" y="11429"/>
                  </a:lnTo>
                  <a:lnTo>
                    <a:pt x="2719" y="11362"/>
                  </a:lnTo>
                  <a:lnTo>
                    <a:pt x="2777" y="11293"/>
                  </a:lnTo>
                  <a:lnTo>
                    <a:pt x="2834" y="11222"/>
                  </a:lnTo>
                  <a:lnTo>
                    <a:pt x="2889" y="11152"/>
                  </a:lnTo>
                  <a:lnTo>
                    <a:pt x="2889" y="11152"/>
                  </a:lnTo>
                  <a:lnTo>
                    <a:pt x="2780" y="11307"/>
                  </a:lnTo>
                  <a:lnTo>
                    <a:pt x="2726" y="11384"/>
                  </a:lnTo>
                  <a:lnTo>
                    <a:pt x="2672" y="11462"/>
                  </a:lnTo>
                  <a:lnTo>
                    <a:pt x="2621" y="11541"/>
                  </a:lnTo>
                  <a:lnTo>
                    <a:pt x="2568" y="11620"/>
                  </a:lnTo>
                  <a:lnTo>
                    <a:pt x="2517" y="11700"/>
                  </a:lnTo>
                  <a:lnTo>
                    <a:pt x="2466" y="11781"/>
                  </a:lnTo>
                  <a:lnTo>
                    <a:pt x="2466" y="11781"/>
                  </a:lnTo>
                  <a:lnTo>
                    <a:pt x="2465" y="11785"/>
                  </a:lnTo>
                  <a:lnTo>
                    <a:pt x="2465" y="11791"/>
                  </a:lnTo>
                  <a:lnTo>
                    <a:pt x="2468" y="11796"/>
                  </a:lnTo>
                  <a:lnTo>
                    <a:pt x="2471" y="11801"/>
                  </a:lnTo>
                  <a:lnTo>
                    <a:pt x="2476" y="11803"/>
                  </a:lnTo>
                  <a:lnTo>
                    <a:pt x="2482" y="11804"/>
                  </a:lnTo>
                  <a:lnTo>
                    <a:pt x="2486" y="11803"/>
                  </a:lnTo>
                  <a:lnTo>
                    <a:pt x="2491" y="11799"/>
                  </a:lnTo>
                  <a:lnTo>
                    <a:pt x="2491" y="11799"/>
                  </a:lnTo>
                  <a:lnTo>
                    <a:pt x="2624" y="11641"/>
                  </a:lnTo>
                  <a:lnTo>
                    <a:pt x="2759" y="11481"/>
                  </a:lnTo>
                  <a:lnTo>
                    <a:pt x="2759" y="11481"/>
                  </a:lnTo>
                  <a:lnTo>
                    <a:pt x="2689" y="11590"/>
                  </a:lnTo>
                  <a:lnTo>
                    <a:pt x="2655" y="11645"/>
                  </a:lnTo>
                  <a:lnTo>
                    <a:pt x="2622" y="11701"/>
                  </a:lnTo>
                  <a:lnTo>
                    <a:pt x="2589" y="11756"/>
                  </a:lnTo>
                  <a:lnTo>
                    <a:pt x="2559" y="11812"/>
                  </a:lnTo>
                  <a:lnTo>
                    <a:pt x="2528" y="11868"/>
                  </a:lnTo>
                  <a:lnTo>
                    <a:pt x="2499" y="11925"/>
                  </a:lnTo>
                  <a:lnTo>
                    <a:pt x="2499" y="11925"/>
                  </a:lnTo>
                  <a:lnTo>
                    <a:pt x="2497" y="11930"/>
                  </a:lnTo>
                  <a:lnTo>
                    <a:pt x="2498" y="11935"/>
                  </a:lnTo>
                  <a:lnTo>
                    <a:pt x="2499" y="11940"/>
                  </a:lnTo>
                  <a:lnTo>
                    <a:pt x="2503" y="11943"/>
                  </a:lnTo>
                  <a:lnTo>
                    <a:pt x="2507" y="11946"/>
                  </a:lnTo>
                  <a:lnTo>
                    <a:pt x="2512" y="11947"/>
                  </a:lnTo>
                  <a:lnTo>
                    <a:pt x="2518" y="11946"/>
                  </a:lnTo>
                  <a:lnTo>
                    <a:pt x="2523" y="11943"/>
                  </a:lnTo>
                  <a:lnTo>
                    <a:pt x="2523" y="11943"/>
                  </a:lnTo>
                  <a:lnTo>
                    <a:pt x="2561" y="11909"/>
                  </a:lnTo>
                  <a:lnTo>
                    <a:pt x="2599" y="11875"/>
                  </a:lnTo>
                  <a:lnTo>
                    <a:pt x="2636" y="11840"/>
                  </a:lnTo>
                  <a:lnTo>
                    <a:pt x="2672" y="11805"/>
                  </a:lnTo>
                  <a:lnTo>
                    <a:pt x="2744" y="11734"/>
                  </a:lnTo>
                  <a:lnTo>
                    <a:pt x="2813" y="11660"/>
                  </a:lnTo>
                  <a:lnTo>
                    <a:pt x="2813" y="11660"/>
                  </a:lnTo>
                  <a:lnTo>
                    <a:pt x="2779" y="11720"/>
                  </a:lnTo>
                  <a:lnTo>
                    <a:pt x="2746" y="11779"/>
                  </a:lnTo>
                  <a:lnTo>
                    <a:pt x="2715" y="11840"/>
                  </a:lnTo>
                  <a:lnTo>
                    <a:pt x="2684" y="11901"/>
                  </a:lnTo>
                  <a:lnTo>
                    <a:pt x="2656" y="11963"/>
                  </a:lnTo>
                  <a:lnTo>
                    <a:pt x="2628" y="12026"/>
                  </a:lnTo>
                  <a:lnTo>
                    <a:pt x="2602" y="12090"/>
                  </a:lnTo>
                  <a:lnTo>
                    <a:pt x="2578" y="12154"/>
                  </a:lnTo>
                  <a:lnTo>
                    <a:pt x="2578" y="12154"/>
                  </a:lnTo>
                  <a:lnTo>
                    <a:pt x="2554" y="12098"/>
                  </a:lnTo>
                  <a:lnTo>
                    <a:pt x="2531" y="12039"/>
                  </a:lnTo>
                  <a:lnTo>
                    <a:pt x="2509" y="11982"/>
                  </a:lnTo>
                  <a:lnTo>
                    <a:pt x="2486" y="11923"/>
                  </a:lnTo>
                  <a:lnTo>
                    <a:pt x="2466" y="11865"/>
                  </a:lnTo>
                  <a:lnTo>
                    <a:pt x="2449" y="11808"/>
                  </a:lnTo>
                  <a:lnTo>
                    <a:pt x="2432" y="11750"/>
                  </a:lnTo>
                  <a:lnTo>
                    <a:pt x="2418" y="11694"/>
                  </a:lnTo>
                  <a:lnTo>
                    <a:pt x="2418" y="11694"/>
                  </a:lnTo>
                  <a:close/>
                  <a:moveTo>
                    <a:pt x="4169" y="9447"/>
                  </a:moveTo>
                  <a:lnTo>
                    <a:pt x="4169" y="9447"/>
                  </a:lnTo>
                  <a:lnTo>
                    <a:pt x="4106" y="9527"/>
                  </a:lnTo>
                  <a:lnTo>
                    <a:pt x="4045" y="9608"/>
                  </a:lnTo>
                  <a:lnTo>
                    <a:pt x="3986" y="9690"/>
                  </a:lnTo>
                  <a:lnTo>
                    <a:pt x="3926" y="9772"/>
                  </a:lnTo>
                  <a:lnTo>
                    <a:pt x="3807" y="9937"/>
                  </a:lnTo>
                  <a:lnTo>
                    <a:pt x="3746" y="10019"/>
                  </a:lnTo>
                  <a:lnTo>
                    <a:pt x="3685" y="10101"/>
                  </a:lnTo>
                  <a:lnTo>
                    <a:pt x="3685" y="10101"/>
                  </a:lnTo>
                  <a:lnTo>
                    <a:pt x="3450" y="10406"/>
                  </a:lnTo>
                  <a:lnTo>
                    <a:pt x="3331" y="10560"/>
                  </a:lnTo>
                  <a:lnTo>
                    <a:pt x="3214" y="10713"/>
                  </a:lnTo>
                  <a:lnTo>
                    <a:pt x="3214" y="10713"/>
                  </a:lnTo>
                  <a:lnTo>
                    <a:pt x="3283" y="10615"/>
                  </a:lnTo>
                  <a:lnTo>
                    <a:pt x="3351" y="10517"/>
                  </a:lnTo>
                  <a:lnTo>
                    <a:pt x="3486" y="10319"/>
                  </a:lnTo>
                  <a:lnTo>
                    <a:pt x="3755" y="9922"/>
                  </a:lnTo>
                  <a:lnTo>
                    <a:pt x="3890" y="9724"/>
                  </a:lnTo>
                  <a:lnTo>
                    <a:pt x="3959" y="9626"/>
                  </a:lnTo>
                  <a:lnTo>
                    <a:pt x="4028" y="9529"/>
                  </a:lnTo>
                  <a:lnTo>
                    <a:pt x="4097" y="9431"/>
                  </a:lnTo>
                  <a:lnTo>
                    <a:pt x="4168" y="9336"/>
                  </a:lnTo>
                  <a:lnTo>
                    <a:pt x="4240" y="9241"/>
                  </a:lnTo>
                  <a:lnTo>
                    <a:pt x="4312" y="9147"/>
                  </a:lnTo>
                  <a:lnTo>
                    <a:pt x="4312" y="9147"/>
                  </a:lnTo>
                  <a:lnTo>
                    <a:pt x="4355" y="9092"/>
                  </a:lnTo>
                  <a:lnTo>
                    <a:pt x="4388" y="9055"/>
                  </a:lnTo>
                  <a:lnTo>
                    <a:pt x="4409" y="9030"/>
                  </a:lnTo>
                  <a:lnTo>
                    <a:pt x="4421" y="9018"/>
                  </a:lnTo>
                  <a:lnTo>
                    <a:pt x="4425" y="9017"/>
                  </a:lnTo>
                  <a:lnTo>
                    <a:pt x="4426" y="9017"/>
                  </a:lnTo>
                  <a:lnTo>
                    <a:pt x="4426" y="9018"/>
                  </a:lnTo>
                  <a:lnTo>
                    <a:pt x="4425" y="9022"/>
                  </a:lnTo>
                  <a:lnTo>
                    <a:pt x="4423" y="9027"/>
                  </a:lnTo>
                  <a:lnTo>
                    <a:pt x="4414" y="9044"/>
                  </a:lnTo>
                  <a:lnTo>
                    <a:pt x="4401" y="9067"/>
                  </a:lnTo>
                  <a:lnTo>
                    <a:pt x="4365" y="9127"/>
                  </a:lnTo>
                  <a:lnTo>
                    <a:pt x="4324" y="9193"/>
                  </a:lnTo>
                  <a:lnTo>
                    <a:pt x="4285" y="9252"/>
                  </a:lnTo>
                  <a:lnTo>
                    <a:pt x="4261" y="9292"/>
                  </a:lnTo>
                  <a:lnTo>
                    <a:pt x="4261" y="9292"/>
                  </a:lnTo>
                  <a:lnTo>
                    <a:pt x="4216" y="9371"/>
                  </a:lnTo>
                  <a:lnTo>
                    <a:pt x="4169" y="9447"/>
                  </a:lnTo>
                  <a:lnTo>
                    <a:pt x="4169" y="9447"/>
                  </a:lnTo>
                  <a:close/>
                  <a:moveTo>
                    <a:pt x="4519" y="9119"/>
                  </a:moveTo>
                  <a:lnTo>
                    <a:pt x="4519" y="9119"/>
                  </a:lnTo>
                  <a:lnTo>
                    <a:pt x="4262" y="9451"/>
                  </a:lnTo>
                  <a:lnTo>
                    <a:pt x="4007" y="9785"/>
                  </a:lnTo>
                  <a:lnTo>
                    <a:pt x="4007" y="9785"/>
                  </a:lnTo>
                  <a:lnTo>
                    <a:pt x="4084" y="9661"/>
                  </a:lnTo>
                  <a:lnTo>
                    <a:pt x="4084" y="9661"/>
                  </a:lnTo>
                  <a:lnTo>
                    <a:pt x="4195" y="9525"/>
                  </a:lnTo>
                  <a:lnTo>
                    <a:pt x="4305" y="9389"/>
                  </a:lnTo>
                  <a:lnTo>
                    <a:pt x="4414" y="9255"/>
                  </a:lnTo>
                  <a:lnTo>
                    <a:pt x="4519" y="9119"/>
                  </a:lnTo>
                  <a:lnTo>
                    <a:pt x="4519" y="9119"/>
                  </a:lnTo>
                  <a:close/>
                  <a:moveTo>
                    <a:pt x="3496" y="10391"/>
                  </a:moveTo>
                  <a:lnTo>
                    <a:pt x="3496" y="10391"/>
                  </a:lnTo>
                  <a:lnTo>
                    <a:pt x="3603" y="10254"/>
                  </a:lnTo>
                  <a:lnTo>
                    <a:pt x="3712" y="10120"/>
                  </a:lnTo>
                  <a:lnTo>
                    <a:pt x="3712" y="10120"/>
                  </a:lnTo>
                  <a:lnTo>
                    <a:pt x="3459" y="10478"/>
                  </a:lnTo>
                  <a:lnTo>
                    <a:pt x="3331" y="10658"/>
                  </a:lnTo>
                  <a:lnTo>
                    <a:pt x="3203" y="10836"/>
                  </a:lnTo>
                  <a:lnTo>
                    <a:pt x="3073" y="11014"/>
                  </a:lnTo>
                  <a:lnTo>
                    <a:pt x="2942" y="11190"/>
                  </a:lnTo>
                  <a:lnTo>
                    <a:pt x="2875" y="11277"/>
                  </a:lnTo>
                  <a:lnTo>
                    <a:pt x="2808" y="11364"/>
                  </a:lnTo>
                  <a:lnTo>
                    <a:pt x="2740" y="11451"/>
                  </a:lnTo>
                  <a:lnTo>
                    <a:pt x="2672" y="11536"/>
                  </a:lnTo>
                  <a:lnTo>
                    <a:pt x="2672" y="11536"/>
                  </a:lnTo>
                  <a:lnTo>
                    <a:pt x="2629" y="11590"/>
                  </a:lnTo>
                  <a:lnTo>
                    <a:pt x="2600" y="11624"/>
                  </a:lnTo>
                  <a:lnTo>
                    <a:pt x="2585" y="11639"/>
                  </a:lnTo>
                  <a:lnTo>
                    <a:pt x="2582" y="11641"/>
                  </a:lnTo>
                  <a:lnTo>
                    <a:pt x="2581" y="11641"/>
                  </a:lnTo>
                  <a:lnTo>
                    <a:pt x="2581" y="11640"/>
                  </a:lnTo>
                  <a:lnTo>
                    <a:pt x="2588" y="11626"/>
                  </a:lnTo>
                  <a:lnTo>
                    <a:pt x="2605" y="11602"/>
                  </a:lnTo>
                  <a:lnTo>
                    <a:pt x="2655" y="11528"/>
                  </a:lnTo>
                  <a:lnTo>
                    <a:pt x="2719" y="11434"/>
                  </a:lnTo>
                  <a:lnTo>
                    <a:pt x="2787" y="11341"/>
                  </a:lnTo>
                  <a:lnTo>
                    <a:pt x="2874" y="11219"/>
                  </a:lnTo>
                  <a:lnTo>
                    <a:pt x="2874" y="11219"/>
                  </a:lnTo>
                  <a:lnTo>
                    <a:pt x="2949" y="11113"/>
                  </a:lnTo>
                  <a:lnTo>
                    <a:pt x="3024" y="11008"/>
                  </a:lnTo>
                  <a:lnTo>
                    <a:pt x="3101" y="10904"/>
                  </a:lnTo>
                  <a:lnTo>
                    <a:pt x="3179" y="10801"/>
                  </a:lnTo>
                  <a:lnTo>
                    <a:pt x="3337" y="10596"/>
                  </a:lnTo>
                  <a:lnTo>
                    <a:pt x="3496" y="10391"/>
                  </a:lnTo>
                  <a:lnTo>
                    <a:pt x="3496" y="10391"/>
                  </a:lnTo>
                  <a:close/>
                  <a:moveTo>
                    <a:pt x="3705" y="10565"/>
                  </a:moveTo>
                  <a:lnTo>
                    <a:pt x="3705" y="10565"/>
                  </a:lnTo>
                  <a:lnTo>
                    <a:pt x="3556" y="10765"/>
                  </a:lnTo>
                  <a:lnTo>
                    <a:pt x="3406" y="10965"/>
                  </a:lnTo>
                  <a:lnTo>
                    <a:pt x="3258" y="11166"/>
                  </a:lnTo>
                  <a:lnTo>
                    <a:pt x="3110" y="11367"/>
                  </a:lnTo>
                  <a:lnTo>
                    <a:pt x="3110" y="11367"/>
                  </a:lnTo>
                  <a:lnTo>
                    <a:pt x="3083" y="11405"/>
                  </a:lnTo>
                  <a:lnTo>
                    <a:pt x="3054" y="11442"/>
                  </a:lnTo>
                  <a:lnTo>
                    <a:pt x="2993" y="11522"/>
                  </a:lnTo>
                  <a:lnTo>
                    <a:pt x="2929" y="11603"/>
                  </a:lnTo>
                  <a:lnTo>
                    <a:pt x="2866" y="11687"/>
                  </a:lnTo>
                  <a:lnTo>
                    <a:pt x="2834" y="11729"/>
                  </a:lnTo>
                  <a:lnTo>
                    <a:pt x="2803" y="11772"/>
                  </a:lnTo>
                  <a:lnTo>
                    <a:pt x="2774" y="11816"/>
                  </a:lnTo>
                  <a:lnTo>
                    <a:pt x="2746" y="11859"/>
                  </a:lnTo>
                  <a:lnTo>
                    <a:pt x="2720" y="11902"/>
                  </a:lnTo>
                  <a:lnTo>
                    <a:pt x="2696" y="11946"/>
                  </a:lnTo>
                  <a:lnTo>
                    <a:pt x="2674" y="11989"/>
                  </a:lnTo>
                  <a:lnTo>
                    <a:pt x="2655" y="12032"/>
                  </a:lnTo>
                  <a:lnTo>
                    <a:pt x="2655" y="12032"/>
                  </a:lnTo>
                  <a:lnTo>
                    <a:pt x="2676" y="11976"/>
                  </a:lnTo>
                  <a:lnTo>
                    <a:pt x="2699" y="11921"/>
                  </a:lnTo>
                  <a:lnTo>
                    <a:pt x="2724" y="11866"/>
                  </a:lnTo>
                  <a:lnTo>
                    <a:pt x="2750" y="11812"/>
                  </a:lnTo>
                  <a:lnTo>
                    <a:pt x="2778" y="11758"/>
                  </a:lnTo>
                  <a:lnTo>
                    <a:pt x="2806" y="11705"/>
                  </a:lnTo>
                  <a:lnTo>
                    <a:pt x="2836" y="11652"/>
                  </a:lnTo>
                  <a:lnTo>
                    <a:pt x="2868" y="11600"/>
                  </a:lnTo>
                  <a:lnTo>
                    <a:pt x="2868" y="11600"/>
                  </a:lnTo>
                  <a:lnTo>
                    <a:pt x="2937" y="11520"/>
                  </a:lnTo>
                  <a:lnTo>
                    <a:pt x="3005" y="11439"/>
                  </a:lnTo>
                  <a:lnTo>
                    <a:pt x="3072" y="11356"/>
                  </a:lnTo>
                  <a:lnTo>
                    <a:pt x="3137" y="11270"/>
                  </a:lnTo>
                  <a:lnTo>
                    <a:pt x="3200" y="11185"/>
                  </a:lnTo>
                  <a:lnTo>
                    <a:pt x="3262" y="11098"/>
                  </a:lnTo>
                  <a:lnTo>
                    <a:pt x="3324" y="11010"/>
                  </a:lnTo>
                  <a:lnTo>
                    <a:pt x="3384" y="10922"/>
                  </a:lnTo>
                  <a:lnTo>
                    <a:pt x="3384" y="10922"/>
                  </a:lnTo>
                  <a:lnTo>
                    <a:pt x="3465" y="10830"/>
                  </a:lnTo>
                  <a:lnTo>
                    <a:pt x="3546" y="10741"/>
                  </a:lnTo>
                  <a:lnTo>
                    <a:pt x="3705" y="10565"/>
                  </a:lnTo>
                  <a:lnTo>
                    <a:pt x="3705" y="10565"/>
                  </a:lnTo>
                  <a:close/>
                  <a:moveTo>
                    <a:pt x="3498" y="10751"/>
                  </a:moveTo>
                  <a:lnTo>
                    <a:pt x="3498" y="10751"/>
                  </a:lnTo>
                  <a:lnTo>
                    <a:pt x="3563" y="10649"/>
                  </a:lnTo>
                  <a:lnTo>
                    <a:pt x="3629" y="10546"/>
                  </a:lnTo>
                  <a:lnTo>
                    <a:pt x="3757" y="10341"/>
                  </a:lnTo>
                  <a:lnTo>
                    <a:pt x="3887" y="10136"/>
                  </a:lnTo>
                  <a:lnTo>
                    <a:pt x="3953" y="10034"/>
                  </a:lnTo>
                  <a:lnTo>
                    <a:pt x="4018" y="9934"/>
                  </a:lnTo>
                  <a:lnTo>
                    <a:pt x="4086" y="9833"/>
                  </a:lnTo>
                  <a:lnTo>
                    <a:pt x="4154" y="9733"/>
                  </a:lnTo>
                  <a:lnTo>
                    <a:pt x="4223" y="9635"/>
                  </a:lnTo>
                  <a:lnTo>
                    <a:pt x="4295" y="9538"/>
                  </a:lnTo>
                  <a:lnTo>
                    <a:pt x="4367" y="9443"/>
                  </a:lnTo>
                  <a:lnTo>
                    <a:pt x="4441" y="9348"/>
                  </a:lnTo>
                  <a:lnTo>
                    <a:pt x="4478" y="9303"/>
                  </a:lnTo>
                  <a:lnTo>
                    <a:pt x="4517" y="9257"/>
                  </a:lnTo>
                  <a:lnTo>
                    <a:pt x="4557" y="9211"/>
                  </a:lnTo>
                  <a:lnTo>
                    <a:pt x="4595" y="9167"/>
                  </a:lnTo>
                  <a:lnTo>
                    <a:pt x="4595" y="9167"/>
                  </a:lnTo>
                  <a:lnTo>
                    <a:pt x="4574" y="9193"/>
                  </a:lnTo>
                  <a:lnTo>
                    <a:pt x="4553" y="9222"/>
                  </a:lnTo>
                  <a:lnTo>
                    <a:pt x="4532" y="9255"/>
                  </a:lnTo>
                  <a:lnTo>
                    <a:pt x="4511" y="9290"/>
                  </a:lnTo>
                  <a:lnTo>
                    <a:pt x="4490" y="9326"/>
                  </a:lnTo>
                  <a:lnTo>
                    <a:pt x="4470" y="9365"/>
                  </a:lnTo>
                  <a:lnTo>
                    <a:pt x="4430" y="9446"/>
                  </a:lnTo>
                  <a:lnTo>
                    <a:pt x="4391" y="9527"/>
                  </a:lnTo>
                  <a:lnTo>
                    <a:pt x="4351" y="9608"/>
                  </a:lnTo>
                  <a:lnTo>
                    <a:pt x="4332" y="9647"/>
                  </a:lnTo>
                  <a:lnTo>
                    <a:pt x="4312" y="9683"/>
                  </a:lnTo>
                  <a:lnTo>
                    <a:pt x="4293" y="9718"/>
                  </a:lnTo>
                  <a:lnTo>
                    <a:pt x="4274" y="9750"/>
                  </a:lnTo>
                  <a:lnTo>
                    <a:pt x="4274" y="9750"/>
                  </a:lnTo>
                  <a:lnTo>
                    <a:pt x="4234" y="9813"/>
                  </a:lnTo>
                  <a:lnTo>
                    <a:pt x="4194" y="9875"/>
                  </a:lnTo>
                  <a:lnTo>
                    <a:pt x="4111" y="9997"/>
                  </a:lnTo>
                  <a:lnTo>
                    <a:pt x="4027" y="10119"/>
                  </a:lnTo>
                  <a:lnTo>
                    <a:pt x="3941" y="10239"/>
                  </a:lnTo>
                  <a:lnTo>
                    <a:pt x="3941" y="10239"/>
                  </a:lnTo>
                  <a:lnTo>
                    <a:pt x="3891" y="10300"/>
                  </a:lnTo>
                  <a:lnTo>
                    <a:pt x="3840" y="10360"/>
                  </a:lnTo>
                  <a:lnTo>
                    <a:pt x="3737" y="10478"/>
                  </a:lnTo>
                  <a:lnTo>
                    <a:pt x="3633" y="10596"/>
                  </a:lnTo>
                  <a:lnTo>
                    <a:pt x="3528" y="10714"/>
                  </a:lnTo>
                  <a:lnTo>
                    <a:pt x="3528" y="10714"/>
                  </a:lnTo>
                  <a:lnTo>
                    <a:pt x="3498" y="10751"/>
                  </a:lnTo>
                  <a:lnTo>
                    <a:pt x="3498" y="10751"/>
                  </a:lnTo>
                  <a:close/>
                  <a:moveTo>
                    <a:pt x="2598" y="12202"/>
                  </a:moveTo>
                  <a:lnTo>
                    <a:pt x="2598" y="12202"/>
                  </a:lnTo>
                  <a:lnTo>
                    <a:pt x="2674" y="12079"/>
                  </a:lnTo>
                  <a:lnTo>
                    <a:pt x="2751" y="11957"/>
                  </a:lnTo>
                  <a:lnTo>
                    <a:pt x="2829" y="11837"/>
                  </a:lnTo>
                  <a:lnTo>
                    <a:pt x="2910" y="11717"/>
                  </a:lnTo>
                  <a:lnTo>
                    <a:pt x="2992" y="11598"/>
                  </a:lnTo>
                  <a:lnTo>
                    <a:pt x="3075" y="11480"/>
                  </a:lnTo>
                  <a:lnTo>
                    <a:pt x="3158" y="11363"/>
                  </a:lnTo>
                  <a:lnTo>
                    <a:pt x="3244" y="11246"/>
                  </a:lnTo>
                  <a:lnTo>
                    <a:pt x="3413" y="11013"/>
                  </a:lnTo>
                  <a:lnTo>
                    <a:pt x="3585" y="10781"/>
                  </a:lnTo>
                  <a:lnTo>
                    <a:pt x="3755" y="10548"/>
                  </a:lnTo>
                  <a:lnTo>
                    <a:pt x="3840" y="10431"/>
                  </a:lnTo>
                  <a:lnTo>
                    <a:pt x="3924" y="10314"/>
                  </a:lnTo>
                  <a:lnTo>
                    <a:pt x="3924" y="10314"/>
                  </a:lnTo>
                  <a:lnTo>
                    <a:pt x="3993" y="10232"/>
                  </a:lnTo>
                  <a:lnTo>
                    <a:pt x="4027" y="10191"/>
                  </a:lnTo>
                  <a:lnTo>
                    <a:pt x="4059" y="10149"/>
                  </a:lnTo>
                  <a:lnTo>
                    <a:pt x="4092" y="10106"/>
                  </a:lnTo>
                  <a:lnTo>
                    <a:pt x="4124" y="10062"/>
                  </a:lnTo>
                  <a:lnTo>
                    <a:pt x="4155" y="10019"/>
                  </a:lnTo>
                  <a:lnTo>
                    <a:pt x="4187" y="9973"/>
                  </a:lnTo>
                  <a:lnTo>
                    <a:pt x="4187" y="9973"/>
                  </a:lnTo>
                  <a:lnTo>
                    <a:pt x="4244" y="9884"/>
                  </a:lnTo>
                  <a:lnTo>
                    <a:pt x="4302" y="9793"/>
                  </a:lnTo>
                  <a:lnTo>
                    <a:pt x="4358" y="9702"/>
                  </a:lnTo>
                  <a:lnTo>
                    <a:pt x="4415" y="9612"/>
                  </a:lnTo>
                  <a:lnTo>
                    <a:pt x="4415" y="9612"/>
                  </a:lnTo>
                  <a:lnTo>
                    <a:pt x="4446" y="9567"/>
                  </a:lnTo>
                  <a:lnTo>
                    <a:pt x="4494" y="9501"/>
                  </a:lnTo>
                  <a:lnTo>
                    <a:pt x="4551" y="9424"/>
                  </a:lnTo>
                  <a:lnTo>
                    <a:pt x="4580" y="9388"/>
                  </a:lnTo>
                  <a:lnTo>
                    <a:pt x="4608" y="9354"/>
                  </a:lnTo>
                  <a:lnTo>
                    <a:pt x="4633" y="9325"/>
                  </a:lnTo>
                  <a:lnTo>
                    <a:pt x="4655" y="9304"/>
                  </a:lnTo>
                  <a:lnTo>
                    <a:pt x="4664" y="9296"/>
                  </a:lnTo>
                  <a:lnTo>
                    <a:pt x="4671" y="9290"/>
                  </a:lnTo>
                  <a:lnTo>
                    <a:pt x="4677" y="9288"/>
                  </a:lnTo>
                  <a:lnTo>
                    <a:pt x="4681" y="9286"/>
                  </a:lnTo>
                  <a:lnTo>
                    <a:pt x="4682" y="9288"/>
                  </a:lnTo>
                  <a:lnTo>
                    <a:pt x="4684" y="9288"/>
                  </a:lnTo>
                  <a:lnTo>
                    <a:pt x="4686" y="9290"/>
                  </a:lnTo>
                  <a:lnTo>
                    <a:pt x="4686" y="9296"/>
                  </a:lnTo>
                  <a:lnTo>
                    <a:pt x="4684" y="9306"/>
                  </a:lnTo>
                  <a:lnTo>
                    <a:pt x="4681" y="9319"/>
                  </a:lnTo>
                  <a:lnTo>
                    <a:pt x="4675" y="9337"/>
                  </a:lnTo>
                  <a:lnTo>
                    <a:pt x="4666" y="9358"/>
                  </a:lnTo>
                  <a:lnTo>
                    <a:pt x="4655" y="9384"/>
                  </a:lnTo>
                  <a:lnTo>
                    <a:pt x="4641" y="9414"/>
                  </a:lnTo>
                  <a:lnTo>
                    <a:pt x="4641" y="9414"/>
                  </a:lnTo>
                  <a:lnTo>
                    <a:pt x="4619" y="9458"/>
                  </a:lnTo>
                  <a:lnTo>
                    <a:pt x="4597" y="9502"/>
                  </a:lnTo>
                  <a:lnTo>
                    <a:pt x="4572" y="9545"/>
                  </a:lnTo>
                  <a:lnTo>
                    <a:pt x="4546" y="9590"/>
                  </a:lnTo>
                  <a:lnTo>
                    <a:pt x="4520" y="9633"/>
                  </a:lnTo>
                  <a:lnTo>
                    <a:pt x="4492" y="9676"/>
                  </a:lnTo>
                  <a:lnTo>
                    <a:pt x="4464" y="9719"/>
                  </a:lnTo>
                  <a:lnTo>
                    <a:pt x="4435" y="9763"/>
                  </a:lnTo>
                  <a:lnTo>
                    <a:pt x="4375" y="9849"/>
                  </a:lnTo>
                  <a:lnTo>
                    <a:pt x="4312" y="9935"/>
                  </a:lnTo>
                  <a:lnTo>
                    <a:pt x="4247" y="10020"/>
                  </a:lnTo>
                  <a:lnTo>
                    <a:pt x="4180" y="10106"/>
                  </a:lnTo>
                  <a:lnTo>
                    <a:pt x="4113" y="10190"/>
                  </a:lnTo>
                  <a:lnTo>
                    <a:pt x="4045" y="10274"/>
                  </a:lnTo>
                  <a:lnTo>
                    <a:pt x="3911" y="10440"/>
                  </a:lnTo>
                  <a:lnTo>
                    <a:pt x="3844" y="10522"/>
                  </a:lnTo>
                  <a:lnTo>
                    <a:pt x="3781" y="10604"/>
                  </a:lnTo>
                  <a:lnTo>
                    <a:pt x="3719" y="10685"/>
                  </a:lnTo>
                  <a:lnTo>
                    <a:pt x="3660" y="10765"/>
                  </a:lnTo>
                  <a:lnTo>
                    <a:pt x="3660" y="10765"/>
                  </a:lnTo>
                  <a:lnTo>
                    <a:pt x="3397" y="11137"/>
                  </a:lnTo>
                  <a:lnTo>
                    <a:pt x="3266" y="11323"/>
                  </a:lnTo>
                  <a:lnTo>
                    <a:pt x="3135" y="11510"/>
                  </a:lnTo>
                  <a:lnTo>
                    <a:pt x="3005" y="11698"/>
                  </a:lnTo>
                  <a:lnTo>
                    <a:pt x="2877" y="11887"/>
                  </a:lnTo>
                  <a:lnTo>
                    <a:pt x="2750" y="12076"/>
                  </a:lnTo>
                  <a:lnTo>
                    <a:pt x="2626" y="12266"/>
                  </a:lnTo>
                  <a:lnTo>
                    <a:pt x="2626" y="12266"/>
                  </a:lnTo>
                  <a:lnTo>
                    <a:pt x="2598" y="12202"/>
                  </a:lnTo>
                  <a:lnTo>
                    <a:pt x="2598" y="12202"/>
                  </a:lnTo>
                  <a:close/>
                  <a:moveTo>
                    <a:pt x="2740" y="12154"/>
                  </a:moveTo>
                  <a:lnTo>
                    <a:pt x="2740" y="12154"/>
                  </a:lnTo>
                  <a:lnTo>
                    <a:pt x="2805" y="12081"/>
                  </a:lnTo>
                  <a:lnTo>
                    <a:pt x="2867" y="12008"/>
                  </a:lnTo>
                  <a:lnTo>
                    <a:pt x="2929" y="11933"/>
                  </a:lnTo>
                  <a:lnTo>
                    <a:pt x="2988" y="11857"/>
                  </a:lnTo>
                  <a:lnTo>
                    <a:pt x="2988" y="11857"/>
                  </a:lnTo>
                  <a:lnTo>
                    <a:pt x="2944" y="11921"/>
                  </a:lnTo>
                  <a:lnTo>
                    <a:pt x="2901" y="11985"/>
                  </a:lnTo>
                  <a:lnTo>
                    <a:pt x="2859" y="12051"/>
                  </a:lnTo>
                  <a:lnTo>
                    <a:pt x="2819" y="12117"/>
                  </a:lnTo>
                  <a:lnTo>
                    <a:pt x="2780" y="12183"/>
                  </a:lnTo>
                  <a:lnTo>
                    <a:pt x="2744" y="12251"/>
                  </a:lnTo>
                  <a:lnTo>
                    <a:pt x="2710" y="12319"/>
                  </a:lnTo>
                  <a:lnTo>
                    <a:pt x="2678" y="12388"/>
                  </a:lnTo>
                  <a:lnTo>
                    <a:pt x="2678" y="12388"/>
                  </a:lnTo>
                  <a:lnTo>
                    <a:pt x="2641" y="12304"/>
                  </a:lnTo>
                  <a:lnTo>
                    <a:pt x="2641" y="12304"/>
                  </a:lnTo>
                  <a:lnTo>
                    <a:pt x="2740" y="12154"/>
                  </a:lnTo>
                  <a:lnTo>
                    <a:pt x="2740" y="12154"/>
                  </a:lnTo>
                  <a:close/>
                  <a:moveTo>
                    <a:pt x="3608" y="11441"/>
                  </a:moveTo>
                  <a:lnTo>
                    <a:pt x="3608" y="11441"/>
                  </a:lnTo>
                  <a:lnTo>
                    <a:pt x="3550" y="11525"/>
                  </a:lnTo>
                  <a:lnTo>
                    <a:pt x="3492" y="11611"/>
                  </a:lnTo>
                  <a:lnTo>
                    <a:pt x="3372" y="11781"/>
                  </a:lnTo>
                  <a:lnTo>
                    <a:pt x="3372" y="11781"/>
                  </a:lnTo>
                  <a:lnTo>
                    <a:pt x="3217" y="11980"/>
                  </a:lnTo>
                  <a:lnTo>
                    <a:pt x="3062" y="12179"/>
                  </a:lnTo>
                  <a:lnTo>
                    <a:pt x="2909" y="12380"/>
                  </a:lnTo>
                  <a:lnTo>
                    <a:pt x="2834" y="12481"/>
                  </a:lnTo>
                  <a:lnTo>
                    <a:pt x="2758" y="12582"/>
                  </a:lnTo>
                  <a:lnTo>
                    <a:pt x="2758" y="12582"/>
                  </a:lnTo>
                  <a:lnTo>
                    <a:pt x="2757" y="12586"/>
                  </a:lnTo>
                  <a:lnTo>
                    <a:pt x="2757" y="12589"/>
                  </a:lnTo>
                  <a:lnTo>
                    <a:pt x="2757" y="12589"/>
                  </a:lnTo>
                  <a:lnTo>
                    <a:pt x="2741" y="12548"/>
                  </a:lnTo>
                  <a:lnTo>
                    <a:pt x="2725" y="12503"/>
                  </a:lnTo>
                  <a:lnTo>
                    <a:pt x="2725" y="12503"/>
                  </a:lnTo>
                  <a:lnTo>
                    <a:pt x="2833" y="12368"/>
                  </a:lnTo>
                  <a:lnTo>
                    <a:pt x="2942" y="12234"/>
                  </a:lnTo>
                  <a:lnTo>
                    <a:pt x="3050" y="12100"/>
                  </a:lnTo>
                  <a:lnTo>
                    <a:pt x="3162" y="11968"/>
                  </a:lnTo>
                  <a:lnTo>
                    <a:pt x="3384" y="11703"/>
                  </a:lnTo>
                  <a:lnTo>
                    <a:pt x="3608" y="11441"/>
                  </a:lnTo>
                  <a:lnTo>
                    <a:pt x="3608" y="11441"/>
                  </a:lnTo>
                  <a:close/>
                  <a:moveTo>
                    <a:pt x="2906" y="12244"/>
                  </a:moveTo>
                  <a:lnTo>
                    <a:pt x="2906" y="12244"/>
                  </a:lnTo>
                  <a:lnTo>
                    <a:pt x="2969" y="12160"/>
                  </a:lnTo>
                  <a:lnTo>
                    <a:pt x="3032" y="12076"/>
                  </a:lnTo>
                  <a:lnTo>
                    <a:pt x="3096" y="11992"/>
                  </a:lnTo>
                  <a:lnTo>
                    <a:pt x="3160" y="11911"/>
                  </a:lnTo>
                  <a:lnTo>
                    <a:pt x="3290" y="11746"/>
                  </a:lnTo>
                  <a:lnTo>
                    <a:pt x="3355" y="11662"/>
                  </a:lnTo>
                  <a:lnTo>
                    <a:pt x="3418" y="11579"/>
                  </a:lnTo>
                  <a:lnTo>
                    <a:pt x="3418" y="11579"/>
                  </a:lnTo>
                  <a:lnTo>
                    <a:pt x="3488" y="11486"/>
                  </a:lnTo>
                  <a:lnTo>
                    <a:pt x="3561" y="11393"/>
                  </a:lnTo>
                  <a:lnTo>
                    <a:pt x="3706" y="11208"/>
                  </a:lnTo>
                  <a:lnTo>
                    <a:pt x="3853" y="11025"/>
                  </a:lnTo>
                  <a:lnTo>
                    <a:pt x="4001" y="10838"/>
                  </a:lnTo>
                  <a:lnTo>
                    <a:pt x="4001" y="10838"/>
                  </a:lnTo>
                  <a:lnTo>
                    <a:pt x="3867" y="11046"/>
                  </a:lnTo>
                  <a:lnTo>
                    <a:pt x="3734" y="11252"/>
                  </a:lnTo>
                  <a:lnTo>
                    <a:pt x="3734" y="11252"/>
                  </a:lnTo>
                  <a:lnTo>
                    <a:pt x="3382" y="11666"/>
                  </a:lnTo>
                  <a:lnTo>
                    <a:pt x="3205" y="11874"/>
                  </a:lnTo>
                  <a:lnTo>
                    <a:pt x="3031" y="12084"/>
                  </a:lnTo>
                  <a:lnTo>
                    <a:pt x="3031" y="12084"/>
                  </a:lnTo>
                  <a:lnTo>
                    <a:pt x="3002" y="12120"/>
                  </a:lnTo>
                  <a:lnTo>
                    <a:pt x="2956" y="12181"/>
                  </a:lnTo>
                  <a:lnTo>
                    <a:pt x="2855" y="12317"/>
                  </a:lnTo>
                  <a:lnTo>
                    <a:pt x="2811" y="12376"/>
                  </a:lnTo>
                  <a:lnTo>
                    <a:pt x="2906" y="12244"/>
                  </a:lnTo>
                  <a:lnTo>
                    <a:pt x="2906" y="12244"/>
                  </a:lnTo>
                  <a:close/>
                  <a:moveTo>
                    <a:pt x="3718" y="11312"/>
                  </a:moveTo>
                  <a:lnTo>
                    <a:pt x="3718" y="11312"/>
                  </a:lnTo>
                  <a:lnTo>
                    <a:pt x="3926" y="11067"/>
                  </a:lnTo>
                  <a:lnTo>
                    <a:pt x="4134" y="10819"/>
                  </a:lnTo>
                  <a:lnTo>
                    <a:pt x="4134" y="10819"/>
                  </a:lnTo>
                  <a:lnTo>
                    <a:pt x="3852" y="11175"/>
                  </a:lnTo>
                  <a:lnTo>
                    <a:pt x="3569" y="11531"/>
                  </a:lnTo>
                  <a:lnTo>
                    <a:pt x="3569" y="11531"/>
                  </a:lnTo>
                  <a:lnTo>
                    <a:pt x="3718" y="11312"/>
                  </a:lnTo>
                  <a:lnTo>
                    <a:pt x="3718" y="11312"/>
                  </a:lnTo>
                  <a:close/>
                  <a:moveTo>
                    <a:pt x="4429" y="10438"/>
                  </a:moveTo>
                  <a:lnTo>
                    <a:pt x="4429" y="10438"/>
                  </a:lnTo>
                  <a:lnTo>
                    <a:pt x="4309" y="10579"/>
                  </a:lnTo>
                  <a:lnTo>
                    <a:pt x="4188" y="10718"/>
                  </a:lnTo>
                  <a:lnTo>
                    <a:pt x="4069" y="10856"/>
                  </a:lnTo>
                  <a:lnTo>
                    <a:pt x="3953" y="10993"/>
                  </a:lnTo>
                  <a:lnTo>
                    <a:pt x="3953" y="10993"/>
                  </a:lnTo>
                  <a:lnTo>
                    <a:pt x="3845" y="11119"/>
                  </a:lnTo>
                  <a:lnTo>
                    <a:pt x="3845" y="11119"/>
                  </a:lnTo>
                  <a:lnTo>
                    <a:pt x="4169" y="10627"/>
                  </a:lnTo>
                  <a:lnTo>
                    <a:pt x="4169" y="10627"/>
                  </a:lnTo>
                  <a:lnTo>
                    <a:pt x="4252" y="10520"/>
                  </a:lnTo>
                  <a:lnTo>
                    <a:pt x="4334" y="10414"/>
                  </a:lnTo>
                  <a:lnTo>
                    <a:pt x="4416" y="10306"/>
                  </a:lnTo>
                  <a:lnTo>
                    <a:pt x="4496" y="10198"/>
                  </a:lnTo>
                  <a:lnTo>
                    <a:pt x="4574" y="10089"/>
                  </a:lnTo>
                  <a:lnTo>
                    <a:pt x="4652" y="9979"/>
                  </a:lnTo>
                  <a:lnTo>
                    <a:pt x="4725" y="9868"/>
                  </a:lnTo>
                  <a:lnTo>
                    <a:pt x="4798" y="9756"/>
                  </a:lnTo>
                  <a:lnTo>
                    <a:pt x="4798" y="9756"/>
                  </a:lnTo>
                  <a:lnTo>
                    <a:pt x="4861" y="9681"/>
                  </a:lnTo>
                  <a:lnTo>
                    <a:pt x="4893" y="9645"/>
                  </a:lnTo>
                  <a:lnTo>
                    <a:pt x="4924" y="9607"/>
                  </a:lnTo>
                  <a:lnTo>
                    <a:pt x="4924" y="9607"/>
                  </a:lnTo>
                  <a:lnTo>
                    <a:pt x="4965" y="9563"/>
                  </a:lnTo>
                  <a:lnTo>
                    <a:pt x="4996" y="9532"/>
                  </a:lnTo>
                  <a:lnTo>
                    <a:pt x="5009" y="9520"/>
                  </a:lnTo>
                  <a:lnTo>
                    <a:pt x="5018" y="9513"/>
                  </a:lnTo>
                  <a:lnTo>
                    <a:pt x="5026" y="9509"/>
                  </a:lnTo>
                  <a:lnTo>
                    <a:pt x="5032" y="9505"/>
                  </a:lnTo>
                  <a:lnTo>
                    <a:pt x="5037" y="9505"/>
                  </a:lnTo>
                  <a:lnTo>
                    <a:pt x="5039" y="9508"/>
                  </a:lnTo>
                  <a:lnTo>
                    <a:pt x="5040" y="9512"/>
                  </a:lnTo>
                  <a:lnTo>
                    <a:pt x="5040" y="9518"/>
                  </a:lnTo>
                  <a:lnTo>
                    <a:pt x="5039" y="9526"/>
                  </a:lnTo>
                  <a:lnTo>
                    <a:pt x="5037" y="9536"/>
                  </a:lnTo>
                  <a:lnTo>
                    <a:pt x="5028" y="9558"/>
                  </a:lnTo>
                  <a:lnTo>
                    <a:pt x="5017" y="9585"/>
                  </a:lnTo>
                  <a:lnTo>
                    <a:pt x="5003" y="9614"/>
                  </a:lnTo>
                  <a:lnTo>
                    <a:pt x="4971" y="9675"/>
                  </a:lnTo>
                  <a:lnTo>
                    <a:pt x="4942" y="9729"/>
                  </a:lnTo>
                  <a:lnTo>
                    <a:pt x="4922" y="9765"/>
                  </a:lnTo>
                  <a:lnTo>
                    <a:pt x="4922" y="9765"/>
                  </a:lnTo>
                  <a:lnTo>
                    <a:pt x="4908" y="9786"/>
                  </a:lnTo>
                  <a:lnTo>
                    <a:pt x="4895" y="9808"/>
                  </a:lnTo>
                  <a:lnTo>
                    <a:pt x="4895" y="9808"/>
                  </a:lnTo>
                  <a:lnTo>
                    <a:pt x="4780" y="9968"/>
                  </a:lnTo>
                  <a:lnTo>
                    <a:pt x="4664" y="10126"/>
                  </a:lnTo>
                  <a:lnTo>
                    <a:pt x="4547" y="10282"/>
                  </a:lnTo>
                  <a:lnTo>
                    <a:pt x="4429" y="10438"/>
                  </a:lnTo>
                  <a:lnTo>
                    <a:pt x="4429" y="10438"/>
                  </a:lnTo>
                  <a:close/>
                  <a:moveTo>
                    <a:pt x="4695" y="10157"/>
                  </a:moveTo>
                  <a:lnTo>
                    <a:pt x="4695" y="10157"/>
                  </a:lnTo>
                  <a:lnTo>
                    <a:pt x="4601" y="10309"/>
                  </a:lnTo>
                  <a:lnTo>
                    <a:pt x="4506" y="10462"/>
                  </a:lnTo>
                  <a:lnTo>
                    <a:pt x="4460" y="10536"/>
                  </a:lnTo>
                  <a:lnTo>
                    <a:pt x="4412" y="10610"/>
                  </a:lnTo>
                  <a:lnTo>
                    <a:pt x="4362" y="10684"/>
                  </a:lnTo>
                  <a:lnTo>
                    <a:pt x="4312" y="10754"/>
                  </a:lnTo>
                  <a:lnTo>
                    <a:pt x="4312" y="10754"/>
                  </a:lnTo>
                  <a:lnTo>
                    <a:pt x="4228" y="10871"/>
                  </a:lnTo>
                  <a:lnTo>
                    <a:pt x="4142" y="10987"/>
                  </a:lnTo>
                  <a:lnTo>
                    <a:pt x="3970" y="11216"/>
                  </a:lnTo>
                  <a:lnTo>
                    <a:pt x="3796" y="11446"/>
                  </a:lnTo>
                  <a:lnTo>
                    <a:pt x="3620" y="11674"/>
                  </a:lnTo>
                  <a:lnTo>
                    <a:pt x="3445" y="11901"/>
                  </a:lnTo>
                  <a:lnTo>
                    <a:pt x="3268" y="12128"/>
                  </a:lnTo>
                  <a:lnTo>
                    <a:pt x="3091" y="12355"/>
                  </a:lnTo>
                  <a:lnTo>
                    <a:pt x="2915" y="12582"/>
                  </a:lnTo>
                  <a:lnTo>
                    <a:pt x="2915" y="12582"/>
                  </a:lnTo>
                  <a:lnTo>
                    <a:pt x="2976" y="12503"/>
                  </a:lnTo>
                  <a:lnTo>
                    <a:pt x="3036" y="12422"/>
                  </a:lnTo>
                  <a:lnTo>
                    <a:pt x="3100" y="12338"/>
                  </a:lnTo>
                  <a:lnTo>
                    <a:pt x="3162" y="12251"/>
                  </a:lnTo>
                  <a:lnTo>
                    <a:pt x="3289" y="12073"/>
                  </a:lnTo>
                  <a:lnTo>
                    <a:pt x="3418" y="11891"/>
                  </a:lnTo>
                  <a:lnTo>
                    <a:pt x="3547" y="11706"/>
                  </a:lnTo>
                  <a:lnTo>
                    <a:pt x="3674" y="11520"/>
                  </a:lnTo>
                  <a:lnTo>
                    <a:pt x="3926" y="11157"/>
                  </a:lnTo>
                  <a:lnTo>
                    <a:pt x="3926" y="11157"/>
                  </a:lnTo>
                  <a:lnTo>
                    <a:pt x="3972" y="11091"/>
                  </a:lnTo>
                  <a:lnTo>
                    <a:pt x="4018" y="11027"/>
                  </a:lnTo>
                  <a:lnTo>
                    <a:pt x="4065" y="10964"/>
                  </a:lnTo>
                  <a:lnTo>
                    <a:pt x="4112" y="10900"/>
                  </a:lnTo>
                  <a:lnTo>
                    <a:pt x="4208" y="10775"/>
                  </a:lnTo>
                  <a:lnTo>
                    <a:pt x="4305" y="10651"/>
                  </a:lnTo>
                  <a:lnTo>
                    <a:pt x="4502" y="10405"/>
                  </a:lnTo>
                  <a:lnTo>
                    <a:pt x="4599" y="10281"/>
                  </a:lnTo>
                  <a:lnTo>
                    <a:pt x="4695" y="10157"/>
                  </a:lnTo>
                  <a:lnTo>
                    <a:pt x="4695" y="10157"/>
                  </a:lnTo>
                  <a:close/>
                  <a:moveTo>
                    <a:pt x="4797" y="9725"/>
                  </a:moveTo>
                  <a:lnTo>
                    <a:pt x="4797" y="9725"/>
                  </a:lnTo>
                  <a:lnTo>
                    <a:pt x="4724" y="9813"/>
                  </a:lnTo>
                  <a:lnTo>
                    <a:pt x="4653" y="9902"/>
                  </a:lnTo>
                  <a:lnTo>
                    <a:pt x="4584" y="9993"/>
                  </a:lnTo>
                  <a:lnTo>
                    <a:pt x="4515" y="10085"/>
                  </a:lnTo>
                  <a:lnTo>
                    <a:pt x="4448" y="10176"/>
                  </a:lnTo>
                  <a:lnTo>
                    <a:pt x="4381" y="10270"/>
                  </a:lnTo>
                  <a:lnTo>
                    <a:pt x="4317" y="10363"/>
                  </a:lnTo>
                  <a:lnTo>
                    <a:pt x="4252" y="10458"/>
                  </a:lnTo>
                  <a:lnTo>
                    <a:pt x="4252" y="10458"/>
                  </a:lnTo>
                  <a:lnTo>
                    <a:pt x="4003" y="10758"/>
                  </a:lnTo>
                  <a:lnTo>
                    <a:pt x="3881" y="10906"/>
                  </a:lnTo>
                  <a:lnTo>
                    <a:pt x="3821" y="10981"/>
                  </a:lnTo>
                  <a:lnTo>
                    <a:pt x="3761" y="11057"/>
                  </a:lnTo>
                  <a:lnTo>
                    <a:pt x="3761" y="11057"/>
                  </a:lnTo>
                  <a:lnTo>
                    <a:pt x="3551" y="11329"/>
                  </a:lnTo>
                  <a:lnTo>
                    <a:pt x="3343" y="11603"/>
                  </a:lnTo>
                  <a:lnTo>
                    <a:pt x="3343" y="11603"/>
                  </a:lnTo>
                  <a:lnTo>
                    <a:pt x="3443" y="11453"/>
                  </a:lnTo>
                  <a:lnTo>
                    <a:pt x="3540" y="11302"/>
                  </a:lnTo>
                  <a:lnTo>
                    <a:pt x="3733" y="10998"/>
                  </a:lnTo>
                  <a:lnTo>
                    <a:pt x="3733" y="10998"/>
                  </a:lnTo>
                  <a:lnTo>
                    <a:pt x="3767" y="10946"/>
                  </a:lnTo>
                  <a:lnTo>
                    <a:pt x="3801" y="10895"/>
                  </a:lnTo>
                  <a:lnTo>
                    <a:pt x="3801" y="10895"/>
                  </a:lnTo>
                  <a:lnTo>
                    <a:pt x="3887" y="10790"/>
                  </a:lnTo>
                  <a:lnTo>
                    <a:pt x="3928" y="10739"/>
                  </a:lnTo>
                  <a:lnTo>
                    <a:pt x="3969" y="10687"/>
                  </a:lnTo>
                  <a:lnTo>
                    <a:pt x="3969" y="10687"/>
                  </a:lnTo>
                  <a:lnTo>
                    <a:pt x="4090" y="10535"/>
                  </a:lnTo>
                  <a:lnTo>
                    <a:pt x="4210" y="10382"/>
                  </a:lnTo>
                  <a:lnTo>
                    <a:pt x="4270" y="10306"/>
                  </a:lnTo>
                  <a:lnTo>
                    <a:pt x="4329" y="10229"/>
                  </a:lnTo>
                  <a:lnTo>
                    <a:pt x="4386" y="10150"/>
                  </a:lnTo>
                  <a:lnTo>
                    <a:pt x="4442" y="10071"/>
                  </a:lnTo>
                  <a:lnTo>
                    <a:pt x="4442" y="10071"/>
                  </a:lnTo>
                  <a:lnTo>
                    <a:pt x="4497" y="9990"/>
                  </a:lnTo>
                  <a:lnTo>
                    <a:pt x="4551" y="9910"/>
                  </a:lnTo>
                  <a:lnTo>
                    <a:pt x="4606" y="9829"/>
                  </a:lnTo>
                  <a:lnTo>
                    <a:pt x="4660" y="9749"/>
                  </a:lnTo>
                  <a:lnTo>
                    <a:pt x="4660" y="9749"/>
                  </a:lnTo>
                  <a:lnTo>
                    <a:pt x="4652" y="9763"/>
                  </a:lnTo>
                  <a:lnTo>
                    <a:pt x="4652" y="9764"/>
                  </a:lnTo>
                  <a:lnTo>
                    <a:pt x="4652" y="9764"/>
                  </a:lnTo>
                  <a:lnTo>
                    <a:pt x="4654" y="9763"/>
                  </a:lnTo>
                  <a:lnTo>
                    <a:pt x="4667" y="9750"/>
                  </a:lnTo>
                  <a:lnTo>
                    <a:pt x="4687" y="9726"/>
                  </a:lnTo>
                  <a:lnTo>
                    <a:pt x="4815" y="9572"/>
                  </a:lnTo>
                  <a:lnTo>
                    <a:pt x="4884" y="9490"/>
                  </a:lnTo>
                  <a:lnTo>
                    <a:pt x="4916" y="9456"/>
                  </a:lnTo>
                  <a:lnTo>
                    <a:pt x="4942" y="9428"/>
                  </a:lnTo>
                  <a:lnTo>
                    <a:pt x="4961" y="9410"/>
                  </a:lnTo>
                  <a:lnTo>
                    <a:pt x="4968" y="9406"/>
                  </a:lnTo>
                  <a:lnTo>
                    <a:pt x="4972" y="9403"/>
                  </a:lnTo>
                  <a:lnTo>
                    <a:pt x="4973" y="9403"/>
                  </a:lnTo>
                  <a:lnTo>
                    <a:pt x="4975" y="9406"/>
                  </a:lnTo>
                  <a:lnTo>
                    <a:pt x="4973" y="9410"/>
                  </a:lnTo>
                  <a:lnTo>
                    <a:pt x="4970" y="9420"/>
                  </a:lnTo>
                  <a:lnTo>
                    <a:pt x="4964" y="9434"/>
                  </a:lnTo>
                  <a:lnTo>
                    <a:pt x="4964" y="9434"/>
                  </a:lnTo>
                  <a:lnTo>
                    <a:pt x="4925" y="9508"/>
                  </a:lnTo>
                  <a:lnTo>
                    <a:pt x="4883" y="9581"/>
                  </a:lnTo>
                  <a:lnTo>
                    <a:pt x="4841" y="9654"/>
                  </a:lnTo>
                  <a:lnTo>
                    <a:pt x="4797" y="9725"/>
                  </a:lnTo>
                  <a:lnTo>
                    <a:pt x="4797" y="9725"/>
                  </a:lnTo>
                  <a:close/>
                  <a:moveTo>
                    <a:pt x="4629" y="9721"/>
                  </a:moveTo>
                  <a:lnTo>
                    <a:pt x="4629" y="9721"/>
                  </a:lnTo>
                  <a:lnTo>
                    <a:pt x="4591" y="9770"/>
                  </a:lnTo>
                  <a:lnTo>
                    <a:pt x="4552" y="9818"/>
                  </a:lnTo>
                  <a:lnTo>
                    <a:pt x="4477" y="9917"/>
                  </a:lnTo>
                  <a:lnTo>
                    <a:pt x="4403" y="10018"/>
                  </a:lnTo>
                  <a:lnTo>
                    <a:pt x="4331" y="10121"/>
                  </a:lnTo>
                  <a:lnTo>
                    <a:pt x="4331" y="10121"/>
                  </a:lnTo>
                  <a:lnTo>
                    <a:pt x="4103" y="10421"/>
                  </a:lnTo>
                  <a:lnTo>
                    <a:pt x="3989" y="10572"/>
                  </a:lnTo>
                  <a:lnTo>
                    <a:pt x="3877" y="10724"/>
                  </a:lnTo>
                  <a:lnTo>
                    <a:pt x="3877" y="10724"/>
                  </a:lnTo>
                  <a:lnTo>
                    <a:pt x="3831" y="10788"/>
                  </a:lnTo>
                  <a:lnTo>
                    <a:pt x="3785" y="10855"/>
                  </a:lnTo>
                  <a:lnTo>
                    <a:pt x="3742" y="10922"/>
                  </a:lnTo>
                  <a:lnTo>
                    <a:pt x="3699" y="10988"/>
                  </a:lnTo>
                  <a:lnTo>
                    <a:pt x="3699" y="10988"/>
                  </a:lnTo>
                  <a:lnTo>
                    <a:pt x="3631" y="11069"/>
                  </a:lnTo>
                  <a:lnTo>
                    <a:pt x="3563" y="11150"/>
                  </a:lnTo>
                  <a:lnTo>
                    <a:pt x="3425" y="11311"/>
                  </a:lnTo>
                  <a:lnTo>
                    <a:pt x="3356" y="11393"/>
                  </a:lnTo>
                  <a:lnTo>
                    <a:pt x="3287" y="11475"/>
                  </a:lnTo>
                  <a:lnTo>
                    <a:pt x="3219" y="11557"/>
                  </a:lnTo>
                  <a:lnTo>
                    <a:pt x="3152" y="11640"/>
                  </a:lnTo>
                  <a:lnTo>
                    <a:pt x="3152" y="11640"/>
                  </a:lnTo>
                  <a:lnTo>
                    <a:pt x="3214" y="11555"/>
                  </a:lnTo>
                  <a:lnTo>
                    <a:pt x="3275" y="11468"/>
                  </a:lnTo>
                  <a:lnTo>
                    <a:pt x="3336" y="11380"/>
                  </a:lnTo>
                  <a:lnTo>
                    <a:pt x="3396" y="11293"/>
                  </a:lnTo>
                  <a:lnTo>
                    <a:pt x="3515" y="11117"/>
                  </a:lnTo>
                  <a:lnTo>
                    <a:pt x="3634" y="10940"/>
                  </a:lnTo>
                  <a:lnTo>
                    <a:pt x="3634" y="10940"/>
                  </a:lnTo>
                  <a:lnTo>
                    <a:pt x="3697" y="10851"/>
                  </a:lnTo>
                  <a:lnTo>
                    <a:pt x="3760" y="10763"/>
                  </a:lnTo>
                  <a:lnTo>
                    <a:pt x="3824" y="10678"/>
                  </a:lnTo>
                  <a:lnTo>
                    <a:pt x="3890" y="10593"/>
                  </a:lnTo>
                  <a:lnTo>
                    <a:pt x="3956" y="10508"/>
                  </a:lnTo>
                  <a:lnTo>
                    <a:pt x="4024" y="10425"/>
                  </a:lnTo>
                  <a:lnTo>
                    <a:pt x="4092" y="10343"/>
                  </a:lnTo>
                  <a:lnTo>
                    <a:pt x="4161" y="10261"/>
                  </a:lnTo>
                  <a:lnTo>
                    <a:pt x="4440" y="9935"/>
                  </a:lnTo>
                  <a:lnTo>
                    <a:pt x="4509" y="9853"/>
                  </a:lnTo>
                  <a:lnTo>
                    <a:pt x="4577" y="9770"/>
                  </a:lnTo>
                  <a:lnTo>
                    <a:pt x="4645" y="9687"/>
                  </a:lnTo>
                  <a:lnTo>
                    <a:pt x="4711" y="9604"/>
                  </a:lnTo>
                  <a:lnTo>
                    <a:pt x="4711" y="9604"/>
                  </a:lnTo>
                  <a:lnTo>
                    <a:pt x="4670" y="9662"/>
                  </a:lnTo>
                  <a:lnTo>
                    <a:pt x="4629" y="9721"/>
                  </a:lnTo>
                  <a:lnTo>
                    <a:pt x="4629" y="9721"/>
                  </a:lnTo>
                  <a:close/>
                  <a:moveTo>
                    <a:pt x="3643" y="11076"/>
                  </a:moveTo>
                  <a:lnTo>
                    <a:pt x="3643" y="11076"/>
                  </a:lnTo>
                  <a:lnTo>
                    <a:pt x="3505" y="11302"/>
                  </a:lnTo>
                  <a:lnTo>
                    <a:pt x="3434" y="11414"/>
                  </a:lnTo>
                  <a:lnTo>
                    <a:pt x="3364" y="11525"/>
                  </a:lnTo>
                  <a:lnTo>
                    <a:pt x="3364" y="11525"/>
                  </a:lnTo>
                  <a:lnTo>
                    <a:pt x="3320" y="11592"/>
                  </a:lnTo>
                  <a:lnTo>
                    <a:pt x="3275" y="11658"/>
                  </a:lnTo>
                  <a:lnTo>
                    <a:pt x="3231" y="11724"/>
                  </a:lnTo>
                  <a:lnTo>
                    <a:pt x="3184" y="11789"/>
                  </a:lnTo>
                  <a:lnTo>
                    <a:pt x="3137" y="11853"/>
                  </a:lnTo>
                  <a:lnTo>
                    <a:pt x="3090" y="11918"/>
                  </a:lnTo>
                  <a:lnTo>
                    <a:pt x="3042" y="11982"/>
                  </a:lnTo>
                  <a:lnTo>
                    <a:pt x="2993" y="12045"/>
                  </a:lnTo>
                  <a:lnTo>
                    <a:pt x="2993" y="12045"/>
                  </a:lnTo>
                  <a:lnTo>
                    <a:pt x="2979" y="12060"/>
                  </a:lnTo>
                  <a:lnTo>
                    <a:pt x="2950" y="12091"/>
                  </a:lnTo>
                  <a:lnTo>
                    <a:pt x="2867" y="12173"/>
                  </a:lnTo>
                  <a:lnTo>
                    <a:pt x="2788" y="12248"/>
                  </a:lnTo>
                  <a:lnTo>
                    <a:pt x="2764" y="12271"/>
                  </a:lnTo>
                  <a:lnTo>
                    <a:pt x="2757" y="12276"/>
                  </a:lnTo>
                  <a:lnTo>
                    <a:pt x="2756" y="12277"/>
                  </a:lnTo>
                  <a:lnTo>
                    <a:pt x="2756" y="12276"/>
                  </a:lnTo>
                  <a:lnTo>
                    <a:pt x="2756" y="12276"/>
                  </a:lnTo>
                  <a:lnTo>
                    <a:pt x="2773" y="12237"/>
                  </a:lnTo>
                  <a:lnTo>
                    <a:pt x="2793" y="12197"/>
                  </a:lnTo>
                  <a:lnTo>
                    <a:pt x="2813" y="12158"/>
                  </a:lnTo>
                  <a:lnTo>
                    <a:pt x="2833" y="12119"/>
                  </a:lnTo>
                  <a:lnTo>
                    <a:pt x="2855" y="12080"/>
                  </a:lnTo>
                  <a:lnTo>
                    <a:pt x="2877" y="12040"/>
                  </a:lnTo>
                  <a:lnTo>
                    <a:pt x="2902" y="12002"/>
                  </a:lnTo>
                  <a:lnTo>
                    <a:pt x="2925" y="11963"/>
                  </a:lnTo>
                  <a:lnTo>
                    <a:pt x="2977" y="11887"/>
                  </a:lnTo>
                  <a:lnTo>
                    <a:pt x="3031" y="11811"/>
                  </a:lnTo>
                  <a:lnTo>
                    <a:pt x="3086" y="11735"/>
                  </a:lnTo>
                  <a:lnTo>
                    <a:pt x="3144" y="11660"/>
                  </a:lnTo>
                  <a:lnTo>
                    <a:pt x="3204" y="11585"/>
                  </a:lnTo>
                  <a:lnTo>
                    <a:pt x="3265" y="11510"/>
                  </a:lnTo>
                  <a:lnTo>
                    <a:pt x="3327" y="11437"/>
                  </a:lnTo>
                  <a:lnTo>
                    <a:pt x="3390" y="11364"/>
                  </a:lnTo>
                  <a:lnTo>
                    <a:pt x="3517" y="11219"/>
                  </a:lnTo>
                  <a:lnTo>
                    <a:pt x="3643" y="11076"/>
                  </a:lnTo>
                  <a:lnTo>
                    <a:pt x="3643" y="11076"/>
                  </a:lnTo>
                  <a:close/>
                  <a:moveTo>
                    <a:pt x="2686" y="12409"/>
                  </a:moveTo>
                  <a:lnTo>
                    <a:pt x="2686" y="12409"/>
                  </a:lnTo>
                  <a:lnTo>
                    <a:pt x="2689" y="12409"/>
                  </a:lnTo>
                  <a:lnTo>
                    <a:pt x="2692" y="12409"/>
                  </a:lnTo>
                  <a:lnTo>
                    <a:pt x="2695" y="12408"/>
                  </a:lnTo>
                  <a:lnTo>
                    <a:pt x="2698" y="12406"/>
                  </a:lnTo>
                  <a:lnTo>
                    <a:pt x="2698" y="12406"/>
                  </a:lnTo>
                  <a:lnTo>
                    <a:pt x="2734" y="12369"/>
                  </a:lnTo>
                  <a:lnTo>
                    <a:pt x="2770" y="12332"/>
                  </a:lnTo>
                  <a:lnTo>
                    <a:pt x="2840" y="12257"/>
                  </a:lnTo>
                  <a:lnTo>
                    <a:pt x="2908" y="12181"/>
                  </a:lnTo>
                  <a:lnTo>
                    <a:pt x="2973" y="12104"/>
                  </a:lnTo>
                  <a:lnTo>
                    <a:pt x="2973" y="12104"/>
                  </a:lnTo>
                  <a:lnTo>
                    <a:pt x="2842" y="12289"/>
                  </a:lnTo>
                  <a:lnTo>
                    <a:pt x="2778" y="12381"/>
                  </a:lnTo>
                  <a:lnTo>
                    <a:pt x="2713" y="12474"/>
                  </a:lnTo>
                  <a:lnTo>
                    <a:pt x="2713" y="12474"/>
                  </a:lnTo>
                  <a:lnTo>
                    <a:pt x="2686" y="12409"/>
                  </a:lnTo>
                  <a:lnTo>
                    <a:pt x="2686" y="12409"/>
                  </a:lnTo>
                  <a:close/>
                  <a:moveTo>
                    <a:pt x="2758" y="12593"/>
                  </a:moveTo>
                  <a:lnTo>
                    <a:pt x="2758" y="12593"/>
                  </a:lnTo>
                  <a:lnTo>
                    <a:pt x="2761" y="12598"/>
                  </a:lnTo>
                  <a:lnTo>
                    <a:pt x="2766" y="12600"/>
                  </a:lnTo>
                  <a:lnTo>
                    <a:pt x="2770" y="12601"/>
                  </a:lnTo>
                  <a:lnTo>
                    <a:pt x="2772" y="12600"/>
                  </a:lnTo>
                  <a:lnTo>
                    <a:pt x="2774" y="12599"/>
                  </a:lnTo>
                  <a:lnTo>
                    <a:pt x="2777" y="12598"/>
                  </a:lnTo>
                  <a:lnTo>
                    <a:pt x="2777" y="12598"/>
                  </a:lnTo>
                  <a:lnTo>
                    <a:pt x="2855" y="12502"/>
                  </a:lnTo>
                  <a:lnTo>
                    <a:pt x="2932" y="12406"/>
                  </a:lnTo>
                  <a:lnTo>
                    <a:pt x="3008" y="12307"/>
                  </a:lnTo>
                  <a:lnTo>
                    <a:pt x="3084" y="12210"/>
                  </a:lnTo>
                  <a:lnTo>
                    <a:pt x="3158" y="12112"/>
                  </a:lnTo>
                  <a:lnTo>
                    <a:pt x="3231" y="12012"/>
                  </a:lnTo>
                  <a:lnTo>
                    <a:pt x="3303" y="11913"/>
                  </a:lnTo>
                  <a:lnTo>
                    <a:pt x="3375" y="11812"/>
                  </a:lnTo>
                  <a:lnTo>
                    <a:pt x="3375" y="11812"/>
                  </a:lnTo>
                  <a:lnTo>
                    <a:pt x="3526" y="11623"/>
                  </a:lnTo>
                  <a:lnTo>
                    <a:pt x="3678" y="11434"/>
                  </a:lnTo>
                  <a:lnTo>
                    <a:pt x="3981" y="11056"/>
                  </a:lnTo>
                  <a:lnTo>
                    <a:pt x="3981" y="11056"/>
                  </a:lnTo>
                  <a:lnTo>
                    <a:pt x="4062" y="10955"/>
                  </a:lnTo>
                  <a:lnTo>
                    <a:pt x="4062" y="10955"/>
                  </a:lnTo>
                  <a:lnTo>
                    <a:pt x="3903" y="11175"/>
                  </a:lnTo>
                  <a:lnTo>
                    <a:pt x="3747" y="11397"/>
                  </a:lnTo>
                  <a:lnTo>
                    <a:pt x="3591" y="11619"/>
                  </a:lnTo>
                  <a:lnTo>
                    <a:pt x="3437" y="11841"/>
                  </a:lnTo>
                  <a:lnTo>
                    <a:pt x="3281" y="12064"/>
                  </a:lnTo>
                  <a:lnTo>
                    <a:pt x="3124" y="12286"/>
                  </a:lnTo>
                  <a:lnTo>
                    <a:pt x="2966" y="12506"/>
                  </a:lnTo>
                  <a:lnTo>
                    <a:pt x="2885" y="12616"/>
                  </a:lnTo>
                  <a:lnTo>
                    <a:pt x="2805" y="12726"/>
                  </a:lnTo>
                  <a:lnTo>
                    <a:pt x="2805" y="12726"/>
                  </a:lnTo>
                  <a:lnTo>
                    <a:pt x="2802" y="12731"/>
                  </a:lnTo>
                  <a:lnTo>
                    <a:pt x="2802" y="12736"/>
                  </a:lnTo>
                  <a:lnTo>
                    <a:pt x="2805" y="12740"/>
                  </a:lnTo>
                  <a:lnTo>
                    <a:pt x="2808" y="12744"/>
                  </a:lnTo>
                  <a:lnTo>
                    <a:pt x="2814" y="12745"/>
                  </a:lnTo>
                  <a:lnTo>
                    <a:pt x="2819" y="12745"/>
                  </a:lnTo>
                  <a:lnTo>
                    <a:pt x="2823" y="12744"/>
                  </a:lnTo>
                  <a:lnTo>
                    <a:pt x="2828" y="12739"/>
                  </a:lnTo>
                  <a:lnTo>
                    <a:pt x="2828" y="12739"/>
                  </a:lnTo>
                  <a:lnTo>
                    <a:pt x="3127" y="12353"/>
                  </a:lnTo>
                  <a:lnTo>
                    <a:pt x="3425" y="11968"/>
                  </a:lnTo>
                  <a:lnTo>
                    <a:pt x="3723" y="11582"/>
                  </a:lnTo>
                  <a:lnTo>
                    <a:pt x="3872" y="11389"/>
                  </a:lnTo>
                  <a:lnTo>
                    <a:pt x="4020" y="11194"/>
                  </a:lnTo>
                  <a:lnTo>
                    <a:pt x="4020" y="11194"/>
                  </a:lnTo>
                  <a:lnTo>
                    <a:pt x="4056" y="11145"/>
                  </a:lnTo>
                  <a:lnTo>
                    <a:pt x="4092" y="11096"/>
                  </a:lnTo>
                  <a:lnTo>
                    <a:pt x="4164" y="10994"/>
                  </a:lnTo>
                  <a:lnTo>
                    <a:pt x="4234" y="10891"/>
                  </a:lnTo>
                  <a:lnTo>
                    <a:pt x="4303" y="10787"/>
                  </a:lnTo>
                  <a:lnTo>
                    <a:pt x="4371" y="10682"/>
                  </a:lnTo>
                  <a:lnTo>
                    <a:pt x="4440" y="10575"/>
                  </a:lnTo>
                  <a:lnTo>
                    <a:pt x="4577" y="10362"/>
                  </a:lnTo>
                  <a:lnTo>
                    <a:pt x="4646" y="10256"/>
                  </a:lnTo>
                  <a:lnTo>
                    <a:pt x="4716" y="10151"/>
                  </a:lnTo>
                  <a:lnTo>
                    <a:pt x="4787" y="10048"/>
                  </a:lnTo>
                  <a:lnTo>
                    <a:pt x="4825" y="9997"/>
                  </a:lnTo>
                  <a:lnTo>
                    <a:pt x="4861" y="9947"/>
                  </a:lnTo>
                  <a:lnTo>
                    <a:pt x="4899" y="9897"/>
                  </a:lnTo>
                  <a:lnTo>
                    <a:pt x="4937" y="9848"/>
                  </a:lnTo>
                  <a:lnTo>
                    <a:pt x="4976" y="9799"/>
                  </a:lnTo>
                  <a:lnTo>
                    <a:pt x="5014" y="9752"/>
                  </a:lnTo>
                  <a:lnTo>
                    <a:pt x="5054" y="9705"/>
                  </a:lnTo>
                  <a:lnTo>
                    <a:pt x="5095" y="9659"/>
                  </a:lnTo>
                  <a:lnTo>
                    <a:pt x="5136" y="9614"/>
                  </a:lnTo>
                  <a:lnTo>
                    <a:pt x="5178" y="9570"/>
                  </a:lnTo>
                  <a:lnTo>
                    <a:pt x="5178" y="9570"/>
                  </a:lnTo>
                  <a:lnTo>
                    <a:pt x="5131" y="9733"/>
                  </a:lnTo>
                  <a:lnTo>
                    <a:pt x="5131" y="9733"/>
                  </a:lnTo>
                  <a:lnTo>
                    <a:pt x="5100" y="9781"/>
                  </a:lnTo>
                  <a:lnTo>
                    <a:pt x="5068" y="9828"/>
                  </a:lnTo>
                  <a:lnTo>
                    <a:pt x="5035" y="9875"/>
                  </a:lnTo>
                  <a:lnTo>
                    <a:pt x="5000" y="9922"/>
                  </a:lnTo>
                  <a:lnTo>
                    <a:pt x="4966" y="9966"/>
                  </a:lnTo>
                  <a:lnTo>
                    <a:pt x="4930" y="10012"/>
                  </a:lnTo>
                  <a:lnTo>
                    <a:pt x="4894" y="10055"/>
                  </a:lnTo>
                  <a:lnTo>
                    <a:pt x="4855" y="10099"/>
                  </a:lnTo>
                  <a:lnTo>
                    <a:pt x="4855" y="10099"/>
                  </a:lnTo>
                  <a:lnTo>
                    <a:pt x="4711" y="10273"/>
                  </a:lnTo>
                  <a:lnTo>
                    <a:pt x="4640" y="10361"/>
                  </a:lnTo>
                  <a:lnTo>
                    <a:pt x="4568" y="10449"/>
                  </a:lnTo>
                  <a:lnTo>
                    <a:pt x="4568" y="10449"/>
                  </a:lnTo>
                  <a:lnTo>
                    <a:pt x="4499" y="10540"/>
                  </a:lnTo>
                  <a:lnTo>
                    <a:pt x="4430" y="10631"/>
                  </a:lnTo>
                  <a:lnTo>
                    <a:pt x="4362" y="10723"/>
                  </a:lnTo>
                  <a:lnTo>
                    <a:pt x="4296" y="10815"/>
                  </a:lnTo>
                  <a:lnTo>
                    <a:pt x="4162" y="11001"/>
                  </a:lnTo>
                  <a:lnTo>
                    <a:pt x="4030" y="11187"/>
                  </a:lnTo>
                  <a:lnTo>
                    <a:pt x="4030" y="11187"/>
                  </a:lnTo>
                  <a:lnTo>
                    <a:pt x="3879" y="11398"/>
                  </a:lnTo>
                  <a:lnTo>
                    <a:pt x="3726" y="11607"/>
                  </a:lnTo>
                  <a:lnTo>
                    <a:pt x="3572" y="11817"/>
                  </a:lnTo>
                  <a:lnTo>
                    <a:pt x="3419" y="12028"/>
                  </a:lnTo>
                  <a:lnTo>
                    <a:pt x="3343" y="12133"/>
                  </a:lnTo>
                  <a:lnTo>
                    <a:pt x="3268" y="12238"/>
                  </a:lnTo>
                  <a:lnTo>
                    <a:pt x="3193" y="12345"/>
                  </a:lnTo>
                  <a:lnTo>
                    <a:pt x="3120" y="12451"/>
                  </a:lnTo>
                  <a:lnTo>
                    <a:pt x="3047" y="12559"/>
                  </a:lnTo>
                  <a:lnTo>
                    <a:pt x="2976" y="12668"/>
                  </a:lnTo>
                  <a:lnTo>
                    <a:pt x="2905" y="12777"/>
                  </a:lnTo>
                  <a:lnTo>
                    <a:pt x="2837" y="12887"/>
                  </a:lnTo>
                  <a:lnTo>
                    <a:pt x="2837" y="12887"/>
                  </a:lnTo>
                  <a:lnTo>
                    <a:pt x="2836" y="12888"/>
                  </a:lnTo>
                  <a:lnTo>
                    <a:pt x="2836" y="12888"/>
                  </a:lnTo>
                  <a:lnTo>
                    <a:pt x="2827" y="12857"/>
                  </a:lnTo>
                  <a:lnTo>
                    <a:pt x="2818" y="12826"/>
                  </a:lnTo>
                  <a:lnTo>
                    <a:pt x="2801" y="12764"/>
                  </a:lnTo>
                  <a:lnTo>
                    <a:pt x="2787" y="12705"/>
                  </a:lnTo>
                  <a:lnTo>
                    <a:pt x="2774" y="12651"/>
                  </a:lnTo>
                  <a:lnTo>
                    <a:pt x="2774" y="12651"/>
                  </a:lnTo>
                  <a:lnTo>
                    <a:pt x="2767" y="12623"/>
                  </a:lnTo>
                  <a:lnTo>
                    <a:pt x="2758" y="12593"/>
                  </a:lnTo>
                  <a:lnTo>
                    <a:pt x="2758" y="12593"/>
                  </a:lnTo>
                  <a:close/>
                  <a:moveTo>
                    <a:pt x="4202" y="11323"/>
                  </a:moveTo>
                  <a:lnTo>
                    <a:pt x="4202" y="11323"/>
                  </a:lnTo>
                  <a:lnTo>
                    <a:pt x="4049" y="11490"/>
                  </a:lnTo>
                  <a:lnTo>
                    <a:pt x="3894" y="11661"/>
                  </a:lnTo>
                  <a:lnTo>
                    <a:pt x="3818" y="11747"/>
                  </a:lnTo>
                  <a:lnTo>
                    <a:pt x="3742" y="11833"/>
                  </a:lnTo>
                  <a:lnTo>
                    <a:pt x="3668" y="11921"/>
                  </a:lnTo>
                  <a:lnTo>
                    <a:pt x="3595" y="12009"/>
                  </a:lnTo>
                  <a:lnTo>
                    <a:pt x="3595" y="12009"/>
                  </a:lnTo>
                  <a:lnTo>
                    <a:pt x="3797" y="11741"/>
                  </a:lnTo>
                  <a:lnTo>
                    <a:pt x="4000" y="11474"/>
                  </a:lnTo>
                  <a:lnTo>
                    <a:pt x="4100" y="11339"/>
                  </a:lnTo>
                  <a:lnTo>
                    <a:pt x="4200" y="11205"/>
                  </a:lnTo>
                  <a:lnTo>
                    <a:pt x="4298" y="11069"/>
                  </a:lnTo>
                  <a:lnTo>
                    <a:pt x="4394" y="10932"/>
                  </a:lnTo>
                  <a:lnTo>
                    <a:pt x="4394" y="10932"/>
                  </a:lnTo>
                  <a:lnTo>
                    <a:pt x="4433" y="10877"/>
                  </a:lnTo>
                  <a:lnTo>
                    <a:pt x="4458" y="10843"/>
                  </a:lnTo>
                  <a:lnTo>
                    <a:pt x="4467" y="10833"/>
                  </a:lnTo>
                  <a:lnTo>
                    <a:pt x="4474" y="10826"/>
                  </a:lnTo>
                  <a:lnTo>
                    <a:pt x="4477" y="10823"/>
                  </a:lnTo>
                  <a:lnTo>
                    <a:pt x="4478" y="10823"/>
                  </a:lnTo>
                  <a:lnTo>
                    <a:pt x="4480" y="10824"/>
                  </a:lnTo>
                  <a:lnTo>
                    <a:pt x="4478" y="10828"/>
                  </a:lnTo>
                  <a:lnTo>
                    <a:pt x="4476" y="10835"/>
                  </a:lnTo>
                  <a:lnTo>
                    <a:pt x="4467" y="10858"/>
                  </a:lnTo>
                  <a:lnTo>
                    <a:pt x="4451" y="10890"/>
                  </a:lnTo>
                  <a:lnTo>
                    <a:pt x="4432" y="10927"/>
                  </a:lnTo>
                  <a:lnTo>
                    <a:pt x="4384" y="11016"/>
                  </a:lnTo>
                  <a:lnTo>
                    <a:pt x="4332" y="11108"/>
                  </a:lnTo>
                  <a:lnTo>
                    <a:pt x="4289" y="11184"/>
                  </a:lnTo>
                  <a:lnTo>
                    <a:pt x="4263" y="11227"/>
                  </a:lnTo>
                  <a:lnTo>
                    <a:pt x="4263" y="11227"/>
                  </a:lnTo>
                  <a:lnTo>
                    <a:pt x="4233" y="11275"/>
                  </a:lnTo>
                  <a:lnTo>
                    <a:pt x="4202" y="11323"/>
                  </a:lnTo>
                  <a:lnTo>
                    <a:pt x="4202" y="11323"/>
                  </a:lnTo>
                  <a:close/>
                  <a:moveTo>
                    <a:pt x="4552" y="10980"/>
                  </a:moveTo>
                  <a:lnTo>
                    <a:pt x="4552" y="10980"/>
                  </a:lnTo>
                  <a:lnTo>
                    <a:pt x="4487" y="11056"/>
                  </a:lnTo>
                  <a:lnTo>
                    <a:pt x="4421" y="11136"/>
                  </a:lnTo>
                  <a:lnTo>
                    <a:pt x="4355" y="11215"/>
                  </a:lnTo>
                  <a:lnTo>
                    <a:pt x="4289" y="11298"/>
                  </a:lnTo>
                  <a:lnTo>
                    <a:pt x="4154" y="11467"/>
                  </a:lnTo>
                  <a:lnTo>
                    <a:pt x="4020" y="11640"/>
                  </a:lnTo>
                  <a:lnTo>
                    <a:pt x="4020" y="11640"/>
                  </a:lnTo>
                  <a:lnTo>
                    <a:pt x="4080" y="11554"/>
                  </a:lnTo>
                  <a:lnTo>
                    <a:pt x="4140" y="11466"/>
                  </a:lnTo>
                  <a:lnTo>
                    <a:pt x="4140" y="11466"/>
                  </a:lnTo>
                  <a:lnTo>
                    <a:pt x="4346" y="11222"/>
                  </a:lnTo>
                  <a:lnTo>
                    <a:pt x="4552" y="10980"/>
                  </a:lnTo>
                  <a:lnTo>
                    <a:pt x="4552" y="10980"/>
                  </a:lnTo>
                  <a:close/>
                  <a:moveTo>
                    <a:pt x="2890" y="13021"/>
                  </a:moveTo>
                  <a:lnTo>
                    <a:pt x="2890" y="13021"/>
                  </a:lnTo>
                  <a:lnTo>
                    <a:pt x="2876" y="12992"/>
                  </a:lnTo>
                  <a:lnTo>
                    <a:pt x="2864" y="12963"/>
                  </a:lnTo>
                  <a:lnTo>
                    <a:pt x="2853" y="12934"/>
                  </a:lnTo>
                  <a:lnTo>
                    <a:pt x="2842" y="12903"/>
                  </a:lnTo>
                  <a:lnTo>
                    <a:pt x="2842" y="12903"/>
                  </a:lnTo>
                  <a:lnTo>
                    <a:pt x="2846" y="12905"/>
                  </a:lnTo>
                  <a:lnTo>
                    <a:pt x="2849" y="12905"/>
                  </a:lnTo>
                  <a:lnTo>
                    <a:pt x="2854" y="12905"/>
                  </a:lnTo>
                  <a:lnTo>
                    <a:pt x="2857" y="12902"/>
                  </a:lnTo>
                  <a:lnTo>
                    <a:pt x="2857" y="12902"/>
                  </a:lnTo>
                  <a:lnTo>
                    <a:pt x="2906" y="12854"/>
                  </a:lnTo>
                  <a:lnTo>
                    <a:pt x="2953" y="12804"/>
                  </a:lnTo>
                  <a:lnTo>
                    <a:pt x="3000" y="12754"/>
                  </a:lnTo>
                  <a:lnTo>
                    <a:pt x="3046" y="12703"/>
                  </a:lnTo>
                  <a:lnTo>
                    <a:pt x="3090" y="12651"/>
                  </a:lnTo>
                  <a:lnTo>
                    <a:pt x="3134" y="12600"/>
                  </a:lnTo>
                  <a:lnTo>
                    <a:pt x="3177" y="12547"/>
                  </a:lnTo>
                  <a:lnTo>
                    <a:pt x="3220" y="12495"/>
                  </a:lnTo>
                  <a:lnTo>
                    <a:pt x="3220" y="12495"/>
                  </a:lnTo>
                  <a:lnTo>
                    <a:pt x="3134" y="12622"/>
                  </a:lnTo>
                  <a:lnTo>
                    <a:pt x="3091" y="12687"/>
                  </a:lnTo>
                  <a:lnTo>
                    <a:pt x="3049" y="12752"/>
                  </a:lnTo>
                  <a:lnTo>
                    <a:pt x="3008" y="12818"/>
                  </a:lnTo>
                  <a:lnTo>
                    <a:pt x="2969" y="12883"/>
                  </a:lnTo>
                  <a:lnTo>
                    <a:pt x="2929" y="12950"/>
                  </a:lnTo>
                  <a:lnTo>
                    <a:pt x="2890" y="13018"/>
                  </a:lnTo>
                  <a:lnTo>
                    <a:pt x="2890" y="13018"/>
                  </a:lnTo>
                  <a:lnTo>
                    <a:pt x="2890" y="13019"/>
                  </a:lnTo>
                  <a:lnTo>
                    <a:pt x="2890" y="13021"/>
                  </a:lnTo>
                  <a:lnTo>
                    <a:pt x="2890" y="13021"/>
                  </a:lnTo>
                  <a:close/>
                  <a:moveTo>
                    <a:pt x="2949" y="12756"/>
                  </a:moveTo>
                  <a:lnTo>
                    <a:pt x="2949" y="12756"/>
                  </a:lnTo>
                  <a:lnTo>
                    <a:pt x="3017" y="12646"/>
                  </a:lnTo>
                  <a:lnTo>
                    <a:pt x="3088" y="12537"/>
                  </a:lnTo>
                  <a:lnTo>
                    <a:pt x="3160" y="12428"/>
                  </a:lnTo>
                  <a:lnTo>
                    <a:pt x="3234" y="12320"/>
                  </a:lnTo>
                  <a:lnTo>
                    <a:pt x="3309" y="12213"/>
                  </a:lnTo>
                  <a:lnTo>
                    <a:pt x="3384" y="12106"/>
                  </a:lnTo>
                  <a:lnTo>
                    <a:pt x="3461" y="12000"/>
                  </a:lnTo>
                  <a:lnTo>
                    <a:pt x="3539" y="11894"/>
                  </a:lnTo>
                  <a:lnTo>
                    <a:pt x="3695" y="11683"/>
                  </a:lnTo>
                  <a:lnTo>
                    <a:pt x="3851" y="11473"/>
                  </a:lnTo>
                  <a:lnTo>
                    <a:pt x="4007" y="11262"/>
                  </a:lnTo>
                  <a:lnTo>
                    <a:pt x="4083" y="11157"/>
                  </a:lnTo>
                  <a:lnTo>
                    <a:pt x="4159" y="11051"/>
                  </a:lnTo>
                  <a:lnTo>
                    <a:pt x="4159" y="11051"/>
                  </a:lnTo>
                  <a:lnTo>
                    <a:pt x="4206" y="10988"/>
                  </a:lnTo>
                  <a:lnTo>
                    <a:pt x="4254" y="10925"/>
                  </a:lnTo>
                  <a:lnTo>
                    <a:pt x="4303" y="10862"/>
                  </a:lnTo>
                  <a:lnTo>
                    <a:pt x="4353" y="10799"/>
                  </a:lnTo>
                  <a:lnTo>
                    <a:pt x="4456" y="10672"/>
                  </a:lnTo>
                  <a:lnTo>
                    <a:pt x="4561" y="10546"/>
                  </a:lnTo>
                  <a:lnTo>
                    <a:pt x="4561" y="10546"/>
                  </a:lnTo>
                  <a:lnTo>
                    <a:pt x="4364" y="10819"/>
                  </a:lnTo>
                  <a:lnTo>
                    <a:pt x="4264" y="10955"/>
                  </a:lnTo>
                  <a:lnTo>
                    <a:pt x="4165" y="11091"/>
                  </a:lnTo>
                  <a:lnTo>
                    <a:pt x="4165" y="11091"/>
                  </a:lnTo>
                  <a:lnTo>
                    <a:pt x="4094" y="11188"/>
                  </a:lnTo>
                  <a:lnTo>
                    <a:pt x="4025" y="11286"/>
                  </a:lnTo>
                  <a:lnTo>
                    <a:pt x="3958" y="11385"/>
                  </a:lnTo>
                  <a:lnTo>
                    <a:pt x="3891" y="11484"/>
                  </a:lnTo>
                  <a:lnTo>
                    <a:pt x="3759" y="11683"/>
                  </a:lnTo>
                  <a:lnTo>
                    <a:pt x="3627" y="11884"/>
                  </a:lnTo>
                  <a:lnTo>
                    <a:pt x="3627" y="11884"/>
                  </a:lnTo>
                  <a:lnTo>
                    <a:pt x="3590" y="11940"/>
                  </a:lnTo>
                  <a:lnTo>
                    <a:pt x="3549" y="11996"/>
                  </a:lnTo>
                  <a:lnTo>
                    <a:pt x="3506" y="12053"/>
                  </a:lnTo>
                  <a:lnTo>
                    <a:pt x="3461" y="12111"/>
                  </a:lnTo>
                  <a:lnTo>
                    <a:pt x="3414" y="12168"/>
                  </a:lnTo>
                  <a:lnTo>
                    <a:pt x="3368" y="12225"/>
                  </a:lnTo>
                  <a:lnTo>
                    <a:pt x="3272" y="12339"/>
                  </a:lnTo>
                  <a:lnTo>
                    <a:pt x="3178" y="12450"/>
                  </a:lnTo>
                  <a:lnTo>
                    <a:pt x="3134" y="12504"/>
                  </a:lnTo>
                  <a:lnTo>
                    <a:pt x="3091" y="12558"/>
                  </a:lnTo>
                  <a:lnTo>
                    <a:pt x="3050" y="12609"/>
                  </a:lnTo>
                  <a:lnTo>
                    <a:pt x="3013" y="12660"/>
                  </a:lnTo>
                  <a:lnTo>
                    <a:pt x="2979" y="12709"/>
                  </a:lnTo>
                  <a:lnTo>
                    <a:pt x="2949" y="12756"/>
                  </a:lnTo>
                  <a:lnTo>
                    <a:pt x="2949" y="12756"/>
                  </a:lnTo>
                  <a:close/>
                  <a:moveTo>
                    <a:pt x="2894" y="13027"/>
                  </a:moveTo>
                  <a:lnTo>
                    <a:pt x="2894" y="13027"/>
                  </a:lnTo>
                  <a:lnTo>
                    <a:pt x="2896" y="13028"/>
                  </a:lnTo>
                  <a:lnTo>
                    <a:pt x="2898" y="13028"/>
                  </a:lnTo>
                  <a:lnTo>
                    <a:pt x="2901" y="13027"/>
                  </a:lnTo>
                  <a:lnTo>
                    <a:pt x="2903" y="13025"/>
                  </a:lnTo>
                  <a:lnTo>
                    <a:pt x="2903" y="13025"/>
                  </a:lnTo>
                  <a:lnTo>
                    <a:pt x="2936" y="12969"/>
                  </a:lnTo>
                  <a:lnTo>
                    <a:pt x="2970" y="12914"/>
                  </a:lnTo>
                  <a:lnTo>
                    <a:pt x="3039" y="12802"/>
                  </a:lnTo>
                  <a:lnTo>
                    <a:pt x="3109" y="12694"/>
                  </a:lnTo>
                  <a:lnTo>
                    <a:pt x="3182" y="12586"/>
                  </a:lnTo>
                  <a:lnTo>
                    <a:pt x="3182" y="12586"/>
                  </a:lnTo>
                  <a:lnTo>
                    <a:pt x="3145" y="12648"/>
                  </a:lnTo>
                  <a:lnTo>
                    <a:pt x="3110" y="12710"/>
                  </a:lnTo>
                  <a:lnTo>
                    <a:pt x="3076" y="12773"/>
                  </a:lnTo>
                  <a:lnTo>
                    <a:pt x="3045" y="12838"/>
                  </a:lnTo>
                  <a:lnTo>
                    <a:pt x="3014" y="12902"/>
                  </a:lnTo>
                  <a:lnTo>
                    <a:pt x="2986" y="12966"/>
                  </a:lnTo>
                  <a:lnTo>
                    <a:pt x="2959" y="13032"/>
                  </a:lnTo>
                  <a:lnTo>
                    <a:pt x="2935" y="13099"/>
                  </a:lnTo>
                  <a:lnTo>
                    <a:pt x="2935" y="13099"/>
                  </a:lnTo>
                  <a:lnTo>
                    <a:pt x="2924" y="13082"/>
                  </a:lnTo>
                  <a:lnTo>
                    <a:pt x="2914" y="13063"/>
                  </a:lnTo>
                  <a:lnTo>
                    <a:pt x="2894" y="13027"/>
                  </a:lnTo>
                  <a:lnTo>
                    <a:pt x="2894" y="13027"/>
                  </a:lnTo>
                  <a:close/>
                  <a:moveTo>
                    <a:pt x="3191" y="12769"/>
                  </a:moveTo>
                  <a:lnTo>
                    <a:pt x="3191" y="12769"/>
                  </a:lnTo>
                  <a:lnTo>
                    <a:pt x="3158" y="12819"/>
                  </a:lnTo>
                  <a:lnTo>
                    <a:pt x="3131" y="12855"/>
                  </a:lnTo>
                  <a:lnTo>
                    <a:pt x="3122" y="12868"/>
                  </a:lnTo>
                  <a:lnTo>
                    <a:pt x="3112" y="12877"/>
                  </a:lnTo>
                  <a:lnTo>
                    <a:pt x="3105" y="12884"/>
                  </a:lnTo>
                  <a:lnTo>
                    <a:pt x="3101" y="12889"/>
                  </a:lnTo>
                  <a:lnTo>
                    <a:pt x="3096" y="12890"/>
                  </a:lnTo>
                  <a:lnTo>
                    <a:pt x="3094" y="12889"/>
                  </a:lnTo>
                  <a:lnTo>
                    <a:pt x="3093" y="12886"/>
                  </a:lnTo>
                  <a:lnTo>
                    <a:pt x="3093" y="12881"/>
                  </a:lnTo>
                  <a:lnTo>
                    <a:pt x="3094" y="12873"/>
                  </a:lnTo>
                  <a:lnTo>
                    <a:pt x="3095" y="12864"/>
                  </a:lnTo>
                  <a:lnTo>
                    <a:pt x="3102" y="12842"/>
                  </a:lnTo>
                  <a:lnTo>
                    <a:pt x="3111" y="12815"/>
                  </a:lnTo>
                  <a:lnTo>
                    <a:pt x="3124" y="12785"/>
                  </a:lnTo>
                  <a:lnTo>
                    <a:pt x="3137" y="12752"/>
                  </a:lnTo>
                  <a:lnTo>
                    <a:pt x="3152" y="12719"/>
                  </a:lnTo>
                  <a:lnTo>
                    <a:pt x="3167" y="12687"/>
                  </a:lnTo>
                  <a:lnTo>
                    <a:pt x="3183" y="12657"/>
                  </a:lnTo>
                  <a:lnTo>
                    <a:pt x="3197" y="12632"/>
                  </a:lnTo>
                  <a:lnTo>
                    <a:pt x="3208" y="12610"/>
                  </a:lnTo>
                  <a:lnTo>
                    <a:pt x="3208" y="12610"/>
                  </a:lnTo>
                  <a:lnTo>
                    <a:pt x="3235" y="12568"/>
                  </a:lnTo>
                  <a:lnTo>
                    <a:pt x="3262" y="12529"/>
                  </a:lnTo>
                  <a:lnTo>
                    <a:pt x="3290" y="12488"/>
                  </a:lnTo>
                  <a:lnTo>
                    <a:pt x="3318" y="12449"/>
                  </a:lnTo>
                  <a:lnTo>
                    <a:pt x="3348" y="12409"/>
                  </a:lnTo>
                  <a:lnTo>
                    <a:pt x="3377" y="12371"/>
                  </a:lnTo>
                  <a:lnTo>
                    <a:pt x="3438" y="12293"/>
                  </a:lnTo>
                  <a:lnTo>
                    <a:pt x="3501" y="12218"/>
                  </a:lnTo>
                  <a:lnTo>
                    <a:pt x="3564" y="12143"/>
                  </a:lnTo>
                  <a:lnTo>
                    <a:pt x="3692" y="11995"/>
                  </a:lnTo>
                  <a:lnTo>
                    <a:pt x="3692" y="11995"/>
                  </a:lnTo>
                  <a:lnTo>
                    <a:pt x="3815" y="11850"/>
                  </a:lnTo>
                  <a:lnTo>
                    <a:pt x="3938" y="11705"/>
                  </a:lnTo>
                  <a:lnTo>
                    <a:pt x="3938" y="11705"/>
                  </a:lnTo>
                  <a:lnTo>
                    <a:pt x="3897" y="11762"/>
                  </a:lnTo>
                  <a:lnTo>
                    <a:pt x="3897" y="11762"/>
                  </a:lnTo>
                  <a:lnTo>
                    <a:pt x="3716" y="12011"/>
                  </a:lnTo>
                  <a:lnTo>
                    <a:pt x="3539" y="12262"/>
                  </a:lnTo>
                  <a:lnTo>
                    <a:pt x="3450" y="12387"/>
                  </a:lnTo>
                  <a:lnTo>
                    <a:pt x="3363" y="12513"/>
                  </a:lnTo>
                  <a:lnTo>
                    <a:pt x="3276" y="12641"/>
                  </a:lnTo>
                  <a:lnTo>
                    <a:pt x="3191" y="12769"/>
                  </a:lnTo>
                  <a:lnTo>
                    <a:pt x="3191" y="12769"/>
                  </a:lnTo>
                  <a:close/>
                  <a:moveTo>
                    <a:pt x="3279" y="13007"/>
                  </a:moveTo>
                  <a:lnTo>
                    <a:pt x="3279" y="13007"/>
                  </a:lnTo>
                  <a:lnTo>
                    <a:pt x="3232" y="13061"/>
                  </a:lnTo>
                  <a:lnTo>
                    <a:pt x="3186" y="13116"/>
                  </a:lnTo>
                  <a:lnTo>
                    <a:pt x="3142" y="13171"/>
                  </a:lnTo>
                  <a:lnTo>
                    <a:pt x="3098" y="13227"/>
                  </a:lnTo>
                  <a:lnTo>
                    <a:pt x="3098" y="13227"/>
                  </a:lnTo>
                  <a:lnTo>
                    <a:pt x="3080" y="13220"/>
                  </a:lnTo>
                  <a:lnTo>
                    <a:pt x="3063" y="13212"/>
                  </a:lnTo>
                  <a:lnTo>
                    <a:pt x="3046" y="13203"/>
                  </a:lnTo>
                  <a:lnTo>
                    <a:pt x="3029" y="13193"/>
                  </a:lnTo>
                  <a:lnTo>
                    <a:pt x="3029" y="13193"/>
                  </a:lnTo>
                  <a:lnTo>
                    <a:pt x="3088" y="13096"/>
                  </a:lnTo>
                  <a:lnTo>
                    <a:pt x="3148" y="13001"/>
                  </a:lnTo>
                  <a:lnTo>
                    <a:pt x="3208" y="12908"/>
                  </a:lnTo>
                  <a:lnTo>
                    <a:pt x="3272" y="12815"/>
                  </a:lnTo>
                  <a:lnTo>
                    <a:pt x="3336" y="12724"/>
                  </a:lnTo>
                  <a:lnTo>
                    <a:pt x="3402" y="12634"/>
                  </a:lnTo>
                  <a:lnTo>
                    <a:pt x="3469" y="12544"/>
                  </a:lnTo>
                  <a:lnTo>
                    <a:pt x="3537" y="12456"/>
                  </a:lnTo>
                  <a:lnTo>
                    <a:pt x="3606" y="12367"/>
                  </a:lnTo>
                  <a:lnTo>
                    <a:pt x="3677" y="12280"/>
                  </a:lnTo>
                  <a:lnTo>
                    <a:pt x="3747" y="12194"/>
                  </a:lnTo>
                  <a:lnTo>
                    <a:pt x="3817" y="12107"/>
                  </a:lnTo>
                  <a:lnTo>
                    <a:pt x="3961" y="11935"/>
                  </a:lnTo>
                  <a:lnTo>
                    <a:pt x="4104" y="11763"/>
                  </a:lnTo>
                  <a:lnTo>
                    <a:pt x="4104" y="11763"/>
                  </a:lnTo>
                  <a:lnTo>
                    <a:pt x="4069" y="11816"/>
                  </a:lnTo>
                  <a:lnTo>
                    <a:pt x="4035" y="11868"/>
                  </a:lnTo>
                  <a:lnTo>
                    <a:pt x="3966" y="11977"/>
                  </a:lnTo>
                  <a:lnTo>
                    <a:pt x="3966" y="11977"/>
                  </a:lnTo>
                  <a:lnTo>
                    <a:pt x="3884" y="12106"/>
                  </a:lnTo>
                  <a:lnTo>
                    <a:pt x="3801" y="12237"/>
                  </a:lnTo>
                  <a:lnTo>
                    <a:pt x="3716" y="12368"/>
                  </a:lnTo>
                  <a:lnTo>
                    <a:pt x="3632" y="12499"/>
                  </a:lnTo>
                  <a:lnTo>
                    <a:pt x="3632" y="12499"/>
                  </a:lnTo>
                  <a:lnTo>
                    <a:pt x="3515" y="12663"/>
                  </a:lnTo>
                  <a:lnTo>
                    <a:pt x="3397" y="12826"/>
                  </a:lnTo>
                  <a:lnTo>
                    <a:pt x="3397" y="12826"/>
                  </a:lnTo>
                  <a:lnTo>
                    <a:pt x="3357" y="12886"/>
                  </a:lnTo>
                  <a:lnTo>
                    <a:pt x="3320" y="12944"/>
                  </a:lnTo>
                  <a:lnTo>
                    <a:pt x="3279" y="13007"/>
                  </a:lnTo>
                  <a:lnTo>
                    <a:pt x="3279" y="13007"/>
                  </a:lnTo>
                  <a:close/>
                  <a:moveTo>
                    <a:pt x="3567" y="12779"/>
                  </a:moveTo>
                  <a:lnTo>
                    <a:pt x="3567" y="12779"/>
                  </a:lnTo>
                  <a:lnTo>
                    <a:pt x="3426" y="12955"/>
                  </a:lnTo>
                  <a:lnTo>
                    <a:pt x="3381" y="13012"/>
                  </a:lnTo>
                  <a:lnTo>
                    <a:pt x="3365" y="13031"/>
                  </a:lnTo>
                  <a:lnTo>
                    <a:pt x="3355" y="13041"/>
                  </a:lnTo>
                  <a:lnTo>
                    <a:pt x="3351" y="13045"/>
                  </a:lnTo>
                  <a:lnTo>
                    <a:pt x="3349" y="13045"/>
                  </a:lnTo>
                  <a:lnTo>
                    <a:pt x="3349" y="13044"/>
                  </a:lnTo>
                  <a:lnTo>
                    <a:pt x="3350" y="13040"/>
                  </a:lnTo>
                  <a:lnTo>
                    <a:pt x="3357" y="13026"/>
                  </a:lnTo>
                  <a:lnTo>
                    <a:pt x="3370" y="13004"/>
                  </a:lnTo>
                  <a:lnTo>
                    <a:pt x="3417" y="12927"/>
                  </a:lnTo>
                  <a:lnTo>
                    <a:pt x="3494" y="12806"/>
                  </a:lnTo>
                  <a:lnTo>
                    <a:pt x="3494" y="12806"/>
                  </a:lnTo>
                  <a:lnTo>
                    <a:pt x="3496" y="12802"/>
                  </a:lnTo>
                  <a:lnTo>
                    <a:pt x="3496" y="12802"/>
                  </a:lnTo>
                  <a:lnTo>
                    <a:pt x="3620" y="12670"/>
                  </a:lnTo>
                  <a:lnTo>
                    <a:pt x="3746" y="12538"/>
                  </a:lnTo>
                  <a:lnTo>
                    <a:pt x="3746" y="12538"/>
                  </a:lnTo>
                  <a:lnTo>
                    <a:pt x="3702" y="12599"/>
                  </a:lnTo>
                  <a:lnTo>
                    <a:pt x="3658" y="12660"/>
                  </a:lnTo>
                  <a:lnTo>
                    <a:pt x="3612" y="12719"/>
                  </a:lnTo>
                  <a:lnTo>
                    <a:pt x="3567" y="12779"/>
                  </a:lnTo>
                  <a:lnTo>
                    <a:pt x="3567" y="12779"/>
                  </a:lnTo>
                  <a:close/>
                  <a:moveTo>
                    <a:pt x="3860" y="12375"/>
                  </a:moveTo>
                  <a:lnTo>
                    <a:pt x="3860" y="12375"/>
                  </a:lnTo>
                  <a:lnTo>
                    <a:pt x="3788" y="12454"/>
                  </a:lnTo>
                  <a:lnTo>
                    <a:pt x="3715" y="12532"/>
                  </a:lnTo>
                  <a:lnTo>
                    <a:pt x="3569" y="12687"/>
                  </a:lnTo>
                  <a:lnTo>
                    <a:pt x="3569" y="12687"/>
                  </a:lnTo>
                  <a:lnTo>
                    <a:pt x="3672" y="12524"/>
                  </a:lnTo>
                  <a:lnTo>
                    <a:pt x="3773" y="12360"/>
                  </a:lnTo>
                  <a:lnTo>
                    <a:pt x="3773" y="12360"/>
                  </a:lnTo>
                  <a:lnTo>
                    <a:pt x="3933" y="12129"/>
                  </a:lnTo>
                  <a:lnTo>
                    <a:pt x="4092" y="11898"/>
                  </a:lnTo>
                  <a:lnTo>
                    <a:pt x="4250" y="11664"/>
                  </a:lnTo>
                  <a:lnTo>
                    <a:pt x="4405" y="11429"/>
                  </a:lnTo>
                  <a:lnTo>
                    <a:pt x="4405" y="11429"/>
                  </a:lnTo>
                  <a:lnTo>
                    <a:pt x="4439" y="11391"/>
                  </a:lnTo>
                  <a:lnTo>
                    <a:pt x="4456" y="11371"/>
                  </a:lnTo>
                  <a:lnTo>
                    <a:pt x="4474" y="11352"/>
                  </a:lnTo>
                  <a:lnTo>
                    <a:pt x="4474" y="11352"/>
                  </a:lnTo>
                  <a:lnTo>
                    <a:pt x="4497" y="11329"/>
                  </a:lnTo>
                  <a:lnTo>
                    <a:pt x="4516" y="11311"/>
                  </a:lnTo>
                  <a:lnTo>
                    <a:pt x="4532" y="11298"/>
                  </a:lnTo>
                  <a:lnTo>
                    <a:pt x="4545" y="11291"/>
                  </a:lnTo>
                  <a:lnTo>
                    <a:pt x="4550" y="11289"/>
                  </a:lnTo>
                  <a:lnTo>
                    <a:pt x="4554" y="11289"/>
                  </a:lnTo>
                  <a:lnTo>
                    <a:pt x="4558" y="11289"/>
                  </a:lnTo>
                  <a:lnTo>
                    <a:pt x="4561" y="11290"/>
                  </a:lnTo>
                  <a:lnTo>
                    <a:pt x="4564" y="11291"/>
                  </a:lnTo>
                  <a:lnTo>
                    <a:pt x="4565" y="11295"/>
                  </a:lnTo>
                  <a:lnTo>
                    <a:pt x="4566" y="11298"/>
                  </a:lnTo>
                  <a:lnTo>
                    <a:pt x="4567" y="11303"/>
                  </a:lnTo>
                  <a:lnTo>
                    <a:pt x="4566" y="11315"/>
                  </a:lnTo>
                  <a:lnTo>
                    <a:pt x="4564" y="11330"/>
                  </a:lnTo>
                  <a:lnTo>
                    <a:pt x="4559" y="11346"/>
                  </a:lnTo>
                  <a:lnTo>
                    <a:pt x="4553" y="11366"/>
                  </a:lnTo>
                  <a:lnTo>
                    <a:pt x="4537" y="11410"/>
                  </a:lnTo>
                  <a:lnTo>
                    <a:pt x="4518" y="11456"/>
                  </a:lnTo>
                  <a:lnTo>
                    <a:pt x="4518" y="11456"/>
                  </a:lnTo>
                  <a:lnTo>
                    <a:pt x="4474" y="11510"/>
                  </a:lnTo>
                  <a:lnTo>
                    <a:pt x="4429" y="11565"/>
                  </a:lnTo>
                  <a:lnTo>
                    <a:pt x="4387" y="11621"/>
                  </a:lnTo>
                  <a:lnTo>
                    <a:pt x="4345" y="11678"/>
                  </a:lnTo>
                  <a:lnTo>
                    <a:pt x="4303" y="11734"/>
                  </a:lnTo>
                  <a:lnTo>
                    <a:pt x="4262" y="11791"/>
                  </a:lnTo>
                  <a:lnTo>
                    <a:pt x="4180" y="11907"/>
                  </a:lnTo>
                  <a:lnTo>
                    <a:pt x="4099" y="12023"/>
                  </a:lnTo>
                  <a:lnTo>
                    <a:pt x="4020" y="12141"/>
                  </a:lnTo>
                  <a:lnTo>
                    <a:pt x="3940" y="12258"/>
                  </a:lnTo>
                  <a:lnTo>
                    <a:pt x="3860" y="12375"/>
                  </a:lnTo>
                  <a:lnTo>
                    <a:pt x="3860" y="12375"/>
                  </a:lnTo>
                  <a:close/>
                  <a:moveTo>
                    <a:pt x="3508" y="13141"/>
                  </a:moveTo>
                  <a:lnTo>
                    <a:pt x="3508" y="13141"/>
                  </a:lnTo>
                  <a:lnTo>
                    <a:pt x="3506" y="13144"/>
                  </a:lnTo>
                  <a:lnTo>
                    <a:pt x="3505" y="13148"/>
                  </a:lnTo>
                  <a:lnTo>
                    <a:pt x="3506" y="13154"/>
                  </a:lnTo>
                  <a:lnTo>
                    <a:pt x="3508" y="13158"/>
                  </a:lnTo>
                  <a:lnTo>
                    <a:pt x="3513" y="13162"/>
                  </a:lnTo>
                  <a:lnTo>
                    <a:pt x="3513" y="13162"/>
                  </a:lnTo>
                  <a:lnTo>
                    <a:pt x="3482" y="13178"/>
                  </a:lnTo>
                  <a:lnTo>
                    <a:pt x="3452" y="13193"/>
                  </a:lnTo>
                  <a:lnTo>
                    <a:pt x="3423" y="13206"/>
                  </a:lnTo>
                  <a:lnTo>
                    <a:pt x="3395" y="13218"/>
                  </a:lnTo>
                  <a:lnTo>
                    <a:pt x="3395" y="13218"/>
                  </a:lnTo>
                  <a:lnTo>
                    <a:pt x="3458" y="13151"/>
                  </a:lnTo>
                  <a:lnTo>
                    <a:pt x="3520" y="13083"/>
                  </a:lnTo>
                  <a:lnTo>
                    <a:pt x="3643" y="12948"/>
                  </a:lnTo>
                  <a:lnTo>
                    <a:pt x="3643" y="12948"/>
                  </a:lnTo>
                  <a:lnTo>
                    <a:pt x="3575" y="13044"/>
                  </a:lnTo>
                  <a:lnTo>
                    <a:pt x="3541" y="13093"/>
                  </a:lnTo>
                  <a:lnTo>
                    <a:pt x="3508" y="13141"/>
                  </a:lnTo>
                  <a:lnTo>
                    <a:pt x="3508" y="13141"/>
                  </a:lnTo>
                  <a:close/>
                  <a:moveTo>
                    <a:pt x="3594" y="13114"/>
                  </a:moveTo>
                  <a:lnTo>
                    <a:pt x="3594" y="13114"/>
                  </a:lnTo>
                  <a:lnTo>
                    <a:pt x="3560" y="13134"/>
                  </a:lnTo>
                  <a:lnTo>
                    <a:pt x="3560" y="13134"/>
                  </a:lnTo>
                  <a:lnTo>
                    <a:pt x="3608" y="13088"/>
                  </a:lnTo>
                  <a:lnTo>
                    <a:pt x="3654" y="13040"/>
                  </a:lnTo>
                  <a:lnTo>
                    <a:pt x="3700" y="12993"/>
                  </a:lnTo>
                  <a:lnTo>
                    <a:pt x="3745" y="12944"/>
                  </a:lnTo>
                  <a:lnTo>
                    <a:pt x="3745" y="12944"/>
                  </a:lnTo>
                  <a:lnTo>
                    <a:pt x="3747" y="12948"/>
                  </a:lnTo>
                  <a:lnTo>
                    <a:pt x="3749" y="12951"/>
                  </a:lnTo>
                  <a:lnTo>
                    <a:pt x="3753" y="12953"/>
                  </a:lnTo>
                  <a:lnTo>
                    <a:pt x="3756" y="12956"/>
                  </a:lnTo>
                  <a:lnTo>
                    <a:pt x="3761" y="12957"/>
                  </a:lnTo>
                  <a:lnTo>
                    <a:pt x="3764" y="12957"/>
                  </a:lnTo>
                  <a:lnTo>
                    <a:pt x="3769" y="12956"/>
                  </a:lnTo>
                  <a:lnTo>
                    <a:pt x="3773" y="12952"/>
                  </a:lnTo>
                  <a:lnTo>
                    <a:pt x="3773" y="12952"/>
                  </a:lnTo>
                  <a:lnTo>
                    <a:pt x="3816" y="12911"/>
                  </a:lnTo>
                  <a:lnTo>
                    <a:pt x="3858" y="12869"/>
                  </a:lnTo>
                  <a:lnTo>
                    <a:pt x="3899" y="12826"/>
                  </a:lnTo>
                  <a:lnTo>
                    <a:pt x="3940" y="12783"/>
                  </a:lnTo>
                  <a:lnTo>
                    <a:pt x="3980" y="12739"/>
                  </a:lnTo>
                  <a:lnTo>
                    <a:pt x="4018" y="12695"/>
                  </a:lnTo>
                  <a:lnTo>
                    <a:pt x="4056" y="12650"/>
                  </a:lnTo>
                  <a:lnTo>
                    <a:pt x="4093" y="12605"/>
                  </a:lnTo>
                  <a:lnTo>
                    <a:pt x="4130" y="12559"/>
                  </a:lnTo>
                  <a:lnTo>
                    <a:pt x="4166" y="12513"/>
                  </a:lnTo>
                  <a:lnTo>
                    <a:pt x="4201" y="12467"/>
                  </a:lnTo>
                  <a:lnTo>
                    <a:pt x="4235" y="12420"/>
                  </a:lnTo>
                  <a:lnTo>
                    <a:pt x="4303" y="12324"/>
                  </a:lnTo>
                  <a:lnTo>
                    <a:pt x="4370" y="12225"/>
                  </a:lnTo>
                  <a:lnTo>
                    <a:pt x="4370" y="12225"/>
                  </a:lnTo>
                  <a:lnTo>
                    <a:pt x="4336" y="12282"/>
                  </a:lnTo>
                  <a:lnTo>
                    <a:pt x="4300" y="12337"/>
                  </a:lnTo>
                  <a:lnTo>
                    <a:pt x="4264" y="12392"/>
                  </a:lnTo>
                  <a:lnTo>
                    <a:pt x="4228" y="12447"/>
                  </a:lnTo>
                  <a:lnTo>
                    <a:pt x="4153" y="12553"/>
                  </a:lnTo>
                  <a:lnTo>
                    <a:pt x="4077" y="12658"/>
                  </a:lnTo>
                  <a:lnTo>
                    <a:pt x="4077" y="12658"/>
                  </a:lnTo>
                  <a:lnTo>
                    <a:pt x="4051" y="12692"/>
                  </a:lnTo>
                  <a:lnTo>
                    <a:pt x="4025" y="12726"/>
                  </a:lnTo>
                  <a:lnTo>
                    <a:pt x="3998" y="12759"/>
                  </a:lnTo>
                  <a:lnTo>
                    <a:pt x="3972" y="12791"/>
                  </a:lnTo>
                  <a:lnTo>
                    <a:pt x="3943" y="12821"/>
                  </a:lnTo>
                  <a:lnTo>
                    <a:pt x="3915" y="12852"/>
                  </a:lnTo>
                  <a:lnTo>
                    <a:pt x="3886" y="12881"/>
                  </a:lnTo>
                  <a:lnTo>
                    <a:pt x="3857" y="12909"/>
                  </a:lnTo>
                  <a:lnTo>
                    <a:pt x="3826" y="12936"/>
                  </a:lnTo>
                  <a:lnTo>
                    <a:pt x="3795" y="12963"/>
                  </a:lnTo>
                  <a:lnTo>
                    <a:pt x="3763" y="12990"/>
                  </a:lnTo>
                  <a:lnTo>
                    <a:pt x="3732" y="13015"/>
                  </a:lnTo>
                  <a:lnTo>
                    <a:pt x="3698" y="13040"/>
                  </a:lnTo>
                  <a:lnTo>
                    <a:pt x="3664" y="13065"/>
                  </a:lnTo>
                  <a:lnTo>
                    <a:pt x="3630" y="13089"/>
                  </a:lnTo>
                  <a:lnTo>
                    <a:pt x="3594" y="13114"/>
                  </a:lnTo>
                  <a:lnTo>
                    <a:pt x="3594" y="13114"/>
                  </a:lnTo>
                  <a:close/>
                  <a:moveTo>
                    <a:pt x="4674" y="11255"/>
                  </a:moveTo>
                  <a:lnTo>
                    <a:pt x="4674" y="11255"/>
                  </a:lnTo>
                  <a:lnTo>
                    <a:pt x="4675" y="11277"/>
                  </a:lnTo>
                  <a:lnTo>
                    <a:pt x="4676" y="11300"/>
                  </a:lnTo>
                  <a:lnTo>
                    <a:pt x="4676" y="11323"/>
                  </a:lnTo>
                  <a:lnTo>
                    <a:pt x="4675" y="11346"/>
                  </a:lnTo>
                  <a:lnTo>
                    <a:pt x="4673" y="11393"/>
                  </a:lnTo>
                  <a:lnTo>
                    <a:pt x="4667" y="11440"/>
                  </a:lnTo>
                  <a:lnTo>
                    <a:pt x="4659" y="11488"/>
                  </a:lnTo>
                  <a:lnTo>
                    <a:pt x="4648" y="11536"/>
                  </a:lnTo>
                  <a:lnTo>
                    <a:pt x="4636" y="11584"/>
                  </a:lnTo>
                  <a:lnTo>
                    <a:pt x="4623" y="11631"/>
                  </a:lnTo>
                  <a:lnTo>
                    <a:pt x="4609" y="11679"/>
                  </a:lnTo>
                  <a:lnTo>
                    <a:pt x="4593" y="11726"/>
                  </a:lnTo>
                  <a:lnTo>
                    <a:pt x="4577" y="11772"/>
                  </a:lnTo>
                  <a:lnTo>
                    <a:pt x="4560" y="11817"/>
                  </a:lnTo>
                  <a:lnTo>
                    <a:pt x="4525" y="11905"/>
                  </a:lnTo>
                  <a:lnTo>
                    <a:pt x="4491" y="11987"/>
                  </a:lnTo>
                  <a:lnTo>
                    <a:pt x="4491" y="11987"/>
                  </a:lnTo>
                  <a:lnTo>
                    <a:pt x="4471" y="12030"/>
                  </a:lnTo>
                  <a:lnTo>
                    <a:pt x="4471" y="12030"/>
                  </a:lnTo>
                  <a:lnTo>
                    <a:pt x="4465" y="12029"/>
                  </a:lnTo>
                  <a:lnTo>
                    <a:pt x="4461" y="12030"/>
                  </a:lnTo>
                  <a:lnTo>
                    <a:pt x="4456" y="12032"/>
                  </a:lnTo>
                  <a:lnTo>
                    <a:pt x="4453" y="12036"/>
                  </a:lnTo>
                  <a:lnTo>
                    <a:pt x="4453" y="12036"/>
                  </a:lnTo>
                  <a:lnTo>
                    <a:pt x="4388" y="12140"/>
                  </a:lnTo>
                  <a:lnTo>
                    <a:pt x="4322" y="12242"/>
                  </a:lnTo>
                  <a:lnTo>
                    <a:pt x="4255" y="12342"/>
                  </a:lnTo>
                  <a:lnTo>
                    <a:pt x="4186" y="12443"/>
                  </a:lnTo>
                  <a:lnTo>
                    <a:pt x="4186" y="12443"/>
                  </a:lnTo>
                  <a:lnTo>
                    <a:pt x="4189" y="12438"/>
                  </a:lnTo>
                  <a:lnTo>
                    <a:pt x="4189" y="12437"/>
                  </a:lnTo>
                  <a:lnTo>
                    <a:pt x="4188" y="12437"/>
                  </a:lnTo>
                  <a:lnTo>
                    <a:pt x="4179" y="12448"/>
                  </a:lnTo>
                  <a:lnTo>
                    <a:pt x="4130" y="12507"/>
                  </a:lnTo>
                  <a:lnTo>
                    <a:pt x="3977" y="12697"/>
                  </a:lnTo>
                  <a:lnTo>
                    <a:pt x="3910" y="12779"/>
                  </a:lnTo>
                  <a:lnTo>
                    <a:pt x="3886" y="12806"/>
                  </a:lnTo>
                  <a:lnTo>
                    <a:pt x="3873" y="12821"/>
                  </a:lnTo>
                  <a:lnTo>
                    <a:pt x="3871" y="12824"/>
                  </a:lnTo>
                  <a:lnTo>
                    <a:pt x="3872" y="12820"/>
                  </a:lnTo>
                  <a:lnTo>
                    <a:pt x="3885" y="12801"/>
                  </a:lnTo>
                  <a:lnTo>
                    <a:pt x="3915" y="12760"/>
                  </a:lnTo>
                  <a:lnTo>
                    <a:pt x="3965" y="12695"/>
                  </a:lnTo>
                  <a:lnTo>
                    <a:pt x="3965" y="12695"/>
                  </a:lnTo>
                  <a:lnTo>
                    <a:pt x="4049" y="12582"/>
                  </a:lnTo>
                  <a:lnTo>
                    <a:pt x="4132" y="12470"/>
                  </a:lnTo>
                  <a:lnTo>
                    <a:pt x="4214" y="12358"/>
                  </a:lnTo>
                  <a:lnTo>
                    <a:pt x="4254" y="12300"/>
                  </a:lnTo>
                  <a:lnTo>
                    <a:pt x="4292" y="12244"/>
                  </a:lnTo>
                  <a:lnTo>
                    <a:pt x="4331" y="12186"/>
                  </a:lnTo>
                  <a:lnTo>
                    <a:pt x="4370" y="12128"/>
                  </a:lnTo>
                  <a:lnTo>
                    <a:pt x="4406" y="12070"/>
                  </a:lnTo>
                  <a:lnTo>
                    <a:pt x="4442" y="12010"/>
                  </a:lnTo>
                  <a:lnTo>
                    <a:pt x="4477" y="11949"/>
                  </a:lnTo>
                  <a:lnTo>
                    <a:pt x="4511" y="11888"/>
                  </a:lnTo>
                  <a:lnTo>
                    <a:pt x="4544" y="11826"/>
                  </a:lnTo>
                  <a:lnTo>
                    <a:pt x="4576" y="11763"/>
                  </a:lnTo>
                  <a:lnTo>
                    <a:pt x="4576" y="11763"/>
                  </a:lnTo>
                  <a:lnTo>
                    <a:pt x="4578" y="11757"/>
                  </a:lnTo>
                  <a:lnTo>
                    <a:pt x="4577" y="11751"/>
                  </a:lnTo>
                  <a:lnTo>
                    <a:pt x="4574" y="11747"/>
                  </a:lnTo>
                  <a:lnTo>
                    <a:pt x="4570" y="11743"/>
                  </a:lnTo>
                  <a:lnTo>
                    <a:pt x="4565" y="11741"/>
                  </a:lnTo>
                  <a:lnTo>
                    <a:pt x="4559" y="11741"/>
                  </a:lnTo>
                  <a:lnTo>
                    <a:pt x="4553" y="11743"/>
                  </a:lnTo>
                  <a:lnTo>
                    <a:pt x="4549" y="11748"/>
                  </a:lnTo>
                  <a:lnTo>
                    <a:pt x="4549" y="11748"/>
                  </a:lnTo>
                  <a:lnTo>
                    <a:pt x="4448" y="11900"/>
                  </a:lnTo>
                  <a:lnTo>
                    <a:pt x="4350" y="12052"/>
                  </a:lnTo>
                  <a:lnTo>
                    <a:pt x="4153" y="12358"/>
                  </a:lnTo>
                  <a:lnTo>
                    <a:pt x="4153" y="12358"/>
                  </a:lnTo>
                  <a:lnTo>
                    <a:pt x="4125" y="12399"/>
                  </a:lnTo>
                  <a:lnTo>
                    <a:pt x="4096" y="12441"/>
                  </a:lnTo>
                  <a:lnTo>
                    <a:pt x="4064" y="12483"/>
                  </a:lnTo>
                  <a:lnTo>
                    <a:pt x="4031" y="12525"/>
                  </a:lnTo>
                  <a:lnTo>
                    <a:pt x="3963" y="12609"/>
                  </a:lnTo>
                  <a:lnTo>
                    <a:pt x="3893" y="12692"/>
                  </a:lnTo>
                  <a:lnTo>
                    <a:pt x="3824" y="12774"/>
                  </a:lnTo>
                  <a:lnTo>
                    <a:pt x="3757" y="12852"/>
                  </a:lnTo>
                  <a:lnTo>
                    <a:pt x="3698" y="12925"/>
                  </a:lnTo>
                  <a:lnTo>
                    <a:pt x="3671" y="12959"/>
                  </a:lnTo>
                  <a:lnTo>
                    <a:pt x="3646" y="12993"/>
                  </a:lnTo>
                  <a:lnTo>
                    <a:pt x="3646" y="12993"/>
                  </a:lnTo>
                  <a:lnTo>
                    <a:pt x="3698" y="12918"/>
                  </a:lnTo>
                  <a:lnTo>
                    <a:pt x="3752" y="12843"/>
                  </a:lnTo>
                  <a:lnTo>
                    <a:pt x="3804" y="12771"/>
                  </a:lnTo>
                  <a:lnTo>
                    <a:pt x="3859" y="12698"/>
                  </a:lnTo>
                  <a:lnTo>
                    <a:pt x="3859" y="12698"/>
                  </a:lnTo>
                  <a:lnTo>
                    <a:pt x="3943" y="12596"/>
                  </a:lnTo>
                  <a:lnTo>
                    <a:pt x="4025" y="12492"/>
                  </a:lnTo>
                  <a:lnTo>
                    <a:pt x="4106" y="12388"/>
                  </a:lnTo>
                  <a:lnTo>
                    <a:pt x="4186" y="12282"/>
                  </a:lnTo>
                  <a:lnTo>
                    <a:pt x="4263" y="12174"/>
                  </a:lnTo>
                  <a:lnTo>
                    <a:pt x="4338" y="12064"/>
                  </a:lnTo>
                  <a:lnTo>
                    <a:pt x="4374" y="12009"/>
                  </a:lnTo>
                  <a:lnTo>
                    <a:pt x="4410" y="11953"/>
                  </a:lnTo>
                  <a:lnTo>
                    <a:pt x="4446" y="11897"/>
                  </a:lnTo>
                  <a:lnTo>
                    <a:pt x="4481" y="11840"/>
                  </a:lnTo>
                  <a:lnTo>
                    <a:pt x="4481" y="11840"/>
                  </a:lnTo>
                  <a:lnTo>
                    <a:pt x="4515" y="11783"/>
                  </a:lnTo>
                  <a:lnTo>
                    <a:pt x="4536" y="11748"/>
                  </a:lnTo>
                  <a:lnTo>
                    <a:pt x="4544" y="11730"/>
                  </a:lnTo>
                  <a:lnTo>
                    <a:pt x="4544" y="11728"/>
                  </a:lnTo>
                  <a:lnTo>
                    <a:pt x="4542" y="11729"/>
                  </a:lnTo>
                  <a:lnTo>
                    <a:pt x="4542" y="11729"/>
                  </a:lnTo>
                  <a:lnTo>
                    <a:pt x="4584" y="11651"/>
                  </a:lnTo>
                  <a:lnTo>
                    <a:pt x="4605" y="11612"/>
                  </a:lnTo>
                  <a:lnTo>
                    <a:pt x="4623" y="11571"/>
                  </a:lnTo>
                  <a:lnTo>
                    <a:pt x="4623" y="11571"/>
                  </a:lnTo>
                  <a:lnTo>
                    <a:pt x="4625" y="11568"/>
                  </a:lnTo>
                  <a:lnTo>
                    <a:pt x="4626" y="11565"/>
                  </a:lnTo>
                  <a:lnTo>
                    <a:pt x="4625" y="11559"/>
                  </a:lnTo>
                  <a:lnTo>
                    <a:pt x="4621" y="11554"/>
                  </a:lnTo>
                  <a:lnTo>
                    <a:pt x="4616" y="11550"/>
                  </a:lnTo>
                  <a:lnTo>
                    <a:pt x="4612" y="11548"/>
                  </a:lnTo>
                  <a:lnTo>
                    <a:pt x="4606" y="11548"/>
                  </a:lnTo>
                  <a:lnTo>
                    <a:pt x="4601" y="11550"/>
                  </a:lnTo>
                  <a:lnTo>
                    <a:pt x="4599" y="11552"/>
                  </a:lnTo>
                  <a:lnTo>
                    <a:pt x="4597" y="11556"/>
                  </a:lnTo>
                  <a:lnTo>
                    <a:pt x="4597" y="11556"/>
                  </a:lnTo>
                  <a:lnTo>
                    <a:pt x="4549" y="11650"/>
                  </a:lnTo>
                  <a:lnTo>
                    <a:pt x="4498" y="11741"/>
                  </a:lnTo>
                  <a:lnTo>
                    <a:pt x="4447" y="11831"/>
                  </a:lnTo>
                  <a:lnTo>
                    <a:pt x="4393" y="11920"/>
                  </a:lnTo>
                  <a:lnTo>
                    <a:pt x="4337" y="12008"/>
                  </a:lnTo>
                  <a:lnTo>
                    <a:pt x="4279" y="12094"/>
                  </a:lnTo>
                  <a:lnTo>
                    <a:pt x="4221" y="12180"/>
                  </a:lnTo>
                  <a:lnTo>
                    <a:pt x="4161" y="12264"/>
                  </a:lnTo>
                  <a:lnTo>
                    <a:pt x="4161" y="12264"/>
                  </a:lnTo>
                  <a:lnTo>
                    <a:pt x="4065" y="12393"/>
                  </a:lnTo>
                  <a:lnTo>
                    <a:pt x="3969" y="12518"/>
                  </a:lnTo>
                  <a:lnTo>
                    <a:pt x="3969" y="12518"/>
                  </a:lnTo>
                  <a:lnTo>
                    <a:pt x="3939" y="12554"/>
                  </a:lnTo>
                  <a:lnTo>
                    <a:pt x="3907" y="12591"/>
                  </a:lnTo>
                  <a:lnTo>
                    <a:pt x="3842" y="12663"/>
                  </a:lnTo>
                  <a:lnTo>
                    <a:pt x="3775" y="12736"/>
                  </a:lnTo>
                  <a:lnTo>
                    <a:pt x="3706" y="12807"/>
                  </a:lnTo>
                  <a:lnTo>
                    <a:pt x="3640" y="12880"/>
                  </a:lnTo>
                  <a:lnTo>
                    <a:pt x="3609" y="12915"/>
                  </a:lnTo>
                  <a:lnTo>
                    <a:pt x="3577" y="12951"/>
                  </a:lnTo>
                  <a:lnTo>
                    <a:pt x="3549" y="12986"/>
                  </a:lnTo>
                  <a:lnTo>
                    <a:pt x="3521" y="13021"/>
                  </a:lnTo>
                  <a:lnTo>
                    <a:pt x="3495" y="13056"/>
                  </a:lnTo>
                  <a:lnTo>
                    <a:pt x="3473" y="13092"/>
                  </a:lnTo>
                  <a:lnTo>
                    <a:pt x="3473" y="13092"/>
                  </a:lnTo>
                  <a:lnTo>
                    <a:pt x="3507" y="13038"/>
                  </a:lnTo>
                  <a:lnTo>
                    <a:pt x="3542" y="12984"/>
                  </a:lnTo>
                  <a:lnTo>
                    <a:pt x="3615" y="12879"/>
                  </a:lnTo>
                  <a:lnTo>
                    <a:pt x="3688" y="12773"/>
                  </a:lnTo>
                  <a:lnTo>
                    <a:pt x="3764" y="12670"/>
                  </a:lnTo>
                  <a:lnTo>
                    <a:pt x="3840" y="12568"/>
                  </a:lnTo>
                  <a:lnTo>
                    <a:pt x="3918" y="12467"/>
                  </a:lnTo>
                  <a:lnTo>
                    <a:pt x="3994" y="12365"/>
                  </a:lnTo>
                  <a:lnTo>
                    <a:pt x="4070" y="12263"/>
                  </a:lnTo>
                  <a:lnTo>
                    <a:pt x="4146" y="12160"/>
                  </a:lnTo>
                  <a:lnTo>
                    <a:pt x="4220" y="12057"/>
                  </a:lnTo>
                  <a:lnTo>
                    <a:pt x="4291" y="11952"/>
                  </a:lnTo>
                  <a:lnTo>
                    <a:pt x="4326" y="11899"/>
                  </a:lnTo>
                  <a:lnTo>
                    <a:pt x="4361" y="11845"/>
                  </a:lnTo>
                  <a:lnTo>
                    <a:pt x="4395" y="11791"/>
                  </a:lnTo>
                  <a:lnTo>
                    <a:pt x="4428" y="11736"/>
                  </a:lnTo>
                  <a:lnTo>
                    <a:pt x="4460" y="11681"/>
                  </a:lnTo>
                  <a:lnTo>
                    <a:pt x="4491" y="11625"/>
                  </a:lnTo>
                  <a:lnTo>
                    <a:pt x="4522" y="11569"/>
                  </a:lnTo>
                  <a:lnTo>
                    <a:pt x="4551" y="11511"/>
                  </a:lnTo>
                  <a:lnTo>
                    <a:pt x="4580" y="11454"/>
                  </a:lnTo>
                  <a:lnTo>
                    <a:pt x="4607" y="11394"/>
                  </a:lnTo>
                  <a:lnTo>
                    <a:pt x="4607" y="11394"/>
                  </a:lnTo>
                  <a:lnTo>
                    <a:pt x="4608" y="11391"/>
                  </a:lnTo>
                  <a:lnTo>
                    <a:pt x="4608" y="11387"/>
                  </a:lnTo>
                  <a:lnTo>
                    <a:pt x="4607" y="11383"/>
                  </a:lnTo>
                  <a:lnTo>
                    <a:pt x="4606" y="11379"/>
                  </a:lnTo>
                  <a:lnTo>
                    <a:pt x="4604" y="11377"/>
                  </a:lnTo>
                  <a:lnTo>
                    <a:pt x="4600" y="11374"/>
                  </a:lnTo>
                  <a:lnTo>
                    <a:pt x="4597" y="11372"/>
                  </a:lnTo>
                  <a:lnTo>
                    <a:pt x="4593" y="11372"/>
                  </a:lnTo>
                  <a:lnTo>
                    <a:pt x="4593" y="11372"/>
                  </a:lnTo>
                  <a:lnTo>
                    <a:pt x="4611" y="11330"/>
                  </a:lnTo>
                  <a:lnTo>
                    <a:pt x="4627" y="11287"/>
                  </a:lnTo>
                  <a:lnTo>
                    <a:pt x="4643" y="11243"/>
                  </a:lnTo>
                  <a:lnTo>
                    <a:pt x="4657" y="11200"/>
                  </a:lnTo>
                  <a:lnTo>
                    <a:pt x="4657" y="11200"/>
                  </a:lnTo>
                  <a:lnTo>
                    <a:pt x="4659" y="11194"/>
                  </a:lnTo>
                  <a:lnTo>
                    <a:pt x="4657" y="11191"/>
                  </a:lnTo>
                  <a:lnTo>
                    <a:pt x="4655" y="11186"/>
                  </a:lnTo>
                  <a:lnTo>
                    <a:pt x="4652" y="11183"/>
                  </a:lnTo>
                  <a:lnTo>
                    <a:pt x="4648" y="11180"/>
                  </a:lnTo>
                  <a:lnTo>
                    <a:pt x="4643" y="11179"/>
                  </a:lnTo>
                  <a:lnTo>
                    <a:pt x="4639" y="11179"/>
                  </a:lnTo>
                  <a:lnTo>
                    <a:pt x="4634" y="11181"/>
                  </a:lnTo>
                  <a:lnTo>
                    <a:pt x="4634" y="11181"/>
                  </a:lnTo>
                  <a:lnTo>
                    <a:pt x="4597" y="11209"/>
                  </a:lnTo>
                  <a:lnTo>
                    <a:pt x="4559" y="11240"/>
                  </a:lnTo>
                  <a:lnTo>
                    <a:pt x="4524" y="11270"/>
                  </a:lnTo>
                  <a:lnTo>
                    <a:pt x="4489" y="11302"/>
                  </a:lnTo>
                  <a:lnTo>
                    <a:pt x="4489" y="11302"/>
                  </a:lnTo>
                  <a:lnTo>
                    <a:pt x="4549" y="11212"/>
                  </a:lnTo>
                  <a:lnTo>
                    <a:pt x="4607" y="11123"/>
                  </a:lnTo>
                  <a:lnTo>
                    <a:pt x="4607" y="11123"/>
                  </a:lnTo>
                  <a:lnTo>
                    <a:pt x="4609" y="11117"/>
                  </a:lnTo>
                  <a:lnTo>
                    <a:pt x="4608" y="11111"/>
                  </a:lnTo>
                  <a:lnTo>
                    <a:pt x="4606" y="11106"/>
                  </a:lnTo>
                  <a:lnTo>
                    <a:pt x="4602" y="11104"/>
                  </a:lnTo>
                  <a:lnTo>
                    <a:pt x="4597" y="11102"/>
                  </a:lnTo>
                  <a:lnTo>
                    <a:pt x="4592" y="11102"/>
                  </a:lnTo>
                  <a:lnTo>
                    <a:pt x="4586" y="11104"/>
                  </a:lnTo>
                  <a:lnTo>
                    <a:pt x="4581" y="11108"/>
                  </a:lnTo>
                  <a:lnTo>
                    <a:pt x="4581" y="11108"/>
                  </a:lnTo>
                  <a:lnTo>
                    <a:pt x="4540" y="11165"/>
                  </a:lnTo>
                  <a:lnTo>
                    <a:pt x="4498" y="11221"/>
                  </a:lnTo>
                  <a:lnTo>
                    <a:pt x="4410" y="11335"/>
                  </a:lnTo>
                  <a:lnTo>
                    <a:pt x="4322" y="11448"/>
                  </a:lnTo>
                  <a:lnTo>
                    <a:pt x="4230" y="11561"/>
                  </a:lnTo>
                  <a:lnTo>
                    <a:pt x="4138" y="11674"/>
                  </a:lnTo>
                  <a:lnTo>
                    <a:pt x="4043" y="11786"/>
                  </a:lnTo>
                  <a:lnTo>
                    <a:pt x="3856" y="12012"/>
                  </a:lnTo>
                  <a:lnTo>
                    <a:pt x="3763" y="12126"/>
                  </a:lnTo>
                  <a:lnTo>
                    <a:pt x="3672" y="12238"/>
                  </a:lnTo>
                  <a:lnTo>
                    <a:pt x="3582" y="12352"/>
                  </a:lnTo>
                  <a:lnTo>
                    <a:pt x="3495" y="12465"/>
                  </a:lnTo>
                  <a:lnTo>
                    <a:pt x="3452" y="12522"/>
                  </a:lnTo>
                  <a:lnTo>
                    <a:pt x="3411" y="12579"/>
                  </a:lnTo>
                  <a:lnTo>
                    <a:pt x="3370" y="12635"/>
                  </a:lnTo>
                  <a:lnTo>
                    <a:pt x="3330" y="12692"/>
                  </a:lnTo>
                  <a:lnTo>
                    <a:pt x="3292" y="12749"/>
                  </a:lnTo>
                  <a:lnTo>
                    <a:pt x="3254" y="12806"/>
                  </a:lnTo>
                  <a:lnTo>
                    <a:pt x="3218" y="12863"/>
                  </a:lnTo>
                  <a:lnTo>
                    <a:pt x="3183" y="12919"/>
                  </a:lnTo>
                  <a:lnTo>
                    <a:pt x="3183" y="12919"/>
                  </a:lnTo>
                  <a:lnTo>
                    <a:pt x="3221" y="12853"/>
                  </a:lnTo>
                  <a:lnTo>
                    <a:pt x="3261" y="12787"/>
                  </a:lnTo>
                  <a:lnTo>
                    <a:pt x="3301" y="12721"/>
                  </a:lnTo>
                  <a:lnTo>
                    <a:pt x="3342" y="12655"/>
                  </a:lnTo>
                  <a:lnTo>
                    <a:pt x="3425" y="12525"/>
                  </a:lnTo>
                  <a:lnTo>
                    <a:pt x="3512" y="12396"/>
                  </a:lnTo>
                  <a:lnTo>
                    <a:pt x="3598" y="12269"/>
                  </a:lnTo>
                  <a:lnTo>
                    <a:pt x="3688" y="12142"/>
                  </a:lnTo>
                  <a:lnTo>
                    <a:pt x="3778" y="12017"/>
                  </a:lnTo>
                  <a:lnTo>
                    <a:pt x="3871" y="11892"/>
                  </a:lnTo>
                  <a:lnTo>
                    <a:pt x="3963" y="11768"/>
                  </a:lnTo>
                  <a:lnTo>
                    <a:pt x="4057" y="11645"/>
                  </a:lnTo>
                  <a:lnTo>
                    <a:pt x="4245" y="11398"/>
                  </a:lnTo>
                  <a:lnTo>
                    <a:pt x="4433" y="11152"/>
                  </a:lnTo>
                  <a:lnTo>
                    <a:pt x="4525" y="11029"/>
                  </a:lnTo>
                  <a:lnTo>
                    <a:pt x="4618" y="10905"/>
                  </a:lnTo>
                  <a:lnTo>
                    <a:pt x="4618" y="10905"/>
                  </a:lnTo>
                  <a:lnTo>
                    <a:pt x="4652" y="11128"/>
                  </a:lnTo>
                  <a:lnTo>
                    <a:pt x="4667" y="11218"/>
                  </a:lnTo>
                  <a:lnTo>
                    <a:pt x="4671" y="11245"/>
                  </a:lnTo>
                  <a:lnTo>
                    <a:pt x="4674" y="11255"/>
                  </a:lnTo>
                  <a:lnTo>
                    <a:pt x="4674" y="11255"/>
                  </a:lnTo>
                  <a:close/>
                  <a:moveTo>
                    <a:pt x="5158" y="9923"/>
                  </a:moveTo>
                  <a:lnTo>
                    <a:pt x="5158" y="9923"/>
                  </a:lnTo>
                  <a:lnTo>
                    <a:pt x="5129" y="9956"/>
                  </a:lnTo>
                  <a:lnTo>
                    <a:pt x="5100" y="9987"/>
                  </a:lnTo>
                  <a:lnTo>
                    <a:pt x="5040" y="10050"/>
                  </a:lnTo>
                  <a:lnTo>
                    <a:pt x="4979" y="10112"/>
                  </a:lnTo>
                  <a:lnTo>
                    <a:pt x="4917" y="10172"/>
                  </a:lnTo>
                  <a:lnTo>
                    <a:pt x="4856" y="10233"/>
                  </a:lnTo>
                  <a:lnTo>
                    <a:pt x="4797" y="10296"/>
                  </a:lnTo>
                  <a:lnTo>
                    <a:pt x="4769" y="10329"/>
                  </a:lnTo>
                  <a:lnTo>
                    <a:pt x="4739" y="10362"/>
                  </a:lnTo>
                  <a:lnTo>
                    <a:pt x="4711" y="10395"/>
                  </a:lnTo>
                  <a:lnTo>
                    <a:pt x="4684" y="10429"/>
                  </a:lnTo>
                  <a:lnTo>
                    <a:pt x="4684" y="10429"/>
                  </a:lnTo>
                  <a:lnTo>
                    <a:pt x="4669" y="10451"/>
                  </a:lnTo>
                  <a:lnTo>
                    <a:pt x="4655" y="10474"/>
                  </a:lnTo>
                  <a:lnTo>
                    <a:pt x="4643" y="10497"/>
                  </a:lnTo>
                  <a:lnTo>
                    <a:pt x="4634" y="10520"/>
                  </a:lnTo>
                  <a:lnTo>
                    <a:pt x="4626" y="10543"/>
                  </a:lnTo>
                  <a:lnTo>
                    <a:pt x="4619" y="10567"/>
                  </a:lnTo>
                  <a:lnTo>
                    <a:pt x="4613" y="10591"/>
                  </a:lnTo>
                  <a:lnTo>
                    <a:pt x="4609" y="10616"/>
                  </a:lnTo>
                  <a:lnTo>
                    <a:pt x="4607" y="10641"/>
                  </a:lnTo>
                  <a:lnTo>
                    <a:pt x="4605" y="10665"/>
                  </a:lnTo>
                  <a:lnTo>
                    <a:pt x="4604" y="10691"/>
                  </a:lnTo>
                  <a:lnTo>
                    <a:pt x="4604" y="10716"/>
                  </a:lnTo>
                  <a:lnTo>
                    <a:pt x="4604" y="10767"/>
                  </a:lnTo>
                  <a:lnTo>
                    <a:pt x="4606" y="10819"/>
                  </a:lnTo>
                  <a:lnTo>
                    <a:pt x="4606" y="10819"/>
                  </a:lnTo>
                  <a:lnTo>
                    <a:pt x="4612" y="10861"/>
                  </a:lnTo>
                  <a:lnTo>
                    <a:pt x="4612" y="10861"/>
                  </a:lnTo>
                  <a:lnTo>
                    <a:pt x="4539" y="10946"/>
                  </a:lnTo>
                  <a:lnTo>
                    <a:pt x="4464" y="11033"/>
                  </a:lnTo>
                  <a:lnTo>
                    <a:pt x="4387" y="11119"/>
                  </a:lnTo>
                  <a:lnTo>
                    <a:pt x="4309" y="11206"/>
                  </a:lnTo>
                  <a:lnTo>
                    <a:pt x="4309" y="11206"/>
                  </a:lnTo>
                  <a:lnTo>
                    <a:pt x="4347" y="11143"/>
                  </a:lnTo>
                  <a:lnTo>
                    <a:pt x="4385" y="11081"/>
                  </a:lnTo>
                  <a:lnTo>
                    <a:pt x="4421" y="11016"/>
                  </a:lnTo>
                  <a:lnTo>
                    <a:pt x="4457" y="10953"/>
                  </a:lnTo>
                  <a:lnTo>
                    <a:pt x="4492" y="10889"/>
                  </a:lnTo>
                  <a:lnTo>
                    <a:pt x="4526" y="10823"/>
                  </a:lnTo>
                  <a:lnTo>
                    <a:pt x="4559" y="10758"/>
                  </a:lnTo>
                  <a:lnTo>
                    <a:pt x="4592" y="10691"/>
                  </a:lnTo>
                  <a:lnTo>
                    <a:pt x="4592" y="10691"/>
                  </a:lnTo>
                  <a:lnTo>
                    <a:pt x="4593" y="10685"/>
                  </a:lnTo>
                  <a:lnTo>
                    <a:pt x="4593" y="10679"/>
                  </a:lnTo>
                  <a:lnTo>
                    <a:pt x="4591" y="10675"/>
                  </a:lnTo>
                  <a:lnTo>
                    <a:pt x="4587" y="10670"/>
                  </a:lnTo>
                  <a:lnTo>
                    <a:pt x="4583" y="10668"/>
                  </a:lnTo>
                  <a:lnTo>
                    <a:pt x="4578" y="10666"/>
                  </a:lnTo>
                  <a:lnTo>
                    <a:pt x="4572" y="10668"/>
                  </a:lnTo>
                  <a:lnTo>
                    <a:pt x="4567" y="10671"/>
                  </a:lnTo>
                  <a:lnTo>
                    <a:pt x="4567" y="10671"/>
                  </a:lnTo>
                  <a:lnTo>
                    <a:pt x="4516" y="10731"/>
                  </a:lnTo>
                  <a:lnTo>
                    <a:pt x="4464" y="10792"/>
                  </a:lnTo>
                  <a:lnTo>
                    <a:pt x="4415" y="10852"/>
                  </a:lnTo>
                  <a:lnTo>
                    <a:pt x="4367" y="10916"/>
                  </a:lnTo>
                  <a:lnTo>
                    <a:pt x="4319" y="10978"/>
                  </a:lnTo>
                  <a:lnTo>
                    <a:pt x="4272" y="11042"/>
                  </a:lnTo>
                  <a:lnTo>
                    <a:pt x="4180" y="11171"/>
                  </a:lnTo>
                  <a:lnTo>
                    <a:pt x="3998" y="11431"/>
                  </a:lnTo>
                  <a:lnTo>
                    <a:pt x="3907" y="11559"/>
                  </a:lnTo>
                  <a:lnTo>
                    <a:pt x="3860" y="11624"/>
                  </a:lnTo>
                  <a:lnTo>
                    <a:pt x="3814" y="11687"/>
                  </a:lnTo>
                  <a:lnTo>
                    <a:pt x="3814" y="11687"/>
                  </a:lnTo>
                  <a:lnTo>
                    <a:pt x="3618" y="11946"/>
                  </a:lnTo>
                  <a:lnTo>
                    <a:pt x="3618" y="11946"/>
                  </a:lnTo>
                  <a:lnTo>
                    <a:pt x="3694" y="11833"/>
                  </a:lnTo>
                  <a:lnTo>
                    <a:pt x="3769" y="11720"/>
                  </a:lnTo>
                  <a:lnTo>
                    <a:pt x="3919" y="11494"/>
                  </a:lnTo>
                  <a:lnTo>
                    <a:pt x="3919" y="11494"/>
                  </a:lnTo>
                  <a:lnTo>
                    <a:pt x="4002" y="11370"/>
                  </a:lnTo>
                  <a:lnTo>
                    <a:pt x="4085" y="11247"/>
                  </a:lnTo>
                  <a:lnTo>
                    <a:pt x="4169" y="11124"/>
                  </a:lnTo>
                  <a:lnTo>
                    <a:pt x="4254" y="11001"/>
                  </a:lnTo>
                  <a:lnTo>
                    <a:pt x="4340" y="10878"/>
                  </a:lnTo>
                  <a:lnTo>
                    <a:pt x="4427" y="10756"/>
                  </a:lnTo>
                  <a:lnTo>
                    <a:pt x="4516" y="10635"/>
                  </a:lnTo>
                  <a:lnTo>
                    <a:pt x="4605" y="10514"/>
                  </a:lnTo>
                  <a:lnTo>
                    <a:pt x="4695" y="10395"/>
                  </a:lnTo>
                  <a:lnTo>
                    <a:pt x="4786" y="10275"/>
                  </a:lnTo>
                  <a:lnTo>
                    <a:pt x="4879" y="10157"/>
                  </a:lnTo>
                  <a:lnTo>
                    <a:pt x="4972" y="10041"/>
                  </a:lnTo>
                  <a:lnTo>
                    <a:pt x="5067" y="9925"/>
                  </a:lnTo>
                  <a:lnTo>
                    <a:pt x="5163" y="9812"/>
                  </a:lnTo>
                  <a:lnTo>
                    <a:pt x="5260" y="9700"/>
                  </a:lnTo>
                  <a:lnTo>
                    <a:pt x="5359" y="9588"/>
                  </a:lnTo>
                  <a:lnTo>
                    <a:pt x="5359" y="9588"/>
                  </a:lnTo>
                  <a:lnTo>
                    <a:pt x="5361" y="9586"/>
                  </a:lnTo>
                  <a:lnTo>
                    <a:pt x="5362" y="9582"/>
                  </a:lnTo>
                  <a:lnTo>
                    <a:pt x="5362" y="9577"/>
                  </a:lnTo>
                  <a:lnTo>
                    <a:pt x="5361" y="9571"/>
                  </a:lnTo>
                  <a:lnTo>
                    <a:pt x="5357" y="9566"/>
                  </a:lnTo>
                  <a:lnTo>
                    <a:pt x="5353" y="9563"/>
                  </a:lnTo>
                  <a:lnTo>
                    <a:pt x="5347" y="9561"/>
                  </a:lnTo>
                  <a:lnTo>
                    <a:pt x="5341" y="9563"/>
                  </a:lnTo>
                  <a:lnTo>
                    <a:pt x="5339" y="9564"/>
                  </a:lnTo>
                  <a:lnTo>
                    <a:pt x="5336" y="9566"/>
                  </a:lnTo>
                  <a:lnTo>
                    <a:pt x="5336" y="9566"/>
                  </a:lnTo>
                  <a:lnTo>
                    <a:pt x="5271" y="9640"/>
                  </a:lnTo>
                  <a:lnTo>
                    <a:pt x="5208" y="9714"/>
                  </a:lnTo>
                  <a:lnTo>
                    <a:pt x="5144" y="9787"/>
                  </a:lnTo>
                  <a:lnTo>
                    <a:pt x="5083" y="9862"/>
                  </a:lnTo>
                  <a:lnTo>
                    <a:pt x="5083" y="9862"/>
                  </a:lnTo>
                  <a:lnTo>
                    <a:pt x="5112" y="9817"/>
                  </a:lnTo>
                  <a:lnTo>
                    <a:pt x="5138" y="9771"/>
                  </a:lnTo>
                  <a:lnTo>
                    <a:pt x="5165" y="9724"/>
                  </a:lnTo>
                  <a:lnTo>
                    <a:pt x="5191" y="9677"/>
                  </a:lnTo>
                  <a:lnTo>
                    <a:pt x="5215" y="9630"/>
                  </a:lnTo>
                  <a:lnTo>
                    <a:pt x="5238" y="9582"/>
                  </a:lnTo>
                  <a:lnTo>
                    <a:pt x="5260" y="9535"/>
                  </a:lnTo>
                  <a:lnTo>
                    <a:pt x="5280" y="9485"/>
                  </a:lnTo>
                  <a:lnTo>
                    <a:pt x="5280" y="9485"/>
                  </a:lnTo>
                  <a:lnTo>
                    <a:pt x="5281" y="9481"/>
                  </a:lnTo>
                  <a:lnTo>
                    <a:pt x="5280" y="9476"/>
                  </a:lnTo>
                  <a:lnTo>
                    <a:pt x="5278" y="9472"/>
                  </a:lnTo>
                  <a:lnTo>
                    <a:pt x="5274" y="9470"/>
                  </a:lnTo>
                  <a:lnTo>
                    <a:pt x="5270" y="9469"/>
                  </a:lnTo>
                  <a:lnTo>
                    <a:pt x="5266" y="9469"/>
                  </a:lnTo>
                  <a:lnTo>
                    <a:pt x="5261" y="9470"/>
                  </a:lnTo>
                  <a:lnTo>
                    <a:pt x="5257" y="9471"/>
                  </a:lnTo>
                  <a:lnTo>
                    <a:pt x="5257" y="9471"/>
                  </a:lnTo>
                  <a:lnTo>
                    <a:pt x="5224" y="9499"/>
                  </a:lnTo>
                  <a:lnTo>
                    <a:pt x="5191" y="9527"/>
                  </a:lnTo>
                  <a:lnTo>
                    <a:pt x="5160" y="9557"/>
                  </a:lnTo>
                  <a:lnTo>
                    <a:pt x="5129" y="9587"/>
                  </a:lnTo>
                  <a:lnTo>
                    <a:pt x="5099" y="9619"/>
                  </a:lnTo>
                  <a:lnTo>
                    <a:pt x="5069" y="9650"/>
                  </a:lnTo>
                  <a:lnTo>
                    <a:pt x="5040" y="9682"/>
                  </a:lnTo>
                  <a:lnTo>
                    <a:pt x="5012" y="9715"/>
                  </a:lnTo>
                  <a:lnTo>
                    <a:pt x="5012" y="9715"/>
                  </a:lnTo>
                  <a:lnTo>
                    <a:pt x="5047" y="9660"/>
                  </a:lnTo>
                  <a:lnTo>
                    <a:pt x="5083" y="9604"/>
                  </a:lnTo>
                  <a:lnTo>
                    <a:pt x="5117" y="9546"/>
                  </a:lnTo>
                  <a:lnTo>
                    <a:pt x="5151" y="9489"/>
                  </a:lnTo>
                  <a:lnTo>
                    <a:pt x="5151" y="9489"/>
                  </a:lnTo>
                  <a:lnTo>
                    <a:pt x="5154" y="9483"/>
                  </a:lnTo>
                  <a:lnTo>
                    <a:pt x="5153" y="9477"/>
                  </a:lnTo>
                  <a:lnTo>
                    <a:pt x="5150" y="9474"/>
                  </a:lnTo>
                  <a:lnTo>
                    <a:pt x="5147" y="9470"/>
                  </a:lnTo>
                  <a:lnTo>
                    <a:pt x="5141" y="9468"/>
                  </a:lnTo>
                  <a:lnTo>
                    <a:pt x="5136" y="9468"/>
                  </a:lnTo>
                  <a:lnTo>
                    <a:pt x="5130" y="9470"/>
                  </a:lnTo>
                  <a:lnTo>
                    <a:pt x="5127" y="9475"/>
                  </a:lnTo>
                  <a:lnTo>
                    <a:pt x="5127" y="9475"/>
                  </a:lnTo>
                  <a:lnTo>
                    <a:pt x="5087" y="9532"/>
                  </a:lnTo>
                  <a:lnTo>
                    <a:pt x="5046" y="9590"/>
                  </a:lnTo>
                  <a:lnTo>
                    <a:pt x="5046" y="9590"/>
                  </a:lnTo>
                  <a:lnTo>
                    <a:pt x="5071" y="9540"/>
                  </a:lnTo>
                  <a:lnTo>
                    <a:pt x="5093" y="9490"/>
                  </a:lnTo>
                  <a:lnTo>
                    <a:pt x="5115" y="9440"/>
                  </a:lnTo>
                  <a:lnTo>
                    <a:pt x="5136" y="9389"/>
                  </a:lnTo>
                  <a:lnTo>
                    <a:pt x="5136" y="9389"/>
                  </a:lnTo>
                  <a:lnTo>
                    <a:pt x="5136" y="9385"/>
                  </a:lnTo>
                  <a:lnTo>
                    <a:pt x="5136" y="9380"/>
                  </a:lnTo>
                  <a:lnTo>
                    <a:pt x="5134" y="9376"/>
                  </a:lnTo>
                  <a:lnTo>
                    <a:pt x="5130" y="9374"/>
                  </a:lnTo>
                  <a:lnTo>
                    <a:pt x="5126" y="9373"/>
                  </a:lnTo>
                  <a:lnTo>
                    <a:pt x="5121" y="9372"/>
                  </a:lnTo>
                  <a:lnTo>
                    <a:pt x="5117" y="9373"/>
                  </a:lnTo>
                  <a:lnTo>
                    <a:pt x="5114" y="9376"/>
                  </a:lnTo>
                  <a:lnTo>
                    <a:pt x="5114" y="9376"/>
                  </a:lnTo>
                  <a:lnTo>
                    <a:pt x="5052" y="9439"/>
                  </a:lnTo>
                  <a:lnTo>
                    <a:pt x="4991" y="9503"/>
                  </a:lnTo>
                  <a:lnTo>
                    <a:pt x="4931" y="9568"/>
                  </a:lnTo>
                  <a:lnTo>
                    <a:pt x="4874" y="9634"/>
                  </a:lnTo>
                  <a:lnTo>
                    <a:pt x="4874" y="9634"/>
                  </a:lnTo>
                  <a:lnTo>
                    <a:pt x="4921" y="9554"/>
                  </a:lnTo>
                  <a:lnTo>
                    <a:pt x="4966" y="9474"/>
                  </a:lnTo>
                  <a:lnTo>
                    <a:pt x="5011" y="9393"/>
                  </a:lnTo>
                  <a:lnTo>
                    <a:pt x="5053" y="9312"/>
                  </a:lnTo>
                  <a:lnTo>
                    <a:pt x="5053" y="9312"/>
                  </a:lnTo>
                  <a:lnTo>
                    <a:pt x="5054" y="9310"/>
                  </a:lnTo>
                  <a:lnTo>
                    <a:pt x="5054" y="9310"/>
                  </a:lnTo>
                  <a:lnTo>
                    <a:pt x="5142" y="9371"/>
                  </a:lnTo>
                  <a:lnTo>
                    <a:pt x="5231" y="9434"/>
                  </a:lnTo>
                  <a:lnTo>
                    <a:pt x="5275" y="9467"/>
                  </a:lnTo>
                  <a:lnTo>
                    <a:pt x="5321" y="9501"/>
                  </a:lnTo>
                  <a:lnTo>
                    <a:pt x="5366" y="9536"/>
                  </a:lnTo>
                  <a:lnTo>
                    <a:pt x="5411" y="9572"/>
                  </a:lnTo>
                  <a:lnTo>
                    <a:pt x="5411" y="9572"/>
                  </a:lnTo>
                  <a:lnTo>
                    <a:pt x="5394" y="9592"/>
                  </a:lnTo>
                  <a:lnTo>
                    <a:pt x="5377" y="9613"/>
                  </a:lnTo>
                  <a:lnTo>
                    <a:pt x="5346" y="9656"/>
                  </a:lnTo>
                  <a:lnTo>
                    <a:pt x="5314" y="9701"/>
                  </a:lnTo>
                  <a:lnTo>
                    <a:pt x="5285" y="9746"/>
                  </a:lnTo>
                  <a:lnTo>
                    <a:pt x="5254" y="9793"/>
                  </a:lnTo>
                  <a:lnTo>
                    <a:pt x="5224" y="9838"/>
                  </a:lnTo>
                  <a:lnTo>
                    <a:pt x="5191" y="9881"/>
                  </a:lnTo>
                  <a:lnTo>
                    <a:pt x="5175" y="9902"/>
                  </a:lnTo>
                  <a:lnTo>
                    <a:pt x="5158" y="9923"/>
                  </a:lnTo>
                  <a:lnTo>
                    <a:pt x="5158" y="9923"/>
                  </a:lnTo>
                  <a:close/>
                  <a:moveTo>
                    <a:pt x="5035" y="9296"/>
                  </a:moveTo>
                  <a:lnTo>
                    <a:pt x="5035" y="9296"/>
                  </a:lnTo>
                  <a:lnTo>
                    <a:pt x="5034" y="9297"/>
                  </a:lnTo>
                  <a:lnTo>
                    <a:pt x="5034" y="9297"/>
                  </a:lnTo>
                  <a:lnTo>
                    <a:pt x="5002" y="9325"/>
                  </a:lnTo>
                  <a:lnTo>
                    <a:pt x="4969" y="9354"/>
                  </a:lnTo>
                  <a:lnTo>
                    <a:pt x="4937" y="9384"/>
                  </a:lnTo>
                  <a:lnTo>
                    <a:pt x="4906" y="9414"/>
                  </a:lnTo>
                  <a:lnTo>
                    <a:pt x="4844" y="9477"/>
                  </a:lnTo>
                  <a:lnTo>
                    <a:pt x="4784" y="9542"/>
                  </a:lnTo>
                  <a:lnTo>
                    <a:pt x="4784" y="9542"/>
                  </a:lnTo>
                  <a:lnTo>
                    <a:pt x="4833" y="9470"/>
                  </a:lnTo>
                  <a:lnTo>
                    <a:pt x="4881" y="9399"/>
                  </a:lnTo>
                  <a:lnTo>
                    <a:pt x="4928" y="9326"/>
                  </a:lnTo>
                  <a:lnTo>
                    <a:pt x="4975" y="9252"/>
                  </a:lnTo>
                  <a:lnTo>
                    <a:pt x="4975" y="9252"/>
                  </a:lnTo>
                  <a:lnTo>
                    <a:pt x="5035" y="9296"/>
                  </a:lnTo>
                  <a:lnTo>
                    <a:pt x="5035" y="9296"/>
                  </a:lnTo>
                  <a:close/>
                  <a:moveTo>
                    <a:pt x="4526" y="8788"/>
                  </a:moveTo>
                  <a:lnTo>
                    <a:pt x="4526" y="8788"/>
                  </a:lnTo>
                  <a:lnTo>
                    <a:pt x="4549" y="8824"/>
                  </a:lnTo>
                  <a:lnTo>
                    <a:pt x="4571" y="8858"/>
                  </a:lnTo>
                  <a:lnTo>
                    <a:pt x="4595" y="8891"/>
                  </a:lnTo>
                  <a:lnTo>
                    <a:pt x="4619" y="8924"/>
                  </a:lnTo>
                  <a:lnTo>
                    <a:pt x="4643" y="8954"/>
                  </a:lnTo>
                  <a:lnTo>
                    <a:pt x="4669" y="8983"/>
                  </a:lnTo>
                  <a:lnTo>
                    <a:pt x="4695" y="9011"/>
                  </a:lnTo>
                  <a:lnTo>
                    <a:pt x="4722" y="9039"/>
                  </a:lnTo>
                  <a:lnTo>
                    <a:pt x="4749" y="9066"/>
                  </a:lnTo>
                  <a:lnTo>
                    <a:pt x="4776" y="9091"/>
                  </a:lnTo>
                  <a:lnTo>
                    <a:pt x="4803" y="9117"/>
                  </a:lnTo>
                  <a:lnTo>
                    <a:pt x="4831" y="9141"/>
                  </a:lnTo>
                  <a:lnTo>
                    <a:pt x="4888" y="9188"/>
                  </a:lnTo>
                  <a:lnTo>
                    <a:pt x="4948" y="9233"/>
                  </a:lnTo>
                  <a:lnTo>
                    <a:pt x="4948" y="9233"/>
                  </a:lnTo>
                  <a:lnTo>
                    <a:pt x="4886" y="9317"/>
                  </a:lnTo>
                  <a:lnTo>
                    <a:pt x="4821" y="9400"/>
                  </a:lnTo>
                  <a:lnTo>
                    <a:pt x="4757" y="9482"/>
                  </a:lnTo>
                  <a:lnTo>
                    <a:pt x="4691" y="9564"/>
                  </a:lnTo>
                  <a:lnTo>
                    <a:pt x="4625" y="9643"/>
                  </a:lnTo>
                  <a:lnTo>
                    <a:pt x="4557" y="9724"/>
                  </a:lnTo>
                  <a:lnTo>
                    <a:pt x="4421" y="9882"/>
                  </a:lnTo>
                  <a:lnTo>
                    <a:pt x="4284" y="10040"/>
                  </a:lnTo>
                  <a:lnTo>
                    <a:pt x="4216" y="10120"/>
                  </a:lnTo>
                  <a:lnTo>
                    <a:pt x="4149" y="10200"/>
                  </a:lnTo>
                  <a:lnTo>
                    <a:pt x="4083" y="10281"/>
                  </a:lnTo>
                  <a:lnTo>
                    <a:pt x="4017" y="10362"/>
                  </a:lnTo>
                  <a:lnTo>
                    <a:pt x="3953" y="10445"/>
                  </a:lnTo>
                  <a:lnTo>
                    <a:pt x="3890" y="10528"/>
                  </a:lnTo>
                  <a:lnTo>
                    <a:pt x="3890" y="10528"/>
                  </a:lnTo>
                  <a:lnTo>
                    <a:pt x="3822" y="10623"/>
                  </a:lnTo>
                  <a:lnTo>
                    <a:pt x="3754" y="10718"/>
                  </a:lnTo>
                  <a:lnTo>
                    <a:pt x="3687" y="10814"/>
                  </a:lnTo>
                  <a:lnTo>
                    <a:pt x="3620" y="10910"/>
                  </a:lnTo>
                  <a:lnTo>
                    <a:pt x="3489" y="11104"/>
                  </a:lnTo>
                  <a:lnTo>
                    <a:pt x="3359" y="11297"/>
                  </a:lnTo>
                  <a:lnTo>
                    <a:pt x="3294" y="11394"/>
                  </a:lnTo>
                  <a:lnTo>
                    <a:pt x="3227" y="11490"/>
                  </a:lnTo>
                  <a:lnTo>
                    <a:pt x="3160" y="11586"/>
                  </a:lnTo>
                  <a:lnTo>
                    <a:pt x="3093" y="11681"/>
                  </a:lnTo>
                  <a:lnTo>
                    <a:pt x="3024" y="11775"/>
                  </a:lnTo>
                  <a:lnTo>
                    <a:pt x="2953" y="11868"/>
                  </a:lnTo>
                  <a:lnTo>
                    <a:pt x="2882" y="11960"/>
                  </a:lnTo>
                  <a:lnTo>
                    <a:pt x="2808" y="12051"/>
                  </a:lnTo>
                  <a:lnTo>
                    <a:pt x="2808" y="12051"/>
                  </a:lnTo>
                  <a:lnTo>
                    <a:pt x="2928" y="11872"/>
                  </a:lnTo>
                  <a:lnTo>
                    <a:pt x="3048" y="11695"/>
                  </a:lnTo>
                  <a:lnTo>
                    <a:pt x="3170" y="11518"/>
                  </a:lnTo>
                  <a:lnTo>
                    <a:pt x="3293" y="11343"/>
                  </a:lnTo>
                  <a:lnTo>
                    <a:pt x="3540" y="10993"/>
                  </a:lnTo>
                  <a:lnTo>
                    <a:pt x="3788" y="10643"/>
                  </a:lnTo>
                  <a:lnTo>
                    <a:pt x="3788" y="10643"/>
                  </a:lnTo>
                  <a:lnTo>
                    <a:pt x="3851" y="10556"/>
                  </a:lnTo>
                  <a:lnTo>
                    <a:pt x="3917" y="10470"/>
                  </a:lnTo>
                  <a:lnTo>
                    <a:pt x="3984" y="10383"/>
                  </a:lnTo>
                  <a:lnTo>
                    <a:pt x="4054" y="10296"/>
                  </a:lnTo>
                  <a:lnTo>
                    <a:pt x="4194" y="10121"/>
                  </a:lnTo>
                  <a:lnTo>
                    <a:pt x="4264" y="10033"/>
                  </a:lnTo>
                  <a:lnTo>
                    <a:pt x="4333" y="9944"/>
                  </a:lnTo>
                  <a:lnTo>
                    <a:pt x="4400" y="9853"/>
                  </a:lnTo>
                  <a:lnTo>
                    <a:pt x="4433" y="9807"/>
                  </a:lnTo>
                  <a:lnTo>
                    <a:pt x="4464" y="9762"/>
                  </a:lnTo>
                  <a:lnTo>
                    <a:pt x="4496" y="9716"/>
                  </a:lnTo>
                  <a:lnTo>
                    <a:pt x="4526" y="9669"/>
                  </a:lnTo>
                  <a:lnTo>
                    <a:pt x="4556" y="9622"/>
                  </a:lnTo>
                  <a:lnTo>
                    <a:pt x="4585" y="9575"/>
                  </a:lnTo>
                  <a:lnTo>
                    <a:pt x="4613" y="9527"/>
                  </a:lnTo>
                  <a:lnTo>
                    <a:pt x="4639" y="9479"/>
                  </a:lnTo>
                  <a:lnTo>
                    <a:pt x="4664" y="9431"/>
                  </a:lnTo>
                  <a:lnTo>
                    <a:pt x="4688" y="9382"/>
                  </a:lnTo>
                  <a:lnTo>
                    <a:pt x="4711" y="9333"/>
                  </a:lnTo>
                  <a:lnTo>
                    <a:pt x="4732" y="9283"/>
                  </a:lnTo>
                  <a:lnTo>
                    <a:pt x="4752" y="9233"/>
                  </a:lnTo>
                  <a:lnTo>
                    <a:pt x="4770" y="9181"/>
                  </a:lnTo>
                  <a:lnTo>
                    <a:pt x="4770" y="9181"/>
                  </a:lnTo>
                  <a:lnTo>
                    <a:pt x="4771" y="9176"/>
                  </a:lnTo>
                  <a:lnTo>
                    <a:pt x="4770" y="9170"/>
                  </a:lnTo>
                  <a:lnTo>
                    <a:pt x="4767" y="9167"/>
                  </a:lnTo>
                  <a:lnTo>
                    <a:pt x="4763" y="9163"/>
                  </a:lnTo>
                  <a:lnTo>
                    <a:pt x="4758" y="9162"/>
                  </a:lnTo>
                  <a:lnTo>
                    <a:pt x="4752" y="9161"/>
                  </a:lnTo>
                  <a:lnTo>
                    <a:pt x="4748" y="9162"/>
                  </a:lnTo>
                  <a:lnTo>
                    <a:pt x="4743" y="9166"/>
                  </a:lnTo>
                  <a:lnTo>
                    <a:pt x="4743" y="9166"/>
                  </a:lnTo>
                  <a:lnTo>
                    <a:pt x="4707" y="9201"/>
                  </a:lnTo>
                  <a:lnTo>
                    <a:pt x="4671" y="9237"/>
                  </a:lnTo>
                  <a:lnTo>
                    <a:pt x="4638" y="9273"/>
                  </a:lnTo>
                  <a:lnTo>
                    <a:pt x="4604" y="9311"/>
                  </a:lnTo>
                  <a:lnTo>
                    <a:pt x="4572" y="9350"/>
                  </a:lnTo>
                  <a:lnTo>
                    <a:pt x="4540" y="9388"/>
                  </a:lnTo>
                  <a:lnTo>
                    <a:pt x="4510" y="9427"/>
                  </a:lnTo>
                  <a:lnTo>
                    <a:pt x="4481" y="9467"/>
                  </a:lnTo>
                  <a:lnTo>
                    <a:pt x="4481" y="9467"/>
                  </a:lnTo>
                  <a:lnTo>
                    <a:pt x="4539" y="9366"/>
                  </a:lnTo>
                  <a:lnTo>
                    <a:pt x="4595" y="9264"/>
                  </a:lnTo>
                  <a:lnTo>
                    <a:pt x="4650" y="9161"/>
                  </a:lnTo>
                  <a:lnTo>
                    <a:pt x="4704" y="9057"/>
                  </a:lnTo>
                  <a:lnTo>
                    <a:pt x="4704" y="9057"/>
                  </a:lnTo>
                  <a:lnTo>
                    <a:pt x="4707" y="9051"/>
                  </a:lnTo>
                  <a:lnTo>
                    <a:pt x="4705" y="9045"/>
                  </a:lnTo>
                  <a:lnTo>
                    <a:pt x="4703" y="9041"/>
                  </a:lnTo>
                  <a:lnTo>
                    <a:pt x="4700" y="9037"/>
                  </a:lnTo>
                  <a:lnTo>
                    <a:pt x="4695" y="9034"/>
                  </a:lnTo>
                  <a:lnTo>
                    <a:pt x="4690" y="9032"/>
                  </a:lnTo>
                  <a:lnTo>
                    <a:pt x="4684" y="9034"/>
                  </a:lnTo>
                  <a:lnTo>
                    <a:pt x="4679" y="9038"/>
                  </a:lnTo>
                  <a:lnTo>
                    <a:pt x="4679" y="9038"/>
                  </a:lnTo>
                  <a:lnTo>
                    <a:pt x="4623" y="9094"/>
                  </a:lnTo>
                  <a:lnTo>
                    <a:pt x="4568" y="9153"/>
                  </a:lnTo>
                  <a:lnTo>
                    <a:pt x="4516" y="9211"/>
                  </a:lnTo>
                  <a:lnTo>
                    <a:pt x="4463" y="9271"/>
                  </a:lnTo>
                  <a:lnTo>
                    <a:pt x="4412" y="9331"/>
                  </a:lnTo>
                  <a:lnTo>
                    <a:pt x="4361" y="9393"/>
                  </a:lnTo>
                  <a:lnTo>
                    <a:pt x="4311" y="9454"/>
                  </a:lnTo>
                  <a:lnTo>
                    <a:pt x="4263" y="9517"/>
                  </a:lnTo>
                  <a:lnTo>
                    <a:pt x="4215" y="9579"/>
                  </a:lnTo>
                  <a:lnTo>
                    <a:pt x="4167" y="9643"/>
                  </a:lnTo>
                  <a:lnTo>
                    <a:pt x="4121" y="9707"/>
                  </a:lnTo>
                  <a:lnTo>
                    <a:pt x="4075" y="9771"/>
                  </a:lnTo>
                  <a:lnTo>
                    <a:pt x="3984" y="9902"/>
                  </a:lnTo>
                  <a:lnTo>
                    <a:pt x="3897" y="10033"/>
                  </a:lnTo>
                  <a:lnTo>
                    <a:pt x="3810" y="10165"/>
                  </a:lnTo>
                  <a:lnTo>
                    <a:pt x="3723" y="10299"/>
                  </a:lnTo>
                  <a:lnTo>
                    <a:pt x="3553" y="10567"/>
                  </a:lnTo>
                  <a:lnTo>
                    <a:pt x="3467" y="10701"/>
                  </a:lnTo>
                  <a:lnTo>
                    <a:pt x="3382" y="10834"/>
                  </a:lnTo>
                  <a:lnTo>
                    <a:pt x="3294" y="10966"/>
                  </a:lnTo>
                  <a:lnTo>
                    <a:pt x="3205" y="11097"/>
                  </a:lnTo>
                  <a:lnTo>
                    <a:pt x="3205" y="11097"/>
                  </a:lnTo>
                  <a:lnTo>
                    <a:pt x="3132" y="11190"/>
                  </a:lnTo>
                  <a:lnTo>
                    <a:pt x="3062" y="11283"/>
                  </a:lnTo>
                  <a:lnTo>
                    <a:pt x="2994" y="11378"/>
                  </a:lnTo>
                  <a:lnTo>
                    <a:pt x="2962" y="11426"/>
                  </a:lnTo>
                  <a:lnTo>
                    <a:pt x="2929" y="11474"/>
                  </a:lnTo>
                  <a:lnTo>
                    <a:pt x="2929" y="11474"/>
                  </a:lnTo>
                  <a:lnTo>
                    <a:pt x="2871" y="11547"/>
                  </a:lnTo>
                  <a:lnTo>
                    <a:pt x="2813" y="11618"/>
                  </a:lnTo>
                  <a:lnTo>
                    <a:pt x="2813" y="11618"/>
                  </a:lnTo>
                  <a:lnTo>
                    <a:pt x="2772" y="11666"/>
                  </a:lnTo>
                  <a:lnTo>
                    <a:pt x="2736" y="11707"/>
                  </a:lnTo>
                  <a:lnTo>
                    <a:pt x="2704" y="11740"/>
                  </a:lnTo>
                  <a:lnTo>
                    <a:pt x="2678" y="11765"/>
                  </a:lnTo>
                  <a:lnTo>
                    <a:pt x="2657" y="11783"/>
                  </a:lnTo>
                  <a:lnTo>
                    <a:pt x="2641" y="11795"/>
                  </a:lnTo>
                  <a:lnTo>
                    <a:pt x="2635" y="11798"/>
                  </a:lnTo>
                  <a:lnTo>
                    <a:pt x="2630" y="11799"/>
                  </a:lnTo>
                  <a:lnTo>
                    <a:pt x="2627" y="11799"/>
                  </a:lnTo>
                  <a:lnTo>
                    <a:pt x="2624" y="11797"/>
                  </a:lnTo>
                  <a:lnTo>
                    <a:pt x="2623" y="11794"/>
                  </a:lnTo>
                  <a:lnTo>
                    <a:pt x="2623" y="11789"/>
                  </a:lnTo>
                  <a:lnTo>
                    <a:pt x="2624" y="11782"/>
                  </a:lnTo>
                  <a:lnTo>
                    <a:pt x="2627" y="11774"/>
                  </a:lnTo>
                  <a:lnTo>
                    <a:pt x="2636" y="11753"/>
                  </a:lnTo>
                  <a:lnTo>
                    <a:pt x="2650" y="11726"/>
                  </a:lnTo>
                  <a:lnTo>
                    <a:pt x="2669" y="11692"/>
                  </a:lnTo>
                  <a:lnTo>
                    <a:pt x="2692" y="11653"/>
                  </a:lnTo>
                  <a:lnTo>
                    <a:pt x="2722" y="11609"/>
                  </a:lnTo>
                  <a:lnTo>
                    <a:pt x="2756" y="11559"/>
                  </a:lnTo>
                  <a:lnTo>
                    <a:pt x="2756" y="11559"/>
                  </a:lnTo>
                  <a:lnTo>
                    <a:pt x="2878" y="11385"/>
                  </a:lnTo>
                  <a:lnTo>
                    <a:pt x="3002" y="11212"/>
                  </a:lnTo>
                  <a:lnTo>
                    <a:pt x="3127" y="11039"/>
                  </a:lnTo>
                  <a:lnTo>
                    <a:pt x="3251" y="10865"/>
                  </a:lnTo>
                  <a:lnTo>
                    <a:pt x="3251" y="10865"/>
                  </a:lnTo>
                  <a:lnTo>
                    <a:pt x="3318" y="10776"/>
                  </a:lnTo>
                  <a:lnTo>
                    <a:pt x="3385" y="10687"/>
                  </a:lnTo>
                  <a:lnTo>
                    <a:pt x="3452" y="10597"/>
                  </a:lnTo>
                  <a:lnTo>
                    <a:pt x="3517" y="10507"/>
                  </a:lnTo>
                  <a:lnTo>
                    <a:pt x="3583" y="10417"/>
                  </a:lnTo>
                  <a:lnTo>
                    <a:pt x="3647" y="10326"/>
                  </a:lnTo>
                  <a:lnTo>
                    <a:pt x="3711" y="10234"/>
                  </a:lnTo>
                  <a:lnTo>
                    <a:pt x="3774" y="10142"/>
                  </a:lnTo>
                  <a:lnTo>
                    <a:pt x="3774" y="10142"/>
                  </a:lnTo>
                  <a:lnTo>
                    <a:pt x="3881" y="9997"/>
                  </a:lnTo>
                  <a:lnTo>
                    <a:pt x="3991" y="9853"/>
                  </a:lnTo>
                  <a:lnTo>
                    <a:pt x="4210" y="9566"/>
                  </a:lnTo>
                  <a:lnTo>
                    <a:pt x="4432" y="9281"/>
                  </a:lnTo>
                  <a:lnTo>
                    <a:pt x="4653" y="8995"/>
                  </a:lnTo>
                  <a:lnTo>
                    <a:pt x="4653" y="8995"/>
                  </a:lnTo>
                  <a:lnTo>
                    <a:pt x="4655" y="8990"/>
                  </a:lnTo>
                  <a:lnTo>
                    <a:pt x="4656" y="8986"/>
                  </a:lnTo>
                  <a:lnTo>
                    <a:pt x="4655" y="8980"/>
                  </a:lnTo>
                  <a:lnTo>
                    <a:pt x="4653" y="8975"/>
                  </a:lnTo>
                  <a:lnTo>
                    <a:pt x="4649" y="8972"/>
                  </a:lnTo>
                  <a:lnTo>
                    <a:pt x="4645" y="8969"/>
                  </a:lnTo>
                  <a:lnTo>
                    <a:pt x="4640" y="8969"/>
                  </a:lnTo>
                  <a:lnTo>
                    <a:pt x="4635" y="8973"/>
                  </a:lnTo>
                  <a:lnTo>
                    <a:pt x="4635" y="8973"/>
                  </a:lnTo>
                  <a:lnTo>
                    <a:pt x="4588" y="9009"/>
                  </a:lnTo>
                  <a:lnTo>
                    <a:pt x="4544" y="9046"/>
                  </a:lnTo>
                  <a:lnTo>
                    <a:pt x="4501" y="9085"/>
                  </a:lnTo>
                  <a:lnTo>
                    <a:pt x="4457" y="9126"/>
                  </a:lnTo>
                  <a:lnTo>
                    <a:pt x="4416" y="9166"/>
                  </a:lnTo>
                  <a:lnTo>
                    <a:pt x="4375" y="9208"/>
                  </a:lnTo>
                  <a:lnTo>
                    <a:pt x="4336" y="9251"/>
                  </a:lnTo>
                  <a:lnTo>
                    <a:pt x="4297" y="9295"/>
                  </a:lnTo>
                  <a:lnTo>
                    <a:pt x="4297" y="9295"/>
                  </a:lnTo>
                  <a:lnTo>
                    <a:pt x="4353" y="9192"/>
                  </a:lnTo>
                  <a:lnTo>
                    <a:pt x="4408" y="9087"/>
                  </a:lnTo>
                  <a:lnTo>
                    <a:pt x="4461" y="8984"/>
                  </a:lnTo>
                  <a:lnTo>
                    <a:pt x="4511" y="8880"/>
                  </a:lnTo>
                  <a:lnTo>
                    <a:pt x="4511" y="8880"/>
                  </a:lnTo>
                  <a:lnTo>
                    <a:pt x="4513" y="8874"/>
                  </a:lnTo>
                  <a:lnTo>
                    <a:pt x="4512" y="8869"/>
                  </a:lnTo>
                  <a:lnTo>
                    <a:pt x="4510" y="8864"/>
                  </a:lnTo>
                  <a:lnTo>
                    <a:pt x="4505" y="8860"/>
                  </a:lnTo>
                  <a:lnTo>
                    <a:pt x="4501" y="8858"/>
                  </a:lnTo>
                  <a:lnTo>
                    <a:pt x="4495" y="8858"/>
                  </a:lnTo>
                  <a:lnTo>
                    <a:pt x="4490" y="8860"/>
                  </a:lnTo>
                  <a:lnTo>
                    <a:pt x="4485" y="8865"/>
                  </a:lnTo>
                  <a:lnTo>
                    <a:pt x="4485" y="8865"/>
                  </a:lnTo>
                  <a:lnTo>
                    <a:pt x="4353" y="9044"/>
                  </a:lnTo>
                  <a:lnTo>
                    <a:pt x="4220" y="9221"/>
                  </a:lnTo>
                  <a:lnTo>
                    <a:pt x="3954" y="9574"/>
                  </a:lnTo>
                  <a:lnTo>
                    <a:pt x="3822" y="9751"/>
                  </a:lnTo>
                  <a:lnTo>
                    <a:pt x="3756" y="9840"/>
                  </a:lnTo>
                  <a:lnTo>
                    <a:pt x="3691" y="9930"/>
                  </a:lnTo>
                  <a:lnTo>
                    <a:pt x="3626" y="10020"/>
                  </a:lnTo>
                  <a:lnTo>
                    <a:pt x="3563" y="10112"/>
                  </a:lnTo>
                  <a:lnTo>
                    <a:pt x="3501" y="10203"/>
                  </a:lnTo>
                  <a:lnTo>
                    <a:pt x="3439" y="10295"/>
                  </a:lnTo>
                  <a:lnTo>
                    <a:pt x="3439" y="10295"/>
                  </a:lnTo>
                  <a:lnTo>
                    <a:pt x="3330" y="10462"/>
                  </a:lnTo>
                  <a:lnTo>
                    <a:pt x="3220" y="10628"/>
                  </a:lnTo>
                  <a:lnTo>
                    <a:pt x="3109" y="10793"/>
                  </a:lnTo>
                  <a:lnTo>
                    <a:pt x="2997" y="10957"/>
                  </a:lnTo>
                  <a:lnTo>
                    <a:pt x="2997" y="10957"/>
                  </a:lnTo>
                  <a:lnTo>
                    <a:pt x="2951" y="11021"/>
                  </a:lnTo>
                  <a:lnTo>
                    <a:pt x="2904" y="11084"/>
                  </a:lnTo>
                  <a:lnTo>
                    <a:pt x="2856" y="11147"/>
                  </a:lnTo>
                  <a:lnTo>
                    <a:pt x="2808" y="11208"/>
                  </a:lnTo>
                  <a:lnTo>
                    <a:pt x="2759" y="11270"/>
                  </a:lnTo>
                  <a:lnTo>
                    <a:pt x="2710" y="11331"/>
                  </a:lnTo>
                  <a:lnTo>
                    <a:pt x="2608" y="11452"/>
                  </a:lnTo>
                  <a:lnTo>
                    <a:pt x="2608" y="11452"/>
                  </a:lnTo>
                  <a:lnTo>
                    <a:pt x="2565" y="11502"/>
                  </a:lnTo>
                  <a:lnTo>
                    <a:pt x="2531" y="11538"/>
                  </a:lnTo>
                  <a:lnTo>
                    <a:pt x="2517" y="11552"/>
                  </a:lnTo>
                  <a:lnTo>
                    <a:pt x="2506" y="11562"/>
                  </a:lnTo>
                  <a:lnTo>
                    <a:pt x="2499" y="11566"/>
                  </a:lnTo>
                  <a:lnTo>
                    <a:pt x="2495" y="11569"/>
                  </a:lnTo>
                  <a:lnTo>
                    <a:pt x="2492" y="11569"/>
                  </a:lnTo>
                  <a:lnTo>
                    <a:pt x="2492" y="11566"/>
                  </a:lnTo>
                  <a:lnTo>
                    <a:pt x="2492" y="11561"/>
                  </a:lnTo>
                  <a:lnTo>
                    <a:pt x="2496" y="11550"/>
                  </a:lnTo>
                  <a:lnTo>
                    <a:pt x="2503" y="11536"/>
                  </a:lnTo>
                  <a:lnTo>
                    <a:pt x="2525" y="11495"/>
                  </a:lnTo>
                  <a:lnTo>
                    <a:pt x="2560" y="11435"/>
                  </a:lnTo>
                  <a:lnTo>
                    <a:pt x="2560" y="11435"/>
                  </a:lnTo>
                  <a:lnTo>
                    <a:pt x="2617" y="11343"/>
                  </a:lnTo>
                  <a:lnTo>
                    <a:pt x="2677" y="11253"/>
                  </a:lnTo>
                  <a:lnTo>
                    <a:pt x="2738" y="11163"/>
                  </a:lnTo>
                  <a:lnTo>
                    <a:pt x="2801" y="11074"/>
                  </a:lnTo>
                  <a:lnTo>
                    <a:pt x="2866" y="10985"/>
                  </a:lnTo>
                  <a:lnTo>
                    <a:pt x="2930" y="10897"/>
                  </a:lnTo>
                  <a:lnTo>
                    <a:pt x="2995" y="10810"/>
                  </a:lnTo>
                  <a:lnTo>
                    <a:pt x="3062" y="10724"/>
                  </a:lnTo>
                  <a:lnTo>
                    <a:pt x="3197" y="10549"/>
                  </a:lnTo>
                  <a:lnTo>
                    <a:pt x="3329" y="10376"/>
                  </a:lnTo>
                  <a:lnTo>
                    <a:pt x="3396" y="10289"/>
                  </a:lnTo>
                  <a:lnTo>
                    <a:pt x="3460" y="10202"/>
                  </a:lnTo>
                  <a:lnTo>
                    <a:pt x="3524" y="10114"/>
                  </a:lnTo>
                  <a:lnTo>
                    <a:pt x="3588" y="10026"/>
                  </a:lnTo>
                  <a:lnTo>
                    <a:pt x="3588" y="10026"/>
                  </a:lnTo>
                  <a:lnTo>
                    <a:pt x="3643" y="9948"/>
                  </a:lnTo>
                  <a:lnTo>
                    <a:pt x="3701" y="9872"/>
                  </a:lnTo>
                  <a:lnTo>
                    <a:pt x="3761" y="9796"/>
                  </a:lnTo>
                  <a:lnTo>
                    <a:pt x="3822" y="9719"/>
                  </a:lnTo>
                  <a:lnTo>
                    <a:pt x="3945" y="9570"/>
                  </a:lnTo>
                  <a:lnTo>
                    <a:pt x="4006" y="9494"/>
                  </a:lnTo>
                  <a:lnTo>
                    <a:pt x="4066" y="9417"/>
                  </a:lnTo>
                  <a:lnTo>
                    <a:pt x="4126" y="9341"/>
                  </a:lnTo>
                  <a:lnTo>
                    <a:pt x="4185" y="9264"/>
                  </a:lnTo>
                  <a:lnTo>
                    <a:pt x="4241" y="9186"/>
                  </a:lnTo>
                  <a:lnTo>
                    <a:pt x="4269" y="9146"/>
                  </a:lnTo>
                  <a:lnTo>
                    <a:pt x="4295" y="9106"/>
                  </a:lnTo>
                  <a:lnTo>
                    <a:pt x="4322" y="9065"/>
                  </a:lnTo>
                  <a:lnTo>
                    <a:pt x="4346" y="9024"/>
                  </a:lnTo>
                  <a:lnTo>
                    <a:pt x="4371" y="8983"/>
                  </a:lnTo>
                  <a:lnTo>
                    <a:pt x="4394" y="8941"/>
                  </a:lnTo>
                  <a:lnTo>
                    <a:pt x="4417" y="8899"/>
                  </a:lnTo>
                  <a:lnTo>
                    <a:pt x="4439" y="8856"/>
                  </a:lnTo>
                  <a:lnTo>
                    <a:pt x="4460" y="8812"/>
                  </a:lnTo>
                  <a:lnTo>
                    <a:pt x="4478" y="8768"/>
                  </a:lnTo>
                  <a:lnTo>
                    <a:pt x="4478" y="8768"/>
                  </a:lnTo>
                  <a:lnTo>
                    <a:pt x="4481" y="8763"/>
                  </a:lnTo>
                  <a:lnTo>
                    <a:pt x="4480" y="8757"/>
                  </a:lnTo>
                  <a:lnTo>
                    <a:pt x="4477" y="8753"/>
                  </a:lnTo>
                  <a:lnTo>
                    <a:pt x="4475" y="8749"/>
                  </a:lnTo>
                  <a:lnTo>
                    <a:pt x="4470" y="8747"/>
                  </a:lnTo>
                  <a:lnTo>
                    <a:pt x="4465" y="8746"/>
                  </a:lnTo>
                  <a:lnTo>
                    <a:pt x="4461" y="8747"/>
                  </a:lnTo>
                  <a:lnTo>
                    <a:pt x="4456" y="8750"/>
                  </a:lnTo>
                  <a:lnTo>
                    <a:pt x="4456" y="8750"/>
                  </a:lnTo>
                  <a:lnTo>
                    <a:pt x="4392" y="8816"/>
                  </a:lnTo>
                  <a:lnTo>
                    <a:pt x="4330" y="8881"/>
                  </a:lnTo>
                  <a:lnTo>
                    <a:pt x="4269" y="8949"/>
                  </a:lnTo>
                  <a:lnTo>
                    <a:pt x="4208" y="9017"/>
                  </a:lnTo>
                  <a:lnTo>
                    <a:pt x="4208" y="9017"/>
                  </a:lnTo>
                  <a:lnTo>
                    <a:pt x="4268" y="8926"/>
                  </a:lnTo>
                  <a:lnTo>
                    <a:pt x="4326" y="8833"/>
                  </a:lnTo>
                  <a:lnTo>
                    <a:pt x="4385" y="8741"/>
                  </a:lnTo>
                  <a:lnTo>
                    <a:pt x="4442" y="8647"/>
                  </a:lnTo>
                  <a:lnTo>
                    <a:pt x="4442" y="8647"/>
                  </a:lnTo>
                  <a:lnTo>
                    <a:pt x="4484" y="8719"/>
                  </a:lnTo>
                  <a:lnTo>
                    <a:pt x="4526" y="8788"/>
                  </a:lnTo>
                  <a:lnTo>
                    <a:pt x="4526" y="8788"/>
                  </a:lnTo>
                  <a:close/>
                  <a:moveTo>
                    <a:pt x="3922" y="9210"/>
                  </a:moveTo>
                  <a:lnTo>
                    <a:pt x="3922" y="9210"/>
                  </a:lnTo>
                  <a:lnTo>
                    <a:pt x="3981" y="9124"/>
                  </a:lnTo>
                  <a:lnTo>
                    <a:pt x="4039" y="9037"/>
                  </a:lnTo>
                  <a:lnTo>
                    <a:pt x="4096" y="8949"/>
                  </a:lnTo>
                  <a:lnTo>
                    <a:pt x="4153" y="8863"/>
                  </a:lnTo>
                  <a:lnTo>
                    <a:pt x="4208" y="8775"/>
                  </a:lnTo>
                  <a:lnTo>
                    <a:pt x="4262" y="8688"/>
                  </a:lnTo>
                  <a:lnTo>
                    <a:pt x="4316" y="8600"/>
                  </a:lnTo>
                  <a:lnTo>
                    <a:pt x="4367" y="8513"/>
                  </a:lnTo>
                  <a:lnTo>
                    <a:pt x="4367" y="8513"/>
                  </a:lnTo>
                  <a:lnTo>
                    <a:pt x="4392" y="8560"/>
                  </a:lnTo>
                  <a:lnTo>
                    <a:pt x="4417" y="8605"/>
                  </a:lnTo>
                  <a:lnTo>
                    <a:pt x="4417" y="8605"/>
                  </a:lnTo>
                  <a:lnTo>
                    <a:pt x="4291" y="8755"/>
                  </a:lnTo>
                  <a:lnTo>
                    <a:pt x="4167" y="8905"/>
                  </a:lnTo>
                  <a:lnTo>
                    <a:pt x="4044" y="9057"/>
                  </a:lnTo>
                  <a:lnTo>
                    <a:pt x="3922" y="9210"/>
                  </a:lnTo>
                  <a:lnTo>
                    <a:pt x="3922" y="9210"/>
                  </a:lnTo>
                  <a:close/>
                  <a:moveTo>
                    <a:pt x="4281" y="8317"/>
                  </a:moveTo>
                  <a:lnTo>
                    <a:pt x="4281" y="8317"/>
                  </a:lnTo>
                  <a:lnTo>
                    <a:pt x="4277" y="8321"/>
                  </a:lnTo>
                  <a:lnTo>
                    <a:pt x="4277" y="8321"/>
                  </a:lnTo>
                  <a:lnTo>
                    <a:pt x="4055" y="8626"/>
                  </a:lnTo>
                  <a:lnTo>
                    <a:pt x="3831" y="8932"/>
                  </a:lnTo>
                  <a:lnTo>
                    <a:pt x="3384" y="9540"/>
                  </a:lnTo>
                  <a:lnTo>
                    <a:pt x="3160" y="9846"/>
                  </a:lnTo>
                  <a:lnTo>
                    <a:pt x="2939" y="10153"/>
                  </a:lnTo>
                  <a:lnTo>
                    <a:pt x="2830" y="10306"/>
                  </a:lnTo>
                  <a:lnTo>
                    <a:pt x="2720" y="10460"/>
                  </a:lnTo>
                  <a:lnTo>
                    <a:pt x="2613" y="10615"/>
                  </a:lnTo>
                  <a:lnTo>
                    <a:pt x="2505" y="10771"/>
                  </a:lnTo>
                  <a:lnTo>
                    <a:pt x="2505" y="10771"/>
                  </a:lnTo>
                  <a:lnTo>
                    <a:pt x="2732" y="10439"/>
                  </a:lnTo>
                  <a:lnTo>
                    <a:pt x="2965" y="10095"/>
                  </a:lnTo>
                  <a:lnTo>
                    <a:pt x="2965" y="10095"/>
                  </a:lnTo>
                  <a:lnTo>
                    <a:pt x="2827" y="10284"/>
                  </a:lnTo>
                  <a:lnTo>
                    <a:pt x="2758" y="10378"/>
                  </a:lnTo>
                  <a:lnTo>
                    <a:pt x="2691" y="10473"/>
                  </a:lnTo>
                  <a:lnTo>
                    <a:pt x="2624" y="10569"/>
                  </a:lnTo>
                  <a:lnTo>
                    <a:pt x="2560" y="10665"/>
                  </a:lnTo>
                  <a:lnTo>
                    <a:pt x="2497" y="10763"/>
                  </a:lnTo>
                  <a:lnTo>
                    <a:pt x="2466" y="10814"/>
                  </a:lnTo>
                  <a:lnTo>
                    <a:pt x="2437" y="10863"/>
                  </a:lnTo>
                  <a:lnTo>
                    <a:pt x="2437" y="10863"/>
                  </a:lnTo>
                  <a:lnTo>
                    <a:pt x="2406" y="10806"/>
                  </a:lnTo>
                  <a:lnTo>
                    <a:pt x="2373" y="10746"/>
                  </a:lnTo>
                  <a:lnTo>
                    <a:pt x="2373" y="10746"/>
                  </a:lnTo>
                  <a:lnTo>
                    <a:pt x="2359" y="10723"/>
                  </a:lnTo>
                  <a:lnTo>
                    <a:pt x="2342" y="10700"/>
                  </a:lnTo>
                  <a:lnTo>
                    <a:pt x="2326" y="10678"/>
                  </a:lnTo>
                  <a:lnTo>
                    <a:pt x="2307" y="10658"/>
                  </a:lnTo>
                  <a:lnTo>
                    <a:pt x="2307" y="10658"/>
                  </a:lnTo>
                  <a:lnTo>
                    <a:pt x="2376" y="10546"/>
                  </a:lnTo>
                  <a:lnTo>
                    <a:pt x="2376" y="10546"/>
                  </a:lnTo>
                  <a:lnTo>
                    <a:pt x="2349" y="10594"/>
                  </a:lnTo>
                  <a:lnTo>
                    <a:pt x="2324" y="10644"/>
                  </a:lnTo>
                  <a:lnTo>
                    <a:pt x="2324" y="10644"/>
                  </a:lnTo>
                  <a:lnTo>
                    <a:pt x="2322" y="10649"/>
                  </a:lnTo>
                  <a:lnTo>
                    <a:pt x="2324" y="10653"/>
                  </a:lnTo>
                  <a:lnTo>
                    <a:pt x="2325" y="10658"/>
                  </a:lnTo>
                  <a:lnTo>
                    <a:pt x="2328" y="10662"/>
                  </a:lnTo>
                  <a:lnTo>
                    <a:pt x="2332" y="10664"/>
                  </a:lnTo>
                  <a:lnTo>
                    <a:pt x="2337" y="10665"/>
                  </a:lnTo>
                  <a:lnTo>
                    <a:pt x="2341" y="10664"/>
                  </a:lnTo>
                  <a:lnTo>
                    <a:pt x="2346" y="10660"/>
                  </a:lnTo>
                  <a:lnTo>
                    <a:pt x="2346" y="10660"/>
                  </a:lnTo>
                  <a:lnTo>
                    <a:pt x="2396" y="10608"/>
                  </a:lnTo>
                  <a:lnTo>
                    <a:pt x="2445" y="10554"/>
                  </a:lnTo>
                  <a:lnTo>
                    <a:pt x="2493" y="10500"/>
                  </a:lnTo>
                  <a:lnTo>
                    <a:pt x="2541" y="10445"/>
                  </a:lnTo>
                  <a:lnTo>
                    <a:pt x="2588" y="10389"/>
                  </a:lnTo>
                  <a:lnTo>
                    <a:pt x="2634" y="10333"/>
                  </a:lnTo>
                  <a:lnTo>
                    <a:pt x="2724" y="10220"/>
                  </a:lnTo>
                  <a:lnTo>
                    <a:pt x="2724" y="10220"/>
                  </a:lnTo>
                  <a:lnTo>
                    <a:pt x="2681" y="10285"/>
                  </a:lnTo>
                  <a:lnTo>
                    <a:pt x="2638" y="10349"/>
                  </a:lnTo>
                  <a:lnTo>
                    <a:pt x="2598" y="10415"/>
                  </a:lnTo>
                  <a:lnTo>
                    <a:pt x="2558" y="10481"/>
                  </a:lnTo>
                  <a:lnTo>
                    <a:pt x="2520" y="10549"/>
                  </a:lnTo>
                  <a:lnTo>
                    <a:pt x="2484" y="10617"/>
                  </a:lnTo>
                  <a:lnTo>
                    <a:pt x="2450" y="10687"/>
                  </a:lnTo>
                  <a:lnTo>
                    <a:pt x="2434" y="10724"/>
                  </a:lnTo>
                  <a:lnTo>
                    <a:pt x="2418" y="10759"/>
                  </a:lnTo>
                  <a:lnTo>
                    <a:pt x="2418" y="10759"/>
                  </a:lnTo>
                  <a:lnTo>
                    <a:pt x="2417" y="10765"/>
                  </a:lnTo>
                  <a:lnTo>
                    <a:pt x="2418" y="10769"/>
                  </a:lnTo>
                  <a:lnTo>
                    <a:pt x="2422" y="10773"/>
                  </a:lnTo>
                  <a:lnTo>
                    <a:pt x="2427" y="10775"/>
                  </a:lnTo>
                  <a:lnTo>
                    <a:pt x="2431" y="10776"/>
                  </a:lnTo>
                  <a:lnTo>
                    <a:pt x="2436" y="10776"/>
                  </a:lnTo>
                  <a:lnTo>
                    <a:pt x="2441" y="10774"/>
                  </a:lnTo>
                  <a:lnTo>
                    <a:pt x="2444" y="10771"/>
                  </a:lnTo>
                  <a:lnTo>
                    <a:pt x="2444" y="10771"/>
                  </a:lnTo>
                  <a:lnTo>
                    <a:pt x="2471" y="10719"/>
                  </a:lnTo>
                  <a:lnTo>
                    <a:pt x="2498" y="10669"/>
                  </a:lnTo>
                  <a:lnTo>
                    <a:pt x="2553" y="10568"/>
                  </a:lnTo>
                  <a:lnTo>
                    <a:pt x="2610" y="10470"/>
                  </a:lnTo>
                  <a:lnTo>
                    <a:pt x="2670" y="10373"/>
                  </a:lnTo>
                  <a:lnTo>
                    <a:pt x="2731" y="10277"/>
                  </a:lnTo>
                  <a:lnTo>
                    <a:pt x="2794" y="10182"/>
                  </a:lnTo>
                  <a:lnTo>
                    <a:pt x="2859" y="10088"/>
                  </a:lnTo>
                  <a:lnTo>
                    <a:pt x="2924" y="9996"/>
                  </a:lnTo>
                  <a:lnTo>
                    <a:pt x="2992" y="9904"/>
                  </a:lnTo>
                  <a:lnTo>
                    <a:pt x="3060" y="9813"/>
                  </a:lnTo>
                  <a:lnTo>
                    <a:pt x="3129" y="9723"/>
                  </a:lnTo>
                  <a:lnTo>
                    <a:pt x="3199" y="9633"/>
                  </a:lnTo>
                  <a:lnTo>
                    <a:pt x="3270" y="9544"/>
                  </a:lnTo>
                  <a:lnTo>
                    <a:pt x="3342" y="9454"/>
                  </a:lnTo>
                  <a:lnTo>
                    <a:pt x="3486" y="9277"/>
                  </a:lnTo>
                  <a:lnTo>
                    <a:pt x="3486" y="9277"/>
                  </a:lnTo>
                  <a:lnTo>
                    <a:pt x="3549" y="9201"/>
                  </a:lnTo>
                  <a:lnTo>
                    <a:pt x="3616" y="9125"/>
                  </a:lnTo>
                  <a:lnTo>
                    <a:pt x="3616" y="9125"/>
                  </a:lnTo>
                  <a:lnTo>
                    <a:pt x="3487" y="9328"/>
                  </a:lnTo>
                  <a:lnTo>
                    <a:pt x="3487" y="9328"/>
                  </a:lnTo>
                  <a:lnTo>
                    <a:pt x="3660" y="9075"/>
                  </a:lnTo>
                  <a:lnTo>
                    <a:pt x="3660" y="9075"/>
                  </a:lnTo>
                  <a:lnTo>
                    <a:pt x="3748" y="8977"/>
                  </a:lnTo>
                  <a:lnTo>
                    <a:pt x="3836" y="8878"/>
                  </a:lnTo>
                  <a:lnTo>
                    <a:pt x="3878" y="8828"/>
                  </a:lnTo>
                  <a:lnTo>
                    <a:pt x="3921" y="8777"/>
                  </a:lnTo>
                  <a:lnTo>
                    <a:pt x="3962" y="8726"/>
                  </a:lnTo>
                  <a:lnTo>
                    <a:pt x="4003" y="8673"/>
                  </a:lnTo>
                  <a:lnTo>
                    <a:pt x="4042" y="8620"/>
                  </a:lnTo>
                  <a:lnTo>
                    <a:pt x="4079" y="8567"/>
                  </a:lnTo>
                  <a:lnTo>
                    <a:pt x="4114" y="8513"/>
                  </a:lnTo>
                  <a:lnTo>
                    <a:pt x="4147" y="8458"/>
                  </a:lnTo>
                  <a:lnTo>
                    <a:pt x="4179" y="8403"/>
                  </a:lnTo>
                  <a:lnTo>
                    <a:pt x="4193" y="8375"/>
                  </a:lnTo>
                  <a:lnTo>
                    <a:pt x="4207" y="8346"/>
                  </a:lnTo>
                  <a:lnTo>
                    <a:pt x="4220" y="8317"/>
                  </a:lnTo>
                  <a:lnTo>
                    <a:pt x="4231" y="8289"/>
                  </a:lnTo>
                  <a:lnTo>
                    <a:pt x="4243" y="8260"/>
                  </a:lnTo>
                  <a:lnTo>
                    <a:pt x="4252" y="8231"/>
                  </a:lnTo>
                  <a:lnTo>
                    <a:pt x="4252" y="8231"/>
                  </a:lnTo>
                  <a:lnTo>
                    <a:pt x="4265" y="8274"/>
                  </a:lnTo>
                  <a:lnTo>
                    <a:pt x="4281" y="8317"/>
                  </a:lnTo>
                  <a:lnTo>
                    <a:pt x="4281" y="8317"/>
                  </a:lnTo>
                  <a:close/>
                  <a:moveTo>
                    <a:pt x="4282" y="7959"/>
                  </a:moveTo>
                  <a:lnTo>
                    <a:pt x="4282" y="7959"/>
                  </a:lnTo>
                  <a:lnTo>
                    <a:pt x="4330" y="7916"/>
                  </a:lnTo>
                  <a:lnTo>
                    <a:pt x="4377" y="7870"/>
                  </a:lnTo>
                  <a:lnTo>
                    <a:pt x="4377" y="7870"/>
                  </a:lnTo>
                  <a:lnTo>
                    <a:pt x="4347" y="7929"/>
                  </a:lnTo>
                  <a:lnTo>
                    <a:pt x="4319" y="7987"/>
                  </a:lnTo>
                  <a:lnTo>
                    <a:pt x="4319" y="7987"/>
                  </a:lnTo>
                  <a:lnTo>
                    <a:pt x="4300" y="7973"/>
                  </a:lnTo>
                  <a:lnTo>
                    <a:pt x="4282" y="7959"/>
                  </a:lnTo>
                  <a:lnTo>
                    <a:pt x="4282" y="7959"/>
                  </a:lnTo>
                  <a:close/>
                  <a:moveTo>
                    <a:pt x="4374" y="8033"/>
                  </a:moveTo>
                  <a:lnTo>
                    <a:pt x="4374" y="8033"/>
                  </a:lnTo>
                  <a:lnTo>
                    <a:pt x="4408" y="8009"/>
                  </a:lnTo>
                  <a:lnTo>
                    <a:pt x="4442" y="7986"/>
                  </a:lnTo>
                  <a:lnTo>
                    <a:pt x="4474" y="7960"/>
                  </a:lnTo>
                  <a:lnTo>
                    <a:pt x="4505" y="7934"/>
                  </a:lnTo>
                  <a:lnTo>
                    <a:pt x="4536" y="7909"/>
                  </a:lnTo>
                  <a:lnTo>
                    <a:pt x="4566" y="7882"/>
                  </a:lnTo>
                  <a:lnTo>
                    <a:pt x="4595" y="7854"/>
                  </a:lnTo>
                  <a:lnTo>
                    <a:pt x="4623" y="7826"/>
                  </a:lnTo>
                  <a:lnTo>
                    <a:pt x="4652" y="7798"/>
                  </a:lnTo>
                  <a:lnTo>
                    <a:pt x="4680" y="7767"/>
                  </a:lnTo>
                  <a:lnTo>
                    <a:pt x="4732" y="7707"/>
                  </a:lnTo>
                  <a:lnTo>
                    <a:pt x="4784" y="7645"/>
                  </a:lnTo>
                  <a:lnTo>
                    <a:pt x="4834" y="7582"/>
                  </a:lnTo>
                  <a:lnTo>
                    <a:pt x="4883" y="7518"/>
                  </a:lnTo>
                  <a:lnTo>
                    <a:pt x="4931" y="7452"/>
                  </a:lnTo>
                  <a:lnTo>
                    <a:pt x="5026" y="7320"/>
                  </a:lnTo>
                  <a:lnTo>
                    <a:pt x="5121" y="7187"/>
                  </a:lnTo>
                  <a:lnTo>
                    <a:pt x="5169" y="7121"/>
                  </a:lnTo>
                  <a:lnTo>
                    <a:pt x="5218" y="7055"/>
                  </a:lnTo>
                  <a:lnTo>
                    <a:pt x="5218" y="7055"/>
                  </a:lnTo>
                  <a:lnTo>
                    <a:pt x="5341" y="6895"/>
                  </a:lnTo>
                  <a:lnTo>
                    <a:pt x="5465" y="6735"/>
                  </a:lnTo>
                  <a:lnTo>
                    <a:pt x="5714" y="6414"/>
                  </a:lnTo>
                  <a:lnTo>
                    <a:pt x="5714" y="6414"/>
                  </a:lnTo>
                  <a:lnTo>
                    <a:pt x="5549" y="6680"/>
                  </a:lnTo>
                  <a:lnTo>
                    <a:pt x="5382" y="6949"/>
                  </a:lnTo>
                  <a:lnTo>
                    <a:pt x="5382" y="6949"/>
                  </a:lnTo>
                  <a:lnTo>
                    <a:pt x="5263" y="7088"/>
                  </a:lnTo>
                  <a:lnTo>
                    <a:pt x="5143" y="7229"/>
                  </a:lnTo>
                  <a:lnTo>
                    <a:pt x="5026" y="7369"/>
                  </a:lnTo>
                  <a:lnTo>
                    <a:pt x="4968" y="7441"/>
                  </a:lnTo>
                  <a:lnTo>
                    <a:pt x="4910" y="7512"/>
                  </a:lnTo>
                  <a:lnTo>
                    <a:pt x="4853" y="7585"/>
                  </a:lnTo>
                  <a:lnTo>
                    <a:pt x="4798" y="7657"/>
                  </a:lnTo>
                  <a:lnTo>
                    <a:pt x="4742" y="7731"/>
                  </a:lnTo>
                  <a:lnTo>
                    <a:pt x="4688" y="7805"/>
                  </a:lnTo>
                  <a:lnTo>
                    <a:pt x="4635" y="7879"/>
                  </a:lnTo>
                  <a:lnTo>
                    <a:pt x="4583" y="7956"/>
                  </a:lnTo>
                  <a:lnTo>
                    <a:pt x="4532" y="8033"/>
                  </a:lnTo>
                  <a:lnTo>
                    <a:pt x="4483" y="8111"/>
                  </a:lnTo>
                  <a:lnTo>
                    <a:pt x="4483" y="8111"/>
                  </a:lnTo>
                  <a:lnTo>
                    <a:pt x="4481" y="8115"/>
                  </a:lnTo>
                  <a:lnTo>
                    <a:pt x="4480" y="8118"/>
                  </a:lnTo>
                  <a:lnTo>
                    <a:pt x="4481" y="8124"/>
                  </a:lnTo>
                  <a:lnTo>
                    <a:pt x="4483" y="8130"/>
                  </a:lnTo>
                  <a:lnTo>
                    <a:pt x="4487" y="8133"/>
                  </a:lnTo>
                  <a:lnTo>
                    <a:pt x="4492" y="8137"/>
                  </a:lnTo>
                  <a:lnTo>
                    <a:pt x="4498" y="8137"/>
                  </a:lnTo>
                  <a:lnTo>
                    <a:pt x="4505" y="8136"/>
                  </a:lnTo>
                  <a:lnTo>
                    <a:pt x="4511" y="8133"/>
                  </a:lnTo>
                  <a:lnTo>
                    <a:pt x="4511" y="8133"/>
                  </a:lnTo>
                  <a:lnTo>
                    <a:pt x="4543" y="8105"/>
                  </a:lnTo>
                  <a:lnTo>
                    <a:pt x="4574" y="8077"/>
                  </a:lnTo>
                  <a:lnTo>
                    <a:pt x="4635" y="8019"/>
                  </a:lnTo>
                  <a:lnTo>
                    <a:pt x="4695" y="7959"/>
                  </a:lnTo>
                  <a:lnTo>
                    <a:pt x="4753" y="7897"/>
                  </a:lnTo>
                  <a:lnTo>
                    <a:pt x="4811" y="7833"/>
                  </a:lnTo>
                  <a:lnTo>
                    <a:pt x="4866" y="7767"/>
                  </a:lnTo>
                  <a:lnTo>
                    <a:pt x="4921" y="7700"/>
                  </a:lnTo>
                  <a:lnTo>
                    <a:pt x="4973" y="7631"/>
                  </a:lnTo>
                  <a:lnTo>
                    <a:pt x="4973" y="7631"/>
                  </a:lnTo>
                  <a:lnTo>
                    <a:pt x="4918" y="7707"/>
                  </a:lnTo>
                  <a:lnTo>
                    <a:pt x="4865" y="7783"/>
                  </a:lnTo>
                  <a:lnTo>
                    <a:pt x="4812" y="7861"/>
                  </a:lnTo>
                  <a:lnTo>
                    <a:pt x="4763" y="7939"/>
                  </a:lnTo>
                  <a:lnTo>
                    <a:pt x="4715" y="8020"/>
                  </a:lnTo>
                  <a:lnTo>
                    <a:pt x="4691" y="8061"/>
                  </a:lnTo>
                  <a:lnTo>
                    <a:pt x="4668" y="8102"/>
                  </a:lnTo>
                  <a:lnTo>
                    <a:pt x="4647" y="8144"/>
                  </a:lnTo>
                  <a:lnTo>
                    <a:pt x="4625" y="8186"/>
                  </a:lnTo>
                  <a:lnTo>
                    <a:pt x="4604" y="8228"/>
                  </a:lnTo>
                  <a:lnTo>
                    <a:pt x="4584" y="8272"/>
                  </a:lnTo>
                  <a:lnTo>
                    <a:pt x="4584" y="8272"/>
                  </a:lnTo>
                  <a:lnTo>
                    <a:pt x="4560" y="8240"/>
                  </a:lnTo>
                  <a:lnTo>
                    <a:pt x="4536" y="8208"/>
                  </a:lnTo>
                  <a:lnTo>
                    <a:pt x="4511" y="8178"/>
                  </a:lnTo>
                  <a:lnTo>
                    <a:pt x="4485" y="8147"/>
                  </a:lnTo>
                  <a:lnTo>
                    <a:pt x="4460" y="8117"/>
                  </a:lnTo>
                  <a:lnTo>
                    <a:pt x="4433" y="8089"/>
                  </a:lnTo>
                  <a:lnTo>
                    <a:pt x="4403" y="8060"/>
                  </a:lnTo>
                  <a:lnTo>
                    <a:pt x="4374" y="8033"/>
                  </a:lnTo>
                  <a:lnTo>
                    <a:pt x="4374" y="8033"/>
                  </a:lnTo>
                  <a:close/>
                  <a:moveTo>
                    <a:pt x="4618" y="8320"/>
                  </a:moveTo>
                  <a:lnTo>
                    <a:pt x="4618" y="8320"/>
                  </a:lnTo>
                  <a:lnTo>
                    <a:pt x="4668" y="8277"/>
                  </a:lnTo>
                  <a:lnTo>
                    <a:pt x="4716" y="8234"/>
                  </a:lnTo>
                  <a:lnTo>
                    <a:pt x="4716" y="8234"/>
                  </a:lnTo>
                  <a:lnTo>
                    <a:pt x="4680" y="8295"/>
                  </a:lnTo>
                  <a:lnTo>
                    <a:pt x="4643" y="8356"/>
                  </a:lnTo>
                  <a:lnTo>
                    <a:pt x="4643" y="8356"/>
                  </a:lnTo>
                  <a:lnTo>
                    <a:pt x="4618" y="8320"/>
                  </a:lnTo>
                  <a:lnTo>
                    <a:pt x="4618" y="8320"/>
                  </a:lnTo>
                  <a:close/>
                  <a:moveTo>
                    <a:pt x="4668" y="8392"/>
                  </a:moveTo>
                  <a:lnTo>
                    <a:pt x="4668" y="8392"/>
                  </a:lnTo>
                  <a:lnTo>
                    <a:pt x="4730" y="8337"/>
                  </a:lnTo>
                  <a:lnTo>
                    <a:pt x="4791" y="8282"/>
                  </a:lnTo>
                  <a:lnTo>
                    <a:pt x="4852" y="8225"/>
                  </a:lnTo>
                  <a:lnTo>
                    <a:pt x="4911" y="8167"/>
                  </a:lnTo>
                  <a:lnTo>
                    <a:pt x="4911" y="8167"/>
                  </a:lnTo>
                  <a:lnTo>
                    <a:pt x="4895" y="8192"/>
                  </a:lnTo>
                  <a:lnTo>
                    <a:pt x="4880" y="8218"/>
                  </a:lnTo>
                  <a:lnTo>
                    <a:pt x="4866" y="8243"/>
                  </a:lnTo>
                  <a:lnTo>
                    <a:pt x="4853" y="8269"/>
                  </a:lnTo>
                  <a:lnTo>
                    <a:pt x="4840" y="8295"/>
                  </a:lnTo>
                  <a:lnTo>
                    <a:pt x="4829" y="8321"/>
                  </a:lnTo>
                  <a:lnTo>
                    <a:pt x="4820" y="8346"/>
                  </a:lnTo>
                  <a:lnTo>
                    <a:pt x="4811" y="8372"/>
                  </a:lnTo>
                  <a:lnTo>
                    <a:pt x="4804" y="8398"/>
                  </a:lnTo>
                  <a:lnTo>
                    <a:pt x="4798" y="8424"/>
                  </a:lnTo>
                  <a:lnTo>
                    <a:pt x="4794" y="8449"/>
                  </a:lnTo>
                  <a:lnTo>
                    <a:pt x="4791" y="8475"/>
                  </a:lnTo>
                  <a:lnTo>
                    <a:pt x="4790" y="8500"/>
                  </a:lnTo>
                  <a:lnTo>
                    <a:pt x="4790" y="8526"/>
                  </a:lnTo>
                  <a:lnTo>
                    <a:pt x="4792" y="8551"/>
                  </a:lnTo>
                  <a:lnTo>
                    <a:pt x="4796" y="8577"/>
                  </a:lnTo>
                  <a:lnTo>
                    <a:pt x="4796" y="8577"/>
                  </a:lnTo>
                  <a:lnTo>
                    <a:pt x="4763" y="8531"/>
                  </a:lnTo>
                  <a:lnTo>
                    <a:pt x="4731" y="8485"/>
                  </a:lnTo>
                  <a:lnTo>
                    <a:pt x="4668" y="8392"/>
                  </a:lnTo>
                  <a:lnTo>
                    <a:pt x="4668" y="8392"/>
                  </a:lnTo>
                  <a:close/>
                  <a:moveTo>
                    <a:pt x="4825" y="8618"/>
                  </a:moveTo>
                  <a:lnTo>
                    <a:pt x="4825" y="8618"/>
                  </a:lnTo>
                  <a:lnTo>
                    <a:pt x="4828" y="8616"/>
                  </a:lnTo>
                  <a:lnTo>
                    <a:pt x="4832" y="8613"/>
                  </a:lnTo>
                  <a:lnTo>
                    <a:pt x="4832" y="8613"/>
                  </a:lnTo>
                  <a:lnTo>
                    <a:pt x="4868" y="8570"/>
                  </a:lnTo>
                  <a:lnTo>
                    <a:pt x="4906" y="8528"/>
                  </a:lnTo>
                  <a:lnTo>
                    <a:pt x="4943" y="8487"/>
                  </a:lnTo>
                  <a:lnTo>
                    <a:pt x="4982" y="8446"/>
                  </a:lnTo>
                  <a:lnTo>
                    <a:pt x="5061" y="8366"/>
                  </a:lnTo>
                  <a:lnTo>
                    <a:pt x="5141" y="8287"/>
                  </a:lnTo>
                  <a:lnTo>
                    <a:pt x="5220" y="8207"/>
                  </a:lnTo>
                  <a:lnTo>
                    <a:pt x="5260" y="8166"/>
                  </a:lnTo>
                  <a:lnTo>
                    <a:pt x="5299" y="8125"/>
                  </a:lnTo>
                  <a:lnTo>
                    <a:pt x="5336" y="8084"/>
                  </a:lnTo>
                  <a:lnTo>
                    <a:pt x="5373" y="8041"/>
                  </a:lnTo>
                  <a:lnTo>
                    <a:pt x="5409" y="7998"/>
                  </a:lnTo>
                  <a:lnTo>
                    <a:pt x="5443" y="7953"/>
                  </a:lnTo>
                  <a:lnTo>
                    <a:pt x="5443" y="7953"/>
                  </a:lnTo>
                  <a:lnTo>
                    <a:pt x="5532" y="7833"/>
                  </a:lnTo>
                  <a:lnTo>
                    <a:pt x="5618" y="7711"/>
                  </a:lnTo>
                  <a:lnTo>
                    <a:pt x="5703" y="7587"/>
                  </a:lnTo>
                  <a:lnTo>
                    <a:pt x="5785" y="7463"/>
                  </a:lnTo>
                  <a:lnTo>
                    <a:pt x="5865" y="7338"/>
                  </a:lnTo>
                  <a:lnTo>
                    <a:pt x="5945" y="7210"/>
                  </a:lnTo>
                  <a:lnTo>
                    <a:pt x="6023" y="7082"/>
                  </a:lnTo>
                  <a:lnTo>
                    <a:pt x="6101" y="6955"/>
                  </a:lnTo>
                  <a:lnTo>
                    <a:pt x="6101" y="6955"/>
                  </a:lnTo>
                  <a:lnTo>
                    <a:pt x="6149" y="6874"/>
                  </a:lnTo>
                  <a:lnTo>
                    <a:pt x="6149" y="6874"/>
                  </a:lnTo>
                  <a:lnTo>
                    <a:pt x="6232" y="6771"/>
                  </a:lnTo>
                  <a:lnTo>
                    <a:pt x="6314" y="6666"/>
                  </a:lnTo>
                  <a:lnTo>
                    <a:pt x="6314" y="6666"/>
                  </a:lnTo>
                  <a:lnTo>
                    <a:pt x="6400" y="6553"/>
                  </a:lnTo>
                  <a:lnTo>
                    <a:pt x="6486" y="6440"/>
                  </a:lnTo>
                  <a:lnTo>
                    <a:pt x="6570" y="6325"/>
                  </a:lnTo>
                  <a:lnTo>
                    <a:pt x="6653" y="6210"/>
                  </a:lnTo>
                  <a:lnTo>
                    <a:pt x="6735" y="6094"/>
                  </a:lnTo>
                  <a:lnTo>
                    <a:pt x="6817" y="5979"/>
                  </a:lnTo>
                  <a:lnTo>
                    <a:pt x="6978" y="5745"/>
                  </a:lnTo>
                  <a:lnTo>
                    <a:pt x="7139" y="5510"/>
                  </a:lnTo>
                  <a:lnTo>
                    <a:pt x="7299" y="5276"/>
                  </a:lnTo>
                  <a:lnTo>
                    <a:pt x="7459" y="5041"/>
                  </a:lnTo>
                  <a:lnTo>
                    <a:pt x="7621" y="4808"/>
                  </a:lnTo>
                  <a:lnTo>
                    <a:pt x="7621" y="4808"/>
                  </a:lnTo>
                  <a:lnTo>
                    <a:pt x="7705" y="4689"/>
                  </a:lnTo>
                  <a:lnTo>
                    <a:pt x="7789" y="4571"/>
                  </a:lnTo>
                  <a:lnTo>
                    <a:pt x="7875" y="4452"/>
                  </a:lnTo>
                  <a:lnTo>
                    <a:pt x="7962" y="4334"/>
                  </a:lnTo>
                  <a:lnTo>
                    <a:pt x="8135" y="4100"/>
                  </a:lnTo>
                  <a:lnTo>
                    <a:pt x="8310" y="3867"/>
                  </a:lnTo>
                  <a:lnTo>
                    <a:pt x="8486" y="3635"/>
                  </a:lnTo>
                  <a:lnTo>
                    <a:pt x="8663" y="3404"/>
                  </a:lnTo>
                  <a:lnTo>
                    <a:pt x="8839" y="3172"/>
                  </a:lnTo>
                  <a:lnTo>
                    <a:pt x="9016" y="2939"/>
                  </a:lnTo>
                  <a:lnTo>
                    <a:pt x="9016" y="2939"/>
                  </a:lnTo>
                  <a:lnTo>
                    <a:pt x="9381" y="2457"/>
                  </a:lnTo>
                  <a:lnTo>
                    <a:pt x="9564" y="2216"/>
                  </a:lnTo>
                  <a:lnTo>
                    <a:pt x="9745" y="1972"/>
                  </a:lnTo>
                  <a:lnTo>
                    <a:pt x="9745" y="1972"/>
                  </a:lnTo>
                  <a:lnTo>
                    <a:pt x="9776" y="1931"/>
                  </a:lnTo>
                  <a:lnTo>
                    <a:pt x="9805" y="1888"/>
                  </a:lnTo>
                  <a:lnTo>
                    <a:pt x="9863" y="1802"/>
                  </a:lnTo>
                  <a:lnTo>
                    <a:pt x="9979" y="1629"/>
                  </a:lnTo>
                  <a:lnTo>
                    <a:pt x="9979" y="1629"/>
                  </a:lnTo>
                  <a:lnTo>
                    <a:pt x="10017" y="1575"/>
                  </a:lnTo>
                  <a:lnTo>
                    <a:pt x="10076" y="1496"/>
                  </a:lnTo>
                  <a:lnTo>
                    <a:pt x="10146" y="1406"/>
                  </a:lnTo>
                  <a:lnTo>
                    <a:pt x="10181" y="1362"/>
                  </a:lnTo>
                  <a:lnTo>
                    <a:pt x="10215" y="1321"/>
                  </a:lnTo>
                  <a:lnTo>
                    <a:pt x="10245" y="1286"/>
                  </a:lnTo>
                  <a:lnTo>
                    <a:pt x="10272" y="1258"/>
                  </a:lnTo>
                  <a:lnTo>
                    <a:pt x="10284" y="1248"/>
                  </a:lnTo>
                  <a:lnTo>
                    <a:pt x="10293" y="1239"/>
                  </a:lnTo>
                  <a:lnTo>
                    <a:pt x="10301" y="1234"/>
                  </a:lnTo>
                  <a:lnTo>
                    <a:pt x="10307" y="1231"/>
                  </a:lnTo>
                  <a:lnTo>
                    <a:pt x="10309" y="1231"/>
                  </a:lnTo>
                  <a:lnTo>
                    <a:pt x="10312" y="1232"/>
                  </a:lnTo>
                  <a:lnTo>
                    <a:pt x="10313" y="1235"/>
                  </a:lnTo>
                  <a:lnTo>
                    <a:pt x="10313" y="1237"/>
                  </a:lnTo>
                  <a:lnTo>
                    <a:pt x="10313" y="1245"/>
                  </a:lnTo>
                  <a:lnTo>
                    <a:pt x="10309" y="1257"/>
                  </a:lnTo>
                  <a:lnTo>
                    <a:pt x="10304" y="1273"/>
                  </a:lnTo>
                  <a:lnTo>
                    <a:pt x="10294" y="1294"/>
                  </a:lnTo>
                  <a:lnTo>
                    <a:pt x="10282" y="1320"/>
                  </a:lnTo>
                  <a:lnTo>
                    <a:pt x="10267" y="1351"/>
                  </a:lnTo>
                  <a:lnTo>
                    <a:pt x="10267" y="1351"/>
                  </a:lnTo>
                  <a:lnTo>
                    <a:pt x="10241" y="1400"/>
                  </a:lnTo>
                  <a:lnTo>
                    <a:pt x="10213" y="1448"/>
                  </a:lnTo>
                  <a:lnTo>
                    <a:pt x="10184" y="1493"/>
                  </a:lnTo>
                  <a:lnTo>
                    <a:pt x="10153" y="1539"/>
                  </a:lnTo>
                  <a:lnTo>
                    <a:pt x="10120" y="1584"/>
                  </a:lnTo>
                  <a:lnTo>
                    <a:pt x="10087" y="1628"/>
                  </a:lnTo>
                  <a:lnTo>
                    <a:pt x="10052" y="1671"/>
                  </a:lnTo>
                  <a:lnTo>
                    <a:pt x="10017" y="1715"/>
                  </a:lnTo>
                  <a:lnTo>
                    <a:pt x="9947" y="1800"/>
                  </a:lnTo>
                  <a:lnTo>
                    <a:pt x="9875" y="1885"/>
                  </a:lnTo>
                  <a:lnTo>
                    <a:pt x="9840" y="1928"/>
                  </a:lnTo>
                  <a:lnTo>
                    <a:pt x="9805" y="1971"/>
                  </a:lnTo>
                  <a:lnTo>
                    <a:pt x="9772" y="2014"/>
                  </a:lnTo>
                  <a:lnTo>
                    <a:pt x="9739" y="2059"/>
                  </a:lnTo>
                  <a:lnTo>
                    <a:pt x="9739" y="2059"/>
                  </a:lnTo>
                  <a:lnTo>
                    <a:pt x="9564" y="2305"/>
                  </a:lnTo>
                  <a:lnTo>
                    <a:pt x="9391" y="2551"/>
                  </a:lnTo>
                  <a:lnTo>
                    <a:pt x="9045" y="3047"/>
                  </a:lnTo>
                  <a:lnTo>
                    <a:pt x="9045" y="3047"/>
                  </a:lnTo>
                  <a:lnTo>
                    <a:pt x="8949" y="3182"/>
                  </a:lnTo>
                  <a:lnTo>
                    <a:pt x="8853" y="3318"/>
                  </a:lnTo>
                  <a:lnTo>
                    <a:pt x="8756" y="3453"/>
                  </a:lnTo>
                  <a:lnTo>
                    <a:pt x="8658" y="3586"/>
                  </a:lnTo>
                  <a:lnTo>
                    <a:pt x="8560" y="3720"/>
                  </a:lnTo>
                  <a:lnTo>
                    <a:pt x="8460" y="3853"/>
                  </a:lnTo>
                  <a:lnTo>
                    <a:pt x="8261" y="4119"/>
                  </a:lnTo>
                  <a:lnTo>
                    <a:pt x="8059" y="4383"/>
                  </a:lnTo>
                  <a:lnTo>
                    <a:pt x="7856" y="4645"/>
                  </a:lnTo>
                  <a:lnTo>
                    <a:pt x="7449" y="5170"/>
                  </a:lnTo>
                  <a:lnTo>
                    <a:pt x="7449" y="5170"/>
                  </a:lnTo>
                  <a:lnTo>
                    <a:pt x="7372" y="5269"/>
                  </a:lnTo>
                  <a:lnTo>
                    <a:pt x="7296" y="5369"/>
                  </a:lnTo>
                  <a:lnTo>
                    <a:pt x="7222" y="5468"/>
                  </a:lnTo>
                  <a:lnTo>
                    <a:pt x="7148" y="5569"/>
                  </a:lnTo>
                  <a:lnTo>
                    <a:pt x="7074" y="5668"/>
                  </a:lnTo>
                  <a:lnTo>
                    <a:pt x="7003" y="5769"/>
                  </a:lnTo>
                  <a:lnTo>
                    <a:pt x="6932" y="5870"/>
                  </a:lnTo>
                  <a:lnTo>
                    <a:pt x="6860" y="5972"/>
                  </a:lnTo>
                  <a:lnTo>
                    <a:pt x="6791" y="6073"/>
                  </a:lnTo>
                  <a:lnTo>
                    <a:pt x="6722" y="6176"/>
                  </a:lnTo>
                  <a:lnTo>
                    <a:pt x="6653" y="6279"/>
                  </a:lnTo>
                  <a:lnTo>
                    <a:pt x="6585" y="6384"/>
                  </a:lnTo>
                  <a:lnTo>
                    <a:pt x="6517" y="6488"/>
                  </a:lnTo>
                  <a:lnTo>
                    <a:pt x="6451" y="6593"/>
                  </a:lnTo>
                  <a:lnTo>
                    <a:pt x="6384" y="6698"/>
                  </a:lnTo>
                  <a:lnTo>
                    <a:pt x="6318" y="6805"/>
                  </a:lnTo>
                  <a:lnTo>
                    <a:pt x="6318" y="6805"/>
                  </a:lnTo>
                  <a:lnTo>
                    <a:pt x="6278" y="6868"/>
                  </a:lnTo>
                  <a:lnTo>
                    <a:pt x="6239" y="6930"/>
                  </a:lnTo>
                  <a:lnTo>
                    <a:pt x="6198" y="6992"/>
                  </a:lnTo>
                  <a:lnTo>
                    <a:pt x="6157" y="7053"/>
                  </a:lnTo>
                  <a:lnTo>
                    <a:pt x="6115" y="7114"/>
                  </a:lnTo>
                  <a:lnTo>
                    <a:pt x="6072" y="7175"/>
                  </a:lnTo>
                  <a:lnTo>
                    <a:pt x="5986" y="7294"/>
                  </a:lnTo>
                  <a:lnTo>
                    <a:pt x="5898" y="7414"/>
                  </a:lnTo>
                  <a:lnTo>
                    <a:pt x="5808" y="7531"/>
                  </a:lnTo>
                  <a:lnTo>
                    <a:pt x="5718" y="7648"/>
                  </a:lnTo>
                  <a:lnTo>
                    <a:pt x="5628" y="7765"/>
                  </a:lnTo>
                  <a:lnTo>
                    <a:pt x="5446" y="7998"/>
                  </a:lnTo>
                  <a:lnTo>
                    <a:pt x="5357" y="8116"/>
                  </a:lnTo>
                  <a:lnTo>
                    <a:pt x="5268" y="8234"/>
                  </a:lnTo>
                  <a:lnTo>
                    <a:pt x="5182" y="8353"/>
                  </a:lnTo>
                  <a:lnTo>
                    <a:pt x="5096" y="8474"/>
                  </a:lnTo>
                  <a:lnTo>
                    <a:pt x="5054" y="8535"/>
                  </a:lnTo>
                  <a:lnTo>
                    <a:pt x="5013" y="8597"/>
                  </a:lnTo>
                  <a:lnTo>
                    <a:pt x="4973" y="8659"/>
                  </a:lnTo>
                  <a:lnTo>
                    <a:pt x="4934" y="8721"/>
                  </a:lnTo>
                  <a:lnTo>
                    <a:pt x="4934" y="8721"/>
                  </a:lnTo>
                  <a:lnTo>
                    <a:pt x="4931" y="8727"/>
                  </a:lnTo>
                  <a:lnTo>
                    <a:pt x="4931" y="8732"/>
                  </a:lnTo>
                  <a:lnTo>
                    <a:pt x="4934" y="8736"/>
                  </a:lnTo>
                  <a:lnTo>
                    <a:pt x="4937" y="8740"/>
                  </a:lnTo>
                  <a:lnTo>
                    <a:pt x="4942" y="8742"/>
                  </a:lnTo>
                  <a:lnTo>
                    <a:pt x="4948" y="8743"/>
                  </a:lnTo>
                  <a:lnTo>
                    <a:pt x="4952" y="8742"/>
                  </a:lnTo>
                  <a:lnTo>
                    <a:pt x="4957" y="8740"/>
                  </a:lnTo>
                  <a:lnTo>
                    <a:pt x="4957" y="8740"/>
                  </a:lnTo>
                  <a:lnTo>
                    <a:pt x="5025" y="8675"/>
                  </a:lnTo>
                  <a:lnTo>
                    <a:pt x="5090" y="8610"/>
                  </a:lnTo>
                  <a:lnTo>
                    <a:pt x="5154" y="8543"/>
                  </a:lnTo>
                  <a:lnTo>
                    <a:pt x="5217" y="8475"/>
                  </a:lnTo>
                  <a:lnTo>
                    <a:pt x="5279" y="8407"/>
                  </a:lnTo>
                  <a:lnTo>
                    <a:pt x="5339" y="8337"/>
                  </a:lnTo>
                  <a:lnTo>
                    <a:pt x="5398" y="8266"/>
                  </a:lnTo>
                  <a:lnTo>
                    <a:pt x="5458" y="8194"/>
                  </a:lnTo>
                  <a:lnTo>
                    <a:pt x="5458" y="8194"/>
                  </a:lnTo>
                  <a:lnTo>
                    <a:pt x="5353" y="8337"/>
                  </a:lnTo>
                  <a:lnTo>
                    <a:pt x="5250" y="8480"/>
                  </a:lnTo>
                  <a:lnTo>
                    <a:pt x="5147" y="8624"/>
                  </a:lnTo>
                  <a:lnTo>
                    <a:pt x="5046" y="8769"/>
                  </a:lnTo>
                  <a:lnTo>
                    <a:pt x="5046" y="8769"/>
                  </a:lnTo>
                  <a:lnTo>
                    <a:pt x="5044" y="8775"/>
                  </a:lnTo>
                  <a:lnTo>
                    <a:pt x="5044" y="8780"/>
                  </a:lnTo>
                  <a:lnTo>
                    <a:pt x="5046" y="8784"/>
                  </a:lnTo>
                  <a:lnTo>
                    <a:pt x="5050" y="8788"/>
                  </a:lnTo>
                  <a:lnTo>
                    <a:pt x="5054" y="8790"/>
                  </a:lnTo>
                  <a:lnTo>
                    <a:pt x="5059" y="8791"/>
                  </a:lnTo>
                  <a:lnTo>
                    <a:pt x="5065" y="8790"/>
                  </a:lnTo>
                  <a:lnTo>
                    <a:pt x="5069" y="8788"/>
                  </a:lnTo>
                  <a:lnTo>
                    <a:pt x="5069" y="8788"/>
                  </a:lnTo>
                  <a:lnTo>
                    <a:pt x="5108" y="8756"/>
                  </a:lnTo>
                  <a:lnTo>
                    <a:pt x="5145" y="8723"/>
                  </a:lnTo>
                  <a:lnTo>
                    <a:pt x="5183" y="8691"/>
                  </a:lnTo>
                  <a:lnTo>
                    <a:pt x="5219" y="8658"/>
                  </a:lnTo>
                  <a:lnTo>
                    <a:pt x="5292" y="8590"/>
                  </a:lnTo>
                  <a:lnTo>
                    <a:pt x="5362" y="8520"/>
                  </a:lnTo>
                  <a:lnTo>
                    <a:pt x="5362" y="8520"/>
                  </a:lnTo>
                  <a:lnTo>
                    <a:pt x="5234" y="8713"/>
                  </a:lnTo>
                  <a:lnTo>
                    <a:pt x="5108" y="8905"/>
                  </a:lnTo>
                  <a:lnTo>
                    <a:pt x="5108" y="8905"/>
                  </a:lnTo>
                  <a:lnTo>
                    <a:pt x="5081" y="8886"/>
                  </a:lnTo>
                  <a:lnTo>
                    <a:pt x="5054" y="8865"/>
                  </a:lnTo>
                  <a:lnTo>
                    <a:pt x="5027" y="8843"/>
                  </a:lnTo>
                  <a:lnTo>
                    <a:pt x="5000" y="8818"/>
                  </a:lnTo>
                  <a:lnTo>
                    <a:pt x="5000" y="8818"/>
                  </a:lnTo>
                  <a:lnTo>
                    <a:pt x="4977" y="8795"/>
                  </a:lnTo>
                  <a:lnTo>
                    <a:pt x="4954" y="8771"/>
                  </a:lnTo>
                  <a:lnTo>
                    <a:pt x="4930" y="8747"/>
                  </a:lnTo>
                  <a:lnTo>
                    <a:pt x="4908" y="8721"/>
                  </a:lnTo>
                  <a:lnTo>
                    <a:pt x="4866" y="8671"/>
                  </a:lnTo>
                  <a:lnTo>
                    <a:pt x="4825" y="8618"/>
                  </a:lnTo>
                  <a:lnTo>
                    <a:pt x="4825" y="8618"/>
                  </a:lnTo>
                  <a:close/>
                  <a:moveTo>
                    <a:pt x="5140" y="8926"/>
                  </a:moveTo>
                  <a:lnTo>
                    <a:pt x="5140" y="8926"/>
                  </a:lnTo>
                  <a:lnTo>
                    <a:pt x="5216" y="8846"/>
                  </a:lnTo>
                  <a:lnTo>
                    <a:pt x="5289" y="8766"/>
                  </a:lnTo>
                  <a:lnTo>
                    <a:pt x="5363" y="8685"/>
                  </a:lnTo>
                  <a:lnTo>
                    <a:pt x="5435" y="8602"/>
                  </a:lnTo>
                  <a:lnTo>
                    <a:pt x="5504" y="8519"/>
                  </a:lnTo>
                  <a:lnTo>
                    <a:pt x="5573" y="8434"/>
                  </a:lnTo>
                  <a:lnTo>
                    <a:pt x="5641" y="8349"/>
                  </a:lnTo>
                  <a:lnTo>
                    <a:pt x="5706" y="8262"/>
                  </a:lnTo>
                  <a:lnTo>
                    <a:pt x="5772" y="8176"/>
                  </a:lnTo>
                  <a:lnTo>
                    <a:pt x="5837" y="8088"/>
                  </a:lnTo>
                  <a:lnTo>
                    <a:pt x="5900" y="7999"/>
                  </a:lnTo>
                  <a:lnTo>
                    <a:pt x="5964" y="7910"/>
                  </a:lnTo>
                  <a:lnTo>
                    <a:pt x="6089" y="7731"/>
                  </a:lnTo>
                  <a:lnTo>
                    <a:pt x="6212" y="7549"/>
                  </a:lnTo>
                  <a:lnTo>
                    <a:pt x="6212" y="7549"/>
                  </a:lnTo>
                  <a:lnTo>
                    <a:pt x="6290" y="7434"/>
                  </a:lnTo>
                  <a:lnTo>
                    <a:pt x="6369" y="7319"/>
                  </a:lnTo>
                  <a:lnTo>
                    <a:pt x="6529" y="7089"/>
                  </a:lnTo>
                  <a:lnTo>
                    <a:pt x="6689" y="6861"/>
                  </a:lnTo>
                  <a:lnTo>
                    <a:pt x="6852" y="6634"/>
                  </a:lnTo>
                  <a:lnTo>
                    <a:pt x="7179" y="6182"/>
                  </a:lnTo>
                  <a:lnTo>
                    <a:pt x="7342" y="5956"/>
                  </a:lnTo>
                  <a:lnTo>
                    <a:pt x="7506" y="5729"/>
                  </a:lnTo>
                  <a:lnTo>
                    <a:pt x="7506" y="5729"/>
                  </a:lnTo>
                  <a:lnTo>
                    <a:pt x="7715" y="5438"/>
                  </a:lnTo>
                  <a:lnTo>
                    <a:pt x="7922" y="5145"/>
                  </a:lnTo>
                  <a:lnTo>
                    <a:pt x="8334" y="4559"/>
                  </a:lnTo>
                  <a:lnTo>
                    <a:pt x="8541" y="4266"/>
                  </a:lnTo>
                  <a:lnTo>
                    <a:pt x="8748" y="3974"/>
                  </a:lnTo>
                  <a:lnTo>
                    <a:pt x="8956" y="3682"/>
                  </a:lnTo>
                  <a:lnTo>
                    <a:pt x="9166" y="3391"/>
                  </a:lnTo>
                  <a:lnTo>
                    <a:pt x="9166" y="3391"/>
                  </a:lnTo>
                  <a:lnTo>
                    <a:pt x="9343" y="3165"/>
                  </a:lnTo>
                  <a:lnTo>
                    <a:pt x="9433" y="3052"/>
                  </a:lnTo>
                  <a:lnTo>
                    <a:pt x="9523" y="2940"/>
                  </a:lnTo>
                  <a:lnTo>
                    <a:pt x="9523" y="2940"/>
                  </a:lnTo>
                  <a:lnTo>
                    <a:pt x="9626" y="2813"/>
                  </a:lnTo>
                  <a:lnTo>
                    <a:pt x="9729" y="2684"/>
                  </a:lnTo>
                  <a:lnTo>
                    <a:pt x="9831" y="2555"/>
                  </a:lnTo>
                  <a:lnTo>
                    <a:pt x="9931" y="2425"/>
                  </a:lnTo>
                  <a:lnTo>
                    <a:pt x="10030" y="2294"/>
                  </a:lnTo>
                  <a:lnTo>
                    <a:pt x="10079" y="2228"/>
                  </a:lnTo>
                  <a:lnTo>
                    <a:pt x="10126" y="2162"/>
                  </a:lnTo>
                  <a:lnTo>
                    <a:pt x="10174" y="2095"/>
                  </a:lnTo>
                  <a:lnTo>
                    <a:pt x="10219" y="2027"/>
                  </a:lnTo>
                  <a:lnTo>
                    <a:pt x="10265" y="1959"/>
                  </a:lnTo>
                  <a:lnTo>
                    <a:pt x="10309" y="1890"/>
                  </a:lnTo>
                  <a:lnTo>
                    <a:pt x="10309" y="1890"/>
                  </a:lnTo>
                  <a:lnTo>
                    <a:pt x="10385" y="1799"/>
                  </a:lnTo>
                  <a:lnTo>
                    <a:pt x="10463" y="1706"/>
                  </a:lnTo>
                  <a:lnTo>
                    <a:pt x="10617" y="1525"/>
                  </a:lnTo>
                  <a:lnTo>
                    <a:pt x="10617" y="1525"/>
                  </a:lnTo>
                  <a:lnTo>
                    <a:pt x="10694" y="1435"/>
                  </a:lnTo>
                  <a:lnTo>
                    <a:pt x="10721" y="1403"/>
                  </a:lnTo>
                  <a:lnTo>
                    <a:pt x="10731" y="1393"/>
                  </a:lnTo>
                  <a:lnTo>
                    <a:pt x="10738" y="1387"/>
                  </a:lnTo>
                  <a:lnTo>
                    <a:pt x="10742" y="1385"/>
                  </a:lnTo>
                  <a:lnTo>
                    <a:pt x="10744" y="1385"/>
                  </a:lnTo>
                  <a:lnTo>
                    <a:pt x="10744" y="1387"/>
                  </a:lnTo>
                  <a:lnTo>
                    <a:pt x="10740" y="1394"/>
                  </a:lnTo>
                  <a:lnTo>
                    <a:pt x="10734" y="1408"/>
                  </a:lnTo>
                  <a:lnTo>
                    <a:pt x="10710" y="1452"/>
                  </a:lnTo>
                  <a:lnTo>
                    <a:pt x="10668" y="1524"/>
                  </a:lnTo>
                  <a:lnTo>
                    <a:pt x="10668" y="1524"/>
                  </a:lnTo>
                  <a:lnTo>
                    <a:pt x="10629" y="1587"/>
                  </a:lnTo>
                  <a:lnTo>
                    <a:pt x="10590" y="1648"/>
                  </a:lnTo>
                  <a:lnTo>
                    <a:pt x="10549" y="1709"/>
                  </a:lnTo>
                  <a:lnTo>
                    <a:pt x="10507" y="1768"/>
                  </a:lnTo>
                  <a:lnTo>
                    <a:pt x="10464" y="1828"/>
                  </a:lnTo>
                  <a:lnTo>
                    <a:pt x="10419" y="1887"/>
                  </a:lnTo>
                  <a:lnTo>
                    <a:pt x="10375" y="1945"/>
                  </a:lnTo>
                  <a:lnTo>
                    <a:pt x="10329" y="2003"/>
                  </a:lnTo>
                  <a:lnTo>
                    <a:pt x="10237" y="2117"/>
                  </a:lnTo>
                  <a:lnTo>
                    <a:pt x="10143" y="2231"/>
                  </a:lnTo>
                  <a:lnTo>
                    <a:pt x="10050" y="2343"/>
                  </a:lnTo>
                  <a:lnTo>
                    <a:pt x="9957" y="2456"/>
                  </a:lnTo>
                  <a:lnTo>
                    <a:pt x="9957" y="2456"/>
                  </a:lnTo>
                  <a:lnTo>
                    <a:pt x="9874" y="2557"/>
                  </a:lnTo>
                  <a:lnTo>
                    <a:pt x="9792" y="2660"/>
                  </a:lnTo>
                  <a:lnTo>
                    <a:pt x="9710" y="2765"/>
                  </a:lnTo>
                  <a:lnTo>
                    <a:pt x="9629" y="2869"/>
                  </a:lnTo>
                  <a:lnTo>
                    <a:pt x="9549" y="2973"/>
                  </a:lnTo>
                  <a:lnTo>
                    <a:pt x="9469" y="3077"/>
                  </a:lnTo>
                  <a:lnTo>
                    <a:pt x="9311" y="3289"/>
                  </a:lnTo>
                  <a:lnTo>
                    <a:pt x="9155" y="3501"/>
                  </a:lnTo>
                  <a:lnTo>
                    <a:pt x="9002" y="3715"/>
                  </a:lnTo>
                  <a:lnTo>
                    <a:pt x="8849" y="3929"/>
                  </a:lnTo>
                  <a:lnTo>
                    <a:pt x="8698" y="4144"/>
                  </a:lnTo>
                  <a:lnTo>
                    <a:pt x="8698" y="4144"/>
                  </a:lnTo>
                  <a:lnTo>
                    <a:pt x="8540" y="4370"/>
                  </a:lnTo>
                  <a:lnTo>
                    <a:pt x="8384" y="4597"/>
                  </a:lnTo>
                  <a:lnTo>
                    <a:pt x="8230" y="4826"/>
                  </a:lnTo>
                  <a:lnTo>
                    <a:pt x="8076" y="5054"/>
                  </a:lnTo>
                  <a:lnTo>
                    <a:pt x="7924" y="5282"/>
                  </a:lnTo>
                  <a:lnTo>
                    <a:pt x="7771" y="5512"/>
                  </a:lnTo>
                  <a:lnTo>
                    <a:pt x="7468" y="5970"/>
                  </a:lnTo>
                  <a:lnTo>
                    <a:pt x="7468" y="5970"/>
                  </a:lnTo>
                  <a:lnTo>
                    <a:pt x="7235" y="6263"/>
                  </a:lnTo>
                  <a:lnTo>
                    <a:pt x="7004" y="6556"/>
                  </a:lnTo>
                  <a:lnTo>
                    <a:pt x="6889" y="6703"/>
                  </a:lnTo>
                  <a:lnTo>
                    <a:pt x="6775" y="6851"/>
                  </a:lnTo>
                  <a:lnTo>
                    <a:pt x="6661" y="6998"/>
                  </a:lnTo>
                  <a:lnTo>
                    <a:pt x="6549" y="7147"/>
                  </a:lnTo>
                  <a:lnTo>
                    <a:pt x="6549" y="7147"/>
                  </a:lnTo>
                  <a:lnTo>
                    <a:pt x="6446" y="7286"/>
                  </a:lnTo>
                  <a:lnTo>
                    <a:pt x="6343" y="7425"/>
                  </a:lnTo>
                  <a:lnTo>
                    <a:pt x="6138" y="7704"/>
                  </a:lnTo>
                  <a:lnTo>
                    <a:pt x="6035" y="7843"/>
                  </a:lnTo>
                  <a:lnTo>
                    <a:pt x="5931" y="7981"/>
                  </a:lnTo>
                  <a:lnTo>
                    <a:pt x="5826" y="8119"/>
                  </a:lnTo>
                  <a:lnTo>
                    <a:pt x="5718" y="8255"/>
                  </a:lnTo>
                  <a:lnTo>
                    <a:pt x="5718" y="8255"/>
                  </a:lnTo>
                  <a:lnTo>
                    <a:pt x="5652" y="8338"/>
                  </a:lnTo>
                  <a:lnTo>
                    <a:pt x="5588" y="8421"/>
                  </a:lnTo>
                  <a:lnTo>
                    <a:pt x="5556" y="8464"/>
                  </a:lnTo>
                  <a:lnTo>
                    <a:pt x="5526" y="8506"/>
                  </a:lnTo>
                  <a:lnTo>
                    <a:pt x="5497" y="8548"/>
                  </a:lnTo>
                  <a:lnTo>
                    <a:pt x="5467" y="8591"/>
                  </a:lnTo>
                  <a:lnTo>
                    <a:pt x="5439" y="8634"/>
                  </a:lnTo>
                  <a:lnTo>
                    <a:pt x="5414" y="8679"/>
                  </a:lnTo>
                  <a:lnTo>
                    <a:pt x="5388" y="8723"/>
                  </a:lnTo>
                  <a:lnTo>
                    <a:pt x="5364" y="8769"/>
                  </a:lnTo>
                  <a:lnTo>
                    <a:pt x="5341" y="8816"/>
                  </a:lnTo>
                  <a:lnTo>
                    <a:pt x="5320" y="8865"/>
                  </a:lnTo>
                  <a:lnTo>
                    <a:pt x="5301" y="8914"/>
                  </a:lnTo>
                  <a:lnTo>
                    <a:pt x="5284" y="8964"/>
                  </a:lnTo>
                  <a:lnTo>
                    <a:pt x="5284" y="8964"/>
                  </a:lnTo>
                  <a:lnTo>
                    <a:pt x="5282" y="8970"/>
                  </a:lnTo>
                  <a:lnTo>
                    <a:pt x="5284" y="8975"/>
                  </a:lnTo>
                  <a:lnTo>
                    <a:pt x="5287" y="8980"/>
                  </a:lnTo>
                  <a:lnTo>
                    <a:pt x="5291" y="8983"/>
                  </a:lnTo>
                  <a:lnTo>
                    <a:pt x="5295" y="8984"/>
                  </a:lnTo>
                  <a:lnTo>
                    <a:pt x="5301" y="8986"/>
                  </a:lnTo>
                  <a:lnTo>
                    <a:pt x="5306" y="8983"/>
                  </a:lnTo>
                  <a:lnTo>
                    <a:pt x="5311" y="8981"/>
                  </a:lnTo>
                  <a:lnTo>
                    <a:pt x="5311" y="8981"/>
                  </a:lnTo>
                  <a:lnTo>
                    <a:pt x="5390" y="8893"/>
                  </a:lnTo>
                  <a:lnTo>
                    <a:pt x="5469" y="8805"/>
                  </a:lnTo>
                  <a:lnTo>
                    <a:pt x="5469" y="8805"/>
                  </a:lnTo>
                  <a:lnTo>
                    <a:pt x="5439" y="8856"/>
                  </a:lnTo>
                  <a:lnTo>
                    <a:pt x="5410" y="8906"/>
                  </a:lnTo>
                  <a:lnTo>
                    <a:pt x="5383" y="8957"/>
                  </a:lnTo>
                  <a:lnTo>
                    <a:pt x="5356" y="9010"/>
                  </a:lnTo>
                  <a:lnTo>
                    <a:pt x="5356" y="9010"/>
                  </a:lnTo>
                  <a:lnTo>
                    <a:pt x="5328" y="9004"/>
                  </a:lnTo>
                  <a:lnTo>
                    <a:pt x="5301" y="8997"/>
                  </a:lnTo>
                  <a:lnTo>
                    <a:pt x="5273" y="8989"/>
                  </a:lnTo>
                  <a:lnTo>
                    <a:pt x="5246" y="8979"/>
                  </a:lnTo>
                  <a:lnTo>
                    <a:pt x="5219" y="8967"/>
                  </a:lnTo>
                  <a:lnTo>
                    <a:pt x="5192" y="8955"/>
                  </a:lnTo>
                  <a:lnTo>
                    <a:pt x="5167" y="8941"/>
                  </a:lnTo>
                  <a:lnTo>
                    <a:pt x="5140" y="8926"/>
                  </a:lnTo>
                  <a:lnTo>
                    <a:pt x="5140" y="8926"/>
                  </a:lnTo>
                  <a:close/>
                  <a:moveTo>
                    <a:pt x="5941" y="8816"/>
                  </a:moveTo>
                  <a:lnTo>
                    <a:pt x="5941" y="8816"/>
                  </a:lnTo>
                  <a:lnTo>
                    <a:pt x="5939" y="8822"/>
                  </a:lnTo>
                  <a:lnTo>
                    <a:pt x="5939" y="8828"/>
                  </a:lnTo>
                  <a:lnTo>
                    <a:pt x="5941" y="8833"/>
                  </a:lnTo>
                  <a:lnTo>
                    <a:pt x="5945" y="8837"/>
                  </a:lnTo>
                  <a:lnTo>
                    <a:pt x="5945" y="8837"/>
                  </a:lnTo>
                  <a:lnTo>
                    <a:pt x="5891" y="8871"/>
                  </a:lnTo>
                  <a:lnTo>
                    <a:pt x="5842" y="8900"/>
                  </a:lnTo>
                  <a:lnTo>
                    <a:pt x="5799" y="8924"/>
                  </a:lnTo>
                  <a:lnTo>
                    <a:pt x="5765" y="8941"/>
                  </a:lnTo>
                  <a:lnTo>
                    <a:pt x="5765" y="8941"/>
                  </a:lnTo>
                  <a:lnTo>
                    <a:pt x="5742" y="8953"/>
                  </a:lnTo>
                  <a:lnTo>
                    <a:pt x="5720" y="8962"/>
                  </a:lnTo>
                  <a:lnTo>
                    <a:pt x="5699" y="8972"/>
                  </a:lnTo>
                  <a:lnTo>
                    <a:pt x="5677" y="8980"/>
                  </a:lnTo>
                  <a:lnTo>
                    <a:pt x="5656" y="8987"/>
                  </a:lnTo>
                  <a:lnTo>
                    <a:pt x="5635" y="8994"/>
                  </a:lnTo>
                  <a:lnTo>
                    <a:pt x="5612" y="9000"/>
                  </a:lnTo>
                  <a:lnTo>
                    <a:pt x="5591" y="9004"/>
                  </a:lnTo>
                  <a:lnTo>
                    <a:pt x="5570" y="9009"/>
                  </a:lnTo>
                  <a:lnTo>
                    <a:pt x="5549" y="9012"/>
                  </a:lnTo>
                  <a:lnTo>
                    <a:pt x="5528" y="9015"/>
                  </a:lnTo>
                  <a:lnTo>
                    <a:pt x="5507" y="9017"/>
                  </a:lnTo>
                  <a:lnTo>
                    <a:pt x="5486" y="9018"/>
                  </a:lnTo>
                  <a:lnTo>
                    <a:pt x="5465" y="9019"/>
                  </a:lnTo>
                  <a:lnTo>
                    <a:pt x="5444" y="9019"/>
                  </a:lnTo>
                  <a:lnTo>
                    <a:pt x="5423" y="9018"/>
                  </a:lnTo>
                  <a:lnTo>
                    <a:pt x="5423" y="9018"/>
                  </a:lnTo>
                  <a:lnTo>
                    <a:pt x="5460" y="8983"/>
                  </a:lnTo>
                  <a:lnTo>
                    <a:pt x="5497" y="8947"/>
                  </a:lnTo>
                  <a:lnTo>
                    <a:pt x="5533" y="8911"/>
                  </a:lnTo>
                  <a:lnTo>
                    <a:pt x="5569" y="8874"/>
                  </a:lnTo>
                  <a:lnTo>
                    <a:pt x="5604" y="8836"/>
                  </a:lnTo>
                  <a:lnTo>
                    <a:pt x="5639" y="8798"/>
                  </a:lnTo>
                  <a:lnTo>
                    <a:pt x="5708" y="8720"/>
                  </a:lnTo>
                  <a:lnTo>
                    <a:pt x="5708" y="8720"/>
                  </a:lnTo>
                  <a:lnTo>
                    <a:pt x="5692" y="8751"/>
                  </a:lnTo>
                  <a:lnTo>
                    <a:pt x="5676" y="8784"/>
                  </a:lnTo>
                  <a:lnTo>
                    <a:pt x="5676" y="8784"/>
                  </a:lnTo>
                  <a:lnTo>
                    <a:pt x="5631" y="8857"/>
                  </a:lnTo>
                  <a:lnTo>
                    <a:pt x="5589" y="8928"/>
                  </a:lnTo>
                  <a:lnTo>
                    <a:pt x="5589" y="8928"/>
                  </a:lnTo>
                  <a:lnTo>
                    <a:pt x="5587" y="8935"/>
                  </a:lnTo>
                  <a:lnTo>
                    <a:pt x="5588" y="8940"/>
                  </a:lnTo>
                  <a:lnTo>
                    <a:pt x="5590" y="8946"/>
                  </a:lnTo>
                  <a:lnTo>
                    <a:pt x="5594" y="8949"/>
                  </a:lnTo>
                  <a:lnTo>
                    <a:pt x="5598" y="8953"/>
                  </a:lnTo>
                  <a:lnTo>
                    <a:pt x="5604" y="8953"/>
                  </a:lnTo>
                  <a:lnTo>
                    <a:pt x="5610" y="8952"/>
                  </a:lnTo>
                  <a:lnTo>
                    <a:pt x="5615" y="8948"/>
                  </a:lnTo>
                  <a:lnTo>
                    <a:pt x="5615" y="8948"/>
                  </a:lnTo>
                  <a:lnTo>
                    <a:pt x="5628" y="8935"/>
                  </a:lnTo>
                  <a:lnTo>
                    <a:pt x="5628" y="8935"/>
                  </a:lnTo>
                  <a:lnTo>
                    <a:pt x="5631" y="8936"/>
                  </a:lnTo>
                  <a:lnTo>
                    <a:pt x="5636" y="8936"/>
                  </a:lnTo>
                  <a:lnTo>
                    <a:pt x="5639" y="8936"/>
                  </a:lnTo>
                  <a:lnTo>
                    <a:pt x="5644" y="8935"/>
                  </a:lnTo>
                  <a:lnTo>
                    <a:pt x="5644" y="8935"/>
                  </a:lnTo>
                  <a:lnTo>
                    <a:pt x="5666" y="8921"/>
                  </a:lnTo>
                  <a:lnTo>
                    <a:pt x="5689" y="8906"/>
                  </a:lnTo>
                  <a:lnTo>
                    <a:pt x="5732" y="8876"/>
                  </a:lnTo>
                  <a:lnTo>
                    <a:pt x="5732" y="8876"/>
                  </a:lnTo>
                  <a:lnTo>
                    <a:pt x="5717" y="8904"/>
                  </a:lnTo>
                  <a:lnTo>
                    <a:pt x="5700" y="8928"/>
                  </a:lnTo>
                  <a:lnTo>
                    <a:pt x="5700" y="8928"/>
                  </a:lnTo>
                  <a:lnTo>
                    <a:pt x="5699" y="8932"/>
                  </a:lnTo>
                  <a:lnTo>
                    <a:pt x="5698" y="8934"/>
                  </a:lnTo>
                  <a:lnTo>
                    <a:pt x="5699" y="8940"/>
                  </a:lnTo>
                  <a:lnTo>
                    <a:pt x="5701" y="8946"/>
                  </a:lnTo>
                  <a:lnTo>
                    <a:pt x="5705" y="8950"/>
                  </a:lnTo>
                  <a:lnTo>
                    <a:pt x="5711" y="8953"/>
                  </a:lnTo>
                  <a:lnTo>
                    <a:pt x="5717" y="8954"/>
                  </a:lnTo>
                  <a:lnTo>
                    <a:pt x="5723" y="8953"/>
                  </a:lnTo>
                  <a:lnTo>
                    <a:pt x="5725" y="8952"/>
                  </a:lnTo>
                  <a:lnTo>
                    <a:pt x="5727" y="8949"/>
                  </a:lnTo>
                  <a:lnTo>
                    <a:pt x="5727" y="8949"/>
                  </a:lnTo>
                  <a:lnTo>
                    <a:pt x="5779" y="8888"/>
                  </a:lnTo>
                  <a:lnTo>
                    <a:pt x="5830" y="8828"/>
                  </a:lnTo>
                  <a:lnTo>
                    <a:pt x="5879" y="8766"/>
                  </a:lnTo>
                  <a:lnTo>
                    <a:pt x="5927" y="8702"/>
                  </a:lnTo>
                  <a:lnTo>
                    <a:pt x="5927" y="8702"/>
                  </a:lnTo>
                  <a:lnTo>
                    <a:pt x="5965" y="8657"/>
                  </a:lnTo>
                  <a:lnTo>
                    <a:pt x="5994" y="8623"/>
                  </a:lnTo>
                  <a:lnTo>
                    <a:pt x="6015" y="8602"/>
                  </a:lnTo>
                  <a:lnTo>
                    <a:pt x="6022" y="8595"/>
                  </a:lnTo>
                  <a:lnTo>
                    <a:pt x="6029" y="8590"/>
                  </a:lnTo>
                  <a:lnTo>
                    <a:pt x="6034" y="8589"/>
                  </a:lnTo>
                  <a:lnTo>
                    <a:pt x="6036" y="8589"/>
                  </a:lnTo>
                  <a:lnTo>
                    <a:pt x="6039" y="8590"/>
                  </a:lnTo>
                  <a:lnTo>
                    <a:pt x="6039" y="8595"/>
                  </a:lnTo>
                  <a:lnTo>
                    <a:pt x="6039" y="8600"/>
                  </a:lnTo>
                  <a:lnTo>
                    <a:pt x="6037" y="8607"/>
                  </a:lnTo>
                  <a:lnTo>
                    <a:pt x="6031" y="8625"/>
                  </a:lnTo>
                  <a:lnTo>
                    <a:pt x="6022" y="8647"/>
                  </a:lnTo>
                  <a:lnTo>
                    <a:pt x="6010" y="8673"/>
                  </a:lnTo>
                  <a:lnTo>
                    <a:pt x="5985" y="8727"/>
                  </a:lnTo>
                  <a:lnTo>
                    <a:pt x="5941" y="8816"/>
                  </a:lnTo>
                  <a:lnTo>
                    <a:pt x="5941" y="8816"/>
                  </a:lnTo>
                  <a:close/>
                  <a:moveTo>
                    <a:pt x="5744" y="8732"/>
                  </a:moveTo>
                  <a:lnTo>
                    <a:pt x="5744" y="8732"/>
                  </a:lnTo>
                  <a:lnTo>
                    <a:pt x="5758" y="8708"/>
                  </a:lnTo>
                  <a:lnTo>
                    <a:pt x="5758" y="8708"/>
                  </a:lnTo>
                  <a:lnTo>
                    <a:pt x="5806" y="8630"/>
                  </a:lnTo>
                  <a:lnTo>
                    <a:pt x="5852" y="8552"/>
                  </a:lnTo>
                  <a:lnTo>
                    <a:pt x="5852" y="8552"/>
                  </a:lnTo>
                  <a:lnTo>
                    <a:pt x="5882" y="8516"/>
                  </a:lnTo>
                  <a:lnTo>
                    <a:pt x="5911" y="8481"/>
                  </a:lnTo>
                  <a:lnTo>
                    <a:pt x="5943" y="8447"/>
                  </a:lnTo>
                  <a:lnTo>
                    <a:pt x="5974" y="8414"/>
                  </a:lnTo>
                  <a:lnTo>
                    <a:pt x="5974" y="8414"/>
                  </a:lnTo>
                  <a:lnTo>
                    <a:pt x="5965" y="8426"/>
                  </a:lnTo>
                  <a:lnTo>
                    <a:pt x="5954" y="8439"/>
                  </a:lnTo>
                  <a:lnTo>
                    <a:pt x="5936" y="8467"/>
                  </a:lnTo>
                  <a:lnTo>
                    <a:pt x="5916" y="8497"/>
                  </a:lnTo>
                  <a:lnTo>
                    <a:pt x="5897" y="8531"/>
                  </a:lnTo>
                  <a:lnTo>
                    <a:pt x="5878" y="8569"/>
                  </a:lnTo>
                  <a:lnTo>
                    <a:pt x="5859" y="8606"/>
                  </a:lnTo>
                  <a:lnTo>
                    <a:pt x="5822" y="8686"/>
                  </a:lnTo>
                  <a:lnTo>
                    <a:pt x="5822" y="8686"/>
                  </a:lnTo>
                  <a:lnTo>
                    <a:pt x="5816" y="8694"/>
                  </a:lnTo>
                  <a:lnTo>
                    <a:pt x="5816" y="8694"/>
                  </a:lnTo>
                  <a:lnTo>
                    <a:pt x="5786" y="8727"/>
                  </a:lnTo>
                  <a:lnTo>
                    <a:pt x="5756" y="8761"/>
                  </a:lnTo>
                  <a:lnTo>
                    <a:pt x="5756" y="8761"/>
                  </a:lnTo>
                  <a:lnTo>
                    <a:pt x="5749" y="8747"/>
                  </a:lnTo>
                  <a:lnTo>
                    <a:pt x="5744" y="8732"/>
                  </a:lnTo>
                  <a:lnTo>
                    <a:pt x="5744" y="8732"/>
                  </a:lnTo>
                  <a:close/>
                  <a:moveTo>
                    <a:pt x="5920" y="8366"/>
                  </a:moveTo>
                  <a:lnTo>
                    <a:pt x="5920" y="8366"/>
                  </a:lnTo>
                  <a:lnTo>
                    <a:pt x="5824" y="8493"/>
                  </a:lnTo>
                  <a:lnTo>
                    <a:pt x="5727" y="8617"/>
                  </a:lnTo>
                  <a:lnTo>
                    <a:pt x="5630" y="8741"/>
                  </a:lnTo>
                  <a:lnTo>
                    <a:pt x="5531" y="8864"/>
                  </a:lnTo>
                  <a:lnTo>
                    <a:pt x="5531" y="8864"/>
                  </a:lnTo>
                  <a:lnTo>
                    <a:pt x="5488" y="8914"/>
                  </a:lnTo>
                  <a:lnTo>
                    <a:pt x="5471" y="8933"/>
                  </a:lnTo>
                  <a:lnTo>
                    <a:pt x="5457" y="8947"/>
                  </a:lnTo>
                  <a:lnTo>
                    <a:pt x="5446" y="8957"/>
                  </a:lnTo>
                  <a:lnTo>
                    <a:pt x="5437" y="8964"/>
                  </a:lnTo>
                  <a:lnTo>
                    <a:pt x="5431" y="8967"/>
                  </a:lnTo>
                  <a:lnTo>
                    <a:pt x="5429" y="8967"/>
                  </a:lnTo>
                  <a:lnTo>
                    <a:pt x="5428" y="8966"/>
                  </a:lnTo>
                  <a:lnTo>
                    <a:pt x="5428" y="8963"/>
                  </a:lnTo>
                  <a:lnTo>
                    <a:pt x="5426" y="8961"/>
                  </a:lnTo>
                  <a:lnTo>
                    <a:pt x="5428" y="8953"/>
                  </a:lnTo>
                  <a:lnTo>
                    <a:pt x="5431" y="8941"/>
                  </a:lnTo>
                  <a:lnTo>
                    <a:pt x="5437" y="8927"/>
                  </a:lnTo>
                  <a:lnTo>
                    <a:pt x="5456" y="8890"/>
                  </a:lnTo>
                  <a:lnTo>
                    <a:pt x="5480" y="8842"/>
                  </a:lnTo>
                  <a:lnTo>
                    <a:pt x="5480" y="8842"/>
                  </a:lnTo>
                  <a:lnTo>
                    <a:pt x="5508" y="8795"/>
                  </a:lnTo>
                  <a:lnTo>
                    <a:pt x="5536" y="8748"/>
                  </a:lnTo>
                  <a:lnTo>
                    <a:pt x="5567" y="8701"/>
                  </a:lnTo>
                  <a:lnTo>
                    <a:pt x="5598" y="8655"/>
                  </a:lnTo>
                  <a:lnTo>
                    <a:pt x="5598" y="8655"/>
                  </a:lnTo>
                  <a:lnTo>
                    <a:pt x="5696" y="8540"/>
                  </a:lnTo>
                  <a:lnTo>
                    <a:pt x="5793" y="8423"/>
                  </a:lnTo>
                  <a:lnTo>
                    <a:pt x="5889" y="8303"/>
                  </a:lnTo>
                  <a:lnTo>
                    <a:pt x="5982" y="8184"/>
                  </a:lnTo>
                  <a:lnTo>
                    <a:pt x="5982" y="8184"/>
                  </a:lnTo>
                  <a:lnTo>
                    <a:pt x="5988" y="8183"/>
                  </a:lnTo>
                  <a:lnTo>
                    <a:pt x="5989" y="8184"/>
                  </a:lnTo>
                  <a:lnTo>
                    <a:pt x="5992" y="8184"/>
                  </a:lnTo>
                  <a:lnTo>
                    <a:pt x="5993" y="8188"/>
                  </a:lnTo>
                  <a:lnTo>
                    <a:pt x="5993" y="8194"/>
                  </a:lnTo>
                  <a:lnTo>
                    <a:pt x="5992" y="8204"/>
                  </a:lnTo>
                  <a:lnTo>
                    <a:pt x="5989" y="8213"/>
                  </a:lnTo>
                  <a:lnTo>
                    <a:pt x="5980" y="8239"/>
                  </a:lnTo>
                  <a:lnTo>
                    <a:pt x="5968" y="8268"/>
                  </a:lnTo>
                  <a:lnTo>
                    <a:pt x="5953" y="8301"/>
                  </a:lnTo>
                  <a:lnTo>
                    <a:pt x="5920" y="8366"/>
                  </a:lnTo>
                  <a:lnTo>
                    <a:pt x="5920" y="8366"/>
                  </a:lnTo>
                  <a:close/>
                  <a:moveTo>
                    <a:pt x="5574" y="8639"/>
                  </a:moveTo>
                  <a:lnTo>
                    <a:pt x="5574" y="8639"/>
                  </a:lnTo>
                  <a:lnTo>
                    <a:pt x="5539" y="8681"/>
                  </a:lnTo>
                  <a:lnTo>
                    <a:pt x="5499" y="8729"/>
                  </a:lnTo>
                  <a:lnTo>
                    <a:pt x="5457" y="8775"/>
                  </a:lnTo>
                  <a:lnTo>
                    <a:pt x="5438" y="8795"/>
                  </a:lnTo>
                  <a:lnTo>
                    <a:pt x="5419" y="8811"/>
                  </a:lnTo>
                  <a:lnTo>
                    <a:pt x="5404" y="8824"/>
                  </a:lnTo>
                  <a:lnTo>
                    <a:pt x="5391" y="8832"/>
                  </a:lnTo>
                  <a:lnTo>
                    <a:pt x="5387" y="8835"/>
                  </a:lnTo>
                  <a:lnTo>
                    <a:pt x="5383" y="8835"/>
                  </a:lnTo>
                  <a:lnTo>
                    <a:pt x="5380" y="8833"/>
                  </a:lnTo>
                  <a:lnTo>
                    <a:pt x="5378" y="8830"/>
                  </a:lnTo>
                  <a:lnTo>
                    <a:pt x="5377" y="8825"/>
                  </a:lnTo>
                  <a:lnTo>
                    <a:pt x="5377" y="8818"/>
                  </a:lnTo>
                  <a:lnTo>
                    <a:pt x="5380" y="8810"/>
                  </a:lnTo>
                  <a:lnTo>
                    <a:pt x="5383" y="8799"/>
                  </a:lnTo>
                  <a:lnTo>
                    <a:pt x="5395" y="8770"/>
                  </a:lnTo>
                  <a:lnTo>
                    <a:pt x="5412" y="8730"/>
                  </a:lnTo>
                  <a:lnTo>
                    <a:pt x="5412" y="8730"/>
                  </a:lnTo>
                  <a:lnTo>
                    <a:pt x="5428" y="8700"/>
                  </a:lnTo>
                  <a:lnTo>
                    <a:pt x="5445" y="8670"/>
                  </a:lnTo>
                  <a:lnTo>
                    <a:pt x="5463" y="8639"/>
                  </a:lnTo>
                  <a:lnTo>
                    <a:pt x="5481" y="8610"/>
                  </a:lnTo>
                  <a:lnTo>
                    <a:pt x="5501" y="8581"/>
                  </a:lnTo>
                  <a:lnTo>
                    <a:pt x="5521" y="8551"/>
                  </a:lnTo>
                  <a:lnTo>
                    <a:pt x="5563" y="8495"/>
                  </a:lnTo>
                  <a:lnTo>
                    <a:pt x="5607" y="8440"/>
                  </a:lnTo>
                  <a:lnTo>
                    <a:pt x="5652" y="8385"/>
                  </a:lnTo>
                  <a:lnTo>
                    <a:pt x="5740" y="8277"/>
                  </a:lnTo>
                  <a:lnTo>
                    <a:pt x="5740" y="8277"/>
                  </a:lnTo>
                  <a:lnTo>
                    <a:pt x="5830" y="8166"/>
                  </a:lnTo>
                  <a:lnTo>
                    <a:pt x="5918" y="8054"/>
                  </a:lnTo>
                  <a:lnTo>
                    <a:pt x="6006" y="7940"/>
                  </a:lnTo>
                  <a:lnTo>
                    <a:pt x="6092" y="7827"/>
                  </a:lnTo>
                  <a:lnTo>
                    <a:pt x="6263" y="7597"/>
                  </a:lnTo>
                  <a:lnTo>
                    <a:pt x="6434" y="7368"/>
                  </a:lnTo>
                  <a:lnTo>
                    <a:pt x="6604" y="7137"/>
                  </a:lnTo>
                  <a:lnTo>
                    <a:pt x="6775" y="6908"/>
                  </a:lnTo>
                  <a:lnTo>
                    <a:pt x="6860" y="6793"/>
                  </a:lnTo>
                  <a:lnTo>
                    <a:pt x="6947" y="6679"/>
                  </a:lnTo>
                  <a:lnTo>
                    <a:pt x="7035" y="6566"/>
                  </a:lnTo>
                  <a:lnTo>
                    <a:pt x="7122" y="6453"/>
                  </a:lnTo>
                  <a:lnTo>
                    <a:pt x="7122" y="6453"/>
                  </a:lnTo>
                  <a:lnTo>
                    <a:pt x="7210" y="6340"/>
                  </a:lnTo>
                  <a:lnTo>
                    <a:pt x="7297" y="6228"/>
                  </a:lnTo>
                  <a:lnTo>
                    <a:pt x="7297" y="6228"/>
                  </a:lnTo>
                  <a:lnTo>
                    <a:pt x="7052" y="6595"/>
                  </a:lnTo>
                  <a:lnTo>
                    <a:pt x="6806" y="6962"/>
                  </a:lnTo>
                  <a:lnTo>
                    <a:pt x="6682" y="7144"/>
                  </a:lnTo>
                  <a:lnTo>
                    <a:pt x="6558" y="7327"/>
                  </a:lnTo>
                  <a:lnTo>
                    <a:pt x="6433" y="7508"/>
                  </a:lnTo>
                  <a:lnTo>
                    <a:pt x="6307" y="7689"/>
                  </a:lnTo>
                  <a:lnTo>
                    <a:pt x="6307" y="7689"/>
                  </a:lnTo>
                  <a:lnTo>
                    <a:pt x="6230" y="7795"/>
                  </a:lnTo>
                  <a:lnTo>
                    <a:pt x="6153" y="7901"/>
                  </a:lnTo>
                  <a:lnTo>
                    <a:pt x="6075" y="8006"/>
                  </a:lnTo>
                  <a:lnTo>
                    <a:pt x="5995" y="8110"/>
                  </a:lnTo>
                  <a:lnTo>
                    <a:pt x="5995" y="8110"/>
                  </a:lnTo>
                  <a:lnTo>
                    <a:pt x="5939" y="8173"/>
                  </a:lnTo>
                  <a:lnTo>
                    <a:pt x="5884" y="8238"/>
                  </a:lnTo>
                  <a:lnTo>
                    <a:pt x="5829" y="8302"/>
                  </a:lnTo>
                  <a:lnTo>
                    <a:pt x="5775" y="8368"/>
                  </a:lnTo>
                  <a:lnTo>
                    <a:pt x="5724" y="8434"/>
                  </a:lnTo>
                  <a:lnTo>
                    <a:pt x="5672" y="8502"/>
                  </a:lnTo>
                  <a:lnTo>
                    <a:pt x="5623" y="8570"/>
                  </a:lnTo>
                  <a:lnTo>
                    <a:pt x="5574" y="8639"/>
                  </a:lnTo>
                  <a:lnTo>
                    <a:pt x="5574" y="8639"/>
                  </a:lnTo>
                  <a:close/>
                  <a:moveTo>
                    <a:pt x="6070" y="8167"/>
                  </a:moveTo>
                  <a:lnTo>
                    <a:pt x="6070" y="8167"/>
                  </a:lnTo>
                  <a:lnTo>
                    <a:pt x="6068" y="8169"/>
                  </a:lnTo>
                  <a:lnTo>
                    <a:pt x="6065" y="8170"/>
                  </a:lnTo>
                  <a:lnTo>
                    <a:pt x="6064" y="8172"/>
                  </a:lnTo>
                  <a:lnTo>
                    <a:pt x="6064" y="8174"/>
                  </a:lnTo>
                  <a:lnTo>
                    <a:pt x="6064" y="8174"/>
                  </a:lnTo>
                  <a:lnTo>
                    <a:pt x="6002" y="8258"/>
                  </a:lnTo>
                  <a:lnTo>
                    <a:pt x="6002" y="8258"/>
                  </a:lnTo>
                  <a:lnTo>
                    <a:pt x="6020" y="8213"/>
                  </a:lnTo>
                  <a:lnTo>
                    <a:pt x="6037" y="8169"/>
                  </a:lnTo>
                  <a:lnTo>
                    <a:pt x="6053" y="8123"/>
                  </a:lnTo>
                  <a:lnTo>
                    <a:pt x="6068" y="8076"/>
                  </a:lnTo>
                  <a:lnTo>
                    <a:pt x="6068" y="8076"/>
                  </a:lnTo>
                  <a:lnTo>
                    <a:pt x="6068" y="8074"/>
                  </a:lnTo>
                  <a:lnTo>
                    <a:pt x="6068" y="8074"/>
                  </a:lnTo>
                  <a:lnTo>
                    <a:pt x="6168" y="7940"/>
                  </a:lnTo>
                  <a:lnTo>
                    <a:pt x="6268" y="7806"/>
                  </a:lnTo>
                  <a:lnTo>
                    <a:pt x="6366" y="7671"/>
                  </a:lnTo>
                  <a:lnTo>
                    <a:pt x="6463" y="7534"/>
                  </a:lnTo>
                  <a:lnTo>
                    <a:pt x="6559" y="7397"/>
                  </a:lnTo>
                  <a:lnTo>
                    <a:pt x="6654" y="7259"/>
                  </a:lnTo>
                  <a:lnTo>
                    <a:pt x="6749" y="7121"/>
                  </a:lnTo>
                  <a:lnTo>
                    <a:pt x="6843" y="6982"/>
                  </a:lnTo>
                  <a:lnTo>
                    <a:pt x="7029" y="6703"/>
                  </a:lnTo>
                  <a:lnTo>
                    <a:pt x="7212" y="6422"/>
                  </a:lnTo>
                  <a:lnTo>
                    <a:pt x="7579" y="5862"/>
                  </a:lnTo>
                  <a:lnTo>
                    <a:pt x="7579" y="5862"/>
                  </a:lnTo>
                  <a:lnTo>
                    <a:pt x="7747" y="5640"/>
                  </a:lnTo>
                  <a:lnTo>
                    <a:pt x="7915" y="5418"/>
                  </a:lnTo>
                  <a:lnTo>
                    <a:pt x="8081" y="5196"/>
                  </a:lnTo>
                  <a:lnTo>
                    <a:pt x="8247" y="4972"/>
                  </a:lnTo>
                  <a:lnTo>
                    <a:pt x="8247" y="4972"/>
                  </a:lnTo>
                  <a:lnTo>
                    <a:pt x="8086" y="5219"/>
                  </a:lnTo>
                  <a:lnTo>
                    <a:pt x="7924" y="5466"/>
                  </a:lnTo>
                  <a:lnTo>
                    <a:pt x="7602" y="5960"/>
                  </a:lnTo>
                  <a:lnTo>
                    <a:pt x="7441" y="6207"/>
                  </a:lnTo>
                  <a:lnTo>
                    <a:pt x="7279" y="6451"/>
                  </a:lnTo>
                  <a:lnTo>
                    <a:pt x="7115" y="6695"/>
                  </a:lnTo>
                  <a:lnTo>
                    <a:pt x="7033" y="6817"/>
                  </a:lnTo>
                  <a:lnTo>
                    <a:pt x="6950" y="6937"/>
                  </a:lnTo>
                  <a:lnTo>
                    <a:pt x="6950" y="6937"/>
                  </a:lnTo>
                  <a:lnTo>
                    <a:pt x="6735" y="7246"/>
                  </a:lnTo>
                  <a:lnTo>
                    <a:pt x="6626" y="7401"/>
                  </a:lnTo>
                  <a:lnTo>
                    <a:pt x="6516" y="7555"/>
                  </a:lnTo>
                  <a:lnTo>
                    <a:pt x="6406" y="7709"/>
                  </a:lnTo>
                  <a:lnTo>
                    <a:pt x="6295" y="7862"/>
                  </a:lnTo>
                  <a:lnTo>
                    <a:pt x="6182" y="8015"/>
                  </a:lnTo>
                  <a:lnTo>
                    <a:pt x="6070" y="8167"/>
                  </a:lnTo>
                  <a:lnTo>
                    <a:pt x="6070" y="8167"/>
                  </a:lnTo>
                  <a:close/>
                  <a:moveTo>
                    <a:pt x="6246" y="8204"/>
                  </a:moveTo>
                  <a:lnTo>
                    <a:pt x="6246" y="8204"/>
                  </a:lnTo>
                  <a:lnTo>
                    <a:pt x="6184" y="8187"/>
                  </a:lnTo>
                  <a:lnTo>
                    <a:pt x="6153" y="8180"/>
                  </a:lnTo>
                  <a:lnTo>
                    <a:pt x="6122" y="8174"/>
                  </a:lnTo>
                  <a:lnTo>
                    <a:pt x="6122" y="8174"/>
                  </a:lnTo>
                  <a:lnTo>
                    <a:pt x="6241" y="8004"/>
                  </a:lnTo>
                  <a:lnTo>
                    <a:pt x="6358" y="7833"/>
                  </a:lnTo>
                  <a:lnTo>
                    <a:pt x="6474" y="7665"/>
                  </a:lnTo>
                  <a:lnTo>
                    <a:pt x="6532" y="7583"/>
                  </a:lnTo>
                  <a:lnTo>
                    <a:pt x="6591" y="7503"/>
                  </a:lnTo>
                  <a:lnTo>
                    <a:pt x="6591" y="7503"/>
                  </a:lnTo>
                  <a:lnTo>
                    <a:pt x="6685" y="7374"/>
                  </a:lnTo>
                  <a:lnTo>
                    <a:pt x="6777" y="7245"/>
                  </a:lnTo>
                  <a:lnTo>
                    <a:pt x="6868" y="7115"/>
                  </a:lnTo>
                  <a:lnTo>
                    <a:pt x="6960" y="6985"/>
                  </a:lnTo>
                  <a:lnTo>
                    <a:pt x="7139" y="6724"/>
                  </a:lnTo>
                  <a:lnTo>
                    <a:pt x="7318" y="6461"/>
                  </a:lnTo>
                  <a:lnTo>
                    <a:pt x="7495" y="6197"/>
                  </a:lnTo>
                  <a:lnTo>
                    <a:pt x="7671" y="5934"/>
                  </a:lnTo>
                  <a:lnTo>
                    <a:pt x="7847" y="5670"/>
                  </a:lnTo>
                  <a:lnTo>
                    <a:pt x="8024" y="5406"/>
                  </a:lnTo>
                  <a:lnTo>
                    <a:pt x="8024" y="5406"/>
                  </a:lnTo>
                  <a:lnTo>
                    <a:pt x="8210" y="5127"/>
                  </a:lnTo>
                  <a:lnTo>
                    <a:pt x="8396" y="4847"/>
                  </a:lnTo>
                  <a:lnTo>
                    <a:pt x="8583" y="4568"/>
                  </a:lnTo>
                  <a:lnTo>
                    <a:pt x="8678" y="4429"/>
                  </a:lnTo>
                  <a:lnTo>
                    <a:pt x="8773" y="4291"/>
                  </a:lnTo>
                  <a:lnTo>
                    <a:pt x="8869" y="4153"/>
                  </a:lnTo>
                  <a:lnTo>
                    <a:pt x="8965" y="4016"/>
                  </a:lnTo>
                  <a:lnTo>
                    <a:pt x="9063" y="3879"/>
                  </a:lnTo>
                  <a:lnTo>
                    <a:pt x="9161" y="3743"/>
                  </a:lnTo>
                  <a:lnTo>
                    <a:pt x="9262" y="3610"/>
                  </a:lnTo>
                  <a:lnTo>
                    <a:pt x="9364" y="3476"/>
                  </a:lnTo>
                  <a:lnTo>
                    <a:pt x="9468" y="3344"/>
                  </a:lnTo>
                  <a:lnTo>
                    <a:pt x="9573" y="3213"/>
                  </a:lnTo>
                  <a:lnTo>
                    <a:pt x="9573" y="3213"/>
                  </a:lnTo>
                  <a:lnTo>
                    <a:pt x="9631" y="3145"/>
                  </a:lnTo>
                  <a:lnTo>
                    <a:pt x="9631" y="3145"/>
                  </a:lnTo>
                  <a:lnTo>
                    <a:pt x="9420" y="3455"/>
                  </a:lnTo>
                  <a:lnTo>
                    <a:pt x="9208" y="3766"/>
                  </a:lnTo>
                  <a:lnTo>
                    <a:pt x="9103" y="3921"/>
                  </a:lnTo>
                  <a:lnTo>
                    <a:pt x="8995" y="4075"/>
                  </a:lnTo>
                  <a:lnTo>
                    <a:pt x="8886" y="4228"/>
                  </a:lnTo>
                  <a:lnTo>
                    <a:pt x="8775" y="4380"/>
                  </a:lnTo>
                  <a:lnTo>
                    <a:pt x="8775" y="4380"/>
                  </a:lnTo>
                  <a:lnTo>
                    <a:pt x="8668" y="4524"/>
                  </a:lnTo>
                  <a:lnTo>
                    <a:pt x="8563" y="4669"/>
                  </a:lnTo>
                  <a:lnTo>
                    <a:pt x="8458" y="4814"/>
                  </a:lnTo>
                  <a:lnTo>
                    <a:pt x="8355" y="4960"/>
                  </a:lnTo>
                  <a:lnTo>
                    <a:pt x="8252" y="5107"/>
                  </a:lnTo>
                  <a:lnTo>
                    <a:pt x="8149" y="5254"/>
                  </a:lnTo>
                  <a:lnTo>
                    <a:pt x="7945" y="5549"/>
                  </a:lnTo>
                  <a:lnTo>
                    <a:pt x="7945" y="5549"/>
                  </a:lnTo>
                  <a:lnTo>
                    <a:pt x="7833" y="5712"/>
                  </a:lnTo>
                  <a:lnTo>
                    <a:pt x="7720" y="5876"/>
                  </a:lnTo>
                  <a:lnTo>
                    <a:pt x="7608" y="6038"/>
                  </a:lnTo>
                  <a:lnTo>
                    <a:pt x="7498" y="6202"/>
                  </a:lnTo>
                  <a:lnTo>
                    <a:pt x="7277" y="6532"/>
                  </a:lnTo>
                  <a:lnTo>
                    <a:pt x="7059" y="6861"/>
                  </a:lnTo>
                  <a:lnTo>
                    <a:pt x="7059" y="6861"/>
                  </a:lnTo>
                  <a:lnTo>
                    <a:pt x="6997" y="6958"/>
                  </a:lnTo>
                  <a:lnTo>
                    <a:pt x="6936" y="7055"/>
                  </a:lnTo>
                  <a:lnTo>
                    <a:pt x="6816" y="7252"/>
                  </a:lnTo>
                  <a:lnTo>
                    <a:pt x="6755" y="7349"/>
                  </a:lnTo>
                  <a:lnTo>
                    <a:pt x="6693" y="7446"/>
                  </a:lnTo>
                  <a:lnTo>
                    <a:pt x="6661" y="7494"/>
                  </a:lnTo>
                  <a:lnTo>
                    <a:pt x="6630" y="7542"/>
                  </a:lnTo>
                  <a:lnTo>
                    <a:pt x="6597" y="7589"/>
                  </a:lnTo>
                  <a:lnTo>
                    <a:pt x="6563" y="7636"/>
                  </a:lnTo>
                  <a:lnTo>
                    <a:pt x="6563" y="7636"/>
                  </a:lnTo>
                  <a:lnTo>
                    <a:pt x="6507" y="7711"/>
                  </a:lnTo>
                  <a:lnTo>
                    <a:pt x="6451" y="7786"/>
                  </a:lnTo>
                  <a:lnTo>
                    <a:pt x="6424" y="7823"/>
                  </a:lnTo>
                  <a:lnTo>
                    <a:pt x="6397" y="7862"/>
                  </a:lnTo>
                  <a:lnTo>
                    <a:pt x="6371" y="7901"/>
                  </a:lnTo>
                  <a:lnTo>
                    <a:pt x="6348" y="7939"/>
                  </a:lnTo>
                  <a:lnTo>
                    <a:pt x="6348" y="7939"/>
                  </a:lnTo>
                  <a:lnTo>
                    <a:pt x="6304" y="7985"/>
                  </a:lnTo>
                  <a:lnTo>
                    <a:pt x="6261" y="8029"/>
                  </a:lnTo>
                  <a:lnTo>
                    <a:pt x="6218" y="8071"/>
                  </a:lnTo>
                  <a:lnTo>
                    <a:pt x="6172" y="8112"/>
                  </a:lnTo>
                  <a:lnTo>
                    <a:pt x="6172" y="8112"/>
                  </a:lnTo>
                  <a:lnTo>
                    <a:pt x="6170" y="8116"/>
                  </a:lnTo>
                  <a:lnTo>
                    <a:pt x="6170" y="8121"/>
                  </a:lnTo>
                  <a:lnTo>
                    <a:pt x="6170" y="8124"/>
                  </a:lnTo>
                  <a:lnTo>
                    <a:pt x="6172" y="8126"/>
                  </a:lnTo>
                  <a:lnTo>
                    <a:pt x="6175" y="8129"/>
                  </a:lnTo>
                  <a:lnTo>
                    <a:pt x="6179" y="8130"/>
                  </a:lnTo>
                  <a:lnTo>
                    <a:pt x="6184" y="8130"/>
                  </a:lnTo>
                  <a:lnTo>
                    <a:pt x="6187" y="8128"/>
                  </a:lnTo>
                  <a:lnTo>
                    <a:pt x="6187" y="8128"/>
                  </a:lnTo>
                  <a:lnTo>
                    <a:pt x="6219" y="8098"/>
                  </a:lnTo>
                  <a:lnTo>
                    <a:pt x="6250" y="8069"/>
                  </a:lnTo>
                  <a:lnTo>
                    <a:pt x="6311" y="8007"/>
                  </a:lnTo>
                  <a:lnTo>
                    <a:pt x="6311" y="8007"/>
                  </a:lnTo>
                  <a:lnTo>
                    <a:pt x="6301" y="8030"/>
                  </a:lnTo>
                  <a:lnTo>
                    <a:pt x="6290" y="8054"/>
                  </a:lnTo>
                  <a:lnTo>
                    <a:pt x="6281" y="8077"/>
                  </a:lnTo>
                  <a:lnTo>
                    <a:pt x="6271" y="8102"/>
                  </a:lnTo>
                  <a:lnTo>
                    <a:pt x="6264" y="8126"/>
                  </a:lnTo>
                  <a:lnTo>
                    <a:pt x="6257" y="8152"/>
                  </a:lnTo>
                  <a:lnTo>
                    <a:pt x="6250" y="8177"/>
                  </a:lnTo>
                  <a:lnTo>
                    <a:pt x="6246" y="8204"/>
                  </a:lnTo>
                  <a:lnTo>
                    <a:pt x="6246" y="8204"/>
                  </a:lnTo>
                  <a:close/>
                  <a:moveTo>
                    <a:pt x="6285" y="8214"/>
                  </a:moveTo>
                  <a:lnTo>
                    <a:pt x="6285" y="8214"/>
                  </a:lnTo>
                  <a:lnTo>
                    <a:pt x="6353" y="8150"/>
                  </a:lnTo>
                  <a:lnTo>
                    <a:pt x="6419" y="8083"/>
                  </a:lnTo>
                  <a:lnTo>
                    <a:pt x="6484" y="8016"/>
                  </a:lnTo>
                  <a:lnTo>
                    <a:pt x="6549" y="7947"/>
                  </a:lnTo>
                  <a:lnTo>
                    <a:pt x="6549" y="7947"/>
                  </a:lnTo>
                  <a:lnTo>
                    <a:pt x="6476" y="8077"/>
                  </a:lnTo>
                  <a:lnTo>
                    <a:pt x="6441" y="8142"/>
                  </a:lnTo>
                  <a:lnTo>
                    <a:pt x="6406" y="8207"/>
                  </a:lnTo>
                  <a:lnTo>
                    <a:pt x="6406" y="8207"/>
                  </a:lnTo>
                  <a:lnTo>
                    <a:pt x="6404" y="8212"/>
                  </a:lnTo>
                  <a:lnTo>
                    <a:pt x="6404" y="8215"/>
                  </a:lnTo>
                  <a:lnTo>
                    <a:pt x="6404" y="8221"/>
                  </a:lnTo>
                  <a:lnTo>
                    <a:pt x="6407" y="8226"/>
                  </a:lnTo>
                  <a:lnTo>
                    <a:pt x="6412" y="8231"/>
                  </a:lnTo>
                  <a:lnTo>
                    <a:pt x="6417" y="8232"/>
                  </a:lnTo>
                  <a:lnTo>
                    <a:pt x="6424" y="8232"/>
                  </a:lnTo>
                  <a:lnTo>
                    <a:pt x="6429" y="8229"/>
                  </a:lnTo>
                  <a:lnTo>
                    <a:pt x="6432" y="8227"/>
                  </a:lnTo>
                  <a:lnTo>
                    <a:pt x="6435" y="8225"/>
                  </a:lnTo>
                  <a:lnTo>
                    <a:pt x="6435" y="8225"/>
                  </a:lnTo>
                  <a:lnTo>
                    <a:pt x="6517" y="8116"/>
                  </a:lnTo>
                  <a:lnTo>
                    <a:pt x="6598" y="8006"/>
                  </a:lnTo>
                  <a:lnTo>
                    <a:pt x="6759" y="7787"/>
                  </a:lnTo>
                  <a:lnTo>
                    <a:pt x="6920" y="7566"/>
                  </a:lnTo>
                  <a:lnTo>
                    <a:pt x="7078" y="7343"/>
                  </a:lnTo>
                  <a:lnTo>
                    <a:pt x="7235" y="7120"/>
                  </a:lnTo>
                  <a:lnTo>
                    <a:pt x="7390" y="6896"/>
                  </a:lnTo>
                  <a:lnTo>
                    <a:pt x="7702" y="6448"/>
                  </a:lnTo>
                  <a:lnTo>
                    <a:pt x="8013" y="6000"/>
                  </a:lnTo>
                  <a:lnTo>
                    <a:pt x="8169" y="5776"/>
                  </a:lnTo>
                  <a:lnTo>
                    <a:pt x="8327" y="5553"/>
                  </a:lnTo>
                  <a:lnTo>
                    <a:pt x="8485" y="5330"/>
                  </a:lnTo>
                  <a:lnTo>
                    <a:pt x="8645" y="5110"/>
                  </a:lnTo>
                  <a:lnTo>
                    <a:pt x="8808" y="4890"/>
                  </a:lnTo>
                  <a:lnTo>
                    <a:pt x="8890" y="4780"/>
                  </a:lnTo>
                  <a:lnTo>
                    <a:pt x="8972" y="4671"/>
                  </a:lnTo>
                  <a:lnTo>
                    <a:pt x="8972" y="4671"/>
                  </a:lnTo>
                  <a:lnTo>
                    <a:pt x="9145" y="4444"/>
                  </a:lnTo>
                  <a:lnTo>
                    <a:pt x="9317" y="4215"/>
                  </a:lnTo>
                  <a:lnTo>
                    <a:pt x="9489" y="3986"/>
                  </a:lnTo>
                  <a:lnTo>
                    <a:pt x="9662" y="3758"/>
                  </a:lnTo>
                  <a:lnTo>
                    <a:pt x="9835" y="3531"/>
                  </a:lnTo>
                  <a:lnTo>
                    <a:pt x="10011" y="3305"/>
                  </a:lnTo>
                  <a:lnTo>
                    <a:pt x="10099" y="3192"/>
                  </a:lnTo>
                  <a:lnTo>
                    <a:pt x="10188" y="3081"/>
                  </a:lnTo>
                  <a:lnTo>
                    <a:pt x="10278" y="2969"/>
                  </a:lnTo>
                  <a:lnTo>
                    <a:pt x="10368" y="2858"/>
                  </a:lnTo>
                  <a:lnTo>
                    <a:pt x="10368" y="2858"/>
                  </a:lnTo>
                  <a:lnTo>
                    <a:pt x="10630" y="2539"/>
                  </a:lnTo>
                  <a:lnTo>
                    <a:pt x="10761" y="2378"/>
                  </a:lnTo>
                  <a:lnTo>
                    <a:pt x="10824" y="2298"/>
                  </a:lnTo>
                  <a:lnTo>
                    <a:pt x="10889" y="2217"/>
                  </a:lnTo>
                  <a:lnTo>
                    <a:pt x="10889" y="2217"/>
                  </a:lnTo>
                  <a:lnTo>
                    <a:pt x="10749" y="2408"/>
                  </a:lnTo>
                  <a:lnTo>
                    <a:pt x="10609" y="2598"/>
                  </a:lnTo>
                  <a:lnTo>
                    <a:pt x="10467" y="2788"/>
                  </a:lnTo>
                  <a:lnTo>
                    <a:pt x="10326" y="2978"/>
                  </a:lnTo>
                  <a:lnTo>
                    <a:pt x="10183" y="3166"/>
                  </a:lnTo>
                  <a:lnTo>
                    <a:pt x="10039" y="3353"/>
                  </a:lnTo>
                  <a:lnTo>
                    <a:pt x="9751" y="3728"/>
                  </a:lnTo>
                  <a:lnTo>
                    <a:pt x="9172" y="4477"/>
                  </a:lnTo>
                  <a:lnTo>
                    <a:pt x="8884" y="4853"/>
                  </a:lnTo>
                  <a:lnTo>
                    <a:pt x="8741" y="5040"/>
                  </a:lnTo>
                  <a:lnTo>
                    <a:pt x="8598" y="5230"/>
                  </a:lnTo>
                  <a:lnTo>
                    <a:pt x="8598" y="5230"/>
                  </a:lnTo>
                  <a:lnTo>
                    <a:pt x="8533" y="5317"/>
                  </a:lnTo>
                  <a:lnTo>
                    <a:pt x="8468" y="5406"/>
                  </a:lnTo>
                  <a:lnTo>
                    <a:pt x="8404" y="5495"/>
                  </a:lnTo>
                  <a:lnTo>
                    <a:pt x="8340" y="5585"/>
                  </a:lnTo>
                  <a:lnTo>
                    <a:pt x="8214" y="5766"/>
                  </a:lnTo>
                  <a:lnTo>
                    <a:pt x="8090" y="5947"/>
                  </a:lnTo>
                  <a:lnTo>
                    <a:pt x="7969" y="6130"/>
                  </a:lnTo>
                  <a:lnTo>
                    <a:pt x="7848" y="6313"/>
                  </a:lnTo>
                  <a:lnTo>
                    <a:pt x="7729" y="6498"/>
                  </a:lnTo>
                  <a:lnTo>
                    <a:pt x="7610" y="6683"/>
                  </a:lnTo>
                  <a:lnTo>
                    <a:pt x="7610" y="6683"/>
                  </a:lnTo>
                  <a:lnTo>
                    <a:pt x="7462" y="6873"/>
                  </a:lnTo>
                  <a:lnTo>
                    <a:pt x="7311" y="7065"/>
                  </a:lnTo>
                  <a:lnTo>
                    <a:pt x="7235" y="7161"/>
                  </a:lnTo>
                  <a:lnTo>
                    <a:pt x="7160" y="7258"/>
                  </a:lnTo>
                  <a:lnTo>
                    <a:pt x="7086" y="7356"/>
                  </a:lnTo>
                  <a:lnTo>
                    <a:pt x="7012" y="7455"/>
                  </a:lnTo>
                  <a:lnTo>
                    <a:pt x="6941" y="7554"/>
                  </a:lnTo>
                  <a:lnTo>
                    <a:pt x="6871" y="7654"/>
                  </a:lnTo>
                  <a:lnTo>
                    <a:pt x="6803" y="7754"/>
                  </a:lnTo>
                  <a:lnTo>
                    <a:pt x="6736" y="7856"/>
                  </a:lnTo>
                  <a:lnTo>
                    <a:pt x="6704" y="7908"/>
                  </a:lnTo>
                  <a:lnTo>
                    <a:pt x="6673" y="7959"/>
                  </a:lnTo>
                  <a:lnTo>
                    <a:pt x="6642" y="8011"/>
                  </a:lnTo>
                  <a:lnTo>
                    <a:pt x="6613" y="8062"/>
                  </a:lnTo>
                  <a:lnTo>
                    <a:pt x="6584" y="8114"/>
                  </a:lnTo>
                  <a:lnTo>
                    <a:pt x="6556" y="8166"/>
                  </a:lnTo>
                  <a:lnTo>
                    <a:pt x="6528" y="8219"/>
                  </a:lnTo>
                  <a:lnTo>
                    <a:pt x="6502" y="8272"/>
                  </a:lnTo>
                  <a:lnTo>
                    <a:pt x="6502" y="8272"/>
                  </a:lnTo>
                  <a:lnTo>
                    <a:pt x="6500" y="8276"/>
                  </a:lnTo>
                  <a:lnTo>
                    <a:pt x="6500" y="8281"/>
                  </a:lnTo>
                  <a:lnTo>
                    <a:pt x="6502" y="8286"/>
                  </a:lnTo>
                  <a:lnTo>
                    <a:pt x="6504" y="8289"/>
                  </a:lnTo>
                  <a:lnTo>
                    <a:pt x="6504" y="8289"/>
                  </a:lnTo>
                  <a:lnTo>
                    <a:pt x="6449" y="8269"/>
                  </a:lnTo>
                  <a:lnTo>
                    <a:pt x="6395" y="8250"/>
                  </a:lnTo>
                  <a:lnTo>
                    <a:pt x="6340" y="8232"/>
                  </a:lnTo>
                  <a:lnTo>
                    <a:pt x="6285" y="8214"/>
                  </a:lnTo>
                  <a:lnTo>
                    <a:pt x="6285" y="8214"/>
                  </a:lnTo>
                  <a:close/>
                  <a:moveTo>
                    <a:pt x="7205" y="7312"/>
                  </a:moveTo>
                  <a:lnTo>
                    <a:pt x="7205" y="7312"/>
                  </a:lnTo>
                  <a:lnTo>
                    <a:pt x="7131" y="7424"/>
                  </a:lnTo>
                  <a:lnTo>
                    <a:pt x="7056" y="7535"/>
                  </a:lnTo>
                  <a:lnTo>
                    <a:pt x="6980" y="7645"/>
                  </a:lnTo>
                  <a:lnTo>
                    <a:pt x="6902" y="7755"/>
                  </a:lnTo>
                  <a:lnTo>
                    <a:pt x="6902" y="7755"/>
                  </a:lnTo>
                  <a:lnTo>
                    <a:pt x="6886" y="7778"/>
                  </a:lnTo>
                  <a:lnTo>
                    <a:pt x="6868" y="7802"/>
                  </a:lnTo>
                  <a:lnTo>
                    <a:pt x="6827" y="7853"/>
                  </a:lnTo>
                  <a:lnTo>
                    <a:pt x="6738" y="7958"/>
                  </a:lnTo>
                  <a:lnTo>
                    <a:pt x="6695" y="8011"/>
                  </a:lnTo>
                  <a:lnTo>
                    <a:pt x="6655" y="8062"/>
                  </a:lnTo>
                  <a:lnTo>
                    <a:pt x="6638" y="8087"/>
                  </a:lnTo>
                  <a:lnTo>
                    <a:pt x="6623" y="8110"/>
                  </a:lnTo>
                  <a:lnTo>
                    <a:pt x="6609" y="8132"/>
                  </a:lnTo>
                  <a:lnTo>
                    <a:pt x="6597" y="8153"/>
                  </a:lnTo>
                  <a:lnTo>
                    <a:pt x="6597" y="8153"/>
                  </a:lnTo>
                  <a:lnTo>
                    <a:pt x="6619" y="8111"/>
                  </a:lnTo>
                  <a:lnTo>
                    <a:pt x="6641" y="8070"/>
                  </a:lnTo>
                  <a:lnTo>
                    <a:pt x="6666" y="8029"/>
                  </a:lnTo>
                  <a:lnTo>
                    <a:pt x="6690" y="7989"/>
                  </a:lnTo>
                  <a:lnTo>
                    <a:pt x="6717" y="7949"/>
                  </a:lnTo>
                  <a:lnTo>
                    <a:pt x="6744" y="7909"/>
                  </a:lnTo>
                  <a:lnTo>
                    <a:pt x="6772" y="7870"/>
                  </a:lnTo>
                  <a:lnTo>
                    <a:pt x="6802" y="7831"/>
                  </a:lnTo>
                  <a:lnTo>
                    <a:pt x="6860" y="7754"/>
                  </a:lnTo>
                  <a:lnTo>
                    <a:pt x="6920" y="7678"/>
                  </a:lnTo>
                  <a:lnTo>
                    <a:pt x="6980" y="7604"/>
                  </a:lnTo>
                  <a:lnTo>
                    <a:pt x="7037" y="7531"/>
                  </a:lnTo>
                  <a:lnTo>
                    <a:pt x="7037" y="7531"/>
                  </a:lnTo>
                  <a:lnTo>
                    <a:pt x="7205" y="7312"/>
                  </a:lnTo>
                  <a:lnTo>
                    <a:pt x="7205" y="7312"/>
                  </a:lnTo>
                  <a:close/>
                  <a:moveTo>
                    <a:pt x="6679" y="8353"/>
                  </a:moveTo>
                  <a:lnTo>
                    <a:pt x="6679" y="8353"/>
                  </a:lnTo>
                  <a:lnTo>
                    <a:pt x="6600" y="8325"/>
                  </a:lnTo>
                  <a:lnTo>
                    <a:pt x="6522" y="8296"/>
                  </a:lnTo>
                  <a:lnTo>
                    <a:pt x="6522" y="8296"/>
                  </a:lnTo>
                  <a:lnTo>
                    <a:pt x="6525" y="8295"/>
                  </a:lnTo>
                  <a:lnTo>
                    <a:pt x="6528" y="8293"/>
                  </a:lnTo>
                  <a:lnTo>
                    <a:pt x="6528" y="8293"/>
                  </a:lnTo>
                  <a:lnTo>
                    <a:pt x="6601" y="8204"/>
                  </a:lnTo>
                  <a:lnTo>
                    <a:pt x="6673" y="8114"/>
                  </a:lnTo>
                  <a:lnTo>
                    <a:pt x="6744" y="8023"/>
                  </a:lnTo>
                  <a:lnTo>
                    <a:pt x="6815" y="7932"/>
                  </a:lnTo>
                  <a:lnTo>
                    <a:pt x="6884" y="7841"/>
                  </a:lnTo>
                  <a:lnTo>
                    <a:pt x="6951" y="7748"/>
                  </a:lnTo>
                  <a:lnTo>
                    <a:pt x="7019" y="7655"/>
                  </a:lnTo>
                  <a:lnTo>
                    <a:pt x="7086" y="7561"/>
                  </a:lnTo>
                  <a:lnTo>
                    <a:pt x="7153" y="7467"/>
                  </a:lnTo>
                  <a:lnTo>
                    <a:pt x="7218" y="7373"/>
                  </a:lnTo>
                  <a:lnTo>
                    <a:pt x="7347" y="7182"/>
                  </a:lnTo>
                  <a:lnTo>
                    <a:pt x="7475" y="6991"/>
                  </a:lnTo>
                  <a:lnTo>
                    <a:pt x="7602" y="6798"/>
                  </a:lnTo>
                  <a:lnTo>
                    <a:pt x="7602" y="6798"/>
                  </a:lnTo>
                  <a:lnTo>
                    <a:pt x="7853" y="6471"/>
                  </a:lnTo>
                  <a:lnTo>
                    <a:pt x="8102" y="6144"/>
                  </a:lnTo>
                  <a:lnTo>
                    <a:pt x="8350" y="5815"/>
                  </a:lnTo>
                  <a:lnTo>
                    <a:pt x="8597" y="5486"/>
                  </a:lnTo>
                  <a:lnTo>
                    <a:pt x="8843" y="5155"/>
                  </a:lnTo>
                  <a:lnTo>
                    <a:pt x="9086" y="4822"/>
                  </a:lnTo>
                  <a:lnTo>
                    <a:pt x="9207" y="4656"/>
                  </a:lnTo>
                  <a:lnTo>
                    <a:pt x="9327" y="4489"/>
                  </a:lnTo>
                  <a:lnTo>
                    <a:pt x="9447" y="4321"/>
                  </a:lnTo>
                  <a:lnTo>
                    <a:pt x="9566" y="4154"/>
                  </a:lnTo>
                  <a:lnTo>
                    <a:pt x="9566" y="4154"/>
                  </a:lnTo>
                  <a:lnTo>
                    <a:pt x="9462" y="4300"/>
                  </a:lnTo>
                  <a:lnTo>
                    <a:pt x="9360" y="4446"/>
                  </a:lnTo>
                  <a:lnTo>
                    <a:pt x="9257" y="4594"/>
                  </a:lnTo>
                  <a:lnTo>
                    <a:pt x="9157" y="4741"/>
                  </a:lnTo>
                  <a:lnTo>
                    <a:pt x="9056" y="4889"/>
                  </a:lnTo>
                  <a:lnTo>
                    <a:pt x="8956" y="5038"/>
                  </a:lnTo>
                  <a:lnTo>
                    <a:pt x="8857" y="5185"/>
                  </a:lnTo>
                  <a:lnTo>
                    <a:pt x="8759" y="5335"/>
                  </a:lnTo>
                  <a:lnTo>
                    <a:pt x="8759" y="5335"/>
                  </a:lnTo>
                  <a:lnTo>
                    <a:pt x="8233" y="6064"/>
                  </a:lnTo>
                  <a:lnTo>
                    <a:pt x="7971" y="6429"/>
                  </a:lnTo>
                  <a:lnTo>
                    <a:pt x="7708" y="6793"/>
                  </a:lnTo>
                  <a:lnTo>
                    <a:pt x="7708" y="6793"/>
                  </a:lnTo>
                  <a:lnTo>
                    <a:pt x="7640" y="6885"/>
                  </a:lnTo>
                  <a:lnTo>
                    <a:pt x="7569" y="6977"/>
                  </a:lnTo>
                  <a:lnTo>
                    <a:pt x="7427" y="7162"/>
                  </a:lnTo>
                  <a:lnTo>
                    <a:pt x="7282" y="7350"/>
                  </a:lnTo>
                  <a:lnTo>
                    <a:pt x="7209" y="7445"/>
                  </a:lnTo>
                  <a:lnTo>
                    <a:pt x="7139" y="7541"/>
                  </a:lnTo>
                  <a:lnTo>
                    <a:pt x="7070" y="7638"/>
                  </a:lnTo>
                  <a:lnTo>
                    <a:pt x="7003" y="7737"/>
                  </a:lnTo>
                  <a:lnTo>
                    <a:pt x="6970" y="7786"/>
                  </a:lnTo>
                  <a:lnTo>
                    <a:pt x="6939" y="7836"/>
                  </a:lnTo>
                  <a:lnTo>
                    <a:pt x="6908" y="7885"/>
                  </a:lnTo>
                  <a:lnTo>
                    <a:pt x="6878" y="7937"/>
                  </a:lnTo>
                  <a:lnTo>
                    <a:pt x="6848" y="7987"/>
                  </a:lnTo>
                  <a:lnTo>
                    <a:pt x="6820" y="8039"/>
                  </a:lnTo>
                  <a:lnTo>
                    <a:pt x="6793" y="8090"/>
                  </a:lnTo>
                  <a:lnTo>
                    <a:pt x="6769" y="8142"/>
                  </a:lnTo>
                  <a:lnTo>
                    <a:pt x="6744" y="8194"/>
                  </a:lnTo>
                  <a:lnTo>
                    <a:pt x="6721" y="8247"/>
                  </a:lnTo>
                  <a:lnTo>
                    <a:pt x="6699" y="8300"/>
                  </a:lnTo>
                  <a:lnTo>
                    <a:pt x="6679" y="8353"/>
                  </a:lnTo>
                  <a:lnTo>
                    <a:pt x="6679" y="8353"/>
                  </a:lnTo>
                  <a:close/>
                  <a:moveTo>
                    <a:pt x="6776" y="8385"/>
                  </a:moveTo>
                  <a:lnTo>
                    <a:pt x="6776" y="8385"/>
                  </a:lnTo>
                  <a:lnTo>
                    <a:pt x="6731" y="8371"/>
                  </a:lnTo>
                  <a:lnTo>
                    <a:pt x="6731" y="8371"/>
                  </a:lnTo>
                  <a:lnTo>
                    <a:pt x="6789" y="8306"/>
                  </a:lnTo>
                  <a:lnTo>
                    <a:pt x="6845" y="8240"/>
                  </a:lnTo>
                  <a:lnTo>
                    <a:pt x="6845" y="8240"/>
                  </a:lnTo>
                  <a:lnTo>
                    <a:pt x="6809" y="8304"/>
                  </a:lnTo>
                  <a:lnTo>
                    <a:pt x="6774" y="8368"/>
                  </a:lnTo>
                  <a:lnTo>
                    <a:pt x="6774" y="8368"/>
                  </a:lnTo>
                  <a:lnTo>
                    <a:pt x="6772" y="8372"/>
                  </a:lnTo>
                  <a:lnTo>
                    <a:pt x="6772" y="8377"/>
                  </a:lnTo>
                  <a:lnTo>
                    <a:pt x="6774" y="8382"/>
                  </a:lnTo>
                  <a:lnTo>
                    <a:pt x="6776" y="8385"/>
                  </a:lnTo>
                  <a:lnTo>
                    <a:pt x="6776" y="8385"/>
                  </a:lnTo>
                  <a:close/>
                  <a:moveTo>
                    <a:pt x="6853" y="8407"/>
                  </a:moveTo>
                  <a:lnTo>
                    <a:pt x="6853" y="8407"/>
                  </a:lnTo>
                  <a:lnTo>
                    <a:pt x="6859" y="8406"/>
                  </a:lnTo>
                  <a:lnTo>
                    <a:pt x="6864" y="8404"/>
                  </a:lnTo>
                  <a:lnTo>
                    <a:pt x="6864" y="8404"/>
                  </a:lnTo>
                  <a:lnTo>
                    <a:pt x="6948" y="8321"/>
                  </a:lnTo>
                  <a:lnTo>
                    <a:pt x="7031" y="8236"/>
                  </a:lnTo>
                  <a:lnTo>
                    <a:pt x="7113" y="8151"/>
                  </a:lnTo>
                  <a:lnTo>
                    <a:pt x="7193" y="8063"/>
                  </a:lnTo>
                  <a:lnTo>
                    <a:pt x="7272" y="7974"/>
                  </a:lnTo>
                  <a:lnTo>
                    <a:pt x="7349" y="7884"/>
                  </a:lnTo>
                  <a:lnTo>
                    <a:pt x="7427" y="7793"/>
                  </a:lnTo>
                  <a:lnTo>
                    <a:pt x="7503" y="7699"/>
                  </a:lnTo>
                  <a:lnTo>
                    <a:pt x="7578" y="7606"/>
                  </a:lnTo>
                  <a:lnTo>
                    <a:pt x="7651" y="7511"/>
                  </a:lnTo>
                  <a:lnTo>
                    <a:pt x="7724" y="7415"/>
                  </a:lnTo>
                  <a:lnTo>
                    <a:pt x="7796" y="7318"/>
                  </a:lnTo>
                  <a:lnTo>
                    <a:pt x="7868" y="7220"/>
                  </a:lnTo>
                  <a:lnTo>
                    <a:pt x="7938" y="7122"/>
                  </a:lnTo>
                  <a:lnTo>
                    <a:pt x="8008" y="7023"/>
                  </a:lnTo>
                  <a:lnTo>
                    <a:pt x="8077" y="6923"/>
                  </a:lnTo>
                  <a:lnTo>
                    <a:pt x="8214" y="6723"/>
                  </a:lnTo>
                  <a:lnTo>
                    <a:pt x="8350" y="6522"/>
                  </a:lnTo>
                  <a:lnTo>
                    <a:pt x="8484" y="6320"/>
                  </a:lnTo>
                  <a:lnTo>
                    <a:pt x="8617" y="6119"/>
                  </a:lnTo>
                  <a:lnTo>
                    <a:pt x="8750" y="5919"/>
                  </a:lnTo>
                  <a:lnTo>
                    <a:pt x="8884" y="5720"/>
                  </a:lnTo>
                  <a:lnTo>
                    <a:pt x="9017" y="5523"/>
                  </a:lnTo>
                  <a:lnTo>
                    <a:pt x="9085" y="5426"/>
                  </a:lnTo>
                  <a:lnTo>
                    <a:pt x="9152" y="5330"/>
                  </a:lnTo>
                  <a:lnTo>
                    <a:pt x="9152" y="5330"/>
                  </a:lnTo>
                  <a:lnTo>
                    <a:pt x="9362" y="5031"/>
                  </a:lnTo>
                  <a:lnTo>
                    <a:pt x="9572" y="4731"/>
                  </a:lnTo>
                  <a:lnTo>
                    <a:pt x="9992" y="4129"/>
                  </a:lnTo>
                  <a:lnTo>
                    <a:pt x="10203" y="3830"/>
                  </a:lnTo>
                  <a:lnTo>
                    <a:pt x="10415" y="3530"/>
                  </a:lnTo>
                  <a:lnTo>
                    <a:pt x="10628" y="3232"/>
                  </a:lnTo>
                  <a:lnTo>
                    <a:pt x="10735" y="3083"/>
                  </a:lnTo>
                  <a:lnTo>
                    <a:pt x="10844" y="2935"/>
                  </a:lnTo>
                  <a:lnTo>
                    <a:pt x="10844" y="2935"/>
                  </a:lnTo>
                  <a:lnTo>
                    <a:pt x="10921" y="2834"/>
                  </a:lnTo>
                  <a:lnTo>
                    <a:pt x="10999" y="2731"/>
                  </a:lnTo>
                  <a:lnTo>
                    <a:pt x="11075" y="2628"/>
                  </a:lnTo>
                  <a:lnTo>
                    <a:pt x="11150" y="2525"/>
                  </a:lnTo>
                  <a:lnTo>
                    <a:pt x="11150" y="2525"/>
                  </a:lnTo>
                  <a:lnTo>
                    <a:pt x="11301" y="2327"/>
                  </a:lnTo>
                  <a:lnTo>
                    <a:pt x="11454" y="2131"/>
                  </a:lnTo>
                  <a:lnTo>
                    <a:pt x="11530" y="2034"/>
                  </a:lnTo>
                  <a:lnTo>
                    <a:pt x="11609" y="1937"/>
                  </a:lnTo>
                  <a:lnTo>
                    <a:pt x="11686" y="1841"/>
                  </a:lnTo>
                  <a:lnTo>
                    <a:pt x="11765" y="1745"/>
                  </a:lnTo>
                  <a:lnTo>
                    <a:pt x="11765" y="1745"/>
                  </a:lnTo>
                  <a:lnTo>
                    <a:pt x="11750" y="1765"/>
                  </a:lnTo>
                  <a:lnTo>
                    <a:pt x="11733" y="1791"/>
                  </a:lnTo>
                  <a:lnTo>
                    <a:pt x="11713" y="1823"/>
                  </a:lnTo>
                  <a:lnTo>
                    <a:pt x="11692" y="1860"/>
                  </a:lnTo>
                  <a:lnTo>
                    <a:pt x="11645" y="1945"/>
                  </a:lnTo>
                  <a:lnTo>
                    <a:pt x="11594" y="2040"/>
                  </a:lnTo>
                  <a:lnTo>
                    <a:pt x="11541" y="2141"/>
                  </a:lnTo>
                  <a:lnTo>
                    <a:pt x="11487" y="2238"/>
                  </a:lnTo>
                  <a:lnTo>
                    <a:pt x="11460" y="2285"/>
                  </a:lnTo>
                  <a:lnTo>
                    <a:pt x="11434" y="2328"/>
                  </a:lnTo>
                  <a:lnTo>
                    <a:pt x="11410" y="2368"/>
                  </a:lnTo>
                  <a:lnTo>
                    <a:pt x="11385" y="2404"/>
                  </a:lnTo>
                  <a:lnTo>
                    <a:pt x="11385" y="2404"/>
                  </a:lnTo>
                  <a:lnTo>
                    <a:pt x="11316" y="2502"/>
                  </a:lnTo>
                  <a:lnTo>
                    <a:pt x="11246" y="2599"/>
                  </a:lnTo>
                  <a:lnTo>
                    <a:pt x="11173" y="2697"/>
                  </a:lnTo>
                  <a:lnTo>
                    <a:pt x="11101" y="2793"/>
                  </a:lnTo>
                  <a:lnTo>
                    <a:pt x="10954" y="2983"/>
                  </a:lnTo>
                  <a:lnTo>
                    <a:pt x="10882" y="3079"/>
                  </a:lnTo>
                  <a:lnTo>
                    <a:pt x="10809" y="3175"/>
                  </a:lnTo>
                  <a:lnTo>
                    <a:pt x="10809" y="3175"/>
                  </a:lnTo>
                  <a:lnTo>
                    <a:pt x="10646" y="3393"/>
                  </a:lnTo>
                  <a:lnTo>
                    <a:pt x="10485" y="3612"/>
                  </a:lnTo>
                  <a:lnTo>
                    <a:pt x="10164" y="4052"/>
                  </a:lnTo>
                  <a:lnTo>
                    <a:pt x="9842" y="4491"/>
                  </a:lnTo>
                  <a:lnTo>
                    <a:pt x="9681" y="4710"/>
                  </a:lnTo>
                  <a:lnTo>
                    <a:pt x="9518" y="4929"/>
                  </a:lnTo>
                  <a:lnTo>
                    <a:pt x="9518" y="4929"/>
                  </a:lnTo>
                  <a:lnTo>
                    <a:pt x="9358" y="5144"/>
                  </a:lnTo>
                  <a:lnTo>
                    <a:pt x="9199" y="5361"/>
                  </a:lnTo>
                  <a:lnTo>
                    <a:pt x="9041" y="5578"/>
                  </a:lnTo>
                  <a:lnTo>
                    <a:pt x="8884" y="5797"/>
                  </a:lnTo>
                  <a:lnTo>
                    <a:pt x="8728" y="6017"/>
                  </a:lnTo>
                  <a:lnTo>
                    <a:pt x="8572" y="6236"/>
                  </a:lnTo>
                  <a:lnTo>
                    <a:pt x="8262" y="6676"/>
                  </a:lnTo>
                  <a:lnTo>
                    <a:pt x="7952" y="7116"/>
                  </a:lnTo>
                  <a:lnTo>
                    <a:pt x="7796" y="7335"/>
                  </a:lnTo>
                  <a:lnTo>
                    <a:pt x="7640" y="7554"/>
                  </a:lnTo>
                  <a:lnTo>
                    <a:pt x="7482" y="7771"/>
                  </a:lnTo>
                  <a:lnTo>
                    <a:pt x="7322" y="7987"/>
                  </a:lnTo>
                  <a:lnTo>
                    <a:pt x="7161" y="8203"/>
                  </a:lnTo>
                  <a:lnTo>
                    <a:pt x="6998" y="8417"/>
                  </a:lnTo>
                  <a:lnTo>
                    <a:pt x="6998" y="8417"/>
                  </a:lnTo>
                  <a:lnTo>
                    <a:pt x="6996" y="8421"/>
                  </a:lnTo>
                  <a:lnTo>
                    <a:pt x="6996" y="8427"/>
                  </a:lnTo>
                  <a:lnTo>
                    <a:pt x="6998" y="8432"/>
                  </a:lnTo>
                  <a:lnTo>
                    <a:pt x="7002" y="8435"/>
                  </a:lnTo>
                  <a:lnTo>
                    <a:pt x="7002" y="8435"/>
                  </a:lnTo>
                  <a:lnTo>
                    <a:pt x="6964" y="8431"/>
                  </a:lnTo>
                  <a:lnTo>
                    <a:pt x="6928" y="8424"/>
                  </a:lnTo>
                  <a:lnTo>
                    <a:pt x="6891" y="8416"/>
                  </a:lnTo>
                  <a:lnTo>
                    <a:pt x="6853" y="8407"/>
                  </a:lnTo>
                  <a:lnTo>
                    <a:pt x="6853" y="8407"/>
                  </a:lnTo>
                  <a:close/>
                  <a:moveTo>
                    <a:pt x="7304" y="8468"/>
                  </a:moveTo>
                  <a:lnTo>
                    <a:pt x="7304" y="8468"/>
                  </a:lnTo>
                  <a:lnTo>
                    <a:pt x="7305" y="8466"/>
                  </a:lnTo>
                  <a:lnTo>
                    <a:pt x="7305" y="8465"/>
                  </a:lnTo>
                  <a:lnTo>
                    <a:pt x="7304" y="8461"/>
                  </a:lnTo>
                  <a:lnTo>
                    <a:pt x="7301" y="8458"/>
                  </a:lnTo>
                  <a:lnTo>
                    <a:pt x="7298" y="8456"/>
                  </a:lnTo>
                  <a:lnTo>
                    <a:pt x="7298" y="8456"/>
                  </a:lnTo>
                  <a:lnTo>
                    <a:pt x="7333" y="8447"/>
                  </a:lnTo>
                  <a:lnTo>
                    <a:pt x="7368" y="8437"/>
                  </a:lnTo>
                  <a:lnTo>
                    <a:pt x="7368" y="8437"/>
                  </a:lnTo>
                  <a:lnTo>
                    <a:pt x="7372" y="8434"/>
                  </a:lnTo>
                  <a:lnTo>
                    <a:pt x="7375" y="8432"/>
                  </a:lnTo>
                  <a:lnTo>
                    <a:pt x="7377" y="8430"/>
                  </a:lnTo>
                  <a:lnTo>
                    <a:pt x="7379" y="8427"/>
                  </a:lnTo>
                  <a:lnTo>
                    <a:pt x="7381" y="8420"/>
                  </a:lnTo>
                  <a:lnTo>
                    <a:pt x="7380" y="8414"/>
                  </a:lnTo>
                  <a:lnTo>
                    <a:pt x="7377" y="8409"/>
                  </a:lnTo>
                  <a:lnTo>
                    <a:pt x="7373" y="8404"/>
                  </a:lnTo>
                  <a:lnTo>
                    <a:pt x="7370" y="8403"/>
                  </a:lnTo>
                  <a:lnTo>
                    <a:pt x="7367" y="8401"/>
                  </a:lnTo>
                  <a:lnTo>
                    <a:pt x="7363" y="8401"/>
                  </a:lnTo>
                  <a:lnTo>
                    <a:pt x="7360" y="8403"/>
                  </a:lnTo>
                  <a:lnTo>
                    <a:pt x="7360" y="8403"/>
                  </a:lnTo>
                  <a:lnTo>
                    <a:pt x="7338" y="8410"/>
                  </a:lnTo>
                  <a:lnTo>
                    <a:pt x="7315" y="8417"/>
                  </a:lnTo>
                  <a:lnTo>
                    <a:pt x="7273" y="8427"/>
                  </a:lnTo>
                  <a:lnTo>
                    <a:pt x="7230" y="8434"/>
                  </a:lnTo>
                  <a:lnTo>
                    <a:pt x="7188" y="8440"/>
                  </a:lnTo>
                  <a:lnTo>
                    <a:pt x="7146" y="8442"/>
                  </a:lnTo>
                  <a:lnTo>
                    <a:pt x="7104" y="8444"/>
                  </a:lnTo>
                  <a:lnTo>
                    <a:pt x="7061" y="8441"/>
                  </a:lnTo>
                  <a:lnTo>
                    <a:pt x="7020" y="8438"/>
                  </a:lnTo>
                  <a:lnTo>
                    <a:pt x="7020" y="8438"/>
                  </a:lnTo>
                  <a:lnTo>
                    <a:pt x="7023" y="8438"/>
                  </a:lnTo>
                  <a:lnTo>
                    <a:pt x="7024" y="8437"/>
                  </a:lnTo>
                  <a:lnTo>
                    <a:pt x="7024" y="8437"/>
                  </a:lnTo>
                  <a:lnTo>
                    <a:pt x="7338" y="8035"/>
                  </a:lnTo>
                  <a:lnTo>
                    <a:pt x="7650" y="7634"/>
                  </a:lnTo>
                  <a:lnTo>
                    <a:pt x="7962" y="7232"/>
                  </a:lnTo>
                  <a:lnTo>
                    <a:pt x="8272" y="6828"/>
                  </a:lnTo>
                  <a:lnTo>
                    <a:pt x="8581" y="6425"/>
                  </a:lnTo>
                  <a:lnTo>
                    <a:pt x="8887" y="6018"/>
                  </a:lnTo>
                  <a:lnTo>
                    <a:pt x="9192" y="5611"/>
                  </a:lnTo>
                  <a:lnTo>
                    <a:pt x="9343" y="5406"/>
                  </a:lnTo>
                  <a:lnTo>
                    <a:pt x="9494" y="5201"/>
                  </a:lnTo>
                  <a:lnTo>
                    <a:pt x="9494" y="5201"/>
                  </a:lnTo>
                  <a:lnTo>
                    <a:pt x="9640" y="5000"/>
                  </a:lnTo>
                  <a:lnTo>
                    <a:pt x="9785" y="4798"/>
                  </a:lnTo>
                  <a:lnTo>
                    <a:pt x="9929" y="4594"/>
                  </a:lnTo>
                  <a:lnTo>
                    <a:pt x="10072" y="4390"/>
                  </a:lnTo>
                  <a:lnTo>
                    <a:pt x="10355" y="3981"/>
                  </a:lnTo>
                  <a:lnTo>
                    <a:pt x="10638" y="3571"/>
                  </a:lnTo>
                  <a:lnTo>
                    <a:pt x="10638" y="3571"/>
                  </a:lnTo>
                  <a:lnTo>
                    <a:pt x="10795" y="3349"/>
                  </a:lnTo>
                  <a:lnTo>
                    <a:pt x="10952" y="3127"/>
                  </a:lnTo>
                  <a:lnTo>
                    <a:pt x="11111" y="2907"/>
                  </a:lnTo>
                  <a:lnTo>
                    <a:pt x="11271" y="2690"/>
                  </a:lnTo>
                  <a:lnTo>
                    <a:pt x="11271" y="2690"/>
                  </a:lnTo>
                  <a:lnTo>
                    <a:pt x="11380" y="2544"/>
                  </a:lnTo>
                  <a:lnTo>
                    <a:pt x="11489" y="2402"/>
                  </a:lnTo>
                  <a:lnTo>
                    <a:pt x="11600" y="2260"/>
                  </a:lnTo>
                  <a:lnTo>
                    <a:pt x="11712" y="2118"/>
                  </a:lnTo>
                  <a:lnTo>
                    <a:pt x="11712" y="2118"/>
                  </a:lnTo>
                  <a:lnTo>
                    <a:pt x="11745" y="2075"/>
                  </a:lnTo>
                  <a:lnTo>
                    <a:pt x="11778" y="2032"/>
                  </a:lnTo>
                  <a:lnTo>
                    <a:pt x="11806" y="1994"/>
                  </a:lnTo>
                  <a:lnTo>
                    <a:pt x="11827" y="1969"/>
                  </a:lnTo>
                  <a:lnTo>
                    <a:pt x="11834" y="1962"/>
                  </a:lnTo>
                  <a:lnTo>
                    <a:pt x="11837" y="1960"/>
                  </a:lnTo>
                  <a:lnTo>
                    <a:pt x="11838" y="1960"/>
                  </a:lnTo>
                  <a:lnTo>
                    <a:pt x="11838" y="1962"/>
                  </a:lnTo>
                  <a:lnTo>
                    <a:pt x="11838" y="1965"/>
                  </a:lnTo>
                  <a:lnTo>
                    <a:pt x="11833" y="1976"/>
                  </a:lnTo>
                  <a:lnTo>
                    <a:pt x="11825" y="1994"/>
                  </a:lnTo>
                  <a:lnTo>
                    <a:pt x="11812" y="2021"/>
                  </a:lnTo>
                  <a:lnTo>
                    <a:pt x="11769" y="2101"/>
                  </a:lnTo>
                  <a:lnTo>
                    <a:pt x="11769" y="2101"/>
                  </a:lnTo>
                  <a:lnTo>
                    <a:pt x="11745" y="2143"/>
                  </a:lnTo>
                  <a:lnTo>
                    <a:pt x="11721" y="2185"/>
                  </a:lnTo>
                  <a:lnTo>
                    <a:pt x="11672" y="2268"/>
                  </a:lnTo>
                  <a:lnTo>
                    <a:pt x="11672" y="2268"/>
                  </a:lnTo>
                  <a:lnTo>
                    <a:pt x="11618" y="2324"/>
                  </a:lnTo>
                  <a:lnTo>
                    <a:pt x="11564" y="2382"/>
                  </a:lnTo>
                  <a:lnTo>
                    <a:pt x="11511" y="2440"/>
                  </a:lnTo>
                  <a:lnTo>
                    <a:pt x="11459" y="2499"/>
                  </a:lnTo>
                  <a:lnTo>
                    <a:pt x="11407" y="2559"/>
                  </a:lnTo>
                  <a:lnTo>
                    <a:pt x="11356" y="2618"/>
                  </a:lnTo>
                  <a:lnTo>
                    <a:pt x="11305" y="2679"/>
                  </a:lnTo>
                  <a:lnTo>
                    <a:pt x="11255" y="2741"/>
                  </a:lnTo>
                  <a:lnTo>
                    <a:pt x="11206" y="2802"/>
                  </a:lnTo>
                  <a:lnTo>
                    <a:pt x="11157" y="2865"/>
                  </a:lnTo>
                  <a:lnTo>
                    <a:pt x="11061" y="2990"/>
                  </a:lnTo>
                  <a:lnTo>
                    <a:pt x="10966" y="3119"/>
                  </a:lnTo>
                  <a:lnTo>
                    <a:pt x="10872" y="3248"/>
                  </a:lnTo>
                  <a:lnTo>
                    <a:pt x="10780" y="3379"/>
                  </a:lnTo>
                  <a:lnTo>
                    <a:pt x="10690" y="3510"/>
                  </a:lnTo>
                  <a:lnTo>
                    <a:pt x="10600" y="3642"/>
                  </a:lnTo>
                  <a:lnTo>
                    <a:pt x="10511" y="3775"/>
                  </a:lnTo>
                  <a:lnTo>
                    <a:pt x="10335" y="4040"/>
                  </a:lnTo>
                  <a:lnTo>
                    <a:pt x="10160" y="4305"/>
                  </a:lnTo>
                  <a:lnTo>
                    <a:pt x="10160" y="4305"/>
                  </a:lnTo>
                  <a:lnTo>
                    <a:pt x="9815" y="4789"/>
                  </a:lnTo>
                  <a:lnTo>
                    <a:pt x="9643" y="5032"/>
                  </a:lnTo>
                  <a:lnTo>
                    <a:pt x="9469" y="5272"/>
                  </a:lnTo>
                  <a:lnTo>
                    <a:pt x="9469" y="5272"/>
                  </a:lnTo>
                  <a:lnTo>
                    <a:pt x="9332" y="5458"/>
                  </a:lnTo>
                  <a:lnTo>
                    <a:pt x="9194" y="5644"/>
                  </a:lnTo>
                  <a:lnTo>
                    <a:pt x="9056" y="5829"/>
                  </a:lnTo>
                  <a:lnTo>
                    <a:pt x="8918" y="6015"/>
                  </a:lnTo>
                  <a:lnTo>
                    <a:pt x="8781" y="6201"/>
                  </a:lnTo>
                  <a:lnTo>
                    <a:pt x="8713" y="6295"/>
                  </a:lnTo>
                  <a:lnTo>
                    <a:pt x="8646" y="6388"/>
                  </a:lnTo>
                  <a:lnTo>
                    <a:pt x="8579" y="6483"/>
                  </a:lnTo>
                  <a:lnTo>
                    <a:pt x="8514" y="6578"/>
                  </a:lnTo>
                  <a:lnTo>
                    <a:pt x="8448" y="6674"/>
                  </a:lnTo>
                  <a:lnTo>
                    <a:pt x="8385" y="6770"/>
                  </a:lnTo>
                  <a:lnTo>
                    <a:pt x="8385" y="6770"/>
                  </a:lnTo>
                  <a:lnTo>
                    <a:pt x="8249" y="6979"/>
                  </a:lnTo>
                  <a:lnTo>
                    <a:pt x="8110" y="7197"/>
                  </a:lnTo>
                  <a:lnTo>
                    <a:pt x="7967" y="7418"/>
                  </a:lnTo>
                  <a:lnTo>
                    <a:pt x="7895" y="7528"/>
                  </a:lnTo>
                  <a:lnTo>
                    <a:pt x="7822" y="7637"/>
                  </a:lnTo>
                  <a:lnTo>
                    <a:pt x="7822" y="7637"/>
                  </a:lnTo>
                  <a:lnTo>
                    <a:pt x="7746" y="7734"/>
                  </a:lnTo>
                  <a:lnTo>
                    <a:pt x="7669" y="7831"/>
                  </a:lnTo>
                  <a:lnTo>
                    <a:pt x="7592" y="7927"/>
                  </a:lnTo>
                  <a:lnTo>
                    <a:pt x="7513" y="8023"/>
                  </a:lnTo>
                  <a:lnTo>
                    <a:pt x="7434" y="8118"/>
                  </a:lnTo>
                  <a:lnTo>
                    <a:pt x="7354" y="8212"/>
                  </a:lnTo>
                  <a:lnTo>
                    <a:pt x="7274" y="8304"/>
                  </a:lnTo>
                  <a:lnTo>
                    <a:pt x="7193" y="8397"/>
                  </a:lnTo>
                  <a:lnTo>
                    <a:pt x="7193" y="8397"/>
                  </a:lnTo>
                  <a:lnTo>
                    <a:pt x="7190" y="8399"/>
                  </a:lnTo>
                  <a:lnTo>
                    <a:pt x="7189" y="8403"/>
                  </a:lnTo>
                  <a:lnTo>
                    <a:pt x="7189" y="8410"/>
                  </a:lnTo>
                  <a:lnTo>
                    <a:pt x="7190" y="8416"/>
                  </a:lnTo>
                  <a:lnTo>
                    <a:pt x="7194" y="8420"/>
                  </a:lnTo>
                  <a:lnTo>
                    <a:pt x="7198" y="8424"/>
                  </a:lnTo>
                  <a:lnTo>
                    <a:pt x="7204" y="8425"/>
                  </a:lnTo>
                  <a:lnTo>
                    <a:pt x="7208" y="8425"/>
                  </a:lnTo>
                  <a:lnTo>
                    <a:pt x="7211" y="8425"/>
                  </a:lnTo>
                  <a:lnTo>
                    <a:pt x="7214" y="8423"/>
                  </a:lnTo>
                  <a:lnTo>
                    <a:pt x="7217" y="8420"/>
                  </a:lnTo>
                  <a:lnTo>
                    <a:pt x="7217" y="8420"/>
                  </a:lnTo>
                  <a:lnTo>
                    <a:pt x="7274" y="8362"/>
                  </a:lnTo>
                  <a:lnTo>
                    <a:pt x="7329" y="8301"/>
                  </a:lnTo>
                  <a:lnTo>
                    <a:pt x="7384" y="8240"/>
                  </a:lnTo>
                  <a:lnTo>
                    <a:pt x="7438" y="8179"/>
                  </a:lnTo>
                  <a:lnTo>
                    <a:pt x="7491" y="8116"/>
                  </a:lnTo>
                  <a:lnTo>
                    <a:pt x="7544" y="8054"/>
                  </a:lnTo>
                  <a:lnTo>
                    <a:pt x="7594" y="7989"/>
                  </a:lnTo>
                  <a:lnTo>
                    <a:pt x="7644" y="7925"/>
                  </a:lnTo>
                  <a:lnTo>
                    <a:pt x="7644" y="7925"/>
                  </a:lnTo>
                  <a:lnTo>
                    <a:pt x="7702" y="7855"/>
                  </a:lnTo>
                  <a:lnTo>
                    <a:pt x="7758" y="7785"/>
                  </a:lnTo>
                  <a:lnTo>
                    <a:pt x="7870" y="7641"/>
                  </a:lnTo>
                  <a:lnTo>
                    <a:pt x="7980" y="7496"/>
                  </a:lnTo>
                  <a:lnTo>
                    <a:pt x="8089" y="7350"/>
                  </a:lnTo>
                  <a:lnTo>
                    <a:pt x="8089" y="7350"/>
                  </a:lnTo>
                  <a:lnTo>
                    <a:pt x="7988" y="7521"/>
                  </a:lnTo>
                  <a:lnTo>
                    <a:pt x="7889" y="7692"/>
                  </a:lnTo>
                  <a:lnTo>
                    <a:pt x="7789" y="7864"/>
                  </a:lnTo>
                  <a:lnTo>
                    <a:pt x="7688" y="8034"/>
                  </a:lnTo>
                  <a:lnTo>
                    <a:pt x="7636" y="8119"/>
                  </a:lnTo>
                  <a:lnTo>
                    <a:pt x="7583" y="8204"/>
                  </a:lnTo>
                  <a:lnTo>
                    <a:pt x="7531" y="8287"/>
                  </a:lnTo>
                  <a:lnTo>
                    <a:pt x="7476" y="8370"/>
                  </a:lnTo>
                  <a:lnTo>
                    <a:pt x="7420" y="8452"/>
                  </a:lnTo>
                  <a:lnTo>
                    <a:pt x="7362" y="8533"/>
                  </a:lnTo>
                  <a:lnTo>
                    <a:pt x="7304" y="8613"/>
                  </a:lnTo>
                  <a:lnTo>
                    <a:pt x="7243" y="8693"/>
                  </a:lnTo>
                  <a:lnTo>
                    <a:pt x="7243" y="8693"/>
                  </a:lnTo>
                  <a:lnTo>
                    <a:pt x="7243" y="8661"/>
                  </a:lnTo>
                  <a:lnTo>
                    <a:pt x="7244" y="8631"/>
                  </a:lnTo>
                  <a:lnTo>
                    <a:pt x="7248" y="8600"/>
                  </a:lnTo>
                  <a:lnTo>
                    <a:pt x="7255" y="8571"/>
                  </a:lnTo>
                  <a:lnTo>
                    <a:pt x="7263" y="8544"/>
                  </a:lnTo>
                  <a:lnTo>
                    <a:pt x="7267" y="8530"/>
                  </a:lnTo>
                  <a:lnTo>
                    <a:pt x="7273" y="8517"/>
                  </a:lnTo>
                  <a:lnTo>
                    <a:pt x="7280" y="8504"/>
                  </a:lnTo>
                  <a:lnTo>
                    <a:pt x="7287" y="8492"/>
                  </a:lnTo>
                  <a:lnTo>
                    <a:pt x="7296" y="8480"/>
                  </a:lnTo>
                  <a:lnTo>
                    <a:pt x="7304" y="8468"/>
                  </a:lnTo>
                  <a:lnTo>
                    <a:pt x="7304" y="8468"/>
                  </a:lnTo>
                  <a:close/>
                  <a:moveTo>
                    <a:pt x="7249" y="8741"/>
                  </a:moveTo>
                  <a:lnTo>
                    <a:pt x="7249" y="8741"/>
                  </a:lnTo>
                  <a:lnTo>
                    <a:pt x="7249" y="8741"/>
                  </a:lnTo>
                  <a:lnTo>
                    <a:pt x="7249" y="8741"/>
                  </a:lnTo>
                  <a:lnTo>
                    <a:pt x="7407" y="8545"/>
                  </a:lnTo>
                  <a:lnTo>
                    <a:pt x="7564" y="8350"/>
                  </a:lnTo>
                  <a:lnTo>
                    <a:pt x="7564" y="8350"/>
                  </a:lnTo>
                  <a:lnTo>
                    <a:pt x="7493" y="8473"/>
                  </a:lnTo>
                  <a:lnTo>
                    <a:pt x="7423" y="8598"/>
                  </a:lnTo>
                  <a:lnTo>
                    <a:pt x="7354" y="8722"/>
                  </a:lnTo>
                  <a:lnTo>
                    <a:pt x="7286" y="8849"/>
                  </a:lnTo>
                  <a:lnTo>
                    <a:pt x="7286" y="8849"/>
                  </a:lnTo>
                  <a:lnTo>
                    <a:pt x="7285" y="8854"/>
                  </a:lnTo>
                  <a:lnTo>
                    <a:pt x="7285" y="8860"/>
                  </a:lnTo>
                  <a:lnTo>
                    <a:pt x="7287" y="8866"/>
                  </a:lnTo>
                  <a:lnTo>
                    <a:pt x="7291" y="8870"/>
                  </a:lnTo>
                  <a:lnTo>
                    <a:pt x="7297" y="8873"/>
                  </a:lnTo>
                  <a:lnTo>
                    <a:pt x="7301" y="8874"/>
                  </a:lnTo>
                  <a:lnTo>
                    <a:pt x="7307" y="8873"/>
                  </a:lnTo>
                  <a:lnTo>
                    <a:pt x="7313" y="8869"/>
                  </a:lnTo>
                  <a:lnTo>
                    <a:pt x="7313" y="8869"/>
                  </a:lnTo>
                  <a:lnTo>
                    <a:pt x="7395" y="8781"/>
                  </a:lnTo>
                  <a:lnTo>
                    <a:pt x="7477" y="8692"/>
                  </a:lnTo>
                  <a:lnTo>
                    <a:pt x="7558" y="8603"/>
                  </a:lnTo>
                  <a:lnTo>
                    <a:pt x="7636" y="8513"/>
                  </a:lnTo>
                  <a:lnTo>
                    <a:pt x="7715" y="8421"/>
                  </a:lnTo>
                  <a:lnTo>
                    <a:pt x="7792" y="8329"/>
                  </a:lnTo>
                  <a:lnTo>
                    <a:pt x="7869" y="8236"/>
                  </a:lnTo>
                  <a:lnTo>
                    <a:pt x="7944" y="8143"/>
                  </a:lnTo>
                  <a:lnTo>
                    <a:pt x="8019" y="8049"/>
                  </a:lnTo>
                  <a:lnTo>
                    <a:pt x="8094" y="7954"/>
                  </a:lnTo>
                  <a:lnTo>
                    <a:pt x="8166" y="7860"/>
                  </a:lnTo>
                  <a:lnTo>
                    <a:pt x="8239" y="7764"/>
                  </a:lnTo>
                  <a:lnTo>
                    <a:pt x="8311" y="7668"/>
                  </a:lnTo>
                  <a:lnTo>
                    <a:pt x="8382" y="7570"/>
                  </a:lnTo>
                  <a:lnTo>
                    <a:pt x="8523" y="7376"/>
                  </a:lnTo>
                  <a:lnTo>
                    <a:pt x="8663" y="7180"/>
                  </a:lnTo>
                  <a:lnTo>
                    <a:pt x="8800" y="6983"/>
                  </a:lnTo>
                  <a:lnTo>
                    <a:pt x="8935" y="6785"/>
                  </a:lnTo>
                  <a:lnTo>
                    <a:pt x="9071" y="6586"/>
                  </a:lnTo>
                  <a:lnTo>
                    <a:pt x="9340" y="6187"/>
                  </a:lnTo>
                  <a:lnTo>
                    <a:pt x="9475" y="5988"/>
                  </a:lnTo>
                  <a:lnTo>
                    <a:pt x="9609" y="5789"/>
                  </a:lnTo>
                  <a:lnTo>
                    <a:pt x="9609" y="5789"/>
                  </a:lnTo>
                  <a:lnTo>
                    <a:pt x="9844" y="5446"/>
                  </a:lnTo>
                  <a:lnTo>
                    <a:pt x="10079" y="5103"/>
                  </a:lnTo>
                  <a:lnTo>
                    <a:pt x="10315" y="4760"/>
                  </a:lnTo>
                  <a:lnTo>
                    <a:pt x="10552" y="4418"/>
                  </a:lnTo>
                  <a:lnTo>
                    <a:pt x="10789" y="4078"/>
                  </a:lnTo>
                  <a:lnTo>
                    <a:pt x="11029" y="3737"/>
                  </a:lnTo>
                  <a:lnTo>
                    <a:pt x="11269" y="3398"/>
                  </a:lnTo>
                  <a:lnTo>
                    <a:pt x="11511" y="3059"/>
                  </a:lnTo>
                  <a:lnTo>
                    <a:pt x="11511" y="3059"/>
                  </a:lnTo>
                  <a:lnTo>
                    <a:pt x="11646" y="2878"/>
                  </a:lnTo>
                  <a:lnTo>
                    <a:pt x="11713" y="2787"/>
                  </a:lnTo>
                  <a:lnTo>
                    <a:pt x="11778" y="2694"/>
                  </a:lnTo>
                  <a:lnTo>
                    <a:pt x="11778" y="2694"/>
                  </a:lnTo>
                  <a:lnTo>
                    <a:pt x="11918" y="2505"/>
                  </a:lnTo>
                  <a:lnTo>
                    <a:pt x="11987" y="2410"/>
                  </a:lnTo>
                  <a:lnTo>
                    <a:pt x="12056" y="2315"/>
                  </a:lnTo>
                  <a:lnTo>
                    <a:pt x="12056" y="2315"/>
                  </a:lnTo>
                  <a:lnTo>
                    <a:pt x="12058" y="2312"/>
                  </a:lnTo>
                  <a:lnTo>
                    <a:pt x="12059" y="2309"/>
                  </a:lnTo>
                  <a:lnTo>
                    <a:pt x="12059" y="2303"/>
                  </a:lnTo>
                  <a:lnTo>
                    <a:pt x="12057" y="2299"/>
                  </a:lnTo>
                  <a:lnTo>
                    <a:pt x="12052" y="2294"/>
                  </a:lnTo>
                  <a:lnTo>
                    <a:pt x="12052" y="2294"/>
                  </a:lnTo>
                  <a:lnTo>
                    <a:pt x="12119" y="2191"/>
                  </a:lnTo>
                  <a:lnTo>
                    <a:pt x="12184" y="2088"/>
                  </a:lnTo>
                  <a:lnTo>
                    <a:pt x="12249" y="1983"/>
                  </a:lnTo>
                  <a:lnTo>
                    <a:pt x="12312" y="1877"/>
                  </a:lnTo>
                  <a:lnTo>
                    <a:pt x="12312" y="1877"/>
                  </a:lnTo>
                  <a:lnTo>
                    <a:pt x="12353" y="1878"/>
                  </a:lnTo>
                  <a:lnTo>
                    <a:pt x="12374" y="1878"/>
                  </a:lnTo>
                  <a:lnTo>
                    <a:pt x="12395" y="1877"/>
                  </a:lnTo>
                  <a:lnTo>
                    <a:pt x="12416" y="1876"/>
                  </a:lnTo>
                  <a:lnTo>
                    <a:pt x="12437" y="1873"/>
                  </a:lnTo>
                  <a:lnTo>
                    <a:pt x="12457" y="1869"/>
                  </a:lnTo>
                  <a:lnTo>
                    <a:pt x="12478" y="1863"/>
                  </a:lnTo>
                  <a:lnTo>
                    <a:pt x="12478" y="1863"/>
                  </a:lnTo>
                  <a:lnTo>
                    <a:pt x="12394" y="1967"/>
                  </a:lnTo>
                  <a:lnTo>
                    <a:pt x="12311" y="2073"/>
                  </a:lnTo>
                  <a:lnTo>
                    <a:pt x="12229" y="2179"/>
                  </a:lnTo>
                  <a:lnTo>
                    <a:pt x="12147" y="2286"/>
                  </a:lnTo>
                  <a:lnTo>
                    <a:pt x="11983" y="2500"/>
                  </a:lnTo>
                  <a:lnTo>
                    <a:pt x="11823" y="2717"/>
                  </a:lnTo>
                  <a:lnTo>
                    <a:pt x="11664" y="2934"/>
                  </a:lnTo>
                  <a:lnTo>
                    <a:pt x="11506" y="3153"/>
                  </a:lnTo>
                  <a:lnTo>
                    <a:pt x="11349" y="3373"/>
                  </a:lnTo>
                  <a:lnTo>
                    <a:pt x="11194" y="3594"/>
                  </a:lnTo>
                  <a:lnTo>
                    <a:pt x="11041" y="3817"/>
                  </a:lnTo>
                  <a:lnTo>
                    <a:pt x="10888" y="4039"/>
                  </a:lnTo>
                  <a:lnTo>
                    <a:pt x="10735" y="4263"/>
                  </a:lnTo>
                  <a:lnTo>
                    <a:pt x="10584" y="4486"/>
                  </a:lnTo>
                  <a:lnTo>
                    <a:pt x="10282" y="4932"/>
                  </a:lnTo>
                  <a:lnTo>
                    <a:pt x="9983" y="5378"/>
                  </a:lnTo>
                  <a:lnTo>
                    <a:pt x="9983" y="5378"/>
                  </a:lnTo>
                  <a:lnTo>
                    <a:pt x="9657" y="5860"/>
                  </a:lnTo>
                  <a:lnTo>
                    <a:pt x="9494" y="6102"/>
                  </a:lnTo>
                  <a:lnTo>
                    <a:pt x="9330" y="6341"/>
                  </a:lnTo>
                  <a:lnTo>
                    <a:pt x="9164" y="6581"/>
                  </a:lnTo>
                  <a:lnTo>
                    <a:pt x="8996" y="6819"/>
                  </a:lnTo>
                  <a:lnTo>
                    <a:pt x="8912" y="6937"/>
                  </a:lnTo>
                  <a:lnTo>
                    <a:pt x="8826" y="7055"/>
                  </a:lnTo>
                  <a:lnTo>
                    <a:pt x="8741" y="7172"/>
                  </a:lnTo>
                  <a:lnTo>
                    <a:pt x="8654" y="7290"/>
                  </a:lnTo>
                  <a:lnTo>
                    <a:pt x="8654" y="7290"/>
                  </a:lnTo>
                  <a:lnTo>
                    <a:pt x="8574" y="7397"/>
                  </a:lnTo>
                  <a:lnTo>
                    <a:pt x="8492" y="7504"/>
                  </a:lnTo>
                  <a:lnTo>
                    <a:pt x="8409" y="7609"/>
                  </a:lnTo>
                  <a:lnTo>
                    <a:pt x="8324" y="7714"/>
                  </a:lnTo>
                  <a:lnTo>
                    <a:pt x="8155" y="7924"/>
                  </a:lnTo>
                  <a:lnTo>
                    <a:pt x="7985" y="8132"/>
                  </a:lnTo>
                  <a:lnTo>
                    <a:pt x="7814" y="8341"/>
                  </a:lnTo>
                  <a:lnTo>
                    <a:pt x="7730" y="8445"/>
                  </a:lnTo>
                  <a:lnTo>
                    <a:pt x="7645" y="8550"/>
                  </a:lnTo>
                  <a:lnTo>
                    <a:pt x="7562" y="8655"/>
                  </a:lnTo>
                  <a:lnTo>
                    <a:pt x="7480" y="8762"/>
                  </a:lnTo>
                  <a:lnTo>
                    <a:pt x="7399" y="8869"/>
                  </a:lnTo>
                  <a:lnTo>
                    <a:pt x="7319" y="8977"/>
                  </a:lnTo>
                  <a:lnTo>
                    <a:pt x="7319" y="8977"/>
                  </a:lnTo>
                  <a:lnTo>
                    <a:pt x="7306" y="8947"/>
                  </a:lnTo>
                  <a:lnTo>
                    <a:pt x="7294" y="8916"/>
                  </a:lnTo>
                  <a:lnTo>
                    <a:pt x="7284" y="8886"/>
                  </a:lnTo>
                  <a:lnTo>
                    <a:pt x="7274" y="8857"/>
                  </a:lnTo>
                  <a:lnTo>
                    <a:pt x="7266" y="8828"/>
                  </a:lnTo>
                  <a:lnTo>
                    <a:pt x="7258" y="8798"/>
                  </a:lnTo>
                  <a:lnTo>
                    <a:pt x="7252" y="8769"/>
                  </a:lnTo>
                  <a:lnTo>
                    <a:pt x="7249" y="8741"/>
                  </a:lnTo>
                  <a:lnTo>
                    <a:pt x="7249" y="8741"/>
                  </a:lnTo>
                  <a:close/>
                  <a:moveTo>
                    <a:pt x="7331" y="9003"/>
                  </a:moveTo>
                  <a:lnTo>
                    <a:pt x="7331" y="9003"/>
                  </a:lnTo>
                  <a:lnTo>
                    <a:pt x="7451" y="8840"/>
                  </a:lnTo>
                  <a:lnTo>
                    <a:pt x="7574" y="8680"/>
                  </a:lnTo>
                  <a:lnTo>
                    <a:pt x="7698" y="8520"/>
                  </a:lnTo>
                  <a:lnTo>
                    <a:pt x="7823" y="8361"/>
                  </a:lnTo>
                  <a:lnTo>
                    <a:pt x="7950" y="8203"/>
                  </a:lnTo>
                  <a:lnTo>
                    <a:pt x="8076" y="8044"/>
                  </a:lnTo>
                  <a:lnTo>
                    <a:pt x="8329" y="7728"/>
                  </a:lnTo>
                  <a:lnTo>
                    <a:pt x="8454" y="7570"/>
                  </a:lnTo>
                  <a:lnTo>
                    <a:pt x="8579" y="7412"/>
                  </a:lnTo>
                  <a:lnTo>
                    <a:pt x="8705" y="7253"/>
                  </a:lnTo>
                  <a:lnTo>
                    <a:pt x="8829" y="7093"/>
                  </a:lnTo>
                  <a:lnTo>
                    <a:pt x="8951" y="6931"/>
                  </a:lnTo>
                  <a:lnTo>
                    <a:pt x="9071" y="6769"/>
                  </a:lnTo>
                  <a:lnTo>
                    <a:pt x="9190" y="6605"/>
                  </a:lnTo>
                  <a:lnTo>
                    <a:pt x="9249" y="6522"/>
                  </a:lnTo>
                  <a:lnTo>
                    <a:pt x="9307" y="6439"/>
                  </a:lnTo>
                  <a:lnTo>
                    <a:pt x="9307" y="6439"/>
                  </a:lnTo>
                  <a:lnTo>
                    <a:pt x="9550" y="6089"/>
                  </a:lnTo>
                  <a:lnTo>
                    <a:pt x="9790" y="5739"/>
                  </a:lnTo>
                  <a:lnTo>
                    <a:pt x="10270" y="5038"/>
                  </a:lnTo>
                  <a:lnTo>
                    <a:pt x="10511" y="4688"/>
                  </a:lnTo>
                  <a:lnTo>
                    <a:pt x="10752" y="4338"/>
                  </a:lnTo>
                  <a:lnTo>
                    <a:pt x="10994" y="3989"/>
                  </a:lnTo>
                  <a:lnTo>
                    <a:pt x="11239" y="3641"/>
                  </a:lnTo>
                  <a:lnTo>
                    <a:pt x="11239" y="3641"/>
                  </a:lnTo>
                  <a:lnTo>
                    <a:pt x="11351" y="3481"/>
                  </a:lnTo>
                  <a:lnTo>
                    <a:pt x="11463" y="3319"/>
                  </a:lnTo>
                  <a:lnTo>
                    <a:pt x="11687" y="2997"/>
                  </a:lnTo>
                  <a:lnTo>
                    <a:pt x="11799" y="2836"/>
                  </a:lnTo>
                  <a:lnTo>
                    <a:pt x="11912" y="2676"/>
                  </a:lnTo>
                  <a:lnTo>
                    <a:pt x="12026" y="2515"/>
                  </a:lnTo>
                  <a:lnTo>
                    <a:pt x="12141" y="2356"/>
                  </a:lnTo>
                  <a:lnTo>
                    <a:pt x="12141" y="2356"/>
                  </a:lnTo>
                  <a:lnTo>
                    <a:pt x="12218" y="2252"/>
                  </a:lnTo>
                  <a:lnTo>
                    <a:pt x="12297" y="2148"/>
                  </a:lnTo>
                  <a:lnTo>
                    <a:pt x="12376" y="2045"/>
                  </a:lnTo>
                  <a:lnTo>
                    <a:pt x="12456" y="1942"/>
                  </a:lnTo>
                  <a:lnTo>
                    <a:pt x="12456" y="1942"/>
                  </a:lnTo>
                  <a:lnTo>
                    <a:pt x="12413" y="2000"/>
                  </a:lnTo>
                  <a:lnTo>
                    <a:pt x="12351" y="2087"/>
                  </a:lnTo>
                  <a:lnTo>
                    <a:pt x="12289" y="2177"/>
                  </a:lnTo>
                  <a:lnTo>
                    <a:pt x="12242" y="2244"/>
                  </a:lnTo>
                  <a:lnTo>
                    <a:pt x="12242" y="2244"/>
                  </a:lnTo>
                  <a:lnTo>
                    <a:pt x="12116" y="2433"/>
                  </a:lnTo>
                  <a:lnTo>
                    <a:pt x="11989" y="2623"/>
                  </a:lnTo>
                  <a:lnTo>
                    <a:pt x="11860" y="2810"/>
                  </a:lnTo>
                  <a:lnTo>
                    <a:pt x="11730" y="2999"/>
                  </a:lnTo>
                  <a:lnTo>
                    <a:pt x="11730" y="2999"/>
                  </a:lnTo>
                  <a:lnTo>
                    <a:pt x="11645" y="3120"/>
                  </a:lnTo>
                  <a:lnTo>
                    <a:pt x="11559" y="3242"/>
                  </a:lnTo>
                  <a:lnTo>
                    <a:pt x="11559" y="3242"/>
                  </a:lnTo>
                  <a:lnTo>
                    <a:pt x="11473" y="3363"/>
                  </a:lnTo>
                  <a:lnTo>
                    <a:pt x="11387" y="3483"/>
                  </a:lnTo>
                  <a:lnTo>
                    <a:pt x="11303" y="3604"/>
                  </a:lnTo>
                  <a:lnTo>
                    <a:pt x="11219" y="3725"/>
                  </a:lnTo>
                  <a:lnTo>
                    <a:pt x="11219" y="3725"/>
                  </a:lnTo>
                  <a:lnTo>
                    <a:pt x="10847" y="4247"/>
                  </a:lnTo>
                  <a:lnTo>
                    <a:pt x="10472" y="4770"/>
                  </a:lnTo>
                  <a:lnTo>
                    <a:pt x="10286" y="5031"/>
                  </a:lnTo>
                  <a:lnTo>
                    <a:pt x="10101" y="5293"/>
                  </a:lnTo>
                  <a:lnTo>
                    <a:pt x="9917" y="5556"/>
                  </a:lnTo>
                  <a:lnTo>
                    <a:pt x="9735" y="5821"/>
                  </a:lnTo>
                  <a:lnTo>
                    <a:pt x="9735" y="5821"/>
                  </a:lnTo>
                  <a:lnTo>
                    <a:pt x="9587" y="6036"/>
                  </a:lnTo>
                  <a:lnTo>
                    <a:pt x="9441" y="6254"/>
                  </a:lnTo>
                  <a:lnTo>
                    <a:pt x="9295" y="6471"/>
                  </a:lnTo>
                  <a:lnTo>
                    <a:pt x="9151" y="6690"/>
                  </a:lnTo>
                  <a:lnTo>
                    <a:pt x="9151" y="6690"/>
                  </a:lnTo>
                  <a:lnTo>
                    <a:pt x="9025" y="6863"/>
                  </a:lnTo>
                  <a:lnTo>
                    <a:pt x="8901" y="7037"/>
                  </a:lnTo>
                  <a:lnTo>
                    <a:pt x="8901" y="7037"/>
                  </a:lnTo>
                  <a:lnTo>
                    <a:pt x="8789" y="7188"/>
                  </a:lnTo>
                  <a:lnTo>
                    <a:pt x="8677" y="7339"/>
                  </a:lnTo>
                  <a:lnTo>
                    <a:pt x="8567" y="7490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609" y="7437"/>
                  </a:lnTo>
                  <a:lnTo>
                    <a:pt x="8761" y="7233"/>
                  </a:lnTo>
                  <a:lnTo>
                    <a:pt x="8761" y="7233"/>
                  </a:lnTo>
                  <a:lnTo>
                    <a:pt x="8787" y="7198"/>
                  </a:lnTo>
                  <a:lnTo>
                    <a:pt x="8787" y="7198"/>
                  </a:lnTo>
                  <a:lnTo>
                    <a:pt x="8677" y="7350"/>
                  </a:lnTo>
                  <a:lnTo>
                    <a:pt x="8568" y="7504"/>
                  </a:lnTo>
                  <a:lnTo>
                    <a:pt x="8568" y="7504"/>
                  </a:lnTo>
                  <a:lnTo>
                    <a:pt x="8345" y="7819"/>
                  </a:lnTo>
                  <a:lnTo>
                    <a:pt x="8234" y="7975"/>
                  </a:lnTo>
                  <a:lnTo>
                    <a:pt x="8121" y="8132"/>
                  </a:lnTo>
                  <a:lnTo>
                    <a:pt x="8121" y="8132"/>
                  </a:lnTo>
                  <a:lnTo>
                    <a:pt x="8203" y="8009"/>
                  </a:lnTo>
                  <a:lnTo>
                    <a:pt x="8287" y="7886"/>
                  </a:lnTo>
                  <a:lnTo>
                    <a:pt x="8371" y="7764"/>
                  </a:lnTo>
                  <a:lnTo>
                    <a:pt x="8458" y="7642"/>
                  </a:lnTo>
                  <a:lnTo>
                    <a:pt x="8458" y="7642"/>
                  </a:lnTo>
                  <a:lnTo>
                    <a:pt x="8341" y="7802"/>
                  </a:lnTo>
                  <a:lnTo>
                    <a:pt x="8227" y="7964"/>
                  </a:lnTo>
                  <a:lnTo>
                    <a:pt x="8171" y="8044"/>
                  </a:lnTo>
                  <a:lnTo>
                    <a:pt x="8115" y="8126"/>
                  </a:lnTo>
                  <a:lnTo>
                    <a:pt x="8060" y="8208"/>
                  </a:lnTo>
                  <a:lnTo>
                    <a:pt x="8005" y="8290"/>
                  </a:lnTo>
                  <a:lnTo>
                    <a:pt x="8005" y="8290"/>
                  </a:lnTo>
                  <a:lnTo>
                    <a:pt x="7876" y="8465"/>
                  </a:lnTo>
                  <a:lnTo>
                    <a:pt x="7811" y="8550"/>
                  </a:lnTo>
                  <a:lnTo>
                    <a:pt x="7744" y="8636"/>
                  </a:lnTo>
                  <a:lnTo>
                    <a:pt x="7744" y="8636"/>
                  </a:lnTo>
                  <a:lnTo>
                    <a:pt x="7662" y="8741"/>
                  </a:lnTo>
                  <a:lnTo>
                    <a:pt x="7662" y="8741"/>
                  </a:lnTo>
                  <a:lnTo>
                    <a:pt x="7684" y="8719"/>
                  </a:lnTo>
                  <a:lnTo>
                    <a:pt x="7709" y="8699"/>
                  </a:lnTo>
                  <a:lnTo>
                    <a:pt x="7736" y="8678"/>
                  </a:lnTo>
                  <a:lnTo>
                    <a:pt x="7767" y="8658"/>
                  </a:lnTo>
                  <a:lnTo>
                    <a:pt x="7767" y="8658"/>
                  </a:lnTo>
                  <a:lnTo>
                    <a:pt x="7791" y="8627"/>
                  </a:lnTo>
                  <a:lnTo>
                    <a:pt x="7814" y="8597"/>
                  </a:lnTo>
                  <a:lnTo>
                    <a:pt x="7814" y="8597"/>
                  </a:lnTo>
                  <a:lnTo>
                    <a:pt x="7761" y="8686"/>
                  </a:lnTo>
                  <a:lnTo>
                    <a:pt x="7710" y="8776"/>
                  </a:lnTo>
                  <a:lnTo>
                    <a:pt x="7658" y="8866"/>
                  </a:lnTo>
                  <a:lnTo>
                    <a:pt x="7609" y="8957"/>
                  </a:lnTo>
                  <a:lnTo>
                    <a:pt x="7609" y="8957"/>
                  </a:lnTo>
                  <a:lnTo>
                    <a:pt x="7606" y="8945"/>
                  </a:lnTo>
                  <a:lnTo>
                    <a:pt x="7603" y="8932"/>
                  </a:lnTo>
                  <a:lnTo>
                    <a:pt x="7601" y="8919"/>
                  </a:lnTo>
                  <a:lnTo>
                    <a:pt x="7600" y="8906"/>
                  </a:lnTo>
                  <a:lnTo>
                    <a:pt x="7600" y="8893"/>
                  </a:lnTo>
                  <a:lnTo>
                    <a:pt x="7600" y="8881"/>
                  </a:lnTo>
                  <a:lnTo>
                    <a:pt x="7601" y="8869"/>
                  </a:lnTo>
                  <a:lnTo>
                    <a:pt x="7602" y="8857"/>
                  </a:lnTo>
                  <a:lnTo>
                    <a:pt x="7606" y="8844"/>
                  </a:lnTo>
                  <a:lnTo>
                    <a:pt x="7608" y="8832"/>
                  </a:lnTo>
                  <a:lnTo>
                    <a:pt x="7613" y="8821"/>
                  </a:lnTo>
                  <a:lnTo>
                    <a:pt x="7617" y="8809"/>
                  </a:lnTo>
                  <a:lnTo>
                    <a:pt x="7623" y="8797"/>
                  </a:lnTo>
                  <a:lnTo>
                    <a:pt x="7629" y="8785"/>
                  </a:lnTo>
                  <a:lnTo>
                    <a:pt x="7636" y="8775"/>
                  </a:lnTo>
                  <a:lnTo>
                    <a:pt x="7644" y="8763"/>
                  </a:lnTo>
                  <a:lnTo>
                    <a:pt x="7644" y="8763"/>
                  </a:lnTo>
                  <a:lnTo>
                    <a:pt x="7607" y="8815"/>
                  </a:lnTo>
                  <a:lnTo>
                    <a:pt x="7589" y="8839"/>
                  </a:lnTo>
                  <a:lnTo>
                    <a:pt x="7573" y="8865"/>
                  </a:lnTo>
                  <a:lnTo>
                    <a:pt x="7557" y="8891"/>
                  </a:lnTo>
                  <a:lnTo>
                    <a:pt x="7540" y="8916"/>
                  </a:lnTo>
                  <a:lnTo>
                    <a:pt x="7526" y="8943"/>
                  </a:lnTo>
                  <a:lnTo>
                    <a:pt x="7512" y="8970"/>
                  </a:lnTo>
                  <a:lnTo>
                    <a:pt x="7500" y="8998"/>
                  </a:lnTo>
                  <a:lnTo>
                    <a:pt x="7489" y="9027"/>
                  </a:lnTo>
                  <a:lnTo>
                    <a:pt x="7478" y="9056"/>
                  </a:lnTo>
                  <a:lnTo>
                    <a:pt x="7469" y="9085"/>
                  </a:lnTo>
                  <a:lnTo>
                    <a:pt x="7462" y="9115"/>
                  </a:lnTo>
                  <a:lnTo>
                    <a:pt x="7455" y="9147"/>
                  </a:lnTo>
                  <a:lnTo>
                    <a:pt x="7450" y="9180"/>
                  </a:lnTo>
                  <a:lnTo>
                    <a:pt x="7447" y="9213"/>
                  </a:lnTo>
                  <a:lnTo>
                    <a:pt x="7447" y="9213"/>
                  </a:lnTo>
                  <a:lnTo>
                    <a:pt x="7414" y="9161"/>
                  </a:lnTo>
                  <a:lnTo>
                    <a:pt x="7384" y="9108"/>
                  </a:lnTo>
                  <a:lnTo>
                    <a:pt x="7355" y="9056"/>
                  </a:lnTo>
                  <a:lnTo>
                    <a:pt x="7331" y="9003"/>
                  </a:lnTo>
                  <a:lnTo>
                    <a:pt x="7331" y="9003"/>
                  </a:lnTo>
                  <a:close/>
                  <a:moveTo>
                    <a:pt x="10642" y="4580"/>
                  </a:moveTo>
                  <a:lnTo>
                    <a:pt x="10642" y="4580"/>
                  </a:lnTo>
                  <a:lnTo>
                    <a:pt x="10517" y="4766"/>
                  </a:lnTo>
                  <a:lnTo>
                    <a:pt x="10390" y="4952"/>
                  </a:lnTo>
                  <a:lnTo>
                    <a:pt x="10263" y="5138"/>
                  </a:lnTo>
                  <a:lnTo>
                    <a:pt x="10134" y="5322"/>
                  </a:lnTo>
                  <a:lnTo>
                    <a:pt x="10134" y="5322"/>
                  </a:lnTo>
                  <a:lnTo>
                    <a:pt x="9921" y="5622"/>
                  </a:lnTo>
                  <a:lnTo>
                    <a:pt x="9707" y="5921"/>
                  </a:lnTo>
                  <a:lnTo>
                    <a:pt x="9707" y="5921"/>
                  </a:lnTo>
                  <a:lnTo>
                    <a:pt x="9763" y="5837"/>
                  </a:lnTo>
                  <a:lnTo>
                    <a:pt x="9763" y="5837"/>
                  </a:lnTo>
                  <a:lnTo>
                    <a:pt x="9870" y="5678"/>
                  </a:lnTo>
                  <a:lnTo>
                    <a:pt x="9979" y="5520"/>
                  </a:lnTo>
                  <a:lnTo>
                    <a:pt x="10198" y="5205"/>
                  </a:lnTo>
                  <a:lnTo>
                    <a:pt x="10419" y="4892"/>
                  </a:lnTo>
                  <a:lnTo>
                    <a:pt x="10642" y="4580"/>
                  </a:lnTo>
                  <a:lnTo>
                    <a:pt x="10642" y="4580"/>
                  </a:lnTo>
                  <a:close/>
                  <a:moveTo>
                    <a:pt x="8766" y="7283"/>
                  </a:moveTo>
                  <a:lnTo>
                    <a:pt x="8766" y="7283"/>
                  </a:lnTo>
                  <a:lnTo>
                    <a:pt x="8653" y="7460"/>
                  </a:lnTo>
                  <a:lnTo>
                    <a:pt x="8541" y="7640"/>
                  </a:lnTo>
                  <a:lnTo>
                    <a:pt x="8430" y="7819"/>
                  </a:lnTo>
                  <a:lnTo>
                    <a:pt x="8321" y="7998"/>
                  </a:lnTo>
                  <a:lnTo>
                    <a:pt x="8212" y="8178"/>
                  </a:lnTo>
                  <a:lnTo>
                    <a:pt x="8104" y="8358"/>
                  </a:lnTo>
                  <a:lnTo>
                    <a:pt x="7999" y="8540"/>
                  </a:lnTo>
                  <a:lnTo>
                    <a:pt x="7894" y="8722"/>
                  </a:lnTo>
                  <a:lnTo>
                    <a:pt x="7894" y="8722"/>
                  </a:lnTo>
                  <a:lnTo>
                    <a:pt x="7868" y="8767"/>
                  </a:lnTo>
                  <a:lnTo>
                    <a:pt x="7841" y="8810"/>
                  </a:lnTo>
                  <a:lnTo>
                    <a:pt x="7813" y="8853"/>
                  </a:lnTo>
                  <a:lnTo>
                    <a:pt x="7785" y="8895"/>
                  </a:lnTo>
                  <a:lnTo>
                    <a:pt x="7754" y="8936"/>
                  </a:lnTo>
                  <a:lnTo>
                    <a:pt x="7723" y="8977"/>
                  </a:lnTo>
                  <a:lnTo>
                    <a:pt x="7691" y="9017"/>
                  </a:lnTo>
                  <a:lnTo>
                    <a:pt x="7657" y="9057"/>
                  </a:lnTo>
                  <a:lnTo>
                    <a:pt x="7657" y="9057"/>
                  </a:lnTo>
                  <a:lnTo>
                    <a:pt x="7645" y="9037"/>
                  </a:lnTo>
                  <a:lnTo>
                    <a:pt x="7635" y="9018"/>
                  </a:lnTo>
                  <a:lnTo>
                    <a:pt x="7626" y="9000"/>
                  </a:lnTo>
                  <a:lnTo>
                    <a:pt x="7617" y="8981"/>
                  </a:lnTo>
                  <a:lnTo>
                    <a:pt x="7617" y="8981"/>
                  </a:lnTo>
                  <a:lnTo>
                    <a:pt x="7683" y="8858"/>
                  </a:lnTo>
                  <a:lnTo>
                    <a:pt x="7751" y="8736"/>
                  </a:lnTo>
                  <a:lnTo>
                    <a:pt x="7821" y="8615"/>
                  </a:lnTo>
                  <a:lnTo>
                    <a:pt x="7892" y="8495"/>
                  </a:lnTo>
                  <a:lnTo>
                    <a:pt x="7892" y="8495"/>
                  </a:lnTo>
                  <a:lnTo>
                    <a:pt x="7962" y="8401"/>
                  </a:lnTo>
                  <a:lnTo>
                    <a:pt x="8031" y="8309"/>
                  </a:lnTo>
                  <a:lnTo>
                    <a:pt x="8166" y="8121"/>
                  </a:lnTo>
                  <a:lnTo>
                    <a:pt x="8166" y="8121"/>
                  </a:lnTo>
                  <a:lnTo>
                    <a:pt x="8467" y="7703"/>
                  </a:lnTo>
                  <a:lnTo>
                    <a:pt x="8766" y="7283"/>
                  </a:lnTo>
                  <a:lnTo>
                    <a:pt x="8766" y="7283"/>
                  </a:lnTo>
                  <a:close/>
                  <a:moveTo>
                    <a:pt x="7580" y="9396"/>
                  </a:moveTo>
                  <a:lnTo>
                    <a:pt x="7580" y="9396"/>
                  </a:lnTo>
                  <a:lnTo>
                    <a:pt x="7551" y="9359"/>
                  </a:lnTo>
                  <a:lnTo>
                    <a:pt x="7521" y="9320"/>
                  </a:lnTo>
                  <a:lnTo>
                    <a:pt x="7492" y="9281"/>
                  </a:lnTo>
                  <a:lnTo>
                    <a:pt x="7464" y="9241"/>
                  </a:lnTo>
                  <a:lnTo>
                    <a:pt x="7464" y="9241"/>
                  </a:lnTo>
                  <a:lnTo>
                    <a:pt x="7466" y="9240"/>
                  </a:lnTo>
                  <a:lnTo>
                    <a:pt x="7469" y="9240"/>
                  </a:lnTo>
                  <a:lnTo>
                    <a:pt x="7469" y="9240"/>
                  </a:lnTo>
                  <a:lnTo>
                    <a:pt x="7512" y="9211"/>
                  </a:lnTo>
                  <a:lnTo>
                    <a:pt x="7553" y="9182"/>
                  </a:lnTo>
                  <a:lnTo>
                    <a:pt x="7594" y="9151"/>
                  </a:lnTo>
                  <a:lnTo>
                    <a:pt x="7633" y="9117"/>
                  </a:lnTo>
                  <a:lnTo>
                    <a:pt x="7670" y="9083"/>
                  </a:lnTo>
                  <a:lnTo>
                    <a:pt x="7708" y="9045"/>
                  </a:lnTo>
                  <a:lnTo>
                    <a:pt x="7743" y="9008"/>
                  </a:lnTo>
                  <a:lnTo>
                    <a:pt x="7778" y="8968"/>
                  </a:lnTo>
                  <a:lnTo>
                    <a:pt x="7812" y="8927"/>
                  </a:lnTo>
                  <a:lnTo>
                    <a:pt x="7844" y="8886"/>
                  </a:lnTo>
                  <a:lnTo>
                    <a:pt x="7877" y="8843"/>
                  </a:lnTo>
                  <a:lnTo>
                    <a:pt x="7909" y="8798"/>
                  </a:lnTo>
                  <a:lnTo>
                    <a:pt x="7939" y="8754"/>
                  </a:lnTo>
                  <a:lnTo>
                    <a:pt x="7969" y="8708"/>
                  </a:lnTo>
                  <a:lnTo>
                    <a:pt x="7998" y="8663"/>
                  </a:lnTo>
                  <a:lnTo>
                    <a:pt x="8027" y="8616"/>
                  </a:lnTo>
                  <a:lnTo>
                    <a:pt x="8082" y="8521"/>
                  </a:lnTo>
                  <a:lnTo>
                    <a:pt x="8136" y="8425"/>
                  </a:lnTo>
                  <a:lnTo>
                    <a:pt x="8189" y="8328"/>
                  </a:lnTo>
                  <a:lnTo>
                    <a:pt x="8240" y="8233"/>
                  </a:lnTo>
                  <a:lnTo>
                    <a:pt x="8292" y="8138"/>
                  </a:lnTo>
                  <a:lnTo>
                    <a:pt x="8342" y="8046"/>
                  </a:lnTo>
                  <a:lnTo>
                    <a:pt x="8392" y="7957"/>
                  </a:lnTo>
                  <a:lnTo>
                    <a:pt x="8418" y="7913"/>
                  </a:lnTo>
                  <a:lnTo>
                    <a:pt x="8444" y="7871"/>
                  </a:lnTo>
                  <a:lnTo>
                    <a:pt x="8444" y="7871"/>
                  </a:lnTo>
                  <a:lnTo>
                    <a:pt x="8547" y="7705"/>
                  </a:lnTo>
                  <a:lnTo>
                    <a:pt x="8651" y="7540"/>
                  </a:lnTo>
                  <a:lnTo>
                    <a:pt x="8755" y="7375"/>
                  </a:lnTo>
                  <a:lnTo>
                    <a:pt x="8860" y="7211"/>
                  </a:lnTo>
                  <a:lnTo>
                    <a:pt x="9072" y="6883"/>
                  </a:lnTo>
                  <a:lnTo>
                    <a:pt x="9285" y="6556"/>
                  </a:lnTo>
                  <a:lnTo>
                    <a:pt x="9285" y="6556"/>
                  </a:lnTo>
                  <a:lnTo>
                    <a:pt x="9422" y="6366"/>
                  </a:lnTo>
                  <a:lnTo>
                    <a:pt x="9558" y="6175"/>
                  </a:lnTo>
                  <a:lnTo>
                    <a:pt x="9558" y="6175"/>
                  </a:lnTo>
                  <a:lnTo>
                    <a:pt x="9680" y="6013"/>
                  </a:lnTo>
                  <a:lnTo>
                    <a:pt x="9801" y="5850"/>
                  </a:lnTo>
                  <a:lnTo>
                    <a:pt x="9920" y="5687"/>
                  </a:lnTo>
                  <a:lnTo>
                    <a:pt x="10038" y="5523"/>
                  </a:lnTo>
                  <a:lnTo>
                    <a:pt x="10038" y="5523"/>
                  </a:lnTo>
                  <a:lnTo>
                    <a:pt x="10416" y="4987"/>
                  </a:lnTo>
                  <a:lnTo>
                    <a:pt x="10796" y="4449"/>
                  </a:lnTo>
                  <a:lnTo>
                    <a:pt x="10987" y="4178"/>
                  </a:lnTo>
                  <a:lnTo>
                    <a:pt x="11181" y="3909"/>
                  </a:lnTo>
                  <a:lnTo>
                    <a:pt x="11376" y="3641"/>
                  </a:lnTo>
                  <a:lnTo>
                    <a:pt x="11572" y="3376"/>
                  </a:lnTo>
                  <a:lnTo>
                    <a:pt x="11572" y="3376"/>
                  </a:lnTo>
                  <a:lnTo>
                    <a:pt x="11338" y="3683"/>
                  </a:lnTo>
                  <a:lnTo>
                    <a:pt x="11106" y="3994"/>
                  </a:lnTo>
                  <a:lnTo>
                    <a:pt x="10876" y="4306"/>
                  </a:lnTo>
                  <a:lnTo>
                    <a:pt x="10648" y="4619"/>
                  </a:lnTo>
                  <a:lnTo>
                    <a:pt x="10648" y="4619"/>
                  </a:lnTo>
                  <a:lnTo>
                    <a:pt x="10906" y="4240"/>
                  </a:lnTo>
                  <a:lnTo>
                    <a:pt x="11164" y="3862"/>
                  </a:lnTo>
                  <a:lnTo>
                    <a:pt x="11164" y="3862"/>
                  </a:lnTo>
                  <a:lnTo>
                    <a:pt x="11275" y="3700"/>
                  </a:lnTo>
                  <a:lnTo>
                    <a:pt x="11387" y="3537"/>
                  </a:lnTo>
                  <a:lnTo>
                    <a:pt x="11502" y="3377"/>
                  </a:lnTo>
                  <a:lnTo>
                    <a:pt x="11617" y="3216"/>
                  </a:lnTo>
                  <a:lnTo>
                    <a:pt x="11733" y="3056"/>
                  </a:lnTo>
                  <a:lnTo>
                    <a:pt x="11850" y="2897"/>
                  </a:lnTo>
                  <a:lnTo>
                    <a:pt x="12085" y="2581"/>
                  </a:lnTo>
                  <a:lnTo>
                    <a:pt x="12085" y="2581"/>
                  </a:lnTo>
                  <a:lnTo>
                    <a:pt x="12126" y="2527"/>
                  </a:lnTo>
                  <a:lnTo>
                    <a:pt x="12169" y="2474"/>
                  </a:lnTo>
                  <a:lnTo>
                    <a:pt x="12214" y="2422"/>
                  </a:lnTo>
                  <a:lnTo>
                    <a:pt x="12260" y="2369"/>
                  </a:lnTo>
                  <a:lnTo>
                    <a:pt x="12355" y="2262"/>
                  </a:lnTo>
                  <a:lnTo>
                    <a:pt x="12451" y="2156"/>
                  </a:lnTo>
                  <a:lnTo>
                    <a:pt x="12498" y="2102"/>
                  </a:lnTo>
                  <a:lnTo>
                    <a:pt x="12545" y="2048"/>
                  </a:lnTo>
                  <a:lnTo>
                    <a:pt x="12589" y="1993"/>
                  </a:lnTo>
                  <a:lnTo>
                    <a:pt x="12631" y="1937"/>
                  </a:lnTo>
                  <a:lnTo>
                    <a:pt x="12672" y="1881"/>
                  </a:lnTo>
                  <a:lnTo>
                    <a:pt x="12692" y="1853"/>
                  </a:lnTo>
                  <a:lnTo>
                    <a:pt x="12711" y="1823"/>
                  </a:lnTo>
                  <a:lnTo>
                    <a:pt x="12729" y="1794"/>
                  </a:lnTo>
                  <a:lnTo>
                    <a:pt x="12745" y="1765"/>
                  </a:lnTo>
                  <a:lnTo>
                    <a:pt x="12761" y="1736"/>
                  </a:lnTo>
                  <a:lnTo>
                    <a:pt x="12777" y="1706"/>
                  </a:lnTo>
                  <a:lnTo>
                    <a:pt x="12777" y="1706"/>
                  </a:lnTo>
                  <a:lnTo>
                    <a:pt x="12778" y="1703"/>
                  </a:lnTo>
                  <a:lnTo>
                    <a:pt x="12779" y="1699"/>
                  </a:lnTo>
                  <a:lnTo>
                    <a:pt x="12778" y="1692"/>
                  </a:lnTo>
                  <a:lnTo>
                    <a:pt x="12774" y="1687"/>
                  </a:lnTo>
                  <a:lnTo>
                    <a:pt x="12770" y="1683"/>
                  </a:lnTo>
                  <a:lnTo>
                    <a:pt x="12764" y="1681"/>
                  </a:lnTo>
                  <a:lnTo>
                    <a:pt x="12758" y="1681"/>
                  </a:lnTo>
                  <a:lnTo>
                    <a:pt x="12754" y="1682"/>
                  </a:lnTo>
                  <a:lnTo>
                    <a:pt x="12752" y="1683"/>
                  </a:lnTo>
                  <a:lnTo>
                    <a:pt x="12750" y="1685"/>
                  </a:lnTo>
                  <a:lnTo>
                    <a:pt x="12747" y="1689"/>
                  </a:lnTo>
                  <a:lnTo>
                    <a:pt x="12747" y="1689"/>
                  </a:lnTo>
                  <a:lnTo>
                    <a:pt x="12727" y="1726"/>
                  </a:lnTo>
                  <a:lnTo>
                    <a:pt x="12706" y="1763"/>
                  </a:lnTo>
                  <a:lnTo>
                    <a:pt x="12683" y="1798"/>
                  </a:lnTo>
                  <a:lnTo>
                    <a:pt x="12657" y="1832"/>
                  </a:lnTo>
                  <a:lnTo>
                    <a:pt x="12631" y="1866"/>
                  </a:lnTo>
                  <a:lnTo>
                    <a:pt x="12605" y="1897"/>
                  </a:lnTo>
                  <a:lnTo>
                    <a:pt x="12575" y="1930"/>
                  </a:lnTo>
                  <a:lnTo>
                    <a:pt x="12547" y="1962"/>
                  </a:lnTo>
                  <a:lnTo>
                    <a:pt x="12489" y="2024"/>
                  </a:lnTo>
                  <a:lnTo>
                    <a:pt x="12429" y="2087"/>
                  </a:lnTo>
                  <a:lnTo>
                    <a:pt x="12401" y="2118"/>
                  </a:lnTo>
                  <a:lnTo>
                    <a:pt x="12373" y="2150"/>
                  </a:lnTo>
                  <a:lnTo>
                    <a:pt x="12345" y="2182"/>
                  </a:lnTo>
                  <a:lnTo>
                    <a:pt x="12319" y="2214"/>
                  </a:lnTo>
                  <a:lnTo>
                    <a:pt x="12319" y="2214"/>
                  </a:lnTo>
                  <a:lnTo>
                    <a:pt x="12226" y="2336"/>
                  </a:lnTo>
                  <a:lnTo>
                    <a:pt x="12135" y="2458"/>
                  </a:lnTo>
                  <a:lnTo>
                    <a:pt x="12135" y="2458"/>
                  </a:lnTo>
                  <a:lnTo>
                    <a:pt x="12242" y="2300"/>
                  </a:lnTo>
                  <a:lnTo>
                    <a:pt x="12347" y="2142"/>
                  </a:lnTo>
                  <a:lnTo>
                    <a:pt x="12451" y="1983"/>
                  </a:lnTo>
                  <a:lnTo>
                    <a:pt x="12555" y="1822"/>
                  </a:lnTo>
                  <a:lnTo>
                    <a:pt x="12555" y="1822"/>
                  </a:lnTo>
                  <a:lnTo>
                    <a:pt x="12576" y="1806"/>
                  </a:lnTo>
                  <a:lnTo>
                    <a:pt x="12599" y="1788"/>
                  </a:lnTo>
                  <a:lnTo>
                    <a:pt x="12647" y="1749"/>
                  </a:lnTo>
                  <a:lnTo>
                    <a:pt x="12697" y="1709"/>
                  </a:lnTo>
                  <a:lnTo>
                    <a:pt x="12723" y="1689"/>
                  </a:lnTo>
                  <a:lnTo>
                    <a:pt x="12750" y="1671"/>
                  </a:lnTo>
                  <a:lnTo>
                    <a:pt x="12777" y="1654"/>
                  </a:lnTo>
                  <a:lnTo>
                    <a:pt x="12804" y="1640"/>
                  </a:lnTo>
                  <a:lnTo>
                    <a:pt x="12818" y="1634"/>
                  </a:lnTo>
                  <a:lnTo>
                    <a:pt x="12832" y="1629"/>
                  </a:lnTo>
                  <a:lnTo>
                    <a:pt x="12846" y="1624"/>
                  </a:lnTo>
                  <a:lnTo>
                    <a:pt x="12860" y="1621"/>
                  </a:lnTo>
                  <a:lnTo>
                    <a:pt x="12874" y="1617"/>
                  </a:lnTo>
                  <a:lnTo>
                    <a:pt x="12887" y="1616"/>
                  </a:lnTo>
                  <a:lnTo>
                    <a:pt x="12901" y="1615"/>
                  </a:lnTo>
                  <a:lnTo>
                    <a:pt x="12915" y="1615"/>
                  </a:lnTo>
                  <a:lnTo>
                    <a:pt x="12929" y="1617"/>
                  </a:lnTo>
                  <a:lnTo>
                    <a:pt x="12943" y="1620"/>
                  </a:lnTo>
                  <a:lnTo>
                    <a:pt x="12957" y="1624"/>
                  </a:lnTo>
                  <a:lnTo>
                    <a:pt x="12971" y="1629"/>
                  </a:lnTo>
                  <a:lnTo>
                    <a:pt x="12971" y="1629"/>
                  </a:lnTo>
                  <a:lnTo>
                    <a:pt x="12932" y="1667"/>
                  </a:lnTo>
                  <a:lnTo>
                    <a:pt x="12892" y="1704"/>
                  </a:lnTo>
                  <a:lnTo>
                    <a:pt x="12816" y="1781"/>
                  </a:lnTo>
                  <a:lnTo>
                    <a:pt x="12743" y="1861"/>
                  </a:lnTo>
                  <a:lnTo>
                    <a:pt x="12669" y="1942"/>
                  </a:lnTo>
                  <a:lnTo>
                    <a:pt x="12598" y="2025"/>
                  </a:lnTo>
                  <a:lnTo>
                    <a:pt x="12527" y="2109"/>
                  </a:lnTo>
                  <a:lnTo>
                    <a:pt x="12458" y="2196"/>
                  </a:lnTo>
                  <a:lnTo>
                    <a:pt x="12389" y="2282"/>
                  </a:lnTo>
                  <a:lnTo>
                    <a:pt x="12322" y="2370"/>
                  </a:lnTo>
                  <a:lnTo>
                    <a:pt x="12255" y="2458"/>
                  </a:lnTo>
                  <a:lnTo>
                    <a:pt x="12124" y="2636"/>
                  </a:lnTo>
                  <a:lnTo>
                    <a:pt x="11992" y="2814"/>
                  </a:lnTo>
                  <a:lnTo>
                    <a:pt x="11862" y="2990"/>
                  </a:lnTo>
                  <a:lnTo>
                    <a:pt x="11862" y="2990"/>
                  </a:lnTo>
                  <a:lnTo>
                    <a:pt x="11989" y="2829"/>
                  </a:lnTo>
                  <a:lnTo>
                    <a:pt x="12115" y="2667"/>
                  </a:lnTo>
                  <a:lnTo>
                    <a:pt x="12243" y="2507"/>
                  </a:lnTo>
                  <a:lnTo>
                    <a:pt x="12372" y="2349"/>
                  </a:lnTo>
                  <a:lnTo>
                    <a:pt x="12503" y="2192"/>
                  </a:lnTo>
                  <a:lnTo>
                    <a:pt x="12635" y="2036"/>
                  </a:lnTo>
                  <a:lnTo>
                    <a:pt x="12767" y="1882"/>
                  </a:lnTo>
                  <a:lnTo>
                    <a:pt x="12903" y="1731"/>
                  </a:lnTo>
                  <a:lnTo>
                    <a:pt x="12903" y="1731"/>
                  </a:lnTo>
                  <a:lnTo>
                    <a:pt x="12883" y="1860"/>
                  </a:lnTo>
                  <a:lnTo>
                    <a:pt x="12883" y="1860"/>
                  </a:lnTo>
                  <a:lnTo>
                    <a:pt x="12859" y="1902"/>
                  </a:lnTo>
                  <a:lnTo>
                    <a:pt x="12833" y="1944"/>
                  </a:lnTo>
                  <a:lnTo>
                    <a:pt x="12806" y="1986"/>
                  </a:lnTo>
                  <a:lnTo>
                    <a:pt x="12778" y="2027"/>
                  </a:lnTo>
                  <a:lnTo>
                    <a:pt x="12750" y="2067"/>
                  </a:lnTo>
                  <a:lnTo>
                    <a:pt x="12719" y="2106"/>
                  </a:lnTo>
                  <a:lnTo>
                    <a:pt x="12689" y="2144"/>
                  </a:lnTo>
                  <a:lnTo>
                    <a:pt x="12657" y="2183"/>
                  </a:lnTo>
                  <a:lnTo>
                    <a:pt x="12657" y="2183"/>
                  </a:lnTo>
                  <a:lnTo>
                    <a:pt x="12626" y="2221"/>
                  </a:lnTo>
                  <a:lnTo>
                    <a:pt x="12593" y="2260"/>
                  </a:lnTo>
                  <a:lnTo>
                    <a:pt x="12527" y="2336"/>
                  </a:lnTo>
                  <a:lnTo>
                    <a:pt x="12461" y="2411"/>
                  </a:lnTo>
                  <a:lnTo>
                    <a:pt x="12394" y="2487"/>
                  </a:lnTo>
                  <a:lnTo>
                    <a:pt x="12394" y="2487"/>
                  </a:lnTo>
                  <a:lnTo>
                    <a:pt x="12354" y="2534"/>
                  </a:lnTo>
                  <a:lnTo>
                    <a:pt x="12314" y="2581"/>
                  </a:lnTo>
                  <a:lnTo>
                    <a:pt x="12276" y="2629"/>
                  </a:lnTo>
                  <a:lnTo>
                    <a:pt x="12238" y="2677"/>
                  </a:lnTo>
                  <a:lnTo>
                    <a:pt x="12163" y="2775"/>
                  </a:lnTo>
                  <a:lnTo>
                    <a:pt x="12090" y="2875"/>
                  </a:lnTo>
                  <a:lnTo>
                    <a:pt x="11944" y="3075"/>
                  </a:lnTo>
                  <a:lnTo>
                    <a:pt x="11872" y="3174"/>
                  </a:lnTo>
                  <a:lnTo>
                    <a:pt x="11798" y="3272"/>
                  </a:lnTo>
                  <a:lnTo>
                    <a:pt x="11798" y="3272"/>
                  </a:lnTo>
                  <a:lnTo>
                    <a:pt x="11417" y="3780"/>
                  </a:lnTo>
                  <a:lnTo>
                    <a:pt x="11226" y="4034"/>
                  </a:lnTo>
                  <a:lnTo>
                    <a:pt x="11036" y="4288"/>
                  </a:lnTo>
                  <a:lnTo>
                    <a:pt x="10848" y="4544"/>
                  </a:lnTo>
                  <a:lnTo>
                    <a:pt x="10659" y="4799"/>
                  </a:lnTo>
                  <a:lnTo>
                    <a:pt x="10471" y="5055"/>
                  </a:lnTo>
                  <a:lnTo>
                    <a:pt x="10285" y="5311"/>
                  </a:lnTo>
                  <a:lnTo>
                    <a:pt x="10285" y="5311"/>
                  </a:lnTo>
                  <a:lnTo>
                    <a:pt x="10106" y="5558"/>
                  </a:lnTo>
                  <a:lnTo>
                    <a:pt x="9928" y="5808"/>
                  </a:lnTo>
                  <a:lnTo>
                    <a:pt x="9751" y="6057"/>
                  </a:lnTo>
                  <a:lnTo>
                    <a:pt x="9577" y="6309"/>
                  </a:lnTo>
                  <a:lnTo>
                    <a:pt x="9402" y="6560"/>
                  </a:lnTo>
                  <a:lnTo>
                    <a:pt x="9229" y="6814"/>
                  </a:lnTo>
                  <a:lnTo>
                    <a:pt x="9058" y="7068"/>
                  </a:lnTo>
                  <a:lnTo>
                    <a:pt x="8887" y="7325"/>
                  </a:lnTo>
                  <a:lnTo>
                    <a:pt x="8719" y="7581"/>
                  </a:lnTo>
                  <a:lnTo>
                    <a:pt x="8551" y="7838"/>
                  </a:lnTo>
                  <a:lnTo>
                    <a:pt x="8385" y="8096"/>
                  </a:lnTo>
                  <a:lnTo>
                    <a:pt x="8221" y="8356"/>
                  </a:lnTo>
                  <a:lnTo>
                    <a:pt x="8059" y="8615"/>
                  </a:lnTo>
                  <a:lnTo>
                    <a:pt x="7897" y="8874"/>
                  </a:lnTo>
                  <a:lnTo>
                    <a:pt x="7738" y="9135"/>
                  </a:lnTo>
                  <a:lnTo>
                    <a:pt x="7580" y="9396"/>
                  </a:lnTo>
                  <a:lnTo>
                    <a:pt x="7580" y="9396"/>
                  </a:lnTo>
                  <a:close/>
                  <a:moveTo>
                    <a:pt x="7793" y="9618"/>
                  </a:moveTo>
                  <a:lnTo>
                    <a:pt x="7793" y="9618"/>
                  </a:lnTo>
                  <a:lnTo>
                    <a:pt x="7757" y="9586"/>
                  </a:lnTo>
                  <a:lnTo>
                    <a:pt x="7720" y="9551"/>
                  </a:lnTo>
                  <a:lnTo>
                    <a:pt x="7720" y="9551"/>
                  </a:lnTo>
                  <a:lnTo>
                    <a:pt x="7729" y="9526"/>
                  </a:lnTo>
                  <a:lnTo>
                    <a:pt x="7729" y="9526"/>
                  </a:lnTo>
                  <a:lnTo>
                    <a:pt x="7733" y="9527"/>
                  </a:lnTo>
                  <a:lnTo>
                    <a:pt x="7737" y="9527"/>
                  </a:lnTo>
                  <a:lnTo>
                    <a:pt x="7740" y="9526"/>
                  </a:lnTo>
                  <a:lnTo>
                    <a:pt x="7744" y="9524"/>
                  </a:lnTo>
                  <a:lnTo>
                    <a:pt x="7744" y="9524"/>
                  </a:lnTo>
                  <a:lnTo>
                    <a:pt x="7760" y="9506"/>
                  </a:lnTo>
                  <a:lnTo>
                    <a:pt x="7779" y="9490"/>
                  </a:lnTo>
                  <a:lnTo>
                    <a:pt x="7798" y="9475"/>
                  </a:lnTo>
                  <a:lnTo>
                    <a:pt x="7816" y="9461"/>
                  </a:lnTo>
                  <a:lnTo>
                    <a:pt x="7855" y="9433"/>
                  </a:lnTo>
                  <a:lnTo>
                    <a:pt x="7875" y="9419"/>
                  </a:lnTo>
                  <a:lnTo>
                    <a:pt x="7894" y="9402"/>
                  </a:lnTo>
                  <a:lnTo>
                    <a:pt x="7894" y="9402"/>
                  </a:lnTo>
                  <a:lnTo>
                    <a:pt x="7887" y="9410"/>
                  </a:lnTo>
                  <a:lnTo>
                    <a:pt x="7878" y="9419"/>
                  </a:lnTo>
                  <a:lnTo>
                    <a:pt x="7871" y="9429"/>
                  </a:lnTo>
                  <a:lnTo>
                    <a:pt x="7864" y="9440"/>
                  </a:lnTo>
                  <a:lnTo>
                    <a:pt x="7851" y="9465"/>
                  </a:lnTo>
                  <a:lnTo>
                    <a:pt x="7839" y="9495"/>
                  </a:lnTo>
                  <a:lnTo>
                    <a:pt x="7826" y="9525"/>
                  </a:lnTo>
                  <a:lnTo>
                    <a:pt x="7815" y="9557"/>
                  </a:lnTo>
                  <a:lnTo>
                    <a:pt x="7793" y="9618"/>
                  </a:lnTo>
                  <a:lnTo>
                    <a:pt x="7793" y="9618"/>
                  </a:lnTo>
                  <a:close/>
                  <a:moveTo>
                    <a:pt x="7832" y="9650"/>
                  </a:moveTo>
                  <a:lnTo>
                    <a:pt x="7832" y="9650"/>
                  </a:lnTo>
                  <a:lnTo>
                    <a:pt x="7882" y="9586"/>
                  </a:lnTo>
                  <a:lnTo>
                    <a:pt x="7909" y="9553"/>
                  </a:lnTo>
                  <a:lnTo>
                    <a:pt x="7936" y="9522"/>
                  </a:lnTo>
                  <a:lnTo>
                    <a:pt x="7936" y="9522"/>
                  </a:lnTo>
                  <a:lnTo>
                    <a:pt x="7939" y="9519"/>
                  </a:lnTo>
                  <a:lnTo>
                    <a:pt x="7943" y="9517"/>
                  </a:lnTo>
                  <a:lnTo>
                    <a:pt x="7950" y="9510"/>
                  </a:lnTo>
                  <a:lnTo>
                    <a:pt x="7950" y="9510"/>
                  </a:lnTo>
                  <a:lnTo>
                    <a:pt x="7931" y="9544"/>
                  </a:lnTo>
                  <a:lnTo>
                    <a:pt x="7914" y="9575"/>
                  </a:lnTo>
                  <a:lnTo>
                    <a:pt x="7914" y="9575"/>
                  </a:lnTo>
                  <a:lnTo>
                    <a:pt x="7903" y="9593"/>
                  </a:lnTo>
                  <a:lnTo>
                    <a:pt x="7887" y="9619"/>
                  </a:lnTo>
                  <a:lnTo>
                    <a:pt x="7880" y="9632"/>
                  </a:lnTo>
                  <a:lnTo>
                    <a:pt x="7873" y="9647"/>
                  </a:lnTo>
                  <a:lnTo>
                    <a:pt x="7867" y="9661"/>
                  </a:lnTo>
                  <a:lnTo>
                    <a:pt x="7864" y="9674"/>
                  </a:lnTo>
                  <a:lnTo>
                    <a:pt x="7864" y="9674"/>
                  </a:lnTo>
                  <a:lnTo>
                    <a:pt x="7848" y="9662"/>
                  </a:lnTo>
                  <a:lnTo>
                    <a:pt x="7832" y="9650"/>
                  </a:lnTo>
                  <a:lnTo>
                    <a:pt x="7832" y="9650"/>
                  </a:lnTo>
                  <a:close/>
                  <a:moveTo>
                    <a:pt x="7902" y="9700"/>
                  </a:moveTo>
                  <a:lnTo>
                    <a:pt x="7902" y="9700"/>
                  </a:lnTo>
                  <a:lnTo>
                    <a:pt x="7899" y="9698"/>
                  </a:lnTo>
                  <a:lnTo>
                    <a:pt x="7899" y="9698"/>
                  </a:lnTo>
                  <a:lnTo>
                    <a:pt x="7903" y="9696"/>
                  </a:lnTo>
                  <a:lnTo>
                    <a:pt x="7904" y="9691"/>
                  </a:lnTo>
                  <a:lnTo>
                    <a:pt x="7904" y="9688"/>
                  </a:lnTo>
                  <a:lnTo>
                    <a:pt x="7904" y="9684"/>
                  </a:lnTo>
                  <a:lnTo>
                    <a:pt x="7902" y="9681"/>
                  </a:lnTo>
                  <a:lnTo>
                    <a:pt x="7899" y="9678"/>
                  </a:lnTo>
                  <a:lnTo>
                    <a:pt x="7895" y="9677"/>
                  </a:lnTo>
                  <a:lnTo>
                    <a:pt x="7890" y="9678"/>
                  </a:lnTo>
                  <a:lnTo>
                    <a:pt x="7890" y="9678"/>
                  </a:lnTo>
                  <a:lnTo>
                    <a:pt x="7894" y="9676"/>
                  </a:lnTo>
                  <a:lnTo>
                    <a:pt x="7898" y="9674"/>
                  </a:lnTo>
                  <a:lnTo>
                    <a:pt x="7907" y="9668"/>
                  </a:lnTo>
                  <a:lnTo>
                    <a:pt x="7915" y="9657"/>
                  </a:lnTo>
                  <a:lnTo>
                    <a:pt x="7924" y="9645"/>
                  </a:lnTo>
                  <a:lnTo>
                    <a:pt x="7932" y="9630"/>
                  </a:lnTo>
                  <a:lnTo>
                    <a:pt x="7940" y="9614"/>
                  </a:lnTo>
                  <a:lnTo>
                    <a:pt x="7958" y="9578"/>
                  </a:lnTo>
                  <a:lnTo>
                    <a:pt x="7973" y="9540"/>
                  </a:lnTo>
                  <a:lnTo>
                    <a:pt x="7987" y="9505"/>
                  </a:lnTo>
                  <a:lnTo>
                    <a:pt x="7998" y="9475"/>
                  </a:lnTo>
                  <a:lnTo>
                    <a:pt x="8005" y="9454"/>
                  </a:lnTo>
                  <a:lnTo>
                    <a:pt x="8005" y="9454"/>
                  </a:lnTo>
                  <a:lnTo>
                    <a:pt x="8005" y="9448"/>
                  </a:lnTo>
                  <a:lnTo>
                    <a:pt x="8004" y="9443"/>
                  </a:lnTo>
                  <a:lnTo>
                    <a:pt x="8001" y="9440"/>
                  </a:lnTo>
                  <a:lnTo>
                    <a:pt x="7998" y="9436"/>
                  </a:lnTo>
                  <a:lnTo>
                    <a:pt x="7993" y="9435"/>
                  </a:lnTo>
                  <a:lnTo>
                    <a:pt x="7988" y="9435"/>
                  </a:lnTo>
                  <a:lnTo>
                    <a:pt x="7984" y="9436"/>
                  </a:lnTo>
                  <a:lnTo>
                    <a:pt x="7979" y="9439"/>
                  </a:lnTo>
                  <a:lnTo>
                    <a:pt x="7979" y="9439"/>
                  </a:lnTo>
                  <a:lnTo>
                    <a:pt x="7953" y="9462"/>
                  </a:lnTo>
                  <a:lnTo>
                    <a:pt x="7930" y="9485"/>
                  </a:lnTo>
                  <a:lnTo>
                    <a:pt x="7908" y="9509"/>
                  </a:lnTo>
                  <a:lnTo>
                    <a:pt x="7888" y="9533"/>
                  </a:lnTo>
                  <a:lnTo>
                    <a:pt x="7869" y="9558"/>
                  </a:lnTo>
                  <a:lnTo>
                    <a:pt x="7851" y="9585"/>
                  </a:lnTo>
                  <a:lnTo>
                    <a:pt x="7835" y="9613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20" y="9641"/>
                  </a:lnTo>
                  <a:lnTo>
                    <a:pt x="7850" y="9575"/>
                  </a:lnTo>
                  <a:lnTo>
                    <a:pt x="7866" y="9543"/>
                  </a:lnTo>
                  <a:lnTo>
                    <a:pt x="7880" y="9510"/>
                  </a:lnTo>
                  <a:lnTo>
                    <a:pt x="7892" y="9477"/>
                  </a:lnTo>
                  <a:lnTo>
                    <a:pt x="7905" y="9443"/>
                  </a:lnTo>
                  <a:lnTo>
                    <a:pt x="7915" y="9409"/>
                  </a:lnTo>
                  <a:lnTo>
                    <a:pt x="7924" y="9373"/>
                  </a:lnTo>
                  <a:lnTo>
                    <a:pt x="7924" y="9373"/>
                  </a:lnTo>
                  <a:lnTo>
                    <a:pt x="7924" y="9368"/>
                  </a:lnTo>
                  <a:lnTo>
                    <a:pt x="7923" y="9364"/>
                  </a:lnTo>
                  <a:lnTo>
                    <a:pt x="7921" y="9360"/>
                  </a:lnTo>
                  <a:lnTo>
                    <a:pt x="7917" y="9357"/>
                  </a:lnTo>
                  <a:lnTo>
                    <a:pt x="7912" y="9355"/>
                  </a:lnTo>
                  <a:lnTo>
                    <a:pt x="7908" y="9355"/>
                  </a:lnTo>
                  <a:lnTo>
                    <a:pt x="7903" y="9357"/>
                  </a:lnTo>
                  <a:lnTo>
                    <a:pt x="7899" y="9359"/>
                  </a:lnTo>
                  <a:lnTo>
                    <a:pt x="7899" y="9359"/>
                  </a:lnTo>
                  <a:lnTo>
                    <a:pt x="7884" y="9371"/>
                  </a:lnTo>
                  <a:lnTo>
                    <a:pt x="7870" y="9382"/>
                  </a:lnTo>
                  <a:lnTo>
                    <a:pt x="7840" y="9403"/>
                  </a:lnTo>
                  <a:lnTo>
                    <a:pt x="7809" y="9426"/>
                  </a:lnTo>
                  <a:lnTo>
                    <a:pt x="7794" y="9436"/>
                  </a:lnTo>
                  <a:lnTo>
                    <a:pt x="7779" y="9448"/>
                  </a:lnTo>
                  <a:lnTo>
                    <a:pt x="7779" y="9448"/>
                  </a:lnTo>
                  <a:lnTo>
                    <a:pt x="7763" y="9461"/>
                  </a:lnTo>
                  <a:lnTo>
                    <a:pt x="7763" y="9461"/>
                  </a:lnTo>
                  <a:lnTo>
                    <a:pt x="7772" y="9430"/>
                  </a:lnTo>
                  <a:lnTo>
                    <a:pt x="7782" y="9401"/>
                  </a:lnTo>
                  <a:lnTo>
                    <a:pt x="7782" y="9401"/>
                  </a:lnTo>
                  <a:lnTo>
                    <a:pt x="7807" y="9347"/>
                  </a:lnTo>
                  <a:lnTo>
                    <a:pt x="7832" y="9293"/>
                  </a:lnTo>
                  <a:lnTo>
                    <a:pt x="7857" y="9241"/>
                  </a:lnTo>
                  <a:lnTo>
                    <a:pt x="7884" y="9188"/>
                  </a:lnTo>
                  <a:lnTo>
                    <a:pt x="7884" y="9188"/>
                  </a:lnTo>
                  <a:lnTo>
                    <a:pt x="7885" y="9186"/>
                  </a:lnTo>
                  <a:lnTo>
                    <a:pt x="7885" y="9186"/>
                  </a:lnTo>
                  <a:lnTo>
                    <a:pt x="7884" y="9194"/>
                  </a:lnTo>
                  <a:lnTo>
                    <a:pt x="7884" y="9194"/>
                  </a:lnTo>
                  <a:lnTo>
                    <a:pt x="7885" y="9214"/>
                  </a:lnTo>
                  <a:lnTo>
                    <a:pt x="7888" y="9234"/>
                  </a:lnTo>
                  <a:lnTo>
                    <a:pt x="7890" y="9243"/>
                  </a:lnTo>
                  <a:lnTo>
                    <a:pt x="7894" y="9252"/>
                  </a:lnTo>
                  <a:lnTo>
                    <a:pt x="7897" y="9262"/>
                  </a:lnTo>
                  <a:lnTo>
                    <a:pt x="7902" y="9270"/>
                  </a:lnTo>
                  <a:lnTo>
                    <a:pt x="7902" y="9270"/>
                  </a:lnTo>
                  <a:lnTo>
                    <a:pt x="7922" y="9299"/>
                  </a:lnTo>
                  <a:lnTo>
                    <a:pt x="7943" y="9327"/>
                  </a:lnTo>
                  <a:lnTo>
                    <a:pt x="7943" y="9327"/>
                  </a:lnTo>
                  <a:lnTo>
                    <a:pt x="7964" y="9344"/>
                  </a:lnTo>
                  <a:lnTo>
                    <a:pt x="7973" y="9353"/>
                  </a:lnTo>
                  <a:lnTo>
                    <a:pt x="7981" y="9361"/>
                  </a:lnTo>
                  <a:lnTo>
                    <a:pt x="7990" y="9371"/>
                  </a:lnTo>
                  <a:lnTo>
                    <a:pt x="7995" y="9380"/>
                  </a:lnTo>
                  <a:lnTo>
                    <a:pt x="8002" y="9389"/>
                  </a:lnTo>
                  <a:lnTo>
                    <a:pt x="8007" y="9400"/>
                  </a:lnTo>
                  <a:lnTo>
                    <a:pt x="8012" y="9409"/>
                  </a:lnTo>
                  <a:lnTo>
                    <a:pt x="8017" y="9420"/>
                  </a:lnTo>
                  <a:lnTo>
                    <a:pt x="8019" y="9430"/>
                  </a:lnTo>
                  <a:lnTo>
                    <a:pt x="8021" y="9441"/>
                  </a:lnTo>
                  <a:lnTo>
                    <a:pt x="8022" y="9453"/>
                  </a:lnTo>
                  <a:lnTo>
                    <a:pt x="8024" y="9463"/>
                  </a:lnTo>
                  <a:lnTo>
                    <a:pt x="8024" y="9475"/>
                  </a:lnTo>
                  <a:lnTo>
                    <a:pt x="8022" y="9487"/>
                  </a:lnTo>
                  <a:lnTo>
                    <a:pt x="8021" y="9498"/>
                  </a:lnTo>
                  <a:lnTo>
                    <a:pt x="8018" y="9510"/>
                  </a:lnTo>
                  <a:lnTo>
                    <a:pt x="8011" y="9535"/>
                  </a:lnTo>
                  <a:lnTo>
                    <a:pt x="8000" y="9560"/>
                  </a:lnTo>
                  <a:lnTo>
                    <a:pt x="7987" y="9586"/>
                  </a:lnTo>
                  <a:lnTo>
                    <a:pt x="7971" y="9613"/>
                  </a:lnTo>
                  <a:lnTo>
                    <a:pt x="7951" y="9641"/>
                  </a:lnTo>
                  <a:lnTo>
                    <a:pt x="7928" y="9670"/>
                  </a:lnTo>
                  <a:lnTo>
                    <a:pt x="7902" y="9700"/>
                  </a:lnTo>
                  <a:lnTo>
                    <a:pt x="7902" y="9700"/>
                  </a:lnTo>
                  <a:close/>
                  <a:moveTo>
                    <a:pt x="8028" y="8979"/>
                  </a:moveTo>
                  <a:lnTo>
                    <a:pt x="8028" y="8979"/>
                  </a:lnTo>
                  <a:lnTo>
                    <a:pt x="8011" y="8988"/>
                  </a:lnTo>
                  <a:lnTo>
                    <a:pt x="7994" y="8998"/>
                  </a:lnTo>
                  <a:lnTo>
                    <a:pt x="7994" y="8998"/>
                  </a:lnTo>
                  <a:lnTo>
                    <a:pt x="8014" y="8963"/>
                  </a:lnTo>
                  <a:lnTo>
                    <a:pt x="8033" y="8928"/>
                  </a:lnTo>
                  <a:lnTo>
                    <a:pt x="8033" y="8928"/>
                  </a:lnTo>
                  <a:lnTo>
                    <a:pt x="8035" y="8922"/>
                  </a:lnTo>
                  <a:lnTo>
                    <a:pt x="8034" y="8916"/>
                  </a:lnTo>
                  <a:lnTo>
                    <a:pt x="8032" y="8913"/>
                  </a:lnTo>
                  <a:lnTo>
                    <a:pt x="8028" y="8909"/>
                  </a:lnTo>
                  <a:lnTo>
                    <a:pt x="8024" y="8907"/>
                  </a:lnTo>
                  <a:lnTo>
                    <a:pt x="8019" y="8907"/>
                  </a:lnTo>
                  <a:lnTo>
                    <a:pt x="8014" y="8909"/>
                  </a:lnTo>
                  <a:lnTo>
                    <a:pt x="8009" y="8914"/>
                  </a:lnTo>
                  <a:lnTo>
                    <a:pt x="8009" y="8914"/>
                  </a:lnTo>
                  <a:lnTo>
                    <a:pt x="7978" y="8967"/>
                  </a:lnTo>
                  <a:lnTo>
                    <a:pt x="7947" y="9019"/>
                  </a:lnTo>
                  <a:lnTo>
                    <a:pt x="7918" y="9073"/>
                  </a:lnTo>
                  <a:lnTo>
                    <a:pt x="7889" y="9126"/>
                  </a:lnTo>
                  <a:lnTo>
                    <a:pt x="7889" y="9126"/>
                  </a:lnTo>
                  <a:lnTo>
                    <a:pt x="7847" y="9199"/>
                  </a:lnTo>
                  <a:lnTo>
                    <a:pt x="7847" y="9199"/>
                  </a:lnTo>
                  <a:lnTo>
                    <a:pt x="7827" y="9235"/>
                  </a:lnTo>
                  <a:lnTo>
                    <a:pt x="7807" y="9273"/>
                  </a:lnTo>
                  <a:lnTo>
                    <a:pt x="7789" y="9311"/>
                  </a:lnTo>
                  <a:lnTo>
                    <a:pt x="7772" y="9350"/>
                  </a:lnTo>
                  <a:lnTo>
                    <a:pt x="7757" y="9388"/>
                  </a:lnTo>
                  <a:lnTo>
                    <a:pt x="7743" y="9428"/>
                  </a:lnTo>
                  <a:lnTo>
                    <a:pt x="7731" y="9469"/>
                  </a:lnTo>
                  <a:lnTo>
                    <a:pt x="7719" y="9510"/>
                  </a:lnTo>
                  <a:lnTo>
                    <a:pt x="7719" y="9510"/>
                  </a:lnTo>
                  <a:lnTo>
                    <a:pt x="7719" y="9512"/>
                  </a:lnTo>
                  <a:lnTo>
                    <a:pt x="7719" y="9512"/>
                  </a:lnTo>
                  <a:lnTo>
                    <a:pt x="7710" y="9540"/>
                  </a:lnTo>
                  <a:lnTo>
                    <a:pt x="7710" y="9540"/>
                  </a:lnTo>
                  <a:lnTo>
                    <a:pt x="7682" y="9512"/>
                  </a:lnTo>
                  <a:lnTo>
                    <a:pt x="7654" y="9482"/>
                  </a:lnTo>
                  <a:lnTo>
                    <a:pt x="7627" y="9451"/>
                  </a:lnTo>
                  <a:lnTo>
                    <a:pt x="7599" y="9419"/>
                  </a:lnTo>
                  <a:lnTo>
                    <a:pt x="7599" y="9419"/>
                  </a:lnTo>
                  <a:lnTo>
                    <a:pt x="7669" y="9307"/>
                  </a:lnTo>
                  <a:lnTo>
                    <a:pt x="7741" y="9195"/>
                  </a:lnTo>
                  <a:lnTo>
                    <a:pt x="7813" y="9085"/>
                  </a:lnTo>
                  <a:lnTo>
                    <a:pt x="7887" y="8974"/>
                  </a:lnTo>
                  <a:lnTo>
                    <a:pt x="7960" y="8864"/>
                  </a:lnTo>
                  <a:lnTo>
                    <a:pt x="8035" y="8755"/>
                  </a:lnTo>
                  <a:lnTo>
                    <a:pt x="8185" y="8536"/>
                  </a:lnTo>
                  <a:lnTo>
                    <a:pt x="8338" y="8320"/>
                  </a:lnTo>
                  <a:lnTo>
                    <a:pt x="8493" y="8104"/>
                  </a:lnTo>
                  <a:lnTo>
                    <a:pt x="8650" y="7889"/>
                  </a:lnTo>
                  <a:lnTo>
                    <a:pt x="8807" y="7675"/>
                  </a:lnTo>
                  <a:lnTo>
                    <a:pt x="8807" y="7675"/>
                  </a:lnTo>
                  <a:lnTo>
                    <a:pt x="8475" y="8117"/>
                  </a:lnTo>
                  <a:lnTo>
                    <a:pt x="8309" y="8338"/>
                  </a:lnTo>
                  <a:lnTo>
                    <a:pt x="8145" y="8561"/>
                  </a:lnTo>
                  <a:lnTo>
                    <a:pt x="8145" y="8561"/>
                  </a:lnTo>
                  <a:lnTo>
                    <a:pt x="8107" y="8616"/>
                  </a:lnTo>
                  <a:lnTo>
                    <a:pt x="8067" y="8671"/>
                  </a:lnTo>
                  <a:lnTo>
                    <a:pt x="7990" y="8782"/>
                  </a:lnTo>
                  <a:lnTo>
                    <a:pt x="7990" y="8782"/>
                  </a:lnTo>
                  <a:lnTo>
                    <a:pt x="8141" y="8543"/>
                  </a:lnTo>
                  <a:lnTo>
                    <a:pt x="8292" y="8304"/>
                  </a:lnTo>
                  <a:lnTo>
                    <a:pt x="8444" y="8066"/>
                  </a:lnTo>
                  <a:lnTo>
                    <a:pt x="8597" y="7828"/>
                  </a:lnTo>
                  <a:lnTo>
                    <a:pt x="8752" y="7592"/>
                  </a:lnTo>
                  <a:lnTo>
                    <a:pt x="8907" y="7355"/>
                  </a:lnTo>
                  <a:lnTo>
                    <a:pt x="9064" y="7119"/>
                  </a:lnTo>
                  <a:lnTo>
                    <a:pt x="9222" y="6883"/>
                  </a:lnTo>
                  <a:lnTo>
                    <a:pt x="9381" y="6649"/>
                  </a:lnTo>
                  <a:lnTo>
                    <a:pt x="9542" y="6415"/>
                  </a:lnTo>
                  <a:lnTo>
                    <a:pt x="9702" y="6182"/>
                  </a:lnTo>
                  <a:lnTo>
                    <a:pt x="9863" y="5951"/>
                  </a:lnTo>
                  <a:lnTo>
                    <a:pt x="10026" y="5719"/>
                  </a:lnTo>
                  <a:lnTo>
                    <a:pt x="10190" y="5489"/>
                  </a:lnTo>
                  <a:lnTo>
                    <a:pt x="10355" y="5260"/>
                  </a:lnTo>
                  <a:lnTo>
                    <a:pt x="10521" y="5032"/>
                  </a:lnTo>
                  <a:lnTo>
                    <a:pt x="10521" y="5032"/>
                  </a:lnTo>
                  <a:lnTo>
                    <a:pt x="10696" y="4794"/>
                  </a:lnTo>
                  <a:lnTo>
                    <a:pt x="10870" y="4557"/>
                  </a:lnTo>
                  <a:lnTo>
                    <a:pt x="11221" y="4082"/>
                  </a:lnTo>
                  <a:lnTo>
                    <a:pt x="11575" y="3611"/>
                  </a:lnTo>
                  <a:lnTo>
                    <a:pt x="11930" y="3139"/>
                  </a:lnTo>
                  <a:lnTo>
                    <a:pt x="11930" y="3139"/>
                  </a:lnTo>
                  <a:lnTo>
                    <a:pt x="11964" y="3096"/>
                  </a:lnTo>
                  <a:lnTo>
                    <a:pt x="11998" y="3052"/>
                  </a:lnTo>
                  <a:lnTo>
                    <a:pt x="12068" y="2966"/>
                  </a:lnTo>
                  <a:lnTo>
                    <a:pt x="12142" y="2878"/>
                  </a:lnTo>
                  <a:lnTo>
                    <a:pt x="12218" y="2790"/>
                  </a:lnTo>
                  <a:lnTo>
                    <a:pt x="12373" y="2612"/>
                  </a:lnTo>
                  <a:lnTo>
                    <a:pt x="12450" y="2521"/>
                  </a:lnTo>
                  <a:lnTo>
                    <a:pt x="12526" y="2430"/>
                  </a:lnTo>
                  <a:lnTo>
                    <a:pt x="12600" y="2337"/>
                  </a:lnTo>
                  <a:lnTo>
                    <a:pt x="12636" y="2289"/>
                  </a:lnTo>
                  <a:lnTo>
                    <a:pt x="12671" y="2242"/>
                  </a:lnTo>
                  <a:lnTo>
                    <a:pt x="12705" y="2194"/>
                  </a:lnTo>
                  <a:lnTo>
                    <a:pt x="12739" y="2147"/>
                  </a:lnTo>
                  <a:lnTo>
                    <a:pt x="12771" y="2099"/>
                  </a:lnTo>
                  <a:lnTo>
                    <a:pt x="12802" y="2051"/>
                  </a:lnTo>
                  <a:lnTo>
                    <a:pt x="12832" y="2001"/>
                  </a:lnTo>
                  <a:lnTo>
                    <a:pt x="12861" y="1951"/>
                  </a:lnTo>
                  <a:lnTo>
                    <a:pt x="12888" y="1901"/>
                  </a:lnTo>
                  <a:lnTo>
                    <a:pt x="12912" y="1850"/>
                  </a:lnTo>
                  <a:lnTo>
                    <a:pt x="12937" y="1800"/>
                  </a:lnTo>
                  <a:lnTo>
                    <a:pt x="12959" y="1749"/>
                  </a:lnTo>
                  <a:lnTo>
                    <a:pt x="12979" y="1697"/>
                  </a:lnTo>
                  <a:lnTo>
                    <a:pt x="12997" y="1644"/>
                  </a:lnTo>
                  <a:lnTo>
                    <a:pt x="12997" y="1644"/>
                  </a:lnTo>
                  <a:lnTo>
                    <a:pt x="13005" y="1649"/>
                  </a:lnTo>
                  <a:lnTo>
                    <a:pt x="13012" y="1654"/>
                  </a:lnTo>
                  <a:lnTo>
                    <a:pt x="13012" y="1654"/>
                  </a:lnTo>
                  <a:lnTo>
                    <a:pt x="13026" y="1667"/>
                  </a:lnTo>
                  <a:lnTo>
                    <a:pt x="13039" y="1679"/>
                  </a:lnTo>
                  <a:lnTo>
                    <a:pt x="13050" y="1695"/>
                  </a:lnTo>
                  <a:lnTo>
                    <a:pt x="13061" y="1710"/>
                  </a:lnTo>
                  <a:lnTo>
                    <a:pt x="13070" y="1726"/>
                  </a:lnTo>
                  <a:lnTo>
                    <a:pt x="13080" y="1743"/>
                  </a:lnTo>
                  <a:lnTo>
                    <a:pt x="13097" y="1778"/>
                  </a:lnTo>
                  <a:lnTo>
                    <a:pt x="13097" y="1778"/>
                  </a:lnTo>
                  <a:lnTo>
                    <a:pt x="12915" y="2022"/>
                  </a:lnTo>
                  <a:lnTo>
                    <a:pt x="12732" y="2267"/>
                  </a:lnTo>
                  <a:lnTo>
                    <a:pt x="12363" y="2756"/>
                  </a:lnTo>
                  <a:lnTo>
                    <a:pt x="11994" y="3244"/>
                  </a:lnTo>
                  <a:lnTo>
                    <a:pt x="11626" y="3732"/>
                  </a:lnTo>
                  <a:lnTo>
                    <a:pt x="11442" y="3977"/>
                  </a:lnTo>
                  <a:lnTo>
                    <a:pt x="11260" y="4223"/>
                  </a:lnTo>
                  <a:lnTo>
                    <a:pt x="11077" y="4469"/>
                  </a:lnTo>
                  <a:lnTo>
                    <a:pt x="10897" y="4716"/>
                  </a:lnTo>
                  <a:lnTo>
                    <a:pt x="10718" y="4964"/>
                  </a:lnTo>
                  <a:lnTo>
                    <a:pt x="10540" y="5212"/>
                  </a:lnTo>
                  <a:lnTo>
                    <a:pt x="10364" y="5462"/>
                  </a:lnTo>
                  <a:lnTo>
                    <a:pt x="10191" y="5714"/>
                  </a:lnTo>
                  <a:lnTo>
                    <a:pt x="10191" y="5714"/>
                  </a:lnTo>
                  <a:lnTo>
                    <a:pt x="9902" y="6135"/>
                  </a:lnTo>
                  <a:lnTo>
                    <a:pt x="9757" y="6346"/>
                  </a:lnTo>
                  <a:lnTo>
                    <a:pt x="9611" y="6556"/>
                  </a:lnTo>
                  <a:lnTo>
                    <a:pt x="9464" y="6765"/>
                  </a:lnTo>
                  <a:lnTo>
                    <a:pt x="9317" y="6974"/>
                  </a:lnTo>
                  <a:lnTo>
                    <a:pt x="9168" y="7181"/>
                  </a:lnTo>
                  <a:lnTo>
                    <a:pt x="9018" y="7388"/>
                  </a:lnTo>
                  <a:lnTo>
                    <a:pt x="9018" y="7388"/>
                  </a:lnTo>
                  <a:lnTo>
                    <a:pt x="9323" y="6976"/>
                  </a:lnTo>
                  <a:lnTo>
                    <a:pt x="9475" y="6770"/>
                  </a:lnTo>
                  <a:lnTo>
                    <a:pt x="9626" y="6564"/>
                  </a:lnTo>
                  <a:lnTo>
                    <a:pt x="9777" y="6357"/>
                  </a:lnTo>
                  <a:lnTo>
                    <a:pt x="9925" y="6148"/>
                  </a:lnTo>
                  <a:lnTo>
                    <a:pt x="10072" y="5940"/>
                  </a:lnTo>
                  <a:lnTo>
                    <a:pt x="10217" y="5729"/>
                  </a:lnTo>
                  <a:lnTo>
                    <a:pt x="10217" y="5729"/>
                  </a:lnTo>
                  <a:lnTo>
                    <a:pt x="10362" y="5519"/>
                  </a:lnTo>
                  <a:lnTo>
                    <a:pt x="10510" y="5309"/>
                  </a:lnTo>
                  <a:lnTo>
                    <a:pt x="10658" y="5100"/>
                  </a:lnTo>
                  <a:lnTo>
                    <a:pt x="10808" y="4892"/>
                  </a:lnTo>
                  <a:lnTo>
                    <a:pt x="10808" y="4892"/>
                  </a:lnTo>
                  <a:lnTo>
                    <a:pt x="10548" y="5272"/>
                  </a:lnTo>
                  <a:lnTo>
                    <a:pt x="10548" y="5272"/>
                  </a:lnTo>
                  <a:lnTo>
                    <a:pt x="10385" y="5509"/>
                  </a:lnTo>
                  <a:lnTo>
                    <a:pt x="10224" y="5747"/>
                  </a:lnTo>
                  <a:lnTo>
                    <a:pt x="10062" y="5986"/>
                  </a:lnTo>
                  <a:lnTo>
                    <a:pt x="9902" y="6226"/>
                  </a:lnTo>
                  <a:lnTo>
                    <a:pt x="9743" y="6466"/>
                  </a:lnTo>
                  <a:lnTo>
                    <a:pt x="9586" y="6707"/>
                  </a:lnTo>
                  <a:lnTo>
                    <a:pt x="9429" y="6948"/>
                  </a:lnTo>
                  <a:lnTo>
                    <a:pt x="9276" y="7191"/>
                  </a:lnTo>
                  <a:lnTo>
                    <a:pt x="9276" y="7191"/>
                  </a:lnTo>
                  <a:lnTo>
                    <a:pt x="9240" y="7247"/>
                  </a:lnTo>
                  <a:lnTo>
                    <a:pt x="9203" y="7302"/>
                  </a:lnTo>
                  <a:lnTo>
                    <a:pt x="9166" y="7356"/>
                  </a:lnTo>
                  <a:lnTo>
                    <a:pt x="9128" y="7411"/>
                  </a:lnTo>
                  <a:lnTo>
                    <a:pt x="9051" y="7519"/>
                  </a:lnTo>
                  <a:lnTo>
                    <a:pt x="8972" y="7625"/>
                  </a:lnTo>
                  <a:lnTo>
                    <a:pt x="8891" y="7732"/>
                  </a:lnTo>
                  <a:lnTo>
                    <a:pt x="8809" y="7837"/>
                  </a:lnTo>
                  <a:lnTo>
                    <a:pt x="8644" y="8047"/>
                  </a:lnTo>
                  <a:lnTo>
                    <a:pt x="8562" y="8152"/>
                  </a:lnTo>
                  <a:lnTo>
                    <a:pt x="8481" y="8258"/>
                  </a:lnTo>
                  <a:lnTo>
                    <a:pt x="8402" y="8363"/>
                  </a:lnTo>
                  <a:lnTo>
                    <a:pt x="8323" y="8471"/>
                  </a:lnTo>
                  <a:lnTo>
                    <a:pt x="8286" y="8524"/>
                  </a:lnTo>
                  <a:lnTo>
                    <a:pt x="8248" y="8578"/>
                  </a:lnTo>
                  <a:lnTo>
                    <a:pt x="8212" y="8633"/>
                  </a:lnTo>
                  <a:lnTo>
                    <a:pt x="8176" y="8688"/>
                  </a:lnTo>
                  <a:lnTo>
                    <a:pt x="8141" y="8744"/>
                  </a:lnTo>
                  <a:lnTo>
                    <a:pt x="8107" y="8801"/>
                  </a:lnTo>
                  <a:lnTo>
                    <a:pt x="8074" y="8857"/>
                  </a:lnTo>
                  <a:lnTo>
                    <a:pt x="8041" y="8914"/>
                  </a:lnTo>
                  <a:lnTo>
                    <a:pt x="8041" y="8914"/>
                  </a:lnTo>
                  <a:lnTo>
                    <a:pt x="8040" y="8919"/>
                  </a:lnTo>
                  <a:lnTo>
                    <a:pt x="8040" y="8924"/>
                  </a:lnTo>
                  <a:lnTo>
                    <a:pt x="8041" y="8927"/>
                  </a:lnTo>
                  <a:lnTo>
                    <a:pt x="8045" y="8931"/>
                  </a:lnTo>
                  <a:lnTo>
                    <a:pt x="8048" y="8934"/>
                  </a:lnTo>
                  <a:lnTo>
                    <a:pt x="8052" y="8935"/>
                  </a:lnTo>
                  <a:lnTo>
                    <a:pt x="8056" y="8935"/>
                  </a:lnTo>
                  <a:lnTo>
                    <a:pt x="8061" y="8933"/>
                  </a:lnTo>
                  <a:lnTo>
                    <a:pt x="8061" y="8933"/>
                  </a:lnTo>
                  <a:lnTo>
                    <a:pt x="8089" y="8913"/>
                  </a:lnTo>
                  <a:lnTo>
                    <a:pt x="8116" y="8893"/>
                  </a:lnTo>
                  <a:lnTo>
                    <a:pt x="8144" y="8871"/>
                  </a:lnTo>
                  <a:lnTo>
                    <a:pt x="8170" y="8849"/>
                  </a:lnTo>
                  <a:lnTo>
                    <a:pt x="8197" y="8826"/>
                  </a:lnTo>
                  <a:lnTo>
                    <a:pt x="8224" y="8803"/>
                  </a:lnTo>
                  <a:lnTo>
                    <a:pt x="8274" y="8754"/>
                  </a:lnTo>
                  <a:lnTo>
                    <a:pt x="8324" y="8703"/>
                  </a:lnTo>
                  <a:lnTo>
                    <a:pt x="8373" y="8650"/>
                  </a:lnTo>
                  <a:lnTo>
                    <a:pt x="8421" y="8596"/>
                  </a:lnTo>
                  <a:lnTo>
                    <a:pt x="8468" y="8538"/>
                  </a:lnTo>
                  <a:lnTo>
                    <a:pt x="8468" y="8538"/>
                  </a:lnTo>
                  <a:lnTo>
                    <a:pt x="8452" y="8579"/>
                  </a:lnTo>
                  <a:lnTo>
                    <a:pt x="8434" y="8617"/>
                  </a:lnTo>
                  <a:lnTo>
                    <a:pt x="8416" y="8653"/>
                  </a:lnTo>
                  <a:lnTo>
                    <a:pt x="8395" y="8686"/>
                  </a:lnTo>
                  <a:lnTo>
                    <a:pt x="8373" y="8718"/>
                  </a:lnTo>
                  <a:lnTo>
                    <a:pt x="8350" y="8747"/>
                  </a:lnTo>
                  <a:lnTo>
                    <a:pt x="8326" y="8775"/>
                  </a:lnTo>
                  <a:lnTo>
                    <a:pt x="8299" y="8802"/>
                  </a:lnTo>
                  <a:lnTo>
                    <a:pt x="8270" y="8826"/>
                  </a:lnTo>
                  <a:lnTo>
                    <a:pt x="8241" y="8850"/>
                  </a:lnTo>
                  <a:lnTo>
                    <a:pt x="8210" y="8873"/>
                  </a:lnTo>
                  <a:lnTo>
                    <a:pt x="8177" y="8895"/>
                  </a:lnTo>
                  <a:lnTo>
                    <a:pt x="8143" y="8916"/>
                  </a:lnTo>
                  <a:lnTo>
                    <a:pt x="8107" y="8938"/>
                  </a:lnTo>
                  <a:lnTo>
                    <a:pt x="8068" y="8957"/>
                  </a:lnTo>
                  <a:lnTo>
                    <a:pt x="8028" y="8979"/>
                  </a:lnTo>
                  <a:lnTo>
                    <a:pt x="8028" y="8979"/>
                  </a:lnTo>
                  <a:close/>
                  <a:moveTo>
                    <a:pt x="8238" y="8750"/>
                  </a:moveTo>
                  <a:lnTo>
                    <a:pt x="8238" y="8750"/>
                  </a:lnTo>
                  <a:lnTo>
                    <a:pt x="8205" y="8788"/>
                  </a:lnTo>
                  <a:lnTo>
                    <a:pt x="8185" y="8810"/>
                  </a:lnTo>
                  <a:lnTo>
                    <a:pt x="8178" y="8816"/>
                  </a:lnTo>
                  <a:lnTo>
                    <a:pt x="8175" y="8818"/>
                  </a:lnTo>
                  <a:lnTo>
                    <a:pt x="8173" y="8818"/>
                  </a:lnTo>
                  <a:lnTo>
                    <a:pt x="8173" y="8817"/>
                  </a:lnTo>
                  <a:lnTo>
                    <a:pt x="8173" y="8813"/>
                  </a:lnTo>
                  <a:lnTo>
                    <a:pt x="8180" y="8798"/>
                  </a:lnTo>
                  <a:lnTo>
                    <a:pt x="8194" y="8774"/>
                  </a:lnTo>
                  <a:lnTo>
                    <a:pt x="8214" y="8742"/>
                  </a:lnTo>
                  <a:lnTo>
                    <a:pt x="8238" y="8705"/>
                  </a:lnTo>
                  <a:lnTo>
                    <a:pt x="8293" y="8623"/>
                  </a:lnTo>
                  <a:lnTo>
                    <a:pt x="8349" y="8540"/>
                  </a:lnTo>
                  <a:lnTo>
                    <a:pt x="8398" y="8471"/>
                  </a:lnTo>
                  <a:lnTo>
                    <a:pt x="8417" y="8445"/>
                  </a:lnTo>
                  <a:lnTo>
                    <a:pt x="8430" y="8428"/>
                  </a:lnTo>
                  <a:lnTo>
                    <a:pt x="8430" y="8428"/>
                  </a:lnTo>
                  <a:lnTo>
                    <a:pt x="8508" y="8335"/>
                  </a:lnTo>
                  <a:lnTo>
                    <a:pt x="8587" y="8239"/>
                  </a:lnTo>
                  <a:lnTo>
                    <a:pt x="8663" y="8143"/>
                  </a:lnTo>
                  <a:lnTo>
                    <a:pt x="8739" y="8047"/>
                  </a:lnTo>
                  <a:lnTo>
                    <a:pt x="8739" y="8047"/>
                  </a:lnTo>
                  <a:lnTo>
                    <a:pt x="8777" y="7997"/>
                  </a:lnTo>
                  <a:lnTo>
                    <a:pt x="8815" y="7946"/>
                  </a:lnTo>
                  <a:lnTo>
                    <a:pt x="8852" y="7895"/>
                  </a:lnTo>
                  <a:lnTo>
                    <a:pt x="8888" y="7843"/>
                  </a:lnTo>
                  <a:lnTo>
                    <a:pt x="8960" y="7739"/>
                  </a:lnTo>
                  <a:lnTo>
                    <a:pt x="9030" y="7634"/>
                  </a:lnTo>
                  <a:lnTo>
                    <a:pt x="9099" y="7527"/>
                  </a:lnTo>
                  <a:lnTo>
                    <a:pt x="9167" y="7421"/>
                  </a:lnTo>
                  <a:lnTo>
                    <a:pt x="9302" y="7206"/>
                  </a:lnTo>
                  <a:lnTo>
                    <a:pt x="9302" y="7206"/>
                  </a:lnTo>
                  <a:lnTo>
                    <a:pt x="9456" y="6964"/>
                  </a:lnTo>
                  <a:lnTo>
                    <a:pt x="9613" y="6722"/>
                  </a:lnTo>
                  <a:lnTo>
                    <a:pt x="9770" y="6481"/>
                  </a:lnTo>
                  <a:lnTo>
                    <a:pt x="9929" y="6241"/>
                  </a:lnTo>
                  <a:lnTo>
                    <a:pt x="10089" y="6001"/>
                  </a:lnTo>
                  <a:lnTo>
                    <a:pt x="10251" y="5762"/>
                  </a:lnTo>
                  <a:lnTo>
                    <a:pt x="10574" y="5287"/>
                  </a:lnTo>
                  <a:lnTo>
                    <a:pt x="10574" y="5287"/>
                  </a:lnTo>
                  <a:lnTo>
                    <a:pt x="10745" y="5038"/>
                  </a:lnTo>
                  <a:lnTo>
                    <a:pt x="10917" y="4791"/>
                  </a:lnTo>
                  <a:lnTo>
                    <a:pt x="11003" y="4668"/>
                  </a:lnTo>
                  <a:lnTo>
                    <a:pt x="11090" y="4545"/>
                  </a:lnTo>
                  <a:lnTo>
                    <a:pt x="11178" y="4422"/>
                  </a:lnTo>
                  <a:lnTo>
                    <a:pt x="11267" y="4301"/>
                  </a:lnTo>
                  <a:lnTo>
                    <a:pt x="11356" y="4180"/>
                  </a:lnTo>
                  <a:lnTo>
                    <a:pt x="11447" y="4059"/>
                  </a:lnTo>
                  <a:lnTo>
                    <a:pt x="11538" y="3940"/>
                  </a:lnTo>
                  <a:lnTo>
                    <a:pt x="11631" y="3821"/>
                  </a:lnTo>
                  <a:lnTo>
                    <a:pt x="11723" y="3703"/>
                  </a:lnTo>
                  <a:lnTo>
                    <a:pt x="11818" y="3586"/>
                  </a:lnTo>
                  <a:lnTo>
                    <a:pt x="11914" y="3470"/>
                  </a:lnTo>
                  <a:lnTo>
                    <a:pt x="12012" y="3354"/>
                  </a:lnTo>
                  <a:lnTo>
                    <a:pt x="12012" y="3354"/>
                  </a:lnTo>
                  <a:lnTo>
                    <a:pt x="12136" y="3208"/>
                  </a:lnTo>
                  <a:lnTo>
                    <a:pt x="12260" y="3062"/>
                  </a:lnTo>
                  <a:lnTo>
                    <a:pt x="12382" y="2913"/>
                  </a:lnTo>
                  <a:lnTo>
                    <a:pt x="12442" y="2839"/>
                  </a:lnTo>
                  <a:lnTo>
                    <a:pt x="12502" y="2763"/>
                  </a:lnTo>
                  <a:lnTo>
                    <a:pt x="12502" y="2763"/>
                  </a:lnTo>
                  <a:lnTo>
                    <a:pt x="12468" y="2817"/>
                  </a:lnTo>
                  <a:lnTo>
                    <a:pt x="12434" y="2869"/>
                  </a:lnTo>
                  <a:lnTo>
                    <a:pt x="12400" y="2918"/>
                  </a:lnTo>
                  <a:lnTo>
                    <a:pt x="12366" y="2965"/>
                  </a:lnTo>
                  <a:lnTo>
                    <a:pt x="12366" y="2965"/>
                  </a:lnTo>
                  <a:lnTo>
                    <a:pt x="12022" y="3432"/>
                  </a:lnTo>
                  <a:lnTo>
                    <a:pt x="11850" y="3665"/>
                  </a:lnTo>
                  <a:lnTo>
                    <a:pt x="11678" y="3899"/>
                  </a:lnTo>
                  <a:lnTo>
                    <a:pt x="11508" y="4133"/>
                  </a:lnTo>
                  <a:lnTo>
                    <a:pt x="11338" y="4368"/>
                  </a:lnTo>
                  <a:lnTo>
                    <a:pt x="11171" y="4604"/>
                  </a:lnTo>
                  <a:lnTo>
                    <a:pt x="11088" y="4724"/>
                  </a:lnTo>
                  <a:lnTo>
                    <a:pt x="11006" y="4843"/>
                  </a:lnTo>
                  <a:lnTo>
                    <a:pt x="11006" y="4843"/>
                  </a:lnTo>
                  <a:lnTo>
                    <a:pt x="10848" y="5075"/>
                  </a:lnTo>
                  <a:lnTo>
                    <a:pt x="10690" y="5309"/>
                  </a:lnTo>
                  <a:lnTo>
                    <a:pt x="10375" y="5777"/>
                  </a:lnTo>
                  <a:lnTo>
                    <a:pt x="10059" y="6247"/>
                  </a:lnTo>
                  <a:lnTo>
                    <a:pt x="9900" y="6482"/>
                  </a:lnTo>
                  <a:lnTo>
                    <a:pt x="9741" y="6716"/>
                  </a:lnTo>
                  <a:lnTo>
                    <a:pt x="9741" y="6716"/>
                  </a:lnTo>
                  <a:lnTo>
                    <a:pt x="9638" y="6853"/>
                  </a:lnTo>
                  <a:lnTo>
                    <a:pt x="9638" y="6853"/>
                  </a:lnTo>
                  <a:lnTo>
                    <a:pt x="9563" y="6952"/>
                  </a:lnTo>
                  <a:lnTo>
                    <a:pt x="9489" y="7052"/>
                  </a:lnTo>
                  <a:lnTo>
                    <a:pt x="9415" y="7153"/>
                  </a:lnTo>
                  <a:lnTo>
                    <a:pt x="9343" y="7253"/>
                  </a:lnTo>
                  <a:lnTo>
                    <a:pt x="9200" y="7457"/>
                  </a:lnTo>
                  <a:lnTo>
                    <a:pt x="9058" y="7662"/>
                  </a:lnTo>
                  <a:lnTo>
                    <a:pt x="9058" y="7662"/>
                  </a:lnTo>
                  <a:lnTo>
                    <a:pt x="9027" y="7707"/>
                  </a:lnTo>
                  <a:lnTo>
                    <a:pt x="8993" y="7753"/>
                  </a:lnTo>
                  <a:lnTo>
                    <a:pt x="8926" y="7846"/>
                  </a:lnTo>
                  <a:lnTo>
                    <a:pt x="8893" y="7892"/>
                  </a:lnTo>
                  <a:lnTo>
                    <a:pt x="8860" y="7939"/>
                  </a:lnTo>
                  <a:lnTo>
                    <a:pt x="8828" y="7987"/>
                  </a:lnTo>
                  <a:lnTo>
                    <a:pt x="8797" y="8035"/>
                  </a:lnTo>
                  <a:lnTo>
                    <a:pt x="8797" y="8035"/>
                  </a:lnTo>
                  <a:lnTo>
                    <a:pt x="8660" y="8217"/>
                  </a:lnTo>
                  <a:lnTo>
                    <a:pt x="8521" y="8397"/>
                  </a:lnTo>
                  <a:lnTo>
                    <a:pt x="8381" y="8575"/>
                  </a:lnTo>
                  <a:lnTo>
                    <a:pt x="8309" y="8663"/>
                  </a:lnTo>
                  <a:lnTo>
                    <a:pt x="8238" y="8750"/>
                  </a:lnTo>
                  <a:lnTo>
                    <a:pt x="8238" y="8750"/>
                  </a:lnTo>
                  <a:close/>
                  <a:moveTo>
                    <a:pt x="8568" y="8441"/>
                  </a:moveTo>
                  <a:lnTo>
                    <a:pt x="8568" y="8441"/>
                  </a:lnTo>
                  <a:lnTo>
                    <a:pt x="8561" y="8441"/>
                  </a:lnTo>
                  <a:lnTo>
                    <a:pt x="8554" y="8444"/>
                  </a:lnTo>
                  <a:lnTo>
                    <a:pt x="8547" y="8446"/>
                  </a:lnTo>
                  <a:lnTo>
                    <a:pt x="8540" y="8449"/>
                  </a:lnTo>
                  <a:lnTo>
                    <a:pt x="8540" y="8449"/>
                  </a:lnTo>
                  <a:lnTo>
                    <a:pt x="8577" y="8398"/>
                  </a:lnTo>
                  <a:lnTo>
                    <a:pt x="8616" y="8345"/>
                  </a:lnTo>
                  <a:lnTo>
                    <a:pt x="8690" y="8240"/>
                  </a:lnTo>
                  <a:lnTo>
                    <a:pt x="8690" y="8240"/>
                  </a:lnTo>
                  <a:lnTo>
                    <a:pt x="8673" y="8284"/>
                  </a:lnTo>
                  <a:lnTo>
                    <a:pt x="8657" y="8329"/>
                  </a:lnTo>
                  <a:lnTo>
                    <a:pt x="8644" y="8375"/>
                  </a:lnTo>
                  <a:lnTo>
                    <a:pt x="8639" y="8398"/>
                  </a:lnTo>
                  <a:lnTo>
                    <a:pt x="8634" y="8421"/>
                  </a:lnTo>
                  <a:lnTo>
                    <a:pt x="8634" y="8421"/>
                  </a:lnTo>
                  <a:lnTo>
                    <a:pt x="8634" y="8426"/>
                  </a:lnTo>
                  <a:lnTo>
                    <a:pt x="8637" y="8431"/>
                  </a:lnTo>
                  <a:lnTo>
                    <a:pt x="8639" y="8434"/>
                  </a:lnTo>
                  <a:lnTo>
                    <a:pt x="8644" y="8437"/>
                  </a:lnTo>
                  <a:lnTo>
                    <a:pt x="8649" y="8437"/>
                  </a:lnTo>
                  <a:lnTo>
                    <a:pt x="8653" y="8435"/>
                  </a:lnTo>
                  <a:lnTo>
                    <a:pt x="8657" y="8433"/>
                  </a:lnTo>
                  <a:lnTo>
                    <a:pt x="8658" y="8427"/>
                  </a:lnTo>
                  <a:lnTo>
                    <a:pt x="8658" y="8427"/>
                  </a:lnTo>
                  <a:lnTo>
                    <a:pt x="8664" y="8401"/>
                  </a:lnTo>
                  <a:lnTo>
                    <a:pt x="8670" y="8376"/>
                  </a:lnTo>
                  <a:lnTo>
                    <a:pt x="8678" y="8349"/>
                  </a:lnTo>
                  <a:lnTo>
                    <a:pt x="8686" y="8324"/>
                  </a:lnTo>
                  <a:lnTo>
                    <a:pt x="8694" y="8298"/>
                  </a:lnTo>
                  <a:lnTo>
                    <a:pt x="8704" y="8273"/>
                  </a:lnTo>
                  <a:lnTo>
                    <a:pt x="8714" y="8248"/>
                  </a:lnTo>
                  <a:lnTo>
                    <a:pt x="8725" y="8224"/>
                  </a:lnTo>
                  <a:lnTo>
                    <a:pt x="8749" y="8174"/>
                  </a:lnTo>
                  <a:lnTo>
                    <a:pt x="8775" y="8126"/>
                  </a:lnTo>
                  <a:lnTo>
                    <a:pt x="8802" y="8080"/>
                  </a:lnTo>
                  <a:lnTo>
                    <a:pt x="8831" y="8033"/>
                  </a:lnTo>
                  <a:lnTo>
                    <a:pt x="8862" y="7987"/>
                  </a:lnTo>
                  <a:lnTo>
                    <a:pt x="8893" y="7941"/>
                  </a:lnTo>
                  <a:lnTo>
                    <a:pt x="8958" y="7851"/>
                  </a:lnTo>
                  <a:lnTo>
                    <a:pt x="9022" y="7764"/>
                  </a:lnTo>
                  <a:lnTo>
                    <a:pt x="9052" y="7719"/>
                  </a:lnTo>
                  <a:lnTo>
                    <a:pt x="9083" y="7676"/>
                  </a:lnTo>
                  <a:lnTo>
                    <a:pt x="9083" y="7676"/>
                  </a:lnTo>
                  <a:lnTo>
                    <a:pt x="9153" y="7573"/>
                  </a:lnTo>
                  <a:lnTo>
                    <a:pt x="9224" y="7471"/>
                  </a:lnTo>
                  <a:lnTo>
                    <a:pt x="9296" y="7369"/>
                  </a:lnTo>
                  <a:lnTo>
                    <a:pt x="9368" y="7268"/>
                  </a:lnTo>
                  <a:lnTo>
                    <a:pt x="9516" y="7067"/>
                  </a:lnTo>
                  <a:lnTo>
                    <a:pt x="9663" y="6868"/>
                  </a:lnTo>
                  <a:lnTo>
                    <a:pt x="9663" y="6868"/>
                  </a:lnTo>
                  <a:lnTo>
                    <a:pt x="9984" y="6442"/>
                  </a:lnTo>
                  <a:lnTo>
                    <a:pt x="10304" y="6016"/>
                  </a:lnTo>
                  <a:lnTo>
                    <a:pt x="10464" y="5803"/>
                  </a:lnTo>
                  <a:lnTo>
                    <a:pt x="10623" y="5590"/>
                  </a:lnTo>
                  <a:lnTo>
                    <a:pt x="10781" y="5376"/>
                  </a:lnTo>
                  <a:lnTo>
                    <a:pt x="10938" y="5160"/>
                  </a:lnTo>
                  <a:lnTo>
                    <a:pt x="10938" y="5160"/>
                  </a:lnTo>
                  <a:lnTo>
                    <a:pt x="11012" y="5057"/>
                  </a:lnTo>
                  <a:lnTo>
                    <a:pt x="11085" y="4956"/>
                  </a:lnTo>
                  <a:lnTo>
                    <a:pt x="11230" y="4748"/>
                  </a:lnTo>
                  <a:lnTo>
                    <a:pt x="11376" y="4540"/>
                  </a:lnTo>
                  <a:lnTo>
                    <a:pt x="11518" y="4331"/>
                  </a:lnTo>
                  <a:lnTo>
                    <a:pt x="11805" y="3912"/>
                  </a:lnTo>
                  <a:lnTo>
                    <a:pt x="11949" y="3703"/>
                  </a:lnTo>
                  <a:lnTo>
                    <a:pt x="12094" y="3495"/>
                  </a:lnTo>
                  <a:lnTo>
                    <a:pt x="12242" y="3289"/>
                  </a:lnTo>
                  <a:lnTo>
                    <a:pt x="12317" y="3186"/>
                  </a:lnTo>
                  <a:lnTo>
                    <a:pt x="12392" y="3084"/>
                  </a:lnTo>
                  <a:lnTo>
                    <a:pt x="12466" y="2982"/>
                  </a:lnTo>
                  <a:lnTo>
                    <a:pt x="12544" y="2882"/>
                  </a:lnTo>
                  <a:lnTo>
                    <a:pt x="12621" y="2781"/>
                  </a:lnTo>
                  <a:lnTo>
                    <a:pt x="12698" y="2681"/>
                  </a:lnTo>
                  <a:lnTo>
                    <a:pt x="12778" y="2583"/>
                  </a:lnTo>
                  <a:lnTo>
                    <a:pt x="12857" y="2485"/>
                  </a:lnTo>
                  <a:lnTo>
                    <a:pt x="12939" y="2388"/>
                  </a:lnTo>
                  <a:lnTo>
                    <a:pt x="13021" y="2292"/>
                  </a:lnTo>
                  <a:lnTo>
                    <a:pt x="13104" y="2197"/>
                  </a:lnTo>
                  <a:lnTo>
                    <a:pt x="13190" y="2102"/>
                  </a:lnTo>
                  <a:lnTo>
                    <a:pt x="13275" y="2010"/>
                  </a:lnTo>
                  <a:lnTo>
                    <a:pt x="13363" y="1918"/>
                  </a:lnTo>
                  <a:lnTo>
                    <a:pt x="13363" y="1918"/>
                  </a:lnTo>
                  <a:lnTo>
                    <a:pt x="13351" y="1932"/>
                  </a:lnTo>
                  <a:lnTo>
                    <a:pt x="13336" y="1955"/>
                  </a:lnTo>
                  <a:lnTo>
                    <a:pt x="13317" y="1984"/>
                  </a:lnTo>
                  <a:lnTo>
                    <a:pt x="13297" y="2018"/>
                  </a:lnTo>
                  <a:lnTo>
                    <a:pt x="13249" y="2101"/>
                  </a:lnTo>
                  <a:lnTo>
                    <a:pt x="13196" y="2194"/>
                  </a:lnTo>
                  <a:lnTo>
                    <a:pt x="13141" y="2294"/>
                  </a:lnTo>
                  <a:lnTo>
                    <a:pt x="13086" y="2388"/>
                  </a:lnTo>
                  <a:lnTo>
                    <a:pt x="13059" y="2432"/>
                  </a:lnTo>
                  <a:lnTo>
                    <a:pt x="13034" y="2472"/>
                  </a:lnTo>
                  <a:lnTo>
                    <a:pt x="13012" y="2507"/>
                  </a:lnTo>
                  <a:lnTo>
                    <a:pt x="12991" y="2536"/>
                  </a:lnTo>
                  <a:lnTo>
                    <a:pt x="12991" y="2536"/>
                  </a:lnTo>
                  <a:lnTo>
                    <a:pt x="12932" y="2607"/>
                  </a:lnTo>
                  <a:lnTo>
                    <a:pt x="12875" y="2677"/>
                  </a:lnTo>
                  <a:lnTo>
                    <a:pt x="12875" y="2677"/>
                  </a:lnTo>
                  <a:lnTo>
                    <a:pt x="12814" y="2748"/>
                  </a:lnTo>
                  <a:lnTo>
                    <a:pt x="12752" y="2820"/>
                  </a:lnTo>
                  <a:lnTo>
                    <a:pt x="12627" y="2960"/>
                  </a:lnTo>
                  <a:lnTo>
                    <a:pt x="12502" y="3099"/>
                  </a:lnTo>
                  <a:lnTo>
                    <a:pt x="12440" y="3169"/>
                  </a:lnTo>
                  <a:lnTo>
                    <a:pt x="12379" y="3241"/>
                  </a:lnTo>
                  <a:lnTo>
                    <a:pt x="12379" y="3241"/>
                  </a:lnTo>
                  <a:lnTo>
                    <a:pt x="12298" y="3335"/>
                  </a:lnTo>
                  <a:lnTo>
                    <a:pt x="12219" y="3431"/>
                  </a:lnTo>
                  <a:lnTo>
                    <a:pt x="12141" y="3526"/>
                  </a:lnTo>
                  <a:lnTo>
                    <a:pt x="12065" y="3624"/>
                  </a:lnTo>
                  <a:lnTo>
                    <a:pt x="11989" y="3722"/>
                  </a:lnTo>
                  <a:lnTo>
                    <a:pt x="11913" y="3820"/>
                  </a:lnTo>
                  <a:lnTo>
                    <a:pt x="11839" y="3920"/>
                  </a:lnTo>
                  <a:lnTo>
                    <a:pt x="11765" y="4020"/>
                  </a:lnTo>
                  <a:lnTo>
                    <a:pt x="11619" y="4221"/>
                  </a:lnTo>
                  <a:lnTo>
                    <a:pt x="11474" y="4423"/>
                  </a:lnTo>
                  <a:lnTo>
                    <a:pt x="11187" y="4827"/>
                  </a:lnTo>
                  <a:lnTo>
                    <a:pt x="11187" y="4827"/>
                  </a:lnTo>
                  <a:lnTo>
                    <a:pt x="11064" y="4999"/>
                  </a:lnTo>
                  <a:lnTo>
                    <a:pt x="10943" y="5173"/>
                  </a:lnTo>
                  <a:lnTo>
                    <a:pt x="10821" y="5348"/>
                  </a:lnTo>
                  <a:lnTo>
                    <a:pt x="10700" y="5522"/>
                  </a:lnTo>
                  <a:lnTo>
                    <a:pt x="10460" y="5873"/>
                  </a:lnTo>
                  <a:lnTo>
                    <a:pt x="10223" y="6224"/>
                  </a:lnTo>
                  <a:lnTo>
                    <a:pt x="10223" y="6224"/>
                  </a:lnTo>
                  <a:lnTo>
                    <a:pt x="10023" y="6501"/>
                  </a:lnTo>
                  <a:lnTo>
                    <a:pt x="9822" y="6778"/>
                  </a:lnTo>
                  <a:lnTo>
                    <a:pt x="9724" y="6917"/>
                  </a:lnTo>
                  <a:lnTo>
                    <a:pt x="9626" y="7057"/>
                  </a:lnTo>
                  <a:lnTo>
                    <a:pt x="9528" y="7196"/>
                  </a:lnTo>
                  <a:lnTo>
                    <a:pt x="9432" y="7336"/>
                  </a:lnTo>
                  <a:lnTo>
                    <a:pt x="9336" y="7477"/>
                  </a:lnTo>
                  <a:lnTo>
                    <a:pt x="9241" y="7618"/>
                  </a:lnTo>
                  <a:lnTo>
                    <a:pt x="9147" y="7760"/>
                  </a:lnTo>
                  <a:lnTo>
                    <a:pt x="9055" y="7902"/>
                  </a:lnTo>
                  <a:lnTo>
                    <a:pt x="8962" y="8044"/>
                  </a:lnTo>
                  <a:lnTo>
                    <a:pt x="8872" y="8188"/>
                  </a:lnTo>
                  <a:lnTo>
                    <a:pt x="8784" y="8331"/>
                  </a:lnTo>
                  <a:lnTo>
                    <a:pt x="8697" y="8475"/>
                  </a:lnTo>
                  <a:lnTo>
                    <a:pt x="8697" y="8475"/>
                  </a:lnTo>
                  <a:lnTo>
                    <a:pt x="8684" y="8468"/>
                  </a:lnTo>
                  <a:lnTo>
                    <a:pt x="8670" y="8461"/>
                  </a:lnTo>
                  <a:lnTo>
                    <a:pt x="8654" y="8455"/>
                  </a:lnTo>
                  <a:lnTo>
                    <a:pt x="8639" y="8449"/>
                  </a:lnTo>
                  <a:lnTo>
                    <a:pt x="8623" y="8446"/>
                  </a:lnTo>
                  <a:lnTo>
                    <a:pt x="8605" y="8444"/>
                  </a:lnTo>
                  <a:lnTo>
                    <a:pt x="8588" y="8441"/>
                  </a:lnTo>
                  <a:lnTo>
                    <a:pt x="8568" y="8441"/>
                  </a:lnTo>
                  <a:lnTo>
                    <a:pt x="8568" y="8441"/>
                  </a:lnTo>
                  <a:close/>
                  <a:moveTo>
                    <a:pt x="8780" y="8560"/>
                  </a:moveTo>
                  <a:lnTo>
                    <a:pt x="8780" y="8560"/>
                  </a:lnTo>
                  <a:lnTo>
                    <a:pt x="8767" y="8543"/>
                  </a:lnTo>
                  <a:lnTo>
                    <a:pt x="8754" y="8527"/>
                  </a:lnTo>
                  <a:lnTo>
                    <a:pt x="8741" y="8512"/>
                  </a:lnTo>
                  <a:lnTo>
                    <a:pt x="8726" y="8497"/>
                  </a:lnTo>
                  <a:lnTo>
                    <a:pt x="8726" y="8497"/>
                  </a:lnTo>
                  <a:lnTo>
                    <a:pt x="8830" y="8355"/>
                  </a:lnTo>
                  <a:lnTo>
                    <a:pt x="8933" y="8212"/>
                  </a:lnTo>
                  <a:lnTo>
                    <a:pt x="9034" y="8067"/>
                  </a:lnTo>
                  <a:lnTo>
                    <a:pt x="9135" y="7923"/>
                  </a:lnTo>
                  <a:lnTo>
                    <a:pt x="9135" y="7923"/>
                  </a:lnTo>
                  <a:lnTo>
                    <a:pt x="9043" y="8081"/>
                  </a:lnTo>
                  <a:lnTo>
                    <a:pt x="8953" y="8240"/>
                  </a:lnTo>
                  <a:lnTo>
                    <a:pt x="8865" y="8399"/>
                  </a:lnTo>
                  <a:lnTo>
                    <a:pt x="8780" y="8560"/>
                  </a:lnTo>
                  <a:lnTo>
                    <a:pt x="8780" y="8560"/>
                  </a:lnTo>
                  <a:close/>
                  <a:moveTo>
                    <a:pt x="8990" y="8781"/>
                  </a:moveTo>
                  <a:lnTo>
                    <a:pt x="8990" y="8781"/>
                  </a:lnTo>
                  <a:lnTo>
                    <a:pt x="8973" y="8781"/>
                  </a:lnTo>
                  <a:lnTo>
                    <a:pt x="8956" y="8780"/>
                  </a:lnTo>
                  <a:lnTo>
                    <a:pt x="8942" y="8775"/>
                  </a:lnTo>
                  <a:lnTo>
                    <a:pt x="8928" y="8769"/>
                  </a:lnTo>
                  <a:lnTo>
                    <a:pt x="8915" y="8761"/>
                  </a:lnTo>
                  <a:lnTo>
                    <a:pt x="8904" y="8751"/>
                  </a:lnTo>
                  <a:lnTo>
                    <a:pt x="8892" y="8741"/>
                  </a:lnTo>
                  <a:lnTo>
                    <a:pt x="8881" y="8728"/>
                  </a:lnTo>
                  <a:lnTo>
                    <a:pt x="8871" y="8714"/>
                  </a:lnTo>
                  <a:lnTo>
                    <a:pt x="8862" y="8700"/>
                  </a:lnTo>
                  <a:lnTo>
                    <a:pt x="8842" y="8667"/>
                  </a:lnTo>
                  <a:lnTo>
                    <a:pt x="8823" y="8633"/>
                  </a:lnTo>
                  <a:lnTo>
                    <a:pt x="8803" y="8598"/>
                  </a:lnTo>
                  <a:lnTo>
                    <a:pt x="8803" y="8598"/>
                  </a:lnTo>
                  <a:lnTo>
                    <a:pt x="9305" y="7906"/>
                  </a:lnTo>
                  <a:lnTo>
                    <a:pt x="9807" y="7215"/>
                  </a:lnTo>
                  <a:lnTo>
                    <a:pt x="10308" y="6523"/>
                  </a:lnTo>
                  <a:lnTo>
                    <a:pt x="10809" y="5829"/>
                  </a:lnTo>
                  <a:lnTo>
                    <a:pt x="10809" y="5829"/>
                  </a:lnTo>
                  <a:lnTo>
                    <a:pt x="10685" y="6014"/>
                  </a:lnTo>
                  <a:lnTo>
                    <a:pt x="10562" y="6199"/>
                  </a:lnTo>
                  <a:lnTo>
                    <a:pt x="10319" y="6569"/>
                  </a:lnTo>
                  <a:lnTo>
                    <a:pt x="10075" y="6941"/>
                  </a:lnTo>
                  <a:lnTo>
                    <a:pt x="9832" y="7312"/>
                  </a:lnTo>
                  <a:lnTo>
                    <a:pt x="9832" y="7312"/>
                  </a:lnTo>
                  <a:lnTo>
                    <a:pt x="9710" y="7479"/>
                  </a:lnTo>
                  <a:lnTo>
                    <a:pt x="9587" y="7649"/>
                  </a:lnTo>
                  <a:lnTo>
                    <a:pt x="9467" y="7817"/>
                  </a:lnTo>
                  <a:lnTo>
                    <a:pt x="9346" y="7987"/>
                  </a:lnTo>
                  <a:lnTo>
                    <a:pt x="9226" y="8158"/>
                  </a:lnTo>
                  <a:lnTo>
                    <a:pt x="9107" y="8329"/>
                  </a:lnTo>
                  <a:lnTo>
                    <a:pt x="8989" y="8500"/>
                  </a:lnTo>
                  <a:lnTo>
                    <a:pt x="8872" y="8672"/>
                  </a:lnTo>
                  <a:lnTo>
                    <a:pt x="8872" y="8672"/>
                  </a:lnTo>
                  <a:lnTo>
                    <a:pt x="8870" y="8675"/>
                  </a:lnTo>
                  <a:lnTo>
                    <a:pt x="8869" y="8679"/>
                  </a:lnTo>
                  <a:lnTo>
                    <a:pt x="8869" y="8682"/>
                  </a:lnTo>
                  <a:lnTo>
                    <a:pt x="8869" y="8685"/>
                  </a:lnTo>
                  <a:lnTo>
                    <a:pt x="8872" y="8691"/>
                  </a:lnTo>
                  <a:lnTo>
                    <a:pt x="8877" y="8694"/>
                  </a:lnTo>
                  <a:lnTo>
                    <a:pt x="8883" y="8696"/>
                  </a:lnTo>
                  <a:lnTo>
                    <a:pt x="8890" y="8696"/>
                  </a:lnTo>
                  <a:lnTo>
                    <a:pt x="8896" y="8694"/>
                  </a:lnTo>
                  <a:lnTo>
                    <a:pt x="8899" y="8692"/>
                  </a:lnTo>
                  <a:lnTo>
                    <a:pt x="8901" y="8689"/>
                  </a:lnTo>
                  <a:lnTo>
                    <a:pt x="8901" y="8689"/>
                  </a:lnTo>
                  <a:lnTo>
                    <a:pt x="9027" y="8524"/>
                  </a:lnTo>
                  <a:lnTo>
                    <a:pt x="9149" y="8358"/>
                  </a:lnTo>
                  <a:lnTo>
                    <a:pt x="9270" y="8191"/>
                  </a:lnTo>
                  <a:lnTo>
                    <a:pt x="9389" y="8022"/>
                  </a:lnTo>
                  <a:lnTo>
                    <a:pt x="9508" y="7853"/>
                  </a:lnTo>
                  <a:lnTo>
                    <a:pt x="9623" y="7682"/>
                  </a:lnTo>
                  <a:lnTo>
                    <a:pt x="9739" y="7511"/>
                  </a:lnTo>
                  <a:lnTo>
                    <a:pt x="9854" y="7339"/>
                  </a:lnTo>
                  <a:lnTo>
                    <a:pt x="9854" y="7339"/>
                  </a:lnTo>
                  <a:lnTo>
                    <a:pt x="9961" y="7192"/>
                  </a:lnTo>
                  <a:lnTo>
                    <a:pt x="10067" y="7047"/>
                  </a:lnTo>
                  <a:lnTo>
                    <a:pt x="10067" y="7047"/>
                  </a:lnTo>
                  <a:lnTo>
                    <a:pt x="10190" y="6881"/>
                  </a:lnTo>
                  <a:lnTo>
                    <a:pt x="10313" y="6716"/>
                  </a:lnTo>
                  <a:lnTo>
                    <a:pt x="10561" y="6385"/>
                  </a:lnTo>
                  <a:lnTo>
                    <a:pt x="10811" y="6056"/>
                  </a:lnTo>
                  <a:lnTo>
                    <a:pt x="11063" y="5727"/>
                  </a:lnTo>
                  <a:lnTo>
                    <a:pt x="11063" y="5727"/>
                  </a:lnTo>
                  <a:lnTo>
                    <a:pt x="10907" y="5973"/>
                  </a:lnTo>
                  <a:lnTo>
                    <a:pt x="10753" y="6221"/>
                  </a:lnTo>
                  <a:lnTo>
                    <a:pt x="10600" y="6469"/>
                  </a:lnTo>
                  <a:lnTo>
                    <a:pt x="10446" y="6718"/>
                  </a:lnTo>
                  <a:lnTo>
                    <a:pt x="10446" y="6718"/>
                  </a:lnTo>
                  <a:lnTo>
                    <a:pt x="10261" y="6970"/>
                  </a:lnTo>
                  <a:lnTo>
                    <a:pt x="10076" y="7223"/>
                  </a:lnTo>
                  <a:lnTo>
                    <a:pt x="10076" y="7223"/>
                  </a:lnTo>
                  <a:lnTo>
                    <a:pt x="10006" y="7318"/>
                  </a:lnTo>
                  <a:lnTo>
                    <a:pt x="9935" y="7411"/>
                  </a:lnTo>
                  <a:lnTo>
                    <a:pt x="9791" y="7601"/>
                  </a:lnTo>
                  <a:lnTo>
                    <a:pt x="9647" y="7791"/>
                  </a:lnTo>
                  <a:lnTo>
                    <a:pt x="9576" y="7886"/>
                  </a:lnTo>
                  <a:lnTo>
                    <a:pt x="9505" y="7982"/>
                  </a:lnTo>
                  <a:lnTo>
                    <a:pt x="9435" y="8078"/>
                  </a:lnTo>
                  <a:lnTo>
                    <a:pt x="9367" y="8176"/>
                  </a:lnTo>
                  <a:lnTo>
                    <a:pt x="9300" y="8274"/>
                  </a:lnTo>
                  <a:lnTo>
                    <a:pt x="9235" y="8373"/>
                  </a:lnTo>
                  <a:lnTo>
                    <a:pt x="9172" y="8474"/>
                  </a:lnTo>
                  <a:lnTo>
                    <a:pt x="9111" y="8576"/>
                  </a:lnTo>
                  <a:lnTo>
                    <a:pt x="9080" y="8627"/>
                  </a:lnTo>
                  <a:lnTo>
                    <a:pt x="9052" y="8679"/>
                  </a:lnTo>
                  <a:lnTo>
                    <a:pt x="9023" y="8730"/>
                  </a:lnTo>
                  <a:lnTo>
                    <a:pt x="8996" y="8783"/>
                  </a:lnTo>
                  <a:lnTo>
                    <a:pt x="8996" y="8783"/>
                  </a:lnTo>
                  <a:lnTo>
                    <a:pt x="8993" y="8781"/>
                  </a:lnTo>
                  <a:lnTo>
                    <a:pt x="8990" y="8781"/>
                  </a:lnTo>
                  <a:lnTo>
                    <a:pt x="8990" y="8781"/>
                  </a:lnTo>
                  <a:close/>
                  <a:moveTo>
                    <a:pt x="9018" y="8805"/>
                  </a:moveTo>
                  <a:lnTo>
                    <a:pt x="9018" y="8805"/>
                  </a:lnTo>
                  <a:lnTo>
                    <a:pt x="9049" y="8750"/>
                  </a:lnTo>
                  <a:lnTo>
                    <a:pt x="9085" y="8687"/>
                  </a:lnTo>
                  <a:lnTo>
                    <a:pt x="9126" y="8618"/>
                  </a:lnTo>
                  <a:lnTo>
                    <a:pt x="9169" y="8548"/>
                  </a:lnTo>
                  <a:lnTo>
                    <a:pt x="9249" y="8419"/>
                  </a:lnTo>
                  <a:lnTo>
                    <a:pt x="9306" y="8331"/>
                  </a:lnTo>
                  <a:lnTo>
                    <a:pt x="9306" y="8331"/>
                  </a:lnTo>
                  <a:lnTo>
                    <a:pt x="9374" y="8231"/>
                  </a:lnTo>
                  <a:lnTo>
                    <a:pt x="9444" y="8131"/>
                  </a:lnTo>
                  <a:lnTo>
                    <a:pt x="9515" y="8032"/>
                  </a:lnTo>
                  <a:lnTo>
                    <a:pt x="9587" y="7934"/>
                  </a:lnTo>
                  <a:lnTo>
                    <a:pt x="9734" y="7739"/>
                  </a:lnTo>
                  <a:lnTo>
                    <a:pt x="9880" y="7545"/>
                  </a:lnTo>
                  <a:lnTo>
                    <a:pt x="9880" y="7545"/>
                  </a:lnTo>
                  <a:lnTo>
                    <a:pt x="9966" y="7429"/>
                  </a:lnTo>
                  <a:lnTo>
                    <a:pt x="10052" y="7312"/>
                  </a:lnTo>
                  <a:lnTo>
                    <a:pt x="10224" y="7079"/>
                  </a:lnTo>
                  <a:lnTo>
                    <a:pt x="10224" y="7079"/>
                  </a:lnTo>
                  <a:lnTo>
                    <a:pt x="10101" y="7277"/>
                  </a:lnTo>
                  <a:lnTo>
                    <a:pt x="9977" y="7473"/>
                  </a:lnTo>
                  <a:lnTo>
                    <a:pt x="9851" y="7670"/>
                  </a:lnTo>
                  <a:lnTo>
                    <a:pt x="9724" y="7865"/>
                  </a:lnTo>
                  <a:lnTo>
                    <a:pt x="9594" y="8059"/>
                  </a:lnTo>
                  <a:lnTo>
                    <a:pt x="9529" y="8155"/>
                  </a:lnTo>
                  <a:lnTo>
                    <a:pt x="9463" y="8250"/>
                  </a:lnTo>
                  <a:lnTo>
                    <a:pt x="9396" y="8346"/>
                  </a:lnTo>
                  <a:lnTo>
                    <a:pt x="9329" y="8441"/>
                  </a:lnTo>
                  <a:lnTo>
                    <a:pt x="9261" y="8535"/>
                  </a:lnTo>
                  <a:lnTo>
                    <a:pt x="9192" y="8629"/>
                  </a:lnTo>
                  <a:lnTo>
                    <a:pt x="9192" y="8629"/>
                  </a:lnTo>
                  <a:lnTo>
                    <a:pt x="9105" y="8744"/>
                  </a:lnTo>
                  <a:lnTo>
                    <a:pt x="9071" y="8788"/>
                  </a:lnTo>
                  <a:lnTo>
                    <a:pt x="9044" y="8821"/>
                  </a:lnTo>
                  <a:lnTo>
                    <a:pt x="9044" y="8821"/>
                  </a:lnTo>
                  <a:lnTo>
                    <a:pt x="9018" y="8805"/>
                  </a:lnTo>
                  <a:lnTo>
                    <a:pt x="9018" y="8805"/>
                  </a:lnTo>
                  <a:close/>
                  <a:moveTo>
                    <a:pt x="9071" y="8838"/>
                  </a:moveTo>
                  <a:lnTo>
                    <a:pt x="9071" y="8838"/>
                  </a:lnTo>
                  <a:lnTo>
                    <a:pt x="9132" y="8760"/>
                  </a:lnTo>
                  <a:lnTo>
                    <a:pt x="9192" y="8680"/>
                  </a:lnTo>
                  <a:lnTo>
                    <a:pt x="9251" y="8600"/>
                  </a:lnTo>
                  <a:lnTo>
                    <a:pt x="9311" y="8521"/>
                  </a:lnTo>
                  <a:lnTo>
                    <a:pt x="9311" y="8521"/>
                  </a:lnTo>
                  <a:lnTo>
                    <a:pt x="9263" y="8607"/>
                  </a:lnTo>
                  <a:lnTo>
                    <a:pt x="9219" y="8696"/>
                  </a:lnTo>
                  <a:lnTo>
                    <a:pt x="9175" y="8787"/>
                  </a:lnTo>
                  <a:lnTo>
                    <a:pt x="9134" y="8878"/>
                  </a:lnTo>
                  <a:lnTo>
                    <a:pt x="9071" y="8838"/>
                  </a:lnTo>
                  <a:close/>
                  <a:moveTo>
                    <a:pt x="9252" y="8949"/>
                  </a:moveTo>
                  <a:lnTo>
                    <a:pt x="9252" y="8949"/>
                  </a:lnTo>
                  <a:lnTo>
                    <a:pt x="9251" y="8947"/>
                  </a:lnTo>
                  <a:lnTo>
                    <a:pt x="9249" y="8943"/>
                  </a:lnTo>
                  <a:lnTo>
                    <a:pt x="9243" y="8939"/>
                  </a:lnTo>
                  <a:lnTo>
                    <a:pt x="9241" y="8938"/>
                  </a:lnTo>
                  <a:lnTo>
                    <a:pt x="9237" y="8936"/>
                  </a:lnTo>
                  <a:lnTo>
                    <a:pt x="9234" y="8936"/>
                  </a:lnTo>
                  <a:lnTo>
                    <a:pt x="9230" y="8938"/>
                  </a:lnTo>
                  <a:lnTo>
                    <a:pt x="9230" y="8938"/>
                  </a:lnTo>
                  <a:lnTo>
                    <a:pt x="9176" y="8904"/>
                  </a:lnTo>
                  <a:lnTo>
                    <a:pt x="9176" y="8904"/>
                  </a:lnTo>
                  <a:lnTo>
                    <a:pt x="9238" y="8830"/>
                  </a:lnTo>
                  <a:lnTo>
                    <a:pt x="9299" y="8755"/>
                  </a:lnTo>
                  <a:lnTo>
                    <a:pt x="9359" y="8680"/>
                  </a:lnTo>
                  <a:lnTo>
                    <a:pt x="9419" y="8605"/>
                  </a:lnTo>
                  <a:lnTo>
                    <a:pt x="9477" y="8529"/>
                  </a:lnTo>
                  <a:lnTo>
                    <a:pt x="9536" y="8453"/>
                  </a:lnTo>
                  <a:lnTo>
                    <a:pt x="9593" y="8376"/>
                  </a:lnTo>
                  <a:lnTo>
                    <a:pt x="9650" y="8298"/>
                  </a:lnTo>
                  <a:lnTo>
                    <a:pt x="9650" y="8298"/>
                  </a:lnTo>
                  <a:lnTo>
                    <a:pt x="9256" y="8928"/>
                  </a:lnTo>
                  <a:lnTo>
                    <a:pt x="9256" y="8928"/>
                  </a:lnTo>
                  <a:lnTo>
                    <a:pt x="9255" y="8932"/>
                  </a:lnTo>
                  <a:lnTo>
                    <a:pt x="9254" y="8935"/>
                  </a:lnTo>
                  <a:lnTo>
                    <a:pt x="9254" y="8939"/>
                  </a:lnTo>
                  <a:lnTo>
                    <a:pt x="9254" y="8941"/>
                  </a:lnTo>
                  <a:lnTo>
                    <a:pt x="9257" y="8947"/>
                  </a:lnTo>
                  <a:lnTo>
                    <a:pt x="9262" y="8950"/>
                  </a:lnTo>
                  <a:lnTo>
                    <a:pt x="9268" y="8953"/>
                  </a:lnTo>
                  <a:lnTo>
                    <a:pt x="9275" y="8954"/>
                  </a:lnTo>
                  <a:lnTo>
                    <a:pt x="9277" y="8953"/>
                  </a:lnTo>
                  <a:lnTo>
                    <a:pt x="9281" y="8950"/>
                  </a:lnTo>
                  <a:lnTo>
                    <a:pt x="9283" y="8949"/>
                  </a:lnTo>
                  <a:lnTo>
                    <a:pt x="9285" y="8946"/>
                  </a:lnTo>
                  <a:lnTo>
                    <a:pt x="9285" y="8946"/>
                  </a:lnTo>
                  <a:lnTo>
                    <a:pt x="9334" y="8873"/>
                  </a:lnTo>
                  <a:lnTo>
                    <a:pt x="9385" y="8802"/>
                  </a:lnTo>
                  <a:lnTo>
                    <a:pt x="9435" y="8730"/>
                  </a:lnTo>
                  <a:lnTo>
                    <a:pt x="9487" y="8660"/>
                  </a:lnTo>
                  <a:lnTo>
                    <a:pt x="9538" y="8590"/>
                  </a:lnTo>
                  <a:lnTo>
                    <a:pt x="9591" y="8521"/>
                  </a:lnTo>
                  <a:lnTo>
                    <a:pt x="9698" y="8383"/>
                  </a:lnTo>
                  <a:lnTo>
                    <a:pt x="9698" y="8383"/>
                  </a:lnTo>
                  <a:lnTo>
                    <a:pt x="9605" y="8537"/>
                  </a:lnTo>
                  <a:lnTo>
                    <a:pt x="9513" y="8693"/>
                  </a:lnTo>
                  <a:lnTo>
                    <a:pt x="9425" y="8851"/>
                  </a:lnTo>
                  <a:lnTo>
                    <a:pt x="9380" y="8929"/>
                  </a:lnTo>
                  <a:lnTo>
                    <a:pt x="9337" y="9009"/>
                  </a:lnTo>
                  <a:lnTo>
                    <a:pt x="9337" y="9009"/>
                  </a:lnTo>
                  <a:lnTo>
                    <a:pt x="9334" y="9015"/>
                  </a:lnTo>
                  <a:lnTo>
                    <a:pt x="9336" y="9021"/>
                  </a:lnTo>
                  <a:lnTo>
                    <a:pt x="9338" y="9025"/>
                  </a:lnTo>
                  <a:lnTo>
                    <a:pt x="9341" y="9030"/>
                  </a:lnTo>
                  <a:lnTo>
                    <a:pt x="9346" y="9034"/>
                  </a:lnTo>
                  <a:lnTo>
                    <a:pt x="9352" y="9034"/>
                  </a:lnTo>
                  <a:lnTo>
                    <a:pt x="9358" y="9032"/>
                  </a:lnTo>
                  <a:lnTo>
                    <a:pt x="9362" y="9029"/>
                  </a:lnTo>
                  <a:lnTo>
                    <a:pt x="9362" y="9029"/>
                  </a:lnTo>
                  <a:lnTo>
                    <a:pt x="9407" y="8976"/>
                  </a:lnTo>
                  <a:lnTo>
                    <a:pt x="9451" y="8922"/>
                  </a:lnTo>
                  <a:lnTo>
                    <a:pt x="9451" y="8922"/>
                  </a:lnTo>
                  <a:lnTo>
                    <a:pt x="9414" y="8994"/>
                  </a:lnTo>
                  <a:lnTo>
                    <a:pt x="9378" y="9065"/>
                  </a:lnTo>
                  <a:lnTo>
                    <a:pt x="9343" y="9139"/>
                  </a:lnTo>
                  <a:lnTo>
                    <a:pt x="9309" y="9213"/>
                  </a:lnTo>
                  <a:lnTo>
                    <a:pt x="9309" y="9213"/>
                  </a:lnTo>
                  <a:lnTo>
                    <a:pt x="9295" y="9144"/>
                  </a:lnTo>
                  <a:lnTo>
                    <a:pt x="9281" y="9077"/>
                  </a:lnTo>
                  <a:lnTo>
                    <a:pt x="9252" y="8949"/>
                  </a:lnTo>
                  <a:lnTo>
                    <a:pt x="9252" y="8949"/>
                  </a:lnTo>
                  <a:close/>
                  <a:moveTo>
                    <a:pt x="9237" y="10115"/>
                  </a:moveTo>
                  <a:lnTo>
                    <a:pt x="9237" y="10115"/>
                  </a:lnTo>
                  <a:lnTo>
                    <a:pt x="9277" y="10054"/>
                  </a:lnTo>
                  <a:lnTo>
                    <a:pt x="9300" y="10020"/>
                  </a:lnTo>
                  <a:lnTo>
                    <a:pt x="9307" y="10007"/>
                  </a:lnTo>
                  <a:lnTo>
                    <a:pt x="9313" y="9997"/>
                  </a:lnTo>
                  <a:lnTo>
                    <a:pt x="9318" y="9984"/>
                  </a:lnTo>
                  <a:lnTo>
                    <a:pt x="9323" y="9970"/>
                  </a:lnTo>
                  <a:lnTo>
                    <a:pt x="9323" y="9970"/>
                  </a:lnTo>
                  <a:lnTo>
                    <a:pt x="9334" y="9957"/>
                  </a:lnTo>
                  <a:lnTo>
                    <a:pt x="9350" y="9937"/>
                  </a:lnTo>
                  <a:lnTo>
                    <a:pt x="9370" y="9910"/>
                  </a:lnTo>
                  <a:lnTo>
                    <a:pt x="9394" y="9875"/>
                  </a:lnTo>
                  <a:lnTo>
                    <a:pt x="9394" y="9875"/>
                  </a:lnTo>
                  <a:lnTo>
                    <a:pt x="9429" y="9824"/>
                  </a:lnTo>
                  <a:lnTo>
                    <a:pt x="9453" y="9792"/>
                  </a:lnTo>
                  <a:lnTo>
                    <a:pt x="9461" y="9783"/>
                  </a:lnTo>
                  <a:lnTo>
                    <a:pt x="9467" y="9776"/>
                  </a:lnTo>
                  <a:lnTo>
                    <a:pt x="9471" y="9773"/>
                  </a:lnTo>
                  <a:lnTo>
                    <a:pt x="9473" y="9773"/>
                  </a:lnTo>
                  <a:lnTo>
                    <a:pt x="9473" y="9774"/>
                  </a:lnTo>
                  <a:lnTo>
                    <a:pt x="9474" y="9779"/>
                  </a:lnTo>
                  <a:lnTo>
                    <a:pt x="9471" y="9786"/>
                  </a:lnTo>
                  <a:lnTo>
                    <a:pt x="9463" y="9807"/>
                  </a:lnTo>
                  <a:lnTo>
                    <a:pt x="9450" y="9838"/>
                  </a:lnTo>
                  <a:lnTo>
                    <a:pt x="9434" y="9874"/>
                  </a:lnTo>
                  <a:lnTo>
                    <a:pt x="9392" y="9958"/>
                  </a:lnTo>
                  <a:lnTo>
                    <a:pt x="9348" y="10045"/>
                  </a:lnTo>
                  <a:lnTo>
                    <a:pt x="9310" y="10117"/>
                  </a:lnTo>
                  <a:lnTo>
                    <a:pt x="9289" y="10162"/>
                  </a:lnTo>
                  <a:lnTo>
                    <a:pt x="9289" y="10162"/>
                  </a:lnTo>
                  <a:lnTo>
                    <a:pt x="9286" y="10168"/>
                  </a:lnTo>
                  <a:lnTo>
                    <a:pt x="9286" y="10174"/>
                  </a:lnTo>
                  <a:lnTo>
                    <a:pt x="9286" y="10174"/>
                  </a:lnTo>
                  <a:lnTo>
                    <a:pt x="9223" y="10122"/>
                  </a:lnTo>
                  <a:lnTo>
                    <a:pt x="9223" y="10122"/>
                  </a:lnTo>
                  <a:lnTo>
                    <a:pt x="9228" y="10122"/>
                  </a:lnTo>
                  <a:lnTo>
                    <a:pt x="9231" y="10121"/>
                  </a:lnTo>
                  <a:lnTo>
                    <a:pt x="9235" y="10119"/>
                  </a:lnTo>
                  <a:lnTo>
                    <a:pt x="9237" y="10115"/>
                  </a:lnTo>
                  <a:lnTo>
                    <a:pt x="9237" y="10115"/>
                  </a:lnTo>
                  <a:close/>
                  <a:moveTo>
                    <a:pt x="9367" y="10243"/>
                  </a:moveTo>
                  <a:lnTo>
                    <a:pt x="9367" y="10243"/>
                  </a:lnTo>
                  <a:lnTo>
                    <a:pt x="9302" y="10186"/>
                  </a:lnTo>
                  <a:lnTo>
                    <a:pt x="9302" y="10186"/>
                  </a:lnTo>
                  <a:lnTo>
                    <a:pt x="9306" y="10186"/>
                  </a:lnTo>
                  <a:lnTo>
                    <a:pt x="9310" y="10185"/>
                  </a:lnTo>
                  <a:lnTo>
                    <a:pt x="9315" y="10183"/>
                  </a:lnTo>
                  <a:lnTo>
                    <a:pt x="9318" y="10178"/>
                  </a:lnTo>
                  <a:lnTo>
                    <a:pt x="9318" y="10178"/>
                  </a:lnTo>
                  <a:lnTo>
                    <a:pt x="9370" y="10106"/>
                  </a:lnTo>
                  <a:lnTo>
                    <a:pt x="9423" y="10032"/>
                  </a:lnTo>
                  <a:lnTo>
                    <a:pt x="9477" y="9959"/>
                  </a:lnTo>
                  <a:lnTo>
                    <a:pt x="9531" y="9887"/>
                  </a:lnTo>
                  <a:lnTo>
                    <a:pt x="9531" y="9887"/>
                  </a:lnTo>
                  <a:lnTo>
                    <a:pt x="9521" y="9903"/>
                  </a:lnTo>
                  <a:lnTo>
                    <a:pt x="9509" y="9921"/>
                  </a:lnTo>
                  <a:lnTo>
                    <a:pt x="9498" y="9941"/>
                  </a:lnTo>
                  <a:lnTo>
                    <a:pt x="9488" y="9962"/>
                  </a:lnTo>
                  <a:lnTo>
                    <a:pt x="9468" y="10009"/>
                  </a:lnTo>
                  <a:lnTo>
                    <a:pt x="9448" y="10058"/>
                  </a:lnTo>
                  <a:lnTo>
                    <a:pt x="9428" y="10108"/>
                  </a:lnTo>
                  <a:lnTo>
                    <a:pt x="9408" y="10157"/>
                  </a:lnTo>
                  <a:lnTo>
                    <a:pt x="9388" y="10203"/>
                  </a:lnTo>
                  <a:lnTo>
                    <a:pt x="9378" y="10223"/>
                  </a:lnTo>
                  <a:lnTo>
                    <a:pt x="9368" y="10241"/>
                  </a:lnTo>
                  <a:lnTo>
                    <a:pt x="9368" y="10241"/>
                  </a:lnTo>
                  <a:lnTo>
                    <a:pt x="9367" y="10243"/>
                  </a:lnTo>
                  <a:lnTo>
                    <a:pt x="9367" y="10243"/>
                  </a:lnTo>
                  <a:close/>
                  <a:moveTo>
                    <a:pt x="9393" y="10264"/>
                  </a:moveTo>
                  <a:lnTo>
                    <a:pt x="9393" y="10264"/>
                  </a:lnTo>
                  <a:lnTo>
                    <a:pt x="9395" y="10261"/>
                  </a:lnTo>
                  <a:lnTo>
                    <a:pt x="9398" y="10259"/>
                  </a:lnTo>
                  <a:lnTo>
                    <a:pt x="9398" y="10259"/>
                  </a:lnTo>
                  <a:lnTo>
                    <a:pt x="9455" y="10184"/>
                  </a:lnTo>
                  <a:lnTo>
                    <a:pt x="9501" y="10127"/>
                  </a:lnTo>
                  <a:lnTo>
                    <a:pt x="9536" y="10085"/>
                  </a:lnTo>
                  <a:lnTo>
                    <a:pt x="9560" y="10058"/>
                  </a:lnTo>
                  <a:lnTo>
                    <a:pt x="9570" y="10048"/>
                  </a:lnTo>
                  <a:lnTo>
                    <a:pt x="9577" y="10042"/>
                  </a:lnTo>
                  <a:lnTo>
                    <a:pt x="9581" y="10039"/>
                  </a:lnTo>
                  <a:lnTo>
                    <a:pt x="9585" y="10039"/>
                  </a:lnTo>
                  <a:lnTo>
                    <a:pt x="9586" y="10041"/>
                  </a:lnTo>
                  <a:lnTo>
                    <a:pt x="9586" y="10046"/>
                  </a:lnTo>
                  <a:lnTo>
                    <a:pt x="9585" y="10052"/>
                  </a:lnTo>
                  <a:lnTo>
                    <a:pt x="9583" y="10060"/>
                  </a:lnTo>
                  <a:lnTo>
                    <a:pt x="9573" y="10082"/>
                  </a:lnTo>
                  <a:lnTo>
                    <a:pt x="9560" y="10109"/>
                  </a:lnTo>
                  <a:lnTo>
                    <a:pt x="9528" y="10175"/>
                  </a:lnTo>
                  <a:lnTo>
                    <a:pt x="9494" y="10244"/>
                  </a:lnTo>
                  <a:lnTo>
                    <a:pt x="9477" y="10277"/>
                  </a:lnTo>
                  <a:lnTo>
                    <a:pt x="9463" y="10305"/>
                  </a:lnTo>
                  <a:lnTo>
                    <a:pt x="9463" y="10305"/>
                  </a:lnTo>
                  <a:lnTo>
                    <a:pt x="9462" y="10312"/>
                  </a:lnTo>
                  <a:lnTo>
                    <a:pt x="9462" y="10319"/>
                  </a:lnTo>
                  <a:lnTo>
                    <a:pt x="9464" y="10325"/>
                  </a:lnTo>
                  <a:lnTo>
                    <a:pt x="9469" y="10328"/>
                  </a:lnTo>
                  <a:lnTo>
                    <a:pt x="9474" y="10332"/>
                  </a:lnTo>
                  <a:lnTo>
                    <a:pt x="9480" y="10333"/>
                  </a:lnTo>
                  <a:lnTo>
                    <a:pt x="9485" y="10332"/>
                  </a:lnTo>
                  <a:lnTo>
                    <a:pt x="9492" y="10327"/>
                  </a:lnTo>
                  <a:lnTo>
                    <a:pt x="9492" y="10327"/>
                  </a:lnTo>
                  <a:lnTo>
                    <a:pt x="9539" y="10284"/>
                  </a:lnTo>
                  <a:lnTo>
                    <a:pt x="9585" y="10238"/>
                  </a:lnTo>
                  <a:lnTo>
                    <a:pt x="9629" y="10191"/>
                  </a:lnTo>
                  <a:lnTo>
                    <a:pt x="9673" y="10143"/>
                  </a:lnTo>
                  <a:lnTo>
                    <a:pt x="9673" y="10143"/>
                  </a:lnTo>
                  <a:lnTo>
                    <a:pt x="9664" y="10179"/>
                  </a:lnTo>
                  <a:lnTo>
                    <a:pt x="9655" y="10216"/>
                  </a:lnTo>
                  <a:lnTo>
                    <a:pt x="9645" y="10251"/>
                  </a:lnTo>
                  <a:lnTo>
                    <a:pt x="9633" y="10286"/>
                  </a:lnTo>
                  <a:lnTo>
                    <a:pt x="9620" y="10321"/>
                  </a:lnTo>
                  <a:lnTo>
                    <a:pt x="9606" y="10355"/>
                  </a:lnTo>
                  <a:lnTo>
                    <a:pt x="9591" y="10388"/>
                  </a:lnTo>
                  <a:lnTo>
                    <a:pt x="9573" y="10422"/>
                  </a:lnTo>
                  <a:lnTo>
                    <a:pt x="9573" y="10422"/>
                  </a:lnTo>
                  <a:lnTo>
                    <a:pt x="9393" y="10264"/>
                  </a:lnTo>
                  <a:lnTo>
                    <a:pt x="9393" y="10264"/>
                  </a:lnTo>
                  <a:close/>
                  <a:moveTo>
                    <a:pt x="9606" y="10449"/>
                  </a:moveTo>
                  <a:lnTo>
                    <a:pt x="9606" y="10449"/>
                  </a:lnTo>
                  <a:lnTo>
                    <a:pt x="9650" y="10389"/>
                  </a:lnTo>
                  <a:lnTo>
                    <a:pt x="9686" y="10342"/>
                  </a:lnTo>
                  <a:lnTo>
                    <a:pt x="9712" y="10309"/>
                  </a:lnTo>
                  <a:lnTo>
                    <a:pt x="9732" y="10287"/>
                  </a:lnTo>
                  <a:lnTo>
                    <a:pt x="9739" y="10280"/>
                  </a:lnTo>
                  <a:lnTo>
                    <a:pt x="9745" y="10275"/>
                  </a:lnTo>
                  <a:lnTo>
                    <a:pt x="9750" y="10273"/>
                  </a:lnTo>
                  <a:lnTo>
                    <a:pt x="9752" y="10273"/>
                  </a:lnTo>
                  <a:lnTo>
                    <a:pt x="9753" y="10274"/>
                  </a:lnTo>
                  <a:lnTo>
                    <a:pt x="9753" y="10278"/>
                  </a:lnTo>
                  <a:lnTo>
                    <a:pt x="9750" y="10291"/>
                  </a:lnTo>
                  <a:lnTo>
                    <a:pt x="9743" y="10308"/>
                  </a:lnTo>
                  <a:lnTo>
                    <a:pt x="9732" y="10330"/>
                  </a:lnTo>
                  <a:lnTo>
                    <a:pt x="9705" y="10382"/>
                  </a:lnTo>
                  <a:lnTo>
                    <a:pt x="9675" y="10437"/>
                  </a:lnTo>
                  <a:lnTo>
                    <a:pt x="9647" y="10484"/>
                  </a:lnTo>
                  <a:lnTo>
                    <a:pt x="9647" y="10484"/>
                  </a:lnTo>
                  <a:lnTo>
                    <a:pt x="9606" y="10449"/>
                  </a:lnTo>
                  <a:lnTo>
                    <a:pt x="9606" y="10449"/>
                  </a:lnTo>
                  <a:close/>
                  <a:moveTo>
                    <a:pt x="9679" y="10509"/>
                  </a:moveTo>
                  <a:lnTo>
                    <a:pt x="9679" y="10509"/>
                  </a:lnTo>
                  <a:lnTo>
                    <a:pt x="9724" y="10464"/>
                  </a:lnTo>
                  <a:lnTo>
                    <a:pt x="9777" y="10412"/>
                  </a:lnTo>
                  <a:lnTo>
                    <a:pt x="9828" y="10364"/>
                  </a:lnTo>
                  <a:lnTo>
                    <a:pt x="9849" y="10344"/>
                  </a:lnTo>
                  <a:lnTo>
                    <a:pt x="9867" y="10330"/>
                  </a:lnTo>
                  <a:lnTo>
                    <a:pt x="9880" y="10322"/>
                  </a:lnTo>
                  <a:lnTo>
                    <a:pt x="9883" y="10320"/>
                  </a:lnTo>
                  <a:lnTo>
                    <a:pt x="9886" y="10321"/>
                  </a:lnTo>
                  <a:lnTo>
                    <a:pt x="9886" y="10323"/>
                  </a:lnTo>
                  <a:lnTo>
                    <a:pt x="9884" y="10328"/>
                  </a:lnTo>
                  <a:lnTo>
                    <a:pt x="9874" y="10346"/>
                  </a:lnTo>
                  <a:lnTo>
                    <a:pt x="9854" y="10375"/>
                  </a:lnTo>
                  <a:lnTo>
                    <a:pt x="9822" y="10416"/>
                  </a:lnTo>
                  <a:lnTo>
                    <a:pt x="9779" y="10471"/>
                  </a:lnTo>
                  <a:lnTo>
                    <a:pt x="9722" y="10541"/>
                  </a:lnTo>
                  <a:lnTo>
                    <a:pt x="9722" y="10541"/>
                  </a:lnTo>
                  <a:lnTo>
                    <a:pt x="9721" y="10543"/>
                  </a:lnTo>
                  <a:lnTo>
                    <a:pt x="9721" y="10543"/>
                  </a:lnTo>
                  <a:lnTo>
                    <a:pt x="9679" y="10509"/>
                  </a:lnTo>
                  <a:lnTo>
                    <a:pt x="9679" y="10509"/>
                  </a:lnTo>
                  <a:close/>
                  <a:moveTo>
                    <a:pt x="9750" y="10567"/>
                  </a:moveTo>
                  <a:lnTo>
                    <a:pt x="9750" y="10567"/>
                  </a:lnTo>
                  <a:lnTo>
                    <a:pt x="9783" y="10533"/>
                  </a:lnTo>
                  <a:lnTo>
                    <a:pt x="9812" y="10504"/>
                  </a:lnTo>
                  <a:lnTo>
                    <a:pt x="9838" y="10480"/>
                  </a:lnTo>
                  <a:lnTo>
                    <a:pt x="9859" y="10463"/>
                  </a:lnTo>
                  <a:lnTo>
                    <a:pt x="9876" y="10450"/>
                  </a:lnTo>
                  <a:lnTo>
                    <a:pt x="9890" y="10442"/>
                  </a:lnTo>
                  <a:lnTo>
                    <a:pt x="9895" y="10439"/>
                  </a:lnTo>
                  <a:lnTo>
                    <a:pt x="9900" y="10439"/>
                  </a:lnTo>
                  <a:lnTo>
                    <a:pt x="9903" y="10439"/>
                  </a:lnTo>
                  <a:lnTo>
                    <a:pt x="9906" y="10440"/>
                  </a:lnTo>
                  <a:lnTo>
                    <a:pt x="9908" y="10444"/>
                  </a:lnTo>
                  <a:lnTo>
                    <a:pt x="9908" y="10447"/>
                  </a:lnTo>
                  <a:lnTo>
                    <a:pt x="9908" y="10452"/>
                  </a:lnTo>
                  <a:lnTo>
                    <a:pt x="9907" y="10459"/>
                  </a:lnTo>
                  <a:lnTo>
                    <a:pt x="9902" y="10476"/>
                  </a:lnTo>
                  <a:lnTo>
                    <a:pt x="9894" y="10497"/>
                  </a:lnTo>
                  <a:lnTo>
                    <a:pt x="9882" y="10521"/>
                  </a:lnTo>
                  <a:lnTo>
                    <a:pt x="9867" y="10552"/>
                  </a:lnTo>
                  <a:lnTo>
                    <a:pt x="9848" y="10586"/>
                  </a:lnTo>
                  <a:lnTo>
                    <a:pt x="9826" y="10623"/>
                  </a:lnTo>
                  <a:lnTo>
                    <a:pt x="9826" y="10623"/>
                  </a:lnTo>
                  <a:lnTo>
                    <a:pt x="9787" y="10595"/>
                  </a:lnTo>
                  <a:lnTo>
                    <a:pt x="9750" y="10567"/>
                  </a:lnTo>
                  <a:lnTo>
                    <a:pt x="9750" y="10567"/>
                  </a:lnTo>
                  <a:close/>
                  <a:moveTo>
                    <a:pt x="9863" y="10650"/>
                  </a:moveTo>
                  <a:lnTo>
                    <a:pt x="9863" y="10650"/>
                  </a:lnTo>
                  <a:lnTo>
                    <a:pt x="9900" y="10622"/>
                  </a:lnTo>
                  <a:lnTo>
                    <a:pt x="9930" y="10601"/>
                  </a:lnTo>
                  <a:lnTo>
                    <a:pt x="9955" y="10583"/>
                  </a:lnTo>
                  <a:lnTo>
                    <a:pt x="9975" y="10570"/>
                  </a:lnTo>
                  <a:lnTo>
                    <a:pt x="9990" y="10563"/>
                  </a:lnTo>
                  <a:lnTo>
                    <a:pt x="9999" y="10559"/>
                  </a:lnTo>
                  <a:lnTo>
                    <a:pt x="10003" y="10559"/>
                  </a:lnTo>
                  <a:lnTo>
                    <a:pt x="10006" y="10560"/>
                  </a:lnTo>
                  <a:lnTo>
                    <a:pt x="10007" y="10561"/>
                  </a:lnTo>
                  <a:lnTo>
                    <a:pt x="10009" y="10563"/>
                  </a:lnTo>
                  <a:lnTo>
                    <a:pt x="10009" y="10567"/>
                  </a:lnTo>
                  <a:lnTo>
                    <a:pt x="10007" y="10572"/>
                  </a:lnTo>
                  <a:lnTo>
                    <a:pt x="10003" y="10582"/>
                  </a:lnTo>
                  <a:lnTo>
                    <a:pt x="9996" y="10595"/>
                  </a:lnTo>
                  <a:lnTo>
                    <a:pt x="9986" y="10611"/>
                  </a:lnTo>
                  <a:lnTo>
                    <a:pt x="9962" y="10650"/>
                  </a:lnTo>
                  <a:lnTo>
                    <a:pt x="9932" y="10696"/>
                  </a:lnTo>
                  <a:lnTo>
                    <a:pt x="9932" y="10696"/>
                  </a:lnTo>
                  <a:lnTo>
                    <a:pt x="9897" y="10673"/>
                  </a:lnTo>
                  <a:lnTo>
                    <a:pt x="9863" y="10650"/>
                  </a:lnTo>
                  <a:lnTo>
                    <a:pt x="9863" y="10650"/>
                  </a:lnTo>
                  <a:close/>
                  <a:moveTo>
                    <a:pt x="9966" y="10718"/>
                  </a:moveTo>
                  <a:lnTo>
                    <a:pt x="9966" y="10718"/>
                  </a:lnTo>
                  <a:lnTo>
                    <a:pt x="9990" y="10689"/>
                  </a:lnTo>
                  <a:lnTo>
                    <a:pt x="10007" y="10670"/>
                  </a:lnTo>
                  <a:lnTo>
                    <a:pt x="10014" y="10663"/>
                  </a:lnTo>
                  <a:lnTo>
                    <a:pt x="10020" y="10659"/>
                  </a:lnTo>
                  <a:lnTo>
                    <a:pt x="10025" y="10657"/>
                  </a:lnTo>
                  <a:lnTo>
                    <a:pt x="10028" y="10658"/>
                  </a:lnTo>
                  <a:lnTo>
                    <a:pt x="10031" y="10660"/>
                  </a:lnTo>
                  <a:lnTo>
                    <a:pt x="10032" y="10665"/>
                  </a:lnTo>
                  <a:lnTo>
                    <a:pt x="10032" y="10673"/>
                  </a:lnTo>
                  <a:lnTo>
                    <a:pt x="10030" y="10683"/>
                  </a:lnTo>
                  <a:lnTo>
                    <a:pt x="10024" y="10708"/>
                  </a:lnTo>
                  <a:lnTo>
                    <a:pt x="10013" y="10744"/>
                  </a:lnTo>
                  <a:lnTo>
                    <a:pt x="10013" y="10744"/>
                  </a:lnTo>
                  <a:lnTo>
                    <a:pt x="9966" y="10718"/>
                  </a:lnTo>
                  <a:lnTo>
                    <a:pt x="9966" y="10718"/>
                  </a:lnTo>
                  <a:close/>
                  <a:moveTo>
                    <a:pt x="10080" y="10779"/>
                  </a:moveTo>
                  <a:lnTo>
                    <a:pt x="10080" y="10779"/>
                  </a:lnTo>
                  <a:lnTo>
                    <a:pt x="10113" y="10756"/>
                  </a:lnTo>
                  <a:lnTo>
                    <a:pt x="10127" y="10748"/>
                  </a:lnTo>
                  <a:lnTo>
                    <a:pt x="10140" y="10741"/>
                  </a:lnTo>
                  <a:lnTo>
                    <a:pt x="10150" y="10737"/>
                  </a:lnTo>
                  <a:lnTo>
                    <a:pt x="10160" y="10734"/>
                  </a:lnTo>
                  <a:lnTo>
                    <a:pt x="10167" y="10734"/>
                  </a:lnTo>
                  <a:lnTo>
                    <a:pt x="10172" y="10735"/>
                  </a:lnTo>
                  <a:lnTo>
                    <a:pt x="10177" y="10739"/>
                  </a:lnTo>
                  <a:lnTo>
                    <a:pt x="10179" y="10744"/>
                  </a:lnTo>
                  <a:lnTo>
                    <a:pt x="10181" y="10751"/>
                  </a:lnTo>
                  <a:lnTo>
                    <a:pt x="10179" y="10760"/>
                  </a:lnTo>
                  <a:lnTo>
                    <a:pt x="10177" y="10771"/>
                  </a:lnTo>
                  <a:lnTo>
                    <a:pt x="10174" y="10783"/>
                  </a:lnTo>
                  <a:lnTo>
                    <a:pt x="10168" y="10797"/>
                  </a:lnTo>
                  <a:lnTo>
                    <a:pt x="10161" y="10815"/>
                  </a:lnTo>
                  <a:lnTo>
                    <a:pt x="10161" y="10815"/>
                  </a:lnTo>
                  <a:lnTo>
                    <a:pt x="10120" y="10797"/>
                  </a:lnTo>
                  <a:lnTo>
                    <a:pt x="10080" y="10779"/>
                  </a:lnTo>
                  <a:lnTo>
                    <a:pt x="10080" y="10779"/>
                  </a:lnTo>
                  <a:close/>
                  <a:moveTo>
                    <a:pt x="10282" y="10856"/>
                  </a:moveTo>
                  <a:lnTo>
                    <a:pt x="10282" y="10856"/>
                  </a:lnTo>
                  <a:lnTo>
                    <a:pt x="10243" y="10844"/>
                  </a:lnTo>
                  <a:lnTo>
                    <a:pt x="10204" y="10831"/>
                  </a:lnTo>
                  <a:lnTo>
                    <a:pt x="10204" y="10831"/>
                  </a:lnTo>
                  <a:lnTo>
                    <a:pt x="10234" y="10802"/>
                  </a:lnTo>
                  <a:lnTo>
                    <a:pt x="10247" y="10792"/>
                  </a:lnTo>
                  <a:lnTo>
                    <a:pt x="10259" y="10782"/>
                  </a:lnTo>
                  <a:lnTo>
                    <a:pt x="10270" y="10776"/>
                  </a:lnTo>
                  <a:lnTo>
                    <a:pt x="10278" y="10772"/>
                  </a:lnTo>
                  <a:lnTo>
                    <a:pt x="10285" y="10769"/>
                  </a:lnTo>
                  <a:lnTo>
                    <a:pt x="10291" y="10771"/>
                  </a:lnTo>
                  <a:lnTo>
                    <a:pt x="10294" y="10773"/>
                  </a:lnTo>
                  <a:lnTo>
                    <a:pt x="10298" y="10778"/>
                  </a:lnTo>
                  <a:lnTo>
                    <a:pt x="10299" y="10786"/>
                  </a:lnTo>
                  <a:lnTo>
                    <a:pt x="10299" y="10795"/>
                  </a:lnTo>
                  <a:lnTo>
                    <a:pt x="10296" y="10807"/>
                  </a:lnTo>
                  <a:lnTo>
                    <a:pt x="10293" y="10821"/>
                  </a:lnTo>
                  <a:lnTo>
                    <a:pt x="10288" y="10837"/>
                  </a:lnTo>
                  <a:lnTo>
                    <a:pt x="10282" y="10856"/>
                  </a:lnTo>
                  <a:lnTo>
                    <a:pt x="10282" y="10856"/>
                  </a:lnTo>
                  <a:close/>
                  <a:moveTo>
                    <a:pt x="10320" y="10866"/>
                  </a:moveTo>
                  <a:lnTo>
                    <a:pt x="10320" y="10866"/>
                  </a:lnTo>
                  <a:lnTo>
                    <a:pt x="10336" y="10841"/>
                  </a:lnTo>
                  <a:lnTo>
                    <a:pt x="10343" y="10830"/>
                  </a:lnTo>
                  <a:lnTo>
                    <a:pt x="10351" y="10822"/>
                  </a:lnTo>
                  <a:lnTo>
                    <a:pt x="10357" y="10816"/>
                  </a:lnTo>
                  <a:lnTo>
                    <a:pt x="10364" y="10811"/>
                  </a:lnTo>
                  <a:lnTo>
                    <a:pt x="10370" y="10809"/>
                  </a:lnTo>
                  <a:lnTo>
                    <a:pt x="10375" y="10808"/>
                  </a:lnTo>
                  <a:lnTo>
                    <a:pt x="10381" y="10809"/>
                  </a:lnTo>
                  <a:lnTo>
                    <a:pt x="10385" y="10813"/>
                  </a:lnTo>
                  <a:lnTo>
                    <a:pt x="10389" y="10819"/>
                  </a:lnTo>
                  <a:lnTo>
                    <a:pt x="10394" y="10826"/>
                  </a:lnTo>
                  <a:lnTo>
                    <a:pt x="10397" y="10835"/>
                  </a:lnTo>
                  <a:lnTo>
                    <a:pt x="10399" y="10847"/>
                  </a:lnTo>
                  <a:lnTo>
                    <a:pt x="10403" y="10859"/>
                  </a:lnTo>
                  <a:lnTo>
                    <a:pt x="10405" y="10875"/>
                  </a:lnTo>
                  <a:lnTo>
                    <a:pt x="10405" y="10875"/>
                  </a:lnTo>
                  <a:lnTo>
                    <a:pt x="10405" y="10881"/>
                  </a:lnTo>
                  <a:lnTo>
                    <a:pt x="10408" y="10884"/>
                  </a:lnTo>
                  <a:lnTo>
                    <a:pt x="10410" y="10889"/>
                  </a:lnTo>
                  <a:lnTo>
                    <a:pt x="10415" y="10891"/>
                  </a:lnTo>
                  <a:lnTo>
                    <a:pt x="10419" y="10893"/>
                  </a:lnTo>
                  <a:lnTo>
                    <a:pt x="10424" y="10893"/>
                  </a:lnTo>
                  <a:lnTo>
                    <a:pt x="10429" y="10893"/>
                  </a:lnTo>
                  <a:lnTo>
                    <a:pt x="10433" y="10891"/>
                  </a:lnTo>
                  <a:lnTo>
                    <a:pt x="10433" y="10891"/>
                  </a:lnTo>
                  <a:lnTo>
                    <a:pt x="10458" y="10868"/>
                  </a:lnTo>
                  <a:lnTo>
                    <a:pt x="10469" y="10858"/>
                  </a:lnTo>
                  <a:lnTo>
                    <a:pt x="10478" y="10851"/>
                  </a:lnTo>
                  <a:lnTo>
                    <a:pt x="10487" y="10847"/>
                  </a:lnTo>
                  <a:lnTo>
                    <a:pt x="10495" y="10843"/>
                  </a:lnTo>
                  <a:lnTo>
                    <a:pt x="10501" y="10842"/>
                  </a:lnTo>
                  <a:lnTo>
                    <a:pt x="10507" y="10843"/>
                  </a:lnTo>
                  <a:lnTo>
                    <a:pt x="10512" y="10845"/>
                  </a:lnTo>
                  <a:lnTo>
                    <a:pt x="10517" y="10850"/>
                  </a:lnTo>
                  <a:lnTo>
                    <a:pt x="10519" y="10857"/>
                  </a:lnTo>
                  <a:lnTo>
                    <a:pt x="10520" y="10865"/>
                  </a:lnTo>
                  <a:lnTo>
                    <a:pt x="10521" y="10876"/>
                  </a:lnTo>
                  <a:lnTo>
                    <a:pt x="10521" y="10888"/>
                  </a:lnTo>
                  <a:lnTo>
                    <a:pt x="10520" y="10902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518" y="10918"/>
                  </a:lnTo>
                  <a:lnTo>
                    <a:pt x="10419" y="10893"/>
                  </a:lnTo>
                  <a:lnTo>
                    <a:pt x="10320" y="10866"/>
                  </a:lnTo>
                  <a:lnTo>
                    <a:pt x="10320" y="10866"/>
                  </a:lnTo>
                  <a:close/>
                  <a:moveTo>
                    <a:pt x="10677" y="10939"/>
                  </a:moveTo>
                  <a:lnTo>
                    <a:pt x="10677" y="10939"/>
                  </a:lnTo>
                  <a:lnTo>
                    <a:pt x="10678" y="10944"/>
                  </a:lnTo>
                  <a:lnTo>
                    <a:pt x="10679" y="10948"/>
                  </a:lnTo>
                  <a:lnTo>
                    <a:pt x="10683" y="10952"/>
                  </a:lnTo>
                  <a:lnTo>
                    <a:pt x="10686" y="10955"/>
                  </a:lnTo>
                  <a:lnTo>
                    <a:pt x="10691" y="10957"/>
                  </a:lnTo>
                  <a:lnTo>
                    <a:pt x="10697" y="10958"/>
                  </a:lnTo>
                  <a:lnTo>
                    <a:pt x="10701" y="10958"/>
                  </a:lnTo>
                  <a:lnTo>
                    <a:pt x="10706" y="10955"/>
                  </a:lnTo>
                  <a:lnTo>
                    <a:pt x="10706" y="10955"/>
                  </a:lnTo>
                  <a:lnTo>
                    <a:pt x="10761" y="10920"/>
                  </a:lnTo>
                  <a:lnTo>
                    <a:pt x="10776" y="10912"/>
                  </a:lnTo>
                  <a:lnTo>
                    <a:pt x="10780" y="10911"/>
                  </a:lnTo>
                  <a:lnTo>
                    <a:pt x="10782" y="10910"/>
                  </a:lnTo>
                  <a:lnTo>
                    <a:pt x="10783" y="10912"/>
                  </a:lnTo>
                  <a:lnTo>
                    <a:pt x="10782" y="10914"/>
                  </a:lnTo>
                  <a:lnTo>
                    <a:pt x="10775" y="10926"/>
                  </a:lnTo>
                  <a:lnTo>
                    <a:pt x="10744" y="10971"/>
                  </a:lnTo>
                  <a:lnTo>
                    <a:pt x="10744" y="10971"/>
                  </a:lnTo>
                  <a:lnTo>
                    <a:pt x="10652" y="10951"/>
                  </a:lnTo>
                  <a:lnTo>
                    <a:pt x="10559" y="10929"/>
                  </a:lnTo>
                  <a:lnTo>
                    <a:pt x="10559" y="10929"/>
                  </a:lnTo>
                  <a:lnTo>
                    <a:pt x="10577" y="10911"/>
                  </a:lnTo>
                  <a:lnTo>
                    <a:pt x="10596" y="10897"/>
                  </a:lnTo>
                  <a:lnTo>
                    <a:pt x="10611" y="10884"/>
                  </a:lnTo>
                  <a:lnTo>
                    <a:pt x="10627" y="10875"/>
                  </a:lnTo>
                  <a:lnTo>
                    <a:pt x="10639" y="10866"/>
                  </a:lnTo>
                  <a:lnTo>
                    <a:pt x="10651" y="10862"/>
                  </a:lnTo>
                  <a:lnTo>
                    <a:pt x="10660" y="10858"/>
                  </a:lnTo>
                  <a:lnTo>
                    <a:pt x="10669" y="10858"/>
                  </a:lnTo>
                  <a:lnTo>
                    <a:pt x="10676" y="10861"/>
                  </a:lnTo>
                  <a:lnTo>
                    <a:pt x="10678" y="10862"/>
                  </a:lnTo>
                  <a:lnTo>
                    <a:pt x="10680" y="10864"/>
                  </a:lnTo>
                  <a:lnTo>
                    <a:pt x="10684" y="10871"/>
                  </a:lnTo>
                  <a:lnTo>
                    <a:pt x="10686" y="10879"/>
                  </a:lnTo>
                  <a:lnTo>
                    <a:pt x="10686" y="10891"/>
                  </a:lnTo>
                  <a:lnTo>
                    <a:pt x="10685" y="10905"/>
                  </a:lnTo>
                  <a:lnTo>
                    <a:pt x="10682" y="10920"/>
                  </a:lnTo>
                  <a:lnTo>
                    <a:pt x="10677" y="10939"/>
                  </a:lnTo>
                  <a:lnTo>
                    <a:pt x="10677" y="10939"/>
                  </a:lnTo>
                  <a:close/>
                  <a:moveTo>
                    <a:pt x="10787" y="10979"/>
                  </a:moveTo>
                  <a:lnTo>
                    <a:pt x="10787" y="10979"/>
                  </a:lnTo>
                  <a:lnTo>
                    <a:pt x="10807" y="10954"/>
                  </a:lnTo>
                  <a:lnTo>
                    <a:pt x="10826" y="10931"/>
                  </a:lnTo>
                  <a:lnTo>
                    <a:pt x="10843" y="10910"/>
                  </a:lnTo>
                  <a:lnTo>
                    <a:pt x="10851" y="10903"/>
                  </a:lnTo>
                  <a:lnTo>
                    <a:pt x="10858" y="10897"/>
                  </a:lnTo>
                  <a:lnTo>
                    <a:pt x="10864" y="10893"/>
                  </a:lnTo>
                  <a:lnTo>
                    <a:pt x="10870" y="10893"/>
                  </a:lnTo>
                  <a:lnTo>
                    <a:pt x="10871" y="10893"/>
                  </a:lnTo>
                  <a:lnTo>
                    <a:pt x="10873" y="10896"/>
                  </a:lnTo>
                  <a:lnTo>
                    <a:pt x="10875" y="10898"/>
                  </a:lnTo>
                  <a:lnTo>
                    <a:pt x="10876" y="10902"/>
                  </a:lnTo>
                  <a:lnTo>
                    <a:pt x="10877" y="10911"/>
                  </a:lnTo>
                  <a:lnTo>
                    <a:pt x="10877" y="10925"/>
                  </a:lnTo>
                  <a:lnTo>
                    <a:pt x="10875" y="10943"/>
                  </a:lnTo>
                  <a:lnTo>
                    <a:pt x="10870" y="10966"/>
                  </a:lnTo>
                  <a:lnTo>
                    <a:pt x="10870" y="10966"/>
                  </a:lnTo>
                  <a:lnTo>
                    <a:pt x="10870" y="10971"/>
                  </a:lnTo>
                  <a:lnTo>
                    <a:pt x="10871" y="10975"/>
                  </a:lnTo>
                  <a:lnTo>
                    <a:pt x="10872" y="10980"/>
                  </a:lnTo>
                  <a:lnTo>
                    <a:pt x="10876" y="10985"/>
                  </a:lnTo>
                  <a:lnTo>
                    <a:pt x="10879" y="10988"/>
                  </a:lnTo>
                  <a:lnTo>
                    <a:pt x="10883" y="10989"/>
                  </a:lnTo>
                  <a:lnTo>
                    <a:pt x="10889" y="10991"/>
                  </a:lnTo>
                  <a:lnTo>
                    <a:pt x="10893" y="10989"/>
                  </a:lnTo>
                  <a:lnTo>
                    <a:pt x="10893" y="10989"/>
                  </a:lnTo>
                  <a:lnTo>
                    <a:pt x="10925" y="10977"/>
                  </a:lnTo>
                  <a:lnTo>
                    <a:pt x="10955" y="10961"/>
                  </a:lnTo>
                  <a:lnTo>
                    <a:pt x="10984" y="10950"/>
                  </a:lnTo>
                  <a:lnTo>
                    <a:pt x="10995" y="10945"/>
                  </a:lnTo>
                  <a:lnTo>
                    <a:pt x="11007" y="10943"/>
                  </a:lnTo>
                  <a:lnTo>
                    <a:pt x="11016" y="10941"/>
                  </a:lnTo>
                  <a:lnTo>
                    <a:pt x="11023" y="10943"/>
                  </a:lnTo>
                  <a:lnTo>
                    <a:pt x="11027" y="10944"/>
                  </a:lnTo>
                  <a:lnTo>
                    <a:pt x="11029" y="10946"/>
                  </a:lnTo>
                  <a:lnTo>
                    <a:pt x="11032" y="10950"/>
                  </a:lnTo>
                  <a:lnTo>
                    <a:pt x="11033" y="10953"/>
                  </a:lnTo>
                  <a:lnTo>
                    <a:pt x="11034" y="10958"/>
                  </a:lnTo>
                  <a:lnTo>
                    <a:pt x="11034" y="10964"/>
                  </a:lnTo>
                  <a:lnTo>
                    <a:pt x="11032" y="10977"/>
                  </a:lnTo>
                  <a:lnTo>
                    <a:pt x="11027" y="10995"/>
                  </a:lnTo>
                  <a:lnTo>
                    <a:pt x="11019" y="11017"/>
                  </a:lnTo>
                  <a:lnTo>
                    <a:pt x="11019" y="11017"/>
                  </a:lnTo>
                  <a:lnTo>
                    <a:pt x="10961" y="11009"/>
                  </a:lnTo>
                  <a:lnTo>
                    <a:pt x="10903" y="11000"/>
                  </a:lnTo>
                  <a:lnTo>
                    <a:pt x="10845" y="10991"/>
                  </a:lnTo>
                  <a:lnTo>
                    <a:pt x="10787" y="10979"/>
                  </a:lnTo>
                  <a:lnTo>
                    <a:pt x="10787" y="10979"/>
                  </a:lnTo>
                  <a:close/>
                  <a:moveTo>
                    <a:pt x="11145" y="11029"/>
                  </a:moveTo>
                  <a:lnTo>
                    <a:pt x="11145" y="11029"/>
                  </a:lnTo>
                  <a:lnTo>
                    <a:pt x="11074" y="11023"/>
                  </a:lnTo>
                  <a:lnTo>
                    <a:pt x="11074" y="11023"/>
                  </a:lnTo>
                  <a:lnTo>
                    <a:pt x="11094" y="10996"/>
                  </a:lnTo>
                  <a:lnTo>
                    <a:pt x="11112" y="10971"/>
                  </a:lnTo>
                  <a:lnTo>
                    <a:pt x="11129" y="10950"/>
                  </a:lnTo>
                  <a:lnTo>
                    <a:pt x="11136" y="10943"/>
                  </a:lnTo>
                  <a:lnTo>
                    <a:pt x="11143" y="10937"/>
                  </a:lnTo>
                  <a:lnTo>
                    <a:pt x="11147" y="10933"/>
                  </a:lnTo>
                  <a:lnTo>
                    <a:pt x="11150" y="10933"/>
                  </a:lnTo>
                  <a:lnTo>
                    <a:pt x="11152" y="10933"/>
                  </a:lnTo>
                  <a:lnTo>
                    <a:pt x="11153" y="10934"/>
                  </a:lnTo>
                  <a:lnTo>
                    <a:pt x="11154" y="10937"/>
                  </a:lnTo>
                  <a:lnTo>
                    <a:pt x="11156" y="10944"/>
                  </a:lnTo>
                  <a:lnTo>
                    <a:pt x="11156" y="10954"/>
                  </a:lnTo>
                  <a:lnTo>
                    <a:pt x="11153" y="10969"/>
                  </a:lnTo>
                  <a:lnTo>
                    <a:pt x="11149" y="10989"/>
                  </a:lnTo>
                  <a:lnTo>
                    <a:pt x="11143" y="11014"/>
                  </a:lnTo>
                  <a:lnTo>
                    <a:pt x="11143" y="11014"/>
                  </a:lnTo>
                  <a:lnTo>
                    <a:pt x="11142" y="11019"/>
                  </a:lnTo>
                  <a:lnTo>
                    <a:pt x="11142" y="11022"/>
                  </a:lnTo>
                  <a:lnTo>
                    <a:pt x="11143" y="11026"/>
                  </a:lnTo>
                  <a:lnTo>
                    <a:pt x="11145" y="11029"/>
                  </a:lnTo>
                  <a:lnTo>
                    <a:pt x="11145" y="11029"/>
                  </a:lnTo>
                  <a:close/>
                  <a:moveTo>
                    <a:pt x="11177" y="11032"/>
                  </a:moveTo>
                  <a:lnTo>
                    <a:pt x="11177" y="11032"/>
                  </a:lnTo>
                  <a:lnTo>
                    <a:pt x="11215" y="11000"/>
                  </a:lnTo>
                  <a:lnTo>
                    <a:pt x="11252" y="10969"/>
                  </a:lnTo>
                  <a:lnTo>
                    <a:pt x="11269" y="10957"/>
                  </a:lnTo>
                  <a:lnTo>
                    <a:pt x="11285" y="10946"/>
                  </a:lnTo>
                  <a:lnTo>
                    <a:pt x="11301" y="10937"/>
                  </a:lnTo>
                  <a:lnTo>
                    <a:pt x="11314" y="10931"/>
                  </a:lnTo>
                  <a:lnTo>
                    <a:pt x="11319" y="10930"/>
                  </a:lnTo>
                  <a:lnTo>
                    <a:pt x="11325" y="10929"/>
                  </a:lnTo>
                  <a:lnTo>
                    <a:pt x="11330" y="10929"/>
                  </a:lnTo>
                  <a:lnTo>
                    <a:pt x="11335" y="10929"/>
                  </a:lnTo>
                  <a:lnTo>
                    <a:pt x="11338" y="10931"/>
                  </a:lnTo>
                  <a:lnTo>
                    <a:pt x="11342" y="10933"/>
                  </a:lnTo>
                  <a:lnTo>
                    <a:pt x="11344" y="10938"/>
                  </a:lnTo>
                  <a:lnTo>
                    <a:pt x="11346" y="10943"/>
                  </a:lnTo>
                  <a:lnTo>
                    <a:pt x="11348" y="10950"/>
                  </a:lnTo>
                  <a:lnTo>
                    <a:pt x="11349" y="10958"/>
                  </a:lnTo>
                  <a:lnTo>
                    <a:pt x="11349" y="10966"/>
                  </a:lnTo>
                  <a:lnTo>
                    <a:pt x="11348" y="10977"/>
                  </a:lnTo>
                  <a:lnTo>
                    <a:pt x="11344" y="11002"/>
                  </a:lnTo>
                  <a:lnTo>
                    <a:pt x="11337" y="11035"/>
                  </a:lnTo>
                  <a:lnTo>
                    <a:pt x="11337" y="11035"/>
                  </a:lnTo>
                  <a:lnTo>
                    <a:pt x="11297" y="11035"/>
                  </a:lnTo>
                  <a:lnTo>
                    <a:pt x="11256" y="11035"/>
                  </a:lnTo>
                  <a:lnTo>
                    <a:pt x="11216" y="11033"/>
                  </a:lnTo>
                  <a:lnTo>
                    <a:pt x="11177" y="11032"/>
                  </a:lnTo>
                  <a:lnTo>
                    <a:pt x="11177" y="11032"/>
                  </a:lnTo>
                  <a:close/>
                  <a:moveTo>
                    <a:pt x="11495" y="11016"/>
                  </a:moveTo>
                  <a:lnTo>
                    <a:pt x="11495" y="11016"/>
                  </a:lnTo>
                  <a:lnTo>
                    <a:pt x="11503" y="11009"/>
                  </a:lnTo>
                  <a:lnTo>
                    <a:pt x="11514" y="10999"/>
                  </a:lnTo>
                  <a:lnTo>
                    <a:pt x="11537" y="10972"/>
                  </a:lnTo>
                  <a:lnTo>
                    <a:pt x="11562" y="10943"/>
                  </a:lnTo>
                  <a:lnTo>
                    <a:pt x="11586" y="10916"/>
                  </a:lnTo>
                  <a:lnTo>
                    <a:pt x="11597" y="10905"/>
                  </a:lnTo>
                  <a:lnTo>
                    <a:pt x="11606" y="10898"/>
                  </a:lnTo>
                  <a:lnTo>
                    <a:pt x="11613" y="10893"/>
                  </a:lnTo>
                  <a:lnTo>
                    <a:pt x="11616" y="10893"/>
                  </a:lnTo>
                  <a:lnTo>
                    <a:pt x="11618" y="10893"/>
                  </a:lnTo>
                  <a:lnTo>
                    <a:pt x="11619" y="10896"/>
                  </a:lnTo>
                  <a:lnTo>
                    <a:pt x="11620" y="10899"/>
                  </a:lnTo>
                  <a:lnTo>
                    <a:pt x="11620" y="10903"/>
                  </a:lnTo>
                  <a:lnTo>
                    <a:pt x="11619" y="10910"/>
                  </a:lnTo>
                  <a:lnTo>
                    <a:pt x="11614" y="10926"/>
                  </a:lnTo>
                  <a:lnTo>
                    <a:pt x="11606" y="10950"/>
                  </a:lnTo>
                  <a:lnTo>
                    <a:pt x="11606" y="10950"/>
                  </a:lnTo>
                  <a:lnTo>
                    <a:pt x="11605" y="10955"/>
                  </a:lnTo>
                  <a:lnTo>
                    <a:pt x="11606" y="10961"/>
                  </a:lnTo>
                  <a:lnTo>
                    <a:pt x="11610" y="10966"/>
                  </a:lnTo>
                  <a:lnTo>
                    <a:pt x="11613" y="10969"/>
                  </a:lnTo>
                  <a:lnTo>
                    <a:pt x="11618" y="10973"/>
                  </a:lnTo>
                  <a:lnTo>
                    <a:pt x="11624" y="10974"/>
                  </a:lnTo>
                  <a:lnTo>
                    <a:pt x="11630" y="10974"/>
                  </a:lnTo>
                  <a:lnTo>
                    <a:pt x="11635" y="10972"/>
                  </a:lnTo>
                  <a:lnTo>
                    <a:pt x="11635" y="10972"/>
                  </a:lnTo>
                  <a:lnTo>
                    <a:pt x="11659" y="10955"/>
                  </a:lnTo>
                  <a:lnTo>
                    <a:pt x="11688" y="10932"/>
                  </a:lnTo>
                  <a:lnTo>
                    <a:pt x="11722" y="10907"/>
                  </a:lnTo>
                  <a:lnTo>
                    <a:pt x="11738" y="10896"/>
                  </a:lnTo>
                  <a:lnTo>
                    <a:pt x="11755" y="10886"/>
                  </a:lnTo>
                  <a:lnTo>
                    <a:pt x="11769" y="10878"/>
                  </a:lnTo>
                  <a:lnTo>
                    <a:pt x="11782" y="10874"/>
                  </a:lnTo>
                  <a:lnTo>
                    <a:pt x="11788" y="10872"/>
                  </a:lnTo>
                  <a:lnTo>
                    <a:pt x="11793" y="10871"/>
                  </a:lnTo>
                  <a:lnTo>
                    <a:pt x="11798" y="10872"/>
                  </a:lnTo>
                  <a:lnTo>
                    <a:pt x="11802" y="10874"/>
                  </a:lnTo>
                  <a:lnTo>
                    <a:pt x="11805" y="10876"/>
                  </a:lnTo>
                  <a:lnTo>
                    <a:pt x="11806" y="10881"/>
                  </a:lnTo>
                  <a:lnTo>
                    <a:pt x="11807" y="10885"/>
                  </a:lnTo>
                  <a:lnTo>
                    <a:pt x="11809" y="10892"/>
                  </a:lnTo>
                  <a:lnTo>
                    <a:pt x="11807" y="10900"/>
                  </a:lnTo>
                  <a:lnTo>
                    <a:pt x="11806" y="10910"/>
                  </a:lnTo>
                  <a:lnTo>
                    <a:pt x="11799" y="10934"/>
                  </a:lnTo>
                  <a:lnTo>
                    <a:pt x="11799" y="10934"/>
                  </a:lnTo>
                  <a:lnTo>
                    <a:pt x="11798" y="10938"/>
                  </a:lnTo>
                  <a:lnTo>
                    <a:pt x="11798" y="10943"/>
                  </a:lnTo>
                  <a:lnTo>
                    <a:pt x="11799" y="10946"/>
                  </a:lnTo>
                  <a:lnTo>
                    <a:pt x="11802" y="10950"/>
                  </a:lnTo>
                  <a:lnTo>
                    <a:pt x="11804" y="10952"/>
                  </a:lnTo>
                  <a:lnTo>
                    <a:pt x="11807" y="10955"/>
                  </a:lnTo>
                  <a:lnTo>
                    <a:pt x="11811" y="10957"/>
                  </a:lnTo>
                  <a:lnTo>
                    <a:pt x="11815" y="10958"/>
                  </a:lnTo>
                  <a:lnTo>
                    <a:pt x="11815" y="10958"/>
                  </a:lnTo>
                  <a:lnTo>
                    <a:pt x="11761" y="10974"/>
                  </a:lnTo>
                  <a:lnTo>
                    <a:pt x="11707" y="10987"/>
                  </a:lnTo>
                  <a:lnTo>
                    <a:pt x="11653" y="10999"/>
                  </a:lnTo>
                  <a:lnTo>
                    <a:pt x="11600" y="11009"/>
                  </a:lnTo>
                  <a:lnTo>
                    <a:pt x="11548" y="11017"/>
                  </a:lnTo>
                  <a:lnTo>
                    <a:pt x="11495" y="11023"/>
                  </a:lnTo>
                  <a:lnTo>
                    <a:pt x="11442" y="11029"/>
                  </a:lnTo>
                  <a:lnTo>
                    <a:pt x="11390" y="11032"/>
                  </a:lnTo>
                  <a:lnTo>
                    <a:pt x="11390" y="11032"/>
                  </a:lnTo>
                  <a:lnTo>
                    <a:pt x="11412" y="11002"/>
                  </a:lnTo>
                  <a:lnTo>
                    <a:pt x="11435" y="10971"/>
                  </a:lnTo>
                  <a:lnTo>
                    <a:pt x="11459" y="10941"/>
                  </a:lnTo>
                  <a:lnTo>
                    <a:pt x="11479" y="10919"/>
                  </a:lnTo>
                  <a:lnTo>
                    <a:pt x="11487" y="10911"/>
                  </a:lnTo>
                  <a:lnTo>
                    <a:pt x="11493" y="10907"/>
                  </a:lnTo>
                  <a:lnTo>
                    <a:pt x="11495" y="10907"/>
                  </a:lnTo>
                  <a:lnTo>
                    <a:pt x="11496" y="10909"/>
                  </a:lnTo>
                  <a:lnTo>
                    <a:pt x="11497" y="10910"/>
                  </a:lnTo>
                  <a:lnTo>
                    <a:pt x="11497" y="10913"/>
                  </a:lnTo>
                  <a:lnTo>
                    <a:pt x="11494" y="10924"/>
                  </a:lnTo>
                  <a:lnTo>
                    <a:pt x="11488" y="10940"/>
                  </a:lnTo>
                  <a:lnTo>
                    <a:pt x="11479" y="10964"/>
                  </a:lnTo>
                  <a:lnTo>
                    <a:pt x="11465" y="10993"/>
                  </a:lnTo>
                  <a:lnTo>
                    <a:pt x="11465" y="10993"/>
                  </a:lnTo>
                  <a:lnTo>
                    <a:pt x="11462" y="11001"/>
                  </a:lnTo>
                  <a:lnTo>
                    <a:pt x="11462" y="11007"/>
                  </a:lnTo>
                  <a:lnTo>
                    <a:pt x="11465" y="11014"/>
                  </a:lnTo>
                  <a:lnTo>
                    <a:pt x="11469" y="11019"/>
                  </a:lnTo>
                  <a:lnTo>
                    <a:pt x="11475" y="11021"/>
                  </a:lnTo>
                  <a:lnTo>
                    <a:pt x="11481" y="11022"/>
                  </a:lnTo>
                  <a:lnTo>
                    <a:pt x="11488" y="11021"/>
                  </a:lnTo>
                  <a:lnTo>
                    <a:pt x="11495" y="11016"/>
                  </a:lnTo>
                  <a:lnTo>
                    <a:pt x="11495" y="11016"/>
                  </a:lnTo>
                  <a:close/>
                  <a:moveTo>
                    <a:pt x="11830" y="10954"/>
                  </a:moveTo>
                  <a:lnTo>
                    <a:pt x="11830" y="10954"/>
                  </a:lnTo>
                  <a:lnTo>
                    <a:pt x="11874" y="10922"/>
                  </a:lnTo>
                  <a:lnTo>
                    <a:pt x="11874" y="10922"/>
                  </a:lnTo>
                  <a:lnTo>
                    <a:pt x="11878" y="10918"/>
                  </a:lnTo>
                  <a:lnTo>
                    <a:pt x="11880" y="10914"/>
                  </a:lnTo>
                  <a:lnTo>
                    <a:pt x="11882" y="10911"/>
                  </a:lnTo>
                  <a:lnTo>
                    <a:pt x="11882" y="10907"/>
                  </a:lnTo>
                  <a:lnTo>
                    <a:pt x="11884" y="10903"/>
                  </a:lnTo>
                  <a:lnTo>
                    <a:pt x="11882" y="10899"/>
                  </a:lnTo>
                  <a:lnTo>
                    <a:pt x="11880" y="10895"/>
                  </a:lnTo>
                  <a:lnTo>
                    <a:pt x="11878" y="10891"/>
                  </a:lnTo>
                  <a:lnTo>
                    <a:pt x="11878" y="10891"/>
                  </a:lnTo>
                  <a:lnTo>
                    <a:pt x="11870" y="10881"/>
                  </a:lnTo>
                  <a:lnTo>
                    <a:pt x="11862" y="10874"/>
                  </a:lnTo>
                  <a:lnTo>
                    <a:pt x="11862" y="10874"/>
                  </a:lnTo>
                  <a:lnTo>
                    <a:pt x="11866" y="10868"/>
                  </a:lnTo>
                  <a:lnTo>
                    <a:pt x="11866" y="10868"/>
                  </a:lnTo>
                  <a:lnTo>
                    <a:pt x="11891" y="10876"/>
                  </a:lnTo>
                  <a:lnTo>
                    <a:pt x="11916" y="10885"/>
                  </a:lnTo>
                  <a:lnTo>
                    <a:pt x="11941" y="10895"/>
                  </a:lnTo>
                  <a:lnTo>
                    <a:pt x="11965" y="10906"/>
                  </a:lnTo>
                  <a:lnTo>
                    <a:pt x="11965" y="10906"/>
                  </a:lnTo>
                  <a:lnTo>
                    <a:pt x="11932" y="10919"/>
                  </a:lnTo>
                  <a:lnTo>
                    <a:pt x="11898" y="10932"/>
                  </a:lnTo>
                  <a:lnTo>
                    <a:pt x="11830" y="10954"/>
                  </a:lnTo>
                  <a:lnTo>
                    <a:pt x="11830" y="10954"/>
                  </a:lnTo>
                  <a:close/>
                  <a:moveTo>
                    <a:pt x="11689" y="10840"/>
                  </a:moveTo>
                  <a:lnTo>
                    <a:pt x="11689" y="10840"/>
                  </a:lnTo>
                  <a:lnTo>
                    <a:pt x="11731" y="10842"/>
                  </a:lnTo>
                  <a:lnTo>
                    <a:pt x="11774" y="10848"/>
                  </a:lnTo>
                  <a:lnTo>
                    <a:pt x="11774" y="10848"/>
                  </a:lnTo>
                  <a:lnTo>
                    <a:pt x="11752" y="10863"/>
                  </a:lnTo>
                  <a:lnTo>
                    <a:pt x="11733" y="10878"/>
                  </a:lnTo>
                  <a:lnTo>
                    <a:pt x="11714" y="10889"/>
                  </a:lnTo>
                  <a:lnTo>
                    <a:pt x="11706" y="10892"/>
                  </a:lnTo>
                  <a:lnTo>
                    <a:pt x="11699" y="10895"/>
                  </a:lnTo>
                  <a:lnTo>
                    <a:pt x="11693" y="10896"/>
                  </a:lnTo>
                  <a:lnTo>
                    <a:pt x="11687" y="10895"/>
                  </a:lnTo>
                  <a:lnTo>
                    <a:pt x="11683" y="10891"/>
                  </a:lnTo>
                  <a:lnTo>
                    <a:pt x="11681" y="10885"/>
                  </a:lnTo>
                  <a:lnTo>
                    <a:pt x="11681" y="10878"/>
                  </a:lnTo>
                  <a:lnTo>
                    <a:pt x="11681" y="10868"/>
                  </a:lnTo>
                  <a:lnTo>
                    <a:pt x="11685" y="10855"/>
                  </a:lnTo>
                  <a:lnTo>
                    <a:pt x="11689" y="10840"/>
                  </a:lnTo>
                  <a:lnTo>
                    <a:pt x="11689" y="10840"/>
                  </a:lnTo>
                  <a:close/>
                  <a:moveTo>
                    <a:pt x="11635" y="10837"/>
                  </a:moveTo>
                  <a:lnTo>
                    <a:pt x="11635" y="10837"/>
                  </a:lnTo>
                  <a:lnTo>
                    <a:pt x="11611" y="10865"/>
                  </a:lnTo>
                  <a:lnTo>
                    <a:pt x="11589" y="10890"/>
                  </a:lnTo>
                  <a:lnTo>
                    <a:pt x="11570" y="10911"/>
                  </a:lnTo>
                  <a:lnTo>
                    <a:pt x="11563" y="10918"/>
                  </a:lnTo>
                  <a:lnTo>
                    <a:pt x="11557" y="10924"/>
                  </a:lnTo>
                  <a:lnTo>
                    <a:pt x="11552" y="10926"/>
                  </a:lnTo>
                  <a:lnTo>
                    <a:pt x="11550" y="10926"/>
                  </a:lnTo>
                  <a:lnTo>
                    <a:pt x="11549" y="10925"/>
                  </a:lnTo>
                  <a:lnTo>
                    <a:pt x="11548" y="10924"/>
                  </a:lnTo>
                  <a:lnTo>
                    <a:pt x="11548" y="10922"/>
                  </a:lnTo>
                  <a:lnTo>
                    <a:pt x="11549" y="10914"/>
                  </a:lnTo>
                  <a:lnTo>
                    <a:pt x="11552" y="10902"/>
                  </a:lnTo>
                  <a:lnTo>
                    <a:pt x="11558" y="10886"/>
                  </a:lnTo>
                  <a:lnTo>
                    <a:pt x="11577" y="10838"/>
                  </a:lnTo>
                  <a:lnTo>
                    <a:pt x="11577" y="10838"/>
                  </a:lnTo>
                  <a:lnTo>
                    <a:pt x="11635" y="10837"/>
                  </a:lnTo>
                  <a:lnTo>
                    <a:pt x="11635" y="10837"/>
                  </a:lnTo>
                  <a:close/>
                  <a:moveTo>
                    <a:pt x="11518" y="10842"/>
                  </a:moveTo>
                  <a:lnTo>
                    <a:pt x="11518" y="10842"/>
                  </a:lnTo>
                  <a:lnTo>
                    <a:pt x="11487" y="10874"/>
                  </a:lnTo>
                  <a:lnTo>
                    <a:pt x="11461" y="10900"/>
                  </a:lnTo>
                  <a:lnTo>
                    <a:pt x="11441" y="10922"/>
                  </a:lnTo>
                  <a:lnTo>
                    <a:pt x="11433" y="10929"/>
                  </a:lnTo>
                  <a:lnTo>
                    <a:pt x="11426" y="10933"/>
                  </a:lnTo>
                  <a:lnTo>
                    <a:pt x="11420" y="10936"/>
                  </a:lnTo>
                  <a:lnTo>
                    <a:pt x="11418" y="10934"/>
                  </a:lnTo>
                  <a:lnTo>
                    <a:pt x="11415" y="10934"/>
                  </a:lnTo>
                  <a:lnTo>
                    <a:pt x="11414" y="10932"/>
                  </a:lnTo>
                  <a:lnTo>
                    <a:pt x="11413" y="10930"/>
                  </a:lnTo>
                  <a:lnTo>
                    <a:pt x="11411" y="10922"/>
                  </a:lnTo>
                  <a:lnTo>
                    <a:pt x="11411" y="10910"/>
                  </a:lnTo>
                  <a:lnTo>
                    <a:pt x="11411" y="10895"/>
                  </a:lnTo>
                  <a:lnTo>
                    <a:pt x="11413" y="10875"/>
                  </a:lnTo>
                  <a:lnTo>
                    <a:pt x="11417" y="10850"/>
                  </a:lnTo>
                  <a:lnTo>
                    <a:pt x="11417" y="10850"/>
                  </a:lnTo>
                  <a:lnTo>
                    <a:pt x="11467" y="10845"/>
                  </a:lnTo>
                  <a:lnTo>
                    <a:pt x="11518" y="10842"/>
                  </a:lnTo>
                  <a:lnTo>
                    <a:pt x="11518" y="10842"/>
                  </a:lnTo>
                  <a:close/>
                  <a:moveTo>
                    <a:pt x="11222" y="10870"/>
                  </a:moveTo>
                  <a:lnTo>
                    <a:pt x="11222" y="10870"/>
                  </a:lnTo>
                  <a:lnTo>
                    <a:pt x="11336" y="10859"/>
                  </a:lnTo>
                  <a:lnTo>
                    <a:pt x="11336" y="10859"/>
                  </a:lnTo>
                  <a:lnTo>
                    <a:pt x="11311" y="10882"/>
                  </a:lnTo>
                  <a:lnTo>
                    <a:pt x="11287" y="10903"/>
                  </a:lnTo>
                  <a:lnTo>
                    <a:pt x="11264" y="10919"/>
                  </a:lnTo>
                  <a:lnTo>
                    <a:pt x="11254" y="10926"/>
                  </a:lnTo>
                  <a:lnTo>
                    <a:pt x="11245" y="10931"/>
                  </a:lnTo>
                  <a:lnTo>
                    <a:pt x="11236" y="10933"/>
                  </a:lnTo>
                  <a:lnTo>
                    <a:pt x="11229" y="10933"/>
                  </a:lnTo>
                  <a:lnTo>
                    <a:pt x="11227" y="10932"/>
                  </a:lnTo>
                  <a:lnTo>
                    <a:pt x="11223" y="10931"/>
                  </a:lnTo>
                  <a:lnTo>
                    <a:pt x="11222" y="10929"/>
                  </a:lnTo>
                  <a:lnTo>
                    <a:pt x="11220" y="10926"/>
                  </a:lnTo>
                  <a:lnTo>
                    <a:pt x="11218" y="10917"/>
                  </a:lnTo>
                  <a:lnTo>
                    <a:pt x="11216" y="10905"/>
                  </a:lnTo>
                  <a:lnTo>
                    <a:pt x="11219" y="10890"/>
                  </a:lnTo>
                  <a:lnTo>
                    <a:pt x="11222" y="10870"/>
                  </a:lnTo>
                  <a:lnTo>
                    <a:pt x="11222" y="10870"/>
                  </a:lnTo>
                  <a:close/>
                  <a:moveTo>
                    <a:pt x="11120" y="10877"/>
                  </a:moveTo>
                  <a:lnTo>
                    <a:pt x="11120" y="10877"/>
                  </a:lnTo>
                  <a:lnTo>
                    <a:pt x="11159" y="10875"/>
                  </a:lnTo>
                  <a:lnTo>
                    <a:pt x="11159" y="10875"/>
                  </a:lnTo>
                  <a:lnTo>
                    <a:pt x="11117" y="10932"/>
                  </a:lnTo>
                  <a:lnTo>
                    <a:pt x="11104" y="10950"/>
                  </a:lnTo>
                  <a:lnTo>
                    <a:pt x="11096" y="10959"/>
                  </a:lnTo>
                  <a:lnTo>
                    <a:pt x="11094" y="10959"/>
                  </a:lnTo>
                  <a:lnTo>
                    <a:pt x="11094" y="10958"/>
                  </a:lnTo>
                  <a:lnTo>
                    <a:pt x="11096" y="10944"/>
                  </a:lnTo>
                  <a:lnTo>
                    <a:pt x="11105" y="10918"/>
                  </a:lnTo>
                  <a:lnTo>
                    <a:pt x="11120" y="10877"/>
                  </a:lnTo>
                  <a:lnTo>
                    <a:pt x="11120" y="10877"/>
                  </a:lnTo>
                  <a:close/>
                  <a:moveTo>
                    <a:pt x="11030" y="10877"/>
                  </a:moveTo>
                  <a:lnTo>
                    <a:pt x="11030" y="10877"/>
                  </a:lnTo>
                  <a:lnTo>
                    <a:pt x="11001" y="10896"/>
                  </a:lnTo>
                  <a:lnTo>
                    <a:pt x="10976" y="10907"/>
                  </a:lnTo>
                  <a:lnTo>
                    <a:pt x="10966" y="10912"/>
                  </a:lnTo>
                  <a:lnTo>
                    <a:pt x="10957" y="10914"/>
                  </a:lnTo>
                  <a:lnTo>
                    <a:pt x="10947" y="10916"/>
                  </a:lnTo>
                  <a:lnTo>
                    <a:pt x="10940" y="10917"/>
                  </a:lnTo>
                  <a:lnTo>
                    <a:pt x="10934" y="10914"/>
                  </a:lnTo>
                  <a:lnTo>
                    <a:pt x="10930" y="10912"/>
                  </a:lnTo>
                  <a:lnTo>
                    <a:pt x="10926" y="10909"/>
                  </a:lnTo>
                  <a:lnTo>
                    <a:pt x="10924" y="10904"/>
                  </a:lnTo>
                  <a:lnTo>
                    <a:pt x="10923" y="10897"/>
                  </a:lnTo>
                  <a:lnTo>
                    <a:pt x="10923" y="10889"/>
                  </a:lnTo>
                  <a:lnTo>
                    <a:pt x="10924" y="10879"/>
                  </a:lnTo>
                  <a:lnTo>
                    <a:pt x="10926" y="10869"/>
                  </a:lnTo>
                  <a:lnTo>
                    <a:pt x="10926" y="10869"/>
                  </a:lnTo>
                  <a:lnTo>
                    <a:pt x="10952" y="10872"/>
                  </a:lnTo>
                  <a:lnTo>
                    <a:pt x="10978" y="10875"/>
                  </a:lnTo>
                  <a:lnTo>
                    <a:pt x="11030" y="10877"/>
                  </a:lnTo>
                  <a:lnTo>
                    <a:pt x="11030" y="10877"/>
                  </a:lnTo>
                  <a:close/>
                  <a:moveTo>
                    <a:pt x="10855" y="10856"/>
                  </a:moveTo>
                  <a:lnTo>
                    <a:pt x="10855" y="10856"/>
                  </a:lnTo>
                  <a:lnTo>
                    <a:pt x="10864" y="10858"/>
                  </a:lnTo>
                  <a:lnTo>
                    <a:pt x="10864" y="10858"/>
                  </a:lnTo>
                  <a:lnTo>
                    <a:pt x="10848" y="10879"/>
                  </a:lnTo>
                  <a:lnTo>
                    <a:pt x="10835" y="10898"/>
                  </a:lnTo>
                  <a:lnTo>
                    <a:pt x="10820" y="10922"/>
                  </a:lnTo>
                  <a:lnTo>
                    <a:pt x="10824" y="10913"/>
                  </a:lnTo>
                  <a:lnTo>
                    <a:pt x="10855" y="10856"/>
                  </a:lnTo>
                  <a:lnTo>
                    <a:pt x="10855" y="10856"/>
                  </a:lnTo>
                  <a:close/>
                  <a:moveTo>
                    <a:pt x="10803" y="10847"/>
                  </a:moveTo>
                  <a:lnTo>
                    <a:pt x="10803" y="10847"/>
                  </a:lnTo>
                  <a:lnTo>
                    <a:pt x="10787" y="10858"/>
                  </a:lnTo>
                  <a:lnTo>
                    <a:pt x="10772" y="10868"/>
                  </a:lnTo>
                  <a:lnTo>
                    <a:pt x="10765" y="10871"/>
                  </a:lnTo>
                  <a:lnTo>
                    <a:pt x="10758" y="10874"/>
                  </a:lnTo>
                  <a:lnTo>
                    <a:pt x="10752" y="10875"/>
                  </a:lnTo>
                  <a:lnTo>
                    <a:pt x="10746" y="10875"/>
                  </a:lnTo>
                  <a:lnTo>
                    <a:pt x="10741" y="10874"/>
                  </a:lnTo>
                  <a:lnTo>
                    <a:pt x="10737" y="10871"/>
                  </a:lnTo>
                  <a:lnTo>
                    <a:pt x="10732" y="10868"/>
                  </a:lnTo>
                  <a:lnTo>
                    <a:pt x="10728" y="10863"/>
                  </a:lnTo>
                  <a:lnTo>
                    <a:pt x="10725" y="10856"/>
                  </a:lnTo>
                  <a:lnTo>
                    <a:pt x="10723" y="10848"/>
                  </a:lnTo>
                  <a:lnTo>
                    <a:pt x="10719" y="10838"/>
                  </a:lnTo>
                  <a:lnTo>
                    <a:pt x="10717" y="10827"/>
                  </a:lnTo>
                  <a:lnTo>
                    <a:pt x="10717" y="10827"/>
                  </a:lnTo>
                  <a:lnTo>
                    <a:pt x="10760" y="10837"/>
                  </a:lnTo>
                  <a:lnTo>
                    <a:pt x="10803" y="10847"/>
                  </a:lnTo>
                  <a:lnTo>
                    <a:pt x="10803" y="10847"/>
                  </a:lnTo>
                  <a:close/>
                  <a:moveTo>
                    <a:pt x="10587" y="10801"/>
                  </a:moveTo>
                  <a:lnTo>
                    <a:pt x="10587" y="10801"/>
                  </a:lnTo>
                  <a:lnTo>
                    <a:pt x="10624" y="10808"/>
                  </a:lnTo>
                  <a:lnTo>
                    <a:pt x="10662" y="10815"/>
                  </a:lnTo>
                  <a:lnTo>
                    <a:pt x="10662" y="10815"/>
                  </a:lnTo>
                  <a:lnTo>
                    <a:pt x="10648" y="10826"/>
                  </a:lnTo>
                  <a:lnTo>
                    <a:pt x="10632" y="10835"/>
                  </a:lnTo>
                  <a:lnTo>
                    <a:pt x="10617" y="10842"/>
                  </a:lnTo>
                  <a:lnTo>
                    <a:pt x="10610" y="10844"/>
                  </a:lnTo>
                  <a:lnTo>
                    <a:pt x="10604" y="10847"/>
                  </a:lnTo>
                  <a:lnTo>
                    <a:pt x="10598" y="10847"/>
                  </a:lnTo>
                  <a:lnTo>
                    <a:pt x="10593" y="10845"/>
                  </a:lnTo>
                  <a:lnTo>
                    <a:pt x="10588" y="10843"/>
                  </a:lnTo>
                  <a:lnTo>
                    <a:pt x="10586" y="10838"/>
                  </a:lnTo>
                  <a:lnTo>
                    <a:pt x="10583" y="10833"/>
                  </a:lnTo>
                  <a:lnTo>
                    <a:pt x="10583" y="10824"/>
                  </a:lnTo>
                  <a:lnTo>
                    <a:pt x="10583" y="10814"/>
                  </a:lnTo>
                  <a:lnTo>
                    <a:pt x="10587" y="10801"/>
                  </a:lnTo>
                  <a:lnTo>
                    <a:pt x="10587" y="10801"/>
                  </a:lnTo>
                  <a:close/>
                  <a:moveTo>
                    <a:pt x="10545" y="10790"/>
                  </a:moveTo>
                  <a:lnTo>
                    <a:pt x="10545" y="10790"/>
                  </a:lnTo>
                  <a:lnTo>
                    <a:pt x="10529" y="10802"/>
                  </a:lnTo>
                  <a:lnTo>
                    <a:pt x="10522" y="10807"/>
                  </a:lnTo>
                  <a:lnTo>
                    <a:pt x="10515" y="10809"/>
                  </a:lnTo>
                  <a:lnTo>
                    <a:pt x="10508" y="10811"/>
                  </a:lnTo>
                  <a:lnTo>
                    <a:pt x="10502" y="10813"/>
                  </a:lnTo>
                  <a:lnTo>
                    <a:pt x="10497" y="10813"/>
                  </a:lnTo>
                  <a:lnTo>
                    <a:pt x="10492" y="10811"/>
                  </a:lnTo>
                  <a:lnTo>
                    <a:pt x="10486" y="10809"/>
                  </a:lnTo>
                  <a:lnTo>
                    <a:pt x="10483" y="10807"/>
                  </a:lnTo>
                  <a:lnTo>
                    <a:pt x="10478" y="10802"/>
                  </a:lnTo>
                  <a:lnTo>
                    <a:pt x="10474" y="10796"/>
                  </a:lnTo>
                  <a:lnTo>
                    <a:pt x="10471" y="10790"/>
                  </a:lnTo>
                  <a:lnTo>
                    <a:pt x="10467" y="10783"/>
                  </a:lnTo>
                  <a:lnTo>
                    <a:pt x="10463" y="10765"/>
                  </a:lnTo>
                  <a:lnTo>
                    <a:pt x="10463" y="10765"/>
                  </a:lnTo>
                  <a:lnTo>
                    <a:pt x="10502" y="10779"/>
                  </a:lnTo>
                  <a:lnTo>
                    <a:pt x="10545" y="10790"/>
                  </a:lnTo>
                  <a:lnTo>
                    <a:pt x="10545" y="10790"/>
                  </a:lnTo>
                  <a:close/>
                  <a:moveTo>
                    <a:pt x="10403" y="10739"/>
                  </a:moveTo>
                  <a:lnTo>
                    <a:pt x="10403" y="10739"/>
                  </a:lnTo>
                  <a:lnTo>
                    <a:pt x="10381" y="10760"/>
                  </a:lnTo>
                  <a:lnTo>
                    <a:pt x="10363" y="10774"/>
                  </a:lnTo>
                  <a:lnTo>
                    <a:pt x="10351" y="10783"/>
                  </a:lnTo>
                  <a:lnTo>
                    <a:pt x="10347" y="10785"/>
                  </a:lnTo>
                  <a:lnTo>
                    <a:pt x="10343" y="10785"/>
                  </a:lnTo>
                  <a:lnTo>
                    <a:pt x="10341" y="10783"/>
                  </a:lnTo>
                  <a:lnTo>
                    <a:pt x="10340" y="10780"/>
                  </a:lnTo>
                  <a:lnTo>
                    <a:pt x="10340" y="10774"/>
                  </a:lnTo>
                  <a:lnTo>
                    <a:pt x="10341" y="10766"/>
                  </a:lnTo>
                  <a:lnTo>
                    <a:pt x="10346" y="10745"/>
                  </a:lnTo>
                  <a:lnTo>
                    <a:pt x="10354" y="10713"/>
                  </a:lnTo>
                  <a:lnTo>
                    <a:pt x="10354" y="10713"/>
                  </a:lnTo>
                  <a:lnTo>
                    <a:pt x="10378" y="10726"/>
                  </a:lnTo>
                  <a:lnTo>
                    <a:pt x="10403" y="10739"/>
                  </a:lnTo>
                  <a:lnTo>
                    <a:pt x="10403" y="10739"/>
                  </a:lnTo>
                  <a:close/>
                  <a:moveTo>
                    <a:pt x="10199" y="10625"/>
                  </a:moveTo>
                  <a:lnTo>
                    <a:pt x="10199" y="10625"/>
                  </a:lnTo>
                  <a:lnTo>
                    <a:pt x="10199" y="10629"/>
                  </a:lnTo>
                  <a:lnTo>
                    <a:pt x="10202" y="10632"/>
                  </a:lnTo>
                  <a:lnTo>
                    <a:pt x="10204" y="10636"/>
                  </a:lnTo>
                  <a:lnTo>
                    <a:pt x="10208" y="10638"/>
                  </a:lnTo>
                  <a:lnTo>
                    <a:pt x="10208" y="10638"/>
                  </a:lnTo>
                  <a:lnTo>
                    <a:pt x="10259" y="10663"/>
                  </a:lnTo>
                  <a:lnTo>
                    <a:pt x="10311" y="10686"/>
                  </a:lnTo>
                  <a:lnTo>
                    <a:pt x="10311" y="10686"/>
                  </a:lnTo>
                  <a:lnTo>
                    <a:pt x="10285" y="10708"/>
                  </a:lnTo>
                  <a:lnTo>
                    <a:pt x="10264" y="10727"/>
                  </a:lnTo>
                  <a:lnTo>
                    <a:pt x="10246" y="10741"/>
                  </a:lnTo>
                  <a:lnTo>
                    <a:pt x="10239" y="10746"/>
                  </a:lnTo>
                  <a:lnTo>
                    <a:pt x="10234" y="10748"/>
                  </a:lnTo>
                  <a:lnTo>
                    <a:pt x="10230" y="10749"/>
                  </a:lnTo>
                  <a:lnTo>
                    <a:pt x="10227" y="10748"/>
                  </a:lnTo>
                  <a:lnTo>
                    <a:pt x="10226" y="10747"/>
                  </a:lnTo>
                  <a:lnTo>
                    <a:pt x="10225" y="10742"/>
                  </a:lnTo>
                  <a:lnTo>
                    <a:pt x="10224" y="10735"/>
                  </a:lnTo>
                  <a:lnTo>
                    <a:pt x="10224" y="10725"/>
                  </a:lnTo>
                  <a:lnTo>
                    <a:pt x="10226" y="10711"/>
                  </a:lnTo>
                  <a:lnTo>
                    <a:pt x="10233" y="10672"/>
                  </a:lnTo>
                  <a:lnTo>
                    <a:pt x="10233" y="10672"/>
                  </a:lnTo>
                  <a:lnTo>
                    <a:pt x="10234" y="10666"/>
                  </a:lnTo>
                  <a:lnTo>
                    <a:pt x="10233" y="10660"/>
                  </a:lnTo>
                  <a:lnTo>
                    <a:pt x="10231" y="10656"/>
                  </a:lnTo>
                  <a:lnTo>
                    <a:pt x="10227" y="10652"/>
                  </a:lnTo>
                  <a:lnTo>
                    <a:pt x="10223" y="10650"/>
                  </a:lnTo>
                  <a:lnTo>
                    <a:pt x="10217" y="10649"/>
                  </a:lnTo>
                  <a:lnTo>
                    <a:pt x="10212" y="10649"/>
                  </a:lnTo>
                  <a:lnTo>
                    <a:pt x="10206" y="10651"/>
                  </a:lnTo>
                  <a:lnTo>
                    <a:pt x="10206" y="10651"/>
                  </a:lnTo>
                  <a:lnTo>
                    <a:pt x="10154" y="10679"/>
                  </a:lnTo>
                  <a:lnTo>
                    <a:pt x="10135" y="10689"/>
                  </a:lnTo>
                  <a:lnTo>
                    <a:pt x="10119" y="10697"/>
                  </a:lnTo>
                  <a:lnTo>
                    <a:pt x="10107" y="10700"/>
                  </a:lnTo>
                  <a:lnTo>
                    <a:pt x="10099" y="10703"/>
                  </a:lnTo>
                  <a:lnTo>
                    <a:pt x="10095" y="10701"/>
                  </a:lnTo>
                  <a:lnTo>
                    <a:pt x="10093" y="10700"/>
                  </a:lnTo>
                  <a:lnTo>
                    <a:pt x="10092" y="10699"/>
                  </a:lnTo>
                  <a:lnTo>
                    <a:pt x="10090" y="10697"/>
                  </a:lnTo>
                  <a:lnTo>
                    <a:pt x="10090" y="10689"/>
                  </a:lnTo>
                  <a:lnTo>
                    <a:pt x="10093" y="10678"/>
                  </a:lnTo>
                  <a:lnTo>
                    <a:pt x="10096" y="10664"/>
                  </a:lnTo>
                  <a:lnTo>
                    <a:pt x="10102" y="10646"/>
                  </a:lnTo>
                  <a:lnTo>
                    <a:pt x="10119" y="10602"/>
                  </a:lnTo>
                  <a:lnTo>
                    <a:pt x="10137" y="10543"/>
                  </a:lnTo>
                  <a:lnTo>
                    <a:pt x="10137" y="10543"/>
                  </a:lnTo>
                  <a:lnTo>
                    <a:pt x="10138" y="10538"/>
                  </a:lnTo>
                  <a:lnTo>
                    <a:pt x="10137" y="10532"/>
                  </a:lnTo>
                  <a:lnTo>
                    <a:pt x="10134" y="10526"/>
                  </a:lnTo>
                  <a:lnTo>
                    <a:pt x="10129" y="10522"/>
                  </a:lnTo>
                  <a:lnTo>
                    <a:pt x="10123" y="10521"/>
                  </a:lnTo>
                  <a:lnTo>
                    <a:pt x="10117" y="10520"/>
                  </a:lnTo>
                  <a:lnTo>
                    <a:pt x="10112" y="10521"/>
                  </a:lnTo>
                  <a:lnTo>
                    <a:pt x="10107" y="10526"/>
                  </a:lnTo>
                  <a:lnTo>
                    <a:pt x="10107" y="10526"/>
                  </a:lnTo>
                  <a:lnTo>
                    <a:pt x="10040" y="10593"/>
                  </a:lnTo>
                  <a:lnTo>
                    <a:pt x="10004" y="10629"/>
                  </a:lnTo>
                  <a:lnTo>
                    <a:pt x="9996" y="10637"/>
                  </a:lnTo>
                  <a:lnTo>
                    <a:pt x="9992" y="10639"/>
                  </a:lnTo>
                  <a:lnTo>
                    <a:pt x="9995" y="10636"/>
                  </a:lnTo>
                  <a:lnTo>
                    <a:pt x="9999" y="10628"/>
                  </a:lnTo>
                  <a:lnTo>
                    <a:pt x="10019" y="10598"/>
                  </a:lnTo>
                  <a:lnTo>
                    <a:pt x="10047" y="10556"/>
                  </a:lnTo>
                  <a:lnTo>
                    <a:pt x="10062" y="10532"/>
                  </a:lnTo>
                  <a:lnTo>
                    <a:pt x="10078" y="10506"/>
                  </a:lnTo>
                  <a:lnTo>
                    <a:pt x="10092" y="10479"/>
                  </a:lnTo>
                  <a:lnTo>
                    <a:pt x="10103" y="10452"/>
                  </a:lnTo>
                  <a:lnTo>
                    <a:pt x="10103" y="10452"/>
                  </a:lnTo>
                  <a:lnTo>
                    <a:pt x="10106" y="10445"/>
                  </a:lnTo>
                  <a:lnTo>
                    <a:pt x="10105" y="10438"/>
                  </a:lnTo>
                  <a:lnTo>
                    <a:pt x="10102" y="10432"/>
                  </a:lnTo>
                  <a:lnTo>
                    <a:pt x="10099" y="10428"/>
                  </a:lnTo>
                  <a:lnTo>
                    <a:pt x="10093" y="10425"/>
                  </a:lnTo>
                  <a:lnTo>
                    <a:pt x="10087" y="10424"/>
                  </a:lnTo>
                  <a:lnTo>
                    <a:pt x="10081" y="10425"/>
                  </a:lnTo>
                  <a:lnTo>
                    <a:pt x="10074" y="10430"/>
                  </a:lnTo>
                  <a:lnTo>
                    <a:pt x="10074" y="10430"/>
                  </a:lnTo>
                  <a:lnTo>
                    <a:pt x="10031" y="10466"/>
                  </a:lnTo>
                  <a:lnTo>
                    <a:pt x="9996" y="10493"/>
                  </a:lnTo>
                  <a:lnTo>
                    <a:pt x="9969" y="10513"/>
                  </a:lnTo>
                  <a:lnTo>
                    <a:pt x="9949" y="10525"/>
                  </a:lnTo>
                  <a:lnTo>
                    <a:pt x="9942" y="10528"/>
                  </a:lnTo>
                  <a:lnTo>
                    <a:pt x="9936" y="10529"/>
                  </a:lnTo>
                  <a:lnTo>
                    <a:pt x="9931" y="10531"/>
                  </a:lnTo>
                  <a:lnTo>
                    <a:pt x="9929" y="10528"/>
                  </a:lnTo>
                  <a:lnTo>
                    <a:pt x="9928" y="10526"/>
                  </a:lnTo>
                  <a:lnTo>
                    <a:pt x="9927" y="10522"/>
                  </a:lnTo>
                  <a:lnTo>
                    <a:pt x="9928" y="10517"/>
                  </a:lnTo>
                  <a:lnTo>
                    <a:pt x="9929" y="10511"/>
                  </a:lnTo>
                  <a:lnTo>
                    <a:pt x="9935" y="10494"/>
                  </a:lnTo>
                  <a:lnTo>
                    <a:pt x="9944" y="10474"/>
                  </a:lnTo>
                  <a:lnTo>
                    <a:pt x="9969" y="10426"/>
                  </a:lnTo>
                  <a:lnTo>
                    <a:pt x="9996" y="10371"/>
                  </a:lnTo>
                  <a:lnTo>
                    <a:pt x="10010" y="10343"/>
                  </a:lnTo>
                  <a:lnTo>
                    <a:pt x="10021" y="10314"/>
                  </a:lnTo>
                  <a:lnTo>
                    <a:pt x="10021" y="10314"/>
                  </a:lnTo>
                  <a:lnTo>
                    <a:pt x="10055" y="10348"/>
                  </a:lnTo>
                  <a:lnTo>
                    <a:pt x="10088" y="10382"/>
                  </a:lnTo>
                  <a:lnTo>
                    <a:pt x="10103" y="10399"/>
                  </a:lnTo>
                  <a:lnTo>
                    <a:pt x="10117" y="10417"/>
                  </a:lnTo>
                  <a:lnTo>
                    <a:pt x="10131" y="10435"/>
                  </a:lnTo>
                  <a:lnTo>
                    <a:pt x="10144" y="10453"/>
                  </a:lnTo>
                  <a:lnTo>
                    <a:pt x="10156" y="10473"/>
                  </a:lnTo>
                  <a:lnTo>
                    <a:pt x="10167" y="10492"/>
                  </a:lnTo>
                  <a:lnTo>
                    <a:pt x="10176" y="10513"/>
                  </a:lnTo>
                  <a:lnTo>
                    <a:pt x="10183" y="10534"/>
                  </a:lnTo>
                  <a:lnTo>
                    <a:pt x="10190" y="10555"/>
                  </a:lnTo>
                  <a:lnTo>
                    <a:pt x="10195" y="10577"/>
                  </a:lnTo>
                  <a:lnTo>
                    <a:pt x="10198" y="10601"/>
                  </a:lnTo>
                  <a:lnTo>
                    <a:pt x="10199" y="10625"/>
                  </a:lnTo>
                  <a:lnTo>
                    <a:pt x="10199" y="10625"/>
                  </a:lnTo>
                  <a:close/>
                  <a:moveTo>
                    <a:pt x="9992" y="10287"/>
                  </a:moveTo>
                  <a:lnTo>
                    <a:pt x="9992" y="10287"/>
                  </a:lnTo>
                  <a:lnTo>
                    <a:pt x="9958" y="10315"/>
                  </a:lnTo>
                  <a:lnTo>
                    <a:pt x="9929" y="10341"/>
                  </a:lnTo>
                  <a:lnTo>
                    <a:pt x="9904" y="10364"/>
                  </a:lnTo>
                  <a:lnTo>
                    <a:pt x="9883" y="10385"/>
                  </a:lnTo>
                  <a:lnTo>
                    <a:pt x="9883" y="10385"/>
                  </a:lnTo>
                  <a:lnTo>
                    <a:pt x="9900" y="10360"/>
                  </a:lnTo>
                  <a:lnTo>
                    <a:pt x="9917" y="10329"/>
                  </a:lnTo>
                  <a:lnTo>
                    <a:pt x="9935" y="10294"/>
                  </a:lnTo>
                  <a:lnTo>
                    <a:pt x="9955" y="10254"/>
                  </a:lnTo>
                  <a:lnTo>
                    <a:pt x="9955" y="10254"/>
                  </a:lnTo>
                  <a:lnTo>
                    <a:pt x="9992" y="10287"/>
                  </a:lnTo>
                  <a:lnTo>
                    <a:pt x="9992" y="10287"/>
                  </a:lnTo>
                  <a:close/>
                  <a:moveTo>
                    <a:pt x="9924" y="10226"/>
                  </a:moveTo>
                  <a:lnTo>
                    <a:pt x="9924" y="10226"/>
                  </a:lnTo>
                  <a:lnTo>
                    <a:pt x="9884" y="10263"/>
                  </a:lnTo>
                  <a:lnTo>
                    <a:pt x="9851" y="10294"/>
                  </a:lnTo>
                  <a:lnTo>
                    <a:pt x="9800" y="10342"/>
                  </a:lnTo>
                  <a:lnTo>
                    <a:pt x="9770" y="10371"/>
                  </a:lnTo>
                  <a:lnTo>
                    <a:pt x="9762" y="10378"/>
                  </a:lnTo>
                  <a:lnTo>
                    <a:pt x="9759" y="10380"/>
                  </a:lnTo>
                  <a:lnTo>
                    <a:pt x="9758" y="10380"/>
                  </a:lnTo>
                  <a:lnTo>
                    <a:pt x="9757" y="10378"/>
                  </a:lnTo>
                  <a:lnTo>
                    <a:pt x="9757" y="10376"/>
                  </a:lnTo>
                  <a:lnTo>
                    <a:pt x="9760" y="10367"/>
                  </a:lnTo>
                  <a:lnTo>
                    <a:pt x="9776" y="10333"/>
                  </a:lnTo>
                  <a:lnTo>
                    <a:pt x="9801" y="10274"/>
                  </a:lnTo>
                  <a:lnTo>
                    <a:pt x="9817" y="10236"/>
                  </a:lnTo>
                  <a:lnTo>
                    <a:pt x="9833" y="10191"/>
                  </a:lnTo>
                  <a:lnTo>
                    <a:pt x="9833" y="10191"/>
                  </a:lnTo>
                  <a:lnTo>
                    <a:pt x="9834" y="10184"/>
                  </a:lnTo>
                  <a:lnTo>
                    <a:pt x="9833" y="10179"/>
                  </a:lnTo>
                  <a:lnTo>
                    <a:pt x="9829" y="10175"/>
                  </a:lnTo>
                  <a:lnTo>
                    <a:pt x="9825" y="10171"/>
                  </a:lnTo>
                  <a:lnTo>
                    <a:pt x="9819" y="10169"/>
                  </a:lnTo>
                  <a:lnTo>
                    <a:pt x="9813" y="10168"/>
                  </a:lnTo>
                  <a:lnTo>
                    <a:pt x="9807" y="10170"/>
                  </a:lnTo>
                  <a:lnTo>
                    <a:pt x="9803" y="10174"/>
                  </a:lnTo>
                  <a:lnTo>
                    <a:pt x="9803" y="10174"/>
                  </a:lnTo>
                  <a:lnTo>
                    <a:pt x="9714" y="10256"/>
                  </a:lnTo>
                  <a:lnTo>
                    <a:pt x="9683" y="10284"/>
                  </a:lnTo>
                  <a:lnTo>
                    <a:pt x="9662" y="10302"/>
                  </a:lnTo>
                  <a:lnTo>
                    <a:pt x="9648" y="10314"/>
                  </a:lnTo>
                  <a:lnTo>
                    <a:pt x="9643" y="10316"/>
                  </a:lnTo>
                  <a:lnTo>
                    <a:pt x="9640" y="10318"/>
                  </a:lnTo>
                  <a:lnTo>
                    <a:pt x="9639" y="10316"/>
                  </a:lnTo>
                  <a:lnTo>
                    <a:pt x="9639" y="10314"/>
                  </a:lnTo>
                  <a:lnTo>
                    <a:pt x="9642" y="10305"/>
                  </a:lnTo>
                  <a:lnTo>
                    <a:pt x="9652" y="10288"/>
                  </a:lnTo>
                  <a:lnTo>
                    <a:pt x="9663" y="10267"/>
                  </a:lnTo>
                  <a:lnTo>
                    <a:pt x="9695" y="10209"/>
                  </a:lnTo>
                  <a:lnTo>
                    <a:pt x="9714" y="10174"/>
                  </a:lnTo>
                  <a:lnTo>
                    <a:pt x="9732" y="10135"/>
                  </a:lnTo>
                  <a:lnTo>
                    <a:pt x="9751" y="10092"/>
                  </a:lnTo>
                  <a:lnTo>
                    <a:pt x="9769" y="10047"/>
                  </a:lnTo>
                  <a:lnTo>
                    <a:pt x="9769" y="10047"/>
                  </a:lnTo>
                  <a:lnTo>
                    <a:pt x="9770" y="10044"/>
                  </a:lnTo>
                  <a:lnTo>
                    <a:pt x="9770" y="10040"/>
                  </a:lnTo>
                  <a:lnTo>
                    <a:pt x="9770" y="10040"/>
                  </a:lnTo>
                  <a:lnTo>
                    <a:pt x="9784" y="10066"/>
                  </a:lnTo>
                  <a:lnTo>
                    <a:pt x="9800" y="10090"/>
                  </a:lnTo>
                  <a:lnTo>
                    <a:pt x="9818" y="10115"/>
                  </a:lnTo>
                  <a:lnTo>
                    <a:pt x="9838" y="10138"/>
                  </a:lnTo>
                  <a:lnTo>
                    <a:pt x="9858" y="10161"/>
                  </a:lnTo>
                  <a:lnTo>
                    <a:pt x="9879" y="10183"/>
                  </a:lnTo>
                  <a:lnTo>
                    <a:pt x="9902" y="10205"/>
                  </a:lnTo>
                  <a:lnTo>
                    <a:pt x="9924" y="10226"/>
                  </a:lnTo>
                  <a:lnTo>
                    <a:pt x="9924" y="10226"/>
                  </a:lnTo>
                  <a:close/>
                  <a:moveTo>
                    <a:pt x="9756" y="9394"/>
                  </a:moveTo>
                  <a:lnTo>
                    <a:pt x="9756" y="9394"/>
                  </a:lnTo>
                  <a:lnTo>
                    <a:pt x="9719" y="9392"/>
                  </a:lnTo>
                  <a:lnTo>
                    <a:pt x="9701" y="9392"/>
                  </a:lnTo>
                  <a:lnTo>
                    <a:pt x="9682" y="9393"/>
                  </a:lnTo>
                  <a:lnTo>
                    <a:pt x="9682" y="9393"/>
                  </a:lnTo>
                  <a:lnTo>
                    <a:pt x="9807" y="9230"/>
                  </a:lnTo>
                  <a:lnTo>
                    <a:pt x="9872" y="9151"/>
                  </a:lnTo>
                  <a:lnTo>
                    <a:pt x="9936" y="9071"/>
                  </a:lnTo>
                  <a:lnTo>
                    <a:pt x="9936" y="9071"/>
                  </a:lnTo>
                  <a:lnTo>
                    <a:pt x="9965" y="9036"/>
                  </a:lnTo>
                  <a:lnTo>
                    <a:pt x="9997" y="9003"/>
                  </a:lnTo>
                  <a:lnTo>
                    <a:pt x="10059" y="8936"/>
                  </a:lnTo>
                  <a:lnTo>
                    <a:pt x="10059" y="8936"/>
                  </a:lnTo>
                  <a:lnTo>
                    <a:pt x="10078" y="8918"/>
                  </a:lnTo>
                  <a:lnTo>
                    <a:pt x="10092" y="8905"/>
                  </a:lnTo>
                  <a:lnTo>
                    <a:pt x="10101" y="8899"/>
                  </a:lnTo>
                  <a:lnTo>
                    <a:pt x="10105" y="8897"/>
                  </a:lnTo>
                  <a:lnTo>
                    <a:pt x="10107" y="8897"/>
                  </a:lnTo>
                  <a:lnTo>
                    <a:pt x="10108" y="8898"/>
                  </a:lnTo>
                  <a:lnTo>
                    <a:pt x="10108" y="8900"/>
                  </a:lnTo>
                  <a:lnTo>
                    <a:pt x="10107" y="8907"/>
                  </a:lnTo>
                  <a:lnTo>
                    <a:pt x="10103" y="8918"/>
                  </a:lnTo>
                  <a:lnTo>
                    <a:pt x="10096" y="8929"/>
                  </a:lnTo>
                  <a:lnTo>
                    <a:pt x="10080" y="8960"/>
                  </a:lnTo>
                  <a:lnTo>
                    <a:pt x="10061" y="8993"/>
                  </a:lnTo>
                  <a:lnTo>
                    <a:pt x="10031" y="9043"/>
                  </a:lnTo>
                  <a:lnTo>
                    <a:pt x="10031" y="9043"/>
                  </a:lnTo>
                  <a:lnTo>
                    <a:pt x="10014" y="9071"/>
                  </a:lnTo>
                  <a:lnTo>
                    <a:pt x="9998" y="9097"/>
                  </a:lnTo>
                  <a:lnTo>
                    <a:pt x="9980" y="9124"/>
                  </a:lnTo>
                  <a:lnTo>
                    <a:pt x="9962" y="9149"/>
                  </a:lnTo>
                  <a:lnTo>
                    <a:pt x="9924" y="9200"/>
                  </a:lnTo>
                  <a:lnTo>
                    <a:pt x="9884" y="9250"/>
                  </a:lnTo>
                  <a:lnTo>
                    <a:pt x="9884" y="9250"/>
                  </a:lnTo>
                  <a:lnTo>
                    <a:pt x="9854" y="9281"/>
                  </a:lnTo>
                  <a:lnTo>
                    <a:pt x="9834" y="9304"/>
                  </a:lnTo>
                  <a:lnTo>
                    <a:pt x="9827" y="9312"/>
                  </a:lnTo>
                  <a:lnTo>
                    <a:pt x="9824" y="9319"/>
                  </a:lnTo>
                  <a:lnTo>
                    <a:pt x="9822" y="9324"/>
                  </a:lnTo>
                  <a:lnTo>
                    <a:pt x="9822" y="9326"/>
                  </a:lnTo>
                  <a:lnTo>
                    <a:pt x="9824" y="9327"/>
                  </a:lnTo>
                  <a:lnTo>
                    <a:pt x="9824" y="9327"/>
                  </a:lnTo>
                  <a:lnTo>
                    <a:pt x="9784" y="9376"/>
                  </a:lnTo>
                  <a:lnTo>
                    <a:pt x="9784" y="9376"/>
                  </a:lnTo>
                  <a:lnTo>
                    <a:pt x="9783" y="9380"/>
                  </a:lnTo>
                  <a:lnTo>
                    <a:pt x="9782" y="9382"/>
                  </a:lnTo>
                  <a:lnTo>
                    <a:pt x="9782" y="9388"/>
                  </a:lnTo>
                  <a:lnTo>
                    <a:pt x="9785" y="9394"/>
                  </a:lnTo>
                  <a:lnTo>
                    <a:pt x="9789" y="9399"/>
                  </a:lnTo>
                  <a:lnTo>
                    <a:pt x="9794" y="9402"/>
                  </a:lnTo>
                  <a:lnTo>
                    <a:pt x="9800" y="9403"/>
                  </a:lnTo>
                  <a:lnTo>
                    <a:pt x="9806" y="9402"/>
                  </a:lnTo>
                  <a:lnTo>
                    <a:pt x="9810" y="9400"/>
                  </a:lnTo>
                  <a:lnTo>
                    <a:pt x="9812" y="9398"/>
                  </a:lnTo>
                  <a:lnTo>
                    <a:pt x="9812" y="9398"/>
                  </a:lnTo>
                  <a:lnTo>
                    <a:pt x="9854" y="9346"/>
                  </a:lnTo>
                  <a:lnTo>
                    <a:pt x="9896" y="9293"/>
                  </a:lnTo>
                  <a:lnTo>
                    <a:pt x="9978" y="9188"/>
                  </a:lnTo>
                  <a:lnTo>
                    <a:pt x="10020" y="9135"/>
                  </a:lnTo>
                  <a:lnTo>
                    <a:pt x="10062" y="9084"/>
                  </a:lnTo>
                  <a:lnTo>
                    <a:pt x="10107" y="9034"/>
                  </a:lnTo>
                  <a:lnTo>
                    <a:pt x="10130" y="9009"/>
                  </a:lnTo>
                  <a:lnTo>
                    <a:pt x="10154" y="8986"/>
                  </a:lnTo>
                  <a:lnTo>
                    <a:pt x="10154" y="8986"/>
                  </a:lnTo>
                  <a:lnTo>
                    <a:pt x="10143" y="8997"/>
                  </a:lnTo>
                  <a:lnTo>
                    <a:pt x="10133" y="9010"/>
                  </a:lnTo>
                  <a:lnTo>
                    <a:pt x="10122" y="9024"/>
                  </a:lnTo>
                  <a:lnTo>
                    <a:pt x="10113" y="9039"/>
                  </a:lnTo>
                  <a:lnTo>
                    <a:pt x="10094" y="9072"/>
                  </a:lnTo>
                  <a:lnTo>
                    <a:pt x="10076" y="9107"/>
                  </a:lnTo>
                  <a:lnTo>
                    <a:pt x="10044" y="9176"/>
                  </a:lnTo>
                  <a:lnTo>
                    <a:pt x="10027" y="9209"/>
                  </a:lnTo>
                  <a:lnTo>
                    <a:pt x="10010" y="9238"/>
                  </a:lnTo>
                  <a:lnTo>
                    <a:pt x="10010" y="9238"/>
                  </a:lnTo>
                  <a:lnTo>
                    <a:pt x="9970" y="9298"/>
                  </a:lnTo>
                  <a:lnTo>
                    <a:pt x="9930" y="9359"/>
                  </a:lnTo>
                  <a:lnTo>
                    <a:pt x="9892" y="9419"/>
                  </a:lnTo>
                  <a:lnTo>
                    <a:pt x="9853" y="9479"/>
                  </a:lnTo>
                  <a:lnTo>
                    <a:pt x="9853" y="9479"/>
                  </a:lnTo>
                  <a:lnTo>
                    <a:pt x="9829" y="9448"/>
                  </a:lnTo>
                  <a:lnTo>
                    <a:pt x="9818" y="9434"/>
                  </a:lnTo>
                  <a:lnTo>
                    <a:pt x="9806" y="9421"/>
                  </a:lnTo>
                  <a:lnTo>
                    <a:pt x="9793" y="9410"/>
                  </a:lnTo>
                  <a:lnTo>
                    <a:pt x="9782" y="9401"/>
                  </a:lnTo>
                  <a:lnTo>
                    <a:pt x="9774" y="9399"/>
                  </a:lnTo>
                  <a:lnTo>
                    <a:pt x="9769" y="9395"/>
                  </a:lnTo>
                  <a:lnTo>
                    <a:pt x="9762" y="9394"/>
                  </a:lnTo>
                  <a:lnTo>
                    <a:pt x="9756" y="9394"/>
                  </a:lnTo>
                  <a:lnTo>
                    <a:pt x="9756" y="9394"/>
                  </a:lnTo>
                  <a:close/>
                  <a:moveTo>
                    <a:pt x="9876" y="9511"/>
                  </a:moveTo>
                  <a:lnTo>
                    <a:pt x="9876" y="9511"/>
                  </a:lnTo>
                  <a:lnTo>
                    <a:pt x="9876" y="9511"/>
                  </a:lnTo>
                  <a:lnTo>
                    <a:pt x="9876" y="9511"/>
                  </a:lnTo>
                  <a:lnTo>
                    <a:pt x="10039" y="9309"/>
                  </a:lnTo>
                  <a:lnTo>
                    <a:pt x="10121" y="9209"/>
                  </a:lnTo>
                  <a:lnTo>
                    <a:pt x="10162" y="9160"/>
                  </a:lnTo>
                  <a:lnTo>
                    <a:pt x="10205" y="9111"/>
                  </a:lnTo>
                  <a:lnTo>
                    <a:pt x="10205" y="9111"/>
                  </a:lnTo>
                  <a:lnTo>
                    <a:pt x="10175" y="9167"/>
                  </a:lnTo>
                  <a:lnTo>
                    <a:pt x="10144" y="9222"/>
                  </a:lnTo>
                  <a:lnTo>
                    <a:pt x="10082" y="9331"/>
                  </a:lnTo>
                  <a:lnTo>
                    <a:pt x="10019" y="9441"/>
                  </a:lnTo>
                  <a:lnTo>
                    <a:pt x="9989" y="9496"/>
                  </a:lnTo>
                  <a:lnTo>
                    <a:pt x="9959" y="9552"/>
                  </a:lnTo>
                  <a:lnTo>
                    <a:pt x="9959" y="9552"/>
                  </a:lnTo>
                  <a:lnTo>
                    <a:pt x="9957" y="9557"/>
                  </a:lnTo>
                  <a:lnTo>
                    <a:pt x="9957" y="9563"/>
                  </a:lnTo>
                  <a:lnTo>
                    <a:pt x="9957" y="9563"/>
                  </a:lnTo>
                  <a:lnTo>
                    <a:pt x="9952" y="9564"/>
                  </a:lnTo>
                  <a:lnTo>
                    <a:pt x="9947" y="9564"/>
                  </a:lnTo>
                  <a:lnTo>
                    <a:pt x="9936" y="9563"/>
                  </a:lnTo>
                  <a:lnTo>
                    <a:pt x="9927" y="9558"/>
                  </a:lnTo>
                  <a:lnTo>
                    <a:pt x="9916" y="9552"/>
                  </a:lnTo>
                  <a:lnTo>
                    <a:pt x="9906" y="9544"/>
                  </a:lnTo>
                  <a:lnTo>
                    <a:pt x="9896" y="9535"/>
                  </a:lnTo>
                  <a:lnTo>
                    <a:pt x="9887" y="9523"/>
                  </a:lnTo>
                  <a:lnTo>
                    <a:pt x="9876" y="9511"/>
                  </a:lnTo>
                  <a:lnTo>
                    <a:pt x="9876" y="9511"/>
                  </a:lnTo>
                  <a:close/>
                  <a:moveTo>
                    <a:pt x="11017" y="8283"/>
                  </a:moveTo>
                  <a:lnTo>
                    <a:pt x="11017" y="8283"/>
                  </a:lnTo>
                  <a:lnTo>
                    <a:pt x="11040" y="8261"/>
                  </a:lnTo>
                  <a:lnTo>
                    <a:pt x="11058" y="8243"/>
                  </a:lnTo>
                  <a:lnTo>
                    <a:pt x="11068" y="8236"/>
                  </a:lnTo>
                  <a:lnTo>
                    <a:pt x="11075" y="8233"/>
                  </a:lnTo>
                  <a:lnTo>
                    <a:pt x="11082" y="8231"/>
                  </a:lnTo>
                  <a:lnTo>
                    <a:pt x="11087" y="8229"/>
                  </a:lnTo>
                  <a:lnTo>
                    <a:pt x="11089" y="8231"/>
                  </a:lnTo>
                  <a:lnTo>
                    <a:pt x="11090" y="8233"/>
                  </a:lnTo>
                  <a:lnTo>
                    <a:pt x="11092" y="8238"/>
                  </a:lnTo>
                  <a:lnTo>
                    <a:pt x="11094" y="8247"/>
                  </a:lnTo>
                  <a:lnTo>
                    <a:pt x="11092" y="8259"/>
                  </a:lnTo>
                  <a:lnTo>
                    <a:pt x="11089" y="8274"/>
                  </a:lnTo>
                  <a:lnTo>
                    <a:pt x="11084" y="8293"/>
                  </a:lnTo>
                  <a:lnTo>
                    <a:pt x="11077" y="8316"/>
                  </a:lnTo>
                  <a:lnTo>
                    <a:pt x="11068" y="8344"/>
                  </a:lnTo>
                  <a:lnTo>
                    <a:pt x="11068" y="8344"/>
                  </a:lnTo>
                  <a:lnTo>
                    <a:pt x="11044" y="8314"/>
                  </a:lnTo>
                  <a:lnTo>
                    <a:pt x="11032" y="8297"/>
                  </a:lnTo>
                  <a:lnTo>
                    <a:pt x="11017" y="8283"/>
                  </a:lnTo>
                  <a:lnTo>
                    <a:pt x="11017" y="8283"/>
                  </a:lnTo>
                  <a:close/>
                  <a:moveTo>
                    <a:pt x="11102" y="8063"/>
                  </a:moveTo>
                  <a:lnTo>
                    <a:pt x="11102" y="8063"/>
                  </a:lnTo>
                  <a:lnTo>
                    <a:pt x="11137" y="8068"/>
                  </a:lnTo>
                  <a:lnTo>
                    <a:pt x="11175" y="8075"/>
                  </a:lnTo>
                  <a:lnTo>
                    <a:pt x="11194" y="8078"/>
                  </a:lnTo>
                  <a:lnTo>
                    <a:pt x="11213" y="8083"/>
                  </a:lnTo>
                  <a:lnTo>
                    <a:pt x="11230" y="8089"/>
                  </a:lnTo>
                  <a:lnTo>
                    <a:pt x="11247" y="8096"/>
                  </a:lnTo>
                  <a:lnTo>
                    <a:pt x="11262" y="8104"/>
                  </a:lnTo>
                  <a:lnTo>
                    <a:pt x="11275" y="8112"/>
                  </a:lnTo>
                  <a:lnTo>
                    <a:pt x="11287" y="8123"/>
                  </a:lnTo>
                  <a:lnTo>
                    <a:pt x="11291" y="8128"/>
                  </a:lnTo>
                  <a:lnTo>
                    <a:pt x="11295" y="8133"/>
                  </a:lnTo>
                  <a:lnTo>
                    <a:pt x="11298" y="8139"/>
                  </a:lnTo>
                  <a:lnTo>
                    <a:pt x="11301" y="8146"/>
                  </a:lnTo>
                  <a:lnTo>
                    <a:pt x="11302" y="8153"/>
                  </a:lnTo>
                  <a:lnTo>
                    <a:pt x="11302" y="8160"/>
                  </a:lnTo>
                  <a:lnTo>
                    <a:pt x="11302" y="8169"/>
                  </a:lnTo>
                  <a:lnTo>
                    <a:pt x="11301" y="8176"/>
                  </a:lnTo>
                  <a:lnTo>
                    <a:pt x="11298" y="8185"/>
                  </a:lnTo>
                  <a:lnTo>
                    <a:pt x="11295" y="8193"/>
                  </a:lnTo>
                  <a:lnTo>
                    <a:pt x="11295" y="8193"/>
                  </a:lnTo>
                  <a:lnTo>
                    <a:pt x="11271" y="8228"/>
                  </a:lnTo>
                  <a:lnTo>
                    <a:pt x="11245" y="8267"/>
                  </a:lnTo>
                  <a:lnTo>
                    <a:pt x="11229" y="8288"/>
                  </a:lnTo>
                  <a:lnTo>
                    <a:pt x="11213" y="8310"/>
                  </a:lnTo>
                  <a:lnTo>
                    <a:pt x="11195" y="8330"/>
                  </a:lnTo>
                  <a:lnTo>
                    <a:pt x="11179" y="8350"/>
                  </a:lnTo>
                  <a:lnTo>
                    <a:pt x="11161" y="8366"/>
                  </a:lnTo>
                  <a:lnTo>
                    <a:pt x="11145" y="8380"/>
                  </a:lnTo>
                  <a:lnTo>
                    <a:pt x="11138" y="8385"/>
                  </a:lnTo>
                  <a:lnTo>
                    <a:pt x="11130" y="8390"/>
                  </a:lnTo>
                  <a:lnTo>
                    <a:pt x="11123" y="8392"/>
                  </a:lnTo>
                  <a:lnTo>
                    <a:pt x="11117" y="8393"/>
                  </a:lnTo>
                  <a:lnTo>
                    <a:pt x="11111" y="8393"/>
                  </a:lnTo>
                  <a:lnTo>
                    <a:pt x="11105" y="8392"/>
                  </a:lnTo>
                  <a:lnTo>
                    <a:pt x="11099" y="8389"/>
                  </a:lnTo>
                  <a:lnTo>
                    <a:pt x="11096" y="8384"/>
                  </a:lnTo>
                  <a:lnTo>
                    <a:pt x="11096" y="8384"/>
                  </a:lnTo>
                  <a:lnTo>
                    <a:pt x="11090" y="8375"/>
                  </a:lnTo>
                  <a:lnTo>
                    <a:pt x="11090" y="8375"/>
                  </a:lnTo>
                  <a:lnTo>
                    <a:pt x="11092" y="8372"/>
                  </a:lnTo>
                  <a:lnTo>
                    <a:pt x="11092" y="8372"/>
                  </a:lnTo>
                  <a:lnTo>
                    <a:pt x="11136" y="8317"/>
                  </a:lnTo>
                  <a:lnTo>
                    <a:pt x="11167" y="8274"/>
                  </a:lnTo>
                  <a:lnTo>
                    <a:pt x="11198" y="8231"/>
                  </a:lnTo>
                  <a:lnTo>
                    <a:pt x="11198" y="8231"/>
                  </a:lnTo>
                  <a:lnTo>
                    <a:pt x="11201" y="8229"/>
                  </a:lnTo>
                  <a:lnTo>
                    <a:pt x="11205" y="8228"/>
                  </a:lnTo>
                  <a:lnTo>
                    <a:pt x="11205" y="8228"/>
                  </a:lnTo>
                  <a:lnTo>
                    <a:pt x="11223" y="8214"/>
                  </a:lnTo>
                  <a:lnTo>
                    <a:pt x="11240" y="8199"/>
                  </a:lnTo>
                  <a:lnTo>
                    <a:pt x="11255" y="8183"/>
                  </a:lnTo>
                  <a:lnTo>
                    <a:pt x="11269" y="8164"/>
                  </a:lnTo>
                  <a:lnTo>
                    <a:pt x="11269" y="8164"/>
                  </a:lnTo>
                  <a:lnTo>
                    <a:pt x="11271" y="8162"/>
                  </a:lnTo>
                  <a:lnTo>
                    <a:pt x="11273" y="8158"/>
                  </a:lnTo>
                  <a:lnTo>
                    <a:pt x="11273" y="8151"/>
                  </a:lnTo>
                  <a:lnTo>
                    <a:pt x="11271" y="8145"/>
                  </a:lnTo>
                  <a:lnTo>
                    <a:pt x="11268" y="8139"/>
                  </a:lnTo>
                  <a:lnTo>
                    <a:pt x="11262" y="8136"/>
                  </a:lnTo>
                  <a:lnTo>
                    <a:pt x="11256" y="8135"/>
                  </a:lnTo>
                  <a:lnTo>
                    <a:pt x="11254" y="8135"/>
                  </a:lnTo>
                  <a:lnTo>
                    <a:pt x="11250" y="8136"/>
                  </a:lnTo>
                  <a:lnTo>
                    <a:pt x="11248" y="8137"/>
                  </a:lnTo>
                  <a:lnTo>
                    <a:pt x="11245" y="8140"/>
                  </a:lnTo>
                  <a:lnTo>
                    <a:pt x="11245" y="8140"/>
                  </a:lnTo>
                  <a:lnTo>
                    <a:pt x="11207" y="8184"/>
                  </a:lnTo>
                  <a:lnTo>
                    <a:pt x="11207" y="8184"/>
                  </a:lnTo>
                  <a:lnTo>
                    <a:pt x="11195" y="8192"/>
                  </a:lnTo>
                  <a:lnTo>
                    <a:pt x="11180" y="8204"/>
                  </a:lnTo>
                  <a:lnTo>
                    <a:pt x="11180" y="8204"/>
                  </a:lnTo>
                  <a:lnTo>
                    <a:pt x="11178" y="8208"/>
                  </a:lnTo>
                  <a:lnTo>
                    <a:pt x="11175" y="8212"/>
                  </a:lnTo>
                  <a:lnTo>
                    <a:pt x="11175" y="8215"/>
                  </a:lnTo>
                  <a:lnTo>
                    <a:pt x="11177" y="8220"/>
                  </a:lnTo>
                  <a:lnTo>
                    <a:pt x="11177" y="8220"/>
                  </a:lnTo>
                  <a:lnTo>
                    <a:pt x="11164" y="8235"/>
                  </a:lnTo>
                  <a:lnTo>
                    <a:pt x="11154" y="8245"/>
                  </a:lnTo>
                  <a:lnTo>
                    <a:pt x="11151" y="8248"/>
                  </a:lnTo>
                  <a:lnTo>
                    <a:pt x="11147" y="8249"/>
                  </a:lnTo>
                  <a:lnTo>
                    <a:pt x="11146" y="8248"/>
                  </a:lnTo>
                  <a:lnTo>
                    <a:pt x="11145" y="8245"/>
                  </a:lnTo>
                  <a:lnTo>
                    <a:pt x="11145" y="8240"/>
                  </a:lnTo>
                  <a:lnTo>
                    <a:pt x="11147" y="8233"/>
                  </a:lnTo>
                  <a:lnTo>
                    <a:pt x="11152" y="8213"/>
                  </a:lnTo>
                  <a:lnTo>
                    <a:pt x="11163" y="8183"/>
                  </a:lnTo>
                  <a:lnTo>
                    <a:pt x="11177" y="8140"/>
                  </a:lnTo>
                  <a:lnTo>
                    <a:pt x="11177" y="8140"/>
                  </a:lnTo>
                  <a:lnTo>
                    <a:pt x="11178" y="8135"/>
                  </a:lnTo>
                  <a:lnTo>
                    <a:pt x="11177" y="8129"/>
                  </a:lnTo>
                  <a:lnTo>
                    <a:pt x="11174" y="8125"/>
                  </a:lnTo>
                  <a:lnTo>
                    <a:pt x="11170" y="8122"/>
                  </a:lnTo>
                  <a:lnTo>
                    <a:pt x="11165" y="8121"/>
                  </a:lnTo>
                  <a:lnTo>
                    <a:pt x="11159" y="8121"/>
                  </a:lnTo>
                  <a:lnTo>
                    <a:pt x="11153" y="8122"/>
                  </a:lnTo>
                  <a:lnTo>
                    <a:pt x="11149" y="8124"/>
                  </a:lnTo>
                  <a:lnTo>
                    <a:pt x="11149" y="8124"/>
                  </a:lnTo>
                  <a:lnTo>
                    <a:pt x="11079" y="8181"/>
                  </a:lnTo>
                  <a:lnTo>
                    <a:pt x="11033" y="8220"/>
                  </a:lnTo>
                  <a:lnTo>
                    <a:pt x="11016" y="8233"/>
                  </a:lnTo>
                  <a:lnTo>
                    <a:pt x="11006" y="8241"/>
                  </a:lnTo>
                  <a:lnTo>
                    <a:pt x="10999" y="8243"/>
                  </a:lnTo>
                  <a:lnTo>
                    <a:pt x="10998" y="8243"/>
                  </a:lnTo>
                  <a:lnTo>
                    <a:pt x="10996" y="8242"/>
                  </a:lnTo>
                  <a:lnTo>
                    <a:pt x="10999" y="8235"/>
                  </a:lnTo>
                  <a:lnTo>
                    <a:pt x="11003" y="8225"/>
                  </a:lnTo>
                  <a:lnTo>
                    <a:pt x="11024" y="8188"/>
                  </a:lnTo>
                  <a:lnTo>
                    <a:pt x="11058" y="8136"/>
                  </a:lnTo>
                  <a:lnTo>
                    <a:pt x="11102" y="8063"/>
                  </a:lnTo>
                  <a:lnTo>
                    <a:pt x="11102" y="8063"/>
                  </a:lnTo>
                  <a:close/>
                  <a:moveTo>
                    <a:pt x="10961" y="8239"/>
                  </a:moveTo>
                  <a:lnTo>
                    <a:pt x="10961" y="8239"/>
                  </a:lnTo>
                  <a:lnTo>
                    <a:pt x="10948" y="8233"/>
                  </a:lnTo>
                  <a:lnTo>
                    <a:pt x="10934" y="8228"/>
                  </a:lnTo>
                  <a:lnTo>
                    <a:pt x="10920" y="8225"/>
                  </a:lnTo>
                  <a:lnTo>
                    <a:pt x="10906" y="8224"/>
                  </a:lnTo>
                  <a:lnTo>
                    <a:pt x="10906" y="8224"/>
                  </a:lnTo>
                  <a:lnTo>
                    <a:pt x="10905" y="8224"/>
                  </a:lnTo>
                  <a:lnTo>
                    <a:pt x="10905" y="8224"/>
                  </a:lnTo>
                  <a:lnTo>
                    <a:pt x="10938" y="8197"/>
                  </a:lnTo>
                  <a:lnTo>
                    <a:pt x="10962" y="8177"/>
                  </a:lnTo>
                  <a:lnTo>
                    <a:pt x="10979" y="8164"/>
                  </a:lnTo>
                  <a:lnTo>
                    <a:pt x="10985" y="8160"/>
                  </a:lnTo>
                  <a:lnTo>
                    <a:pt x="10989" y="8159"/>
                  </a:lnTo>
                  <a:lnTo>
                    <a:pt x="10991" y="8159"/>
                  </a:lnTo>
                  <a:lnTo>
                    <a:pt x="10992" y="8160"/>
                  </a:lnTo>
                  <a:lnTo>
                    <a:pt x="10993" y="8164"/>
                  </a:lnTo>
                  <a:lnTo>
                    <a:pt x="10992" y="8170"/>
                  </a:lnTo>
                  <a:lnTo>
                    <a:pt x="10988" y="8178"/>
                  </a:lnTo>
                  <a:lnTo>
                    <a:pt x="10979" y="8204"/>
                  </a:lnTo>
                  <a:lnTo>
                    <a:pt x="10961" y="8239"/>
                  </a:lnTo>
                  <a:lnTo>
                    <a:pt x="10961" y="8239"/>
                  </a:lnTo>
                  <a:close/>
                  <a:moveTo>
                    <a:pt x="11142" y="7744"/>
                  </a:moveTo>
                  <a:lnTo>
                    <a:pt x="11142" y="7744"/>
                  </a:lnTo>
                  <a:lnTo>
                    <a:pt x="11106" y="7791"/>
                  </a:lnTo>
                  <a:lnTo>
                    <a:pt x="11063" y="7850"/>
                  </a:lnTo>
                  <a:lnTo>
                    <a:pt x="11014" y="7918"/>
                  </a:lnTo>
                  <a:lnTo>
                    <a:pt x="10962" y="7993"/>
                  </a:lnTo>
                  <a:lnTo>
                    <a:pt x="10911" y="8070"/>
                  </a:lnTo>
                  <a:lnTo>
                    <a:pt x="10861" y="8147"/>
                  </a:lnTo>
                  <a:lnTo>
                    <a:pt x="10816" y="8221"/>
                  </a:lnTo>
                  <a:lnTo>
                    <a:pt x="10796" y="8255"/>
                  </a:lnTo>
                  <a:lnTo>
                    <a:pt x="10779" y="8288"/>
                  </a:lnTo>
                  <a:lnTo>
                    <a:pt x="10779" y="8288"/>
                  </a:lnTo>
                  <a:lnTo>
                    <a:pt x="10776" y="8294"/>
                  </a:lnTo>
                  <a:lnTo>
                    <a:pt x="10776" y="8298"/>
                  </a:lnTo>
                  <a:lnTo>
                    <a:pt x="10778" y="8303"/>
                  </a:lnTo>
                  <a:lnTo>
                    <a:pt x="10780" y="8307"/>
                  </a:lnTo>
                  <a:lnTo>
                    <a:pt x="10780" y="8307"/>
                  </a:lnTo>
                  <a:lnTo>
                    <a:pt x="10765" y="8323"/>
                  </a:lnTo>
                  <a:lnTo>
                    <a:pt x="10748" y="8339"/>
                  </a:lnTo>
                  <a:lnTo>
                    <a:pt x="10731" y="8356"/>
                  </a:lnTo>
                  <a:lnTo>
                    <a:pt x="10713" y="8370"/>
                  </a:lnTo>
                  <a:lnTo>
                    <a:pt x="10693" y="8382"/>
                  </a:lnTo>
                  <a:lnTo>
                    <a:pt x="10683" y="8387"/>
                  </a:lnTo>
                  <a:lnTo>
                    <a:pt x="10672" y="8392"/>
                  </a:lnTo>
                  <a:lnTo>
                    <a:pt x="10660" y="8396"/>
                  </a:lnTo>
                  <a:lnTo>
                    <a:pt x="10649" y="8398"/>
                  </a:lnTo>
                  <a:lnTo>
                    <a:pt x="10637" y="8400"/>
                  </a:lnTo>
                  <a:lnTo>
                    <a:pt x="10624" y="8401"/>
                  </a:lnTo>
                  <a:lnTo>
                    <a:pt x="10624" y="8401"/>
                  </a:lnTo>
                  <a:lnTo>
                    <a:pt x="10658" y="8362"/>
                  </a:lnTo>
                  <a:lnTo>
                    <a:pt x="10692" y="8322"/>
                  </a:lnTo>
                  <a:lnTo>
                    <a:pt x="10759" y="8241"/>
                  </a:lnTo>
                  <a:lnTo>
                    <a:pt x="10823" y="8159"/>
                  </a:lnTo>
                  <a:lnTo>
                    <a:pt x="10886" y="8076"/>
                  </a:lnTo>
                  <a:lnTo>
                    <a:pt x="11013" y="7910"/>
                  </a:lnTo>
                  <a:lnTo>
                    <a:pt x="11077" y="7826"/>
                  </a:lnTo>
                  <a:lnTo>
                    <a:pt x="11142" y="7744"/>
                  </a:lnTo>
                  <a:lnTo>
                    <a:pt x="11142" y="7744"/>
                  </a:lnTo>
                  <a:close/>
                  <a:moveTo>
                    <a:pt x="10275" y="8552"/>
                  </a:moveTo>
                  <a:lnTo>
                    <a:pt x="10275" y="8552"/>
                  </a:lnTo>
                  <a:lnTo>
                    <a:pt x="10314" y="8507"/>
                  </a:lnTo>
                  <a:lnTo>
                    <a:pt x="10351" y="8461"/>
                  </a:lnTo>
                  <a:lnTo>
                    <a:pt x="10425" y="8369"/>
                  </a:lnTo>
                  <a:lnTo>
                    <a:pt x="10425" y="8369"/>
                  </a:lnTo>
                  <a:lnTo>
                    <a:pt x="10387" y="8426"/>
                  </a:lnTo>
                  <a:lnTo>
                    <a:pt x="10348" y="8482"/>
                  </a:lnTo>
                  <a:lnTo>
                    <a:pt x="10308" y="8538"/>
                  </a:lnTo>
                  <a:lnTo>
                    <a:pt x="10267" y="8593"/>
                  </a:lnTo>
                  <a:lnTo>
                    <a:pt x="10267" y="8593"/>
                  </a:lnTo>
                  <a:lnTo>
                    <a:pt x="10265" y="8598"/>
                  </a:lnTo>
                  <a:lnTo>
                    <a:pt x="10265" y="8603"/>
                  </a:lnTo>
                  <a:lnTo>
                    <a:pt x="10267" y="8607"/>
                  </a:lnTo>
                  <a:lnTo>
                    <a:pt x="10271" y="8611"/>
                  </a:lnTo>
                  <a:lnTo>
                    <a:pt x="10275" y="8613"/>
                  </a:lnTo>
                  <a:lnTo>
                    <a:pt x="10280" y="8615"/>
                  </a:lnTo>
                  <a:lnTo>
                    <a:pt x="10286" y="8613"/>
                  </a:lnTo>
                  <a:lnTo>
                    <a:pt x="10291" y="8611"/>
                  </a:lnTo>
                  <a:lnTo>
                    <a:pt x="10291" y="8611"/>
                  </a:lnTo>
                  <a:lnTo>
                    <a:pt x="10354" y="8549"/>
                  </a:lnTo>
                  <a:lnTo>
                    <a:pt x="10416" y="8486"/>
                  </a:lnTo>
                  <a:lnTo>
                    <a:pt x="10477" y="8423"/>
                  </a:lnTo>
                  <a:lnTo>
                    <a:pt x="10538" y="8357"/>
                  </a:lnTo>
                  <a:lnTo>
                    <a:pt x="10596" y="8291"/>
                  </a:lnTo>
                  <a:lnTo>
                    <a:pt x="10653" y="8226"/>
                  </a:lnTo>
                  <a:lnTo>
                    <a:pt x="10711" y="8158"/>
                  </a:lnTo>
                  <a:lnTo>
                    <a:pt x="10767" y="8090"/>
                  </a:lnTo>
                  <a:lnTo>
                    <a:pt x="10767" y="8090"/>
                  </a:lnTo>
                  <a:lnTo>
                    <a:pt x="10703" y="8181"/>
                  </a:lnTo>
                  <a:lnTo>
                    <a:pt x="10641" y="8274"/>
                  </a:lnTo>
                  <a:lnTo>
                    <a:pt x="10610" y="8321"/>
                  </a:lnTo>
                  <a:lnTo>
                    <a:pt x="10580" y="8368"/>
                  </a:lnTo>
                  <a:lnTo>
                    <a:pt x="10550" y="8416"/>
                  </a:lnTo>
                  <a:lnTo>
                    <a:pt x="10522" y="8465"/>
                  </a:lnTo>
                  <a:lnTo>
                    <a:pt x="10522" y="8465"/>
                  </a:lnTo>
                  <a:lnTo>
                    <a:pt x="10520" y="8469"/>
                  </a:lnTo>
                  <a:lnTo>
                    <a:pt x="10520" y="8474"/>
                  </a:lnTo>
                  <a:lnTo>
                    <a:pt x="10521" y="8478"/>
                  </a:lnTo>
                  <a:lnTo>
                    <a:pt x="10524" y="8481"/>
                  </a:lnTo>
                  <a:lnTo>
                    <a:pt x="10524" y="8481"/>
                  </a:lnTo>
                  <a:lnTo>
                    <a:pt x="10484" y="8516"/>
                  </a:lnTo>
                  <a:lnTo>
                    <a:pt x="10464" y="8531"/>
                  </a:lnTo>
                  <a:lnTo>
                    <a:pt x="10445" y="8547"/>
                  </a:lnTo>
                  <a:lnTo>
                    <a:pt x="10426" y="8560"/>
                  </a:lnTo>
                  <a:lnTo>
                    <a:pt x="10408" y="8571"/>
                  </a:lnTo>
                  <a:lnTo>
                    <a:pt x="10390" y="8583"/>
                  </a:lnTo>
                  <a:lnTo>
                    <a:pt x="10371" y="8592"/>
                  </a:lnTo>
                  <a:lnTo>
                    <a:pt x="10351" y="8602"/>
                  </a:lnTo>
                  <a:lnTo>
                    <a:pt x="10333" y="8610"/>
                  </a:lnTo>
                  <a:lnTo>
                    <a:pt x="10312" y="8617"/>
                  </a:lnTo>
                  <a:lnTo>
                    <a:pt x="10292" y="8624"/>
                  </a:lnTo>
                  <a:lnTo>
                    <a:pt x="10270" y="8630"/>
                  </a:lnTo>
                  <a:lnTo>
                    <a:pt x="10247" y="8634"/>
                  </a:lnTo>
                  <a:lnTo>
                    <a:pt x="10224" y="8639"/>
                  </a:lnTo>
                  <a:lnTo>
                    <a:pt x="10198" y="8643"/>
                  </a:lnTo>
                  <a:lnTo>
                    <a:pt x="10198" y="8643"/>
                  </a:lnTo>
                  <a:lnTo>
                    <a:pt x="10275" y="8552"/>
                  </a:lnTo>
                  <a:lnTo>
                    <a:pt x="10275" y="8552"/>
                  </a:lnTo>
                  <a:close/>
                  <a:moveTo>
                    <a:pt x="9386" y="9634"/>
                  </a:moveTo>
                  <a:lnTo>
                    <a:pt x="9386" y="9634"/>
                  </a:lnTo>
                  <a:lnTo>
                    <a:pt x="9385" y="9638"/>
                  </a:lnTo>
                  <a:lnTo>
                    <a:pt x="9384" y="9640"/>
                  </a:lnTo>
                  <a:lnTo>
                    <a:pt x="9385" y="9646"/>
                  </a:lnTo>
                  <a:lnTo>
                    <a:pt x="9387" y="9650"/>
                  </a:lnTo>
                  <a:lnTo>
                    <a:pt x="9392" y="9654"/>
                  </a:lnTo>
                  <a:lnTo>
                    <a:pt x="9396" y="9656"/>
                  </a:lnTo>
                  <a:lnTo>
                    <a:pt x="9402" y="9656"/>
                  </a:lnTo>
                  <a:lnTo>
                    <a:pt x="9408" y="9654"/>
                  </a:lnTo>
                  <a:lnTo>
                    <a:pt x="9410" y="9652"/>
                  </a:lnTo>
                  <a:lnTo>
                    <a:pt x="9412" y="9649"/>
                  </a:lnTo>
                  <a:lnTo>
                    <a:pt x="9412" y="9649"/>
                  </a:lnTo>
                  <a:lnTo>
                    <a:pt x="9453" y="9587"/>
                  </a:lnTo>
                  <a:lnTo>
                    <a:pt x="9494" y="9526"/>
                  </a:lnTo>
                  <a:lnTo>
                    <a:pt x="9536" y="9465"/>
                  </a:lnTo>
                  <a:lnTo>
                    <a:pt x="9578" y="9406"/>
                  </a:lnTo>
                  <a:lnTo>
                    <a:pt x="9622" y="9346"/>
                  </a:lnTo>
                  <a:lnTo>
                    <a:pt x="9666" y="9288"/>
                  </a:lnTo>
                  <a:lnTo>
                    <a:pt x="9711" y="9229"/>
                  </a:lnTo>
                  <a:lnTo>
                    <a:pt x="9756" y="9172"/>
                  </a:lnTo>
                  <a:lnTo>
                    <a:pt x="9848" y="9057"/>
                  </a:lnTo>
                  <a:lnTo>
                    <a:pt x="9942" y="8943"/>
                  </a:lnTo>
                  <a:lnTo>
                    <a:pt x="10037" y="8831"/>
                  </a:lnTo>
                  <a:lnTo>
                    <a:pt x="10133" y="8720"/>
                  </a:lnTo>
                  <a:lnTo>
                    <a:pt x="10133" y="8720"/>
                  </a:lnTo>
                  <a:lnTo>
                    <a:pt x="10143" y="8740"/>
                  </a:lnTo>
                  <a:lnTo>
                    <a:pt x="10154" y="8760"/>
                  </a:lnTo>
                  <a:lnTo>
                    <a:pt x="10165" y="8778"/>
                  </a:lnTo>
                  <a:lnTo>
                    <a:pt x="10178" y="8797"/>
                  </a:lnTo>
                  <a:lnTo>
                    <a:pt x="10192" y="8815"/>
                  </a:lnTo>
                  <a:lnTo>
                    <a:pt x="10208" y="8833"/>
                  </a:lnTo>
                  <a:lnTo>
                    <a:pt x="10240" y="8871"/>
                  </a:lnTo>
                  <a:lnTo>
                    <a:pt x="10240" y="8871"/>
                  </a:lnTo>
                  <a:lnTo>
                    <a:pt x="10254" y="8887"/>
                  </a:lnTo>
                  <a:lnTo>
                    <a:pt x="10268" y="8904"/>
                  </a:lnTo>
                  <a:lnTo>
                    <a:pt x="10280" y="8919"/>
                  </a:lnTo>
                  <a:lnTo>
                    <a:pt x="10291" y="8935"/>
                  </a:lnTo>
                  <a:lnTo>
                    <a:pt x="10300" y="8950"/>
                  </a:lnTo>
                  <a:lnTo>
                    <a:pt x="10307" y="8964"/>
                  </a:lnTo>
                  <a:lnTo>
                    <a:pt x="10314" y="8980"/>
                  </a:lnTo>
                  <a:lnTo>
                    <a:pt x="10320" y="8994"/>
                  </a:lnTo>
                  <a:lnTo>
                    <a:pt x="10325" y="9008"/>
                  </a:lnTo>
                  <a:lnTo>
                    <a:pt x="10327" y="9022"/>
                  </a:lnTo>
                  <a:lnTo>
                    <a:pt x="10329" y="9036"/>
                  </a:lnTo>
                  <a:lnTo>
                    <a:pt x="10330" y="9050"/>
                  </a:lnTo>
                  <a:lnTo>
                    <a:pt x="10330" y="9063"/>
                  </a:lnTo>
                  <a:lnTo>
                    <a:pt x="10330" y="9077"/>
                  </a:lnTo>
                  <a:lnTo>
                    <a:pt x="10328" y="9090"/>
                  </a:lnTo>
                  <a:lnTo>
                    <a:pt x="10326" y="9104"/>
                  </a:lnTo>
                  <a:lnTo>
                    <a:pt x="10326" y="9104"/>
                  </a:lnTo>
                  <a:lnTo>
                    <a:pt x="10323" y="9100"/>
                  </a:lnTo>
                  <a:lnTo>
                    <a:pt x="10320" y="9097"/>
                  </a:lnTo>
                  <a:lnTo>
                    <a:pt x="10316" y="9094"/>
                  </a:lnTo>
                  <a:lnTo>
                    <a:pt x="10313" y="9093"/>
                  </a:lnTo>
                  <a:lnTo>
                    <a:pt x="10309" y="9093"/>
                  </a:lnTo>
                  <a:lnTo>
                    <a:pt x="10306" y="9094"/>
                  </a:lnTo>
                  <a:lnTo>
                    <a:pt x="10302" y="9096"/>
                  </a:lnTo>
                  <a:lnTo>
                    <a:pt x="10298" y="9099"/>
                  </a:lnTo>
                  <a:lnTo>
                    <a:pt x="10298" y="9099"/>
                  </a:lnTo>
                  <a:lnTo>
                    <a:pt x="10254" y="9156"/>
                  </a:lnTo>
                  <a:lnTo>
                    <a:pt x="10211" y="9214"/>
                  </a:lnTo>
                  <a:lnTo>
                    <a:pt x="10128" y="9330"/>
                  </a:lnTo>
                  <a:lnTo>
                    <a:pt x="10128" y="9330"/>
                  </a:lnTo>
                  <a:lnTo>
                    <a:pt x="10172" y="9251"/>
                  </a:lnTo>
                  <a:lnTo>
                    <a:pt x="10216" y="9173"/>
                  </a:lnTo>
                  <a:lnTo>
                    <a:pt x="10237" y="9133"/>
                  </a:lnTo>
                  <a:lnTo>
                    <a:pt x="10258" y="9092"/>
                  </a:lnTo>
                  <a:lnTo>
                    <a:pt x="10278" y="9052"/>
                  </a:lnTo>
                  <a:lnTo>
                    <a:pt x="10296" y="9010"/>
                  </a:lnTo>
                  <a:lnTo>
                    <a:pt x="10296" y="9010"/>
                  </a:lnTo>
                  <a:lnTo>
                    <a:pt x="10298" y="9003"/>
                  </a:lnTo>
                  <a:lnTo>
                    <a:pt x="10298" y="8997"/>
                  </a:lnTo>
                  <a:lnTo>
                    <a:pt x="10294" y="8990"/>
                  </a:lnTo>
                  <a:lnTo>
                    <a:pt x="10291" y="8986"/>
                  </a:lnTo>
                  <a:lnTo>
                    <a:pt x="10285" y="8983"/>
                  </a:lnTo>
                  <a:lnTo>
                    <a:pt x="10279" y="8982"/>
                  </a:lnTo>
                  <a:lnTo>
                    <a:pt x="10275" y="8982"/>
                  </a:lnTo>
                  <a:lnTo>
                    <a:pt x="10273" y="8983"/>
                  </a:lnTo>
                  <a:lnTo>
                    <a:pt x="10270" y="8984"/>
                  </a:lnTo>
                  <a:lnTo>
                    <a:pt x="10266" y="8988"/>
                  </a:lnTo>
                  <a:lnTo>
                    <a:pt x="10266" y="8988"/>
                  </a:lnTo>
                  <a:lnTo>
                    <a:pt x="10212" y="9045"/>
                  </a:lnTo>
                  <a:lnTo>
                    <a:pt x="10160" y="9104"/>
                  </a:lnTo>
                  <a:lnTo>
                    <a:pt x="10109" y="9163"/>
                  </a:lnTo>
                  <a:lnTo>
                    <a:pt x="10059" y="9224"/>
                  </a:lnTo>
                  <a:lnTo>
                    <a:pt x="10059" y="9224"/>
                  </a:lnTo>
                  <a:lnTo>
                    <a:pt x="10058" y="9224"/>
                  </a:lnTo>
                  <a:lnTo>
                    <a:pt x="10058" y="9224"/>
                  </a:lnTo>
                  <a:lnTo>
                    <a:pt x="10099" y="9158"/>
                  </a:lnTo>
                  <a:lnTo>
                    <a:pt x="10119" y="9122"/>
                  </a:lnTo>
                  <a:lnTo>
                    <a:pt x="10137" y="9089"/>
                  </a:lnTo>
                  <a:lnTo>
                    <a:pt x="10155" y="9052"/>
                  </a:lnTo>
                  <a:lnTo>
                    <a:pt x="10171" y="9017"/>
                  </a:lnTo>
                  <a:lnTo>
                    <a:pt x="10188" y="8980"/>
                  </a:lnTo>
                  <a:lnTo>
                    <a:pt x="10202" y="8942"/>
                  </a:lnTo>
                  <a:lnTo>
                    <a:pt x="10202" y="8942"/>
                  </a:lnTo>
                  <a:lnTo>
                    <a:pt x="10202" y="8935"/>
                  </a:lnTo>
                  <a:lnTo>
                    <a:pt x="10201" y="8929"/>
                  </a:lnTo>
                  <a:lnTo>
                    <a:pt x="10198" y="8925"/>
                  </a:lnTo>
                  <a:lnTo>
                    <a:pt x="10193" y="8922"/>
                  </a:lnTo>
                  <a:lnTo>
                    <a:pt x="10188" y="8920"/>
                  </a:lnTo>
                  <a:lnTo>
                    <a:pt x="10182" y="8920"/>
                  </a:lnTo>
                  <a:lnTo>
                    <a:pt x="10176" y="8921"/>
                  </a:lnTo>
                  <a:lnTo>
                    <a:pt x="10171" y="8925"/>
                  </a:lnTo>
                  <a:lnTo>
                    <a:pt x="10171" y="8925"/>
                  </a:lnTo>
                  <a:lnTo>
                    <a:pt x="10149" y="8943"/>
                  </a:lnTo>
                  <a:lnTo>
                    <a:pt x="10128" y="8964"/>
                  </a:lnTo>
                  <a:lnTo>
                    <a:pt x="10087" y="9005"/>
                  </a:lnTo>
                  <a:lnTo>
                    <a:pt x="10087" y="9005"/>
                  </a:lnTo>
                  <a:lnTo>
                    <a:pt x="10106" y="8968"/>
                  </a:lnTo>
                  <a:lnTo>
                    <a:pt x="10123" y="8928"/>
                  </a:lnTo>
                  <a:lnTo>
                    <a:pt x="10138" y="8887"/>
                  </a:lnTo>
                  <a:lnTo>
                    <a:pt x="10151" y="8845"/>
                  </a:lnTo>
                  <a:lnTo>
                    <a:pt x="10151" y="8845"/>
                  </a:lnTo>
                  <a:lnTo>
                    <a:pt x="10153" y="8839"/>
                  </a:lnTo>
                  <a:lnTo>
                    <a:pt x="10151" y="8835"/>
                  </a:lnTo>
                  <a:lnTo>
                    <a:pt x="10148" y="8830"/>
                  </a:lnTo>
                  <a:lnTo>
                    <a:pt x="10144" y="8826"/>
                  </a:lnTo>
                  <a:lnTo>
                    <a:pt x="10140" y="8825"/>
                  </a:lnTo>
                  <a:lnTo>
                    <a:pt x="10134" y="8824"/>
                  </a:lnTo>
                  <a:lnTo>
                    <a:pt x="10129" y="8825"/>
                  </a:lnTo>
                  <a:lnTo>
                    <a:pt x="10123" y="8829"/>
                  </a:lnTo>
                  <a:lnTo>
                    <a:pt x="10123" y="8829"/>
                  </a:lnTo>
                  <a:lnTo>
                    <a:pt x="10074" y="8877"/>
                  </a:lnTo>
                  <a:lnTo>
                    <a:pt x="10025" y="8926"/>
                  </a:lnTo>
                  <a:lnTo>
                    <a:pt x="9978" y="8977"/>
                  </a:lnTo>
                  <a:lnTo>
                    <a:pt x="9932" y="9029"/>
                  </a:lnTo>
                  <a:lnTo>
                    <a:pt x="9888" y="9082"/>
                  </a:lnTo>
                  <a:lnTo>
                    <a:pt x="9845" y="9134"/>
                  </a:lnTo>
                  <a:lnTo>
                    <a:pt x="9801" y="9189"/>
                  </a:lnTo>
                  <a:lnTo>
                    <a:pt x="9759" y="9244"/>
                  </a:lnTo>
                  <a:lnTo>
                    <a:pt x="9759" y="9244"/>
                  </a:lnTo>
                  <a:lnTo>
                    <a:pt x="9634" y="9408"/>
                  </a:lnTo>
                  <a:lnTo>
                    <a:pt x="9634" y="9408"/>
                  </a:lnTo>
                  <a:lnTo>
                    <a:pt x="9625" y="9415"/>
                  </a:lnTo>
                  <a:lnTo>
                    <a:pt x="9616" y="9423"/>
                  </a:lnTo>
                  <a:lnTo>
                    <a:pt x="9611" y="9433"/>
                  </a:lnTo>
                  <a:lnTo>
                    <a:pt x="9605" y="9446"/>
                  </a:lnTo>
                  <a:lnTo>
                    <a:pt x="9605" y="9446"/>
                  </a:lnTo>
                  <a:lnTo>
                    <a:pt x="9571" y="9489"/>
                  </a:lnTo>
                  <a:lnTo>
                    <a:pt x="9537" y="9532"/>
                  </a:lnTo>
                  <a:lnTo>
                    <a:pt x="9537" y="9532"/>
                  </a:lnTo>
                  <a:lnTo>
                    <a:pt x="9498" y="9579"/>
                  </a:lnTo>
                  <a:lnTo>
                    <a:pt x="9458" y="9625"/>
                  </a:lnTo>
                  <a:lnTo>
                    <a:pt x="9458" y="9625"/>
                  </a:lnTo>
                  <a:lnTo>
                    <a:pt x="9422" y="9677"/>
                  </a:lnTo>
                  <a:lnTo>
                    <a:pt x="9412" y="9691"/>
                  </a:lnTo>
                  <a:lnTo>
                    <a:pt x="9433" y="9659"/>
                  </a:lnTo>
                  <a:lnTo>
                    <a:pt x="9433" y="9659"/>
                  </a:lnTo>
                  <a:lnTo>
                    <a:pt x="9433" y="9657"/>
                  </a:lnTo>
                  <a:lnTo>
                    <a:pt x="9433" y="9656"/>
                  </a:lnTo>
                  <a:lnTo>
                    <a:pt x="9430" y="9655"/>
                  </a:lnTo>
                  <a:lnTo>
                    <a:pt x="9429" y="9656"/>
                  </a:lnTo>
                  <a:lnTo>
                    <a:pt x="9429" y="9656"/>
                  </a:lnTo>
                  <a:lnTo>
                    <a:pt x="9378" y="9716"/>
                  </a:lnTo>
                  <a:lnTo>
                    <a:pt x="9378" y="9716"/>
                  </a:lnTo>
                  <a:lnTo>
                    <a:pt x="9375" y="9719"/>
                  </a:lnTo>
                  <a:lnTo>
                    <a:pt x="9375" y="9722"/>
                  </a:lnTo>
                  <a:lnTo>
                    <a:pt x="9377" y="9725"/>
                  </a:lnTo>
                  <a:lnTo>
                    <a:pt x="9378" y="9728"/>
                  </a:lnTo>
                  <a:lnTo>
                    <a:pt x="9380" y="9729"/>
                  </a:lnTo>
                  <a:lnTo>
                    <a:pt x="9382" y="9730"/>
                  </a:lnTo>
                  <a:lnTo>
                    <a:pt x="9386" y="9729"/>
                  </a:lnTo>
                  <a:lnTo>
                    <a:pt x="9388" y="9728"/>
                  </a:lnTo>
                  <a:lnTo>
                    <a:pt x="9388" y="9728"/>
                  </a:lnTo>
                  <a:lnTo>
                    <a:pt x="9416" y="9701"/>
                  </a:lnTo>
                  <a:lnTo>
                    <a:pt x="9444" y="9673"/>
                  </a:lnTo>
                  <a:lnTo>
                    <a:pt x="9497" y="9616"/>
                  </a:lnTo>
                  <a:lnTo>
                    <a:pt x="9549" y="9558"/>
                  </a:lnTo>
                  <a:lnTo>
                    <a:pt x="9599" y="9498"/>
                  </a:lnTo>
                  <a:lnTo>
                    <a:pt x="9599" y="9498"/>
                  </a:lnTo>
                  <a:lnTo>
                    <a:pt x="9600" y="9531"/>
                  </a:lnTo>
                  <a:lnTo>
                    <a:pt x="9605" y="9563"/>
                  </a:lnTo>
                  <a:lnTo>
                    <a:pt x="9609" y="9595"/>
                  </a:lnTo>
                  <a:lnTo>
                    <a:pt x="9616" y="9628"/>
                  </a:lnTo>
                  <a:lnTo>
                    <a:pt x="9625" y="9660"/>
                  </a:lnTo>
                  <a:lnTo>
                    <a:pt x="9635" y="9693"/>
                  </a:lnTo>
                  <a:lnTo>
                    <a:pt x="9645" y="9724"/>
                  </a:lnTo>
                  <a:lnTo>
                    <a:pt x="9656" y="9757"/>
                  </a:lnTo>
                  <a:lnTo>
                    <a:pt x="9681" y="9820"/>
                  </a:lnTo>
                  <a:lnTo>
                    <a:pt x="9705" y="9883"/>
                  </a:lnTo>
                  <a:lnTo>
                    <a:pt x="9731" y="9944"/>
                  </a:lnTo>
                  <a:lnTo>
                    <a:pt x="9755" y="10005"/>
                  </a:lnTo>
                  <a:lnTo>
                    <a:pt x="9755" y="10005"/>
                  </a:lnTo>
                  <a:lnTo>
                    <a:pt x="9759" y="10018"/>
                  </a:lnTo>
                  <a:lnTo>
                    <a:pt x="9765" y="10031"/>
                  </a:lnTo>
                  <a:lnTo>
                    <a:pt x="9765" y="10031"/>
                  </a:lnTo>
                  <a:lnTo>
                    <a:pt x="9759" y="10026"/>
                  </a:lnTo>
                  <a:lnTo>
                    <a:pt x="9752" y="10024"/>
                  </a:lnTo>
                  <a:lnTo>
                    <a:pt x="9749" y="10025"/>
                  </a:lnTo>
                  <a:lnTo>
                    <a:pt x="9745" y="10025"/>
                  </a:lnTo>
                  <a:lnTo>
                    <a:pt x="9742" y="10027"/>
                  </a:lnTo>
                  <a:lnTo>
                    <a:pt x="9738" y="10030"/>
                  </a:lnTo>
                  <a:lnTo>
                    <a:pt x="9738" y="10030"/>
                  </a:lnTo>
                  <a:lnTo>
                    <a:pt x="9656" y="10107"/>
                  </a:lnTo>
                  <a:lnTo>
                    <a:pt x="9627" y="10135"/>
                  </a:lnTo>
                  <a:lnTo>
                    <a:pt x="9604" y="10155"/>
                  </a:lnTo>
                  <a:lnTo>
                    <a:pt x="9587" y="10169"/>
                  </a:lnTo>
                  <a:lnTo>
                    <a:pt x="9581" y="10172"/>
                  </a:lnTo>
                  <a:lnTo>
                    <a:pt x="9576" y="10175"/>
                  </a:lnTo>
                  <a:lnTo>
                    <a:pt x="9572" y="10176"/>
                  </a:lnTo>
                  <a:lnTo>
                    <a:pt x="9570" y="10175"/>
                  </a:lnTo>
                  <a:lnTo>
                    <a:pt x="9568" y="10172"/>
                  </a:lnTo>
                  <a:lnTo>
                    <a:pt x="9568" y="10169"/>
                  </a:lnTo>
                  <a:lnTo>
                    <a:pt x="9571" y="10157"/>
                  </a:lnTo>
                  <a:lnTo>
                    <a:pt x="9578" y="10140"/>
                  </a:lnTo>
                  <a:lnTo>
                    <a:pt x="9598" y="10089"/>
                  </a:lnTo>
                  <a:lnTo>
                    <a:pt x="9626" y="10020"/>
                  </a:lnTo>
                  <a:lnTo>
                    <a:pt x="9641" y="9979"/>
                  </a:lnTo>
                  <a:lnTo>
                    <a:pt x="9656" y="9935"/>
                  </a:lnTo>
                  <a:lnTo>
                    <a:pt x="9656" y="9935"/>
                  </a:lnTo>
                  <a:lnTo>
                    <a:pt x="9657" y="9929"/>
                  </a:lnTo>
                  <a:lnTo>
                    <a:pt x="9656" y="9923"/>
                  </a:lnTo>
                  <a:lnTo>
                    <a:pt x="9653" y="9918"/>
                  </a:lnTo>
                  <a:lnTo>
                    <a:pt x="9648" y="9915"/>
                  </a:lnTo>
                  <a:lnTo>
                    <a:pt x="9642" y="9913"/>
                  </a:lnTo>
                  <a:lnTo>
                    <a:pt x="9636" y="9911"/>
                  </a:lnTo>
                  <a:lnTo>
                    <a:pt x="9632" y="9914"/>
                  </a:lnTo>
                  <a:lnTo>
                    <a:pt x="9627" y="9917"/>
                  </a:lnTo>
                  <a:lnTo>
                    <a:pt x="9627" y="9917"/>
                  </a:lnTo>
                  <a:lnTo>
                    <a:pt x="9532" y="10032"/>
                  </a:lnTo>
                  <a:lnTo>
                    <a:pt x="9481" y="10094"/>
                  </a:lnTo>
                  <a:lnTo>
                    <a:pt x="9469" y="10107"/>
                  </a:lnTo>
                  <a:lnTo>
                    <a:pt x="9465" y="10110"/>
                  </a:lnTo>
                  <a:lnTo>
                    <a:pt x="9468" y="10105"/>
                  </a:lnTo>
                  <a:lnTo>
                    <a:pt x="9477" y="10090"/>
                  </a:lnTo>
                  <a:lnTo>
                    <a:pt x="9506" y="10040"/>
                  </a:lnTo>
                  <a:lnTo>
                    <a:pt x="9526" y="10007"/>
                  </a:lnTo>
                  <a:lnTo>
                    <a:pt x="9547" y="9969"/>
                  </a:lnTo>
                  <a:lnTo>
                    <a:pt x="9568" y="9928"/>
                  </a:lnTo>
                  <a:lnTo>
                    <a:pt x="9588" y="9883"/>
                  </a:lnTo>
                  <a:lnTo>
                    <a:pt x="9607" y="9836"/>
                  </a:lnTo>
                  <a:lnTo>
                    <a:pt x="9616" y="9814"/>
                  </a:lnTo>
                  <a:lnTo>
                    <a:pt x="9623" y="9791"/>
                  </a:lnTo>
                  <a:lnTo>
                    <a:pt x="9623" y="9791"/>
                  </a:lnTo>
                  <a:lnTo>
                    <a:pt x="9625" y="9785"/>
                  </a:lnTo>
                  <a:lnTo>
                    <a:pt x="9623" y="9779"/>
                  </a:lnTo>
                  <a:lnTo>
                    <a:pt x="9620" y="9774"/>
                  </a:lnTo>
                  <a:lnTo>
                    <a:pt x="9615" y="9771"/>
                  </a:lnTo>
                  <a:lnTo>
                    <a:pt x="9611" y="9770"/>
                  </a:lnTo>
                  <a:lnTo>
                    <a:pt x="9605" y="9769"/>
                  </a:lnTo>
                  <a:lnTo>
                    <a:pt x="9600" y="9770"/>
                  </a:lnTo>
                  <a:lnTo>
                    <a:pt x="9595" y="9773"/>
                  </a:lnTo>
                  <a:lnTo>
                    <a:pt x="9595" y="9773"/>
                  </a:lnTo>
                  <a:lnTo>
                    <a:pt x="9561" y="9808"/>
                  </a:lnTo>
                  <a:lnTo>
                    <a:pt x="9530" y="9842"/>
                  </a:lnTo>
                  <a:lnTo>
                    <a:pt x="9499" y="9877"/>
                  </a:lnTo>
                  <a:lnTo>
                    <a:pt x="9470" y="9914"/>
                  </a:lnTo>
                  <a:lnTo>
                    <a:pt x="9442" y="9950"/>
                  </a:lnTo>
                  <a:lnTo>
                    <a:pt x="9414" y="9986"/>
                  </a:lnTo>
                  <a:lnTo>
                    <a:pt x="9386" y="10025"/>
                  </a:lnTo>
                  <a:lnTo>
                    <a:pt x="9358" y="10064"/>
                  </a:lnTo>
                  <a:lnTo>
                    <a:pt x="9358" y="10064"/>
                  </a:lnTo>
                  <a:lnTo>
                    <a:pt x="9374" y="10039"/>
                  </a:lnTo>
                  <a:lnTo>
                    <a:pt x="9391" y="10014"/>
                  </a:lnTo>
                  <a:lnTo>
                    <a:pt x="9406" y="9989"/>
                  </a:lnTo>
                  <a:lnTo>
                    <a:pt x="9421" y="9963"/>
                  </a:lnTo>
                  <a:lnTo>
                    <a:pt x="9449" y="9910"/>
                  </a:lnTo>
                  <a:lnTo>
                    <a:pt x="9475" y="9855"/>
                  </a:lnTo>
                  <a:lnTo>
                    <a:pt x="9501" y="9800"/>
                  </a:lnTo>
                  <a:lnTo>
                    <a:pt x="9525" y="9744"/>
                  </a:lnTo>
                  <a:lnTo>
                    <a:pt x="9573" y="9634"/>
                  </a:lnTo>
                  <a:lnTo>
                    <a:pt x="9573" y="9634"/>
                  </a:lnTo>
                  <a:lnTo>
                    <a:pt x="9576" y="9628"/>
                  </a:lnTo>
                  <a:lnTo>
                    <a:pt x="9574" y="9622"/>
                  </a:lnTo>
                  <a:lnTo>
                    <a:pt x="9572" y="9616"/>
                  </a:lnTo>
                  <a:lnTo>
                    <a:pt x="9567" y="9612"/>
                  </a:lnTo>
                  <a:lnTo>
                    <a:pt x="9563" y="9609"/>
                  </a:lnTo>
                  <a:lnTo>
                    <a:pt x="9558" y="9608"/>
                  </a:lnTo>
                  <a:lnTo>
                    <a:pt x="9552" y="9609"/>
                  </a:lnTo>
                  <a:lnTo>
                    <a:pt x="9550" y="9611"/>
                  </a:lnTo>
                  <a:lnTo>
                    <a:pt x="9547" y="9614"/>
                  </a:lnTo>
                  <a:lnTo>
                    <a:pt x="9547" y="9614"/>
                  </a:lnTo>
                  <a:lnTo>
                    <a:pt x="9495" y="9682"/>
                  </a:lnTo>
                  <a:lnTo>
                    <a:pt x="9444" y="9751"/>
                  </a:lnTo>
                  <a:lnTo>
                    <a:pt x="9394" y="9821"/>
                  </a:lnTo>
                  <a:lnTo>
                    <a:pt x="9345" y="9890"/>
                  </a:lnTo>
                  <a:lnTo>
                    <a:pt x="9345" y="9890"/>
                  </a:lnTo>
                  <a:lnTo>
                    <a:pt x="9351" y="9870"/>
                  </a:lnTo>
                  <a:lnTo>
                    <a:pt x="9351" y="9870"/>
                  </a:lnTo>
                  <a:lnTo>
                    <a:pt x="9352" y="9865"/>
                  </a:lnTo>
                  <a:lnTo>
                    <a:pt x="9351" y="9860"/>
                  </a:lnTo>
                  <a:lnTo>
                    <a:pt x="9348" y="9855"/>
                  </a:lnTo>
                  <a:lnTo>
                    <a:pt x="9344" y="9853"/>
                  </a:lnTo>
                  <a:lnTo>
                    <a:pt x="9344" y="9853"/>
                  </a:lnTo>
                  <a:lnTo>
                    <a:pt x="9351" y="9817"/>
                  </a:lnTo>
                  <a:lnTo>
                    <a:pt x="9355" y="9781"/>
                  </a:lnTo>
                  <a:lnTo>
                    <a:pt x="9359" y="9744"/>
                  </a:lnTo>
                  <a:lnTo>
                    <a:pt x="9361" y="9707"/>
                  </a:lnTo>
                  <a:lnTo>
                    <a:pt x="9362" y="9668"/>
                  </a:lnTo>
                  <a:lnTo>
                    <a:pt x="9361" y="9630"/>
                  </a:lnTo>
                  <a:lnTo>
                    <a:pt x="9360" y="9591"/>
                  </a:lnTo>
                  <a:lnTo>
                    <a:pt x="9358" y="9552"/>
                  </a:lnTo>
                  <a:lnTo>
                    <a:pt x="9355" y="9512"/>
                  </a:lnTo>
                  <a:lnTo>
                    <a:pt x="9351" y="9472"/>
                  </a:lnTo>
                  <a:lnTo>
                    <a:pt x="9340" y="9393"/>
                  </a:lnTo>
                  <a:lnTo>
                    <a:pt x="9327" y="9313"/>
                  </a:lnTo>
                  <a:lnTo>
                    <a:pt x="9313" y="9234"/>
                  </a:lnTo>
                  <a:lnTo>
                    <a:pt x="9313" y="9234"/>
                  </a:lnTo>
                  <a:lnTo>
                    <a:pt x="9355" y="9141"/>
                  </a:lnTo>
                  <a:lnTo>
                    <a:pt x="9400" y="9050"/>
                  </a:lnTo>
                  <a:lnTo>
                    <a:pt x="9447" y="8960"/>
                  </a:lnTo>
                  <a:lnTo>
                    <a:pt x="9496" y="8870"/>
                  </a:lnTo>
                  <a:lnTo>
                    <a:pt x="9496" y="8870"/>
                  </a:lnTo>
                  <a:lnTo>
                    <a:pt x="9601" y="8743"/>
                  </a:lnTo>
                  <a:lnTo>
                    <a:pt x="9654" y="8680"/>
                  </a:lnTo>
                  <a:lnTo>
                    <a:pt x="9705" y="8616"/>
                  </a:lnTo>
                  <a:lnTo>
                    <a:pt x="9705" y="8616"/>
                  </a:lnTo>
                  <a:lnTo>
                    <a:pt x="9662" y="8687"/>
                  </a:lnTo>
                  <a:lnTo>
                    <a:pt x="9620" y="8760"/>
                  </a:lnTo>
                  <a:lnTo>
                    <a:pt x="9579" y="8832"/>
                  </a:lnTo>
                  <a:lnTo>
                    <a:pt x="9540" y="8906"/>
                  </a:lnTo>
                  <a:lnTo>
                    <a:pt x="9502" y="8980"/>
                  </a:lnTo>
                  <a:lnTo>
                    <a:pt x="9467" y="9053"/>
                  </a:lnTo>
                  <a:lnTo>
                    <a:pt x="9433" y="9128"/>
                  </a:lnTo>
                  <a:lnTo>
                    <a:pt x="9400" y="9204"/>
                  </a:lnTo>
                  <a:lnTo>
                    <a:pt x="9400" y="9204"/>
                  </a:lnTo>
                  <a:lnTo>
                    <a:pt x="9380" y="9222"/>
                  </a:lnTo>
                  <a:lnTo>
                    <a:pt x="9380" y="9222"/>
                  </a:lnTo>
                  <a:lnTo>
                    <a:pt x="9379" y="9223"/>
                  </a:lnTo>
                  <a:lnTo>
                    <a:pt x="9379" y="9225"/>
                  </a:lnTo>
                  <a:lnTo>
                    <a:pt x="9380" y="9228"/>
                  </a:lnTo>
                  <a:lnTo>
                    <a:pt x="9382" y="9229"/>
                  </a:lnTo>
                  <a:lnTo>
                    <a:pt x="9385" y="9229"/>
                  </a:lnTo>
                  <a:lnTo>
                    <a:pt x="9386" y="9228"/>
                  </a:lnTo>
                  <a:lnTo>
                    <a:pt x="9386" y="9228"/>
                  </a:lnTo>
                  <a:lnTo>
                    <a:pt x="9392" y="9223"/>
                  </a:lnTo>
                  <a:lnTo>
                    <a:pt x="9392" y="9223"/>
                  </a:lnTo>
                  <a:lnTo>
                    <a:pt x="9386" y="9237"/>
                  </a:lnTo>
                  <a:lnTo>
                    <a:pt x="9386" y="9237"/>
                  </a:lnTo>
                  <a:lnTo>
                    <a:pt x="9385" y="9242"/>
                  </a:lnTo>
                  <a:lnTo>
                    <a:pt x="9386" y="9247"/>
                  </a:lnTo>
                  <a:lnTo>
                    <a:pt x="9388" y="9250"/>
                  </a:lnTo>
                  <a:lnTo>
                    <a:pt x="9392" y="9254"/>
                  </a:lnTo>
                  <a:lnTo>
                    <a:pt x="9396" y="9255"/>
                  </a:lnTo>
                  <a:lnTo>
                    <a:pt x="9401" y="9255"/>
                  </a:lnTo>
                  <a:lnTo>
                    <a:pt x="9405" y="9254"/>
                  </a:lnTo>
                  <a:lnTo>
                    <a:pt x="9409" y="9251"/>
                  </a:lnTo>
                  <a:lnTo>
                    <a:pt x="9409" y="9251"/>
                  </a:lnTo>
                  <a:lnTo>
                    <a:pt x="9442" y="9215"/>
                  </a:lnTo>
                  <a:lnTo>
                    <a:pt x="9476" y="9178"/>
                  </a:lnTo>
                  <a:lnTo>
                    <a:pt x="9476" y="9178"/>
                  </a:lnTo>
                  <a:lnTo>
                    <a:pt x="9441" y="9247"/>
                  </a:lnTo>
                  <a:lnTo>
                    <a:pt x="9425" y="9282"/>
                  </a:lnTo>
                  <a:lnTo>
                    <a:pt x="9409" y="9317"/>
                  </a:lnTo>
                  <a:lnTo>
                    <a:pt x="9394" y="9352"/>
                  </a:lnTo>
                  <a:lnTo>
                    <a:pt x="9379" y="9388"/>
                  </a:lnTo>
                  <a:lnTo>
                    <a:pt x="9365" y="9424"/>
                  </a:lnTo>
                  <a:lnTo>
                    <a:pt x="9352" y="9462"/>
                  </a:lnTo>
                  <a:lnTo>
                    <a:pt x="9352" y="9462"/>
                  </a:lnTo>
                  <a:lnTo>
                    <a:pt x="9352" y="9467"/>
                  </a:lnTo>
                  <a:lnTo>
                    <a:pt x="9353" y="9471"/>
                  </a:lnTo>
                  <a:lnTo>
                    <a:pt x="9355" y="9476"/>
                  </a:lnTo>
                  <a:lnTo>
                    <a:pt x="9359" y="9478"/>
                  </a:lnTo>
                  <a:lnTo>
                    <a:pt x="9364" y="9481"/>
                  </a:lnTo>
                  <a:lnTo>
                    <a:pt x="9368" y="9481"/>
                  </a:lnTo>
                  <a:lnTo>
                    <a:pt x="9374" y="9479"/>
                  </a:lnTo>
                  <a:lnTo>
                    <a:pt x="9378" y="9476"/>
                  </a:lnTo>
                  <a:lnTo>
                    <a:pt x="9378" y="9476"/>
                  </a:lnTo>
                  <a:lnTo>
                    <a:pt x="9494" y="9341"/>
                  </a:lnTo>
                  <a:lnTo>
                    <a:pt x="9609" y="9206"/>
                  </a:lnTo>
                  <a:lnTo>
                    <a:pt x="9723" y="9070"/>
                  </a:lnTo>
                  <a:lnTo>
                    <a:pt x="9835" y="8932"/>
                  </a:lnTo>
                  <a:lnTo>
                    <a:pt x="9835" y="8932"/>
                  </a:lnTo>
                  <a:lnTo>
                    <a:pt x="9777" y="9018"/>
                  </a:lnTo>
                  <a:lnTo>
                    <a:pt x="9718" y="9105"/>
                  </a:lnTo>
                  <a:lnTo>
                    <a:pt x="9660" y="9192"/>
                  </a:lnTo>
                  <a:lnTo>
                    <a:pt x="9604" y="9279"/>
                  </a:lnTo>
                  <a:lnTo>
                    <a:pt x="9547" y="9367"/>
                  </a:lnTo>
                  <a:lnTo>
                    <a:pt x="9492" y="9456"/>
                  </a:lnTo>
                  <a:lnTo>
                    <a:pt x="9439" y="9545"/>
                  </a:lnTo>
                  <a:lnTo>
                    <a:pt x="9386" y="9634"/>
                  </a:lnTo>
                  <a:lnTo>
                    <a:pt x="9386" y="9634"/>
                  </a:lnTo>
                  <a:close/>
                  <a:moveTo>
                    <a:pt x="10979" y="7369"/>
                  </a:moveTo>
                  <a:lnTo>
                    <a:pt x="10979" y="7369"/>
                  </a:lnTo>
                  <a:lnTo>
                    <a:pt x="10967" y="7386"/>
                  </a:lnTo>
                  <a:lnTo>
                    <a:pt x="10967" y="7386"/>
                  </a:lnTo>
                  <a:lnTo>
                    <a:pt x="10879" y="7494"/>
                  </a:lnTo>
                  <a:lnTo>
                    <a:pt x="10837" y="7546"/>
                  </a:lnTo>
                  <a:lnTo>
                    <a:pt x="10800" y="7596"/>
                  </a:lnTo>
                  <a:lnTo>
                    <a:pt x="10800" y="7596"/>
                  </a:lnTo>
                  <a:lnTo>
                    <a:pt x="10737" y="7682"/>
                  </a:lnTo>
                  <a:lnTo>
                    <a:pt x="10673" y="7768"/>
                  </a:lnTo>
                  <a:lnTo>
                    <a:pt x="10550" y="7943"/>
                  </a:lnTo>
                  <a:lnTo>
                    <a:pt x="10426" y="8117"/>
                  </a:lnTo>
                  <a:lnTo>
                    <a:pt x="10363" y="8204"/>
                  </a:lnTo>
                  <a:lnTo>
                    <a:pt x="10300" y="8290"/>
                  </a:lnTo>
                  <a:lnTo>
                    <a:pt x="10300" y="8290"/>
                  </a:lnTo>
                  <a:lnTo>
                    <a:pt x="10275" y="8324"/>
                  </a:lnTo>
                  <a:lnTo>
                    <a:pt x="10275" y="8324"/>
                  </a:lnTo>
                  <a:lnTo>
                    <a:pt x="10154" y="8485"/>
                  </a:lnTo>
                  <a:lnTo>
                    <a:pt x="10093" y="8564"/>
                  </a:lnTo>
                  <a:lnTo>
                    <a:pt x="10032" y="8643"/>
                  </a:lnTo>
                  <a:lnTo>
                    <a:pt x="10032" y="8643"/>
                  </a:lnTo>
                  <a:lnTo>
                    <a:pt x="9922" y="8781"/>
                  </a:lnTo>
                  <a:lnTo>
                    <a:pt x="9812" y="8918"/>
                  </a:lnTo>
                  <a:lnTo>
                    <a:pt x="9700" y="9053"/>
                  </a:lnTo>
                  <a:lnTo>
                    <a:pt x="9586" y="9189"/>
                  </a:lnTo>
                  <a:lnTo>
                    <a:pt x="9586" y="9189"/>
                  </a:lnTo>
                  <a:lnTo>
                    <a:pt x="9551" y="9229"/>
                  </a:lnTo>
                  <a:lnTo>
                    <a:pt x="9524" y="9259"/>
                  </a:lnTo>
                  <a:lnTo>
                    <a:pt x="9502" y="9282"/>
                  </a:lnTo>
                  <a:lnTo>
                    <a:pt x="9487" y="9295"/>
                  </a:lnTo>
                  <a:lnTo>
                    <a:pt x="9481" y="9298"/>
                  </a:lnTo>
                  <a:lnTo>
                    <a:pt x="9476" y="9299"/>
                  </a:lnTo>
                  <a:lnTo>
                    <a:pt x="9474" y="9299"/>
                  </a:lnTo>
                  <a:lnTo>
                    <a:pt x="9471" y="9297"/>
                  </a:lnTo>
                  <a:lnTo>
                    <a:pt x="9470" y="9295"/>
                  </a:lnTo>
                  <a:lnTo>
                    <a:pt x="9471" y="9289"/>
                  </a:lnTo>
                  <a:lnTo>
                    <a:pt x="9475" y="9276"/>
                  </a:lnTo>
                  <a:lnTo>
                    <a:pt x="9482" y="9257"/>
                  </a:lnTo>
                  <a:lnTo>
                    <a:pt x="9491" y="9234"/>
                  </a:lnTo>
                  <a:lnTo>
                    <a:pt x="9504" y="9208"/>
                  </a:lnTo>
                  <a:lnTo>
                    <a:pt x="9519" y="9179"/>
                  </a:lnTo>
                  <a:lnTo>
                    <a:pt x="9553" y="9115"/>
                  </a:lnTo>
                  <a:lnTo>
                    <a:pt x="9591" y="9050"/>
                  </a:lnTo>
                  <a:lnTo>
                    <a:pt x="9591" y="9050"/>
                  </a:lnTo>
                  <a:lnTo>
                    <a:pt x="9626" y="9009"/>
                  </a:lnTo>
                  <a:lnTo>
                    <a:pt x="9660" y="8969"/>
                  </a:lnTo>
                  <a:lnTo>
                    <a:pt x="9728" y="8886"/>
                  </a:lnTo>
                  <a:lnTo>
                    <a:pt x="9728" y="8886"/>
                  </a:lnTo>
                  <a:lnTo>
                    <a:pt x="9770" y="8836"/>
                  </a:lnTo>
                  <a:lnTo>
                    <a:pt x="9812" y="8784"/>
                  </a:lnTo>
                  <a:lnTo>
                    <a:pt x="9812" y="8784"/>
                  </a:lnTo>
                  <a:lnTo>
                    <a:pt x="9821" y="8774"/>
                  </a:lnTo>
                  <a:lnTo>
                    <a:pt x="9821" y="8774"/>
                  </a:lnTo>
                  <a:lnTo>
                    <a:pt x="9895" y="8679"/>
                  </a:lnTo>
                  <a:lnTo>
                    <a:pt x="9968" y="8583"/>
                  </a:lnTo>
                  <a:lnTo>
                    <a:pt x="9968" y="8583"/>
                  </a:lnTo>
                  <a:lnTo>
                    <a:pt x="10051" y="8469"/>
                  </a:lnTo>
                  <a:lnTo>
                    <a:pt x="10131" y="8356"/>
                  </a:lnTo>
                  <a:lnTo>
                    <a:pt x="10131" y="8356"/>
                  </a:lnTo>
                  <a:lnTo>
                    <a:pt x="10192" y="8272"/>
                  </a:lnTo>
                  <a:lnTo>
                    <a:pt x="10253" y="8188"/>
                  </a:lnTo>
                  <a:lnTo>
                    <a:pt x="10314" y="8107"/>
                  </a:lnTo>
                  <a:lnTo>
                    <a:pt x="10376" y="8027"/>
                  </a:lnTo>
                  <a:lnTo>
                    <a:pt x="10376" y="8027"/>
                  </a:lnTo>
                  <a:lnTo>
                    <a:pt x="10591" y="7750"/>
                  </a:lnTo>
                  <a:lnTo>
                    <a:pt x="10806" y="7471"/>
                  </a:lnTo>
                  <a:lnTo>
                    <a:pt x="10806" y="7471"/>
                  </a:lnTo>
                  <a:lnTo>
                    <a:pt x="10826" y="7446"/>
                  </a:lnTo>
                  <a:lnTo>
                    <a:pt x="10848" y="7419"/>
                  </a:lnTo>
                  <a:lnTo>
                    <a:pt x="10903" y="7360"/>
                  </a:lnTo>
                  <a:lnTo>
                    <a:pt x="10965" y="7292"/>
                  </a:lnTo>
                  <a:lnTo>
                    <a:pt x="11030" y="7220"/>
                  </a:lnTo>
                  <a:lnTo>
                    <a:pt x="11063" y="7183"/>
                  </a:lnTo>
                  <a:lnTo>
                    <a:pt x="11094" y="7147"/>
                  </a:lnTo>
                  <a:lnTo>
                    <a:pt x="11124" y="7110"/>
                  </a:lnTo>
                  <a:lnTo>
                    <a:pt x="11151" y="7074"/>
                  </a:lnTo>
                  <a:lnTo>
                    <a:pt x="11177" y="7039"/>
                  </a:lnTo>
                  <a:lnTo>
                    <a:pt x="11198" y="7005"/>
                  </a:lnTo>
                  <a:lnTo>
                    <a:pt x="11207" y="6989"/>
                  </a:lnTo>
                  <a:lnTo>
                    <a:pt x="11215" y="6974"/>
                  </a:lnTo>
                  <a:lnTo>
                    <a:pt x="11222" y="6958"/>
                  </a:lnTo>
                  <a:lnTo>
                    <a:pt x="11228" y="6943"/>
                  </a:lnTo>
                  <a:lnTo>
                    <a:pt x="11228" y="6943"/>
                  </a:lnTo>
                  <a:lnTo>
                    <a:pt x="11223" y="6964"/>
                  </a:lnTo>
                  <a:lnTo>
                    <a:pt x="11216" y="6984"/>
                  </a:lnTo>
                  <a:lnTo>
                    <a:pt x="11209" y="7005"/>
                  </a:lnTo>
                  <a:lnTo>
                    <a:pt x="11201" y="7025"/>
                  </a:lnTo>
                  <a:lnTo>
                    <a:pt x="11184" y="7066"/>
                  </a:lnTo>
                  <a:lnTo>
                    <a:pt x="11163" y="7107"/>
                  </a:lnTo>
                  <a:lnTo>
                    <a:pt x="11163" y="7107"/>
                  </a:lnTo>
                  <a:lnTo>
                    <a:pt x="11089" y="7213"/>
                  </a:lnTo>
                  <a:lnTo>
                    <a:pt x="11089" y="7213"/>
                  </a:lnTo>
                  <a:lnTo>
                    <a:pt x="11074" y="7219"/>
                  </a:lnTo>
                  <a:lnTo>
                    <a:pt x="11057" y="7224"/>
                  </a:lnTo>
                  <a:lnTo>
                    <a:pt x="11057" y="7224"/>
                  </a:lnTo>
                  <a:lnTo>
                    <a:pt x="11054" y="7225"/>
                  </a:lnTo>
                  <a:lnTo>
                    <a:pt x="11050" y="7228"/>
                  </a:lnTo>
                  <a:lnTo>
                    <a:pt x="11049" y="7230"/>
                  </a:lnTo>
                  <a:lnTo>
                    <a:pt x="11047" y="7233"/>
                  </a:lnTo>
                  <a:lnTo>
                    <a:pt x="11047" y="7237"/>
                  </a:lnTo>
                  <a:lnTo>
                    <a:pt x="11046" y="7240"/>
                  </a:lnTo>
                  <a:lnTo>
                    <a:pt x="11048" y="7247"/>
                  </a:lnTo>
                  <a:lnTo>
                    <a:pt x="11048" y="7247"/>
                  </a:lnTo>
                  <a:lnTo>
                    <a:pt x="11055" y="7261"/>
                  </a:lnTo>
                  <a:lnTo>
                    <a:pt x="11055" y="7261"/>
                  </a:lnTo>
                  <a:lnTo>
                    <a:pt x="10979" y="7369"/>
                  </a:lnTo>
                  <a:lnTo>
                    <a:pt x="10979" y="7369"/>
                  </a:lnTo>
                  <a:close/>
                  <a:moveTo>
                    <a:pt x="11160" y="7169"/>
                  </a:moveTo>
                  <a:lnTo>
                    <a:pt x="11160" y="7169"/>
                  </a:lnTo>
                  <a:lnTo>
                    <a:pt x="11267" y="7016"/>
                  </a:lnTo>
                  <a:lnTo>
                    <a:pt x="11267" y="7016"/>
                  </a:lnTo>
                  <a:lnTo>
                    <a:pt x="11243" y="7058"/>
                  </a:lnTo>
                  <a:lnTo>
                    <a:pt x="11232" y="7078"/>
                  </a:lnTo>
                  <a:lnTo>
                    <a:pt x="11219" y="7098"/>
                  </a:lnTo>
                  <a:lnTo>
                    <a:pt x="11206" y="7117"/>
                  </a:lnTo>
                  <a:lnTo>
                    <a:pt x="11192" y="7135"/>
                  </a:lnTo>
                  <a:lnTo>
                    <a:pt x="11177" y="7153"/>
                  </a:lnTo>
                  <a:lnTo>
                    <a:pt x="11160" y="7169"/>
                  </a:lnTo>
                  <a:lnTo>
                    <a:pt x="11160" y="7169"/>
                  </a:lnTo>
                  <a:close/>
                  <a:moveTo>
                    <a:pt x="11502" y="6878"/>
                  </a:moveTo>
                  <a:lnTo>
                    <a:pt x="11502" y="6878"/>
                  </a:lnTo>
                  <a:lnTo>
                    <a:pt x="11500" y="6874"/>
                  </a:lnTo>
                  <a:lnTo>
                    <a:pt x="11497" y="6871"/>
                  </a:lnTo>
                  <a:lnTo>
                    <a:pt x="11494" y="6867"/>
                  </a:lnTo>
                  <a:lnTo>
                    <a:pt x="11489" y="6866"/>
                  </a:lnTo>
                  <a:lnTo>
                    <a:pt x="11489" y="6866"/>
                  </a:lnTo>
                  <a:lnTo>
                    <a:pt x="11486" y="6865"/>
                  </a:lnTo>
                  <a:lnTo>
                    <a:pt x="11486" y="6865"/>
                  </a:lnTo>
                  <a:lnTo>
                    <a:pt x="11743" y="6538"/>
                  </a:lnTo>
                  <a:lnTo>
                    <a:pt x="12002" y="6212"/>
                  </a:lnTo>
                  <a:lnTo>
                    <a:pt x="12002" y="6212"/>
                  </a:lnTo>
                  <a:lnTo>
                    <a:pt x="11877" y="6382"/>
                  </a:lnTo>
                  <a:lnTo>
                    <a:pt x="11754" y="6553"/>
                  </a:lnTo>
                  <a:lnTo>
                    <a:pt x="11631" y="6727"/>
                  </a:lnTo>
                  <a:lnTo>
                    <a:pt x="11510" y="6900"/>
                  </a:lnTo>
                  <a:lnTo>
                    <a:pt x="11510" y="6900"/>
                  </a:lnTo>
                  <a:lnTo>
                    <a:pt x="11506" y="6889"/>
                  </a:lnTo>
                  <a:lnTo>
                    <a:pt x="11502" y="6878"/>
                  </a:lnTo>
                  <a:lnTo>
                    <a:pt x="11502" y="6878"/>
                  </a:lnTo>
                  <a:close/>
                  <a:moveTo>
                    <a:pt x="11527" y="6935"/>
                  </a:moveTo>
                  <a:lnTo>
                    <a:pt x="11527" y="6935"/>
                  </a:lnTo>
                  <a:lnTo>
                    <a:pt x="11568" y="6886"/>
                  </a:lnTo>
                  <a:lnTo>
                    <a:pt x="11609" y="6835"/>
                  </a:lnTo>
                  <a:lnTo>
                    <a:pt x="11689" y="6735"/>
                  </a:lnTo>
                  <a:lnTo>
                    <a:pt x="11768" y="6633"/>
                  </a:lnTo>
                  <a:lnTo>
                    <a:pt x="11845" y="6530"/>
                  </a:lnTo>
                  <a:lnTo>
                    <a:pt x="11921" y="6426"/>
                  </a:lnTo>
                  <a:lnTo>
                    <a:pt x="11996" y="6322"/>
                  </a:lnTo>
                  <a:lnTo>
                    <a:pt x="12147" y="6113"/>
                  </a:lnTo>
                  <a:lnTo>
                    <a:pt x="12223" y="6010"/>
                  </a:lnTo>
                  <a:lnTo>
                    <a:pt x="12300" y="5907"/>
                  </a:lnTo>
                  <a:lnTo>
                    <a:pt x="12380" y="5805"/>
                  </a:lnTo>
                  <a:lnTo>
                    <a:pt x="12459" y="5706"/>
                  </a:lnTo>
                  <a:lnTo>
                    <a:pt x="12500" y="5656"/>
                  </a:lnTo>
                  <a:lnTo>
                    <a:pt x="12543" y="5606"/>
                  </a:lnTo>
                  <a:lnTo>
                    <a:pt x="12585" y="5558"/>
                  </a:lnTo>
                  <a:lnTo>
                    <a:pt x="12628" y="5510"/>
                  </a:lnTo>
                  <a:lnTo>
                    <a:pt x="12671" y="5464"/>
                  </a:lnTo>
                  <a:lnTo>
                    <a:pt x="12716" y="5417"/>
                  </a:lnTo>
                  <a:lnTo>
                    <a:pt x="12761" y="5371"/>
                  </a:lnTo>
                  <a:lnTo>
                    <a:pt x="12807" y="5325"/>
                  </a:lnTo>
                  <a:lnTo>
                    <a:pt x="12807" y="5325"/>
                  </a:lnTo>
                  <a:lnTo>
                    <a:pt x="12780" y="5461"/>
                  </a:lnTo>
                  <a:lnTo>
                    <a:pt x="12780" y="5461"/>
                  </a:lnTo>
                  <a:lnTo>
                    <a:pt x="12752" y="5508"/>
                  </a:lnTo>
                  <a:lnTo>
                    <a:pt x="12722" y="5555"/>
                  </a:lnTo>
                  <a:lnTo>
                    <a:pt x="12690" y="5601"/>
                  </a:lnTo>
                  <a:lnTo>
                    <a:pt x="12658" y="5645"/>
                  </a:lnTo>
                  <a:lnTo>
                    <a:pt x="12624" y="5690"/>
                  </a:lnTo>
                  <a:lnTo>
                    <a:pt x="12590" y="5733"/>
                  </a:lnTo>
                  <a:lnTo>
                    <a:pt x="12555" y="5775"/>
                  </a:lnTo>
                  <a:lnTo>
                    <a:pt x="12519" y="5817"/>
                  </a:lnTo>
                  <a:lnTo>
                    <a:pt x="12519" y="5817"/>
                  </a:lnTo>
                  <a:lnTo>
                    <a:pt x="12472" y="5874"/>
                  </a:lnTo>
                  <a:lnTo>
                    <a:pt x="12424" y="5931"/>
                  </a:lnTo>
                  <a:lnTo>
                    <a:pt x="12326" y="6041"/>
                  </a:lnTo>
                  <a:lnTo>
                    <a:pt x="12228" y="6151"/>
                  </a:lnTo>
                  <a:lnTo>
                    <a:pt x="12179" y="6206"/>
                  </a:lnTo>
                  <a:lnTo>
                    <a:pt x="12129" y="6261"/>
                  </a:lnTo>
                  <a:lnTo>
                    <a:pt x="12129" y="6261"/>
                  </a:lnTo>
                  <a:lnTo>
                    <a:pt x="12056" y="6348"/>
                  </a:lnTo>
                  <a:lnTo>
                    <a:pt x="11981" y="6436"/>
                  </a:lnTo>
                  <a:lnTo>
                    <a:pt x="11908" y="6524"/>
                  </a:lnTo>
                  <a:lnTo>
                    <a:pt x="11836" y="6614"/>
                  </a:lnTo>
                  <a:lnTo>
                    <a:pt x="11763" y="6704"/>
                  </a:lnTo>
                  <a:lnTo>
                    <a:pt x="11692" y="6794"/>
                  </a:lnTo>
                  <a:lnTo>
                    <a:pt x="11621" y="6885"/>
                  </a:lnTo>
                  <a:lnTo>
                    <a:pt x="11552" y="6976"/>
                  </a:lnTo>
                  <a:lnTo>
                    <a:pt x="11552" y="6976"/>
                  </a:lnTo>
                  <a:lnTo>
                    <a:pt x="11538" y="6956"/>
                  </a:lnTo>
                  <a:lnTo>
                    <a:pt x="11527" y="6935"/>
                  </a:lnTo>
                  <a:lnTo>
                    <a:pt x="11527" y="6935"/>
                  </a:lnTo>
                  <a:close/>
                  <a:moveTo>
                    <a:pt x="11575" y="7009"/>
                  </a:moveTo>
                  <a:lnTo>
                    <a:pt x="11575" y="7009"/>
                  </a:lnTo>
                  <a:lnTo>
                    <a:pt x="11628" y="6958"/>
                  </a:lnTo>
                  <a:lnTo>
                    <a:pt x="11669" y="6922"/>
                  </a:lnTo>
                  <a:lnTo>
                    <a:pt x="11683" y="6909"/>
                  </a:lnTo>
                  <a:lnTo>
                    <a:pt x="11695" y="6900"/>
                  </a:lnTo>
                  <a:lnTo>
                    <a:pt x="11704" y="6896"/>
                  </a:lnTo>
                  <a:lnTo>
                    <a:pt x="11707" y="6895"/>
                  </a:lnTo>
                  <a:lnTo>
                    <a:pt x="11709" y="6895"/>
                  </a:lnTo>
                  <a:lnTo>
                    <a:pt x="11710" y="6897"/>
                  </a:lnTo>
                  <a:lnTo>
                    <a:pt x="11712" y="6900"/>
                  </a:lnTo>
                  <a:lnTo>
                    <a:pt x="11709" y="6910"/>
                  </a:lnTo>
                  <a:lnTo>
                    <a:pt x="11704" y="6924"/>
                  </a:lnTo>
                  <a:lnTo>
                    <a:pt x="11697" y="6944"/>
                  </a:lnTo>
                  <a:lnTo>
                    <a:pt x="11671" y="7000"/>
                  </a:lnTo>
                  <a:lnTo>
                    <a:pt x="11632" y="7080"/>
                  </a:lnTo>
                  <a:lnTo>
                    <a:pt x="11632" y="7080"/>
                  </a:lnTo>
                  <a:lnTo>
                    <a:pt x="11604" y="7045"/>
                  </a:lnTo>
                  <a:lnTo>
                    <a:pt x="11575" y="7009"/>
                  </a:lnTo>
                  <a:lnTo>
                    <a:pt x="11575" y="7009"/>
                  </a:lnTo>
                  <a:close/>
                  <a:moveTo>
                    <a:pt x="11653" y="7103"/>
                  </a:moveTo>
                  <a:lnTo>
                    <a:pt x="11653" y="7103"/>
                  </a:lnTo>
                  <a:lnTo>
                    <a:pt x="11654" y="7102"/>
                  </a:lnTo>
                  <a:lnTo>
                    <a:pt x="11654" y="7102"/>
                  </a:lnTo>
                  <a:lnTo>
                    <a:pt x="11701" y="7040"/>
                  </a:lnTo>
                  <a:lnTo>
                    <a:pt x="11738" y="6992"/>
                  </a:lnTo>
                  <a:lnTo>
                    <a:pt x="11768" y="6958"/>
                  </a:lnTo>
                  <a:lnTo>
                    <a:pt x="11788" y="6936"/>
                  </a:lnTo>
                  <a:lnTo>
                    <a:pt x="11795" y="6930"/>
                  </a:lnTo>
                  <a:lnTo>
                    <a:pt x="11799" y="6926"/>
                  </a:lnTo>
                  <a:lnTo>
                    <a:pt x="11804" y="6924"/>
                  </a:lnTo>
                  <a:lnTo>
                    <a:pt x="11805" y="6924"/>
                  </a:lnTo>
                  <a:lnTo>
                    <a:pt x="11806" y="6928"/>
                  </a:lnTo>
                  <a:lnTo>
                    <a:pt x="11806" y="6933"/>
                  </a:lnTo>
                  <a:lnTo>
                    <a:pt x="11802" y="6947"/>
                  </a:lnTo>
                  <a:lnTo>
                    <a:pt x="11793" y="6966"/>
                  </a:lnTo>
                  <a:lnTo>
                    <a:pt x="11782" y="6991"/>
                  </a:lnTo>
                  <a:lnTo>
                    <a:pt x="11754" y="7048"/>
                  </a:lnTo>
                  <a:lnTo>
                    <a:pt x="11723" y="7107"/>
                  </a:lnTo>
                  <a:lnTo>
                    <a:pt x="11697" y="7156"/>
                  </a:lnTo>
                  <a:lnTo>
                    <a:pt x="11697" y="7156"/>
                  </a:lnTo>
                  <a:lnTo>
                    <a:pt x="11683" y="7139"/>
                  </a:lnTo>
                  <a:lnTo>
                    <a:pt x="11683" y="7139"/>
                  </a:lnTo>
                  <a:lnTo>
                    <a:pt x="11653" y="7103"/>
                  </a:lnTo>
                  <a:lnTo>
                    <a:pt x="11653" y="7103"/>
                  </a:lnTo>
                  <a:close/>
                  <a:moveTo>
                    <a:pt x="11719" y="7182"/>
                  </a:moveTo>
                  <a:lnTo>
                    <a:pt x="11719" y="7182"/>
                  </a:lnTo>
                  <a:lnTo>
                    <a:pt x="11743" y="7150"/>
                  </a:lnTo>
                  <a:lnTo>
                    <a:pt x="11763" y="7127"/>
                  </a:lnTo>
                  <a:lnTo>
                    <a:pt x="11778" y="7112"/>
                  </a:lnTo>
                  <a:lnTo>
                    <a:pt x="11789" y="7101"/>
                  </a:lnTo>
                  <a:lnTo>
                    <a:pt x="11793" y="7098"/>
                  </a:lnTo>
                  <a:lnTo>
                    <a:pt x="11797" y="7096"/>
                  </a:lnTo>
                  <a:lnTo>
                    <a:pt x="11799" y="7096"/>
                  </a:lnTo>
                  <a:lnTo>
                    <a:pt x="11802" y="7096"/>
                  </a:lnTo>
                  <a:lnTo>
                    <a:pt x="11803" y="7099"/>
                  </a:lnTo>
                  <a:lnTo>
                    <a:pt x="11803" y="7102"/>
                  </a:lnTo>
                  <a:lnTo>
                    <a:pt x="11803" y="7110"/>
                  </a:lnTo>
                  <a:lnTo>
                    <a:pt x="11800" y="7122"/>
                  </a:lnTo>
                  <a:lnTo>
                    <a:pt x="11797" y="7136"/>
                  </a:lnTo>
                  <a:lnTo>
                    <a:pt x="11789" y="7169"/>
                  </a:lnTo>
                  <a:lnTo>
                    <a:pt x="11779" y="7204"/>
                  </a:lnTo>
                  <a:lnTo>
                    <a:pt x="11776" y="7222"/>
                  </a:lnTo>
                  <a:lnTo>
                    <a:pt x="11774" y="7237"/>
                  </a:lnTo>
                  <a:lnTo>
                    <a:pt x="11774" y="7237"/>
                  </a:lnTo>
                  <a:lnTo>
                    <a:pt x="11760" y="7224"/>
                  </a:lnTo>
                  <a:lnTo>
                    <a:pt x="11745" y="7210"/>
                  </a:lnTo>
                  <a:lnTo>
                    <a:pt x="11719" y="7182"/>
                  </a:lnTo>
                  <a:lnTo>
                    <a:pt x="11719" y="7182"/>
                  </a:lnTo>
                  <a:close/>
                  <a:moveTo>
                    <a:pt x="11870" y="6848"/>
                  </a:moveTo>
                  <a:lnTo>
                    <a:pt x="11870" y="6848"/>
                  </a:lnTo>
                  <a:lnTo>
                    <a:pt x="11868" y="6909"/>
                  </a:lnTo>
                  <a:lnTo>
                    <a:pt x="11866" y="6938"/>
                  </a:lnTo>
                  <a:lnTo>
                    <a:pt x="11864" y="6968"/>
                  </a:lnTo>
                  <a:lnTo>
                    <a:pt x="11864" y="6968"/>
                  </a:lnTo>
                  <a:lnTo>
                    <a:pt x="11859" y="6969"/>
                  </a:lnTo>
                  <a:lnTo>
                    <a:pt x="11854" y="6972"/>
                  </a:lnTo>
                  <a:lnTo>
                    <a:pt x="11854" y="6972"/>
                  </a:lnTo>
                  <a:lnTo>
                    <a:pt x="11822" y="7009"/>
                  </a:lnTo>
                  <a:lnTo>
                    <a:pt x="11797" y="7034"/>
                  </a:lnTo>
                  <a:lnTo>
                    <a:pt x="11778" y="7052"/>
                  </a:lnTo>
                  <a:lnTo>
                    <a:pt x="11767" y="7060"/>
                  </a:lnTo>
                  <a:lnTo>
                    <a:pt x="11763" y="7061"/>
                  </a:lnTo>
                  <a:lnTo>
                    <a:pt x="11761" y="7061"/>
                  </a:lnTo>
                  <a:lnTo>
                    <a:pt x="11760" y="7060"/>
                  </a:lnTo>
                  <a:lnTo>
                    <a:pt x="11760" y="7057"/>
                  </a:lnTo>
                  <a:lnTo>
                    <a:pt x="11763" y="7046"/>
                  </a:lnTo>
                  <a:lnTo>
                    <a:pt x="11770" y="7031"/>
                  </a:lnTo>
                  <a:lnTo>
                    <a:pt x="11791" y="6990"/>
                  </a:lnTo>
                  <a:lnTo>
                    <a:pt x="11818" y="6941"/>
                  </a:lnTo>
                  <a:lnTo>
                    <a:pt x="11846" y="6892"/>
                  </a:lnTo>
                  <a:lnTo>
                    <a:pt x="11870" y="6848"/>
                  </a:lnTo>
                  <a:lnTo>
                    <a:pt x="11870" y="6848"/>
                  </a:lnTo>
                  <a:close/>
                  <a:moveTo>
                    <a:pt x="11975" y="6551"/>
                  </a:moveTo>
                  <a:lnTo>
                    <a:pt x="11975" y="6551"/>
                  </a:lnTo>
                  <a:lnTo>
                    <a:pt x="11958" y="6563"/>
                  </a:lnTo>
                  <a:lnTo>
                    <a:pt x="11944" y="6574"/>
                  </a:lnTo>
                  <a:lnTo>
                    <a:pt x="11933" y="6587"/>
                  </a:lnTo>
                  <a:lnTo>
                    <a:pt x="11921" y="6601"/>
                  </a:lnTo>
                  <a:lnTo>
                    <a:pt x="11912" y="6615"/>
                  </a:lnTo>
                  <a:lnTo>
                    <a:pt x="11903" y="6631"/>
                  </a:lnTo>
                  <a:lnTo>
                    <a:pt x="11896" y="6647"/>
                  </a:lnTo>
                  <a:lnTo>
                    <a:pt x="11891" y="6663"/>
                  </a:lnTo>
                  <a:lnTo>
                    <a:pt x="11886" y="6680"/>
                  </a:lnTo>
                  <a:lnTo>
                    <a:pt x="11881" y="6697"/>
                  </a:lnTo>
                  <a:lnTo>
                    <a:pt x="11878" y="6716"/>
                  </a:lnTo>
                  <a:lnTo>
                    <a:pt x="11875" y="6734"/>
                  </a:lnTo>
                  <a:lnTo>
                    <a:pt x="11872" y="6771"/>
                  </a:lnTo>
                  <a:lnTo>
                    <a:pt x="11871" y="6810"/>
                  </a:lnTo>
                  <a:lnTo>
                    <a:pt x="11871" y="6810"/>
                  </a:lnTo>
                  <a:lnTo>
                    <a:pt x="11867" y="6807"/>
                  </a:lnTo>
                  <a:lnTo>
                    <a:pt x="11862" y="6807"/>
                  </a:lnTo>
                  <a:lnTo>
                    <a:pt x="11859" y="6810"/>
                  </a:lnTo>
                  <a:lnTo>
                    <a:pt x="11855" y="6812"/>
                  </a:lnTo>
                  <a:lnTo>
                    <a:pt x="11855" y="6812"/>
                  </a:lnTo>
                  <a:lnTo>
                    <a:pt x="11785" y="6889"/>
                  </a:lnTo>
                  <a:lnTo>
                    <a:pt x="11742" y="6935"/>
                  </a:lnTo>
                  <a:lnTo>
                    <a:pt x="11730" y="6947"/>
                  </a:lnTo>
                  <a:lnTo>
                    <a:pt x="11723" y="6952"/>
                  </a:lnTo>
                  <a:lnTo>
                    <a:pt x="11722" y="6952"/>
                  </a:lnTo>
                  <a:lnTo>
                    <a:pt x="11722" y="6951"/>
                  </a:lnTo>
                  <a:lnTo>
                    <a:pt x="11723" y="6944"/>
                  </a:lnTo>
                  <a:lnTo>
                    <a:pt x="11737" y="6916"/>
                  </a:lnTo>
                  <a:lnTo>
                    <a:pt x="11761" y="6872"/>
                  </a:lnTo>
                  <a:lnTo>
                    <a:pt x="11775" y="6844"/>
                  </a:lnTo>
                  <a:lnTo>
                    <a:pt x="11789" y="6813"/>
                  </a:lnTo>
                  <a:lnTo>
                    <a:pt x="11803" y="6782"/>
                  </a:lnTo>
                  <a:lnTo>
                    <a:pt x="11816" y="6746"/>
                  </a:lnTo>
                  <a:lnTo>
                    <a:pt x="11816" y="6746"/>
                  </a:lnTo>
                  <a:lnTo>
                    <a:pt x="11817" y="6742"/>
                  </a:lnTo>
                  <a:lnTo>
                    <a:pt x="11816" y="6737"/>
                  </a:lnTo>
                  <a:lnTo>
                    <a:pt x="11812" y="6732"/>
                  </a:lnTo>
                  <a:lnTo>
                    <a:pt x="11809" y="6730"/>
                  </a:lnTo>
                  <a:lnTo>
                    <a:pt x="11804" y="6728"/>
                  </a:lnTo>
                  <a:lnTo>
                    <a:pt x="11799" y="6728"/>
                  </a:lnTo>
                  <a:lnTo>
                    <a:pt x="11795" y="6729"/>
                  </a:lnTo>
                  <a:lnTo>
                    <a:pt x="11791" y="6732"/>
                  </a:lnTo>
                  <a:lnTo>
                    <a:pt x="11791" y="6732"/>
                  </a:lnTo>
                  <a:lnTo>
                    <a:pt x="11748" y="6783"/>
                  </a:lnTo>
                  <a:lnTo>
                    <a:pt x="11704" y="6833"/>
                  </a:lnTo>
                  <a:lnTo>
                    <a:pt x="11660" y="6883"/>
                  </a:lnTo>
                  <a:lnTo>
                    <a:pt x="11614" y="6931"/>
                  </a:lnTo>
                  <a:lnTo>
                    <a:pt x="11614" y="6931"/>
                  </a:lnTo>
                  <a:lnTo>
                    <a:pt x="11734" y="6791"/>
                  </a:lnTo>
                  <a:lnTo>
                    <a:pt x="11852" y="6648"/>
                  </a:lnTo>
                  <a:lnTo>
                    <a:pt x="11852" y="6648"/>
                  </a:lnTo>
                  <a:lnTo>
                    <a:pt x="11974" y="6502"/>
                  </a:lnTo>
                  <a:lnTo>
                    <a:pt x="12094" y="6356"/>
                  </a:lnTo>
                  <a:lnTo>
                    <a:pt x="12154" y="6282"/>
                  </a:lnTo>
                  <a:lnTo>
                    <a:pt x="12216" y="6209"/>
                  </a:lnTo>
                  <a:lnTo>
                    <a:pt x="12278" y="6138"/>
                  </a:lnTo>
                  <a:lnTo>
                    <a:pt x="12340" y="6066"/>
                  </a:lnTo>
                  <a:lnTo>
                    <a:pt x="12340" y="6066"/>
                  </a:lnTo>
                  <a:lnTo>
                    <a:pt x="12441" y="5952"/>
                  </a:lnTo>
                  <a:lnTo>
                    <a:pt x="12441" y="5952"/>
                  </a:lnTo>
                  <a:lnTo>
                    <a:pt x="12346" y="6076"/>
                  </a:lnTo>
                  <a:lnTo>
                    <a:pt x="12252" y="6200"/>
                  </a:lnTo>
                  <a:lnTo>
                    <a:pt x="12159" y="6325"/>
                  </a:lnTo>
                  <a:lnTo>
                    <a:pt x="12067" y="6450"/>
                  </a:lnTo>
                  <a:lnTo>
                    <a:pt x="12067" y="6450"/>
                  </a:lnTo>
                  <a:lnTo>
                    <a:pt x="12066" y="6453"/>
                  </a:lnTo>
                  <a:lnTo>
                    <a:pt x="12066" y="6456"/>
                  </a:lnTo>
                  <a:lnTo>
                    <a:pt x="12067" y="6459"/>
                  </a:lnTo>
                  <a:lnTo>
                    <a:pt x="12068" y="6461"/>
                  </a:lnTo>
                  <a:lnTo>
                    <a:pt x="12072" y="6462"/>
                  </a:lnTo>
                  <a:lnTo>
                    <a:pt x="12074" y="6462"/>
                  </a:lnTo>
                  <a:lnTo>
                    <a:pt x="12077" y="6462"/>
                  </a:lnTo>
                  <a:lnTo>
                    <a:pt x="12079" y="6460"/>
                  </a:lnTo>
                  <a:lnTo>
                    <a:pt x="12079" y="6460"/>
                  </a:lnTo>
                  <a:lnTo>
                    <a:pt x="12243" y="6248"/>
                  </a:lnTo>
                  <a:lnTo>
                    <a:pt x="12408" y="6037"/>
                  </a:lnTo>
                  <a:lnTo>
                    <a:pt x="12574" y="5826"/>
                  </a:lnTo>
                  <a:lnTo>
                    <a:pt x="12741" y="5617"/>
                  </a:lnTo>
                  <a:lnTo>
                    <a:pt x="12741" y="5617"/>
                  </a:lnTo>
                  <a:lnTo>
                    <a:pt x="12771" y="5583"/>
                  </a:lnTo>
                  <a:lnTo>
                    <a:pt x="12802" y="5548"/>
                  </a:lnTo>
                  <a:lnTo>
                    <a:pt x="12873" y="5471"/>
                  </a:lnTo>
                  <a:lnTo>
                    <a:pt x="12907" y="5431"/>
                  </a:lnTo>
                  <a:lnTo>
                    <a:pt x="12938" y="5391"/>
                  </a:lnTo>
                  <a:lnTo>
                    <a:pt x="12952" y="5371"/>
                  </a:lnTo>
                  <a:lnTo>
                    <a:pt x="12966" y="5351"/>
                  </a:lnTo>
                  <a:lnTo>
                    <a:pt x="12977" y="5333"/>
                  </a:lnTo>
                  <a:lnTo>
                    <a:pt x="12987" y="5314"/>
                  </a:lnTo>
                  <a:lnTo>
                    <a:pt x="12987" y="5314"/>
                  </a:lnTo>
                  <a:lnTo>
                    <a:pt x="12973" y="5342"/>
                  </a:lnTo>
                  <a:lnTo>
                    <a:pt x="12958" y="5370"/>
                  </a:lnTo>
                  <a:lnTo>
                    <a:pt x="12926" y="5426"/>
                  </a:lnTo>
                  <a:lnTo>
                    <a:pt x="12892" y="5481"/>
                  </a:lnTo>
                  <a:lnTo>
                    <a:pt x="12856" y="5535"/>
                  </a:lnTo>
                  <a:lnTo>
                    <a:pt x="12820" y="5588"/>
                  </a:lnTo>
                  <a:lnTo>
                    <a:pt x="12781" y="5642"/>
                  </a:lnTo>
                  <a:lnTo>
                    <a:pt x="12706" y="5746"/>
                  </a:lnTo>
                  <a:lnTo>
                    <a:pt x="12706" y="5746"/>
                  </a:lnTo>
                  <a:lnTo>
                    <a:pt x="12705" y="5740"/>
                  </a:lnTo>
                  <a:lnTo>
                    <a:pt x="12702" y="5735"/>
                  </a:lnTo>
                  <a:lnTo>
                    <a:pt x="12697" y="5732"/>
                  </a:lnTo>
                  <a:lnTo>
                    <a:pt x="12691" y="5729"/>
                  </a:lnTo>
                  <a:lnTo>
                    <a:pt x="12684" y="5729"/>
                  </a:lnTo>
                  <a:lnTo>
                    <a:pt x="12678" y="5732"/>
                  </a:lnTo>
                  <a:lnTo>
                    <a:pt x="12674" y="5735"/>
                  </a:lnTo>
                  <a:lnTo>
                    <a:pt x="12671" y="5739"/>
                  </a:lnTo>
                  <a:lnTo>
                    <a:pt x="12670" y="5742"/>
                  </a:lnTo>
                  <a:lnTo>
                    <a:pt x="12670" y="5742"/>
                  </a:lnTo>
                  <a:lnTo>
                    <a:pt x="12658" y="5774"/>
                  </a:lnTo>
                  <a:lnTo>
                    <a:pt x="12647" y="5805"/>
                  </a:lnTo>
                  <a:lnTo>
                    <a:pt x="12634" y="5837"/>
                  </a:lnTo>
                  <a:lnTo>
                    <a:pt x="12620" y="5867"/>
                  </a:lnTo>
                  <a:lnTo>
                    <a:pt x="12605" y="5898"/>
                  </a:lnTo>
                  <a:lnTo>
                    <a:pt x="12589" y="5928"/>
                  </a:lnTo>
                  <a:lnTo>
                    <a:pt x="12573" y="5958"/>
                  </a:lnTo>
                  <a:lnTo>
                    <a:pt x="12555" y="5987"/>
                  </a:lnTo>
                  <a:lnTo>
                    <a:pt x="12538" y="6016"/>
                  </a:lnTo>
                  <a:lnTo>
                    <a:pt x="12519" y="6044"/>
                  </a:lnTo>
                  <a:lnTo>
                    <a:pt x="12499" y="6071"/>
                  </a:lnTo>
                  <a:lnTo>
                    <a:pt x="12479" y="6099"/>
                  </a:lnTo>
                  <a:lnTo>
                    <a:pt x="12458" y="6126"/>
                  </a:lnTo>
                  <a:lnTo>
                    <a:pt x="12437" y="6152"/>
                  </a:lnTo>
                  <a:lnTo>
                    <a:pt x="12415" y="6178"/>
                  </a:lnTo>
                  <a:lnTo>
                    <a:pt x="12393" y="6203"/>
                  </a:lnTo>
                  <a:lnTo>
                    <a:pt x="12346" y="6254"/>
                  </a:lnTo>
                  <a:lnTo>
                    <a:pt x="12298" y="6302"/>
                  </a:lnTo>
                  <a:lnTo>
                    <a:pt x="12248" y="6347"/>
                  </a:lnTo>
                  <a:lnTo>
                    <a:pt x="12195" y="6392"/>
                  </a:lnTo>
                  <a:lnTo>
                    <a:pt x="12141" y="6434"/>
                  </a:lnTo>
                  <a:lnTo>
                    <a:pt x="12087" y="6475"/>
                  </a:lnTo>
                  <a:lnTo>
                    <a:pt x="12031" y="6514"/>
                  </a:lnTo>
                  <a:lnTo>
                    <a:pt x="11975" y="6551"/>
                  </a:lnTo>
                  <a:lnTo>
                    <a:pt x="11975" y="6551"/>
                  </a:lnTo>
                  <a:close/>
                  <a:moveTo>
                    <a:pt x="12753" y="5973"/>
                  </a:moveTo>
                  <a:lnTo>
                    <a:pt x="12753" y="5973"/>
                  </a:lnTo>
                  <a:lnTo>
                    <a:pt x="12758" y="5969"/>
                  </a:lnTo>
                  <a:lnTo>
                    <a:pt x="12758" y="5969"/>
                  </a:lnTo>
                  <a:lnTo>
                    <a:pt x="12781" y="5938"/>
                  </a:lnTo>
                  <a:lnTo>
                    <a:pt x="12819" y="5890"/>
                  </a:lnTo>
                  <a:lnTo>
                    <a:pt x="12860" y="5835"/>
                  </a:lnTo>
                  <a:lnTo>
                    <a:pt x="12881" y="5809"/>
                  </a:lnTo>
                  <a:lnTo>
                    <a:pt x="12899" y="5787"/>
                  </a:lnTo>
                  <a:lnTo>
                    <a:pt x="12916" y="5768"/>
                  </a:lnTo>
                  <a:lnTo>
                    <a:pt x="12929" y="5756"/>
                  </a:lnTo>
                  <a:lnTo>
                    <a:pt x="12933" y="5753"/>
                  </a:lnTo>
                  <a:lnTo>
                    <a:pt x="12937" y="5753"/>
                  </a:lnTo>
                  <a:lnTo>
                    <a:pt x="12938" y="5753"/>
                  </a:lnTo>
                  <a:lnTo>
                    <a:pt x="12939" y="5754"/>
                  </a:lnTo>
                  <a:lnTo>
                    <a:pt x="12939" y="5757"/>
                  </a:lnTo>
                  <a:lnTo>
                    <a:pt x="12938" y="5763"/>
                  </a:lnTo>
                  <a:lnTo>
                    <a:pt x="12936" y="5773"/>
                  </a:lnTo>
                  <a:lnTo>
                    <a:pt x="12925" y="5801"/>
                  </a:lnTo>
                  <a:lnTo>
                    <a:pt x="12905" y="5842"/>
                  </a:lnTo>
                  <a:lnTo>
                    <a:pt x="12876" y="5899"/>
                  </a:lnTo>
                  <a:lnTo>
                    <a:pt x="12876" y="5899"/>
                  </a:lnTo>
                  <a:lnTo>
                    <a:pt x="12857" y="5934"/>
                  </a:lnTo>
                  <a:lnTo>
                    <a:pt x="12837" y="5968"/>
                  </a:lnTo>
                  <a:lnTo>
                    <a:pt x="12816" y="6002"/>
                  </a:lnTo>
                  <a:lnTo>
                    <a:pt x="12794" y="6036"/>
                  </a:lnTo>
                  <a:lnTo>
                    <a:pt x="12749" y="6103"/>
                  </a:lnTo>
                  <a:lnTo>
                    <a:pt x="12703" y="6168"/>
                  </a:lnTo>
                  <a:lnTo>
                    <a:pt x="12703" y="6168"/>
                  </a:lnTo>
                  <a:lnTo>
                    <a:pt x="12713" y="6142"/>
                  </a:lnTo>
                  <a:lnTo>
                    <a:pt x="12723" y="6118"/>
                  </a:lnTo>
                  <a:lnTo>
                    <a:pt x="12731" y="6093"/>
                  </a:lnTo>
                  <a:lnTo>
                    <a:pt x="12738" y="6069"/>
                  </a:lnTo>
                  <a:lnTo>
                    <a:pt x="12744" y="6045"/>
                  </a:lnTo>
                  <a:lnTo>
                    <a:pt x="12747" y="6021"/>
                  </a:lnTo>
                  <a:lnTo>
                    <a:pt x="12751" y="5997"/>
                  </a:lnTo>
                  <a:lnTo>
                    <a:pt x="12753" y="5973"/>
                  </a:lnTo>
                  <a:lnTo>
                    <a:pt x="12753" y="5973"/>
                  </a:lnTo>
                  <a:close/>
                  <a:moveTo>
                    <a:pt x="12552" y="6904"/>
                  </a:moveTo>
                  <a:lnTo>
                    <a:pt x="12552" y="6904"/>
                  </a:lnTo>
                  <a:lnTo>
                    <a:pt x="12516" y="6963"/>
                  </a:lnTo>
                  <a:lnTo>
                    <a:pt x="12478" y="7020"/>
                  </a:lnTo>
                  <a:lnTo>
                    <a:pt x="12441" y="7078"/>
                  </a:lnTo>
                  <a:lnTo>
                    <a:pt x="12402" y="7134"/>
                  </a:lnTo>
                  <a:lnTo>
                    <a:pt x="12361" y="7190"/>
                  </a:lnTo>
                  <a:lnTo>
                    <a:pt x="12320" y="7245"/>
                  </a:lnTo>
                  <a:lnTo>
                    <a:pt x="12277" y="7299"/>
                  </a:lnTo>
                  <a:lnTo>
                    <a:pt x="12232" y="7353"/>
                  </a:lnTo>
                  <a:lnTo>
                    <a:pt x="12232" y="7353"/>
                  </a:lnTo>
                  <a:lnTo>
                    <a:pt x="12197" y="7397"/>
                  </a:lnTo>
                  <a:lnTo>
                    <a:pt x="12167" y="7434"/>
                  </a:lnTo>
                  <a:lnTo>
                    <a:pt x="12153" y="7449"/>
                  </a:lnTo>
                  <a:lnTo>
                    <a:pt x="12140" y="7460"/>
                  </a:lnTo>
                  <a:lnTo>
                    <a:pt x="12127" y="7472"/>
                  </a:lnTo>
                  <a:lnTo>
                    <a:pt x="12116" y="7480"/>
                  </a:lnTo>
                  <a:lnTo>
                    <a:pt x="12106" y="7487"/>
                  </a:lnTo>
                  <a:lnTo>
                    <a:pt x="12095" y="7491"/>
                  </a:lnTo>
                  <a:lnTo>
                    <a:pt x="12087" y="7494"/>
                  </a:lnTo>
                  <a:lnTo>
                    <a:pt x="12079" y="7494"/>
                  </a:lnTo>
                  <a:lnTo>
                    <a:pt x="12072" y="7492"/>
                  </a:lnTo>
                  <a:lnTo>
                    <a:pt x="12066" y="7489"/>
                  </a:lnTo>
                  <a:lnTo>
                    <a:pt x="12061" y="7483"/>
                  </a:lnTo>
                  <a:lnTo>
                    <a:pt x="12057" y="7476"/>
                  </a:lnTo>
                  <a:lnTo>
                    <a:pt x="12057" y="7476"/>
                  </a:lnTo>
                  <a:lnTo>
                    <a:pt x="12184" y="7336"/>
                  </a:lnTo>
                  <a:lnTo>
                    <a:pt x="12248" y="7266"/>
                  </a:lnTo>
                  <a:lnTo>
                    <a:pt x="12311" y="7196"/>
                  </a:lnTo>
                  <a:lnTo>
                    <a:pt x="12373" y="7125"/>
                  </a:lnTo>
                  <a:lnTo>
                    <a:pt x="12434" y="7052"/>
                  </a:lnTo>
                  <a:lnTo>
                    <a:pt x="12493" y="6978"/>
                  </a:lnTo>
                  <a:lnTo>
                    <a:pt x="12552" y="6904"/>
                  </a:lnTo>
                  <a:lnTo>
                    <a:pt x="12552" y="6904"/>
                  </a:lnTo>
                  <a:close/>
                  <a:moveTo>
                    <a:pt x="12623" y="6560"/>
                  </a:moveTo>
                  <a:lnTo>
                    <a:pt x="12623" y="6560"/>
                  </a:lnTo>
                  <a:lnTo>
                    <a:pt x="12683" y="6492"/>
                  </a:lnTo>
                  <a:lnTo>
                    <a:pt x="12745" y="6422"/>
                  </a:lnTo>
                  <a:lnTo>
                    <a:pt x="12777" y="6389"/>
                  </a:lnTo>
                  <a:lnTo>
                    <a:pt x="12805" y="6359"/>
                  </a:lnTo>
                  <a:lnTo>
                    <a:pt x="12830" y="6333"/>
                  </a:lnTo>
                  <a:lnTo>
                    <a:pt x="12854" y="6312"/>
                  </a:lnTo>
                  <a:lnTo>
                    <a:pt x="12873" y="6298"/>
                  </a:lnTo>
                  <a:lnTo>
                    <a:pt x="12880" y="6293"/>
                  </a:lnTo>
                  <a:lnTo>
                    <a:pt x="12885" y="6291"/>
                  </a:lnTo>
                  <a:lnTo>
                    <a:pt x="12890" y="6291"/>
                  </a:lnTo>
                  <a:lnTo>
                    <a:pt x="12891" y="6291"/>
                  </a:lnTo>
                  <a:lnTo>
                    <a:pt x="12892" y="6293"/>
                  </a:lnTo>
                  <a:lnTo>
                    <a:pt x="12895" y="6298"/>
                  </a:lnTo>
                  <a:lnTo>
                    <a:pt x="12894" y="6305"/>
                  </a:lnTo>
                  <a:lnTo>
                    <a:pt x="12891" y="6315"/>
                  </a:lnTo>
                  <a:lnTo>
                    <a:pt x="12887" y="6327"/>
                  </a:lnTo>
                  <a:lnTo>
                    <a:pt x="12881" y="6344"/>
                  </a:lnTo>
                  <a:lnTo>
                    <a:pt x="12871" y="6363"/>
                  </a:lnTo>
                  <a:lnTo>
                    <a:pt x="12847" y="6412"/>
                  </a:lnTo>
                  <a:lnTo>
                    <a:pt x="12812" y="6475"/>
                  </a:lnTo>
                  <a:lnTo>
                    <a:pt x="12812" y="6475"/>
                  </a:lnTo>
                  <a:lnTo>
                    <a:pt x="12784" y="6522"/>
                  </a:lnTo>
                  <a:lnTo>
                    <a:pt x="12756" y="6569"/>
                  </a:lnTo>
                  <a:lnTo>
                    <a:pt x="12725" y="6615"/>
                  </a:lnTo>
                  <a:lnTo>
                    <a:pt x="12695" y="6661"/>
                  </a:lnTo>
                  <a:lnTo>
                    <a:pt x="12663" y="6705"/>
                  </a:lnTo>
                  <a:lnTo>
                    <a:pt x="12630" y="6750"/>
                  </a:lnTo>
                  <a:lnTo>
                    <a:pt x="12598" y="6794"/>
                  </a:lnTo>
                  <a:lnTo>
                    <a:pt x="12564" y="6839"/>
                  </a:lnTo>
                  <a:lnTo>
                    <a:pt x="12564" y="6839"/>
                  </a:lnTo>
                  <a:lnTo>
                    <a:pt x="12576" y="6807"/>
                  </a:lnTo>
                  <a:lnTo>
                    <a:pt x="12587" y="6776"/>
                  </a:lnTo>
                  <a:lnTo>
                    <a:pt x="12596" y="6742"/>
                  </a:lnTo>
                  <a:lnTo>
                    <a:pt x="12603" y="6707"/>
                  </a:lnTo>
                  <a:lnTo>
                    <a:pt x="12609" y="6672"/>
                  </a:lnTo>
                  <a:lnTo>
                    <a:pt x="12615" y="6635"/>
                  </a:lnTo>
                  <a:lnTo>
                    <a:pt x="12623" y="6560"/>
                  </a:lnTo>
                  <a:lnTo>
                    <a:pt x="12623" y="6560"/>
                  </a:lnTo>
                  <a:close/>
                  <a:moveTo>
                    <a:pt x="12662" y="6289"/>
                  </a:moveTo>
                  <a:lnTo>
                    <a:pt x="12662" y="6289"/>
                  </a:lnTo>
                  <a:lnTo>
                    <a:pt x="12689" y="6261"/>
                  </a:lnTo>
                  <a:lnTo>
                    <a:pt x="12727" y="6223"/>
                  </a:lnTo>
                  <a:lnTo>
                    <a:pt x="12821" y="6135"/>
                  </a:lnTo>
                  <a:lnTo>
                    <a:pt x="12907" y="6056"/>
                  </a:lnTo>
                  <a:lnTo>
                    <a:pt x="12935" y="6028"/>
                  </a:lnTo>
                  <a:lnTo>
                    <a:pt x="12943" y="6018"/>
                  </a:lnTo>
                  <a:lnTo>
                    <a:pt x="12947" y="6013"/>
                  </a:lnTo>
                  <a:lnTo>
                    <a:pt x="12947" y="6013"/>
                  </a:lnTo>
                  <a:lnTo>
                    <a:pt x="12932" y="6044"/>
                  </a:lnTo>
                  <a:lnTo>
                    <a:pt x="12916" y="6075"/>
                  </a:lnTo>
                  <a:lnTo>
                    <a:pt x="12899" y="6105"/>
                  </a:lnTo>
                  <a:lnTo>
                    <a:pt x="12882" y="6135"/>
                  </a:lnTo>
                  <a:lnTo>
                    <a:pt x="12863" y="6166"/>
                  </a:lnTo>
                  <a:lnTo>
                    <a:pt x="12843" y="6195"/>
                  </a:lnTo>
                  <a:lnTo>
                    <a:pt x="12804" y="6254"/>
                  </a:lnTo>
                  <a:lnTo>
                    <a:pt x="12761" y="6311"/>
                  </a:lnTo>
                  <a:lnTo>
                    <a:pt x="12718" y="6368"/>
                  </a:lnTo>
                  <a:lnTo>
                    <a:pt x="12631" y="6482"/>
                  </a:lnTo>
                  <a:lnTo>
                    <a:pt x="12631" y="6482"/>
                  </a:lnTo>
                  <a:lnTo>
                    <a:pt x="12637" y="6433"/>
                  </a:lnTo>
                  <a:lnTo>
                    <a:pt x="12643" y="6384"/>
                  </a:lnTo>
                  <a:lnTo>
                    <a:pt x="12651" y="6336"/>
                  </a:lnTo>
                  <a:lnTo>
                    <a:pt x="12662" y="6289"/>
                  </a:lnTo>
                  <a:lnTo>
                    <a:pt x="12662" y="6289"/>
                  </a:lnTo>
                  <a:close/>
                  <a:moveTo>
                    <a:pt x="12420" y="7017"/>
                  </a:moveTo>
                  <a:lnTo>
                    <a:pt x="12420" y="7017"/>
                  </a:lnTo>
                  <a:lnTo>
                    <a:pt x="12354" y="7092"/>
                  </a:lnTo>
                  <a:lnTo>
                    <a:pt x="12289" y="7167"/>
                  </a:lnTo>
                  <a:lnTo>
                    <a:pt x="12156" y="7314"/>
                  </a:lnTo>
                  <a:lnTo>
                    <a:pt x="12156" y="7314"/>
                  </a:lnTo>
                  <a:lnTo>
                    <a:pt x="12049" y="7432"/>
                  </a:lnTo>
                  <a:lnTo>
                    <a:pt x="12049" y="7432"/>
                  </a:lnTo>
                  <a:lnTo>
                    <a:pt x="12049" y="7415"/>
                  </a:lnTo>
                  <a:lnTo>
                    <a:pt x="12049" y="7394"/>
                  </a:lnTo>
                  <a:lnTo>
                    <a:pt x="12049" y="7394"/>
                  </a:lnTo>
                  <a:lnTo>
                    <a:pt x="12088" y="7328"/>
                  </a:lnTo>
                  <a:lnTo>
                    <a:pt x="12125" y="7265"/>
                  </a:lnTo>
                  <a:lnTo>
                    <a:pt x="12125" y="7265"/>
                  </a:lnTo>
                  <a:lnTo>
                    <a:pt x="12196" y="7165"/>
                  </a:lnTo>
                  <a:lnTo>
                    <a:pt x="12196" y="7165"/>
                  </a:lnTo>
                  <a:lnTo>
                    <a:pt x="12255" y="7130"/>
                  </a:lnTo>
                  <a:lnTo>
                    <a:pt x="12311" y="7094"/>
                  </a:lnTo>
                  <a:lnTo>
                    <a:pt x="12339" y="7075"/>
                  </a:lnTo>
                  <a:lnTo>
                    <a:pt x="12367" y="7057"/>
                  </a:lnTo>
                  <a:lnTo>
                    <a:pt x="12394" y="7037"/>
                  </a:lnTo>
                  <a:lnTo>
                    <a:pt x="12420" y="7017"/>
                  </a:lnTo>
                  <a:lnTo>
                    <a:pt x="12420" y="7017"/>
                  </a:lnTo>
                  <a:close/>
                  <a:moveTo>
                    <a:pt x="11867" y="7510"/>
                  </a:moveTo>
                  <a:lnTo>
                    <a:pt x="11867" y="7510"/>
                  </a:lnTo>
                  <a:lnTo>
                    <a:pt x="11874" y="7487"/>
                  </a:lnTo>
                  <a:lnTo>
                    <a:pt x="11882" y="7465"/>
                  </a:lnTo>
                  <a:lnTo>
                    <a:pt x="11891" y="7443"/>
                  </a:lnTo>
                  <a:lnTo>
                    <a:pt x="11901" y="7423"/>
                  </a:lnTo>
                  <a:lnTo>
                    <a:pt x="11913" y="7403"/>
                  </a:lnTo>
                  <a:lnTo>
                    <a:pt x="11926" y="7384"/>
                  </a:lnTo>
                  <a:lnTo>
                    <a:pt x="11940" y="7366"/>
                  </a:lnTo>
                  <a:lnTo>
                    <a:pt x="11955" y="7348"/>
                  </a:lnTo>
                  <a:lnTo>
                    <a:pt x="11970" y="7332"/>
                  </a:lnTo>
                  <a:lnTo>
                    <a:pt x="11988" y="7315"/>
                  </a:lnTo>
                  <a:lnTo>
                    <a:pt x="12005" y="7299"/>
                  </a:lnTo>
                  <a:lnTo>
                    <a:pt x="12023" y="7284"/>
                  </a:lnTo>
                  <a:lnTo>
                    <a:pt x="12061" y="7253"/>
                  </a:lnTo>
                  <a:lnTo>
                    <a:pt x="12102" y="7225"/>
                  </a:lnTo>
                  <a:lnTo>
                    <a:pt x="12102" y="7225"/>
                  </a:lnTo>
                  <a:lnTo>
                    <a:pt x="12067" y="7271"/>
                  </a:lnTo>
                  <a:lnTo>
                    <a:pt x="12035" y="7316"/>
                  </a:lnTo>
                  <a:lnTo>
                    <a:pt x="12003" y="7363"/>
                  </a:lnTo>
                  <a:lnTo>
                    <a:pt x="11973" y="7411"/>
                  </a:lnTo>
                  <a:lnTo>
                    <a:pt x="11944" y="7460"/>
                  </a:lnTo>
                  <a:lnTo>
                    <a:pt x="11918" y="7512"/>
                  </a:lnTo>
                  <a:lnTo>
                    <a:pt x="11905" y="7538"/>
                  </a:lnTo>
                  <a:lnTo>
                    <a:pt x="11893" y="7565"/>
                  </a:lnTo>
                  <a:lnTo>
                    <a:pt x="11882" y="7592"/>
                  </a:lnTo>
                  <a:lnTo>
                    <a:pt x="11872" y="7620"/>
                  </a:lnTo>
                  <a:lnTo>
                    <a:pt x="11872" y="7620"/>
                  </a:lnTo>
                  <a:lnTo>
                    <a:pt x="11867" y="7611"/>
                  </a:lnTo>
                  <a:lnTo>
                    <a:pt x="11862" y="7602"/>
                  </a:lnTo>
                  <a:lnTo>
                    <a:pt x="11860" y="7590"/>
                  </a:lnTo>
                  <a:lnTo>
                    <a:pt x="11859" y="7579"/>
                  </a:lnTo>
                  <a:lnTo>
                    <a:pt x="11859" y="7563"/>
                  </a:lnTo>
                  <a:lnTo>
                    <a:pt x="11860" y="7548"/>
                  </a:lnTo>
                  <a:lnTo>
                    <a:pt x="11864" y="7529"/>
                  </a:lnTo>
                  <a:lnTo>
                    <a:pt x="11867" y="7510"/>
                  </a:lnTo>
                  <a:lnTo>
                    <a:pt x="11867" y="7510"/>
                  </a:lnTo>
                  <a:close/>
                  <a:moveTo>
                    <a:pt x="12464" y="7144"/>
                  </a:moveTo>
                  <a:lnTo>
                    <a:pt x="12464" y="7144"/>
                  </a:lnTo>
                  <a:lnTo>
                    <a:pt x="12318" y="7305"/>
                  </a:lnTo>
                  <a:lnTo>
                    <a:pt x="12174" y="7467"/>
                  </a:lnTo>
                  <a:lnTo>
                    <a:pt x="12174" y="7467"/>
                  </a:lnTo>
                  <a:lnTo>
                    <a:pt x="12171" y="7471"/>
                  </a:lnTo>
                  <a:lnTo>
                    <a:pt x="12170" y="7473"/>
                  </a:lnTo>
                  <a:lnTo>
                    <a:pt x="12169" y="7480"/>
                  </a:lnTo>
                  <a:lnTo>
                    <a:pt x="12171" y="7486"/>
                  </a:lnTo>
                  <a:lnTo>
                    <a:pt x="12175" y="7492"/>
                  </a:lnTo>
                  <a:lnTo>
                    <a:pt x="12180" y="7496"/>
                  </a:lnTo>
                  <a:lnTo>
                    <a:pt x="12186" y="7497"/>
                  </a:lnTo>
                  <a:lnTo>
                    <a:pt x="12189" y="7497"/>
                  </a:lnTo>
                  <a:lnTo>
                    <a:pt x="12191" y="7496"/>
                  </a:lnTo>
                  <a:lnTo>
                    <a:pt x="12195" y="7494"/>
                  </a:lnTo>
                  <a:lnTo>
                    <a:pt x="12197" y="7492"/>
                  </a:lnTo>
                  <a:lnTo>
                    <a:pt x="12197" y="7492"/>
                  </a:lnTo>
                  <a:lnTo>
                    <a:pt x="12243" y="7444"/>
                  </a:lnTo>
                  <a:lnTo>
                    <a:pt x="12289" y="7396"/>
                  </a:lnTo>
                  <a:lnTo>
                    <a:pt x="12333" y="7347"/>
                  </a:lnTo>
                  <a:lnTo>
                    <a:pt x="12376" y="7298"/>
                  </a:lnTo>
                  <a:lnTo>
                    <a:pt x="12462" y="7198"/>
                  </a:lnTo>
                  <a:lnTo>
                    <a:pt x="12546" y="7098"/>
                  </a:lnTo>
                  <a:lnTo>
                    <a:pt x="12546" y="7098"/>
                  </a:lnTo>
                  <a:lnTo>
                    <a:pt x="12590" y="7052"/>
                  </a:lnTo>
                  <a:lnTo>
                    <a:pt x="12630" y="7011"/>
                  </a:lnTo>
                  <a:lnTo>
                    <a:pt x="12630" y="7011"/>
                  </a:lnTo>
                  <a:lnTo>
                    <a:pt x="12665" y="6974"/>
                  </a:lnTo>
                  <a:lnTo>
                    <a:pt x="12693" y="6945"/>
                  </a:lnTo>
                  <a:lnTo>
                    <a:pt x="12715" y="6926"/>
                  </a:lnTo>
                  <a:lnTo>
                    <a:pt x="12731" y="6913"/>
                  </a:lnTo>
                  <a:lnTo>
                    <a:pt x="12737" y="6909"/>
                  </a:lnTo>
                  <a:lnTo>
                    <a:pt x="12741" y="6908"/>
                  </a:lnTo>
                  <a:lnTo>
                    <a:pt x="12745" y="6907"/>
                  </a:lnTo>
                  <a:lnTo>
                    <a:pt x="12746" y="6908"/>
                  </a:lnTo>
                  <a:lnTo>
                    <a:pt x="12747" y="6910"/>
                  </a:lnTo>
                  <a:lnTo>
                    <a:pt x="12747" y="6914"/>
                  </a:lnTo>
                  <a:lnTo>
                    <a:pt x="12745" y="6924"/>
                  </a:lnTo>
                  <a:lnTo>
                    <a:pt x="12739" y="6940"/>
                  </a:lnTo>
                  <a:lnTo>
                    <a:pt x="12730" y="6957"/>
                  </a:lnTo>
                  <a:lnTo>
                    <a:pt x="12706" y="7002"/>
                  </a:lnTo>
                  <a:lnTo>
                    <a:pt x="12676" y="7053"/>
                  </a:lnTo>
                  <a:lnTo>
                    <a:pt x="12644" y="7103"/>
                  </a:lnTo>
                  <a:lnTo>
                    <a:pt x="12644" y="7103"/>
                  </a:lnTo>
                  <a:lnTo>
                    <a:pt x="12670" y="7065"/>
                  </a:lnTo>
                  <a:lnTo>
                    <a:pt x="12698" y="7025"/>
                  </a:lnTo>
                  <a:lnTo>
                    <a:pt x="12757" y="6943"/>
                  </a:lnTo>
                  <a:lnTo>
                    <a:pt x="12785" y="6901"/>
                  </a:lnTo>
                  <a:lnTo>
                    <a:pt x="12812" y="6858"/>
                  </a:lnTo>
                  <a:lnTo>
                    <a:pt x="12825" y="6834"/>
                  </a:lnTo>
                  <a:lnTo>
                    <a:pt x="12837" y="6812"/>
                  </a:lnTo>
                  <a:lnTo>
                    <a:pt x="12848" y="6787"/>
                  </a:lnTo>
                  <a:lnTo>
                    <a:pt x="12859" y="6763"/>
                  </a:lnTo>
                  <a:lnTo>
                    <a:pt x="12859" y="6763"/>
                  </a:lnTo>
                  <a:lnTo>
                    <a:pt x="12860" y="6757"/>
                  </a:lnTo>
                  <a:lnTo>
                    <a:pt x="12859" y="6752"/>
                  </a:lnTo>
                  <a:lnTo>
                    <a:pt x="12856" y="6748"/>
                  </a:lnTo>
                  <a:lnTo>
                    <a:pt x="12851" y="6744"/>
                  </a:lnTo>
                  <a:lnTo>
                    <a:pt x="12846" y="6743"/>
                  </a:lnTo>
                  <a:lnTo>
                    <a:pt x="12840" y="6742"/>
                  </a:lnTo>
                  <a:lnTo>
                    <a:pt x="12835" y="6743"/>
                  </a:lnTo>
                  <a:lnTo>
                    <a:pt x="12830" y="6746"/>
                  </a:lnTo>
                  <a:lnTo>
                    <a:pt x="12830" y="6746"/>
                  </a:lnTo>
                  <a:lnTo>
                    <a:pt x="12773" y="6808"/>
                  </a:lnTo>
                  <a:lnTo>
                    <a:pt x="12773" y="6808"/>
                  </a:lnTo>
                  <a:lnTo>
                    <a:pt x="12867" y="6681"/>
                  </a:lnTo>
                  <a:lnTo>
                    <a:pt x="12959" y="6552"/>
                  </a:lnTo>
                  <a:lnTo>
                    <a:pt x="12959" y="6552"/>
                  </a:lnTo>
                  <a:lnTo>
                    <a:pt x="12947" y="6586"/>
                  </a:lnTo>
                  <a:lnTo>
                    <a:pt x="12936" y="6620"/>
                  </a:lnTo>
                  <a:lnTo>
                    <a:pt x="12915" y="6688"/>
                  </a:lnTo>
                  <a:lnTo>
                    <a:pt x="12895" y="6756"/>
                  </a:lnTo>
                  <a:lnTo>
                    <a:pt x="12884" y="6790"/>
                  </a:lnTo>
                  <a:lnTo>
                    <a:pt x="12874" y="6823"/>
                  </a:lnTo>
                  <a:lnTo>
                    <a:pt x="12862" y="6856"/>
                  </a:lnTo>
                  <a:lnTo>
                    <a:pt x="12849" y="6889"/>
                  </a:lnTo>
                  <a:lnTo>
                    <a:pt x="12835" y="6921"/>
                  </a:lnTo>
                  <a:lnTo>
                    <a:pt x="12819" y="6952"/>
                  </a:lnTo>
                  <a:lnTo>
                    <a:pt x="12801" y="6983"/>
                  </a:lnTo>
                  <a:lnTo>
                    <a:pt x="12781" y="7012"/>
                  </a:lnTo>
                  <a:lnTo>
                    <a:pt x="12760" y="7040"/>
                  </a:lnTo>
                  <a:lnTo>
                    <a:pt x="12736" y="7068"/>
                  </a:lnTo>
                  <a:lnTo>
                    <a:pt x="12736" y="7068"/>
                  </a:lnTo>
                  <a:lnTo>
                    <a:pt x="12701" y="7102"/>
                  </a:lnTo>
                  <a:lnTo>
                    <a:pt x="12665" y="7135"/>
                  </a:lnTo>
                  <a:lnTo>
                    <a:pt x="12665" y="7135"/>
                  </a:lnTo>
                  <a:lnTo>
                    <a:pt x="12667" y="7132"/>
                  </a:lnTo>
                  <a:lnTo>
                    <a:pt x="12668" y="7129"/>
                  </a:lnTo>
                  <a:lnTo>
                    <a:pt x="12667" y="7122"/>
                  </a:lnTo>
                  <a:lnTo>
                    <a:pt x="12664" y="7117"/>
                  </a:lnTo>
                  <a:lnTo>
                    <a:pt x="12660" y="7113"/>
                  </a:lnTo>
                  <a:lnTo>
                    <a:pt x="12654" y="7110"/>
                  </a:lnTo>
                  <a:lnTo>
                    <a:pt x="12648" y="7110"/>
                  </a:lnTo>
                  <a:lnTo>
                    <a:pt x="12642" y="7113"/>
                  </a:lnTo>
                  <a:lnTo>
                    <a:pt x="12638" y="7115"/>
                  </a:lnTo>
                  <a:lnTo>
                    <a:pt x="12636" y="7117"/>
                  </a:lnTo>
                  <a:lnTo>
                    <a:pt x="12636" y="7117"/>
                  </a:lnTo>
                  <a:lnTo>
                    <a:pt x="12607" y="7164"/>
                  </a:lnTo>
                  <a:lnTo>
                    <a:pt x="12587" y="7198"/>
                  </a:lnTo>
                  <a:lnTo>
                    <a:pt x="12587" y="7198"/>
                  </a:lnTo>
                  <a:lnTo>
                    <a:pt x="12586" y="7203"/>
                  </a:lnTo>
                  <a:lnTo>
                    <a:pt x="12585" y="7208"/>
                  </a:lnTo>
                  <a:lnTo>
                    <a:pt x="12585" y="7208"/>
                  </a:lnTo>
                  <a:lnTo>
                    <a:pt x="12518" y="7263"/>
                  </a:lnTo>
                  <a:lnTo>
                    <a:pt x="12450" y="7316"/>
                  </a:lnTo>
                  <a:lnTo>
                    <a:pt x="12381" y="7369"/>
                  </a:lnTo>
                  <a:lnTo>
                    <a:pt x="12312" y="7419"/>
                  </a:lnTo>
                  <a:lnTo>
                    <a:pt x="12312" y="7419"/>
                  </a:lnTo>
                  <a:lnTo>
                    <a:pt x="12236" y="7476"/>
                  </a:lnTo>
                  <a:lnTo>
                    <a:pt x="12182" y="7513"/>
                  </a:lnTo>
                  <a:lnTo>
                    <a:pt x="12153" y="7533"/>
                  </a:lnTo>
                  <a:lnTo>
                    <a:pt x="12124" y="7552"/>
                  </a:lnTo>
                  <a:lnTo>
                    <a:pt x="12093" y="7570"/>
                  </a:lnTo>
                  <a:lnTo>
                    <a:pt x="12063" y="7588"/>
                  </a:lnTo>
                  <a:lnTo>
                    <a:pt x="12032" y="7603"/>
                  </a:lnTo>
                  <a:lnTo>
                    <a:pt x="12003" y="7617"/>
                  </a:lnTo>
                  <a:lnTo>
                    <a:pt x="11976" y="7628"/>
                  </a:lnTo>
                  <a:lnTo>
                    <a:pt x="11950" y="7635"/>
                  </a:lnTo>
                  <a:lnTo>
                    <a:pt x="11937" y="7637"/>
                  </a:lnTo>
                  <a:lnTo>
                    <a:pt x="11926" y="7638"/>
                  </a:lnTo>
                  <a:lnTo>
                    <a:pt x="11915" y="7640"/>
                  </a:lnTo>
                  <a:lnTo>
                    <a:pt x="11906" y="7638"/>
                  </a:lnTo>
                  <a:lnTo>
                    <a:pt x="11906" y="7638"/>
                  </a:lnTo>
                  <a:lnTo>
                    <a:pt x="11981" y="7558"/>
                  </a:lnTo>
                  <a:lnTo>
                    <a:pt x="11981" y="7558"/>
                  </a:lnTo>
                  <a:lnTo>
                    <a:pt x="11985" y="7556"/>
                  </a:lnTo>
                  <a:lnTo>
                    <a:pt x="11985" y="7556"/>
                  </a:lnTo>
                  <a:lnTo>
                    <a:pt x="12026" y="7537"/>
                  </a:lnTo>
                  <a:lnTo>
                    <a:pt x="12066" y="7515"/>
                  </a:lnTo>
                  <a:lnTo>
                    <a:pt x="12104" y="7492"/>
                  </a:lnTo>
                  <a:lnTo>
                    <a:pt x="12140" y="7467"/>
                  </a:lnTo>
                  <a:lnTo>
                    <a:pt x="12174" y="7441"/>
                  </a:lnTo>
                  <a:lnTo>
                    <a:pt x="12207" y="7414"/>
                  </a:lnTo>
                  <a:lnTo>
                    <a:pt x="12238" y="7384"/>
                  </a:lnTo>
                  <a:lnTo>
                    <a:pt x="12267" y="7354"/>
                  </a:lnTo>
                  <a:lnTo>
                    <a:pt x="12297" y="7322"/>
                  </a:lnTo>
                  <a:lnTo>
                    <a:pt x="12325" y="7290"/>
                  </a:lnTo>
                  <a:lnTo>
                    <a:pt x="12353" y="7256"/>
                  </a:lnTo>
                  <a:lnTo>
                    <a:pt x="12380" y="7222"/>
                  </a:lnTo>
                  <a:lnTo>
                    <a:pt x="12406" y="7187"/>
                  </a:lnTo>
                  <a:lnTo>
                    <a:pt x="12432" y="7150"/>
                  </a:lnTo>
                  <a:lnTo>
                    <a:pt x="12484" y="7075"/>
                  </a:lnTo>
                  <a:lnTo>
                    <a:pt x="12484" y="7075"/>
                  </a:lnTo>
                  <a:lnTo>
                    <a:pt x="12518" y="7025"/>
                  </a:lnTo>
                  <a:lnTo>
                    <a:pt x="12551" y="6974"/>
                  </a:lnTo>
                  <a:lnTo>
                    <a:pt x="12616" y="6868"/>
                  </a:lnTo>
                  <a:lnTo>
                    <a:pt x="12681" y="6764"/>
                  </a:lnTo>
                  <a:lnTo>
                    <a:pt x="12715" y="6713"/>
                  </a:lnTo>
                  <a:lnTo>
                    <a:pt x="12747" y="6660"/>
                  </a:lnTo>
                  <a:lnTo>
                    <a:pt x="12747" y="6660"/>
                  </a:lnTo>
                  <a:lnTo>
                    <a:pt x="12768" y="6629"/>
                  </a:lnTo>
                  <a:lnTo>
                    <a:pt x="12792" y="6600"/>
                  </a:lnTo>
                  <a:lnTo>
                    <a:pt x="12816" y="6570"/>
                  </a:lnTo>
                  <a:lnTo>
                    <a:pt x="12842" y="6542"/>
                  </a:lnTo>
                  <a:lnTo>
                    <a:pt x="12870" y="6514"/>
                  </a:lnTo>
                  <a:lnTo>
                    <a:pt x="12897" y="6485"/>
                  </a:lnTo>
                  <a:lnTo>
                    <a:pt x="12954" y="6430"/>
                  </a:lnTo>
                  <a:lnTo>
                    <a:pt x="13011" y="6375"/>
                  </a:lnTo>
                  <a:lnTo>
                    <a:pt x="13038" y="6348"/>
                  </a:lnTo>
                  <a:lnTo>
                    <a:pt x="13065" y="6320"/>
                  </a:lnTo>
                  <a:lnTo>
                    <a:pt x="13089" y="6293"/>
                  </a:lnTo>
                  <a:lnTo>
                    <a:pt x="13114" y="6265"/>
                  </a:lnTo>
                  <a:lnTo>
                    <a:pt x="13136" y="6237"/>
                  </a:lnTo>
                  <a:lnTo>
                    <a:pt x="13156" y="6209"/>
                  </a:lnTo>
                  <a:lnTo>
                    <a:pt x="13156" y="6209"/>
                  </a:lnTo>
                  <a:lnTo>
                    <a:pt x="13074" y="6330"/>
                  </a:lnTo>
                  <a:lnTo>
                    <a:pt x="12992" y="6450"/>
                  </a:lnTo>
                  <a:lnTo>
                    <a:pt x="12908" y="6569"/>
                  </a:lnTo>
                  <a:lnTo>
                    <a:pt x="12822" y="6687"/>
                  </a:lnTo>
                  <a:lnTo>
                    <a:pt x="12736" y="6803"/>
                  </a:lnTo>
                  <a:lnTo>
                    <a:pt x="12647" y="6919"/>
                  </a:lnTo>
                  <a:lnTo>
                    <a:pt x="12557" y="7032"/>
                  </a:lnTo>
                  <a:lnTo>
                    <a:pt x="12464" y="7144"/>
                  </a:lnTo>
                  <a:lnTo>
                    <a:pt x="12464" y="7144"/>
                  </a:lnTo>
                  <a:close/>
                  <a:moveTo>
                    <a:pt x="13115" y="5336"/>
                  </a:moveTo>
                  <a:lnTo>
                    <a:pt x="13115" y="5336"/>
                  </a:lnTo>
                  <a:lnTo>
                    <a:pt x="13116" y="5356"/>
                  </a:lnTo>
                  <a:lnTo>
                    <a:pt x="13117" y="5375"/>
                  </a:lnTo>
                  <a:lnTo>
                    <a:pt x="13118" y="5414"/>
                  </a:lnTo>
                  <a:lnTo>
                    <a:pt x="13116" y="5455"/>
                  </a:lnTo>
                  <a:lnTo>
                    <a:pt x="13112" y="5496"/>
                  </a:lnTo>
                  <a:lnTo>
                    <a:pt x="13108" y="5539"/>
                  </a:lnTo>
                  <a:lnTo>
                    <a:pt x="13101" y="5582"/>
                  </a:lnTo>
                  <a:lnTo>
                    <a:pt x="13084" y="5667"/>
                  </a:lnTo>
                  <a:lnTo>
                    <a:pt x="13068" y="5754"/>
                  </a:lnTo>
                  <a:lnTo>
                    <a:pt x="13060" y="5797"/>
                  </a:lnTo>
                  <a:lnTo>
                    <a:pt x="13053" y="5839"/>
                  </a:lnTo>
                  <a:lnTo>
                    <a:pt x="13047" y="5883"/>
                  </a:lnTo>
                  <a:lnTo>
                    <a:pt x="13043" y="5925"/>
                  </a:lnTo>
                  <a:lnTo>
                    <a:pt x="13041" y="5966"/>
                  </a:lnTo>
                  <a:lnTo>
                    <a:pt x="13041" y="6006"/>
                  </a:lnTo>
                  <a:lnTo>
                    <a:pt x="13041" y="6006"/>
                  </a:lnTo>
                  <a:lnTo>
                    <a:pt x="13042" y="6028"/>
                  </a:lnTo>
                  <a:lnTo>
                    <a:pt x="13045" y="6047"/>
                  </a:lnTo>
                  <a:lnTo>
                    <a:pt x="13047" y="6065"/>
                  </a:lnTo>
                  <a:lnTo>
                    <a:pt x="13052" y="6082"/>
                  </a:lnTo>
                  <a:lnTo>
                    <a:pt x="13055" y="6097"/>
                  </a:lnTo>
                  <a:lnTo>
                    <a:pt x="13061" y="6110"/>
                  </a:lnTo>
                  <a:lnTo>
                    <a:pt x="13066" y="6121"/>
                  </a:lnTo>
                  <a:lnTo>
                    <a:pt x="13073" y="6132"/>
                  </a:lnTo>
                  <a:lnTo>
                    <a:pt x="13080" y="6141"/>
                  </a:lnTo>
                  <a:lnTo>
                    <a:pt x="13087" y="6150"/>
                  </a:lnTo>
                  <a:lnTo>
                    <a:pt x="13095" y="6155"/>
                  </a:lnTo>
                  <a:lnTo>
                    <a:pt x="13103" y="6161"/>
                  </a:lnTo>
                  <a:lnTo>
                    <a:pt x="13112" y="6165"/>
                  </a:lnTo>
                  <a:lnTo>
                    <a:pt x="13122" y="6168"/>
                  </a:lnTo>
                  <a:lnTo>
                    <a:pt x="13131" y="6171"/>
                  </a:lnTo>
                  <a:lnTo>
                    <a:pt x="13142" y="6171"/>
                  </a:lnTo>
                  <a:lnTo>
                    <a:pt x="13142" y="6171"/>
                  </a:lnTo>
                  <a:lnTo>
                    <a:pt x="13097" y="6215"/>
                  </a:lnTo>
                  <a:lnTo>
                    <a:pt x="13054" y="6258"/>
                  </a:lnTo>
                  <a:lnTo>
                    <a:pt x="13011" y="6303"/>
                  </a:lnTo>
                  <a:lnTo>
                    <a:pt x="12970" y="6348"/>
                  </a:lnTo>
                  <a:lnTo>
                    <a:pt x="12929" y="6394"/>
                  </a:lnTo>
                  <a:lnTo>
                    <a:pt x="12888" y="6441"/>
                  </a:lnTo>
                  <a:lnTo>
                    <a:pt x="12849" y="6488"/>
                  </a:lnTo>
                  <a:lnTo>
                    <a:pt x="12811" y="6536"/>
                  </a:lnTo>
                  <a:lnTo>
                    <a:pt x="12811" y="6536"/>
                  </a:lnTo>
                  <a:lnTo>
                    <a:pt x="12840" y="6485"/>
                  </a:lnTo>
                  <a:lnTo>
                    <a:pt x="12868" y="6436"/>
                  </a:lnTo>
                  <a:lnTo>
                    <a:pt x="12896" y="6385"/>
                  </a:lnTo>
                  <a:lnTo>
                    <a:pt x="12923" y="6333"/>
                  </a:lnTo>
                  <a:lnTo>
                    <a:pt x="12949" y="6282"/>
                  </a:lnTo>
                  <a:lnTo>
                    <a:pt x="12973" y="6229"/>
                  </a:lnTo>
                  <a:lnTo>
                    <a:pt x="12997" y="6176"/>
                  </a:lnTo>
                  <a:lnTo>
                    <a:pt x="13018" y="6123"/>
                  </a:lnTo>
                  <a:lnTo>
                    <a:pt x="13018" y="6123"/>
                  </a:lnTo>
                  <a:lnTo>
                    <a:pt x="13019" y="6117"/>
                  </a:lnTo>
                  <a:lnTo>
                    <a:pt x="13018" y="6112"/>
                  </a:lnTo>
                  <a:lnTo>
                    <a:pt x="13015" y="6107"/>
                  </a:lnTo>
                  <a:lnTo>
                    <a:pt x="13011" y="6105"/>
                  </a:lnTo>
                  <a:lnTo>
                    <a:pt x="13006" y="6103"/>
                  </a:lnTo>
                  <a:lnTo>
                    <a:pt x="13000" y="6103"/>
                  </a:lnTo>
                  <a:lnTo>
                    <a:pt x="12995" y="6104"/>
                  </a:lnTo>
                  <a:lnTo>
                    <a:pt x="12991" y="6106"/>
                  </a:lnTo>
                  <a:lnTo>
                    <a:pt x="12991" y="6106"/>
                  </a:lnTo>
                  <a:lnTo>
                    <a:pt x="12902" y="6205"/>
                  </a:lnTo>
                  <a:lnTo>
                    <a:pt x="12856" y="6254"/>
                  </a:lnTo>
                  <a:lnTo>
                    <a:pt x="12811" y="6304"/>
                  </a:lnTo>
                  <a:lnTo>
                    <a:pt x="12766" y="6354"/>
                  </a:lnTo>
                  <a:lnTo>
                    <a:pt x="12724" y="6405"/>
                  </a:lnTo>
                  <a:lnTo>
                    <a:pt x="12683" y="6456"/>
                  </a:lnTo>
                  <a:lnTo>
                    <a:pt x="12664" y="6483"/>
                  </a:lnTo>
                  <a:lnTo>
                    <a:pt x="12646" y="6509"/>
                  </a:lnTo>
                  <a:lnTo>
                    <a:pt x="12646" y="6509"/>
                  </a:lnTo>
                  <a:lnTo>
                    <a:pt x="12698" y="6434"/>
                  </a:lnTo>
                  <a:lnTo>
                    <a:pt x="12750" y="6360"/>
                  </a:lnTo>
                  <a:lnTo>
                    <a:pt x="12801" y="6288"/>
                  </a:lnTo>
                  <a:lnTo>
                    <a:pt x="12853" y="6214"/>
                  </a:lnTo>
                  <a:lnTo>
                    <a:pt x="12902" y="6139"/>
                  </a:lnTo>
                  <a:lnTo>
                    <a:pt x="12925" y="6102"/>
                  </a:lnTo>
                  <a:lnTo>
                    <a:pt x="12949" y="6063"/>
                  </a:lnTo>
                  <a:lnTo>
                    <a:pt x="12971" y="6024"/>
                  </a:lnTo>
                  <a:lnTo>
                    <a:pt x="12992" y="5984"/>
                  </a:lnTo>
                  <a:lnTo>
                    <a:pt x="13013" y="5944"/>
                  </a:lnTo>
                  <a:lnTo>
                    <a:pt x="13032" y="5901"/>
                  </a:lnTo>
                  <a:lnTo>
                    <a:pt x="13032" y="5901"/>
                  </a:lnTo>
                  <a:lnTo>
                    <a:pt x="13034" y="5896"/>
                  </a:lnTo>
                  <a:lnTo>
                    <a:pt x="13033" y="5891"/>
                  </a:lnTo>
                  <a:lnTo>
                    <a:pt x="13032" y="5885"/>
                  </a:lnTo>
                  <a:lnTo>
                    <a:pt x="13028" y="5881"/>
                  </a:lnTo>
                  <a:lnTo>
                    <a:pt x="13024" y="5879"/>
                  </a:lnTo>
                  <a:lnTo>
                    <a:pt x="13018" y="5878"/>
                  </a:lnTo>
                  <a:lnTo>
                    <a:pt x="13013" y="5879"/>
                  </a:lnTo>
                  <a:lnTo>
                    <a:pt x="13007" y="5883"/>
                  </a:lnTo>
                  <a:lnTo>
                    <a:pt x="13007" y="5883"/>
                  </a:lnTo>
                  <a:lnTo>
                    <a:pt x="12935" y="5951"/>
                  </a:lnTo>
                  <a:lnTo>
                    <a:pt x="12895" y="5990"/>
                  </a:lnTo>
                  <a:lnTo>
                    <a:pt x="12855" y="6030"/>
                  </a:lnTo>
                  <a:lnTo>
                    <a:pt x="12818" y="6069"/>
                  </a:lnTo>
                  <a:lnTo>
                    <a:pt x="12785" y="6105"/>
                  </a:lnTo>
                  <a:lnTo>
                    <a:pt x="12758" y="6137"/>
                  </a:lnTo>
                  <a:lnTo>
                    <a:pt x="12747" y="6151"/>
                  </a:lnTo>
                  <a:lnTo>
                    <a:pt x="12739" y="6162"/>
                  </a:lnTo>
                  <a:lnTo>
                    <a:pt x="12739" y="6162"/>
                  </a:lnTo>
                  <a:lnTo>
                    <a:pt x="12779" y="6098"/>
                  </a:lnTo>
                  <a:lnTo>
                    <a:pt x="12819" y="6035"/>
                  </a:lnTo>
                  <a:lnTo>
                    <a:pt x="12857" y="5973"/>
                  </a:lnTo>
                  <a:lnTo>
                    <a:pt x="12895" y="5911"/>
                  </a:lnTo>
                  <a:lnTo>
                    <a:pt x="12912" y="5879"/>
                  </a:lnTo>
                  <a:lnTo>
                    <a:pt x="12930" y="5848"/>
                  </a:lnTo>
                  <a:lnTo>
                    <a:pt x="12946" y="5815"/>
                  </a:lnTo>
                  <a:lnTo>
                    <a:pt x="12963" y="5782"/>
                  </a:lnTo>
                  <a:lnTo>
                    <a:pt x="12978" y="5748"/>
                  </a:lnTo>
                  <a:lnTo>
                    <a:pt x="12992" y="5714"/>
                  </a:lnTo>
                  <a:lnTo>
                    <a:pt x="13006" y="5679"/>
                  </a:lnTo>
                  <a:lnTo>
                    <a:pt x="13018" y="5642"/>
                  </a:lnTo>
                  <a:lnTo>
                    <a:pt x="13018" y="5642"/>
                  </a:lnTo>
                  <a:lnTo>
                    <a:pt x="13019" y="5637"/>
                  </a:lnTo>
                  <a:lnTo>
                    <a:pt x="13017" y="5631"/>
                  </a:lnTo>
                  <a:lnTo>
                    <a:pt x="13014" y="5627"/>
                  </a:lnTo>
                  <a:lnTo>
                    <a:pt x="13011" y="5624"/>
                  </a:lnTo>
                  <a:lnTo>
                    <a:pt x="13005" y="5622"/>
                  </a:lnTo>
                  <a:lnTo>
                    <a:pt x="13000" y="5622"/>
                  </a:lnTo>
                  <a:lnTo>
                    <a:pt x="12995" y="5623"/>
                  </a:lnTo>
                  <a:lnTo>
                    <a:pt x="12991" y="5626"/>
                  </a:lnTo>
                  <a:lnTo>
                    <a:pt x="12991" y="5626"/>
                  </a:lnTo>
                  <a:lnTo>
                    <a:pt x="12935" y="5695"/>
                  </a:lnTo>
                  <a:lnTo>
                    <a:pt x="12891" y="5747"/>
                  </a:lnTo>
                  <a:lnTo>
                    <a:pt x="12862" y="5782"/>
                  </a:lnTo>
                  <a:lnTo>
                    <a:pt x="12843" y="5802"/>
                  </a:lnTo>
                  <a:lnTo>
                    <a:pt x="12837" y="5805"/>
                  </a:lnTo>
                  <a:lnTo>
                    <a:pt x="12835" y="5808"/>
                  </a:lnTo>
                  <a:lnTo>
                    <a:pt x="12834" y="5807"/>
                  </a:lnTo>
                  <a:lnTo>
                    <a:pt x="12834" y="5805"/>
                  </a:lnTo>
                  <a:lnTo>
                    <a:pt x="12835" y="5801"/>
                  </a:lnTo>
                  <a:lnTo>
                    <a:pt x="12843" y="5784"/>
                  </a:lnTo>
                  <a:lnTo>
                    <a:pt x="12859" y="5759"/>
                  </a:lnTo>
                  <a:lnTo>
                    <a:pt x="12903" y="5687"/>
                  </a:lnTo>
                  <a:lnTo>
                    <a:pt x="12959" y="5599"/>
                  </a:lnTo>
                  <a:lnTo>
                    <a:pt x="13017" y="5507"/>
                  </a:lnTo>
                  <a:lnTo>
                    <a:pt x="13042" y="5462"/>
                  </a:lnTo>
                  <a:lnTo>
                    <a:pt x="13065" y="5421"/>
                  </a:lnTo>
                  <a:lnTo>
                    <a:pt x="13065" y="5421"/>
                  </a:lnTo>
                  <a:lnTo>
                    <a:pt x="13067" y="5416"/>
                  </a:lnTo>
                  <a:lnTo>
                    <a:pt x="13067" y="5410"/>
                  </a:lnTo>
                  <a:lnTo>
                    <a:pt x="13065" y="5404"/>
                  </a:lnTo>
                  <a:lnTo>
                    <a:pt x="13060" y="5400"/>
                  </a:lnTo>
                  <a:lnTo>
                    <a:pt x="13055" y="5397"/>
                  </a:lnTo>
                  <a:lnTo>
                    <a:pt x="13049" y="5396"/>
                  </a:lnTo>
                  <a:lnTo>
                    <a:pt x="13043" y="5398"/>
                  </a:lnTo>
                  <a:lnTo>
                    <a:pt x="13039" y="5402"/>
                  </a:lnTo>
                  <a:lnTo>
                    <a:pt x="13039" y="5402"/>
                  </a:lnTo>
                  <a:lnTo>
                    <a:pt x="12887" y="5572"/>
                  </a:lnTo>
                  <a:lnTo>
                    <a:pt x="12814" y="5657"/>
                  </a:lnTo>
                  <a:lnTo>
                    <a:pt x="12786" y="5690"/>
                  </a:lnTo>
                  <a:lnTo>
                    <a:pt x="12768" y="5713"/>
                  </a:lnTo>
                  <a:lnTo>
                    <a:pt x="12768" y="5713"/>
                  </a:lnTo>
                  <a:lnTo>
                    <a:pt x="12811" y="5653"/>
                  </a:lnTo>
                  <a:lnTo>
                    <a:pt x="12850" y="5592"/>
                  </a:lnTo>
                  <a:lnTo>
                    <a:pt x="12890" y="5532"/>
                  </a:lnTo>
                  <a:lnTo>
                    <a:pt x="12929" y="5471"/>
                  </a:lnTo>
                  <a:lnTo>
                    <a:pt x="12966" y="5409"/>
                  </a:lnTo>
                  <a:lnTo>
                    <a:pt x="13002" y="5347"/>
                  </a:lnTo>
                  <a:lnTo>
                    <a:pt x="13038" y="5282"/>
                  </a:lnTo>
                  <a:lnTo>
                    <a:pt x="13070" y="5218"/>
                  </a:lnTo>
                  <a:lnTo>
                    <a:pt x="13070" y="5218"/>
                  </a:lnTo>
                  <a:lnTo>
                    <a:pt x="13079" y="5230"/>
                  </a:lnTo>
                  <a:lnTo>
                    <a:pt x="13086" y="5242"/>
                  </a:lnTo>
                  <a:lnTo>
                    <a:pt x="13093" y="5256"/>
                  </a:lnTo>
                  <a:lnTo>
                    <a:pt x="13098" y="5270"/>
                  </a:lnTo>
                  <a:lnTo>
                    <a:pt x="13103" y="5286"/>
                  </a:lnTo>
                  <a:lnTo>
                    <a:pt x="13108" y="5302"/>
                  </a:lnTo>
                  <a:lnTo>
                    <a:pt x="13111" y="5318"/>
                  </a:lnTo>
                  <a:lnTo>
                    <a:pt x="13115" y="5336"/>
                  </a:lnTo>
                  <a:lnTo>
                    <a:pt x="13115" y="5336"/>
                  </a:lnTo>
                  <a:close/>
                  <a:moveTo>
                    <a:pt x="13046" y="5187"/>
                  </a:moveTo>
                  <a:lnTo>
                    <a:pt x="13046" y="5187"/>
                  </a:lnTo>
                  <a:lnTo>
                    <a:pt x="12894" y="5377"/>
                  </a:lnTo>
                  <a:lnTo>
                    <a:pt x="12743" y="5567"/>
                  </a:lnTo>
                  <a:lnTo>
                    <a:pt x="12743" y="5567"/>
                  </a:lnTo>
                  <a:lnTo>
                    <a:pt x="12768" y="5527"/>
                  </a:lnTo>
                  <a:lnTo>
                    <a:pt x="12793" y="5486"/>
                  </a:lnTo>
                  <a:lnTo>
                    <a:pt x="12818" y="5445"/>
                  </a:lnTo>
                  <a:lnTo>
                    <a:pt x="12840" y="5403"/>
                  </a:lnTo>
                  <a:lnTo>
                    <a:pt x="12862" y="5359"/>
                  </a:lnTo>
                  <a:lnTo>
                    <a:pt x="12883" y="5315"/>
                  </a:lnTo>
                  <a:lnTo>
                    <a:pt x="12903" y="5270"/>
                  </a:lnTo>
                  <a:lnTo>
                    <a:pt x="12921" y="5225"/>
                  </a:lnTo>
                  <a:lnTo>
                    <a:pt x="12921" y="5225"/>
                  </a:lnTo>
                  <a:lnTo>
                    <a:pt x="12922" y="5220"/>
                  </a:lnTo>
                  <a:lnTo>
                    <a:pt x="12921" y="5215"/>
                  </a:lnTo>
                  <a:lnTo>
                    <a:pt x="12918" y="5212"/>
                  </a:lnTo>
                  <a:lnTo>
                    <a:pt x="12915" y="5208"/>
                  </a:lnTo>
                  <a:lnTo>
                    <a:pt x="12910" y="5207"/>
                  </a:lnTo>
                  <a:lnTo>
                    <a:pt x="12905" y="5207"/>
                  </a:lnTo>
                  <a:lnTo>
                    <a:pt x="12899" y="5208"/>
                  </a:lnTo>
                  <a:lnTo>
                    <a:pt x="12896" y="5211"/>
                  </a:lnTo>
                  <a:lnTo>
                    <a:pt x="12896" y="5211"/>
                  </a:lnTo>
                  <a:lnTo>
                    <a:pt x="12853" y="5248"/>
                  </a:lnTo>
                  <a:lnTo>
                    <a:pt x="12811" y="5287"/>
                  </a:lnTo>
                  <a:lnTo>
                    <a:pt x="12768" y="5325"/>
                  </a:lnTo>
                  <a:lnTo>
                    <a:pt x="12727" y="5365"/>
                  </a:lnTo>
                  <a:lnTo>
                    <a:pt x="12688" y="5405"/>
                  </a:lnTo>
                  <a:lnTo>
                    <a:pt x="12648" y="5446"/>
                  </a:lnTo>
                  <a:lnTo>
                    <a:pt x="12608" y="5488"/>
                  </a:lnTo>
                  <a:lnTo>
                    <a:pt x="12571" y="5529"/>
                  </a:lnTo>
                  <a:lnTo>
                    <a:pt x="12533" y="5572"/>
                  </a:lnTo>
                  <a:lnTo>
                    <a:pt x="12496" y="5615"/>
                  </a:lnTo>
                  <a:lnTo>
                    <a:pt x="12423" y="5702"/>
                  </a:lnTo>
                  <a:lnTo>
                    <a:pt x="12352" y="5790"/>
                  </a:lnTo>
                  <a:lnTo>
                    <a:pt x="12283" y="5880"/>
                  </a:lnTo>
                  <a:lnTo>
                    <a:pt x="12214" y="5972"/>
                  </a:lnTo>
                  <a:lnTo>
                    <a:pt x="12147" y="6063"/>
                  </a:lnTo>
                  <a:lnTo>
                    <a:pt x="12013" y="6248"/>
                  </a:lnTo>
                  <a:lnTo>
                    <a:pt x="11881" y="6434"/>
                  </a:lnTo>
                  <a:lnTo>
                    <a:pt x="11815" y="6526"/>
                  </a:lnTo>
                  <a:lnTo>
                    <a:pt x="11748" y="6619"/>
                  </a:lnTo>
                  <a:lnTo>
                    <a:pt x="11748" y="6619"/>
                  </a:lnTo>
                  <a:lnTo>
                    <a:pt x="11628" y="6779"/>
                  </a:lnTo>
                  <a:lnTo>
                    <a:pt x="11599" y="6818"/>
                  </a:lnTo>
                  <a:lnTo>
                    <a:pt x="11587" y="6832"/>
                  </a:lnTo>
                  <a:lnTo>
                    <a:pt x="11592" y="6825"/>
                  </a:lnTo>
                  <a:lnTo>
                    <a:pt x="11609" y="6800"/>
                  </a:lnTo>
                  <a:lnTo>
                    <a:pt x="11673" y="6710"/>
                  </a:lnTo>
                  <a:lnTo>
                    <a:pt x="11857" y="6454"/>
                  </a:lnTo>
                  <a:lnTo>
                    <a:pt x="11995" y="6264"/>
                  </a:lnTo>
                  <a:lnTo>
                    <a:pt x="11995" y="6264"/>
                  </a:lnTo>
                  <a:lnTo>
                    <a:pt x="12361" y="5762"/>
                  </a:lnTo>
                  <a:lnTo>
                    <a:pt x="12361" y="5762"/>
                  </a:lnTo>
                  <a:lnTo>
                    <a:pt x="12425" y="5687"/>
                  </a:lnTo>
                  <a:lnTo>
                    <a:pt x="12490" y="5615"/>
                  </a:lnTo>
                  <a:lnTo>
                    <a:pt x="12554" y="5540"/>
                  </a:lnTo>
                  <a:lnTo>
                    <a:pt x="12586" y="5502"/>
                  </a:lnTo>
                  <a:lnTo>
                    <a:pt x="12616" y="5465"/>
                  </a:lnTo>
                  <a:lnTo>
                    <a:pt x="12646" y="5426"/>
                  </a:lnTo>
                  <a:lnTo>
                    <a:pt x="12674" y="5388"/>
                  </a:lnTo>
                  <a:lnTo>
                    <a:pt x="12701" y="5348"/>
                  </a:lnTo>
                  <a:lnTo>
                    <a:pt x="12726" y="5306"/>
                  </a:lnTo>
                  <a:lnTo>
                    <a:pt x="12750" y="5263"/>
                  </a:lnTo>
                  <a:lnTo>
                    <a:pt x="12772" y="5220"/>
                  </a:lnTo>
                  <a:lnTo>
                    <a:pt x="12791" y="5176"/>
                  </a:lnTo>
                  <a:lnTo>
                    <a:pt x="12800" y="5152"/>
                  </a:lnTo>
                  <a:lnTo>
                    <a:pt x="12808" y="5129"/>
                  </a:lnTo>
                  <a:lnTo>
                    <a:pt x="12808" y="5129"/>
                  </a:lnTo>
                  <a:lnTo>
                    <a:pt x="12808" y="5123"/>
                  </a:lnTo>
                  <a:lnTo>
                    <a:pt x="12807" y="5118"/>
                  </a:lnTo>
                  <a:lnTo>
                    <a:pt x="12805" y="5115"/>
                  </a:lnTo>
                  <a:lnTo>
                    <a:pt x="12800" y="5112"/>
                  </a:lnTo>
                  <a:lnTo>
                    <a:pt x="12795" y="5111"/>
                  </a:lnTo>
                  <a:lnTo>
                    <a:pt x="12791" y="5112"/>
                  </a:lnTo>
                  <a:lnTo>
                    <a:pt x="12786" y="5114"/>
                  </a:lnTo>
                  <a:lnTo>
                    <a:pt x="12782" y="5118"/>
                  </a:lnTo>
                  <a:lnTo>
                    <a:pt x="12782" y="5118"/>
                  </a:lnTo>
                  <a:lnTo>
                    <a:pt x="12671" y="5281"/>
                  </a:lnTo>
                  <a:lnTo>
                    <a:pt x="12558" y="5441"/>
                  </a:lnTo>
                  <a:lnTo>
                    <a:pt x="12443" y="5602"/>
                  </a:lnTo>
                  <a:lnTo>
                    <a:pt x="12328" y="5761"/>
                  </a:lnTo>
                  <a:lnTo>
                    <a:pt x="12328" y="5761"/>
                  </a:lnTo>
                  <a:lnTo>
                    <a:pt x="12211" y="5903"/>
                  </a:lnTo>
                  <a:lnTo>
                    <a:pt x="12153" y="5973"/>
                  </a:lnTo>
                  <a:lnTo>
                    <a:pt x="12094" y="6044"/>
                  </a:lnTo>
                  <a:lnTo>
                    <a:pt x="12094" y="6044"/>
                  </a:lnTo>
                  <a:lnTo>
                    <a:pt x="12012" y="6147"/>
                  </a:lnTo>
                  <a:lnTo>
                    <a:pt x="11930" y="6251"/>
                  </a:lnTo>
                  <a:lnTo>
                    <a:pt x="11767" y="6459"/>
                  </a:lnTo>
                  <a:lnTo>
                    <a:pt x="11767" y="6459"/>
                  </a:lnTo>
                  <a:lnTo>
                    <a:pt x="11738" y="6496"/>
                  </a:lnTo>
                  <a:lnTo>
                    <a:pt x="11694" y="6558"/>
                  </a:lnTo>
                  <a:lnTo>
                    <a:pt x="11642" y="6628"/>
                  </a:lnTo>
                  <a:lnTo>
                    <a:pt x="11594" y="6693"/>
                  </a:lnTo>
                  <a:lnTo>
                    <a:pt x="11575" y="6717"/>
                  </a:lnTo>
                  <a:lnTo>
                    <a:pt x="11559" y="6736"/>
                  </a:lnTo>
                  <a:lnTo>
                    <a:pt x="11550" y="6745"/>
                  </a:lnTo>
                  <a:lnTo>
                    <a:pt x="11548" y="6745"/>
                  </a:lnTo>
                  <a:lnTo>
                    <a:pt x="11548" y="6743"/>
                  </a:lnTo>
                  <a:lnTo>
                    <a:pt x="11549" y="6738"/>
                  </a:lnTo>
                  <a:lnTo>
                    <a:pt x="11554" y="6729"/>
                  </a:lnTo>
                  <a:lnTo>
                    <a:pt x="11569" y="6701"/>
                  </a:lnTo>
                  <a:lnTo>
                    <a:pt x="11596" y="6655"/>
                  </a:lnTo>
                  <a:lnTo>
                    <a:pt x="11634" y="6592"/>
                  </a:lnTo>
                  <a:lnTo>
                    <a:pt x="11634" y="6592"/>
                  </a:lnTo>
                  <a:lnTo>
                    <a:pt x="11665" y="6543"/>
                  </a:lnTo>
                  <a:lnTo>
                    <a:pt x="11697" y="6494"/>
                  </a:lnTo>
                  <a:lnTo>
                    <a:pt x="11729" y="6446"/>
                  </a:lnTo>
                  <a:lnTo>
                    <a:pt x="11763" y="6398"/>
                  </a:lnTo>
                  <a:lnTo>
                    <a:pt x="11832" y="6304"/>
                  </a:lnTo>
                  <a:lnTo>
                    <a:pt x="11902" y="6210"/>
                  </a:lnTo>
                  <a:lnTo>
                    <a:pt x="11975" y="6118"/>
                  </a:lnTo>
                  <a:lnTo>
                    <a:pt x="12047" y="6025"/>
                  </a:lnTo>
                  <a:lnTo>
                    <a:pt x="12120" y="5933"/>
                  </a:lnTo>
                  <a:lnTo>
                    <a:pt x="12193" y="5841"/>
                  </a:lnTo>
                  <a:lnTo>
                    <a:pt x="12264" y="5748"/>
                  </a:lnTo>
                  <a:lnTo>
                    <a:pt x="12333" y="5653"/>
                  </a:lnTo>
                  <a:lnTo>
                    <a:pt x="12367" y="5606"/>
                  </a:lnTo>
                  <a:lnTo>
                    <a:pt x="12401" y="5558"/>
                  </a:lnTo>
                  <a:lnTo>
                    <a:pt x="12432" y="5510"/>
                  </a:lnTo>
                  <a:lnTo>
                    <a:pt x="12465" y="5461"/>
                  </a:lnTo>
                  <a:lnTo>
                    <a:pt x="12496" y="5412"/>
                  </a:lnTo>
                  <a:lnTo>
                    <a:pt x="12525" y="5362"/>
                  </a:lnTo>
                  <a:lnTo>
                    <a:pt x="12554" y="5311"/>
                  </a:lnTo>
                  <a:lnTo>
                    <a:pt x="12582" y="5261"/>
                  </a:lnTo>
                  <a:lnTo>
                    <a:pt x="12609" y="5208"/>
                  </a:lnTo>
                  <a:lnTo>
                    <a:pt x="12634" y="5156"/>
                  </a:lnTo>
                  <a:lnTo>
                    <a:pt x="12658" y="5103"/>
                  </a:lnTo>
                  <a:lnTo>
                    <a:pt x="12681" y="5049"/>
                  </a:lnTo>
                  <a:lnTo>
                    <a:pt x="12681" y="5049"/>
                  </a:lnTo>
                  <a:lnTo>
                    <a:pt x="12682" y="5043"/>
                  </a:lnTo>
                  <a:lnTo>
                    <a:pt x="12681" y="5039"/>
                  </a:lnTo>
                  <a:lnTo>
                    <a:pt x="12678" y="5035"/>
                  </a:lnTo>
                  <a:lnTo>
                    <a:pt x="12674" y="5033"/>
                  </a:lnTo>
                  <a:lnTo>
                    <a:pt x="12670" y="5032"/>
                  </a:lnTo>
                  <a:lnTo>
                    <a:pt x="12664" y="5031"/>
                  </a:lnTo>
                  <a:lnTo>
                    <a:pt x="12660" y="5032"/>
                  </a:lnTo>
                  <a:lnTo>
                    <a:pt x="12656" y="5034"/>
                  </a:lnTo>
                  <a:lnTo>
                    <a:pt x="12656" y="5034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6" y="5069"/>
                  </a:lnTo>
                  <a:lnTo>
                    <a:pt x="12619" y="5066"/>
                  </a:lnTo>
                  <a:lnTo>
                    <a:pt x="12619" y="5062"/>
                  </a:lnTo>
                  <a:lnTo>
                    <a:pt x="12617" y="5056"/>
                  </a:lnTo>
                  <a:lnTo>
                    <a:pt x="12615" y="5050"/>
                  </a:lnTo>
                  <a:lnTo>
                    <a:pt x="12610" y="5047"/>
                  </a:lnTo>
                  <a:lnTo>
                    <a:pt x="12605" y="5045"/>
                  </a:lnTo>
                  <a:lnTo>
                    <a:pt x="12599" y="5045"/>
                  </a:lnTo>
                  <a:lnTo>
                    <a:pt x="12593" y="5047"/>
                  </a:lnTo>
                  <a:lnTo>
                    <a:pt x="12590" y="5049"/>
                  </a:lnTo>
                  <a:lnTo>
                    <a:pt x="12588" y="5053"/>
                  </a:lnTo>
                  <a:lnTo>
                    <a:pt x="12588" y="5053"/>
                  </a:lnTo>
                  <a:lnTo>
                    <a:pt x="12504" y="5173"/>
                  </a:lnTo>
                  <a:lnTo>
                    <a:pt x="12504" y="5173"/>
                  </a:lnTo>
                  <a:lnTo>
                    <a:pt x="12420" y="5253"/>
                  </a:lnTo>
                  <a:lnTo>
                    <a:pt x="12334" y="5337"/>
                  </a:lnTo>
                  <a:lnTo>
                    <a:pt x="12249" y="5425"/>
                  </a:lnTo>
                  <a:lnTo>
                    <a:pt x="12164" y="5515"/>
                  </a:lnTo>
                  <a:lnTo>
                    <a:pt x="12164" y="5515"/>
                  </a:lnTo>
                  <a:lnTo>
                    <a:pt x="12218" y="5443"/>
                  </a:lnTo>
                  <a:lnTo>
                    <a:pt x="12272" y="5370"/>
                  </a:lnTo>
                  <a:lnTo>
                    <a:pt x="12325" y="5297"/>
                  </a:lnTo>
                  <a:lnTo>
                    <a:pt x="12375" y="5222"/>
                  </a:lnTo>
                  <a:lnTo>
                    <a:pt x="12424" y="5148"/>
                  </a:lnTo>
                  <a:lnTo>
                    <a:pt x="12448" y="5109"/>
                  </a:lnTo>
                  <a:lnTo>
                    <a:pt x="12471" y="5070"/>
                  </a:lnTo>
                  <a:lnTo>
                    <a:pt x="12492" y="5032"/>
                  </a:lnTo>
                  <a:lnTo>
                    <a:pt x="12513" y="4992"/>
                  </a:lnTo>
                  <a:lnTo>
                    <a:pt x="12534" y="4952"/>
                  </a:lnTo>
                  <a:lnTo>
                    <a:pt x="12553" y="4911"/>
                  </a:lnTo>
                  <a:lnTo>
                    <a:pt x="12553" y="4911"/>
                  </a:lnTo>
                  <a:lnTo>
                    <a:pt x="12564" y="4930"/>
                  </a:lnTo>
                  <a:lnTo>
                    <a:pt x="12571" y="4939"/>
                  </a:lnTo>
                  <a:lnTo>
                    <a:pt x="12578" y="4947"/>
                  </a:lnTo>
                  <a:lnTo>
                    <a:pt x="12578" y="4947"/>
                  </a:lnTo>
                  <a:lnTo>
                    <a:pt x="12589" y="4960"/>
                  </a:lnTo>
                  <a:lnTo>
                    <a:pt x="12601" y="4971"/>
                  </a:lnTo>
                  <a:lnTo>
                    <a:pt x="12613" y="4981"/>
                  </a:lnTo>
                  <a:lnTo>
                    <a:pt x="12626" y="4991"/>
                  </a:lnTo>
                  <a:lnTo>
                    <a:pt x="12640" y="5000"/>
                  </a:lnTo>
                  <a:lnTo>
                    <a:pt x="12654" y="5008"/>
                  </a:lnTo>
                  <a:lnTo>
                    <a:pt x="12683" y="5024"/>
                  </a:lnTo>
                  <a:lnTo>
                    <a:pt x="12713" y="5036"/>
                  </a:lnTo>
                  <a:lnTo>
                    <a:pt x="12745" y="5049"/>
                  </a:lnTo>
                  <a:lnTo>
                    <a:pt x="12778" y="5060"/>
                  </a:lnTo>
                  <a:lnTo>
                    <a:pt x="12811" y="5070"/>
                  </a:lnTo>
                  <a:lnTo>
                    <a:pt x="12876" y="5093"/>
                  </a:lnTo>
                  <a:lnTo>
                    <a:pt x="12908" y="5103"/>
                  </a:lnTo>
                  <a:lnTo>
                    <a:pt x="12939" y="5116"/>
                  </a:lnTo>
                  <a:lnTo>
                    <a:pt x="12969" y="5131"/>
                  </a:lnTo>
                  <a:lnTo>
                    <a:pt x="12983" y="5138"/>
                  </a:lnTo>
                  <a:lnTo>
                    <a:pt x="12997" y="5148"/>
                  </a:lnTo>
                  <a:lnTo>
                    <a:pt x="13010" y="5156"/>
                  </a:lnTo>
                  <a:lnTo>
                    <a:pt x="13022" y="5166"/>
                  </a:lnTo>
                  <a:lnTo>
                    <a:pt x="13035" y="5176"/>
                  </a:lnTo>
                  <a:lnTo>
                    <a:pt x="13046" y="5187"/>
                  </a:lnTo>
                  <a:lnTo>
                    <a:pt x="13046" y="5187"/>
                  </a:lnTo>
                  <a:close/>
                  <a:moveTo>
                    <a:pt x="13107" y="4299"/>
                  </a:moveTo>
                  <a:lnTo>
                    <a:pt x="13107" y="4299"/>
                  </a:lnTo>
                  <a:lnTo>
                    <a:pt x="13081" y="4311"/>
                  </a:lnTo>
                  <a:lnTo>
                    <a:pt x="13046" y="4329"/>
                  </a:lnTo>
                  <a:lnTo>
                    <a:pt x="13004" y="4353"/>
                  </a:lnTo>
                  <a:lnTo>
                    <a:pt x="12956" y="4381"/>
                  </a:lnTo>
                  <a:lnTo>
                    <a:pt x="12905" y="4414"/>
                  </a:lnTo>
                  <a:lnTo>
                    <a:pt x="12851" y="4450"/>
                  </a:lnTo>
                  <a:lnTo>
                    <a:pt x="12798" y="4490"/>
                  </a:lnTo>
                  <a:lnTo>
                    <a:pt x="12771" y="4511"/>
                  </a:lnTo>
                  <a:lnTo>
                    <a:pt x="12745" y="4532"/>
                  </a:lnTo>
                  <a:lnTo>
                    <a:pt x="12745" y="4532"/>
                  </a:lnTo>
                  <a:lnTo>
                    <a:pt x="13389" y="3632"/>
                  </a:lnTo>
                  <a:lnTo>
                    <a:pt x="13389" y="3632"/>
                  </a:lnTo>
                  <a:lnTo>
                    <a:pt x="13514" y="3455"/>
                  </a:lnTo>
                  <a:lnTo>
                    <a:pt x="13638" y="3277"/>
                  </a:lnTo>
                  <a:lnTo>
                    <a:pt x="13761" y="3098"/>
                  </a:lnTo>
                  <a:lnTo>
                    <a:pt x="13881" y="2918"/>
                  </a:lnTo>
                  <a:lnTo>
                    <a:pt x="13881" y="2918"/>
                  </a:lnTo>
                  <a:lnTo>
                    <a:pt x="13899" y="2891"/>
                  </a:lnTo>
                  <a:lnTo>
                    <a:pt x="13926" y="2846"/>
                  </a:lnTo>
                  <a:lnTo>
                    <a:pt x="14000" y="2722"/>
                  </a:lnTo>
                  <a:lnTo>
                    <a:pt x="14000" y="2722"/>
                  </a:lnTo>
                  <a:lnTo>
                    <a:pt x="14030" y="2681"/>
                  </a:lnTo>
                  <a:lnTo>
                    <a:pt x="14061" y="2639"/>
                  </a:lnTo>
                  <a:lnTo>
                    <a:pt x="14089" y="2597"/>
                  </a:lnTo>
                  <a:lnTo>
                    <a:pt x="14118" y="2554"/>
                  </a:lnTo>
                  <a:lnTo>
                    <a:pt x="14145" y="2511"/>
                  </a:lnTo>
                  <a:lnTo>
                    <a:pt x="14172" y="2466"/>
                  </a:lnTo>
                  <a:lnTo>
                    <a:pt x="14197" y="2422"/>
                  </a:lnTo>
                  <a:lnTo>
                    <a:pt x="14223" y="2376"/>
                  </a:lnTo>
                  <a:lnTo>
                    <a:pt x="14223" y="2376"/>
                  </a:lnTo>
                  <a:lnTo>
                    <a:pt x="14227" y="2377"/>
                  </a:lnTo>
                  <a:lnTo>
                    <a:pt x="14229" y="2381"/>
                  </a:lnTo>
                  <a:lnTo>
                    <a:pt x="14230" y="2385"/>
                  </a:lnTo>
                  <a:lnTo>
                    <a:pt x="14230" y="2391"/>
                  </a:lnTo>
                  <a:lnTo>
                    <a:pt x="14229" y="2408"/>
                  </a:lnTo>
                  <a:lnTo>
                    <a:pt x="14224" y="2427"/>
                  </a:lnTo>
                  <a:lnTo>
                    <a:pt x="14217" y="2452"/>
                  </a:lnTo>
                  <a:lnTo>
                    <a:pt x="14209" y="2479"/>
                  </a:lnTo>
                  <a:lnTo>
                    <a:pt x="14197" y="2508"/>
                  </a:lnTo>
                  <a:lnTo>
                    <a:pt x="14186" y="2540"/>
                  </a:lnTo>
                  <a:lnTo>
                    <a:pt x="14159" y="2603"/>
                  </a:lnTo>
                  <a:lnTo>
                    <a:pt x="14131" y="2665"/>
                  </a:lnTo>
                  <a:lnTo>
                    <a:pt x="14106" y="2718"/>
                  </a:lnTo>
                  <a:lnTo>
                    <a:pt x="14086" y="2756"/>
                  </a:lnTo>
                  <a:lnTo>
                    <a:pt x="14086" y="2756"/>
                  </a:lnTo>
                  <a:lnTo>
                    <a:pt x="14058" y="2804"/>
                  </a:lnTo>
                  <a:lnTo>
                    <a:pt x="14029" y="2851"/>
                  </a:lnTo>
                  <a:lnTo>
                    <a:pt x="14000" y="2898"/>
                  </a:lnTo>
                  <a:lnTo>
                    <a:pt x="13968" y="2944"/>
                  </a:lnTo>
                  <a:lnTo>
                    <a:pt x="13968" y="2944"/>
                  </a:lnTo>
                  <a:lnTo>
                    <a:pt x="13919" y="3002"/>
                  </a:lnTo>
                  <a:lnTo>
                    <a:pt x="13870" y="3059"/>
                  </a:lnTo>
                  <a:lnTo>
                    <a:pt x="13822" y="3118"/>
                  </a:lnTo>
                  <a:lnTo>
                    <a:pt x="13774" y="3178"/>
                  </a:lnTo>
                  <a:lnTo>
                    <a:pt x="13728" y="3236"/>
                  </a:lnTo>
                  <a:lnTo>
                    <a:pt x="13682" y="3297"/>
                  </a:lnTo>
                  <a:lnTo>
                    <a:pt x="13637" y="3358"/>
                  </a:lnTo>
                  <a:lnTo>
                    <a:pt x="13594" y="3420"/>
                  </a:lnTo>
                  <a:lnTo>
                    <a:pt x="13594" y="3420"/>
                  </a:lnTo>
                  <a:lnTo>
                    <a:pt x="13434" y="3610"/>
                  </a:lnTo>
                  <a:lnTo>
                    <a:pt x="13356" y="3706"/>
                  </a:lnTo>
                  <a:lnTo>
                    <a:pt x="13279" y="3802"/>
                  </a:lnTo>
                  <a:lnTo>
                    <a:pt x="13203" y="3900"/>
                  </a:lnTo>
                  <a:lnTo>
                    <a:pt x="13165" y="3949"/>
                  </a:lnTo>
                  <a:lnTo>
                    <a:pt x="13129" y="3998"/>
                  </a:lnTo>
                  <a:lnTo>
                    <a:pt x="13093" y="4050"/>
                  </a:lnTo>
                  <a:lnTo>
                    <a:pt x="13057" y="4100"/>
                  </a:lnTo>
                  <a:lnTo>
                    <a:pt x="13022" y="4152"/>
                  </a:lnTo>
                  <a:lnTo>
                    <a:pt x="12990" y="4204"/>
                  </a:lnTo>
                  <a:lnTo>
                    <a:pt x="12990" y="4204"/>
                  </a:lnTo>
                  <a:lnTo>
                    <a:pt x="12987" y="4209"/>
                  </a:lnTo>
                  <a:lnTo>
                    <a:pt x="12987" y="4215"/>
                  </a:lnTo>
                  <a:lnTo>
                    <a:pt x="12990" y="4219"/>
                  </a:lnTo>
                  <a:lnTo>
                    <a:pt x="12992" y="4223"/>
                  </a:lnTo>
                  <a:lnTo>
                    <a:pt x="12995" y="4226"/>
                  </a:lnTo>
                  <a:lnTo>
                    <a:pt x="13000" y="4228"/>
                  </a:lnTo>
                  <a:lnTo>
                    <a:pt x="13005" y="4228"/>
                  </a:lnTo>
                  <a:lnTo>
                    <a:pt x="13011" y="4225"/>
                  </a:lnTo>
                  <a:lnTo>
                    <a:pt x="13011" y="4225"/>
                  </a:lnTo>
                  <a:lnTo>
                    <a:pt x="13073" y="4181"/>
                  </a:lnTo>
                  <a:lnTo>
                    <a:pt x="13132" y="4135"/>
                  </a:lnTo>
                  <a:lnTo>
                    <a:pt x="13191" y="4087"/>
                  </a:lnTo>
                  <a:lnTo>
                    <a:pt x="13248" y="4038"/>
                  </a:lnTo>
                  <a:lnTo>
                    <a:pt x="13248" y="4038"/>
                  </a:lnTo>
                  <a:lnTo>
                    <a:pt x="13221" y="4107"/>
                  </a:lnTo>
                  <a:lnTo>
                    <a:pt x="13196" y="4176"/>
                  </a:lnTo>
                  <a:lnTo>
                    <a:pt x="13196" y="4176"/>
                  </a:lnTo>
                  <a:lnTo>
                    <a:pt x="13194" y="4181"/>
                  </a:lnTo>
                  <a:lnTo>
                    <a:pt x="13196" y="4185"/>
                  </a:lnTo>
                  <a:lnTo>
                    <a:pt x="13198" y="4189"/>
                  </a:lnTo>
                  <a:lnTo>
                    <a:pt x="13201" y="4192"/>
                  </a:lnTo>
                  <a:lnTo>
                    <a:pt x="13205" y="4195"/>
                  </a:lnTo>
                  <a:lnTo>
                    <a:pt x="13210" y="4196"/>
                  </a:lnTo>
                  <a:lnTo>
                    <a:pt x="13214" y="4196"/>
                  </a:lnTo>
                  <a:lnTo>
                    <a:pt x="13219" y="4194"/>
                  </a:lnTo>
                  <a:lnTo>
                    <a:pt x="13219" y="4194"/>
                  </a:lnTo>
                  <a:lnTo>
                    <a:pt x="13266" y="4157"/>
                  </a:lnTo>
                  <a:lnTo>
                    <a:pt x="13311" y="4120"/>
                  </a:lnTo>
                  <a:lnTo>
                    <a:pt x="13356" y="4081"/>
                  </a:lnTo>
                  <a:lnTo>
                    <a:pt x="13400" y="4043"/>
                  </a:lnTo>
                  <a:lnTo>
                    <a:pt x="13400" y="4043"/>
                  </a:lnTo>
                  <a:lnTo>
                    <a:pt x="13375" y="4094"/>
                  </a:lnTo>
                  <a:lnTo>
                    <a:pt x="13351" y="4147"/>
                  </a:lnTo>
                  <a:lnTo>
                    <a:pt x="13329" y="4201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308" y="4256"/>
                  </a:lnTo>
                  <a:lnTo>
                    <a:pt x="13281" y="4257"/>
                  </a:lnTo>
                  <a:lnTo>
                    <a:pt x="13255" y="4259"/>
                  </a:lnTo>
                  <a:lnTo>
                    <a:pt x="13230" y="4263"/>
                  </a:lnTo>
                  <a:lnTo>
                    <a:pt x="13204" y="4267"/>
                  </a:lnTo>
                  <a:lnTo>
                    <a:pt x="13178" y="4273"/>
                  </a:lnTo>
                  <a:lnTo>
                    <a:pt x="13153" y="4281"/>
                  </a:lnTo>
                  <a:lnTo>
                    <a:pt x="13130" y="4290"/>
                  </a:lnTo>
                  <a:lnTo>
                    <a:pt x="13107" y="4299"/>
                  </a:lnTo>
                  <a:lnTo>
                    <a:pt x="13107" y="4299"/>
                  </a:lnTo>
                  <a:close/>
                  <a:moveTo>
                    <a:pt x="13348" y="4257"/>
                  </a:moveTo>
                  <a:lnTo>
                    <a:pt x="13348" y="4257"/>
                  </a:lnTo>
                  <a:lnTo>
                    <a:pt x="13447" y="4157"/>
                  </a:lnTo>
                  <a:lnTo>
                    <a:pt x="13447" y="4157"/>
                  </a:lnTo>
                  <a:lnTo>
                    <a:pt x="13433" y="4190"/>
                  </a:lnTo>
                  <a:lnTo>
                    <a:pt x="13426" y="4207"/>
                  </a:lnTo>
                  <a:lnTo>
                    <a:pt x="13419" y="4224"/>
                  </a:lnTo>
                  <a:lnTo>
                    <a:pt x="13419" y="4224"/>
                  </a:lnTo>
                  <a:lnTo>
                    <a:pt x="13418" y="4230"/>
                  </a:lnTo>
                  <a:lnTo>
                    <a:pt x="13419" y="4235"/>
                  </a:lnTo>
                  <a:lnTo>
                    <a:pt x="13423" y="4238"/>
                  </a:lnTo>
                  <a:lnTo>
                    <a:pt x="13426" y="4242"/>
                  </a:lnTo>
                  <a:lnTo>
                    <a:pt x="13431" y="4243"/>
                  </a:lnTo>
                  <a:lnTo>
                    <a:pt x="13437" y="4244"/>
                  </a:lnTo>
                  <a:lnTo>
                    <a:pt x="13441" y="4243"/>
                  </a:lnTo>
                  <a:lnTo>
                    <a:pt x="13446" y="4239"/>
                  </a:lnTo>
                  <a:lnTo>
                    <a:pt x="13446" y="4239"/>
                  </a:lnTo>
                  <a:lnTo>
                    <a:pt x="13491" y="4201"/>
                  </a:lnTo>
                  <a:lnTo>
                    <a:pt x="13535" y="4162"/>
                  </a:lnTo>
                  <a:lnTo>
                    <a:pt x="13577" y="4122"/>
                  </a:lnTo>
                  <a:lnTo>
                    <a:pt x="13619" y="4082"/>
                  </a:lnTo>
                  <a:lnTo>
                    <a:pt x="13660" y="4040"/>
                  </a:lnTo>
                  <a:lnTo>
                    <a:pt x="13701" y="3999"/>
                  </a:lnTo>
                  <a:lnTo>
                    <a:pt x="13741" y="3957"/>
                  </a:lnTo>
                  <a:lnTo>
                    <a:pt x="13780" y="3914"/>
                  </a:lnTo>
                  <a:lnTo>
                    <a:pt x="13818" y="3871"/>
                  </a:lnTo>
                  <a:lnTo>
                    <a:pt x="13857" y="3827"/>
                  </a:lnTo>
                  <a:lnTo>
                    <a:pt x="13932" y="3738"/>
                  </a:lnTo>
                  <a:lnTo>
                    <a:pt x="14006" y="3649"/>
                  </a:lnTo>
                  <a:lnTo>
                    <a:pt x="14077" y="3558"/>
                  </a:lnTo>
                  <a:lnTo>
                    <a:pt x="14148" y="3467"/>
                  </a:lnTo>
                  <a:lnTo>
                    <a:pt x="14220" y="3374"/>
                  </a:lnTo>
                  <a:lnTo>
                    <a:pt x="14361" y="3189"/>
                  </a:lnTo>
                  <a:lnTo>
                    <a:pt x="14433" y="3098"/>
                  </a:lnTo>
                  <a:lnTo>
                    <a:pt x="14505" y="3007"/>
                  </a:lnTo>
                  <a:lnTo>
                    <a:pt x="14579" y="2917"/>
                  </a:lnTo>
                  <a:lnTo>
                    <a:pt x="14655" y="2829"/>
                  </a:lnTo>
                  <a:lnTo>
                    <a:pt x="14655" y="2829"/>
                  </a:lnTo>
                  <a:lnTo>
                    <a:pt x="14621" y="2868"/>
                  </a:lnTo>
                  <a:lnTo>
                    <a:pt x="14588" y="2910"/>
                  </a:lnTo>
                  <a:lnTo>
                    <a:pt x="14556" y="2954"/>
                  </a:lnTo>
                  <a:lnTo>
                    <a:pt x="14523" y="3000"/>
                  </a:lnTo>
                  <a:lnTo>
                    <a:pt x="14490" y="3047"/>
                  </a:lnTo>
                  <a:lnTo>
                    <a:pt x="14457" y="3095"/>
                  </a:lnTo>
                  <a:lnTo>
                    <a:pt x="14392" y="3193"/>
                  </a:lnTo>
                  <a:lnTo>
                    <a:pt x="14326" y="3291"/>
                  </a:lnTo>
                  <a:lnTo>
                    <a:pt x="14260" y="3390"/>
                  </a:lnTo>
                  <a:lnTo>
                    <a:pt x="14226" y="3438"/>
                  </a:lnTo>
                  <a:lnTo>
                    <a:pt x="14192" y="3484"/>
                  </a:lnTo>
                  <a:lnTo>
                    <a:pt x="14157" y="3530"/>
                  </a:lnTo>
                  <a:lnTo>
                    <a:pt x="14121" y="3574"/>
                  </a:lnTo>
                  <a:lnTo>
                    <a:pt x="14121" y="3574"/>
                  </a:lnTo>
                  <a:lnTo>
                    <a:pt x="13973" y="3754"/>
                  </a:lnTo>
                  <a:lnTo>
                    <a:pt x="13823" y="3934"/>
                  </a:lnTo>
                  <a:lnTo>
                    <a:pt x="13749" y="4024"/>
                  </a:lnTo>
                  <a:lnTo>
                    <a:pt x="13675" y="4115"/>
                  </a:lnTo>
                  <a:lnTo>
                    <a:pt x="13604" y="4207"/>
                  </a:lnTo>
                  <a:lnTo>
                    <a:pt x="13533" y="4300"/>
                  </a:lnTo>
                  <a:lnTo>
                    <a:pt x="13533" y="4300"/>
                  </a:lnTo>
                  <a:lnTo>
                    <a:pt x="13530" y="4305"/>
                  </a:lnTo>
                  <a:lnTo>
                    <a:pt x="13530" y="4311"/>
                  </a:lnTo>
                  <a:lnTo>
                    <a:pt x="13530" y="4311"/>
                  </a:lnTo>
                  <a:lnTo>
                    <a:pt x="13509" y="4301"/>
                  </a:lnTo>
                  <a:lnTo>
                    <a:pt x="13487" y="4292"/>
                  </a:lnTo>
                  <a:lnTo>
                    <a:pt x="13487" y="4292"/>
                  </a:lnTo>
                  <a:lnTo>
                    <a:pt x="13471" y="4285"/>
                  </a:lnTo>
                  <a:lnTo>
                    <a:pt x="13454" y="4278"/>
                  </a:lnTo>
                  <a:lnTo>
                    <a:pt x="13437" y="4273"/>
                  </a:lnTo>
                  <a:lnTo>
                    <a:pt x="13420" y="4269"/>
                  </a:lnTo>
                  <a:lnTo>
                    <a:pt x="13403" y="4264"/>
                  </a:lnTo>
                  <a:lnTo>
                    <a:pt x="13384" y="4262"/>
                  </a:lnTo>
                  <a:lnTo>
                    <a:pt x="13366" y="4259"/>
                  </a:lnTo>
                  <a:lnTo>
                    <a:pt x="13348" y="4257"/>
                  </a:lnTo>
                  <a:lnTo>
                    <a:pt x="13348" y="4257"/>
                  </a:lnTo>
                  <a:close/>
                  <a:moveTo>
                    <a:pt x="14237" y="3862"/>
                  </a:moveTo>
                  <a:lnTo>
                    <a:pt x="14237" y="3862"/>
                  </a:lnTo>
                  <a:lnTo>
                    <a:pt x="14233" y="3859"/>
                  </a:lnTo>
                  <a:lnTo>
                    <a:pt x="14227" y="3858"/>
                  </a:lnTo>
                  <a:lnTo>
                    <a:pt x="14221" y="3858"/>
                  </a:lnTo>
                  <a:lnTo>
                    <a:pt x="14215" y="3860"/>
                  </a:lnTo>
                  <a:lnTo>
                    <a:pt x="14215" y="3860"/>
                  </a:lnTo>
                  <a:lnTo>
                    <a:pt x="14199" y="3873"/>
                  </a:lnTo>
                  <a:lnTo>
                    <a:pt x="14181" y="3887"/>
                  </a:lnTo>
                  <a:lnTo>
                    <a:pt x="14166" y="3902"/>
                  </a:lnTo>
                  <a:lnTo>
                    <a:pt x="14149" y="3917"/>
                  </a:lnTo>
                  <a:lnTo>
                    <a:pt x="14134" y="3934"/>
                  </a:lnTo>
                  <a:lnTo>
                    <a:pt x="14119" y="3951"/>
                  </a:lnTo>
                  <a:lnTo>
                    <a:pt x="14091" y="3988"/>
                  </a:lnTo>
                  <a:lnTo>
                    <a:pt x="14063" y="4024"/>
                  </a:lnTo>
                  <a:lnTo>
                    <a:pt x="14036" y="4063"/>
                  </a:lnTo>
                  <a:lnTo>
                    <a:pt x="13982" y="4139"/>
                  </a:lnTo>
                  <a:lnTo>
                    <a:pt x="13954" y="4175"/>
                  </a:lnTo>
                  <a:lnTo>
                    <a:pt x="13926" y="4209"/>
                  </a:lnTo>
                  <a:lnTo>
                    <a:pt x="13911" y="4225"/>
                  </a:lnTo>
                  <a:lnTo>
                    <a:pt x="13896" y="4242"/>
                  </a:lnTo>
                  <a:lnTo>
                    <a:pt x="13880" y="4256"/>
                  </a:lnTo>
                  <a:lnTo>
                    <a:pt x="13865" y="4270"/>
                  </a:lnTo>
                  <a:lnTo>
                    <a:pt x="13849" y="4283"/>
                  </a:lnTo>
                  <a:lnTo>
                    <a:pt x="13831" y="4294"/>
                  </a:lnTo>
                  <a:lnTo>
                    <a:pt x="13814" y="4305"/>
                  </a:lnTo>
                  <a:lnTo>
                    <a:pt x="13796" y="4315"/>
                  </a:lnTo>
                  <a:lnTo>
                    <a:pt x="13777" y="4324"/>
                  </a:lnTo>
                  <a:lnTo>
                    <a:pt x="13757" y="4329"/>
                  </a:lnTo>
                  <a:lnTo>
                    <a:pt x="13736" y="4335"/>
                  </a:lnTo>
                  <a:lnTo>
                    <a:pt x="13715" y="4339"/>
                  </a:lnTo>
                  <a:lnTo>
                    <a:pt x="13715" y="4339"/>
                  </a:lnTo>
                  <a:lnTo>
                    <a:pt x="13778" y="4276"/>
                  </a:lnTo>
                  <a:lnTo>
                    <a:pt x="13840" y="4211"/>
                  </a:lnTo>
                  <a:lnTo>
                    <a:pt x="13901" y="4147"/>
                  </a:lnTo>
                  <a:lnTo>
                    <a:pt x="13962" y="4081"/>
                  </a:lnTo>
                  <a:lnTo>
                    <a:pt x="14022" y="4015"/>
                  </a:lnTo>
                  <a:lnTo>
                    <a:pt x="14080" y="3948"/>
                  </a:lnTo>
                  <a:lnTo>
                    <a:pt x="14139" y="3881"/>
                  </a:lnTo>
                  <a:lnTo>
                    <a:pt x="14196" y="3813"/>
                  </a:lnTo>
                  <a:lnTo>
                    <a:pt x="14196" y="3813"/>
                  </a:lnTo>
                  <a:lnTo>
                    <a:pt x="14260" y="3769"/>
                  </a:lnTo>
                  <a:lnTo>
                    <a:pt x="14320" y="3722"/>
                  </a:lnTo>
                  <a:lnTo>
                    <a:pt x="14379" y="3674"/>
                  </a:lnTo>
                  <a:lnTo>
                    <a:pt x="14408" y="3649"/>
                  </a:lnTo>
                  <a:lnTo>
                    <a:pt x="14436" y="3625"/>
                  </a:lnTo>
                  <a:lnTo>
                    <a:pt x="14436" y="3625"/>
                  </a:lnTo>
                  <a:lnTo>
                    <a:pt x="14401" y="3675"/>
                  </a:lnTo>
                  <a:lnTo>
                    <a:pt x="14366" y="3728"/>
                  </a:lnTo>
                  <a:lnTo>
                    <a:pt x="14333" y="3780"/>
                  </a:lnTo>
                  <a:lnTo>
                    <a:pt x="14300" y="3835"/>
                  </a:lnTo>
                  <a:lnTo>
                    <a:pt x="14300" y="3835"/>
                  </a:lnTo>
                  <a:lnTo>
                    <a:pt x="14298" y="3841"/>
                  </a:lnTo>
                  <a:lnTo>
                    <a:pt x="14298" y="3847"/>
                  </a:lnTo>
                  <a:lnTo>
                    <a:pt x="14300" y="3853"/>
                  </a:lnTo>
                  <a:lnTo>
                    <a:pt x="14305" y="3857"/>
                  </a:lnTo>
                  <a:lnTo>
                    <a:pt x="14310" y="3859"/>
                  </a:lnTo>
                  <a:lnTo>
                    <a:pt x="14316" y="3860"/>
                  </a:lnTo>
                  <a:lnTo>
                    <a:pt x="14323" y="3859"/>
                  </a:lnTo>
                  <a:lnTo>
                    <a:pt x="14329" y="3857"/>
                  </a:lnTo>
                  <a:lnTo>
                    <a:pt x="14329" y="3857"/>
                  </a:lnTo>
                  <a:lnTo>
                    <a:pt x="14372" y="3820"/>
                  </a:lnTo>
                  <a:lnTo>
                    <a:pt x="14416" y="3785"/>
                  </a:lnTo>
                  <a:lnTo>
                    <a:pt x="14460" y="3748"/>
                  </a:lnTo>
                  <a:lnTo>
                    <a:pt x="14502" y="3711"/>
                  </a:lnTo>
                  <a:lnTo>
                    <a:pt x="14543" y="3673"/>
                  </a:lnTo>
                  <a:lnTo>
                    <a:pt x="14585" y="3635"/>
                  </a:lnTo>
                  <a:lnTo>
                    <a:pt x="14666" y="3557"/>
                  </a:lnTo>
                  <a:lnTo>
                    <a:pt x="14666" y="3557"/>
                  </a:lnTo>
                  <a:lnTo>
                    <a:pt x="14606" y="3634"/>
                  </a:lnTo>
                  <a:lnTo>
                    <a:pt x="14546" y="3710"/>
                  </a:lnTo>
                  <a:lnTo>
                    <a:pt x="14487" y="3789"/>
                  </a:lnTo>
                  <a:lnTo>
                    <a:pt x="14429" y="3867"/>
                  </a:lnTo>
                  <a:lnTo>
                    <a:pt x="14429" y="3867"/>
                  </a:lnTo>
                  <a:lnTo>
                    <a:pt x="14427" y="3873"/>
                  </a:lnTo>
                  <a:lnTo>
                    <a:pt x="14427" y="3878"/>
                  </a:lnTo>
                  <a:lnTo>
                    <a:pt x="14429" y="3883"/>
                  </a:lnTo>
                  <a:lnTo>
                    <a:pt x="14432" y="3887"/>
                  </a:lnTo>
                  <a:lnTo>
                    <a:pt x="14436" y="3891"/>
                  </a:lnTo>
                  <a:lnTo>
                    <a:pt x="14442" y="3893"/>
                  </a:lnTo>
                  <a:lnTo>
                    <a:pt x="14447" y="3893"/>
                  </a:lnTo>
                  <a:lnTo>
                    <a:pt x="14453" y="3891"/>
                  </a:lnTo>
                  <a:lnTo>
                    <a:pt x="14453" y="3891"/>
                  </a:lnTo>
                  <a:lnTo>
                    <a:pt x="14502" y="3855"/>
                  </a:lnTo>
                  <a:lnTo>
                    <a:pt x="14550" y="3819"/>
                  </a:lnTo>
                  <a:lnTo>
                    <a:pt x="14598" y="3782"/>
                  </a:lnTo>
                  <a:lnTo>
                    <a:pt x="14645" y="3744"/>
                  </a:lnTo>
                  <a:lnTo>
                    <a:pt x="14645" y="3744"/>
                  </a:lnTo>
                  <a:lnTo>
                    <a:pt x="14613" y="3791"/>
                  </a:lnTo>
                  <a:lnTo>
                    <a:pt x="14613" y="3791"/>
                  </a:lnTo>
                  <a:lnTo>
                    <a:pt x="14588" y="3804"/>
                  </a:lnTo>
                  <a:lnTo>
                    <a:pt x="14566" y="3818"/>
                  </a:lnTo>
                  <a:lnTo>
                    <a:pt x="14544" y="3834"/>
                  </a:lnTo>
                  <a:lnTo>
                    <a:pt x="14523" y="3850"/>
                  </a:lnTo>
                  <a:lnTo>
                    <a:pt x="14481" y="3880"/>
                  </a:lnTo>
                  <a:lnTo>
                    <a:pt x="14460" y="3894"/>
                  </a:lnTo>
                  <a:lnTo>
                    <a:pt x="14439" y="3906"/>
                  </a:lnTo>
                  <a:lnTo>
                    <a:pt x="14428" y="3910"/>
                  </a:lnTo>
                  <a:lnTo>
                    <a:pt x="14418" y="3915"/>
                  </a:lnTo>
                  <a:lnTo>
                    <a:pt x="14407" y="3919"/>
                  </a:lnTo>
                  <a:lnTo>
                    <a:pt x="14395" y="3921"/>
                  </a:lnTo>
                  <a:lnTo>
                    <a:pt x="14385" y="3923"/>
                  </a:lnTo>
                  <a:lnTo>
                    <a:pt x="14373" y="3923"/>
                  </a:lnTo>
                  <a:lnTo>
                    <a:pt x="14360" y="3923"/>
                  </a:lnTo>
                  <a:lnTo>
                    <a:pt x="14348" y="3922"/>
                  </a:lnTo>
                  <a:lnTo>
                    <a:pt x="14336" y="3920"/>
                  </a:lnTo>
                  <a:lnTo>
                    <a:pt x="14323" y="3916"/>
                  </a:lnTo>
                  <a:lnTo>
                    <a:pt x="14310" y="3910"/>
                  </a:lnTo>
                  <a:lnTo>
                    <a:pt x="14296" y="3905"/>
                  </a:lnTo>
                  <a:lnTo>
                    <a:pt x="14282" y="3896"/>
                  </a:lnTo>
                  <a:lnTo>
                    <a:pt x="14268" y="3887"/>
                  </a:lnTo>
                  <a:lnTo>
                    <a:pt x="14252" y="3875"/>
                  </a:lnTo>
                  <a:lnTo>
                    <a:pt x="14237" y="3862"/>
                  </a:lnTo>
                  <a:lnTo>
                    <a:pt x="14237" y="3862"/>
                  </a:lnTo>
                  <a:close/>
                  <a:moveTo>
                    <a:pt x="14241" y="4363"/>
                  </a:moveTo>
                  <a:lnTo>
                    <a:pt x="14241" y="4363"/>
                  </a:lnTo>
                  <a:lnTo>
                    <a:pt x="14303" y="4314"/>
                  </a:lnTo>
                  <a:lnTo>
                    <a:pt x="14365" y="4265"/>
                  </a:lnTo>
                  <a:lnTo>
                    <a:pt x="14427" y="4217"/>
                  </a:lnTo>
                  <a:lnTo>
                    <a:pt x="14456" y="4192"/>
                  </a:lnTo>
                  <a:lnTo>
                    <a:pt x="14485" y="4167"/>
                  </a:lnTo>
                  <a:lnTo>
                    <a:pt x="14485" y="4167"/>
                  </a:lnTo>
                  <a:lnTo>
                    <a:pt x="14361" y="4297"/>
                  </a:lnTo>
                  <a:lnTo>
                    <a:pt x="14237" y="4428"/>
                  </a:lnTo>
                  <a:lnTo>
                    <a:pt x="14176" y="4493"/>
                  </a:lnTo>
                  <a:lnTo>
                    <a:pt x="14117" y="4560"/>
                  </a:lnTo>
                  <a:lnTo>
                    <a:pt x="14057" y="4628"/>
                  </a:lnTo>
                  <a:lnTo>
                    <a:pt x="14000" y="4697"/>
                  </a:lnTo>
                  <a:lnTo>
                    <a:pt x="14000" y="4697"/>
                  </a:lnTo>
                  <a:lnTo>
                    <a:pt x="13997" y="4699"/>
                  </a:lnTo>
                  <a:lnTo>
                    <a:pt x="13996" y="4703"/>
                  </a:lnTo>
                  <a:lnTo>
                    <a:pt x="13995" y="4706"/>
                  </a:lnTo>
                  <a:lnTo>
                    <a:pt x="13995" y="4710"/>
                  </a:lnTo>
                  <a:lnTo>
                    <a:pt x="13997" y="4716"/>
                  </a:lnTo>
                  <a:lnTo>
                    <a:pt x="14001" y="4722"/>
                  </a:lnTo>
                  <a:lnTo>
                    <a:pt x="14006" y="4725"/>
                  </a:lnTo>
                  <a:lnTo>
                    <a:pt x="14011" y="4726"/>
                  </a:lnTo>
                  <a:lnTo>
                    <a:pt x="14015" y="4726"/>
                  </a:lnTo>
                  <a:lnTo>
                    <a:pt x="14018" y="4725"/>
                  </a:lnTo>
                  <a:lnTo>
                    <a:pt x="14021" y="4724"/>
                  </a:lnTo>
                  <a:lnTo>
                    <a:pt x="14024" y="4720"/>
                  </a:lnTo>
                  <a:lnTo>
                    <a:pt x="14024" y="4720"/>
                  </a:lnTo>
                  <a:lnTo>
                    <a:pt x="14059" y="4679"/>
                  </a:lnTo>
                  <a:lnTo>
                    <a:pt x="14097" y="4637"/>
                  </a:lnTo>
                  <a:lnTo>
                    <a:pt x="14097" y="4637"/>
                  </a:lnTo>
                  <a:lnTo>
                    <a:pt x="14049" y="4709"/>
                  </a:lnTo>
                  <a:lnTo>
                    <a:pt x="14004" y="4780"/>
                  </a:lnTo>
                  <a:lnTo>
                    <a:pt x="13982" y="4816"/>
                  </a:lnTo>
                  <a:lnTo>
                    <a:pt x="13961" y="4854"/>
                  </a:lnTo>
                  <a:lnTo>
                    <a:pt x="13941" y="4891"/>
                  </a:lnTo>
                  <a:lnTo>
                    <a:pt x="13921" y="4929"/>
                  </a:lnTo>
                  <a:lnTo>
                    <a:pt x="13921" y="4929"/>
                  </a:lnTo>
                  <a:lnTo>
                    <a:pt x="13926" y="4889"/>
                  </a:lnTo>
                  <a:lnTo>
                    <a:pt x="13933" y="4849"/>
                  </a:lnTo>
                  <a:lnTo>
                    <a:pt x="13941" y="4810"/>
                  </a:lnTo>
                  <a:lnTo>
                    <a:pt x="13952" y="4772"/>
                  </a:lnTo>
                  <a:lnTo>
                    <a:pt x="13965" y="4734"/>
                  </a:lnTo>
                  <a:lnTo>
                    <a:pt x="13979" y="4698"/>
                  </a:lnTo>
                  <a:lnTo>
                    <a:pt x="13995" y="4663"/>
                  </a:lnTo>
                  <a:lnTo>
                    <a:pt x="14013" y="4628"/>
                  </a:lnTo>
                  <a:lnTo>
                    <a:pt x="14032" y="4594"/>
                  </a:lnTo>
                  <a:lnTo>
                    <a:pt x="14056" y="4560"/>
                  </a:lnTo>
                  <a:lnTo>
                    <a:pt x="14080" y="4526"/>
                  </a:lnTo>
                  <a:lnTo>
                    <a:pt x="14107" y="4493"/>
                  </a:lnTo>
                  <a:lnTo>
                    <a:pt x="14137" y="4461"/>
                  </a:lnTo>
                  <a:lnTo>
                    <a:pt x="14169" y="4428"/>
                  </a:lnTo>
                  <a:lnTo>
                    <a:pt x="14203" y="4396"/>
                  </a:lnTo>
                  <a:lnTo>
                    <a:pt x="14241" y="4363"/>
                  </a:lnTo>
                  <a:lnTo>
                    <a:pt x="14241" y="4363"/>
                  </a:lnTo>
                  <a:close/>
                  <a:moveTo>
                    <a:pt x="13922" y="5286"/>
                  </a:moveTo>
                  <a:lnTo>
                    <a:pt x="13922" y="5286"/>
                  </a:lnTo>
                  <a:lnTo>
                    <a:pt x="13920" y="5226"/>
                  </a:lnTo>
                  <a:lnTo>
                    <a:pt x="13920" y="5226"/>
                  </a:lnTo>
                  <a:lnTo>
                    <a:pt x="13917" y="5169"/>
                  </a:lnTo>
                  <a:lnTo>
                    <a:pt x="13914" y="5115"/>
                  </a:lnTo>
                  <a:lnTo>
                    <a:pt x="13914" y="5115"/>
                  </a:lnTo>
                  <a:lnTo>
                    <a:pt x="13933" y="5100"/>
                  </a:lnTo>
                  <a:lnTo>
                    <a:pt x="13933" y="5100"/>
                  </a:lnTo>
                  <a:lnTo>
                    <a:pt x="13935" y="5103"/>
                  </a:lnTo>
                  <a:lnTo>
                    <a:pt x="13938" y="5105"/>
                  </a:lnTo>
                  <a:lnTo>
                    <a:pt x="13941" y="5108"/>
                  </a:lnTo>
                  <a:lnTo>
                    <a:pt x="13945" y="5109"/>
                  </a:lnTo>
                  <a:lnTo>
                    <a:pt x="13949" y="5110"/>
                  </a:lnTo>
                  <a:lnTo>
                    <a:pt x="13953" y="5109"/>
                  </a:lnTo>
                  <a:lnTo>
                    <a:pt x="13956" y="5108"/>
                  </a:lnTo>
                  <a:lnTo>
                    <a:pt x="13960" y="5105"/>
                  </a:lnTo>
                  <a:lnTo>
                    <a:pt x="13960" y="5105"/>
                  </a:lnTo>
                  <a:lnTo>
                    <a:pt x="14079" y="4973"/>
                  </a:lnTo>
                  <a:lnTo>
                    <a:pt x="14197" y="4841"/>
                  </a:lnTo>
                  <a:lnTo>
                    <a:pt x="14434" y="4574"/>
                  </a:lnTo>
                  <a:lnTo>
                    <a:pt x="14670" y="4308"/>
                  </a:lnTo>
                  <a:lnTo>
                    <a:pt x="14789" y="4175"/>
                  </a:lnTo>
                  <a:lnTo>
                    <a:pt x="14908" y="4043"/>
                  </a:lnTo>
                  <a:lnTo>
                    <a:pt x="14908" y="4043"/>
                  </a:lnTo>
                  <a:lnTo>
                    <a:pt x="14886" y="4074"/>
                  </a:lnTo>
                  <a:lnTo>
                    <a:pt x="14863" y="4107"/>
                  </a:lnTo>
                  <a:lnTo>
                    <a:pt x="14842" y="4140"/>
                  </a:lnTo>
                  <a:lnTo>
                    <a:pt x="14821" y="4174"/>
                  </a:lnTo>
                  <a:lnTo>
                    <a:pt x="14803" y="4208"/>
                  </a:lnTo>
                  <a:lnTo>
                    <a:pt x="14784" y="4243"/>
                  </a:lnTo>
                  <a:lnTo>
                    <a:pt x="14765" y="4279"/>
                  </a:lnTo>
                  <a:lnTo>
                    <a:pt x="14749" y="4315"/>
                  </a:lnTo>
                  <a:lnTo>
                    <a:pt x="14749" y="4315"/>
                  </a:lnTo>
                  <a:lnTo>
                    <a:pt x="14748" y="4320"/>
                  </a:lnTo>
                  <a:lnTo>
                    <a:pt x="14748" y="4324"/>
                  </a:lnTo>
                  <a:lnTo>
                    <a:pt x="14748" y="4327"/>
                  </a:lnTo>
                  <a:lnTo>
                    <a:pt x="14749" y="4331"/>
                  </a:lnTo>
                  <a:lnTo>
                    <a:pt x="14749" y="4331"/>
                  </a:lnTo>
                  <a:lnTo>
                    <a:pt x="14734" y="4354"/>
                  </a:lnTo>
                  <a:lnTo>
                    <a:pt x="14718" y="4380"/>
                  </a:lnTo>
                  <a:lnTo>
                    <a:pt x="14703" y="4408"/>
                  </a:lnTo>
                  <a:lnTo>
                    <a:pt x="14689" y="4437"/>
                  </a:lnTo>
                  <a:lnTo>
                    <a:pt x="14674" y="4469"/>
                  </a:lnTo>
                  <a:lnTo>
                    <a:pt x="14660" y="4503"/>
                  </a:lnTo>
                  <a:lnTo>
                    <a:pt x="14632" y="4574"/>
                  </a:lnTo>
                  <a:lnTo>
                    <a:pt x="14632" y="4574"/>
                  </a:lnTo>
                  <a:lnTo>
                    <a:pt x="14573" y="4644"/>
                  </a:lnTo>
                  <a:lnTo>
                    <a:pt x="14516" y="4715"/>
                  </a:lnTo>
                  <a:lnTo>
                    <a:pt x="14516" y="4715"/>
                  </a:lnTo>
                  <a:lnTo>
                    <a:pt x="14490" y="4746"/>
                  </a:lnTo>
                  <a:lnTo>
                    <a:pt x="14461" y="4778"/>
                  </a:lnTo>
                  <a:lnTo>
                    <a:pt x="14429" y="4809"/>
                  </a:lnTo>
                  <a:lnTo>
                    <a:pt x="14396" y="4841"/>
                  </a:lnTo>
                  <a:lnTo>
                    <a:pt x="14327" y="4906"/>
                  </a:lnTo>
                  <a:lnTo>
                    <a:pt x="14257" y="4972"/>
                  </a:lnTo>
                  <a:lnTo>
                    <a:pt x="14257" y="4972"/>
                  </a:lnTo>
                  <a:lnTo>
                    <a:pt x="14313" y="4892"/>
                  </a:lnTo>
                  <a:lnTo>
                    <a:pt x="14370" y="4814"/>
                  </a:lnTo>
                  <a:lnTo>
                    <a:pt x="14484" y="4660"/>
                  </a:lnTo>
                  <a:lnTo>
                    <a:pt x="14600" y="4504"/>
                  </a:lnTo>
                  <a:lnTo>
                    <a:pt x="14657" y="4427"/>
                  </a:lnTo>
                  <a:lnTo>
                    <a:pt x="14714" y="4348"/>
                  </a:lnTo>
                  <a:lnTo>
                    <a:pt x="14714" y="4348"/>
                  </a:lnTo>
                  <a:lnTo>
                    <a:pt x="14716" y="4346"/>
                  </a:lnTo>
                  <a:lnTo>
                    <a:pt x="14716" y="4342"/>
                  </a:lnTo>
                  <a:lnTo>
                    <a:pt x="14716" y="4338"/>
                  </a:lnTo>
                  <a:lnTo>
                    <a:pt x="14714" y="4332"/>
                  </a:lnTo>
                  <a:lnTo>
                    <a:pt x="14710" y="4328"/>
                  </a:lnTo>
                  <a:lnTo>
                    <a:pt x="14705" y="4325"/>
                  </a:lnTo>
                  <a:lnTo>
                    <a:pt x="14700" y="4325"/>
                  </a:lnTo>
                  <a:lnTo>
                    <a:pt x="14694" y="4326"/>
                  </a:lnTo>
                  <a:lnTo>
                    <a:pt x="14689" y="4329"/>
                  </a:lnTo>
                  <a:lnTo>
                    <a:pt x="14689" y="4329"/>
                  </a:lnTo>
                  <a:lnTo>
                    <a:pt x="14587" y="4444"/>
                  </a:lnTo>
                  <a:lnTo>
                    <a:pt x="14485" y="4560"/>
                  </a:lnTo>
                  <a:lnTo>
                    <a:pt x="14387" y="4676"/>
                  </a:lnTo>
                  <a:lnTo>
                    <a:pt x="14289" y="4794"/>
                  </a:lnTo>
                  <a:lnTo>
                    <a:pt x="14241" y="4854"/>
                  </a:lnTo>
                  <a:lnTo>
                    <a:pt x="14194" y="4913"/>
                  </a:lnTo>
                  <a:lnTo>
                    <a:pt x="14147" y="4974"/>
                  </a:lnTo>
                  <a:lnTo>
                    <a:pt x="14100" y="5035"/>
                  </a:lnTo>
                  <a:lnTo>
                    <a:pt x="14055" y="5097"/>
                  </a:lnTo>
                  <a:lnTo>
                    <a:pt x="14010" y="5159"/>
                  </a:lnTo>
                  <a:lnTo>
                    <a:pt x="13966" y="5221"/>
                  </a:lnTo>
                  <a:lnTo>
                    <a:pt x="13922" y="5286"/>
                  </a:lnTo>
                  <a:lnTo>
                    <a:pt x="13922" y="5286"/>
                  </a:lnTo>
                  <a:close/>
                  <a:moveTo>
                    <a:pt x="14036" y="5191"/>
                  </a:moveTo>
                  <a:lnTo>
                    <a:pt x="14036" y="5191"/>
                  </a:lnTo>
                  <a:lnTo>
                    <a:pt x="13983" y="5231"/>
                  </a:lnTo>
                  <a:lnTo>
                    <a:pt x="13977" y="5235"/>
                  </a:lnTo>
                  <a:lnTo>
                    <a:pt x="13982" y="5231"/>
                  </a:lnTo>
                  <a:lnTo>
                    <a:pt x="13994" y="5220"/>
                  </a:lnTo>
                  <a:lnTo>
                    <a:pt x="14009" y="5204"/>
                  </a:lnTo>
                  <a:lnTo>
                    <a:pt x="14028" y="5184"/>
                  </a:lnTo>
                  <a:lnTo>
                    <a:pt x="14036" y="5172"/>
                  </a:lnTo>
                  <a:lnTo>
                    <a:pt x="14044" y="5160"/>
                  </a:lnTo>
                  <a:lnTo>
                    <a:pt x="14044" y="5160"/>
                  </a:lnTo>
                  <a:lnTo>
                    <a:pt x="14075" y="5116"/>
                  </a:lnTo>
                  <a:lnTo>
                    <a:pt x="14106" y="5072"/>
                  </a:lnTo>
                  <a:lnTo>
                    <a:pt x="14138" y="5027"/>
                  </a:lnTo>
                  <a:lnTo>
                    <a:pt x="14171" y="4984"/>
                  </a:lnTo>
                  <a:lnTo>
                    <a:pt x="14238" y="4897"/>
                  </a:lnTo>
                  <a:lnTo>
                    <a:pt x="14307" y="4813"/>
                  </a:lnTo>
                  <a:lnTo>
                    <a:pt x="14379" y="4729"/>
                  </a:lnTo>
                  <a:lnTo>
                    <a:pt x="14450" y="4645"/>
                  </a:lnTo>
                  <a:lnTo>
                    <a:pt x="14595" y="4482"/>
                  </a:lnTo>
                  <a:lnTo>
                    <a:pt x="14595" y="4482"/>
                  </a:lnTo>
                  <a:lnTo>
                    <a:pt x="14538" y="4548"/>
                  </a:lnTo>
                  <a:lnTo>
                    <a:pt x="14481" y="4619"/>
                  </a:lnTo>
                  <a:lnTo>
                    <a:pt x="14422" y="4692"/>
                  </a:lnTo>
                  <a:lnTo>
                    <a:pt x="14365" y="4768"/>
                  </a:lnTo>
                  <a:lnTo>
                    <a:pt x="14307" y="4848"/>
                  </a:lnTo>
                  <a:lnTo>
                    <a:pt x="14250" y="4929"/>
                  </a:lnTo>
                  <a:lnTo>
                    <a:pt x="14195" y="5011"/>
                  </a:lnTo>
                  <a:lnTo>
                    <a:pt x="14140" y="5094"/>
                  </a:lnTo>
                  <a:lnTo>
                    <a:pt x="14140" y="5094"/>
                  </a:lnTo>
                  <a:lnTo>
                    <a:pt x="14116" y="5123"/>
                  </a:lnTo>
                  <a:lnTo>
                    <a:pt x="14093" y="5153"/>
                  </a:lnTo>
                  <a:lnTo>
                    <a:pt x="14075" y="5183"/>
                  </a:lnTo>
                  <a:lnTo>
                    <a:pt x="14065" y="5198"/>
                  </a:lnTo>
                  <a:lnTo>
                    <a:pt x="14057" y="5213"/>
                  </a:lnTo>
                  <a:lnTo>
                    <a:pt x="14057" y="5213"/>
                  </a:lnTo>
                  <a:lnTo>
                    <a:pt x="14059" y="5208"/>
                  </a:lnTo>
                  <a:lnTo>
                    <a:pt x="14058" y="5203"/>
                  </a:lnTo>
                  <a:lnTo>
                    <a:pt x="14057" y="5198"/>
                  </a:lnTo>
                  <a:lnTo>
                    <a:pt x="14055" y="5193"/>
                  </a:lnTo>
                  <a:lnTo>
                    <a:pt x="14050" y="5190"/>
                  </a:lnTo>
                  <a:lnTo>
                    <a:pt x="14045" y="5189"/>
                  </a:lnTo>
                  <a:lnTo>
                    <a:pt x="14041" y="5189"/>
                  </a:lnTo>
                  <a:lnTo>
                    <a:pt x="14036" y="5191"/>
                  </a:lnTo>
                  <a:lnTo>
                    <a:pt x="14036" y="5191"/>
                  </a:lnTo>
                  <a:close/>
                  <a:moveTo>
                    <a:pt x="14442" y="5086"/>
                  </a:moveTo>
                  <a:lnTo>
                    <a:pt x="14442" y="5086"/>
                  </a:lnTo>
                  <a:lnTo>
                    <a:pt x="14444" y="5080"/>
                  </a:lnTo>
                  <a:lnTo>
                    <a:pt x="14444" y="5074"/>
                  </a:lnTo>
                  <a:lnTo>
                    <a:pt x="14442" y="5068"/>
                  </a:lnTo>
                  <a:lnTo>
                    <a:pt x="14437" y="5064"/>
                  </a:lnTo>
                  <a:lnTo>
                    <a:pt x="14433" y="5062"/>
                  </a:lnTo>
                  <a:lnTo>
                    <a:pt x="14427" y="5061"/>
                  </a:lnTo>
                  <a:lnTo>
                    <a:pt x="14421" y="5062"/>
                  </a:lnTo>
                  <a:lnTo>
                    <a:pt x="14416" y="5066"/>
                  </a:lnTo>
                  <a:lnTo>
                    <a:pt x="14416" y="5066"/>
                  </a:lnTo>
                  <a:lnTo>
                    <a:pt x="14365" y="5118"/>
                  </a:lnTo>
                  <a:lnTo>
                    <a:pt x="14309" y="5175"/>
                  </a:lnTo>
                  <a:lnTo>
                    <a:pt x="14249" y="5232"/>
                  </a:lnTo>
                  <a:lnTo>
                    <a:pt x="14189" y="5292"/>
                  </a:lnTo>
                  <a:lnTo>
                    <a:pt x="14132" y="5352"/>
                  </a:lnTo>
                  <a:lnTo>
                    <a:pt x="14104" y="5382"/>
                  </a:lnTo>
                  <a:lnTo>
                    <a:pt x="14078" y="5412"/>
                  </a:lnTo>
                  <a:lnTo>
                    <a:pt x="14054" y="5441"/>
                  </a:lnTo>
                  <a:lnTo>
                    <a:pt x="14031" y="5471"/>
                  </a:lnTo>
                  <a:lnTo>
                    <a:pt x="14010" y="5499"/>
                  </a:lnTo>
                  <a:lnTo>
                    <a:pt x="13993" y="5527"/>
                  </a:lnTo>
                  <a:lnTo>
                    <a:pt x="13993" y="5527"/>
                  </a:lnTo>
                  <a:lnTo>
                    <a:pt x="14022" y="5480"/>
                  </a:lnTo>
                  <a:lnTo>
                    <a:pt x="14051" y="5433"/>
                  </a:lnTo>
                  <a:lnTo>
                    <a:pt x="14083" y="5386"/>
                  </a:lnTo>
                  <a:lnTo>
                    <a:pt x="14114" y="5342"/>
                  </a:lnTo>
                  <a:lnTo>
                    <a:pt x="14148" y="5296"/>
                  </a:lnTo>
                  <a:lnTo>
                    <a:pt x="14182" y="5252"/>
                  </a:lnTo>
                  <a:lnTo>
                    <a:pt x="14216" y="5208"/>
                  </a:lnTo>
                  <a:lnTo>
                    <a:pt x="14251" y="5164"/>
                  </a:lnTo>
                  <a:lnTo>
                    <a:pt x="14324" y="5079"/>
                  </a:lnTo>
                  <a:lnTo>
                    <a:pt x="14396" y="4993"/>
                  </a:lnTo>
                  <a:lnTo>
                    <a:pt x="14544" y="4827"/>
                  </a:lnTo>
                  <a:lnTo>
                    <a:pt x="14544" y="4827"/>
                  </a:lnTo>
                  <a:lnTo>
                    <a:pt x="14505" y="4945"/>
                  </a:lnTo>
                  <a:lnTo>
                    <a:pt x="14465" y="5064"/>
                  </a:lnTo>
                  <a:lnTo>
                    <a:pt x="14444" y="5124"/>
                  </a:lnTo>
                  <a:lnTo>
                    <a:pt x="14422" y="5182"/>
                  </a:lnTo>
                  <a:lnTo>
                    <a:pt x="14400" y="5239"/>
                  </a:lnTo>
                  <a:lnTo>
                    <a:pt x="14378" y="5294"/>
                  </a:lnTo>
                  <a:lnTo>
                    <a:pt x="14378" y="5294"/>
                  </a:lnTo>
                  <a:lnTo>
                    <a:pt x="14373" y="5288"/>
                  </a:lnTo>
                  <a:lnTo>
                    <a:pt x="14370" y="5287"/>
                  </a:lnTo>
                  <a:lnTo>
                    <a:pt x="14366" y="5286"/>
                  </a:lnTo>
                  <a:lnTo>
                    <a:pt x="14363" y="5286"/>
                  </a:lnTo>
                  <a:lnTo>
                    <a:pt x="14359" y="5286"/>
                  </a:lnTo>
                  <a:lnTo>
                    <a:pt x="14355" y="5287"/>
                  </a:lnTo>
                  <a:lnTo>
                    <a:pt x="14352" y="5289"/>
                  </a:lnTo>
                  <a:lnTo>
                    <a:pt x="14352" y="5289"/>
                  </a:lnTo>
                  <a:lnTo>
                    <a:pt x="14329" y="5313"/>
                  </a:lnTo>
                  <a:lnTo>
                    <a:pt x="14302" y="5337"/>
                  </a:lnTo>
                  <a:lnTo>
                    <a:pt x="14247" y="5396"/>
                  </a:lnTo>
                  <a:lnTo>
                    <a:pt x="14247" y="5396"/>
                  </a:lnTo>
                  <a:lnTo>
                    <a:pt x="14227" y="5409"/>
                  </a:lnTo>
                  <a:lnTo>
                    <a:pt x="14197" y="5432"/>
                  </a:lnTo>
                  <a:lnTo>
                    <a:pt x="14197" y="5432"/>
                  </a:lnTo>
                  <a:lnTo>
                    <a:pt x="14261" y="5347"/>
                  </a:lnTo>
                  <a:lnTo>
                    <a:pt x="14324" y="5261"/>
                  </a:lnTo>
                  <a:lnTo>
                    <a:pt x="14354" y="5218"/>
                  </a:lnTo>
                  <a:lnTo>
                    <a:pt x="14384" y="5175"/>
                  </a:lnTo>
                  <a:lnTo>
                    <a:pt x="14413" y="5130"/>
                  </a:lnTo>
                  <a:lnTo>
                    <a:pt x="14442" y="5086"/>
                  </a:lnTo>
                  <a:lnTo>
                    <a:pt x="14442" y="5086"/>
                  </a:lnTo>
                  <a:close/>
                  <a:moveTo>
                    <a:pt x="14013" y="5690"/>
                  </a:moveTo>
                  <a:lnTo>
                    <a:pt x="14013" y="5690"/>
                  </a:lnTo>
                  <a:lnTo>
                    <a:pt x="14056" y="5643"/>
                  </a:lnTo>
                  <a:lnTo>
                    <a:pt x="14110" y="5583"/>
                  </a:lnTo>
                  <a:lnTo>
                    <a:pt x="14165" y="5519"/>
                  </a:lnTo>
                  <a:lnTo>
                    <a:pt x="14215" y="5460"/>
                  </a:lnTo>
                  <a:lnTo>
                    <a:pt x="14215" y="5460"/>
                  </a:lnTo>
                  <a:lnTo>
                    <a:pt x="14254" y="5427"/>
                  </a:lnTo>
                  <a:lnTo>
                    <a:pt x="14292" y="5395"/>
                  </a:lnTo>
                  <a:lnTo>
                    <a:pt x="14329" y="5359"/>
                  </a:lnTo>
                  <a:lnTo>
                    <a:pt x="14365" y="5323"/>
                  </a:lnTo>
                  <a:lnTo>
                    <a:pt x="14365" y="5323"/>
                  </a:lnTo>
                  <a:lnTo>
                    <a:pt x="14347" y="5362"/>
                  </a:lnTo>
                  <a:lnTo>
                    <a:pt x="14330" y="5398"/>
                  </a:lnTo>
                  <a:lnTo>
                    <a:pt x="14311" y="5433"/>
                  </a:lnTo>
                  <a:lnTo>
                    <a:pt x="14292" y="5467"/>
                  </a:lnTo>
                  <a:lnTo>
                    <a:pt x="14272" y="5499"/>
                  </a:lnTo>
                  <a:lnTo>
                    <a:pt x="14252" y="5528"/>
                  </a:lnTo>
                  <a:lnTo>
                    <a:pt x="14231" y="5556"/>
                  </a:lnTo>
                  <a:lnTo>
                    <a:pt x="14210" y="5582"/>
                  </a:lnTo>
                  <a:lnTo>
                    <a:pt x="14188" y="5604"/>
                  </a:lnTo>
                  <a:lnTo>
                    <a:pt x="14166" y="5625"/>
                  </a:lnTo>
                  <a:lnTo>
                    <a:pt x="14142" y="5644"/>
                  </a:lnTo>
                  <a:lnTo>
                    <a:pt x="14131" y="5651"/>
                  </a:lnTo>
                  <a:lnTo>
                    <a:pt x="14118" y="5659"/>
                  </a:lnTo>
                  <a:lnTo>
                    <a:pt x="14106" y="5665"/>
                  </a:lnTo>
                  <a:lnTo>
                    <a:pt x="14093" y="5671"/>
                  </a:lnTo>
                  <a:lnTo>
                    <a:pt x="14080" y="5677"/>
                  </a:lnTo>
                  <a:lnTo>
                    <a:pt x="14068" y="5680"/>
                  </a:lnTo>
                  <a:lnTo>
                    <a:pt x="14054" y="5684"/>
                  </a:lnTo>
                  <a:lnTo>
                    <a:pt x="14041" y="5687"/>
                  </a:lnTo>
                  <a:lnTo>
                    <a:pt x="14027" y="5688"/>
                  </a:lnTo>
                  <a:lnTo>
                    <a:pt x="14013" y="5690"/>
                  </a:lnTo>
                  <a:lnTo>
                    <a:pt x="14013" y="5690"/>
                  </a:lnTo>
                  <a:close/>
                  <a:moveTo>
                    <a:pt x="14561" y="4773"/>
                  </a:moveTo>
                  <a:lnTo>
                    <a:pt x="14561" y="4773"/>
                  </a:lnTo>
                  <a:lnTo>
                    <a:pt x="14558" y="4772"/>
                  </a:lnTo>
                  <a:lnTo>
                    <a:pt x="14553" y="4772"/>
                  </a:lnTo>
                  <a:lnTo>
                    <a:pt x="14549" y="4774"/>
                  </a:lnTo>
                  <a:lnTo>
                    <a:pt x="14544" y="4778"/>
                  </a:lnTo>
                  <a:lnTo>
                    <a:pt x="14544" y="4778"/>
                  </a:lnTo>
                  <a:lnTo>
                    <a:pt x="14359" y="4974"/>
                  </a:lnTo>
                  <a:lnTo>
                    <a:pt x="14173" y="5171"/>
                  </a:lnTo>
                  <a:lnTo>
                    <a:pt x="14173" y="5171"/>
                  </a:lnTo>
                  <a:lnTo>
                    <a:pt x="14130" y="5218"/>
                  </a:lnTo>
                  <a:lnTo>
                    <a:pt x="14093" y="5258"/>
                  </a:lnTo>
                  <a:lnTo>
                    <a:pt x="14068" y="5286"/>
                  </a:lnTo>
                  <a:lnTo>
                    <a:pt x="14052" y="5302"/>
                  </a:lnTo>
                  <a:lnTo>
                    <a:pt x="14049" y="5304"/>
                  </a:lnTo>
                  <a:lnTo>
                    <a:pt x="14048" y="5304"/>
                  </a:lnTo>
                  <a:lnTo>
                    <a:pt x="14048" y="5303"/>
                  </a:lnTo>
                  <a:lnTo>
                    <a:pt x="14050" y="5299"/>
                  </a:lnTo>
                  <a:lnTo>
                    <a:pt x="14055" y="5288"/>
                  </a:lnTo>
                  <a:lnTo>
                    <a:pt x="14075" y="5254"/>
                  </a:lnTo>
                  <a:lnTo>
                    <a:pt x="14109" y="5200"/>
                  </a:lnTo>
                  <a:lnTo>
                    <a:pt x="14109" y="5200"/>
                  </a:lnTo>
                  <a:lnTo>
                    <a:pt x="14173" y="5138"/>
                  </a:lnTo>
                  <a:lnTo>
                    <a:pt x="14236" y="5074"/>
                  </a:lnTo>
                  <a:lnTo>
                    <a:pt x="14298" y="5009"/>
                  </a:lnTo>
                  <a:lnTo>
                    <a:pt x="14359" y="4944"/>
                  </a:lnTo>
                  <a:lnTo>
                    <a:pt x="14419" y="4878"/>
                  </a:lnTo>
                  <a:lnTo>
                    <a:pt x="14478" y="4810"/>
                  </a:lnTo>
                  <a:lnTo>
                    <a:pt x="14537" y="4744"/>
                  </a:lnTo>
                  <a:lnTo>
                    <a:pt x="14595" y="4675"/>
                  </a:lnTo>
                  <a:lnTo>
                    <a:pt x="14595" y="4675"/>
                  </a:lnTo>
                  <a:lnTo>
                    <a:pt x="14561" y="4773"/>
                  </a:lnTo>
                  <a:lnTo>
                    <a:pt x="14561" y="4773"/>
                  </a:lnTo>
                  <a:close/>
                  <a:moveTo>
                    <a:pt x="14782" y="4390"/>
                  </a:moveTo>
                  <a:lnTo>
                    <a:pt x="14782" y="4390"/>
                  </a:lnTo>
                  <a:lnTo>
                    <a:pt x="14741" y="4441"/>
                  </a:lnTo>
                  <a:lnTo>
                    <a:pt x="14741" y="4441"/>
                  </a:lnTo>
                  <a:lnTo>
                    <a:pt x="14750" y="4427"/>
                  </a:lnTo>
                  <a:lnTo>
                    <a:pt x="14759" y="4414"/>
                  </a:lnTo>
                  <a:lnTo>
                    <a:pt x="14770" y="4402"/>
                  </a:lnTo>
                  <a:lnTo>
                    <a:pt x="14782" y="4390"/>
                  </a:lnTo>
                  <a:lnTo>
                    <a:pt x="14782" y="4390"/>
                  </a:lnTo>
                  <a:close/>
                  <a:moveTo>
                    <a:pt x="14969" y="4269"/>
                  </a:moveTo>
                  <a:lnTo>
                    <a:pt x="14969" y="4269"/>
                  </a:lnTo>
                  <a:lnTo>
                    <a:pt x="14996" y="4247"/>
                  </a:lnTo>
                  <a:lnTo>
                    <a:pt x="15021" y="4224"/>
                  </a:lnTo>
                  <a:lnTo>
                    <a:pt x="15047" y="4198"/>
                  </a:lnTo>
                  <a:lnTo>
                    <a:pt x="15072" y="4171"/>
                  </a:lnTo>
                  <a:lnTo>
                    <a:pt x="15096" y="4143"/>
                  </a:lnTo>
                  <a:lnTo>
                    <a:pt x="15120" y="4115"/>
                  </a:lnTo>
                  <a:lnTo>
                    <a:pt x="15165" y="4056"/>
                  </a:lnTo>
                  <a:lnTo>
                    <a:pt x="15251" y="3940"/>
                  </a:lnTo>
                  <a:lnTo>
                    <a:pt x="15292" y="3887"/>
                  </a:lnTo>
                  <a:lnTo>
                    <a:pt x="15312" y="3864"/>
                  </a:lnTo>
                  <a:lnTo>
                    <a:pt x="15330" y="3841"/>
                  </a:lnTo>
                  <a:lnTo>
                    <a:pt x="15330" y="3841"/>
                  </a:lnTo>
                  <a:lnTo>
                    <a:pt x="15387" y="3780"/>
                  </a:lnTo>
                  <a:lnTo>
                    <a:pt x="15440" y="3717"/>
                  </a:lnTo>
                  <a:lnTo>
                    <a:pt x="15494" y="3654"/>
                  </a:lnTo>
                  <a:lnTo>
                    <a:pt x="15547" y="3590"/>
                  </a:lnTo>
                  <a:lnTo>
                    <a:pt x="15652" y="3461"/>
                  </a:lnTo>
                  <a:lnTo>
                    <a:pt x="15705" y="3398"/>
                  </a:lnTo>
                  <a:lnTo>
                    <a:pt x="15758" y="3333"/>
                  </a:lnTo>
                  <a:lnTo>
                    <a:pt x="15758" y="3333"/>
                  </a:lnTo>
                  <a:lnTo>
                    <a:pt x="15813" y="3271"/>
                  </a:lnTo>
                  <a:lnTo>
                    <a:pt x="15869" y="3210"/>
                  </a:lnTo>
                  <a:lnTo>
                    <a:pt x="15926" y="3150"/>
                  </a:lnTo>
                  <a:lnTo>
                    <a:pt x="15985" y="3090"/>
                  </a:lnTo>
                  <a:lnTo>
                    <a:pt x="15985" y="3090"/>
                  </a:lnTo>
                  <a:lnTo>
                    <a:pt x="15992" y="3083"/>
                  </a:lnTo>
                  <a:lnTo>
                    <a:pt x="15992" y="3083"/>
                  </a:lnTo>
                  <a:lnTo>
                    <a:pt x="15962" y="3140"/>
                  </a:lnTo>
                  <a:lnTo>
                    <a:pt x="15931" y="3195"/>
                  </a:lnTo>
                  <a:lnTo>
                    <a:pt x="15897" y="3250"/>
                  </a:lnTo>
                  <a:lnTo>
                    <a:pt x="15862" y="3304"/>
                  </a:lnTo>
                  <a:lnTo>
                    <a:pt x="15824" y="3357"/>
                  </a:lnTo>
                  <a:lnTo>
                    <a:pt x="15786" y="3408"/>
                  </a:lnTo>
                  <a:lnTo>
                    <a:pt x="15746" y="3459"/>
                  </a:lnTo>
                  <a:lnTo>
                    <a:pt x="15705" y="3509"/>
                  </a:lnTo>
                  <a:lnTo>
                    <a:pt x="15663" y="3558"/>
                  </a:lnTo>
                  <a:lnTo>
                    <a:pt x="15620" y="3607"/>
                  </a:lnTo>
                  <a:lnTo>
                    <a:pt x="15575" y="3656"/>
                  </a:lnTo>
                  <a:lnTo>
                    <a:pt x="15531" y="3704"/>
                  </a:lnTo>
                  <a:lnTo>
                    <a:pt x="15442" y="3800"/>
                  </a:lnTo>
                  <a:lnTo>
                    <a:pt x="15352" y="3895"/>
                  </a:lnTo>
                  <a:lnTo>
                    <a:pt x="15352" y="3895"/>
                  </a:lnTo>
                  <a:lnTo>
                    <a:pt x="15342" y="3903"/>
                  </a:lnTo>
                  <a:lnTo>
                    <a:pt x="15333" y="3912"/>
                  </a:lnTo>
                  <a:lnTo>
                    <a:pt x="15325" y="3920"/>
                  </a:lnTo>
                  <a:lnTo>
                    <a:pt x="15316" y="3929"/>
                  </a:lnTo>
                  <a:lnTo>
                    <a:pt x="15316" y="3929"/>
                  </a:lnTo>
                  <a:lnTo>
                    <a:pt x="15304" y="3947"/>
                  </a:lnTo>
                  <a:lnTo>
                    <a:pt x="15304" y="3947"/>
                  </a:lnTo>
                  <a:lnTo>
                    <a:pt x="15232" y="4024"/>
                  </a:lnTo>
                  <a:lnTo>
                    <a:pt x="15163" y="4104"/>
                  </a:lnTo>
                  <a:lnTo>
                    <a:pt x="15129" y="4143"/>
                  </a:lnTo>
                  <a:lnTo>
                    <a:pt x="15096" y="4183"/>
                  </a:lnTo>
                  <a:lnTo>
                    <a:pt x="15064" y="4224"/>
                  </a:lnTo>
                  <a:lnTo>
                    <a:pt x="15032" y="4265"/>
                  </a:lnTo>
                  <a:lnTo>
                    <a:pt x="15032" y="4265"/>
                  </a:lnTo>
                  <a:lnTo>
                    <a:pt x="15017" y="4267"/>
                  </a:lnTo>
                  <a:lnTo>
                    <a:pt x="15002" y="4270"/>
                  </a:lnTo>
                  <a:lnTo>
                    <a:pt x="14985" y="4270"/>
                  </a:lnTo>
                  <a:lnTo>
                    <a:pt x="14969" y="4269"/>
                  </a:lnTo>
                  <a:lnTo>
                    <a:pt x="14969" y="4269"/>
                  </a:lnTo>
                  <a:close/>
                  <a:moveTo>
                    <a:pt x="15597" y="3803"/>
                  </a:moveTo>
                  <a:lnTo>
                    <a:pt x="15597" y="3803"/>
                  </a:lnTo>
                  <a:lnTo>
                    <a:pt x="15659" y="3737"/>
                  </a:lnTo>
                  <a:lnTo>
                    <a:pt x="15686" y="3710"/>
                  </a:lnTo>
                  <a:lnTo>
                    <a:pt x="15698" y="3700"/>
                  </a:lnTo>
                  <a:lnTo>
                    <a:pt x="15708" y="3693"/>
                  </a:lnTo>
                  <a:lnTo>
                    <a:pt x="15715" y="3688"/>
                  </a:lnTo>
                  <a:lnTo>
                    <a:pt x="15719" y="3687"/>
                  </a:lnTo>
                  <a:lnTo>
                    <a:pt x="15721" y="3687"/>
                  </a:lnTo>
                  <a:lnTo>
                    <a:pt x="15723" y="3688"/>
                  </a:lnTo>
                  <a:lnTo>
                    <a:pt x="15724" y="3689"/>
                  </a:lnTo>
                  <a:lnTo>
                    <a:pt x="15724" y="3693"/>
                  </a:lnTo>
                  <a:lnTo>
                    <a:pt x="15723" y="3697"/>
                  </a:lnTo>
                  <a:lnTo>
                    <a:pt x="15719" y="3709"/>
                  </a:lnTo>
                  <a:lnTo>
                    <a:pt x="15711" y="3727"/>
                  </a:lnTo>
                  <a:lnTo>
                    <a:pt x="15700" y="3750"/>
                  </a:lnTo>
                  <a:lnTo>
                    <a:pt x="15684" y="3779"/>
                  </a:lnTo>
                  <a:lnTo>
                    <a:pt x="15684" y="3779"/>
                  </a:lnTo>
                  <a:lnTo>
                    <a:pt x="15642" y="3792"/>
                  </a:lnTo>
                  <a:lnTo>
                    <a:pt x="15597" y="3803"/>
                  </a:lnTo>
                  <a:lnTo>
                    <a:pt x="15597" y="3803"/>
                  </a:lnTo>
                  <a:close/>
                  <a:moveTo>
                    <a:pt x="15454" y="3844"/>
                  </a:moveTo>
                  <a:lnTo>
                    <a:pt x="15454" y="3844"/>
                  </a:lnTo>
                  <a:lnTo>
                    <a:pt x="15548" y="3740"/>
                  </a:lnTo>
                  <a:lnTo>
                    <a:pt x="15548" y="3740"/>
                  </a:lnTo>
                  <a:lnTo>
                    <a:pt x="15598" y="3685"/>
                  </a:lnTo>
                  <a:lnTo>
                    <a:pt x="15651" y="3625"/>
                  </a:lnTo>
                  <a:lnTo>
                    <a:pt x="15701" y="3565"/>
                  </a:lnTo>
                  <a:lnTo>
                    <a:pt x="15725" y="3537"/>
                  </a:lnTo>
                  <a:lnTo>
                    <a:pt x="15745" y="3510"/>
                  </a:lnTo>
                  <a:lnTo>
                    <a:pt x="15745" y="3510"/>
                  </a:lnTo>
                  <a:lnTo>
                    <a:pt x="15718" y="3550"/>
                  </a:lnTo>
                  <a:lnTo>
                    <a:pt x="15692" y="3590"/>
                  </a:lnTo>
                  <a:lnTo>
                    <a:pt x="15637" y="3668"/>
                  </a:lnTo>
                  <a:lnTo>
                    <a:pt x="15581" y="3745"/>
                  </a:lnTo>
                  <a:lnTo>
                    <a:pt x="15524" y="3823"/>
                  </a:lnTo>
                  <a:lnTo>
                    <a:pt x="15524" y="3823"/>
                  </a:lnTo>
                  <a:lnTo>
                    <a:pt x="15488" y="3832"/>
                  </a:lnTo>
                  <a:lnTo>
                    <a:pt x="15454" y="3844"/>
                  </a:lnTo>
                  <a:lnTo>
                    <a:pt x="15454" y="3844"/>
                  </a:lnTo>
                  <a:close/>
                  <a:moveTo>
                    <a:pt x="16044" y="3109"/>
                  </a:moveTo>
                  <a:lnTo>
                    <a:pt x="16044" y="3109"/>
                  </a:lnTo>
                  <a:lnTo>
                    <a:pt x="16041" y="3105"/>
                  </a:lnTo>
                  <a:lnTo>
                    <a:pt x="16036" y="3102"/>
                  </a:lnTo>
                  <a:lnTo>
                    <a:pt x="16030" y="3100"/>
                  </a:lnTo>
                  <a:lnTo>
                    <a:pt x="16026" y="3099"/>
                  </a:lnTo>
                  <a:lnTo>
                    <a:pt x="16021" y="3100"/>
                  </a:lnTo>
                  <a:lnTo>
                    <a:pt x="16016" y="3103"/>
                  </a:lnTo>
                  <a:lnTo>
                    <a:pt x="16013" y="3107"/>
                  </a:lnTo>
                  <a:lnTo>
                    <a:pt x="16010" y="3113"/>
                  </a:lnTo>
                  <a:lnTo>
                    <a:pt x="16010" y="3113"/>
                  </a:lnTo>
                  <a:lnTo>
                    <a:pt x="15837" y="3439"/>
                  </a:lnTo>
                  <a:lnTo>
                    <a:pt x="15837" y="3439"/>
                  </a:lnTo>
                  <a:lnTo>
                    <a:pt x="15834" y="3443"/>
                  </a:lnTo>
                  <a:lnTo>
                    <a:pt x="15833" y="3449"/>
                  </a:lnTo>
                  <a:lnTo>
                    <a:pt x="15833" y="3456"/>
                  </a:lnTo>
                  <a:lnTo>
                    <a:pt x="15835" y="3462"/>
                  </a:lnTo>
                  <a:lnTo>
                    <a:pt x="15835" y="3462"/>
                  </a:lnTo>
                  <a:lnTo>
                    <a:pt x="15850" y="3496"/>
                  </a:lnTo>
                  <a:lnTo>
                    <a:pt x="15861" y="3526"/>
                  </a:lnTo>
                  <a:lnTo>
                    <a:pt x="15869" y="3556"/>
                  </a:lnTo>
                  <a:lnTo>
                    <a:pt x="15871" y="3570"/>
                  </a:lnTo>
                  <a:lnTo>
                    <a:pt x="15874" y="3583"/>
                  </a:lnTo>
                  <a:lnTo>
                    <a:pt x="15875" y="3594"/>
                  </a:lnTo>
                  <a:lnTo>
                    <a:pt x="15875" y="3606"/>
                  </a:lnTo>
                  <a:lnTo>
                    <a:pt x="15874" y="3618"/>
                  </a:lnTo>
                  <a:lnTo>
                    <a:pt x="15872" y="3629"/>
                  </a:lnTo>
                  <a:lnTo>
                    <a:pt x="15870" y="3639"/>
                  </a:lnTo>
                  <a:lnTo>
                    <a:pt x="15868" y="3649"/>
                  </a:lnTo>
                  <a:lnTo>
                    <a:pt x="15864" y="3659"/>
                  </a:lnTo>
                  <a:lnTo>
                    <a:pt x="15861" y="3668"/>
                  </a:lnTo>
                  <a:lnTo>
                    <a:pt x="15856" y="3676"/>
                  </a:lnTo>
                  <a:lnTo>
                    <a:pt x="15850" y="3685"/>
                  </a:lnTo>
                  <a:lnTo>
                    <a:pt x="15838" y="3700"/>
                  </a:lnTo>
                  <a:lnTo>
                    <a:pt x="15823" y="3714"/>
                  </a:lnTo>
                  <a:lnTo>
                    <a:pt x="15807" y="3727"/>
                  </a:lnTo>
                  <a:lnTo>
                    <a:pt x="15789" y="3738"/>
                  </a:lnTo>
                  <a:lnTo>
                    <a:pt x="15769" y="3748"/>
                  </a:lnTo>
                  <a:lnTo>
                    <a:pt x="15748" y="3758"/>
                  </a:lnTo>
                  <a:lnTo>
                    <a:pt x="15726" y="3766"/>
                  </a:lnTo>
                  <a:lnTo>
                    <a:pt x="15726" y="3766"/>
                  </a:lnTo>
                  <a:lnTo>
                    <a:pt x="15721" y="3766"/>
                  </a:lnTo>
                  <a:lnTo>
                    <a:pt x="15717" y="3770"/>
                  </a:lnTo>
                  <a:lnTo>
                    <a:pt x="15717" y="3770"/>
                  </a:lnTo>
                  <a:lnTo>
                    <a:pt x="15715" y="3770"/>
                  </a:lnTo>
                  <a:lnTo>
                    <a:pt x="15715" y="3770"/>
                  </a:lnTo>
                  <a:lnTo>
                    <a:pt x="15727" y="3756"/>
                  </a:lnTo>
                  <a:lnTo>
                    <a:pt x="15737" y="3741"/>
                  </a:lnTo>
                  <a:lnTo>
                    <a:pt x="15747" y="3722"/>
                  </a:lnTo>
                  <a:lnTo>
                    <a:pt x="15756" y="3703"/>
                  </a:lnTo>
                  <a:lnTo>
                    <a:pt x="15774" y="3663"/>
                  </a:lnTo>
                  <a:lnTo>
                    <a:pt x="15790" y="3624"/>
                  </a:lnTo>
                  <a:lnTo>
                    <a:pt x="15790" y="3624"/>
                  </a:lnTo>
                  <a:lnTo>
                    <a:pt x="15792" y="3618"/>
                  </a:lnTo>
                  <a:lnTo>
                    <a:pt x="15790" y="3613"/>
                  </a:lnTo>
                  <a:lnTo>
                    <a:pt x="15787" y="3608"/>
                  </a:lnTo>
                  <a:lnTo>
                    <a:pt x="15782" y="3605"/>
                  </a:lnTo>
                  <a:lnTo>
                    <a:pt x="15778" y="3603"/>
                  </a:lnTo>
                  <a:lnTo>
                    <a:pt x="15772" y="3603"/>
                  </a:lnTo>
                  <a:lnTo>
                    <a:pt x="15766" y="3604"/>
                  </a:lnTo>
                  <a:lnTo>
                    <a:pt x="15761" y="3607"/>
                  </a:lnTo>
                  <a:lnTo>
                    <a:pt x="15761" y="3607"/>
                  </a:lnTo>
                  <a:lnTo>
                    <a:pt x="15700" y="3668"/>
                  </a:lnTo>
                  <a:lnTo>
                    <a:pt x="15638" y="3728"/>
                  </a:lnTo>
                  <a:lnTo>
                    <a:pt x="15638" y="3728"/>
                  </a:lnTo>
                  <a:lnTo>
                    <a:pt x="15635" y="3730"/>
                  </a:lnTo>
                  <a:lnTo>
                    <a:pt x="15635" y="3730"/>
                  </a:lnTo>
                  <a:lnTo>
                    <a:pt x="15691" y="3651"/>
                  </a:lnTo>
                  <a:lnTo>
                    <a:pt x="15747" y="3570"/>
                  </a:lnTo>
                  <a:lnTo>
                    <a:pt x="15800" y="3487"/>
                  </a:lnTo>
                  <a:lnTo>
                    <a:pt x="15852" y="3404"/>
                  </a:lnTo>
                  <a:lnTo>
                    <a:pt x="15852" y="3404"/>
                  </a:lnTo>
                  <a:lnTo>
                    <a:pt x="15855" y="3400"/>
                  </a:lnTo>
                  <a:lnTo>
                    <a:pt x="15855" y="3395"/>
                  </a:lnTo>
                  <a:lnTo>
                    <a:pt x="15854" y="3391"/>
                  </a:lnTo>
                  <a:lnTo>
                    <a:pt x="15852" y="3387"/>
                  </a:lnTo>
                  <a:lnTo>
                    <a:pt x="15850" y="3384"/>
                  </a:lnTo>
                  <a:lnTo>
                    <a:pt x="15847" y="3381"/>
                  </a:lnTo>
                  <a:lnTo>
                    <a:pt x="15842" y="3379"/>
                  </a:lnTo>
                  <a:lnTo>
                    <a:pt x="15838" y="3378"/>
                  </a:lnTo>
                  <a:lnTo>
                    <a:pt x="15838" y="3378"/>
                  </a:lnTo>
                  <a:lnTo>
                    <a:pt x="15869" y="3336"/>
                  </a:lnTo>
                  <a:lnTo>
                    <a:pt x="15899" y="3294"/>
                  </a:lnTo>
                  <a:lnTo>
                    <a:pt x="15929" y="3250"/>
                  </a:lnTo>
                  <a:lnTo>
                    <a:pt x="15957" y="3206"/>
                  </a:lnTo>
                  <a:lnTo>
                    <a:pt x="15982" y="3161"/>
                  </a:lnTo>
                  <a:lnTo>
                    <a:pt x="16008" y="3116"/>
                  </a:lnTo>
                  <a:lnTo>
                    <a:pt x="16032" y="3069"/>
                  </a:lnTo>
                  <a:lnTo>
                    <a:pt x="16055" y="3022"/>
                  </a:lnTo>
                  <a:lnTo>
                    <a:pt x="16055" y="3022"/>
                  </a:lnTo>
                  <a:lnTo>
                    <a:pt x="16081" y="3000"/>
                  </a:lnTo>
                  <a:lnTo>
                    <a:pt x="16089" y="2994"/>
                  </a:lnTo>
                  <a:lnTo>
                    <a:pt x="16096" y="2990"/>
                  </a:lnTo>
                  <a:lnTo>
                    <a:pt x="16099" y="2989"/>
                  </a:lnTo>
                  <a:lnTo>
                    <a:pt x="16101" y="2990"/>
                  </a:lnTo>
                  <a:lnTo>
                    <a:pt x="16102" y="2992"/>
                  </a:lnTo>
                  <a:lnTo>
                    <a:pt x="16102" y="2995"/>
                  </a:lnTo>
                  <a:lnTo>
                    <a:pt x="16101" y="3002"/>
                  </a:lnTo>
                  <a:lnTo>
                    <a:pt x="16092" y="3020"/>
                  </a:lnTo>
                  <a:lnTo>
                    <a:pt x="16079" y="3045"/>
                  </a:lnTo>
                  <a:lnTo>
                    <a:pt x="16044" y="3109"/>
                  </a:lnTo>
                  <a:lnTo>
                    <a:pt x="16044" y="3109"/>
                  </a:lnTo>
                  <a:close/>
                  <a:moveTo>
                    <a:pt x="16232" y="2883"/>
                  </a:moveTo>
                  <a:lnTo>
                    <a:pt x="16232" y="2883"/>
                  </a:lnTo>
                  <a:lnTo>
                    <a:pt x="16252" y="2901"/>
                  </a:lnTo>
                  <a:lnTo>
                    <a:pt x="16270" y="2920"/>
                  </a:lnTo>
                  <a:lnTo>
                    <a:pt x="16270" y="2920"/>
                  </a:lnTo>
                  <a:lnTo>
                    <a:pt x="16200" y="2993"/>
                  </a:lnTo>
                  <a:lnTo>
                    <a:pt x="16150" y="3043"/>
                  </a:lnTo>
                  <a:lnTo>
                    <a:pt x="16132" y="3059"/>
                  </a:lnTo>
                  <a:lnTo>
                    <a:pt x="16118" y="3071"/>
                  </a:lnTo>
                  <a:lnTo>
                    <a:pt x="16110" y="3077"/>
                  </a:lnTo>
                  <a:lnTo>
                    <a:pt x="16108" y="3077"/>
                  </a:lnTo>
                  <a:lnTo>
                    <a:pt x="16106" y="3077"/>
                  </a:lnTo>
                  <a:lnTo>
                    <a:pt x="16106" y="3075"/>
                  </a:lnTo>
                  <a:lnTo>
                    <a:pt x="16108" y="3071"/>
                  </a:lnTo>
                  <a:lnTo>
                    <a:pt x="16112" y="3061"/>
                  </a:lnTo>
                  <a:lnTo>
                    <a:pt x="16122" y="3044"/>
                  </a:lnTo>
                  <a:lnTo>
                    <a:pt x="16136" y="3022"/>
                  </a:lnTo>
                  <a:lnTo>
                    <a:pt x="16177" y="2963"/>
                  </a:lnTo>
                  <a:lnTo>
                    <a:pt x="16232" y="2883"/>
                  </a:lnTo>
                  <a:lnTo>
                    <a:pt x="16232" y="2883"/>
                  </a:lnTo>
                  <a:close/>
                  <a:moveTo>
                    <a:pt x="16297" y="2947"/>
                  </a:moveTo>
                  <a:lnTo>
                    <a:pt x="16297" y="2947"/>
                  </a:lnTo>
                  <a:lnTo>
                    <a:pt x="16331" y="2979"/>
                  </a:lnTo>
                  <a:lnTo>
                    <a:pt x="16364" y="3009"/>
                  </a:lnTo>
                  <a:lnTo>
                    <a:pt x="16364" y="3009"/>
                  </a:lnTo>
                  <a:lnTo>
                    <a:pt x="16360" y="3010"/>
                  </a:lnTo>
                  <a:lnTo>
                    <a:pt x="16357" y="3011"/>
                  </a:lnTo>
                  <a:lnTo>
                    <a:pt x="16357" y="3011"/>
                  </a:lnTo>
                  <a:lnTo>
                    <a:pt x="16297" y="3056"/>
                  </a:lnTo>
                  <a:lnTo>
                    <a:pt x="16263" y="3082"/>
                  </a:lnTo>
                  <a:lnTo>
                    <a:pt x="16229" y="3110"/>
                  </a:lnTo>
                  <a:lnTo>
                    <a:pt x="16173" y="3159"/>
                  </a:lnTo>
                  <a:lnTo>
                    <a:pt x="16173" y="3159"/>
                  </a:lnTo>
                  <a:lnTo>
                    <a:pt x="16180" y="3152"/>
                  </a:lnTo>
                  <a:lnTo>
                    <a:pt x="16188" y="3143"/>
                  </a:lnTo>
                  <a:lnTo>
                    <a:pt x="16205" y="3119"/>
                  </a:lnTo>
                  <a:lnTo>
                    <a:pt x="16222" y="3091"/>
                  </a:lnTo>
                  <a:lnTo>
                    <a:pt x="16240" y="3061"/>
                  </a:lnTo>
                  <a:lnTo>
                    <a:pt x="16273" y="2999"/>
                  </a:lnTo>
                  <a:lnTo>
                    <a:pt x="16297" y="2947"/>
                  </a:lnTo>
                  <a:lnTo>
                    <a:pt x="16297" y="2947"/>
                  </a:lnTo>
                  <a:close/>
                  <a:moveTo>
                    <a:pt x="16174" y="3261"/>
                  </a:moveTo>
                  <a:lnTo>
                    <a:pt x="16174" y="3261"/>
                  </a:lnTo>
                  <a:lnTo>
                    <a:pt x="16154" y="3250"/>
                  </a:lnTo>
                  <a:lnTo>
                    <a:pt x="16132" y="3241"/>
                  </a:lnTo>
                  <a:lnTo>
                    <a:pt x="16132" y="3241"/>
                  </a:lnTo>
                  <a:lnTo>
                    <a:pt x="16172" y="3202"/>
                  </a:lnTo>
                  <a:lnTo>
                    <a:pt x="16215" y="3160"/>
                  </a:lnTo>
                  <a:lnTo>
                    <a:pt x="16255" y="3122"/>
                  </a:lnTo>
                  <a:lnTo>
                    <a:pt x="16271" y="3106"/>
                  </a:lnTo>
                  <a:lnTo>
                    <a:pt x="16284" y="3095"/>
                  </a:lnTo>
                  <a:lnTo>
                    <a:pt x="16294" y="3088"/>
                  </a:lnTo>
                  <a:lnTo>
                    <a:pt x="16297" y="3086"/>
                  </a:lnTo>
                  <a:lnTo>
                    <a:pt x="16298" y="3086"/>
                  </a:lnTo>
                  <a:lnTo>
                    <a:pt x="16298" y="3089"/>
                  </a:lnTo>
                  <a:lnTo>
                    <a:pt x="16297" y="3092"/>
                  </a:lnTo>
                  <a:lnTo>
                    <a:pt x="16289" y="3105"/>
                  </a:lnTo>
                  <a:lnTo>
                    <a:pt x="16275" y="3127"/>
                  </a:lnTo>
                  <a:lnTo>
                    <a:pt x="16252" y="3159"/>
                  </a:lnTo>
                  <a:lnTo>
                    <a:pt x="16219" y="3201"/>
                  </a:lnTo>
                  <a:lnTo>
                    <a:pt x="16177" y="3255"/>
                  </a:lnTo>
                  <a:lnTo>
                    <a:pt x="16177" y="3255"/>
                  </a:lnTo>
                  <a:lnTo>
                    <a:pt x="16175" y="3257"/>
                  </a:lnTo>
                  <a:lnTo>
                    <a:pt x="16174" y="3261"/>
                  </a:lnTo>
                  <a:lnTo>
                    <a:pt x="16174" y="3261"/>
                  </a:lnTo>
                  <a:close/>
                  <a:moveTo>
                    <a:pt x="16250" y="3311"/>
                  </a:moveTo>
                  <a:lnTo>
                    <a:pt x="16250" y="3311"/>
                  </a:lnTo>
                  <a:lnTo>
                    <a:pt x="16204" y="3280"/>
                  </a:lnTo>
                  <a:lnTo>
                    <a:pt x="16204" y="3280"/>
                  </a:lnTo>
                  <a:lnTo>
                    <a:pt x="16229" y="3263"/>
                  </a:lnTo>
                  <a:lnTo>
                    <a:pt x="16253" y="3249"/>
                  </a:lnTo>
                  <a:lnTo>
                    <a:pt x="16288" y="3223"/>
                  </a:lnTo>
                  <a:lnTo>
                    <a:pt x="16312" y="3206"/>
                  </a:lnTo>
                  <a:lnTo>
                    <a:pt x="16321" y="3200"/>
                  </a:lnTo>
                  <a:lnTo>
                    <a:pt x="16325" y="3198"/>
                  </a:lnTo>
                  <a:lnTo>
                    <a:pt x="16326" y="3198"/>
                  </a:lnTo>
                  <a:lnTo>
                    <a:pt x="16328" y="3199"/>
                  </a:lnTo>
                  <a:lnTo>
                    <a:pt x="16328" y="3203"/>
                  </a:lnTo>
                  <a:lnTo>
                    <a:pt x="16324" y="3212"/>
                  </a:lnTo>
                  <a:lnTo>
                    <a:pt x="16318" y="3225"/>
                  </a:lnTo>
                  <a:lnTo>
                    <a:pt x="16270" y="3323"/>
                  </a:lnTo>
                  <a:lnTo>
                    <a:pt x="16270" y="3323"/>
                  </a:lnTo>
                  <a:lnTo>
                    <a:pt x="16261" y="3317"/>
                  </a:lnTo>
                  <a:lnTo>
                    <a:pt x="16250" y="3311"/>
                  </a:lnTo>
                  <a:lnTo>
                    <a:pt x="16250" y="3311"/>
                  </a:lnTo>
                  <a:close/>
                  <a:moveTo>
                    <a:pt x="16472" y="3298"/>
                  </a:moveTo>
                  <a:lnTo>
                    <a:pt x="16472" y="3298"/>
                  </a:lnTo>
                  <a:lnTo>
                    <a:pt x="16455" y="3311"/>
                  </a:lnTo>
                  <a:lnTo>
                    <a:pt x="16438" y="3323"/>
                  </a:lnTo>
                  <a:lnTo>
                    <a:pt x="16418" y="3331"/>
                  </a:lnTo>
                  <a:lnTo>
                    <a:pt x="16398" y="3338"/>
                  </a:lnTo>
                  <a:lnTo>
                    <a:pt x="16377" y="3343"/>
                  </a:lnTo>
                  <a:lnTo>
                    <a:pt x="16365" y="3344"/>
                  </a:lnTo>
                  <a:lnTo>
                    <a:pt x="16355" y="3344"/>
                  </a:lnTo>
                  <a:lnTo>
                    <a:pt x="16343" y="3344"/>
                  </a:lnTo>
                  <a:lnTo>
                    <a:pt x="16331" y="3343"/>
                  </a:lnTo>
                  <a:lnTo>
                    <a:pt x="16321" y="3340"/>
                  </a:lnTo>
                  <a:lnTo>
                    <a:pt x="16309" y="3338"/>
                  </a:lnTo>
                  <a:lnTo>
                    <a:pt x="16309" y="3338"/>
                  </a:lnTo>
                  <a:lnTo>
                    <a:pt x="16348" y="3312"/>
                  </a:lnTo>
                  <a:lnTo>
                    <a:pt x="16385" y="3287"/>
                  </a:lnTo>
                  <a:lnTo>
                    <a:pt x="16420" y="3264"/>
                  </a:lnTo>
                  <a:lnTo>
                    <a:pt x="16435" y="3254"/>
                  </a:lnTo>
                  <a:lnTo>
                    <a:pt x="16448" y="3247"/>
                  </a:lnTo>
                  <a:lnTo>
                    <a:pt x="16460" y="3241"/>
                  </a:lnTo>
                  <a:lnTo>
                    <a:pt x="16470" y="3239"/>
                  </a:lnTo>
                  <a:lnTo>
                    <a:pt x="16474" y="3239"/>
                  </a:lnTo>
                  <a:lnTo>
                    <a:pt x="16477" y="3239"/>
                  </a:lnTo>
                  <a:lnTo>
                    <a:pt x="16480" y="3240"/>
                  </a:lnTo>
                  <a:lnTo>
                    <a:pt x="16482" y="3242"/>
                  </a:lnTo>
                  <a:lnTo>
                    <a:pt x="16483" y="3246"/>
                  </a:lnTo>
                  <a:lnTo>
                    <a:pt x="16484" y="3249"/>
                  </a:lnTo>
                  <a:lnTo>
                    <a:pt x="16484" y="3255"/>
                  </a:lnTo>
                  <a:lnTo>
                    <a:pt x="16483" y="3261"/>
                  </a:lnTo>
                  <a:lnTo>
                    <a:pt x="16479" y="3277"/>
                  </a:lnTo>
                  <a:lnTo>
                    <a:pt x="16472" y="3298"/>
                  </a:lnTo>
                  <a:lnTo>
                    <a:pt x="16472" y="3298"/>
                  </a:lnTo>
                  <a:close/>
                  <a:moveTo>
                    <a:pt x="16413" y="3132"/>
                  </a:moveTo>
                  <a:lnTo>
                    <a:pt x="16413" y="3132"/>
                  </a:lnTo>
                  <a:lnTo>
                    <a:pt x="16415" y="3125"/>
                  </a:lnTo>
                  <a:lnTo>
                    <a:pt x="16415" y="3119"/>
                  </a:lnTo>
                  <a:lnTo>
                    <a:pt x="16413" y="3113"/>
                  </a:lnTo>
                  <a:lnTo>
                    <a:pt x="16408" y="3110"/>
                  </a:lnTo>
                  <a:lnTo>
                    <a:pt x="16404" y="3106"/>
                  </a:lnTo>
                  <a:lnTo>
                    <a:pt x="16398" y="3106"/>
                  </a:lnTo>
                  <a:lnTo>
                    <a:pt x="16391" y="3107"/>
                  </a:lnTo>
                  <a:lnTo>
                    <a:pt x="16385" y="3111"/>
                  </a:lnTo>
                  <a:lnTo>
                    <a:pt x="16385" y="3111"/>
                  </a:lnTo>
                  <a:lnTo>
                    <a:pt x="16342" y="3147"/>
                  </a:lnTo>
                  <a:lnTo>
                    <a:pt x="16309" y="3174"/>
                  </a:lnTo>
                  <a:lnTo>
                    <a:pt x="16284" y="3193"/>
                  </a:lnTo>
                  <a:lnTo>
                    <a:pt x="16268" y="3203"/>
                  </a:lnTo>
                  <a:lnTo>
                    <a:pt x="16262" y="3207"/>
                  </a:lnTo>
                  <a:lnTo>
                    <a:pt x="16259" y="3208"/>
                  </a:lnTo>
                  <a:lnTo>
                    <a:pt x="16256" y="3208"/>
                  </a:lnTo>
                  <a:lnTo>
                    <a:pt x="16255" y="3206"/>
                  </a:lnTo>
                  <a:lnTo>
                    <a:pt x="16256" y="3203"/>
                  </a:lnTo>
                  <a:lnTo>
                    <a:pt x="16259" y="3199"/>
                  </a:lnTo>
                  <a:lnTo>
                    <a:pt x="16266" y="3188"/>
                  </a:lnTo>
                  <a:lnTo>
                    <a:pt x="16289" y="3155"/>
                  </a:lnTo>
                  <a:lnTo>
                    <a:pt x="16322" y="3114"/>
                  </a:lnTo>
                  <a:lnTo>
                    <a:pt x="16355" y="3074"/>
                  </a:lnTo>
                  <a:lnTo>
                    <a:pt x="16370" y="3054"/>
                  </a:lnTo>
                  <a:lnTo>
                    <a:pt x="16381" y="3036"/>
                  </a:lnTo>
                  <a:lnTo>
                    <a:pt x="16381" y="3036"/>
                  </a:lnTo>
                  <a:lnTo>
                    <a:pt x="16384" y="3031"/>
                  </a:lnTo>
                  <a:lnTo>
                    <a:pt x="16384" y="3026"/>
                  </a:lnTo>
                  <a:lnTo>
                    <a:pt x="16384" y="3026"/>
                  </a:lnTo>
                  <a:lnTo>
                    <a:pt x="16420" y="3058"/>
                  </a:lnTo>
                  <a:lnTo>
                    <a:pt x="16459" y="3090"/>
                  </a:lnTo>
                  <a:lnTo>
                    <a:pt x="16459" y="3090"/>
                  </a:lnTo>
                  <a:lnTo>
                    <a:pt x="16470" y="3100"/>
                  </a:lnTo>
                  <a:lnTo>
                    <a:pt x="16482" y="3111"/>
                  </a:lnTo>
                  <a:lnTo>
                    <a:pt x="16491" y="3123"/>
                  </a:lnTo>
                  <a:lnTo>
                    <a:pt x="16499" y="3133"/>
                  </a:lnTo>
                  <a:lnTo>
                    <a:pt x="16506" y="3145"/>
                  </a:lnTo>
                  <a:lnTo>
                    <a:pt x="16510" y="3155"/>
                  </a:lnTo>
                  <a:lnTo>
                    <a:pt x="16514" y="3167"/>
                  </a:lnTo>
                  <a:lnTo>
                    <a:pt x="16516" y="3179"/>
                  </a:lnTo>
                  <a:lnTo>
                    <a:pt x="16516" y="3179"/>
                  </a:lnTo>
                  <a:lnTo>
                    <a:pt x="16477" y="3205"/>
                  </a:lnTo>
                  <a:lnTo>
                    <a:pt x="16439" y="3229"/>
                  </a:lnTo>
                  <a:lnTo>
                    <a:pt x="16421" y="3240"/>
                  </a:lnTo>
                  <a:lnTo>
                    <a:pt x="16406" y="3248"/>
                  </a:lnTo>
                  <a:lnTo>
                    <a:pt x="16392" y="3255"/>
                  </a:lnTo>
                  <a:lnTo>
                    <a:pt x="16380" y="3258"/>
                  </a:lnTo>
                  <a:lnTo>
                    <a:pt x="16374" y="3258"/>
                  </a:lnTo>
                  <a:lnTo>
                    <a:pt x="16371" y="3258"/>
                  </a:lnTo>
                  <a:lnTo>
                    <a:pt x="16367" y="3257"/>
                  </a:lnTo>
                  <a:lnTo>
                    <a:pt x="16365" y="3255"/>
                  </a:lnTo>
                  <a:lnTo>
                    <a:pt x="16363" y="3251"/>
                  </a:lnTo>
                  <a:lnTo>
                    <a:pt x="16362" y="3248"/>
                  </a:lnTo>
                  <a:lnTo>
                    <a:pt x="16362" y="3242"/>
                  </a:lnTo>
                  <a:lnTo>
                    <a:pt x="16363" y="3235"/>
                  </a:lnTo>
                  <a:lnTo>
                    <a:pt x="16369" y="3219"/>
                  </a:lnTo>
                  <a:lnTo>
                    <a:pt x="16378" y="3195"/>
                  </a:lnTo>
                  <a:lnTo>
                    <a:pt x="16393" y="3167"/>
                  </a:lnTo>
                  <a:lnTo>
                    <a:pt x="16413" y="3132"/>
                  </a:lnTo>
                  <a:lnTo>
                    <a:pt x="16413" y="3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3">
              <a:extLst>
                <a:ext uri="{FF2B5EF4-FFF2-40B4-BE49-F238E27FC236}">
                  <a16:creationId xmlns:a16="http://schemas.microsoft.com/office/drawing/2014/main" id="{95F410ED-EB67-C8B4-5BC7-12A90AF405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4576" y="1903413"/>
              <a:ext cx="406400" cy="449263"/>
            </a:xfrm>
            <a:custGeom>
              <a:avLst/>
              <a:gdLst>
                <a:gd name="T0" fmla="*/ 220 w 1542"/>
                <a:gd name="T1" fmla="*/ 1373 h 1698"/>
                <a:gd name="T2" fmla="*/ 436 w 1542"/>
                <a:gd name="T3" fmla="*/ 1697 h 1698"/>
                <a:gd name="T4" fmla="*/ 655 w 1542"/>
                <a:gd name="T5" fmla="*/ 1438 h 1698"/>
                <a:gd name="T6" fmla="*/ 698 w 1542"/>
                <a:gd name="T7" fmla="*/ 1113 h 1698"/>
                <a:gd name="T8" fmla="*/ 693 w 1542"/>
                <a:gd name="T9" fmla="*/ 1281 h 1698"/>
                <a:gd name="T10" fmla="*/ 845 w 1542"/>
                <a:gd name="T11" fmla="*/ 1348 h 1698"/>
                <a:gd name="T12" fmla="*/ 1079 w 1542"/>
                <a:gd name="T13" fmla="*/ 1446 h 1698"/>
                <a:gd name="T14" fmla="*/ 1207 w 1542"/>
                <a:gd name="T15" fmla="*/ 1007 h 1698"/>
                <a:gd name="T16" fmla="*/ 911 w 1542"/>
                <a:gd name="T17" fmla="*/ 952 h 1698"/>
                <a:gd name="T18" fmla="*/ 685 w 1542"/>
                <a:gd name="T19" fmla="*/ 1044 h 1698"/>
                <a:gd name="T20" fmla="*/ 583 w 1542"/>
                <a:gd name="T21" fmla="*/ 1248 h 1698"/>
                <a:gd name="T22" fmla="*/ 497 w 1542"/>
                <a:gd name="T23" fmla="*/ 1286 h 1698"/>
                <a:gd name="T24" fmla="*/ 873 w 1542"/>
                <a:gd name="T25" fmla="*/ 824 h 1698"/>
                <a:gd name="T26" fmla="*/ 841 w 1542"/>
                <a:gd name="T27" fmla="*/ 693 h 1698"/>
                <a:gd name="T28" fmla="*/ 953 w 1542"/>
                <a:gd name="T29" fmla="*/ 793 h 1698"/>
                <a:gd name="T30" fmla="*/ 928 w 1542"/>
                <a:gd name="T31" fmla="*/ 641 h 1698"/>
                <a:gd name="T32" fmla="*/ 1486 w 1542"/>
                <a:gd name="T33" fmla="*/ 237 h 1698"/>
                <a:gd name="T34" fmla="*/ 1413 w 1542"/>
                <a:gd name="T35" fmla="*/ 59 h 1698"/>
                <a:gd name="T36" fmla="*/ 664 w 1542"/>
                <a:gd name="T37" fmla="*/ 58 h 1698"/>
                <a:gd name="T38" fmla="*/ 452 w 1542"/>
                <a:gd name="T39" fmla="*/ 225 h 1698"/>
                <a:gd name="T40" fmla="*/ 260 w 1542"/>
                <a:gd name="T41" fmla="*/ 221 h 1698"/>
                <a:gd name="T42" fmla="*/ 0 w 1542"/>
                <a:gd name="T43" fmla="*/ 616 h 1698"/>
                <a:gd name="T44" fmla="*/ 816 w 1542"/>
                <a:gd name="T45" fmla="*/ 1215 h 1698"/>
                <a:gd name="T46" fmla="*/ 1177 w 1542"/>
                <a:gd name="T47" fmla="*/ 1021 h 1698"/>
                <a:gd name="T48" fmla="*/ 1044 w 1542"/>
                <a:gd name="T49" fmla="*/ 1421 h 1698"/>
                <a:gd name="T50" fmla="*/ 982 w 1542"/>
                <a:gd name="T51" fmla="*/ 1237 h 1698"/>
                <a:gd name="T52" fmla="*/ 1016 w 1542"/>
                <a:gd name="T53" fmla="*/ 1335 h 1698"/>
                <a:gd name="T54" fmla="*/ 1130 w 1542"/>
                <a:gd name="T55" fmla="*/ 1229 h 1698"/>
                <a:gd name="T56" fmla="*/ 1116 w 1542"/>
                <a:gd name="T57" fmla="*/ 1078 h 1698"/>
                <a:gd name="T58" fmla="*/ 1062 w 1542"/>
                <a:gd name="T59" fmla="*/ 973 h 1698"/>
                <a:gd name="T60" fmla="*/ 828 w 1542"/>
                <a:gd name="T61" fmla="*/ 1064 h 1698"/>
                <a:gd name="T62" fmla="*/ 700 w 1542"/>
                <a:gd name="T63" fmla="*/ 1082 h 1698"/>
                <a:gd name="T64" fmla="*/ 583 w 1542"/>
                <a:gd name="T65" fmla="*/ 1308 h 1698"/>
                <a:gd name="T66" fmla="*/ 525 w 1542"/>
                <a:gd name="T67" fmla="*/ 1536 h 1698"/>
                <a:gd name="T68" fmla="*/ 443 w 1542"/>
                <a:gd name="T69" fmla="*/ 1528 h 1698"/>
                <a:gd name="T70" fmla="*/ 336 w 1542"/>
                <a:gd name="T71" fmla="*/ 1580 h 1698"/>
                <a:gd name="T72" fmla="*/ 579 w 1542"/>
                <a:gd name="T73" fmla="*/ 1062 h 1698"/>
                <a:gd name="T74" fmla="*/ 683 w 1542"/>
                <a:gd name="T75" fmla="*/ 794 h 1698"/>
                <a:gd name="T76" fmla="*/ 513 w 1542"/>
                <a:gd name="T77" fmla="*/ 975 h 1698"/>
                <a:gd name="T78" fmla="*/ 615 w 1542"/>
                <a:gd name="T79" fmla="*/ 793 h 1698"/>
                <a:gd name="T80" fmla="*/ 1417 w 1542"/>
                <a:gd name="T81" fmla="*/ 94 h 1698"/>
                <a:gd name="T82" fmla="*/ 1332 w 1542"/>
                <a:gd name="T83" fmla="*/ 320 h 1698"/>
                <a:gd name="T84" fmla="*/ 1180 w 1542"/>
                <a:gd name="T85" fmla="*/ 380 h 1698"/>
                <a:gd name="T86" fmla="*/ 1398 w 1542"/>
                <a:gd name="T87" fmla="*/ 159 h 1698"/>
                <a:gd name="T88" fmla="*/ 1303 w 1542"/>
                <a:gd name="T89" fmla="*/ 141 h 1698"/>
                <a:gd name="T90" fmla="*/ 260 w 1542"/>
                <a:gd name="T91" fmla="*/ 1088 h 1698"/>
                <a:gd name="T92" fmla="*/ 1168 w 1542"/>
                <a:gd name="T93" fmla="*/ 96 h 1698"/>
                <a:gd name="T94" fmla="*/ 378 w 1542"/>
                <a:gd name="T95" fmla="*/ 846 h 1698"/>
                <a:gd name="T96" fmla="*/ 1110 w 1542"/>
                <a:gd name="T97" fmla="*/ 59 h 1698"/>
                <a:gd name="T98" fmla="*/ 955 w 1542"/>
                <a:gd name="T99" fmla="*/ 37 h 1698"/>
                <a:gd name="T100" fmla="*/ 655 w 1542"/>
                <a:gd name="T101" fmla="*/ 101 h 1698"/>
                <a:gd name="T102" fmla="*/ 549 w 1542"/>
                <a:gd name="T103" fmla="*/ 456 h 1698"/>
                <a:gd name="T104" fmla="*/ 527 w 1542"/>
                <a:gd name="T105" fmla="*/ 415 h 1698"/>
                <a:gd name="T106" fmla="*/ 336 w 1542"/>
                <a:gd name="T107" fmla="*/ 252 h 1698"/>
                <a:gd name="T108" fmla="*/ 107 w 1542"/>
                <a:gd name="T109" fmla="*/ 399 h 1698"/>
                <a:gd name="T110" fmla="*/ 49 w 1542"/>
                <a:gd name="T111" fmla="*/ 557 h 1698"/>
                <a:gd name="T112" fmla="*/ 57 w 1542"/>
                <a:gd name="T113" fmla="*/ 599 h 1698"/>
                <a:gd name="T114" fmla="*/ 51 w 1542"/>
                <a:gd name="T115" fmla="*/ 715 h 1698"/>
                <a:gd name="T116" fmla="*/ 513 w 1542"/>
                <a:gd name="T117" fmla="*/ 323 h 1698"/>
                <a:gd name="T118" fmla="*/ 151 w 1542"/>
                <a:gd name="T119" fmla="*/ 927 h 1698"/>
                <a:gd name="T120" fmla="*/ 965 w 1542"/>
                <a:gd name="T121" fmla="*/ 177 h 1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42" h="1698">
                  <a:moveTo>
                    <a:pt x="147" y="1073"/>
                  </a:moveTo>
                  <a:lnTo>
                    <a:pt x="147" y="1073"/>
                  </a:lnTo>
                  <a:lnTo>
                    <a:pt x="165" y="1117"/>
                  </a:lnTo>
                  <a:lnTo>
                    <a:pt x="184" y="1163"/>
                  </a:lnTo>
                  <a:lnTo>
                    <a:pt x="184" y="1163"/>
                  </a:lnTo>
                  <a:lnTo>
                    <a:pt x="182" y="1169"/>
                  </a:lnTo>
                  <a:lnTo>
                    <a:pt x="183" y="1175"/>
                  </a:lnTo>
                  <a:lnTo>
                    <a:pt x="186" y="1179"/>
                  </a:lnTo>
                  <a:lnTo>
                    <a:pt x="191" y="1183"/>
                  </a:lnTo>
                  <a:lnTo>
                    <a:pt x="191" y="1183"/>
                  </a:lnTo>
                  <a:lnTo>
                    <a:pt x="200" y="1213"/>
                  </a:lnTo>
                  <a:lnTo>
                    <a:pt x="210" y="1243"/>
                  </a:lnTo>
                  <a:lnTo>
                    <a:pt x="217" y="1273"/>
                  </a:lnTo>
                  <a:lnTo>
                    <a:pt x="223" y="1302"/>
                  </a:lnTo>
                  <a:lnTo>
                    <a:pt x="223" y="1302"/>
                  </a:lnTo>
                  <a:lnTo>
                    <a:pt x="229" y="1340"/>
                  </a:lnTo>
                  <a:lnTo>
                    <a:pt x="229" y="1340"/>
                  </a:lnTo>
                  <a:lnTo>
                    <a:pt x="220" y="1349"/>
                  </a:lnTo>
                  <a:lnTo>
                    <a:pt x="220" y="1349"/>
                  </a:lnTo>
                  <a:lnTo>
                    <a:pt x="217" y="1354"/>
                  </a:lnTo>
                  <a:lnTo>
                    <a:pt x="216" y="1360"/>
                  </a:lnTo>
                  <a:lnTo>
                    <a:pt x="216" y="1364"/>
                  </a:lnTo>
                  <a:lnTo>
                    <a:pt x="218" y="1369"/>
                  </a:lnTo>
                  <a:lnTo>
                    <a:pt x="220" y="1373"/>
                  </a:lnTo>
                  <a:lnTo>
                    <a:pt x="225" y="1375"/>
                  </a:lnTo>
                  <a:lnTo>
                    <a:pt x="230" y="1377"/>
                  </a:lnTo>
                  <a:lnTo>
                    <a:pt x="234" y="1377"/>
                  </a:lnTo>
                  <a:lnTo>
                    <a:pt x="234" y="1377"/>
                  </a:lnTo>
                  <a:lnTo>
                    <a:pt x="244" y="1430"/>
                  </a:lnTo>
                  <a:lnTo>
                    <a:pt x="250" y="1457"/>
                  </a:lnTo>
                  <a:lnTo>
                    <a:pt x="257" y="1484"/>
                  </a:lnTo>
                  <a:lnTo>
                    <a:pt x="265" y="1511"/>
                  </a:lnTo>
                  <a:lnTo>
                    <a:pt x="273" y="1536"/>
                  </a:lnTo>
                  <a:lnTo>
                    <a:pt x="284" y="1562"/>
                  </a:lnTo>
                  <a:lnTo>
                    <a:pt x="294" y="1586"/>
                  </a:lnTo>
                  <a:lnTo>
                    <a:pt x="307" y="1608"/>
                  </a:lnTo>
                  <a:lnTo>
                    <a:pt x="322" y="1629"/>
                  </a:lnTo>
                  <a:lnTo>
                    <a:pt x="329" y="1638"/>
                  </a:lnTo>
                  <a:lnTo>
                    <a:pt x="337" y="1648"/>
                  </a:lnTo>
                  <a:lnTo>
                    <a:pt x="347" y="1656"/>
                  </a:lnTo>
                  <a:lnTo>
                    <a:pt x="356" y="1664"/>
                  </a:lnTo>
                  <a:lnTo>
                    <a:pt x="366" y="1671"/>
                  </a:lnTo>
                  <a:lnTo>
                    <a:pt x="376" y="1677"/>
                  </a:lnTo>
                  <a:lnTo>
                    <a:pt x="387" y="1683"/>
                  </a:lnTo>
                  <a:lnTo>
                    <a:pt x="398" y="1687"/>
                  </a:lnTo>
                  <a:lnTo>
                    <a:pt x="410" y="1691"/>
                  </a:lnTo>
                  <a:lnTo>
                    <a:pt x="423" y="1694"/>
                  </a:lnTo>
                  <a:lnTo>
                    <a:pt x="436" y="1697"/>
                  </a:lnTo>
                  <a:lnTo>
                    <a:pt x="450" y="1698"/>
                  </a:lnTo>
                  <a:lnTo>
                    <a:pt x="450" y="1698"/>
                  </a:lnTo>
                  <a:lnTo>
                    <a:pt x="463" y="1698"/>
                  </a:lnTo>
                  <a:lnTo>
                    <a:pt x="477" y="1696"/>
                  </a:lnTo>
                  <a:lnTo>
                    <a:pt x="490" y="1692"/>
                  </a:lnTo>
                  <a:lnTo>
                    <a:pt x="502" y="1686"/>
                  </a:lnTo>
                  <a:lnTo>
                    <a:pt x="515" y="1680"/>
                  </a:lnTo>
                  <a:lnTo>
                    <a:pt x="528" y="1672"/>
                  </a:lnTo>
                  <a:lnTo>
                    <a:pt x="541" y="1664"/>
                  </a:lnTo>
                  <a:lnTo>
                    <a:pt x="553" y="1653"/>
                  </a:lnTo>
                  <a:lnTo>
                    <a:pt x="575" y="1632"/>
                  </a:lnTo>
                  <a:lnTo>
                    <a:pt x="596" y="1611"/>
                  </a:lnTo>
                  <a:lnTo>
                    <a:pt x="615" y="1589"/>
                  </a:lnTo>
                  <a:lnTo>
                    <a:pt x="630" y="1569"/>
                  </a:lnTo>
                  <a:lnTo>
                    <a:pt x="630" y="1569"/>
                  </a:lnTo>
                  <a:lnTo>
                    <a:pt x="639" y="1555"/>
                  </a:lnTo>
                  <a:lnTo>
                    <a:pt x="648" y="1541"/>
                  </a:lnTo>
                  <a:lnTo>
                    <a:pt x="653" y="1526"/>
                  </a:lnTo>
                  <a:lnTo>
                    <a:pt x="657" y="1512"/>
                  </a:lnTo>
                  <a:lnTo>
                    <a:pt x="659" y="1498"/>
                  </a:lnTo>
                  <a:lnTo>
                    <a:pt x="659" y="1483"/>
                  </a:lnTo>
                  <a:lnTo>
                    <a:pt x="659" y="1469"/>
                  </a:lnTo>
                  <a:lnTo>
                    <a:pt x="657" y="1453"/>
                  </a:lnTo>
                  <a:lnTo>
                    <a:pt x="655" y="1438"/>
                  </a:lnTo>
                  <a:lnTo>
                    <a:pt x="651" y="1424"/>
                  </a:lnTo>
                  <a:lnTo>
                    <a:pt x="643" y="1394"/>
                  </a:lnTo>
                  <a:lnTo>
                    <a:pt x="623" y="1334"/>
                  </a:lnTo>
                  <a:lnTo>
                    <a:pt x="615" y="1305"/>
                  </a:lnTo>
                  <a:lnTo>
                    <a:pt x="611" y="1289"/>
                  </a:lnTo>
                  <a:lnTo>
                    <a:pt x="609" y="1275"/>
                  </a:lnTo>
                  <a:lnTo>
                    <a:pt x="608" y="1260"/>
                  </a:lnTo>
                  <a:lnTo>
                    <a:pt x="608" y="1245"/>
                  </a:lnTo>
                  <a:lnTo>
                    <a:pt x="608" y="1231"/>
                  </a:lnTo>
                  <a:lnTo>
                    <a:pt x="610" y="1217"/>
                  </a:lnTo>
                  <a:lnTo>
                    <a:pt x="615" y="1202"/>
                  </a:lnTo>
                  <a:lnTo>
                    <a:pt x="621" y="1188"/>
                  </a:lnTo>
                  <a:lnTo>
                    <a:pt x="628" y="1174"/>
                  </a:lnTo>
                  <a:lnTo>
                    <a:pt x="638" y="1160"/>
                  </a:lnTo>
                  <a:lnTo>
                    <a:pt x="650" y="1147"/>
                  </a:lnTo>
                  <a:lnTo>
                    <a:pt x="665" y="1133"/>
                  </a:lnTo>
                  <a:lnTo>
                    <a:pt x="682" y="1119"/>
                  </a:lnTo>
                  <a:lnTo>
                    <a:pt x="701" y="1106"/>
                  </a:lnTo>
                  <a:lnTo>
                    <a:pt x="701" y="1106"/>
                  </a:lnTo>
                  <a:lnTo>
                    <a:pt x="700" y="1108"/>
                  </a:lnTo>
                  <a:lnTo>
                    <a:pt x="700" y="1108"/>
                  </a:lnTo>
                  <a:lnTo>
                    <a:pt x="699" y="1110"/>
                  </a:lnTo>
                  <a:lnTo>
                    <a:pt x="698" y="1113"/>
                  </a:lnTo>
                  <a:lnTo>
                    <a:pt x="698" y="1113"/>
                  </a:lnTo>
                  <a:lnTo>
                    <a:pt x="694" y="1113"/>
                  </a:lnTo>
                  <a:lnTo>
                    <a:pt x="691" y="1115"/>
                  </a:lnTo>
                  <a:lnTo>
                    <a:pt x="687" y="1119"/>
                  </a:lnTo>
                  <a:lnTo>
                    <a:pt x="686" y="1122"/>
                  </a:lnTo>
                  <a:lnTo>
                    <a:pt x="685" y="1126"/>
                  </a:lnTo>
                  <a:lnTo>
                    <a:pt x="685" y="1130"/>
                  </a:lnTo>
                  <a:lnTo>
                    <a:pt x="686" y="1134"/>
                  </a:lnTo>
                  <a:lnTo>
                    <a:pt x="689" y="1138"/>
                  </a:lnTo>
                  <a:lnTo>
                    <a:pt x="689" y="1138"/>
                  </a:lnTo>
                  <a:lnTo>
                    <a:pt x="718" y="1174"/>
                  </a:lnTo>
                  <a:lnTo>
                    <a:pt x="747" y="1209"/>
                  </a:lnTo>
                  <a:lnTo>
                    <a:pt x="747" y="1209"/>
                  </a:lnTo>
                  <a:lnTo>
                    <a:pt x="722" y="1238"/>
                  </a:lnTo>
                  <a:lnTo>
                    <a:pt x="700" y="1267"/>
                  </a:lnTo>
                  <a:lnTo>
                    <a:pt x="700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9" y="1267"/>
                  </a:lnTo>
                  <a:lnTo>
                    <a:pt x="697" y="1272"/>
                  </a:lnTo>
                  <a:lnTo>
                    <a:pt x="697" y="1272"/>
                  </a:lnTo>
                  <a:lnTo>
                    <a:pt x="694" y="1275"/>
                  </a:lnTo>
                  <a:lnTo>
                    <a:pt x="693" y="1278"/>
                  </a:lnTo>
                  <a:lnTo>
                    <a:pt x="693" y="1281"/>
                  </a:lnTo>
                  <a:lnTo>
                    <a:pt x="693" y="1285"/>
                  </a:lnTo>
                  <a:lnTo>
                    <a:pt x="696" y="1289"/>
                  </a:lnTo>
                  <a:lnTo>
                    <a:pt x="700" y="1294"/>
                  </a:lnTo>
                  <a:lnTo>
                    <a:pt x="706" y="1298"/>
                  </a:lnTo>
                  <a:lnTo>
                    <a:pt x="713" y="1299"/>
                  </a:lnTo>
                  <a:lnTo>
                    <a:pt x="720" y="1298"/>
                  </a:lnTo>
                  <a:lnTo>
                    <a:pt x="722" y="1296"/>
                  </a:lnTo>
                  <a:lnTo>
                    <a:pt x="726" y="1294"/>
                  </a:lnTo>
                  <a:lnTo>
                    <a:pt x="726" y="1294"/>
                  </a:lnTo>
                  <a:lnTo>
                    <a:pt x="779" y="1247"/>
                  </a:lnTo>
                  <a:lnTo>
                    <a:pt x="779" y="1247"/>
                  </a:lnTo>
                  <a:lnTo>
                    <a:pt x="830" y="1312"/>
                  </a:lnTo>
                  <a:lnTo>
                    <a:pt x="830" y="1312"/>
                  </a:lnTo>
                  <a:lnTo>
                    <a:pt x="824" y="1319"/>
                  </a:lnTo>
                  <a:lnTo>
                    <a:pt x="824" y="1319"/>
                  </a:lnTo>
                  <a:lnTo>
                    <a:pt x="822" y="1322"/>
                  </a:lnTo>
                  <a:lnTo>
                    <a:pt x="821" y="1326"/>
                  </a:lnTo>
                  <a:lnTo>
                    <a:pt x="821" y="1329"/>
                  </a:lnTo>
                  <a:lnTo>
                    <a:pt x="822" y="1333"/>
                  </a:lnTo>
                  <a:lnTo>
                    <a:pt x="824" y="1339"/>
                  </a:lnTo>
                  <a:lnTo>
                    <a:pt x="829" y="1343"/>
                  </a:lnTo>
                  <a:lnTo>
                    <a:pt x="835" y="1347"/>
                  </a:lnTo>
                  <a:lnTo>
                    <a:pt x="842" y="1348"/>
                  </a:lnTo>
                  <a:lnTo>
                    <a:pt x="845" y="1348"/>
                  </a:lnTo>
                  <a:lnTo>
                    <a:pt x="849" y="1347"/>
                  </a:lnTo>
                  <a:lnTo>
                    <a:pt x="851" y="1346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55" y="1342"/>
                  </a:lnTo>
                  <a:lnTo>
                    <a:pt x="895" y="1394"/>
                  </a:lnTo>
                  <a:lnTo>
                    <a:pt x="895" y="1394"/>
                  </a:lnTo>
                  <a:lnTo>
                    <a:pt x="904" y="1404"/>
                  </a:lnTo>
                  <a:lnTo>
                    <a:pt x="913" y="1414"/>
                  </a:lnTo>
                  <a:lnTo>
                    <a:pt x="924" y="1423"/>
                  </a:lnTo>
                  <a:lnTo>
                    <a:pt x="934" y="1432"/>
                  </a:lnTo>
                  <a:lnTo>
                    <a:pt x="945" y="1439"/>
                  </a:lnTo>
                  <a:lnTo>
                    <a:pt x="955" y="1446"/>
                  </a:lnTo>
                  <a:lnTo>
                    <a:pt x="967" y="1451"/>
                  </a:lnTo>
                  <a:lnTo>
                    <a:pt x="979" y="1456"/>
                  </a:lnTo>
                  <a:lnTo>
                    <a:pt x="991" y="1459"/>
                  </a:lnTo>
                  <a:lnTo>
                    <a:pt x="1002" y="1462"/>
                  </a:lnTo>
                  <a:lnTo>
                    <a:pt x="1015" y="1462"/>
                  </a:lnTo>
                  <a:lnTo>
                    <a:pt x="1027" y="1462"/>
                  </a:lnTo>
                  <a:lnTo>
                    <a:pt x="1040" y="1460"/>
                  </a:lnTo>
                  <a:lnTo>
                    <a:pt x="1053" y="1457"/>
                  </a:lnTo>
                  <a:lnTo>
                    <a:pt x="1067" y="1452"/>
                  </a:lnTo>
                  <a:lnTo>
                    <a:pt x="1079" y="1446"/>
                  </a:lnTo>
                  <a:lnTo>
                    <a:pt x="1079" y="1446"/>
                  </a:lnTo>
                  <a:lnTo>
                    <a:pt x="1099" y="1436"/>
                  </a:lnTo>
                  <a:lnTo>
                    <a:pt x="1118" y="1423"/>
                  </a:lnTo>
                  <a:lnTo>
                    <a:pt x="1136" y="1408"/>
                  </a:lnTo>
                  <a:lnTo>
                    <a:pt x="1152" y="1392"/>
                  </a:lnTo>
                  <a:lnTo>
                    <a:pt x="1167" y="1375"/>
                  </a:lnTo>
                  <a:lnTo>
                    <a:pt x="1181" y="1356"/>
                  </a:lnTo>
                  <a:lnTo>
                    <a:pt x="1193" y="1336"/>
                  </a:lnTo>
                  <a:lnTo>
                    <a:pt x="1205" y="1316"/>
                  </a:lnTo>
                  <a:lnTo>
                    <a:pt x="1215" y="1295"/>
                  </a:lnTo>
                  <a:lnTo>
                    <a:pt x="1223" y="1273"/>
                  </a:lnTo>
                  <a:lnTo>
                    <a:pt x="1230" y="1251"/>
                  </a:lnTo>
                  <a:lnTo>
                    <a:pt x="1236" y="1229"/>
                  </a:lnTo>
                  <a:lnTo>
                    <a:pt x="1241" y="1206"/>
                  </a:lnTo>
                  <a:lnTo>
                    <a:pt x="1244" y="1184"/>
                  </a:lnTo>
                  <a:lnTo>
                    <a:pt x="1246" y="1162"/>
                  </a:lnTo>
                  <a:lnTo>
                    <a:pt x="1246" y="1141"/>
                  </a:lnTo>
                  <a:lnTo>
                    <a:pt x="1246" y="1141"/>
                  </a:lnTo>
                  <a:lnTo>
                    <a:pt x="1244" y="1116"/>
                  </a:lnTo>
                  <a:lnTo>
                    <a:pt x="1241" y="1093"/>
                  </a:lnTo>
                  <a:lnTo>
                    <a:pt x="1235" y="1071"/>
                  </a:lnTo>
                  <a:lnTo>
                    <a:pt x="1227" y="1048"/>
                  </a:lnTo>
                  <a:lnTo>
                    <a:pt x="1219" y="1027"/>
                  </a:lnTo>
                  <a:lnTo>
                    <a:pt x="1207" y="1007"/>
                  </a:lnTo>
                  <a:lnTo>
                    <a:pt x="1195" y="987"/>
                  </a:lnTo>
                  <a:lnTo>
                    <a:pt x="1181" y="969"/>
                  </a:lnTo>
                  <a:lnTo>
                    <a:pt x="1167" y="950"/>
                  </a:lnTo>
                  <a:lnTo>
                    <a:pt x="1151" y="934"/>
                  </a:lnTo>
                  <a:lnTo>
                    <a:pt x="1134" y="917"/>
                  </a:lnTo>
                  <a:lnTo>
                    <a:pt x="1117" y="902"/>
                  </a:lnTo>
                  <a:lnTo>
                    <a:pt x="1098" y="888"/>
                  </a:lnTo>
                  <a:lnTo>
                    <a:pt x="1078" y="875"/>
                  </a:lnTo>
                  <a:lnTo>
                    <a:pt x="1058" y="862"/>
                  </a:lnTo>
                  <a:lnTo>
                    <a:pt x="1038" y="852"/>
                  </a:lnTo>
                  <a:lnTo>
                    <a:pt x="1038" y="852"/>
                  </a:lnTo>
                  <a:lnTo>
                    <a:pt x="1035" y="851"/>
                  </a:lnTo>
                  <a:lnTo>
                    <a:pt x="1031" y="851"/>
                  </a:lnTo>
                  <a:lnTo>
                    <a:pt x="1029" y="852"/>
                  </a:lnTo>
                  <a:lnTo>
                    <a:pt x="1027" y="854"/>
                  </a:lnTo>
                  <a:lnTo>
                    <a:pt x="1026" y="856"/>
                  </a:lnTo>
                  <a:lnTo>
                    <a:pt x="1024" y="859"/>
                  </a:lnTo>
                  <a:lnTo>
                    <a:pt x="1024" y="861"/>
                  </a:lnTo>
                  <a:lnTo>
                    <a:pt x="1026" y="865"/>
                  </a:lnTo>
                  <a:lnTo>
                    <a:pt x="1026" y="865"/>
                  </a:lnTo>
                  <a:lnTo>
                    <a:pt x="1023" y="865"/>
                  </a:lnTo>
                  <a:lnTo>
                    <a:pt x="1023" y="865"/>
                  </a:lnTo>
                  <a:lnTo>
                    <a:pt x="967" y="908"/>
                  </a:lnTo>
                  <a:lnTo>
                    <a:pt x="911" y="952"/>
                  </a:lnTo>
                  <a:lnTo>
                    <a:pt x="856" y="997"/>
                  </a:lnTo>
                  <a:lnTo>
                    <a:pt x="799" y="1040"/>
                  </a:lnTo>
                  <a:lnTo>
                    <a:pt x="799" y="1040"/>
                  </a:lnTo>
                  <a:lnTo>
                    <a:pt x="834" y="996"/>
                  </a:lnTo>
                  <a:lnTo>
                    <a:pt x="869" y="950"/>
                  </a:lnTo>
                  <a:lnTo>
                    <a:pt x="902" y="903"/>
                  </a:lnTo>
                  <a:lnTo>
                    <a:pt x="934" y="856"/>
                  </a:lnTo>
                  <a:lnTo>
                    <a:pt x="934" y="856"/>
                  </a:lnTo>
                  <a:lnTo>
                    <a:pt x="937" y="851"/>
                  </a:lnTo>
                  <a:lnTo>
                    <a:pt x="937" y="845"/>
                  </a:lnTo>
                  <a:lnTo>
                    <a:pt x="934" y="841"/>
                  </a:lnTo>
                  <a:lnTo>
                    <a:pt x="931" y="836"/>
                  </a:lnTo>
                  <a:lnTo>
                    <a:pt x="926" y="834"/>
                  </a:lnTo>
                  <a:lnTo>
                    <a:pt x="920" y="834"/>
                  </a:lnTo>
                  <a:lnTo>
                    <a:pt x="916" y="834"/>
                  </a:lnTo>
                  <a:lnTo>
                    <a:pt x="910" y="838"/>
                  </a:lnTo>
                  <a:lnTo>
                    <a:pt x="910" y="838"/>
                  </a:lnTo>
                  <a:lnTo>
                    <a:pt x="855" y="882"/>
                  </a:lnTo>
                  <a:lnTo>
                    <a:pt x="809" y="921"/>
                  </a:lnTo>
                  <a:lnTo>
                    <a:pt x="762" y="963"/>
                  </a:lnTo>
                  <a:lnTo>
                    <a:pt x="739" y="984"/>
                  </a:lnTo>
                  <a:lnTo>
                    <a:pt x="718" y="1005"/>
                  </a:lnTo>
                  <a:lnTo>
                    <a:pt x="700" y="1026"/>
                  </a:lnTo>
                  <a:lnTo>
                    <a:pt x="685" y="1044"/>
                  </a:lnTo>
                  <a:lnTo>
                    <a:pt x="680" y="1053"/>
                  </a:lnTo>
                  <a:lnTo>
                    <a:pt x="676" y="1061"/>
                  </a:lnTo>
                  <a:lnTo>
                    <a:pt x="672" y="1068"/>
                  </a:lnTo>
                  <a:lnTo>
                    <a:pt x="670" y="1074"/>
                  </a:lnTo>
                  <a:lnTo>
                    <a:pt x="670" y="1080"/>
                  </a:lnTo>
                  <a:lnTo>
                    <a:pt x="671" y="1086"/>
                  </a:lnTo>
                  <a:lnTo>
                    <a:pt x="673" y="1089"/>
                  </a:lnTo>
                  <a:lnTo>
                    <a:pt x="678" y="1093"/>
                  </a:lnTo>
                  <a:lnTo>
                    <a:pt x="678" y="1093"/>
                  </a:lnTo>
                  <a:lnTo>
                    <a:pt x="680" y="1093"/>
                  </a:lnTo>
                  <a:lnTo>
                    <a:pt x="680" y="1093"/>
                  </a:lnTo>
                  <a:lnTo>
                    <a:pt x="659" y="1106"/>
                  </a:lnTo>
                  <a:lnTo>
                    <a:pt x="641" y="1121"/>
                  </a:lnTo>
                  <a:lnTo>
                    <a:pt x="634" y="1128"/>
                  </a:lnTo>
                  <a:lnTo>
                    <a:pt x="625" y="1136"/>
                  </a:lnTo>
                  <a:lnTo>
                    <a:pt x="619" y="1144"/>
                  </a:lnTo>
                  <a:lnTo>
                    <a:pt x="612" y="1154"/>
                  </a:lnTo>
                  <a:lnTo>
                    <a:pt x="608" y="1163"/>
                  </a:lnTo>
                  <a:lnTo>
                    <a:pt x="602" y="1172"/>
                  </a:lnTo>
                  <a:lnTo>
                    <a:pt x="598" y="1183"/>
                  </a:lnTo>
                  <a:lnTo>
                    <a:pt x="594" y="1195"/>
                  </a:lnTo>
                  <a:lnTo>
                    <a:pt x="588" y="1219"/>
                  </a:lnTo>
                  <a:lnTo>
                    <a:pt x="583" y="1248"/>
                  </a:lnTo>
                  <a:lnTo>
                    <a:pt x="583" y="1248"/>
                  </a:lnTo>
                  <a:lnTo>
                    <a:pt x="582" y="1258"/>
                  </a:lnTo>
                  <a:lnTo>
                    <a:pt x="582" y="1267"/>
                  </a:lnTo>
                  <a:lnTo>
                    <a:pt x="582" y="1288"/>
                  </a:lnTo>
                  <a:lnTo>
                    <a:pt x="582" y="1288"/>
                  </a:lnTo>
                  <a:lnTo>
                    <a:pt x="577" y="1282"/>
                  </a:lnTo>
                  <a:lnTo>
                    <a:pt x="574" y="1280"/>
                  </a:lnTo>
                  <a:lnTo>
                    <a:pt x="570" y="1279"/>
                  </a:lnTo>
                  <a:lnTo>
                    <a:pt x="567" y="1279"/>
                  </a:lnTo>
                  <a:lnTo>
                    <a:pt x="563" y="1279"/>
                  </a:lnTo>
                  <a:lnTo>
                    <a:pt x="560" y="1281"/>
                  </a:lnTo>
                  <a:lnTo>
                    <a:pt x="555" y="1284"/>
                  </a:lnTo>
                  <a:lnTo>
                    <a:pt x="555" y="1284"/>
                  </a:lnTo>
                  <a:lnTo>
                    <a:pt x="501" y="1339"/>
                  </a:lnTo>
                  <a:lnTo>
                    <a:pt x="445" y="1398"/>
                  </a:lnTo>
                  <a:lnTo>
                    <a:pt x="418" y="1428"/>
                  </a:lnTo>
                  <a:lnTo>
                    <a:pt x="396" y="1456"/>
                  </a:lnTo>
                  <a:lnTo>
                    <a:pt x="376" y="1480"/>
                  </a:lnTo>
                  <a:lnTo>
                    <a:pt x="362" y="1501"/>
                  </a:lnTo>
                  <a:lnTo>
                    <a:pt x="362" y="1501"/>
                  </a:lnTo>
                  <a:lnTo>
                    <a:pt x="388" y="1458"/>
                  </a:lnTo>
                  <a:lnTo>
                    <a:pt x="415" y="1415"/>
                  </a:lnTo>
                  <a:lnTo>
                    <a:pt x="440" y="1371"/>
                  </a:lnTo>
                  <a:lnTo>
                    <a:pt x="469" y="1328"/>
                  </a:lnTo>
                  <a:lnTo>
                    <a:pt x="497" y="1286"/>
                  </a:lnTo>
                  <a:lnTo>
                    <a:pt x="526" y="1245"/>
                  </a:lnTo>
                  <a:lnTo>
                    <a:pt x="584" y="1162"/>
                  </a:lnTo>
                  <a:lnTo>
                    <a:pt x="584" y="1162"/>
                  </a:lnTo>
                  <a:lnTo>
                    <a:pt x="587" y="1158"/>
                  </a:lnTo>
                  <a:lnTo>
                    <a:pt x="588" y="1155"/>
                  </a:lnTo>
                  <a:lnTo>
                    <a:pt x="588" y="1152"/>
                  </a:lnTo>
                  <a:lnTo>
                    <a:pt x="588" y="1149"/>
                  </a:lnTo>
                  <a:lnTo>
                    <a:pt x="586" y="1144"/>
                  </a:lnTo>
                  <a:lnTo>
                    <a:pt x="581" y="1140"/>
                  </a:lnTo>
                  <a:lnTo>
                    <a:pt x="575" y="1137"/>
                  </a:lnTo>
                  <a:lnTo>
                    <a:pt x="568" y="1136"/>
                  </a:lnTo>
                  <a:lnTo>
                    <a:pt x="562" y="1136"/>
                  </a:lnTo>
                  <a:lnTo>
                    <a:pt x="555" y="1140"/>
                  </a:lnTo>
                  <a:lnTo>
                    <a:pt x="555" y="1140"/>
                  </a:lnTo>
                  <a:lnTo>
                    <a:pt x="542" y="1151"/>
                  </a:lnTo>
                  <a:lnTo>
                    <a:pt x="542" y="1151"/>
                  </a:lnTo>
                  <a:lnTo>
                    <a:pt x="581" y="1109"/>
                  </a:lnTo>
                  <a:lnTo>
                    <a:pt x="622" y="1068"/>
                  </a:lnTo>
                  <a:lnTo>
                    <a:pt x="703" y="987"/>
                  </a:lnTo>
                  <a:lnTo>
                    <a:pt x="786" y="908"/>
                  </a:lnTo>
                  <a:lnTo>
                    <a:pt x="870" y="829"/>
                  </a:lnTo>
                  <a:lnTo>
                    <a:pt x="870" y="829"/>
                  </a:lnTo>
                  <a:lnTo>
                    <a:pt x="872" y="826"/>
                  </a:lnTo>
                  <a:lnTo>
                    <a:pt x="873" y="824"/>
                  </a:lnTo>
                  <a:lnTo>
                    <a:pt x="875" y="818"/>
                  </a:lnTo>
                  <a:lnTo>
                    <a:pt x="873" y="811"/>
                  </a:lnTo>
                  <a:lnTo>
                    <a:pt x="870" y="806"/>
                  </a:lnTo>
                  <a:lnTo>
                    <a:pt x="866" y="801"/>
                  </a:lnTo>
                  <a:lnTo>
                    <a:pt x="861" y="799"/>
                  </a:lnTo>
                  <a:lnTo>
                    <a:pt x="855" y="798"/>
                  </a:lnTo>
                  <a:lnTo>
                    <a:pt x="851" y="799"/>
                  </a:lnTo>
                  <a:lnTo>
                    <a:pt x="848" y="801"/>
                  </a:lnTo>
                  <a:lnTo>
                    <a:pt x="848" y="801"/>
                  </a:lnTo>
                  <a:lnTo>
                    <a:pt x="810" y="827"/>
                  </a:lnTo>
                  <a:lnTo>
                    <a:pt x="774" y="854"/>
                  </a:lnTo>
                  <a:lnTo>
                    <a:pt x="703" y="909"/>
                  </a:lnTo>
                  <a:lnTo>
                    <a:pt x="632" y="965"/>
                  </a:lnTo>
                  <a:lnTo>
                    <a:pt x="563" y="1024"/>
                  </a:lnTo>
                  <a:lnTo>
                    <a:pt x="563" y="1024"/>
                  </a:lnTo>
                  <a:lnTo>
                    <a:pt x="570" y="1017"/>
                  </a:lnTo>
                  <a:lnTo>
                    <a:pt x="570" y="1017"/>
                  </a:lnTo>
                  <a:lnTo>
                    <a:pt x="641" y="939"/>
                  </a:lnTo>
                  <a:lnTo>
                    <a:pt x="708" y="860"/>
                  </a:lnTo>
                  <a:lnTo>
                    <a:pt x="774" y="779"/>
                  </a:lnTo>
                  <a:lnTo>
                    <a:pt x="807" y="738"/>
                  </a:lnTo>
                  <a:lnTo>
                    <a:pt x="838" y="696"/>
                  </a:lnTo>
                  <a:lnTo>
                    <a:pt x="838" y="696"/>
                  </a:lnTo>
                  <a:lnTo>
                    <a:pt x="841" y="693"/>
                  </a:lnTo>
                  <a:lnTo>
                    <a:pt x="842" y="689"/>
                  </a:lnTo>
                  <a:lnTo>
                    <a:pt x="842" y="685"/>
                  </a:lnTo>
                  <a:lnTo>
                    <a:pt x="840" y="682"/>
                  </a:lnTo>
                  <a:lnTo>
                    <a:pt x="838" y="680"/>
                  </a:lnTo>
                  <a:lnTo>
                    <a:pt x="835" y="677"/>
                  </a:lnTo>
                  <a:lnTo>
                    <a:pt x="828" y="675"/>
                  </a:lnTo>
                  <a:lnTo>
                    <a:pt x="828" y="675"/>
                  </a:lnTo>
                  <a:lnTo>
                    <a:pt x="883" y="620"/>
                  </a:lnTo>
                  <a:lnTo>
                    <a:pt x="939" y="566"/>
                  </a:lnTo>
                  <a:lnTo>
                    <a:pt x="939" y="566"/>
                  </a:lnTo>
                  <a:lnTo>
                    <a:pt x="925" y="580"/>
                  </a:lnTo>
                  <a:lnTo>
                    <a:pt x="913" y="595"/>
                  </a:lnTo>
                  <a:lnTo>
                    <a:pt x="903" y="611"/>
                  </a:lnTo>
                  <a:lnTo>
                    <a:pt x="895" y="626"/>
                  </a:lnTo>
                  <a:lnTo>
                    <a:pt x="888" y="642"/>
                  </a:lnTo>
                  <a:lnTo>
                    <a:pt x="884" y="659"/>
                  </a:lnTo>
                  <a:lnTo>
                    <a:pt x="883" y="674"/>
                  </a:lnTo>
                  <a:lnTo>
                    <a:pt x="884" y="690"/>
                  </a:lnTo>
                  <a:lnTo>
                    <a:pt x="888" y="708"/>
                  </a:lnTo>
                  <a:lnTo>
                    <a:pt x="893" y="724"/>
                  </a:lnTo>
                  <a:lnTo>
                    <a:pt x="904" y="740"/>
                  </a:lnTo>
                  <a:lnTo>
                    <a:pt x="917" y="758"/>
                  </a:lnTo>
                  <a:lnTo>
                    <a:pt x="933" y="776"/>
                  </a:lnTo>
                  <a:lnTo>
                    <a:pt x="953" y="793"/>
                  </a:lnTo>
                  <a:lnTo>
                    <a:pt x="976" y="811"/>
                  </a:lnTo>
                  <a:lnTo>
                    <a:pt x="1003" y="828"/>
                  </a:lnTo>
                  <a:lnTo>
                    <a:pt x="1003" y="828"/>
                  </a:lnTo>
                  <a:lnTo>
                    <a:pt x="1009" y="831"/>
                  </a:lnTo>
                  <a:lnTo>
                    <a:pt x="1014" y="831"/>
                  </a:lnTo>
                  <a:lnTo>
                    <a:pt x="1019" y="828"/>
                  </a:lnTo>
                  <a:lnTo>
                    <a:pt x="1023" y="825"/>
                  </a:lnTo>
                  <a:lnTo>
                    <a:pt x="1026" y="820"/>
                  </a:lnTo>
                  <a:lnTo>
                    <a:pt x="1027" y="814"/>
                  </a:lnTo>
                  <a:lnTo>
                    <a:pt x="1026" y="810"/>
                  </a:lnTo>
                  <a:lnTo>
                    <a:pt x="1022" y="805"/>
                  </a:lnTo>
                  <a:lnTo>
                    <a:pt x="1022" y="805"/>
                  </a:lnTo>
                  <a:lnTo>
                    <a:pt x="1005" y="788"/>
                  </a:lnTo>
                  <a:lnTo>
                    <a:pt x="988" y="773"/>
                  </a:lnTo>
                  <a:lnTo>
                    <a:pt x="973" y="757"/>
                  </a:lnTo>
                  <a:lnTo>
                    <a:pt x="960" y="742"/>
                  </a:lnTo>
                  <a:lnTo>
                    <a:pt x="950" y="726"/>
                  </a:lnTo>
                  <a:lnTo>
                    <a:pt x="940" y="710"/>
                  </a:lnTo>
                  <a:lnTo>
                    <a:pt x="933" y="695"/>
                  </a:lnTo>
                  <a:lnTo>
                    <a:pt x="928" y="680"/>
                  </a:lnTo>
                  <a:lnTo>
                    <a:pt x="926" y="664"/>
                  </a:lnTo>
                  <a:lnTo>
                    <a:pt x="926" y="656"/>
                  </a:lnTo>
                  <a:lnTo>
                    <a:pt x="927" y="649"/>
                  </a:lnTo>
                  <a:lnTo>
                    <a:pt x="928" y="641"/>
                  </a:lnTo>
                  <a:lnTo>
                    <a:pt x="931" y="633"/>
                  </a:lnTo>
                  <a:lnTo>
                    <a:pt x="933" y="626"/>
                  </a:lnTo>
                  <a:lnTo>
                    <a:pt x="937" y="618"/>
                  </a:lnTo>
                  <a:lnTo>
                    <a:pt x="947" y="601"/>
                  </a:lnTo>
                  <a:lnTo>
                    <a:pt x="960" y="585"/>
                  </a:lnTo>
                  <a:lnTo>
                    <a:pt x="978" y="568"/>
                  </a:lnTo>
                  <a:lnTo>
                    <a:pt x="998" y="552"/>
                  </a:lnTo>
                  <a:lnTo>
                    <a:pt x="998" y="552"/>
                  </a:lnTo>
                  <a:lnTo>
                    <a:pt x="1028" y="531"/>
                  </a:lnTo>
                  <a:lnTo>
                    <a:pt x="1060" y="511"/>
                  </a:lnTo>
                  <a:lnTo>
                    <a:pt x="1091" y="494"/>
                  </a:lnTo>
                  <a:lnTo>
                    <a:pt x="1124" y="476"/>
                  </a:lnTo>
                  <a:lnTo>
                    <a:pt x="1191" y="441"/>
                  </a:lnTo>
                  <a:lnTo>
                    <a:pt x="1256" y="407"/>
                  </a:lnTo>
                  <a:lnTo>
                    <a:pt x="1256" y="407"/>
                  </a:lnTo>
                  <a:lnTo>
                    <a:pt x="1305" y="380"/>
                  </a:lnTo>
                  <a:lnTo>
                    <a:pt x="1330" y="366"/>
                  </a:lnTo>
                  <a:lnTo>
                    <a:pt x="1355" y="350"/>
                  </a:lnTo>
                  <a:lnTo>
                    <a:pt x="1379" y="333"/>
                  </a:lnTo>
                  <a:lnTo>
                    <a:pt x="1402" y="317"/>
                  </a:lnTo>
                  <a:lnTo>
                    <a:pt x="1426" y="298"/>
                  </a:lnTo>
                  <a:lnTo>
                    <a:pt x="1447" y="279"/>
                  </a:lnTo>
                  <a:lnTo>
                    <a:pt x="1467" y="259"/>
                  </a:lnTo>
                  <a:lnTo>
                    <a:pt x="1486" y="237"/>
                  </a:lnTo>
                  <a:lnTo>
                    <a:pt x="1502" y="215"/>
                  </a:lnTo>
                  <a:lnTo>
                    <a:pt x="1509" y="203"/>
                  </a:lnTo>
                  <a:lnTo>
                    <a:pt x="1515" y="190"/>
                  </a:lnTo>
                  <a:lnTo>
                    <a:pt x="1522" y="179"/>
                  </a:lnTo>
                  <a:lnTo>
                    <a:pt x="1527" y="166"/>
                  </a:lnTo>
                  <a:lnTo>
                    <a:pt x="1531" y="152"/>
                  </a:lnTo>
                  <a:lnTo>
                    <a:pt x="1535" y="139"/>
                  </a:lnTo>
                  <a:lnTo>
                    <a:pt x="1538" y="125"/>
                  </a:lnTo>
                  <a:lnTo>
                    <a:pt x="1541" y="110"/>
                  </a:lnTo>
                  <a:lnTo>
                    <a:pt x="1542" y="96"/>
                  </a:lnTo>
                  <a:lnTo>
                    <a:pt x="1542" y="80"/>
                  </a:lnTo>
                  <a:lnTo>
                    <a:pt x="1542" y="80"/>
                  </a:lnTo>
                  <a:lnTo>
                    <a:pt x="1542" y="77"/>
                  </a:lnTo>
                  <a:lnTo>
                    <a:pt x="1541" y="73"/>
                  </a:lnTo>
                  <a:lnTo>
                    <a:pt x="1537" y="67"/>
                  </a:lnTo>
                  <a:lnTo>
                    <a:pt x="1534" y="64"/>
                  </a:lnTo>
                  <a:lnTo>
                    <a:pt x="1531" y="63"/>
                  </a:lnTo>
                  <a:lnTo>
                    <a:pt x="1528" y="62"/>
                  </a:lnTo>
                  <a:lnTo>
                    <a:pt x="1523" y="62"/>
                  </a:lnTo>
                  <a:lnTo>
                    <a:pt x="1523" y="62"/>
                  </a:lnTo>
                  <a:lnTo>
                    <a:pt x="1500" y="63"/>
                  </a:lnTo>
                  <a:lnTo>
                    <a:pt x="1473" y="63"/>
                  </a:lnTo>
                  <a:lnTo>
                    <a:pt x="1443" y="62"/>
                  </a:lnTo>
                  <a:lnTo>
                    <a:pt x="1413" y="59"/>
                  </a:lnTo>
                  <a:lnTo>
                    <a:pt x="1379" y="56"/>
                  </a:lnTo>
                  <a:lnTo>
                    <a:pt x="1345" y="51"/>
                  </a:lnTo>
                  <a:lnTo>
                    <a:pt x="1271" y="41"/>
                  </a:lnTo>
                  <a:lnTo>
                    <a:pt x="1194" y="28"/>
                  </a:lnTo>
                  <a:lnTo>
                    <a:pt x="1115" y="16"/>
                  </a:lnTo>
                  <a:lnTo>
                    <a:pt x="1075" y="11"/>
                  </a:lnTo>
                  <a:lnTo>
                    <a:pt x="1035" y="7"/>
                  </a:lnTo>
                  <a:lnTo>
                    <a:pt x="995" y="3"/>
                  </a:lnTo>
                  <a:lnTo>
                    <a:pt x="955" y="1"/>
                  </a:lnTo>
                  <a:lnTo>
                    <a:pt x="955" y="1"/>
                  </a:lnTo>
                  <a:lnTo>
                    <a:pt x="953" y="1"/>
                  </a:lnTo>
                  <a:lnTo>
                    <a:pt x="953" y="1"/>
                  </a:lnTo>
                  <a:lnTo>
                    <a:pt x="919" y="0"/>
                  </a:lnTo>
                  <a:lnTo>
                    <a:pt x="885" y="0"/>
                  </a:lnTo>
                  <a:lnTo>
                    <a:pt x="852" y="1"/>
                  </a:lnTo>
                  <a:lnTo>
                    <a:pt x="821" y="3"/>
                  </a:lnTo>
                  <a:lnTo>
                    <a:pt x="792" y="8"/>
                  </a:lnTo>
                  <a:lnTo>
                    <a:pt x="762" y="14"/>
                  </a:lnTo>
                  <a:lnTo>
                    <a:pt x="735" y="22"/>
                  </a:lnTo>
                  <a:lnTo>
                    <a:pt x="710" y="32"/>
                  </a:lnTo>
                  <a:lnTo>
                    <a:pt x="698" y="38"/>
                  </a:lnTo>
                  <a:lnTo>
                    <a:pt x="686" y="44"/>
                  </a:lnTo>
                  <a:lnTo>
                    <a:pt x="674" y="51"/>
                  </a:lnTo>
                  <a:lnTo>
                    <a:pt x="664" y="58"/>
                  </a:lnTo>
                  <a:lnTo>
                    <a:pt x="655" y="66"/>
                  </a:lnTo>
                  <a:lnTo>
                    <a:pt x="645" y="76"/>
                  </a:lnTo>
                  <a:lnTo>
                    <a:pt x="636" y="85"/>
                  </a:lnTo>
                  <a:lnTo>
                    <a:pt x="628" y="94"/>
                  </a:lnTo>
                  <a:lnTo>
                    <a:pt x="621" y="105"/>
                  </a:lnTo>
                  <a:lnTo>
                    <a:pt x="614" y="117"/>
                  </a:lnTo>
                  <a:lnTo>
                    <a:pt x="607" y="128"/>
                  </a:lnTo>
                  <a:lnTo>
                    <a:pt x="601" y="141"/>
                  </a:lnTo>
                  <a:lnTo>
                    <a:pt x="596" y="155"/>
                  </a:lnTo>
                  <a:lnTo>
                    <a:pt x="593" y="169"/>
                  </a:lnTo>
                  <a:lnTo>
                    <a:pt x="589" y="185"/>
                  </a:lnTo>
                  <a:lnTo>
                    <a:pt x="586" y="200"/>
                  </a:lnTo>
                  <a:lnTo>
                    <a:pt x="586" y="200"/>
                  </a:lnTo>
                  <a:lnTo>
                    <a:pt x="561" y="227"/>
                  </a:lnTo>
                  <a:lnTo>
                    <a:pt x="561" y="227"/>
                  </a:lnTo>
                  <a:lnTo>
                    <a:pt x="540" y="230"/>
                  </a:lnTo>
                  <a:lnTo>
                    <a:pt x="518" y="233"/>
                  </a:lnTo>
                  <a:lnTo>
                    <a:pt x="493" y="234"/>
                  </a:lnTo>
                  <a:lnTo>
                    <a:pt x="469" y="233"/>
                  </a:lnTo>
                  <a:lnTo>
                    <a:pt x="469" y="233"/>
                  </a:lnTo>
                  <a:lnTo>
                    <a:pt x="464" y="228"/>
                  </a:lnTo>
                  <a:lnTo>
                    <a:pt x="458" y="225"/>
                  </a:lnTo>
                  <a:lnTo>
                    <a:pt x="456" y="225"/>
                  </a:lnTo>
                  <a:lnTo>
                    <a:pt x="452" y="225"/>
                  </a:lnTo>
                  <a:lnTo>
                    <a:pt x="449" y="227"/>
                  </a:lnTo>
                  <a:lnTo>
                    <a:pt x="446" y="229"/>
                  </a:lnTo>
                  <a:lnTo>
                    <a:pt x="446" y="229"/>
                  </a:lnTo>
                  <a:lnTo>
                    <a:pt x="445" y="230"/>
                  </a:lnTo>
                  <a:lnTo>
                    <a:pt x="445" y="230"/>
                  </a:lnTo>
                  <a:lnTo>
                    <a:pt x="357" y="221"/>
                  </a:lnTo>
                  <a:lnTo>
                    <a:pt x="357" y="221"/>
                  </a:lnTo>
                  <a:lnTo>
                    <a:pt x="371" y="199"/>
                  </a:lnTo>
                  <a:lnTo>
                    <a:pt x="371" y="199"/>
                  </a:lnTo>
                  <a:lnTo>
                    <a:pt x="374" y="194"/>
                  </a:lnTo>
                  <a:lnTo>
                    <a:pt x="374" y="189"/>
                  </a:lnTo>
                  <a:lnTo>
                    <a:pt x="371" y="185"/>
                  </a:lnTo>
                  <a:lnTo>
                    <a:pt x="368" y="181"/>
                  </a:lnTo>
                  <a:lnTo>
                    <a:pt x="364" y="180"/>
                  </a:lnTo>
                  <a:lnTo>
                    <a:pt x="360" y="179"/>
                  </a:lnTo>
                  <a:lnTo>
                    <a:pt x="355" y="180"/>
                  </a:lnTo>
                  <a:lnTo>
                    <a:pt x="351" y="182"/>
                  </a:lnTo>
                  <a:lnTo>
                    <a:pt x="351" y="182"/>
                  </a:lnTo>
                  <a:lnTo>
                    <a:pt x="323" y="217"/>
                  </a:lnTo>
                  <a:lnTo>
                    <a:pt x="323" y="217"/>
                  </a:lnTo>
                  <a:lnTo>
                    <a:pt x="306" y="217"/>
                  </a:lnTo>
                  <a:lnTo>
                    <a:pt x="289" y="217"/>
                  </a:lnTo>
                  <a:lnTo>
                    <a:pt x="274" y="218"/>
                  </a:lnTo>
                  <a:lnTo>
                    <a:pt x="260" y="221"/>
                  </a:lnTo>
                  <a:lnTo>
                    <a:pt x="260" y="221"/>
                  </a:lnTo>
                  <a:lnTo>
                    <a:pt x="239" y="227"/>
                  </a:lnTo>
                  <a:lnTo>
                    <a:pt x="219" y="235"/>
                  </a:lnTo>
                  <a:lnTo>
                    <a:pt x="200" y="244"/>
                  </a:lnTo>
                  <a:lnTo>
                    <a:pt x="183" y="256"/>
                  </a:lnTo>
                  <a:lnTo>
                    <a:pt x="167" y="269"/>
                  </a:lnTo>
                  <a:lnTo>
                    <a:pt x="150" y="284"/>
                  </a:lnTo>
                  <a:lnTo>
                    <a:pt x="135" y="299"/>
                  </a:lnTo>
                  <a:lnTo>
                    <a:pt x="121" y="316"/>
                  </a:lnTo>
                  <a:lnTo>
                    <a:pt x="108" y="333"/>
                  </a:lnTo>
                  <a:lnTo>
                    <a:pt x="96" y="351"/>
                  </a:lnTo>
                  <a:lnTo>
                    <a:pt x="85" y="369"/>
                  </a:lnTo>
                  <a:lnTo>
                    <a:pt x="73" y="388"/>
                  </a:lnTo>
                  <a:lnTo>
                    <a:pt x="54" y="427"/>
                  </a:lnTo>
                  <a:lnTo>
                    <a:pt x="37" y="463"/>
                  </a:lnTo>
                  <a:lnTo>
                    <a:pt x="37" y="463"/>
                  </a:lnTo>
                  <a:lnTo>
                    <a:pt x="28" y="483"/>
                  </a:lnTo>
                  <a:lnTo>
                    <a:pt x="21" y="503"/>
                  </a:lnTo>
                  <a:lnTo>
                    <a:pt x="16" y="522"/>
                  </a:lnTo>
                  <a:lnTo>
                    <a:pt x="11" y="542"/>
                  </a:lnTo>
                  <a:lnTo>
                    <a:pt x="7" y="560"/>
                  </a:lnTo>
                  <a:lnTo>
                    <a:pt x="4" y="579"/>
                  </a:lnTo>
                  <a:lnTo>
                    <a:pt x="2" y="598"/>
                  </a:lnTo>
                  <a:lnTo>
                    <a:pt x="0" y="616"/>
                  </a:lnTo>
                  <a:lnTo>
                    <a:pt x="0" y="635"/>
                  </a:lnTo>
                  <a:lnTo>
                    <a:pt x="2" y="654"/>
                  </a:lnTo>
                  <a:lnTo>
                    <a:pt x="3" y="673"/>
                  </a:lnTo>
                  <a:lnTo>
                    <a:pt x="4" y="691"/>
                  </a:lnTo>
                  <a:lnTo>
                    <a:pt x="11" y="728"/>
                  </a:lnTo>
                  <a:lnTo>
                    <a:pt x="19" y="764"/>
                  </a:lnTo>
                  <a:lnTo>
                    <a:pt x="30" y="800"/>
                  </a:lnTo>
                  <a:lnTo>
                    <a:pt x="41" y="836"/>
                  </a:lnTo>
                  <a:lnTo>
                    <a:pt x="55" y="872"/>
                  </a:lnTo>
                  <a:lnTo>
                    <a:pt x="71" y="908"/>
                  </a:lnTo>
                  <a:lnTo>
                    <a:pt x="103" y="979"/>
                  </a:lnTo>
                  <a:lnTo>
                    <a:pt x="136" y="1049"/>
                  </a:lnTo>
                  <a:lnTo>
                    <a:pt x="136" y="1049"/>
                  </a:lnTo>
                  <a:lnTo>
                    <a:pt x="135" y="1053"/>
                  </a:lnTo>
                  <a:lnTo>
                    <a:pt x="135" y="1057"/>
                  </a:lnTo>
                  <a:lnTo>
                    <a:pt x="135" y="1060"/>
                  </a:lnTo>
                  <a:lnTo>
                    <a:pt x="136" y="1064"/>
                  </a:lnTo>
                  <a:lnTo>
                    <a:pt x="141" y="1069"/>
                  </a:lnTo>
                  <a:lnTo>
                    <a:pt x="147" y="1073"/>
                  </a:lnTo>
                  <a:lnTo>
                    <a:pt x="147" y="1073"/>
                  </a:lnTo>
                  <a:close/>
                  <a:moveTo>
                    <a:pt x="855" y="1277"/>
                  </a:moveTo>
                  <a:lnTo>
                    <a:pt x="855" y="1277"/>
                  </a:lnTo>
                  <a:lnTo>
                    <a:pt x="836" y="1245"/>
                  </a:lnTo>
                  <a:lnTo>
                    <a:pt x="816" y="1215"/>
                  </a:lnTo>
                  <a:lnTo>
                    <a:pt x="816" y="1215"/>
                  </a:lnTo>
                  <a:lnTo>
                    <a:pt x="861" y="1176"/>
                  </a:lnTo>
                  <a:lnTo>
                    <a:pt x="905" y="1137"/>
                  </a:lnTo>
                  <a:lnTo>
                    <a:pt x="951" y="1100"/>
                  </a:lnTo>
                  <a:lnTo>
                    <a:pt x="998" y="1064"/>
                  </a:lnTo>
                  <a:lnTo>
                    <a:pt x="998" y="1064"/>
                  </a:lnTo>
                  <a:lnTo>
                    <a:pt x="962" y="1117"/>
                  </a:lnTo>
                  <a:lnTo>
                    <a:pt x="927" y="1171"/>
                  </a:lnTo>
                  <a:lnTo>
                    <a:pt x="891" y="1224"/>
                  </a:lnTo>
                  <a:lnTo>
                    <a:pt x="855" y="1277"/>
                  </a:lnTo>
                  <a:lnTo>
                    <a:pt x="855" y="1277"/>
                  </a:lnTo>
                  <a:close/>
                  <a:moveTo>
                    <a:pt x="1046" y="894"/>
                  </a:moveTo>
                  <a:lnTo>
                    <a:pt x="1046" y="894"/>
                  </a:lnTo>
                  <a:lnTo>
                    <a:pt x="1049" y="888"/>
                  </a:lnTo>
                  <a:lnTo>
                    <a:pt x="1050" y="882"/>
                  </a:lnTo>
                  <a:lnTo>
                    <a:pt x="1050" y="882"/>
                  </a:lnTo>
                  <a:lnTo>
                    <a:pt x="1070" y="896"/>
                  </a:lnTo>
                  <a:lnTo>
                    <a:pt x="1089" y="911"/>
                  </a:lnTo>
                  <a:lnTo>
                    <a:pt x="1106" y="928"/>
                  </a:lnTo>
                  <a:lnTo>
                    <a:pt x="1123" y="945"/>
                  </a:lnTo>
                  <a:lnTo>
                    <a:pt x="1139" y="963"/>
                  </a:lnTo>
                  <a:lnTo>
                    <a:pt x="1153" y="982"/>
                  </a:lnTo>
                  <a:lnTo>
                    <a:pt x="1165" y="1002"/>
                  </a:lnTo>
                  <a:lnTo>
                    <a:pt x="1177" y="1021"/>
                  </a:lnTo>
                  <a:lnTo>
                    <a:pt x="1186" y="1042"/>
                  </a:lnTo>
                  <a:lnTo>
                    <a:pt x="1194" y="1064"/>
                  </a:lnTo>
                  <a:lnTo>
                    <a:pt x="1201" y="1087"/>
                  </a:lnTo>
                  <a:lnTo>
                    <a:pt x="1206" y="1109"/>
                  </a:lnTo>
                  <a:lnTo>
                    <a:pt x="1208" y="1133"/>
                  </a:lnTo>
                  <a:lnTo>
                    <a:pt x="1209" y="1157"/>
                  </a:lnTo>
                  <a:lnTo>
                    <a:pt x="1208" y="1182"/>
                  </a:lnTo>
                  <a:lnTo>
                    <a:pt x="1206" y="1208"/>
                  </a:lnTo>
                  <a:lnTo>
                    <a:pt x="1206" y="1208"/>
                  </a:lnTo>
                  <a:lnTo>
                    <a:pt x="1202" y="1225"/>
                  </a:lnTo>
                  <a:lnTo>
                    <a:pt x="1196" y="1244"/>
                  </a:lnTo>
                  <a:lnTo>
                    <a:pt x="1189" y="1264"/>
                  </a:lnTo>
                  <a:lnTo>
                    <a:pt x="1179" y="1284"/>
                  </a:lnTo>
                  <a:lnTo>
                    <a:pt x="1168" y="1305"/>
                  </a:lnTo>
                  <a:lnTo>
                    <a:pt x="1156" y="1325"/>
                  </a:lnTo>
                  <a:lnTo>
                    <a:pt x="1141" y="1344"/>
                  </a:lnTo>
                  <a:lnTo>
                    <a:pt x="1125" y="1363"/>
                  </a:lnTo>
                  <a:lnTo>
                    <a:pt x="1109" y="1381"/>
                  </a:lnTo>
                  <a:lnTo>
                    <a:pt x="1091" y="1396"/>
                  </a:lnTo>
                  <a:lnTo>
                    <a:pt x="1082" y="1402"/>
                  </a:lnTo>
                  <a:lnTo>
                    <a:pt x="1072" y="1408"/>
                  </a:lnTo>
                  <a:lnTo>
                    <a:pt x="1063" y="1412"/>
                  </a:lnTo>
                  <a:lnTo>
                    <a:pt x="1054" y="1417"/>
                  </a:lnTo>
                  <a:lnTo>
                    <a:pt x="1044" y="1421"/>
                  </a:lnTo>
                  <a:lnTo>
                    <a:pt x="1034" y="1423"/>
                  </a:lnTo>
                  <a:lnTo>
                    <a:pt x="1024" y="1424"/>
                  </a:lnTo>
                  <a:lnTo>
                    <a:pt x="1014" y="1424"/>
                  </a:lnTo>
                  <a:lnTo>
                    <a:pt x="1005" y="1424"/>
                  </a:lnTo>
                  <a:lnTo>
                    <a:pt x="994" y="1422"/>
                  </a:lnTo>
                  <a:lnTo>
                    <a:pt x="985" y="1418"/>
                  </a:lnTo>
                  <a:lnTo>
                    <a:pt x="974" y="1414"/>
                  </a:lnTo>
                  <a:lnTo>
                    <a:pt x="974" y="1414"/>
                  </a:lnTo>
                  <a:lnTo>
                    <a:pt x="960" y="1405"/>
                  </a:lnTo>
                  <a:lnTo>
                    <a:pt x="946" y="1395"/>
                  </a:lnTo>
                  <a:lnTo>
                    <a:pt x="933" y="1384"/>
                  </a:lnTo>
                  <a:lnTo>
                    <a:pt x="921" y="1371"/>
                  </a:lnTo>
                  <a:lnTo>
                    <a:pt x="910" y="1358"/>
                  </a:lnTo>
                  <a:lnTo>
                    <a:pt x="899" y="1344"/>
                  </a:lnTo>
                  <a:lnTo>
                    <a:pt x="879" y="1315"/>
                  </a:lnTo>
                  <a:lnTo>
                    <a:pt x="879" y="1315"/>
                  </a:lnTo>
                  <a:lnTo>
                    <a:pt x="917" y="1274"/>
                  </a:lnTo>
                  <a:lnTo>
                    <a:pt x="955" y="1233"/>
                  </a:lnTo>
                  <a:lnTo>
                    <a:pt x="995" y="1193"/>
                  </a:lnTo>
                  <a:lnTo>
                    <a:pt x="1036" y="1156"/>
                  </a:lnTo>
                  <a:lnTo>
                    <a:pt x="1036" y="1156"/>
                  </a:lnTo>
                  <a:lnTo>
                    <a:pt x="1023" y="1176"/>
                  </a:lnTo>
                  <a:lnTo>
                    <a:pt x="1010" y="1197"/>
                  </a:lnTo>
                  <a:lnTo>
                    <a:pt x="982" y="1237"/>
                  </a:lnTo>
                  <a:lnTo>
                    <a:pt x="954" y="1277"/>
                  </a:lnTo>
                  <a:lnTo>
                    <a:pt x="923" y="1315"/>
                  </a:lnTo>
                  <a:lnTo>
                    <a:pt x="923" y="1315"/>
                  </a:lnTo>
                  <a:lnTo>
                    <a:pt x="920" y="1319"/>
                  </a:lnTo>
                  <a:lnTo>
                    <a:pt x="919" y="1322"/>
                  </a:lnTo>
                  <a:lnTo>
                    <a:pt x="918" y="1327"/>
                  </a:lnTo>
                  <a:lnTo>
                    <a:pt x="918" y="1330"/>
                  </a:lnTo>
                  <a:lnTo>
                    <a:pt x="920" y="1336"/>
                  </a:lnTo>
                  <a:lnTo>
                    <a:pt x="924" y="1342"/>
                  </a:lnTo>
                  <a:lnTo>
                    <a:pt x="930" y="1347"/>
                  </a:lnTo>
                  <a:lnTo>
                    <a:pt x="935" y="1348"/>
                  </a:lnTo>
                  <a:lnTo>
                    <a:pt x="939" y="1348"/>
                  </a:lnTo>
                  <a:lnTo>
                    <a:pt x="944" y="1347"/>
                  </a:lnTo>
                  <a:lnTo>
                    <a:pt x="947" y="1346"/>
                  </a:lnTo>
                  <a:lnTo>
                    <a:pt x="951" y="1343"/>
                  </a:lnTo>
                  <a:lnTo>
                    <a:pt x="951" y="1343"/>
                  </a:lnTo>
                  <a:lnTo>
                    <a:pt x="986" y="1312"/>
                  </a:lnTo>
                  <a:lnTo>
                    <a:pt x="1020" y="1280"/>
                  </a:lnTo>
                  <a:lnTo>
                    <a:pt x="1088" y="1216"/>
                  </a:lnTo>
                  <a:lnTo>
                    <a:pt x="1088" y="1216"/>
                  </a:lnTo>
                  <a:lnTo>
                    <a:pt x="1070" y="1246"/>
                  </a:lnTo>
                  <a:lnTo>
                    <a:pt x="1054" y="1277"/>
                  </a:lnTo>
                  <a:lnTo>
                    <a:pt x="1035" y="1306"/>
                  </a:lnTo>
                  <a:lnTo>
                    <a:pt x="1016" y="1335"/>
                  </a:lnTo>
                  <a:lnTo>
                    <a:pt x="1016" y="1335"/>
                  </a:lnTo>
                  <a:lnTo>
                    <a:pt x="1015" y="1340"/>
                  </a:lnTo>
                  <a:lnTo>
                    <a:pt x="1014" y="1343"/>
                  </a:lnTo>
                  <a:lnTo>
                    <a:pt x="1014" y="1347"/>
                  </a:lnTo>
                  <a:lnTo>
                    <a:pt x="1015" y="1350"/>
                  </a:lnTo>
                  <a:lnTo>
                    <a:pt x="1019" y="1357"/>
                  </a:lnTo>
                  <a:lnTo>
                    <a:pt x="1023" y="1361"/>
                  </a:lnTo>
                  <a:lnTo>
                    <a:pt x="1030" y="1364"/>
                  </a:lnTo>
                  <a:lnTo>
                    <a:pt x="1037" y="1364"/>
                  </a:lnTo>
                  <a:lnTo>
                    <a:pt x="1041" y="1363"/>
                  </a:lnTo>
                  <a:lnTo>
                    <a:pt x="1044" y="1361"/>
                  </a:lnTo>
                  <a:lnTo>
                    <a:pt x="1047" y="1358"/>
                  </a:lnTo>
                  <a:lnTo>
                    <a:pt x="1050" y="1355"/>
                  </a:lnTo>
                  <a:lnTo>
                    <a:pt x="1050" y="1355"/>
                  </a:lnTo>
                  <a:lnTo>
                    <a:pt x="1057" y="1340"/>
                  </a:lnTo>
                  <a:lnTo>
                    <a:pt x="1067" y="1325"/>
                  </a:lnTo>
                  <a:lnTo>
                    <a:pt x="1076" y="1311"/>
                  </a:lnTo>
                  <a:lnTo>
                    <a:pt x="1086" y="1296"/>
                  </a:lnTo>
                  <a:lnTo>
                    <a:pt x="1108" y="1270"/>
                  </a:lnTo>
                  <a:lnTo>
                    <a:pt x="1129" y="1241"/>
                  </a:lnTo>
                  <a:lnTo>
                    <a:pt x="1129" y="1241"/>
                  </a:lnTo>
                  <a:lnTo>
                    <a:pt x="1130" y="1237"/>
                  </a:lnTo>
                  <a:lnTo>
                    <a:pt x="1131" y="1233"/>
                  </a:lnTo>
                  <a:lnTo>
                    <a:pt x="1130" y="1229"/>
                  </a:lnTo>
                  <a:lnTo>
                    <a:pt x="1127" y="1224"/>
                  </a:lnTo>
                  <a:lnTo>
                    <a:pt x="1127" y="1224"/>
                  </a:lnTo>
                  <a:lnTo>
                    <a:pt x="1152" y="1177"/>
                  </a:lnTo>
                  <a:lnTo>
                    <a:pt x="1178" y="1130"/>
                  </a:lnTo>
                  <a:lnTo>
                    <a:pt x="1178" y="1130"/>
                  </a:lnTo>
                  <a:lnTo>
                    <a:pt x="1180" y="1127"/>
                  </a:lnTo>
                  <a:lnTo>
                    <a:pt x="1180" y="1123"/>
                  </a:lnTo>
                  <a:lnTo>
                    <a:pt x="1180" y="1116"/>
                  </a:lnTo>
                  <a:lnTo>
                    <a:pt x="1178" y="1110"/>
                  </a:lnTo>
                  <a:lnTo>
                    <a:pt x="1173" y="1106"/>
                  </a:lnTo>
                  <a:lnTo>
                    <a:pt x="1167" y="1103"/>
                  </a:lnTo>
                  <a:lnTo>
                    <a:pt x="1160" y="1102"/>
                  </a:lnTo>
                  <a:lnTo>
                    <a:pt x="1154" y="1103"/>
                  </a:lnTo>
                  <a:lnTo>
                    <a:pt x="1147" y="1107"/>
                  </a:lnTo>
                  <a:lnTo>
                    <a:pt x="1147" y="1107"/>
                  </a:lnTo>
                  <a:lnTo>
                    <a:pt x="1125" y="1126"/>
                  </a:lnTo>
                  <a:lnTo>
                    <a:pt x="1104" y="1145"/>
                  </a:lnTo>
                  <a:lnTo>
                    <a:pt x="1062" y="1186"/>
                  </a:lnTo>
                  <a:lnTo>
                    <a:pt x="1062" y="1186"/>
                  </a:lnTo>
                  <a:lnTo>
                    <a:pt x="1077" y="1161"/>
                  </a:lnTo>
                  <a:lnTo>
                    <a:pt x="1091" y="1134"/>
                  </a:lnTo>
                  <a:lnTo>
                    <a:pt x="1104" y="1106"/>
                  </a:lnTo>
                  <a:lnTo>
                    <a:pt x="1116" y="1078"/>
                  </a:lnTo>
                  <a:lnTo>
                    <a:pt x="1116" y="1078"/>
                  </a:lnTo>
                  <a:lnTo>
                    <a:pt x="1117" y="1071"/>
                  </a:lnTo>
                  <a:lnTo>
                    <a:pt x="1116" y="1065"/>
                  </a:lnTo>
                  <a:lnTo>
                    <a:pt x="1112" y="1060"/>
                  </a:lnTo>
                  <a:lnTo>
                    <a:pt x="1108" y="1057"/>
                  </a:lnTo>
                  <a:lnTo>
                    <a:pt x="1102" y="1054"/>
                  </a:lnTo>
                  <a:lnTo>
                    <a:pt x="1095" y="1054"/>
                  </a:lnTo>
                  <a:lnTo>
                    <a:pt x="1089" y="1055"/>
                  </a:lnTo>
                  <a:lnTo>
                    <a:pt x="1083" y="1059"/>
                  </a:lnTo>
                  <a:lnTo>
                    <a:pt x="1083" y="1059"/>
                  </a:lnTo>
                  <a:lnTo>
                    <a:pt x="1060" y="1079"/>
                  </a:lnTo>
                  <a:lnTo>
                    <a:pt x="1037" y="1100"/>
                  </a:lnTo>
                  <a:lnTo>
                    <a:pt x="993" y="1143"/>
                  </a:lnTo>
                  <a:lnTo>
                    <a:pt x="993" y="1143"/>
                  </a:lnTo>
                  <a:lnTo>
                    <a:pt x="1038" y="1073"/>
                  </a:lnTo>
                  <a:lnTo>
                    <a:pt x="1060" y="1038"/>
                  </a:lnTo>
                  <a:lnTo>
                    <a:pt x="1082" y="1003"/>
                  </a:lnTo>
                  <a:lnTo>
                    <a:pt x="1082" y="1003"/>
                  </a:lnTo>
                  <a:lnTo>
                    <a:pt x="1084" y="996"/>
                  </a:lnTo>
                  <a:lnTo>
                    <a:pt x="1084" y="990"/>
                  </a:lnTo>
                  <a:lnTo>
                    <a:pt x="1082" y="984"/>
                  </a:lnTo>
                  <a:lnTo>
                    <a:pt x="1078" y="979"/>
                  </a:lnTo>
                  <a:lnTo>
                    <a:pt x="1074" y="976"/>
                  </a:lnTo>
                  <a:lnTo>
                    <a:pt x="1068" y="973"/>
                  </a:lnTo>
                  <a:lnTo>
                    <a:pt x="1062" y="973"/>
                  </a:lnTo>
                  <a:lnTo>
                    <a:pt x="1056" y="976"/>
                  </a:lnTo>
                  <a:lnTo>
                    <a:pt x="1056" y="976"/>
                  </a:lnTo>
                  <a:lnTo>
                    <a:pt x="1029" y="993"/>
                  </a:lnTo>
                  <a:lnTo>
                    <a:pt x="1003" y="1012"/>
                  </a:lnTo>
                  <a:lnTo>
                    <a:pt x="953" y="1049"/>
                  </a:lnTo>
                  <a:lnTo>
                    <a:pt x="904" y="1089"/>
                  </a:lnTo>
                  <a:lnTo>
                    <a:pt x="856" y="1130"/>
                  </a:lnTo>
                  <a:lnTo>
                    <a:pt x="856" y="1130"/>
                  </a:lnTo>
                  <a:lnTo>
                    <a:pt x="952" y="1012"/>
                  </a:lnTo>
                  <a:lnTo>
                    <a:pt x="1046" y="894"/>
                  </a:lnTo>
                  <a:lnTo>
                    <a:pt x="1046" y="894"/>
                  </a:lnTo>
                  <a:close/>
                  <a:moveTo>
                    <a:pt x="918" y="993"/>
                  </a:moveTo>
                  <a:lnTo>
                    <a:pt x="918" y="993"/>
                  </a:lnTo>
                  <a:lnTo>
                    <a:pt x="849" y="1080"/>
                  </a:lnTo>
                  <a:lnTo>
                    <a:pt x="780" y="1167"/>
                  </a:lnTo>
                  <a:lnTo>
                    <a:pt x="780" y="1167"/>
                  </a:lnTo>
                  <a:lnTo>
                    <a:pt x="769" y="1156"/>
                  </a:lnTo>
                  <a:lnTo>
                    <a:pt x="758" y="1147"/>
                  </a:lnTo>
                  <a:lnTo>
                    <a:pt x="746" y="1137"/>
                  </a:lnTo>
                  <a:lnTo>
                    <a:pt x="733" y="1129"/>
                  </a:lnTo>
                  <a:lnTo>
                    <a:pt x="733" y="1129"/>
                  </a:lnTo>
                  <a:lnTo>
                    <a:pt x="758" y="1114"/>
                  </a:lnTo>
                  <a:lnTo>
                    <a:pt x="781" y="1097"/>
                  </a:lnTo>
                  <a:lnTo>
                    <a:pt x="828" y="1064"/>
                  </a:lnTo>
                  <a:lnTo>
                    <a:pt x="873" y="1030"/>
                  </a:lnTo>
                  <a:lnTo>
                    <a:pt x="918" y="993"/>
                  </a:lnTo>
                  <a:lnTo>
                    <a:pt x="918" y="993"/>
                  </a:lnTo>
                  <a:close/>
                  <a:moveTo>
                    <a:pt x="684" y="1086"/>
                  </a:moveTo>
                  <a:lnTo>
                    <a:pt x="684" y="1086"/>
                  </a:lnTo>
                  <a:lnTo>
                    <a:pt x="683" y="1085"/>
                  </a:lnTo>
                  <a:lnTo>
                    <a:pt x="683" y="1082"/>
                  </a:lnTo>
                  <a:lnTo>
                    <a:pt x="684" y="1078"/>
                  </a:lnTo>
                  <a:lnTo>
                    <a:pt x="686" y="1072"/>
                  </a:lnTo>
                  <a:lnTo>
                    <a:pt x="691" y="1065"/>
                  </a:lnTo>
                  <a:lnTo>
                    <a:pt x="706" y="1047"/>
                  </a:lnTo>
                  <a:lnTo>
                    <a:pt x="727" y="1027"/>
                  </a:lnTo>
                  <a:lnTo>
                    <a:pt x="753" y="1004"/>
                  </a:lnTo>
                  <a:lnTo>
                    <a:pt x="781" y="980"/>
                  </a:lnTo>
                  <a:lnTo>
                    <a:pt x="838" y="932"/>
                  </a:lnTo>
                  <a:lnTo>
                    <a:pt x="838" y="932"/>
                  </a:lnTo>
                  <a:lnTo>
                    <a:pt x="783" y="1005"/>
                  </a:lnTo>
                  <a:lnTo>
                    <a:pt x="726" y="1075"/>
                  </a:lnTo>
                  <a:lnTo>
                    <a:pt x="726" y="1075"/>
                  </a:lnTo>
                  <a:lnTo>
                    <a:pt x="721" y="1074"/>
                  </a:lnTo>
                  <a:lnTo>
                    <a:pt x="719" y="1074"/>
                  </a:lnTo>
                  <a:lnTo>
                    <a:pt x="717" y="1074"/>
                  </a:lnTo>
                  <a:lnTo>
                    <a:pt x="717" y="1074"/>
                  </a:lnTo>
                  <a:lnTo>
                    <a:pt x="700" y="1082"/>
                  </a:lnTo>
                  <a:lnTo>
                    <a:pt x="685" y="1090"/>
                  </a:lnTo>
                  <a:lnTo>
                    <a:pt x="685" y="1090"/>
                  </a:lnTo>
                  <a:lnTo>
                    <a:pt x="685" y="1088"/>
                  </a:lnTo>
                  <a:lnTo>
                    <a:pt x="684" y="1086"/>
                  </a:lnTo>
                  <a:lnTo>
                    <a:pt x="684" y="1086"/>
                  </a:lnTo>
                  <a:close/>
                  <a:moveTo>
                    <a:pt x="182" y="1065"/>
                  </a:moveTo>
                  <a:lnTo>
                    <a:pt x="182" y="1065"/>
                  </a:lnTo>
                  <a:lnTo>
                    <a:pt x="178" y="1059"/>
                  </a:lnTo>
                  <a:lnTo>
                    <a:pt x="178" y="1059"/>
                  </a:lnTo>
                  <a:lnTo>
                    <a:pt x="231" y="1017"/>
                  </a:lnTo>
                  <a:lnTo>
                    <a:pt x="282" y="975"/>
                  </a:lnTo>
                  <a:lnTo>
                    <a:pt x="334" y="931"/>
                  </a:lnTo>
                  <a:lnTo>
                    <a:pt x="384" y="888"/>
                  </a:lnTo>
                  <a:lnTo>
                    <a:pt x="384" y="888"/>
                  </a:lnTo>
                  <a:lnTo>
                    <a:pt x="337" y="946"/>
                  </a:lnTo>
                  <a:lnTo>
                    <a:pt x="293" y="1006"/>
                  </a:lnTo>
                  <a:lnTo>
                    <a:pt x="248" y="1067"/>
                  </a:lnTo>
                  <a:lnTo>
                    <a:pt x="206" y="1128"/>
                  </a:lnTo>
                  <a:lnTo>
                    <a:pt x="206" y="1128"/>
                  </a:lnTo>
                  <a:lnTo>
                    <a:pt x="195" y="1096"/>
                  </a:lnTo>
                  <a:lnTo>
                    <a:pt x="182" y="1065"/>
                  </a:lnTo>
                  <a:lnTo>
                    <a:pt x="182" y="1065"/>
                  </a:lnTo>
                  <a:close/>
                  <a:moveTo>
                    <a:pt x="583" y="1308"/>
                  </a:moveTo>
                  <a:lnTo>
                    <a:pt x="583" y="1308"/>
                  </a:lnTo>
                  <a:lnTo>
                    <a:pt x="586" y="1329"/>
                  </a:lnTo>
                  <a:lnTo>
                    <a:pt x="589" y="1350"/>
                  </a:lnTo>
                  <a:lnTo>
                    <a:pt x="596" y="1391"/>
                  </a:lnTo>
                  <a:lnTo>
                    <a:pt x="604" y="1431"/>
                  </a:lnTo>
                  <a:lnTo>
                    <a:pt x="610" y="1467"/>
                  </a:lnTo>
                  <a:lnTo>
                    <a:pt x="610" y="1467"/>
                  </a:lnTo>
                  <a:lnTo>
                    <a:pt x="609" y="1487"/>
                  </a:lnTo>
                  <a:lnTo>
                    <a:pt x="607" y="1506"/>
                  </a:lnTo>
                  <a:lnTo>
                    <a:pt x="603" y="1522"/>
                  </a:lnTo>
                  <a:lnTo>
                    <a:pt x="598" y="1538"/>
                  </a:lnTo>
                  <a:lnTo>
                    <a:pt x="593" y="1552"/>
                  </a:lnTo>
                  <a:lnTo>
                    <a:pt x="587" y="1565"/>
                  </a:lnTo>
                  <a:lnTo>
                    <a:pt x="579" y="1576"/>
                  </a:lnTo>
                  <a:lnTo>
                    <a:pt x="570" y="1587"/>
                  </a:lnTo>
                  <a:lnTo>
                    <a:pt x="561" y="1596"/>
                  </a:lnTo>
                  <a:lnTo>
                    <a:pt x="550" y="1603"/>
                  </a:lnTo>
                  <a:lnTo>
                    <a:pt x="539" y="1610"/>
                  </a:lnTo>
                  <a:lnTo>
                    <a:pt x="526" y="1615"/>
                  </a:lnTo>
                  <a:lnTo>
                    <a:pt x="512" y="1620"/>
                  </a:lnTo>
                  <a:lnTo>
                    <a:pt x="498" y="1622"/>
                  </a:lnTo>
                  <a:lnTo>
                    <a:pt x="481" y="1623"/>
                  </a:lnTo>
                  <a:lnTo>
                    <a:pt x="465" y="1623"/>
                  </a:lnTo>
                  <a:lnTo>
                    <a:pt x="465" y="1623"/>
                  </a:lnTo>
                  <a:lnTo>
                    <a:pt x="525" y="1536"/>
                  </a:lnTo>
                  <a:lnTo>
                    <a:pt x="584" y="1450"/>
                  </a:lnTo>
                  <a:lnTo>
                    <a:pt x="584" y="1450"/>
                  </a:lnTo>
                  <a:lnTo>
                    <a:pt x="587" y="1447"/>
                  </a:lnTo>
                  <a:lnTo>
                    <a:pt x="587" y="1444"/>
                  </a:lnTo>
                  <a:lnTo>
                    <a:pt x="588" y="1440"/>
                  </a:lnTo>
                  <a:lnTo>
                    <a:pt x="587" y="1437"/>
                  </a:lnTo>
                  <a:lnTo>
                    <a:pt x="584" y="1432"/>
                  </a:lnTo>
                  <a:lnTo>
                    <a:pt x="580" y="1428"/>
                  </a:lnTo>
                  <a:lnTo>
                    <a:pt x="574" y="1424"/>
                  </a:lnTo>
                  <a:lnTo>
                    <a:pt x="568" y="1423"/>
                  </a:lnTo>
                  <a:lnTo>
                    <a:pt x="561" y="1424"/>
                  </a:lnTo>
                  <a:lnTo>
                    <a:pt x="559" y="1425"/>
                  </a:lnTo>
                  <a:lnTo>
                    <a:pt x="555" y="1428"/>
                  </a:lnTo>
                  <a:lnTo>
                    <a:pt x="555" y="1428"/>
                  </a:lnTo>
                  <a:lnTo>
                    <a:pt x="543" y="1443"/>
                  </a:lnTo>
                  <a:lnTo>
                    <a:pt x="532" y="1457"/>
                  </a:lnTo>
                  <a:lnTo>
                    <a:pt x="519" y="1470"/>
                  </a:lnTo>
                  <a:lnTo>
                    <a:pt x="505" y="1483"/>
                  </a:lnTo>
                  <a:lnTo>
                    <a:pt x="491" y="1494"/>
                  </a:lnTo>
                  <a:lnTo>
                    <a:pt x="476" y="1506"/>
                  </a:lnTo>
                  <a:lnTo>
                    <a:pt x="460" y="1517"/>
                  </a:lnTo>
                  <a:lnTo>
                    <a:pt x="445" y="1527"/>
                  </a:lnTo>
                  <a:lnTo>
                    <a:pt x="445" y="1527"/>
                  </a:lnTo>
                  <a:lnTo>
                    <a:pt x="443" y="1528"/>
                  </a:lnTo>
                  <a:lnTo>
                    <a:pt x="443" y="1528"/>
                  </a:lnTo>
                  <a:lnTo>
                    <a:pt x="452" y="1518"/>
                  </a:lnTo>
                  <a:lnTo>
                    <a:pt x="452" y="1518"/>
                  </a:lnTo>
                  <a:lnTo>
                    <a:pt x="471" y="1493"/>
                  </a:lnTo>
                  <a:lnTo>
                    <a:pt x="490" y="1467"/>
                  </a:lnTo>
                  <a:lnTo>
                    <a:pt x="507" y="1443"/>
                  </a:lnTo>
                  <a:lnTo>
                    <a:pt x="524" y="1417"/>
                  </a:lnTo>
                  <a:lnTo>
                    <a:pt x="540" y="1390"/>
                  </a:lnTo>
                  <a:lnTo>
                    <a:pt x="555" y="1363"/>
                  </a:lnTo>
                  <a:lnTo>
                    <a:pt x="569" y="1336"/>
                  </a:lnTo>
                  <a:lnTo>
                    <a:pt x="583" y="1308"/>
                  </a:lnTo>
                  <a:lnTo>
                    <a:pt x="583" y="1308"/>
                  </a:lnTo>
                  <a:close/>
                  <a:moveTo>
                    <a:pt x="541" y="1350"/>
                  </a:moveTo>
                  <a:lnTo>
                    <a:pt x="541" y="1350"/>
                  </a:lnTo>
                  <a:lnTo>
                    <a:pt x="520" y="1373"/>
                  </a:lnTo>
                  <a:lnTo>
                    <a:pt x="498" y="1399"/>
                  </a:lnTo>
                  <a:lnTo>
                    <a:pt x="447" y="1460"/>
                  </a:lnTo>
                  <a:lnTo>
                    <a:pt x="397" y="1527"/>
                  </a:lnTo>
                  <a:lnTo>
                    <a:pt x="348" y="1588"/>
                  </a:lnTo>
                  <a:lnTo>
                    <a:pt x="348" y="1588"/>
                  </a:lnTo>
                  <a:lnTo>
                    <a:pt x="346" y="1591"/>
                  </a:lnTo>
                  <a:lnTo>
                    <a:pt x="346" y="1595"/>
                  </a:lnTo>
                  <a:lnTo>
                    <a:pt x="346" y="1595"/>
                  </a:lnTo>
                  <a:lnTo>
                    <a:pt x="336" y="1580"/>
                  </a:lnTo>
                  <a:lnTo>
                    <a:pt x="328" y="1565"/>
                  </a:lnTo>
                  <a:lnTo>
                    <a:pt x="328" y="1565"/>
                  </a:lnTo>
                  <a:lnTo>
                    <a:pt x="541" y="1350"/>
                  </a:lnTo>
                  <a:lnTo>
                    <a:pt x="541" y="1350"/>
                  </a:lnTo>
                  <a:close/>
                  <a:moveTo>
                    <a:pt x="437" y="1309"/>
                  </a:moveTo>
                  <a:lnTo>
                    <a:pt x="437" y="1309"/>
                  </a:lnTo>
                  <a:lnTo>
                    <a:pt x="403" y="1361"/>
                  </a:lnTo>
                  <a:lnTo>
                    <a:pt x="371" y="1414"/>
                  </a:lnTo>
                  <a:lnTo>
                    <a:pt x="341" y="1467"/>
                  </a:lnTo>
                  <a:lnTo>
                    <a:pt x="310" y="1520"/>
                  </a:lnTo>
                  <a:lnTo>
                    <a:pt x="310" y="1520"/>
                  </a:lnTo>
                  <a:lnTo>
                    <a:pt x="300" y="1487"/>
                  </a:lnTo>
                  <a:lnTo>
                    <a:pt x="292" y="1454"/>
                  </a:lnTo>
                  <a:lnTo>
                    <a:pt x="292" y="1454"/>
                  </a:lnTo>
                  <a:lnTo>
                    <a:pt x="293" y="1454"/>
                  </a:lnTo>
                  <a:lnTo>
                    <a:pt x="293" y="1454"/>
                  </a:lnTo>
                  <a:lnTo>
                    <a:pt x="374" y="1369"/>
                  </a:lnTo>
                  <a:lnTo>
                    <a:pt x="454" y="1284"/>
                  </a:lnTo>
                  <a:lnTo>
                    <a:pt x="454" y="1284"/>
                  </a:lnTo>
                  <a:lnTo>
                    <a:pt x="437" y="1309"/>
                  </a:lnTo>
                  <a:lnTo>
                    <a:pt x="437" y="1309"/>
                  </a:lnTo>
                  <a:close/>
                  <a:moveTo>
                    <a:pt x="624" y="1016"/>
                  </a:moveTo>
                  <a:lnTo>
                    <a:pt x="624" y="1016"/>
                  </a:lnTo>
                  <a:lnTo>
                    <a:pt x="579" y="1062"/>
                  </a:lnTo>
                  <a:lnTo>
                    <a:pt x="534" y="1110"/>
                  </a:lnTo>
                  <a:lnTo>
                    <a:pt x="490" y="1158"/>
                  </a:lnTo>
                  <a:lnTo>
                    <a:pt x="446" y="1208"/>
                  </a:lnTo>
                  <a:lnTo>
                    <a:pt x="403" y="1257"/>
                  </a:lnTo>
                  <a:lnTo>
                    <a:pt x="362" y="1307"/>
                  </a:lnTo>
                  <a:lnTo>
                    <a:pt x="321" y="1358"/>
                  </a:lnTo>
                  <a:lnTo>
                    <a:pt x="281" y="1411"/>
                  </a:lnTo>
                  <a:lnTo>
                    <a:pt x="281" y="1411"/>
                  </a:lnTo>
                  <a:lnTo>
                    <a:pt x="267" y="1351"/>
                  </a:lnTo>
                  <a:lnTo>
                    <a:pt x="267" y="1351"/>
                  </a:lnTo>
                  <a:lnTo>
                    <a:pt x="390" y="1230"/>
                  </a:lnTo>
                  <a:lnTo>
                    <a:pt x="452" y="1170"/>
                  </a:lnTo>
                  <a:lnTo>
                    <a:pt x="515" y="1110"/>
                  </a:lnTo>
                  <a:lnTo>
                    <a:pt x="515" y="1110"/>
                  </a:lnTo>
                  <a:lnTo>
                    <a:pt x="542" y="1086"/>
                  </a:lnTo>
                  <a:lnTo>
                    <a:pt x="569" y="1062"/>
                  </a:lnTo>
                  <a:lnTo>
                    <a:pt x="624" y="1016"/>
                  </a:lnTo>
                  <a:lnTo>
                    <a:pt x="624" y="1016"/>
                  </a:lnTo>
                  <a:close/>
                  <a:moveTo>
                    <a:pt x="684" y="771"/>
                  </a:moveTo>
                  <a:lnTo>
                    <a:pt x="684" y="771"/>
                  </a:lnTo>
                  <a:lnTo>
                    <a:pt x="680" y="777"/>
                  </a:lnTo>
                  <a:lnTo>
                    <a:pt x="679" y="783"/>
                  </a:lnTo>
                  <a:lnTo>
                    <a:pt x="680" y="788"/>
                  </a:lnTo>
                  <a:lnTo>
                    <a:pt x="683" y="794"/>
                  </a:lnTo>
                  <a:lnTo>
                    <a:pt x="683" y="794"/>
                  </a:lnTo>
                  <a:lnTo>
                    <a:pt x="625" y="846"/>
                  </a:lnTo>
                  <a:lnTo>
                    <a:pt x="569" y="899"/>
                  </a:lnTo>
                  <a:lnTo>
                    <a:pt x="513" y="951"/>
                  </a:lnTo>
                  <a:lnTo>
                    <a:pt x="457" y="1005"/>
                  </a:lnTo>
                  <a:lnTo>
                    <a:pt x="403" y="1059"/>
                  </a:lnTo>
                  <a:lnTo>
                    <a:pt x="348" y="1114"/>
                  </a:lnTo>
                  <a:lnTo>
                    <a:pt x="295" y="1170"/>
                  </a:lnTo>
                  <a:lnTo>
                    <a:pt x="243" y="1227"/>
                  </a:lnTo>
                  <a:lnTo>
                    <a:pt x="243" y="1227"/>
                  </a:lnTo>
                  <a:lnTo>
                    <a:pt x="241" y="1230"/>
                  </a:lnTo>
                  <a:lnTo>
                    <a:pt x="240" y="1233"/>
                  </a:lnTo>
                  <a:lnTo>
                    <a:pt x="241" y="1236"/>
                  </a:lnTo>
                  <a:lnTo>
                    <a:pt x="244" y="1238"/>
                  </a:lnTo>
                  <a:lnTo>
                    <a:pt x="245" y="1240"/>
                  </a:lnTo>
                  <a:lnTo>
                    <a:pt x="248" y="1240"/>
                  </a:lnTo>
                  <a:lnTo>
                    <a:pt x="251" y="1240"/>
                  </a:lnTo>
                  <a:lnTo>
                    <a:pt x="253" y="1238"/>
                  </a:lnTo>
                  <a:lnTo>
                    <a:pt x="253" y="1238"/>
                  </a:lnTo>
                  <a:lnTo>
                    <a:pt x="368" y="1120"/>
                  </a:lnTo>
                  <a:lnTo>
                    <a:pt x="425" y="1060"/>
                  </a:lnTo>
                  <a:lnTo>
                    <a:pt x="484" y="1002"/>
                  </a:lnTo>
                  <a:lnTo>
                    <a:pt x="484" y="1002"/>
                  </a:lnTo>
                  <a:lnTo>
                    <a:pt x="513" y="975"/>
                  </a:lnTo>
                  <a:lnTo>
                    <a:pt x="546" y="946"/>
                  </a:lnTo>
                  <a:lnTo>
                    <a:pt x="615" y="890"/>
                  </a:lnTo>
                  <a:lnTo>
                    <a:pt x="649" y="862"/>
                  </a:lnTo>
                  <a:lnTo>
                    <a:pt x="679" y="835"/>
                  </a:lnTo>
                  <a:lnTo>
                    <a:pt x="707" y="810"/>
                  </a:lnTo>
                  <a:lnTo>
                    <a:pt x="719" y="798"/>
                  </a:lnTo>
                  <a:lnTo>
                    <a:pt x="728" y="786"/>
                  </a:lnTo>
                  <a:lnTo>
                    <a:pt x="728" y="786"/>
                  </a:lnTo>
                  <a:lnTo>
                    <a:pt x="673" y="854"/>
                  </a:lnTo>
                  <a:lnTo>
                    <a:pt x="615" y="920"/>
                  </a:lnTo>
                  <a:lnTo>
                    <a:pt x="556" y="985"/>
                  </a:lnTo>
                  <a:lnTo>
                    <a:pt x="497" y="1051"/>
                  </a:lnTo>
                  <a:lnTo>
                    <a:pt x="376" y="1178"/>
                  </a:lnTo>
                  <a:lnTo>
                    <a:pt x="316" y="1244"/>
                  </a:lnTo>
                  <a:lnTo>
                    <a:pt x="257" y="1308"/>
                  </a:lnTo>
                  <a:lnTo>
                    <a:pt x="257" y="1308"/>
                  </a:lnTo>
                  <a:lnTo>
                    <a:pt x="240" y="1241"/>
                  </a:lnTo>
                  <a:lnTo>
                    <a:pt x="231" y="1208"/>
                  </a:lnTo>
                  <a:lnTo>
                    <a:pt x="222" y="1174"/>
                  </a:lnTo>
                  <a:lnTo>
                    <a:pt x="222" y="1174"/>
                  </a:lnTo>
                  <a:lnTo>
                    <a:pt x="321" y="1080"/>
                  </a:lnTo>
                  <a:lnTo>
                    <a:pt x="419" y="985"/>
                  </a:lnTo>
                  <a:lnTo>
                    <a:pt x="518" y="889"/>
                  </a:lnTo>
                  <a:lnTo>
                    <a:pt x="615" y="793"/>
                  </a:lnTo>
                  <a:lnTo>
                    <a:pt x="808" y="600"/>
                  </a:lnTo>
                  <a:lnTo>
                    <a:pt x="905" y="504"/>
                  </a:lnTo>
                  <a:lnTo>
                    <a:pt x="1003" y="409"/>
                  </a:lnTo>
                  <a:lnTo>
                    <a:pt x="1003" y="409"/>
                  </a:lnTo>
                  <a:lnTo>
                    <a:pt x="1026" y="388"/>
                  </a:lnTo>
                  <a:lnTo>
                    <a:pt x="1026" y="388"/>
                  </a:lnTo>
                  <a:lnTo>
                    <a:pt x="938" y="482"/>
                  </a:lnTo>
                  <a:lnTo>
                    <a:pt x="851" y="577"/>
                  </a:lnTo>
                  <a:lnTo>
                    <a:pt x="809" y="625"/>
                  </a:lnTo>
                  <a:lnTo>
                    <a:pt x="766" y="673"/>
                  </a:lnTo>
                  <a:lnTo>
                    <a:pt x="725" y="722"/>
                  </a:lnTo>
                  <a:lnTo>
                    <a:pt x="684" y="771"/>
                  </a:lnTo>
                  <a:lnTo>
                    <a:pt x="684" y="771"/>
                  </a:lnTo>
                  <a:close/>
                  <a:moveTo>
                    <a:pt x="1110" y="59"/>
                  </a:moveTo>
                  <a:lnTo>
                    <a:pt x="1110" y="59"/>
                  </a:lnTo>
                  <a:lnTo>
                    <a:pt x="1202" y="76"/>
                  </a:lnTo>
                  <a:lnTo>
                    <a:pt x="1243" y="83"/>
                  </a:lnTo>
                  <a:lnTo>
                    <a:pt x="1280" y="89"/>
                  </a:lnTo>
                  <a:lnTo>
                    <a:pt x="1280" y="89"/>
                  </a:lnTo>
                  <a:lnTo>
                    <a:pt x="1291" y="90"/>
                  </a:lnTo>
                  <a:lnTo>
                    <a:pt x="1305" y="91"/>
                  </a:lnTo>
                  <a:lnTo>
                    <a:pt x="1340" y="92"/>
                  </a:lnTo>
                  <a:lnTo>
                    <a:pt x="1378" y="92"/>
                  </a:lnTo>
                  <a:lnTo>
                    <a:pt x="1417" y="94"/>
                  </a:lnTo>
                  <a:lnTo>
                    <a:pt x="1434" y="97"/>
                  </a:lnTo>
                  <a:lnTo>
                    <a:pt x="1450" y="100"/>
                  </a:lnTo>
                  <a:lnTo>
                    <a:pt x="1466" y="104"/>
                  </a:lnTo>
                  <a:lnTo>
                    <a:pt x="1479" y="110"/>
                  </a:lnTo>
                  <a:lnTo>
                    <a:pt x="1483" y="113"/>
                  </a:lnTo>
                  <a:lnTo>
                    <a:pt x="1488" y="117"/>
                  </a:lnTo>
                  <a:lnTo>
                    <a:pt x="1491" y="120"/>
                  </a:lnTo>
                  <a:lnTo>
                    <a:pt x="1494" y="125"/>
                  </a:lnTo>
                  <a:lnTo>
                    <a:pt x="1496" y="130"/>
                  </a:lnTo>
                  <a:lnTo>
                    <a:pt x="1497" y="135"/>
                  </a:lnTo>
                  <a:lnTo>
                    <a:pt x="1497" y="141"/>
                  </a:lnTo>
                  <a:lnTo>
                    <a:pt x="1496" y="147"/>
                  </a:lnTo>
                  <a:lnTo>
                    <a:pt x="1496" y="147"/>
                  </a:lnTo>
                  <a:lnTo>
                    <a:pt x="1489" y="166"/>
                  </a:lnTo>
                  <a:lnTo>
                    <a:pt x="1481" y="183"/>
                  </a:lnTo>
                  <a:lnTo>
                    <a:pt x="1472" y="200"/>
                  </a:lnTo>
                  <a:lnTo>
                    <a:pt x="1460" y="216"/>
                  </a:lnTo>
                  <a:lnTo>
                    <a:pt x="1447" y="231"/>
                  </a:lnTo>
                  <a:lnTo>
                    <a:pt x="1433" y="245"/>
                  </a:lnTo>
                  <a:lnTo>
                    <a:pt x="1417" y="259"/>
                  </a:lnTo>
                  <a:lnTo>
                    <a:pt x="1401" y="273"/>
                  </a:lnTo>
                  <a:lnTo>
                    <a:pt x="1384" y="285"/>
                  </a:lnTo>
                  <a:lnTo>
                    <a:pt x="1367" y="298"/>
                  </a:lnTo>
                  <a:lnTo>
                    <a:pt x="1332" y="320"/>
                  </a:lnTo>
                  <a:lnTo>
                    <a:pt x="1297" y="340"/>
                  </a:lnTo>
                  <a:lnTo>
                    <a:pt x="1264" y="359"/>
                  </a:lnTo>
                  <a:lnTo>
                    <a:pt x="1264" y="359"/>
                  </a:lnTo>
                  <a:lnTo>
                    <a:pt x="1233" y="376"/>
                  </a:lnTo>
                  <a:lnTo>
                    <a:pt x="1198" y="396"/>
                  </a:lnTo>
                  <a:lnTo>
                    <a:pt x="1119" y="439"/>
                  </a:lnTo>
                  <a:lnTo>
                    <a:pt x="1079" y="462"/>
                  </a:lnTo>
                  <a:lnTo>
                    <a:pt x="1040" y="487"/>
                  </a:lnTo>
                  <a:lnTo>
                    <a:pt x="1002" y="512"/>
                  </a:lnTo>
                  <a:lnTo>
                    <a:pt x="985" y="526"/>
                  </a:lnTo>
                  <a:lnTo>
                    <a:pt x="967" y="539"/>
                  </a:lnTo>
                  <a:lnTo>
                    <a:pt x="967" y="539"/>
                  </a:lnTo>
                  <a:lnTo>
                    <a:pt x="1016" y="494"/>
                  </a:lnTo>
                  <a:lnTo>
                    <a:pt x="1067" y="448"/>
                  </a:lnTo>
                  <a:lnTo>
                    <a:pt x="1067" y="448"/>
                  </a:lnTo>
                  <a:lnTo>
                    <a:pt x="1126" y="396"/>
                  </a:lnTo>
                  <a:lnTo>
                    <a:pt x="1187" y="346"/>
                  </a:lnTo>
                  <a:lnTo>
                    <a:pt x="1187" y="346"/>
                  </a:lnTo>
                  <a:lnTo>
                    <a:pt x="1180" y="355"/>
                  </a:lnTo>
                  <a:lnTo>
                    <a:pt x="1180" y="355"/>
                  </a:lnTo>
                  <a:lnTo>
                    <a:pt x="1177" y="361"/>
                  </a:lnTo>
                  <a:lnTo>
                    <a:pt x="1175" y="367"/>
                  </a:lnTo>
                  <a:lnTo>
                    <a:pt x="1177" y="374"/>
                  </a:lnTo>
                  <a:lnTo>
                    <a:pt x="1180" y="380"/>
                  </a:lnTo>
                  <a:lnTo>
                    <a:pt x="1184" y="385"/>
                  </a:lnTo>
                  <a:lnTo>
                    <a:pt x="1189" y="387"/>
                  </a:lnTo>
                  <a:lnTo>
                    <a:pt x="1192" y="387"/>
                  </a:lnTo>
                  <a:lnTo>
                    <a:pt x="1195" y="387"/>
                  </a:lnTo>
                  <a:lnTo>
                    <a:pt x="1199" y="386"/>
                  </a:lnTo>
                  <a:lnTo>
                    <a:pt x="1202" y="384"/>
                  </a:lnTo>
                  <a:lnTo>
                    <a:pt x="1202" y="384"/>
                  </a:lnTo>
                  <a:lnTo>
                    <a:pt x="1234" y="362"/>
                  </a:lnTo>
                  <a:lnTo>
                    <a:pt x="1263" y="341"/>
                  </a:lnTo>
                  <a:lnTo>
                    <a:pt x="1292" y="318"/>
                  </a:lnTo>
                  <a:lnTo>
                    <a:pt x="1319" y="295"/>
                  </a:lnTo>
                  <a:lnTo>
                    <a:pt x="1346" y="270"/>
                  </a:lnTo>
                  <a:lnTo>
                    <a:pt x="1371" y="244"/>
                  </a:lnTo>
                  <a:lnTo>
                    <a:pt x="1394" y="215"/>
                  </a:lnTo>
                  <a:lnTo>
                    <a:pt x="1418" y="185"/>
                  </a:lnTo>
                  <a:lnTo>
                    <a:pt x="1418" y="185"/>
                  </a:lnTo>
                  <a:lnTo>
                    <a:pt x="1419" y="181"/>
                  </a:lnTo>
                  <a:lnTo>
                    <a:pt x="1420" y="177"/>
                  </a:lnTo>
                  <a:lnTo>
                    <a:pt x="1420" y="174"/>
                  </a:lnTo>
                  <a:lnTo>
                    <a:pt x="1420" y="172"/>
                  </a:lnTo>
                  <a:lnTo>
                    <a:pt x="1417" y="166"/>
                  </a:lnTo>
                  <a:lnTo>
                    <a:pt x="1412" y="161"/>
                  </a:lnTo>
                  <a:lnTo>
                    <a:pt x="1405" y="159"/>
                  </a:lnTo>
                  <a:lnTo>
                    <a:pt x="1398" y="159"/>
                  </a:lnTo>
                  <a:lnTo>
                    <a:pt x="1394" y="159"/>
                  </a:lnTo>
                  <a:lnTo>
                    <a:pt x="1391" y="161"/>
                  </a:lnTo>
                  <a:lnTo>
                    <a:pt x="1388" y="163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85" y="167"/>
                  </a:lnTo>
                  <a:lnTo>
                    <a:pt x="1379" y="162"/>
                  </a:lnTo>
                  <a:lnTo>
                    <a:pt x="1376" y="160"/>
                  </a:lnTo>
                  <a:lnTo>
                    <a:pt x="1372" y="159"/>
                  </a:lnTo>
                  <a:lnTo>
                    <a:pt x="1369" y="159"/>
                  </a:lnTo>
                  <a:lnTo>
                    <a:pt x="1364" y="159"/>
                  </a:lnTo>
                  <a:lnTo>
                    <a:pt x="1360" y="160"/>
                  </a:lnTo>
                  <a:lnTo>
                    <a:pt x="1357" y="162"/>
                  </a:lnTo>
                  <a:lnTo>
                    <a:pt x="1357" y="162"/>
                  </a:lnTo>
                  <a:lnTo>
                    <a:pt x="1280" y="224"/>
                  </a:lnTo>
                  <a:lnTo>
                    <a:pt x="1202" y="288"/>
                  </a:lnTo>
                  <a:lnTo>
                    <a:pt x="1126" y="351"/>
                  </a:lnTo>
                  <a:lnTo>
                    <a:pt x="1051" y="414"/>
                  </a:lnTo>
                  <a:lnTo>
                    <a:pt x="1051" y="414"/>
                  </a:lnTo>
                  <a:lnTo>
                    <a:pt x="1178" y="278"/>
                  </a:lnTo>
                  <a:lnTo>
                    <a:pt x="1241" y="210"/>
                  </a:lnTo>
                  <a:lnTo>
                    <a:pt x="1303" y="141"/>
                  </a:lnTo>
                  <a:lnTo>
                    <a:pt x="1303" y="141"/>
                  </a:lnTo>
                  <a:lnTo>
                    <a:pt x="1305" y="138"/>
                  </a:lnTo>
                  <a:lnTo>
                    <a:pt x="1307" y="134"/>
                  </a:lnTo>
                  <a:lnTo>
                    <a:pt x="1308" y="131"/>
                  </a:lnTo>
                  <a:lnTo>
                    <a:pt x="1308" y="127"/>
                  </a:lnTo>
                  <a:lnTo>
                    <a:pt x="1307" y="120"/>
                  </a:lnTo>
                  <a:lnTo>
                    <a:pt x="1302" y="115"/>
                  </a:lnTo>
                  <a:lnTo>
                    <a:pt x="1297" y="111"/>
                  </a:lnTo>
                  <a:lnTo>
                    <a:pt x="1290" y="110"/>
                  </a:lnTo>
                  <a:lnTo>
                    <a:pt x="1287" y="110"/>
                  </a:lnTo>
                  <a:lnTo>
                    <a:pt x="1283" y="111"/>
                  </a:lnTo>
                  <a:lnTo>
                    <a:pt x="1280" y="112"/>
                  </a:lnTo>
                  <a:lnTo>
                    <a:pt x="1276" y="114"/>
                  </a:lnTo>
                  <a:lnTo>
                    <a:pt x="1276" y="114"/>
                  </a:lnTo>
                  <a:lnTo>
                    <a:pt x="1209" y="172"/>
                  </a:lnTo>
                  <a:lnTo>
                    <a:pt x="1144" y="230"/>
                  </a:lnTo>
                  <a:lnTo>
                    <a:pt x="1078" y="290"/>
                  </a:lnTo>
                  <a:lnTo>
                    <a:pt x="1014" y="350"/>
                  </a:lnTo>
                  <a:lnTo>
                    <a:pt x="951" y="410"/>
                  </a:lnTo>
                  <a:lnTo>
                    <a:pt x="888" y="471"/>
                  </a:lnTo>
                  <a:lnTo>
                    <a:pt x="761" y="594"/>
                  </a:lnTo>
                  <a:lnTo>
                    <a:pt x="512" y="842"/>
                  </a:lnTo>
                  <a:lnTo>
                    <a:pt x="387" y="965"/>
                  </a:lnTo>
                  <a:lnTo>
                    <a:pt x="260" y="1088"/>
                  </a:lnTo>
                  <a:lnTo>
                    <a:pt x="260" y="1088"/>
                  </a:lnTo>
                  <a:lnTo>
                    <a:pt x="285" y="1064"/>
                  </a:lnTo>
                  <a:lnTo>
                    <a:pt x="310" y="1038"/>
                  </a:lnTo>
                  <a:lnTo>
                    <a:pt x="363" y="980"/>
                  </a:lnTo>
                  <a:lnTo>
                    <a:pt x="417" y="917"/>
                  </a:lnTo>
                  <a:lnTo>
                    <a:pt x="472" y="852"/>
                  </a:lnTo>
                  <a:lnTo>
                    <a:pt x="528" y="785"/>
                  </a:lnTo>
                  <a:lnTo>
                    <a:pt x="586" y="718"/>
                  </a:lnTo>
                  <a:lnTo>
                    <a:pt x="642" y="655"/>
                  </a:lnTo>
                  <a:lnTo>
                    <a:pt x="670" y="625"/>
                  </a:lnTo>
                  <a:lnTo>
                    <a:pt x="697" y="595"/>
                  </a:lnTo>
                  <a:lnTo>
                    <a:pt x="697" y="595"/>
                  </a:lnTo>
                  <a:lnTo>
                    <a:pt x="755" y="534"/>
                  </a:lnTo>
                  <a:lnTo>
                    <a:pt x="815" y="476"/>
                  </a:lnTo>
                  <a:lnTo>
                    <a:pt x="934" y="359"/>
                  </a:lnTo>
                  <a:lnTo>
                    <a:pt x="1055" y="242"/>
                  </a:lnTo>
                  <a:lnTo>
                    <a:pt x="1174" y="125"/>
                  </a:lnTo>
                  <a:lnTo>
                    <a:pt x="1174" y="125"/>
                  </a:lnTo>
                  <a:lnTo>
                    <a:pt x="1177" y="121"/>
                  </a:lnTo>
                  <a:lnTo>
                    <a:pt x="1179" y="118"/>
                  </a:lnTo>
                  <a:lnTo>
                    <a:pt x="1179" y="114"/>
                  </a:lnTo>
                  <a:lnTo>
                    <a:pt x="1179" y="111"/>
                  </a:lnTo>
                  <a:lnTo>
                    <a:pt x="1178" y="105"/>
                  </a:lnTo>
                  <a:lnTo>
                    <a:pt x="1174" y="99"/>
                  </a:lnTo>
                  <a:lnTo>
                    <a:pt x="1168" y="96"/>
                  </a:lnTo>
                  <a:lnTo>
                    <a:pt x="1161" y="93"/>
                  </a:lnTo>
                  <a:lnTo>
                    <a:pt x="1159" y="94"/>
                  </a:lnTo>
                  <a:lnTo>
                    <a:pt x="1156" y="94"/>
                  </a:lnTo>
                  <a:lnTo>
                    <a:pt x="1152" y="97"/>
                  </a:lnTo>
                  <a:lnTo>
                    <a:pt x="1149" y="99"/>
                  </a:lnTo>
                  <a:lnTo>
                    <a:pt x="1149" y="99"/>
                  </a:lnTo>
                  <a:lnTo>
                    <a:pt x="1113" y="133"/>
                  </a:lnTo>
                  <a:lnTo>
                    <a:pt x="1078" y="167"/>
                  </a:lnTo>
                  <a:lnTo>
                    <a:pt x="1078" y="167"/>
                  </a:lnTo>
                  <a:lnTo>
                    <a:pt x="1070" y="166"/>
                  </a:lnTo>
                  <a:lnTo>
                    <a:pt x="1062" y="167"/>
                  </a:lnTo>
                  <a:lnTo>
                    <a:pt x="1054" y="170"/>
                  </a:lnTo>
                  <a:lnTo>
                    <a:pt x="1046" y="177"/>
                  </a:lnTo>
                  <a:lnTo>
                    <a:pt x="1038" y="186"/>
                  </a:lnTo>
                  <a:lnTo>
                    <a:pt x="1030" y="196"/>
                  </a:lnTo>
                  <a:lnTo>
                    <a:pt x="1023" y="210"/>
                  </a:lnTo>
                  <a:lnTo>
                    <a:pt x="1016" y="225"/>
                  </a:lnTo>
                  <a:lnTo>
                    <a:pt x="1016" y="225"/>
                  </a:lnTo>
                  <a:lnTo>
                    <a:pt x="925" y="314"/>
                  </a:lnTo>
                  <a:lnTo>
                    <a:pt x="835" y="405"/>
                  </a:lnTo>
                  <a:lnTo>
                    <a:pt x="655" y="584"/>
                  </a:lnTo>
                  <a:lnTo>
                    <a:pt x="564" y="673"/>
                  </a:lnTo>
                  <a:lnTo>
                    <a:pt x="472" y="760"/>
                  </a:lnTo>
                  <a:lnTo>
                    <a:pt x="378" y="846"/>
                  </a:lnTo>
                  <a:lnTo>
                    <a:pt x="332" y="888"/>
                  </a:lnTo>
                  <a:lnTo>
                    <a:pt x="284" y="930"/>
                  </a:lnTo>
                  <a:lnTo>
                    <a:pt x="284" y="930"/>
                  </a:lnTo>
                  <a:lnTo>
                    <a:pt x="307" y="909"/>
                  </a:lnTo>
                  <a:lnTo>
                    <a:pt x="330" y="887"/>
                  </a:lnTo>
                  <a:lnTo>
                    <a:pt x="354" y="863"/>
                  </a:lnTo>
                  <a:lnTo>
                    <a:pt x="378" y="839"/>
                  </a:lnTo>
                  <a:lnTo>
                    <a:pt x="425" y="787"/>
                  </a:lnTo>
                  <a:lnTo>
                    <a:pt x="473" y="735"/>
                  </a:lnTo>
                  <a:lnTo>
                    <a:pt x="520" y="681"/>
                  </a:lnTo>
                  <a:lnTo>
                    <a:pt x="568" y="627"/>
                  </a:lnTo>
                  <a:lnTo>
                    <a:pt x="616" y="575"/>
                  </a:lnTo>
                  <a:lnTo>
                    <a:pt x="641" y="551"/>
                  </a:lnTo>
                  <a:lnTo>
                    <a:pt x="664" y="527"/>
                  </a:lnTo>
                  <a:lnTo>
                    <a:pt x="664" y="527"/>
                  </a:lnTo>
                  <a:lnTo>
                    <a:pt x="781" y="415"/>
                  </a:lnTo>
                  <a:lnTo>
                    <a:pt x="838" y="358"/>
                  </a:lnTo>
                  <a:lnTo>
                    <a:pt x="895" y="300"/>
                  </a:lnTo>
                  <a:lnTo>
                    <a:pt x="950" y="242"/>
                  </a:lnTo>
                  <a:lnTo>
                    <a:pt x="1005" y="183"/>
                  </a:lnTo>
                  <a:lnTo>
                    <a:pt x="1057" y="122"/>
                  </a:lnTo>
                  <a:lnTo>
                    <a:pt x="1110" y="60"/>
                  </a:lnTo>
                  <a:lnTo>
                    <a:pt x="1110" y="60"/>
                  </a:lnTo>
                  <a:lnTo>
                    <a:pt x="1110" y="59"/>
                  </a:lnTo>
                  <a:lnTo>
                    <a:pt x="1110" y="59"/>
                  </a:lnTo>
                  <a:close/>
                  <a:moveTo>
                    <a:pt x="955" y="37"/>
                  </a:moveTo>
                  <a:lnTo>
                    <a:pt x="955" y="37"/>
                  </a:lnTo>
                  <a:lnTo>
                    <a:pt x="1010" y="43"/>
                  </a:lnTo>
                  <a:lnTo>
                    <a:pt x="1065" y="51"/>
                  </a:lnTo>
                  <a:lnTo>
                    <a:pt x="1065" y="51"/>
                  </a:lnTo>
                  <a:lnTo>
                    <a:pt x="952" y="145"/>
                  </a:lnTo>
                  <a:lnTo>
                    <a:pt x="835" y="244"/>
                  </a:lnTo>
                  <a:lnTo>
                    <a:pt x="775" y="295"/>
                  </a:lnTo>
                  <a:lnTo>
                    <a:pt x="717" y="347"/>
                  </a:lnTo>
                  <a:lnTo>
                    <a:pt x="657" y="400"/>
                  </a:lnTo>
                  <a:lnTo>
                    <a:pt x="598" y="454"/>
                  </a:lnTo>
                  <a:lnTo>
                    <a:pt x="598" y="454"/>
                  </a:lnTo>
                  <a:lnTo>
                    <a:pt x="639" y="410"/>
                  </a:lnTo>
                  <a:lnTo>
                    <a:pt x="679" y="367"/>
                  </a:lnTo>
                  <a:lnTo>
                    <a:pt x="718" y="323"/>
                  </a:lnTo>
                  <a:lnTo>
                    <a:pt x="755" y="277"/>
                  </a:lnTo>
                  <a:lnTo>
                    <a:pt x="755" y="277"/>
                  </a:lnTo>
                  <a:lnTo>
                    <a:pt x="808" y="220"/>
                  </a:lnTo>
                  <a:lnTo>
                    <a:pt x="859" y="161"/>
                  </a:lnTo>
                  <a:lnTo>
                    <a:pt x="884" y="131"/>
                  </a:lnTo>
                  <a:lnTo>
                    <a:pt x="909" y="100"/>
                  </a:lnTo>
                  <a:lnTo>
                    <a:pt x="932" y="69"/>
                  </a:lnTo>
                  <a:lnTo>
                    <a:pt x="955" y="37"/>
                  </a:lnTo>
                  <a:lnTo>
                    <a:pt x="955" y="37"/>
                  </a:lnTo>
                  <a:close/>
                  <a:moveTo>
                    <a:pt x="849" y="35"/>
                  </a:moveTo>
                  <a:lnTo>
                    <a:pt x="849" y="35"/>
                  </a:lnTo>
                  <a:lnTo>
                    <a:pt x="823" y="46"/>
                  </a:lnTo>
                  <a:lnTo>
                    <a:pt x="799" y="59"/>
                  </a:lnTo>
                  <a:lnTo>
                    <a:pt x="775" y="72"/>
                  </a:lnTo>
                  <a:lnTo>
                    <a:pt x="753" y="87"/>
                  </a:lnTo>
                  <a:lnTo>
                    <a:pt x="731" y="103"/>
                  </a:lnTo>
                  <a:lnTo>
                    <a:pt x="711" y="119"/>
                  </a:lnTo>
                  <a:lnTo>
                    <a:pt x="691" y="137"/>
                  </a:lnTo>
                  <a:lnTo>
                    <a:pt x="671" y="155"/>
                  </a:lnTo>
                  <a:lnTo>
                    <a:pt x="671" y="155"/>
                  </a:lnTo>
                  <a:lnTo>
                    <a:pt x="672" y="125"/>
                  </a:lnTo>
                  <a:lnTo>
                    <a:pt x="672" y="125"/>
                  </a:lnTo>
                  <a:lnTo>
                    <a:pt x="672" y="119"/>
                  </a:lnTo>
                  <a:lnTo>
                    <a:pt x="670" y="114"/>
                  </a:lnTo>
                  <a:lnTo>
                    <a:pt x="666" y="112"/>
                  </a:lnTo>
                  <a:lnTo>
                    <a:pt x="663" y="110"/>
                  </a:lnTo>
                  <a:lnTo>
                    <a:pt x="658" y="108"/>
                  </a:lnTo>
                  <a:lnTo>
                    <a:pt x="653" y="108"/>
                  </a:lnTo>
                  <a:lnTo>
                    <a:pt x="650" y="110"/>
                  </a:lnTo>
                  <a:lnTo>
                    <a:pt x="645" y="111"/>
                  </a:lnTo>
                  <a:lnTo>
                    <a:pt x="645" y="111"/>
                  </a:lnTo>
                  <a:lnTo>
                    <a:pt x="655" y="101"/>
                  </a:lnTo>
                  <a:lnTo>
                    <a:pt x="664" y="93"/>
                  </a:lnTo>
                  <a:lnTo>
                    <a:pt x="673" y="85"/>
                  </a:lnTo>
                  <a:lnTo>
                    <a:pt x="685" y="78"/>
                  </a:lnTo>
                  <a:lnTo>
                    <a:pt x="696" y="71"/>
                  </a:lnTo>
                  <a:lnTo>
                    <a:pt x="707" y="65"/>
                  </a:lnTo>
                  <a:lnTo>
                    <a:pt x="720" y="59"/>
                  </a:lnTo>
                  <a:lnTo>
                    <a:pt x="733" y="55"/>
                  </a:lnTo>
                  <a:lnTo>
                    <a:pt x="760" y="46"/>
                  </a:lnTo>
                  <a:lnTo>
                    <a:pt x="788" y="41"/>
                  </a:lnTo>
                  <a:lnTo>
                    <a:pt x="818" y="37"/>
                  </a:lnTo>
                  <a:lnTo>
                    <a:pt x="849" y="35"/>
                  </a:lnTo>
                  <a:lnTo>
                    <a:pt x="849" y="35"/>
                  </a:lnTo>
                  <a:close/>
                  <a:moveTo>
                    <a:pt x="813" y="145"/>
                  </a:moveTo>
                  <a:lnTo>
                    <a:pt x="813" y="145"/>
                  </a:lnTo>
                  <a:lnTo>
                    <a:pt x="816" y="145"/>
                  </a:lnTo>
                  <a:lnTo>
                    <a:pt x="816" y="145"/>
                  </a:lnTo>
                  <a:lnTo>
                    <a:pt x="792" y="179"/>
                  </a:lnTo>
                  <a:lnTo>
                    <a:pt x="766" y="211"/>
                  </a:lnTo>
                  <a:lnTo>
                    <a:pt x="740" y="245"/>
                  </a:lnTo>
                  <a:lnTo>
                    <a:pt x="712" y="277"/>
                  </a:lnTo>
                  <a:lnTo>
                    <a:pt x="657" y="340"/>
                  </a:lnTo>
                  <a:lnTo>
                    <a:pt x="600" y="402"/>
                  </a:lnTo>
                  <a:lnTo>
                    <a:pt x="600" y="402"/>
                  </a:lnTo>
                  <a:lnTo>
                    <a:pt x="549" y="456"/>
                  </a:lnTo>
                  <a:lnTo>
                    <a:pt x="498" y="509"/>
                  </a:lnTo>
                  <a:lnTo>
                    <a:pt x="395" y="614"/>
                  </a:lnTo>
                  <a:lnTo>
                    <a:pt x="292" y="718"/>
                  </a:lnTo>
                  <a:lnTo>
                    <a:pt x="240" y="772"/>
                  </a:lnTo>
                  <a:lnTo>
                    <a:pt x="191" y="826"/>
                  </a:lnTo>
                  <a:lnTo>
                    <a:pt x="191" y="826"/>
                  </a:lnTo>
                  <a:lnTo>
                    <a:pt x="233" y="777"/>
                  </a:lnTo>
                  <a:lnTo>
                    <a:pt x="275" y="726"/>
                  </a:lnTo>
                  <a:lnTo>
                    <a:pt x="316" y="673"/>
                  </a:lnTo>
                  <a:lnTo>
                    <a:pt x="356" y="618"/>
                  </a:lnTo>
                  <a:lnTo>
                    <a:pt x="396" y="560"/>
                  </a:lnTo>
                  <a:lnTo>
                    <a:pt x="435" y="503"/>
                  </a:lnTo>
                  <a:lnTo>
                    <a:pt x="473" y="443"/>
                  </a:lnTo>
                  <a:lnTo>
                    <a:pt x="509" y="385"/>
                  </a:lnTo>
                  <a:lnTo>
                    <a:pt x="509" y="385"/>
                  </a:lnTo>
                  <a:lnTo>
                    <a:pt x="506" y="392"/>
                  </a:lnTo>
                  <a:lnTo>
                    <a:pt x="506" y="392"/>
                  </a:lnTo>
                  <a:lnTo>
                    <a:pt x="504" y="398"/>
                  </a:lnTo>
                  <a:lnTo>
                    <a:pt x="505" y="403"/>
                  </a:lnTo>
                  <a:lnTo>
                    <a:pt x="507" y="409"/>
                  </a:lnTo>
                  <a:lnTo>
                    <a:pt x="511" y="413"/>
                  </a:lnTo>
                  <a:lnTo>
                    <a:pt x="515" y="416"/>
                  </a:lnTo>
                  <a:lnTo>
                    <a:pt x="521" y="416"/>
                  </a:lnTo>
                  <a:lnTo>
                    <a:pt x="527" y="415"/>
                  </a:lnTo>
                  <a:lnTo>
                    <a:pt x="532" y="412"/>
                  </a:lnTo>
                  <a:lnTo>
                    <a:pt x="532" y="412"/>
                  </a:lnTo>
                  <a:lnTo>
                    <a:pt x="601" y="344"/>
                  </a:lnTo>
                  <a:lnTo>
                    <a:pt x="671" y="276"/>
                  </a:lnTo>
                  <a:lnTo>
                    <a:pt x="741" y="210"/>
                  </a:lnTo>
                  <a:lnTo>
                    <a:pt x="813" y="145"/>
                  </a:lnTo>
                  <a:lnTo>
                    <a:pt x="813" y="145"/>
                  </a:lnTo>
                  <a:close/>
                  <a:moveTo>
                    <a:pt x="457" y="264"/>
                  </a:moveTo>
                  <a:lnTo>
                    <a:pt x="457" y="264"/>
                  </a:lnTo>
                  <a:lnTo>
                    <a:pt x="484" y="271"/>
                  </a:lnTo>
                  <a:lnTo>
                    <a:pt x="511" y="280"/>
                  </a:lnTo>
                  <a:lnTo>
                    <a:pt x="511" y="280"/>
                  </a:lnTo>
                  <a:lnTo>
                    <a:pt x="433" y="362"/>
                  </a:lnTo>
                  <a:lnTo>
                    <a:pt x="357" y="446"/>
                  </a:lnTo>
                  <a:lnTo>
                    <a:pt x="282" y="530"/>
                  </a:lnTo>
                  <a:lnTo>
                    <a:pt x="208" y="615"/>
                  </a:lnTo>
                  <a:lnTo>
                    <a:pt x="208" y="615"/>
                  </a:lnTo>
                  <a:lnTo>
                    <a:pt x="267" y="526"/>
                  </a:lnTo>
                  <a:lnTo>
                    <a:pt x="329" y="437"/>
                  </a:lnTo>
                  <a:lnTo>
                    <a:pt x="391" y="351"/>
                  </a:lnTo>
                  <a:lnTo>
                    <a:pt x="457" y="264"/>
                  </a:lnTo>
                  <a:lnTo>
                    <a:pt x="457" y="264"/>
                  </a:lnTo>
                  <a:close/>
                  <a:moveTo>
                    <a:pt x="336" y="252"/>
                  </a:moveTo>
                  <a:lnTo>
                    <a:pt x="336" y="252"/>
                  </a:lnTo>
                  <a:lnTo>
                    <a:pt x="356" y="251"/>
                  </a:lnTo>
                  <a:lnTo>
                    <a:pt x="376" y="252"/>
                  </a:lnTo>
                  <a:lnTo>
                    <a:pt x="396" y="254"/>
                  </a:lnTo>
                  <a:lnTo>
                    <a:pt x="417" y="256"/>
                  </a:lnTo>
                  <a:lnTo>
                    <a:pt x="417" y="256"/>
                  </a:lnTo>
                  <a:lnTo>
                    <a:pt x="371" y="299"/>
                  </a:lnTo>
                  <a:lnTo>
                    <a:pt x="327" y="343"/>
                  </a:lnTo>
                  <a:lnTo>
                    <a:pt x="285" y="387"/>
                  </a:lnTo>
                  <a:lnTo>
                    <a:pt x="243" y="433"/>
                  </a:lnTo>
                  <a:lnTo>
                    <a:pt x="203" y="479"/>
                  </a:lnTo>
                  <a:lnTo>
                    <a:pt x="163" y="527"/>
                  </a:lnTo>
                  <a:lnTo>
                    <a:pt x="123" y="575"/>
                  </a:lnTo>
                  <a:lnTo>
                    <a:pt x="85" y="625"/>
                  </a:lnTo>
                  <a:lnTo>
                    <a:pt x="85" y="625"/>
                  </a:lnTo>
                  <a:lnTo>
                    <a:pt x="117" y="581"/>
                  </a:lnTo>
                  <a:lnTo>
                    <a:pt x="149" y="537"/>
                  </a:lnTo>
                  <a:lnTo>
                    <a:pt x="181" y="491"/>
                  </a:lnTo>
                  <a:lnTo>
                    <a:pt x="212" y="444"/>
                  </a:lnTo>
                  <a:lnTo>
                    <a:pt x="274" y="347"/>
                  </a:lnTo>
                  <a:lnTo>
                    <a:pt x="336" y="252"/>
                  </a:lnTo>
                  <a:lnTo>
                    <a:pt x="336" y="252"/>
                  </a:lnTo>
                  <a:close/>
                  <a:moveTo>
                    <a:pt x="99" y="416"/>
                  </a:moveTo>
                  <a:lnTo>
                    <a:pt x="99" y="416"/>
                  </a:lnTo>
                  <a:lnTo>
                    <a:pt x="107" y="399"/>
                  </a:lnTo>
                  <a:lnTo>
                    <a:pt x="116" y="382"/>
                  </a:lnTo>
                  <a:lnTo>
                    <a:pt x="126" y="367"/>
                  </a:lnTo>
                  <a:lnTo>
                    <a:pt x="136" y="353"/>
                  </a:lnTo>
                  <a:lnTo>
                    <a:pt x="147" y="339"/>
                  </a:lnTo>
                  <a:lnTo>
                    <a:pt x="157" y="327"/>
                  </a:lnTo>
                  <a:lnTo>
                    <a:pt x="169" y="317"/>
                  </a:lnTo>
                  <a:lnTo>
                    <a:pt x="181" y="306"/>
                  </a:lnTo>
                  <a:lnTo>
                    <a:pt x="193" y="297"/>
                  </a:lnTo>
                  <a:lnTo>
                    <a:pt x="206" y="289"/>
                  </a:lnTo>
                  <a:lnTo>
                    <a:pt x="220" y="282"/>
                  </a:lnTo>
                  <a:lnTo>
                    <a:pt x="233" y="275"/>
                  </a:lnTo>
                  <a:lnTo>
                    <a:pt x="247" y="269"/>
                  </a:lnTo>
                  <a:lnTo>
                    <a:pt x="261" y="264"/>
                  </a:lnTo>
                  <a:lnTo>
                    <a:pt x="277" y="261"/>
                  </a:lnTo>
                  <a:lnTo>
                    <a:pt x="291" y="257"/>
                  </a:lnTo>
                  <a:lnTo>
                    <a:pt x="291" y="257"/>
                  </a:lnTo>
                  <a:lnTo>
                    <a:pt x="227" y="336"/>
                  </a:lnTo>
                  <a:lnTo>
                    <a:pt x="165" y="414"/>
                  </a:lnTo>
                  <a:lnTo>
                    <a:pt x="134" y="455"/>
                  </a:lnTo>
                  <a:lnTo>
                    <a:pt x="105" y="495"/>
                  </a:lnTo>
                  <a:lnTo>
                    <a:pt x="74" y="536"/>
                  </a:lnTo>
                  <a:lnTo>
                    <a:pt x="46" y="577"/>
                  </a:lnTo>
                  <a:lnTo>
                    <a:pt x="46" y="577"/>
                  </a:lnTo>
                  <a:lnTo>
                    <a:pt x="49" y="557"/>
                  </a:lnTo>
                  <a:lnTo>
                    <a:pt x="53" y="536"/>
                  </a:lnTo>
                  <a:lnTo>
                    <a:pt x="59" y="516"/>
                  </a:lnTo>
                  <a:lnTo>
                    <a:pt x="65" y="496"/>
                  </a:lnTo>
                  <a:lnTo>
                    <a:pt x="72" y="475"/>
                  </a:lnTo>
                  <a:lnTo>
                    <a:pt x="80" y="455"/>
                  </a:lnTo>
                  <a:lnTo>
                    <a:pt x="89" y="436"/>
                  </a:lnTo>
                  <a:lnTo>
                    <a:pt x="99" y="416"/>
                  </a:lnTo>
                  <a:lnTo>
                    <a:pt x="99" y="416"/>
                  </a:lnTo>
                  <a:close/>
                  <a:moveTo>
                    <a:pt x="292" y="266"/>
                  </a:moveTo>
                  <a:lnTo>
                    <a:pt x="292" y="266"/>
                  </a:lnTo>
                  <a:lnTo>
                    <a:pt x="252" y="324"/>
                  </a:lnTo>
                  <a:lnTo>
                    <a:pt x="252" y="324"/>
                  </a:lnTo>
                  <a:lnTo>
                    <a:pt x="292" y="266"/>
                  </a:lnTo>
                  <a:lnTo>
                    <a:pt x="292" y="266"/>
                  </a:lnTo>
                  <a:close/>
                  <a:moveTo>
                    <a:pt x="41" y="639"/>
                  </a:moveTo>
                  <a:lnTo>
                    <a:pt x="41" y="639"/>
                  </a:lnTo>
                  <a:lnTo>
                    <a:pt x="62" y="614"/>
                  </a:lnTo>
                  <a:lnTo>
                    <a:pt x="62" y="614"/>
                  </a:lnTo>
                  <a:lnTo>
                    <a:pt x="64" y="611"/>
                  </a:lnTo>
                  <a:lnTo>
                    <a:pt x="65" y="608"/>
                  </a:lnTo>
                  <a:lnTo>
                    <a:pt x="64" y="605"/>
                  </a:lnTo>
                  <a:lnTo>
                    <a:pt x="61" y="602"/>
                  </a:lnTo>
                  <a:lnTo>
                    <a:pt x="59" y="600"/>
                  </a:lnTo>
                  <a:lnTo>
                    <a:pt x="57" y="599"/>
                  </a:lnTo>
                  <a:lnTo>
                    <a:pt x="53" y="600"/>
                  </a:lnTo>
                  <a:lnTo>
                    <a:pt x="49" y="602"/>
                  </a:lnTo>
                  <a:lnTo>
                    <a:pt x="49" y="602"/>
                  </a:lnTo>
                  <a:lnTo>
                    <a:pt x="69" y="578"/>
                  </a:lnTo>
                  <a:lnTo>
                    <a:pt x="90" y="552"/>
                  </a:lnTo>
                  <a:lnTo>
                    <a:pt x="134" y="494"/>
                  </a:lnTo>
                  <a:lnTo>
                    <a:pt x="178" y="431"/>
                  </a:lnTo>
                  <a:lnTo>
                    <a:pt x="219" y="372"/>
                  </a:lnTo>
                  <a:lnTo>
                    <a:pt x="219" y="372"/>
                  </a:lnTo>
                  <a:lnTo>
                    <a:pt x="172" y="444"/>
                  </a:lnTo>
                  <a:lnTo>
                    <a:pt x="127" y="518"/>
                  </a:lnTo>
                  <a:lnTo>
                    <a:pt x="83" y="594"/>
                  </a:lnTo>
                  <a:lnTo>
                    <a:pt x="42" y="670"/>
                  </a:lnTo>
                  <a:lnTo>
                    <a:pt x="42" y="670"/>
                  </a:lnTo>
                  <a:lnTo>
                    <a:pt x="41" y="639"/>
                  </a:lnTo>
                  <a:lnTo>
                    <a:pt x="41" y="639"/>
                  </a:lnTo>
                  <a:close/>
                  <a:moveTo>
                    <a:pt x="49" y="740"/>
                  </a:moveTo>
                  <a:lnTo>
                    <a:pt x="49" y="740"/>
                  </a:lnTo>
                  <a:lnTo>
                    <a:pt x="48" y="729"/>
                  </a:lnTo>
                  <a:lnTo>
                    <a:pt x="47" y="716"/>
                  </a:lnTo>
                  <a:lnTo>
                    <a:pt x="47" y="716"/>
                  </a:lnTo>
                  <a:lnTo>
                    <a:pt x="48" y="716"/>
                  </a:lnTo>
                  <a:lnTo>
                    <a:pt x="51" y="715"/>
                  </a:lnTo>
                  <a:lnTo>
                    <a:pt x="51" y="715"/>
                  </a:lnTo>
                  <a:lnTo>
                    <a:pt x="136" y="609"/>
                  </a:lnTo>
                  <a:lnTo>
                    <a:pt x="227" y="498"/>
                  </a:lnTo>
                  <a:lnTo>
                    <a:pt x="314" y="394"/>
                  </a:lnTo>
                  <a:lnTo>
                    <a:pt x="385" y="306"/>
                  </a:lnTo>
                  <a:lnTo>
                    <a:pt x="385" y="306"/>
                  </a:lnTo>
                  <a:lnTo>
                    <a:pt x="342" y="362"/>
                  </a:lnTo>
                  <a:lnTo>
                    <a:pt x="300" y="420"/>
                  </a:lnTo>
                  <a:lnTo>
                    <a:pt x="259" y="478"/>
                  </a:lnTo>
                  <a:lnTo>
                    <a:pt x="219" y="538"/>
                  </a:lnTo>
                  <a:lnTo>
                    <a:pt x="141" y="657"/>
                  </a:lnTo>
                  <a:lnTo>
                    <a:pt x="64" y="777"/>
                  </a:lnTo>
                  <a:lnTo>
                    <a:pt x="64" y="777"/>
                  </a:lnTo>
                  <a:lnTo>
                    <a:pt x="49" y="740"/>
                  </a:lnTo>
                  <a:lnTo>
                    <a:pt x="49" y="740"/>
                  </a:lnTo>
                  <a:close/>
                  <a:moveTo>
                    <a:pt x="79" y="814"/>
                  </a:moveTo>
                  <a:lnTo>
                    <a:pt x="79" y="814"/>
                  </a:lnTo>
                  <a:lnTo>
                    <a:pt x="192" y="681"/>
                  </a:lnTo>
                  <a:lnTo>
                    <a:pt x="306" y="550"/>
                  </a:lnTo>
                  <a:lnTo>
                    <a:pt x="364" y="484"/>
                  </a:lnTo>
                  <a:lnTo>
                    <a:pt x="422" y="420"/>
                  </a:lnTo>
                  <a:lnTo>
                    <a:pt x="481" y="355"/>
                  </a:lnTo>
                  <a:lnTo>
                    <a:pt x="540" y="292"/>
                  </a:lnTo>
                  <a:lnTo>
                    <a:pt x="540" y="292"/>
                  </a:lnTo>
                  <a:lnTo>
                    <a:pt x="513" y="323"/>
                  </a:lnTo>
                  <a:lnTo>
                    <a:pt x="485" y="355"/>
                  </a:lnTo>
                  <a:lnTo>
                    <a:pt x="458" y="389"/>
                  </a:lnTo>
                  <a:lnTo>
                    <a:pt x="431" y="426"/>
                  </a:lnTo>
                  <a:lnTo>
                    <a:pt x="405" y="462"/>
                  </a:lnTo>
                  <a:lnTo>
                    <a:pt x="380" y="499"/>
                  </a:lnTo>
                  <a:lnTo>
                    <a:pt x="329" y="578"/>
                  </a:lnTo>
                  <a:lnTo>
                    <a:pt x="280" y="657"/>
                  </a:lnTo>
                  <a:lnTo>
                    <a:pt x="232" y="736"/>
                  </a:lnTo>
                  <a:lnTo>
                    <a:pt x="185" y="814"/>
                  </a:lnTo>
                  <a:lnTo>
                    <a:pt x="138" y="888"/>
                  </a:lnTo>
                  <a:lnTo>
                    <a:pt x="138" y="888"/>
                  </a:lnTo>
                  <a:lnTo>
                    <a:pt x="136" y="894"/>
                  </a:lnTo>
                  <a:lnTo>
                    <a:pt x="136" y="900"/>
                  </a:lnTo>
                  <a:lnTo>
                    <a:pt x="137" y="904"/>
                  </a:lnTo>
                  <a:lnTo>
                    <a:pt x="141" y="908"/>
                  </a:lnTo>
                  <a:lnTo>
                    <a:pt x="145" y="911"/>
                  </a:lnTo>
                  <a:lnTo>
                    <a:pt x="151" y="913"/>
                  </a:lnTo>
                  <a:lnTo>
                    <a:pt x="156" y="911"/>
                  </a:lnTo>
                  <a:lnTo>
                    <a:pt x="162" y="909"/>
                  </a:lnTo>
                  <a:lnTo>
                    <a:pt x="162" y="909"/>
                  </a:lnTo>
                  <a:lnTo>
                    <a:pt x="154" y="920"/>
                  </a:lnTo>
                  <a:lnTo>
                    <a:pt x="154" y="920"/>
                  </a:lnTo>
                  <a:lnTo>
                    <a:pt x="151" y="923"/>
                  </a:lnTo>
                  <a:lnTo>
                    <a:pt x="151" y="927"/>
                  </a:lnTo>
                  <a:lnTo>
                    <a:pt x="151" y="932"/>
                  </a:lnTo>
                  <a:lnTo>
                    <a:pt x="154" y="937"/>
                  </a:lnTo>
                  <a:lnTo>
                    <a:pt x="157" y="941"/>
                  </a:lnTo>
                  <a:lnTo>
                    <a:pt x="163" y="944"/>
                  </a:lnTo>
                  <a:lnTo>
                    <a:pt x="169" y="945"/>
                  </a:lnTo>
                  <a:lnTo>
                    <a:pt x="175" y="944"/>
                  </a:lnTo>
                  <a:lnTo>
                    <a:pt x="181" y="941"/>
                  </a:lnTo>
                  <a:lnTo>
                    <a:pt x="181" y="941"/>
                  </a:lnTo>
                  <a:lnTo>
                    <a:pt x="244" y="882"/>
                  </a:lnTo>
                  <a:lnTo>
                    <a:pt x="306" y="822"/>
                  </a:lnTo>
                  <a:lnTo>
                    <a:pt x="430" y="703"/>
                  </a:lnTo>
                  <a:lnTo>
                    <a:pt x="552" y="581"/>
                  </a:lnTo>
                  <a:lnTo>
                    <a:pt x="673" y="460"/>
                  </a:lnTo>
                  <a:lnTo>
                    <a:pt x="673" y="460"/>
                  </a:lnTo>
                  <a:lnTo>
                    <a:pt x="726" y="408"/>
                  </a:lnTo>
                  <a:lnTo>
                    <a:pt x="779" y="357"/>
                  </a:lnTo>
                  <a:lnTo>
                    <a:pt x="885" y="255"/>
                  </a:lnTo>
                  <a:lnTo>
                    <a:pt x="885" y="255"/>
                  </a:lnTo>
                  <a:lnTo>
                    <a:pt x="906" y="234"/>
                  </a:lnTo>
                  <a:lnTo>
                    <a:pt x="937" y="202"/>
                  </a:lnTo>
                  <a:lnTo>
                    <a:pt x="999" y="135"/>
                  </a:lnTo>
                  <a:lnTo>
                    <a:pt x="1019" y="113"/>
                  </a:lnTo>
                  <a:lnTo>
                    <a:pt x="1024" y="108"/>
                  </a:lnTo>
                  <a:lnTo>
                    <a:pt x="965" y="177"/>
                  </a:lnTo>
                  <a:lnTo>
                    <a:pt x="965" y="177"/>
                  </a:lnTo>
                  <a:lnTo>
                    <a:pt x="916" y="231"/>
                  </a:lnTo>
                  <a:lnTo>
                    <a:pt x="866" y="284"/>
                  </a:lnTo>
                  <a:lnTo>
                    <a:pt x="816" y="337"/>
                  </a:lnTo>
                  <a:lnTo>
                    <a:pt x="765" y="388"/>
                  </a:lnTo>
                  <a:lnTo>
                    <a:pt x="660" y="490"/>
                  </a:lnTo>
                  <a:lnTo>
                    <a:pt x="556" y="591"/>
                  </a:lnTo>
                  <a:lnTo>
                    <a:pt x="452" y="693"/>
                  </a:lnTo>
                  <a:lnTo>
                    <a:pt x="402" y="744"/>
                  </a:lnTo>
                  <a:lnTo>
                    <a:pt x="351" y="796"/>
                  </a:lnTo>
                  <a:lnTo>
                    <a:pt x="302" y="849"/>
                  </a:lnTo>
                  <a:lnTo>
                    <a:pt x="254" y="903"/>
                  </a:lnTo>
                  <a:lnTo>
                    <a:pt x="206" y="959"/>
                  </a:lnTo>
                  <a:lnTo>
                    <a:pt x="162" y="1017"/>
                  </a:lnTo>
                  <a:lnTo>
                    <a:pt x="162" y="1017"/>
                  </a:lnTo>
                  <a:lnTo>
                    <a:pt x="120" y="915"/>
                  </a:lnTo>
                  <a:lnTo>
                    <a:pt x="79" y="814"/>
                  </a:lnTo>
                  <a:lnTo>
                    <a:pt x="79" y="8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4">
              <a:extLst>
                <a:ext uri="{FF2B5EF4-FFF2-40B4-BE49-F238E27FC236}">
                  <a16:creationId xmlns:a16="http://schemas.microsoft.com/office/drawing/2014/main" id="{A177581D-B311-160C-1AC0-0DABF10D71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1013" y="1700213"/>
              <a:ext cx="477838" cy="319088"/>
            </a:xfrm>
            <a:custGeom>
              <a:avLst/>
              <a:gdLst>
                <a:gd name="T0" fmla="*/ 278 w 1805"/>
                <a:gd name="T1" fmla="*/ 988 h 1207"/>
                <a:gd name="T2" fmla="*/ 337 w 1805"/>
                <a:gd name="T3" fmla="*/ 1083 h 1207"/>
                <a:gd name="T4" fmla="*/ 522 w 1805"/>
                <a:gd name="T5" fmla="*/ 1047 h 1207"/>
                <a:gd name="T6" fmla="*/ 776 w 1805"/>
                <a:gd name="T7" fmla="*/ 927 h 1207"/>
                <a:gd name="T8" fmla="*/ 1309 w 1805"/>
                <a:gd name="T9" fmla="*/ 506 h 1207"/>
                <a:gd name="T10" fmla="*/ 891 w 1805"/>
                <a:gd name="T11" fmla="*/ 906 h 1207"/>
                <a:gd name="T12" fmla="*/ 900 w 1805"/>
                <a:gd name="T13" fmla="*/ 996 h 1207"/>
                <a:gd name="T14" fmla="*/ 987 w 1805"/>
                <a:gd name="T15" fmla="*/ 1067 h 1207"/>
                <a:gd name="T16" fmla="*/ 1151 w 1805"/>
                <a:gd name="T17" fmla="*/ 1191 h 1207"/>
                <a:gd name="T18" fmla="*/ 1444 w 1805"/>
                <a:gd name="T19" fmla="*/ 1018 h 1207"/>
                <a:gd name="T20" fmla="*/ 1695 w 1805"/>
                <a:gd name="T21" fmla="*/ 577 h 1207"/>
                <a:gd name="T22" fmla="*/ 1768 w 1805"/>
                <a:gd name="T23" fmla="*/ 388 h 1207"/>
                <a:gd name="T24" fmla="*/ 1591 w 1805"/>
                <a:gd name="T25" fmla="*/ 391 h 1207"/>
                <a:gd name="T26" fmla="*/ 1398 w 1805"/>
                <a:gd name="T27" fmla="*/ 464 h 1207"/>
                <a:gd name="T28" fmla="*/ 1352 w 1805"/>
                <a:gd name="T29" fmla="*/ 30 h 1207"/>
                <a:gd name="T30" fmla="*/ 1291 w 1805"/>
                <a:gd name="T31" fmla="*/ 25 h 1207"/>
                <a:gd name="T32" fmla="*/ 953 w 1805"/>
                <a:gd name="T33" fmla="*/ 322 h 1207"/>
                <a:gd name="T34" fmla="*/ 813 w 1805"/>
                <a:gd name="T35" fmla="*/ 616 h 1207"/>
                <a:gd name="T36" fmla="*/ 298 w 1805"/>
                <a:gd name="T37" fmla="*/ 449 h 1207"/>
                <a:gd name="T38" fmla="*/ 4 w 1805"/>
                <a:gd name="T39" fmla="*/ 555 h 1207"/>
                <a:gd name="T40" fmla="*/ 144 w 1805"/>
                <a:gd name="T41" fmla="*/ 772 h 1207"/>
                <a:gd name="T42" fmla="*/ 261 w 1805"/>
                <a:gd name="T43" fmla="*/ 809 h 1207"/>
                <a:gd name="T44" fmla="*/ 403 w 1805"/>
                <a:gd name="T45" fmla="*/ 816 h 1207"/>
                <a:gd name="T46" fmla="*/ 1139 w 1805"/>
                <a:gd name="T47" fmla="*/ 1125 h 1207"/>
                <a:gd name="T48" fmla="*/ 1102 w 1805"/>
                <a:gd name="T49" fmla="*/ 1061 h 1207"/>
                <a:gd name="T50" fmla="*/ 1324 w 1805"/>
                <a:gd name="T51" fmla="*/ 906 h 1207"/>
                <a:gd name="T52" fmla="*/ 1226 w 1805"/>
                <a:gd name="T53" fmla="*/ 1070 h 1207"/>
                <a:gd name="T54" fmla="*/ 1458 w 1805"/>
                <a:gd name="T55" fmla="*/ 864 h 1207"/>
                <a:gd name="T56" fmla="*/ 1733 w 1805"/>
                <a:gd name="T57" fmla="*/ 423 h 1207"/>
                <a:gd name="T58" fmla="*/ 1520 w 1805"/>
                <a:gd name="T59" fmla="*/ 677 h 1207"/>
                <a:gd name="T60" fmla="*/ 1646 w 1805"/>
                <a:gd name="T61" fmla="*/ 436 h 1207"/>
                <a:gd name="T62" fmla="*/ 1025 w 1805"/>
                <a:gd name="T63" fmla="*/ 1005 h 1207"/>
                <a:gd name="T64" fmla="*/ 1429 w 1805"/>
                <a:gd name="T65" fmla="*/ 489 h 1207"/>
                <a:gd name="T66" fmla="*/ 1099 w 1805"/>
                <a:gd name="T67" fmla="*/ 781 h 1207"/>
                <a:gd name="T68" fmla="*/ 1158 w 1805"/>
                <a:gd name="T69" fmla="*/ 129 h 1207"/>
                <a:gd name="T70" fmla="*/ 995 w 1805"/>
                <a:gd name="T71" fmla="*/ 320 h 1207"/>
                <a:gd name="T72" fmla="*/ 1297 w 1805"/>
                <a:gd name="T73" fmla="*/ 123 h 1207"/>
                <a:gd name="T74" fmla="*/ 1352 w 1805"/>
                <a:gd name="T75" fmla="*/ 432 h 1207"/>
                <a:gd name="T76" fmla="*/ 1323 w 1805"/>
                <a:gd name="T77" fmla="*/ 283 h 1207"/>
                <a:gd name="T78" fmla="*/ 1308 w 1805"/>
                <a:gd name="T79" fmla="*/ 187 h 1207"/>
                <a:gd name="T80" fmla="*/ 972 w 1805"/>
                <a:gd name="T81" fmla="*/ 422 h 1207"/>
                <a:gd name="T82" fmla="*/ 1091 w 1805"/>
                <a:gd name="T83" fmla="*/ 373 h 1207"/>
                <a:gd name="T84" fmla="*/ 965 w 1805"/>
                <a:gd name="T85" fmla="*/ 533 h 1207"/>
                <a:gd name="T86" fmla="*/ 1271 w 1805"/>
                <a:gd name="T87" fmla="*/ 321 h 1207"/>
                <a:gd name="T88" fmla="*/ 834 w 1805"/>
                <a:gd name="T89" fmla="*/ 819 h 1207"/>
                <a:gd name="T90" fmla="*/ 506 w 1805"/>
                <a:gd name="T91" fmla="*/ 1014 h 1207"/>
                <a:gd name="T92" fmla="*/ 325 w 1805"/>
                <a:gd name="T93" fmla="*/ 1001 h 1207"/>
                <a:gd name="T94" fmla="*/ 367 w 1805"/>
                <a:gd name="T95" fmla="*/ 1030 h 1207"/>
                <a:gd name="T96" fmla="*/ 753 w 1805"/>
                <a:gd name="T97" fmla="*/ 773 h 1207"/>
                <a:gd name="T98" fmla="*/ 842 w 1805"/>
                <a:gd name="T99" fmla="*/ 702 h 1207"/>
                <a:gd name="T100" fmla="*/ 700 w 1805"/>
                <a:gd name="T101" fmla="*/ 696 h 1207"/>
                <a:gd name="T102" fmla="*/ 344 w 1805"/>
                <a:gd name="T103" fmla="*/ 961 h 1207"/>
                <a:gd name="T104" fmla="*/ 562 w 1805"/>
                <a:gd name="T105" fmla="*/ 644 h 1207"/>
                <a:gd name="T106" fmla="*/ 522 w 1805"/>
                <a:gd name="T107" fmla="*/ 551 h 1207"/>
                <a:gd name="T108" fmla="*/ 841 w 1805"/>
                <a:gd name="T109" fmla="*/ 644 h 1207"/>
                <a:gd name="T110" fmla="*/ 505 w 1805"/>
                <a:gd name="T111" fmla="*/ 529 h 1207"/>
                <a:gd name="T112" fmla="*/ 390 w 1805"/>
                <a:gd name="T113" fmla="*/ 504 h 1207"/>
                <a:gd name="T114" fmla="*/ 195 w 1805"/>
                <a:gd name="T115" fmla="*/ 609 h 1207"/>
                <a:gd name="T116" fmla="*/ 110 w 1805"/>
                <a:gd name="T117" fmla="*/ 556 h 1207"/>
                <a:gd name="T118" fmla="*/ 220 w 1805"/>
                <a:gd name="T119" fmla="*/ 542 h 1207"/>
                <a:gd name="T120" fmla="*/ 165 w 1805"/>
                <a:gd name="T121" fmla="*/ 685 h 1207"/>
                <a:gd name="T122" fmla="*/ 174 w 1805"/>
                <a:gd name="T123" fmla="*/ 739 h 1207"/>
                <a:gd name="T124" fmla="*/ 100 w 1805"/>
                <a:gd name="T125" fmla="*/ 546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5" h="1207">
                  <a:moveTo>
                    <a:pt x="144" y="772"/>
                  </a:moveTo>
                  <a:lnTo>
                    <a:pt x="144" y="772"/>
                  </a:lnTo>
                  <a:lnTo>
                    <a:pt x="128" y="792"/>
                  </a:lnTo>
                  <a:lnTo>
                    <a:pt x="128" y="792"/>
                  </a:lnTo>
                  <a:lnTo>
                    <a:pt x="123" y="798"/>
                  </a:lnTo>
                  <a:lnTo>
                    <a:pt x="123" y="803"/>
                  </a:lnTo>
                  <a:lnTo>
                    <a:pt x="124" y="809"/>
                  </a:lnTo>
                  <a:lnTo>
                    <a:pt x="128" y="814"/>
                  </a:lnTo>
                  <a:lnTo>
                    <a:pt x="133" y="816"/>
                  </a:lnTo>
                  <a:lnTo>
                    <a:pt x="138" y="819"/>
                  </a:lnTo>
                  <a:lnTo>
                    <a:pt x="144" y="817"/>
                  </a:lnTo>
                  <a:lnTo>
                    <a:pt x="150" y="814"/>
                  </a:lnTo>
                  <a:lnTo>
                    <a:pt x="150" y="814"/>
                  </a:lnTo>
                  <a:lnTo>
                    <a:pt x="165" y="802"/>
                  </a:lnTo>
                  <a:lnTo>
                    <a:pt x="165" y="802"/>
                  </a:lnTo>
                  <a:lnTo>
                    <a:pt x="195" y="848"/>
                  </a:lnTo>
                  <a:lnTo>
                    <a:pt x="223" y="893"/>
                  </a:lnTo>
                  <a:lnTo>
                    <a:pt x="278" y="988"/>
                  </a:lnTo>
                  <a:lnTo>
                    <a:pt x="278" y="988"/>
                  </a:lnTo>
                  <a:lnTo>
                    <a:pt x="271" y="999"/>
                  </a:lnTo>
                  <a:lnTo>
                    <a:pt x="271" y="999"/>
                  </a:lnTo>
                  <a:lnTo>
                    <a:pt x="267" y="1005"/>
                  </a:lnTo>
                  <a:lnTo>
                    <a:pt x="267" y="1011"/>
                  </a:lnTo>
                  <a:lnTo>
                    <a:pt x="268" y="1016"/>
                  </a:lnTo>
                  <a:lnTo>
                    <a:pt x="271" y="1022"/>
                  </a:lnTo>
                  <a:lnTo>
                    <a:pt x="274" y="1026"/>
                  </a:lnTo>
                  <a:lnTo>
                    <a:pt x="279" y="1028"/>
                  </a:lnTo>
                  <a:lnTo>
                    <a:pt x="285" y="1028"/>
                  </a:lnTo>
                  <a:lnTo>
                    <a:pt x="288" y="1028"/>
                  </a:lnTo>
                  <a:lnTo>
                    <a:pt x="292" y="1026"/>
                  </a:lnTo>
                  <a:lnTo>
                    <a:pt x="292" y="1026"/>
                  </a:lnTo>
                  <a:lnTo>
                    <a:pt x="298" y="1021"/>
                  </a:lnTo>
                  <a:lnTo>
                    <a:pt x="298" y="1021"/>
                  </a:lnTo>
                  <a:lnTo>
                    <a:pt x="308" y="1041"/>
                  </a:lnTo>
                  <a:lnTo>
                    <a:pt x="322" y="1062"/>
                  </a:lnTo>
                  <a:lnTo>
                    <a:pt x="337" y="1083"/>
                  </a:lnTo>
                  <a:lnTo>
                    <a:pt x="346" y="1094"/>
                  </a:lnTo>
                  <a:lnTo>
                    <a:pt x="354" y="1103"/>
                  </a:lnTo>
                  <a:lnTo>
                    <a:pt x="363" y="1111"/>
                  </a:lnTo>
                  <a:lnTo>
                    <a:pt x="373" y="1119"/>
                  </a:lnTo>
                  <a:lnTo>
                    <a:pt x="382" y="1125"/>
                  </a:lnTo>
                  <a:lnTo>
                    <a:pt x="391" y="1130"/>
                  </a:lnTo>
                  <a:lnTo>
                    <a:pt x="402" y="1133"/>
                  </a:lnTo>
                  <a:lnTo>
                    <a:pt x="412" y="1135"/>
                  </a:lnTo>
                  <a:lnTo>
                    <a:pt x="422" y="1133"/>
                  </a:lnTo>
                  <a:lnTo>
                    <a:pt x="432" y="1130"/>
                  </a:lnTo>
                  <a:lnTo>
                    <a:pt x="432" y="1130"/>
                  </a:lnTo>
                  <a:lnTo>
                    <a:pt x="446" y="1123"/>
                  </a:lnTo>
                  <a:lnTo>
                    <a:pt x="459" y="1115"/>
                  </a:lnTo>
                  <a:lnTo>
                    <a:pt x="471" y="1104"/>
                  </a:lnTo>
                  <a:lnTo>
                    <a:pt x="481" y="1094"/>
                  </a:lnTo>
                  <a:lnTo>
                    <a:pt x="502" y="1070"/>
                  </a:lnTo>
                  <a:lnTo>
                    <a:pt x="522" y="1047"/>
                  </a:lnTo>
                  <a:lnTo>
                    <a:pt x="522" y="1047"/>
                  </a:lnTo>
                  <a:lnTo>
                    <a:pt x="547" y="1022"/>
                  </a:lnTo>
                  <a:lnTo>
                    <a:pt x="573" y="999"/>
                  </a:lnTo>
                  <a:lnTo>
                    <a:pt x="600" y="979"/>
                  </a:lnTo>
                  <a:lnTo>
                    <a:pt x="627" y="961"/>
                  </a:lnTo>
                  <a:lnTo>
                    <a:pt x="656" y="945"/>
                  </a:lnTo>
                  <a:lnTo>
                    <a:pt x="686" y="931"/>
                  </a:lnTo>
                  <a:lnTo>
                    <a:pt x="717" y="918"/>
                  </a:lnTo>
                  <a:lnTo>
                    <a:pt x="748" y="908"/>
                  </a:lnTo>
                  <a:lnTo>
                    <a:pt x="748" y="908"/>
                  </a:lnTo>
                  <a:lnTo>
                    <a:pt x="746" y="913"/>
                  </a:lnTo>
                  <a:lnTo>
                    <a:pt x="747" y="919"/>
                  </a:lnTo>
                  <a:lnTo>
                    <a:pt x="749" y="925"/>
                  </a:lnTo>
                  <a:lnTo>
                    <a:pt x="753" y="929"/>
                  </a:lnTo>
                  <a:lnTo>
                    <a:pt x="759" y="932"/>
                  </a:lnTo>
                  <a:lnTo>
                    <a:pt x="765" y="933"/>
                  </a:lnTo>
                  <a:lnTo>
                    <a:pt x="771" y="932"/>
                  </a:lnTo>
                  <a:lnTo>
                    <a:pt x="776" y="927"/>
                  </a:lnTo>
                  <a:lnTo>
                    <a:pt x="776" y="927"/>
                  </a:lnTo>
                  <a:lnTo>
                    <a:pt x="801" y="908"/>
                  </a:lnTo>
                  <a:lnTo>
                    <a:pt x="826" y="886"/>
                  </a:lnTo>
                  <a:lnTo>
                    <a:pt x="826" y="886"/>
                  </a:lnTo>
                  <a:lnTo>
                    <a:pt x="837" y="884"/>
                  </a:lnTo>
                  <a:lnTo>
                    <a:pt x="837" y="884"/>
                  </a:lnTo>
                  <a:lnTo>
                    <a:pt x="841" y="882"/>
                  </a:lnTo>
                  <a:lnTo>
                    <a:pt x="843" y="879"/>
                  </a:lnTo>
                  <a:lnTo>
                    <a:pt x="844" y="875"/>
                  </a:lnTo>
                  <a:lnTo>
                    <a:pt x="844" y="871"/>
                  </a:lnTo>
                  <a:lnTo>
                    <a:pt x="844" y="871"/>
                  </a:lnTo>
                  <a:lnTo>
                    <a:pt x="900" y="823"/>
                  </a:lnTo>
                  <a:lnTo>
                    <a:pt x="957" y="775"/>
                  </a:lnTo>
                  <a:lnTo>
                    <a:pt x="1014" y="728"/>
                  </a:lnTo>
                  <a:lnTo>
                    <a:pt x="1071" y="683"/>
                  </a:lnTo>
                  <a:lnTo>
                    <a:pt x="1130" y="637"/>
                  </a:lnTo>
                  <a:lnTo>
                    <a:pt x="1190" y="593"/>
                  </a:lnTo>
                  <a:lnTo>
                    <a:pt x="1249" y="549"/>
                  </a:lnTo>
                  <a:lnTo>
                    <a:pt x="1309" y="506"/>
                  </a:lnTo>
                  <a:lnTo>
                    <a:pt x="1309" y="506"/>
                  </a:lnTo>
                  <a:lnTo>
                    <a:pt x="1287" y="522"/>
                  </a:lnTo>
                  <a:lnTo>
                    <a:pt x="1264" y="541"/>
                  </a:lnTo>
                  <a:lnTo>
                    <a:pt x="1242" y="562"/>
                  </a:lnTo>
                  <a:lnTo>
                    <a:pt x="1219" y="584"/>
                  </a:lnTo>
                  <a:lnTo>
                    <a:pt x="1194" y="608"/>
                  </a:lnTo>
                  <a:lnTo>
                    <a:pt x="1171" y="634"/>
                  </a:lnTo>
                  <a:lnTo>
                    <a:pt x="1122" y="687"/>
                  </a:lnTo>
                  <a:lnTo>
                    <a:pt x="1074" y="745"/>
                  </a:lnTo>
                  <a:lnTo>
                    <a:pt x="1025" y="803"/>
                  </a:lnTo>
                  <a:lnTo>
                    <a:pt x="933" y="918"/>
                  </a:lnTo>
                  <a:lnTo>
                    <a:pt x="933" y="918"/>
                  </a:lnTo>
                  <a:lnTo>
                    <a:pt x="920" y="911"/>
                  </a:lnTo>
                  <a:lnTo>
                    <a:pt x="909" y="904"/>
                  </a:lnTo>
                  <a:lnTo>
                    <a:pt x="909" y="904"/>
                  </a:lnTo>
                  <a:lnTo>
                    <a:pt x="902" y="903"/>
                  </a:lnTo>
                  <a:lnTo>
                    <a:pt x="896" y="904"/>
                  </a:lnTo>
                  <a:lnTo>
                    <a:pt x="891" y="906"/>
                  </a:lnTo>
                  <a:lnTo>
                    <a:pt x="888" y="911"/>
                  </a:lnTo>
                  <a:lnTo>
                    <a:pt x="885" y="916"/>
                  </a:lnTo>
                  <a:lnTo>
                    <a:pt x="885" y="922"/>
                  </a:lnTo>
                  <a:lnTo>
                    <a:pt x="888" y="927"/>
                  </a:lnTo>
                  <a:lnTo>
                    <a:pt x="892" y="932"/>
                  </a:lnTo>
                  <a:lnTo>
                    <a:pt x="892" y="932"/>
                  </a:lnTo>
                  <a:lnTo>
                    <a:pt x="902" y="938"/>
                  </a:lnTo>
                  <a:lnTo>
                    <a:pt x="911" y="945"/>
                  </a:lnTo>
                  <a:lnTo>
                    <a:pt x="911" y="945"/>
                  </a:lnTo>
                  <a:lnTo>
                    <a:pt x="893" y="965"/>
                  </a:lnTo>
                  <a:lnTo>
                    <a:pt x="893" y="965"/>
                  </a:lnTo>
                  <a:lnTo>
                    <a:pt x="891" y="968"/>
                  </a:lnTo>
                  <a:lnTo>
                    <a:pt x="890" y="973"/>
                  </a:lnTo>
                  <a:lnTo>
                    <a:pt x="889" y="977"/>
                  </a:lnTo>
                  <a:lnTo>
                    <a:pt x="889" y="980"/>
                  </a:lnTo>
                  <a:lnTo>
                    <a:pt x="891" y="986"/>
                  </a:lnTo>
                  <a:lnTo>
                    <a:pt x="895" y="992"/>
                  </a:lnTo>
                  <a:lnTo>
                    <a:pt x="900" y="996"/>
                  </a:lnTo>
                  <a:lnTo>
                    <a:pt x="906" y="998"/>
                  </a:lnTo>
                  <a:lnTo>
                    <a:pt x="910" y="998"/>
                  </a:lnTo>
                  <a:lnTo>
                    <a:pt x="913" y="996"/>
                  </a:lnTo>
                  <a:lnTo>
                    <a:pt x="918" y="995"/>
                  </a:lnTo>
                  <a:lnTo>
                    <a:pt x="922" y="992"/>
                  </a:lnTo>
                  <a:lnTo>
                    <a:pt x="922" y="992"/>
                  </a:lnTo>
                  <a:lnTo>
                    <a:pt x="941" y="975"/>
                  </a:lnTo>
                  <a:lnTo>
                    <a:pt x="941" y="975"/>
                  </a:lnTo>
                  <a:lnTo>
                    <a:pt x="967" y="1006"/>
                  </a:lnTo>
                  <a:lnTo>
                    <a:pt x="995" y="1039"/>
                  </a:lnTo>
                  <a:lnTo>
                    <a:pt x="995" y="1039"/>
                  </a:lnTo>
                  <a:lnTo>
                    <a:pt x="989" y="1044"/>
                  </a:lnTo>
                  <a:lnTo>
                    <a:pt x="989" y="1044"/>
                  </a:lnTo>
                  <a:lnTo>
                    <a:pt x="987" y="1049"/>
                  </a:lnTo>
                  <a:lnTo>
                    <a:pt x="986" y="1053"/>
                  </a:lnTo>
                  <a:lnTo>
                    <a:pt x="985" y="1056"/>
                  </a:lnTo>
                  <a:lnTo>
                    <a:pt x="985" y="1060"/>
                  </a:lnTo>
                  <a:lnTo>
                    <a:pt x="987" y="1067"/>
                  </a:lnTo>
                  <a:lnTo>
                    <a:pt x="991" y="1073"/>
                  </a:lnTo>
                  <a:lnTo>
                    <a:pt x="996" y="1077"/>
                  </a:lnTo>
                  <a:lnTo>
                    <a:pt x="1000" y="1078"/>
                  </a:lnTo>
                  <a:lnTo>
                    <a:pt x="1003" y="1078"/>
                  </a:lnTo>
                  <a:lnTo>
                    <a:pt x="1007" y="1078"/>
                  </a:lnTo>
                  <a:lnTo>
                    <a:pt x="1010" y="1077"/>
                  </a:lnTo>
                  <a:lnTo>
                    <a:pt x="1014" y="1076"/>
                  </a:lnTo>
                  <a:lnTo>
                    <a:pt x="1017" y="1073"/>
                  </a:lnTo>
                  <a:lnTo>
                    <a:pt x="1017" y="1073"/>
                  </a:lnTo>
                  <a:lnTo>
                    <a:pt x="1021" y="1070"/>
                  </a:lnTo>
                  <a:lnTo>
                    <a:pt x="1021" y="1070"/>
                  </a:lnTo>
                  <a:lnTo>
                    <a:pt x="1048" y="1102"/>
                  </a:lnTo>
                  <a:lnTo>
                    <a:pt x="1077" y="1132"/>
                  </a:lnTo>
                  <a:lnTo>
                    <a:pt x="1091" y="1146"/>
                  </a:lnTo>
                  <a:lnTo>
                    <a:pt x="1106" y="1159"/>
                  </a:lnTo>
                  <a:lnTo>
                    <a:pt x="1120" y="1171"/>
                  </a:lnTo>
                  <a:lnTo>
                    <a:pt x="1136" y="1181"/>
                  </a:lnTo>
                  <a:lnTo>
                    <a:pt x="1151" y="1191"/>
                  </a:lnTo>
                  <a:lnTo>
                    <a:pt x="1166" y="1198"/>
                  </a:lnTo>
                  <a:lnTo>
                    <a:pt x="1183" y="1202"/>
                  </a:lnTo>
                  <a:lnTo>
                    <a:pt x="1198" y="1206"/>
                  </a:lnTo>
                  <a:lnTo>
                    <a:pt x="1214" y="1207"/>
                  </a:lnTo>
                  <a:lnTo>
                    <a:pt x="1229" y="1206"/>
                  </a:lnTo>
                  <a:lnTo>
                    <a:pt x="1246" y="1202"/>
                  </a:lnTo>
                  <a:lnTo>
                    <a:pt x="1262" y="1195"/>
                  </a:lnTo>
                  <a:lnTo>
                    <a:pt x="1262" y="1195"/>
                  </a:lnTo>
                  <a:lnTo>
                    <a:pt x="1277" y="1187"/>
                  </a:lnTo>
                  <a:lnTo>
                    <a:pt x="1291" y="1178"/>
                  </a:lnTo>
                  <a:lnTo>
                    <a:pt x="1307" y="1169"/>
                  </a:lnTo>
                  <a:lnTo>
                    <a:pt x="1321" y="1157"/>
                  </a:lnTo>
                  <a:lnTo>
                    <a:pt x="1335" y="1146"/>
                  </a:lnTo>
                  <a:lnTo>
                    <a:pt x="1348" y="1133"/>
                  </a:lnTo>
                  <a:lnTo>
                    <a:pt x="1373" y="1108"/>
                  </a:lnTo>
                  <a:lnTo>
                    <a:pt x="1398" y="1080"/>
                  </a:lnTo>
                  <a:lnTo>
                    <a:pt x="1421" y="1049"/>
                  </a:lnTo>
                  <a:lnTo>
                    <a:pt x="1444" y="1018"/>
                  </a:lnTo>
                  <a:lnTo>
                    <a:pt x="1465" y="984"/>
                  </a:lnTo>
                  <a:lnTo>
                    <a:pt x="1484" y="950"/>
                  </a:lnTo>
                  <a:lnTo>
                    <a:pt x="1503" y="916"/>
                  </a:lnTo>
                  <a:lnTo>
                    <a:pt x="1539" y="848"/>
                  </a:lnTo>
                  <a:lnTo>
                    <a:pt x="1573" y="781"/>
                  </a:lnTo>
                  <a:lnTo>
                    <a:pt x="1605" y="720"/>
                  </a:lnTo>
                  <a:lnTo>
                    <a:pt x="1605" y="720"/>
                  </a:lnTo>
                  <a:lnTo>
                    <a:pt x="1619" y="695"/>
                  </a:lnTo>
                  <a:lnTo>
                    <a:pt x="1634" y="670"/>
                  </a:lnTo>
                  <a:lnTo>
                    <a:pt x="1665" y="622"/>
                  </a:lnTo>
                  <a:lnTo>
                    <a:pt x="1665" y="622"/>
                  </a:lnTo>
                  <a:lnTo>
                    <a:pt x="1690" y="593"/>
                  </a:lnTo>
                  <a:lnTo>
                    <a:pt x="1690" y="593"/>
                  </a:lnTo>
                  <a:lnTo>
                    <a:pt x="1693" y="589"/>
                  </a:lnTo>
                  <a:lnTo>
                    <a:pt x="1694" y="586"/>
                  </a:lnTo>
                  <a:lnTo>
                    <a:pt x="1695" y="581"/>
                  </a:lnTo>
                  <a:lnTo>
                    <a:pt x="1695" y="577"/>
                  </a:lnTo>
                  <a:lnTo>
                    <a:pt x="1695" y="577"/>
                  </a:lnTo>
                  <a:lnTo>
                    <a:pt x="1735" y="522"/>
                  </a:lnTo>
                  <a:lnTo>
                    <a:pt x="1757" y="496"/>
                  </a:lnTo>
                  <a:lnTo>
                    <a:pt x="1778" y="469"/>
                  </a:lnTo>
                  <a:lnTo>
                    <a:pt x="1778" y="469"/>
                  </a:lnTo>
                  <a:lnTo>
                    <a:pt x="1790" y="455"/>
                  </a:lnTo>
                  <a:lnTo>
                    <a:pt x="1796" y="448"/>
                  </a:lnTo>
                  <a:lnTo>
                    <a:pt x="1800" y="439"/>
                  </a:lnTo>
                  <a:lnTo>
                    <a:pt x="1804" y="431"/>
                  </a:lnTo>
                  <a:lnTo>
                    <a:pt x="1805" y="423"/>
                  </a:lnTo>
                  <a:lnTo>
                    <a:pt x="1805" y="414"/>
                  </a:lnTo>
                  <a:lnTo>
                    <a:pt x="1803" y="410"/>
                  </a:lnTo>
                  <a:lnTo>
                    <a:pt x="1800" y="405"/>
                  </a:lnTo>
                  <a:lnTo>
                    <a:pt x="1800" y="405"/>
                  </a:lnTo>
                  <a:lnTo>
                    <a:pt x="1797" y="400"/>
                  </a:lnTo>
                  <a:lnTo>
                    <a:pt x="1791" y="396"/>
                  </a:lnTo>
                  <a:lnTo>
                    <a:pt x="1784" y="393"/>
                  </a:lnTo>
                  <a:lnTo>
                    <a:pt x="1776" y="390"/>
                  </a:lnTo>
                  <a:lnTo>
                    <a:pt x="1768" y="388"/>
                  </a:lnTo>
                  <a:lnTo>
                    <a:pt x="1758" y="387"/>
                  </a:lnTo>
                  <a:lnTo>
                    <a:pt x="1740" y="386"/>
                  </a:lnTo>
                  <a:lnTo>
                    <a:pt x="1720" y="387"/>
                  </a:lnTo>
                  <a:lnTo>
                    <a:pt x="1701" y="388"/>
                  </a:lnTo>
                  <a:lnTo>
                    <a:pt x="1673" y="389"/>
                  </a:lnTo>
                  <a:lnTo>
                    <a:pt x="1673" y="389"/>
                  </a:lnTo>
                  <a:lnTo>
                    <a:pt x="1647" y="389"/>
                  </a:lnTo>
                  <a:lnTo>
                    <a:pt x="1647" y="389"/>
                  </a:lnTo>
                  <a:lnTo>
                    <a:pt x="1647" y="383"/>
                  </a:lnTo>
                  <a:lnTo>
                    <a:pt x="1645" y="378"/>
                  </a:lnTo>
                  <a:lnTo>
                    <a:pt x="1641" y="374"/>
                  </a:lnTo>
                  <a:lnTo>
                    <a:pt x="1637" y="370"/>
                  </a:lnTo>
                  <a:lnTo>
                    <a:pt x="1632" y="368"/>
                  </a:lnTo>
                  <a:lnTo>
                    <a:pt x="1626" y="368"/>
                  </a:lnTo>
                  <a:lnTo>
                    <a:pt x="1620" y="369"/>
                  </a:lnTo>
                  <a:lnTo>
                    <a:pt x="1614" y="373"/>
                  </a:lnTo>
                  <a:lnTo>
                    <a:pt x="1614" y="373"/>
                  </a:lnTo>
                  <a:lnTo>
                    <a:pt x="1591" y="391"/>
                  </a:lnTo>
                  <a:lnTo>
                    <a:pt x="1591" y="391"/>
                  </a:lnTo>
                  <a:lnTo>
                    <a:pt x="1575" y="394"/>
                  </a:lnTo>
                  <a:lnTo>
                    <a:pt x="1558" y="397"/>
                  </a:lnTo>
                  <a:lnTo>
                    <a:pt x="1541" y="401"/>
                  </a:lnTo>
                  <a:lnTo>
                    <a:pt x="1524" y="408"/>
                  </a:lnTo>
                  <a:lnTo>
                    <a:pt x="1524" y="408"/>
                  </a:lnTo>
                  <a:lnTo>
                    <a:pt x="1514" y="412"/>
                  </a:lnTo>
                  <a:lnTo>
                    <a:pt x="1503" y="418"/>
                  </a:lnTo>
                  <a:lnTo>
                    <a:pt x="1487" y="430"/>
                  </a:lnTo>
                  <a:lnTo>
                    <a:pt x="1472" y="442"/>
                  </a:lnTo>
                  <a:lnTo>
                    <a:pt x="1458" y="452"/>
                  </a:lnTo>
                  <a:lnTo>
                    <a:pt x="1451" y="457"/>
                  </a:lnTo>
                  <a:lnTo>
                    <a:pt x="1444" y="460"/>
                  </a:lnTo>
                  <a:lnTo>
                    <a:pt x="1435" y="464"/>
                  </a:lnTo>
                  <a:lnTo>
                    <a:pt x="1427" y="465"/>
                  </a:lnTo>
                  <a:lnTo>
                    <a:pt x="1419" y="466"/>
                  </a:lnTo>
                  <a:lnTo>
                    <a:pt x="1408" y="466"/>
                  </a:lnTo>
                  <a:lnTo>
                    <a:pt x="1398" y="464"/>
                  </a:lnTo>
                  <a:lnTo>
                    <a:pt x="1385" y="460"/>
                  </a:lnTo>
                  <a:lnTo>
                    <a:pt x="1385" y="460"/>
                  </a:lnTo>
                  <a:lnTo>
                    <a:pt x="1387" y="408"/>
                  </a:lnTo>
                  <a:lnTo>
                    <a:pt x="1387" y="349"/>
                  </a:lnTo>
                  <a:lnTo>
                    <a:pt x="1387" y="290"/>
                  </a:lnTo>
                  <a:lnTo>
                    <a:pt x="1386" y="260"/>
                  </a:lnTo>
                  <a:lnTo>
                    <a:pt x="1384" y="231"/>
                  </a:lnTo>
                  <a:lnTo>
                    <a:pt x="1381" y="202"/>
                  </a:lnTo>
                  <a:lnTo>
                    <a:pt x="1378" y="174"/>
                  </a:lnTo>
                  <a:lnTo>
                    <a:pt x="1373" y="148"/>
                  </a:lnTo>
                  <a:lnTo>
                    <a:pt x="1367" y="123"/>
                  </a:lnTo>
                  <a:lnTo>
                    <a:pt x="1360" y="101"/>
                  </a:lnTo>
                  <a:lnTo>
                    <a:pt x="1352" y="80"/>
                  </a:lnTo>
                  <a:lnTo>
                    <a:pt x="1343" y="62"/>
                  </a:lnTo>
                  <a:lnTo>
                    <a:pt x="1337" y="55"/>
                  </a:lnTo>
                  <a:lnTo>
                    <a:pt x="1331" y="48"/>
                  </a:lnTo>
                  <a:lnTo>
                    <a:pt x="1331" y="48"/>
                  </a:lnTo>
                  <a:lnTo>
                    <a:pt x="1352" y="30"/>
                  </a:lnTo>
                  <a:lnTo>
                    <a:pt x="1352" y="30"/>
                  </a:lnTo>
                  <a:lnTo>
                    <a:pt x="1355" y="27"/>
                  </a:lnTo>
                  <a:lnTo>
                    <a:pt x="1356" y="25"/>
                  </a:lnTo>
                  <a:lnTo>
                    <a:pt x="1357" y="19"/>
                  </a:lnTo>
                  <a:lnTo>
                    <a:pt x="1356" y="13"/>
                  </a:lnTo>
                  <a:lnTo>
                    <a:pt x="1353" y="7"/>
                  </a:lnTo>
                  <a:lnTo>
                    <a:pt x="1349" y="4"/>
                  </a:lnTo>
                  <a:lnTo>
                    <a:pt x="1343" y="0"/>
                  </a:lnTo>
                  <a:lnTo>
                    <a:pt x="1337" y="0"/>
                  </a:lnTo>
                  <a:lnTo>
                    <a:pt x="1335" y="2"/>
                  </a:lnTo>
                  <a:lnTo>
                    <a:pt x="1331" y="3"/>
                  </a:lnTo>
                  <a:lnTo>
                    <a:pt x="1331" y="3"/>
                  </a:lnTo>
                  <a:lnTo>
                    <a:pt x="1321" y="10"/>
                  </a:lnTo>
                  <a:lnTo>
                    <a:pt x="1314" y="16"/>
                  </a:lnTo>
                  <a:lnTo>
                    <a:pt x="1309" y="21"/>
                  </a:lnTo>
                  <a:lnTo>
                    <a:pt x="1303" y="29"/>
                  </a:lnTo>
                  <a:lnTo>
                    <a:pt x="1303" y="29"/>
                  </a:lnTo>
                  <a:lnTo>
                    <a:pt x="1291" y="25"/>
                  </a:lnTo>
                  <a:lnTo>
                    <a:pt x="1278" y="25"/>
                  </a:lnTo>
                  <a:lnTo>
                    <a:pt x="1264" y="26"/>
                  </a:lnTo>
                  <a:lnTo>
                    <a:pt x="1248" y="30"/>
                  </a:lnTo>
                  <a:lnTo>
                    <a:pt x="1232" y="36"/>
                  </a:lnTo>
                  <a:lnTo>
                    <a:pt x="1214" y="45"/>
                  </a:lnTo>
                  <a:lnTo>
                    <a:pt x="1195" y="57"/>
                  </a:lnTo>
                  <a:lnTo>
                    <a:pt x="1175" y="72"/>
                  </a:lnTo>
                  <a:lnTo>
                    <a:pt x="1175" y="72"/>
                  </a:lnTo>
                  <a:lnTo>
                    <a:pt x="1150" y="92"/>
                  </a:lnTo>
                  <a:lnTo>
                    <a:pt x="1125" y="114"/>
                  </a:lnTo>
                  <a:lnTo>
                    <a:pt x="1102" y="136"/>
                  </a:lnTo>
                  <a:lnTo>
                    <a:pt x="1078" y="161"/>
                  </a:lnTo>
                  <a:lnTo>
                    <a:pt x="1055" y="185"/>
                  </a:lnTo>
                  <a:lnTo>
                    <a:pt x="1034" y="211"/>
                  </a:lnTo>
                  <a:lnTo>
                    <a:pt x="1012" y="238"/>
                  </a:lnTo>
                  <a:lnTo>
                    <a:pt x="992" y="265"/>
                  </a:lnTo>
                  <a:lnTo>
                    <a:pt x="972" y="293"/>
                  </a:lnTo>
                  <a:lnTo>
                    <a:pt x="953" y="322"/>
                  </a:lnTo>
                  <a:lnTo>
                    <a:pt x="936" y="352"/>
                  </a:lnTo>
                  <a:lnTo>
                    <a:pt x="919" y="381"/>
                  </a:lnTo>
                  <a:lnTo>
                    <a:pt x="904" y="410"/>
                  </a:lnTo>
                  <a:lnTo>
                    <a:pt x="890" y="441"/>
                  </a:lnTo>
                  <a:lnTo>
                    <a:pt x="877" y="470"/>
                  </a:lnTo>
                  <a:lnTo>
                    <a:pt x="865" y="500"/>
                  </a:lnTo>
                  <a:lnTo>
                    <a:pt x="865" y="500"/>
                  </a:lnTo>
                  <a:lnTo>
                    <a:pt x="857" y="525"/>
                  </a:lnTo>
                  <a:lnTo>
                    <a:pt x="849" y="549"/>
                  </a:lnTo>
                  <a:lnTo>
                    <a:pt x="843" y="574"/>
                  </a:lnTo>
                  <a:lnTo>
                    <a:pt x="838" y="600"/>
                  </a:lnTo>
                  <a:lnTo>
                    <a:pt x="838" y="600"/>
                  </a:lnTo>
                  <a:lnTo>
                    <a:pt x="837" y="604"/>
                  </a:lnTo>
                  <a:lnTo>
                    <a:pt x="835" y="609"/>
                  </a:lnTo>
                  <a:lnTo>
                    <a:pt x="830" y="611"/>
                  </a:lnTo>
                  <a:lnTo>
                    <a:pt x="826" y="614"/>
                  </a:lnTo>
                  <a:lnTo>
                    <a:pt x="820" y="615"/>
                  </a:lnTo>
                  <a:lnTo>
                    <a:pt x="813" y="616"/>
                  </a:lnTo>
                  <a:lnTo>
                    <a:pt x="796" y="615"/>
                  </a:lnTo>
                  <a:lnTo>
                    <a:pt x="778" y="611"/>
                  </a:lnTo>
                  <a:lnTo>
                    <a:pt x="756" y="607"/>
                  </a:lnTo>
                  <a:lnTo>
                    <a:pt x="734" y="600"/>
                  </a:lnTo>
                  <a:lnTo>
                    <a:pt x="712" y="593"/>
                  </a:lnTo>
                  <a:lnTo>
                    <a:pt x="666" y="575"/>
                  </a:lnTo>
                  <a:lnTo>
                    <a:pt x="628" y="559"/>
                  </a:lnTo>
                  <a:lnTo>
                    <a:pt x="588" y="540"/>
                  </a:lnTo>
                  <a:lnTo>
                    <a:pt x="588" y="540"/>
                  </a:lnTo>
                  <a:lnTo>
                    <a:pt x="552" y="524"/>
                  </a:lnTo>
                  <a:lnTo>
                    <a:pt x="517" y="507"/>
                  </a:lnTo>
                  <a:lnTo>
                    <a:pt x="481" y="493"/>
                  </a:lnTo>
                  <a:lnTo>
                    <a:pt x="446" y="480"/>
                  </a:lnTo>
                  <a:lnTo>
                    <a:pt x="411" y="470"/>
                  </a:lnTo>
                  <a:lnTo>
                    <a:pt x="375" y="460"/>
                  </a:lnTo>
                  <a:lnTo>
                    <a:pt x="336" y="453"/>
                  </a:lnTo>
                  <a:lnTo>
                    <a:pt x="298" y="449"/>
                  </a:lnTo>
                  <a:lnTo>
                    <a:pt x="298" y="449"/>
                  </a:lnTo>
                  <a:lnTo>
                    <a:pt x="284" y="449"/>
                  </a:lnTo>
                  <a:lnTo>
                    <a:pt x="266" y="449"/>
                  </a:lnTo>
                  <a:lnTo>
                    <a:pt x="246" y="450"/>
                  </a:lnTo>
                  <a:lnTo>
                    <a:pt x="224" y="452"/>
                  </a:lnTo>
                  <a:lnTo>
                    <a:pt x="201" y="456"/>
                  </a:lnTo>
                  <a:lnTo>
                    <a:pt x="176" y="459"/>
                  </a:lnTo>
                  <a:lnTo>
                    <a:pt x="150" y="465"/>
                  </a:lnTo>
                  <a:lnTo>
                    <a:pt x="126" y="472"/>
                  </a:lnTo>
                  <a:lnTo>
                    <a:pt x="101" y="479"/>
                  </a:lnTo>
                  <a:lnTo>
                    <a:pt x="78" y="489"/>
                  </a:lnTo>
                  <a:lnTo>
                    <a:pt x="57" y="499"/>
                  </a:lnTo>
                  <a:lnTo>
                    <a:pt x="38" y="511"/>
                  </a:lnTo>
                  <a:lnTo>
                    <a:pt x="30" y="518"/>
                  </a:lnTo>
                  <a:lnTo>
                    <a:pt x="23" y="524"/>
                  </a:lnTo>
                  <a:lnTo>
                    <a:pt x="17" y="531"/>
                  </a:lnTo>
                  <a:lnTo>
                    <a:pt x="11" y="539"/>
                  </a:lnTo>
                  <a:lnTo>
                    <a:pt x="6" y="547"/>
                  </a:lnTo>
                  <a:lnTo>
                    <a:pt x="4" y="555"/>
                  </a:lnTo>
                  <a:lnTo>
                    <a:pt x="2" y="563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2" y="580"/>
                  </a:lnTo>
                  <a:lnTo>
                    <a:pt x="3" y="587"/>
                  </a:lnTo>
                  <a:lnTo>
                    <a:pt x="5" y="594"/>
                  </a:lnTo>
                  <a:lnTo>
                    <a:pt x="7" y="601"/>
                  </a:lnTo>
                  <a:lnTo>
                    <a:pt x="14" y="614"/>
                  </a:lnTo>
                  <a:lnTo>
                    <a:pt x="24" y="627"/>
                  </a:lnTo>
                  <a:lnTo>
                    <a:pt x="34" y="638"/>
                  </a:lnTo>
                  <a:lnTo>
                    <a:pt x="45" y="650"/>
                  </a:lnTo>
                  <a:lnTo>
                    <a:pt x="65" y="671"/>
                  </a:lnTo>
                  <a:lnTo>
                    <a:pt x="65" y="671"/>
                  </a:lnTo>
                  <a:lnTo>
                    <a:pt x="86" y="696"/>
                  </a:lnTo>
                  <a:lnTo>
                    <a:pt x="107" y="720"/>
                  </a:lnTo>
                  <a:lnTo>
                    <a:pt x="126" y="746"/>
                  </a:lnTo>
                  <a:lnTo>
                    <a:pt x="144" y="772"/>
                  </a:lnTo>
                  <a:lnTo>
                    <a:pt x="144" y="772"/>
                  </a:lnTo>
                  <a:close/>
                  <a:moveTo>
                    <a:pt x="226" y="820"/>
                  </a:moveTo>
                  <a:lnTo>
                    <a:pt x="226" y="820"/>
                  </a:lnTo>
                  <a:lnTo>
                    <a:pt x="213" y="799"/>
                  </a:lnTo>
                  <a:lnTo>
                    <a:pt x="199" y="779"/>
                  </a:lnTo>
                  <a:lnTo>
                    <a:pt x="199" y="779"/>
                  </a:lnTo>
                  <a:lnTo>
                    <a:pt x="265" y="735"/>
                  </a:lnTo>
                  <a:lnTo>
                    <a:pt x="336" y="690"/>
                  </a:lnTo>
                  <a:lnTo>
                    <a:pt x="369" y="666"/>
                  </a:lnTo>
                  <a:lnTo>
                    <a:pt x="400" y="643"/>
                  </a:lnTo>
                  <a:lnTo>
                    <a:pt x="425" y="621"/>
                  </a:lnTo>
                  <a:lnTo>
                    <a:pt x="436" y="610"/>
                  </a:lnTo>
                  <a:lnTo>
                    <a:pt x="444" y="600"/>
                  </a:lnTo>
                  <a:lnTo>
                    <a:pt x="444" y="600"/>
                  </a:lnTo>
                  <a:lnTo>
                    <a:pt x="419" y="631"/>
                  </a:lnTo>
                  <a:lnTo>
                    <a:pt x="394" y="661"/>
                  </a:lnTo>
                  <a:lnTo>
                    <a:pt x="341" y="720"/>
                  </a:lnTo>
                  <a:lnTo>
                    <a:pt x="288" y="779"/>
                  </a:lnTo>
                  <a:lnTo>
                    <a:pt x="261" y="809"/>
                  </a:lnTo>
                  <a:lnTo>
                    <a:pt x="237" y="840"/>
                  </a:lnTo>
                  <a:lnTo>
                    <a:pt x="237" y="840"/>
                  </a:lnTo>
                  <a:lnTo>
                    <a:pt x="226" y="820"/>
                  </a:lnTo>
                  <a:lnTo>
                    <a:pt x="226" y="820"/>
                  </a:lnTo>
                  <a:close/>
                  <a:moveTo>
                    <a:pt x="254" y="874"/>
                  </a:moveTo>
                  <a:lnTo>
                    <a:pt x="254" y="874"/>
                  </a:lnTo>
                  <a:lnTo>
                    <a:pt x="318" y="829"/>
                  </a:lnTo>
                  <a:lnTo>
                    <a:pt x="381" y="787"/>
                  </a:lnTo>
                  <a:lnTo>
                    <a:pt x="446" y="745"/>
                  </a:lnTo>
                  <a:lnTo>
                    <a:pt x="513" y="705"/>
                  </a:lnTo>
                  <a:lnTo>
                    <a:pt x="513" y="705"/>
                  </a:lnTo>
                  <a:lnTo>
                    <a:pt x="499" y="714"/>
                  </a:lnTo>
                  <a:lnTo>
                    <a:pt x="486" y="725"/>
                  </a:lnTo>
                  <a:lnTo>
                    <a:pt x="472" y="737"/>
                  </a:lnTo>
                  <a:lnTo>
                    <a:pt x="458" y="751"/>
                  </a:lnTo>
                  <a:lnTo>
                    <a:pt x="445" y="765"/>
                  </a:lnTo>
                  <a:lnTo>
                    <a:pt x="431" y="781"/>
                  </a:lnTo>
                  <a:lnTo>
                    <a:pt x="403" y="816"/>
                  </a:lnTo>
                  <a:lnTo>
                    <a:pt x="375" y="853"/>
                  </a:lnTo>
                  <a:lnTo>
                    <a:pt x="348" y="890"/>
                  </a:lnTo>
                  <a:lnTo>
                    <a:pt x="300" y="960"/>
                  </a:lnTo>
                  <a:lnTo>
                    <a:pt x="300" y="960"/>
                  </a:lnTo>
                  <a:lnTo>
                    <a:pt x="277" y="917"/>
                  </a:lnTo>
                  <a:lnTo>
                    <a:pt x="254" y="874"/>
                  </a:lnTo>
                  <a:lnTo>
                    <a:pt x="254" y="874"/>
                  </a:lnTo>
                  <a:close/>
                  <a:moveTo>
                    <a:pt x="1226" y="1070"/>
                  </a:moveTo>
                  <a:lnTo>
                    <a:pt x="1226" y="1070"/>
                  </a:lnTo>
                  <a:lnTo>
                    <a:pt x="1192" y="1150"/>
                  </a:lnTo>
                  <a:lnTo>
                    <a:pt x="1192" y="1150"/>
                  </a:lnTo>
                  <a:lnTo>
                    <a:pt x="1192" y="1152"/>
                  </a:lnTo>
                  <a:lnTo>
                    <a:pt x="1192" y="1155"/>
                  </a:lnTo>
                  <a:lnTo>
                    <a:pt x="1192" y="1155"/>
                  </a:lnTo>
                  <a:lnTo>
                    <a:pt x="1184" y="1151"/>
                  </a:lnTo>
                  <a:lnTo>
                    <a:pt x="1174" y="1147"/>
                  </a:lnTo>
                  <a:lnTo>
                    <a:pt x="1157" y="1138"/>
                  </a:lnTo>
                  <a:lnTo>
                    <a:pt x="1139" y="1125"/>
                  </a:lnTo>
                  <a:lnTo>
                    <a:pt x="1122" y="1110"/>
                  </a:lnTo>
                  <a:lnTo>
                    <a:pt x="1104" y="1094"/>
                  </a:lnTo>
                  <a:lnTo>
                    <a:pt x="1088" y="1076"/>
                  </a:lnTo>
                  <a:lnTo>
                    <a:pt x="1054" y="1039"/>
                  </a:lnTo>
                  <a:lnTo>
                    <a:pt x="1054" y="1039"/>
                  </a:lnTo>
                  <a:lnTo>
                    <a:pt x="1166" y="929"/>
                  </a:lnTo>
                  <a:lnTo>
                    <a:pt x="1280" y="821"/>
                  </a:lnTo>
                  <a:lnTo>
                    <a:pt x="1396" y="716"/>
                  </a:lnTo>
                  <a:lnTo>
                    <a:pt x="1511" y="610"/>
                  </a:lnTo>
                  <a:lnTo>
                    <a:pt x="1511" y="610"/>
                  </a:lnTo>
                  <a:lnTo>
                    <a:pt x="1463" y="669"/>
                  </a:lnTo>
                  <a:lnTo>
                    <a:pt x="1413" y="726"/>
                  </a:lnTo>
                  <a:lnTo>
                    <a:pt x="1363" y="783"/>
                  </a:lnTo>
                  <a:lnTo>
                    <a:pt x="1312" y="841"/>
                  </a:lnTo>
                  <a:lnTo>
                    <a:pt x="1261" y="896"/>
                  </a:lnTo>
                  <a:lnTo>
                    <a:pt x="1208" y="951"/>
                  </a:lnTo>
                  <a:lnTo>
                    <a:pt x="1154" y="1006"/>
                  </a:lnTo>
                  <a:lnTo>
                    <a:pt x="1102" y="1061"/>
                  </a:lnTo>
                  <a:lnTo>
                    <a:pt x="1102" y="1061"/>
                  </a:lnTo>
                  <a:lnTo>
                    <a:pt x="1098" y="1064"/>
                  </a:lnTo>
                  <a:lnTo>
                    <a:pt x="1097" y="1068"/>
                  </a:lnTo>
                  <a:lnTo>
                    <a:pt x="1096" y="1071"/>
                  </a:lnTo>
                  <a:lnTo>
                    <a:pt x="1096" y="1075"/>
                  </a:lnTo>
                  <a:lnTo>
                    <a:pt x="1096" y="1080"/>
                  </a:lnTo>
                  <a:lnTo>
                    <a:pt x="1097" y="1082"/>
                  </a:lnTo>
                  <a:lnTo>
                    <a:pt x="1102" y="1089"/>
                  </a:lnTo>
                  <a:lnTo>
                    <a:pt x="1108" y="1092"/>
                  </a:lnTo>
                  <a:lnTo>
                    <a:pt x="1111" y="1094"/>
                  </a:lnTo>
                  <a:lnTo>
                    <a:pt x="1115" y="1095"/>
                  </a:lnTo>
                  <a:lnTo>
                    <a:pt x="1118" y="1095"/>
                  </a:lnTo>
                  <a:lnTo>
                    <a:pt x="1123" y="1094"/>
                  </a:lnTo>
                  <a:lnTo>
                    <a:pt x="1126" y="1092"/>
                  </a:lnTo>
                  <a:lnTo>
                    <a:pt x="1130" y="1089"/>
                  </a:lnTo>
                  <a:lnTo>
                    <a:pt x="1130" y="1089"/>
                  </a:lnTo>
                  <a:lnTo>
                    <a:pt x="1227" y="998"/>
                  </a:lnTo>
                  <a:lnTo>
                    <a:pt x="1324" y="906"/>
                  </a:lnTo>
                  <a:lnTo>
                    <a:pt x="1422" y="815"/>
                  </a:lnTo>
                  <a:lnTo>
                    <a:pt x="1472" y="771"/>
                  </a:lnTo>
                  <a:lnTo>
                    <a:pt x="1522" y="727"/>
                  </a:lnTo>
                  <a:lnTo>
                    <a:pt x="1522" y="727"/>
                  </a:lnTo>
                  <a:lnTo>
                    <a:pt x="1452" y="808"/>
                  </a:lnTo>
                  <a:lnTo>
                    <a:pt x="1384" y="890"/>
                  </a:lnTo>
                  <a:lnTo>
                    <a:pt x="1351" y="932"/>
                  </a:lnTo>
                  <a:lnTo>
                    <a:pt x="1317" y="974"/>
                  </a:lnTo>
                  <a:lnTo>
                    <a:pt x="1286" y="1018"/>
                  </a:lnTo>
                  <a:lnTo>
                    <a:pt x="1254" y="1061"/>
                  </a:lnTo>
                  <a:lnTo>
                    <a:pt x="1254" y="1061"/>
                  </a:lnTo>
                  <a:lnTo>
                    <a:pt x="1246" y="1059"/>
                  </a:lnTo>
                  <a:lnTo>
                    <a:pt x="1242" y="1059"/>
                  </a:lnTo>
                  <a:lnTo>
                    <a:pt x="1239" y="1059"/>
                  </a:lnTo>
                  <a:lnTo>
                    <a:pt x="1234" y="1060"/>
                  </a:lnTo>
                  <a:lnTo>
                    <a:pt x="1230" y="1062"/>
                  </a:lnTo>
                  <a:lnTo>
                    <a:pt x="1228" y="1066"/>
                  </a:lnTo>
                  <a:lnTo>
                    <a:pt x="1226" y="1070"/>
                  </a:lnTo>
                  <a:lnTo>
                    <a:pt x="1226" y="1070"/>
                  </a:lnTo>
                  <a:close/>
                  <a:moveTo>
                    <a:pt x="1337" y="1087"/>
                  </a:moveTo>
                  <a:lnTo>
                    <a:pt x="1337" y="1087"/>
                  </a:lnTo>
                  <a:lnTo>
                    <a:pt x="1323" y="1102"/>
                  </a:lnTo>
                  <a:lnTo>
                    <a:pt x="1310" y="1116"/>
                  </a:lnTo>
                  <a:lnTo>
                    <a:pt x="1297" y="1128"/>
                  </a:lnTo>
                  <a:lnTo>
                    <a:pt x="1284" y="1137"/>
                  </a:lnTo>
                  <a:lnTo>
                    <a:pt x="1271" y="1145"/>
                  </a:lnTo>
                  <a:lnTo>
                    <a:pt x="1259" y="1151"/>
                  </a:lnTo>
                  <a:lnTo>
                    <a:pt x="1247" y="1155"/>
                  </a:lnTo>
                  <a:lnTo>
                    <a:pt x="1235" y="1157"/>
                  </a:lnTo>
                  <a:lnTo>
                    <a:pt x="1235" y="1157"/>
                  </a:lnTo>
                  <a:lnTo>
                    <a:pt x="1269" y="1107"/>
                  </a:lnTo>
                  <a:lnTo>
                    <a:pt x="1304" y="1056"/>
                  </a:lnTo>
                  <a:lnTo>
                    <a:pt x="1342" y="1007"/>
                  </a:lnTo>
                  <a:lnTo>
                    <a:pt x="1379" y="959"/>
                  </a:lnTo>
                  <a:lnTo>
                    <a:pt x="1418" y="911"/>
                  </a:lnTo>
                  <a:lnTo>
                    <a:pt x="1458" y="864"/>
                  </a:lnTo>
                  <a:lnTo>
                    <a:pt x="1537" y="771"/>
                  </a:lnTo>
                  <a:lnTo>
                    <a:pt x="1537" y="771"/>
                  </a:lnTo>
                  <a:lnTo>
                    <a:pt x="1491" y="853"/>
                  </a:lnTo>
                  <a:lnTo>
                    <a:pt x="1468" y="893"/>
                  </a:lnTo>
                  <a:lnTo>
                    <a:pt x="1445" y="933"/>
                  </a:lnTo>
                  <a:lnTo>
                    <a:pt x="1419" y="973"/>
                  </a:lnTo>
                  <a:lnTo>
                    <a:pt x="1393" y="1012"/>
                  </a:lnTo>
                  <a:lnTo>
                    <a:pt x="1366" y="1049"/>
                  </a:lnTo>
                  <a:lnTo>
                    <a:pt x="1337" y="1087"/>
                  </a:lnTo>
                  <a:lnTo>
                    <a:pt x="1337" y="1087"/>
                  </a:lnTo>
                  <a:close/>
                  <a:moveTo>
                    <a:pt x="1616" y="430"/>
                  </a:moveTo>
                  <a:lnTo>
                    <a:pt x="1616" y="430"/>
                  </a:lnTo>
                  <a:lnTo>
                    <a:pt x="1637" y="426"/>
                  </a:lnTo>
                  <a:lnTo>
                    <a:pt x="1658" y="424"/>
                  </a:lnTo>
                  <a:lnTo>
                    <a:pt x="1680" y="422"/>
                  </a:lnTo>
                  <a:lnTo>
                    <a:pt x="1705" y="422"/>
                  </a:lnTo>
                  <a:lnTo>
                    <a:pt x="1705" y="422"/>
                  </a:lnTo>
                  <a:lnTo>
                    <a:pt x="1733" y="423"/>
                  </a:lnTo>
                  <a:lnTo>
                    <a:pt x="1743" y="424"/>
                  </a:lnTo>
                  <a:lnTo>
                    <a:pt x="1750" y="426"/>
                  </a:lnTo>
                  <a:lnTo>
                    <a:pt x="1755" y="429"/>
                  </a:lnTo>
                  <a:lnTo>
                    <a:pt x="1758" y="432"/>
                  </a:lnTo>
                  <a:lnTo>
                    <a:pt x="1758" y="436"/>
                  </a:lnTo>
                  <a:lnTo>
                    <a:pt x="1758" y="441"/>
                  </a:lnTo>
                  <a:lnTo>
                    <a:pt x="1756" y="445"/>
                  </a:lnTo>
                  <a:lnTo>
                    <a:pt x="1751" y="451"/>
                  </a:lnTo>
                  <a:lnTo>
                    <a:pt x="1741" y="464"/>
                  </a:lnTo>
                  <a:lnTo>
                    <a:pt x="1726" y="480"/>
                  </a:lnTo>
                  <a:lnTo>
                    <a:pt x="1709" y="499"/>
                  </a:lnTo>
                  <a:lnTo>
                    <a:pt x="1709" y="499"/>
                  </a:lnTo>
                  <a:lnTo>
                    <a:pt x="1681" y="533"/>
                  </a:lnTo>
                  <a:lnTo>
                    <a:pt x="1655" y="569"/>
                  </a:lnTo>
                  <a:lnTo>
                    <a:pt x="1655" y="569"/>
                  </a:lnTo>
                  <a:lnTo>
                    <a:pt x="1610" y="604"/>
                  </a:lnTo>
                  <a:lnTo>
                    <a:pt x="1564" y="639"/>
                  </a:lnTo>
                  <a:lnTo>
                    <a:pt x="1520" y="677"/>
                  </a:lnTo>
                  <a:lnTo>
                    <a:pt x="1475" y="714"/>
                  </a:lnTo>
                  <a:lnTo>
                    <a:pt x="1475" y="714"/>
                  </a:lnTo>
                  <a:lnTo>
                    <a:pt x="1528" y="652"/>
                  </a:lnTo>
                  <a:lnTo>
                    <a:pt x="1579" y="589"/>
                  </a:lnTo>
                  <a:lnTo>
                    <a:pt x="1628" y="526"/>
                  </a:lnTo>
                  <a:lnTo>
                    <a:pt x="1678" y="460"/>
                  </a:lnTo>
                  <a:lnTo>
                    <a:pt x="1678" y="460"/>
                  </a:lnTo>
                  <a:lnTo>
                    <a:pt x="1680" y="457"/>
                  </a:lnTo>
                  <a:lnTo>
                    <a:pt x="1681" y="453"/>
                  </a:lnTo>
                  <a:lnTo>
                    <a:pt x="1681" y="450"/>
                  </a:lnTo>
                  <a:lnTo>
                    <a:pt x="1681" y="446"/>
                  </a:lnTo>
                  <a:lnTo>
                    <a:pt x="1678" y="441"/>
                  </a:lnTo>
                  <a:lnTo>
                    <a:pt x="1673" y="436"/>
                  </a:lnTo>
                  <a:lnTo>
                    <a:pt x="1667" y="432"/>
                  </a:lnTo>
                  <a:lnTo>
                    <a:pt x="1660" y="431"/>
                  </a:lnTo>
                  <a:lnTo>
                    <a:pt x="1653" y="432"/>
                  </a:lnTo>
                  <a:lnTo>
                    <a:pt x="1650" y="433"/>
                  </a:lnTo>
                  <a:lnTo>
                    <a:pt x="1646" y="436"/>
                  </a:lnTo>
                  <a:lnTo>
                    <a:pt x="1646" y="436"/>
                  </a:lnTo>
                  <a:lnTo>
                    <a:pt x="1572" y="503"/>
                  </a:lnTo>
                  <a:lnTo>
                    <a:pt x="1499" y="568"/>
                  </a:lnTo>
                  <a:lnTo>
                    <a:pt x="1499" y="568"/>
                  </a:lnTo>
                  <a:lnTo>
                    <a:pt x="1529" y="535"/>
                  </a:lnTo>
                  <a:lnTo>
                    <a:pt x="1558" y="500"/>
                  </a:lnTo>
                  <a:lnTo>
                    <a:pt x="1616" y="430"/>
                  </a:lnTo>
                  <a:lnTo>
                    <a:pt x="1616" y="430"/>
                  </a:lnTo>
                  <a:close/>
                  <a:moveTo>
                    <a:pt x="1586" y="448"/>
                  </a:moveTo>
                  <a:lnTo>
                    <a:pt x="1586" y="448"/>
                  </a:lnTo>
                  <a:lnTo>
                    <a:pt x="1513" y="511"/>
                  </a:lnTo>
                  <a:lnTo>
                    <a:pt x="1440" y="576"/>
                  </a:lnTo>
                  <a:lnTo>
                    <a:pt x="1367" y="643"/>
                  </a:lnTo>
                  <a:lnTo>
                    <a:pt x="1296" y="713"/>
                  </a:lnTo>
                  <a:lnTo>
                    <a:pt x="1226" y="783"/>
                  </a:lnTo>
                  <a:lnTo>
                    <a:pt x="1157" y="856"/>
                  </a:lnTo>
                  <a:lnTo>
                    <a:pt x="1090" y="930"/>
                  </a:lnTo>
                  <a:lnTo>
                    <a:pt x="1025" y="1005"/>
                  </a:lnTo>
                  <a:lnTo>
                    <a:pt x="1025" y="1005"/>
                  </a:lnTo>
                  <a:lnTo>
                    <a:pt x="999" y="975"/>
                  </a:lnTo>
                  <a:lnTo>
                    <a:pt x="973" y="950"/>
                  </a:lnTo>
                  <a:lnTo>
                    <a:pt x="973" y="950"/>
                  </a:lnTo>
                  <a:lnTo>
                    <a:pt x="1049" y="886"/>
                  </a:lnTo>
                  <a:lnTo>
                    <a:pt x="1125" y="823"/>
                  </a:lnTo>
                  <a:lnTo>
                    <a:pt x="1280" y="698"/>
                  </a:lnTo>
                  <a:lnTo>
                    <a:pt x="1434" y="574"/>
                  </a:lnTo>
                  <a:lnTo>
                    <a:pt x="1510" y="511"/>
                  </a:lnTo>
                  <a:lnTo>
                    <a:pt x="1586" y="448"/>
                  </a:lnTo>
                  <a:lnTo>
                    <a:pt x="1586" y="448"/>
                  </a:lnTo>
                  <a:close/>
                  <a:moveTo>
                    <a:pt x="1385" y="481"/>
                  </a:moveTo>
                  <a:lnTo>
                    <a:pt x="1385" y="481"/>
                  </a:lnTo>
                  <a:lnTo>
                    <a:pt x="1393" y="485"/>
                  </a:lnTo>
                  <a:lnTo>
                    <a:pt x="1401" y="487"/>
                  </a:lnTo>
                  <a:lnTo>
                    <a:pt x="1411" y="489"/>
                  </a:lnTo>
                  <a:lnTo>
                    <a:pt x="1420" y="490"/>
                  </a:lnTo>
                  <a:lnTo>
                    <a:pt x="1429" y="489"/>
                  </a:lnTo>
                  <a:lnTo>
                    <a:pt x="1439" y="487"/>
                  </a:lnTo>
                  <a:lnTo>
                    <a:pt x="1449" y="485"/>
                  </a:lnTo>
                  <a:lnTo>
                    <a:pt x="1461" y="480"/>
                  </a:lnTo>
                  <a:lnTo>
                    <a:pt x="1461" y="480"/>
                  </a:lnTo>
                  <a:lnTo>
                    <a:pt x="1503" y="464"/>
                  </a:lnTo>
                  <a:lnTo>
                    <a:pt x="1503" y="464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62"/>
                  </a:lnTo>
                  <a:lnTo>
                    <a:pt x="1384" y="548"/>
                  </a:lnTo>
                  <a:lnTo>
                    <a:pt x="1384" y="529"/>
                  </a:lnTo>
                  <a:lnTo>
                    <a:pt x="1385" y="481"/>
                  </a:lnTo>
                  <a:lnTo>
                    <a:pt x="1385" y="481"/>
                  </a:lnTo>
                  <a:close/>
                  <a:moveTo>
                    <a:pt x="1063" y="824"/>
                  </a:moveTo>
                  <a:lnTo>
                    <a:pt x="1063" y="824"/>
                  </a:lnTo>
                  <a:lnTo>
                    <a:pt x="1099" y="781"/>
                  </a:lnTo>
                  <a:lnTo>
                    <a:pt x="1099" y="781"/>
                  </a:lnTo>
                  <a:lnTo>
                    <a:pt x="1226" y="634"/>
                  </a:lnTo>
                  <a:lnTo>
                    <a:pt x="1350" y="486"/>
                  </a:lnTo>
                  <a:lnTo>
                    <a:pt x="1350" y="486"/>
                  </a:lnTo>
                  <a:lnTo>
                    <a:pt x="1350" y="524"/>
                  </a:lnTo>
                  <a:lnTo>
                    <a:pt x="1351" y="542"/>
                  </a:lnTo>
                  <a:lnTo>
                    <a:pt x="1352" y="562"/>
                  </a:lnTo>
                  <a:lnTo>
                    <a:pt x="1352" y="562"/>
                  </a:lnTo>
                  <a:lnTo>
                    <a:pt x="1355" y="568"/>
                  </a:lnTo>
                  <a:lnTo>
                    <a:pt x="1358" y="572"/>
                  </a:lnTo>
                  <a:lnTo>
                    <a:pt x="1363" y="575"/>
                  </a:lnTo>
                  <a:lnTo>
                    <a:pt x="1367" y="576"/>
                  </a:lnTo>
                  <a:lnTo>
                    <a:pt x="1367" y="576"/>
                  </a:lnTo>
                  <a:lnTo>
                    <a:pt x="1063" y="824"/>
                  </a:lnTo>
                  <a:lnTo>
                    <a:pt x="1063" y="824"/>
                  </a:lnTo>
                  <a:close/>
                  <a:moveTo>
                    <a:pt x="1135" y="151"/>
                  </a:moveTo>
                  <a:lnTo>
                    <a:pt x="1135" y="151"/>
                  </a:lnTo>
                  <a:lnTo>
                    <a:pt x="1146" y="140"/>
                  </a:lnTo>
                  <a:lnTo>
                    <a:pt x="1158" y="129"/>
                  </a:lnTo>
                  <a:lnTo>
                    <a:pt x="1168" y="121"/>
                  </a:lnTo>
                  <a:lnTo>
                    <a:pt x="1179" y="114"/>
                  </a:lnTo>
                  <a:lnTo>
                    <a:pt x="1190" y="108"/>
                  </a:lnTo>
                  <a:lnTo>
                    <a:pt x="1200" y="103"/>
                  </a:lnTo>
                  <a:lnTo>
                    <a:pt x="1211" y="100"/>
                  </a:lnTo>
                  <a:lnTo>
                    <a:pt x="1221" y="98"/>
                  </a:lnTo>
                  <a:lnTo>
                    <a:pt x="1221" y="98"/>
                  </a:lnTo>
                  <a:lnTo>
                    <a:pt x="1220" y="100"/>
                  </a:lnTo>
                  <a:lnTo>
                    <a:pt x="1220" y="100"/>
                  </a:lnTo>
                  <a:lnTo>
                    <a:pt x="1179" y="135"/>
                  </a:lnTo>
                  <a:lnTo>
                    <a:pt x="1139" y="171"/>
                  </a:lnTo>
                  <a:lnTo>
                    <a:pt x="1101" y="208"/>
                  </a:lnTo>
                  <a:lnTo>
                    <a:pt x="1062" y="245"/>
                  </a:lnTo>
                  <a:lnTo>
                    <a:pt x="1062" y="245"/>
                  </a:lnTo>
                  <a:lnTo>
                    <a:pt x="1044" y="263"/>
                  </a:lnTo>
                  <a:lnTo>
                    <a:pt x="1027" y="281"/>
                  </a:lnTo>
                  <a:lnTo>
                    <a:pt x="995" y="320"/>
                  </a:lnTo>
                  <a:lnTo>
                    <a:pt x="995" y="320"/>
                  </a:lnTo>
                  <a:lnTo>
                    <a:pt x="1030" y="273"/>
                  </a:lnTo>
                  <a:lnTo>
                    <a:pt x="1065" y="229"/>
                  </a:lnTo>
                  <a:lnTo>
                    <a:pt x="1102" y="188"/>
                  </a:lnTo>
                  <a:lnTo>
                    <a:pt x="1135" y="151"/>
                  </a:lnTo>
                  <a:lnTo>
                    <a:pt x="1135" y="151"/>
                  </a:lnTo>
                  <a:close/>
                  <a:moveTo>
                    <a:pt x="1039" y="321"/>
                  </a:moveTo>
                  <a:lnTo>
                    <a:pt x="1039" y="321"/>
                  </a:lnTo>
                  <a:lnTo>
                    <a:pt x="1064" y="291"/>
                  </a:lnTo>
                  <a:lnTo>
                    <a:pt x="1091" y="263"/>
                  </a:lnTo>
                  <a:lnTo>
                    <a:pt x="1119" y="235"/>
                  </a:lnTo>
                  <a:lnTo>
                    <a:pt x="1147" y="208"/>
                  </a:lnTo>
                  <a:lnTo>
                    <a:pt x="1177" y="181"/>
                  </a:lnTo>
                  <a:lnTo>
                    <a:pt x="1207" y="155"/>
                  </a:lnTo>
                  <a:lnTo>
                    <a:pt x="1267" y="103"/>
                  </a:lnTo>
                  <a:lnTo>
                    <a:pt x="1267" y="103"/>
                  </a:lnTo>
                  <a:lnTo>
                    <a:pt x="1278" y="108"/>
                  </a:lnTo>
                  <a:lnTo>
                    <a:pt x="1288" y="115"/>
                  </a:lnTo>
                  <a:lnTo>
                    <a:pt x="1297" y="123"/>
                  </a:lnTo>
                  <a:lnTo>
                    <a:pt x="1307" y="133"/>
                  </a:lnTo>
                  <a:lnTo>
                    <a:pt x="1315" y="143"/>
                  </a:lnTo>
                  <a:lnTo>
                    <a:pt x="1323" y="155"/>
                  </a:lnTo>
                  <a:lnTo>
                    <a:pt x="1330" y="167"/>
                  </a:lnTo>
                  <a:lnTo>
                    <a:pt x="1336" y="181"/>
                  </a:lnTo>
                  <a:lnTo>
                    <a:pt x="1342" y="195"/>
                  </a:lnTo>
                  <a:lnTo>
                    <a:pt x="1348" y="209"/>
                  </a:lnTo>
                  <a:lnTo>
                    <a:pt x="1351" y="224"/>
                  </a:lnTo>
                  <a:lnTo>
                    <a:pt x="1355" y="240"/>
                  </a:lnTo>
                  <a:lnTo>
                    <a:pt x="1357" y="256"/>
                  </a:lnTo>
                  <a:lnTo>
                    <a:pt x="1359" y="272"/>
                  </a:lnTo>
                  <a:lnTo>
                    <a:pt x="1360" y="290"/>
                  </a:lnTo>
                  <a:lnTo>
                    <a:pt x="1360" y="306"/>
                  </a:lnTo>
                  <a:lnTo>
                    <a:pt x="1360" y="306"/>
                  </a:lnTo>
                  <a:lnTo>
                    <a:pt x="1359" y="338"/>
                  </a:lnTo>
                  <a:lnTo>
                    <a:pt x="1357" y="369"/>
                  </a:lnTo>
                  <a:lnTo>
                    <a:pt x="1352" y="432"/>
                  </a:lnTo>
                  <a:lnTo>
                    <a:pt x="1352" y="432"/>
                  </a:lnTo>
                  <a:lnTo>
                    <a:pt x="1350" y="433"/>
                  </a:lnTo>
                  <a:lnTo>
                    <a:pt x="1346" y="433"/>
                  </a:lnTo>
                  <a:lnTo>
                    <a:pt x="1346" y="433"/>
                  </a:lnTo>
                  <a:lnTo>
                    <a:pt x="1276" y="484"/>
                  </a:lnTo>
                  <a:lnTo>
                    <a:pt x="1206" y="533"/>
                  </a:lnTo>
                  <a:lnTo>
                    <a:pt x="1136" y="584"/>
                  </a:lnTo>
                  <a:lnTo>
                    <a:pt x="1067" y="637"/>
                  </a:lnTo>
                  <a:lnTo>
                    <a:pt x="1067" y="637"/>
                  </a:lnTo>
                  <a:lnTo>
                    <a:pt x="1019" y="676"/>
                  </a:lnTo>
                  <a:lnTo>
                    <a:pt x="1019" y="676"/>
                  </a:lnTo>
                  <a:lnTo>
                    <a:pt x="1060" y="629"/>
                  </a:lnTo>
                  <a:lnTo>
                    <a:pt x="1101" y="582"/>
                  </a:lnTo>
                  <a:lnTo>
                    <a:pt x="1140" y="535"/>
                  </a:lnTo>
                  <a:lnTo>
                    <a:pt x="1179" y="486"/>
                  </a:lnTo>
                  <a:lnTo>
                    <a:pt x="1218" y="437"/>
                  </a:lnTo>
                  <a:lnTo>
                    <a:pt x="1254" y="387"/>
                  </a:lnTo>
                  <a:lnTo>
                    <a:pt x="1289" y="335"/>
                  </a:lnTo>
                  <a:lnTo>
                    <a:pt x="1323" y="283"/>
                  </a:lnTo>
                  <a:lnTo>
                    <a:pt x="1323" y="283"/>
                  </a:lnTo>
                  <a:lnTo>
                    <a:pt x="1325" y="278"/>
                  </a:lnTo>
                  <a:lnTo>
                    <a:pt x="1325" y="272"/>
                  </a:lnTo>
                  <a:lnTo>
                    <a:pt x="1323" y="266"/>
                  </a:lnTo>
                  <a:lnTo>
                    <a:pt x="1319" y="261"/>
                  </a:lnTo>
                  <a:lnTo>
                    <a:pt x="1316" y="258"/>
                  </a:lnTo>
                  <a:lnTo>
                    <a:pt x="1310" y="257"/>
                  </a:lnTo>
                  <a:lnTo>
                    <a:pt x="1304" y="257"/>
                  </a:lnTo>
                  <a:lnTo>
                    <a:pt x="1300" y="259"/>
                  </a:lnTo>
                  <a:lnTo>
                    <a:pt x="1300" y="259"/>
                  </a:lnTo>
                  <a:lnTo>
                    <a:pt x="1246" y="298"/>
                  </a:lnTo>
                  <a:lnTo>
                    <a:pt x="1193" y="339"/>
                  </a:lnTo>
                  <a:lnTo>
                    <a:pt x="1193" y="339"/>
                  </a:lnTo>
                  <a:lnTo>
                    <a:pt x="1222" y="301"/>
                  </a:lnTo>
                  <a:lnTo>
                    <a:pt x="1252" y="265"/>
                  </a:lnTo>
                  <a:lnTo>
                    <a:pt x="1280" y="226"/>
                  </a:lnTo>
                  <a:lnTo>
                    <a:pt x="1308" y="187"/>
                  </a:lnTo>
                  <a:lnTo>
                    <a:pt x="1308" y="187"/>
                  </a:lnTo>
                  <a:lnTo>
                    <a:pt x="1309" y="184"/>
                  </a:lnTo>
                  <a:lnTo>
                    <a:pt x="1310" y="181"/>
                  </a:lnTo>
                  <a:lnTo>
                    <a:pt x="1310" y="175"/>
                  </a:lnTo>
                  <a:lnTo>
                    <a:pt x="1308" y="169"/>
                  </a:lnTo>
                  <a:lnTo>
                    <a:pt x="1303" y="165"/>
                  </a:lnTo>
                  <a:lnTo>
                    <a:pt x="1297" y="162"/>
                  </a:lnTo>
                  <a:lnTo>
                    <a:pt x="1291" y="161"/>
                  </a:lnTo>
                  <a:lnTo>
                    <a:pt x="1286" y="162"/>
                  </a:lnTo>
                  <a:lnTo>
                    <a:pt x="1280" y="165"/>
                  </a:lnTo>
                  <a:lnTo>
                    <a:pt x="1280" y="165"/>
                  </a:lnTo>
                  <a:lnTo>
                    <a:pt x="1184" y="251"/>
                  </a:lnTo>
                  <a:lnTo>
                    <a:pt x="1116" y="312"/>
                  </a:lnTo>
                  <a:lnTo>
                    <a:pt x="1050" y="368"/>
                  </a:lnTo>
                  <a:lnTo>
                    <a:pt x="1022" y="391"/>
                  </a:lnTo>
                  <a:lnTo>
                    <a:pt x="999" y="409"/>
                  </a:lnTo>
                  <a:lnTo>
                    <a:pt x="981" y="419"/>
                  </a:lnTo>
                  <a:lnTo>
                    <a:pt x="975" y="422"/>
                  </a:lnTo>
                  <a:lnTo>
                    <a:pt x="972" y="422"/>
                  </a:lnTo>
                  <a:lnTo>
                    <a:pt x="971" y="422"/>
                  </a:lnTo>
                  <a:lnTo>
                    <a:pt x="969" y="421"/>
                  </a:lnTo>
                  <a:lnTo>
                    <a:pt x="971" y="415"/>
                  </a:lnTo>
                  <a:lnTo>
                    <a:pt x="974" y="408"/>
                  </a:lnTo>
                  <a:lnTo>
                    <a:pt x="981" y="397"/>
                  </a:lnTo>
                  <a:lnTo>
                    <a:pt x="1003" y="366"/>
                  </a:lnTo>
                  <a:lnTo>
                    <a:pt x="1039" y="321"/>
                  </a:lnTo>
                  <a:lnTo>
                    <a:pt x="1039" y="321"/>
                  </a:lnTo>
                  <a:close/>
                  <a:moveTo>
                    <a:pt x="898" y="496"/>
                  </a:moveTo>
                  <a:lnTo>
                    <a:pt x="898" y="496"/>
                  </a:lnTo>
                  <a:lnTo>
                    <a:pt x="902" y="499"/>
                  </a:lnTo>
                  <a:lnTo>
                    <a:pt x="906" y="500"/>
                  </a:lnTo>
                  <a:lnTo>
                    <a:pt x="911" y="499"/>
                  </a:lnTo>
                  <a:lnTo>
                    <a:pt x="917" y="498"/>
                  </a:lnTo>
                  <a:lnTo>
                    <a:pt x="917" y="498"/>
                  </a:lnTo>
                  <a:lnTo>
                    <a:pt x="1002" y="438"/>
                  </a:lnTo>
                  <a:lnTo>
                    <a:pt x="1048" y="405"/>
                  </a:lnTo>
                  <a:lnTo>
                    <a:pt x="1091" y="373"/>
                  </a:lnTo>
                  <a:lnTo>
                    <a:pt x="1133" y="338"/>
                  </a:lnTo>
                  <a:lnTo>
                    <a:pt x="1153" y="321"/>
                  </a:lnTo>
                  <a:lnTo>
                    <a:pt x="1173" y="302"/>
                  </a:lnTo>
                  <a:lnTo>
                    <a:pt x="1191" y="285"/>
                  </a:lnTo>
                  <a:lnTo>
                    <a:pt x="1207" y="267"/>
                  </a:lnTo>
                  <a:lnTo>
                    <a:pt x="1222" y="249"/>
                  </a:lnTo>
                  <a:lnTo>
                    <a:pt x="1235" y="230"/>
                  </a:lnTo>
                  <a:lnTo>
                    <a:pt x="1235" y="230"/>
                  </a:lnTo>
                  <a:lnTo>
                    <a:pt x="1207" y="270"/>
                  </a:lnTo>
                  <a:lnTo>
                    <a:pt x="1178" y="308"/>
                  </a:lnTo>
                  <a:lnTo>
                    <a:pt x="1147" y="346"/>
                  </a:lnTo>
                  <a:lnTo>
                    <a:pt x="1115" y="383"/>
                  </a:lnTo>
                  <a:lnTo>
                    <a:pt x="1082" y="418"/>
                  </a:lnTo>
                  <a:lnTo>
                    <a:pt x="1048" y="453"/>
                  </a:lnTo>
                  <a:lnTo>
                    <a:pt x="1013" y="487"/>
                  </a:lnTo>
                  <a:lnTo>
                    <a:pt x="978" y="521"/>
                  </a:lnTo>
                  <a:lnTo>
                    <a:pt x="978" y="521"/>
                  </a:lnTo>
                  <a:lnTo>
                    <a:pt x="965" y="533"/>
                  </a:lnTo>
                  <a:lnTo>
                    <a:pt x="965" y="533"/>
                  </a:lnTo>
                  <a:lnTo>
                    <a:pt x="920" y="574"/>
                  </a:lnTo>
                  <a:lnTo>
                    <a:pt x="875" y="614"/>
                  </a:lnTo>
                  <a:lnTo>
                    <a:pt x="875" y="614"/>
                  </a:lnTo>
                  <a:lnTo>
                    <a:pt x="877" y="586"/>
                  </a:lnTo>
                  <a:lnTo>
                    <a:pt x="881" y="555"/>
                  </a:lnTo>
                  <a:lnTo>
                    <a:pt x="889" y="526"/>
                  </a:lnTo>
                  <a:lnTo>
                    <a:pt x="898" y="496"/>
                  </a:lnTo>
                  <a:lnTo>
                    <a:pt x="898" y="496"/>
                  </a:lnTo>
                  <a:close/>
                  <a:moveTo>
                    <a:pt x="931" y="608"/>
                  </a:moveTo>
                  <a:lnTo>
                    <a:pt x="931" y="608"/>
                  </a:lnTo>
                  <a:lnTo>
                    <a:pt x="977" y="566"/>
                  </a:lnTo>
                  <a:lnTo>
                    <a:pt x="1022" y="522"/>
                  </a:lnTo>
                  <a:lnTo>
                    <a:pt x="1022" y="522"/>
                  </a:lnTo>
                  <a:lnTo>
                    <a:pt x="1083" y="470"/>
                  </a:lnTo>
                  <a:lnTo>
                    <a:pt x="1144" y="419"/>
                  </a:lnTo>
                  <a:lnTo>
                    <a:pt x="1207" y="369"/>
                  </a:lnTo>
                  <a:lnTo>
                    <a:pt x="1271" y="321"/>
                  </a:lnTo>
                  <a:lnTo>
                    <a:pt x="1271" y="321"/>
                  </a:lnTo>
                  <a:lnTo>
                    <a:pt x="1254" y="334"/>
                  </a:lnTo>
                  <a:lnTo>
                    <a:pt x="1238" y="349"/>
                  </a:lnTo>
                  <a:lnTo>
                    <a:pt x="1221" y="366"/>
                  </a:lnTo>
                  <a:lnTo>
                    <a:pt x="1206" y="383"/>
                  </a:lnTo>
                  <a:lnTo>
                    <a:pt x="1190" y="402"/>
                  </a:lnTo>
                  <a:lnTo>
                    <a:pt x="1173" y="422"/>
                  </a:lnTo>
                  <a:lnTo>
                    <a:pt x="1143" y="463"/>
                  </a:lnTo>
                  <a:lnTo>
                    <a:pt x="1081" y="547"/>
                  </a:lnTo>
                  <a:lnTo>
                    <a:pt x="1049" y="587"/>
                  </a:lnTo>
                  <a:lnTo>
                    <a:pt x="1034" y="607"/>
                  </a:lnTo>
                  <a:lnTo>
                    <a:pt x="1019" y="624"/>
                  </a:lnTo>
                  <a:lnTo>
                    <a:pt x="1019" y="624"/>
                  </a:lnTo>
                  <a:lnTo>
                    <a:pt x="974" y="673"/>
                  </a:lnTo>
                  <a:lnTo>
                    <a:pt x="927" y="723"/>
                  </a:lnTo>
                  <a:lnTo>
                    <a:pt x="881" y="771"/>
                  </a:lnTo>
                  <a:lnTo>
                    <a:pt x="834" y="819"/>
                  </a:lnTo>
                  <a:lnTo>
                    <a:pt x="834" y="819"/>
                  </a:lnTo>
                  <a:lnTo>
                    <a:pt x="822" y="824"/>
                  </a:lnTo>
                  <a:lnTo>
                    <a:pt x="813" y="831"/>
                  </a:lnTo>
                  <a:lnTo>
                    <a:pt x="807" y="840"/>
                  </a:lnTo>
                  <a:lnTo>
                    <a:pt x="806" y="843"/>
                  </a:lnTo>
                  <a:lnTo>
                    <a:pt x="804" y="848"/>
                  </a:lnTo>
                  <a:lnTo>
                    <a:pt x="804" y="848"/>
                  </a:lnTo>
                  <a:lnTo>
                    <a:pt x="778" y="874"/>
                  </a:lnTo>
                  <a:lnTo>
                    <a:pt x="778" y="874"/>
                  </a:lnTo>
                  <a:lnTo>
                    <a:pt x="742" y="882"/>
                  </a:lnTo>
                  <a:lnTo>
                    <a:pt x="707" y="892"/>
                  </a:lnTo>
                  <a:lnTo>
                    <a:pt x="673" y="905"/>
                  </a:lnTo>
                  <a:lnTo>
                    <a:pt x="641" y="919"/>
                  </a:lnTo>
                  <a:lnTo>
                    <a:pt x="609" y="936"/>
                  </a:lnTo>
                  <a:lnTo>
                    <a:pt x="579" y="954"/>
                  </a:lnTo>
                  <a:lnTo>
                    <a:pt x="548" y="977"/>
                  </a:lnTo>
                  <a:lnTo>
                    <a:pt x="519" y="1001"/>
                  </a:lnTo>
                  <a:lnTo>
                    <a:pt x="519" y="1001"/>
                  </a:lnTo>
                  <a:lnTo>
                    <a:pt x="506" y="1014"/>
                  </a:lnTo>
                  <a:lnTo>
                    <a:pt x="492" y="1030"/>
                  </a:lnTo>
                  <a:lnTo>
                    <a:pt x="476" y="1048"/>
                  </a:lnTo>
                  <a:lnTo>
                    <a:pt x="467" y="1057"/>
                  </a:lnTo>
                  <a:lnTo>
                    <a:pt x="458" y="1066"/>
                  </a:lnTo>
                  <a:lnTo>
                    <a:pt x="449" y="1073"/>
                  </a:lnTo>
                  <a:lnTo>
                    <a:pt x="439" y="1078"/>
                  </a:lnTo>
                  <a:lnTo>
                    <a:pt x="429" y="1083"/>
                  </a:lnTo>
                  <a:lnTo>
                    <a:pt x="419" y="1087"/>
                  </a:lnTo>
                  <a:lnTo>
                    <a:pt x="409" y="1087"/>
                  </a:lnTo>
                  <a:lnTo>
                    <a:pt x="400" y="1084"/>
                  </a:lnTo>
                  <a:lnTo>
                    <a:pt x="389" y="1080"/>
                  </a:lnTo>
                  <a:lnTo>
                    <a:pt x="380" y="1071"/>
                  </a:lnTo>
                  <a:lnTo>
                    <a:pt x="380" y="1071"/>
                  </a:lnTo>
                  <a:lnTo>
                    <a:pt x="364" y="1056"/>
                  </a:lnTo>
                  <a:lnTo>
                    <a:pt x="350" y="1039"/>
                  </a:lnTo>
                  <a:lnTo>
                    <a:pt x="337" y="1021"/>
                  </a:lnTo>
                  <a:lnTo>
                    <a:pt x="325" y="1001"/>
                  </a:lnTo>
                  <a:lnTo>
                    <a:pt x="325" y="1001"/>
                  </a:lnTo>
                  <a:lnTo>
                    <a:pt x="387" y="957"/>
                  </a:lnTo>
                  <a:lnTo>
                    <a:pt x="447" y="910"/>
                  </a:lnTo>
                  <a:lnTo>
                    <a:pt x="507" y="863"/>
                  </a:lnTo>
                  <a:lnTo>
                    <a:pt x="567" y="814"/>
                  </a:lnTo>
                  <a:lnTo>
                    <a:pt x="567" y="814"/>
                  </a:lnTo>
                  <a:lnTo>
                    <a:pt x="632" y="760"/>
                  </a:lnTo>
                  <a:lnTo>
                    <a:pt x="635" y="759"/>
                  </a:lnTo>
                  <a:lnTo>
                    <a:pt x="631" y="762"/>
                  </a:lnTo>
                  <a:lnTo>
                    <a:pt x="616" y="776"/>
                  </a:lnTo>
                  <a:lnTo>
                    <a:pt x="563" y="823"/>
                  </a:lnTo>
                  <a:lnTo>
                    <a:pt x="540" y="845"/>
                  </a:lnTo>
                  <a:lnTo>
                    <a:pt x="525" y="861"/>
                  </a:lnTo>
                  <a:lnTo>
                    <a:pt x="525" y="861"/>
                  </a:lnTo>
                  <a:lnTo>
                    <a:pt x="485" y="903"/>
                  </a:lnTo>
                  <a:lnTo>
                    <a:pt x="445" y="945"/>
                  </a:lnTo>
                  <a:lnTo>
                    <a:pt x="405" y="987"/>
                  </a:lnTo>
                  <a:lnTo>
                    <a:pt x="367" y="1030"/>
                  </a:lnTo>
                  <a:lnTo>
                    <a:pt x="367" y="1030"/>
                  </a:lnTo>
                  <a:lnTo>
                    <a:pt x="364" y="1034"/>
                  </a:lnTo>
                  <a:lnTo>
                    <a:pt x="362" y="1037"/>
                  </a:lnTo>
                  <a:lnTo>
                    <a:pt x="362" y="1040"/>
                  </a:lnTo>
                  <a:lnTo>
                    <a:pt x="362" y="1043"/>
                  </a:lnTo>
                  <a:lnTo>
                    <a:pt x="363" y="1049"/>
                  </a:lnTo>
                  <a:lnTo>
                    <a:pt x="367" y="1055"/>
                  </a:lnTo>
                  <a:lnTo>
                    <a:pt x="371" y="1059"/>
                  </a:lnTo>
                  <a:lnTo>
                    <a:pt x="378" y="1060"/>
                  </a:lnTo>
                  <a:lnTo>
                    <a:pt x="384" y="1059"/>
                  </a:lnTo>
                  <a:lnTo>
                    <a:pt x="388" y="1057"/>
                  </a:lnTo>
                  <a:lnTo>
                    <a:pt x="391" y="1055"/>
                  </a:lnTo>
                  <a:lnTo>
                    <a:pt x="391" y="1055"/>
                  </a:lnTo>
                  <a:lnTo>
                    <a:pt x="487" y="978"/>
                  </a:lnTo>
                  <a:lnTo>
                    <a:pt x="583" y="901"/>
                  </a:lnTo>
                  <a:lnTo>
                    <a:pt x="679" y="822"/>
                  </a:lnTo>
                  <a:lnTo>
                    <a:pt x="774" y="745"/>
                  </a:lnTo>
                  <a:lnTo>
                    <a:pt x="774" y="745"/>
                  </a:lnTo>
                  <a:lnTo>
                    <a:pt x="753" y="773"/>
                  </a:lnTo>
                  <a:lnTo>
                    <a:pt x="731" y="802"/>
                  </a:lnTo>
                  <a:lnTo>
                    <a:pt x="711" y="831"/>
                  </a:lnTo>
                  <a:lnTo>
                    <a:pt x="691" y="862"/>
                  </a:lnTo>
                  <a:lnTo>
                    <a:pt x="691" y="862"/>
                  </a:lnTo>
                  <a:lnTo>
                    <a:pt x="689" y="865"/>
                  </a:lnTo>
                  <a:lnTo>
                    <a:pt x="690" y="869"/>
                  </a:lnTo>
                  <a:lnTo>
                    <a:pt x="691" y="872"/>
                  </a:lnTo>
                  <a:lnTo>
                    <a:pt x="694" y="875"/>
                  </a:lnTo>
                  <a:lnTo>
                    <a:pt x="698" y="876"/>
                  </a:lnTo>
                  <a:lnTo>
                    <a:pt x="701" y="876"/>
                  </a:lnTo>
                  <a:lnTo>
                    <a:pt x="705" y="875"/>
                  </a:lnTo>
                  <a:lnTo>
                    <a:pt x="707" y="871"/>
                  </a:lnTo>
                  <a:lnTo>
                    <a:pt x="707" y="871"/>
                  </a:lnTo>
                  <a:lnTo>
                    <a:pt x="733" y="836"/>
                  </a:lnTo>
                  <a:lnTo>
                    <a:pt x="759" y="801"/>
                  </a:lnTo>
                  <a:lnTo>
                    <a:pt x="786" y="767"/>
                  </a:lnTo>
                  <a:lnTo>
                    <a:pt x="813" y="734"/>
                  </a:lnTo>
                  <a:lnTo>
                    <a:pt x="842" y="702"/>
                  </a:lnTo>
                  <a:lnTo>
                    <a:pt x="871" y="670"/>
                  </a:lnTo>
                  <a:lnTo>
                    <a:pt x="900" y="638"/>
                  </a:lnTo>
                  <a:lnTo>
                    <a:pt x="931" y="608"/>
                  </a:lnTo>
                  <a:lnTo>
                    <a:pt x="931" y="608"/>
                  </a:lnTo>
                  <a:close/>
                  <a:moveTo>
                    <a:pt x="841" y="644"/>
                  </a:moveTo>
                  <a:lnTo>
                    <a:pt x="841" y="644"/>
                  </a:lnTo>
                  <a:lnTo>
                    <a:pt x="824" y="658"/>
                  </a:lnTo>
                  <a:lnTo>
                    <a:pt x="824" y="658"/>
                  </a:lnTo>
                  <a:lnTo>
                    <a:pt x="758" y="714"/>
                  </a:lnTo>
                  <a:lnTo>
                    <a:pt x="691" y="769"/>
                  </a:lnTo>
                  <a:lnTo>
                    <a:pt x="555" y="878"/>
                  </a:lnTo>
                  <a:lnTo>
                    <a:pt x="555" y="878"/>
                  </a:lnTo>
                  <a:lnTo>
                    <a:pt x="594" y="835"/>
                  </a:lnTo>
                  <a:lnTo>
                    <a:pt x="630" y="792"/>
                  </a:lnTo>
                  <a:lnTo>
                    <a:pt x="665" y="746"/>
                  </a:lnTo>
                  <a:lnTo>
                    <a:pt x="698" y="699"/>
                  </a:lnTo>
                  <a:lnTo>
                    <a:pt x="698" y="699"/>
                  </a:lnTo>
                  <a:lnTo>
                    <a:pt x="700" y="696"/>
                  </a:lnTo>
                  <a:lnTo>
                    <a:pt x="701" y="693"/>
                  </a:lnTo>
                  <a:lnTo>
                    <a:pt x="701" y="687"/>
                  </a:lnTo>
                  <a:lnTo>
                    <a:pt x="699" y="682"/>
                  </a:lnTo>
                  <a:lnTo>
                    <a:pt x="694" y="678"/>
                  </a:lnTo>
                  <a:lnTo>
                    <a:pt x="689" y="675"/>
                  </a:lnTo>
                  <a:lnTo>
                    <a:pt x="683" y="673"/>
                  </a:lnTo>
                  <a:lnTo>
                    <a:pt x="677" y="675"/>
                  </a:lnTo>
                  <a:lnTo>
                    <a:pt x="671" y="678"/>
                  </a:lnTo>
                  <a:lnTo>
                    <a:pt x="671" y="678"/>
                  </a:lnTo>
                  <a:lnTo>
                    <a:pt x="631" y="712"/>
                  </a:lnTo>
                  <a:lnTo>
                    <a:pt x="588" y="746"/>
                  </a:lnTo>
                  <a:lnTo>
                    <a:pt x="499" y="816"/>
                  </a:lnTo>
                  <a:lnTo>
                    <a:pt x="456" y="851"/>
                  </a:lnTo>
                  <a:lnTo>
                    <a:pt x="414" y="888"/>
                  </a:lnTo>
                  <a:lnTo>
                    <a:pt x="395" y="906"/>
                  </a:lnTo>
                  <a:lnTo>
                    <a:pt x="376" y="924"/>
                  </a:lnTo>
                  <a:lnTo>
                    <a:pt x="360" y="943"/>
                  </a:lnTo>
                  <a:lnTo>
                    <a:pt x="344" y="961"/>
                  </a:lnTo>
                  <a:lnTo>
                    <a:pt x="344" y="961"/>
                  </a:lnTo>
                  <a:lnTo>
                    <a:pt x="375" y="924"/>
                  </a:lnTo>
                  <a:lnTo>
                    <a:pt x="405" y="888"/>
                  </a:lnTo>
                  <a:lnTo>
                    <a:pt x="467" y="816"/>
                  </a:lnTo>
                  <a:lnTo>
                    <a:pt x="499" y="780"/>
                  </a:lnTo>
                  <a:lnTo>
                    <a:pt x="528" y="744"/>
                  </a:lnTo>
                  <a:lnTo>
                    <a:pt x="558" y="706"/>
                  </a:lnTo>
                  <a:lnTo>
                    <a:pt x="586" y="668"/>
                  </a:lnTo>
                  <a:lnTo>
                    <a:pt x="586" y="668"/>
                  </a:lnTo>
                  <a:lnTo>
                    <a:pt x="588" y="662"/>
                  </a:lnTo>
                  <a:lnTo>
                    <a:pt x="589" y="656"/>
                  </a:lnTo>
                  <a:lnTo>
                    <a:pt x="587" y="651"/>
                  </a:lnTo>
                  <a:lnTo>
                    <a:pt x="583" y="648"/>
                  </a:lnTo>
                  <a:lnTo>
                    <a:pt x="579" y="644"/>
                  </a:lnTo>
                  <a:lnTo>
                    <a:pt x="574" y="643"/>
                  </a:lnTo>
                  <a:lnTo>
                    <a:pt x="568" y="642"/>
                  </a:lnTo>
                  <a:lnTo>
                    <a:pt x="562" y="644"/>
                  </a:lnTo>
                  <a:lnTo>
                    <a:pt x="562" y="644"/>
                  </a:lnTo>
                  <a:lnTo>
                    <a:pt x="527" y="662"/>
                  </a:lnTo>
                  <a:lnTo>
                    <a:pt x="493" y="679"/>
                  </a:lnTo>
                  <a:lnTo>
                    <a:pt x="458" y="699"/>
                  </a:lnTo>
                  <a:lnTo>
                    <a:pt x="425" y="719"/>
                  </a:lnTo>
                  <a:lnTo>
                    <a:pt x="359" y="760"/>
                  </a:lnTo>
                  <a:lnTo>
                    <a:pt x="294" y="805"/>
                  </a:lnTo>
                  <a:lnTo>
                    <a:pt x="294" y="805"/>
                  </a:lnTo>
                  <a:lnTo>
                    <a:pt x="307" y="795"/>
                  </a:lnTo>
                  <a:lnTo>
                    <a:pt x="321" y="783"/>
                  </a:lnTo>
                  <a:lnTo>
                    <a:pt x="349" y="758"/>
                  </a:lnTo>
                  <a:lnTo>
                    <a:pt x="378" y="727"/>
                  </a:lnTo>
                  <a:lnTo>
                    <a:pt x="408" y="695"/>
                  </a:lnTo>
                  <a:lnTo>
                    <a:pt x="438" y="659"/>
                  </a:lnTo>
                  <a:lnTo>
                    <a:pt x="466" y="624"/>
                  </a:lnTo>
                  <a:lnTo>
                    <a:pt x="519" y="558"/>
                  </a:lnTo>
                  <a:lnTo>
                    <a:pt x="519" y="558"/>
                  </a:lnTo>
                  <a:lnTo>
                    <a:pt x="521" y="554"/>
                  </a:lnTo>
                  <a:lnTo>
                    <a:pt x="522" y="551"/>
                  </a:lnTo>
                  <a:lnTo>
                    <a:pt x="522" y="546"/>
                  </a:lnTo>
                  <a:lnTo>
                    <a:pt x="522" y="542"/>
                  </a:lnTo>
                  <a:lnTo>
                    <a:pt x="520" y="538"/>
                  </a:lnTo>
                  <a:lnTo>
                    <a:pt x="519" y="535"/>
                  </a:lnTo>
                  <a:lnTo>
                    <a:pt x="515" y="533"/>
                  </a:lnTo>
                  <a:lnTo>
                    <a:pt x="512" y="531"/>
                  </a:lnTo>
                  <a:lnTo>
                    <a:pt x="512" y="531"/>
                  </a:lnTo>
                  <a:lnTo>
                    <a:pt x="552" y="548"/>
                  </a:lnTo>
                  <a:lnTo>
                    <a:pt x="593" y="567"/>
                  </a:lnTo>
                  <a:lnTo>
                    <a:pt x="632" y="586"/>
                  </a:lnTo>
                  <a:lnTo>
                    <a:pt x="673" y="603"/>
                  </a:lnTo>
                  <a:lnTo>
                    <a:pt x="714" y="618"/>
                  </a:lnTo>
                  <a:lnTo>
                    <a:pt x="734" y="625"/>
                  </a:lnTo>
                  <a:lnTo>
                    <a:pt x="755" y="631"/>
                  </a:lnTo>
                  <a:lnTo>
                    <a:pt x="776" y="636"/>
                  </a:lnTo>
                  <a:lnTo>
                    <a:pt x="797" y="639"/>
                  </a:lnTo>
                  <a:lnTo>
                    <a:pt x="819" y="643"/>
                  </a:lnTo>
                  <a:lnTo>
                    <a:pt x="841" y="644"/>
                  </a:lnTo>
                  <a:lnTo>
                    <a:pt x="841" y="644"/>
                  </a:lnTo>
                  <a:close/>
                  <a:moveTo>
                    <a:pt x="295" y="490"/>
                  </a:moveTo>
                  <a:lnTo>
                    <a:pt x="295" y="490"/>
                  </a:lnTo>
                  <a:lnTo>
                    <a:pt x="295" y="487"/>
                  </a:lnTo>
                  <a:lnTo>
                    <a:pt x="297" y="485"/>
                  </a:lnTo>
                  <a:lnTo>
                    <a:pt x="297" y="485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325" y="484"/>
                  </a:lnTo>
                  <a:lnTo>
                    <a:pt x="352" y="485"/>
                  </a:lnTo>
                  <a:lnTo>
                    <a:pt x="378" y="489"/>
                  </a:lnTo>
                  <a:lnTo>
                    <a:pt x="405" y="493"/>
                  </a:lnTo>
                  <a:lnTo>
                    <a:pt x="432" y="500"/>
                  </a:lnTo>
                  <a:lnTo>
                    <a:pt x="458" y="510"/>
                  </a:lnTo>
                  <a:lnTo>
                    <a:pt x="484" y="519"/>
                  </a:lnTo>
                  <a:lnTo>
                    <a:pt x="511" y="531"/>
                  </a:lnTo>
                  <a:lnTo>
                    <a:pt x="511" y="531"/>
                  </a:lnTo>
                  <a:lnTo>
                    <a:pt x="505" y="529"/>
                  </a:lnTo>
                  <a:lnTo>
                    <a:pt x="499" y="532"/>
                  </a:lnTo>
                  <a:lnTo>
                    <a:pt x="499" y="532"/>
                  </a:lnTo>
                  <a:lnTo>
                    <a:pt x="467" y="549"/>
                  </a:lnTo>
                  <a:lnTo>
                    <a:pt x="437" y="568"/>
                  </a:lnTo>
                  <a:lnTo>
                    <a:pt x="376" y="607"/>
                  </a:lnTo>
                  <a:lnTo>
                    <a:pt x="318" y="647"/>
                  </a:lnTo>
                  <a:lnTo>
                    <a:pt x="259" y="687"/>
                  </a:lnTo>
                  <a:lnTo>
                    <a:pt x="259" y="687"/>
                  </a:lnTo>
                  <a:lnTo>
                    <a:pt x="301" y="641"/>
                  </a:lnTo>
                  <a:lnTo>
                    <a:pt x="301" y="641"/>
                  </a:lnTo>
                  <a:lnTo>
                    <a:pt x="327" y="610"/>
                  </a:lnTo>
                  <a:lnTo>
                    <a:pt x="348" y="582"/>
                  </a:lnTo>
                  <a:lnTo>
                    <a:pt x="392" y="522"/>
                  </a:lnTo>
                  <a:lnTo>
                    <a:pt x="392" y="522"/>
                  </a:lnTo>
                  <a:lnTo>
                    <a:pt x="395" y="517"/>
                  </a:lnTo>
                  <a:lnTo>
                    <a:pt x="395" y="512"/>
                  </a:lnTo>
                  <a:lnTo>
                    <a:pt x="394" y="508"/>
                  </a:lnTo>
                  <a:lnTo>
                    <a:pt x="390" y="504"/>
                  </a:lnTo>
                  <a:lnTo>
                    <a:pt x="385" y="501"/>
                  </a:lnTo>
                  <a:lnTo>
                    <a:pt x="381" y="500"/>
                  </a:lnTo>
                  <a:lnTo>
                    <a:pt x="376" y="499"/>
                  </a:lnTo>
                  <a:lnTo>
                    <a:pt x="371" y="501"/>
                  </a:lnTo>
                  <a:lnTo>
                    <a:pt x="371" y="501"/>
                  </a:lnTo>
                  <a:lnTo>
                    <a:pt x="336" y="519"/>
                  </a:lnTo>
                  <a:lnTo>
                    <a:pt x="306" y="535"/>
                  </a:lnTo>
                  <a:lnTo>
                    <a:pt x="291" y="545"/>
                  </a:lnTo>
                  <a:lnTo>
                    <a:pt x="275" y="554"/>
                  </a:lnTo>
                  <a:lnTo>
                    <a:pt x="260" y="566"/>
                  </a:lnTo>
                  <a:lnTo>
                    <a:pt x="244" y="577"/>
                  </a:lnTo>
                  <a:lnTo>
                    <a:pt x="244" y="577"/>
                  </a:lnTo>
                  <a:lnTo>
                    <a:pt x="208" y="606"/>
                  </a:lnTo>
                  <a:lnTo>
                    <a:pt x="198" y="613"/>
                  </a:lnTo>
                  <a:lnTo>
                    <a:pt x="192" y="615"/>
                  </a:lnTo>
                  <a:lnTo>
                    <a:pt x="192" y="615"/>
                  </a:lnTo>
                  <a:lnTo>
                    <a:pt x="192" y="614"/>
                  </a:lnTo>
                  <a:lnTo>
                    <a:pt x="195" y="609"/>
                  </a:lnTo>
                  <a:lnTo>
                    <a:pt x="209" y="590"/>
                  </a:lnTo>
                  <a:lnTo>
                    <a:pt x="256" y="538"/>
                  </a:lnTo>
                  <a:lnTo>
                    <a:pt x="278" y="511"/>
                  </a:lnTo>
                  <a:lnTo>
                    <a:pt x="295" y="490"/>
                  </a:lnTo>
                  <a:lnTo>
                    <a:pt x="295" y="490"/>
                  </a:lnTo>
                  <a:close/>
                  <a:moveTo>
                    <a:pt x="243" y="492"/>
                  </a:moveTo>
                  <a:lnTo>
                    <a:pt x="243" y="492"/>
                  </a:lnTo>
                  <a:lnTo>
                    <a:pt x="158" y="551"/>
                  </a:lnTo>
                  <a:lnTo>
                    <a:pt x="158" y="551"/>
                  </a:lnTo>
                  <a:lnTo>
                    <a:pt x="160" y="547"/>
                  </a:lnTo>
                  <a:lnTo>
                    <a:pt x="160" y="542"/>
                  </a:lnTo>
                  <a:lnTo>
                    <a:pt x="157" y="540"/>
                  </a:lnTo>
                  <a:lnTo>
                    <a:pt x="155" y="540"/>
                  </a:lnTo>
                  <a:lnTo>
                    <a:pt x="154" y="540"/>
                  </a:lnTo>
                  <a:lnTo>
                    <a:pt x="154" y="540"/>
                  </a:lnTo>
                  <a:lnTo>
                    <a:pt x="133" y="549"/>
                  </a:lnTo>
                  <a:lnTo>
                    <a:pt x="110" y="556"/>
                  </a:lnTo>
                  <a:lnTo>
                    <a:pt x="110" y="556"/>
                  </a:lnTo>
                  <a:lnTo>
                    <a:pt x="106" y="559"/>
                  </a:lnTo>
                  <a:lnTo>
                    <a:pt x="103" y="562"/>
                  </a:lnTo>
                  <a:lnTo>
                    <a:pt x="102" y="567"/>
                  </a:lnTo>
                  <a:lnTo>
                    <a:pt x="105" y="572"/>
                  </a:lnTo>
                  <a:lnTo>
                    <a:pt x="105" y="572"/>
                  </a:lnTo>
                  <a:lnTo>
                    <a:pt x="112" y="584"/>
                  </a:lnTo>
                  <a:lnTo>
                    <a:pt x="112" y="584"/>
                  </a:lnTo>
                  <a:lnTo>
                    <a:pt x="115" y="588"/>
                  </a:lnTo>
                  <a:lnTo>
                    <a:pt x="120" y="590"/>
                  </a:lnTo>
                  <a:lnTo>
                    <a:pt x="124" y="590"/>
                  </a:lnTo>
                  <a:lnTo>
                    <a:pt x="129" y="589"/>
                  </a:lnTo>
                  <a:lnTo>
                    <a:pt x="129" y="589"/>
                  </a:lnTo>
                  <a:lnTo>
                    <a:pt x="176" y="560"/>
                  </a:lnTo>
                  <a:lnTo>
                    <a:pt x="194" y="551"/>
                  </a:lnTo>
                  <a:lnTo>
                    <a:pt x="206" y="545"/>
                  </a:lnTo>
                  <a:lnTo>
                    <a:pt x="215" y="542"/>
                  </a:lnTo>
                  <a:lnTo>
                    <a:pt x="218" y="542"/>
                  </a:lnTo>
                  <a:lnTo>
                    <a:pt x="220" y="542"/>
                  </a:lnTo>
                  <a:lnTo>
                    <a:pt x="222" y="544"/>
                  </a:lnTo>
                  <a:lnTo>
                    <a:pt x="222" y="545"/>
                  </a:lnTo>
                  <a:lnTo>
                    <a:pt x="220" y="551"/>
                  </a:lnTo>
                  <a:lnTo>
                    <a:pt x="217" y="559"/>
                  </a:lnTo>
                  <a:lnTo>
                    <a:pt x="211" y="568"/>
                  </a:lnTo>
                  <a:lnTo>
                    <a:pt x="194" y="595"/>
                  </a:lnTo>
                  <a:lnTo>
                    <a:pt x="169" y="628"/>
                  </a:lnTo>
                  <a:lnTo>
                    <a:pt x="142" y="666"/>
                  </a:lnTo>
                  <a:lnTo>
                    <a:pt x="142" y="666"/>
                  </a:lnTo>
                  <a:lnTo>
                    <a:pt x="140" y="672"/>
                  </a:lnTo>
                  <a:lnTo>
                    <a:pt x="140" y="677"/>
                  </a:lnTo>
                  <a:lnTo>
                    <a:pt x="142" y="682"/>
                  </a:lnTo>
                  <a:lnTo>
                    <a:pt x="146" y="685"/>
                  </a:lnTo>
                  <a:lnTo>
                    <a:pt x="150" y="687"/>
                  </a:lnTo>
                  <a:lnTo>
                    <a:pt x="155" y="689"/>
                  </a:lnTo>
                  <a:lnTo>
                    <a:pt x="161" y="689"/>
                  </a:lnTo>
                  <a:lnTo>
                    <a:pt x="165" y="685"/>
                  </a:lnTo>
                  <a:lnTo>
                    <a:pt x="165" y="685"/>
                  </a:lnTo>
                  <a:lnTo>
                    <a:pt x="219" y="636"/>
                  </a:lnTo>
                  <a:lnTo>
                    <a:pt x="254" y="606"/>
                  </a:lnTo>
                  <a:lnTo>
                    <a:pt x="286" y="579"/>
                  </a:lnTo>
                  <a:lnTo>
                    <a:pt x="300" y="568"/>
                  </a:lnTo>
                  <a:lnTo>
                    <a:pt x="311" y="560"/>
                  </a:lnTo>
                  <a:lnTo>
                    <a:pt x="319" y="556"/>
                  </a:lnTo>
                  <a:lnTo>
                    <a:pt x="320" y="556"/>
                  </a:lnTo>
                  <a:lnTo>
                    <a:pt x="321" y="558"/>
                  </a:lnTo>
                  <a:lnTo>
                    <a:pt x="321" y="560"/>
                  </a:lnTo>
                  <a:lnTo>
                    <a:pt x="320" y="563"/>
                  </a:lnTo>
                  <a:lnTo>
                    <a:pt x="313" y="575"/>
                  </a:lnTo>
                  <a:lnTo>
                    <a:pt x="299" y="593"/>
                  </a:lnTo>
                  <a:lnTo>
                    <a:pt x="279" y="618"/>
                  </a:lnTo>
                  <a:lnTo>
                    <a:pt x="279" y="618"/>
                  </a:lnTo>
                  <a:lnTo>
                    <a:pt x="253" y="649"/>
                  </a:lnTo>
                  <a:lnTo>
                    <a:pt x="226" y="679"/>
                  </a:lnTo>
                  <a:lnTo>
                    <a:pt x="174" y="739"/>
                  </a:lnTo>
                  <a:lnTo>
                    <a:pt x="174" y="739"/>
                  </a:lnTo>
                  <a:lnTo>
                    <a:pt x="147" y="705"/>
                  </a:lnTo>
                  <a:lnTo>
                    <a:pt x="116" y="671"/>
                  </a:lnTo>
                  <a:lnTo>
                    <a:pt x="116" y="671"/>
                  </a:lnTo>
                  <a:lnTo>
                    <a:pt x="108" y="661"/>
                  </a:lnTo>
                  <a:lnTo>
                    <a:pt x="100" y="651"/>
                  </a:lnTo>
                  <a:lnTo>
                    <a:pt x="93" y="641"/>
                  </a:lnTo>
                  <a:lnTo>
                    <a:pt x="88" y="631"/>
                  </a:lnTo>
                  <a:lnTo>
                    <a:pt x="83" y="623"/>
                  </a:lnTo>
                  <a:lnTo>
                    <a:pt x="80" y="614"/>
                  </a:lnTo>
                  <a:lnTo>
                    <a:pt x="79" y="606"/>
                  </a:lnTo>
                  <a:lnTo>
                    <a:pt x="78" y="599"/>
                  </a:lnTo>
                  <a:lnTo>
                    <a:pt x="78" y="590"/>
                  </a:lnTo>
                  <a:lnTo>
                    <a:pt x="78" y="583"/>
                  </a:lnTo>
                  <a:lnTo>
                    <a:pt x="80" y="576"/>
                  </a:lnTo>
                  <a:lnTo>
                    <a:pt x="82" y="569"/>
                  </a:lnTo>
                  <a:lnTo>
                    <a:pt x="86" y="563"/>
                  </a:lnTo>
                  <a:lnTo>
                    <a:pt x="89" y="558"/>
                  </a:lnTo>
                  <a:lnTo>
                    <a:pt x="100" y="546"/>
                  </a:lnTo>
                  <a:lnTo>
                    <a:pt x="113" y="535"/>
                  </a:lnTo>
                  <a:lnTo>
                    <a:pt x="128" y="527"/>
                  </a:lnTo>
                  <a:lnTo>
                    <a:pt x="144" y="519"/>
                  </a:lnTo>
                  <a:lnTo>
                    <a:pt x="163" y="512"/>
                  </a:lnTo>
                  <a:lnTo>
                    <a:pt x="182" y="505"/>
                  </a:lnTo>
                  <a:lnTo>
                    <a:pt x="202" y="500"/>
                  </a:lnTo>
                  <a:lnTo>
                    <a:pt x="223" y="496"/>
                  </a:lnTo>
                  <a:lnTo>
                    <a:pt x="243" y="492"/>
                  </a:lnTo>
                  <a:lnTo>
                    <a:pt x="243" y="4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5">
              <a:extLst>
                <a:ext uri="{FF2B5EF4-FFF2-40B4-BE49-F238E27FC236}">
                  <a16:creationId xmlns:a16="http://schemas.microsoft.com/office/drawing/2014/main" id="{95FB87C9-7973-2D9B-B6A7-0970AC917B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42251" y="1858963"/>
              <a:ext cx="327025" cy="346075"/>
            </a:xfrm>
            <a:custGeom>
              <a:avLst/>
              <a:gdLst>
                <a:gd name="T0" fmla="*/ 239 w 1233"/>
                <a:gd name="T1" fmla="*/ 752 h 1312"/>
                <a:gd name="T2" fmla="*/ 286 w 1233"/>
                <a:gd name="T3" fmla="*/ 913 h 1312"/>
                <a:gd name="T4" fmla="*/ 429 w 1233"/>
                <a:gd name="T5" fmla="*/ 978 h 1312"/>
                <a:gd name="T6" fmla="*/ 477 w 1233"/>
                <a:gd name="T7" fmla="*/ 1057 h 1312"/>
                <a:gd name="T8" fmla="*/ 561 w 1233"/>
                <a:gd name="T9" fmla="*/ 1080 h 1312"/>
                <a:gd name="T10" fmla="*/ 660 w 1233"/>
                <a:gd name="T11" fmla="*/ 1198 h 1312"/>
                <a:gd name="T12" fmla="*/ 882 w 1233"/>
                <a:gd name="T13" fmla="*/ 1304 h 1312"/>
                <a:gd name="T14" fmla="*/ 1014 w 1233"/>
                <a:gd name="T15" fmla="*/ 1277 h 1312"/>
                <a:gd name="T16" fmla="*/ 1222 w 1233"/>
                <a:gd name="T17" fmla="*/ 1028 h 1312"/>
                <a:gd name="T18" fmla="*/ 1154 w 1233"/>
                <a:gd name="T19" fmla="*/ 763 h 1312"/>
                <a:gd name="T20" fmla="*/ 925 w 1233"/>
                <a:gd name="T21" fmla="*/ 719 h 1312"/>
                <a:gd name="T22" fmla="*/ 747 w 1233"/>
                <a:gd name="T23" fmla="*/ 630 h 1312"/>
                <a:gd name="T24" fmla="*/ 543 w 1233"/>
                <a:gd name="T25" fmla="*/ 312 h 1312"/>
                <a:gd name="T26" fmla="*/ 548 w 1233"/>
                <a:gd name="T27" fmla="*/ 185 h 1312"/>
                <a:gd name="T28" fmla="*/ 533 w 1233"/>
                <a:gd name="T29" fmla="*/ 26 h 1312"/>
                <a:gd name="T30" fmla="*/ 320 w 1233"/>
                <a:gd name="T31" fmla="*/ 27 h 1312"/>
                <a:gd name="T32" fmla="*/ 100 w 1233"/>
                <a:gd name="T33" fmla="*/ 239 h 1312"/>
                <a:gd name="T34" fmla="*/ 26 w 1233"/>
                <a:gd name="T35" fmla="*/ 587 h 1312"/>
                <a:gd name="T36" fmla="*/ 73 w 1233"/>
                <a:gd name="T37" fmla="*/ 572 h 1312"/>
                <a:gd name="T38" fmla="*/ 370 w 1233"/>
                <a:gd name="T39" fmla="*/ 372 h 1312"/>
                <a:gd name="T40" fmla="*/ 362 w 1233"/>
                <a:gd name="T41" fmla="*/ 536 h 1312"/>
                <a:gd name="T42" fmla="*/ 392 w 1233"/>
                <a:gd name="T43" fmla="*/ 566 h 1312"/>
                <a:gd name="T44" fmla="*/ 491 w 1233"/>
                <a:gd name="T45" fmla="*/ 614 h 1312"/>
                <a:gd name="T46" fmla="*/ 507 w 1233"/>
                <a:gd name="T47" fmla="*/ 798 h 1312"/>
                <a:gd name="T48" fmla="*/ 513 w 1233"/>
                <a:gd name="T49" fmla="*/ 1011 h 1312"/>
                <a:gd name="T50" fmla="*/ 618 w 1233"/>
                <a:gd name="T51" fmla="*/ 882 h 1312"/>
                <a:gd name="T52" fmla="*/ 711 w 1233"/>
                <a:gd name="T53" fmla="*/ 1209 h 1312"/>
                <a:gd name="T54" fmla="*/ 701 w 1233"/>
                <a:gd name="T55" fmla="*/ 1149 h 1312"/>
                <a:gd name="T56" fmla="*/ 1026 w 1233"/>
                <a:gd name="T57" fmla="*/ 880 h 1312"/>
                <a:gd name="T58" fmla="*/ 792 w 1233"/>
                <a:gd name="T59" fmla="*/ 1229 h 1312"/>
                <a:gd name="T60" fmla="*/ 1109 w 1233"/>
                <a:gd name="T61" fmla="*/ 967 h 1312"/>
                <a:gd name="T62" fmla="*/ 887 w 1233"/>
                <a:gd name="T63" fmla="*/ 1265 h 1312"/>
                <a:gd name="T64" fmla="*/ 1113 w 1233"/>
                <a:gd name="T65" fmla="*/ 1065 h 1312"/>
                <a:gd name="T66" fmla="*/ 1120 w 1233"/>
                <a:gd name="T67" fmla="*/ 1155 h 1312"/>
                <a:gd name="T68" fmla="*/ 1099 w 1233"/>
                <a:gd name="T69" fmla="*/ 783 h 1312"/>
                <a:gd name="T70" fmla="*/ 1136 w 1233"/>
                <a:gd name="T71" fmla="*/ 898 h 1312"/>
                <a:gd name="T72" fmla="*/ 1104 w 1233"/>
                <a:gd name="T73" fmla="*/ 837 h 1312"/>
                <a:gd name="T74" fmla="*/ 896 w 1233"/>
                <a:gd name="T75" fmla="*/ 942 h 1312"/>
                <a:gd name="T76" fmla="*/ 937 w 1233"/>
                <a:gd name="T77" fmla="*/ 805 h 1312"/>
                <a:gd name="T78" fmla="*/ 905 w 1233"/>
                <a:gd name="T79" fmla="*/ 771 h 1312"/>
                <a:gd name="T80" fmla="*/ 664 w 1233"/>
                <a:gd name="T81" fmla="*/ 1051 h 1312"/>
                <a:gd name="T82" fmla="*/ 751 w 1233"/>
                <a:gd name="T83" fmla="*/ 1047 h 1312"/>
                <a:gd name="T84" fmla="*/ 784 w 1233"/>
                <a:gd name="T85" fmla="*/ 857 h 1312"/>
                <a:gd name="T86" fmla="*/ 542 w 1233"/>
                <a:gd name="T87" fmla="*/ 387 h 1312"/>
                <a:gd name="T88" fmla="*/ 813 w 1233"/>
                <a:gd name="T89" fmla="*/ 731 h 1312"/>
                <a:gd name="T90" fmla="*/ 751 w 1233"/>
                <a:gd name="T91" fmla="*/ 756 h 1312"/>
                <a:gd name="T92" fmla="*/ 581 w 1233"/>
                <a:gd name="T93" fmla="*/ 837 h 1312"/>
                <a:gd name="T94" fmla="*/ 636 w 1233"/>
                <a:gd name="T95" fmla="*/ 661 h 1312"/>
                <a:gd name="T96" fmla="*/ 539 w 1233"/>
                <a:gd name="T97" fmla="*/ 624 h 1312"/>
                <a:gd name="T98" fmla="*/ 499 w 1233"/>
                <a:gd name="T99" fmla="*/ 569 h 1312"/>
                <a:gd name="T100" fmla="*/ 542 w 1233"/>
                <a:gd name="T101" fmla="*/ 387 h 1312"/>
                <a:gd name="T102" fmla="*/ 419 w 1233"/>
                <a:gd name="T103" fmla="*/ 395 h 1312"/>
                <a:gd name="T104" fmla="*/ 498 w 1233"/>
                <a:gd name="T105" fmla="*/ 157 h 1312"/>
                <a:gd name="T106" fmla="*/ 258 w 1233"/>
                <a:gd name="T107" fmla="*/ 391 h 1312"/>
                <a:gd name="T108" fmla="*/ 251 w 1233"/>
                <a:gd name="T109" fmla="*/ 104 h 1312"/>
                <a:gd name="T110" fmla="*/ 412 w 1233"/>
                <a:gd name="T111" fmla="*/ 109 h 1312"/>
                <a:gd name="T112" fmla="*/ 365 w 1233"/>
                <a:gd name="T113" fmla="*/ 136 h 1312"/>
                <a:gd name="T114" fmla="*/ 231 w 1233"/>
                <a:gd name="T115" fmla="*/ 202 h 1312"/>
                <a:gd name="T116" fmla="*/ 102 w 1233"/>
                <a:gd name="T117" fmla="*/ 309 h 1312"/>
                <a:gd name="T118" fmla="*/ 260 w 1233"/>
                <a:gd name="T119" fmla="*/ 308 h 1312"/>
                <a:gd name="T120" fmla="*/ 51 w 1233"/>
                <a:gd name="T121" fmla="*/ 489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3" h="1312">
                  <a:moveTo>
                    <a:pt x="141" y="683"/>
                  </a:moveTo>
                  <a:lnTo>
                    <a:pt x="141" y="683"/>
                  </a:lnTo>
                  <a:lnTo>
                    <a:pt x="142" y="688"/>
                  </a:lnTo>
                  <a:lnTo>
                    <a:pt x="143" y="692"/>
                  </a:lnTo>
                  <a:lnTo>
                    <a:pt x="147" y="696"/>
                  </a:lnTo>
                  <a:lnTo>
                    <a:pt x="149" y="699"/>
                  </a:lnTo>
                  <a:lnTo>
                    <a:pt x="154" y="701"/>
                  </a:lnTo>
                  <a:lnTo>
                    <a:pt x="157" y="701"/>
                  </a:lnTo>
                  <a:lnTo>
                    <a:pt x="162" y="701"/>
                  </a:lnTo>
                  <a:lnTo>
                    <a:pt x="167" y="697"/>
                  </a:lnTo>
                  <a:lnTo>
                    <a:pt x="167" y="697"/>
                  </a:lnTo>
                  <a:lnTo>
                    <a:pt x="177" y="690"/>
                  </a:lnTo>
                  <a:lnTo>
                    <a:pt x="186" y="682"/>
                  </a:lnTo>
                  <a:lnTo>
                    <a:pt x="186" y="682"/>
                  </a:lnTo>
                  <a:lnTo>
                    <a:pt x="239" y="752"/>
                  </a:lnTo>
                  <a:lnTo>
                    <a:pt x="239" y="752"/>
                  </a:lnTo>
                  <a:lnTo>
                    <a:pt x="238" y="758"/>
                  </a:lnTo>
                  <a:lnTo>
                    <a:pt x="237" y="763"/>
                  </a:lnTo>
                  <a:lnTo>
                    <a:pt x="238" y="769"/>
                  </a:lnTo>
                  <a:lnTo>
                    <a:pt x="240" y="772"/>
                  </a:lnTo>
                  <a:lnTo>
                    <a:pt x="244" y="777"/>
                  </a:lnTo>
                  <a:lnTo>
                    <a:pt x="248" y="779"/>
                  </a:lnTo>
                  <a:lnTo>
                    <a:pt x="253" y="779"/>
                  </a:lnTo>
                  <a:lnTo>
                    <a:pt x="259" y="778"/>
                  </a:lnTo>
                  <a:lnTo>
                    <a:pt x="259" y="778"/>
                  </a:lnTo>
                  <a:lnTo>
                    <a:pt x="289" y="819"/>
                  </a:lnTo>
                  <a:lnTo>
                    <a:pt x="321" y="859"/>
                  </a:lnTo>
                  <a:lnTo>
                    <a:pt x="321" y="859"/>
                  </a:lnTo>
                  <a:lnTo>
                    <a:pt x="303" y="886"/>
                  </a:lnTo>
                  <a:lnTo>
                    <a:pt x="286" y="913"/>
                  </a:lnTo>
                  <a:lnTo>
                    <a:pt x="286" y="913"/>
                  </a:lnTo>
                  <a:lnTo>
                    <a:pt x="284" y="919"/>
                  </a:lnTo>
                  <a:lnTo>
                    <a:pt x="284" y="925"/>
                  </a:lnTo>
                  <a:lnTo>
                    <a:pt x="286" y="930"/>
                  </a:lnTo>
                  <a:lnTo>
                    <a:pt x="289" y="935"/>
                  </a:lnTo>
                  <a:lnTo>
                    <a:pt x="294" y="939"/>
                  </a:lnTo>
                  <a:lnTo>
                    <a:pt x="299" y="941"/>
                  </a:lnTo>
                  <a:lnTo>
                    <a:pt x="305" y="941"/>
                  </a:lnTo>
                  <a:lnTo>
                    <a:pt x="310" y="939"/>
                  </a:lnTo>
                  <a:lnTo>
                    <a:pt x="310" y="939"/>
                  </a:lnTo>
                  <a:lnTo>
                    <a:pt x="335" y="921"/>
                  </a:lnTo>
                  <a:lnTo>
                    <a:pt x="360" y="905"/>
                  </a:lnTo>
                  <a:lnTo>
                    <a:pt x="360" y="905"/>
                  </a:lnTo>
                  <a:lnTo>
                    <a:pt x="394" y="942"/>
                  </a:lnTo>
                  <a:lnTo>
                    <a:pt x="429" y="978"/>
                  </a:lnTo>
                  <a:lnTo>
                    <a:pt x="429" y="978"/>
                  </a:lnTo>
                  <a:lnTo>
                    <a:pt x="428" y="984"/>
                  </a:lnTo>
                  <a:lnTo>
                    <a:pt x="428" y="990"/>
                  </a:lnTo>
                  <a:lnTo>
                    <a:pt x="430" y="995"/>
                  </a:lnTo>
                  <a:lnTo>
                    <a:pt x="433" y="998"/>
                  </a:lnTo>
                  <a:lnTo>
                    <a:pt x="437" y="1002"/>
                  </a:lnTo>
                  <a:lnTo>
                    <a:pt x="443" y="1003"/>
                  </a:lnTo>
                  <a:lnTo>
                    <a:pt x="449" y="1003"/>
                  </a:lnTo>
                  <a:lnTo>
                    <a:pt x="454" y="1002"/>
                  </a:lnTo>
                  <a:lnTo>
                    <a:pt x="454" y="1002"/>
                  </a:lnTo>
                  <a:lnTo>
                    <a:pt x="473" y="1019"/>
                  </a:lnTo>
                  <a:lnTo>
                    <a:pt x="494" y="1036"/>
                  </a:lnTo>
                  <a:lnTo>
                    <a:pt x="494" y="1036"/>
                  </a:lnTo>
                  <a:lnTo>
                    <a:pt x="477" y="1057"/>
                  </a:lnTo>
                  <a:lnTo>
                    <a:pt x="477" y="1057"/>
                  </a:lnTo>
                  <a:lnTo>
                    <a:pt x="474" y="1060"/>
                  </a:lnTo>
                  <a:lnTo>
                    <a:pt x="473" y="1064"/>
                  </a:lnTo>
                  <a:lnTo>
                    <a:pt x="473" y="1067"/>
                  </a:lnTo>
                  <a:lnTo>
                    <a:pt x="473" y="1070"/>
                  </a:lnTo>
                  <a:lnTo>
                    <a:pt x="477" y="1076"/>
                  </a:lnTo>
                  <a:lnTo>
                    <a:pt x="481" y="1080"/>
                  </a:lnTo>
                  <a:lnTo>
                    <a:pt x="487" y="1084"/>
                  </a:lnTo>
                  <a:lnTo>
                    <a:pt x="494" y="1085"/>
                  </a:lnTo>
                  <a:lnTo>
                    <a:pt x="501" y="1084"/>
                  </a:lnTo>
                  <a:lnTo>
                    <a:pt x="505" y="1083"/>
                  </a:lnTo>
                  <a:lnTo>
                    <a:pt x="507" y="1080"/>
                  </a:lnTo>
                  <a:lnTo>
                    <a:pt x="507" y="1080"/>
                  </a:lnTo>
                  <a:lnTo>
                    <a:pt x="530" y="1061"/>
                  </a:lnTo>
                  <a:lnTo>
                    <a:pt x="530" y="1061"/>
                  </a:lnTo>
                  <a:lnTo>
                    <a:pt x="561" y="1080"/>
                  </a:lnTo>
                  <a:lnTo>
                    <a:pt x="591" y="1097"/>
                  </a:lnTo>
                  <a:lnTo>
                    <a:pt x="607" y="1104"/>
                  </a:lnTo>
                  <a:lnTo>
                    <a:pt x="623" y="1111"/>
                  </a:lnTo>
                  <a:lnTo>
                    <a:pt x="639" y="1116"/>
                  </a:lnTo>
                  <a:lnTo>
                    <a:pt x="656" y="1122"/>
                  </a:lnTo>
                  <a:lnTo>
                    <a:pt x="656" y="1122"/>
                  </a:lnTo>
                  <a:lnTo>
                    <a:pt x="652" y="1131"/>
                  </a:lnTo>
                  <a:lnTo>
                    <a:pt x="650" y="1138"/>
                  </a:lnTo>
                  <a:lnTo>
                    <a:pt x="648" y="1146"/>
                  </a:lnTo>
                  <a:lnTo>
                    <a:pt x="648" y="1154"/>
                  </a:lnTo>
                  <a:lnTo>
                    <a:pt x="648" y="1161"/>
                  </a:lnTo>
                  <a:lnTo>
                    <a:pt x="649" y="1169"/>
                  </a:lnTo>
                  <a:lnTo>
                    <a:pt x="651" y="1176"/>
                  </a:lnTo>
                  <a:lnTo>
                    <a:pt x="653" y="1184"/>
                  </a:lnTo>
                  <a:lnTo>
                    <a:pt x="660" y="1198"/>
                  </a:lnTo>
                  <a:lnTo>
                    <a:pt x="671" y="1212"/>
                  </a:lnTo>
                  <a:lnTo>
                    <a:pt x="683" y="1227"/>
                  </a:lnTo>
                  <a:lnTo>
                    <a:pt x="698" y="1239"/>
                  </a:lnTo>
                  <a:lnTo>
                    <a:pt x="714" y="1251"/>
                  </a:lnTo>
                  <a:lnTo>
                    <a:pt x="732" y="1263"/>
                  </a:lnTo>
                  <a:lnTo>
                    <a:pt x="752" y="1273"/>
                  </a:lnTo>
                  <a:lnTo>
                    <a:pt x="773" y="1282"/>
                  </a:lnTo>
                  <a:lnTo>
                    <a:pt x="794" y="1290"/>
                  </a:lnTo>
                  <a:lnTo>
                    <a:pt x="817" y="1296"/>
                  </a:lnTo>
                  <a:lnTo>
                    <a:pt x="839" y="1300"/>
                  </a:lnTo>
                  <a:lnTo>
                    <a:pt x="863" y="1304"/>
                  </a:lnTo>
                  <a:lnTo>
                    <a:pt x="863" y="1304"/>
                  </a:lnTo>
                  <a:lnTo>
                    <a:pt x="872" y="1304"/>
                  </a:lnTo>
                  <a:lnTo>
                    <a:pt x="882" y="1304"/>
                  </a:lnTo>
                  <a:lnTo>
                    <a:pt x="882" y="1304"/>
                  </a:lnTo>
                  <a:lnTo>
                    <a:pt x="887" y="1310"/>
                  </a:lnTo>
                  <a:lnTo>
                    <a:pt x="891" y="1311"/>
                  </a:lnTo>
                  <a:lnTo>
                    <a:pt x="894" y="1312"/>
                  </a:lnTo>
                  <a:lnTo>
                    <a:pt x="898" y="1312"/>
                  </a:lnTo>
                  <a:lnTo>
                    <a:pt x="902" y="1311"/>
                  </a:lnTo>
                  <a:lnTo>
                    <a:pt x="905" y="1308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09" y="1305"/>
                  </a:lnTo>
                  <a:lnTo>
                    <a:pt x="931" y="1303"/>
                  </a:lnTo>
                  <a:lnTo>
                    <a:pt x="952" y="1298"/>
                  </a:lnTo>
                  <a:lnTo>
                    <a:pt x="973" y="1293"/>
                  </a:lnTo>
                  <a:lnTo>
                    <a:pt x="994" y="1286"/>
                  </a:lnTo>
                  <a:lnTo>
                    <a:pt x="1014" y="1277"/>
                  </a:lnTo>
                  <a:lnTo>
                    <a:pt x="1034" y="1267"/>
                  </a:lnTo>
                  <a:lnTo>
                    <a:pt x="1054" y="1256"/>
                  </a:lnTo>
                  <a:lnTo>
                    <a:pt x="1071" y="1244"/>
                  </a:lnTo>
                  <a:lnTo>
                    <a:pt x="1090" y="1230"/>
                  </a:lnTo>
                  <a:lnTo>
                    <a:pt x="1106" y="1216"/>
                  </a:lnTo>
                  <a:lnTo>
                    <a:pt x="1123" y="1200"/>
                  </a:lnTo>
                  <a:lnTo>
                    <a:pt x="1138" y="1183"/>
                  </a:lnTo>
                  <a:lnTo>
                    <a:pt x="1152" y="1167"/>
                  </a:lnTo>
                  <a:lnTo>
                    <a:pt x="1166" y="1148"/>
                  </a:lnTo>
                  <a:lnTo>
                    <a:pt x="1178" y="1129"/>
                  </a:lnTo>
                  <a:lnTo>
                    <a:pt x="1189" y="1109"/>
                  </a:lnTo>
                  <a:lnTo>
                    <a:pt x="1200" y="1090"/>
                  </a:lnTo>
                  <a:lnTo>
                    <a:pt x="1208" y="1070"/>
                  </a:lnTo>
                  <a:lnTo>
                    <a:pt x="1216" y="1049"/>
                  </a:lnTo>
                  <a:lnTo>
                    <a:pt x="1222" y="1028"/>
                  </a:lnTo>
                  <a:lnTo>
                    <a:pt x="1227" y="1006"/>
                  </a:lnTo>
                  <a:lnTo>
                    <a:pt x="1230" y="985"/>
                  </a:lnTo>
                  <a:lnTo>
                    <a:pt x="1233" y="963"/>
                  </a:lnTo>
                  <a:lnTo>
                    <a:pt x="1233" y="942"/>
                  </a:lnTo>
                  <a:lnTo>
                    <a:pt x="1232" y="920"/>
                  </a:lnTo>
                  <a:lnTo>
                    <a:pt x="1228" y="899"/>
                  </a:lnTo>
                  <a:lnTo>
                    <a:pt x="1223" y="878"/>
                  </a:lnTo>
                  <a:lnTo>
                    <a:pt x="1218" y="857"/>
                  </a:lnTo>
                  <a:lnTo>
                    <a:pt x="1209" y="836"/>
                  </a:lnTo>
                  <a:lnTo>
                    <a:pt x="1199" y="816"/>
                  </a:lnTo>
                  <a:lnTo>
                    <a:pt x="1186" y="797"/>
                  </a:lnTo>
                  <a:lnTo>
                    <a:pt x="1172" y="777"/>
                  </a:lnTo>
                  <a:lnTo>
                    <a:pt x="1172" y="777"/>
                  </a:lnTo>
                  <a:lnTo>
                    <a:pt x="1164" y="769"/>
                  </a:lnTo>
                  <a:lnTo>
                    <a:pt x="1154" y="763"/>
                  </a:lnTo>
                  <a:lnTo>
                    <a:pt x="1143" y="757"/>
                  </a:lnTo>
                  <a:lnTo>
                    <a:pt x="1130" y="752"/>
                  </a:lnTo>
                  <a:lnTo>
                    <a:pt x="1118" y="750"/>
                  </a:lnTo>
                  <a:lnTo>
                    <a:pt x="1105" y="748"/>
                  </a:lnTo>
                  <a:lnTo>
                    <a:pt x="1093" y="745"/>
                  </a:lnTo>
                  <a:lnTo>
                    <a:pt x="1083" y="745"/>
                  </a:lnTo>
                  <a:lnTo>
                    <a:pt x="1083" y="745"/>
                  </a:lnTo>
                  <a:lnTo>
                    <a:pt x="1040" y="744"/>
                  </a:lnTo>
                  <a:lnTo>
                    <a:pt x="1001" y="743"/>
                  </a:lnTo>
                  <a:lnTo>
                    <a:pt x="964" y="741"/>
                  </a:lnTo>
                  <a:lnTo>
                    <a:pt x="928" y="736"/>
                  </a:lnTo>
                  <a:lnTo>
                    <a:pt x="928" y="736"/>
                  </a:lnTo>
                  <a:lnTo>
                    <a:pt x="930" y="729"/>
                  </a:lnTo>
                  <a:lnTo>
                    <a:pt x="928" y="723"/>
                  </a:lnTo>
                  <a:lnTo>
                    <a:pt x="925" y="719"/>
                  </a:lnTo>
                  <a:lnTo>
                    <a:pt x="920" y="715"/>
                  </a:lnTo>
                  <a:lnTo>
                    <a:pt x="914" y="713"/>
                  </a:lnTo>
                  <a:lnTo>
                    <a:pt x="909" y="712"/>
                  </a:lnTo>
                  <a:lnTo>
                    <a:pt x="903" y="713"/>
                  </a:lnTo>
                  <a:lnTo>
                    <a:pt x="897" y="716"/>
                  </a:lnTo>
                  <a:lnTo>
                    <a:pt x="897" y="716"/>
                  </a:lnTo>
                  <a:lnTo>
                    <a:pt x="885" y="726"/>
                  </a:lnTo>
                  <a:lnTo>
                    <a:pt x="885" y="726"/>
                  </a:lnTo>
                  <a:lnTo>
                    <a:pt x="864" y="719"/>
                  </a:lnTo>
                  <a:lnTo>
                    <a:pt x="844" y="709"/>
                  </a:lnTo>
                  <a:lnTo>
                    <a:pt x="824" y="699"/>
                  </a:lnTo>
                  <a:lnTo>
                    <a:pt x="806" y="685"/>
                  </a:lnTo>
                  <a:lnTo>
                    <a:pt x="786" y="669"/>
                  </a:lnTo>
                  <a:lnTo>
                    <a:pt x="766" y="651"/>
                  </a:lnTo>
                  <a:lnTo>
                    <a:pt x="747" y="630"/>
                  </a:lnTo>
                  <a:lnTo>
                    <a:pt x="727" y="605"/>
                  </a:lnTo>
                  <a:lnTo>
                    <a:pt x="727" y="605"/>
                  </a:lnTo>
                  <a:lnTo>
                    <a:pt x="706" y="575"/>
                  </a:lnTo>
                  <a:lnTo>
                    <a:pt x="686" y="543"/>
                  </a:lnTo>
                  <a:lnTo>
                    <a:pt x="669" y="511"/>
                  </a:lnTo>
                  <a:lnTo>
                    <a:pt x="650" y="479"/>
                  </a:lnTo>
                  <a:lnTo>
                    <a:pt x="632" y="446"/>
                  </a:lnTo>
                  <a:lnTo>
                    <a:pt x="614" y="414"/>
                  </a:lnTo>
                  <a:lnTo>
                    <a:pt x="593" y="384"/>
                  </a:lnTo>
                  <a:lnTo>
                    <a:pt x="581" y="369"/>
                  </a:lnTo>
                  <a:lnTo>
                    <a:pt x="569" y="355"/>
                  </a:lnTo>
                  <a:lnTo>
                    <a:pt x="569" y="355"/>
                  </a:lnTo>
                  <a:lnTo>
                    <a:pt x="559" y="340"/>
                  </a:lnTo>
                  <a:lnTo>
                    <a:pt x="549" y="326"/>
                  </a:lnTo>
                  <a:lnTo>
                    <a:pt x="543" y="312"/>
                  </a:lnTo>
                  <a:lnTo>
                    <a:pt x="539" y="298"/>
                  </a:lnTo>
                  <a:lnTo>
                    <a:pt x="535" y="284"/>
                  </a:lnTo>
                  <a:lnTo>
                    <a:pt x="534" y="270"/>
                  </a:lnTo>
                  <a:lnTo>
                    <a:pt x="534" y="257"/>
                  </a:lnTo>
                  <a:lnTo>
                    <a:pt x="534" y="243"/>
                  </a:lnTo>
                  <a:lnTo>
                    <a:pt x="534" y="243"/>
                  </a:lnTo>
                  <a:lnTo>
                    <a:pt x="557" y="211"/>
                  </a:lnTo>
                  <a:lnTo>
                    <a:pt x="557" y="211"/>
                  </a:lnTo>
                  <a:lnTo>
                    <a:pt x="560" y="207"/>
                  </a:lnTo>
                  <a:lnTo>
                    <a:pt x="561" y="202"/>
                  </a:lnTo>
                  <a:lnTo>
                    <a:pt x="560" y="198"/>
                  </a:lnTo>
                  <a:lnTo>
                    <a:pt x="559" y="194"/>
                  </a:lnTo>
                  <a:lnTo>
                    <a:pt x="555" y="191"/>
                  </a:lnTo>
                  <a:lnTo>
                    <a:pt x="553" y="187"/>
                  </a:lnTo>
                  <a:lnTo>
                    <a:pt x="548" y="185"/>
                  </a:lnTo>
                  <a:lnTo>
                    <a:pt x="545" y="184"/>
                  </a:lnTo>
                  <a:lnTo>
                    <a:pt x="545" y="184"/>
                  </a:lnTo>
                  <a:lnTo>
                    <a:pt x="549" y="159"/>
                  </a:lnTo>
                  <a:lnTo>
                    <a:pt x="554" y="133"/>
                  </a:lnTo>
                  <a:lnTo>
                    <a:pt x="556" y="106"/>
                  </a:lnTo>
                  <a:lnTo>
                    <a:pt x="556" y="94"/>
                  </a:lnTo>
                  <a:lnTo>
                    <a:pt x="556" y="79"/>
                  </a:lnTo>
                  <a:lnTo>
                    <a:pt x="556" y="79"/>
                  </a:lnTo>
                  <a:lnTo>
                    <a:pt x="554" y="70"/>
                  </a:lnTo>
                  <a:lnTo>
                    <a:pt x="553" y="61"/>
                  </a:lnTo>
                  <a:lnTo>
                    <a:pt x="549" y="53"/>
                  </a:lnTo>
                  <a:lnTo>
                    <a:pt x="547" y="44"/>
                  </a:lnTo>
                  <a:lnTo>
                    <a:pt x="542" y="37"/>
                  </a:lnTo>
                  <a:lnTo>
                    <a:pt x="538" y="31"/>
                  </a:lnTo>
                  <a:lnTo>
                    <a:pt x="533" y="26"/>
                  </a:lnTo>
                  <a:lnTo>
                    <a:pt x="527" y="21"/>
                  </a:lnTo>
                  <a:lnTo>
                    <a:pt x="521" y="16"/>
                  </a:lnTo>
                  <a:lnTo>
                    <a:pt x="514" y="13"/>
                  </a:lnTo>
                  <a:lnTo>
                    <a:pt x="500" y="7"/>
                  </a:lnTo>
                  <a:lnTo>
                    <a:pt x="485" y="2"/>
                  </a:lnTo>
                  <a:lnTo>
                    <a:pt x="468" y="0"/>
                  </a:lnTo>
                  <a:lnTo>
                    <a:pt x="452" y="0"/>
                  </a:lnTo>
                  <a:lnTo>
                    <a:pt x="435" y="0"/>
                  </a:lnTo>
                  <a:lnTo>
                    <a:pt x="417" y="1"/>
                  </a:lnTo>
                  <a:lnTo>
                    <a:pt x="401" y="5"/>
                  </a:lnTo>
                  <a:lnTo>
                    <a:pt x="383" y="7"/>
                  </a:lnTo>
                  <a:lnTo>
                    <a:pt x="368" y="12"/>
                  </a:lnTo>
                  <a:lnTo>
                    <a:pt x="341" y="19"/>
                  </a:lnTo>
                  <a:lnTo>
                    <a:pt x="341" y="19"/>
                  </a:lnTo>
                  <a:lnTo>
                    <a:pt x="320" y="27"/>
                  </a:lnTo>
                  <a:lnTo>
                    <a:pt x="301" y="35"/>
                  </a:lnTo>
                  <a:lnTo>
                    <a:pt x="281" y="44"/>
                  </a:lnTo>
                  <a:lnTo>
                    <a:pt x="264" y="55"/>
                  </a:lnTo>
                  <a:lnTo>
                    <a:pt x="246" y="67"/>
                  </a:lnTo>
                  <a:lnTo>
                    <a:pt x="230" y="78"/>
                  </a:lnTo>
                  <a:lnTo>
                    <a:pt x="213" y="91"/>
                  </a:lnTo>
                  <a:lnTo>
                    <a:pt x="198" y="105"/>
                  </a:lnTo>
                  <a:lnTo>
                    <a:pt x="184" y="119"/>
                  </a:lnTo>
                  <a:lnTo>
                    <a:pt x="170" y="134"/>
                  </a:lnTo>
                  <a:lnTo>
                    <a:pt x="156" y="151"/>
                  </a:lnTo>
                  <a:lnTo>
                    <a:pt x="144" y="167"/>
                  </a:lnTo>
                  <a:lnTo>
                    <a:pt x="131" y="185"/>
                  </a:lnTo>
                  <a:lnTo>
                    <a:pt x="121" y="202"/>
                  </a:lnTo>
                  <a:lnTo>
                    <a:pt x="109" y="220"/>
                  </a:lnTo>
                  <a:lnTo>
                    <a:pt x="100" y="239"/>
                  </a:lnTo>
                  <a:lnTo>
                    <a:pt x="80" y="277"/>
                  </a:lnTo>
                  <a:lnTo>
                    <a:pt x="64" y="316"/>
                  </a:lnTo>
                  <a:lnTo>
                    <a:pt x="48" y="357"/>
                  </a:lnTo>
                  <a:lnTo>
                    <a:pt x="35" y="397"/>
                  </a:lnTo>
                  <a:lnTo>
                    <a:pt x="25" y="438"/>
                  </a:lnTo>
                  <a:lnTo>
                    <a:pt x="14" y="479"/>
                  </a:lnTo>
                  <a:lnTo>
                    <a:pt x="7" y="518"/>
                  </a:lnTo>
                  <a:lnTo>
                    <a:pt x="0" y="558"/>
                  </a:lnTo>
                  <a:lnTo>
                    <a:pt x="0" y="558"/>
                  </a:lnTo>
                  <a:lnTo>
                    <a:pt x="0" y="563"/>
                  </a:lnTo>
                  <a:lnTo>
                    <a:pt x="0" y="569"/>
                  </a:lnTo>
                  <a:lnTo>
                    <a:pt x="4" y="573"/>
                  </a:lnTo>
                  <a:lnTo>
                    <a:pt x="7" y="577"/>
                  </a:lnTo>
                  <a:lnTo>
                    <a:pt x="7" y="577"/>
                  </a:lnTo>
                  <a:lnTo>
                    <a:pt x="26" y="587"/>
                  </a:lnTo>
                  <a:lnTo>
                    <a:pt x="44" y="600"/>
                  </a:lnTo>
                  <a:lnTo>
                    <a:pt x="61" y="613"/>
                  </a:lnTo>
                  <a:lnTo>
                    <a:pt x="76" y="627"/>
                  </a:lnTo>
                  <a:lnTo>
                    <a:pt x="108" y="655"/>
                  </a:lnTo>
                  <a:lnTo>
                    <a:pt x="124" y="669"/>
                  </a:lnTo>
                  <a:lnTo>
                    <a:pt x="141" y="683"/>
                  </a:lnTo>
                  <a:lnTo>
                    <a:pt x="141" y="683"/>
                  </a:lnTo>
                  <a:close/>
                  <a:moveTo>
                    <a:pt x="152" y="659"/>
                  </a:moveTo>
                  <a:lnTo>
                    <a:pt x="152" y="659"/>
                  </a:lnTo>
                  <a:lnTo>
                    <a:pt x="128" y="638"/>
                  </a:lnTo>
                  <a:lnTo>
                    <a:pt x="107" y="616"/>
                  </a:lnTo>
                  <a:lnTo>
                    <a:pt x="97" y="605"/>
                  </a:lnTo>
                  <a:lnTo>
                    <a:pt x="88" y="594"/>
                  </a:lnTo>
                  <a:lnTo>
                    <a:pt x="80" y="584"/>
                  </a:lnTo>
                  <a:lnTo>
                    <a:pt x="73" y="572"/>
                  </a:lnTo>
                  <a:lnTo>
                    <a:pt x="73" y="572"/>
                  </a:lnTo>
                  <a:lnTo>
                    <a:pt x="124" y="536"/>
                  </a:lnTo>
                  <a:lnTo>
                    <a:pt x="176" y="498"/>
                  </a:lnTo>
                  <a:lnTo>
                    <a:pt x="277" y="422"/>
                  </a:lnTo>
                  <a:lnTo>
                    <a:pt x="376" y="345"/>
                  </a:lnTo>
                  <a:lnTo>
                    <a:pt x="425" y="307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54" y="285"/>
                  </a:lnTo>
                  <a:lnTo>
                    <a:pt x="433" y="304"/>
                  </a:lnTo>
                  <a:lnTo>
                    <a:pt x="412" y="325"/>
                  </a:lnTo>
                  <a:lnTo>
                    <a:pt x="391" y="349"/>
                  </a:lnTo>
                  <a:lnTo>
                    <a:pt x="370" y="372"/>
                  </a:lnTo>
                  <a:lnTo>
                    <a:pt x="349" y="398"/>
                  </a:lnTo>
                  <a:lnTo>
                    <a:pt x="308" y="450"/>
                  </a:lnTo>
                  <a:lnTo>
                    <a:pt x="267" y="506"/>
                  </a:lnTo>
                  <a:lnTo>
                    <a:pt x="227" y="559"/>
                  </a:lnTo>
                  <a:lnTo>
                    <a:pt x="189" y="612"/>
                  </a:lnTo>
                  <a:lnTo>
                    <a:pt x="152" y="659"/>
                  </a:lnTo>
                  <a:lnTo>
                    <a:pt x="152" y="659"/>
                  </a:lnTo>
                  <a:close/>
                  <a:moveTo>
                    <a:pt x="253" y="735"/>
                  </a:moveTo>
                  <a:lnTo>
                    <a:pt x="253" y="735"/>
                  </a:lnTo>
                  <a:lnTo>
                    <a:pt x="226" y="703"/>
                  </a:lnTo>
                  <a:lnTo>
                    <a:pt x="199" y="672"/>
                  </a:lnTo>
                  <a:lnTo>
                    <a:pt x="199" y="672"/>
                  </a:lnTo>
                  <a:lnTo>
                    <a:pt x="254" y="628"/>
                  </a:lnTo>
                  <a:lnTo>
                    <a:pt x="309" y="583"/>
                  </a:lnTo>
                  <a:lnTo>
                    <a:pt x="362" y="536"/>
                  </a:lnTo>
                  <a:lnTo>
                    <a:pt x="415" y="488"/>
                  </a:lnTo>
                  <a:lnTo>
                    <a:pt x="415" y="488"/>
                  </a:lnTo>
                  <a:lnTo>
                    <a:pt x="439" y="465"/>
                  </a:lnTo>
                  <a:lnTo>
                    <a:pt x="458" y="449"/>
                  </a:lnTo>
                  <a:lnTo>
                    <a:pt x="470" y="441"/>
                  </a:lnTo>
                  <a:lnTo>
                    <a:pt x="473" y="439"/>
                  </a:lnTo>
                  <a:lnTo>
                    <a:pt x="474" y="440"/>
                  </a:lnTo>
                  <a:lnTo>
                    <a:pt x="474" y="441"/>
                  </a:lnTo>
                  <a:lnTo>
                    <a:pt x="473" y="446"/>
                  </a:lnTo>
                  <a:lnTo>
                    <a:pt x="466" y="459"/>
                  </a:lnTo>
                  <a:lnTo>
                    <a:pt x="452" y="480"/>
                  </a:lnTo>
                  <a:lnTo>
                    <a:pt x="432" y="508"/>
                  </a:lnTo>
                  <a:lnTo>
                    <a:pt x="432" y="508"/>
                  </a:lnTo>
                  <a:lnTo>
                    <a:pt x="413" y="537"/>
                  </a:lnTo>
                  <a:lnTo>
                    <a:pt x="392" y="566"/>
                  </a:lnTo>
                  <a:lnTo>
                    <a:pt x="370" y="596"/>
                  </a:lnTo>
                  <a:lnTo>
                    <a:pt x="348" y="624"/>
                  </a:lnTo>
                  <a:lnTo>
                    <a:pt x="301" y="680"/>
                  </a:lnTo>
                  <a:lnTo>
                    <a:pt x="253" y="735"/>
                  </a:lnTo>
                  <a:lnTo>
                    <a:pt x="253" y="735"/>
                  </a:lnTo>
                  <a:close/>
                  <a:moveTo>
                    <a:pt x="337" y="834"/>
                  </a:moveTo>
                  <a:lnTo>
                    <a:pt x="337" y="834"/>
                  </a:lnTo>
                  <a:lnTo>
                    <a:pt x="280" y="768"/>
                  </a:lnTo>
                  <a:lnTo>
                    <a:pt x="280" y="768"/>
                  </a:lnTo>
                  <a:lnTo>
                    <a:pt x="344" y="727"/>
                  </a:lnTo>
                  <a:lnTo>
                    <a:pt x="377" y="706"/>
                  </a:lnTo>
                  <a:lnTo>
                    <a:pt x="409" y="683"/>
                  </a:lnTo>
                  <a:lnTo>
                    <a:pt x="439" y="660"/>
                  </a:lnTo>
                  <a:lnTo>
                    <a:pt x="466" y="638"/>
                  </a:lnTo>
                  <a:lnTo>
                    <a:pt x="491" y="614"/>
                  </a:lnTo>
                  <a:lnTo>
                    <a:pt x="500" y="603"/>
                  </a:lnTo>
                  <a:lnTo>
                    <a:pt x="509" y="592"/>
                  </a:lnTo>
                  <a:lnTo>
                    <a:pt x="509" y="592"/>
                  </a:lnTo>
                  <a:lnTo>
                    <a:pt x="465" y="652"/>
                  </a:lnTo>
                  <a:lnTo>
                    <a:pt x="420" y="712"/>
                  </a:lnTo>
                  <a:lnTo>
                    <a:pt x="378" y="772"/>
                  </a:lnTo>
                  <a:lnTo>
                    <a:pt x="337" y="834"/>
                  </a:lnTo>
                  <a:lnTo>
                    <a:pt x="337" y="834"/>
                  </a:lnTo>
                  <a:close/>
                  <a:moveTo>
                    <a:pt x="446" y="953"/>
                  </a:moveTo>
                  <a:lnTo>
                    <a:pt x="446" y="953"/>
                  </a:lnTo>
                  <a:lnTo>
                    <a:pt x="415" y="921"/>
                  </a:lnTo>
                  <a:lnTo>
                    <a:pt x="383" y="887"/>
                  </a:lnTo>
                  <a:lnTo>
                    <a:pt x="383" y="887"/>
                  </a:lnTo>
                  <a:lnTo>
                    <a:pt x="446" y="844"/>
                  </a:lnTo>
                  <a:lnTo>
                    <a:pt x="507" y="798"/>
                  </a:lnTo>
                  <a:lnTo>
                    <a:pt x="631" y="709"/>
                  </a:lnTo>
                  <a:lnTo>
                    <a:pt x="631" y="709"/>
                  </a:lnTo>
                  <a:lnTo>
                    <a:pt x="618" y="719"/>
                  </a:lnTo>
                  <a:lnTo>
                    <a:pt x="607" y="730"/>
                  </a:lnTo>
                  <a:lnTo>
                    <a:pt x="594" y="742"/>
                  </a:lnTo>
                  <a:lnTo>
                    <a:pt x="582" y="756"/>
                  </a:lnTo>
                  <a:lnTo>
                    <a:pt x="557" y="786"/>
                  </a:lnTo>
                  <a:lnTo>
                    <a:pt x="534" y="819"/>
                  </a:lnTo>
                  <a:lnTo>
                    <a:pt x="511" y="853"/>
                  </a:lnTo>
                  <a:lnTo>
                    <a:pt x="488" y="888"/>
                  </a:lnTo>
                  <a:lnTo>
                    <a:pt x="467" y="921"/>
                  </a:lnTo>
                  <a:lnTo>
                    <a:pt x="446" y="953"/>
                  </a:lnTo>
                  <a:lnTo>
                    <a:pt x="446" y="953"/>
                  </a:lnTo>
                  <a:close/>
                  <a:moveTo>
                    <a:pt x="513" y="1011"/>
                  </a:moveTo>
                  <a:lnTo>
                    <a:pt x="513" y="1011"/>
                  </a:lnTo>
                  <a:lnTo>
                    <a:pt x="495" y="997"/>
                  </a:lnTo>
                  <a:lnTo>
                    <a:pt x="479" y="982"/>
                  </a:lnTo>
                  <a:lnTo>
                    <a:pt x="479" y="982"/>
                  </a:lnTo>
                  <a:lnTo>
                    <a:pt x="504" y="960"/>
                  </a:lnTo>
                  <a:lnTo>
                    <a:pt x="532" y="937"/>
                  </a:lnTo>
                  <a:lnTo>
                    <a:pt x="589" y="889"/>
                  </a:lnTo>
                  <a:lnTo>
                    <a:pt x="616" y="866"/>
                  </a:lnTo>
                  <a:lnTo>
                    <a:pt x="641" y="843"/>
                  </a:lnTo>
                  <a:lnTo>
                    <a:pt x="660" y="822"/>
                  </a:lnTo>
                  <a:lnTo>
                    <a:pt x="669" y="811"/>
                  </a:lnTo>
                  <a:lnTo>
                    <a:pt x="676" y="802"/>
                  </a:lnTo>
                  <a:lnTo>
                    <a:pt x="676" y="802"/>
                  </a:lnTo>
                  <a:lnTo>
                    <a:pt x="657" y="829"/>
                  </a:lnTo>
                  <a:lnTo>
                    <a:pt x="638" y="855"/>
                  </a:lnTo>
                  <a:lnTo>
                    <a:pt x="618" y="882"/>
                  </a:lnTo>
                  <a:lnTo>
                    <a:pt x="598" y="908"/>
                  </a:lnTo>
                  <a:lnTo>
                    <a:pt x="513" y="1011"/>
                  </a:lnTo>
                  <a:lnTo>
                    <a:pt x="513" y="1011"/>
                  </a:lnTo>
                  <a:close/>
                  <a:moveTo>
                    <a:pt x="887" y="1265"/>
                  </a:moveTo>
                  <a:lnTo>
                    <a:pt x="887" y="1265"/>
                  </a:lnTo>
                  <a:lnTo>
                    <a:pt x="868" y="1264"/>
                  </a:lnTo>
                  <a:lnTo>
                    <a:pt x="848" y="1262"/>
                  </a:lnTo>
                  <a:lnTo>
                    <a:pt x="828" y="1258"/>
                  </a:lnTo>
                  <a:lnTo>
                    <a:pt x="808" y="1253"/>
                  </a:lnTo>
                  <a:lnTo>
                    <a:pt x="789" y="1249"/>
                  </a:lnTo>
                  <a:lnTo>
                    <a:pt x="770" y="1243"/>
                  </a:lnTo>
                  <a:lnTo>
                    <a:pt x="754" y="1235"/>
                  </a:lnTo>
                  <a:lnTo>
                    <a:pt x="738" y="1228"/>
                  </a:lnTo>
                  <a:lnTo>
                    <a:pt x="724" y="1218"/>
                  </a:lnTo>
                  <a:lnTo>
                    <a:pt x="711" y="1209"/>
                  </a:lnTo>
                  <a:lnTo>
                    <a:pt x="700" y="1198"/>
                  </a:lnTo>
                  <a:lnTo>
                    <a:pt x="692" y="1188"/>
                  </a:lnTo>
                  <a:lnTo>
                    <a:pt x="686" y="1176"/>
                  </a:lnTo>
                  <a:lnTo>
                    <a:pt x="684" y="1170"/>
                  </a:lnTo>
                  <a:lnTo>
                    <a:pt x="683" y="1163"/>
                  </a:lnTo>
                  <a:lnTo>
                    <a:pt x="681" y="1157"/>
                  </a:lnTo>
                  <a:lnTo>
                    <a:pt x="681" y="1150"/>
                  </a:lnTo>
                  <a:lnTo>
                    <a:pt x="683" y="1143"/>
                  </a:lnTo>
                  <a:lnTo>
                    <a:pt x="685" y="1136"/>
                  </a:lnTo>
                  <a:lnTo>
                    <a:pt x="685" y="1136"/>
                  </a:lnTo>
                  <a:lnTo>
                    <a:pt x="686" y="1141"/>
                  </a:lnTo>
                  <a:lnTo>
                    <a:pt x="690" y="1145"/>
                  </a:lnTo>
                  <a:lnTo>
                    <a:pt x="693" y="1147"/>
                  </a:lnTo>
                  <a:lnTo>
                    <a:pt x="697" y="1149"/>
                  </a:lnTo>
                  <a:lnTo>
                    <a:pt x="701" y="1149"/>
                  </a:lnTo>
                  <a:lnTo>
                    <a:pt x="706" y="1149"/>
                  </a:lnTo>
                  <a:lnTo>
                    <a:pt x="711" y="1148"/>
                  </a:lnTo>
                  <a:lnTo>
                    <a:pt x="717" y="1145"/>
                  </a:lnTo>
                  <a:lnTo>
                    <a:pt x="717" y="1145"/>
                  </a:lnTo>
                  <a:lnTo>
                    <a:pt x="753" y="1116"/>
                  </a:lnTo>
                  <a:lnTo>
                    <a:pt x="795" y="1085"/>
                  </a:lnTo>
                  <a:lnTo>
                    <a:pt x="838" y="1052"/>
                  </a:lnTo>
                  <a:lnTo>
                    <a:pt x="883" y="1018"/>
                  </a:lnTo>
                  <a:lnTo>
                    <a:pt x="925" y="983"/>
                  </a:lnTo>
                  <a:lnTo>
                    <a:pt x="946" y="966"/>
                  </a:lnTo>
                  <a:lnTo>
                    <a:pt x="965" y="948"/>
                  </a:lnTo>
                  <a:lnTo>
                    <a:pt x="982" y="932"/>
                  </a:lnTo>
                  <a:lnTo>
                    <a:pt x="999" y="914"/>
                  </a:lnTo>
                  <a:lnTo>
                    <a:pt x="1013" y="896"/>
                  </a:lnTo>
                  <a:lnTo>
                    <a:pt x="1026" y="880"/>
                  </a:lnTo>
                  <a:lnTo>
                    <a:pt x="1026" y="880"/>
                  </a:lnTo>
                  <a:lnTo>
                    <a:pt x="996" y="921"/>
                  </a:lnTo>
                  <a:lnTo>
                    <a:pt x="966" y="961"/>
                  </a:lnTo>
                  <a:lnTo>
                    <a:pt x="903" y="1040"/>
                  </a:lnTo>
                  <a:lnTo>
                    <a:pt x="841" y="1119"/>
                  </a:lnTo>
                  <a:lnTo>
                    <a:pt x="810" y="1160"/>
                  </a:lnTo>
                  <a:lnTo>
                    <a:pt x="781" y="1201"/>
                  </a:lnTo>
                  <a:lnTo>
                    <a:pt x="781" y="1201"/>
                  </a:lnTo>
                  <a:lnTo>
                    <a:pt x="779" y="1204"/>
                  </a:lnTo>
                  <a:lnTo>
                    <a:pt x="777" y="1208"/>
                  </a:lnTo>
                  <a:lnTo>
                    <a:pt x="777" y="1211"/>
                  </a:lnTo>
                  <a:lnTo>
                    <a:pt x="777" y="1215"/>
                  </a:lnTo>
                  <a:lnTo>
                    <a:pt x="780" y="1221"/>
                  </a:lnTo>
                  <a:lnTo>
                    <a:pt x="784" y="1225"/>
                  </a:lnTo>
                  <a:lnTo>
                    <a:pt x="792" y="1229"/>
                  </a:lnTo>
                  <a:lnTo>
                    <a:pt x="799" y="1230"/>
                  </a:lnTo>
                  <a:lnTo>
                    <a:pt x="806" y="1229"/>
                  </a:lnTo>
                  <a:lnTo>
                    <a:pt x="809" y="1228"/>
                  </a:lnTo>
                  <a:lnTo>
                    <a:pt x="813" y="1225"/>
                  </a:lnTo>
                  <a:lnTo>
                    <a:pt x="813" y="1225"/>
                  </a:lnTo>
                  <a:lnTo>
                    <a:pt x="854" y="1191"/>
                  </a:lnTo>
                  <a:lnTo>
                    <a:pt x="893" y="1156"/>
                  </a:lnTo>
                  <a:lnTo>
                    <a:pt x="972" y="1085"/>
                  </a:lnTo>
                  <a:lnTo>
                    <a:pt x="1012" y="1049"/>
                  </a:lnTo>
                  <a:lnTo>
                    <a:pt x="1051" y="1013"/>
                  </a:lnTo>
                  <a:lnTo>
                    <a:pt x="1091" y="980"/>
                  </a:lnTo>
                  <a:lnTo>
                    <a:pt x="1133" y="946"/>
                  </a:lnTo>
                  <a:lnTo>
                    <a:pt x="1133" y="946"/>
                  </a:lnTo>
                  <a:lnTo>
                    <a:pt x="1120" y="956"/>
                  </a:lnTo>
                  <a:lnTo>
                    <a:pt x="1109" y="967"/>
                  </a:lnTo>
                  <a:lnTo>
                    <a:pt x="1085" y="990"/>
                  </a:lnTo>
                  <a:lnTo>
                    <a:pt x="1063" y="1016"/>
                  </a:lnTo>
                  <a:lnTo>
                    <a:pt x="1041" y="1044"/>
                  </a:lnTo>
                  <a:lnTo>
                    <a:pt x="1019" y="1073"/>
                  </a:lnTo>
                  <a:lnTo>
                    <a:pt x="997" y="1105"/>
                  </a:lnTo>
                  <a:lnTo>
                    <a:pt x="957" y="1167"/>
                  </a:lnTo>
                  <a:lnTo>
                    <a:pt x="957" y="1167"/>
                  </a:lnTo>
                  <a:lnTo>
                    <a:pt x="946" y="1175"/>
                  </a:lnTo>
                  <a:lnTo>
                    <a:pt x="938" y="1184"/>
                  </a:lnTo>
                  <a:lnTo>
                    <a:pt x="934" y="1194"/>
                  </a:lnTo>
                  <a:lnTo>
                    <a:pt x="933" y="1198"/>
                  </a:lnTo>
                  <a:lnTo>
                    <a:pt x="932" y="1203"/>
                  </a:lnTo>
                  <a:lnTo>
                    <a:pt x="932" y="1203"/>
                  </a:lnTo>
                  <a:lnTo>
                    <a:pt x="910" y="1235"/>
                  </a:lnTo>
                  <a:lnTo>
                    <a:pt x="887" y="1265"/>
                  </a:lnTo>
                  <a:lnTo>
                    <a:pt x="887" y="1265"/>
                  </a:lnTo>
                  <a:close/>
                  <a:moveTo>
                    <a:pt x="989" y="1253"/>
                  </a:moveTo>
                  <a:lnTo>
                    <a:pt x="989" y="1253"/>
                  </a:lnTo>
                  <a:lnTo>
                    <a:pt x="979" y="1257"/>
                  </a:lnTo>
                  <a:lnTo>
                    <a:pt x="967" y="1259"/>
                  </a:lnTo>
                  <a:lnTo>
                    <a:pt x="942" y="1264"/>
                  </a:lnTo>
                  <a:lnTo>
                    <a:pt x="942" y="1264"/>
                  </a:lnTo>
                  <a:lnTo>
                    <a:pt x="975" y="1225"/>
                  </a:lnTo>
                  <a:lnTo>
                    <a:pt x="1008" y="1188"/>
                  </a:lnTo>
                  <a:lnTo>
                    <a:pt x="1042" y="1150"/>
                  </a:lnTo>
                  <a:lnTo>
                    <a:pt x="1077" y="1114"/>
                  </a:lnTo>
                  <a:lnTo>
                    <a:pt x="1077" y="1114"/>
                  </a:lnTo>
                  <a:lnTo>
                    <a:pt x="1092" y="1094"/>
                  </a:lnTo>
                  <a:lnTo>
                    <a:pt x="1113" y="1065"/>
                  </a:lnTo>
                  <a:lnTo>
                    <a:pt x="1113" y="1065"/>
                  </a:lnTo>
                  <a:lnTo>
                    <a:pt x="1116" y="1064"/>
                  </a:lnTo>
                  <a:lnTo>
                    <a:pt x="1116" y="1064"/>
                  </a:lnTo>
                  <a:lnTo>
                    <a:pt x="1133" y="1051"/>
                  </a:lnTo>
                  <a:lnTo>
                    <a:pt x="1150" y="1036"/>
                  </a:lnTo>
                  <a:lnTo>
                    <a:pt x="1165" y="1021"/>
                  </a:lnTo>
                  <a:lnTo>
                    <a:pt x="1180" y="1004"/>
                  </a:lnTo>
                  <a:lnTo>
                    <a:pt x="1180" y="1004"/>
                  </a:lnTo>
                  <a:lnTo>
                    <a:pt x="1177" y="1025"/>
                  </a:lnTo>
                  <a:lnTo>
                    <a:pt x="1172" y="1045"/>
                  </a:lnTo>
                  <a:lnTo>
                    <a:pt x="1166" y="1065"/>
                  </a:lnTo>
                  <a:lnTo>
                    <a:pt x="1159" y="1085"/>
                  </a:lnTo>
                  <a:lnTo>
                    <a:pt x="1151" y="1104"/>
                  </a:lnTo>
                  <a:lnTo>
                    <a:pt x="1143" y="1121"/>
                  </a:lnTo>
                  <a:lnTo>
                    <a:pt x="1132" y="1139"/>
                  </a:lnTo>
                  <a:lnTo>
                    <a:pt x="1120" y="1155"/>
                  </a:lnTo>
                  <a:lnTo>
                    <a:pt x="1108" y="1170"/>
                  </a:lnTo>
                  <a:lnTo>
                    <a:pt x="1095" y="1186"/>
                  </a:lnTo>
                  <a:lnTo>
                    <a:pt x="1079" y="1200"/>
                  </a:lnTo>
                  <a:lnTo>
                    <a:pt x="1063" y="1212"/>
                  </a:lnTo>
                  <a:lnTo>
                    <a:pt x="1047" y="1224"/>
                  </a:lnTo>
                  <a:lnTo>
                    <a:pt x="1028" y="1235"/>
                  </a:lnTo>
                  <a:lnTo>
                    <a:pt x="1009" y="1244"/>
                  </a:lnTo>
                  <a:lnTo>
                    <a:pt x="989" y="1253"/>
                  </a:lnTo>
                  <a:lnTo>
                    <a:pt x="989" y="1253"/>
                  </a:lnTo>
                  <a:close/>
                  <a:moveTo>
                    <a:pt x="1024" y="781"/>
                  </a:moveTo>
                  <a:lnTo>
                    <a:pt x="1024" y="781"/>
                  </a:lnTo>
                  <a:lnTo>
                    <a:pt x="1051" y="779"/>
                  </a:lnTo>
                  <a:lnTo>
                    <a:pt x="1077" y="781"/>
                  </a:lnTo>
                  <a:lnTo>
                    <a:pt x="1089" y="782"/>
                  </a:lnTo>
                  <a:lnTo>
                    <a:pt x="1099" y="783"/>
                  </a:lnTo>
                  <a:lnTo>
                    <a:pt x="1110" y="785"/>
                  </a:lnTo>
                  <a:lnTo>
                    <a:pt x="1120" y="789"/>
                  </a:lnTo>
                  <a:lnTo>
                    <a:pt x="1130" y="793"/>
                  </a:lnTo>
                  <a:lnTo>
                    <a:pt x="1139" y="800"/>
                  </a:lnTo>
                  <a:lnTo>
                    <a:pt x="1147" y="807"/>
                  </a:lnTo>
                  <a:lnTo>
                    <a:pt x="1154" y="817"/>
                  </a:lnTo>
                  <a:lnTo>
                    <a:pt x="1161" y="827"/>
                  </a:lnTo>
                  <a:lnTo>
                    <a:pt x="1167" y="840"/>
                  </a:lnTo>
                  <a:lnTo>
                    <a:pt x="1172" y="855"/>
                  </a:lnTo>
                  <a:lnTo>
                    <a:pt x="1177" y="872"/>
                  </a:lnTo>
                  <a:lnTo>
                    <a:pt x="1177" y="872"/>
                  </a:lnTo>
                  <a:lnTo>
                    <a:pt x="1174" y="872"/>
                  </a:lnTo>
                  <a:lnTo>
                    <a:pt x="1172" y="873"/>
                  </a:lnTo>
                  <a:lnTo>
                    <a:pt x="1172" y="873"/>
                  </a:lnTo>
                  <a:lnTo>
                    <a:pt x="1136" y="898"/>
                  </a:lnTo>
                  <a:lnTo>
                    <a:pt x="1099" y="923"/>
                  </a:lnTo>
                  <a:lnTo>
                    <a:pt x="1065" y="949"/>
                  </a:lnTo>
                  <a:lnTo>
                    <a:pt x="1031" y="977"/>
                  </a:lnTo>
                  <a:lnTo>
                    <a:pt x="999" y="1005"/>
                  </a:lnTo>
                  <a:lnTo>
                    <a:pt x="966" y="1035"/>
                  </a:lnTo>
                  <a:lnTo>
                    <a:pt x="902" y="1095"/>
                  </a:lnTo>
                  <a:lnTo>
                    <a:pt x="902" y="1095"/>
                  </a:lnTo>
                  <a:lnTo>
                    <a:pt x="930" y="1065"/>
                  </a:lnTo>
                  <a:lnTo>
                    <a:pt x="957" y="1033"/>
                  </a:lnTo>
                  <a:lnTo>
                    <a:pt x="957" y="1033"/>
                  </a:lnTo>
                  <a:lnTo>
                    <a:pt x="995" y="984"/>
                  </a:lnTo>
                  <a:lnTo>
                    <a:pt x="1033" y="936"/>
                  </a:lnTo>
                  <a:lnTo>
                    <a:pt x="1069" y="887"/>
                  </a:lnTo>
                  <a:lnTo>
                    <a:pt x="1104" y="837"/>
                  </a:lnTo>
                  <a:lnTo>
                    <a:pt x="1104" y="837"/>
                  </a:lnTo>
                  <a:lnTo>
                    <a:pt x="1105" y="833"/>
                  </a:lnTo>
                  <a:lnTo>
                    <a:pt x="1106" y="830"/>
                  </a:lnTo>
                  <a:lnTo>
                    <a:pt x="1106" y="824"/>
                  </a:lnTo>
                  <a:lnTo>
                    <a:pt x="1105" y="818"/>
                  </a:lnTo>
                  <a:lnTo>
                    <a:pt x="1100" y="812"/>
                  </a:lnTo>
                  <a:lnTo>
                    <a:pt x="1096" y="809"/>
                  </a:lnTo>
                  <a:lnTo>
                    <a:pt x="1089" y="806"/>
                  </a:lnTo>
                  <a:lnTo>
                    <a:pt x="1083" y="806"/>
                  </a:lnTo>
                  <a:lnTo>
                    <a:pt x="1076" y="809"/>
                  </a:lnTo>
                  <a:lnTo>
                    <a:pt x="1076" y="809"/>
                  </a:lnTo>
                  <a:lnTo>
                    <a:pt x="1029" y="840"/>
                  </a:lnTo>
                  <a:lnTo>
                    <a:pt x="983" y="873"/>
                  </a:lnTo>
                  <a:lnTo>
                    <a:pt x="939" y="907"/>
                  </a:lnTo>
                  <a:lnTo>
                    <a:pt x="896" y="942"/>
                  </a:lnTo>
                  <a:lnTo>
                    <a:pt x="896" y="942"/>
                  </a:lnTo>
                  <a:lnTo>
                    <a:pt x="959" y="868"/>
                  </a:lnTo>
                  <a:lnTo>
                    <a:pt x="989" y="831"/>
                  </a:lnTo>
                  <a:lnTo>
                    <a:pt x="1021" y="792"/>
                  </a:lnTo>
                  <a:lnTo>
                    <a:pt x="1021" y="792"/>
                  </a:lnTo>
                  <a:lnTo>
                    <a:pt x="1023" y="786"/>
                  </a:lnTo>
                  <a:lnTo>
                    <a:pt x="1024" y="781"/>
                  </a:lnTo>
                  <a:lnTo>
                    <a:pt x="1024" y="781"/>
                  </a:lnTo>
                  <a:close/>
                  <a:moveTo>
                    <a:pt x="905" y="771"/>
                  </a:moveTo>
                  <a:lnTo>
                    <a:pt x="905" y="771"/>
                  </a:lnTo>
                  <a:lnTo>
                    <a:pt x="920" y="775"/>
                  </a:lnTo>
                  <a:lnTo>
                    <a:pt x="937" y="777"/>
                  </a:lnTo>
                  <a:lnTo>
                    <a:pt x="953" y="779"/>
                  </a:lnTo>
                  <a:lnTo>
                    <a:pt x="971" y="781"/>
                  </a:lnTo>
                  <a:lnTo>
                    <a:pt x="971" y="781"/>
                  </a:lnTo>
                  <a:lnTo>
                    <a:pt x="937" y="805"/>
                  </a:lnTo>
                  <a:lnTo>
                    <a:pt x="903" y="832"/>
                  </a:lnTo>
                  <a:lnTo>
                    <a:pt x="869" y="859"/>
                  </a:lnTo>
                  <a:lnTo>
                    <a:pt x="837" y="887"/>
                  </a:lnTo>
                  <a:lnTo>
                    <a:pt x="806" y="914"/>
                  </a:lnTo>
                  <a:lnTo>
                    <a:pt x="776" y="941"/>
                  </a:lnTo>
                  <a:lnTo>
                    <a:pt x="725" y="990"/>
                  </a:lnTo>
                  <a:lnTo>
                    <a:pt x="725" y="990"/>
                  </a:lnTo>
                  <a:lnTo>
                    <a:pt x="751" y="964"/>
                  </a:lnTo>
                  <a:lnTo>
                    <a:pt x="774" y="939"/>
                  </a:lnTo>
                  <a:lnTo>
                    <a:pt x="797" y="912"/>
                  </a:lnTo>
                  <a:lnTo>
                    <a:pt x="821" y="885"/>
                  </a:lnTo>
                  <a:lnTo>
                    <a:pt x="843" y="857"/>
                  </a:lnTo>
                  <a:lnTo>
                    <a:pt x="864" y="829"/>
                  </a:lnTo>
                  <a:lnTo>
                    <a:pt x="885" y="800"/>
                  </a:lnTo>
                  <a:lnTo>
                    <a:pt x="905" y="771"/>
                  </a:lnTo>
                  <a:lnTo>
                    <a:pt x="905" y="771"/>
                  </a:lnTo>
                  <a:close/>
                  <a:moveTo>
                    <a:pt x="641" y="1021"/>
                  </a:moveTo>
                  <a:lnTo>
                    <a:pt x="641" y="1021"/>
                  </a:lnTo>
                  <a:lnTo>
                    <a:pt x="638" y="1024"/>
                  </a:lnTo>
                  <a:lnTo>
                    <a:pt x="636" y="1026"/>
                  </a:lnTo>
                  <a:lnTo>
                    <a:pt x="635" y="1033"/>
                  </a:lnTo>
                  <a:lnTo>
                    <a:pt x="636" y="1040"/>
                  </a:lnTo>
                  <a:lnTo>
                    <a:pt x="639" y="1046"/>
                  </a:lnTo>
                  <a:lnTo>
                    <a:pt x="644" y="1051"/>
                  </a:lnTo>
                  <a:lnTo>
                    <a:pt x="650" y="1054"/>
                  </a:lnTo>
                  <a:lnTo>
                    <a:pt x="653" y="1054"/>
                  </a:lnTo>
                  <a:lnTo>
                    <a:pt x="657" y="1054"/>
                  </a:lnTo>
                  <a:lnTo>
                    <a:pt x="660" y="1053"/>
                  </a:lnTo>
                  <a:lnTo>
                    <a:pt x="664" y="1051"/>
                  </a:lnTo>
                  <a:lnTo>
                    <a:pt x="664" y="1051"/>
                  </a:lnTo>
                  <a:lnTo>
                    <a:pt x="738" y="1002"/>
                  </a:lnTo>
                  <a:lnTo>
                    <a:pt x="776" y="974"/>
                  </a:lnTo>
                  <a:lnTo>
                    <a:pt x="815" y="946"/>
                  </a:lnTo>
                  <a:lnTo>
                    <a:pt x="851" y="918"/>
                  </a:lnTo>
                  <a:lnTo>
                    <a:pt x="886" y="887"/>
                  </a:lnTo>
                  <a:lnTo>
                    <a:pt x="902" y="872"/>
                  </a:lnTo>
                  <a:lnTo>
                    <a:pt x="917" y="858"/>
                  </a:lnTo>
                  <a:lnTo>
                    <a:pt x="931" y="843"/>
                  </a:lnTo>
                  <a:lnTo>
                    <a:pt x="944" y="827"/>
                  </a:lnTo>
                  <a:lnTo>
                    <a:pt x="944" y="827"/>
                  </a:lnTo>
                  <a:lnTo>
                    <a:pt x="897" y="884"/>
                  </a:lnTo>
                  <a:lnTo>
                    <a:pt x="849" y="939"/>
                  </a:lnTo>
                  <a:lnTo>
                    <a:pt x="800" y="994"/>
                  </a:lnTo>
                  <a:lnTo>
                    <a:pt x="751" y="1047"/>
                  </a:lnTo>
                  <a:lnTo>
                    <a:pt x="751" y="1047"/>
                  </a:lnTo>
                  <a:lnTo>
                    <a:pt x="749" y="1046"/>
                  </a:lnTo>
                  <a:lnTo>
                    <a:pt x="748" y="1046"/>
                  </a:lnTo>
                  <a:lnTo>
                    <a:pt x="748" y="1046"/>
                  </a:lnTo>
                  <a:lnTo>
                    <a:pt x="722" y="1059"/>
                  </a:lnTo>
                  <a:lnTo>
                    <a:pt x="701" y="1073"/>
                  </a:lnTo>
                  <a:lnTo>
                    <a:pt x="684" y="1086"/>
                  </a:lnTo>
                  <a:lnTo>
                    <a:pt x="671" y="1100"/>
                  </a:lnTo>
                  <a:lnTo>
                    <a:pt x="671" y="1100"/>
                  </a:lnTo>
                  <a:lnTo>
                    <a:pt x="641" y="1088"/>
                  </a:lnTo>
                  <a:lnTo>
                    <a:pt x="611" y="1073"/>
                  </a:lnTo>
                  <a:lnTo>
                    <a:pt x="583" y="1058"/>
                  </a:lnTo>
                  <a:lnTo>
                    <a:pt x="556" y="1040"/>
                  </a:lnTo>
                  <a:lnTo>
                    <a:pt x="556" y="1040"/>
                  </a:lnTo>
                  <a:lnTo>
                    <a:pt x="671" y="949"/>
                  </a:lnTo>
                  <a:lnTo>
                    <a:pt x="784" y="857"/>
                  </a:lnTo>
                  <a:lnTo>
                    <a:pt x="784" y="857"/>
                  </a:lnTo>
                  <a:lnTo>
                    <a:pt x="817" y="829"/>
                  </a:lnTo>
                  <a:lnTo>
                    <a:pt x="841" y="812"/>
                  </a:lnTo>
                  <a:lnTo>
                    <a:pt x="852" y="803"/>
                  </a:lnTo>
                  <a:lnTo>
                    <a:pt x="856" y="802"/>
                  </a:lnTo>
                  <a:lnTo>
                    <a:pt x="857" y="803"/>
                  </a:lnTo>
                  <a:lnTo>
                    <a:pt x="854" y="809"/>
                  </a:lnTo>
                  <a:lnTo>
                    <a:pt x="843" y="820"/>
                  </a:lnTo>
                  <a:lnTo>
                    <a:pt x="808" y="857"/>
                  </a:lnTo>
                  <a:lnTo>
                    <a:pt x="761" y="903"/>
                  </a:lnTo>
                  <a:lnTo>
                    <a:pt x="711" y="951"/>
                  </a:lnTo>
                  <a:lnTo>
                    <a:pt x="641" y="1021"/>
                  </a:lnTo>
                  <a:lnTo>
                    <a:pt x="641" y="1021"/>
                  </a:lnTo>
                  <a:close/>
                  <a:moveTo>
                    <a:pt x="542" y="387"/>
                  </a:moveTo>
                  <a:lnTo>
                    <a:pt x="542" y="387"/>
                  </a:lnTo>
                  <a:lnTo>
                    <a:pt x="542" y="384"/>
                  </a:lnTo>
                  <a:lnTo>
                    <a:pt x="542" y="380"/>
                  </a:lnTo>
                  <a:lnTo>
                    <a:pt x="542" y="380"/>
                  </a:lnTo>
                  <a:lnTo>
                    <a:pt x="562" y="406"/>
                  </a:lnTo>
                  <a:lnTo>
                    <a:pt x="580" y="432"/>
                  </a:lnTo>
                  <a:lnTo>
                    <a:pt x="615" y="484"/>
                  </a:lnTo>
                  <a:lnTo>
                    <a:pt x="648" y="538"/>
                  </a:lnTo>
                  <a:lnTo>
                    <a:pt x="681" y="591"/>
                  </a:lnTo>
                  <a:lnTo>
                    <a:pt x="699" y="616"/>
                  </a:lnTo>
                  <a:lnTo>
                    <a:pt x="718" y="640"/>
                  </a:lnTo>
                  <a:lnTo>
                    <a:pt x="736" y="664"/>
                  </a:lnTo>
                  <a:lnTo>
                    <a:pt x="756" y="685"/>
                  </a:lnTo>
                  <a:lnTo>
                    <a:pt x="777" y="704"/>
                  </a:lnTo>
                  <a:lnTo>
                    <a:pt x="801" y="723"/>
                  </a:lnTo>
                  <a:lnTo>
                    <a:pt x="813" y="731"/>
                  </a:lnTo>
                  <a:lnTo>
                    <a:pt x="825" y="738"/>
                  </a:lnTo>
                  <a:lnTo>
                    <a:pt x="838" y="745"/>
                  </a:lnTo>
                  <a:lnTo>
                    <a:pt x="851" y="752"/>
                  </a:lnTo>
                  <a:lnTo>
                    <a:pt x="851" y="752"/>
                  </a:lnTo>
                  <a:lnTo>
                    <a:pt x="701" y="874"/>
                  </a:lnTo>
                  <a:lnTo>
                    <a:pt x="550" y="997"/>
                  </a:lnTo>
                  <a:lnTo>
                    <a:pt x="550" y="997"/>
                  </a:lnTo>
                  <a:lnTo>
                    <a:pt x="581" y="970"/>
                  </a:lnTo>
                  <a:lnTo>
                    <a:pt x="609" y="943"/>
                  </a:lnTo>
                  <a:lnTo>
                    <a:pt x="636" y="914"/>
                  </a:lnTo>
                  <a:lnTo>
                    <a:pt x="660" y="885"/>
                  </a:lnTo>
                  <a:lnTo>
                    <a:pt x="684" y="854"/>
                  </a:lnTo>
                  <a:lnTo>
                    <a:pt x="707" y="823"/>
                  </a:lnTo>
                  <a:lnTo>
                    <a:pt x="728" y="790"/>
                  </a:lnTo>
                  <a:lnTo>
                    <a:pt x="751" y="756"/>
                  </a:lnTo>
                  <a:lnTo>
                    <a:pt x="751" y="756"/>
                  </a:lnTo>
                  <a:lnTo>
                    <a:pt x="753" y="750"/>
                  </a:lnTo>
                  <a:lnTo>
                    <a:pt x="753" y="743"/>
                  </a:lnTo>
                  <a:lnTo>
                    <a:pt x="752" y="737"/>
                  </a:lnTo>
                  <a:lnTo>
                    <a:pt x="747" y="733"/>
                  </a:lnTo>
                  <a:lnTo>
                    <a:pt x="742" y="729"/>
                  </a:lnTo>
                  <a:lnTo>
                    <a:pt x="736" y="727"/>
                  </a:lnTo>
                  <a:lnTo>
                    <a:pt x="731" y="727"/>
                  </a:lnTo>
                  <a:lnTo>
                    <a:pt x="725" y="729"/>
                  </a:lnTo>
                  <a:lnTo>
                    <a:pt x="725" y="729"/>
                  </a:lnTo>
                  <a:lnTo>
                    <a:pt x="686" y="755"/>
                  </a:lnTo>
                  <a:lnTo>
                    <a:pt x="650" y="782"/>
                  </a:lnTo>
                  <a:lnTo>
                    <a:pt x="615" y="809"/>
                  </a:lnTo>
                  <a:lnTo>
                    <a:pt x="581" y="837"/>
                  </a:lnTo>
                  <a:lnTo>
                    <a:pt x="581" y="837"/>
                  </a:lnTo>
                  <a:lnTo>
                    <a:pt x="612" y="793"/>
                  </a:lnTo>
                  <a:lnTo>
                    <a:pt x="643" y="749"/>
                  </a:lnTo>
                  <a:lnTo>
                    <a:pt x="673" y="704"/>
                  </a:lnTo>
                  <a:lnTo>
                    <a:pt x="703" y="660"/>
                  </a:lnTo>
                  <a:lnTo>
                    <a:pt x="703" y="660"/>
                  </a:lnTo>
                  <a:lnTo>
                    <a:pt x="705" y="653"/>
                  </a:lnTo>
                  <a:lnTo>
                    <a:pt x="705" y="647"/>
                  </a:lnTo>
                  <a:lnTo>
                    <a:pt x="703" y="641"/>
                  </a:lnTo>
                  <a:lnTo>
                    <a:pt x="699" y="637"/>
                  </a:lnTo>
                  <a:lnTo>
                    <a:pt x="694" y="633"/>
                  </a:lnTo>
                  <a:lnTo>
                    <a:pt x="689" y="632"/>
                  </a:lnTo>
                  <a:lnTo>
                    <a:pt x="683" y="632"/>
                  </a:lnTo>
                  <a:lnTo>
                    <a:pt x="677" y="634"/>
                  </a:lnTo>
                  <a:lnTo>
                    <a:pt x="677" y="634"/>
                  </a:lnTo>
                  <a:lnTo>
                    <a:pt x="636" y="661"/>
                  </a:lnTo>
                  <a:lnTo>
                    <a:pt x="596" y="689"/>
                  </a:lnTo>
                  <a:lnTo>
                    <a:pt x="518" y="745"/>
                  </a:lnTo>
                  <a:lnTo>
                    <a:pt x="439" y="804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60" y="861"/>
                  </a:lnTo>
                  <a:lnTo>
                    <a:pt x="376" y="847"/>
                  </a:lnTo>
                  <a:lnTo>
                    <a:pt x="391" y="832"/>
                  </a:lnTo>
                  <a:lnTo>
                    <a:pt x="406" y="816"/>
                  </a:lnTo>
                  <a:lnTo>
                    <a:pt x="423" y="797"/>
                  </a:lnTo>
                  <a:lnTo>
                    <a:pt x="438" y="777"/>
                  </a:lnTo>
                  <a:lnTo>
                    <a:pt x="453" y="756"/>
                  </a:lnTo>
                  <a:lnTo>
                    <a:pt x="483" y="713"/>
                  </a:lnTo>
                  <a:lnTo>
                    <a:pt x="539" y="624"/>
                  </a:lnTo>
                  <a:lnTo>
                    <a:pt x="564" y="583"/>
                  </a:lnTo>
                  <a:lnTo>
                    <a:pt x="590" y="548"/>
                  </a:lnTo>
                  <a:lnTo>
                    <a:pt x="590" y="548"/>
                  </a:lnTo>
                  <a:lnTo>
                    <a:pt x="591" y="544"/>
                  </a:lnTo>
                  <a:lnTo>
                    <a:pt x="593" y="542"/>
                  </a:lnTo>
                  <a:lnTo>
                    <a:pt x="593" y="536"/>
                  </a:lnTo>
                  <a:lnTo>
                    <a:pt x="590" y="530"/>
                  </a:lnTo>
                  <a:lnTo>
                    <a:pt x="587" y="525"/>
                  </a:lnTo>
                  <a:lnTo>
                    <a:pt x="582" y="522"/>
                  </a:lnTo>
                  <a:lnTo>
                    <a:pt x="576" y="520"/>
                  </a:lnTo>
                  <a:lnTo>
                    <a:pt x="570" y="520"/>
                  </a:lnTo>
                  <a:lnTo>
                    <a:pt x="568" y="521"/>
                  </a:lnTo>
                  <a:lnTo>
                    <a:pt x="564" y="522"/>
                  </a:lnTo>
                  <a:lnTo>
                    <a:pt x="564" y="522"/>
                  </a:lnTo>
                  <a:lnTo>
                    <a:pt x="499" y="569"/>
                  </a:lnTo>
                  <a:lnTo>
                    <a:pt x="430" y="618"/>
                  </a:lnTo>
                  <a:lnTo>
                    <a:pt x="397" y="644"/>
                  </a:lnTo>
                  <a:lnTo>
                    <a:pt x="367" y="668"/>
                  </a:lnTo>
                  <a:lnTo>
                    <a:pt x="339" y="693"/>
                  </a:lnTo>
                  <a:lnTo>
                    <a:pt x="327" y="706"/>
                  </a:lnTo>
                  <a:lnTo>
                    <a:pt x="315" y="717"/>
                  </a:lnTo>
                  <a:lnTo>
                    <a:pt x="315" y="717"/>
                  </a:lnTo>
                  <a:lnTo>
                    <a:pt x="348" y="679"/>
                  </a:lnTo>
                  <a:lnTo>
                    <a:pt x="380" y="640"/>
                  </a:lnTo>
                  <a:lnTo>
                    <a:pt x="410" y="600"/>
                  </a:lnTo>
                  <a:lnTo>
                    <a:pt x="439" y="559"/>
                  </a:lnTo>
                  <a:lnTo>
                    <a:pt x="466" y="518"/>
                  </a:lnTo>
                  <a:lnTo>
                    <a:pt x="493" y="475"/>
                  </a:lnTo>
                  <a:lnTo>
                    <a:pt x="518" y="432"/>
                  </a:lnTo>
                  <a:lnTo>
                    <a:pt x="542" y="387"/>
                  </a:lnTo>
                  <a:lnTo>
                    <a:pt x="542" y="387"/>
                  </a:lnTo>
                  <a:close/>
                  <a:moveTo>
                    <a:pt x="516" y="362"/>
                  </a:moveTo>
                  <a:lnTo>
                    <a:pt x="516" y="362"/>
                  </a:lnTo>
                  <a:lnTo>
                    <a:pt x="477" y="391"/>
                  </a:lnTo>
                  <a:lnTo>
                    <a:pt x="438" y="421"/>
                  </a:lnTo>
                  <a:lnTo>
                    <a:pt x="399" y="453"/>
                  </a:lnTo>
                  <a:lnTo>
                    <a:pt x="362" y="486"/>
                  </a:lnTo>
                  <a:lnTo>
                    <a:pt x="327" y="518"/>
                  </a:lnTo>
                  <a:lnTo>
                    <a:pt x="292" y="554"/>
                  </a:lnTo>
                  <a:lnTo>
                    <a:pt x="258" y="590"/>
                  </a:lnTo>
                  <a:lnTo>
                    <a:pt x="226" y="627"/>
                  </a:lnTo>
                  <a:lnTo>
                    <a:pt x="226" y="627"/>
                  </a:lnTo>
                  <a:lnTo>
                    <a:pt x="291" y="550"/>
                  </a:lnTo>
                  <a:lnTo>
                    <a:pt x="355" y="473"/>
                  </a:lnTo>
                  <a:lnTo>
                    <a:pt x="419" y="395"/>
                  </a:lnTo>
                  <a:lnTo>
                    <a:pt x="451" y="356"/>
                  </a:lnTo>
                  <a:lnTo>
                    <a:pt x="481" y="316"/>
                  </a:lnTo>
                  <a:lnTo>
                    <a:pt x="481" y="316"/>
                  </a:lnTo>
                  <a:lnTo>
                    <a:pt x="504" y="337"/>
                  </a:lnTo>
                  <a:lnTo>
                    <a:pt x="525" y="360"/>
                  </a:lnTo>
                  <a:lnTo>
                    <a:pt x="525" y="360"/>
                  </a:lnTo>
                  <a:lnTo>
                    <a:pt x="521" y="360"/>
                  </a:lnTo>
                  <a:lnTo>
                    <a:pt x="516" y="362"/>
                  </a:lnTo>
                  <a:lnTo>
                    <a:pt x="516" y="362"/>
                  </a:lnTo>
                  <a:close/>
                  <a:moveTo>
                    <a:pt x="484" y="110"/>
                  </a:moveTo>
                  <a:lnTo>
                    <a:pt x="484" y="110"/>
                  </a:lnTo>
                  <a:lnTo>
                    <a:pt x="488" y="120"/>
                  </a:lnTo>
                  <a:lnTo>
                    <a:pt x="492" y="132"/>
                  </a:lnTo>
                  <a:lnTo>
                    <a:pt x="495" y="144"/>
                  </a:lnTo>
                  <a:lnTo>
                    <a:pt x="498" y="157"/>
                  </a:lnTo>
                  <a:lnTo>
                    <a:pt x="498" y="170"/>
                  </a:lnTo>
                  <a:lnTo>
                    <a:pt x="498" y="184"/>
                  </a:lnTo>
                  <a:lnTo>
                    <a:pt x="497" y="199"/>
                  </a:lnTo>
                  <a:lnTo>
                    <a:pt x="493" y="215"/>
                  </a:lnTo>
                  <a:lnTo>
                    <a:pt x="493" y="215"/>
                  </a:lnTo>
                  <a:lnTo>
                    <a:pt x="403" y="278"/>
                  </a:lnTo>
                  <a:lnTo>
                    <a:pt x="360" y="311"/>
                  </a:lnTo>
                  <a:lnTo>
                    <a:pt x="315" y="345"/>
                  </a:lnTo>
                  <a:lnTo>
                    <a:pt x="315" y="345"/>
                  </a:lnTo>
                  <a:lnTo>
                    <a:pt x="288" y="369"/>
                  </a:lnTo>
                  <a:lnTo>
                    <a:pt x="251" y="401"/>
                  </a:lnTo>
                  <a:lnTo>
                    <a:pt x="170" y="475"/>
                  </a:lnTo>
                  <a:lnTo>
                    <a:pt x="170" y="475"/>
                  </a:lnTo>
                  <a:lnTo>
                    <a:pt x="214" y="433"/>
                  </a:lnTo>
                  <a:lnTo>
                    <a:pt x="258" y="391"/>
                  </a:lnTo>
                  <a:lnTo>
                    <a:pt x="301" y="347"/>
                  </a:lnTo>
                  <a:lnTo>
                    <a:pt x="341" y="303"/>
                  </a:lnTo>
                  <a:lnTo>
                    <a:pt x="381" y="259"/>
                  </a:lnTo>
                  <a:lnTo>
                    <a:pt x="399" y="235"/>
                  </a:lnTo>
                  <a:lnTo>
                    <a:pt x="417" y="211"/>
                  </a:lnTo>
                  <a:lnTo>
                    <a:pt x="435" y="187"/>
                  </a:lnTo>
                  <a:lnTo>
                    <a:pt x="452" y="161"/>
                  </a:lnTo>
                  <a:lnTo>
                    <a:pt x="467" y="137"/>
                  </a:lnTo>
                  <a:lnTo>
                    <a:pt x="484" y="110"/>
                  </a:lnTo>
                  <a:lnTo>
                    <a:pt x="484" y="110"/>
                  </a:lnTo>
                  <a:close/>
                  <a:moveTo>
                    <a:pt x="204" y="151"/>
                  </a:moveTo>
                  <a:lnTo>
                    <a:pt x="204" y="151"/>
                  </a:lnTo>
                  <a:lnTo>
                    <a:pt x="219" y="133"/>
                  </a:lnTo>
                  <a:lnTo>
                    <a:pt x="234" y="118"/>
                  </a:lnTo>
                  <a:lnTo>
                    <a:pt x="251" y="104"/>
                  </a:lnTo>
                  <a:lnTo>
                    <a:pt x="267" y="92"/>
                  </a:lnTo>
                  <a:lnTo>
                    <a:pt x="284" y="82"/>
                  </a:lnTo>
                  <a:lnTo>
                    <a:pt x="300" y="72"/>
                  </a:lnTo>
                  <a:lnTo>
                    <a:pt x="317" y="67"/>
                  </a:lnTo>
                  <a:lnTo>
                    <a:pt x="334" y="61"/>
                  </a:lnTo>
                  <a:lnTo>
                    <a:pt x="350" y="57"/>
                  </a:lnTo>
                  <a:lnTo>
                    <a:pt x="365" y="55"/>
                  </a:lnTo>
                  <a:lnTo>
                    <a:pt x="382" y="54"/>
                  </a:lnTo>
                  <a:lnTo>
                    <a:pt x="397" y="55"/>
                  </a:lnTo>
                  <a:lnTo>
                    <a:pt x="411" y="57"/>
                  </a:lnTo>
                  <a:lnTo>
                    <a:pt x="425" y="62"/>
                  </a:lnTo>
                  <a:lnTo>
                    <a:pt x="438" y="67"/>
                  </a:lnTo>
                  <a:lnTo>
                    <a:pt x="450" y="74"/>
                  </a:lnTo>
                  <a:lnTo>
                    <a:pt x="450" y="74"/>
                  </a:lnTo>
                  <a:lnTo>
                    <a:pt x="412" y="109"/>
                  </a:lnTo>
                  <a:lnTo>
                    <a:pt x="375" y="145"/>
                  </a:lnTo>
                  <a:lnTo>
                    <a:pt x="302" y="216"/>
                  </a:lnTo>
                  <a:lnTo>
                    <a:pt x="230" y="289"/>
                  </a:lnTo>
                  <a:lnTo>
                    <a:pt x="192" y="325"/>
                  </a:lnTo>
                  <a:lnTo>
                    <a:pt x="155" y="360"/>
                  </a:lnTo>
                  <a:lnTo>
                    <a:pt x="155" y="360"/>
                  </a:lnTo>
                  <a:lnTo>
                    <a:pt x="148" y="366"/>
                  </a:lnTo>
                  <a:lnTo>
                    <a:pt x="148" y="366"/>
                  </a:lnTo>
                  <a:lnTo>
                    <a:pt x="148" y="364"/>
                  </a:lnTo>
                  <a:lnTo>
                    <a:pt x="148" y="364"/>
                  </a:lnTo>
                  <a:lnTo>
                    <a:pt x="233" y="283"/>
                  </a:lnTo>
                  <a:lnTo>
                    <a:pt x="233" y="283"/>
                  </a:lnTo>
                  <a:lnTo>
                    <a:pt x="279" y="235"/>
                  </a:lnTo>
                  <a:lnTo>
                    <a:pt x="322" y="185"/>
                  </a:lnTo>
                  <a:lnTo>
                    <a:pt x="365" y="136"/>
                  </a:lnTo>
                  <a:lnTo>
                    <a:pt x="409" y="84"/>
                  </a:lnTo>
                  <a:lnTo>
                    <a:pt x="409" y="84"/>
                  </a:lnTo>
                  <a:lnTo>
                    <a:pt x="411" y="78"/>
                  </a:lnTo>
                  <a:lnTo>
                    <a:pt x="412" y="72"/>
                  </a:lnTo>
                  <a:lnTo>
                    <a:pt x="411" y="68"/>
                  </a:lnTo>
                  <a:lnTo>
                    <a:pt x="408" y="63"/>
                  </a:lnTo>
                  <a:lnTo>
                    <a:pt x="403" y="61"/>
                  </a:lnTo>
                  <a:lnTo>
                    <a:pt x="398" y="58"/>
                  </a:lnTo>
                  <a:lnTo>
                    <a:pt x="392" y="60"/>
                  </a:lnTo>
                  <a:lnTo>
                    <a:pt x="388" y="63"/>
                  </a:lnTo>
                  <a:lnTo>
                    <a:pt x="388" y="63"/>
                  </a:lnTo>
                  <a:lnTo>
                    <a:pt x="330" y="111"/>
                  </a:lnTo>
                  <a:lnTo>
                    <a:pt x="292" y="145"/>
                  </a:lnTo>
                  <a:lnTo>
                    <a:pt x="251" y="182"/>
                  </a:lnTo>
                  <a:lnTo>
                    <a:pt x="231" y="202"/>
                  </a:lnTo>
                  <a:lnTo>
                    <a:pt x="212" y="222"/>
                  </a:lnTo>
                  <a:lnTo>
                    <a:pt x="193" y="243"/>
                  </a:lnTo>
                  <a:lnTo>
                    <a:pt x="176" y="264"/>
                  </a:lnTo>
                  <a:lnTo>
                    <a:pt x="162" y="285"/>
                  </a:lnTo>
                  <a:lnTo>
                    <a:pt x="149" y="305"/>
                  </a:lnTo>
                  <a:lnTo>
                    <a:pt x="138" y="325"/>
                  </a:lnTo>
                  <a:lnTo>
                    <a:pt x="135" y="336"/>
                  </a:lnTo>
                  <a:lnTo>
                    <a:pt x="131" y="345"/>
                  </a:lnTo>
                  <a:lnTo>
                    <a:pt x="131" y="345"/>
                  </a:lnTo>
                  <a:lnTo>
                    <a:pt x="97" y="380"/>
                  </a:lnTo>
                  <a:lnTo>
                    <a:pt x="62" y="415"/>
                  </a:lnTo>
                  <a:lnTo>
                    <a:pt x="62" y="415"/>
                  </a:lnTo>
                  <a:lnTo>
                    <a:pt x="74" y="379"/>
                  </a:lnTo>
                  <a:lnTo>
                    <a:pt x="87" y="344"/>
                  </a:lnTo>
                  <a:lnTo>
                    <a:pt x="102" y="309"/>
                  </a:lnTo>
                  <a:lnTo>
                    <a:pt x="119" y="276"/>
                  </a:lnTo>
                  <a:lnTo>
                    <a:pt x="137" y="243"/>
                  </a:lnTo>
                  <a:lnTo>
                    <a:pt x="158" y="212"/>
                  </a:lnTo>
                  <a:lnTo>
                    <a:pt x="181" y="180"/>
                  </a:lnTo>
                  <a:lnTo>
                    <a:pt x="204" y="151"/>
                  </a:lnTo>
                  <a:lnTo>
                    <a:pt x="204" y="151"/>
                  </a:lnTo>
                  <a:close/>
                  <a:moveTo>
                    <a:pt x="54" y="473"/>
                  </a:moveTo>
                  <a:lnTo>
                    <a:pt x="54" y="473"/>
                  </a:lnTo>
                  <a:lnTo>
                    <a:pt x="82" y="454"/>
                  </a:lnTo>
                  <a:lnTo>
                    <a:pt x="109" y="435"/>
                  </a:lnTo>
                  <a:lnTo>
                    <a:pt x="136" y="415"/>
                  </a:lnTo>
                  <a:lnTo>
                    <a:pt x="162" y="395"/>
                  </a:lnTo>
                  <a:lnTo>
                    <a:pt x="188" y="374"/>
                  </a:lnTo>
                  <a:lnTo>
                    <a:pt x="212" y="352"/>
                  </a:lnTo>
                  <a:lnTo>
                    <a:pt x="260" y="308"/>
                  </a:lnTo>
                  <a:lnTo>
                    <a:pt x="307" y="261"/>
                  </a:lnTo>
                  <a:lnTo>
                    <a:pt x="354" y="214"/>
                  </a:lnTo>
                  <a:lnTo>
                    <a:pt x="401" y="167"/>
                  </a:lnTo>
                  <a:lnTo>
                    <a:pt x="449" y="120"/>
                  </a:lnTo>
                  <a:lnTo>
                    <a:pt x="449" y="120"/>
                  </a:lnTo>
                  <a:lnTo>
                    <a:pt x="403" y="165"/>
                  </a:lnTo>
                  <a:lnTo>
                    <a:pt x="356" y="214"/>
                  </a:lnTo>
                  <a:lnTo>
                    <a:pt x="259" y="318"/>
                  </a:lnTo>
                  <a:lnTo>
                    <a:pt x="158" y="427"/>
                  </a:lnTo>
                  <a:lnTo>
                    <a:pt x="107" y="481"/>
                  </a:lnTo>
                  <a:lnTo>
                    <a:pt x="56" y="532"/>
                  </a:lnTo>
                  <a:lnTo>
                    <a:pt x="56" y="532"/>
                  </a:lnTo>
                  <a:lnTo>
                    <a:pt x="53" y="520"/>
                  </a:lnTo>
                  <a:lnTo>
                    <a:pt x="52" y="504"/>
                  </a:lnTo>
                  <a:lnTo>
                    <a:pt x="51" y="489"/>
                  </a:lnTo>
                  <a:lnTo>
                    <a:pt x="52" y="473"/>
                  </a:lnTo>
                  <a:lnTo>
                    <a:pt x="52" y="473"/>
                  </a:lnTo>
                  <a:lnTo>
                    <a:pt x="54" y="473"/>
                  </a:lnTo>
                  <a:lnTo>
                    <a:pt x="54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6">
              <a:extLst>
                <a:ext uri="{FF2B5EF4-FFF2-40B4-BE49-F238E27FC236}">
                  <a16:creationId xmlns:a16="http://schemas.microsoft.com/office/drawing/2014/main" id="{504EA876-6173-515B-08BC-131B624AB8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04276" y="2384425"/>
              <a:ext cx="173038" cy="107950"/>
            </a:xfrm>
            <a:custGeom>
              <a:avLst/>
              <a:gdLst>
                <a:gd name="T0" fmla="*/ 71 w 652"/>
                <a:gd name="T1" fmla="*/ 404 h 408"/>
                <a:gd name="T2" fmla="*/ 88 w 652"/>
                <a:gd name="T3" fmla="*/ 401 h 408"/>
                <a:gd name="T4" fmla="*/ 151 w 652"/>
                <a:gd name="T5" fmla="*/ 408 h 408"/>
                <a:gd name="T6" fmla="*/ 207 w 652"/>
                <a:gd name="T7" fmla="*/ 408 h 408"/>
                <a:gd name="T8" fmla="*/ 267 w 652"/>
                <a:gd name="T9" fmla="*/ 389 h 408"/>
                <a:gd name="T10" fmla="*/ 324 w 652"/>
                <a:gd name="T11" fmla="*/ 374 h 408"/>
                <a:gd name="T12" fmla="*/ 391 w 652"/>
                <a:gd name="T13" fmla="*/ 344 h 408"/>
                <a:gd name="T14" fmla="*/ 415 w 652"/>
                <a:gd name="T15" fmla="*/ 344 h 408"/>
                <a:gd name="T16" fmla="*/ 434 w 652"/>
                <a:gd name="T17" fmla="*/ 327 h 408"/>
                <a:gd name="T18" fmla="*/ 546 w 652"/>
                <a:gd name="T19" fmla="*/ 313 h 408"/>
                <a:gd name="T20" fmla="*/ 629 w 652"/>
                <a:gd name="T21" fmla="*/ 232 h 408"/>
                <a:gd name="T22" fmla="*/ 652 w 652"/>
                <a:gd name="T23" fmla="*/ 148 h 408"/>
                <a:gd name="T24" fmla="*/ 639 w 652"/>
                <a:gd name="T25" fmla="*/ 88 h 408"/>
                <a:gd name="T26" fmla="*/ 580 w 652"/>
                <a:gd name="T27" fmla="*/ 28 h 408"/>
                <a:gd name="T28" fmla="*/ 503 w 652"/>
                <a:gd name="T29" fmla="*/ 4 h 408"/>
                <a:gd name="T30" fmla="*/ 404 w 652"/>
                <a:gd name="T31" fmla="*/ 7 h 408"/>
                <a:gd name="T32" fmla="*/ 281 w 652"/>
                <a:gd name="T33" fmla="*/ 46 h 408"/>
                <a:gd name="T34" fmla="*/ 114 w 652"/>
                <a:gd name="T35" fmla="*/ 147 h 408"/>
                <a:gd name="T36" fmla="*/ 22 w 652"/>
                <a:gd name="T37" fmla="*/ 240 h 408"/>
                <a:gd name="T38" fmla="*/ 0 w 652"/>
                <a:gd name="T39" fmla="*/ 315 h 408"/>
                <a:gd name="T40" fmla="*/ 29 w 652"/>
                <a:gd name="T41" fmla="*/ 373 h 408"/>
                <a:gd name="T42" fmla="*/ 76 w 652"/>
                <a:gd name="T43" fmla="*/ 362 h 408"/>
                <a:gd name="T44" fmla="*/ 99 w 652"/>
                <a:gd name="T45" fmla="*/ 274 h 408"/>
                <a:gd name="T46" fmla="*/ 132 w 652"/>
                <a:gd name="T47" fmla="*/ 244 h 408"/>
                <a:gd name="T48" fmla="*/ 200 w 652"/>
                <a:gd name="T49" fmla="*/ 370 h 408"/>
                <a:gd name="T50" fmla="*/ 112 w 652"/>
                <a:gd name="T51" fmla="*/ 371 h 408"/>
                <a:gd name="T52" fmla="*/ 291 w 652"/>
                <a:gd name="T53" fmla="*/ 177 h 408"/>
                <a:gd name="T54" fmla="*/ 200 w 652"/>
                <a:gd name="T55" fmla="*/ 370 h 408"/>
                <a:gd name="T56" fmla="*/ 510 w 652"/>
                <a:gd name="T57" fmla="*/ 145 h 408"/>
                <a:gd name="T58" fmla="*/ 405 w 652"/>
                <a:gd name="T59" fmla="*/ 313 h 408"/>
                <a:gd name="T60" fmla="*/ 615 w 652"/>
                <a:gd name="T61" fmla="*/ 160 h 408"/>
                <a:gd name="T62" fmla="*/ 593 w 652"/>
                <a:gd name="T63" fmla="*/ 227 h 408"/>
                <a:gd name="T64" fmla="*/ 549 w 652"/>
                <a:gd name="T65" fmla="*/ 268 h 408"/>
                <a:gd name="T66" fmla="*/ 537 w 652"/>
                <a:gd name="T67" fmla="*/ 266 h 408"/>
                <a:gd name="T68" fmla="*/ 593 w 652"/>
                <a:gd name="T69" fmla="*/ 164 h 408"/>
                <a:gd name="T70" fmla="*/ 447 w 652"/>
                <a:gd name="T71" fmla="*/ 37 h 408"/>
                <a:gd name="T72" fmla="*/ 545 w 652"/>
                <a:gd name="T73" fmla="*/ 51 h 408"/>
                <a:gd name="T74" fmla="*/ 432 w 652"/>
                <a:gd name="T75" fmla="*/ 189 h 408"/>
                <a:gd name="T76" fmla="*/ 474 w 652"/>
                <a:gd name="T77" fmla="*/ 93 h 408"/>
                <a:gd name="T78" fmla="*/ 462 w 652"/>
                <a:gd name="T79" fmla="*/ 75 h 408"/>
                <a:gd name="T80" fmla="*/ 379 w 652"/>
                <a:gd name="T81" fmla="*/ 179 h 408"/>
                <a:gd name="T82" fmla="*/ 253 w 652"/>
                <a:gd name="T83" fmla="*/ 332 h 408"/>
                <a:gd name="T84" fmla="*/ 338 w 652"/>
                <a:gd name="T85" fmla="*/ 124 h 408"/>
                <a:gd name="T86" fmla="*/ 338 w 652"/>
                <a:gd name="T87" fmla="*/ 76 h 408"/>
                <a:gd name="T88" fmla="*/ 224 w 652"/>
                <a:gd name="T89" fmla="*/ 198 h 408"/>
                <a:gd name="T90" fmla="*/ 191 w 652"/>
                <a:gd name="T91" fmla="*/ 185 h 408"/>
                <a:gd name="T92" fmla="*/ 213 w 652"/>
                <a:gd name="T93" fmla="*/ 128 h 408"/>
                <a:gd name="T94" fmla="*/ 308 w 652"/>
                <a:gd name="T95" fmla="*/ 74 h 408"/>
                <a:gd name="T96" fmla="*/ 155 w 652"/>
                <a:gd name="T97" fmla="*/ 161 h 408"/>
                <a:gd name="T98" fmla="*/ 118 w 652"/>
                <a:gd name="T99" fmla="*/ 212 h 408"/>
                <a:gd name="T100" fmla="*/ 47 w 652"/>
                <a:gd name="T101" fmla="*/ 341 h 408"/>
                <a:gd name="T102" fmla="*/ 35 w 652"/>
                <a:gd name="T103" fmla="*/ 303 h 408"/>
                <a:gd name="T104" fmla="*/ 68 w 652"/>
                <a:gd name="T105" fmla="*/ 236 h 408"/>
                <a:gd name="T106" fmla="*/ 155 w 652"/>
                <a:gd name="T107" fmla="*/ 16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2" h="408">
                  <a:moveTo>
                    <a:pt x="63" y="392"/>
                  </a:moveTo>
                  <a:lnTo>
                    <a:pt x="63" y="392"/>
                  </a:lnTo>
                  <a:lnTo>
                    <a:pt x="64" y="397"/>
                  </a:lnTo>
                  <a:lnTo>
                    <a:pt x="65" y="399"/>
                  </a:lnTo>
                  <a:lnTo>
                    <a:pt x="68" y="403"/>
                  </a:lnTo>
                  <a:lnTo>
                    <a:pt x="71" y="404"/>
                  </a:lnTo>
                  <a:lnTo>
                    <a:pt x="75" y="405"/>
                  </a:lnTo>
                  <a:lnTo>
                    <a:pt x="78" y="405"/>
                  </a:lnTo>
                  <a:lnTo>
                    <a:pt x="82" y="404"/>
                  </a:lnTo>
                  <a:lnTo>
                    <a:pt x="85" y="402"/>
                  </a:lnTo>
                  <a:lnTo>
                    <a:pt x="85" y="402"/>
                  </a:lnTo>
                  <a:lnTo>
                    <a:pt x="88" y="401"/>
                  </a:lnTo>
                  <a:lnTo>
                    <a:pt x="88" y="401"/>
                  </a:lnTo>
                  <a:lnTo>
                    <a:pt x="97" y="403"/>
                  </a:lnTo>
                  <a:lnTo>
                    <a:pt x="106" y="405"/>
                  </a:lnTo>
                  <a:lnTo>
                    <a:pt x="106" y="405"/>
                  </a:lnTo>
                  <a:lnTo>
                    <a:pt x="129" y="406"/>
                  </a:lnTo>
                  <a:lnTo>
                    <a:pt x="151" y="408"/>
                  </a:lnTo>
                  <a:lnTo>
                    <a:pt x="173" y="406"/>
                  </a:lnTo>
                  <a:lnTo>
                    <a:pt x="196" y="404"/>
                  </a:lnTo>
                  <a:lnTo>
                    <a:pt x="196" y="404"/>
                  </a:lnTo>
                  <a:lnTo>
                    <a:pt x="199" y="406"/>
                  </a:lnTo>
                  <a:lnTo>
                    <a:pt x="203" y="408"/>
                  </a:lnTo>
                  <a:lnTo>
                    <a:pt x="207" y="408"/>
                  </a:lnTo>
                  <a:lnTo>
                    <a:pt x="212" y="405"/>
                  </a:lnTo>
                  <a:lnTo>
                    <a:pt x="212" y="405"/>
                  </a:lnTo>
                  <a:lnTo>
                    <a:pt x="216" y="401"/>
                  </a:lnTo>
                  <a:lnTo>
                    <a:pt x="216" y="401"/>
                  </a:lnTo>
                  <a:lnTo>
                    <a:pt x="242" y="395"/>
                  </a:lnTo>
                  <a:lnTo>
                    <a:pt x="267" y="389"/>
                  </a:lnTo>
                  <a:lnTo>
                    <a:pt x="291" y="382"/>
                  </a:lnTo>
                  <a:lnTo>
                    <a:pt x="315" y="375"/>
                  </a:lnTo>
                  <a:lnTo>
                    <a:pt x="315" y="375"/>
                  </a:lnTo>
                  <a:lnTo>
                    <a:pt x="318" y="375"/>
                  </a:lnTo>
                  <a:lnTo>
                    <a:pt x="320" y="375"/>
                  </a:lnTo>
                  <a:lnTo>
                    <a:pt x="324" y="374"/>
                  </a:lnTo>
                  <a:lnTo>
                    <a:pt x="326" y="371"/>
                  </a:lnTo>
                  <a:lnTo>
                    <a:pt x="326" y="371"/>
                  </a:lnTo>
                  <a:lnTo>
                    <a:pt x="326" y="370"/>
                  </a:lnTo>
                  <a:lnTo>
                    <a:pt x="326" y="370"/>
                  </a:lnTo>
                  <a:lnTo>
                    <a:pt x="359" y="358"/>
                  </a:lnTo>
                  <a:lnTo>
                    <a:pt x="391" y="344"/>
                  </a:lnTo>
                  <a:lnTo>
                    <a:pt x="391" y="344"/>
                  </a:lnTo>
                  <a:lnTo>
                    <a:pt x="402" y="340"/>
                  </a:lnTo>
                  <a:lnTo>
                    <a:pt x="402" y="340"/>
                  </a:lnTo>
                  <a:lnTo>
                    <a:pt x="407" y="343"/>
                  </a:lnTo>
                  <a:lnTo>
                    <a:pt x="413" y="344"/>
                  </a:lnTo>
                  <a:lnTo>
                    <a:pt x="415" y="344"/>
                  </a:lnTo>
                  <a:lnTo>
                    <a:pt x="419" y="343"/>
                  </a:lnTo>
                  <a:lnTo>
                    <a:pt x="421" y="342"/>
                  </a:lnTo>
                  <a:lnTo>
                    <a:pt x="423" y="340"/>
                  </a:lnTo>
                  <a:lnTo>
                    <a:pt x="423" y="340"/>
                  </a:lnTo>
                  <a:lnTo>
                    <a:pt x="434" y="327"/>
                  </a:lnTo>
                  <a:lnTo>
                    <a:pt x="434" y="327"/>
                  </a:lnTo>
                  <a:lnTo>
                    <a:pt x="453" y="330"/>
                  </a:lnTo>
                  <a:lnTo>
                    <a:pt x="473" y="332"/>
                  </a:lnTo>
                  <a:lnTo>
                    <a:pt x="491" y="330"/>
                  </a:lnTo>
                  <a:lnTo>
                    <a:pt x="511" y="327"/>
                  </a:lnTo>
                  <a:lnTo>
                    <a:pt x="529" y="321"/>
                  </a:lnTo>
                  <a:lnTo>
                    <a:pt x="546" y="313"/>
                  </a:lnTo>
                  <a:lnTo>
                    <a:pt x="564" y="302"/>
                  </a:lnTo>
                  <a:lnTo>
                    <a:pt x="579" y="292"/>
                  </a:lnTo>
                  <a:lnTo>
                    <a:pt x="594" y="279"/>
                  </a:lnTo>
                  <a:lnTo>
                    <a:pt x="607" y="265"/>
                  </a:lnTo>
                  <a:lnTo>
                    <a:pt x="619" y="248"/>
                  </a:lnTo>
                  <a:lnTo>
                    <a:pt x="629" y="232"/>
                  </a:lnTo>
                  <a:lnTo>
                    <a:pt x="638" y="215"/>
                  </a:lnTo>
                  <a:lnTo>
                    <a:pt x="645" y="197"/>
                  </a:lnTo>
                  <a:lnTo>
                    <a:pt x="649" y="178"/>
                  </a:lnTo>
                  <a:lnTo>
                    <a:pt x="652" y="160"/>
                  </a:lnTo>
                  <a:lnTo>
                    <a:pt x="652" y="160"/>
                  </a:lnTo>
                  <a:lnTo>
                    <a:pt x="652" y="148"/>
                  </a:lnTo>
                  <a:lnTo>
                    <a:pt x="652" y="137"/>
                  </a:lnTo>
                  <a:lnTo>
                    <a:pt x="651" y="127"/>
                  </a:lnTo>
                  <a:lnTo>
                    <a:pt x="648" y="116"/>
                  </a:lnTo>
                  <a:lnTo>
                    <a:pt x="646" y="107"/>
                  </a:lnTo>
                  <a:lnTo>
                    <a:pt x="642" y="97"/>
                  </a:lnTo>
                  <a:lnTo>
                    <a:pt x="639" y="88"/>
                  </a:lnTo>
                  <a:lnTo>
                    <a:pt x="634" y="80"/>
                  </a:lnTo>
                  <a:lnTo>
                    <a:pt x="624" y="65"/>
                  </a:lnTo>
                  <a:lnTo>
                    <a:pt x="611" y="51"/>
                  </a:lnTo>
                  <a:lnTo>
                    <a:pt x="597" y="39"/>
                  </a:lnTo>
                  <a:lnTo>
                    <a:pt x="580" y="28"/>
                  </a:lnTo>
                  <a:lnTo>
                    <a:pt x="580" y="28"/>
                  </a:lnTo>
                  <a:lnTo>
                    <a:pt x="578" y="27"/>
                  </a:lnTo>
                  <a:lnTo>
                    <a:pt x="578" y="27"/>
                  </a:lnTo>
                  <a:lnTo>
                    <a:pt x="560" y="19"/>
                  </a:lnTo>
                  <a:lnTo>
                    <a:pt x="542" y="12"/>
                  </a:lnTo>
                  <a:lnTo>
                    <a:pt x="523" y="7"/>
                  </a:lnTo>
                  <a:lnTo>
                    <a:pt x="503" y="4"/>
                  </a:lnTo>
                  <a:lnTo>
                    <a:pt x="484" y="1"/>
                  </a:lnTo>
                  <a:lnTo>
                    <a:pt x="464" y="0"/>
                  </a:lnTo>
                  <a:lnTo>
                    <a:pt x="445" y="1"/>
                  </a:lnTo>
                  <a:lnTo>
                    <a:pt x="425" y="4"/>
                  </a:lnTo>
                  <a:lnTo>
                    <a:pt x="425" y="4"/>
                  </a:lnTo>
                  <a:lnTo>
                    <a:pt x="404" y="7"/>
                  </a:lnTo>
                  <a:lnTo>
                    <a:pt x="383" y="12"/>
                  </a:lnTo>
                  <a:lnTo>
                    <a:pt x="361" y="17"/>
                  </a:lnTo>
                  <a:lnTo>
                    <a:pt x="342" y="23"/>
                  </a:lnTo>
                  <a:lnTo>
                    <a:pt x="320" y="30"/>
                  </a:lnTo>
                  <a:lnTo>
                    <a:pt x="301" y="38"/>
                  </a:lnTo>
                  <a:lnTo>
                    <a:pt x="281" y="46"/>
                  </a:lnTo>
                  <a:lnTo>
                    <a:pt x="261" y="55"/>
                  </a:lnTo>
                  <a:lnTo>
                    <a:pt x="222" y="75"/>
                  </a:lnTo>
                  <a:lnTo>
                    <a:pt x="185" y="97"/>
                  </a:lnTo>
                  <a:lnTo>
                    <a:pt x="148" y="121"/>
                  </a:lnTo>
                  <a:lnTo>
                    <a:pt x="114" y="147"/>
                  </a:lnTo>
                  <a:lnTo>
                    <a:pt x="114" y="147"/>
                  </a:lnTo>
                  <a:lnTo>
                    <a:pt x="95" y="162"/>
                  </a:lnTo>
                  <a:lnTo>
                    <a:pt x="75" y="179"/>
                  </a:lnTo>
                  <a:lnTo>
                    <a:pt x="55" y="198"/>
                  </a:lnTo>
                  <a:lnTo>
                    <a:pt x="37" y="219"/>
                  </a:lnTo>
                  <a:lnTo>
                    <a:pt x="29" y="230"/>
                  </a:lnTo>
                  <a:lnTo>
                    <a:pt x="22" y="240"/>
                  </a:lnTo>
                  <a:lnTo>
                    <a:pt x="16" y="252"/>
                  </a:lnTo>
                  <a:lnTo>
                    <a:pt x="10" y="264"/>
                  </a:lnTo>
                  <a:lnTo>
                    <a:pt x="6" y="277"/>
                  </a:lnTo>
                  <a:lnTo>
                    <a:pt x="2" y="289"/>
                  </a:lnTo>
                  <a:lnTo>
                    <a:pt x="1" y="30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1" y="329"/>
                  </a:lnTo>
                  <a:lnTo>
                    <a:pt x="6" y="342"/>
                  </a:lnTo>
                  <a:lnTo>
                    <a:pt x="11" y="354"/>
                  </a:lnTo>
                  <a:lnTo>
                    <a:pt x="19" y="364"/>
                  </a:lnTo>
                  <a:lnTo>
                    <a:pt x="29" y="373"/>
                  </a:lnTo>
                  <a:lnTo>
                    <a:pt x="40" y="381"/>
                  </a:lnTo>
                  <a:lnTo>
                    <a:pt x="51" y="388"/>
                  </a:lnTo>
                  <a:lnTo>
                    <a:pt x="63" y="392"/>
                  </a:lnTo>
                  <a:lnTo>
                    <a:pt x="63" y="392"/>
                  </a:lnTo>
                  <a:close/>
                  <a:moveTo>
                    <a:pt x="76" y="362"/>
                  </a:moveTo>
                  <a:lnTo>
                    <a:pt x="76" y="362"/>
                  </a:lnTo>
                  <a:lnTo>
                    <a:pt x="65" y="357"/>
                  </a:lnTo>
                  <a:lnTo>
                    <a:pt x="56" y="350"/>
                  </a:lnTo>
                  <a:lnTo>
                    <a:pt x="56" y="350"/>
                  </a:lnTo>
                  <a:lnTo>
                    <a:pt x="77" y="312"/>
                  </a:lnTo>
                  <a:lnTo>
                    <a:pt x="88" y="293"/>
                  </a:lnTo>
                  <a:lnTo>
                    <a:pt x="99" y="274"/>
                  </a:lnTo>
                  <a:lnTo>
                    <a:pt x="112" y="257"/>
                  </a:lnTo>
                  <a:lnTo>
                    <a:pt x="125" y="239"/>
                  </a:lnTo>
                  <a:lnTo>
                    <a:pt x="138" y="223"/>
                  </a:lnTo>
                  <a:lnTo>
                    <a:pt x="152" y="205"/>
                  </a:lnTo>
                  <a:lnTo>
                    <a:pt x="152" y="205"/>
                  </a:lnTo>
                  <a:lnTo>
                    <a:pt x="132" y="244"/>
                  </a:lnTo>
                  <a:lnTo>
                    <a:pt x="112" y="284"/>
                  </a:lnTo>
                  <a:lnTo>
                    <a:pt x="93" y="322"/>
                  </a:lnTo>
                  <a:lnTo>
                    <a:pt x="76" y="362"/>
                  </a:lnTo>
                  <a:lnTo>
                    <a:pt x="76" y="362"/>
                  </a:lnTo>
                  <a:close/>
                  <a:moveTo>
                    <a:pt x="200" y="370"/>
                  </a:moveTo>
                  <a:lnTo>
                    <a:pt x="200" y="370"/>
                  </a:lnTo>
                  <a:lnTo>
                    <a:pt x="180" y="373"/>
                  </a:lnTo>
                  <a:lnTo>
                    <a:pt x="159" y="375"/>
                  </a:lnTo>
                  <a:lnTo>
                    <a:pt x="159" y="375"/>
                  </a:lnTo>
                  <a:lnTo>
                    <a:pt x="138" y="374"/>
                  </a:lnTo>
                  <a:lnTo>
                    <a:pt x="112" y="371"/>
                  </a:lnTo>
                  <a:lnTo>
                    <a:pt x="112" y="371"/>
                  </a:lnTo>
                  <a:lnTo>
                    <a:pt x="161" y="318"/>
                  </a:lnTo>
                  <a:lnTo>
                    <a:pt x="209" y="261"/>
                  </a:lnTo>
                  <a:lnTo>
                    <a:pt x="255" y="205"/>
                  </a:lnTo>
                  <a:lnTo>
                    <a:pt x="302" y="148"/>
                  </a:lnTo>
                  <a:lnTo>
                    <a:pt x="302" y="148"/>
                  </a:lnTo>
                  <a:lnTo>
                    <a:pt x="291" y="177"/>
                  </a:lnTo>
                  <a:lnTo>
                    <a:pt x="281" y="205"/>
                  </a:lnTo>
                  <a:lnTo>
                    <a:pt x="269" y="233"/>
                  </a:lnTo>
                  <a:lnTo>
                    <a:pt x="256" y="261"/>
                  </a:lnTo>
                  <a:lnTo>
                    <a:pt x="229" y="315"/>
                  </a:lnTo>
                  <a:lnTo>
                    <a:pt x="200" y="370"/>
                  </a:lnTo>
                  <a:lnTo>
                    <a:pt x="200" y="370"/>
                  </a:lnTo>
                  <a:close/>
                  <a:moveTo>
                    <a:pt x="405" y="313"/>
                  </a:moveTo>
                  <a:lnTo>
                    <a:pt x="405" y="313"/>
                  </a:lnTo>
                  <a:lnTo>
                    <a:pt x="360" y="330"/>
                  </a:lnTo>
                  <a:lnTo>
                    <a:pt x="360" y="330"/>
                  </a:lnTo>
                  <a:lnTo>
                    <a:pt x="435" y="238"/>
                  </a:lnTo>
                  <a:lnTo>
                    <a:pt x="510" y="145"/>
                  </a:lnTo>
                  <a:lnTo>
                    <a:pt x="510" y="145"/>
                  </a:lnTo>
                  <a:lnTo>
                    <a:pt x="485" y="189"/>
                  </a:lnTo>
                  <a:lnTo>
                    <a:pt x="460" y="230"/>
                  </a:lnTo>
                  <a:lnTo>
                    <a:pt x="433" y="272"/>
                  </a:lnTo>
                  <a:lnTo>
                    <a:pt x="405" y="313"/>
                  </a:lnTo>
                  <a:lnTo>
                    <a:pt x="405" y="313"/>
                  </a:lnTo>
                  <a:close/>
                  <a:moveTo>
                    <a:pt x="611" y="120"/>
                  </a:moveTo>
                  <a:lnTo>
                    <a:pt x="611" y="120"/>
                  </a:lnTo>
                  <a:lnTo>
                    <a:pt x="613" y="128"/>
                  </a:lnTo>
                  <a:lnTo>
                    <a:pt x="614" y="138"/>
                  </a:lnTo>
                  <a:lnTo>
                    <a:pt x="615" y="149"/>
                  </a:lnTo>
                  <a:lnTo>
                    <a:pt x="615" y="160"/>
                  </a:lnTo>
                  <a:lnTo>
                    <a:pt x="615" y="160"/>
                  </a:lnTo>
                  <a:lnTo>
                    <a:pt x="614" y="174"/>
                  </a:lnTo>
                  <a:lnTo>
                    <a:pt x="612" y="188"/>
                  </a:lnTo>
                  <a:lnTo>
                    <a:pt x="607" y="202"/>
                  </a:lnTo>
                  <a:lnTo>
                    <a:pt x="600" y="215"/>
                  </a:lnTo>
                  <a:lnTo>
                    <a:pt x="593" y="227"/>
                  </a:lnTo>
                  <a:lnTo>
                    <a:pt x="584" y="238"/>
                  </a:lnTo>
                  <a:lnTo>
                    <a:pt x="574" y="250"/>
                  </a:lnTo>
                  <a:lnTo>
                    <a:pt x="564" y="259"/>
                  </a:lnTo>
                  <a:lnTo>
                    <a:pt x="564" y="259"/>
                  </a:lnTo>
                  <a:lnTo>
                    <a:pt x="557" y="265"/>
                  </a:lnTo>
                  <a:lnTo>
                    <a:pt x="549" y="268"/>
                  </a:lnTo>
                  <a:lnTo>
                    <a:pt x="549" y="268"/>
                  </a:lnTo>
                  <a:lnTo>
                    <a:pt x="546" y="267"/>
                  </a:lnTo>
                  <a:lnTo>
                    <a:pt x="544" y="266"/>
                  </a:lnTo>
                  <a:lnTo>
                    <a:pt x="541" y="266"/>
                  </a:lnTo>
                  <a:lnTo>
                    <a:pt x="537" y="266"/>
                  </a:lnTo>
                  <a:lnTo>
                    <a:pt x="537" y="266"/>
                  </a:lnTo>
                  <a:lnTo>
                    <a:pt x="539" y="265"/>
                  </a:lnTo>
                  <a:lnTo>
                    <a:pt x="544" y="260"/>
                  </a:lnTo>
                  <a:lnTo>
                    <a:pt x="552" y="248"/>
                  </a:lnTo>
                  <a:lnTo>
                    <a:pt x="562" y="231"/>
                  </a:lnTo>
                  <a:lnTo>
                    <a:pt x="572" y="210"/>
                  </a:lnTo>
                  <a:lnTo>
                    <a:pt x="593" y="164"/>
                  </a:lnTo>
                  <a:lnTo>
                    <a:pt x="611" y="120"/>
                  </a:lnTo>
                  <a:lnTo>
                    <a:pt x="611" y="120"/>
                  </a:lnTo>
                  <a:close/>
                  <a:moveTo>
                    <a:pt x="414" y="41"/>
                  </a:moveTo>
                  <a:lnTo>
                    <a:pt x="414" y="41"/>
                  </a:lnTo>
                  <a:lnTo>
                    <a:pt x="430" y="39"/>
                  </a:lnTo>
                  <a:lnTo>
                    <a:pt x="447" y="37"/>
                  </a:lnTo>
                  <a:lnTo>
                    <a:pt x="464" y="37"/>
                  </a:lnTo>
                  <a:lnTo>
                    <a:pt x="481" y="37"/>
                  </a:lnTo>
                  <a:lnTo>
                    <a:pt x="498" y="39"/>
                  </a:lnTo>
                  <a:lnTo>
                    <a:pt x="515" y="41"/>
                  </a:lnTo>
                  <a:lnTo>
                    <a:pt x="530" y="46"/>
                  </a:lnTo>
                  <a:lnTo>
                    <a:pt x="545" y="51"/>
                  </a:lnTo>
                  <a:lnTo>
                    <a:pt x="545" y="51"/>
                  </a:lnTo>
                  <a:lnTo>
                    <a:pt x="514" y="94"/>
                  </a:lnTo>
                  <a:lnTo>
                    <a:pt x="482" y="135"/>
                  </a:lnTo>
                  <a:lnTo>
                    <a:pt x="415" y="218"/>
                  </a:lnTo>
                  <a:lnTo>
                    <a:pt x="415" y="218"/>
                  </a:lnTo>
                  <a:lnTo>
                    <a:pt x="432" y="189"/>
                  </a:lnTo>
                  <a:lnTo>
                    <a:pt x="446" y="158"/>
                  </a:lnTo>
                  <a:lnTo>
                    <a:pt x="460" y="127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3" y="95"/>
                  </a:lnTo>
                  <a:lnTo>
                    <a:pt x="474" y="93"/>
                  </a:lnTo>
                  <a:lnTo>
                    <a:pt x="474" y="93"/>
                  </a:lnTo>
                  <a:lnTo>
                    <a:pt x="475" y="87"/>
                  </a:lnTo>
                  <a:lnTo>
                    <a:pt x="474" y="82"/>
                  </a:lnTo>
                  <a:lnTo>
                    <a:pt x="470" y="79"/>
                  </a:lnTo>
                  <a:lnTo>
                    <a:pt x="467" y="76"/>
                  </a:lnTo>
                  <a:lnTo>
                    <a:pt x="462" y="75"/>
                  </a:lnTo>
                  <a:lnTo>
                    <a:pt x="456" y="75"/>
                  </a:lnTo>
                  <a:lnTo>
                    <a:pt x="452" y="78"/>
                  </a:lnTo>
                  <a:lnTo>
                    <a:pt x="448" y="81"/>
                  </a:lnTo>
                  <a:lnTo>
                    <a:pt x="448" y="81"/>
                  </a:lnTo>
                  <a:lnTo>
                    <a:pt x="402" y="147"/>
                  </a:lnTo>
                  <a:lnTo>
                    <a:pt x="379" y="179"/>
                  </a:lnTo>
                  <a:lnTo>
                    <a:pt x="356" y="211"/>
                  </a:lnTo>
                  <a:lnTo>
                    <a:pt x="331" y="243"/>
                  </a:lnTo>
                  <a:lnTo>
                    <a:pt x="306" y="273"/>
                  </a:lnTo>
                  <a:lnTo>
                    <a:pt x="280" y="302"/>
                  </a:lnTo>
                  <a:lnTo>
                    <a:pt x="253" y="332"/>
                  </a:lnTo>
                  <a:lnTo>
                    <a:pt x="253" y="332"/>
                  </a:lnTo>
                  <a:lnTo>
                    <a:pt x="281" y="274"/>
                  </a:lnTo>
                  <a:lnTo>
                    <a:pt x="295" y="245"/>
                  </a:lnTo>
                  <a:lnTo>
                    <a:pt x="308" y="216"/>
                  </a:lnTo>
                  <a:lnTo>
                    <a:pt x="319" y="185"/>
                  </a:lnTo>
                  <a:lnTo>
                    <a:pt x="330" y="155"/>
                  </a:lnTo>
                  <a:lnTo>
                    <a:pt x="338" y="124"/>
                  </a:lnTo>
                  <a:lnTo>
                    <a:pt x="345" y="93"/>
                  </a:lnTo>
                  <a:lnTo>
                    <a:pt x="345" y="93"/>
                  </a:lnTo>
                  <a:lnTo>
                    <a:pt x="346" y="88"/>
                  </a:lnTo>
                  <a:lnTo>
                    <a:pt x="344" y="83"/>
                  </a:lnTo>
                  <a:lnTo>
                    <a:pt x="342" y="80"/>
                  </a:lnTo>
                  <a:lnTo>
                    <a:pt x="338" y="76"/>
                  </a:lnTo>
                  <a:lnTo>
                    <a:pt x="335" y="74"/>
                  </a:lnTo>
                  <a:lnTo>
                    <a:pt x="331" y="74"/>
                  </a:lnTo>
                  <a:lnTo>
                    <a:pt x="326" y="75"/>
                  </a:lnTo>
                  <a:lnTo>
                    <a:pt x="323" y="79"/>
                  </a:lnTo>
                  <a:lnTo>
                    <a:pt x="323" y="79"/>
                  </a:lnTo>
                  <a:lnTo>
                    <a:pt x="224" y="198"/>
                  </a:lnTo>
                  <a:lnTo>
                    <a:pt x="175" y="258"/>
                  </a:lnTo>
                  <a:lnTo>
                    <a:pt x="125" y="316"/>
                  </a:lnTo>
                  <a:lnTo>
                    <a:pt x="125" y="316"/>
                  </a:lnTo>
                  <a:lnTo>
                    <a:pt x="146" y="273"/>
                  </a:lnTo>
                  <a:lnTo>
                    <a:pt x="168" y="229"/>
                  </a:lnTo>
                  <a:lnTo>
                    <a:pt x="191" y="185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6" y="140"/>
                  </a:lnTo>
                  <a:lnTo>
                    <a:pt x="216" y="137"/>
                  </a:lnTo>
                  <a:lnTo>
                    <a:pt x="215" y="133"/>
                  </a:lnTo>
                  <a:lnTo>
                    <a:pt x="213" y="128"/>
                  </a:lnTo>
                  <a:lnTo>
                    <a:pt x="208" y="126"/>
                  </a:lnTo>
                  <a:lnTo>
                    <a:pt x="208" y="126"/>
                  </a:lnTo>
                  <a:lnTo>
                    <a:pt x="232" y="112"/>
                  </a:lnTo>
                  <a:lnTo>
                    <a:pt x="256" y="99"/>
                  </a:lnTo>
                  <a:lnTo>
                    <a:pt x="282" y="86"/>
                  </a:lnTo>
                  <a:lnTo>
                    <a:pt x="308" y="74"/>
                  </a:lnTo>
                  <a:lnTo>
                    <a:pt x="333" y="65"/>
                  </a:lnTo>
                  <a:lnTo>
                    <a:pt x="360" y="55"/>
                  </a:lnTo>
                  <a:lnTo>
                    <a:pt x="387" y="47"/>
                  </a:lnTo>
                  <a:lnTo>
                    <a:pt x="414" y="41"/>
                  </a:lnTo>
                  <a:lnTo>
                    <a:pt x="414" y="41"/>
                  </a:lnTo>
                  <a:close/>
                  <a:moveTo>
                    <a:pt x="155" y="161"/>
                  </a:moveTo>
                  <a:lnTo>
                    <a:pt x="155" y="161"/>
                  </a:lnTo>
                  <a:lnTo>
                    <a:pt x="178" y="145"/>
                  </a:lnTo>
                  <a:lnTo>
                    <a:pt x="178" y="145"/>
                  </a:lnTo>
                  <a:lnTo>
                    <a:pt x="157" y="168"/>
                  </a:lnTo>
                  <a:lnTo>
                    <a:pt x="137" y="190"/>
                  </a:lnTo>
                  <a:lnTo>
                    <a:pt x="118" y="212"/>
                  </a:lnTo>
                  <a:lnTo>
                    <a:pt x="102" y="237"/>
                  </a:lnTo>
                  <a:lnTo>
                    <a:pt x="86" y="261"/>
                  </a:lnTo>
                  <a:lnTo>
                    <a:pt x="71" y="287"/>
                  </a:lnTo>
                  <a:lnTo>
                    <a:pt x="58" y="313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42" y="335"/>
                  </a:lnTo>
                  <a:lnTo>
                    <a:pt x="40" y="329"/>
                  </a:lnTo>
                  <a:lnTo>
                    <a:pt x="37" y="322"/>
                  </a:lnTo>
                  <a:lnTo>
                    <a:pt x="35" y="315"/>
                  </a:lnTo>
                  <a:lnTo>
                    <a:pt x="35" y="315"/>
                  </a:lnTo>
                  <a:lnTo>
                    <a:pt x="35" y="303"/>
                  </a:lnTo>
                  <a:lnTo>
                    <a:pt x="37" y="292"/>
                  </a:lnTo>
                  <a:lnTo>
                    <a:pt x="41" y="280"/>
                  </a:lnTo>
                  <a:lnTo>
                    <a:pt x="45" y="268"/>
                  </a:lnTo>
                  <a:lnTo>
                    <a:pt x="52" y="258"/>
                  </a:lnTo>
                  <a:lnTo>
                    <a:pt x="59" y="246"/>
                  </a:lnTo>
                  <a:lnTo>
                    <a:pt x="68" y="236"/>
                  </a:lnTo>
                  <a:lnTo>
                    <a:pt x="77" y="226"/>
                  </a:lnTo>
                  <a:lnTo>
                    <a:pt x="97" y="206"/>
                  </a:lnTo>
                  <a:lnTo>
                    <a:pt x="117" y="189"/>
                  </a:lnTo>
                  <a:lnTo>
                    <a:pt x="137" y="174"/>
                  </a:lnTo>
                  <a:lnTo>
                    <a:pt x="155" y="161"/>
                  </a:lnTo>
                  <a:lnTo>
                    <a:pt x="155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7">
              <a:extLst>
                <a:ext uri="{FF2B5EF4-FFF2-40B4-BE49-F238E27FC236}">
                  <a16:creationId xmlns:a16="http://schemas.microsoft.com/office/drawing/2014/main" id="{CE233003-7E20-57A9-9230-6FC4080818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05888" y="2405063"/>
              <a:ext cx="128588" cy="117475"/>
            </a:xfrm>
            <a:custGeom>
              <a:avLst/>
              <a:gdLst>
                <a:gd name="T0" fmla="*/ 19 w 487"/>
                <a:gd name="T1" fmla="*/ 177 h 446"/>
                <a:gd name="T2" fmla="*/ 28 w 487"/>
                <a:gd name="T3" fmla="*/ 176 h 446"/>
                <a:gd name="T4" fmla="*/ 41 w 487"/>
                <a:gd name="T5" fmla="*/ 167 h 446"/>
                <a:gd name="T6" fmla="*/ 45 w 487"/>
                <a:gd name="T7" fmla="*/ 216 h 446"/>
                <a:gd name="T8" fmla="*/ 62 w 487"/>
                <a:gd name="T9" fmla="*/ 218 h 446"/>
                <a:gd name="T10" fmla="*/ 107 w 487"/>
                <a:gd name="T11" fmla="*/ 264 h 446"/>
                <a:gd name="T12" fmla="*/ 118 w 487"/>
                <a:gd name="T13" fmla="*/ 285 h 446"/>
                <a:gd name="T14" fmla="*/ 129 w 487"/>
                <a:gd name="T15" fmla="*/ 299 h 446"/>
                <a:gd name="T16" fmla="*/ 186 w 487"/>
                <a:gd name="T17" fmla="*/ 355 h 446"/>
                <a:gd name="T18" fmla="*/ 257 w 487"/>
                <a:gd name="T19" fmla="*/ 414 h 446"/>
                <a:gd name="T20" fmla="*/ 349 w 487"/>
                <a:gd name="T21" fmla="*/ 446 h 446"/>
                <a:gd name="T22" fmla="*/ 403 w 487"/>
                <a:gd name="T23" fmla="*/ 437 h 446"/>
                <a:gd name="T24" fmla="*/ 441 w 487"/>
                <a:gd name="T25" fmla="*/ 409 h 446"/>
                <a:gd name="T26" fmla="*/ 475 w 487"/>
                <a:gd name="T27" fmla="*/ 359 h 446"/>
                <a:gd name="T28" fmla="*/ 487 w 487"/>
                <a:gd name="T29" fmla="*/ 318 h 446"/>
                <a:gd name="T30" fmla="*/ 481 w 487"/>
                <a:gd name="T31" fmla="*/ 270 h 446"/>
                <a:gd name="T32" fmla="*/ 432 w 487"/>
                <a:gd name="T33" fmla="*/ 194 h 446"/>
                <a:gd name="T34" fmla="*/ 350 w 487"/>
                <a:gd name="T35" fmla="*/ 128 h 446"/>
                <a:gd name="T36" fmla="*/ 218 w 487"/>
                <a:gd name="T37" fmla="*/ 54 h 446"/>
                <a:gd name="T38" fmla="*/ 86 w 487"/>
                <a:gd name="T39" fmla="*/ 6 h 446"/>
                <a:gd name="T40" fmla="*/ 26 w 487"/>
                <a:gd name="T41" fmla="*/ 2 h 446"/>
                <a:gd name="T42" fmla="*/ 19 w 487"/>
                <a:gd name="T43" fmla="*/ 21 h 446"/>
                <a:gd name="T44" fmla="*/ 77 w 487"/>
                <a:gd name="T45" fmla="*/ 40 h 446"/>
                <a:gd name="T46" fmla="*/ 224 w 487"/>
                <a:gd name="T47" fmla="*/ 100 h 446"/>
                <a:gd name="T48" fmla="*/ 361 w 487"/>
                <a:gd name="T49" fmla="*/ 175 h 446"/>
                <a:gd name="T50" fmla="*/ 367 w 487"/>
                <a:gd name="T51" fmla="*/ 189 h 446"/>
                <a:gd name="T52" fmla="*/ 273 w 487"/>
                <a:gd name="T53" fmla="*/ 279 h 446"/>
                <a:gd name="T54" fmla="*/ 292 w 487"/>
                <a:gd name="T55" fmla="*/ 194 h 446"/>
                <a:gd name="T56" fmla="*/ 267 w 487"/>
                <a:gd name="T57" fmla="*/ 192 h 446"/>
                <a:gd name="T58" fmla="*/ 254 w 487"/>
                <a:gd name="T59" fmla="*/ 189 h 446"/>
                <a:gd name="T60" fmla="*/ 259 w 487"/>
                <a:gd name="T61" fmla="*/ 144 h 446"/>
                <a:gd name="T62" fmla="*/ 232 w 487"/>
                <a:gd name="T63" fmla="*/ 148 h 446"/>
                <a:gd name="T64" fmla="*/ 161 w 487"/>
                <a:gd name="T65" fmla="*/ 231 h 446"/>
                <a:gd name="T66" fmla="*/ 166 w 487"/>
                <a:gd name="T67" fmla="*/ 124 h 446"/>
                <a:gd name="T68" fmla="*/ 150 w 487"/>
                <a:gd name="T69" fmla="*/ 109 h 446"/>
                <a:gd name="T70" fmla="*/ 131 w 487"/>
                <a:gd name="T71" fmla="*/ 126 h 446"/>
                <a:gd name="T72" fmla="*/ 76 w 487"/>
                <a:gd name="T73" fmla="*/ 174 h 446"/>
                <a:gd name="T74" fmla="*/ 77 w 487"/>
                <a:gd name="T75" fmla="*/ 101 h 446"/>
                <a:gd name="T76" fmla="*/ 80 w 487"/>
                <a:gd name="T77" fmla="*/ 67 h 446"/>
                <a:gd name="T78" fmla="*/ 60 w 487"/>
                <a:gd name="T79" fmla="*/ 71 h 446"/>
                <a:gd name="T80" fmla="*/ 40 w 487"/>
                <a:gd name="T81" fmla="*/ 109 h 446"/>
                <a:gd name="T82" fmla="*/ 17 w 487"/>
                <a:gd name="T83" fmla="*/ 53 h 446"/>
                <a:gd name="T84" fmla="*/ 3 w 487"/>
                <a:gd name="T85" fmla="*/ 52 h 446"/>
                <a:gd name="T86" fmla="*/ 0 w 487"/>
                <a:gd name="T87" fmla="*/ 79 h 446"/>
                <a:gd name="T88" fmla="*/ 26 w 487"/>
                <a:gd name="T89" fmla="*/ 142 h 446"/>
                <a:gd name="T90" fmla="*/ 244 w 487"/>
                <a:gd name="T91" fmla="*/ 361 h 446"/>
                <a:gd name="T92" fmla="*/ 290 w 487"/>
                <a:gd name="T93" fmla="*/ 320 h 446"/>
                <a:gd name="T94" fmla="*/ 276 w 487"/>
                <a:gd name="T95" fmla="*/ 350 h 446"/>
                <a:gd name="T96" fmla="*/ 299 w 487"/>
                <a:gd name="T97" fmla="*/ 366 h 446"/>
                <a:gd name="T98" fmla="*/ 324 w 487"/>
                <a:gd name="T99" fmla="*/ 341 h 446"/>
                <a:gd name="T100" fmla="*/ 350 w 487"/>
                <a:gd name="T101" fmla="*/ 350 h 446"/>
                <a:gd name="T102" fmla="*/ 327 w 487"/>
                <a:gd name="T103" fmla="*/ 411 h 446"/>
                <a:gd name="T104" fmla="*/ 282 w 487"/>
                <a:gd name="T105" fmla="*/ 391 h 446"/>
                <a:gd name="T106" fmla="*/ 244 w 487"/>
                <a:gd name="T107" fmla="*/ 361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7" h="446">
                  <a:moveTo>
                    <a:pt x="17" y="171"/>
                  </a:moveTo>
                  <a:lnTo>
                    <a:pt x="17" y="171"/>
                  </a:lnTo>
                  <a:lnTo>
                    <a:pt x="17" y="174"/>
                  </a:lnTo>
                  <a:lnTo>
                    <a:pt x="18" y="176"/>
                  </a:lnTo>
                  <a:lnTo>
                    <a:pt x="19" y="177"/>
                  </a:lnTo>
                  <a:lnTo>
                    <a:pt x="20" y="178"/>
                  </a:lnTo>
                  <a:lnTo>
                    <a:pt x="22" y="178"/>
                  </a:lnTo>
                  <a:lnTo>
                    <a:pt x="25" y="178"/>
                  </a:lnTo>
                  <a:lnTo>
                    <a:pt x="26" y="177"/>
                  </a:lnTo>
                  <a:lnTo>
                    <a:pt x="28" y="176"/>
                  </a:lnTo>
                  <a:lnTo>
                    <a:pt x="28" y="176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0" y="205"/>
                  </a:lnTo>
                  <a:lnTo>
                    <a:pt x="40" y="205"/>
                  </a:lnTo>
                  <a:lnTo>
                    <a:pt x="40" y="209"/>
                  </a:lnTo>
                  <a:lnTo>
                    <a:pt x="41" y="212"/>
                  </a:lnTo>
                  <a:lnTo>
                    <a:pt x="45" y="216"/>
                  </a:lnTo>
                  <a:lnTo>
                    <a:pt x="47" y="218"/>
                  </a:lnTo>
                  <a:lnTo>
                    <a:pt x="51" y="219"/>
                  </a:lnTo>
                  <a:lnTo>
                    <a:pt x="54" y="219"/>
                  </a:lnTo>
                  <a:lnTo>
                    <a:pt x="59" y="219"/>
                  </a:lnTo>
                  <a:lnTo>
                    <a:pt x="62" y="218"/>
                  </a:lnTo>
                  <a:lnTo>
                    <a:pt x="62" y="218"/>
                  </a:lnTo>
                  <a:lnTo>
                    <a:pt x="72" y="212"/>
                  </a:lnTo>
                  <a:lnTo>
                    <a:pt x="72" y="212"/>
                  </a:lnTo>
                  <a:lnTo>
                    <a:pt x="95" y="246"/>
                  </a:lnTo>
                  <a:lnTo>
                    <a:pt x="107" y="264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20" y="280"/>
                  </a:lnTo>
                  <a:lnTo>
                    <a:pt x="118" y="285"/>
                  </a:lnTo>
                  <a:lnTo>
                    <a:pt x="118" y="290"/>
                  </a:lnTo>
                  <a:lnTo>
                    <a:pt x="121" y="293"/>
                  </a:lnTo>
                  <a:lnTo>
                    <a:pt x="122" y="295"/>
                  </a:lnTo>
                  <a:lnTo>
                    <a:pt x="125" y="298"/>
                  </a:lnTo>
                  <a:lnTo>
                    <a:pt x="129" y="299"/>
                  </a:lnTo>
                  <a:lnTo>
                    <a:pt x="132" y="300"/>
                  </a:lnTo>
                  <a:lnTo>
                    <a:pt x="136" y="300"/>
                  </a:lnTo>
                  <a:lnTo>
                    <a:pt x="136" y="300"/>
                  </a:lnTo>
                  <a:lnTo>
                    <a:pt x="169" y="337"/>
                  </a:lnTo>
                  <a:lnTo>
                    <a:pt x="186" y="355"/>
                  </a:lnTo>
                  <a:lnTo>
                    <a:pt x="204" y="373"/>
                  </a:lnTo>
                  <a:lnTo>
                    <a:pt x="204" y="373"/>
                  </a:lnTo>
                  <a:lnTo>
                    <a:pt x="221" y="388"/>
                  </a:lnTo>
                  <a:lnTo>
                    <a:pt x="239" y="402"/>
                  </a:lnTo>
                  <a:lnTo>
                    <a:pt x="257" y="414"/>
                  </a:lnTo>
                  <a:lnTo>
                    <a:pt x="275" y="424"/>
                  </a:lnTo>
                  <a:lnTo>
                    <a:pt x="294" y="433"/>
                  </a:lnTo>
                  <a:lnTo>
                    <a:pt x="313" y="440"/>
                  </a:lnTo>
                  <a:lnTo>
                    <a:pt x="331" y="444"/>
                  </a:lnTo>
                  <a:lnTo>
                    <a:pt x="349" y="446"/>
                  </a:lnTo>
                  <a:lnTo>
                    <a:pt x="368" y="446"/>
                  </a:lnTo>
                  <a:lnTo>
                    <a:pt x="376" y="445"/>
                  </a:lnTo>
                  <a:lnTo>
                    <a:pt x="385" y="443"/>
                  </a:lnTo>
                  <a:lnTo>
                    <a:pt x="393" y="440"/>
                  </a:lnTo>
                  <a:lnTo>
                    <a:pt x="403" y="437"/>
                  </a:lnTo>
                  <a:lnTo>
                    <a:pt x="411" y="432"/>
                  </a:lnTo>
                  <a:lnTo>
                    <a:pt x="419" y="428"/>
                  </a:lnTo>
                  <a:lnTo>
                    <a:pt x="426" y="422"/>
                  </a:lnTo>
                  <a:lnTo>
                    <a:pt x="434" y="416"/>
                  </a:lnTo>
                  <a:lnTo>
                    <a:pt x="441" y="409"/>
                  </a:lnTo>
                  <a:lnTo>
                    <a:pt x="448" y="401"/>
                  </a:lnTo>
                  <a:lnTo>
                    <a:pt x="455" y="391"/>
                  </a:lnTo>
                  <a:lnTo>
                    <a:pt x="463" y="381"/>
                  </a:lnTo>
                  <a:lnTo>
                    <a:pt x="468" y="370"/>
                  </a:lnTo>
                  <a:lnTo>
                    <a:pt x="475" y="359"/>
                  </a:lnTo>
                  <a:lnTo>
                    <a:pt x="475" y="359"/>
                  </a:lnTo>
                  <a:lnTo>
                    <a:pt x="479" y="348"/>
                  </a:lnTo>
                  <a:lnTo>
                    <a:pt x="482" y="337"/>
                  </a:lnTo>
                  <a:lnTo>
                    <a:pt x="485" y="328"/>
                  </a:lnTo>
                  <a:lnTo>
                    <a:pt x="487" y="318"/>
                  </a:lnTo>
                  <a:lnTo>
                    <a:pt x="487" y="308"/>
                  </a:lnTo>
                  <a:lnTo>
                    <a:pt x="487" y="298"/>
                  </a:lnTo>
                  <a:lnTo>
                    <a:pt x="486" y="288"/>
                  </a:lnTo>
                  <a:lnTo>
                    <a:pt x="484" y="279"/>
                  </a:lnTo>
                  <a:lnTo>
                    <a:pt x="481" y="270"/>
                  </a:lnTo>
                  <a:lnTo>
                    <a:pt x="478" y="260"/>
                  </a:lnTo>
                  <a:lnTo>
                    <a:pt x="470" y="243"/>
                  </a:lnTo>
                  <a:lnTo>
                    <a:pt x="459" y="226"/>
                  </a:lnTo>
                  <a:lnTo>
                    <a:pt x="446" y="210"/>
                  </a:lnTo>
                  <a:lnTo>
                    <a:pt x="432" y="194"/>
                  </a:lnTo>
                  <a:lnTo>
                    <a:pt x="417" y="179"/>
                  </a:lnTo>
                  <a:lnTo>
                    <a:pt x="400" y="165"/>
                  </a:lnTo>
                  <a:lnTo>
                    <a:pt x="384" y="151"/>
                  </a:lnTo>
                  <a:lnTo>
                    <a:pt x="367" y="140"/>
                  </a:lnTo>
                  <a:lnTo>
                    <a:pt x="350" y="128"/>
                  </a:lnTo>
                  <a:lnTo>
                    <a:pt x="317" y="108"/>
                  </a:lnTo>
                  <a:lnTo>
                    <a:pt x="317" y="108"/>
                  </a:lnTo>
                  <a:lnTo>
                    <a:pt x="287" y="92"/>
                  </a:lnTo>
                  <a:lnTo>
                    <a:pt x="253" y="73"/>
                  </a:lnTo>
                  <a:lnTo>
                    <a:pt x="218" y="54"/>
                  </a:lnTo>
                  <a:lnTo>
                    <a:pt x="180" y="38"/>
                  </a:lnTo>
                  <a:lnTo>
                    <a:pt x="142" y="23"/>
                  </a:lnTo>
                  <a:lnTo>
                    <a:pt x="123" y="16"/>
                  </a:lnTo>
                  <a:lnTo>
                    <a:pt x="104" y="10"/>
                  </a:lnTo>
                  <a:lnTo>
                    <a:pt x="86" y="6"/>
                  </a:lnTo>
                  <a:lnTo>
                    <a:pt x="67" y="3"/>
                  </a:lnTo>
                  <a:lnTo>
                    <a:pt x="49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22" y="4"/>
                  </a:lnTo>
                  <a:lnTo>
                    <a:pt x="19" y="7"/>
                  </a:lnTo>
                  <a:lnTo>
                    <a:pt x="18" y="12"/>
                  </a:lnTo>
                  <a:lnTo>
                    <a:pt x="18" y="17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53" y="33"/>
                  </a:lnTo>
                  <a:lnTo>
                    <a:pt x="77" y="40"/>
                  </a:lnTo>
                  <a:lnTo>
                    <a:pt x="102" y="48"/>
                  </a:lnTo>
                  <a:lnTo>
                    <a:pt x="128" y="58"/>
                  </a:lnTo>
                  <a:lnTo>
                    <a:pt x="177" y="79"/>
                  </a:lnTo>
                  <a:lnTo>
                    <a:pt x="224" y="100"/>
                  </a:lnTo>
                  <a:lnTo>
                    <a:pt x="224" y="100"/>
                  </a:lnTo>
                  <a:lnTo>
                    <a:pt x="260" y="116"/>
                  </a:lnTo>
                  <a:lnTo>
                    <a:pt x="300" y="137"/>
                  </a:lnTo>
                  <a:lnTo>
                    <a:pt x="321" y="149"/>
                  </a:lnTo>
                  <a:lnTo>
                    <a:pt x="341" y="161"/>
                  </a:lnTo>
                  <a:lnTo>
                    <a:pt x="361" y="175"/>
                  </a:lnTo>
                  <a:lnTo>
                    <a:pt x="379" y="189"/>
                  </a:lnTo>
                  <a:lnTo>
                    <a:pt x="379" y="189"/>
                  </a:lnTo>
                  <a:lnTo>
                    <a:pt x="375" y="188"/>
                  </a:lnTo>
                  <a:lnTo>
                    <a:pt x="371" y="188"/>
                  </a:lnTo>
                  <a:lnTo>
                    <a:pt x="367" y="189"/>
                  </a:lnTo>
                  <a:lnTo>
                    <a:pt x="363" y="192"/>
                  </a:lnTo>
                  <a:lnTo>
                    <a:pt x="363" y="192"/>
                  </a:lnTo>
                  <a:lnTo>
                    <a:pt x="317" y="236"/>
                  </a:lnTo>
                  <a:lnTo>
                    <a:pt x="273" y="279"/>
                  </a:lnTo>
                  <a:lnTo>
                    <a:pt x="273" y="279"/>
                  </a:lnTo>
                  <a:lnTo>
                    <a:pt x="295" y="210"/>
                  </a:lnTo>
                  <a:lnTo>
                    <a:pt x="295" y="210"/>
                  </a:lnTo>
                  <a:lnTo>
                    <a:pt x="296" y="203"/>
                  </a:lnTo>
                  <a:lnTo>
                    <a:pt x="295" y="198"/>
                  </a:lnTo>
                  <a:lnTo>
                    <a:pt x="292" y="194"/>
                  </a:lnTo>
                  <a:lnTo>
                    <a:pt x="288" y="190"/>
                  </a:lnTo>
                  <a:lnTo>
                    <a:pt x="282" y="188"/>
                  </a:lnTo>
                  <a:lnTo>
                    <a:pt x="276" y="188"/>
                  </a:lnTo>
                  <a:lnTo>
                    <a:pt x="272" y="189"/>
                  </a:lnTo>
                  <a:lnTo>
                    <a:pt x="267" y="192"/>
                  </a:lnTo>
                  <a:lnTo>
                    <a:pt x="267" y="192"/>
                  </a:lnTo>
                  <a:lnTo>
                    <a:pt x="257" y="205"/>
                  </a:lnTo>
                  <a:lnTo>
                    <a:pt x="246" y="218"/>
                  </a:lnTo>
                  <a:lnTo>
                    <a:pt x="246" y="218"/>
                  </a:lnTo>
                  <a:lnTo>
                    <a:pt x="254" y="189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55"/>
                  </a:lnTo>
                  <a:lnTo>
                    <a:pt x="262" y="149"/>
                  </a:lnTo>
                  <a:lnTo>
                    <a:pt x="259" y="144"/>
                  </a:lnTo>
                  <a:lnTo>
                    <a:pt x="254" y="142"/>
                  </a:lnTo>
                  <a:lnTo>
                    <a:pt x="248" y="141"/>
                  </a:lnTo>
                  <a:lnTo>
                    <a:pt x="242" y="142"/>
                  </a:lnTo>
                  <a:lnTo>
                    <a:pt x="237" y="144"/>
                  </a:lnTo>
                  <a:lnTo>
                    <a:pt x="232" y="148"/>
                  </a:lnTo>
                  <a:lnTo>
                    <a:pt x="232" y="148"/>
                  </a:lnTo>
                  <a:lnTo>
                    <a:pt x="216" y="170"/>
                  </a:lnTo>
                  <a:lnTo>
                    <a:pt x="197" y="191"/>
                  </a:lnTo>
                  <a:lnTo>
                    <a:pt x="161" y="231"/>
                  </a:lnTo>
                  <a:lnTo>
                    <a:pt x="161" y="231"/>
                  </a:lnTo>
                  <a:lnTo>
                    <a:pt x="163" y="205"/>
                  </a:lnTo>
                  <a:lnTo>
                    <a:pt x="165" y="178"/>
                  </a:lnTo>
                  <a:lnTo>
                    <a:pt x="166" y="151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5" y="119"/>
                  </a:lnTo>
                  <a:lnTo>
                    <a:pt x="163" y="115"/>
                  </a:lnTo>
                  <a:lnTo>
                    <a:pt x="159" y="112"/>
                  </a:lnTo>
                  <a:lnTo>
                    <a:pt x="155" y="109"/>
                  </a:lnTo>
                  <a:lnTo>
                    <a:pt x="150" y="109"/>
                  </a:lnTo>
                  <a:lnTo>
                    <a:pt x="145" y="110"/>
                  </a:lnTo>
                  <a:lnTo>
                    <a:pt x="141" y="113"/>
                  </a:lnTo>
                  <a:lnTo>
                    <a:pt x="137" y="116"/>
                  </a:lnTo>
                  <a:lnTo>
                    <a:pt x="137" y="116"/>
                  </a:lnTo>
                  <a:lnTo>
                    <a:pt x="131" y="126"/>
                  </a:lnTo>
                  <a:lnTo>
                    <a:pt x="124" y="134"/>
                  </a:lnTo>
                  <a:lnTo>
                    <a:pt x="109" y="148"/>
                  </a:lnTo>
                  <a:lnTo>
                    <a:pt x="93" y="162"/>
                  </a:lnTo>
                  <a:lnTo>
                    <a:pt x="76" y="174"/>
                  </a:lnTo>
                  <a:lnTo>
                    <a:pt x="76" y="174"/>
                  </a:lnTo>
                  <a:lnTo>
                    <a:pt x="70" y="164"/>
                  </a:lnTo>
                  <a:lnTo>
                    <a:pt x="70" y="164"/>
                  </a:lnTo>
                  <a:lnTo>
                    <a:pt x="72" y="143"/>
                  </a:lnTo>
                  <a:lnTo>
                    <a:pt x="74" y="122"/>
                  </a:lnTo>
                  <a:lnTo>
                    <a:pt x="77" y="10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75"/>
                  </a:lnTo>
                  <a:lnTo>
                    <a:pt x="82" y="71"/>
                  </a:lnTo>
                  <a:lnTo>
                    <a:pt x="80" y="67"/>
                  </a:lnTo>
                  <a:lnTo>
                    <a:pt x="76" y="65"/>
                  </a:lnTo>
                  <a:lnTo>
                    <a:pt x="72" y="65"/>
                  </a:lnTo>
                  <a:lnTo>
                    <a:pt x="67" y="65"/>
                  </a:lnTo>
                  <a:lnTo>
                    <a:pt x="63" y="67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53" y="80"/>
                  </a:lnTo>
                  <a:lnTo>
                    <a:pt x="48" y="89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27" y="82"/>
                  </a:lnTo>
                  <a:lnTo>
                    <a:pt x="22" y="69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7" y="53"/>
                  </a:lnTo>
                  <a:lnTo>
                    <a:pt x="14" y="51"/>
                  </a:lnTo>
                  <a:lnTo>
                    <a:pt x="11" y="50"/>
                  </a:lnTo>
                  <a:lnTo>
                    <a:pt x="8" y="50"/>
                  </a:lnTo>
                  <a:lnTo>
                    <a:pt x="5" y="51"/>
                  </a:lnTo>
                  <a:lnTo>
                    <a:pt x="3" y="52"/>
                  </a:lnTo>
                  <a:lnTo>
                    <a:pt x="1" y="5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8"/>
                  </a:lnTo>
                  <a:lnTo>
                    <a:pt x="0" y="79"/>
                  </a:lnTo>
                  <a:lnTo>
                    <a:pt x="3" y="91"/>
                  </a:lnTo>
                  <a:lnTo>
                    <a:pt x="6" y="101"/>
                  </a:lnTo>
                  <a:lnTo>
                    <a:pt x="11" y="112"/>
                  </a:lnTo>
                  <a:lnTo>
                    <a:pt x="15" y="122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17" y="171"/>
                  </a:lnTo>
                  <a:lnTo>
                    <a:pt x="17" y="171"/>
                  </a:lnTo>
                  <a:close/>
                  <a:moveTo>
                    <a:pt x="244" y="361"/>
                  </a:moveTo>
                  <a:lnTo>
                    <a:pt x="244" y="361"/>
                  </a:lnTo>
                  <a:lnTo>
                    <a:pt x="257" y="345"/>
                  </a:lnTo>
                  <a:lnTo>
                    <a:pt x="272" y="329"/>
                  </a:lnTo>
                  <a:lnTo>
                    <a:pt x="301" y="299"/>
                  </a:lnTo>
                  <a:lnTo>
                    <a:pt x="301" y="299"/>
                  </a:lnTo>
                  <a:lnTo>
                    <a:pt x="290" y="320"/>
                  </a:lnTo>
                  <a:lnTo>
                    <a:pt x="280" y="340"/>
                  </a:lnTo>
                  <a:lnTo>
                    <a:pt x="280" y="340"/>
                  </a:lnTo>
                  <a:lnTo>
                    <a:pt x="278" y="343"/>
                  </a:lnTo>
                  <a:lnTo>
                    <a:pt x="276" y="347"/>
                  </a:lnTo>
                  <a:lnTo>
                    <a:pt x="276" y="350"/>
                  </a:lnTo>
                  <a:lnTo>
                    <a:pt x="278" y="354"/>
                  </a:lnTo>
                  <a:lnTo>
                    <a:pt x="280" y="360"/>
                  </a:lnTo>
                  <a:lnTo>
                    <a:pt x="286" y="363"/>
                  </a:lnTo>
                  <a:lnTo>
                    <a:pt x="292" y="366"/>
                  </a:lnTo>
                  <a:lnTo>
                    <a:pt x="299" y="366"/>
                  </a:lnTo>
                  <a:lnTo>
                    <a:pt x="305" y="363"/>
                  </a:lnTo>
                  <a:lnTo>
                    <a:pt x="308" y="361"/>
                  </a:lnTo>
                  <a:lnTo>
                    <a:pt x="310" y="357"/>
                  </a:lnTo>
                  <a:lnTo>
                    <a:pt x="310" y="357"/>
                  </a:lnTo>
                  <a:lnTo>
                    <a:pt x="324" y="341"/>
                  </a:lnTo>
                  <a:lnTo>
                    <a:pt x="338" y="325"/>
                  </a:lnTo>
                  <a:lnTo>
                    <a:pt x="354" y="311"/>
                  </a:lnTo>
                  <a:lnTo>
                    <a:pt x="369" y="295"/>
                  </a:lnTo>
                  <a:lnTo>
                    <a:pt x="369" y="295"/>
                  </a:lnTo>
                  <a:lnTo>
                    <a:pt x="350" y="350"/>
                  </a:lnTo>
                  <a:lnTo>
                    <a:pt x="340" y="377"/>
                  </a:lnTo>
                  <a:lnTo>
                    <a:pt x="328" y="404"/>
                  </a:lnTo>
                  <a:lnTo>
                    <a:pt x="328" y="404"/>
                  </a:lnTo>
                  <a:lnTo>
                    <a:pt x="327" y="408"/>
                  </a:lnTo>
                  <a:lnTo>
                    <a:pt x="327" y="411"/>
                  </a:lnTo>
                  <a:lnTo>
                    <a:pt x="327" y="411"/>
                  </a:lnTo>
                  <a:lnTo>
                    <a:pt x="315" y="408"/>
                  </a:lnTo>
                  <a:lnTo>
                    <a:pt x="305" y="403"/>
                  </a:lnTo>
                  <a:lnTo>
                    <a:pt x="293" y="397"/>
                  </a:lnTo>
                  <a:lnTo>
                    <a:pt x="282" y="391"/>
                  </a:lnTo>
                  <a:lnTo>
                    <a:pt x="261" y="377"/>
                  </a:lnTo>
                  <a:lnTo>
                    <a:pt x="242" y="362"/>
                  </a:lnTo>
                  <a:lnTo>
                    <a:pt x="242" y="362"/>
                  </a:lnTo>
                  <a:lnTo>
                    <a:pt x="244" y="361"/>
                  </a:lnTo>
                  <a:lnTo>
                    <a:pt x="244" y="3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8">
              <a:extLst>
                <a:ext uri="{FF2B5EF4-FFF2-40B4-BE49-F238E27FC236}">
                  <a16:creationId xmlns:a16="http://schemas.microsoft.com/office/drawing/2014/main" id="{40B80264-330A-F452-232D-5FD15D3C9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5238" y="2522538"/>
              <a:ext cx="122238" cy="80963"/>
            </a:xfrm>
            <a:custGeom>
              <a:avLst/>
              <a:gdLst>
                <a:gd name="T0" fmla="*/ 180 w 461"/>
                <a:gd name="T1" fmla="*/ 72 h 309"/>
                <a:gd name="T2" fmla="*/ 138 w 461"/>
                <a:gd name="T3" fmla="*/ 77 h 309"/>
                <a:gd name="T4" fmla="*/ 139 w 461"/>
                <a:gd name="T5" fmla="*/ 68 h 309"/>
                <a:gd name="T6" fmla="*/ 137 w 461"/>
                <a:gd name="T7" fmla="*/ 58 h 309"/>
                <a:gd name="T8" fmla="*/ 206 w 461"/>
                <a:gd name="T9" fmla="*/ 27 h 309"/>
                <a:gd name="T10" fmla="*/ 213 w 461"/>
                <a:gd name="T11" fmla="*/ 19 h 309"/>
                <a:gd name="T12" fmla="*/ 209 w 461"/>
                <a:gd name="T13" fmla="*/ 5 h 309"/>
                <a:gd name="T14" fmla="*/ 194 w 461"/>
                <a:gd name="T15" fmla="*/ 0 h 309"/>
                <a:gd name="T16" fmla="*/ 159 w 461"/>
                <a:gd name="T17" fmla="*/ 11 h 309"/>
                <a:gd name="T18" fmla="*/ 98 w 461"/>
                <a:gd name="T19" fmla="*/ 38 h 309"/>
                <a:gd name="T20" fmla="*/ 41 w 461"/>
                <a:gd name="T21" fmla="*/ 76 h 309"/>
                <a:gd name="T22" fmla="*/ 14 w 461"/>
                <a:gd name="T23" fmla="*/ 108 h 309"/>
                <a:gd name="T24" fmla="*/ 2 w 461"/>
                <a:gd name="T25" fmla="*/ 132 h 309"/>
                <a:gd name="T26" fmla="*/ 1 w 461"/>
                <a:gd name="T27" fmla="*/ 159 h 309"/>
                <a:gd name="T28" fmla="*/ 11 w 461"/>
                <a:gd name="T29" fmla="*/ 186 h 309"/>
                <a:gd name="T30" fmla="*/ 36 w 461"/>
                <a:gd name="T31" fmla="*/ 213 h 309"/>
                <a:gd name="T32" fmla="*/ 66 w 461"/>
                <a:gd name="T33" fmla="*/ 235 h 309"/>
                <a:gd name="T34" fmla="*/ 119 w 461"/>
                <a:gd name="T35" fmla="*/ 262 h 309"/>
                <a:gd name="T36" fmla="*/ 178 w 461"/>
                <a:gd name="T37" fmla="*/ 281 h 309"/>
                <a:gd name="T38" fmla="*/ 261 w 461"/>
                <a:gd name="T39" fmla="*/ 296 h 309"/>
                <a:gd name="T40" fmla="*/ 344 w 461"/>
                <a:gd name="T41" fmla="*/ 302 h 309"/>
                <a:gd name="T42" fmla="*/ 350 w 461"/>
                <a:gd name="T43" fmla="*/ 308 h 309"/>
                <a:gd name="T44" fmla="*/ 361 w 461"/>
                <a:gd name="T45" fmla="*/ 309 h 309"/>
                <a:gd name="T46" fmla="*/ 367 w 461"/>
                <a:gd name="T47" fmla="*/ 305 h 309"/>
                <a:gd name="T48" fmla="*/ 407 w 461"/>
                <a:gd name="T49" fmla="*/ 301 h 309"/>
                <a:gd name="T50" fmla="*/ 447 w 461"/>
                <a:gd name="T51" fmla="*/ 299 h 309"/>
                <a:gd name="T52" fmla="*/ 456 w 461"/>
                <a:gd name="T53" fmla="*/ 292 h 309"/>
                <a:gd name="T54" fmla="*/ 461 w 461"/>
                <a:gd name="T55" fmla="*/ 281 h 309"/>
                <a:gd name="T56" fmla="*/ 452 w 461"/>
                <a:gd name="T57" fmla="*/ 260 h 309"/>
                <a:gd name="T58" fmla="*/ 421 w 461"/>
                <a:gd name="T59" fmla="*/ 209 h 309"/>
                <a:gd name="T60" fmla="*/ 380 w 461"/>
                <a:gd name="T61" fmla="*/ 161 h 309"/>
                <a:gd name="T62" fmla="*/ 332 w 461"/>
                <a:gd name="T63" fmla="*/ 121 h 309"/>
                <a:gd name="T64" fmla="*/ 278 w 461"/>
                <a:gd name="T65" fmla="*/ 90 h 309"/>
                <a:gd name="T66" fmla="*/ 220 w 461"/>
                <a:gd name="T67" fmla="*/ 74 h 309"/>
                <a:gd name="T68" fmla="*/ 215 w 461"/>
                <a:gd name="T69" fmla="*/ 68 h 309"/>
                <a:gd name="T70" fmla="*/ 205 w 461"/>
                <a:gd name="T71" fmla="*/ 66 h 309"/>
                <a:gd name="T72" fmla="*/ 194 w 461"/>
                <a:gd name="T73" fmla="*/ 72 h 309"/>
                <a:gd name="T74" fmla="*/ 97 w 461"/>
                <a:gd name="T75" fmla="*/ 210 h 309"/>
                <a:gd name="T76" fmla="*/ 66 w 461"/>
                <a:gd name="T77" fmla="*/ 191 h 309"/>
                <a:gd name="T78" fmla="*/ 68 w 461"/>
                <a:gd name="T79" fmla="*/ 161 h 309"/>
                <a:gd name="T80" fmla="*/ 99 w 461"/>
                <a:gd name="T81" fmla="*/ 108 h 309"/>
                <a:gd name="T82" fmla="*/ 105 w 461"/>
                <a:gd name="T83" fmla="*/ 125 h 309"/>
                <a:gd name="T84" fmla="*/ 99 w 461"/>
                <a:gd name="T85" fmla="*/ 191 h 309"/>
                <a:gd name="T86" fmla="*/ 96 w 461"/>
                <a:gd name="T87" fmla="*/ 207 h 309"/>
                <a:gd name="T88" fmla="*/ 372 w 461"/>
                <a:gd name="T89" fmla="*/ 193 h 309"/>
                <a:gd name="T90" fmla="*/ 365 w 461"/>
                <a:gd name="T91" fmla="*/ 192 h 309"/>
                <a:gd name="T92" fmla="*/ 358 w 461"/>
                <a:gd name="T93" fmla="*/ 194 h 309"/>
                <a:gd name="T94" fmla="*/ 325 w 461"/>
                <a:gd name="T95" fmla="*/ 227 h 309"/>
                <a:gd name="T96" fmla="*/ 324 w 461"/>
                <a:gd name="T97" fmla="*/ 205 h 309"/>
                <a:gd name="T98" fmla="*/ 317 w 461"/>
                <a:gd name="T99" fmla="*/ 184 h 309"/>
                <a:gd name="T100" fmla="*/ 308 w 461"/>
                <a:gd name="T101" fmla="*/ 177 h 309"/>
                <a:gd name="T102" fmla="*/ 297 w 461"/>
                <a:gd name="T103" fmla="*/ 177 h 309"/>
                <a:gd name="T104" fmla="*/ 291 w 461"/>
                <a:gd name="T105" fmla="*/ 180 h 309"/>
                <a:gd name="T106" fmla="*/ 267 w 461"/>
                <a:gd name="T107" fmla="*/ 217 h 309"/>
                <a:gd name="T108" fmla="*/ 285 w 461"/>
                <a:gd name="T109" fmla="*/ 149 h 309"/>
                <a:gd name="T110" fmla="*/ 285 w 461"/>
                <a:gd name="T111" fmla="*/ 138 h 309"/>
                <a:gd name="T112" fmla="*/ 274 w 461"/>
                <a:gd name="T113" fmla="*/ 129 h 309"/>
                <a:gd name="T114" fmla="*/ 260 w 461"/>
                <a:gd name="T115" fmla="*/ 132 h 309"/>
                <a:gd name="T116" fmla="*/ 188 w 461"/>
                <a:gd name="T117" fmla="*/ 200 h 309"/>
                <a:gd name="T118" fmla="*/ 217 w 461"/>
                <a:gd name="T119" fmla="*/ 95 h 309"/>
                <a:gd name="T120" fmla="*/ 262 w 461"/>
                <a:gd name="T121" fmla="*/ 111 h 309"/>
                <a:gd name="T122" fmla="*/ 322 w 461"/>
                <a:gd name="T123" fmla="*/ 146 h 309"/>
                <a:gd name="T124" fmla="*/ 372 w 461"/>
                <a:gd name="T125" fmla="*/ 19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" h="309">
                  <a:moveTo>
                    <a:pt x="194" y="72"/>
                  </a:moveTo>
                  <a:lnTo>
                    <a:pt x="194" y="72"/>
                  </a:lnTo>
                  <a:lnTo>
                    <a:pt x="180" y="72"/>
                  </a:lnTo>
                  <a:lnTo>
                    <a:pt x="166" y="73"/>
                  </a:lnTo>
                  <a:lnTo>
                    <a:pt x="152" y="74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2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75" y="41"/>
                  </a:lnTo>
                  <a:lnTo>
                    <a:pt x="192" y="34"/>
                  </a:lnTo>
                  <a:lnTo>
                    <a:pt x="206" y="27"/>
                  </a:lnTo>
                  <a:lnTo>
                    <a:pt x="206" y="27"/>
                  </a:lnTo>
                  <a:lnTo>
                    <a:pt x="210" y="24"/>
                  </a:lnTo>
                  <a:lnTo>
                    <a:pt x="213" y="19"/>
                  </a:lnTo>
                  <a:lnTo>
                    <a:pt x="213" y="14"/>
                  </a:lnTo>
                  <a:lnTo>
                    <a:pt x="212" y="10"/>
                  </a:lnTo>
                  <a:lnTo>
                    <a:pt x="209" y="5"/>
                  </a:lnTo>
                  <a:lnTo>
                    <a:pt x="205" y="1"/>
                  </a:lnTo>
                  <a:lnTo>
                    <a:pt x="200" y="0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78" y="4"/>
                  </a:lnTo>
                  <a:lnTo>
                    <a:pt x="159" y="11"/>
                  </a:lnTo>
                  <a:lnTo>
                    <a:pt x="139" y="18"/>
                  </a:lnTo>
                  <a:lnTo>
                    <a:pt x="118" y="27"/>
                  </a:lnTo>
                  <a:lnTo>
                    <a:pt x="98" y="38"/>
                  </a:lnTo>
                  <a:lnTo>
                    <a:pt x="77" y="49"/>
                  </a:lnTo>
                  <a:lnTo>
                    <a:pt x="58" y="62"/>
                  </a:lnTo>
                  <a:lnTo>
                    <a:pt x="41" y="76"/>
                  </a:lnTo>
                  <a:lnTo>
                    <a:pt x="25" y="91"/>
                  </a:lnTo>
                  <a:lnTo>
                    <a:pt x="20" y="100"/>
                  </a:lnTo>
                  <a:lnTo>
                    <a:pt x="14" y="108"/>
                  </a:lnTo>
                  <a:lnTo>
                    <a:pt x="9" y="116"/>
                  </a:lnTo>
                  <a:lnTo>
                    <a:pt x="6" y="124"/>
                  </a:lnTo>
                  <a:lnTo>
                    <a:pt x="2" y="132"/>
                  </a:lnTo>
                  <a:lnTo>
                    <a:pt x="1" y="142"/>
                  </a:lnTo>
                  <a:lnTo>
                    <a:pt x="0" y="150"/>
                  </a:lnTo>
                  <a:lnTo>
                    <a:pt x="1" y="159"/>
                  </a:lnTo>
                  <a:lnTo>
                    <a:pt x="3" y="168"/>
                  </a:lnTo>
                  <a:lnTo>
                    <a:pt x="7" y="177"/>
                  </a:lnTo>
                  <a:lnTo>
                    <a:pt x="11" y="186"/>
                  </a:lnTo>
                  <a:lnTo>
                    <a:pt x="18" y="196"/>
                  </a:lnTo>
                  <a:lnTo>
                    <a:pt x="27" y="205"/>
                  </a:lnTo>
                  <a:lnTo>
                    <a:pt x="36" y="213"/>
                  </a:lnTo>
                  <a:lnTo>
                    <a:pt x="36" y="213"/>
                  </a:lnTo>
                  <a:lnTo>
                    <a:pt x="51" y="225"/>
                  </a:lnTo>
                  <a:lnTo>
                    <a:pt x="66" y="235"/>
                  </a:lnTo>
                  <a:lnTo>
                    <a:pt x="83" y="246"/>
                  </a:lnTo>
                  <a:lnTo>
                    <a:pt x="100" y="254"/>
                  </a:lnTo>
                  <a:lnTo>
                    <a:pt x="119" y="262"/>
                  </a:lnTo>
                  <a:lnTo>
                    <a:pt x="138" y="269"/>
                  </a:lnTo>
                  <a:lnTo>
                    <a:pt x="158" y="276"/>
                  </a:lnTo>
                  <a:lnTo>
                    <a:pt x="178" y="281"/>
                  </a:lnTo>
                  <a:lnTo>
                    <a:pt x="198" y="286"/>
                  </a:lnTo>
                  <a:lnTo>
                    <a:pt x="219" y="290"/>
                  </a:lnTo>
                  <a:lnTo>
                    <a:pt x="261" y="296"/>
                  </a:lnTo>
                  <a:lnTo>
                    <a:pt x="303" y="301"/>
                  </a:lnTo>
                  <a:lnTo>
                    <a:pt x="344" y="302"/>
                  </a:lnTo>
                  <a:lnTo>
                    <a:pt x="344" y="302"/>
                  </a:lnTo>
                  <a:lnTo>
                    <a:pt x="346" y="305"/>
                  </a:lnTo>
                  <a:lnTo>
                    <a:pt x="350" y="308"/>
                  </a:lnTo>
                  <a:lnTo>
                    <a:pt x="350" y="308"/>
                  </a:lnTo>
                  <a:lnTo>
                    <a:pt x="353" y="309"/>
                  </a:lnTo>
                  <a:lnTo>
                    <a:pt x="357" y="309"/>
                  </a:lnTo>
                  <a:lnTo>
                    <a:pt x="361" y="309"/>
                  </a:lnTo>
                  <a:lnTo>
                    <a:pt x="365" y="308"/>
                  </a:lnTo>
                  <a:lnTo>
                    <a:pt x="365" y="308"/>
                  </a:lnTo>
                  <a:lnTo>
                    <a:pt x="367" y="305"/>
                  </a:lnTo>
                  <a:lnTo>
                    <a:pt x="368" y="302"/>
                  </a:lnTo>
                  <a:lnTo>
                    <a:pt x="368" y="302"/>
                  </a:lnTo>
                  <a:lnTo>
                    <a:pt x="407" y="301"/>
                  </a:lnTo>
                  <a:lnTo>
                    <a:pt x="443" y="299"/>
                  </a:lnTo>
                  <a:lnTo>
                    <a:pt x="443" y="299"/>
                  </a:lnTo>
                  <a:lnTo>
                    <a:pt x="447" y="299"/>
                  </a:lnTo>
                  <a:lnTo>
                    <a:pt x="450" y="296"/>
                  </a:lnTo>
                  <a:lnTo>
                    <a:pt x="454" y="294"/>
                  </a:lnTo>
                  <a:lnTo>
                    <a:pt x="456" y="292"/>
                  </a:lnTo>
                  <a:lnTo>
                    <a:pt x="459" y="289"/>
                  </a:lnTo>
                  <a:lnTo>
                    <a:pt x="460" y="285"/>
                  </a:lnTo>
                  <a:lnTo>
                    <a:pt x="461" y="281"/>
                  </a:lnTo>
                  <a:lnTo>
                    <a:pt x="460" y="278"/>
                  </a:lnTo>
                  <a:lnTo>
                    <a:pt x="460" y="278"/>
                  </a:lnTo>
                  <a:lnTo>
                    <a:pt x="452" y="260"/>
                  </a:lnTo>
                  <a:lnTo>
                    <a:pt x="442" y="242"/>
                  </a:lnTo>
                  <a:lnTo>
                    <a:pt x="433" y="225"/>
                  </a:lnTo>
                  <a:lnTo>
                    <a:pt x="421" y="209"/>
                  </a:lnTo>
                  <a:lnTo>
                    <a:pt x="408" y="192"/>
                  </a:lnTo>
                  <a:lnTo>
                    <a:pt x="395" y="176"/>
                  </a:lnTo>
                  <a:lnTo>
                    <a:pt x="380" y="161"/>
                  </a:lnTo>
                  <a:lnTo>
                    <a:pt x="365" y="146"/>
                  </a:lnTo>
                  <a:lnTo>
                    <a:pt x="350" y="134"/>
                  </a:lnTo>
                  <a:lnTo>
                    <a:pt x="332" y="121"/>
                  </a:lnTo>
                  <a:lnTo>
                    <a:pt x="315" y="109"/>
                  </a:lnTo>
                  <a:lnTo>
                    <a:pt x="297" y="100"/>
                  </a:lnTo>
                  <a:lnTo>
                    <a:pt x="278" y="90"/>
                  </a:lnTo>
                  <a:lnTo>
                    <a:pt x="260" y="83"/>
                  </a:lnTo>
                  <a:lnTo>
                    <a:pt x="240" y="77"/>
                  </a:lnTo>
                  <a:lnTo>
                    <a:pt x="220" y="74"/>
                  </a:lnTo>
                  <a:lnTo>
                    <a:pt x="220" y="74"/>
                  </a:lnTo>
                  <a:lnTo>
                    <a:pt x="219" y="70"/>
                  </a:lnTo>
                  <a:lnTo>
                    <a:pt x="215" y="68"/>
                  </a:lnTo>
                  <a:lnTo>
                    <a:pt x="212" y="67"/>
                  </a:lnTo>
                  <a:lnTo>
                    <a:pt x="208" y="66"/>
                  </a:lnTo>
                  <a:lnTo>
                    <a:pt x="205" y="66"/>
                  </a:lnTo>
                  <a:lnTo>
                    <a:pt x="201" y="67"/>
                  </a:lnTo>
                  <a:lnTo>
                    <a:pt x="198" y="68"/>
                  </a:lnTo>
                  <a:lnTo>
                    <a:pt x="194" y="72"/>
                  </a:lnTo>
                  <a:lnTo>
                    <a:pt x="194" y="72"/>
                  </a:lnTo>
                  <a:close/>
                  <a:moveTo>
                    <a:pt x="97" y="210"/>
                  </a:moveTo>
                  <a:lnTo>
                    <a:pt x="97" y="210"/>
                  </a:lnTo>
                  <a:lnTo>
                    <a:pt x="86" y="204"/>
                  </a:lnTo>
                  <a:lnTo>
                    <a:pt x="76" y="198"/>
                  </a:lnTo>
                  <a:lnTo>
                    <a:pt x="66" y="191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68" y="161"/>
                  </a:lnTo>
                  <a:lnTo>
                    <a:pt x="78" y="138"/>
                  </a:lnTo>
                  <a:lnTo>
                    <a:pt x="92" y="117"/>
                  </a:lnTo>
                  <a:lnTo>
                    <a:pt x="99" y="10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5" y="125"/>
                  </a:lnTo>
                  <a:lnTo>
                    <a:pt x="104" y="151"/>
                  </a:lnTo>
                  <a:lnTo>
                    <a:pt x="102" y="178"/>
                  </a:lnTo>
                  <a:lnTo>
                    <a:pt x="99" y="191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7"/>
                  </a:lnTo>
                  <a:lnTo>
                    <a:pt x="97" y="210"/>
                  </a:lnTo>
                  <a:lnTo>
                    <a:pt x="97" y="210"/>
                  </a:lnTo>
                  <a:close/>
                  <a:moveTo>
                    <a:pt x="372" y="193"/>
                  </a:moveTo>
                  <a:lnTo>
                    <a:pt x="372" y="193"/>
                  </a:lnTo>
                  <a:lnTo>
                    <a:pt x="368" y="192"/>
                  </a:lnTo>
                  <a:lnTo>
                    <a:pt x="365" y="192"/>
                  </a:lnTo>
                  <a:lnTo>
                    <a:pt x="361" y="192"/>
                  </a:lnTo>
                  <a:lnTo>
                    <a:pt x="358" y="194"/>
                  </a:lnTo>
                  <a:lnTo>
                    <a:pt x="358" y="194"/>
                  </a:lnTo>
                  <a:lnTo>
                    <a:pt x="349" y="202"/>
                  </a:lnTo>
                  <a:lnTo>
                    <a:pt x="340" y="210"/>
                  </a:lnTo>
                  <a:lnTo>
                    <a:pt x="325" y="227"/>
                  </a:lnTo>
                  <a:lnTo>
                    <a:pt x="325" y="227"/>
                  </a:lnTo>
                  <a:lnTo>
                    <a:pt x="325" y="216"/>
                  </a:lnTo>
                  <a:lnTo>
                    <a:pt x="324" y="205"/>
                  </a:lnTo>
                  <a:lnTo>
                    <a:pt x="322" y="194"/>
                  </a:lnTo>
                  <a:lnTo>
                    <a:pt x="317" y="184"/>
                  </a:lnTo>
                  <a:lnTo>
                    <a:pt x="317" y="184"/>
                  </a:lnTo>
                  <a:lnTo>
                    <a:pt x="315" y="182"/>
                  </a:lnTo>
                  <a:lnTo>
                    <a:pt x="311" y="179"/>
                  </a:lnTo>
                  <a:lnTo>
                    <a:pt x="308" y="177"/>
                  </a:lnTo>
                  <a:lnTo>
                    <a:pt x="304" y="176"/>
                  </a:lnTo>
                  <a:lnTo>
                    <a:pt x="301" y="176"/>
                  </a:lnTo>
                  <a:lnTo>
                    <a:pt x="297" y="177"/>
                  </a:lnTo>
                  <a:lnTo>
                    <a:pt x="294" y="178"/>
                  </a:lnTo>
                  <a:lnTo>
                    <a:pt x="291" y="180"/>
                  </a:lnTo>
                  <a:lnTo>
                    <a:pt x="291" y="180"/>
                  </a:lnTo>
                  <a:lnTo>
                    <a:pt x="279" y="198"/>
                  </a:lnTo>
                  <a:lnTo>
                    <a:pt x="267" y="217"/>
                  </a:lnTo>
                  <a:lnTo>
                    <a:pt x="267" y="217"/>
                  </a:lnTo>
                  <a:lnTo>
                    <a:pt x="275" y="183"/>
                  </a:lnTo>
                  <a:lnTo>
                    <a:pt x="279" y="165"/>
                  </a:lnTo>
                  <a:lnTo>
                    <a:pt x="285" y="149"/>
                  </a:lnTo>
                  <a:lnTo>
                    <a:pt x="285" y="149"/>
                  </a:lnTo>
                  <a:lnTo>
                    <a:pt x="286" y="143"/>
                  </a:lnTo>
                  <a:lnTo>
                    <a:pt x="285" y="138"/>
                  </a:lnTo>
                  <a:lnTo>
                    <a:pt x="283" y="134"/>
                  </a:lnTo>
                  <a:lnTo>
                    <a:pt x="278" y="131"/>
                  </a:lnTo>
                  <a:lnTo>
                    <a:pt x="274" y="129"/>
                  </a:lnTo>
                  <a:lnTo>
                    <a:pt x="269" y="129"/>
                  </a:lnTo>
                  <a:lnTo>
                    <a:pt x="264" y="130"/>
                  </a:lnTo>
                  <a:lnTo>
                    <a:pt x="260" y="132"/>
                  </a:lnTo>
                  <a:lnTo>
                    <a:pt x="260" y="132"/>
                  </a:lnTo>
                  <a:lnTo>
                    <a:pt x="223" y="166"/>
                  </a:lnTo>
                  <a:lnTo>
                    <a:pt x="188" y="200"/>
                  </a:lnTo>
                  <a:lnTo>
                    <a:pt x="188" y="200"/>
                  </a:lnTo>
                  <a:lnTo>
                    <a:pt x="202" y="148"/>
                  </a:lnTo>
                  <a:lnTo>
                    <a:pt x="217" y="95"/>
                  </a:lnTo>
                  <a:lnTo>
                    <a:pt x="217" y="95"/>
                  </a:lnTo>
                  <a:lnTo>
                    <a:pt x="240" y="102"/>
                  </a:lnTo>
                  <a:lnTo>
                    <a:pt x="262" y="111"/>
                  </a:lnTo>
                  <a:lnTo>
                    <a:pt x="283" y="121"/>
                  </a:lnTo>
                  <a:lnTo>
                    <a:pt x="303" y="132"/>
                  </a:lnTo>
                  <a:lnTo>
                    <a:pt x="322" y="146"/>
                  </a:lnTo>
                  <a:lnTo>
                    <a:pt x="339" y="161"/>
                  </a:lnTo>
                  <a:lnTo>
                    <a:pt x="357" y="176"/>
                  </a:lnTo>
                  <a:lnTo>
                    <a:pt x="372" y="193"/>
                  </a:lnTo>
                  <a:lnTo>
                    <a:pt x="37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9">
              <a:extLst>
                <a:ext uri="{FF2B5EF4-FFF2-40B4-BE49-F238E27FC236}">
                  <a16:creationId xmlns:a16="http://schemas.microsoft.com/office/drawing/2014/main" id="{5A7A31C8-E6FF-9635-9AE4-A690CCBDAC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1213" y="2700338"/>
              <a:ext cx="133350" cy="76200"/>
            </a:xfrm>
            <a:custGeom>
              <a:avLst/>
              <a:gdLst>
                <a:gd name="T0" fmla="*/ 501 w 504"/>
                <a:gd name="T1" fmla="*/ 132 h 289"/>
                <a:gd name="T2" fmla="*/ 474 w 504"/>
                <a:gd name="T3" fmla="*/ 76 h 289"/>
                <a:gd name="T4" fmla="*/ 425 w 504"/>
                <a:gd name="T5" fmla="*/ 35 h 289"/>
                <a:gd name="T6" fmla="*/ 359 w 504"/>
                <a:gd name="T7" fmla="*/ 12 h 289"/>
                <a:gd name="T8" fmla="*/ 320 w 504"/>
                <a:gd name="T9" fmla="*/ 4 h 289"/>
                <a:gd name="T10" fmla="*/ 308 w 504"/>
                <a:gd name="T11" fmla="*/ 0 h 289"/>
                <a:gd name="T12" fmla="*/ 297 w 504"/>
                <a:gd name="T13" fmla="*/ 5 h 289"/>
                <a:gd name="T14" fmla="*/ 217 w 504"/>
                <a:gd name="T15" fmla="*/ 14 h 289"/>
                <a:gd name="T16" fmla="*/ 145 w 504"/>
                <a:gd name="T17" fmla="*/ 44 h 289"/>
                <a:gd name="T18" fmla="*/ 91 w 504"/>
                <a:gd name="T19" fmla="*/ 93 h 289"/>
                <a:gd name="T20" fmla="*/ 63 w 504"/>
                <a:gd name="T21" fmla="*/ 162 h 289"/>
                <a:gd name="T22" fmla="*/ 69 w 504"/>
                <a:gd name="T23" fmla="*/ 176 h 289"/>
                <a:gd name="T24" fmla="*/ 85 w 504"/>
                <a:gd name="T25" fmla="*/ 177 h 289"/>
                <a:gd name="T26" fmla="*/ 104 w 504"/>
                <a:gd name="T27" fmla="*/ 143 h 289"/>
                <a:gd name="T28" fmla="*/ 140 w 504"/>
                <a:gd name="T29" fmla="*/ 95 h 289"/>
                <a:gd name="T30" fmla="*/ 185 w 504"/>
                <a:gd name="T31" fmla="*/ 62 h 289"/>
                <a:gd name="T32" fmla="*/ 239 w 504"/>
                <a:gd name="T33" fmla="*/ 45 h 289"/>
                <a:gd name="T34" fmla="*/ 243 w 504"/>
                <a:gd name="T35" fmla="*/ 74 h 289"/>
                <a:gd name="T36" fmla="*/ 227 w 504"/>
                <a:gd name="T37" fmla="*/ 88 h 289"/>
                <a:gd name="T38" fmla="*/ 223 w 504"/>
                <a:gd name="T39" fmla="*/ 68 h 289"/>
                <a:gd name="T40" fmla="*/ 202 w 504"/>
                <a:gd name="T41" fmla="*/ 69 h 289"/>
                <a:gd name="T42" fmla="*/ 165 w 504"/>
                <a:gd name="T43" fmla="*/ 108 h 289"/>
                <a:gd name="T44" fmla="*/ 140 w 504"/>
                <a:gd name="T45" fmla="*/ 157 h 289"/>
                <a:gd name="T46" fmla="*/ 138 w 504"/>
                <a:gd name="T47" fmla="*/ 192 h 289"/>
                <a:gd name="T48" fmla="*/ 133 w 504"/>
                <a:gd name="T49" fmla="*/ 205 h 289"/>
                <a:gd name="T50" fmla="*/ 145 w 504"/>
                <a:gd name="T51" fmla="*/ 224 h 289"/>
                <a:gd name="T52" fmla="*/ 161 w 504"/>
                <a:gd name="T53" fmla="*/ 220 h 289"/>
                <a:gd name="T54" fmla="*/ 221 w 504"/>
                <a:gd name="T55" fmla="*/ 154 h 289"/>
                <a:gd name="T56" fmla="*/ 196 w 504"/>
                <a:gd name="T57" fmla="*/ 212 h 289"/>
                <a:gd name="T58" fmla="*/ 214 w 504"/>
                <a:gd name="T59" fmla="*/ 226 h 289"/>
                <a:gd name="T60" fmla="*/ 260 w 504"/>
                <a:gd name="T61" fmla="*/ 187 h 289"/>
                <a:gd name="T62" fmla="*/ 230 w 504"/>
                <a:gd name="T63" fmla="*/ 231 h 289"/>
                <a:gd name="T64" fmla="*/ 230 w 504"/>
                <a:gd name="T65" fmla="*/ 247 h 289"/>
                <a:gd name="T66" fmla="*/ 141 w 504"/>
                <a:gd name="T67" fmla="*/ 227 h 289"/>
                <a:gd name="T68" fmla="*/ 37 w 504"/>
                <a:gd name="T69" fmla="*/ 202 h 289"/>
                <a:gd name="T70" fmla="*/ 10 w 504"/>
                <a:gd name="T71" fmla="*/ 194 h 289"/>
                <a:gd name="T72" fmla="*/ 2 w 504"/>
                <a:gd name="T73" fmla="*/ 196 h 289"/>
                <a:gd name="T74" fmla="*/ 1 w 504"/>
                <a:gd name="T75" fmla="*/ 198 h 289"/>
                <a:gd name="T76" fmla="*/ 3 w 504"/>
                <a:gd name="T77" fmla="*/ 211 h 289"/>
                <a:gd name="T78" fmla="*/ 88 w 504"/>
                <a:gd name="T79" fmla="*/ 244 h 289"/>
                <a:gd name="T80" fmla="*/ 247 w 504"/>
                <a:gd name="T81" fmla="*/ 283 h 289"/>
                <a:gd name="T82" fmla="*/ 350 w 504"/>
                <a:gd name="T83" fmla="*/ 289 h 289"/>
                <a:gd name="T84" fmla="*/ 421 w 504"/>
                <a:gd name="T85" fmla="*/ 276 h 289"/>
                <a:gd name="T86" fmla="*/ 475 w 504"/>
                <a:gd name="T87" fmla="*/ 244 h 289"/>
                <a:gd name="T88" fmla="*/ 502 w 504"/>
                <a:gd name="T89" fmla="*/ 186 h 289"/>
                <a:gd name="T90" fmla="*/ 386 w 504"/>
                <a:gd name="T91" fmla="*/ 247 h 289"/>
                <a:gd name="T92" fmla="*/ 423 w 504"/>
                <a:gd name="T93" fmla="*/ 199 h 289"/>
                <a:gd name="T94" fmla="*/ 439 w 504"/>
                <a:gd name="T95" fmla="*/ 165 h 289"/>
                <a:gd name="T96" fmla="*/ 430 w 504"/>
                <a:gd name="T97" fmla="*/ 144 h 289"/>
                <a:gd name="T98" fmla="*/ 408 w 504"/>
                <a:gd name="T99" fmla="*/ 147 h 289"/>
                <a:gd name="T100" fmla="*/ 406 w 504"/>
                <a:gd name="T101" fmla="*/ 134 h 289"/>
                <a:gd name="T102" fmla="*/ 423 w 504"/>
                <a:gd name="T103" fmla="*/ 101 h 289"/>
                <a:gd name="T104" fmla="*/ 421 w 504"/>
                <a:gd name="T105" fmla="*/ 89 h 289"/>
                <a:gd name="T106" fmla="*/ 454 w 504"/>
                <a:gd name="T107" fmla="*/ 122 h 289"/>
                <a:gd name="T108" fmla="*/ 469 w 504"/>
                <a:gd name="T109" fmla="*/ 159 h 289"/>
                <a:gd name="T110" fmla="*/ 462 w 504"/>
                <a:gd name="T111" fmla="*/ 199 h 289"/>
                <a:gd name="T112" fmla="*/ 423 w 504"/>
                <a:gd name="T113" fmla="*/ 237 h 289"/>
                <a:gd name="T114" fmla="*/ 392 w 504"/>
                <a:gd name="T115" fmla="*/ 250 h 289"/>
                <a:gd name="T116" fmla="*/ 386 w 504"/>
                <a:gd name="T117" fmla="*/ 24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4" h="289">
                  <a:moveTo>
                    <a:pt x="504" y="168"/>
                  </a:moveTo>
                  <a:lnTo>
                    <a:pt x="504" y="168"/>
                  </a:lnTo>
                  <a:lnTo>
                    <a:pt x="503" y="150"/>
                  </a:lnTo>
                  <a:lnTo>
                    <a:pt x="501" y="132"/>
                  </a:lnTo>
                  <a:lnTo>
                    <a:pt x="497" y="117"/>
                  </a:lnTo>
                  <a:lnTo>
                    <a:pt x="491" y="102"/>
                  </a:lnTo>
                  <a:lnTo>
                    <a:pt x="483" y="88"/>
                  </a:lnTo>
                  <a:lnTo>
                    <a:pt x="474" y="76"/>
                  </a:lnTo>
                  <a:lnTo>
                    <a:pt x="463" y="65"/>
                  </a:lnTo>
                  <a:lnTo>
                    <a:pt x="452" y="54"/>
                  </a:lnTo>
                  <a:lnTo>
                    <a:pt x="439" y="45"/>
                  </a:lnTo>
                  <a:lnTo>
                    <a:pt x="425" y="35"/>
                  </a:lnTo>
                  <a:lnTo>
                    <a:pt x="409" y="28"/>
                  </a:lnTo>
                  <a:lnTo>
                    <a:pt x="393" y="22"/>
                  </a:lnTo>
                  <a:lnTo>
                    <a:pt x="377" y="17"/>
                  </a:lnTo>
                  <a:lnTo>
                    <a:pt x="359" y="12"/>
                  </a:lnTo>
                  <a:lnTo>
                    <a:pt x="342" y="10"/>
                  </a:lnTo>
                  <a:lnTo>
                    <a:pt x="323" y="7"/>
                  </a:lnTo>
                  <a:lnTo>
                    <a:pt x="323" y="7"/>
                  </a:lnTo>
                  <a:lnTo>
                    <a:pt x="320" y="4"/>
                  </a:lnTo>
                  <a:lnTo>
                    <a:pt x="318" y="3"/>
                  </a:lnTo>
                  <a:lnTo>
                    <a:pt x="315" y="0"/>
                  </a:lnTo>
                  <a:lnTo>
                    <a:pt x="311" y="0"/>
                  </a:lnTo>
                  <a:lnTo>
                    <a:pt x="308" y="0"/>
                  </a:lnTo>
                  <a:lnTo>
                    <a:pt x="304" y="0"/>
                  </a:lnTo>
                  <a:lnTo>
                    <a:pt x="301" y="3"/>
                  </a:lnTo>
                  <a:lnTo>
                    <a:pt x="297" y="5"/>
                  </a:lnTo>
                  <a:lnTo>
                    <a:pt x="297" y="5"/>
                  </a:lnTo>
                  <a:lnTo>
                    <a:pt x="277" y="5"/>
                  </a:lnTo>
                  <a:lnTo>
                    <a:pt x="257" y="7"/>
                  </a:lnTo>
                  <a:lnTo>
                    <a:pt x="237" y="10"/>
                  </a:lnTo>
                  <a:lnTo>
                    <a:pt x="217" y="14"/>
                  </a:lnTo>
                  <a:lnTo>
                    <a:pt x="199" y="19"/>
                  </a:lnTo>
                  <a:lnTo>
                    <a:pt x="180" y="26"/>
                  </a:lnTo>
                  <a:lnTo>
                    <a:pt x="162" y="34"/>
                  </a:lnTo>
                  <a:lnTo>
                    <a:pt x="145" y="44"/>
                  </a:lnTo>
                  <a:lnTo>
                    <a:pt x="130" y="54"/>
                  </a:lnTo>
                  <a:lnTo>
                    <a:pt x="116" y="66"/>
                  </a:lnTo>
                  <a:lnTo>
                    <a:pt x="102" y="79"/>
                  </a:lnTo>
                  <a:lnTo>
                    <a:pt x="91" y="93"/>
                  </a:lnTo>
                  <a:lnTo>
                    <a:pt x="81" y="108"/>
                  </a:lnTo>
                  <a:lnTo>
                    <a:pt x="72" y="124"/>
                  </a:lnTo>
                  <a:lnTo>
                    <a:pt x="66" y="143"/>
                  </a:lnTo>
                  <a:lnTo>
                    <a:pt x="63" y="162"/>
                  </a:lnTo>
                  <a:lnTo>
                    <a:pt x="63" y="162"/>
                  </a:lnTo>
                  <a:lnTo>
                    <a:pt x="63" y="168"/>
                  </a:lnTo>
                  <a:lnTo>
                    <a:pt x="65" y="172"/>
                  </a:lnTo>
                  <a:lnTo>
                    <a:pt x="69" y="176"/>
                  </a:lnTo>
                  <a:lnTo>
                    <a:pt x="72" y="178"/>
                  </a:lnTo>
                  <a:lnTo>
                    <a:pt x="77" y="179"/>
                  </a:lnTo>
                  <a:lnTo>
                    <a:pt x="81" y="179"/>
                  </a:lnTo>
                  <a:lnTo>
                    <a:pt x="85" y="177"/>
                  </a:lnTo>
                  <a:lnTo>
                    <a:pt x="89" y="172"/>
                  </a:lnTo>
                  <a:lnTo>
                    <a:pt x="89" y="172"/>
                  </a:lnTo>
                  <a:lnTo>
                    <a:pt x="96" y="157"/>
                  </a:lnTo>
                  <a:lnTo>
                    <a:pt x="104" y="143"/>
                  </a:lnTo>
                  <a:lnTo>
                    <a:pt x="112" y="130"/>
                  </a:lnTo>
                  <a:lnTo>
                    <a:pt x="122" y="117"/>
                  </a:lnTo>
                  <a:lnTo>
                    <a:pt x="131" y="106"/>
                  </a:lnTo>
                  <a:lnTo>
                    <a:pt x="140" y="95"/>
                  </a:lnTo>
                  <a:lnTo>
                    <a:pt x="151" y="86"/>
                  </a:lnTo>
                  <a:lnTo>
                    <a:pt x="162" y="76"/>
                  </a:lnTo>
                  <a:lnTo>
                    <a:pt x="173" y="69"/>
                  </a:lnTo>
                  <a:lnTo>
                    <a:pt x="185" y="62"/>
                  </a:lnTo>
                  <a:lnTo>
                    <a:pt x="198" y="56"/>
                  </a:lnTo>
                  <a:lnTo>
                    <a:pt x="210" y="52"/>
                  </a:lnTo>
                  <a:lnTo>
                    <a:pt x="225" y="47"/>
                  </a:lnTo>
                  <a:lnTo>
                    <a:pt x="239" y="45"/>
                  </a:lnTo>
                  <a:lnTo>
                    <a:pt x="253" y="42"/>
                  </a:lnTo>
                  <a:lnTo>
                    <a:pt x="268" y="41"/>
                  </a:lnTo>
                  <a:lnTo>
                    <a:pt x="268" y="41"/>
                  </a:lnTo>
                  <a:lnTo>
                    <a:pt x="243" y="74"/>
                  </a:lnTo>
                  <a:lnTo>
                    <a:pt x="217" y="106"/>
                  </a:lnTo>
                  <a:lnTo>
                    <a:pt x="217" y="106"/>
                  </a:lnTo>
                  <a:lnTo>
                    <a:pt x="227" y="88"/>
                  </a:lnTo>
                  <a:lnTo>
                    <a:pt x="227" y="88"/>
                  </a:lnTo>
                  <a:lnTo>
                    <a:pt x="229" y="82"/>
                  </a:lnTo>
                  <a:lnTo>
                    <a:pt x="229" y="76"/>
                  </a:lnTo>
                  <a:lnTo>
                    <a:pt x="227" y="72"/>
                  </a:lnTo>
                  <a:lnTo>
                    <a:pt x="223" y="68"/>
                  </a:lnTo>
                  <a:lnTo>
                    <a:pt x="219" y="66"/>
                  </a:lnTo>
                  <a:lnTo>
                    <a:pt x="213" y="65"/>
                  </a:lnTo>
                  <a:lnTo>
                    <a:pt x="207" y="66"/>
                  </a:lnTo>
                  <a:lnTo>
                    <a:pt x="202" y="69"/>
                  </a:lnTo>
                  <a:lnTo>
                    <a:pt x="202" y="69"/>
                  </a:lnTo>
                  <a:lnTo>
                    <a:pt x="189" y="81"/>
                  </a:lnTo>
                  <a:lnTo>
                    <a:pt x="177" y="94"/>
                  </a:lnTo>
                  <a:lnTo>
                    <a:pt x="165" y="108"/>
                  </a:lnTo>
                  <a:lnTo>
                    <a:pt x="154" y="124"/>
                  </a:lnTo>
                  <a:lnTo>
                    <a:pt x="146" y="139"/>
                  </a:lnTo>
                  <a:lnTo>
                    <a:pt x="143" y="149"/>
                  </a:lnTo>
                  <a:lnTo>
                    <a:pt x="140" y="157"/>
                  </a:lnTo>
                  <a:lnTo>
                    <a:pt x="138" y="165"/>
                  </a:lnTo>
                  <a:lnTo>
                    <a:pt x="137" y="175"/>
                  </a:lnTo>
                  <a:lnTo>
                    <a:pt x="137" y="183"/>
                  </a:lnTo>
                  <a:lnTo>
                    <a:pt x="138" y="192"/>
                  </a:lnTo>
                  <a:lnTo>
                    <a:pt x="138" y="192"/>
                  </a:lnTo>
                  <a:lnTo>
                    <a:pt x="134" y="199"/>
                  </a:lnTo>
                  <a:lnTo>
                    <a:pt x="134" y="199"/>
                  </a:lnTo>
                  <a:lnTo>
                    <a:pt x="133" y="205"/>
                  </a:lnTo>
                  <a:lnTo>
                    <a:pt x="133" y="212"/>
                  </a:lnTo>
                  <a:lnTo>
                    <a:pt x="136" y="217"/>
                  </a:lnTo>
                  <a:lnTo>
                    <a:pt x="139" y="221"/>
                  </a:lnTo>
                  <a:lnTo>
                    <a:pt x="145" y="224"/>
                  </a:lnTo>
                  <a:lnTo>
                    <a:pt x="150" y="225"/>
                  </a:lnTo>
                  <a:lnTo>
                    <a:pt x="155" y="224"/>
                  </a:lnTo>
                  <a:lnTo>
                    <a:pt x="161" y="220"/>
                  </a:lnTo>
                  <a:lnTo>
                    <a:pt x="161" y="220"/>
                  </a:lnTo>
                  <a:lnTo>
                    <a:pt x="177" y="204"/>
                  </a:lnTo>
                  <a:lnTo>
                    <a:pt x="192" y="187"/>
                  </a:lnTo>
                  <a:lnTo>
                    <a:pt x="221" y="154"/>
                  </a:lnTo>
                  <a:lnTo>
                    <a:pt x="221" y="154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196" y="205"/>
                  </a:lnTo>
                  <a:lnTo>
                    <a:pt x="196" y="212"/>
                  </a:lnTo>
                  <a:lnTo>
                    <a:pt x="199" y="217"/>
                  </a:lnTo>
                  <a:lnTo>
                    <a:pt x="203" y="221"/>
                  </a:lnTo>
                  <a:lnTo>
                    <a:pt x="208" y="225"/>
                  </a:lnTo>
                  <a:lnTo>
                    <a:pt x="214" y="226"/>
                  </a:lnTo>
                  <a:lnTo>
                    <a:pt x="220" y="225"/>
                  </a:lnTo>
                  <a:lnTo>
                    <a:pt x="226" y="220"/>
                  </a:lnTo>
                  <a:lnTo>
                    <a:pt x="226" y="220"/>
                  </a:lnTo>
                  <a:lnTo>
                    <a:pt x="260" y="187"/>
                  </a:lnTo>
                  <a:lnTo>
                    <a:pt x="260" y="187"/>
                  </a:lnTo>
                  <a:lnTo>
                    <a:pt x="244" y="210"/>
                  </a:lnTo>
                  <a:lnTo>
                    <a:pt x="230" y="231"/>
                  </a:lnTo>
                  <a:lnTo>
                    <a:pt x="230" y="231"/>
                  </a:lnTo>
                  <a:lnTo>
                    <a:pt x="228" y="235"/>
                  </a:lnTo>
                  <a:lnTo>
                    <a:pt x="227" y="239"/>
                  </a:lnTo>
                  <a:lnTo>
                    <a:pt x="228" y="244"/>
                  </a:lnTo>
                  <a:lnTo>
                    <a:pt x="230" y="247"/>
                  </a:lnTo>
                  <a:lnTo>
                    <a:pt x="230" y="247"/>
                  </a:lnTo>
                  <a:lnTo>
                    <a:pt x="182" y="237"/>
                  </a:lnTo>
                  <a:lnTo>
                    <a:pt x="141" y="227"/>
                  </a:lnTo>
                  <a:lnTo>
                    <a:pt x="141" y="227"/>
                  </a:lnTo>
                  <a:lnTo>
                    <a:pt x="90" y="214"/>
                  </a:lnTo>
                  <a:lnTo>
                    <a:pt x="64" y="207"/>
                  </a:lnTo>
                  <a:lnTo>
                    <a:pt x="37" y="202"/>
                  </a:lnTo>
                  <a:lnTo>
                    <a:pt x="37" y="202"/>
                  </a:lnTo>
                  <a:lnTo>
                    <a:pt x="30" y="202"/>
                  </a:lnTo>
                  <a:lnTo>
                    <a:pt x="30" y="202"/>
                  </a:lnTo>
                  <a:lnTo>
                    <a:pt x="20" y="198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8" y="194"/>
                  </a:lnTo>
                  <a:lnTo>
                    <a:pt x="4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1" y="198"/>
                  </a:lnTo>
                  <a:lnTo>
                    <a:pt x="0" y="202"/>
                  </a:lnTo>
                  <a:lnTo>
                    <a:pt x="0" y="205"/>
                  </a:lnTo>
                  <a:lnTo>
                    <a:pt x="1" y="209"/>
                  </a:lnTo>
                  <a:lnTo>
                    <a:pt x="3" y="211"/>
                  </a:lnTo>
                  <a:lnTo>
                    <a:pt x="3" y="211"/>
                  </a:lnTo>
                  <a:lnTo>
                    <a:pt x="26" y="221"/>
                  </a:lnTo>
                  <a:lnTo>
                    <a:pt x="55" y="232"/>
                  </a:lnTo>
                  <a:lnTo>
                    <a:pt x="88" y="244"/>
                  </a:lnTo>
                  <a:lnTo>
                    <a:pt x="124" y="255"/>
                  </a:lnTo>
                  <a:lnTo>
                    <a:pt x="164" y="266"/>
                  </a:lnTo>
                  <a:lnTo>
                    <a:pt x="205" y="275"/>
                  </a:lnTo>
                  <a:lnTo>
                    <a:pt x="247" y="283"/>
                  </a:lnTo>
                  <a:lnTo>
                    <a:pt x="289" y="288"/>
                  </a:lnTo>
                  <a:lnTo>
                    <a:pt x="310" y="289"/>
                  </a:lnTo>
                  <a:lnTo>
                    <a:pt x="330" y="289"/>
                  </a:lnTo>
                  <a:lnTo>
                    <a:pt x="350" y="289"/>
                  </a:lnTo>
                  <a:lnTo>
                    <a:pt x="368" y="288"/>
                  </a:lnTo>
                  <a:lnTo>
                    <a:pt x="387" y="285"/>
                  </a:lnTo>
                  <a:lnTo>
                    <a:pt x="405" y="281"/>
                  </a:lnTo>
                  <a:lnTo>
                    <a:pt x="421" y="276"/>
                  </a:lnTo>
                  <a:lnTo>
                    <a:pt x="436" y="271"/>
                  </a:lnTo>
                  <a:lnTo>
                    <a:pt x="450" y="264"/>
                  </a:lnTo>
                  <a:lnTo>
                    <a:pt x="463" y="254"/>
                  </a:lnTo>
                  <a:lnTo>
                    <a:pt x="475" y="244"/>
                  </a:lnTo>
                  <a:lnTo>
                    <a:pt x="484" y="232"/>
                  </a:lnTo>
                  <a:lnTo>
                    <a:pt x="493" y="218"/>
                  </a:lnTo>
                  <a:lnTo>
                    <a:pt x="498" y="203"/>
                  </a:lnTo>
                  <a:lnTo>
                    <a:pt x="502" y="186"/>
                  </a:lnTo>
                  <a:lnTo>
                    <a:pt x="504" y="168"/>
                  </a:lnTo>
                  <a:lnTo>
                    <a:pt x="504" y="168"/>
                  </a:lnTo>
                  <a:close/>
                  <a:moveTo>
                    <a:pt x="386" y="247"/>
                  </a:moveTo>
                  <a:lnTo>
                    <a:pt x="386" y="247"/>
                  </a:lnTo>
                  <a:lnTo>
                    <a:pt x="393" y="237"/>
                  </a:lnTo>
                  <a:lnTo>
                    <a:pt x="400" y="227"/>
                  </a:lnTo>
                  <a:lnTo>
                    <a:pt x="416" y="209"/>
                  </a:lnTo>
                  <a:lnTo>
                    <a:pt x="423" y="199"/>
                  </a:lnTo>
                  <a:lnTo>
                    <a:pt x="430" y="189"/>
                  </a:lnTo>
                  <a:lnTo>
                    <a:pt x="436" y="178"/>
                  </a:lnTo>
                  <a:lnTo>
                    <a:pt x="439" y="165"/>
                  </a:lnTo>
                  <a:lnTo>
                    <a:pt x="439" y="165"/>
                  </a:lnTo>
                  <a:lnTo>
                    <a:pt x="440" y="158"/>
                  </a:lnTo>
                  <a:lnTo>
                    <a:pt x="438" y="152"/>
                  </a:lnTo>
                  <a:lnTo>
                    <a:pt x="434" y="148"/>
                  </a:lnTo>
                  <a:lnTo>
                    <a:pt x="430" y="144"/>
                  </a:lnTo>
                  <a:lnTo>
                    <a:pt x="425" y="142"/>
                  </a:lnTo>
                  <a:lnTo>
                    <a:pt x="420" y="142"/>
                  </a:lnTo>
                  <a:lnTo>
                    <a:pt x="414" y="143"/>
                  </a:lnTo>
                  <a:lnTo>
                    <a:pt x="408" y="147"/>
                  </a:lnTo>
                  <a:lnTo>
                    <a:pt x="408" y="147"/>
                  </a:lnTo>
                  <a:lnTo>
                    <a:pt x="392" y="164"/>
                  </a:lnTo>
                  <a:lnTo>
                    <a:pt x="392" y="164"/>
                  </a:lnTo>
                  <a:lnTo>
                    <a:pt x="406" y="134"/>
                  </a:lnTo>
                  <a:lnTo>
                    <a:pt x="413" y="120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23" y="101"/>
                  </a:lnTo>
                  <a:lnTo>
                    <a:pt x="423" y="96"/>
                  </a:lnTo>
                  <a:lnTo>
                    <a:pt x="422" y="93"/>
                  </a:lnTo>
                  <a:lnTo>
                    <a:pt x="421" y="89"/>
                  </a:lnTo>
                  <a:lnTo>
                    <a:pt x="421" y="89"/>
                  </a:lnTo>
                  <a:lnTo>
                    <a:pt x="430" y="96"/>
                  </a:lnTo>
                  <a:lnTo>
                    <a:pt x="439" y="104"/>
                  </a:lnTo>
                  <a:lnTo>
                    <a:pt x="447" y="114"/>
                  </a:lnTo>
                  <a:lnTo>
                    <a:pt x="454" y="122"/>
                  </a:lnTo>
                  <a:lnTo>
                    <a:pt x="460" y="131"/>
                  </a:lnTo>
                  <a:lnTo>
                    <a:pt x="464" y="141"/>
                  </a:lnTo>
                  <a:lnTo>
                    <a:pt x="468" y="150"/>
                  </a:lnTo>
                  <a:lnTo>
                    <a:pt x="469" y="159"/>
                  </a:lnTo>
                  <a:lnTo>
                    <a:pt x="470" y="170"/>
                  </a:lnTo>
                  <a:lnTo>
                    <a:pt x="469" y="179"/>
                  </a:lnTo>
                  <a:lnTo>
                    <a:pt x="467" y="189"/>
                  </a:lnTo>
                  <a:lnTo>
                    <a:pt x="462" y="199"/>
                  </a:lnTo>
                  <a:lnTo>
                    <a:pt x="456" y="209"/>
                  </a:lnTo>
                  <a:lnTo>
                    <a:pt x="447" y="218"/>
                  </a:lnTo>
                  <a:lnTo>
                    <a:pt x="436" y="227"/>
                  </a:lnTo>
                  <a:lnTo>
                    <a:pt x="423" y="237"/>
                  </a:lnTo>
                  <a:lnTo>
                    <a:pt x="423" y="237"/>
                  </a:lnTo>
                  <a:lnTo>
                    <a:pt x="414" y="241"/>
                  </a:lnTo>
                  <a:lnTo>
                    <a:pt x="404" y="246"/>
                  </a:lnTo>
                  <a:lnTo>
                    <a:pt x="392" y="250"/>
                  </a:lnTo>
                  <a:lnTo>
                    <a:pt x="380" y="253"/>
                  </a:lnTo>
                  <a:lnTo>
                    <a:pt x="380" y="253"/>
                  </a:lnTo>
                  <a:lnTo>
                    <a:pt x="384" y="251"/>
                  </a:lnTo>
                  <a:lnTo>
                    <a:pt x="386" y="247"/>
                  </a:lnTo>
                  <a:lnTo>
                    <a:pt x="386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0">
              <a:extLst>
                <a:ext uri="{FF2B5EF4-FFF2-40B4-BE49-F238E27FC236}">
                  <a16:creationId xmlns:a16="http://schemas.microsoft.com/office/drawing/2014/main" id="{FFF7229A-9F25-6D79-0EE9-9AF75AA7A4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8676" y="4508500"/>
              <a:ext cx="82550" cy="176213"/>
            </a:xfrm>
            <a:custGeom>
              <a:avLst/>
              <a:gdLst>
                <a:gd name="T0" fmla="*/ 273 w 313"/>
                <a:gd name="T1" fmla="*/ 584 h 669"/>
                <a:gd name="T2" fmla="*/ 303 w 313"/>
                <a:gd name="T3" fmla="*/ 425 h 669"/>
                <a:gd name="T4" fmla="*/ 313 w 313"/>
                <a:gd name="T5" fmla="*/ 262 h 669"/>
                <a:gd name="T6" fmla="*/ 310 w 313"/>
                <a:gd name="T7" fmla="*/ 99 h 669"/>
                <a:gd name="T8" fmla="*/ 302 w 313"/>
                <a:gd name="T9" fmla="*/ 8 h 669"/>
                <a:gd name="T10" fmla="*/ 290 w 313"/>
                <a:gd name="T11" fmla="*/ 0 h 669"/>
                <a:gd name="T12" fmla="*/ 256 w 313"/>
                <a:gd name="T13" fmla="*/ 5 h 669"/>
                <a:gd name="T14" fmla="*/ 161 w 313"/>
                <a:gd name="T15" fmla="*/ 39 h 669"/>
                <a:gd name="T16" fmla="*/ 83 w 313"/>
                <a:gd name="T17" fmla="*/ 94 h 669"/>
                <a:gd name="T18" fmla="*/ 27 w 313"/>
                <a:gd name="T19" fmla="*/ 172 h 669"/>
                <a:gd name="T20" fmla="*/ 3 w 313"/>
                <a:gd name="T21" fmla="*/ 246 h 669"/>
                <a:gd name="T22" fmla="*/ 4 w 313"/>
                <a:gd name="T23" fmla="*/ 336 h 669"/>
                <a:gd name="T24" fmla="*/ 37 w 313"/>
                <a:gd name="T25" fmla="*/ 420 h 669"/>
                <a:gd name="T26" fmla="*/ 93 w 313"/>
                <a:gd name="T27" fmla="*/ 492 h 669"/>
                <a:gd name="T28" fmla="*/ 168 w 313"/>
                <a:gd name="T29" fmla="*/ 540 h 669"/>
                <a:gd name="T30" fmla="*/ 184 w 313"/>
                <a:gd name="T31" fmla="*/ 537 h 669"/>
                <a:gd name="T32" fmla="*/ 189 w 313"/>
                <a:gd name="T33" fmla="*/ 544 h 669"/>
                <a:gd name="T34" fmla="*/ 208 w 313"/>
                <a:gd name="T35" fmla="*/ 555 h 669"/>
                <a:gd name="T36" fmla="*/ 230 w 313"/>
                <a:gd name="T37" fmla="*/ 532 h 669"/>
                <a:gd name="T38" fmla="*/ 265 w 313"/>
                <a:gd name="T39" fmla="*/ 480 h 669"/>
                <a:gd name="T40" fmla="*/ 270 w 313"/>
                <a:gd name="T41" fmla="*/ 472 h 669"/>
                <a:gd name="T42" fmla="*/ 268 w 313"/>
                <a:gd name="T43" fmla="*/ 453 h 669"/>
                <a:gd name="T44" fmla="*/ 248 w 313"/>
                <a:gd name="T45" fmla="*/ 450 h 669"/>
                <a:gd name="T46" fmla="*/ 230 w 313"/>
                <a:gd name="T47" fmla="*/ 464 h 669"/>
                <a:gd name="T48" fmla="*/ 240 w 313"/>
                <a:gd name="T49" fmla="*/ 381 h 669"/>
                <a:gd name="T50" fmla="*/ 233 w 313"/>
                <a:gd name="T51" fmla="*/ 362 h 669"/>
                <a:gd name="T52" fmla="*/ 214 w 313"/>
                <a:gd name="T53" fmla="*/ 357 h 669"/>
                <a:gd name="T54" fmla="*/ 247 w 313"/>
                <a:gd name="T55" fmla="*/ 244 h 669"/>
                <a:gd name="T56" fmla="*/ 254 w 313"/>
                <a:gd name="T57" fmla="*/ 193 h 669"/>
                <a:gd name="T58" fmla="*/ 261 w 313"/>
                <a:gd name="T59" fmla="*/ 140 h 669"/>
                <a:gd name="T60" fmla="*/ 270 w 313"/>
                <a:gd name="T61" fmla="*/ 84 h 669"/>
                <a:gd name="T62" fmla="*/ 254 w 313"/>
                <a:gd name="T63" fmla="*/ 68 h 669"/>
                <a:gd name="T64" fmla="*/ 237 w 313"/>
                <a:gd name="T65" fmla="*/ 77 h 669"/>
                <a:gd name="T66" fmla="*/ 178 w 313"/>
                <a:gd name="T67" fmla="*/ 144 h 669"/>
                <a:gd name="T68" fmla="*/ 203 w 313"/>
                <a:gd name="T69" fmla="*/ 72 h 669"/>
                <a:gd name="T70" fmla="*/ 193 w 313"/>
                <a:gd name="T71" fmla="*/ 58 h 669"/>
                <a:gd name="T72" fmla="*/ 234 w 313"/>
                <a:gd name="T73" fmla="*/ 42 h 669"/>
                <a:gd name="T74" fmla="*/ 261 w 313"/>
                <a:gd name="T75" fmla="*/ 42 h 669"/>
                <a:gd name="T76" fmla="*/ 274 w 313"/>
                <a:gd name="T77" fmla="*/ 58 h 669"/>
                <a:gd name="T78" fmla="*/ 282 w 313"/>
                <a:gd name="T79" fmla="*/ 159 h 669"/>
                <a:gd name="T80" fmla="*/ 285 w 313"/>
                <a:gd name="T81" fmla="*/ 306 h 669"/>
                <a:gd name="T82" fmla="*/ 268 w 313"/>
                <a:gd name="T83" fmla="*/ 509 h 669"/>
                <a:gd name="T84" fmla="*/ 236 w 313"/>
                <a:gd name="T85" fmla="*/ 660 h 669"/>
                <a:gd name="T86" fmla="*/ 240 w 313"/>
                <a:gd name="T87" fmla="*/ 669 h 669"/>
                <a:gd name="T88" fmla="*/ 248 w 313"/>
                <a:gd name="T89" fmla="*/ 664 h 669"/>
                <a:gd name="T90" fmla="*/ 85 w 313"/>
                <a:gd name="T91" fmla="*/ 246 h 669"/>
                <a:gd name="T92" fmla="*/ 90 w 313"/>
                <a:gd name="T93" fmla="*/ 253 h 669"/>
                <a:gd name="T94" fmla="*/ 97 w 313"/>
                <a:gd name="T95" fmla="*/ 252 h 669"/>
                <a:gd name="T96" fmla="*/ 61 w 313"/>
                <a:gd name="T97" fmla="*/ 347 h 669"/>
                <a:gd name="T98" fmla="*/ 78 w 313"/>
                <a:gd name="T99" fmla="*/ 362 h 669"/>
                <a:gd name="T100" fmla="*/ 89 w 313"/>
                <a:gd name="T101" fmla="*/ 356 h 669"/>
                <a:gd name="T102" fmla="*/ 182 w 313"/>
                <a:gd name="T103" fmla="*/ 227 h 669"/>
                <a:gd name="T104" fmla="*/ 191 w 313"/>
                <a:gd name="T105" fmla="*/ 250 h 669"/>
                <a:gd name="T106" fmla="*/ 110 w 313"/>
                <a:gd name="T107" fmla="*/ 444 h 669"/>
                <a:gd name="T108" fmla="*/ 67 w 313"/>
                <a:gd name="T109" fmla="*/ 377 h 669"/>
                <a:gd name="T110" fmla="*/ 40 w 313"/>
                <a:gd name="T111" fmla="*/ 283 h 669"/>
                <a:gd name="T112" fmla="*/ 44 w 313"/>
                <a:gd name="T113" fmla="*/ 225 h 669"/>
                <a:gd name="T114" fmla="*/ 62 w 313"/>
                <a:gd name="T115" fmla="*/ 179 h 669"/>
                <a:gd name="T116" fmla="*/ 91 w 313"/>
                <a:gd name="T117" fmla="*/ 135 h 669"/>
                <a:gd name="T118" fmla="*/ 137 w 313"/>
                <a:gd name="T119" fmla="*/ 93 h 669"/>
                <a:gd name="T120" fmla="*/ 173 w 313"/>
                <a:gd name="T121" fmla="*/ 68 h 669"/>
                <a:gd name="T122" fmla="*/ 106 w 313"/>
                <a:gd name="T123" fmla="*/ 198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3" h="669">
                  <a:moveTo>
                    <a:pt x="248" y="664"/>
                  </a:moveTo>
                  <a:lnTo>
                    <a:pt x="248" y="664"/>
                  </a:lnTo>
                  <a:lnTo>
                    <a:pt x="261" y="624"/>
                  </a:lnTo>
                  <a:lnTo>
                    <a:pt x="273" y="584"/>
                  </a:lnTo>
                  <a:lnTo>
                    <a:pt x="283" y="544"/>
                  </a:lnTo>
                  <a:lnTo>
                    <a:pt x="291" y="505"/>
                  </a:lnTo>
                  <a:lnTo>
                    <a:pt x="297" y="465"/>
                  </a:lnTo>
                  <a:lnTo>
                    <a:pt x="303" y="425"/>
                  </a:lnTo>
                  <a:lnTo>
                    <a:pt x="308" y="384"/>
                  </a:lnTo>
                  <a:lnTo>
                    <a:pt x="311" y="344"/>
                  </a:lnTo>
                  <a:lnTo>
                    <a:pt x="312" y="303"/>
                  </a:lnTo>
                  <a:lnTo>
                    <a:pt x="313" y="262"/>
                  </a:lnTo>
                  <a:lnTo>
                    <a:pt x="313" y="221"/>
                  </a:lnTo>
                  <a:lnTo>
                    <a:pt x="313" y="180"/>
                  </a:lnTo>
                  <a:lnTo>
                    <a:pt x="312" y="140"/>
                  </a:lnTo>
                  <a:lnTo>
                    <a:pt x="310" y="99"/>
                  </a:lnTo>
                  <a:lnTo>
                    <a:pt x="303" y="17"/>
                  </a:lnTo>
                  <a:lnTo>
                    <a:pt x="303" y="17"/>
                  </a:lnTo>
                  <a:lnTo>
                    <a:pt x="303" y="12"/>
                  </a:lnTo>
                  <a:lnTo>
                    <a:pt x="302" y="8"/>
                  </a:lnTo>
                  <a:lnTo>
                    <a:pt x="299" y="6"/>
                  </a:lnTo>
                  <a:lnTo>
                    <a:pt x="297" y="3"/>
                  </a:lnTo>
                  <a:lnTo>
                    <a:pt x="294" y="1"/>
                  </a:lnTo>
                  <a:lnTo>
                    <a:pt x="290" y="0"/>
                  </a:lnTo>
                  <a:lnTo>
                    <a:pt x="287" y="0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56" y="5"/>
                  </a:lnTo>
                  <a:lnTo>
                    <a:pt x="232" y="12"/>
                  </a:lnTo>
                  <a:lnTo>
                    <a:pt x="208" y="19"/>
                  </a:lnTo>
                  <a:lnTo>
                    <a:pt x="185" y="28"/>
                  </a:lnTo>
                  <a:lnTo>
                    <a:pt x="161" y="39"/>
                  </a:lnTo>
                  <a:lnTo>
                    <a:pt x="140" y="51"/>
                  </a:lnTo>
                  <a:lnTo>
                    <a:pt x="120" y="63"/>
                  </a:lnTo>
                  <a:lnTo>
                    <a:pt x="100" y="79"/>
                  </a:lnTo>
                  <a:lnTo>
                    <a:pt x="83" y="94"/>
                  </a:lnTo>
                  <a:lnTo>
                    <a:pt x="67" y="111"/>
                  </a:lnTo>
                  <a:lnTo>
                    <a:pt x="52" y="130"/>
                  </a:lnTo>
                  <a:lnTo>
                    <a:pt x="38" y="151"/>
                  </a:lnTo>
                  <a:lnTo>
                    <a:pt x="27" y="172"/>
                  </a:lnTo>
                  <a:lnTo>
                    <a:pt x="17" y="196"/>
                  </a:lnTo>
                  <a:lnTo>
                    <a:pt x="9" y="220"/>
                  </a:lnTo>
                  <a:lnTo>
                    <a:pt x="3" y="246"/>
                  </a:lnTo>
                  <a:lnTo>
                    <a:pt x="3" y="246"/>
                  </a:lnTo>
                  <a:lnTo>
                    <a:pt x="0" y="268"/>
                  </a:lnTo>
                  <a:lnTo>
                    <a:pt x="0" y="292"/>
                  </a:lnTo>
                  <a:lnTo>
                    <a:pt x="1" y="314"/>
                  </a:lnTo>
                  <a:lnTo>
                    <a:pt x="4" y="336"/>
                  </a:lnTo>
                  <a:lnTo>
                    <a:pt x="10" y="358"/>
                  </a:lnTo>
                  <a:lnTo>
                    <a:pt x="17" y="379"/>
                  </a:lnTo>
                  <a:lnTo>
                    <a:pt x="27" y="401"/>
                  </a:lnTo>
                  <a:lnTo>
                    <a:pt x="37" y="420"/>
                  </a:lnTo>
                  <a:lnTo>
                    <a:pt x="49" y="440"/>
                  </a:lnTo>
                  <a:lnTo>
                    <a:pt x="63" y="458"/>
                  </a:lnTo>
                  <a:lnTo>
                    <a:pt x="78" y="475"/>
                  </a:lnTo>
                  <a:lnTo>
                    <a:pt x="93" y="492"/>
                  </a:lnTo>
                  <a:lnTo>
                    <a:pt x="111" y="506"/>
                  </a:lnTo>
                  <a:lnTo>
                    <a:pt x="130" y="519"/>
                  </a:lnTo>
                  <a:lnTo>
                    <a:pt x="148" y="530"/>
                  </a:lnTo>
                  <a:lnTo>
                    <a:pt x="168" y="540"/>
                  </a:lnTo>
                  <a:lnTo>
                    <a:pt x="168" y="540"/>
                  </a:lnTo>
                  <a:lnTo>
                    <a:pt x="174" y="541"/>
                  </a:lnTo>
                  <a:lnTo>
                    <a:pt x="179" y="540"/>
                  </a:lnTo>
                  <a:lnTo>
                    <a:pt x="184" y="537"/>
                  </a:lnTo>
                  <a:lnTo>
                    <a:pt x="187" y="534"/>
                  </a:lnTo>
                  <a:lnTo>
                    <a:pt x="187" y="534"/>
                  </a:lnTo>
                  <a:lnTo>
                    <a:pt x="188" y="540"/>
                  </a:lnTo>
                  <a:lnTo>
                    <a:pt x="189" y="544"/>
                  </a:lnTo>
                  <a:lnTo>
                    <a:pt x="193" y="549"/>
                  </a:lnTo>
                  <a:lnTo>
                    <a:pt x="198" y="553"/>
                  </a:lnTo>
                  <a:lnTo>
                    <a:pt x="202" y="554"/>
                  </a:lnTo>
                  <a:lnTo>
                    <a:pt x="208" y="555"/>
                  </a:lnTo>
                  <a:lnTo>
                    <a:pt x="213" y="553"/>
                  </a:lnTo>
                  <a:lnTo>
                    <a:pt x="219" y="549"/>
                  </a:lnTo>
                  <a:lnTo>
                    <a:pt x="219" y="549"/>
                  </a:lnTo>
                  <a:lnTo>
                    <a:pt x="230" y="532"/>
                  </a:lnTo>
                  <a:lnTo>
                    <a:pt x="242" y="514"/>
                  </a:lnTo>
                  <a:lnTo>
                    <a:pt x="253" y="496"/>
                  </a:lnTo>
                  <a:lnTo>
                    <a:pt x="265" y="480"/>
                  </a:lnTo>
                  <a:lnTo>
                    <a:pt x="265" y="480"/>
                  </a:lnTo>
                  <a:lnTo>
                    <a:pt x="267" y="479"/>
                  </a:lnTo>
                  <a:lnTo>
                    <a:pt x="267" y="479"/>
                  </a:lnTo>
                  <a:lnTo>
                    <a:pt x="270" y="472"/>
                  </a:lnTo>
                  <a:lnTo>
                    <a:pt x="270" y="472"/>
                  </a:lnTo>
                  <a:lnTo>
                    <a:pt x="273" y="467"/>
                  </a:lnTo>
                  <a:lnTo>
                    <a:pt x="273" y="461"/>
                  </a:lnTo>
                  <a:lnTo>
                    <a:pt x="271" y="457"/>
                  </a:lnTo>
                  <a:lnTo>
                    <a:pt x="268" y="453"/>
                  </a:lnTo>
                  <a:lnTo>
                    <a:pt x="263" y="450"/>
                  </a:lnTo>
                  <a:lnTo>
                    <a:pt x="258" y="447"/>
                  </a:lnTo>
                  <a:lnTo>
                    <a:pt x="253" y="447"/>
                  </a:lnTo>
                  <a:lnTo>
                    <a:pt x="248" y="450"/>
                  </a:lnTo>
                  <a:lnTo>
                    <a:pt x="248" y="450"/>
                  </a:lnTo>
                  <a:lnTo>
                    <a:pt x="239" y="456"/>
                  </a:lnTo>
                  <a:lnTo>
                    <a:pt x="230" y="464"/>
                  </a:lnTo>
                  <a:lnTo>
                    <a:pt x="230" y="464"/>
                  </a:lnTo>
                  <a:lnTo>
                    <a:pt x="233" y="422"/>
                  </a:lnTo>
                  <a:lnTo>
                    <a:pt x="235" y="401"/>
                  </a:lnTo>
                  <a:lnTo>
                    <a:pt x="240" y="381"/>
                  </a:lnTo>
                  <a:lnTo>
                    <a:pt x="240" y="381"/>
                  </a:lnTo>
                  <a:lnTo>
                    <a:pt x="240" y="375"/>
                  </a:lnTo>
                  <a:lnTo>
                    <a:pt x="239" y="370"/>
                  </a:lnTo>
                  <a:lnTo>
                    <a:pt x="236" y="365"/>
                  </a:lnTo>
                  <a:lnTo>
                    <a:pt x="233" y="362"/>
                  </a:lnTo>
                  <a:lnTo>
                    <a:pt x="229" y="358"/>
                  </a:lnTo>
                  <a:lnTo>
                    <a:pt x="225" y="357"/>
                  </a:lnTo>
                  <a:lnTo>
                    <a:pt x="220" y="356"/>
                  </a:lnTo>
                  <a:lnTo>
                    <a:pt x="214" y="357"/>
                  </a:lnTo>
                  <a:lnTo>
                    <a:pt x="214" y="357"/>
                  </a:lnTo>
                  <a:lnTo>
                    <a:pt x="227" y="320"/>
                  </a:lnTo>
                  <a:lnTo>
                    <a:pt x="237" y="282"/>
                  </a:lnTo>
                  <a:lnTo>
                    <a:pt x="247" y="24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198"/>
                  </a:lnTo>
                  <a:lnTo>
                    <a:pt x="254" y="193"/>
                  </a:lnTo>
                  <a:lnTo>
                    <a:pt x="253" y="190"/>
                  </a:lnTo>
                  <a:lnTo>
                    <a:pt x="249" y="186"/>
                  </a:lnTo>
                  <a:lnTo>
                    <a:pt x="249" y="186"/>
                  </a:lnTo>
                  <a:lnTo>
                    <a:pt x="261" y="140"/>
                  </a:lnTo>
                  <a:lnTo>
                    <a:pt x="267" y="116"/>
                  </a:lnTo>
                  <a:lnTo>
                    <a:pt x="270" y="92"/>
                  </a:lnTo>
                  <a:lnTo>
                    <a:pt x="270" y="92"/>
                  </a:lnTo>
                  <a:lnTo>
                    <a:pt x="270" y="84"/>
                  </a:lnTo>
                  <a:lnTo>
                    <a:pt x="268" y="79"/>
                  </a:lnTo>
                  <a:lnTo>
                    <a:pt x="264" y="74"/>
                  </a:lnTo>
                  <a:lnTo>
                    <a:pt x="260" y="70"/>
                  </a:lnTo>
                  <a:lnTo>
                    <a:pt x="254" y="68"/>
                  </a:lnTo>
                  <a:lnTo>
                    <a:pt x="248" y="69"/>
                  </a:lnTo>
                  <a:lnTo>
                    <a:pt x="242" y="72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195" y="145"/>
                  </a:lnTo>
                  <a:lnTo>
                    <a:pt x="151" y="212"/>
                  </a:lnTo>
                  <a:lnTo>
                    <a:pt x="151" y="212"/>
                  </a:lnTo>
                  <a:lnTo>
                    <a:pt x="178" y="144"/>
                  </a:lnTo>
                  <a:lnTo>
                    <a:pt x="192" y="109"/>
                  </a:lnTo>
                  <a:lnTo>
                    <a:pt x="203" y="75"/>
                  </a:lnTo>
                  <a:lnTo>
                    <a:pt x="203" y="75"/>
                  </a:lnTo>
                  <a:lnTo>
                    <a:pt x="203" y="72"/>
                  </a:lnTo>
                  <a:lnTo>
                    <a:pt x="203" y="68"/>
                  </a:lnTo>
                  <a:lnTo>
                    <a:pt x="202" y="63"/>
                  </a:lnTo>
                  <a:lnTo>
                    <a:pt x="199" y="60"/>
                  </a:lnTo>
                  <a:lnTo>
                    <a:pt x="193" y="58"/>
                  </a:lnTo>
                  <a:lnTo>
                    <a:pt x="193" y="58"/>
                  </a:lnTo>
                  <a:lnTo>
                    <a:pt x="207" y="52"/>
                  </a:lnTo>
                  <a:lnTo>
                    <a:pt x="220" y="46"/>
                  </a:lnTo>
                  <a:lnTo>
                    <a:pt x="234" y="42"/>
                  </a:lnTo>
                  <a:lnTo>
                    <a:pt x="246" y="41"/>
                  </a:lnTo>
                  <a:lnTo>
                    <a:pt x="251" y="41"/>
                  </a:lnTo>
                  <a:lnTo>
                    <a:pt x="256" y="41"/>
                  </a:lnTo>
                  <a:lnTo>
                    <a:pt x="261" y="42"/>
                  </a:lnTo>
                  <a:lnTo>
                    <a:pt x="265" y="45"/>
                  </a:lnTo>
                  <a:lnTo>
                    <a:pt x="269" y="48"/>
                  </a:lnTo>
                  <a:lnTo>
                    <a:pt x="271" y="53"/>
                  </a:lnTo>
                  <a:lnTo>
                    <a:pt x="274" y="58"/>
                  </a:lnTo>
                  <a:lnTo>
                    <a:pt x="275" y="65"/>
                  </a:lnTo>
                  <a:lnTo>
                    <a:pt x="275" y="65"/>
                  </a:lnTo>
                  <a:lnTo>
                    <a:pt x="278" y="111"/>
                  </a:lnTo>
                  <a:lnTo>
                    <a:pt x="282" y="159"/>
                  </a:lnTo>
                  <a:lnTo>
                    <a:pt x="283" y="206"/>
                  </a:lnTo>
                  <a:lnTo>
                    <a:pt x="284" y="254"/>
                  </a:lnTo>
                  <a:lnTo>
                    <a:pt x="284" y="254"/>
                  </a:lnTo>
                  <a:lnTo>
                    <a:pt x="285" y="306"/>
                  </a:lnTo>
                  <a:lnTo>
                    <a:pt x="283" y="357"/>
                  </a:lnTo>
                  <a:lnTo>
                    <a:pt x="280" y="408"/>
                  </a:lnTo>
                  <a:lnTo>
                    <a:pt x="275" y="459"/>
                  </a:lnTo>
                  <a:lnTo>
                    <a:pt x="268" y="509"/>
                  </a:lnTo>
                  <a:lnTo>
                    <a:pt x="258" y="561"/>
                  </a:lnTo>
                  <a:lnTo>
                    <a:pt x="248" y="611"/>
                  </a:lnTo>
                  <a:lnTo>
                    <a:pt x="236" y="660"/>
                  </a:lnTo>
                  <a:lnTo>
                    <a:pt x="236" y="660"/>
                  </a:lnTo>
                  <a:lnTo>
                    <a:pt x="235" y="664"/>
                  </a:lnTo>
                  <a:lnTo>
                    <a:pt x="236" y="666"/>
                  </a:lnTo>
                  <a:lnTo>
                    <a:pt x="239" y="667"/>
                  </a:lnTo>
                  <a:lnTo>
                    <a:pt x="240" y="669"/>
                  </a:lnTo>
                  <a:lnTo>
                    <a:pt x="242" y="669"/>
                  </a:lnTo>
                  <a:lnTo>
                    <a:pt x="244" y="669"/>
                  </a:lnTo>
                  <a:lnTo>
                    <a:pt x="247" y="666"/>
                  </a:lnTo>
                  <a:lnTo>
                    <a:pt x="248" y="664"/>
                  </a:lnTo>
                  <a:lnTo>
                    <a:pt x="248" y="664"/>
                  </a:lnTo>
                  <a:close/>
                  <a:moveTo>
                    <a:pt x="86" y="244"/>
                  </a:moveTo>
                  <a:lnTo>
                    <a:pt x="86" y="244"/>
                  </a:lnTo>
                  <a:lnTo>
                    <a:pt x="85" y="246"/>
                  </a:lnTo>
                  <a:lnTo>
                    <a:pt x="85" y="248"/>
                  </a:lnTo>
                  <a:lnTo>
                    <a:pt x="86" y="251"/>
                  </a:lnTo>
                  <a:lnTo>
                    <a:pt x="89" y="252"/>
                  </a:lnTo>
                  <a:lnTo>
                    <a:pt x="90" y="253"/>
                  </a:lnTo>
                  <a:lnTo>
                    <a:pt x="92" y="254"/>
                  </a:lnTo>
                  <a:lnTo>
                    <a:pt x="95" y="253"/>
                  </a:lnTo>
                  <a:lnTo>
                    <a:pt x="97" y="252"/>
                  </a:lnTo>
                  <a:lnTo>
                    <a:pt x="97" y="252"/>
                  </a:lnTo>
                  <a:lnTo>
                    <a:pt x="62" y="334"/>
                  </a:lnTo>
                  <a:lnTo>
                    <a:pt x="62" y="334"/>
                  </a:lnTo>
                  <a:lnTo>
                    <a:pt x="59" y="341"/>
                  </a:lnTo>
                  <a:lnTo>
                    <a:pt x="61" y="347"/>
                  </a:lnTo>
                  <a:lnTo>
                    <a:pt x="63" y="353"/>
                  </a:lnTo>
                  <a:lnTo>
                    <a:pt x="68" y="357"/>
                  </a:lnTo>
                  <a:lnTo>
                    <a:pt x="72" y="361"/>
                  </a:lnTo>
                  <a:lnTo>
                    <a:pt x="78" y="362"/>
                  </a:lnTo>
                  <a:lnTo>
                    <a:pt x="81" y="362"/>
                  </a:lnTo>
                  <a:lnTo>
                    <a:pt x="84" y="361"/>
                  </a:lnTo>
                  <a:lnTo>
                    <a:pt x="86" y="358"/>
                  </a:lnTo>
                  <a:lnTo>
                    <a:pt x="89" y="356"/>
                  </a:lnTo>
                  <a:lnTo>
                    <a:pt x="89" y="356"/>
                  </a:lnTo>
                  <a:lnTo>
                    <a:pt x="122" y="314"/>
                  </a:lnTo>
                  <a:lnTo>
                    <a:pt x="152" y="271"/>
                  </a:lnTo>
                  <a:lnTo>
                    <a:pt x="182" y="227"/>
                  </a:lnTo>
                  <a:lnTo>
                    <a:pt x="212" y="183"/>
                  </a:lnTo>
                  <a:lnTo>
                    <a:pt x="212" y="183"/>
                  </a:lnTo>
                  <a:lnTo>
                    <a:pt x="201" y="217"/>
                  </a:lnTo>
                  <a:lnTo>
                    <a:pt x="191" y="250"/>
                  </a:lnTo>
                  <a:lnTo>
                    <a:pt x="178" y="282"/>
                  </a:lnTo>
                  <a:lnTo>
                    <a:pt x="165" y="315"/>
                  </a:lnTo>
                  <a:lnTo>
                    <a:pt x="138" y="379"/>
                  </a:lnTo>
                  <a:lnTo>
                    <a:pt x="110" y="444"/>
                  </a:lnTo>
                  <a:lnTo>
                    <a:pt x="110" y="444"/>
                  </a:lnTo>
                  <a:lnTo>
                    <a:pt x="93" y="423"/>
                  </a:lnTo>
                  <a:lnTo>
                    <a:pt x="79" y="401"/>
                  </a:lnTo>
                  <a:lnTo>
                    <a:pt x="67" y="377"/>
                  </a:lnTo>
                  <a:lnTo>
                    <a:pt x="57" y="355"/>
                  </a:lnTo>
                  <a:lnTo>
                    <a:pt x="49" y="331"/>
                  </a:lnTo>
                  <a:lnTo>
                    <a:pt x="43" y="308"/>
                  </a:lnTo>
                  <a:lnTo>
                    <a:pt x="40" y="283"/>
                  </a:lnTo>
                  <a:lnTo>
                    <a:pt x="40" y="260"/>
                  </a:lnTo>
                  <a:lnTo>
                    <a:pt x="41" y="248"/>
                  </a:lnTo>
                  <a:lnTo>
                    <a:pt x="42" y="237"/>
                  </a:lnTo>
                  <a:lnTo>
                    <a:pt x="44" y="225"/>
                  </a:lnTo>
                  <a:lnTo>
                    <a:pt x="48" y="213"/>
                  </a:lnTo>
                  <a:lnTo>
                    <a:pt x="51" y="202"/>
                  </a:lnTo>
                  <a:lnTo>
                    <a:pt x="56" y="190"/>
                  </a:lnTo>
                  <a:lnTo>
                    <a:pt x="62" y="179"/>
                  </a:lnTo>
                  <a:lnTo>
                    <a:pt x="68" y="168"/>
                  </a:lnTo>
                  <a:lnTo>
                    <a:pt x="75" y="157"/>
                  </a:lnTo>
                  <a:lnTo>
                    <a:pt x="83" y="145"/>
                  </a:lnTo>
                  <a:lnTo>
                    <a:pt x="91" y="135"/>
                  </a:lnTo>
                  <a:lnTo>
                    <a:pt x="102" y="124"/>
                  </a:lnTo>
                  <a:lnTo>
                    <a:pt x="112" y="114"/>
                  </a:lnTo>
                  <a:lnTo>
                    <a:pt x="124" y="103"/>
                  </a:lnTo>
                  <a:lnTo>
                    <a:pt x="137" y="93"/>
                  </a:lnTo>
                  <a:lnTo>
                    <a:pt x="150" y="83"/>
                  </a:lnTo>
                  <a:lnTo>
                    <a:pt x="150" y="83"/>
                  </a:lnTo>
                  <a:lnTo>
                    <a:pt x="173" y="68"/>
                  </a:lnTo>
                  <a:lnTo>
                    <a:pt x="173" y="68"/>
                  </a:lnTo>
                  <a:lnTo>
                    <a:pt x="160" y="89"/>
                  </a:lnTo>
                  <a:lnTo>
                    <a:pt x="148" y="110"/>
                  </a:lnTo>
                  <a:lnTo>
                    <a:pt x="126" y="154"/>
                  </a:lnTo>
                  <a:lnTo>
                    <a:pt x="106" y="198"/>
                  </a:lnTo>
                  <a:lnTo>
                    <a:pt x="86" y="244"/>
                  </a:lnTo>
                  <a:lnTo>
                    <a:pt x="86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1">
              <a:extLst>
                <a:ext uri="{FF2B5EF4-FFF2-40B4-BE49-F238E27FC236}">
                  <a16:creationId xmlns:a16="http://schemas.microsoft.com/office/drawing/2014/main" id="{B13210B8-5C74-783B-46CC-6C933C46F2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2326" y="4884738"/>
              <a:ext cx="150813" cy="147638"/>
            </a:xfrm>
            <a:custGeom>
              <a:avLst/>
              <a:gdLst>
                <a:gd name="T0" fmla="*/ 537 w 567"/>
                <a:gd name="T1" fmla="*/ 61 h 560"/>
                <a:gd name="T2" fmla="*/ 499 w 567"/>
                <a:gd name="T3" fmla="*/ 23 h 560"/>
                <a:gd name="T4" fmla="*/ 453 w 567"/>
                <a:gd name="T5" fmla="*/ 3 h 560"/>
                <a:gd name="T6" fmla="*/ 354 w 567"/>
                <a:gd name="T7" fmla="*/ 10 h 560"/>
                <a:gd name="T8" fmla="*/ 243 w 567"/>
                <a:gd name="T9" fmla="*/ 60 h 560"/>
                <a:gd name="T10" fmla="*/ 227 w 567"/>
                <a:gd name="T11" fmla="*/ 69 h 560"/>
                <a:gd name="T12" fmla="*/ 166 w 567"/>
                <a:gd name="T13" fmla="*/ 115 h 560"/>
                <a:gd name="T14" fmla="*/ 58 w 567"/>
                <a:gd name="T15" fmla="*/ 233 h 560"/>
                <a:gd name="T16" fmla="*/ 9 w 567"/>
                <a:gd name="T17" fmla="*/ 346 h 560"/>
                <a:gd name="T18" fmla="*/ 0 w 567"/>
                <a:gd name="T19" fmla="*/ 424 h 560"/>
                <a:gd name="T20" fmla="*/ 11 w 567"/>
                <a:gd name="T21" fmla="*/ 506 h 560"/>
                <a:gd name="T22" fmla="*/ 26 w 567"/>
                <a:gd name="T23" fmla="*/ 539 h 560"/>
                <a:gd name="T24" fmla="*/ 53 w 567"/>
                <a:gd name="T25" fmla="*/ 559 h 560"/>
                <a:gd name="T26" fmla="*/ 106 w 567"/>
                <a:gd name="T27" fmla="*/ 553 h 560"/>
                <a:gd name="T28" fmla="*/ 201 w 567"/>
                <a:gd name="T29" fmla="*/ 493 h 560"/>
                <a:gd name="T30" fmla="*/ 389 w 567"/>
                <a:gd name="T31" fmla="*/ 308 h 560"/>
                <a:gd name="T32" fmla="*/ 545 w 567"/>
                <a:gd name="T33" fmla="*/ 136 h 560"/>
                <a:gd name="T34" fmla="*/ 560 w 567"/>
                <a:gd name="T35" fmla="*/ 140 h 560"/>
                <a:gd name="T36" fmla="*/ 561 w 567"/>
                <a:gd name="T37" fmla="*/ 121 h 560"/>
                <a:gd name="T38" fmla="*/ 566 w 567"/>
                <a:gd name="T39" fmla="*/ 106 h 560"/>
                <a:gd name="T40" fmla="*/ 554 w 567"/>
                <a:gd name="T41" fmla="*/ 96 h 560"/>
                <a:gd name="T42" fmla="*/ 309 w 567"/>
                <a:gd name="T43" fmla="*/ 55 h 560"/>
                <a:gd name="T44" fmla="*/ 218 w 567"/>
                <a:gd name="T45" fmla="*/ 200 h 560"/>
                <a:gd name="T46" fmla="*/ 104 w 567"/>
                <a:gd name="T47" fmla="*/ 350 h 560"/>
                <a:gd name="T48" fmla="*/ 252 w 567"/>
                <a:gd name="T49" fmla="*/ 88 h 560"/>
                <a:gd name="T50" fmla="*/ 407 w 567"/>
                <a:gd name="T51" fmla="*/ 231 h 560"/>
                <a:gd name="T52" fmla="*/ 362 w 567"/>
                <a:gd name="T53" fmla="*/ 291 h 560"/>
                <a:gd name="T54" fmla="*/ 209 w 567"/>
                <a:gd name="T55" fmla="*/ 459 h 560"/>
                <a:gd name="T56" fmla="*/ 118 w 567"/>
                <a:gd name="T57" fmla="*/ 521 h 560"/>
                <a:gd name="T58" fmla="*/ 69 w 567"/>
                <a:gd name="T59" fmla="*/ 532 h 560"/>
                <a:gd name="T60" fmla="*/ 42 w 567"/>
                <a:gd name="T61" fmla="*/ 500 h 560"/>
                <a:gd name="T62" fmla="*/ 31 w 567"/>
                <a:gd name="T63" fmla="*/ 418 h 560"/>
                <a:gd name="T64" fmla="*/ 34 w 567"/>
                <a:gd name="T65" fmla="*/ 422 h 560"/>
                <a:gd name="T66" fmla="*/ 46 w 567"/>
                <a:gd name="T67" fmla="*/ 443 h 560"/>
                <a:gd name="T68" fmla="*/ 80 w 567"/>
                <a:gd name="T69" fmla="*/ 425 h 560"/>
                <a:gd name="T70" fmla="*/ 186 w 567"/>
                <a:gd name="T71" fmla="*/ 311 h 560"/>
                <a:gd name="T72" fmla="*/ 98 w 567"/>
                <a:gd name="T73" fmla="*/ 449 h 560"/>
                <a:gd name="T74" fmla="*/ 97 w 567"/>
                <a:gd name="T75" fmla="*/ 466 h 560"/>
                <a:gd name="T76" fmla="*/ 121 w 567"/>
                <a:gd name="T77" fmla="*/ 476 h 560"/>
                <a:gd name="T78" fmla="*/ 190 w 567"/>
                <a:gd name="T79" fmla="*/ 389 h 560"/>
                <a:gd name="T80" fmla="*/ 312 w 567"/>
                <a:gd name="T81" fmla="*/ 205 h 560"/>
                <a:gd name="T82" fmla="*/ 362 w 567"/>
                <a:gd name="T83" fmla="*/ 117 h 560"/>
                <a:gd name="T84" fmla="*/ 352 w 567"/>
                <a:gd name="T85" fmla="*/ 164 h 560"/>
                <a:gd name="T86" fmla="*/ 227 w 567"/>
                <a:gd name="T87" fmla="*/ 353 h 560"/>
                <a:gd name="T88" fmla="*/ 224 w 567"/>
                <a:gd name="T89" fmla="*/ 367 h 560"/>
                <a:gd name="T90" fmla="*/ 248 w 567"/>
                <a:gd name="T91" fmla="*/ 382 h 560"/>
                <a:gd name="T92" fmla="*/ 259 w 567"/>
                <a:gd name="T93" fmla="*/ 373 h 560"/>
                <a:gd name="T94" fmla="*/ 344 w 567"/>
                <a:gd name="T95" fmla="*/ 263 h 560"/>
                <a:gd name="T96" fmla="*/ 433 w 567"/>
                <a:gd name="T97" fmla="*/ 160 h 560"/>
                <a:gd name="T98" fmla="*/ 402 w 567"/>
                <a:gd name="T99" fmla="*/ 210 h 560"/>
                <a:gd name="T100" fmla="*/ 481 w 567"/>
                <a:gd name="T101" fmla="*/ 149 h 560"/>
                <a:gd name="T102" fmla="*/ 500 w 567"/>
                <a:gd name="T103" fmla="*/ 85 h 560"/>
                <a:gd name="T104" fmla="*/ 478 w 567"/>
                <a:gd name="T105" fmla="*/ 72 h 560"/>
                <a:gd name="T106" fmla="*/ 413 w 567"/>
                <a:gd name="T107" fmla="*/ 126 h 560"/>
                <a:gd name="T108" fmla="*/ 437 w 567"/>
                <a:gd name="T109" fmla="*/ 47 h 560"/>
                <a:gd name="T110" fmla="*/ 426 w 567"/>
                <a:gd name="T111" fmla="*/ 25 h 560"/>
                <a:gd name="T112" fmla="*/ 488 w 567"/>
                <a:gd name="T113" fmla="*/ 45 h 560"/>
                <a:gd name="T114" fmla="*/ 533 w 567"/>
                <a:gd name="T115" fmla="*/ 107 h 560"/>
                <a:gd name="T116" fmla="*/ 481 w 567"/>
                <a:gd name="T117" fmla="*/ 14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7" h="560">
                  <a:moveTo>
                    <a:pt x="554" y="96"/>
                  </a:moveTo>
                  <a:lnTo>
                    <a:pt x="554" y="96"/>
                  </a:lnTo>
                  <a:lnTo>
                    <a:pt x="548" y="83"/>
                  </a:lnTo>
                  <a:lnTo>
                    <a:pt x="543" y="72"/>
                  </a:lnTo>
                  <a:lnTo>
                    <a:pt x="537" y="61"/>
                  </a:lnTo>
                  <a:lnTo>
                    <a:pt x="530" y="52"/>
                  </a:lnTo>
                  <a:lnTo>
                    <a:pt x="523" y="42"/>
                  </a:lnTo>
                  <a:lnTo>
                    <a:pt x="516" y="35"/>
                  </a:lnTo>
                  <a:lnTo>
                    <a:pt x="508" y="28"/>
                  </a:lnTo>
                  <a:lnTo>
                    <a:pt x="499" y="23"/>
                  </a:lnTo>
                  <a:lnTo>
                    <a:pt x="490" y="17"/>
                  </a:lnTo>
                  <a:lnTo>
                    <a:pt x="482" y="12"/>
                  </a:lnTo>
                  <a:lnTo>
                    <a:pt x="472" y="9"/>
                  </a:lnTo>
                  <a:lnTo>
                    <a:pt x="462" y="5"/>
                  </a:lnTo>
                  <a:lnTo>
                    <a:pt x="453" y="3"/>
                  </a:lnTo>
                  <a:lnTo>
                    <a:pt x="442" y="2"/>
                  </a:lnTo>
                  <a:lnTo>
                    <a:pt x="421" y="0"/>
                  </a:lnTo>
                  <a:lnTo>
                    <a:pt x="399" y="0"/>
                  </a:lnTo>
                  <a:lnTo>
                    <a:pt x="376" y="4"/>
                  </a:lnTo>
                  <a:lnTo>
                    <a:pt x="354" y="10"/>
                  </a:lnTo>
                  <a:lnTo>
                    <a:pt x="332" y="17"/>
                  </a:lnTo>
                  <a:lnTo>
                    <a:pt x="309" y="25"/>
                  </a:lnTo>
                  <a:lnTo>
                    <a:pt x="286" y="35"/>
                  </a:lnTo>
                  <a:lnTo>
                    <a:pt x="264" y="47"/>
                  </a:lnTo>
                  <a:lnTo>
                    <a:pt x="243" y="60"/>
                  </a:lnTo>
                  <a:lnTo>
                    <a:pt x="243" y="60"/>
                  </a:lnTo>
                  <a:lnTo>
                    <a:pt x="237" y="60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7" y="69"/>
                  </a:lnTo>
                  <a:lnTo>
                    <a:pt x="227" y="69"/>
                  </a:lnTo>
                  <a:lnTo>
                    <a:pt x="217" y="75"/>
                  </a:lnTo>
                  <a:lnTo>
                    <a:pt x="217" y="75"/>
                  </a:lnTo>
                  <a:lnTo>
                    <a:pt x="192" y="94"/>
                  </a:lnTo>
                  <a:lnTo>
                    <a:pt x="166" y="115"/>
                  </a:lnTo>
                  <a:lnTo>
                    <a:pt x="141" y="136"/>
                  </a:lnTo>
                  <a:lnTo>
                    <a:pt x="118" y="158"/>
                  </a:lnTo>
                  <a:lnTo>
                    <a:pt x="97" y="183"/>
                  </a:lnTo>
                  <a:lnTo>
                    <a:pt x="77" y="208"/>
                  </a:lnTo>
                  <a:lnTo>
                    <a:pt x="58" y="233"/>
                  </a:lnTo>
                  <a:lnTo>
                    <a:pt x="43" y="260"/>
                  </a:lnTo>
                  <a:lnTo>
                    <a:pt x="29" y="288"/>
                  </a:lnTo>
                  <a:lnTo>
                    <a:pt x="17" y="316"/>
                  </a:lnTo>
                  <a:lnTo>
                    <a:pt x="12" y="332"/>
                  </a:lnTo>
                  <a:lnTo>
                    <a:pt x="9" y="346"/>
                  </a:lnTo>
                  <a:lnTo>
                    <a:pt x="5" y="361"/>
                  </a:lnTo>
                  <a:lnTo>
                    <a:pt x="3" y="376"/>
                  </a:lnTo>
                  <a:lnTo>
                    <a:pt x="1" y="392"/>
                  </a:lnTo>
                  <a:lnTo>
                    <a:pt x="0" y="408"/>
                  </a:lnTo>
                  <a:lnTo>
                    <a:pt x="0" y="424"/>
                  </a:lnTo>
                  <a:lnTo>
                    <a:pt x="1" y="439"/>
                  </a:lnTo>
                  <a:lnTo>
                    <a:pt x="2" y="456"/>
                  </a:lnTo>
                  <a:lnTo>
                    <a:pt x="4" y="472"/>
                  </a:lnTo>
                  <a:lnTo>
                    <a:pt x="8" y="490"/>
                  </a:lnTo>
                  <a:lnTo>
                    <a:pt x="11" y="506"/>
                  </a:lnTo>
                  <a:lnTo>
                    <a:pt x="11" y="506"/>
                  </a:lnTo>
                  <a:lnTo>
                    <a:pt x="15" y="515"/>
                  </a:lnTo>
                  <a:lnTo>
                    <a:pt x="18" y="525"/>
                  </a:lnTo>
                  <a:lnTo>
                    <a:pt x="22" y="532"/>
                  </a:lnTo>
                  <a:lnTo>
                    <a:pt x="26" y="539"/>
                  </a:lnTo>
                  <a:lnTo>
                    <a:pt x="31" y="545"/>
                  </a:lnTo>
                  <a:lnTo>
                    <a:pt x="36" y="549"/>
                  </a:lnTo>
                  <a:lnTo>
                    <a:pt x="42" y="553"/>
                  </a:lnTo>
                  <a:lnTo>
                    <a:pt x="48" y="556"/>
                  </a:lnTo>
                  <a:lnTo>
                    <a:pt x="53" y="559"/>
                  </a:lnTo>
                  <a:lnTo>
                    <a:pt x="60" y="560"/>
                  </a:lnTo>
                  <a:lnTo>
                    <a:pt x="67" y="560"/>
                  </a:lnTo>
                  <a:lnTo>
                    <a:pt x="74" y="560"/>
                  </a:lnTo>
                  <a:lnTo>
                    <a:pt x="90" y="557"/>
                  </a:lnTo>
                  <a:lnTo>
                    <a:pt x="106" y="553"/>
                  </a:lnTo>
                  <a:lnTo>
                    <a:pt x="124" y="545"/>
                  </a:lnTo>
                  <a:lnTo>
                    <a:pt x="141" y="535"/>
                  </a:lnTo>
                  <a:lnTo>
                    <a:pt x="161" y="524"/>
                  </a:lnTo>
                  <a:lnTo>
                    <a:pt x="180" y="509"/>
                  </a:lnTo>
                  <a:lnTo>
                    <a:pt x="201" y="493"/>
                  </a:lnTo>
                  <a:lnTo>
                    <a:pt x="221" y="477"/>
                  </a:lnTo>
                  <a:lnTo>
                    <a:pt x="263" y="438"/>
                  </a:lnTo>
                  <a:lnTo>
                    <a:pt x="305" y="396"/>
                  </a:lnTo>
                  <a:lnTo>
                    <a:pt x="348" y="353"/>
                  </a:lnTo>
                  <a:lnTo>
                    <a:pt x="389" y="308"/>
                  </a:lnTo>
                  <a:lnTo>
                    <a:pt x="428" y="265"/>
                  </a:lnTo>
                  <a:lnTo>
                    <a:pt x="496" y="189"/>
                  </a:lnTo>
                  <a:lnTo>
                    <a:pt x="523" y="158"/>
                  </a:lnTo>
                  <a:lnTo>
                    <a:pt x="545" y="136"/>
                  </a:lnTo>
                  <a:lnTo>
                    <a:pt x="545" y="136"/>
                  </a:lnTo>
                  <a:lnTo>
                    <a:pt x="547" y="138"/>
                  </a:lnTo>
                  <a:lnTo>
                    <a:pt x="550" y="141"/>
                  </a:lnTo>
                  <a:lnTo>
                    <a:pt x="553" y="142"/>
                  </a:lnTo>
                  <a:lnTo>
                    <a:pt x="557" y="141"/>
                  </a:lnTo>
                  <a:lnTo>
                    <a:pt x="560" y="140"/>
                  </a:lnTo>
                  <a:lnTo>
                    <a:pt x="563" y="136"/>
                  </a:lnTo>
                  <a:lnTo>
                    <a:pt x="564" y="133"/>
                  </a:lnTo>
                  <a:lnTo>
                    <a:pt x="564" y="129"/>
                  </a:lnTo>
                  <a:lnTo>
                    <a:pt x="564" y="129"/>
                  </a:lnTo>
                  <a:lnTo>
                    <a:pt x="561" y="121"/>
                  </a:lnTo>
                  <a:lnTo>
                    <a:pt x="561" y="121"/>
                  </a:lnTo>
                  <a:lnTo>
                    <a:pt x="565" y="117"/>
                  </a:lnTo>
                  <a:lnTo>
                    <a:pt x="567" y="113"/>
                  </a:lnTo>
                  <a:lnTo>
                    <a:pt x="567" y="109"/>
                  </a:lnTo>
                  <a:lnTo>
                    <a:pt x="566" y="106"/>
                  </a:lnTo>
                  <a:lnTo>
                    <a:pt x="565" y="102"/>
                  </a:lnTo>
                  <a:lnTo>
                    <a:pt x="561" y="99"/>
                  </a:lnTo>
                  <a:lnTo>
                    <a:pt x="558" y="96"/>
                  </a:lnTo>
                  <a:lnTo>
                    <a:pt x="554" y="96"/>
                  </a:lnTo>
                  <a:lnTo>
                    <a:pt x="554" y="96"/>
                  </a:lnTo>
                  <a:close/>
                  <a:moveTo>
                    <a:pt x="252" y="88"/>
                  </a:moveTo>
                  <a:lnTo>
                    <a:pt x="252" y="88"/>
                  </a:lnTo>
                  <a:lnTo>
                    <a:pt x="271" y="76"/>
                  </a:lnTo>
                  <a:lnTo>
                    <a:pt x="290" y="66"/>
                  </a:lnTo>
                  <a:lnTo>
                    <a:pt x="309" y="55"/>
                  </a:lnTo>
                  <a:lnTo>
                    <a:pt x="328" y="47"/>
                  </a:lnTo>
                  <a:lnTo>
                    <a:pt x="328" y="47"/>
                  </a:lnTo>
                  <a:lnTo>
                    <a:pt x="299" y="85"/>
                  </a:lnTo>
                  <a:lnTo>
                    <a:pt x="271" y="122"/>
                  </a:lnTo>
                  <a:lnTo>
                    <a:pt x="218" y="200"/>
                  </a:lnTo>
                  <a:lnTo>
                    <a:pt x="192" y="239"/>
                  </a:lnTo>
                  <a:lnTo>
                    <a:pt x="163" y="278"/>
                  </a:lnTo>
                  <a:lnTo>
                    <a:pt x="134" y="315"/>
                  </a:lnTo>
                  <a:lnTo>
                    <a:pt x="104" y="350"/>
                  </a:lnTo>
                  <a:lnTo>
                    <a:pt x="104" y="350"/>
                  </a:lnTo>
                  <a:lnTo>
                    <a:pt x="121" y="316"/>
                  </a:lnTo>
                  <a:lnTo>
                    <a:pt x="139" y="284"/>
                  </a:lnTo>
                  <a:lnTo>
                    <a:pt x="176" y="218"/>
                  </a:lnTo>
                  <a:lnTo>
                    <a:pt x="252" y="88"/>
                  </a:lnTo>
                  <a:lnTo>
                    <a:pt x="252" y="88"/>
                  </a:lnTo>
                  <a:close/>
                  <a:moveTo>
                    <a:pt x="401" y="222"/>
                  </a:moveTo>
                  <a:lnTo>
                    <a:pt x="401" y="222"/>
                  </a:lnTo>
                  <a:lnTo>
                    <a:pt x="402" y="225"/>
                  </a:lnTo>
                  <a:lnTo>
                    <a:pt x="405" y="229"/>
                  </a:lnTo>
                  <a:lnTo>
                    <a:pt x="407" y="231"/>
                  </a:lnTo>
                  <a:lnTo>
                    <a:pt x="410" y="232"/>
                  </a:lnTo>
                  <a:lnTo>
                    <a:pt x="410" y="232"/>
                  </a:lnTo>
                  <a:lnTo>
                    <a:pt x="386" y="263"/>
                  </a:lnTo>
                  <a:lnTo>
                    <a:pt x="362" y="291"/>
                  </a:lnTo>
                  <a:lnTo>
                    <a:pt x="362" y="291"/>
                  </a:lnTo>
                  <a:lnTo>
                    <a:pt x="306" y="357"/>
                  </a:lnTo>
                  <a:lnTo>
                    <a:pt x="276" y="392"/>
                  </a:lnTo>
                  <a:lnTo>
                    <a:pt x="243" y="426"/>
                  </a:lnTo>
                  <a:lnTo>
                    <a:pt x="227" y="443"/>
                  </a:lnTo>
                  <a:lnTo>
                    <a:pt x="209" y="459"/>
                  </a:lnTo>
                  <a:lnTo>
                    <a:pt x="192" y="474"/>
                  </a:lnTo>
                  <a:lnTo>
                    <a:pt x="174" y="488"/>
                  </a:lnTo>
                  <a:lnTo>
                    <a:pt x="155" y="500"/>
                  </a:lnTo>
                  <a:lnTo>
                    <a:pt x="137" y="512"/>
                  </a:lnTo>
                  <a:lnTo>
                    <a:pt x="118" y="521"/>
                  </a:lnTo>
                  <a:lnTo>
                    <a:pt x="98" y="529"/>
                  </a:lnTo>
                  <a:lnTo>
                    <a:pt x="98" y="529"/>
                  </a:lnTo>
                  <a:lnTo>
                    <a:pt x="87" y="532"/>
                  </a:lnTo>
                  <a:lnTo>
                    <a:pt x="77" y="533"/>
                  </a:lnTo>
                  <a:lnTo>
                    <a:pt x="69" y="532"/>
                  </a:lnTo>
                  <a:lnTo>
                    <a:pt x="62" y="528"/>
                  </a:lnTo>
                  <a:lnTo>
                    <a:pt x="56" y="522"/>
                  </a:lnTo>
                  <a:lnTo>
                    <a:pt x="50" y="517"/>
                  </a:lnTo>
                  <a:lnTo>
                    <a:pt x="45" y="508"/>
                  </a:lnTo>
                  <a:lnTo>
                    <a:pt x="42" y="500"/>
                  </a:lnTo>
                  <a:lnTo>
                    <a:pt x="39" y="491"/>
                  </a:lnTo>
                  <a:lnTo>
                    <a:pt x="37" y="480"/>
                  </a:lnTo>
                  <a:lnTo>
                    <a:pt x="34" y="459"/>
                  </a:lnTo>
                  <a:lnTo>
                    <a:pt x="32" y="438"/>
                  </a:lnTo>
                  <a:lnTo>
                    <a:pt x="31" y="418"/>
                  </a:lnTo>
                  <a:lnTo>
                    <a:pt x="31" y="418"/>
                  </a:lnTo>
                  <a:lnTo>
                    <a:pt x="35" y="419"/>
                  </a:lnTo>
                  <a:lnTo>
                    <a:pt x="35" y="419"/>
                  </a:lnTo>
                  <a:lnTo>
                    <a:pt x="34" y="422"/>
                  </a:lnTo>
                  <a:lnTo>
                    <a:pt x="34" y="422"/>
                  </a:lnTo>
                  <a:lnTo>
                    <a:pt x="32" y="429"/>
                  </a:lnTo>
                  <a:lnTo>
                    <a:pt x="34" y="433"/>
                  </a:lnTo>
                  <a:lnTo>
                    <a:pt x="36" y="438"/>
                  </a:lnTo>
                  <a:lnTo>
                    <a:pt x="41" y="442"/>
                  </a:lnTo>
                  <a:lnTo>
                    <a:pt x="46" y="443"/>
                  </a:lnTo>
                  <a:lnTo>
                    <a:pt x="52" y="443"/>
                  </a:lnTo>
                  <a:lnTo>
                    <a:pt x="58" y="442"/>
                  </a:lnTo>
                  <a:lnTo>
                    <a:pt x="63" y="439"/>
                  </a:lnTo>
                  <a:lnTo>
                    <a:pt x="63" y="439"/>
                  </a:lnTo>
                  <a:lnTo>
                    <a:pt x="80" y="425"/>
                  </a:lnTo>
                  <a:lnTo>
                    <a:pt x="97" y="410"/>
                  </a:lnTo>
                  <a:lnTo>
                    <a:pt x="113" y="395"/>
                  </a:lnTo>
                  <a:lnTo>
                    <a:pt x="128" y="378"/>
                  </a:lnTo>
                  <a:lnTo>
                    <a:pt x="158" y="344"/>
                  </a:lnTo>
                  <a:lnTo>
                    <a:pt x="186" y="311"/>
                  </a:lnTo>
                  <a:lnTo>
                    <a:pt x="186" y="311"/>
                  </a:lnTo>
                  <a:lnTo>
                    <a:pt x="144" y="381"/>
                  </a:lnTo>
                  <a:lnTo>
                    <a:pt x="121" y="415"/>
                  </a:lnTo>
                  <a:lnTo>
                    <a:pt x="98" y="449"/>
                  </a:lnTo>
                  <a:lnTo>
                    <a:pt x="98" y="449"/>
                  </a:lnTo>
                  <a:lnTo>
                    <a:pt x="96" y="452"/>
                  </a:lnTo>
                  <a:lnTo>
                    <a:pt x="94" y="457"/>
                  </a:lnTo>
                  <a:lnTo>
                    <a:pt x="94" y="460"/>
                  </a:lnTo>
                  <a:lnTo>
                    <a:pt x="96" y="463"/>
                  </a:lnTo>
                  <a:lnTo>
                    <a:pt x="97" y="466"/>
                  </a:lnTo>
                  <a:lnTo>
                    <a:pt x="98" y="469"/>
                  </a:lnTo>
                  <a:lnTo>
                    <a:pt x="104" y="473"/>
                  </a:lnTo>
                  <a:lnTo>
                    <a:pt x="111" y="476"/>
                  </a:lnTo>
                  <a:lnTo>
                    <a:pt x="118" y="476"/>
                  </a:lnTo>
                  <a:lnTo>
                    <a:pt x="121" y="476"/>
                  </a:lnTo>
                  <a:lnTo>
                    <a:pt x="125" y="473"/>
                  </a:lnTo>
                  <a:lnTo>
                    <a:pt x="128" y="471"/>
                  </a:lnTo>
                  <a:lnTo>
                    <a:pt x="131" y="469"/>
                  </a:lnTo>
                  <a:lnTo>
                    <a:pt x="131" y="469"/>
                  </a:lnTo>
                  <a:lnTo>
                    <a:pt x="190" y="389"/>
                  </a:lnTo>
                  <a:lnTo>
                    <a:pt x="220" y="350"/>
                  </a:lnTo>
                  <a:lnTo>
                    <a:pt x="248" y="309"/>
                  </a:lnTo>
                  <a:lnTo>
                    <a:pt x="275" y="268"/>
                  </a:lnTo>
                  <a:lnTo>
                    <a:pt x="300" y="227"/>
                  </a:lnTo>
                  <a:lnTo>
                    <a:pt x="312" y="205"/>
                  </a:lnTo>
                  <a:lnTo>
                    <a:pt x="323" y="184"/>
                  </a:lnTo>
                  <a:lnTo>
                    <a:pt x="333" y="162"/>
                  </a:lnTo>
                  <a:lnTo>
                    <a:pt x="342" y="140"/>
                  </a:lnTo>
                  <a:lnTo>
                    <a:pt x="342" y="140"/>
                  </a:lnTo>
                  <a:lnTo>
                    <a:pt x="362" y="117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76" y="114"/>
                  </a:lnTo>
                  <a:lnTo>
                    <a:pt x="368" y="131"/>
                  </a:lnTo>
                  <a:lnTo>
                    <a:pt x="352" y="164"/>
                  </a:lnTo>
                  <a:lnTo>
                    <a:pt x="333" y="197"/>
                  </a:lnTo>
                  <a:lnTo>
                    <a:pt x="313" y="229"/>
                  </a:lnTo>
                  <a:lnTo>
                    <a:pt x="291" y="260"/>
                  </a:lnTo>
                  <a:lnTo>
                    <a:pt x="270" y="292"/>
                  </a:lnTo>
                  <a:lnTo>
                    <a:pt x="227" y="353"/>
                  </a:lnTo>
                  <a:lnTo>
                    <a:pt x="227" y="353"/>
                  </a:lnTo>
                  <a:lnTo>
                    <a:pt x="224" y="356"/>
                  </a:lnTo>
                  <a:lnTo>
                    <a:pt x="223" y="360"/>
                  </a:lnTo>
                  <a:lnTo>
                    <a:pt x="223" y="363"/>
                  </a:lnTo>
                  <a:lnTo>
                    <a:pt x="224" y="367"/>
                  </a:lnTo>
                  <a:lnTo>
                    <a:pt x="227" y="373"/>
                  </a:lnTo>
                  <a:lnTo>
                    <a:pt x="231" y="377"/>
                  </a:lnTo>
                  <a:lnTo>
                    <a:pt x="237" y="381"/>
                  </a:lnTo>
                  <a:lnTo>
                    <a:pt x="244" y="382"/>
                  </a:lnTo>
                  <a:lnTo>
                    <a:pt x="248" y="382"/>
                  </a:lnTo>
                  <a:lnTo>
                    <a:pt x="251" y="381"/>
                  </a:lnTo>
                  <a:lnTo>
                    <a:pt x="254" y="378"/>
                  </a:lnTo>
                  <a:lnTo>
                    <a:pt x="256" y="376"/>
                  </a:lnTo>
                  <a:lnTo>
                    <a:pt x="256" y="376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259" y="373"/>
                  </a:lnTo>
                  <a:lnTo>
                    <a:pt x="302" y="318"/>
                  </a:lnTo>
                  <a:lnTo>
                    <a:pt x="344" y="263"/>
                  </a:lnTo>
                  <a:lnTo>
                    <a:pt x="365" y="236"/>
                  </a:lnTo>
                  <a:lnTo>
                    <a:pt x="386" y="210"/>
                  </a:lnTo>
                  <a:lnTo>
                    <a:pt x="409" y="184"/>
                  </a:lnTo>
                  <a:lnTo>
                    <a:pt x="433" y="160"/>
                  </a:lnTo>
                  <a:lnTo>
                    <a:pt x="433" y="160"/>
                  </a:lnTo>
                  <a:lnTo>
                    <a:pt x="421" y="179"/>
                  </a:lnTo>
                  <a:lnTo>
                    <a:pt x="408" y="199"/>
                  </a:lnTo>
                  <a:lnTo>
                    <a:pt x="408" y="199"/>
                  </a:lnTo>
                  <a:lnTo>
                    <a:pt x="405" y="205"/>
                  </a:lnTo>
                  <a:lnTo>
                    <a:pt x="402" y="210"/>
                  </a:lnTo>
                  <a:lnTo>
                    <a:pt x="400" y="216"/>
                  </a:lnTo>
                  <a:lnTo>
                    <a:pt x="401" y="222"/>
                  </a:lnTo>
                  <a:lnTo>
                    <a:pt x="401" y="222"/>
                  </a:lnTo>
                  <a:close/>
                  <a:moveTo>
                    <a:pt x="481" y="149"/>
                  </a:moveTo>
                  <a:lnTo>
                    <a:pt x="481" y="149"/>
                  </a:lnTo>
                  <a:lnTo>
                    <a:pt x="492" y="123"/>
                  </a:lnTo>
                  <a:lnTo>
                    <a:pt x="502" y="95"/>
                  </a:lnTo>
                  <a:lnTo>
                    <a:pt x="502" y="95"/>
                  </a:lnTo>
                  <a:lnTo>
                    <a:pt x="502" y="89"/>
                  </a:lnTo>
                  <a:lnTo>
                    <a:pt x="500" y="85"/>
                  </a:lnTo>
                  <a:lnTo>
                    <a:pt x="498" y="79"/>
                  </a:lnTo>
                  <a:lnTo>
                    <a:pt x="495" y="75"/>
                  </a:lnTo>
                  <a:lnTo>
                    <a:pt x="490" y="72"/>
                  </a:lnTo>
                  <a:lnTo>
                    <a:pt x="484" y="71"/>
                  </a:lnTo>
                  <a:lnTo>
                    <a:pt x="478" y="72"/>
                  </a:lnTo>
                  <a:lnTo>
                    <a:pt x="474" y="74"/>
                  </a:lnTo>
                  <a:lnTo>
                    <a:pt x="474" y="74"/>
                  </a:lnTo>
                  <a:lnTo>
                    <a:pt x="457" y="86"/>
                  </a:lnTo>
                  <a:lnTo>
                    <a:pt x="442" y="99"/>
                  </a:lnTo>
                  <a:lnTo>
                    <a:pt x="413" y="126"/>
                  </a:lnTo>
                  <a:lnTo>
                    <a:pt x="413" y="126"/>
                  </a:lnTo>
                  <a:lnTo>
                    <a:pt x="421" y="107"/>
                  </a:lnTo>
                  <a:lnTo>
                    <a:pt x="427" y="87"/>
                  </a:lnTo>
                  <a:lnTo>
                    <a:pt x="433" y="67"/>
                  </a:lnTo>
                  <a:lnTo>
                    <a:pt x="437" y="47"/>
                  </a:lnTo>
                  <a:lnTo>
                    <a:pt x="437" y="47"/>
                  </a:lnTo>
                  <a:lnTo>
                    <a:pt x="437" y="40"/>
                  </a:lnTo>
                  <a:lnTo>
                    <a:pt x="435" y="34"/>
                  </a:lnTo>
                  <a:lnTo>
                    <a:pt x="431" y="28"/>
                  </a:lnTo>
                  <a:lnTo>
                    <a:pt x="426" y="25"/>
                  </a:lnTo>
                  <a:lnTo>
                    <a:pt x="426" y="25"/>
                  </a:lnTo>
                  <a:lnTo>
                    <a:pt x="442" y="27"/>
                  </a:lnTo>
                  <a:lnTo>
                    <a:pt x="458" y="31"/>
                  </a:lnTo>
                  <a:lnTo>
                    <a:pt x="474" y="37"/>
                  </a:lnTo>
                  <a:lnTo>
                    <a:pt x="488" y="45"/>
                  </a:lnTo>
                  <a:lnTo>
                    <a:pt x="500" y="57"/>
                  </a:lnTo>
                  <a:lnTo>
                    <a:pt x="512" y="71"/>
                  </a:lnTo>
                  <a:lnTo>
                    <a:pt x="524" y="87"/>
                  </a:lnTo>
                  <a:lnTo>
                    <a:pt x="533" y="107"/>
                  </a:lnTo>
                  <a:lnTo>
                    <a:pt x="533" y="107"/>
                  </a:lnTo>
                  <a:lnTo>
                    <a:pt x="519" y="116"/>
                  </a:lnTo>
                  <a:lnTo>
                    <a:pt x="506" y="126"/>
                  </a:lnTo>
                  <a:lnTo>
                    <a:pt x="493" y="137"/>
                  </a:lnTo>
                  <a:lnTo>
                    <a:pt x="481" y="149"/>
                  </a:lnTo>
                  <a:lnTo>
                    <a:pt x="481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2">
              <a:extLst>
                <a:ext uri="{FF2B5EF4-FFF2-40B4-BE49-F238E27FC236}">
                  <a16:creationId xmlns:a16="http://schemas.microsoft.com/office/drawing/2014/main" id="{0A1C4E00-436E-1573-4EF0-326812A0E2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2813" y="4729163"/>
              <a:ext cx="98425" cy="111125"/>
            </a:xfrm>
            <a:custGeom>
              <a:avLst/>
              <a:gdLst>
                <a:gd name="T0" fmla="*/ 350 w 369"/>
                <a:gd name="T1" fmla="*/ 281 h 418"/>
                <a:gd name="T2" fmla="*/ 369 w 369"/>
                <a:gd name="T3" fmla="*/ 210 h 418"/>
                <a:gd name="T4" fmla="*/ 365 w 369"/>
                <a:gd name="T5" fmla="*/ 157 h 418"/>
                <a:gd name="T6" fmla="*/ 343 w 369"/>
                <a:gd name="T7" fmla="*/ 100 h 418"/>
                <a:gd name="T8" fmla="*/ 306 w 369"/>
                <a:gd name="T9" fmla="*/ 52 h 418"/>
                <a:gd name="T10" fmla="*/ 255 w 369"/>
                <a:gd name="T11" fmla="*/ 19 h 418"/>
                <a:gd name="T12" fmla="*/ 211 w 369"/>
                <a:gd name="T13" fmla="*/ 5 h 418"/>
                <a:gd name="T14" fmla="*/ 153 w 369"/>
                <a:gd name="T15" fmla="*/ 7 h 418"/>
                <a:gd name="T16" fmla="*/ 145 w 369"/>
                <a:gd name="T17" fmla="*/ 0 h 418"/>
                <a:gd name="T18" fmla="*/ 131 w 369"/>
                <a:gd name="T19" fmla="*/ 4 h 418"/>
                <a:gd name="T20" fmla="*/ 124 w 369"/>
                <a:gd name="T21" fmla="*/ 18 h 418"/>
                <a:gd name="T22" fmla="*/ 67 w 369"/>
                <a:gd name="T23" fmla="*/ 58 h 418"/>
                <a:gd name="T24" fmla="*/ 24 w 369"/>
                <a:gd name="T25" fmla="*/ 115 h 418"/>
                <a:gd name="T26" fmla="*/ 22 w 369"/>
                <a:gd name="T27" fmla="*/ 108 h 418"/>
                <a:gd name="T28" fmla="*/ 10 w 369"/>
                <a:gd name="T29" fmla="*/ 103 h 418"/>
                <a:gd name="T30" fmla="*/ 2 w 369"/>
                <a:gd name="T31" fmla="*/ 113 h 418"/>
                <a:gd name="T32" fmla="*/ 0 w 369"/>
                <a:gd name="T33" fmla="*/ 176 h 418"/>
                <a:gd name="T34" fmla="*/ 6 w 369"/>
                <a:gd name="T35" fmla="*/ 190 h 418"/>
                <a:gd name="T36" fmla="*/ 15 w 369"/>
                <a:gd name="T37" fmla="*/ 206 h 418"/>
                <a:gd name="T38" fmla="*/ 14 w 369"/>
                <a:gd name="T39" fmla="*/ 231 h 418"/>
                <a:gd name="T40" fmla="*/ 17 w 369"/>
                <a:gd name="T41" fmla="*/ 252 h 418"/>
                <a:gd name="T42" fmla="*/ 34 w 369"/>
                <a:gd name="T43" fmla="*/ 258 h 418"/>
                <a:gd name="T44" fmla="*/ 55 w 369"/>
                <a:gd name="T45" fmla="*/ 297 h 418"/>
                <a:gd name="T46" fmla="*/ 93 w 369"/>
                <a:gd name="T47" fmla="*/ 343 h 418"/>
                <a:gd name="T48" fmla="*/ 139 w 369"/>
                <a:gd name="T49" fmla="*/ 381 h 418"/>
                <a:gd name="T50" fmla="*/ 194 w 369"/>
                <a:gd name="T51" fmla="*/ 411 h 418"/>
                <a:gd name="T52" fmla="*/ 224 w 369"/>
                <a:gd name="T53" fmla="*/ 417 h 418"/>
                <a:gd name="T54" fmla="*/ 259 w 369"/>
                <a:gd name="T55" fmla="*/ 396 h 418"/>
                <a:gd name="T56" fmla="*/ 331 w 369"/>
                <a:gd name="T57" fmla="*/ 314 h 418"/>
                <a:gd name="T58" fmla="*/ 190 w 369"/>
                <a:gd name="T59" fmla="*/ 34 h 418"/>
                <a:gd name="T60" fmla="*/ 238 w 369"/>
                <a:gd name="T61" fmla="*/ 44 h 418"/>
                <a:gd name="T62" fmla="*/ 290 w 369"/>
                <a:gd name="T63" fmla="*/ 82 h 418"/>
                <a:gd name="T64" fmla="*/ 293 w 369"/>
                <a:gd name="T65" fmla="*/ 98 h 418"/>
                <a:gd name="T66" fmla="*/ 259 w 369"/>
                <a:gd name="T67" fmla="*/ 143 h 418"/>
                <a:gd name="T68" fmla="*/ 252 w 369"/>
                <a:gd name="T69" fmla="*/ 110 h 418"/>
                <a:gd name="T70" fmla="*/ 256 w 369"/>
                <a:gd name="T71" fmla="*/ 72 h 418"/>
                <a:gd name="T72" fmla="*/ 234 w 369"/>
                <a:gd name="T73" fmla="*/ 62 h 418"/>
                <a:gd name="T74" fmla="*/ 206 w 369"/>
                <a:gd name="T75" fmla="*/ 95 h 418"/>
                <a:gd name="T76" fmla="*/ 162 w 369"/>
                <a:gd name="T77" fmla="*/ 171 h 418"/>
                <a:gd name="T78" fmla="*/ 178 w 369"/>
                <a:gd name="T79" fmla="*/ 36 h 418"/>
                <a:gd name="T80" fmla="*/ 80 w 369"/>
                <a:gd name="T81" fmla="*/ 291 h 418"/>
                <a:gd name="T82" fmla="*/ 62 w 369"/>
                <a:gd name="T83" fmla="*/ 264 h 418"/>
                <a:gd name="T84" fmla="*/ 56 w 369"/>
                <a:gd name="T85" fmla="*/ 246 h 418"/>
                <a:gd name="T86" fmla="*/ 129 w 369"/>
                <a:gd name="T87" fmla="*/ 128 h 418"/>
                <a:gd name="T88" fmla="*/ 103 w 369"/>
                <a:gd name="T89" fmla="*/ 263 h 418"/>
                <a:gd name="T90" fmla="*/ 220 w 369"/>
                <a:gd name="T91" fmla="*/ 380 h 418"/>
                <a:gd name="T92" fmla="*/ 199 w 369"/>
                <a:gd name="T93" fmla="*/ 384 h 418"/>
                <a:gd name="T94" fmla="*/ 160 w 369"/>
                <a:gd name="T95" fmla="*/ 368 h 418"/>
                <a:gd name="T96" fmla="*/ 122 w 369"/>
                <a:gd name="T97" fmla="*/ 335 h 418"/>
                <a:gd name="T98" fmla="*/ 130 w 369"/>
                <a:gd name="T99" fmla="*/ 326 h 418"/>
                <a:gd name="T100" fmla="*/ 186 w 369"/>
                <a:gd name="T101" fmla="*/ 204 h 418"/>
                <a:gd name="T102" fmla="*/ 141 w 369"/>
                <a:gd name="T103" fmla="*/ 332 h 418"/>
                <a:gd name="T104" fmla="*/ 141 w 369"/>
                <a:gd name="T105" fmla="*/ 346 h 418"/>
                <a:gd name="T106" fmla="*/ 164 w 369"/>
                <a:gd name="T107" fmla="*/ 355 h 418"/>
                <a:gd name="T108" fmla="*/ 176 w 369"/>
                <a:gd name="T109" fmla="*/ 347 h 418"/>
                <a:gd name="T110" fmla="*/ 240 w 369"/>
                <a:gd name="T111" fmla="*/ 273 h 418"/>
                <a:gd name="T112" fmla="*/ 219 w 369"/>
                <a:gd name="T113" fmla="*/ 335 h 418"/>
                <a:gd name="T114" fmla="*/ 226 w 369"/>
                <a:gd name="T115" fmla="*/ 350 h 418"/>
                <a:gd name="T116" fmla="*/ 248 w 369"/>
                <a:gd name="T117" fmla="*/ 354 h 418"/>
                <a:gd name="T118" fmla="*/ 255 w 369"/>
                <a:gd name="T119" fmla="*/ 347 h 418"/>
                <a:gd name="T120" fmla="*/ 273 w 369"/>
                <a:gd name="T121" fmla="*/ 334 h 418"/>
                <a:gd name="T122" fmla="*/ 220 w 369"/>
                <a:gd name="T123" fmla="*/ 38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9" h="418">
                  <a:moveTo>
                    <a:pt x="331" y="314"/>
                  </a:moveTo>
                  <a:lnTo>
                    <a:pt x="331" y="314"/>
                  </a:lnTo>
                  <a:lnTo>
                    <a:pt x="342" y="299"/>
                  </a:lnTo>
                  <a:lnTo>
                    <a:pt x="350" y="281"/>
                  </a:lnTo>
                  <a:lnTo>
                    <a:pt x="357" y="265"/>
                  </a:lnTo>
                  <a:lnTo>
                    <a:pt x="363" y="246"/>
                  </a:lnTo>
                  <a:lnTo>
                    <a:pt x="366" y="229"/>
                  </a:lnTo>
                  <a:lnTo>
                    <a:pt x="369" y="210"/>
                  </a:lnTo>
                  <a:lnTo>
                    <a:pt x="369" y="191"/>
                  </a:lnTo>
                  <a:lnTo>
                    <a:pt x="368" y="173"/>
                  </a:lnTo>
                  <a:lnTo>
                    <a:pt x="368" y="173"/>
                  </a:lnTo>
                  <a:lnTo>
                    <a:pt x="365" y="157"/>
                  </a:lnTo>
                  <a:lnTo>
                    <a:pt x="361" y="142"/>
                  </a:lnTo>
                  <a:lnTo>
                    <a:pt x="356" y="128"/>
                  </a:lnTo>
                  <a:lnTo>
                    <a:pt x="350" y="114"/>
                  </a:lnTo>
                  <a:lnTo>
                    <a:pt x="343" y="100"/>
                  </a:lnTo>
                  <a:lnTo>
                    <a:pt x="335" y="87"/>
                  </a:lnTo>
                  <a:lnTo>
                    <a:pt x="326" y="75"/>
                  </a:lnTo>
                  <a:lnTo>
                    <a:pt x="316" y="64"/>
                  </a:lnTo>
                  <a:lnTo>
                    <a:pt x="306" y="52"/>
                  </a:lnTo>
                  <a:lnTo>
                    <a:pt x="294" y="43"/>
                  </a:lnTo>
                  <a:lnTo>
                    <a:pt x="282" y="33"/>
                  </a:lnTo>
                  <a:lnTo>
                    <a:pt x="269" y="26"/>
                  </a:lnTo>
                  <a:lnTo>
                    <a:pt x="255" y="19"/>
                  </a:lnTo>
                  <a:lnTo>
                    <a:pt x="241" y="13"/>
                  </a:lnTo>
                  <a:lnTo>
                    <a:pt x="226" y="9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196" y="4"/>
                  </a:lnTo>
                  <a:lnTo>
                    <a:pt x="182" y="4"/>
                  </a:lnTo>
                  <a:lnTo>
                    <a:pt x="168" y="5"/>
                  </a:lnTo>
                  <a:lnTo>
                    <a:pt x="153" y="7"/>
                  </a:lnTo>
                  <a:lnTo>
                    <a:pt x="153" y="7"/>
                  </a:lnTo>
                  <a:lnTo>
                    <a:pt x="151" y="4"/>
                  </a:lnTo>
                  <a:lnTo>
                    <a:pt x="148" y="3"/>
                  </a:lnTo>
                  <a:lnTo>
                    <a:pt x="145" y="0"/>
                  </a:lnTo>
                  <a:lnTo>
                    <a:pt x="142" y="0"/>
                  </a:lnTo>
                  <a:lnTo>
                    <a:pt x="138" y="0"/>
                  </a:lnTo>
                  <a:lnTo>
                    <a:pt x="135" y="2"/>
                  </a:lnTo>
                  <a:lnTo>
                    <a:pt x="131" y="4"/>
                  </a:lnTo>
                  <a:lnTo>
                    <a:pt x="129" y="9"/>
                  </a:lnTo>
                  <a:lnTo>
                    <a:pt x="129" y="9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09" y="26"/>
                  </a:lnTo>
                  <a:lnTo>
                    <a:pt x="94" y="36"/>
                  </a:lnTo>
                  <a:lnTo>
                    <a:pt x="80" y="46"/>
                  </a:lnTo>
                  <a:lnTo>
                    <a:pt x="67" y="58"/>
                  </a:lnTo>
                  <a:lnTo>
                    <a:pt x="54" y="72"/>
                  </a:lnTo>
                  <a:lnTo>
                    <a:pt x="43" y="86"/>
                  </a:lnTo>
                  <a:lnTo>
                    <a:pt x="33" y="100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22" y="108"/>
                  </a:lnTo>
                  <a:lnTo>
                    <a:pt x="20" y="106"/>
                  </a:lnTo>
                  <a:lnTo>
                    <a:pt x="17" y="103"/>
                  </a:lnTo>
                  <a:lnTo>
                    <a:pt x="13" y="103"/>
                  </a:lnTo>
                  <a:lnTo>
                    <a:pt x="10" y="103"/>
                  </a:lnTo>
                  <a:lnTo>
                    <a:pt x="6" y="106"/>
                  </a:lnTo>
                  <a:lnTo>
                    <a:pt x="4" y="108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4" y="136"/>
                  </a:lnTo>
                  <a:lnTo>
                    <a:pt x="5" y="160"/>
                  </a:lnTo>
                  <a:lnTo>
                    <a:pt x="5" y="160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82"/>
                  </a:lnTo>
                  <a:lnTo>
                    <a:pt x="2" y="187"/>
                  </a:lnTo>
                  <a:lnTo>
                    <a:pt x="6" y="190"/>
                  </a:lnTo>
                  <a:lnTo>
                    <a:pt x="11" y="192"/>
                  </a:lnTo>
                  <a:lnTo>
                    <a:pt x="11" y="192"/>
                  </a:lnTo>
                  <a:lnTo>
                    <a:pt x="13" y="199"/>
                  </a:lnTo>
                  <a:lnTo>
                    <a:pt x="15" y="206"/>
                  </a:lnTo>
                  <a:lnTo>
                    <a:pt x="20" y="219"/>
                  </a:lnTo>
                  <a:lnTo>
                    <a:pt x="20" y="219"/>
                  </a:lnTo>
                  <a:lnTo>
                    <a:pt x="14" y="231"/>
                  </a:lnTo>
                  <a:lnTo>
                    <a:pt x="14" y="231"/>
                  </a:lnTo>
                  <a:lnTo>
                    <a:pt x="13" y="237"/>
                  </a:lnTo>
                  <a:lnTo>
                    <a:pt x="12" y="243"/>
                  </a:lnTo>
                  <a:lnTo>
                    <a:pt x="13" y="247"/>
                  </a:lnTo>
                  <a:lnTo>
                    <a:pt x="17" y="252"/>
                  </a:lnTo>
                  <a:lnTo>
                    <a:pt x="20" y="254"/>
                  </a:lnTo>
                  <a:lnTo>
                    <a:pt x="24" y="257"/>
                  </a:lnTo>
                  <a:lnTo>
                    <a:pt x="29" y="258"/>
                  </a:lnTo>
                  <a:lnTo>
                    <a:pt x="34" y="258"/>
                  </a:lnTo>
                  <a:lnTo>
                    <a:pt x="34" y="258"/>
                  </a:lnTo>
                  <a:lnTo>
                    <a:pt x="41" y="272"/>
                  </a:lnTo>
                  <a:lnTo>
                    <a:pt x="48" y="285"/>
                  </a:lnTo>
                  <a:lnTo>
                    <a:pt x="55" y="297"/>
                  </a:lnTo>
                  <a:lnTo>
                    <a:pt x="65" y="309"/>
                  </a:lnTo>
                  <a:lnTo>
                    <a:pt x="73" y="321"/>
                  </a:lnTo>
                  <a:lnTo>
                    <a:pt x="83" y="332"/>
                  </a:lnTo>
                  <a:lnTo>
                    <a:pt x="93" y="343"/>
                  </a:lnTo>
                  <a:lnTo>
                    <a:pt x="103" y="353"/>
                  </a:lnTo>
                  <a:lnTo>
                    <a:pt x="115" y="363"/>
                  </a:lnTo>
                  <a:lnTo>
                    <a:pt x="127" y="373"/>
                  </a:lnTo>
                  <a:lnTo>
                    <a:pt x="139" y="381"/>
                  </a:lnTo>
                  <a:lnTo>
                    <a:pt x="152" y="390"/>
                  </a:lnTo>
                  <a:lnTo>
                    <a:pt x="166" y="397"/>
                  </a:lnTo>
                  <a:lnTo>
                    <a:pt x="180" y="404"/>
                  </a:lnTo>
                  <a:lnTo>
                    <a:pt x="194" y="411"/>
                  </a:lnTo>
                  <a:lnTo>
                    <a:pt x="210" y="417"/>
                  </a:lnTo>
                  <a:lnTo>
                    <a:pt x="210" y="417"/>
                  </a:lnTo>
                  <a:lnTo>
                    <a:pt x="217" y="418"/>
                  </a:lnTo>
                  <a:lnTo>
                    <a:pt x="224" y="417"/>
                  </a:lnTo>
                  <a:lnTo>
                    <a:pt x="232" y="415"/>
                  </a:lnTo>
                  <a:lnTo>
                    <a:pt x="240" y="410"/>
                  </a:lnTo>
                  <a:lnTo>
                    <a:pt x="249" y="403"/>
                  </a:lnTo>
                  <a:lnTo>
                    <a:pt x="259" y="396"/>
                  </a:lnTo>
                  <a:lnTo>
                    <a:pt x="278" y="379"/>
                  </a:lnTo>
                  <a:lnTo>
                    <a:pt x="295" y="360"/>
                  </a:lnTo>
                  <a:lnTo>
                    <a:pt x="310" y="341"/>
                  </a:lnTo>
                  <a:lnTo>
                    <a:pt x="331" y="314"/>
                  </a:lnTo>
                  <a:lnTo>
                    <a:pt x="331" y="314"/>
                  </a:lnTo>
                  <a:close/>
                  <a:moveTo>
                    <a:pt x="178" y="36"/>
                  </a:moveTo>
                  <a:lnTo>
                    <a:pt x="178" y="36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206" y="36"/>
                  </a:lnTo>
                  <a:lnTo>
                    <a:pt x="223" y="38"/>
                  </a:lnTo>
                  <a:lnTo>
                    <a:pt x="238" y="44"/>
                  </a:lnTo>
                  <a:lnTo>
                    <a:pt x="253" y="51"/>
                  </a:lnTo>
                  <a:lnTo>
                    <a:pt x="266" y="60"/>
                  </a:lnTo>
                  <a:lnTo>
                    <a:pt x="279" y="71"/>
                  </a:lnTo>
                  <a:lnTo>
                    <a:pt x="290" y="82"/>
                  </a:lnTo>
                  <a:lnTo>
                    <a:pt x="301" y="95"/>
                  </a:lnTo>
                  <a:lnTo>
                    <a:pt x="301" y="95"/>
                  </a:lnTo>
                  <a:lnTo>
                    <a:pt x="297" y="95"/>
                  </a:lnTo>
                  <a:lnTo>
                    <a:pt x="293" y="98"/>
                  </a:lnTo>
                  <a:lnTo>
                    <a:pt x="289" y="100"/>
                  </a:lnTo>
                  <a:lnTo>
                    <a:pt x="287" y="102"/>
                  </a:lnTo>
                  <a:lnTo>
                    <a:pt x="287" y="102"/>
                  </a:lnTo>
                  <a:lnTo>
                    <a:pt x="259" y="143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6" y="135"/>
                  </a:lnTo>
                  <a:lnTo>
                    <a:pt x="252" y="110"/>
                  </a:lnTo>
                  <a:lnTo>
                    <a:pt x="258" y="86"/>
                  </a:lnTo>
                  <a:lnTo>
                    <a:pt x="258" y="86"/>
                  </a:lnTo>
                  <a:lnTo>
                    <a:pt x="258" y="78"/>
                  </a:lnTo>
                  <a:lnTo>
                    <a:pt x="256" y="72"/>
                  </a:lnTo>
                  <a:lnTo>
                    <a:pt x="252" y="66"/>
                  </a:lnTo>
                  <a:lnTo>
                    <a:pt x="247" y="64"/>
                  </a:lnTo>
                  <a:lnTo>
                    <a:pt x="240" y="61"/>
                  </a:lnTo>
                  <a:lnTo>
                    <a:pt x="234" y="62"/>
                  </a:lnTo>
                  <a:lnTo>
                    <a:pt x="227" y="66"/>
                  </a:lnTo>
                  <a:lnTo>
                    <a:pt x="223" y="71"/>
                  </a:lnTo>
                  <a:lnTo>
                    <a:pt x="223" y="71"/>
                  </a:lnTo>
                  <a:lnTo>
                    <a:pt x="206" y="95"/>
                  </a:lnTo>
                  <a:lnTo>
                    <a:pt x="190" y="120"/>
                  </a:lnTo>
                  <a:lnTo>
                    <a:pt x="176" y="146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8" y="137"/>
                  </a:lnTo>
                  <a:lnTo>
                    <a:pt x="172" y="103"/>
                  </a:lnTo>
                  <a:lnTo>
                    <a:pt x="176" y="70"/>
                  </a:lnTo>
                  <a:lnTo>
                    <a:pt x="178" y="36"/>
                  </a:lnTo>
                  <a:lnTo>
                    <a:pt x="178" y="36"/>
                  </a:lnTo>
                  <a:close/>
                  <a:moveTo>
                    <a:pt x="94" y="307"/>
                  </a:moveTo>
                  <a:lnTo>
                    <a:pt x="94" y="307"/>
                  </a:lnTo>
                  <a:lnTo>
                    <a:pt x="80" y="291"/>
                  </a:lnTo>
                  <a:lnTo>
                    <a:pt x="70" y="279"/>
                  </a:lnTo>
                  <a:lnTo>
                    <a:pt x="70" y="279"/>
                  </a:lnTo>
                  <a:lnTo>
                    <a:pt x="66" y="271"/>
                  </a:lnTo>
                  <a:lnTo>
                    <a:pt x="62" y="264"/>
                  </a:lnTo>
                  <a:lnTo>
                    <a:pt x="55" y="247"/>
                  </a:lnTo>
                  <a:lnTo>
                    <a:pt x="55" y="247"/>
                  </a:lnTo>
                  <a:lnTo>
                    <a:pt x="56" y="246"/>
                  </a:lnTo>
                  <a:lnTo>
                    <a:pt x="56" y="246"/>
                  </a:lnTo>
                  <a:lnTo>
                    <a:pt x="69" y="219"/>
                  </a:lnTo>
                  <a:lnTo>
                    <a:pt x="69" y="219"/>
                  </a:lnTo>
                  <a:lnTo>
                    <a:pt x="100" y="175"/>
                  </a:lnTo>
                  <a:lnTo>
                    <a:pt x="129" y="128"/>
                  </a:lnTo>
                  <a:lnTo>
                    <a:pt x="129" y="128"/>
                  </a:lnTo>
                  <a:lnTo>
                    <a:pt x="121" y="174"/>
                  </a:lnTo>
                  <a:lnTo>
                    <a:pt x="113" y="218"/>
                  </a:lnTo>
                  <a:lnTo>
                    <a:pt x="103" y="263"/>
                  </a:lnTo>
                  <a:lnTo>
                    <a:pt x="94" y="307"/>
                  </a:lnTo>
                  <a:lnTo>
                    <a:pt x="94" y="307"/>
                  </a:lnTo>
                  <a:close/>
                  <a:moveTo>
                    <a:pt x="220" y="380"/>
                  </a:moveTo>
                  <a:lnTo>
                    <a:pt x="220" y="380"/>
                  </a:lnTo>
                  <a:lnTo>
                    <a:pt x="216" y="383"/>
                  </a:lnTo>
                  <a:lnTo>
                    <a:pt x="210" y="384"/>
                  </a:lnTo>
                  <a:lnTo>
                    <a:pt x="205" y="384"/>
                  </a:lnTo>
                  <a:lnTo>
                    <a:pt x="199" y="384"/>
                  </a:lnTo>
                  <a:lnTo>
                    <a:pt x="193" y="383"/>
                  </a:lnTo>
                  <a:lnTo>
                    <a:pt x="187" y="382"/>
                  </a:lnTo>
                  <a:lnTo>
                    <a:pt x="175" y="376"/>
                  </a:lnTo>
                  <a:lnTo>
                    <a:pt x="160" y="368"/>
                  </a:lnTo>
                  <a:lnTo>
                    <a:pt x="148" y="359"/>
                  </a:lnTo>
                  <a:lnTo>
                    <a:pt x="135" y="347"/>
                  </a:lnTo>
                  <a:lnTo>
                    <a:pt x="122" y="335"/>
                  </a:lnTo>
                  <a:lnTo>
                    <a:pt x="122" y="335"/>
                  </a:lnTo>
                  <a:lnTo>
                    <a:pt x="127" y="332"/>
                  </a:lnTo>
                  <a:lnTo>
                    <a:pt x="128" y="329"/>
                  </a:lnTo>
                  <a:lnTo>
                    <a:pt x="130" y="326"/>
                  </a:lnTo>
                  <a:lnTo>
                    <a:pt x="130" y="326"/>
                  </a:lnTo>
                  <a:lnTo>
                    <a:pt x="143" y="295"/>
                  </a:lnTo>
                  <a:lnTo>
                    <a:pt x="156" y="265"/>
                  </a:lnTo>
                  <a:lnTo>
                    <a:pt x="171" y="235"/>
                  </a:lnTo>
                  <a:lnTo>
                    <a:pt x="186" y="204"/>
                  </a:lnTo>
                  <a:lnTo>
                    <a:pt x="186" y="204"/>
                  </a:lnTo>
                  <a:lnTo>
                    <a:pt x="164" y="268"/>
                  </a:lnTo>
                  <a:lnTo>
                    <a:pt x="141" y="332"/>
                  </a:lnTo>
                  <a:lnTo>
                    <a:pt x="141" y="332"/>
                  </a:lnTo>
                  <a:lnTo>
                    <a:pt x="139" y="335"/>
                  </a:lnTo>
                  <a:lnTo>
                    <a:pt x="139" y="339"/>
                  </a:lnTo>
                  <a:lnTo>
                    <a:pt x="139" y="342"/>
                  </a:lnTo>
                  <a:lnTo>
                    <a:pt x="141" y="346"/>
                  </a:lnTo>
                  <a:lnTo>
                    <a:pt x="145" y="350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4" y="355"/>
                  </a:lnTo>
                  <a:lnTo>
                    <a:pt x="171" y="352"/>
                  </a:lnTo>
                  <a:lnTo>
                    <a:pt x="173" y="349"/>
                  </a:lnTo>
                  <a:lnTo>
                    <a:pt x="176" y="347"/>
                  </a:lnTo>
                  <a:lnTo>
                    <a:pt x="176" y="347"/>
                  </a:lnTo>
                  <a:lnTo>
                    <a:pt x="217" y="280"/>
                  </a:lnTo>
                  <a:lnTo>
                    <a:pt x="258" y="215"/>
                  </a:lnTo>
                  <a:lnTo>
                    <a:pt x="258" y="215"/>
                  </a:lnTo>
                  <a:lnTo>
                    <a:pt x="240" y="273"/>
                  </a:lnTo>
                  <a:lnTo>
                    <a:pt x="231" y="302"/>
                  </a:lnTo>
                  <a:lnTo>
                    <a:pt x="220" y="332"/>
                  </a:lnTo>
                  <a:lnTo>
                    <a:pt x="220" y="332"/>
                  </a:lnTo>
                  <a:lnTo>
                    <a:pt x="219" y="335"/>
                  </a:lnTo>
                  <a:lnTo>
                    <a:pt x="219" y="339"/>
                  </a:lnTo>
                  <a:lnTo>
                    <a:pt x="220" y="342"/>
                  </a:lnTo>
                  <a:lnTo>
                    <a:pt x="221" y="346"/>
                  </a:lnTo>
                  <a:lnTo>
                    <a:pt x="226" y="350"/>
                  </a:lnTo>
                  <a:lnTo>
                    <a:pt x="232" y="354"/>
                  </a:lnTo>
                  <a:lnTo>
                    <a:pt x="238" y="356"/>
                  </a:lnTo>
                  <a:lnTo>
                    <a:pt x="245" y="355"/>
                  </a:lnTo>
                  <a:lnTo>
                    <a:pt x="248" y="354"/>
                  </a:lnTo>
                  <a:lnTo>
                    <a:pt x="251" y="353"/>
                  </a:lnTo>
                  <a:lnTo>
                    <a:pt x="254" y="350"/>
                  </a:lnTo>
                  <a:lnTo>
                    <a:pt x="255" y="347"/>
                  </a:lnTo>
                  <a:lnTo>
                    <a:pt x="255" y="347"/>
                  </a:lnTo>
                  <a:lnTo>
                    <a:pt x="268" y="325"/>
                  </a:lnTo>
                  <a:lnTo>
                    <a:pt x="268" y="325"/>
                  </a:lnTo>
                  <a:lnTo>
                    <a:pt x="273" y="334"/>
                  </a:lnTo>
                  <a:lnTo>
                    <a:pt x="273" y="334"/>
                  </a:lnTo>
                  <a:lnTo>
                    <a:pt x="260" y="347"/>
                  </a:lnTo>
                  <a:lnTo>
                    <a:pt x="247" y="359"/>
                  </a:lnTo>
                  <a:lnTo>
                    <a:pt x="234" y="369"/>
                  </a:lnTo>
                  <a:lnTo>
                    <a:pt x="220" y="380"/>
                  </a:lnTo>
                  <a:lnTo>
                    <a:pt x="220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3">
              <a:extLst>
                <a:ext uri="{FF2B5EF4-FFF2-40B4-BE49-F238E27FC236}">
                  <a16:creationId xmlns:a16="http://schemas.microsoft.com/office/drawing/2014/main" id="{61AD2362-2F0D-571F-6720-E202D0595E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3726" y="4767263"/>
              <a:ext cx="261938" cy="247650"/>
            </a:xfrm>
            <a:custGeom>
              <a:avLst/>
              <a:gdLst>
                <a:gd name="T0" fmla="*/ 531 w 991"/>
                <a:gd name="T1" fmla="*/ 906 h 934"/>
                <a:gd name="T2" fmla="*/ 676 w 991"/>
                <a:gd name="T3" fmla="*/ 848 h 934"/>
                <a:gd name="T4" fmla="*/ 710 w 991"/>
                <a:gd name="T5" fmla="*/ 861 h 934"/>
                <a:gd name="T6" fmla="*/ 856 w 991"/>
                <a:gd name="T7" fmla="*/ 626 h 934"/>
                <a:gd name="T8" fmla="*/ 961 w 991"/>
                <a:gd name="T9" fmla="*/ 321 h 934"/>
                <a:gd name="T10" fmla="*/ 985 w 991"/>
                <a:gd name="T11" fmla="*/ 89 h 934"/>
                <a:gd name="T12" fmla="*/ 910 w 991"/>
                <a:gd name="T13" fmla="*/ 15 h 934"/>
                <a:gd name="T14" fmla="*/ 817 w 991"/>
                <a:gd name="T15" fmla="*/ 1 h 934"/>
                <a:gd name="T16" fmla="*/ 618 w 991"/>
                <a:gd name="T17" fmla="*/ 69 h 934"/>
                <a:gd name="T18" fmla="*/ 481 w 991"/>
                <a:gd name="T19" fmla="*/ 206 h 934"/>
                <a:gd name="T20" fmla="*/ 450 w 991"/>
                <a:gd name="T21" fmla="*/ 426 h 934"/>
                <a:gd name="T22" fmla="*/ 215 w 991"/>
                <a:gd name="T23" fmla="*/ 362 h 934"/>
                <a:gd name="T24" fmla="*/ 157 w 991"/>
                <a:gd name="T25" fmla="*/ 342 h 934"/>
                <a:gd name="T26" fmla="*/ 85 w 991"/>
                <a:gd name="T27" fmla="*/ 392 h 934"/>
                <a:gd name="T28" fmla="*/ 2 w 991"/>
                <a:gd name="T29" fmla="*/ 466 h 934"/>
                <a:gd name="T30" fmla="*/ 60 w 991"/>
                <a:gd name="T31" fmla="*/ 533 h 934"/>
                <a:gd name="T32" fmla="*/ 86 w 991"/>
                <a:gd name="T33" fmla="*/ 552 h 934"/>
                <a:gd name="T34" fmla="*/ 155 w 991"/>
                <a:gd name="T35" fmla="*/ 640 h 934"/>
                <a:gd name="T36" fmla="*/ 326 w 991"/>
                <a:gd name="T37" fmla="*/ 848 h 934"/>
                <a:gd name="T38" fmla="*/ 418 w 991"/>
                <a:gd name="T39" fmla="*/ 912 h 934"/>
                <a:gd name="T40" fmla="*/ 451 w 991"/>
                <a:gd name="T41" fmla="*/ 928 h 934"/>
                <a:gd name="T42" fmla="*/ 594 w 991"/>
                <a:gd name="T43" fmla="*/ 854 h 934"/>
                <a:gd name="T44" fmla="*/ 723 w 991"/>
                <a:gd name="T45" fmla="*/ 736 h 934"/>
                <a:gd name="T46" fmla="*/ 838 w 991"/>
                <a:gd name="T47" fmla="*/ 92 h 934"/>
                <a:gd name="T48" fmla="*/ 877 w 991"/>
                <a:gd name="T49" fmla="*/ 30 h 934"/>
                <a:gd name="T50" fmla="*/ 954 w 991"/>
                <a:gd name="T51" fmla="*/ 87 h 934"/>
                <a:gd name="T52" fmla="*/ 890 w 991"/>
                <a:gd name="T53" fmla="*/ 437 h 934"/>
                <a:gd name="T54" fmla="*/ 800 w 991"/>
                <a:gd name="T55" fmla="*/ 633 h 934"/>
                <a:gd name="T56" fmla="*/ 813 w 991"/>
                <a:gd name="T57" fmla="*/ 513 h 934"/>
                <a:gd name="T58" fmla="*/ 905 w 991"/>
                <a:gd name="T59" fmla="*/ 354 h 934"/>
                <a:gd name="T60" fmla="*/ 871 w 991"/>
                <a:gd name="T61" fmla="*/ 341 h 934"/>
                <a:gd name="T62" fmla="*/ 943 w 991"/>
                <a:gd name="T63" fmla="*/ 140 h 934"/>
                <a:gd name="T64" fmla="*/ 920 w 991"/>
                <a:gd name="T65" fmla="*/ 85 h 934"/>
                <a:gd name="T66" fmla="*/ 542 w 991"/>
                <a:gd name="T67" fmla="*/ 173 h 934"/>
                <a:gd name="T68" fmla="*/ 731 w 991"/>
                <a:gd name="T69" fmla="*/ 61 h 934"/>
                <a:gd name="T70" fmla="*/ 534 w 991"/>
                <a:gd name="T71" fmla="*/ 265 h 934"/>
                <a:gd name="T72" fmla="*/ 556 w 991"/>
                <a:gd name="T73" fmla="*/ 292 h 934"/>
                <a:gd name="T74" fmla="*/ 751 w 991"/>
                <a:gd name="T75" fmla="*/ 90 h 934"/>
                <a:gd name="T76" fmla="*/ 570 w 991"/>
                <a:gd name="T77" fmla="*/ 363 h 934"/>
                <a:gd name="T78" fmla="*/ 518 w 991"/>
                <a:gd name="T79" fmla="*/ 456 h 934"/>
                <a:gd name="T80" fmla="*/ 496 w 991"/>
                <a:gd name="T81" fmla="*/ 264 h 934"/>
                <a:gd name="T82" fmla="*/ 473 w 991"/>
                <a:gd name="T83" fmla="*/ 471 h 934"/>
                <a:gd name="T84" fmla="*/ 545 w 991"/>
                <a:gd name="T85" fmla="*/ 478 h 934"/>
                <a:gd name="T86" fmla="*/ 546 w 991"/>
                <a:gd name="T87" fmla="*/ 463 h 934"/>
                <a:gd name="T88" fmla="*/ 390 w 991"/>
                <a:gd name="T89" fmla="*/ 712 h 934"/>
                <a:gd name="T90" fmla="*/ 472 w 991"/>
                <a:gd name="T91" fmla="*/ 507 h 934"/>
                <a:gd name="T92" fmla="*/ 220 w 991"/>
                <a:gd name="T93" fmla="*/ 389 h 934"/>
                <a:gd name="T94" fmla="*/ 419 w 991"/>
                <a:gd name="T95" fmla="*/ 444 h 934"/>
                <a:gd name="T96" fmla="*/ 377 w 991"/>
                <a:gd name="T97" fmla="*/ 534 h 934"/>
                <a:gd name="T98" fmla="*/ 313 w 991"/>
                <a:gd name="T99" fmla="*/ 507 h 934"/>
                <a:gd name="T100" fmla="*/ 295 w 991"/>
                <a:gd name="T101" fmla="*/ 453 h 934"/>
                <a:gd name="T102" fmla="*/ 215 w 991"/>
                <a:gd name="T103" fmla="*/ 432 h 934"/>
                <a:gd name="T104" fmla="*/ 148 w 991"/>
                <a:gd name="T105" fmla="*/ 443 h 934"/>
                <a:gd name="T106" fmla="*/ 245 w 991"/>
                <a:gd name="T107" fmla="*/ 614 h 934"/>
                <a:gd name="T108" fmla="*/ 307 w 991"/>
                <a:gd name="T109" fmla="*/ 789 h 934"/>
                <a:gd name="T110" fmla="*/ 342 w 991"/>
                <a:gd name="T111" fmla="*/ 637 h 934"/>
                <a:gd name="T112" fmla="*/ 346 w 991"/>
                <a:gd name="T113" fmla="*/ 724 h 934"/>
                <a:gd name="T114" fmla="*/ 387 w 991"/>
                <a:gd name="T115" fmla="*/ 849 h 934"/>
                <a:gd name="T116" fmla="*/ 651 w 991"/>
                <a:gd name="T117" fmla="*/ 472 h 934"/>
                <a:gd name="T118" fmla="*/ 895 w 991"/>
                <a:gd name="T119" fmla="*/ 151 h 934"/>
                <a:gd name="T120" fmla="*/ 861 w 991"/>
                <a:gd name="T121" fmla="*/ 267 h 934"/>
                <a:gd name="T122" fmla="*/ 567 w 991"/>
                <a:gd name="T123" fmla="*/ 707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1" h="934">
                  <a:moveTo>
                    <a:pt x="451" y="928"/>
                  </a:moveTo>
                  <a:lnTo>
                    <a:pt x="451" y="928"/>
                  </a:lnTo>
                  <a:lnTo>
                    <a:pt x="453" y="925"/>
                  </a:lnTo>
                  <a:lnTo>
                    <a:pt x="453" y="925"/>
                  </a:lnTo>
                  <a:lnTo>
                    <a:pt x="466" y="907"/>
                  </a:lnTo>
                  <a:lnTo>
                    <a:pt x="466" y="907"/>
                  </a:lnTo>
                  <a:lnTo>
                    <a:pt x="481" y="909"/>
                  </a:lnTo>
                  <a:lnTo>
                    <a:pt x="498" y="910"/>
                  </a:lnTo>
                  <a:lnTo>
                    <a:pt x="514" y="909"/>
                  </a:lnTo>
                  <a:lnTo>
                    <a:pt x="531" y="906"/>
                  </a:lnTo>
                  <a:lnTo>
                    <a:pt x="531" y="906"/>
                  </a:lnTo>
                  <a:lnTo>
                    <a:pt x="551" y="903"/>
                  </a:lnTo>
                  <a:lnTo>
                    <a:pt x="570" y="898"/>
                  </a:lnTo>
                  <a:lnTo>
                    <a:pt x="589" y="892"/>
                  </a:lnTo>
                  <a:lnTo>
                    <a:pt x="608" y="885"/>
                  </a:lnTo>
                  <a:lnTo>
                    <a:pt x="625" y="877"/>
                  </a:lnTo>
                  <a:lnTo>
                    <a:pt x="643" y="868"/>
                  </a:lnTo>
                  <a:lnTo>
                    <a:pt x="659" y="858"/>
                  </a:lnTo>
                  <a:lnTo>
                    <a:pt x="676" y="848"/>
                  </a:lnTo>
                  <a:lnTo>
                    <a:pt x="676" y="848"/>
                  </a:lnTo>
                  <a:lnTo>
                    <a:pt x="677" y="855"/>
                  </a:lnTo>
                  <a:lnTo>
                    <a:pt x="679" y="861"/>
                  </a:lnTo>
                  <a:lnTo>
                    <a:pt x="683" y="865"/>
                  </a:lnTo>
                  <a:lnTo>
                    <a:pt x="689" y="869"/>
                  </a:lnTo>
                  <a:lnTo>
                    <a:pt x="695" y="870"/>
                  </a:lnTo>
                  <a:lnTo>
                    <a:pt x="700" y="870"/>
                  </a:lnTo>
                  <a:lnTo>
                    <a:pt x="704" y="869"/>
                  </a:lnTo>
                  <a:lnTo>
                    <a:pt x="706" y="866"/>
                  </a:lnTo>
                  <a:lnTo>
                    <a:pt x="709" y="864"/>
                  </a:lnTo>
                  <a:lnTo>
                    <a:pt x="710" y="861"/>
                  </a:lnTo>
                  <a:lnTo>
                    <a:pt x="710" y="861"/>
                  </a:lnTo>
                  <a:lnTo>
                    <a:pt x="727" y="825"/>
                  </a:lnTo>
                  <a:lnTo>
                    <a:pt x="742" y="790"/>
                  </a:lnTo>
                  <a:lnTo>
                    <a:pt x="742" y="790"/>
                  </a:lnTo>
                  <a:lnTo>
                    <a:pt x="765" y="766"/>
                  </a:lnTo>
                  <a:lnTo>
                    <a:pt x="785" y="741"/>
                  </a:lnTo>
                  <a:lnTo>
                    <a:pt x="805" y="714"/>
                  </a:lnTo>
                  <a:lnTo>
                    <a:pt x="823" y="686"/>
                  </a:lnTo>
                  <a:lnTo>
                    <a:pt x="840" y="657"/>
                  </a:lnTo>
                  <a:lnTo>
                    <a:pt x="856" y="626"/>
                  </a:lnTo>
                  <a:lnTo>
                    <a:pt x="871" y="596"/>
                  </a:lnTo>
                  <a:lnTo>
                    <a:pt x="885" y="566"/>
                  </a:lnTo>
                  <a:lnTo>
                    <a:pt x="898" y="534"/>
                  </a:lnTo>
                  <a:lnTo>
                    <a:pt x="911" y="502"/>
                  </a:lnTo>
                  <a:lnTo>
                    <a:pt x="922" y="471"/>
                  </a:lnTo>
                  <a:lnTo>
                    <a:pt x="932" y="440"/>
                  </a:lnTo>
                  <a:lnTo>
                    <a:pt x="940" y="409"/>
                  </a:lnTo>
                  <a:lnTo>
                    <a:pt x="948" y="379"/>
                  </a:lnTo>
                  <a:lnTo>
                    <a:pt x="956" y="349"/>
                  </a:lnTo>
                  <a:lnTo>
                    <a:pt x="961" y="321"/>
                  </a:lnTo>
                  <a:lnTo>
                    <a:pt x="961" y="321"/>
                  </a:lnTo>
                  <a:lnTo>
                    <a:pt x="975" y="257"/>
                  </a:lnTo>
                  <a:lnTo>
                    <a:pt x="981" y="227"/>
                  </a:lnTo>
                  <a:lnTo>
                    <a:pt x="986" y="198"/>
                  </a:lnTo>
                  <a:lnTo>
                    <a:pt x="988" y="171"/>
                  </a:lnTo>
                  <a:lnTo>
                    <a:pt x="991" y="145"/>
                  </a:lnTo>
                  <a:lnTo>
                    <a:pt x="989" y="122"/>
                  </a:lnTo>
                  <a:lnTo>
                    <a:pt x="988" y="110"/>
                  </a:lnTo>
                  <a:lnTo>
                    <a:pt x="987" y="100"/>
                  </a:lnTo>
                  <a:lnTo>
                    <a:pt x="985" y="89"/>
                  </a:lnTo>
                  <a:lnTo>
                    <a:pt x="981" y="80"/>
                  </a:lnTo>
                  <a:lnTo>
                    <a:pt x="977" y="70"/>
                  </a:lnTo>
                  <a:lnTo>
                    <a:pt x="972" y="62"/>
                  </a:lnTo>
                  <a:lnTo>
                    <a:pt x="966" y="53"/>
                  </a:lnTo>
                  <a:lnTo>
                    <a:pt x="959" y="46"/>
                  </a:lnTo>
                  <a:lnTo>
                    <a:pt x="952" y="39"/>
                  </a:lnTo>
                  <a:lnTo>
                    <a:pt x="943" y="32"/>
                  </a:lnTo>
                  <a:lnTo>
                    <a:pt x="933" y="26"/>
                  </a:lnTo>
                  <a:lnTo>
                    <a:pt x="923" y="20"/>
                  </a:lnTo>
                  <a:lnTo>
                    <a:pt x="910" y="15"/>
                  </a:lnTo>
                  <a:lnTo>
                    <a:pt x="897" y="11"/>
                  </a:lnTo>
                  <a:lnTo>
                    <a:pt x="883" y="7"/>
                  </a:lnTo>
                  <a:lnTo>
                    <a:pt x="867" y="5"/>
                  </a:lnTo>
                  <a:lnTo>
                    <a:pt x="849" y="3"/>
                  </a:lnTo>
                  <a:lnTo>
                    <a:pt x="830" y="0"/>
                  </a:lnTo>
                  <a:lnTo>
                    <a:pt x="830" y="0"/>
                  </a:lnTo>
                  <a:lnTo>
                    <a:pt x="824" y="0"/>
                  </a:lnTo>
                  <a:lnTo>
                    <a:pt x="824" y="0"/>
                  </a:lnTo>
                  <a:lnTo>
                    <a:pt x="821" y="0"/>
                  </a:lnTo>
                  <a:lnTo>
                    <a:pt x="817" y="1"/>
                  </a:lnTo>
                  <a:lnTo>
                    <a:pt x="817" y="1"/>
                  </a:lnTo>
                  <a:lnTo>
                    <a:pt x="794" y="1"/>
                  </a:lnTo>
                  <a:lnTo>
                    <a:pt x="771" y="5"/>
                  </a:lnTo>
                  <a:lnTo>
                    <a:pt x="748" y="10"/>
                  </a:lnTo>
                  <a:lnTo>
                    <a:pt x="725" y="15"/>
                  </a:lnTo>
                  <a:lnTo>
                    <a:pt x="703" y="24"/>
                  </a:lnTo>
                  <a:lnTo>
                    <a:pt x="682" y="33"/>
                  </a:lnTo>
                  <a:lnTo>
                    <a:pt x="659" y="45"/>
                  </a:lnTo>
                  <a:lnTo>
                    <a:pt x="638" y="56"/>
                  </a:lnTo>
                  <a:lnTo>
                    <a:pt x="618" y="69"/>
                  </a:lnTo>
                  <a:lnTo>
                    <a:pt x="599" y="85"/>
                  </a:lnTo>
                  <a:lnTo>
                    <a:pt x="579" y="99"/>
                  </a:lnTo>
                  <a:lnTo>
                    <a:pt x="561" y="115"/>
                  </a:lnTo>
                  <a:lnTo>
                    <a:pt x="544" y="131"/>
                  </a:lnTo>
                  <a:lnTo>
                    <a:pt x="527" y="148"/>
                  </a:lnTo>
                  <a:lnTo>
                    <a:pt x="511" y="165"/>
                  </a:lnTo>
                  <a:lnTo>
                    <a:pt x="497" y="182"/>
                  </a:lnTo>
                  <a:lnTo>
                    <a:pt x="497" y="182"/>
                  </a:lnTo>
                  <a:lnTo>
                    <a:pt x="489" y="193"/>
                  </a:lnTo>
                  <a:lnTo>
                    <a:pt x="481" y="206"/>
                  </a:lnTo>
                  <a:lnTo>
                    <a:pt x="474" y="219"/>
                  </a:lnTo>
                  <a:lnTo>
                    <a:pt x="469" y="233"/>
                  </a:lnTo>
                  <a:lnTo>
                    <a:pt x="464" y="247"/>
                  </a:lnTo>
                  <a:lnTo>
                    <a:pt x="460" y="262"/>
                  </a:lnTo>
                  <a:lnTo>
                    <a:pt x="457" y="278"/>
                  </a:lnTo>
                  <a:lnTo>
                    <a:pt x="455" y="294"/>
                  </a:lnTo>
                  <a:lnTo>
                    <a:pt x="451" y="327"/>
                  </a:lnTo>
                  <a:lnTo>
                    <a:pt x="449" y="360"/>
                  </a:lnTo>
                  <a:lnTo>
                    <a:pt x="449" y="394"/>
                  </a:lnTo>
                  <a:lnTo>
                    <a:pt x="450" y="426"/>
                  </a:lnTo>
                  <a:lnTo>
                    <a:pt x="450" y="426"/>
                  </a:lnTo>
                  <a:lnTo>
                    <a:pt x="414" y="410"/>
                  </a:lnTo>
                  <a:lnTo>
                    <a:pt x="377" y="396"/>
                  </a:lnTo>
                  <a:lnTo>
                    <a:pt x="341" y="383"/>
                  </a:lnTo>
                  <a:lnTo>
                    <a:pt x="305" y="372"/>
                  </a:lnTo>
                  <a:lnTo>
                    <a:pt x="286" y="369"/>
                  </a:lnTo>
                  <a:lnTo>
                    <a:pt x="268" y="365"/>
                  </a:lnTo>
                  <a:lnTo>
                    <a:pt x="251" y="363"/>
                  </a:lnTo>
                  <a:lnTo>
                    <a:pt x="232" y="362"/>
                  </a:lnTo>
                  <a:lnTo>
                    <a:pt x="215" y="362"/>
                  </a:lnTo>
                  <a:lnTo>
                    <a:pt x="197" y="362"/>
                  </a:lnTo>
                  <a:lnTo>
                    <a:pt x="180" y="363"/>
                  </a:lnTo>
                  <a:lnTo>
                    <a:pt x="161" y="365"/>
                  </a:lnTo>
                  <a:lnTo>
                    <a:pt x="161" y="365"/>
                  </a:lnTo>
                  <a:lnTo>
                    <a:pt x="163" y="357"/>
                  </a:lnTo>
                  <a:lnTo>
                    <a:pt x="163" y="357"/>
                  </a:lnTo>
                  <a:lnTo>
                    <a:pt x="163" y="354"/>
                  </a:lnTo>
                  <a:lnTo>
                    <a:pt x="162" y="349"/>
                  </a:lnTo>
                  <a:lnTo>
                    <a:pt x="160" y="346"/>
                  </a:lnTo>
                  <a:lnTo>
                    <a:pt x="157" y="342"/>
                  </a:lnTo>
                  <a:lnTo>
                    <a:pt x="154" y="341"/>
                  </a:lnTo>
                  <a:lnTo>
                    <a:pt x="150" y="340"/>
                  </a:lnTo>
                  <a:lnTo>
                    <a:pt x="146" y="340"/>
                  </a:lnTo>
                  <a:lnTo>
                    <a:pt x="142" y="342"/>
                  </a:lnTo>
                  <a:lnTo>
                    <a:pt x="142" y="342"/>
                  </a:lnTo>
                  <a:lnTo>
                    <a:pt x="126" y="355"/>
                  </a:lnTo>
                  <a:lnTo>
                    <a:pt x="110" y="367"/>
                  </a:lnTo>
                  <a:lnTo>
                    <a:pt x="96" y="379"/>
                  </a:lnTo>
                  <a:lnTo>
                    <a:pt x="85" y="392"/>
                  </a:lnTo>
                  <a:lnTo>
                    <a:pt x="85" y="392"/>
                  </a:lnTo>
                  <a:lnTo>
                    <a:pt x="65" y="404"/>
                  </a:lnTo>
                  <a:lnTo>
                    <a:pt x="45" y="416"/>
                  </a:lnTo>
                  <a:lnTo>
                    <a:pt x="25" y="431"/>
                  </a:lnTo>
                  <a:lnTo>
                    <a:pt x="5" y="447"/>
                  </a:lnTo>
                  <a:lnTo>
                    <a:pt x="5" y="447"/>
                  </a:lnTo>
                  <a:lnTo>
                    <a:pt x="3" y="451"/>
                  </a:lnTo>
                  <a:lnTo>
                    <a:pt x="0" y="454"/>
                  </a:lnTo>
                  <a:lnTo>
                    <a:pt x="0" y="458"/>
                  </a:lnTo>
                  <a:lnTo>
                    <a:pt x="0" y="463"/>
                  </a:lnTo>
                  <a:lnTo>
                    <a:pt x="2" y="466"/>
                  </a:lnTo>
                  <a:lnTo>
                    <a:pt x="3" y="470"/>
                  </a:lnTo>
                  <a:lnTo>
                    <a:pt x="5" y="472"/>
                  </a:lnTo>
                  <a:lnTo>
                    <a:pt x="9" y="475"/>
                  </a:lnTo>
                  <a:lnTo>
                    <a:pt x="9" y="475"/>
                  </a:lnTo>
                  <a:lnTo>
                    <a:pt x="20" y="484"/>
                  </a:lnTo>
                  <a:lnTo>
                    <a:pt x="33" y="494"/>
                  </a:lnTo>
                  <a:lnTo>
                    <a:pt x="55" y="515"/>
                  </a:lnTo>
                  <a:lnTo>
                    <a:pt x="55" y="515"/>
                  </a:lnTo>
                  <a:lnTo>
                    <a:pt x="58" y="523"/>
                  </a:lnTo>
                  <a:lnTo>
                    <a:pt x="60" y="533"/>
                  </a:lnTo>
                  <a:lnTo>
                    <a:pt x="60" y="533"/>
                  </a:lnTo>
                  <a:lnTo>
                    <a:pt x="61" y="535"/>
                  </a:lnTo>
                  <a:lnTo>
                    <a:pt x="64" y="536"/>
                  </a:lnTo>
                  <a:lnTo>
                    <a:pt x="67" y="539"/>
                  </a:lnTo>
                  <a:lnTo>
                    <a:pt x="72" y="537"/>
                  </a:lnTo>
                  <a:lnTo>
                    <a:pt x="75" y="535"/>
                  </a:lnTo>
                  <a:lnTo>
                    <a:pt x="75" y="535"/>
                  </a:lnTo>
                  <a:lnTo>
                    <a:pt x="85" y="546"/>
                  </a:lnTo>
                  <a:lnTo>
                    <a:pt x="85" y="546"/>
                  </a:lnTo>
                  <a:lnTo>
                    <a:pt x="86" y="552"/>
                  </a:lnTo>
                  <a:lnTo>
                    <a:pt x="88" y="556"/>
                  </a:lnTo>
                  <a:lnTo>
                    <a:pt x="93" y="560"/>
                  </a:lnTo>
                  <a:lnTo>
                    <a:pt x="99" y="562"/>
                  </a:lnTo>
                  <a:lnTo>
                    <a:pt x="99" y="562"/>
                  </a:lnTo>
                  <a:lnTo>
                    <a:pt x="123" y="595"/>
                  </a:lnTo>
                  <a:lnTo>
                    <a:pt x="148" y="629"/>
                  </a:lnTo>
                  <a:lnTo>
                    <a:pt x="148" y="629"/>
                  </a:lnTo>
                  <a:lnTo>
                    <a:pt x="149" y="633"/>
                  </a:lnTo>
                  <a:lnTo>
                    <a:pt x="151" y="637"/>
                  </a:lnTo>
                  <a:lnTo>
                    <a:pt x="155" y="640"/>
                  </a:lnTo>
                  <a:lnTo>
                    <a:pt x="158" y="643"/>
                  </a:lnTo>
                  <a:lnTo>
                    <a:pt x="158" y="643"/>
                  </a:lnTo>
                  <a:lnTo>
                    <a:pt x="187" y="684"/>
                  </a:lnTo>
                  <a:lnTo>
                    <a:pt x="215" y="725"/>
                  </a:lnTo>
                  <a:lnTo>
                    <a:pt x="245" y="763"/>
                  </a:lnTo>
                  <a:lnTo>
                    <a:pt x="260" y="782"/>
                  </a:lnTo>
                  <a:lnTo>
                    <a:pt x="276" y="800"/>
                  </a:lnTo>
                  <a:lnTo>
                    <a:pt x="292" y="817"/>
                  </a:lnTo>
                  <a:lnTo>
                    <a:pt x="308" y="834"/>
                  </a:lnTo>
                  <a:lnTo>
                    <a:pt x="326" y="848"/>
                  </a:lnTo>
                  <a:lnTo>
                    <a:pt x="343" y="862"/>
                  </a:lnTo>
                  <a:lnTo>
                    <a:pt x="362" y="873"/>
                  </a:lnTo>
                  <a:lnTo>
                    <a:pt x="382" y="884"/>
                  </a:lnTo>
                  <a:lnTo>
                    <a:pt x="402" y="893"/>
                  </a:lnTo>
                  <a:lnTo>
                    <a:pt x="424" y="900"/>
                  </a:lnTo>
                  <a:lnTo>
                    <a:pt x="424" y="900"/>
                  </a:lnTo>
                  <a:lnTo>
                    <a:pt x="421" y="905"/>
                  </a:lnTo>
                  <a:lnTo>
                    <a:pt x="421" y="905"/>
                  </a:lnTo>
                  <a:lnTo>
                    <a:pt x="418" y="909"/>
                  </a:lnTo>
                  <a:lnTo>
                    <a:pt x="418" y="912"/>
                  </a:lnTo>
                  <a:lnTo>
                    <a:pt x="417" y="916"/>
                  </a:lnTo>
                  <a:lnTo>
                    <a:pt x="418" y="919"/>
                  </a:lnTo>
                  <a:lnTo>
                    <a:pt x="421" y="925"/>
                  </a:lnTo>
                  <a:lnTo>
                    <a:pt x="426" y="930"/>
                  </a:lnTo>
                  <a:lnTo>
                    <a:pt x="432" y="933"/>
                  </a:lnTo>
                  <a:lnTo>
                    <a:pt x="438" y="934"/>
                  </a:lnTo>
                  <a:lnTo>
                    <a:pt x="442" y="934"/>
                  </a:lnTo>
                  <a:lnTo>
                    <a:pt x="445" y="933"/>
                  </a:lnTo>
                  <a:lnTo>
                    <a:pt x="448" y="931"/>
                  </a:lnTo>
                  <a:lnTo>
                    <a:pt x="451" y="928"/>
                  </a:lnTo>
                  <a:lnTo>
                    <a:pt x="451" y="928"/>
                  </a:lnTo>
                  <a:close/>
                  <a:moveTo>
                    <a:pt x="706" y="775"/>
                  </a:moveTo>
                  <a:lnTo>
                    <a:pt x="706" y="775"/>
                  </a:lnTo>
                  <a:lnTo>
                    <a:pt x="692" y="789"/>
                  </a:lnTo>
                  <a:lnTo>
                    <a:pt x="677" y="802"/>
                  </a:lnTo>
                  <a:lnTo>
                    <a:pt x="662" y="815"/>
                  </a:lnTo>
                  <a:lnTo>
                    <a:pt x="645" y="827"/>
                  </a:lnTo>
                  <a:lnTo>
                    <a:pt x="629" y="837"/>
                  </a:lnTo>
                  <a:lnTo>
                    <a:pt x="611" y="845"/>
                  </a:lnTo>
                  <a:lnTo>
                    <a:pt x="594" y="854"/>
                  </a:lnTo>
                  <a:lnTo>
                    <a:pt x="576" y="861"/>
                  </a:lnTo>
                  <a:lnTo>
                    <a:pt x="576" y="861"/>
                  </a:lnTo>
                  <a:lnTo>
                    <a:pt x="624" y="801"/>
                  </a:lnTo>
                  <a:lnTo>
                    <a:pt x="671" y="741"/>
                  </a:lnTo>
                  <a:lnTo>
                    <a:pt x="718" y="680"/>
                  </a:lnTo>
                  <a:lnTo>
                    <a:pt x="764" y="619"/>
                  </a:lnTo>
                  <a:lnTo>
                    <a:pt x="764" y="619"/>
                  </a:lnTo>
                  <a:lnTo>
                    <a:pt x="752" y="658"/>
                  </a:lnTo>
                  <a:lnTo>
                    <a:pt x="738" y="698"/>
                  </a:lnTo>
                  <a:lnTo>
                    <a:pt x="723" y="736"/>
                  </a:lnTo>
                  <a:lnTo>
                    <a:pt x="706" y="775"/>
                  </a:lnTo>
                  <a:lnTo>
                    <a:pt x="706" y="775"/>
                  </a:lnTo>
                  <a:close/>
                  <a:moveTo>
                    <a:pt x="810" y="151"/>
                  </a:moveTo>
                  <a:lnTo>
                    <a:pt x="810" y="151"/>
                  </a:lnTo>
                  <a:lnTo>
                    <a:pt x="837" y="107"/>
                  </a:lnTo>
                  <a:lnTo>
                    <a:pt x="837" y="107"/>
                  </a:lnTo>
                  <a:lnTo>
                    <a:pt x="840" y="102"/>
                  </a:lnTo>
                  <a:lnTo>
                    <a:pt x="841" y="99"/>
                  </a:lnTo>
                  <a:lnTo>
                    <a:pt x="840" y="95"/>
                  </a:lnTo>
                  <a:lnTo>
                    <a:pt x="838" y="92"/>
                  </a:lnTo>
                  <a:lnTo>
                    <a:pt x="836" y="88"/>
                  </a:lnTo>
                  <a:lnTo>
                    <a:pt x="834" y="86"/>
                  </a:lnTo>
                  <a:lnTo>
                    <a:pt x="827" y="82"/>
                  </a:lnTo>
                  <a:lnTo>
                    <a:pt x="827" y="82"/>
                  </a:lnTo>
                  <a:lnTo>
                    <a:pt x="833" y="56"/>
                  </a:lnTo>
                  <a:lnTo>
                    <a:pt x="837" y="32"/>
                  </a:lnTo>
                  <a:lnTo>
                    <a:pt x="837" y="32"/>
                  </a:lnTo>
                  <a:lnTo>
                    <a:pt x="850" y="30"/>
                  </a:lnTo>
                  <a:lnTo>
                    <a:pt x="864" y="30"/>
                  </a:lnTo>
                  <a:lnTo>
                    <a:pt x="877" y="30"/>
                  </a:lnTo>
                  <a:lnTo>
                    <a:pt x="889" y="31"/>
                  </a:lnTo>
                  <a:lnTo>
                    <a:pt x="901" y="32"/>
                  </a:lnTo>
                  <a:lnTo>
                    <a:pt x="911" y="35"/>
                  </a:lnTo>
                  <a:lnTo>
                    <a:pt x="920" y="39"/>
                  </a:lnTo>
                  <a:lnTo>
                    <a:pt x="929" y="44"/>
                  </a:lnTo>
                  <a:lnTo>
                    <a:pt x="937" y="51"/>
                  </a:lnTo>
                  <a:lnTo>
                    <a:pt x="943" y="58"/>
                  </a:lnTo>
                  <a:lnTo>
                    <a:pt x="948" y="66"/>
                  </a:lnTo>
                  <a:lnTo>
                    <a:pt x="952" y="76"/>
                  </a:lnTo>
                  <a:lnTo>
                    <a:pt x="954" y="87"/>
                  </a:lnTo>
                  <a:lnTo>
                    <a:pt x="956" y="100"/>
                  </a:lnTo>
                  <a:lnTo>
                    <a:pt x="956" y="114"/>
                  </a:lnTo>
                  <a:lnTo>
                    <a:pt x="953" y="129"/>
                  </a:lnTo>
                  <a:lnTo>
                    <a:pt x="953" y="129"/>
                  </a:lnTo>
                  <a:lnTo>
                    <a:pt x="941" y="202"/>
                  </a:lnTo>
                  <a:lnTo>
                    <a:pt x="929" y="271"/>
                  </a:lnTo>
                  <a:lnTo>
                    <a:pt x="915" y="339"/>
                  </a:lnTo>
                  <a:lnTo>
                    <a:pt x="908" y="371"/>
                  </a:lnTo>
                  <a:lnTo>
                    <a:pt x="899" y="404"/>
                  </a:lnTo>
                  <a:lnTo>
                    <a:pt x="890" y="437"/>
                  </a:lnTo>
                  <a:lnTo>
                    <a:pt x="879" y="470"/>
                  </a:lnTo>
                  <a:lnTo>
                    <a:pt x="868" y="502"/>
                  </a:lnTo>
                  <a:lnTo>
                    <a:pt x="855" y="535"/>
                  </a:lnTo>
                  <a:lnTo>
                    <a:pt x="841" y="567"/>
                  </a:lnTo>
                  <a:lnTo>
                    <a:pt x="826" y="600"/>
                  </a:lnTo>
                  <a:lnTo>
                    <a:pt x="809" y="632"/>
                  </a:lnTo>
                  <a:lnTo>
                    <a:pt x="790" y="665"/>
                  </a:lnTo>
                  <a:lnTo>
                    <a:pt x="789" y="665"/>
                  </a:lnTo>
                  <a:lnTo>
                    <a:pt x="789" y="665"/>
                  </a:lnTo>
                  <a:lnTo>
                    <a:pt x="800" y="633"/>
                  </a:lnTo>
                  <a:lnTo>
                    <a:pt x="809" y="602"/>
                  </a:lnTo>
                  <a:lnTo>
                    <a:pt x="817" y="569"/>
                  </a:lnTo>
                  <a:lnTo>
                    <a:pt x="824" y="535"/>
                  </a:lnTo>
                  <a:lnTo>
                    <a:pt x="824" y="535"/>
                  </a:lnTo>
                  <a:lnTo>
                    <a:pt x="824" y="530"/>
                  </a:lnTo>
                  <a:lnTo>
                    <a:pt x="824" y="525"/>
                  </a:lnTo>
                  <a:lnTo>
                    <a:pt x="822" y="521"/>
                  </a:lnTo>
                  <a:lnTo>
                    <a:pt x="820" y="518"/>
                  </a:lnTo>
                  <a:lnTo>
                    <a:pt x="816" y="515"/>
                  </a:lnTo>
                  <a:lnTo>
                    <a:pt x="813" y="513"/>
                  </a:lnTo>
                  <a:lnTo>
                    <a:pt x="808" y="512"/>
                  </a:lnTo>
                  <a:lnTo>
                    <a:pt x="803" y="512"/>
                  </a:lnTo>
                  <a:lnTo>
                    <a:pt x="803" y="512"/>
                  </a:lnTo>
                  <a:lnTo>
                    <a:pt x="854" y="439"/>
                  </a:lnTo>
                  <a:lnTo>
                    <a:pt x="878" y="40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04" y="361"/>
                  </a:lnTo>
                  <a:lnTo>
                    <a:pt x="905" y="357"/>
                  </a:lnTo>
                  <a:lnTo>
                    <a:pt x="905" y="354"/>
                  </a:lnTo>
                  <a:lnTo>
                    <a:pt x="905" y="350"/>
                  </a:lnTo>
                  <a:lnTo>
                    <a:pt x="902" y="344"/>
                  </a:lnTo>
                  <a:lnTo>
                    <a:pt x="897" y="339"/>
                  </a:lnTo>
                  <a:lnTo>
                    <a:pt x="891" y="336"/>
                  </a:lnTo>
                  <a:lnTo>
                    <a:pt x="884" y="335"/>
                  </a:lnTo>
                  <a:lnTo>
                    <a:pt x="882" y="335"/>
                  </a:lnTo>
                  <a:lnTo>
                    <a:pt x="878" y="336"/>
                  </a:lnTo>
                  <a:lnTo>
                    <a:pt x="875" y="337"/>
                  </a:lnTo>
                  <a:lnTo>
                    <a:pt x="871" y="341"/>
                  </a:lnTo>
                  <a:lnTo>
                    <a:pt x="871" y="341"/>
                  </a:lnTo>
                  <a:lnTo>
                    <a:pt x="855" y="358"/>
                  </a:lnTo>
                  <a:lnTo>
                    <a:pt x="840" y="377"/>
                  </a:lnTo>
                  <a:lnTo>
                    <a:pt x="840" y="377"/>
                  </a:lnTo>
                  <a:lnTo>
                    <a:pt x="857" y="344"/>
                  </a:lnTo>
                  <a:lnTo>
                    <a:pt x="874" y="312"/>
                  </a:lnTo>
                  <a:lnTo>
                    <a:pt x="890" y="279"/>
                  </a:lnTo>
                  <a:lnTo>
                    <a:pt x="905" y="245"/>
                  </a:lnTo>
                  <a:lnTo>
                    <a:pt x="919" y="211"/>
                  </a:lnTo>
                  <a:lnTo>
                    <a:pt x="931" y="176"/>
                  </a:lnTo>
                  <a:lnTo>
                    <a:pt x="943" y="140"/>
                  </a:lnTo>
                  <a:lnTo>
                    <a:pt x="952" y="103"/>
                  </a:lnTo>
                  <a:lnTo>
                    <a:pt x="952" y="103"/>
                  </a:lnTo>
                  <a:lnTo>
                    <a:pt x="952" y="96"/>
                  </a:lnTo>
                  <a:lnTo>
                    <a:pt x="951" y="90"/>
                  </a:lnTo>
                  <a:lnTo>
                    <a:pt x="947" y="86"/>
                  </a:lnTo>
                  <a:lnTo>
                    <a:pt x="943" y="81"/>
                  </a:lnTo>
                  <a:lnTo>
                    <a:pt x="937" y="79"/>
                  </a:lnTo>
                  <a:lnTo>
                    <a:pt x="931" y="79"/>
                  </a:lnTo>
                  <a:lnTo>
                    <a:pt x="925" y="80"/>
                  </a:lnTo>
                  <a:lnTo>
                    <a:pt x="920" y="85"/>
                  </a:lnTo>
                  <a:lnTo>
                    <a:pt x="920" y="85"/>
                  </a:lnTo>
                  <a:lnTo>
                    <a:pt x="840" y="179"/>
                  </a:lnTo>
                  <a:lnTo>
                    <a:pt x="761" y="274"/>
                  </a:lnTo>
                  <a:lnTo>
                    <a:pt x="761" y="274"/>
                  </a:lnTo>
                  <a:lnTo>
                    <a:pt x="775" y="244"/>
                  </a:lnTo>
                  <a:lnTo>
                    <a:pt x="788" y="213"/>
                  </a:lnTo>
                  <a:lnTo>
                    <a:pt x="800" y="182"/>
                  </a:lnTo>
                  <a:lnTo>
                    <a:pt x="810" y="151"/>
                  </a:lnTo>
                  <a:lnTo>
                    <a:pt x="810" y="151"/>
                  </a:lnTo>
                  <a:close/>
                  <a:moveTo>
                    <a:pt x="542" y="173"/>
                  </a:moveTo>
                  <a:lnTo>
                    <a:pt x="542" y="173"/>
                  </a:lnTo>
                  <a:lnTo>
                    <a:pt x="554" y="161"/>
                  </a:lnTo>
                  <a:lnTo>
                    <a:pt x="572" y="147"/>
                  </a:lnTo>
                  <a:lnTo>
                    <a:pt x="592" y="131"/>
                  </a:lnTo>
                  <a:lnTo>
                    <a:pt x="616" y="116"/>
                  </a:lnTo>
                  <a:lnTo>
                    <a:pt x="642" y="102"/>
                  </a:lnTo>
                  <a:lnTo>
                    <a:pt x="670" y="87"/>
                  </a:lnTo>
                  <a:lnTo>
                    <a:pt x="700" y="73"/>
                  </a:lnTo>
                  <a:lnTo>
                    <a:pt x="731" y="61"/>
                  </a:lnTo>
                  <a:lnTo>
                    <a:pt x="731" y="61"/>
                  </a:lnTo>
                  <a:lnTo>
                    <a:pt x="707" y="79"/>
                  </a:lnTo>
                  <a:lnTo>
                    <a:pt x="707" y="79"/>
                  </a:lnTo>
                  <a:lnTo>
                    <a:pt x="682" y="99"/>
                  </a:lnTo>
                  <a:lnTo>
                    <a:pt x="657" y="118"/>
                  </a:lnTo>
                  <a:lnTo>
                    <a:pt x="634" y="140"/>
                  </a:lnTo>
                  <a:lnTo>
                    <a:pt x="611" y="162"/>
                  </a:lnTo>
                  <a:lnTo>
                    <a:pt x="590" y="185"/>
                  </a:lnTo>
                  <a:lnTo>
                    <a:pt x="570" y="210"/>
                  </a:lnTo>
                  <a:lnTo>
                    <a:pt x="552" y="237"/>
                  </a:lnTo>
                  <a:lnTo>
                    <a:pt x="534" y="265"/>
                  </a:lnTo>
                  <a:lnTo>
                    <a:pt x="534" y="265"/>
                  </a:lnTo>
                  <a:lnTo>
                    <a:pt x="532" y="268"/>
                  </a:lnTo>
                  <a:lnTo>
                    <a:pt x="532" y="272"/>
                  </a:lnTo>
                  <a:lnTo>
                    <a:pt x="532" y="278"/>
                  </a:lnTo>
                  <a:lnTo>
                    <a:pt x="534" y="283"/>
                  </a:lnTo>
                  <a:lnTo>
                    <a:pt x="539" y="288"/>
                  </a:lnTo>
                  <a:lnTo>
                    <a:pt x="545" y="292"/>
                  </a:lnTo>
                  <a:lnTo>
                    <a:pt x="551" y="293"/>
                  </a:lnTo>
                  <a:lnTo>
                    <a:pt x="554" y="292"/>
                  </a:lnTo>
                  <a:lnTo>
                    <a:pt x="556" y="292"/>
                  </a:lnTo>
                  <a:lnTo>
                    <a:pt x="560" y="289"/>
                  </a:lnTo>
                  <a:lnTo>
                    <a:pt x="562" y="287"/>
                  </a:lnTo>
                  <a:lnTo>
                    <a:pt x="562" y="287"/>
                  </a:lnTo>
                  <a:lnTo>
                    <a:pt x="607" y="234"/>
                  </a:lnTo>
                  <a:lnTo>
                    <a:pt x="652" y="184"/>
                  </a:lnTo>
                  <a:lnTo>
                    <a:pt x="676" y="159"/>
                  </a:lnTo>
                  <a:lnTo>
                    <a:pt x="700" y="136"/>
                  </a:lnTo>
                  <a:lnTo>
                    <a:pt x="725" y="113"/>
                  </a:lnTo>
                  <a:lnTo>
                    <a:pt x="751" y="90"/>
                  </a:lnTo>
                  <a:lnTo>
                    <a:pt x="751" y="90"/>
                  </a:lnTo>
                  <a:lnTo>
                    <a:pt x="746" y="101"/>
                  </a:lnTo>
                  <a:lnTo>
                    <a:pt x="740" y="113"/>
                  </a:lnTo>
                  <a:lnTo>
                    <a:pt x="721" y="143"/>
                  </a:lnTo>
                  <a:lnTo>
                    <a:pt x="686" y="197"/>
                  </a:lnTo>
                  <a:lnTo>
                    <a:pt x="686" y="197"/>
                  </a:lnTo>
                  <a:lnTo>
                    <a:pt x="659" y="238"/>
                  </a:lnTo>
                  <a:lnTo>
                    <a:pt x="631" y="279"/>
                  </a:lnTo>
                  <a:lnTo>
                    <a:pt x="575" y="358"/>
                  </a:lnTo>
                  <a:lnTo>
                    <a:pt x="575" y="358"/>
                  </a:lnTo>
                  <a:lnTo>
                    <a:pt x="570" y="363"/>
                  </a:lnTo>
                  <a:lnTo>
                    <a:pt x="566" y="368"/>
                  </a:lnTo>
                  <a:lnTo>
                    <a:pt x="563" y="372"/>
                  </a:lnTo>
                  <a:lnTo>
                    <a:pt x="562" y="377"/>
                  </a:lnTo>
                  <a:lnTo>
                    <a:pt x="562" y="377"/>
                  </a:lnTo>
                  <a:lnTo>
                    <a:pt x="540" y="409"/>
                  </a:lnTo>
                  <a:lnTo>
                    <a:pt x="518" y="442"/>
                  </a:lnTo>
                  <a:lnTo>
                    <a:pt x="518" y="442"/>
                  </a:lnTo>
                  <a:lnTo>
                    <a:pt x="515" y="446"/>
                  </a:lnTo>
                  <a:lnTo>
                    <a:pt x="515" y="451"/>
                  </a:lnTo>
                  <a:lnTo>
                    <a:pt x="518" y="456"/>
                  </a:lnTo>
                  <a:lnTo>
                    <a:pt x="520" y="460"/>
                  </a:lnTo>
                  <a:lnTo>
                    <a:pt x="520" y="460"/>
                  </a:lnTo>
                  <a:lnTo>
                    <a:pt x="474" y="438"/>
                  </a:lnTo>
                  <a:lnTo>
                    <a:pt x="474" y="438"/>
                  </a:lnTo>
                  <a:lnTo>
                    <a:pt x="476" y="403"/>
                  </a:lnTo>
                  <a:lnTo>
                    <a:pt x="478" y="368"/>
                  </a:lnTo>
                  <a:lnTo>
                    <a:pt x="481" y="331"/>
                  </a:lnTo>
                  <a:lnTo>
                    <a:pt x="487" y="298"/>
                  </a:lnTo>
                  <a:lnTo>
                    <a:pt x="492" y="280"/>
                  </a:lnTo>
                  <a:lnTo>
                    <a:pt x="496" y="264"/>
                  </a:lnTo>
                  <a:lnTo>
                    <a:pt x="501" y="247"/>
                  </a:lnTo>
                  <a:lnTo>
                    <a:pt x="507" y="232"/>
                  </a:lnTo>
                  <a:lnTo>
                    <a:pt x="514" y="217"/>
                  </a:lnTo>
                  <a:lnTo>
                    <a:pt x="522" y="202"/>
                  </a:lnTo>
                  <a:lnTo>
                    <a:pt x="532" y="188"/>
                  </a:lnTo>
                  <a:lnTo>
                    <a:pt x="542" y="173"/>
                  </a:lnTo>
                  <a:lnTo>
                    <a:pt x="542" y="173"/>
                  </a:lnTo>
                  <a:close/>
                  <a:moveTo>
                    <a:pt x="473" y="505"/>
                  </a:moveTo>
                  <a:lnTo>
                    <a:pt x="473" y="505"/>
                  </a:lnTo>
                  <a:lnTo>
                    <a:pt x="473" y="471"/>
                  </a:lnTo>
                  <a:lnTo>
                    <a:pt x="473" y="471"/>
                  </a:lnTo>
                  <a:lnTo>
                    <a:pt x="521" y="495"/>
                  </a:lnTo>
                  <a:lnTo>
                    <a:pt x="521" y="495"/>
                  </a:lnTo>
                  <a:lnTo>
                    <a:pt x="525" y="497"/>
                  </a:lnTo>
                  <a:lnTo>
                    <a:pt x="528" y="498"/>
                  </a:lnTo>
                  <a:lnTo>
                    <a:pt x="534" y="497"/>
                  </a:lnTo>
                  <a:lnTo>
                    <a:pt x="539" y="493"/>
                  </a:lnTo>
                  <a:lnTo>
                    <a:pt x="544" y="489"/>
                  </a:lnTo>
                  <a:lnTo>
                    <a:pt x="545" y="484"/>
                  </a:lnTo>
                  <a:lnTo>
                    <a:pt x="545" y="478"/>
                  </a:lnTo>
                  <a:lnTo>
                    <a:pt x="542" y="473"/>
                  </a:lnTo>
                  <a:lnTo>
                    <a:pt x="540" y="471"/>
                  </a:lnTo>
                  <a:lnTo>
                    <a:pt x="538" y="468"/>
                  </a:lnTo>
                  <a:lnTo>
                    <a:pt x="538" y="468"/>
                  </a:lnTo>
                  <a:lnTo>
                    <a:pt x="535" y="468"/>
                  </a:lnTo>
                  <a:lnTo>
                    <a:pt x="535" y="468"/>
                  </a:lnTo>
                  <a:lnTo>
                    <a:pt x="541" y="466"/>
                  </a:lnTo>
                  <a:lnTo>
                    <a:pt x="544" y="465"/>
                  </a:lnTo>
                  <a:lnTo>
                    <a:pt x="546" y="463"/>
                  </a:lnTo>
                  <a:lnTo>
                    <a:pt x="546" y="463"/>
                  </a:lnTo>
                  <a:lnTo>
                    <a:pt x="634" y="360"/>
                  </a:lnTo>
                  <a:lnTo>
                    <a:pt x="634" y="360"/>
                  </a:lnTo>
                  <a:lnTo>
                    <a:pt x="577" y="443"/>
                  </a:lnTo>
                  <a:lnTo>
                    <a:pt x="521" y="525"/>
                  </a:lnTo>
                  <a:lnTo>
                    <a:pt x="521" y="525"/>
                  </a:lnTo>
                  <a:lnTo>
                    <a:pt x="481" y="577"/>
                  </a:lnTo>
                  <a:lnTo>
                    <a:pt x="441" y="633"/>
                  </a:lnTo>
                  <a:lnTo>
                    <a:pt x="421" y="660"/>
                  </a:lnTo>
                  <a:lnTo>
                    <a:pt x="404" y="687"/>
                  </a:lnTo>
                  <a:lnTo>
                    <a:pt x="390" y="712"/>
                  </a:lnTo>
                  <a:lnTo>
                    <a:pt x="384" y="722"/>
                  </a:lnTo>
                  <a:lnTo>
                    <a:pt x="380" y="734"/>
                  </a:lnTo>
                  <a:lnTo>
                    <a:pt x="380" y="734"/>
                  </a:lnTo>
                  <a:lnTo>
                    <a:pt x="401" y="678"/>
                  </a:lnTo>
                  <a:lnTo>
                    <a:pt x="423" y="623"/>
                  </a:lnTo>
                  <a:lnTo>
                    <a:pt x="445" y="568"/>
                  </a:lnTo>
                  <a:lnTo>
                    <a:pt x="467" y="513"/>
                  </a:lnTo>
                  <a:lnTo>
                    <a:pt x="467" y="513"/>
                  </a:lnTo>
                  <a:lnTo>
                    <a:pt x="471" y="509"/>
                  </a:lnTo>
                  <a:lnTo>
                    <a:pt x="472" y="507"/>
                  </a:lnTo>
                  <a:lnTo>
                    <a:pt x="473" y="505"/>
                  </a:lnTo>
                  <a:lnTo>
                    <a:pt x="473" y="505"/>
                  </a:lnTo>
                  <a:close/>
                  <a:moveTo>
                    <a:pt x="148" y="443"/>
                  </a:moveTo>
                  <a:lnTo>
                    <a:pt x="148" y="443"/>
                  </a:lnTo>
                  <a:lnTo>
                    <a:pt x="153" y="418"/>
                  </a:lnTo>
                  <a:lnTo>
                    <a:pt x="157" y="394"/>
                  </a:lnTo>
                  <a:lnTo>
                    <a:pt x="157" y="394"/>
                  </a:lnTo>
                  <a:lnTo>
                    <a:pt x="178" y="391"/>
                  </a:lnTo>
                  <a:lnTo>
                    <a:pt x="199" y="389"/>
                  </a:lnTo>
                  <a:lnTo>
                    <a:pt x="220" y="389"/>
                  </a:lnTo>
                  <a:lnTo>
                    <a:pt x="242" y="390"/>
                  </a:lnTo>
                  <a:lnTo>
                    <a:pt x="263" y="392"/>
                  </a:lnTo>
                  <a:lnTo>
                    <a:pt x="283" y="396"/>
                  </a:lnTo>
                  <a:lnTo>
                    <a:pt x="304" y="401"/>
                  </a:lnTo>
                  <a:lnTo>
                    <a:pt x="323" y="406"/>
                  </a:lnTo>
                  <a:lnTo>
                    <a:pt x="323" y="406"/>
                  </a:lnTo>
                  <a:lnTo>
                    <a:pt x="340" y="411"/>
                  </a:lnTo>
                  <a:lnTo>
                    <a:pt x="356" y="417"/>
                  </a:lnTo>
                  <a:lnTo>
                    <a:pt x="388" y="429"/>
                  </a:lnTo>
                  <a:lnTo>
                    <a:pt x="419" y="444"/>
                  </a:lnTo>
                  <a:lnTo>
                    <a:pt x="451" y="459"/>
                  </a:lnTo>
                  <a:lnTo>
                    <a:pt x="451" y="459"/>
                  </a:lnTo>
                  <a:lnTo>
                    <a:pt x="452" y="480"/>
                  </a:lnTo>
                  <a:lnTo>
                    <a:pt x="452" y="480"/>
                  </a:lnTo>
                  <a:lnTo>
                    <a:pt x="448" y="480"/>
                  </a:lnTo>
                  <a:lnTo>
                    <a:pt x="444" y="482"/>
                  </a:lnTo>
                  <a:lnTo>
                    <a:pt x="444" y="482"/>
                  </a:lnTo>
                  <a:lnTo>
                    <a:pt x="421" y="499"/>
                  </a:lnTo>
                  <a:lnTo>
                    <a:pt x="398" y="516"/>
                  </a:lnTo>
                  <a:lnTo>
                    <a:pt x="377" y="534"/>
                  </a:lnTo>
                  <a:lnTo>
                    <a:pt x="357" y="553"/>
                  </a:lnTo>
                  <a:lnTo>
                    <a:pt x="338" y="573"/>
                  </a:lnTo>
                  <a:lnTo>
                    <a:pt x="319" y="592"/>
                  </a:lnTo>
                  <a:lnTo>
                    <a:pt x="280" y="635"/>
                  </a:lnTo>
                  <a:lnTo>
                    <a:pt x="280" y="635"/>
                  </a:lnTo>
                  <a:lnTo>
                    <a:pt x="283" y="617"/>
                  </a:lnTo>
                  <a:lnTo>
                    <a:pt x="283" y="617"/>
                  </a:lnTo>
                  <a:lnTo>
                    <a:pt x="292" y="580"/>
                  </a:lnTo>
                  <a:lnTo>
                    <a:pt x="301" y="543"/>
                  </a:lnTo>
                  <a:lnTo>
                    <a:pt x="313" y="507"/>
                  </a:lnTo>
                  <a:lnTo>
                    <a:pt x="327" y="471"/>
                  </a:lnTo>
                  <a:lnTo>
                    <a:pt x="327" y="471"/>
                  </a:lnTo>
                  <a:lnTo>
                    <a:pt x="328" y="465"/>
                  </a:lnTo>
                  <a:lnTo>
                    <a:pt x="327" y="459"/>
                  </a:lnTo>
                  <a:lnTo>
                    <a:pt x="323" y="454"/>
                  </a:lnTo>
                  <a:lnTo>
                    <a:pt x="319" y="451"/>
                  </a:lnTo>
                  <a:lnTo>
                    <a:pt x="313" y="449"/>
                  </a:lnTo>
                  <a:lnTo>
                    <a:pt x="307" y="447"/>
                  </a:lnTo>
                  <a:lnTo>
                    <a:pt x="301" y="450"/>
                  </a:lnTo>
                  <a:lnTo>
                    <a:pt x="295" y="453"/>
                  </a:lnTo>
                  <a:lnTo>
                    <a:pt x="295" y="453"/>
                  </a:lnTo>
                  <a:lnTo>
                    <a:pt x="271" y="481"/>
                  </a:lnTo>
                  <a:lnTo>
                    <a:pt x="245" y="508"/>
                  </a:lnTo>
                  <a:lnTo>
                    <a:pt x="219" y="534"/>
                  </a:lnTo>
                  <a:lnTo>
                    <a:pt x="194" y="561"/>
                  </a:lnTo>
                  <a:lnTo>
                    <a:pt x="194" y="561"/>
                  </a:lnTo>
                  <a:lnTo>
                    <a:pt x="204" y="500"/>
                  </a:lnTo>
                  <a:lnTo>
                    <a:pt x="215" y="439"/>
                  </a:lnTo>
                  <a:lnTo>
                    <a:pt x="215" y="439"/>
                  </a:lnTo>
                  <a:lnTo>
                    <a:pt x="215" y="432"/>
                  </a:lnTo>
                  <a:lnTo>
                    <a:pt x="212" y="425"/>
                  </a:lnTo>
                  <a:lnTo>
                    <a:pt x="209" y="422"/>
                  </a:lnTo>
                  <a:lnTo>
                    <a:pt x="204" y="418"/>
                  </a:lnTo>
                  <a:lnTo>
                    <a:pt x="198" y="417"/>
                  </a:lnTo>
                  <a:lnTo>
                    <a:pt x="192" y="417"/>
                  </a:lnTo>
                  <a:lnTo>
                    <a:pt x="187" y="420"/>
                  </a:lnTo>
                  <a:lnTo>
                    <a:pt x="182" y="425"/>
                  </a:lnTo>
                  <a:lnTo>
                    <a:pt x="182" y="425"/>
                  </a:lnTo>
                  <a:lnTo>
                    <a:pt x="163" y="434"/>
                  </a:lnTo>
                  <a:lnTo>
                    <a:pt x="148" y="443"/>
                  </a:lnTo>
                  <a:lnTo>
                    <a:pt x="148" y="443"/>
                  </a:lnTo>
                  <a:close/>
                  <a:moveTo>
                    <a:pt x="192" y="621"/>
                  </a:moveTo>
                  <a:lnTo>
                    <a:pt x="192" y="621"/>
                  </a:lnTo>
                  <a:lnTo>
                    <a:pt x="208" y="600"/>
                  </a:lnTo>
                  <a:lnTo>
                    <a:pt x="224" y="580"/>
                  </a:lnTo>
                  <a:lnTo>
                    <a:pt x="242" y="561"/>
                  </a:lnTo>
                  <a:lnTo>
                    <a:pt x="261" y="543"/>
                  </a:lnTo>
                  <a:lnTo>
                    <a:pt x="261" y="543"/>
                  </a:lnTo>
                  <a:lnTo>
                    <a:pt x="252" y="578"/>
                  </a:lnTo>
                  <a:lnTo>
                    <a:pt x="245" y="614"/>
                  </a:lnTo>
                  <a:lnTo>
                    <a:pt x="231" y="684"/>
                  </a:lnTo>
                  <a:lnTo>
                    <a:pt x="231" y="684"/>
                  </a:lnTo>
                  <a:lnTo>
                    <a:pt x="192" y="621"/>
                  </a:lnTo>
                  <a:lnTo>
                    <a:pt x="192" y="621"/>
                  </a:lnTo>
                  <a:close/>
                  <a:moveTo>
                    <a:pt x="327" y="806"/>
                  </a:moveTo>
                  <a:lnTo>
                    <a:pt x="327" y="806"/>
                  </a:lnTo>
                  <a:lnTo>
                    <a:pt x="327" y="807"/>
                  </a:lnTo>
                  <a:lnTo>
                    <a:pt x="326" y="809"/>
                  </a:lnTo>
                  <a:lnTo>
                    <a:pt x="326" y="809"/>
                  </a:lnTo>
                  <a:lnTo>
                    <a:pt x="307" y="789"/>
                  </a:lnTo>
                  <a:lnTo>
                    <a:pt x="288" y="768"/>
                  </a:lnTo>
                  <a:lnTo>
                    <a:pt x="271" y="745"/>
                  </a:lnTo>
                  <a:lnTo>
                    <a:pt x="254" y="721"/>
                  </a:lnTo>
                  <a:lnTo>
                    <a:pt x="254" y="721"/>
                  </a:lnTo>
                  <a:lnTo>
                    <a:pt x="257" y="720"/>
                  </a:lnTo>
                  <a:lnTo>
                    <a:pt x="258" y="719"/>
                  </a:lnTo>
                  <a:lnTo>
                    <a:pt x="258" y="719"/>
                  </a:lnTo>
                  <a:lnTo>
                    <a:pt x="274" y="701"/>
                  </a:lnTo>
                  <a:lnTo>
                    <a:pt x="294" y="681"/>
                  </a:lnTo>
                  <a:lnTo>
                    <a:pt x="342" y="637"/>
                  </a:lnTo>
                  <a:lnTo>
                    <a:pt x="367" y="614"/>
                  </a:lnTo>
                  <a:lnTo>
                    <a:pt x="388" y="591"/>
                  </a:lnTo>
                  <a:lnTo>
                    <a:pt x="396" y="580"/>
                  </a:lnTo>
                  <a:lnTo>
                    <a:pt x="404" y="570"/>
                  </a:lnTo>
                  <a:lnTo>
                    <a:pt x="410" y="560"/>
                  </a:lnTo>
                  <a:lnTo>
                    <a:pt x="415" y="550"/>
                  </a:lnTo>
                  <a:lnTo>
                    <a:pt x="415" y="550"/>
                  </a:lnTo>
                  <a:lnTo>
                    <a:pt x="393" y="609"/>
                  </a:lnTo>
                  <a:lnTo>
                    <a:pt x="369" y="666"/>
                  </a:lnTo>
                  <a:lnTo>
                    <a:pt x="346" y="724"/>
                  </a:lnTo>
                  <a:lnTo>
                    <a:pt x="323" y="781"/>
                  </a:lnTo>
                  <a:lnTo>
                    <a:pt x="323" y="781"/>
                  </a:lnTo>
                  <a:lnTo>
                    <a:pt x="322" y="787"/>
                  </a:lnTo>
                  <a:lnTo>
                    <a:pt x="323" y="793"/>
                  </a:lnTo>
                  <a:lnTo>
                    <a:pt x="327" y="797"/>
                  </a:lnTo>
                  <a:lnTo>
                    <a:pt x="331" y="801"/>
                  </a:lnTo>
                  <a:lnTo>
                    <a:pt x="331" y="801"/>
                  </a:lnTo>
                  <a:lnTo>
                    <a:pt x="327" y="806"/>
                  </a:lnTo>
                  <a:lnTo>
                    <a:pt x="327" y="806"/>
                  </a:lnTo>
                  <a:close/>
                  <a:moveTo>
                    <a:pt x="387" y="849"/>
                  </a:moveTo>
                  <a:lnTo>
                    <a:pt x="387" y="849"/>
                  </a:lnTo>
                  <a:lnTo>
                    <a:pt x="370" y="841"/>
                  </a:lnTo>
                  <a:lnTo>
                    <a:pt x="355" y="831"/>
                  </a:lnTo>
                  <a:lnTo>
                    <a:pt x="355" y="831"/>
                  </a:lnTo>
                  <a:lnTo>
                    <a:pt x="477" y="688"/>
                  </a:lnTo>
                  <a:lnTo>
                    <a:pt x="538" y="614"/>
                  </a:lnTo>
                  <a:lnTo>
                    <a:pt x="568" y="575"/>
                  </a:lnTo>
                  <a:lnTo>
                    <a:pt x="599" y="536"/>
                  </a:lnTo>
                  <a:lnTo>
                    <a:pt x="599" y="536"/>
                  </a:lnTo>
                  <a:lnTo>
                    <a:pt x="651" y="472"/>
                  </a:lnTo>
                  <a:lnTo>
                    <a:pt x="651" y="472"/>
                  </a:lnTo>
                  <a:lnTo>
                    <a:pt x="733" y="369"/>
                  </a:lnTo>
                  <a:lnTo>
                    <a:pt x="817" y="266"/>
                  </a:lnTo>
                  <a:lnTo>
                    <a:pt x="817" y="266"/>
                  </a:lnTo>
                  <a:lnTo>
                    <a:pt x="830" y="247"/>
                  </a:lnTo>
                  <a:lnTo>
                    <a:pt x="845" y="223"/>
                  </a:lnTo>
                  <a:lnTo>
                    <a:pt x="877" y="172"/>
                  </a:lnTo>
                  <a:lnTo>
                    <a:pt x="889" y="156"/>
                  </a:lnTo>
                  <a:lnTo>
                    <a:pt x="893" y="152"/>
                  </a:lnTo>
                  <a:lnTo>
                    <a:pt x="895" y="151"/>
                  </a:lnTo>
                  <a:lnTo>
                    <a:pt x="896" y="151"/>
                  </a:lnTo>
                  <a:lnTo>
                    <a:pt x="897" y="154"/>
                  </a:lnTo>
                  <a:lnTo>
                    <a:pt x="897" y="156"/>
                  </a:lnTo>
                  <a:lnTo>
                    <a:pt x="896" y="164"/>
                  </a:lnTo>
                  <a:lnTo>
                    <a:pt x="892" y="177"/>
                  </a:lnTo>
                  <a:lnTo>
                    <a:pt x="886" y="197"/>
                  </a:lnTo>
                  <a:lnTo>
                    <a:pt x="886" y="197"/>
                  </a:lnTo>
                  <a:lnTo>
                    <a:pt x="878" y="220"/>
                  </a:lnTo>
                  <a:lnTo>
                    <a:pt x="870" y="244"/>
                  </a:lnTo>
                  <a:lnTo>
                    <a:pt x="861" y="267"/>
                  </a:lnTo>
                  <a:lnTo>
                    <a:pt x="851" y="289"/>
                  </a:lnTo>
                  <a:lnTo>
                    <a:pt x="829" y="335"/>
                  </a:lnTo>
                  <a:lnTo>
                    <a:pt x="806" y="378"/>
                  </a:lnTo>
                  <a:lnTo>
                    <a:pt x="780" y="422"/>
                  </a:lnTo>
                  <a:lnTo>
                    <a:pt x="752" y="464"/>
                  </a:lnTo>
                  <a:lnTo>
                    <a:pt x="723" y="506"/>
                  </a:lnTo>
                  <a:lnTo>
                    <a:pt x="693" y="547"/>
                  </a:lnTo>
                  <a:lnTo>
                    <a:pt x="662" y="587"/>
                  </a:lnTo>
                  <a:lnTo>
                    <a:pt x="630" y="628"/>
                  </a:lnTo>
                  <a:lnTo>
                    <a:pt x="567" y="707"/>
                  </a:lnTo>
                  <a:lnTo>
                    <a:pt x="505" y="787"/>
                  </a:lnTo>
                  <a:lnTo>
                    <a:pt x="476" y="828"/>
                  </a:lnTo>
                  <a:lnTo>
                    <a:pt x="446" y="868"/>
                  </a:lnTo>
                  <a:lnTo>
                    <a:pt x="446" y="868"/>
                  </a:lnTo>
                  <a:lnTo>
                    <a:pt x="431" y="864"/>
                  </a:lnTo>
                  <a:lnTo>
                    <a:pt x="417" y="861"/>
                  </a:lnTo>
                  <a:lnTo>
                    <a:pt x="402" y="855"/>
                  </a:lnTo>
                  <a:lnTo>
                    <a:pt x="387" y="849"/>
                  </a:lnTo>
                  <a:lnTo>
                    <a:pt x="387" y="8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4">
              <a:extLst>
                <a:ext uri="{FF2B5EF4-FFF2-40B4-BE49-F238E27FC236}">
                  <a16:creationId xmlns:a16="http://schemas.microsoft.com/office/drawing/2014/main" id="{FA802D75-DF03-5864-26A0-E4FE287AA1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6326" y="4949825"/>
              <a:ext cx="428625" cy="207963"/>
            </a:xfrm>
            <a:custGeom>
              <a:avLst/>
              <a:gdLst>
                <a:gd name="T0" fmla="*/ 759 w 1617"/>
                <a:gd name="T1" fmla="*/ 208 h 783"/>
                <a:gd name="T2" fmla="*/ 563 w 1617"/>
                <a:gd name="T3" fmla="*/ 172 h 783"/>
                <a:gd name="T4" fmla="*/ 176 w 1617"/>
                <a:gd name="T5" fmla="*/ 0 h 783"/>
                <a:gd name="T6" fmla="*/ 3 w 1617"/>
                <a:gd name="T7" fmla="*/ 89 h 783"/>
                <a:gd name="T8" fmla="*/ 454 w 1617"/>
                <a:gd name="T9" fmla="*/ 470 h 783"/>
                <a:gd name="T10" fmla="*/ 518 w 1617"/>
                <a:gd name="T11" fmla="*/ 498 h 783"/>
                <a:gd name="T12" fmla="*/ 645 w 1617"/>
                <a:gd name="T13" fmla="*/ 651 h 783"/>
                <a:gd name="T14" fmla="*/ 683 w 1617"/>
                <a:gd name="T15" fmla="*/ 666 h 783"/>
                <a:gd name="T16" fmla="*/ 759 w 1617"/>
                <a:gd name="T17" fmla="*/ 680 h 783"/>
                <a:gd name="T18" fmla="*/ 842 w 1617"/>
                <a:gd name="T19" fmla="*/ 711 h 783"/>
                <a:gd name="T20" fmla="*/ 1378 w 1617"/>
                <a:gd name="T21" fmla="*/ 768 h 783"/>
                <a:gd name="T22" fmla="*/ 1617 w 1617"/>
                <a:gd name="T23" fmla="*/ 611 h 783"/>
                <a:gd name="T24" fmla="*/ 1054 w 1617"/>
                <a:gd name="T25" fmla="*/ 261 h 783"/>
                <a:gd name="T26" fmla="*/ 893 w 1617"/>
                <a:gd name="T27" fmla="*/ 161 h 783"/>
                <a:gd name="T28" fmla="*/ 684 w 1617"/>
                <a:gd name="T29" fmla="*/ 424 h 783"/>
                <a:gd name="T30" fmla="*/ 628 w 1617"/>
                <a:gd name="T31" fmla="*/ 322 h 783"/>
                <a:gd name="T32" fmla="*/ 174 w 1617"/>
                <a:gd name="T33" fmla="*/ 164 h 783"/>
                <a:gd name="T34" fmla="*/ 210 w 1617"/>
                <a:gd name="T35" fmla="*/ 198 h 783"/>
                <a:gd name="T36" fmla="*/ 264 w 1617"/>
                <a:gd name="T37" fmla="*/ 106 h 783"/>
                <a:gd name="T38" fmla="*/ 259 w 1617"/>
                <a:gd name="T39" fmla="*/ 44 h 783"/>
                <a:gd name="T40" fmla="*/ 491 w 1617"/>
                <a:gd name="T41" fmla="*/ 166 h 783"/>
                <a:gd name="T42" fmla="*/ 450 w 1617"/>
                <a:gd name="T43" fmla="*/ 291 h 783"/>
                <a:gd name="T44" fmla="*/ 395 w 1617"/>
                <a:gd name="T45" fmla="*/ 236 h 783"/>
                <a:gd name="T46" fmla="*/ 399 w 1617"/>
                <a:gd name="T47" fmla="*/ 102 h 783"/>
                <a:gd name="T48" fmla="*/ 294 w 1617"/>
                <a:gd name="T49" fmla="*/ 196 h 783"/>
                <a:gd name="T50" fmla="*/ 282 w 1617"/>
                <a:gd name="T51" fmla="*/ 85 h 783"/>
                <a:gd name="T52" fmla="*/ 360 w 1617"/>
                <a:gd name="T53" fmla="*/ 215 h 783"/>
                <a:gd name="T54" fmla="*/ 424 w 1617"/>
                <a:gd name="T55" fmla="*/ 247 h 783"/>
                <a:gd name="T56" fmla="*/ 507 w 1617"/>
                <a:gd name="T57" fmla="*/ 277 h 783"/>
                <a:gd name="T58" fmla="*/ 568 w 1617"/>
                <a:gd name="T59" fmla="*/ 248 h 783"/>
                <a:gd name="T60" fmla="*/ 539 w 1617"/>
                <a:gd name="T61" fmla="*/ 454 h 783"/>
                <a:gd name="T62" fmla="*/ 593 w 1617"/>
                <a:gd name="T63" fmla="*/ 354 h 783"/>
                <a:gd name="T64" fmla="*/ 711 w 1617"/>
                <a:gd name="T65" fmla="*/ 305 h 783"/>
                <a:gd name="T66" fmla="*/ 615 w 1617"/>
                <a:gd name="T67" fmla="*/ 538 h 783"/>
                <a:gd name="T68" fmla="*/ 643 w 1617"/>
                <a:gd name="T69" fmla="*/ 552 h 783"/>
                <a:gd name="T70" fmla="*/ 838 w 1617"/>
                <a:gd name="T71" fmla="*/ 280 h 783"/>
                <a:gd name="T72" fmla="*/ 807 w 1617"/>
                <a:gd name="T73" fmla="*/ 479 h 783"/>
                <a:gd name="T74" fmla="*/ 837 w 1617"/>
                <a:gd name="T75" fmla="*/ 670 h 783"/>
                <a:gd name="T76" fmla="*/ 873 w 1617"/>
                <a:gd name="T77" fmla="*/ 594 h 783"/>
                <a:gd name="T78" fmla="*/ 1001 w 1617"/>
                <a:gd name="T79" fmla="*/ 514 h 783"/>
                <a:gd name="T80" fmla="*/ 1008 w 1617"/>
                <a:gd name="T81" fmla="*/ 711 h 783"/>
                <a:gd name="T82" fmla="*/ 1127 w 1617"/>
                <a:gd name="T83" fmla="*/ 494 h 783"/>
                <a:gd name="T84" fmla="*/ 1008 w 1617"/>
                <a:gd name="T85" fmla="*/ 711 h 783"/>
                <a:gd name="T86" fmla="*/ 1225 w 1617"/>
                <a:gd name="T87" fmla="*/ 510 h 783"/>
                <a:gd name="T88" fmla="*/ 1160 w 1617"/>
                <a:gd name="T89" fmla="*/ 700 h 783"/>
                <a:gd name="T90" fmla="*/ 1251 w 1617"/>
                <a:gd name="T91" fmla="*/ 637 h 783"/>
                <a:gd name="T92" fmla="*/ 1053 w 1617"/>
                <a:gd name="T93" fmla="*/ 718 h 783"/>
                <a:gd name="T94" fmla="*/ 1380 w 1617"/>
                <a:gd name="T95" fmla="*/ 682 h 783"/>
                <a:gd name="T96" fmla="*/ 1431 w 1617"/>
                <a:gd name="T97" fmla="*/ 681 h 783"/>
                <a:gd name="T98" fmla="*/ 1448 w 1617"/>
                <a:gd name="T99" fmla="*/ 558 h 783"/>
                <a:gd name="T100" fmla="*/ 1367 w 1617"/>
                <a:gd name="T101" fmla="*/ 736 h 783"/>
                <a:gd name="T102" fmla="*/ 1291 w 1617"/>
                <a:gd name="T103" fmla="*/ 649 h 783"/>
                <a:gd name="T104" fmla="*/ 1324 w 1617"/>
                <a:gd name="T105" fmla="*/ 482 h 783"/>
                <a:gd name="T106" fmla="*/ 1278 w 1617"/>
                <a:gd name="T107" fmla="*/ 452 h 783"/>
                <a:gd name="T108" fmla="*/ 1171 w 1617"/>
                <a:gd name="T109" fmla="*/ 420 h 783"/>
                <a:gd name="T110" fmla="*/ 1053 w 1617"/>
                <a:gd name="T111" fmla="*/ 495 h 783"/>
                <a:gd name="T112" fmla="*/ 1085 w 1617"/>
                <a:gd name="T113" fmla="*/ 337 h 783"/>
                <a:gd name="T114" fmla="*/ 941 w 1617"/>
                <a:gd name="T115" fmla="*/ 500 h 783"/>
                <a:gd name="T116" fmla="*/ 940 w 1617"/>
                <a:gd name="T117" fmla="*/ 394 h 783"/>
                <a:gd name="T118" fmla="*/ 865 w 1617"/>
                <a:gd name="T119" fmla="*/ 344 h 783"/>
                <a:gd name="T120" fmla="*/ 930 w 1617"/>
                <a:gd name="T121" fmla="*/ 269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7" h="783">
                  <a:moveTo>
                    <a:pt x="873" y="164"/>
                  </a:moveTo>
                  <a:lnTo>
                    <a:pt x="873" y="164"/>
                  </a:lnTo>
                  <a:lnTo>
                    <a:pt x="855" y="188"/>
                  </a:lnTo>
                  <a:lnTo>
                    <a:pt x="836" y="214"/>
                  </a:lnTo>
                  <a:lnTo>
                    <a:pt x="836" y="214"/>
                  </a:lnTo>
                  <a:lnTo>
                    <a:pt x="820" y="215"/>
                  </a:lnTo>
                  <a:lnTo>
                    <a:pt x="804" y="218"/>
                  </a:lnTo>
                  <a:lnTo>
                    <a:pt x="788" y="220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2" y="219"/>
                  </a:lnTo>
                  <a:lnTo>
                    <a:pt x="769" y="215"/>
                  </a:lnTo>
                  <a:lnTo>
                    <a:pt x="767" y="212"/>
                  </a:lnTo>
                  <a:lnTo>
                    <a:pt x="763" y="209"/>
                  </a:lnTo>
                  <a:lnTo>
                    <a:pt x="759" y="208"/>
                  </a:lnTo>
                  <a:lnTo>
                    <a:pt x="754" y="208"/>
                  </a:lnTo>
                  <a:lnTo>
                    <a:pt x="749" y="209"/>
                  </a:lnTo>
                  <a:lnTo>
                    <a:pt x="746" y="213"/>
                  </a:lnTo>
                  <a:lnTo>
                    <a:pt x="746" y="213"/>
                  </a:lnTo>
                  <a:lnTo>
                    <a:pt x="731" y="230"/>
                  </a:lnTo>
                  <a:lnTo>
                    <a:pt x="731" y="230"/>
                  </a:lnTo>
                  <a:lnTo>
                    <a:pt x="720" y="232"/>
                  </a:lnTo>
                  <a:lnTo>
                    <a:pt x="710" y="230"/>
                  </a:lnTo>
                  <a:lnTo>
                    <a:pt x="698" y="229"/>
                  </a:lnTo>
                  <a:lnTo>
                    <a:pt x="687" y="227"/>
                  </a:lnTo>
                  <a:lnTo>
                    <a:pt x="663" y="221"/>
                  </a:lnTo>
                  <a:lnTo>
                    <a:pt x="639" y="212"/>
                  </a:lnTo>
                  <a:lnTo>
                    <a:pt x="615" y="200"/>
                  </a:lnTo>
                  <a:lnTo>
                    <a:pt x="589" y="187"/>
                  </a:lnTo>
                  <a:lnTo>
                    <a:pt x="563" y="172"/>
                  </a:lnTo>
                  <a:lnTo>
                    <a:pt x="539" y="157"/>
                  </a:lnTo>
                  <a:lnTo>
                    <a:pt x="488" y="124"/>
                  </a:lnTo>
                  <a:lnTo>
                    <a:pt x="439" y="92"/>
                  </a:lnTo>
                  <a:lnTo>
                    <a:pt x="417" y="78"/>
                  </a:lnTo>
                  <a:lnTo>
                    <a:pt x="395" y="65"/>
                  </a:lnTo>
                  <a:lnTo>
                    <a:pt x="374" y="54"/>
                  </a:lnTo>
                  <a:lnTo>
                    <a:pt x="355" y="45"/>
                  </a:lnTo>
                  <a:lnTo>
                    <a:pt x="355" y="45"/>
                  </a:lnTo>
                  <a:lnTo>
                    <a:pt x="302" y="26"/>
                  </a:lnTo>
                  <a:lnTo>
                    <a:pt x="279" y="17"/>
                  </a:lnTo>
                  <a:lnTo>
                    <a:pt x="257" y="12"/>
                  </a:lnTo>
                  <a:lnTo>
                    <a:pt x="236" y="6"/>
                  </a:lnTo>
                  <a:lnTo>
                    <a:pt x="214" y="2"/>
                  </a:lnTo>
                  <a:lnTo>
                    <a:pt x="195" y="0"/>
                  </a:lnTo>
                  <a:lnTo>
                    <a:pt x="176" y="0"/>
                  </a:lnTo>
                  <a:lnTo>
                    <a:pt x="156" y="1"/>
                  </a:lnTo>
                  <a:lnTo>
                    <a:pt x="137" y="4"/>
                  </a:lnTo>
                  <a:lnTo>
                    <a:pt x="117" y="9"/>
                  </a:lnTo>
                  <a:lnTo>
                    <a:pt x="97" y="16"/>
                  </a:lnTo>
                  <a:lnTo>
                    <a:pt x="76" y="26"/>
                  </a:lnTo>
                  <a:lnTo>
                    <a:pt x="55" y="37"/>
                  </a:lnTo>
                  <a:lnTo>
                    <a:pt x="33" y="50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5" y="69"/>
                  </a:lnTo>
                  <a:lnTo>
                    <a:pt x="3" y="72"/>
                  </a:lnTo>
                  <a:lnTo>
                    <a:pt x="1" y="77"/>
                  </a:lnTo>
                  <a:lnTo>
                    <a:pt x="0" y="81"/>
                  </a:lnTo>
                  <a:lnTo>
                    <a:pt x="1" y="85"/>
                  </a:lnTo>
                  <a:lnTo>
                    <a:pt x="3" y="89"/>
                  </a:lnTo>
                  <a:lnTo>
                    <a:pt x="5" y="92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67" y="138"/>
                  </a:lnTo>
                  <a:lnTo>
                    <a:pt x="124" y="180"/>
                  </a:lnTo>
                  <a:lnTo>
                    <a:pt x="240" y="262"/>
                  </a:lnTo>
                  <a:lnTo>
                    <a:pt x="298" y="304"/>
                  </a:lnTo>
                  <a:lnTo>
                    <a:pt x="355" y="346"/>
                  </a:lnTo>
                  <a:lnTo>
                    <a:pt x="410" y="390"/>
                  </a:lnTo>
                  <a:lnTo>
                    <a:pt x="464" y="435"/>
                  </a:lnTo>
                  <a:lnTo>
                    <a:pt x="464" y="435"/>
                  </a:lnTo>
                  <a:lnTo>
                    <a:pt x="454" y="460"/>
                  </a:lnTo>
                  <a:lnTo>
                    <a:pt x="454" y="460"/>
                  </a:lnTo>
                  <a:lnTo>
                    <a:pt x="453" y="466"/>
                  </a:lnTo>
                  <a:lnTo>
                    <a:pt x="454" y="470"/>
                  </a:lnTo>
                  <a:lnTo>
                    <a:pt x="458" y="475"/>
                  </a:lnTo>
                  <a:lnTo>
                    <a:pt x="461" y="477"/>
                  </a:lnTo>
                  <a:lnTo>
                    <a:pt x="467" y="479"/>
                  </a:lnTo>
                  <a:lnTo>
                    <a:pt x="473" y="477"/>
                  </a:lnTo>
                  <a:lnTo>
                    <a:pt x="478" y="475"/>
                  </a:lnTo>
                  <a:lnTo>
                    <a:pt x="483" y="472"/>
                  </a:lnTo>
                  <a:lnTo>
                    <a:pt x="483" y="472"/>
                  </a:lnTo>
                  <a:lnTo>
                    <a:pt x="492" y="460"/>
                  </a:lnTo>
                  <a:lnTo>
                    <a:pt x="492" y="460"/>
                  </a:lnTo>
                  <a:lnTo>
                    <a:pt x="521" y="486"/>
                  </a:lnTo>
                  <a:lnTo>
                    <a:pt x="521" y="486"/>
                  </a:lnTo>
                  <a:lnTo>
                    <a:pt x="520" y="488"/>
                  </a:lnTo>
                  <a:lnTo>
                    <a:pt x="520" y="488"/>
                  </a:lnTo>
                  <a:lnTo>
                    <a:pt x="518" y="494"/>
                  </a:lnTo>
                  <a:lnTo>
                    <a:pt x="518" y="498"/>
                  </a:lnTo>
                  <a:lnTo>
                    <a:pt x="520" y="504"/>
                  </a:lnTo>
                  <a:lnTo>
                    <a:pt x="523" y="508"/>
                  </a:lnTo>
                  <a:lnTo>
                    <a:pt x="528" y="510"/>
                  </a:lnTo>
                  <a:lnTo>
                    <a:pt x="533" y="511"/>
                  </a:lnTo>
                  <a:lnTo>
                    <a:pt x="539" y="510"/>
                  </a:lnTo>
                  <a:lnTo>
                    <a:pt x="543" y="508"/>
                  </a:lnTo>
                  <a:lnTo>
                    <a:pt x="543" y="508"/>
                  </a:lnTo>
                  <a:lnTo>
                    <a:pt x="573" y="537"/>
                  </a:lnTo>
                  <a:lnTo>
                    <a:pt x="601" y="567"/>
                  </a:lnTo>
                  <a:lnTo>
                    <a:pt x="629" y="599"/>
                  </a:lnTo>
                  <a:lnTo>
                    <a:pt x="655" y="632"/>
                  </a:lnTo>
                  <a:lnTo>
                    <a:pt x="655" y="632"/>
                  </a:lnTo>
                  <a:lnTo>
                    <a:pt x="646" y="647"/>
                  </a:lnTo>
                  <a:lnTo>
                    <a:pt x="646" y="647"/>
                  </a:lnTo>
                  <a:lnTo>
                    <a:pt x="645" y="651"/>
                  </a:lnTo>
                  <a:lnTo>
                    <a:pt x="644" y="654"/>
                  </a:lnTo>
                  <a:lnTo>
                    <a:pt x="645" y="661"/>
                  </a:lnTo>
                  <a:lnTo>
                    <a:pt x="648" y="666"/>
                  </a:lnTo>
                  <a:lnTo>
                    <a:pt x="652" y="670"/>
                  </a:lnTo>
                  <a:lnTo>
                    <a:pt x="658" y="672"/>
                  </a:lnTo>
                  <a:lnTo>
                    <a:pt x="664" y="672"/>
                  </a:lnTo>
                  <a:lnTo>
                    <a:pt x="671" y="669"/>
                  </a:lnTo>
                  <a:lnTo>
                    <a:pt x="673" y="667"/>
                  </a:lnTo>
                  <a:lnTo>
                    <a:pt x="676" y="665"/>
                  </a:lnTo>
                  <a:lnTo>
                    <a:pt x="676" y="665"/>
                  </a:lnTo>
                  <a:lnTo>
                    <a:pt x="678" y="661"/>
                  </a:lnTo>
                  <a:lnTo>
                    <a:pt x="678" y="661"/>
                  </a:lnTo>
                  <a:lnTo>
                    <a:pt x="680" y="663"/>
                  </a:lnTo>
                  <a:lnTo>
                    <a:pt x="680" y="663"/>
                  </a:lnTo>
                  <a:lnTo>
                    <a:pt x="683" y="666"/>
                  </a:lnTo>
                  <a:lnTo>
                    <a:pt x="685" y="667"/>
                  </a:lnTo>
                  <a:lnTo>
                    <a:pt x="687" y="667"/>
                  </a:lnTo>
                  <a:lnTo>
                    <a:pt x="690" y="666"/>
                  </a:lnTo>
                  <a:lnTo>
                    <a:pt x="692" y="665"/>
                  </a:lnTo>
                  <a:lnTo>
                    <a:pt x="693" y="662"/>
                  </a:lnTo>
                  <a:lnTo>
                    <a:pt x="693" y="660"/>
                  </a:lnTo>
                  <a:lnTo>
                    <a:pt x="692" y="656"/>
                  </a:lnTo>
                  <a:lnTo>
                    <a:pt x="692" y="656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687" y="648"/>
                  </a:lnTo>
                  <a:lnTo>
                    <a:pt x="721" y="663"/>
                  </a:lnTo>
                  <a:lnTo>
                    <a:pt x="759" y="680"/>
                  </a:lnTo>
                  <a:lnTo>
                    <a:pt x="759" y="680"/>
                  </a:lnTo>
                  <a:lnTo>
                    <a:pt x="758" y="683"/>
                  </a:lnTo>
                  <a:lnTo>
                    <a:pt x="756" y="687"/>
                  </a:lnTo>
                  <a:lnTo>
                    <a:pt x="758" y="694"/>
                  </a:lnTo>
                  <a:lnTo>
                    <a:pt x="761" y="699"/>
                  </a:lnTo>
                  <a:lnTo>
                    <a:pt x="766" y="703"/>
                  </a:lnTo>
                  <a:lnTo>
                    <a:pt x="772" y="706"/>
                  </a:lnTo>
                  <a:lnTo>
                    <a:pt x="777" y="706"/>
                  </a:lnTo>
                  <a:lnTo>
                    <a:pt x="781" y="704"/>
                  </a:lnTo>
                  <a:lnTo>
                    <a:pt x="783" y="702"/>
                  </a:lnTo>
                  <a:lnTo>
                    <a:pt x="786" y="700"/>
                  </a:lnTo>
                  <a:lnTo>
                    <a:pt x="788" y="696"/>
                  </a:lnTo>
                  <a:lnTo>
                    <a:pt x="788" y="696"/>
                  </a:lnTo>
                  <a:lnTo>
                    <a:pt x="790" y="693"/>
                  </a:lnTo>
                  <a:lnTo>
                    <a:pt x="790" y="693"/>
                  </a:lnTo>
                  <a:lnTo>
                    <a:pt x="842" y="711"/>
                  </a:lnTo>
                  <a:lnTo>
                    <a:pt x="896" y="729"/>
                  </a:lnTo>
                  <a:lnTo>
                    <a:pt x="951" y="744"/>
                  </a:lnTo>
                  <a:lnTo>
                    <a:pt x="1008" y="757"/>
                  </a:lnTo>
                  <a:lnTo>
                    <a:pt x="1065" y="769"/>
                  </a:lnTo>
                  <a:lnTo>
                    <a:pt x="1095" y="772"/>
                  </a:lnTo>
                  <a:lnTo>
                    <a:pt x="1124" y="776"/>
                  </a:lnTo>
                  <a:lnTo>
                    <a:pt x="1153" y="779"/>
                  </a:lnTo>
                  <a:lnTo>
                    <a:pt x="1182" y="782"/>
                  </a:lnTo>
                  <a:lnTo>
                    <a:pt x="1212" y="782"/>
                  </a:lnTo>
                  <a:lnTo>
                    <a:pt x="1240" y="783"/>
                  </a:lnTo>
                  <a:lnTo>
                    <a:pt x="1268" y="782"/>
                  </a:lnTo>
                  <a:lnTo>
                    <a:pt x="1296" y="779"/>
                  </a:lnTo>
                  <a:lnTo>
                    <a:pt x="1324" y="777"/>
                  </a:lnTo>
                  <a:lnTo>
                    <a:pt x="1351" y="773"/>
                  </a:lnTo>
                  <a:lnTo>
                    <a:pt x="1378" y="768"/>
                  </a:lnTo>
                  <a:lnTo>
                    <a:pt x="1404" y="762"/>
                  </a:lnTo>
                  <a:lnTo>
                    <a:pt x="1428" y="754"/>
                  </a:lnTo>
                  <a:lnTo>
                    <a:pt x="1453" y="745"/>
                  </a:lnTo>
                  <a:lnTo>
                    <a:pt x="1476" y="735"/>
                  </a:lnTo>
                  <a:lnTo>
                    <a:pt x="1500" y="724"/>
                  </a:lnTo>
                  <a:lnTo>
                    <a:pt x="1522" y="711"/>
                  </a:lnTo>
                  <a:lnTo>
                    <a:pt x="1543" y="696"/>
                  </a:lnTo>
                  <a:lnTo>
                    <a:pt x="1562" y="681"/>
                  </a:lnTo>
                  <a:lnTo>
                    <a:pt x="1580" y="663"/>
                  </a:lnTo>
                  <a:lnTo>
                    <a:pt x="1598" y="645"/>
                  </a:lnTo>
                  <a:lnTo>
                    <a:pt x="1614" y="625"/>
                  </a:lnTo>
                  <a:lnTo>
                    <a:pt x="1614" y="625"/>
                  </a:lnTo>
                  <a:lnTo>
                    <a:pt x="1617" y="621"/>
                  </a:lnTo>
                  <a:lnTo>
                    <a:pt x="1617" y="618"/>
                  </a:lnTo>
                  <a:lnTo>
                    <a:pt x="1617" y="611"/>
                  </a:lnTo>
                  <a:lnTo>
                    <a:pt x="1613" y="605"/>
                  </a:lnTo>
                  <a:lnTo>
                    <a:pt x="1611" y="603"/>
                  </a:lnTo>
                  <a:lnTo>
                    <a:pt x="1608" y="600"/>
                  </a:lnTo>
                  <a:lnTo>
                    <a:pt x="1608" y="600"/>
                  </a:lnTo>
                  <a:lnTo>
                    <a:pt x="1569" y="580"/>
                  </a:lnTo>
                  <a:lnTo>
                    <a:pt x="1529" y="557"/>
                  </a:lnTo>
                  <a:lnTo>
                    <a:pt x="1487" y="531"/>
                  </a:lnTo>
                  <a:lnTo>
                    <a:pt x="1443" y="503"/>
                  </a:lnTo>
                  <a:lnTo>
                    <a:pt x="1356" y="442"/>
                  </a:lnTo>
                  <a:lnTo>
                    <a:pt x="1264" y="380"/>
                  </a:lnTo>
                  <a:lnTo>
                    <a:pt x="1218" y="350"/>
                  </a:lnTo>
                  <a:lnTo>
                    <a:pt x="1171" y="322"/>
                  </a:lnTo>
                  <a:lnTo>
                    <a:pt x="1124" y="295"/>
                  </a:lnTo>
                  <a:lnTo>
                    <a:pt x="1077" y="271"/>
                  </a:lnTo>
                  <a:lnTo>
                    <a:pt x="1054" y="261"/>
                  </a:lnTo>
                  <a:lnTo>
                    <a:pt x="1030" y="251"/>
                  </a:lnTo>
                  <a:lnTo>
                    <a:pt x="1007" y="242"/>
                  </a:lnTo>
                  <a:lnTo>
                    <a:pt x="982" y="234"/>
                  </a:lnTo>
                  <a:lnTo>
                    <a:pt x="959" y="228"/>
                  </a:lnTo>
                  <a:lnTo>
                    <a:pt x="935" y="222"/>
                  </a:lnTo>
                  <a:lnTo>
                    <a:pt x="912" y="218"/>
                  </a:lnTo>
                  <a:lnTo>
                    <a:pt x="890" y="215"/>
                  </a:lnTo>
                  <a:lnTo>
                    <a:pt x="890" y="215"/>
                  </a:lnTo>
                  <a:lnTo>
                    <a:pt x="896" y="198"/>
                  </a:lnTo>
                  <a:lnTo>
                    <a:pt x="902" y="180"/>
                  </a:lnTo>
                  <a:lnTo>
                    <a:pt x="902" y="180"/>
                  </a:lnTo>
                  <a:lnTo>
                    <a:pt x="902" y="174"/>
                  </a:lnTo>
                  <a:lnTo>
                    <a:pt x="900" y="170"/>
                  </a:lnTo>
                  <a:lnTo>
                    <a:pt x="897" y="165"/>
                  </a:lnTo>
                  <a:lnTo>
                    <a:pt x="893" y="161"/>
                  </a:lnTo>
                  <a:lnTo>
                    <a:pt x="889" y="159"/>
                  </a:lnTo>
                  <a:lnTo>
                    <a:pt x="883" y="158"/>
                  </a:lnTo>
                  <a:lnTo>
                    <a:pt x="878" y="160"/>
                  </a:lnTo>
                  <a:lnTo>
                    <a:pt x="873" y="164"/>
                  </a:lnTo>
                  <a:lnTo>
                    <a:pt x="873" y="164"/>
                  </a:lnTo>
                  <a:close/>
                  <a:moveTo>
                    <a:pt x="758" y="267"/>
                  </a:moveTo>
                  <a:lnTo>
                    <a:pt x="758" y="267"/>
                  </a:lnTo>
                  <a:lnTo>
                    <a:pt x="800" y="261"/>
                  </a:lnTo>
                  <a:lnTo>
                    <a:pt x="800" y="261"/>
                  </a:lnTo>
                  <a:lnTo>
                    <a:pt x="765" y="310"/>
                  </a:lnTo>
                  <a:lnTo>
                    <a:pt x="731" y="359"/>
                  </a:lnTo>
                  <a:lnTo>
                    <a:pt x="697" y="408"/>
                  </a:lnTo>
                  <a:lnTo>
                    <a:pt x="663" y="459"/>
                  </a:lnTo>
                  <a:lnTo>
                    <a:pt x="663" y="459"/>
                  </a:lnTo>
                  <a:lnTo>
                    <a:pt x="684" y="424"/>
                  </a:lnTo>
                  <a:lnTo>
                    <a:pt x="708" y="377"/>
                  </a:lnTo>
                  <a:lnTo>
                    <a:pt x="734" y="323"/>
                  </a:lnTo>
                  <a:lnTo>
                    <a:pt x="747" y="295"/>
                  </a:lnTo>
                  <a:lnTo>
                    <a:pt x="758" y="267"/>
                  </a:lnTo>
                  <a:lnTo>
                    <a:pt x="758" y="267"/>
                  </a:lnTo>
                  <a:close/>
                  <a:moveTo>
                    <a:pt x="694" y="275"/>
                  </a:moveTo>
                  <a:lnTo>
                    <a:pt x="694" y="275"/>
                  </a:lnTo>
                  <a:lnTo>
                    <a:pt x="631" y="353"/>
                  </a:lnTo>
                  <a:lnTo>
                    <a:pt x="568" y="433"/>
                  </a:lnTo>
                  <a:lnTo>
                    <a:pt x="568" y="433"/>
                  </a:lnTo>
                  <a:lnTo>
                    <a:pt x="578" y="420"/>
                  </a:lnTo>
                  <a:lnTo>
                    <a:pt x="588" y="404"/>
                  </a:lnTo>
                  <a:lnTo>
                    <a:pt x="598" y="385"/>
                  </a:lnTo>
                  <a:lnTo>
                    <a:pt x="608" y="365"/>
                  </a:lnTo>
                  <a:lnTo>
                    <a:pt x="628" y="322"/>
                  </a:lnTo>
                  <a:lnTo>
                    <a:pt x="648" y="276"/>
                  </a:lnTo>
                  <a:lnTo>
                    <a:pt x="648" y="276"/>
                  </a:lnTo>
                  <a:lnTo>
                    <a:pt x="672" y="276"/>
                  </a:lnTo>
                  <a:lnTo>
                    <a:pt x="694" y="275"/>
                  </a:lnTo>
                  <a:lnTo>
                    <a:pt x="694" y="275"/>
                  </a:lnTo>
                  <a:close/>
                  <a:moveTo>
                    <a:pt x="92" y="115"/>
                  </a:moveTo>
                  <a:lnTo>
                    <a:pt x="92" y="115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5"/>
                  </a:lnTo>
                  <a:lnTo>
                    <a:pt x="145" y="97"/>
                  </a:lnTo>
                  <a:lnTo>
                    <a:pt x="145" y="98"/>
                  </a:lnTo>
                  <a:lnTo>
                    <a:pt x="145" y="98"/>
                  </a:lnTo>
                  <a:lnTo>
                    <a:pt x="158" y="132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5" y="166"/>
                  </a:lnTo>
                  <a:lnTo>
                    <a:pt x="176" y="167"/>
                  </a:lnTo>
                  <a:lnTo>
                    <a:pt x="181" y="167"/>
                  </a:lnTo>
                  <a:lnTo>
                    <a:pt x="181" y="167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92" y="115"/>
                  </a:lnTo>
                  <a:lnTo>
                    <a:pt x="92" y="115"/>
                  </a:lnTo>
                  <a:close/>
                  <a:moveTo>
                    <a:pt x="264" y="236"/>
                  </a:moveTo>
                  <a:lnTo>
                    <a:pt x="264" y="236"/>
                  </a:lnTo>
                  <a:lnTo>
                    <a:pt x="238" y="218"/>
                  </a:lnTo>
                  <a:lnTo>
                    <a:pt x="238" y="218"/>
                  </a:lnTo>
                  <a:lnTo>
                    <a:pt x="210" y="198"/>
                  </a:lnTo>
                  <a:lnTo>
                    <a:pt x="210" y="198"/>
                  </a:lnTo>
                  <a:lnTo>
                    <a:pt x="238" y="174"/>
                  </a:lnTo>
                  <a:lnTo>
                    <a:pt x="255" y="158"/>
                  </a:lnTo>
                  <a:lnTo>
                    <a:pt x="261" y="153"/>
                  </a:lnTo>
                  <a:lnTo>
                    <a:pt x="266" y="151"/>
                  </a:lnTo>
                  <a:lnTo>
                    <a:pt x="269" y="151"/>
                  </a:lnTo>
                  <a:lnTo>
                    <a:pt x="271" y="152"/>
                  </a:lnTo>
                  <a:lnTo>
                    <a:pt x="272" y="157"/>
                  </a:lnTo>
                  <a:lnTo>
                    <a:pt x="272" y="161"/>
                  </a:lnTo>
                  <a:lnTo>
                    <a:pt x="269" y="179"/>
                  </a:lnTo>
                  <a:lnTo>
                    <a:pt x="266" y="203"/>
                  </a:lnTo>
                  <a:lnTo>
                    <a:pt x="264" y="236"/>
                  </a:lnTo>
                  <a:lnTo>
                    <a:pt x="264" y="236"/>
                  </a:lnTo>
                  <a:close/>
                  <a:moveTo>
                    <a:pt x="282" y="85"/>
                  </a:moveTo>
                  <a:lnTo>
                    <a:pt x="282" y="85"/>
                  </a:lnTo>
                  <a:lnTo>
                    <a:pt x="264" y="106"/>
                  </a:lnTo>
                  <a:lnTo>
                    <a:pt x="247" y="122"/>
                  </a:lnTo>
                  <a:lnTo>
                    <a:pt x="240" y="127"/>
                  </a:lnTo>
                  <a:lnTo>
                    <a:pt x="233" y="131"/>
                  </a:lnTo>
                  <a:lnTo>
                    <a:pt x="229" y="133"/>
                  </a:lnTo>
                  <a:lnTo>
                    <a:pt x="223" y="133"/>
                  </a:lnTo>
                  <a:lnTo>
                    <a:pt x="218" y="132"/>
                  </a:lnTo>
                  <a:lnTo>
                    <a:pt x="214" y="129"/>
                  </a:lnTo>
                  <a:lnTo>
                    <a:pt x="212" y="124"/>
                  </a:lnTo>
                  <a:lnTo>
                    <a:pt x="210" y="116"/>
                  </a:lnTo>
                  <a:lnTo>
                    <a:pt x="209" y="106"/>
                  </a:lnTo>
                  <a:lnTo>
                    <a:pt x="207" y="95"/>
                  </a:lnTo>
                  <a:lnTo>
                    <a:pt x="209" y="82"/>
                  </a:lnTo>
                  <a:lnTo>
                    <a:pt x="210" y="65"/>
                  </a:lnTo>
                  <a:lnTo>
                    <a:pt x="210" y="65"/>
                  </a:lnTo>
                  <a:lnTo>
                    <a:pt x="259" y="44"/>
                  </a:lnTo>
                  <a:lnTo>
                    <a:pt x="259" y="44"/>
                  </a:lnTo>
                  <a:lnTo>
                    <a:pt x="278" y="49"/>
                  </a:lnTo>
                  <a:lnTo>
                    <a:pt x="296" y="55"/>
                  </a:lnTo>
                  <a:lnTo>
                    <a:pt x="315" y="61"/>
                  </a:lnTo>
                  <a:lnTo>
                    <a:pt x="333" y="67"/>
                  </a:lnTo>
                  <a:lnTo>
                    <a:pt x="350" y="74"/>
                  </a:lnTo>
                  <a:lnTo>
                    <a:pt x="368" y="82"/>
                  </a:lnTo>
                  <a:lnTo>
                    <a:pt x="384" y="90"/>
                  </a:lnTo>
                  <a:lnTo>
                    <a:pt x="401" y="98"/>
                  </a:lnTo>
                  <a:lnTo>
                    <a:pt x="417" y="109"/>
                  </a:lnTo>
                  <a:lnTo>
                    <a:pt x="432" y="118"/>
                  </a:lnTo>
                  <a:lnTo>
                    <a:pt x="447" y="130"/>
                  </a:lnTo>
                  <a:lnTo>
                    <a:pt x="463" y="141"/>
                  </a:lnTo>
                  <a:lnTo>
                    <a:pt x="477" y="153"/>
                  </a:lnTo>
                  <a:lnTo>
                    <a:pt x="491" y="166"/>
                  </a:lnTo>
                  <a:lnTo>
                    <a:pt x="505" y="179"/>
                  </a:lnTo>
                  <a:lnTo>
                    <a:pt x="518" y="193"/>
                  </a:lnTo>
                  <a:lnTo>
                    <a:pt x="518" y="193"/>
                  </a:lnTo>
                  <a:lnTo>
                    <a:pt x="529" y="207"/>
                  </a:lnTo>
                  <a:lnTo>
                    <a:pt x="529" y="207"/>
                  </a:lnTo>
                  <a:lnTo>
                    <a:pt x="505" y="241"/>
                  </a:lnTo>
                  <a:lnTo>
                    <a:pt x="485" y="270"/>
                  </a:lnTo>
                  <a:lnTo>
                    <a:pt x="468" y="294"/>
                  </a:lnTo>
                  <a:lnTo>
                    <a:pt x="461" y="302"/>
                  </a:lnTo>
                  <a:lnTo>
                    <a:pt x="457" y="306"/>
                  </a:lnTo>
                  <a:lnTo>
                    <a:pt x="453" y="309"/>
                  </a:lnTo>
                  <a:lnTo>
                    <a:pt x="452" y="309"/>
                  </a:lnTo>
                  <a:lnTo>
                    <a:pt x="451" y="308"/>
                  </a:lnTo>
                  <a:lnTo>
                    <a:pt x="450" y="302"/>
                  </a:lnTo>
                  <a:lnTo>
                    <a:pt x="450" y="291"/>
                  </a:lnTo>
                  <a:lnTo>
                    <a:pt x="452" y="276"/>
                  </a:lnTo>
                  <a:lnTo>
                    <a:pt x="456" y="255"/>
                  </a:lnTo>
                  <a:lnTo>
                    <a:pt x="467" y="195"/>
                  </a:lnTo>
                  <a:lnTo>
                    <a:pt x="467" y="195"/>
                  </a:lnTo>
                  <a:lnTo>
                    <a:pt x="467" y="191"/>
                  </a:lnTo>
                  <a:lnTo>
                    <a:pt x="466" y="186"/>
                  </a:lnTo>
                  <a:lnTo>
                    <a:pt x="464" y="181"/>
                  </a:lnTo>
                  <a:lnTo>
                    <a:pt x="460" y="179"/>
                  </a:lnTo>
                  <a:lnTo>
                    <a:pt x="456" y="177"/>
                  </a:lnTo>
                  <a:lnTo>
                    <a:pt x="451" y="177"/>
                  </a:lnTo>
                  <a:lnTo>
                    <a:pt x="446" y="178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08" y="222"/>
                  </a:lnTo>
                  <a:lnTo>
                    <a:pt x="395" y="236"/>
                  </a:lnTo>
                  <a:lnTo>
                    <a:pt x="384" y="246"/>
                  </a:lnTo>
                  <a:lnTo>
                    <a:pt x="377" y="250"/>
                  </a:lnTo>
                  <a:lnTo>
                    <a:pt x="372" y="253"/>
                  </a:lnTo>
                  <a:lnTo>
                    <a:pt x="371" y="251"/>
                  </a:lnTo>
                  <a:lnTo>
                    <a:pt x="370" y="250"/>
                  </a:lnTo>
                  <a:lnTo>
                    <a:pt x="370" y="246"/>
                  </a:lnTo>
                  <a:lnTo>
                    <a:pt x="371" y="237"/>
                  </a:lnTo>
                  <a:lnTo>
                    <a:pt x="374" y="227"/>
                  </a:lnTo>
                  <a:lnTo>
                    <a:pt x="382" y="198"/>
                  </a:lnTo>
                  <a:lnTo>
                    <a:pt x="392" y="159"/>
                  </a:lnTo>
                  <a:lnTo>
                    <a:pt x="403" y="116"/>
                  </a:lnTo>
                  <a:lnTo>
                    <a:pt x="403" y="116"/>
                  </a:lnTo>
                  <a:lnTo>
                    <a:pt x="403" y="111"/>
                  </a:lnTo>
                  <a:lnTo>
                    <a:pt x="402" y="106"/>
                  </a:lnTo>
                  <a:lnTo>
                    <a:pt x="399" y="102"/>
                  </a:lnTo>
                  <a:lnTo>
                    <a:pt x="396" y="99"/>
                  </a:lnTo>
                  <a:lnTo>
                    <a:pt x="391" y="97"/>
                  </a:lnTo>
                  <a:lnTo>
                    <a:pt x="387" y="97"/>
                  </a:lnTo>
                  <a:lnTo>
                    <a:pt x="383" y="98"/>
                  </a:lnTo>
                  <a:lnTo>
                    <a:pt x="378" y="102"/>
                  </a:lnTo>
                  <a:lnTo>
                    <a:pt x="378" y="102"/>
                  </a:lnTo>
                  <a:lnTo>
                    <a:pt x="358" y="126"/>
                  </a:lnTo>
                  <a:lnTo>
                    <a:pt x="340" y="153"/>
                  </a:lnTo>
                  <a:lnTo>
                    <a:pt x="321" y="177"/>
                  </a:lnTo>
                  <a:lnTo>
                    <a:pt x="313" y="186"/>
                  </a:lnTo>
                  <a:lnTo>
                    <a:pt x="306" y="193"/>
                  </a:lnTo>
                  <a:lnTo>
                    <a:pt x="300" y="198"/>
                  </a:lnTo>
                  <a:lnTo>
                    <a:pt x="298" y="198"/>
                  </a:lnTo>
                  <a:lnTo>
                    <a:pt x="295" y="198"/>
                  </a:lnTo>
                  <a:lnTo>
                    <a:pt x="294" y="196"/>
                  </a:lnTo>
                  <a:lnTo>
                    <a:pt x="293" y="194"/>
                  </a:lnTo>
                  <a:lnTo>
                    <a:pt x="291" y="187"/>
                  </a:lnTo>
                  <a:lnTo>
                    <a:pt x="292" y="173"/>
                  </a:lnTo>
                  <a:lnTo>
                    <a:pt x="294" y="155"/>
                  </a:lnTo>
                  <a:lnTo>
                    <a:pt x="299" y="131"/>
                  </a:lnTo>
                  <a:lnTo>
                    <a:pt x="306" y="99"/>
                  </a:lnTo>
                  <a:lnTo>
                    <a:pt x="306" y="99"/>
                  </a:lnTo>
                  <a:lnTo>
                    <a:pt x="307" y="95"/>
                  </a:lnTo>
                  <a:lnTo>
                    <a:pt x="306" y="90"/>
                  </a:lnTo>
                  <a:lnTo>
                    <a:pt x="303" y="86"/>
                  </a:lnTo>
                  <a:lnTo>
                    <a:pt x="300" y="83"/>
                  </a:lnTo>
                  <a:lnTo>
                    <a:pt x="295" y="82"/>
                  </a:lnTo>
                  <a:lnTo>
                    <a:pt x="291" y="81"/>
                  </a:lnTo>
                  <a:lnTo>
                    <a:pt x="287" y="83"/>
                  </a:lnTo>
                  <a:lnTo>
                    <a:pt x="282" y="85"/>
                  </a:lnTo>
                  <a:lnTo>
                    <a:pt x="282" y="85"/>
                  </a:lnTo>
                  <a:close/>
                  <a:moveTo>
                    <a:pt x="293" y="257"/>
                  </a:moveTo>
                  <a:lnTo>
                    <a:pt x="293" y="257"/>
                  </a:lnTo>
                  <a:lnTo>
                    <a:pt x="313" y="228"/>
                  </a:lnTo>
                  <a:lnTo>
                    <a:pt x="329" y="205"/>
                  </a:lnTo>
                  <a:lnTo>
                    <a:pt x="343" y="187"/>
                  </a:lnTo>
                  <a:lnTo>
                    <a:pt x="354" y="174"/>
                  </a:lnTo>
                  <a:lnTo>
                    <a:pt x="362" y="167"/>
                  </a:lnTo>
                  <a:lnTo>
                    <a:pt x="367" y="164"/>
                  </a:lnTo>
                  <a:lnTo>
                    <a:pt x="369" y="164"/>
                  </a:lnTo>
                  <a:lnTo>
                    <a:pt x="370" y="165"/>
                  </a:lnTo>
                  <a:lnTo>
                    <a:pt x="371" y="170"/>
                  </a:lnTo>
                  <a:lnTo>
                    <a:pt x="371" y="178"/>
                  </a:lnTo>
                  <a:lnTo>
                    <a:pt x="369" y="188"/>
                  </a:lnTo>
                  <a:lnTo>
                    <a:pt x="360" y="215"/>
                  </a:lnTo>
                  <a:lnTo>
                    <a:pt x="348" y="249"/>
                  </a:lnTo>
                  <a:lnTo>
                    <a:pt x="333" y="285"/>
                  </a:lnTo>
                  <a:lnTo>
                    <a:pt x="333" y="285"/>
                  </a:lnTo>
                  <a:lnTo>
                    <a:pt x="293" y="257"/>
                  </a:lnTo>
                  <a:lnTo>
                    <a:pt x="293" y="257"/>
                  </a:lnTo>
                  <a:close/>
                  <a:moveTo>
                    <a:pt x="411" y="343"/>
                  </a:moveTo>
                  <a:lnTo>
                    <a:pt x="411" y="343"/>
                  </a:lnTo>
                  <a:lnTo>
                    <a:pt x="361" y="305"/>
                  </a:lnTo>
                  <a:lnTo>
                    <a:pt x="361" y="305"/>
                  </a:lnTo>
                  <a:lnTo>
                    <a:pt x="384" y="283"/>
                  </a:lnTo>
                  <a:lnTo>
                    <a:pt x="402" y="264"/>
                  </a:lnTo>
                  <a:lnTo>
                    <a:pt x="415" y="251"/>
                  </a:lnTo>
                  <a:lnTo>
                    <a:pt x="419" y="248"/>
                  </a:lnTo>
                  <a:lnTo>
                    <a:pt x="423" y="247"/>
                  </a:lnTo>
                  <a:lnTo>
                    <a:pt x="424" y="247"/>
                  </a:lnTo>
                  <a:lnTo>
                    <a:pt x="425" y="248"/>
                  </a:lnTo>
                  <a:lnTo>
                    <a:pt x="426" y="251"/>
                  </a:lnTo>
                  <a:lnTo>
                    <a:pt x="426" y="258"/>
                  </a:lnTo>
                  <a:lnTo>
                    <a:pt x="425" y="268"/>
                  </a:lnTo>
                  <a:lnTo>
                    <a:pt x="419" y="298"/>
                  </a:lnTo>
                  <a:lnTo>
                    <a:pt x="411" y="343"/>
                  </a:lnTo>
                  <a:lnTo>
                    <a:pt x="411" y="343"/>
                  </a:lnTo>
                  <a:close/>
                  <a:moveTo>
                    <a:pt x="479" y="399"/>
                  </a:moveTo>
                  <a:lnTo>
                    <a:pt x="479" y="399"/>
                  </a:lnTo>
                  <a:lnTo>
                    <a:pt x="440" y="367"/>
                  </a:lnTo>
                  <a:lnTo>
                    <a:pt x="440" y="367"/>
                  </a:lnTo>
                  <a:lnTo>
                    <a:pt x="463" y="335"/>
                  </a:lnTo>
                  <a:lnTo>
                    <a:pt x="481" y="309"/>
                  </a:lnTo>
                  <a:lnTo>
                    <a:pt x="497" y="290"/>
                  </a:lnTo>
                  <a:lnTo>
                    <a:pt x="507" y="277"/>
                  </a:lnTo>
                  <a:lnTo>
                    <a:pt x="515" y="270"/>
                  </a:lnTo>
                  <a:lnTo>
                    <a:pt x="519" y="268"/>
                  </a:lnTo>
                  <a:lnTo>
                    <a:pt x="521" y="267"/>
                  </a:lnTo>
                  <a:lnTo>
                    <a:pt x="522" y="268"/>
                  </a:lnTo>
                  <a:lnTo>
                    <a:pt x="523" y="269"/>
                  </a:lnTo>
                  <a:lnTo>
                    <a:pt x="525" y="275"/>
                  </a:lnTo>
                  <a:lnTo>
                    <a:pt x="522" y="284"/>
                  </a:lnTo>
                  <a:lnTo>
                    <a:pt x="519" y="296"/>
                  </a:lnTo>
                  <a:lnTo>
                    <a:pt x="508" y="326"/>
                  </a:lnTo>
                  <a:lnTo>
                    <a:pt x="494" y="363"/>
                  </a:lnTo>
                  <a:lnTo>
                    <a:pt x="479" y="399"/>
                  </a:lnTo>
                  <a:lnTo>
                    <a:pt x="479" y="399"/>
                  </a:lnTo>
                  <a:close/>
                  <a:moveTo>
                    <a:pt x="557" y="237"/>
                  </a:moveTo>
                  <a:lnTo>
                    <a:pt x="557" y="237"/>
                  </a:lnTo>
                  <a:lnTo>
                    <a:pt x="568" y="248"/>
                  </a:lnTo>
                  <a:lnTo>
                    <a:pt x="578" y="256"/>
                  </a:lnTo>
                  <a:lnTo>
                    <a:pt x="589" y="263"/>
                  </a:lnTo>
                  <a:lnTo>
                    <a:pt x="600" y="269"/>
                  </a:lnTo>
                  <a:lnTo>
                    <a:pt x="600" y="269"/>
                  </a:lnTo>
                  <a:lnTo>
                    <a:pt x="549" y="332"/>
                  </a:lnTo>
                  <a:lnTo>
                    <a:pt x="501" y="397"/>
                  </a:lnTo>
                  <a:lnTo>
                    <a:pt x="501" y="397"/>
                  </a:lnTo>
                  <a:lnTo>
                    <a:pt x="508" y="385"/>
                  </a:lnTo>
                  <a:lnTo>
                    <a:pt x="515" y="370"/>
                  </a:lnTo>
                  <a:lnTo>
                    <a:pt x="522" y="351"/>
                  </a:lnTo>
                  <a:lnTo>
                    <a:pt x="529" y="330"/>
                  </a:lnTo>
                  <a:lnTo>
                    <a:pt x="545" y="284"/>
                  </a:lnTo>
                  <a:lnTo>
                    <a:pt x="557" y="237"/>
                  </a:lnTo>
                  <a:lnTo>
                    <a:pt x="557" y="237"/>
                  </a:lnTo>
                  <a:close/>
                  <a:moveTo>
                    <a:pt x="539" y="454"/>
                  </a:moveTo>
                  <a:lnTo>
                    <a:pt x="539" y="454"/>
                  </a:lnTo>
                  <a:lnTo>
                    <a:pt x="514" y="429"/>
                  </a:lnTo>
                  <a:lnTo>
                    <a:pt x="514" y="429"/>
                  </a:lnTo>
                  <a:lnTo>
                    <a:pt x="542" y="392"/>
                  </a:lnTo>
                  <a:lnTo>
                    <a:pt x="570" y="353"/>
                  </a:lnTo>
                  <a:lnTo>
                    <a:pt x="570" y="353"/>
                  </a:lnTo>
                  <a:lnTo>
                    <a:pt x="598" y="317"/>
                  </a:lnTo>
                  <a:lnTo>
                    <a:pt x="607" y="308"/>
                  </a:lnTo>
                  <a:lnTo>
                    <a:pt x="611" y="304"/>
                  </a:lnTo>
                  <a:lnTo>
                    <a:pt x="612" y="303"/>
                  </a:lnTo>
                  <a:lnTo>
                    <a:pt x="614" y="304"/>
                  </a:lnTo>
                  <a:lnTo>
                    <a:pt x="614" y="308"/>
                  </a:lnTo>
                  <a:lnTo>
                    <a:pt x="610" y="316"/>
                  </a:lnTo>
                  <a:lnTo>
                    <a:pt x="605" y="326"/>
                  </a:lnTo>
                  <a:lnTo>
                    <a:pt x="593" y="354"/>
                  </a:lnTo>
                  <a:lnTo>
                    <a:pt x="575" y="387"/>
                  </a:lnTo>
                  <a:lnTo>
                    <a:pt x="539" y="454"/>
                  </a:lnTo>
                  <a:lnTo>
                    <a:pt x="539" y="454"/>
                  </a:lnTo>
                  <a:close/>
                  <a:moveTo>
                    <a:pt x="615" y="538"/>
                  </a:moveTo>
                  <a:lnTo>
                    <a:pt x="615" y="538"/>
                  </a:lnTo>
                  <a:lnTo>
                    <a:pt x="591" y="509"/>
                  </a:lnTo>
                  <a:lnTo>
                    <a:pt x="567" y="482"/>
                  </a:lnTo>
                  <a:lnTo>
                    <a:pt x="567" y="482"/>
                  </a:lnTo>
                  <a:lnTo>
                    <a:pt x="602" y="441"/>
                  </a:lnTo>
                  <a:lnTo>
                    <a:pt x="619" y="419"/>
                  </a:lnTo>
                  <a:lnTo>
                    <a:pt x="637" y="397"/>
                  </a:lnTo>
                  <a:lnTo>
                    <a:pt x="637" y="397"/>
                  </a:lnTo>
                  <a:lnTo>
                    <a:pt x="670" y="354"/>
                  </a:lnTo>
                  <a:lnTo>
                    <a:pt x="693" y="324"/>
                  </a:lnTo>
                  <a:lnTo>
                    <a:pt x="711" y="305"/>
                  </a:lnTo>
                  <a:lnTo>
                    <a:pt x="717" y="299"/>
                  </a:lnTo>
                  <a:lnTo>
                    <a:pt x="721" y="296"/>
                  </a:lnTo>
                  <a:lnTo>
                    <a:pt x="725" y="295"/>
                  </a:lnTo>
                  <a:lnTo>
                    <a:pt x="726" y="296"/>
                  </a:lnTo>
                  <a:lnTo>
                    <a:pt x="727" y="298"/>
                  </a:lnTo>
                  <a:lnTo>
                    <a:pt x="726" y="302"/>
                  </a:lnTo>
                  <a:lnTo>
                    <a:pt x="722" y="316"/>
                  </a:lnTo>
                  <a:lnTo>
                    <a:pt x="714" y="335"/>
                  </a:lnTo>
                  <a:lnTo>
                    <a:pt x="692" y="383"/>
                  </a:lnTo>
                  <a:lnTo>
                    <a:pt x="664" y="439"/>
                  </a:lnTo>
                  <a:lnTo>
                    <a:pt x="636" y="493"/>
                  </a:lnTo>
                  <a:lnTo>
                    <a:pt x="615" y="536"/>
                  </a:lnTo>
                  <a:lnTo>
                    <a:pt x="615" y="536"/>
                  </a:lnTo>
                  <a:lnTo>
                    <a:pt x="615" y="538"/>
                  </a:lnTo>
                  <a:lnTo>
                    <a:pt x="615" y="538"/>
                  </a:lnTo>
                  <a:close/>
                  <a:moveTo>
                    <a:pt x="672" y="600"/>
                  </a:moveTo>
                  <a:lnTo>
                    <a:pt x="672" y="600"/>
                  </a:lnTo>
                  <a:lnTo>
                    <a:pt x="669" y="598"/>
                  </a:lnTo>
                  <a:lnTo>
                    <a:pt x="665" y="598"/>
                  </a:lnTo>
                  <a:lnTo>
                    <a:pt x="662" y="598"/>
                  </a:lnTo>
                  <a:lnTo>
                    <a:pt x="658" y="599"/>
                  </a:lnTo>
                  <a:lnTo>
                    <a:pt x="658" y="599"/>
                  </a:lnTo>
                  <a:lnTo>
                    <a:pt x="645" y="579"/>
                  </a:lnTo>
                  <a:lnTo>
                    <a:pt x="631" y="559"/>
                  </a:lnTo>
                  <a:lnTo>
                    <a:pt x="631" y="559"/>
                  </a:lnTo>
                  <a:lnTo>
                    <a:pt x="633" y="559"/>
                  </a:lnTo>
                  <a:lnTo>
                    <a:pt x="637" y="558"/>
                  </a:lnTo>
                  <a:lnTo>
                    <a:pt x="641" y="556"/>
                  </a:lnTo>
                  <a:lnTo>
                    <a:pt x="643" y="552"/>
                  </a:lnTo>
                  <a:lnTo>
                    <a:pt x="643" y="552"/>
                  </a:lnTo>
                  <a:lnTo>
                    <a:pt x="653" y="536"/>
                  </a:lnTo>
                  <a:lnTo>
                    <a:pt x="665" y="520"/>
                  </a:lnTo>
                  <a:lnTo>
                    <a:pt x="692" y="484"/>
                  </a:lnTo>
                  <a:lnTo>
                    <a:pt x="752" y="408"/>
                  </a:lnTo>
                  <a:lnTo>
                    <a:pt x="781" y="370"/>
                  </a:lnTo>
                  <a:lnTo>
                    <a:pt x="795" y="350"/>
                  </a:lnTo>
                  <a:lnTo>
                    <a:pt x="808" y="331"/>
                  </a:lnTo>
                  <a:lnTo>
                    <a:pt x="820" y="312"/>
                  </a:lnTo>
                  <a:lnTo>
                    <a:pt x="829" y="294"/>
                  </a:lnTo>
                  <a:lnTo>
                    <a:pt x="838" y="275"/>
                  </a:lnTo>
                  <a:lnTo>
                    <a:pt x="844" y="258"/>
                  </a:lnTo>
                  <a:lnTo>
                    <a:pt x="844" y="258"/>
                  </a:lnTo>
                  <a:lnTo>
                    <a:pt x="845" y="258"/>
                  </a:lnTo>
                  <a:lnTo>
                    <a:pt x="845" y="258"/>
                  </a:lnTo>
                  <a:lnTo>
                    <a:pt x="838" y="280"/>
                  </a:lnTo>
                  <a:lnTo>
                    <a:pt x="830" y="302"/>
                  </a:lnTo>
                  <a:lnTo>
                    <a:pt x="822" y="324"/>
                  </a:lnTo>
                  <a:lnTo>
                    <a:pt x="813" y="345"/>
                  </a:lnTo>
                  <a:lnTo>
                    <a:pt x="792" y="388"/>
                  </a:lnTo>
                  <a:lnTo>
                    <a:pt x="769" y="432"/>
                  </a:lnTo>
                  <a:lnTo>
                    <a:pt x="746" y="475"/>
                  </a:lnTo>
                  <a:lnTo>
                    <a:pt x="721" y="517"/>
                  </a:lnTo>
                  <a:lnTo>
                    <a:pt x="672" y="600"/>
                  </a:lnTo>
                  <a:lnTo>
                    <a:pt x="672" y="600"/>
                  </a:lnTo>
                  <a:close/>
                  <a:moveTo>
                    <a:pt x="773" y="646"/>
                  </a:moveTo>
                  <a:lnTo>
                    <a:pt x="773" y="646"/>
                  </a:lnTo>
                  <a:lnTo>
                    <a:pt x="740" y="632"/>
                  </a:lnTo>
                  <a:lnTo>
                    <a:pt x="708" y="618"/>
                  </a:lnTo>
                  <a:lnTo>
                    <a:pt x="708" y="618"/>
                  </a:lnTo>
                  <a:lnTo>
                    <a:pt x="807" y="479"/>
                  </a:lnTo>
                  <a:lnTo>
                    <a:pt x="856" y="409"/>
                  </a:lnTo>
                  <a:lnTo>
                    <a:pt x="882" y="376"/>
                  </a:lnTo>
                  <a:lnTo>
                    <a:pt x="907" y="343"/>
                  </a:lnTo>
                  <a:lnTo>
                    <a:pt x="907" y="343"/>
                  </a:lnTo>
                  <a:lnTo>
                    <a:pt x="899" y="354"/>
                  </a:lnTo>
                  <a:lnTo>
                    <a:pt x="890" y="369"/>
                  </a:lnTo>
                  <a:lnTo>
                    <a:pt x="880" y="385"/>
                  </a:lnTo>
                  <a:lnTo>
                    <a:pt x="872" y="402"/>
                  </a:lnTo>
                  <a:lnTo>
                    <a:pt x="855" y="440"/>
                  </a:lnTo>
                  <a:lnTo>
                    <a:pt x="837" y="481"/>
                  </a:lnTo>
                  <a:lnTo>
                    <a:pt x="804" y="567"/>
                  </a:lnTo>
                  <a:lnTo>
                    <a:pt x="788" y="608"/>
                  </a:lnTo>
                  <a:lnTo>
                    <a:pt x="773" y="646"/>
                  </a:lnTo>
                  <a:lnTo>
                    <a:pt x="773" y="646"/>
                  </a:lnTo>
                  <a:close/>
                  <a:moveTo>
                    <a:pt x="837" y="670"/>
                  </a:moveTo>
                  <a:lnTo>
                    <a:pt x="837" y="670"/>
                  </a:lnTo>
                  <a:lnTo>
                    <a:pt x="810" y="660"/>
                  </a:lnTo>
                  <a:lnTo>
                    <a:pt x="810" y="660"/>
                  </a:lnTo>
                  <a:lnTo>
                    <a:pt x="858" y="579"/>
                  </a:lnTo>
                  <a:lnTo>
                    <a:pt x="907" y="498"/>
                  </a:lnTo>
                  <a:lnTo>
                    <a:pt x="907" y="498"/>
                  </a:lnTo>
                  <a:lnTo>
                    <a:pt x="925" y="470"/>
                  </a:lnTo>
                  <a:lnTo>
                    <a:pt x="937" y="453"/>
                  </a:lnTo>
                  <a:lnTo>
                    <a:pt x="944" y="445"/>
                  </a:lnTo>
                  <a:lnTo>
                    <a:pt x="946" y="443"/>
                  </a:lnTo>
                  <a:lnTo>
                    <a:pt x="946" y="443"/>
                  </a:lnTo>
                  <a:lnTo>
                    <a:pt x="945" y="449"/>
                  </a:lnTo>
                  <a:lnTo>
                    <a:pt x="940" y="461"/>
                  </a:lnTo>
                  <a:lnTo>
                    <a:pt x="923" y="498"/>
                  </a:lnTo>
                  <a:lnTo>
                    <a:pt x="873" y="594"/>
                  </a:lnTo>
                  <a:lnTo>
                    <a:pt x="838" y="663"/>
                  </a:lnTo>
                  <a:lnTo>
                    <a:pt x="838" y="663"/>
                  </a:lnTo>
                  <a:lnTo>
                    <a:pt x="837" y="667"/>
                  </a:lnTo>
                  <a:lnTo>
                    <a:pt x="837" y="670"/>
                  </a:lnTo>
                  <a:lnTo>
                    <a:pt x="837" y="670"/>
                  </a:lnTo>
                  <a:close/>
                  <a:moveTo>
                    <a:pt x="870" y="680"/>
                  </a:moveTo>
                  <a:lnTo>
                    <a:pt x="870" y="680"/>
                  </a:lnTo>
                  <a:lnTo>
                    <a:pt x="959" y="550"/>
                  </a:lnTo>
                  <a:lnTo>
                    <a:pt x="1005" y="487"/>
                  </a:lnTo>
                  <a:lnTo>
                    <a:pt x="1053" y="424"/>
                  </a:lnTo>
                  <a:lnTo>
                    <a:pt x="1053" y="424"/>
                  </a:lnTo>
                  <a:lnTo>
                    <a:pt x="1043" y="436"/>
                  </a:lnTo>
                  <a:lnTo>
                    <a:pt x="1034" y="450"/>
                  </a:lnTo>
                  <a:lnTo>
                    <a:pt x="1017" y="481"/>
                  </a:lnTo>
                  <a:lnTo>
                    <a:pt x="1001" y="514"/>
                  </a:lnTo>
                  <a:lnTo>
                    <a:pt x="987" y="548"/>
                  </a:lnTo>
                  <a:lnTo>
                    <a:pt x="960" y="617"/>
                  </a:lnTo>
                  <a:lnTo>
                    <a:pt x="947" y="649"/>
                  </a:lnTo>
                  <a:lnTo>
                    <a:pt x="934" y="679"/>
                  </a:lnTo>
                  <a:lnTo>
                    <a:pt x="934" y="679"/>
                  </a:lnTo>
                  <a:lnTo>
                    <a:pt x="932" y="685"/>
                  </a:lnTo>
                  <a:lnTo>
                    <a:pt x="932" y="689"/>
                  </a:lnTo>
                  <a:lnTo>
                    <a:pt x="933" y="694"/>
                  </a:lnTo>
                  <a:lnTo>
                    <a:pt x="935" y="697"/>
                  </a:lnTo>
                  <a:lnTo>
                    <a:pt x="935" y="697"/>
                  </a:lnTo>
                  <a:lnTo>
                    <a:pt x="903" y="689"/>
                  </a:lnTo>
                  <a:lnTo>
                    <a:pt x="870" y="680"/>
                  </a:lnTo>
                  <a:lnTo>
                    <a:pt x="870" y="680"/>
                  </a:lnTo>
                  <a:close/>
                  <a:moveTo>
                    <a:pt x="1008" y="711"/>
                  </a:moveTo>
                  <a:lnTo>
                    <a:pt x="1008" y="711"/>
                  </a:lnTo>
                  <a:lnTo>
                    <a:pt x="983" y="707"/>
                  </a:lnTo>
                  <a:lnTo>
                    <a:pt x="959" y="702"/>
                  </a:lnTo>
                  <a:lnTo>
                    <a:pt x="959" y="702"/>
                  </a:lnTo>
                  <a:lnTo>
                    <a:pt x="961" y="700"/>
                  </a:lnTo>
                  <a:lnTo>
                    <a:pt x="965" y="697"/>
                  </a:lnTo>
                  <a:lnTo>
                    <a:pt x="965" y="697"/>
                  </a:lnTo>
                  <a:lnTo>
                    <a:pt x="1000" y="647"/>
                  </a:lnTo>
                  <a:lnTo>
                    <a:pt x="1035" y="598"/>
                  </a:lnTo>
                  <a:lnTo>
                    <a:pt x="1074" y="551"/>
                  </a:lnTo>
                  <a:lnTo>
                    <a:pt x="1113" y="504"/>
                  </a:lnTo>
                  <a:lnTo>
                    <a:pt x="1113" y="504"/>
                  </a:lnTo>
                  <a:lnTo>
                    <a:pt x="1122" y="495"/>
                  </a:lnTo>
                  <a:lnTo>
                    <a:pt x="1125" y="493"/>
                  </a:lnTo>
                  <a:lnTo>
                    <a:pt x="1127" y="493"/>
                  </a:lnTo>
                  <a:lnTo>
                    <a:pt x="1127" y="494"/>
                  </a:lnTo>
                  <a:lnTo>
                    <a:pt x="1129" y="496"/>
                  </a:lnTo>
                  <a:lnTo>
                    <a:pt x="1126" y="504"/>
                  </a:lnTo>
                  <a:lnTo>
                    <a:pt x="1122" y="516"/>
                  </a:lnTo>
                  <a:lnTo>
                    <a:pt x="1115" y="532"/>
                  </a:lnTo>
                  <a:lnTo>
                    <a:pt x="1096" y="571"/>
                  </a:lnTo>
                  <a:lnTo>
                    <a:pt x="1074" y="613"/>
                  </a:lnTo>
                  <a:lnTo>
                    <a:pt x="1053" y="653"/>
                  </a:lnTo>
                  <a:lnTo>
                    <a:pt x="1030" y="695"/>
                  </a:lnTo>
                  <a:lnTo>
                    <a:pt x="1030" y="695"/>
                  </a:lnTo>
                  <a:lnTo>
                    <a:pt x="1028" y="701"/>
                  </a:lnTo>
                  <a:lnTo>
                    <a:pt x="1028" y="707"/>
                  </a:lnTo>
                  <a:lnTo>
                    <a:pt x="1030" y="711"/>
                  </a:lnTo>
                  <a:lnTo>
                    <a:pt x="1034" y="716"/>
                  </a:lnTo>
                  <a:lnTo>
                    <a:pt x="1034" y="716"/>
                  </a:lnTo>
                  <a:lnTo>
                    <a:pt x="1008" y="711"/>
                  </a:lnTo>
                  <a:lnTo>
                    <a:pt x="1008" y="711"/>
                  </a:lnTo>
                  <a:close/>
                  <a:moveTo>
                    <a:pt x="1053" y="718"/>
                  </a:moveTo>
                  <a:lnTo>
                    <a:pt x="1053" y="718"/>
                  </a:lnTo>
                  <a:lnTo>
                    <a:pt x="1057" y="717"/>
                  </a:lnTo>
                  <a:lnTo>
                    <a:pt x="1061" y="713"/>
                  </a:lnTo>
                  <a:lnTo>
                    <a:pt x="1061" y="713"/>
                  </a:lnTo>
                  <a:lnTo>
                    <a:pt x="1071" y="700"/>
                  </a:lnTo>
                  <a:lnTo>
                    <a:pt x="1082" y="687"/>
                  </a:lnTo>
                  <a:lnTo>
                    <a:pt x="1106" y="659"/>
                  </a:lnTo>
                  <a:lnTo>
                    <a:pt x="1160" y="599"/>
                  </a:lnTo>
                  <a:lnTo>
                    <a:pt x="1186" y="569"/>
                  </a:lnTo>
                  <a:lnTo>
                    <a:pt x="1198" y="553"/>
                  </a:lnTo>
                  <a:lnTo>
                    <a:pt x="1208" y="539"/>
                  </a:lnTo>
                  <a:lnTo>
                    <a:pt x="1218" y="524"/>
                  </a:lnTo>
                  <a:lnTo>
                    <a:pt x="1225" y="510"/>
                  </a:lnTo>
                  <a:lnTo>
                    <a:pt x="1232" y="496"/>
                  </a:lnTo>
                  <a:lnTo>
                    <a:pt x="1235" y="483"/>
                  </a:lnTo>
                  <a:lnTo>
                    <a:pt x="1235" y="483"/>
                  </a:lnTo>
                  <a:lnTo>
                    <a:pt x="1228" y="509"/>
                  </a:lnTo>
                  <a:lnTo>
                    <a:pt x="1220" y="534"/>
                  </a:lnTo>
                  <a:lnTo>
                    <a:pt x="1211" y="559"/>
                  </a:lnTo>
                  <a:lnTo>
                    <a:pt x="1200" y="585"/>
                  </a:lnTo>
                  <a:lnTo>
                    <a:pt x="1178" y="634"/>
                  </a:lnTo>
                  <a:lnTo>
                    <a:pt x="1157" y="683"/>
                  </a:lnTo>
                  <a:lnTo>
                    <a:pt x="1157" y="683"/>
                  </a:lnTo>
                  <a:lnTo>
                    <a:pt x="1155" y="687"/>
                  </a:lnTo>
                  <a:lnTo>
                    <a:pt x="1155" y="690"/>
                  </a:lnTo>
                  <a:lnTo>
                    <a:pt x="1155" y="693"/>
                  </a:lnTo>
                  <a:lnTo>
                    <a:pt x="1157" y="696"/>
                  </a:lnTo>
                  <a:lnTo>
                    <a:pt x="1160" y="700"/>
                  </a:lnTo>
                  <a:lnTo>
                    <a:pt x="1166" y="703"/>
                  </a:lnTo>
                  <a:lnTo>
                    <a:pt x="1172" y="704"/>
                  </a:lnTo>
                  <a:lnTo>
                    <a:pt x="1178" y="703"/>
                  </a:lnTo>
                  <a:lnTo>
                    <a:pt x="1184" y="701"/>
                  </a:lnTo>
                  <a:lnTo>
                    <a:pt x="1189" y="697"/>
                  </a:lnTo>
                  <a:lnTo>
                    <a:pt x="1189" y="697"/>
                  </a:lnTo>
                  <a:lnTo>
                    <a:pt x="1249" y="619"/>
                  </a:lnTo>
                  <a:lnTo>
                    <a:pt x="1282" y="577"/>
                  </a:lnTo>
                  <a:lnTo>
                    <a:pt x="1290" y="567"/>
                  </a:lnTo>
                  <a:lnTo>
                    <a:pt x="1295" y="564"/>
                  </a:lnTo>
                  <a:lnTo>
                    <a:pt x="1295" y="565"/>
                  </a:lnTo>
                  <a:lnTo>
                    <a:pt x="1294" y="567"/>
                  </a:lnTo>
                  <a:lnTo>
                    <a:pt x="1290" y="575"/>
                  </a:lnTo>
                  <a:lnTo>
                    <a:pt x="1274" y="600"/>
                  </a:lnTo>
                  <a:lnTo>
                    <a:pt x="1251" y="637"/>
                  </a:lnTo>
                  <a:lnTo>
                    <a:pt x="1227" y="675"/>
                  </a:lnTo>
                  <a:lnTo>
                    <a:pt x="1206" y="711"/>
                  </a:lnTo>
                  <a:lnTo>
                    <a:pt x="1206" y="711"/>
                  </a:lnTo>
                  <a:lnTo>
                    <a:pt x="1205" y="715"/>
                  </a:lnTo>
                  <a:lnTo>
                    <a:pt x="1203" y="718"/>
                  </a:lnTo>
                  <a:lnTo>
                    <a:pt x="1205" y="723"/>
                  </a:lnTo>
                  <a:lnTo>
                    <a:pt x="1206" y="727"/>
                  </a:lnTo>
                  <a:lnTo>
                    <a:pt x="1207" y="730"/>
                  </a:lnTo>
                  <a:lnTo>
                    <a:pt x="1211" y="733"/>
                  </a:lnTo>
                  <a:lnTo>
                    <a:pt x="1216" y="736"/>
                  </a:lnTo>
                  <a:lnTo>
                    <a:pt x="1216" y="736"/>
                  </a:lnTo>
                  <a:lnTo>
                    <a:pt x="1175" y="734"/>
                  </a:lnTo>
                  <a:lnTo>
                    <a:pt x="1134" y="730"/>
                  </a:lnTo>
                  <a:lnTo>
                    <a:pt x="1093" y="726"/>
                  </a:lnTo>
                  <a:lnTo>
                    <a:pt x="1053" y="718"/>
                  </a:lnTo>
                  <a:lnTo>
                    <a:pt x="1053" y="718"/>
                  </a:lnTo>
                  <a:close/>
                  <a:moveTo>
                    <a:pt x="1332" y="699"/>
                  </a:moveTo>
                  <a:lnTo>
                    <a:pt x="1332" y="699"/>
                  </a:lnTo>
                  <a:lnTo>
                    <a:pt x="1332" y="706"/>
                  </a:lnTo>
                  <a:lnTo>
                    <a:pt x="1335" y="713"/>
                  </a:lnTo>
                  <a:lnTo>
                    <a:pt x="1338" y="717"/>
                  </a:lnTo>
                  <a:lnTo>
                    <a:pt x="1344" y="721"/>
                  </a:lnTo>
                  <a:lnTo>
                    <a:pt x="1350" y="723"/>
                  </a:lnTo>
                  <a:lnTo>
                    <a:pt x="1356" y="722"/>
                  </a:lnTo>
                  <a:lnTo>
                    <a:pt x="1359" y="721"/>
                  </a:lnTo>
                  <a:lnTo>
                    <a:pt x="1361" y="720"/>
                  </a:lnTo>
                  <a:lnTo>
                    <a:pt x="1364" y="717"/>
                  </a:lnTo>
                  <a:lnTo>
                    <a:pt x="1366" y="714"/>
                  </a:lnTo>
                  <a:lnTo>
                    <a:pt x="1366" y="714"/>
                  </a:lnTo>
                  <a:lnTo>
                    <a:pt x="1380" y="682"/>
                  </a:lnTo>
                  <a:lnTo>
                    <a:pt x="1390" y="656"/>
                  </a:lnTo>
                  <a:lnTo>
                    <a:pt x="1390" y="656"/>
                  </a:lnTo>
                  <a:lnTo>
                    <a:pt x="1385" y="685"/>
                  </a:lnTo>
                  <a:lnTo>
                    <a:pt x="1385" y="685"/>
                  </a:lnTo>
                  <a:lnTo>
                    <a:pt x="1385" y="692"/>
                  </a:lnTo>
                  <a:lnTo>
                    <a:pt x="1387" y="699"/>
                  </a:lnTo>
                  <a:lnTo>
                    <a:pt x="1392" y="703"/>
                  </a:lnTo>
                  <a:lnTo>
                    <a:pt x="1397" y="707"/>
                  </a:lnTo>
                  <a:lnTo>
                    <a:pt x="1402" y="708"/>
                  </a:lnTo>
                  <a:lnTo>
                    <a:pt x="1408" y="708"/>
                  </a:lnTo>
                  <a:lnTo>
                    <a:pt x="1414" y="704"/>
                  </a:lnTo>
                  <a:lnTo>
                    <a:pt x="1418" y="702"/>
                  </a:lnTo>
                  <a:lnTo>
                    <a:pt x="1420" y="699"/>
                  </a:lnTo>
                  <a:lnTo>
                    <a:pt x="1420" y="699"/>
                  </a:lnTo>
                  <a:lnTo>
                    <a:pt x="1431" y="681"/>
                  </a:lnTo>
                  <a:lnTo>
                    <a:pt x="1431" y="681"/>
                  </a:lnTo>
                  <a:lnTo>
                    <a:pt x="1432" y="678"/>
                  </a:lnTo>
                  <a:lnTo>
                    <a:pt x="1433" y="674"/>
                  </a:lnTo>
                  <a:lnTo>
                    <a:pt x="1433" y="670"/>
                  </a:lnTo>
                  <a:lnTo>
                    <a:pt x="1432" y="667"/>
                  </a:lnTo>
                  <a:lnTo>
                    <a:pt x="1432" y="667"/>
                  </a:lnTo>
                  <a:lnTo>
                    <a:pt x="1433" y="656"/>
                  </a:lnTo>
                  <a:lnTo>
                    <a:pt x="1433" y="644"/>
                  </a:lnTo>
                  <a:lnTo>
                    <a:pt x="1433" y="644"/>
                  </a:lnTo>
                  <a:lnTo>
                    <a:pt x="1439" y="620"/>
                  </a:lnTo>
                  <a:lnTo>
                    <a:pt x="1442" y="601"/>
                  </a:lnTo>
                  <a:lnTo>
                    <a:pt x="1448" y="560"/>
                  </a:lnTo>
                  <a:lnTo>
                    <a:pt x="1448" y="560"/>
                  </a:lnTo>
                  <a:lnTo>
                    <a:pt x="1448" y="558"/>
                  </a:lnTo>
                  <a:lnTo>
                    <a:pt x="1448" y="558"/>
                  </a:lnTo>
                  <a:lnTo>
                    <a:pt x="1470" y="572"/>
                  </a:lnTo>
                  <a:lnTo>
                    <a:pt x="1493" y="585"/>
                  </a:lnTo>
                  <a:lnTo>
                    <a:pt x="1493" y="585"/>
                  </a:lnTo>
                  <a:lnTo>
                    <a:pt x="1489" y="606"/>
                  </a:lnTo>
                  <a:lnTo>
                    <a:pt x="1483" y="626"/>
                  </a:lnTo>
                  <a:lnTo>
                    <a:pt x="1476" y="645"/>
                  </a:lnTo>
                  <a:lnTo>
                    <a:pt x="1468" y="661"/>
                  </a:lnTo>
                  <a:lnTo>
                    <a:pt x="1460" y="675"/>
                  </a:lnTo>
                  <a:lnTo>
                    <a:pt x="1449" y="689"/>
                  </a:lnTo>
                  <a:lnTo>
                    <a:pt x="1439" y="701"/>
                  </a:lnTo>
                  <a:lnTo>
                    <a:pt x="1427" y="711"/>
                  </a:lnTo>
                  <a:lnTo>
                    <a:pt x="1413" y="720"/>
                  </a:lnTo>
                  <a:lnTo>
                    <a:pt x="1399" y="727"/>
                  </a:lnTo>
                  <a:lnTo>
                    <a:pt x="1384" y="731"/>
                  </a:lnTo>
                  <a:lnTo>
                    <a:pt x="1367" y="736"/>
                  </a:lnTo>
                  <a:lnTo>
                    <a:pt x="1350" y="737"/>
                  </a:lnTo>
                  <a:lnTo>
                    <a:pt x="1332" y="738"/>
                  </a:lnTo>
                  <a:lnTo>
                    <a:pt x="1312" y="737"/>
                  </a:lnTo>
                  <a:lnTo>
                    <a:pt x="1291" y="735"/>
                  </a:lnTo>
                  <a:lnTo>
                    <a:pt x="1291" y="735"/>
                  </a:lnTo>
                  <a:lnTo>
                    <a:pt x="1260" y="736"/>
                  </a:lnTo>
                  <a:lnTo>
                    <a:pt x="1227" y="736"/>
                  </a:lnTo>
                  <a:lnTo>
                    <a:pt x="1227" y="736"/>
                  </a:lnTo>
                  <a:lnTo>
                    <a:pt x="1230" y="735"/>
                  </a:lnTo>
                  <a:lnTo>
                    <a:pt x="1235" y="733"/>
                  </a:lnTo>
                  <a:lnTo>
                    <a:pt x="1235" y="733"/>
                  </a:lnTo>
                  <a:lnTo>
                    <a:pt x="1250" y="714"/>
                  </a:lnTo>
                  <a:lnTo>
                    <a:pt x="1264" y="694"/>
                  </a:lnTo>
                  <a:lnTo>
                    <a:pt x="1278" y="672"/>
                  </a:lnTo>
                  <a:lnTo>
                    <a:pt x="1291" y="649"/>
                  </a:lnTo>
                  <a:lnTo>
                    <a:pt x="1315" y="610"/>
                  </a:lnTo>
                  <a:lnTo>
                    <a:pt x="1332" y="578"/>
                  </a:lnTo>
                  <a:lnTo>
                    <a:pt x="1339" y="569"/>
                  </a:lnTo>
                  <a:lnTo>
                    <a:pt x="1342" y="566"/>
                  </a:lnTo>
                  <a:lnTo>
                    <a:pt x="1344" y="565"/>
                  </a:lnTo>
                  <a:lnTo>
                    <a:pt x="1346" y="565"/>
                  </a:lnTo>
                  <a:lnTo>
                    <a:pt x="1347" y="566"/>
                  </a:lnTo>
                  <a:lnTo>
                    <a:pt x="1349" y="570"/>
                  </a:lnTo>
                  <a:lnTo>
                    <a:pt x="1349" y="576"/>
                  </a:lnTo>
                  <a:lnTo>
                    <a:pt x="1347" y="592"/>
                  </a:lnTo>
                  <a:lnTo>
                    <a:pt x="1345" y="618"/>
                  </a:lnTo>
                  <a:lnTo>
                    <a:pt x="1339" y="653"/>
                  </a:lnTo>
                  <a:lnTo>
                    <a:pt x="1332" y="699"/>
                  </a:lnTo>
                  <a:lnTo>
                    <a:pt x="1332" y="699"/>
                  </a:lnTo>
                  <a:close/>
                  <a:moveTo>
                    <a:pt x="1324" y="482"/>
                  </a:moveTo>
                  <a:lnTo>
                    <a:pt x="1324" y="482"/>
                  </a:lnTo>
                  <a:lnTo>
                    <a:pt x="1323" y="482"/>
                  </a:lnTo>
                  <a:lnTo>
                    <a:pt x="1321" y="483"/>
                  </a:lnTo>
                  <a:lnTo>
                    <a:pt x="1321" y="483"/>
                  </a:lnTo>
                  <a:lnTo>
                    <a:pt x="1291" y="516"/>
                  </a:lnTo>
                  <a:lnTo>
                    <a:pt x="1262" y="548"/>
                  </a:lnTo>
                  <a:lnTo>
                    <a:pt x="1235" y="580"/>
                  </a:lnTo>
                  <a:lnTo>
                    <a:pt x="1207" y="615"/>
                  </a:lnTo>
                  <a:lnTo>
                    <a:pt x="1207" y="615"/>
                  </a:lnTo>
                  <a:lnTo>
                    <a:pt x="1213" y="606"/>
                  </a:lnTo>
                  <a:lnTo>
                    <a:pt x="1221" y="591"/>
                  </a:lnTo>
                  <a:lnTo>
                    <a:pt x="1240" y="551"/>
                  </a:lnTo>
                  <a:lnTo>
                    <a:pt x="1260" y="503"/>
                  </a:lnTo>
                  <a:lnTo>
                    <a:pt x="1269" y="477"/>
                  </a:lnTo>
                  <a:lnTo>
                    <a:pt x="1278" y="452"/>
                  </a:lnTo>
                  <a:lnTo>
                    <a:pt x="1278" y="452"/>
                  </a:lnTo>
                  <a:lnTo>
                    <a:pt x="1324" y="482"/>
                  </a:lnTo>
                  <a:lnTo>
                    <a:pt x="1324" y="482"/>
                  </a:lnTo>
                  <a:close/>
                  <a:moveTo>
                    <a:pt x="1239" y="427"/>
                  </a:moveTo>
                  <a:lnTo>
                    <a:pt x="1239" y="427"/>
                  </a:lnTo>
                  <a:lnTo>
                    <a:pt x="1191" y="487"/>
                  </a:lnTo>
                  <a:lnTo>
                    <a:pt x="1143" y="545"/>
                  </a:lnTo>
                  <a:lnTo>
                    <a:pt x="1143" y="545"/>
                  </a:lnTo>
                  <a:lnTo>
                    <a:pt x="1152" y="520"/>
                  </a:lnTo>
                  <a:lnTo>
                    <a:pt x="1160" y="494"/>
                  </a:lnTo>
                  <a:lnTo>
                    <a:pt x="1175" y="436"/>
                  </a:lnTo>
                  <a:lnTo>
                    <a:pt x="1175" y="436"/>
                  </a:lnTo>
                  <a:lnTo>
                    <a:pt x="1175" y="431"/>
                  </a:lnTo>
                  <a:lnTo>
                    <a:pt x="1174" y="425"/>
                  </a:lnTo>
                  <a:lnTo>
                    <a:pt x="1171" y="420"/>
                  </a:lnTo>
                  <a:lnTo>
                    <a:pt x="1166" y="417"/>
                  </a:lnTo>
                  <a:lnTo>
                    <a:pt x="1161" y="414"/>
                  </a:lnTo>
                  <a:lnTo>
                    <a:pt x="1155" y="414"/>
                  </a:lnTo>
                  <a:lnTo>
                    <a:pt x="1150" y="415"/>
                  </a:lnTo>
                  <a:lnTo>
                    <a:pt x="1145" y="419"/>
                  </a:lnTo>
                  <a:lnTo>
                    <a:pt x="1145" y="419"/>
                  </a:lnTo>
                  <a:lnTo>
                    <a:pt x="1102" y="466"/>
                  </a:lnTo>
                  <a:lnTo>
                    <a:pt x="1061" y="512"/>
                  </a:lnTo>
                  <a:lnTo>
                    <a:pt x="1021" y="560"/>
                  </a:lnTo>
                  <a:lnTo>
                    <a:pt x="982" y="610"/>
                  </a:lnTo>
                  <a:lnTo>
                    <a:pt x="982" y="610"/>
                  </a:lnTo>
                  <a:lnTo>
                    <a:pt x="1000" y="585"/>
                  </a:lnTo>
                  <a:lnTo>
                    <a:pt x="1017" y="557"/>
                  </a:lnTo>
                  <a:lnTo>
                    <a:pt x="1035" y="527"/>
                  </a:lnTo>
                  <a:lnTo>
                    <a:pt x="1053" y="495"/>
                  </a:lnTo>
                  <a:lnTo>
                    <a:pt x="1069" y="461"/>
                  </a:lnTo>
                  <a:lnTo>
                    <a:pt x="1084" y="427"/>
                  </a:lnTo>
                  <a:lnTo>
                    <a:pt x="1098" y="392"/>
                  </a:lnTo>
                  <a:lnTo>
                    <a:pt x="1111" y="357"/>
                  </a:lnTo>
                  <a:lnTo>
                    <a:pt x="1111" y="357"/>
                  </a:lnTo>
                  <a:lnTo>
                    <a:pt x="1111" y="353"/>
                  </a:lnTo>
                  <a:lnTo>
                    <a:pt x="1111" y="351"/>
                  </a:lnTo>
                  <a:lnTo>
                    <a:pt x="1111" y="351"/>
                  </a:lnTo>
                  <a:lnTo>
                    <a:pt x="1175" y="387"/>
                  </a:lnTo>
                  <a:lnTo>
                    <a:pt x="1239" y="427"/>
                  </a:lnTo>
                  <a:lnTo>
                    <a:pt x="1239" y="427"/>
                  </a:lnTo>
                  <a:close/>
                  <a:moveTo>
                    <a:pt x="1045" y="315"/>
                  </a:moveTo>
                  <a:lnTo>
                    <a:pt x="1045" y="315"/>
                  </a:lnTo>
                  <a:lnTo>
                    <a:pt x="1065" y="325"/>
                  </a:lnTo>
                  <a:lnTo>
                    <a:pt x="1085" y="337"/>
                  </a:lnTo>
                  <a:lnTo>
                    <a:pt x="1085" y="337"/>
                  </a:lnTo>
                  <a:lnTo>
                    <a:pt x="1083" y="338"/>
                  </a:lnTo>
                  <a:lnTo>
                    <a:pt x="1081" y="339"/>
                  </a:lnTo>
                  <a:lnTo>
                    <a:pt x="1081" y="339"/>
                  </a:lnTo>
                  <a:lnTo>
                    <a:pt x="1054" y="370"/>
                  </a:lnTo>
                  <a:lnTo>
                    <a:pt x="1028" y="400"/>
                  </a:lnTo>
                  <a:lnTo>
                    <a:pt x="1002" y="432"/>
                  </a:lnTo>
                  <a:lnTo>
                    <a:pt x="978" y="463"/>
                  </a:lnTo>
                  <a:lnTo>
                    <a:pt x="931" y="529"/>
                  </a:lnTo>
                  <a:lnTo>
                    <a:pt x="884" y="596"/>
                  </a:lnTo>
                  <a:lnTo>
                    <a:pt x="884" y="596"/>
                  </a:lnTo>
                  <a:lnTo>
                    <a:pt x="897" y="577"/>
                  </a:lnTo>
                  <a:lnTo>
                    <a:pt x="911" y="553"/>
                  </a:lnTo>
                  <a:lnTo>
                    <a:pt x="926" y="528"/>
                  </a:lnTo>
                  <a:lnTo>
                    <a:pt x="941" y="500"/>
                  </a:lnTo>
                  <a:lnTo>
                    <a:pt x="957" y="469"/>
                  </a:lnTo>
                  <a:lnTo>
                    <a:pt x="972" y="438"/>
                  </a:lnTo>
                  <a:lnTo>
                    <a:pt x="986" y="405"/>
                  </a:lnTo>
                  <a:lnTo>
                    <a:pt x="999" y="372"/>
                  </a:lnTo>
                  <a:lnTo>
                    <a:pt x="999" y="372"/>
                  </a:lnTo>
                  <a:lnTo>
                    <a:pt x="1000" y="366"/>
                  </a:lnTo>
                  <a:lnTo>
                    <a:pt x="997" y="361"/>
                  </a:lnTo>
                  <a:lnTo>
                    <a:pt x="994" y="357"/>
                  </a:lnTo>
                  <a:lnTo>
                    <a:pt x="990" y="352"/>
                  </a:lnTo>
                  <a:lnTo>
                    <a:pt x="985" y="350"/>
                  </a:lnTo>
                  <a:lnTo>
                    <a:pt x="979" y="350"/>
                  </a:lnTo>
                  <a:lnTo>
                    <a:pt x="974" y="351"/>
                  </a:lnTo>
                  <a:lnTo>
                    <a:pt x="969" y="356"/>
                  </a:lnTo>
                  <a:lnTo>
                    <a:pt x="969" y="356"/>
                  </a:lnTo>
                  <a:lnTo>
                    <a:pt x="940" y="394"/>
                  </a:lnTo>
                  <a:lnTo>
                    <a:pt x="913" y="434"/>
                  </a:lnTo>
                  <a:lnTo>
                    <a:pt x="913" y="434"/>
                  </a:lnTo>
                  <a:lnTo>
                    <a:pt x="928" y="395"/>
                  </a:lnTo>
                  <a:lnTo>
                    <a:pt x="941" y="358"/>
                  </a:lnTo>
                  <a:lnTo>
                    <a:pt x="953" y="321"/>
                  </a:lnTo>
                  <a:lnTo>
                    <a:pt x="965" y="280"/>
                  </a:lnTo>
                  <a:lnTo>
                    <a:pt x="965" y="280"/>
                  </a:lnTo>
                  <a:lnTo>
                    <a:pt x="1002" y="295"/>
                  </a:lnTo>
                  <a:lnTo>
                    <a:pt x="1023" y="304"/>
                  </a:lnTo>
                  <a:lnTo>
                    <a:pt x="1045" y="315"/>
                  </a:lnTo>
                  <a:lnTo>
                    <a:pt x="1045" y="315"/>
                  </a:lnTo>
                  <a:close/>
                  <a:moveTo>
                    <a:pt x="930" y="269"/>
                  </a:moveTo>
                  <a:lnTo>
                    <a:pt x="930" y="269"/>
                  </a:lnTo>
                  <a:lnTo>
                    <a:pt x="897" y="306"/>
                  </a:lnTo>
                  <a:lnTo>
                    <a:pt x="865" y="344"/>
                  </a:lnTo>
                  <a:lnTo>
                    <a:pt x="835" y="383"/>
                  </a:lnTo>
                  <a:lnTo>
                    <a:pt x="806" y="421"/>
                  </a:lnTo>
                  <a:lnTo>
                    <a:pt x="749" y="501"/>
                  </a:lnTo>
                  <a:lnTo>
                    <a:pt x="693" y="583"/>
                  </a:lnTo>
                  <a:lnTo>
                    <a:pt x="693" y="583"/>
                  </a:lnTo>
                  <a:lnTo>
                    <a:pt x="742" y="509"/>
                  </a:lnTo>
                  <a:lnTo>
                    <a:pt x="767" y="470"/>
                  </a:lnTo>
                  <a:lnTo>
                    <a:pt x="790" y="431"/>
                  </a:lnTo>
                  <a:lnTo>
                    <a:pt x="813" y="390"/>
                  </a:lnTo>
                  <a:lnTo>
                    <a:pt x="835" y="347"/>
                  </a:lnTo>
                  <a:lnTo>
                    <a:pt x="855" y="304"/>
                  </a:lnTo>
                  <a:lnTo>
                    <a:pt x="873" y="258"/>
                  </a:lnTo>
                  <a:lnTo>
                    <a:pt x="873" y="258"/>
                  </a:lnTo>
                  <a:lnTo>
                    <a:pt x="900" y="262"/>
                  </a:lnTo>
                  <a:lnTo>
                    <a:pt x="930" y="269"/>
                  </a:lnTo>
                  <a:lnTo>
                    <a:pt x="930" y="2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5">
              <a:extLst>
                <a:ext uri="{FF2B5EF4-FFF2-40B4-BE49-F238E27FC236}">
                  <a16:creationId xmlns:a16="http://schemas.microsoft.com/office/drawing/2014/main" id="{199A4A8E-A053-3305-11AC-2C6BFB236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4413" y="5384800"/>
              <a:ext cx="46038" cy="69850"/>
            </a:xfrm>
            <a:custGeom>
              <a:avLst/>
              <a:gdLst>
                <a:gd name="T0" fmla="*/ 16 w 179"/>
                <a:gd name="T1" fmla="*/ 240 h 266"/>
                <a:gd name="T2" fmla="*/ 16 w 179"/>
                <a:gd name="T3" fmla="*/ 240 h 266"/>
                <a:gd name="T4" fmla="*/ 0 w 179"/>
                <a:gd name="T5" fmla="*/ 266 h 266"/>
                <a:gd name="T6" fmla="*/ 0 w 179"/>
                <a:gd name="T7" fmla="*/ 266 h 266"/>
                <a:gd name="T8" fmla="*/ 90 w 179"/>
                <a:gd name="T9" fmla="*/ 134 h 266"/>
                <a:gd name="T10" fmla="*/ 134 w 179"/>
                <a:gd name="T11" fmla="*/ 67 h 266"/>
                <a:gd name="T12" fmla="*/ 179 w 179"/>
                <a:gd name="T13" fmla="*/ 0 h 266"/>
                <a:gd name="T14" fmla="*/ 179 w 179"/>
                <a:gd name="T15" fmla="*/ 0 h 266"/>
                <a:gd name="T16" fmla="*/ 98 w 179"/>
                <a:gd name="T17" fmla="*/ 120 h 266"/>
                <a:gd name="T18" fmla="*/ 16 w 179"/>
                <a:gd name="T19" fmla="*/ 240 h 266"/>
                <a:gd name="T20" fmla="*/ 16 w 179"/>
                <a:gd name="T21" fmla="*/ 24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266">
                  <a:moveTo>
                    <a:pt x="16" y="240"/>
                  </a:moveTo>
                  <a:lnTo>
                    <a:pt x="16" y="24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90" y="134"/>
                  </a:lnTo>
                  <a:lnTo>
                    <a:pt x="134" y="6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98" y="120"/>
                  </a:lnTo>
                  <a:lnTo>
                    <a:pt x="16" y="240"/>
                  </a:lnTo>
                  <a:lnTo>
                    <a:pt x="16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6">
              <a:extLst>
                <a:ext uri="{FF2B5EF4-FFF2-40B4-BE49-F238E27FC236}">
                  <a16:creationId xmlns:a16="http://schemas.microsoft.com/office/drawing/2014/main" id="{068723D4-CCB8-0B0C-D128-B16CB9990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1863" y="5497513"/>
              <a:ext cx="12700" cy="17463"/>
            </a:xfrm>
            <a:custGeom>
              <a:avLst/>
              <a:gdLst>
                <a:gd name="T0" fmla="*/ 51 w 51"/>
                <a:gd name="T1" fmla="*/ 0 h 68"/>
                <a:gd name="T2" fmla="*/ 51 w 51"/>
                <a:gd name="T3" fmla="*/ 0 h 68"/>
                <a:gd name="T4" fmla="*/ 0 w 51"/>
                <a:gd name="T5" fmla="*/ 68 h 68"/>
                <a:gd name="T6" fmla="*/ 0 w 51"/>
                <a:gd name="T7" fmla="*/ 68 h 68"/>
                <a:gd name="T8" fmla="*/ 46 w 51"/>
                <a:gd name="T9" fmla="*/ 7 h 68"/>
                <a:gd name="T10" fmla="*/ 46 w 51"/>
                <a:gd name="T11" fmla="*/ 7 h 68"/>
                <a:gd name="T12" fmla="*/ 51 w 51"/>
                <a:gd name="T13" fmla="*/ 0 h 68"/>
                <a:gd name="T14" fmla="*/ 51 w 51"/>
                <a:gd name="T1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68">
                  <a:moveTo>
                    <a:pt x="51" y="0"/>
                  </a:moveTo>
                  <a:lnTo>
                    <a:pt x="51" y="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7">
              <a:extLst>
                <a:ext uri="{FF2B5EF4-FFF2-40B4-BE49-F238E27FC236}">
                  <a16:creationId xmlns:a16="http://schemas.microsoft.com/office/drawing/2014/main" id="{F2BC1733-688E-B996-8144-9CC91AD93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9013" y="5373688"/>
              <a:ext cx="44450" cy="65088"/>
            </a:xfrm>
            <a:custGeom>
              <a:avLst/>
              <a:gdLst>
                <a:gd name="T0" fmla="*/ 166 w 166"/>
                <a:gd name="T1" fmla="*/ 0 h 241"/>
                <a:gd name="T2" fmla="*/ 166 w 166"/>
                <a:gd name="T3" fmla="*/ 0 h 241"/>
                <a:gd name="T4" fmla="*/ 129 w 166"/>
                <a:gd name="T5" fmla="*/ 56 h 241"/>
                <a:gd name="T6" fmla="*/ 90 w 166"/>
                <a:gd name="T7" fmla="*/ 111 h 241"/>
                <a:gd name="T8" fmla="*/ 12 w 166"/>
                <a:gd name="T9" fmla="*/ 221 h 241"/>
                <a:gd name="T10" fmla="*/ 12 w 166"/>
                <a:gd name="T11" fmla="*/ 221 h 241"/>
                <a:gd name="T12" fmla="*/ 0 w 166"/>
                <a:gd name="T13" fmla="*/ 241 h 241"/>
                <a:gd name="T14" fmla="*/ 0 w 166"/>
                <a:gd name="T15" fmla="*/ 241 h 241"/>
                <a:gd name="T16" fmla="*/ 43 w 166"/>
                <a:gd name="T17" fmla="*/ 182 h 241"/>
                <a:gd name="T18" fmla="*/ 85 w 166"/>
                <a:gd name="T19" fmla="*/ 122 h 241"/>
                <a:gd name="T20" fmla="*/ 126 w 166"/>
                <a:gd name="T21" fmla="*/ 61 h 241"/>
                <a:gd name="T22" fmla="*/ 166 w 166"/>
                <a:gd name="T23" fmla="*/ 0 h 241"/>
                <a:gd name="T24" fmla="*/ 166 w 166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1">
                  <a:moveTo>
                    <a:pt x="166" y="0"/>
                  </a:moveTo>
                  <a:lnTo>
                    <a:pt x="166" y="0"/>
                  </a:lnTo>
                  <a:lnTo>
                    <a:pt x="129" y="56"/>
                  </a:lnTo>
                  <a:lnTo>
                    <a:pt x="90" y="111"/>
                  </a:lnTo>
                  <a:lnTo>
                    <a:pt x="12" y="221"/>
                  </a:lnTo>
                  <a:lnTo>
                    <a:pt x="12" y="221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43" y="182"/>
                  </a:lnTo>
                  <a:lnTo>
                    <a:pt x="85" y="122"/>
                  </a:lnTo>
                  <a:lnTo>
                    <a:pt x="126" y="61"/>
                  </a:lnTo>
                  <a:lnTo>
                    <a:pt x="166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8">
              <a:extLst>
                <a:ext uri="{FF2B5EF4-FFF2-40B4-BE49-F238E27FC236}">
                  <a16:creationId xmlns:a16="http://schemas.microsoft.com/office/drawing/2014/main" id="{98CA7BB9-F370-E39A-7693-BC07A4B66B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2151" y="5137150"/>
              <a:ext cx="901700" cy="858838"/>
            </a:xfrm>
            <a:custGeom>
              <a:avLst/>
              <a:gdLst>
                <a:gd name="T0" fmla="*/ 1791 w 3406"/>
                <a:gd name="T1" fmla="*/ 1873 h 3247"/>
                <a:gd name="T2" fmla="*/ 1577 w 3406"/>
                <a:gd name="T3" fmla="*/ 1941 h 3247"/>
                <a:gd name="T4" fmla="*/ 2502 w 3406"/>
                <a:gd name="T5" fmla="*/ 218 h 3247"/>
                <a:gd name="T6" fmla="*/ 2225 w 3406"/>
                <a:gd name="T7" fmla="*/ 8 h 3247"/>
                <a:gd name="T8" fmla="*/ 1069 w 3406"/>
                <a:gd name="T9" fmla="*/ 280 h 3247"/>
                <a:gd name="T10" fmla="*/ 6 w 3406"/>
                <a:gd name="T11" fmla="*/ 1338 h 3247"/>
                <a:gd name="T12" fmla="*/ 121 w 3406"/>
                <a:gd name="T13" fmla="*/ 1647 h 3247"/>
                <a:gd name="T14" fmla="*/ 261 w 3406"/>
                <a:gd name="T15" fmla="*/ 2081 h 3247"/>
                <a:gd name="T16" fmla="*/ 272 w 3406"/>
                <a:gd name="T17" fmla="*/ 1841 h 3247"/>
                <a:gd name="T18" fmla="*/ 1158 w 3406"/>
                <a:gd name="T19" fmla="*/ 706 h 3247"/>
                <a:gd name="T20" fmla="*/ 380 w 3406"/>
                <a:gd name="T21" fmla="*/ 2139 h 3247"/>
                <a:gd name="T22" fmla="*/ 952 w 3406"/>
                <a:gd name="T23" fmla="*/ 1363 h 3247"/>
                <a:gd name="T24" fmla="*/ 1310 w 3406"/>
                <a:gd name="T25" fmla="*/ 955 h 3247"/>
                <a:gd name="T26" fmla="*/ 682 w 3406"/>
                <a:gd name="T27" fmla="*/ 1741 h 3247"/>
                <a:gd name="T28" fmla="*/ 451 w 3406"/>
                <a:gd name="T29" fmla="*/ 2197 h 3247"/>
                <a:gd name="T30" fmla="*/ 1268 w 3406"/>
                <a:gd name="T31" fmla="*/ 2043 h 3247"/>
                <a:gd name="T32" fmla="*/ 2027 w 3406"/>
                <a:gd name="T33" fmla="*/ 2272 h 3247"/>
                <a:gd name="T34" fmla="*/ 2315 w 3406"/>
                <a:gd name="T35" fmla="*/ 2483 h 3247"/>
                <a:gd name="T36" fmla="*/ 2701 w 3406"/>
                <a:gd name="T37" fmla="*/ 2768 h 3247"/>
                <a:gd name="T38" fmla="*/ 2628 w 3406"/>
                <a:gd name="T39" fmla="*/ 2745 h 3247"/>
                <a:gd name="T40" fmla="*/ 2803 w 3406"/>
                <a:gd name="T41" fmla="*/ 3247 h 3247"/>
                <a:gd name="T42" fmla="*/ 3126 w 3406"/>
                <a:gd name="T43" fmla="*/ 2463 h 3247"/>
                <a:gd name="T44" fmla="*/ 3387 w 3406"/>
                <a:gd name="T45" fmla="*/ 1947 h 3247"/>
                <a:gd name="T46" fmla="*/ 709 w 3406"/>
                <a:gd name="T47" fmla="*/ 696 h 3247"/>
                <a:gd name="T48" fmla="*/ 779 w 3406"/>
                <a:gd name="T49" fmla="*/ 485 h 3247"/>
                <a:gd name="T50" fmla="*/ 283 w 3406"/>
                <a:gd name="T51" fmla="*/ 935 h 3247"/>
                <a:gd name="T52" fmla="*/ 102 w 3406"/>
                <a:gd name="T53" fmla="*/ 1213 h 3247"/>
                <a:gd name="T54" fmla="*/ 199 w 3406"/>
                <a:gd name="T55" fmla="*/ 1259 h 3247"/>
                <a:gd name="T56" fmla="*/ 315 w 3406"/>
                <a:gd name="T57" fmla="*/ 1502 h 3247"/>
                <a:gd name="T58" fmla="*/ 1062 w 3406"/>
                <a:gd name="T59" fmla="*/ 451 h 3247"/>
                <a:gd name="T60" fmla="*/ 778 w 3406"/>
                <a:gd name="T61" fmla="*/ 1340 h 3247"/>
                <a:gd name="T62" fmla="*/ 1277 w 3406"/>
                <a:gd name="T63" fmla="*/ 250 h 3247"/>
                <a:gd name="T64" fmla="*/ 2581 w 3406"/>
                <a:gd name="T65" fmla="*/ 2059 h 3247"/>
                <a:gd name="T66" fmla="*/ 2921 w 3406"/>
                <a:gd name="T67" fmla="*/ 1170 h 3247"/>
                <a:gd name="T68" fmla="*/ 2798 w 3406"/>
                <a:gd name="T69" fmla="*/ 724 h 3247"/>
                <a:gd name="T70" fmla="*/ 2097 w 3406"/>
                <a:gd name="T71" fmla="*/ 2080 h 3247"/>
                <a:gd name="T72" fmla="*/ 2376 w 3406"/>
                <a:gd name="T73" fmla="*/ 1307 h 3247"/>
                <a:gd name="T74" fmla="*/ 2000 w 3406"/>
                <a:gd name="T75" fmla="*/ 1735 h 3247"/>
                <a:gd name="T76" fmla="*/ 1893 w 3406"/>
                <a:gd name="T77" fmla="*/ 1281 h 3247"/>
                <a:gd name="T78" fmla="*/ 1433 w 3406"/>
                <a:gd name="T79" fmla="*/ 1944 h 3247"/>
                <a:gd name="T80" fmla="*/ 1533 w 3406"/>
                <a:gd name="T81" fmla="*/ 1529 h 3247"/>
                <a:gd name="T82" fmla="*/ 2240 w 3406"/>
                <a:gd name="T83" fmla="*/ 300 h 3247"/>
                <a:gd name="T84" fmla="*/ 2173 w 3406"/>
                <a:gd name="T85" fmla="*/ 85 h 3247"/>
                <a:gd name="T86" fmla="*/ 1424 w 3406"/>
                <a:gd name="T87" fmla="*/ 864 h 3247"/>
                <a:gd name="T88" fmla="*/ 1893 w 3406"/>
                <a:gd name="T89" fmla="*/ 74 h 3247"/>
                <a:gd name="T90" fmla="*/ 906 w 3406"/>
                <a:gd name="T91" fmla="*/ 1668 h 3247"/>
                <a:gd name="T92" fmla="*/ 908 w 3406"/>
                <a:gd name="T93" fmla="*/ 1874 h 3247"/>
                <a:gd name="T94" fmla="*/ 1369 w 3406"/>
                <a:gd name="T95" fmla="*/ 1328 h 3247"/>
                <a:gd name="T96" fmla="*/ 2025 w 3406"/>
                <a:gd name="T97" fmla="*/ 500 h 3247"/>
                <a:gd name="T98" fmla="*/ 1424 w 3406"/>
                <a:gd name="T99" fmla="*/ 1973 h 3247"/>
                <a:gd name="T100" fmla="*/ 2092 w 3406"/>
                <a:gd name="T101" fmla="*/ 2167 h 3247"/>
                <a:gd name="T102" fmla="*/ 2248 w 3406"/>
                <a:gd name="T103" fmla="*/ 2076 h 3247"/>
                <a:gd name="T104" fmla="*/ 2542 w 3406"/>
                <a:gd name="T105" fmla="*/ 1803 h 3247"/>
                <a:gd name="T106" fmla="*/ 2908 w 3406"/>
                <a:gd name="T107" fmla="*/ 1565 h 3247"/>
                <a:gd name="T108" fmla="*/ 3061 w 3406"/>
                <a:gd name="T109" fmla="*/ 1472 h 3247"/>
                <a:gd name="T110" fmla="*/ 3155 w 3406"/>
                <a:gd name="T111" fmla="*/ 1722 h 3247"/>
                <a:gd name="T112" fmla="*/ 2749 w 3406"/>
                <a:gd name="T113" fmla="*/ 2840 h 3247"/>
                <a:gd name="T114" fmla="*/ 2798 w 3406"/>
                <a:gd name="T115" fmla="*/ 3136 h 3247"/>
                <a:gd name="T116" fmla="*/ 2868 w 3406"/>
                <a:gd name="T117" fmla="*/ 2694 h 3247"/>
                <a:gd name="T118" fmla="*/ 2731 w 3406"/>
                <a:gd name="T119" fmla="*/ 2757 h 3247"/>
                <a:gd name="T120" fmla="*/ 3371 w 3406"/>
                <a:gd name="T121" fmla="*/ 1770 h 3247"/>
                <a:gd name="T122" fmla="*/ 3305 w 3406"/>
                <a:gd name="T123" fmla="*/ 1443 h 3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06" h="3247">
                  <a:moveTo>
                    <a:pt x="3234" y="1212"/>
                  </a:moveTo>
                  <a:lnTo>
                    <a:pt x="3234" y="1212"/>
                  </a:lnTo>
                  <a:lnTo>
                    <a:pt x="3233" y="1209"/>
                  </a:lnTo>
                  <a:lnTo>
                    <a:pt x="3233" y="1209"/>
                  </a:lnTo>
                  <a:lnTo>
                    <a:pt x="3214" y="1181"/>
                  </a:lnTo>
                  <a:lnTo>
                    <a:pt x="3195" y="1152"/>
                  </a:lnTo>
                  <a:lnTo>
                    <a:pt x="3157" y="1096"/>
                  </a:lnTo>
                  <a:lnTo>
                    <a:pt x="3114" y="1042"/>
                  </a:lnTo>
                  <a:lnTo>
                    <a:pt x="3072" y="987"/>
                  </a:lnTo>
                  <a:lnTo>
                    <a:pt x="3028" y="933"/>
                  </a:lnTo>
                  <a:lnTo>
                    <a:pt x="2983" y="880"/>
                  </a:lnTo>
                  <a:lnTo>
                    <a:pt x="2893" y="774"/>
                  </a:lnTo>
                  <a:lnTo>
                    <a:pt x="2850" y="720"/>
                  </a:lnTo>
                  <a:lnTo>
                    <a:pt x="2807" y="665"/>
                  </a:lnTo>
                  <a:lnTo>
                    <a:pt x="2766" y="610"/>
                  </a:lnTo>
                  <a:lnTo>
                    <a:pt x="2726" y="553"/>
                  </a:lnTo>
                  <a:lnTo>
                    <a:pt x="2707" y="523"/>
                  </a:lnTo>
                  <a:lnTo>
                    <a:pt x="2688" y="495"/>
                  </a:lnTo>
                  <a:lnTo>
                    <a:pt x="2671" y="465"/>
                  </a:lnTo>
                  <a:lnTo>
                    <a:pt x="2654" y="435"/>
                  </a:lnTo>
                  <a:lnTo>
                    <a:pt x="2638" y="404"/>
                  </a:lnTo>
                  <a:lnTo>
                    <a:pt x="2624" y="374"/>
                  </a:lnTo>
                  <a:lnTo>
                    <a:pt x="2610" y="342"/>
                  </a:lnTo>
                  <a:lnTo>
                    <a:pt x="2597" y="309"/>
                  </a:lnTo>
                  <a:lnTo>
                    <a:pt x="2597" y="309"/>
                  </a:lnTo>
                  <a:lnTo>
                    <a:pt x="2594" y="305"/>
                  </a:lnTo>
                  <a:lnTo>
                    <a:pt x="2589" y="301"/>
                  </a:lnTo>
                  <a:lnTo>
                    <a:pt x="2583" y="300"/>
                  </a:lnTo>
                  <a:lnTo>
                    <a:pt x="2577" y="300"/>
                  </a:lnTo>
                  <a:lnTo>
                    <a:pt x="2573" y="302"/>
                  </a:lnTo>
                  <a:lnTo>
                    <a:pt x="2569" y="306"/>
                  </a:lnTo>
                  <a:lnTo>
                    <a:pt x="2568" y="312"/>
                  </a:lnTo>
                  <a:lnTo>
                    <a:pt x="2569" y="317"/>
                  </a:lnTo>
                  <a:lnTo>
                    <a:pt x="2569" y="317"/>
                  </a:lnTo>
                  <a:lnTo>
                    <a:pt x="2582" y="351"/>
                  </a:lnTo>
                  <a:lnTo>
                    <a:pt x="2596" y="385"/>
                  </a:lnTo>
                  <a:lnTo>
                    <a:pt x="2610" y="418"/>
                  </a:lnTo>
                  <a:lnTo>
                    <a:pt x="2626" y="450"/>
                  </a:lnTo>
                  <a:lnTo>
                    <a:pt x="2626" y="450"/>
                  </a:lnTo>
                  <a:lnTo>
                    <a:pt x="2622" y="450"/>
                  </a:lnTo>
                  <a:lnTo>
                    <a:pt x="2618" y="451"/>
                  </a:lnTo>
                  <a:lnTo>
                    <a:pt x="2614" y="453"/>
                  </a:lnTo>
                  <a:lnTo>
                    <a:pt x="2610" y="457"/>
                  </a:lnTo>
                  <a:lnTo>
                    <a:pt x="2610" y="457"/>
                  </a:lnTo>
                  <a:lnTo>
                    <a:pt x="2338" y="928"/>
                  </a:lnTo>
                  <a:lnTo>
                    <a:pt x="2067" y="1401"/>
                  </a:lnTo>
                  <a:lnTo>
                    <a:pt x="2067" y="1401"/>
                  </a:lnTo>
                  <a:lnTo>
                    <a:pt x="1929" y="1637"/>
                  </a:lnTo>
                  <a:lnTo>
                    <a:pt x="1791" y="1873"/>
                  </a:lnTo>
                  <a:lnTo>
                    <a:pt x="1791" y="1873"/>
                  </a:lnTo>
                  <a:lnTo>
                    <a:pt x="1776" y="1900"/>
                  </a:lnTo>
                  <a:lnTo>
                    <a:pt x="1752" y="1946"/>
                  </a:lnTo>
                  <a:lnTo>
                    <a:pt x="1704" y="2039"/>
                  </a:lnTo>
                  <a:lnTo>
                    <a:pt x="1691" y="2066"/>
                  </a:lnTo>
                  <a:lnTo>
                    <a:pt x="1689" y="2068"/>
                  </a:lnTo>
                  <a:lnTo>
                    <a:pt x="1692" y="2063"/>
                  </a:lnTo>
                  <a:lnTo>
                    <a:pt x="1761" y="1920"/>
                  </a:lnTo>
                  <a:lnTo>
                    <a:pt x="1761" y="1920"/>
                  </a:lnTo>
                  <a:lnTo>
                    <a:pt x="1811" y="1823"/>
                  </a:lnTo>
                  <a:lnTo>
                    <a:pt x="1861" y="1727"/>
                  </a:lnTo>
                  <a:lnTo>
                    <a:pt x="1912" y="1631"/>
                  </a:lnTo>
                  <a:lnTo>
                    <a:pt x="1966" y="1536"/>
                  </a:lnTo>
                  <a:lnTo>
                    <a:pt x="2073" y="1349"/>
                  </a:lnTo>
                  <a:lnTo>
                    <a:pt x="2180" y="1160"/>
                  </a:lnTo>
                  <a:lnTo>
                    <a:pt x="2232" y="1065"/>
                  </a:lnTo>
                  <a:lnTo>
                    <a:pt x="2283" y="971"/>
                  </a:lnTo>
                  <a:lnTo>
                    <a:pt x="2333" y="875"/>
                  </a:lnTo>
                  <a:lnTo>
                    <a:pt x="2381" y="777"/>
                  </a:lnTo>
                  <a:lnTo>
                    <a:pt x="2404" y="728"/>
                  </a:lnTo>
                  <a:lnTo>
                    <a:pt x="2426" y="679"/>
                  </a:lnTo>
                  <a:lnTo>
                    <a:pt x="2447" y="629"/>
                  </a:lnTo>
                  <a:lnTo>
                    <a:pt x="2468" y="580"/>
                  </a:lnTo>
                  <a:lnTo>
                    <a:pt x="2488" y="528"/>
                  </a:lnTo>
                  <a:lnTo>
                    <a:pt x="2508" y="478"/>
                  </a:lnTo>
                  <a:lnTo>
                    <a:pt x="2527" y="426"/>
                  </a:lnTo>
                  <a:lnTo>
                    <a:pt x="2544" y="374"/>
                  </a:lnTo>
                  <a:lnTo>
                    <a:pt x="2544" y="374"/>
                  </a:lnTo>
                  <a:lnTo>
                    <a:pt x="2544" y="368"/>
                  </a:lnTo>
                  <a:lnTo>
                    <a:pt x="2543" y="362"/>
                  </a:lnTo>
                  <a:lnTo>
                    <a:pt x="2540" y="357"/>
                  </a:lnTo>
                  <a:lnTo>
                    <a:pt x="2535" y="355"/>
                  </a:lnTo>
                  <a:lnTo>
                    <a:pt x="2529" y="354"/>
                  </a:lnTo>
                  <a:lnTo>
                    <a:pt x="2523" y="354"/>
                  </a:lnTo>
                  <a:lnTo>
                    <a:pt x="2519" y="356"/>
                  </a:lnTo>
                  <a:lnTo>
                    <a:pt x="2514" y="361"/>
                  </a:lnTo>
                  <a:lnTo>
                    <a:pt x="2514" y="361"/>
                  </a:lnTo>
                  <a:lnTo>
                    <a:pt x="2392" y="589"/>
                  </a:lnTo>
                  <a:lnTo>
                    <a:pt x="2267" y="815"/>
                  </a:lnTo>
                  <a:lnTo>
                    <a:pt x="2140" y="1041"/>
                  </a:lnTo>
                  <a:lnTo>
                    <a:pt x="2010" y="1264"/>
                  </a:lnTo>
                  <a:lnTo>
                    <a:pt x="2010" y="1264"/>
                  </a:lnTo>
                  <a:lnTo>
                    <a:pt x="1944" y="1377"/>
                  </a:lnTo>
                  <a:lnTo>
                    <a:pt x="1876" y="1488"/>
                  </a:lnTo>
                  <a:lnTo>
                    <a:pt x="1739" y="1710"/>
                  </a:lnTo>
                  <a:lnTo>
                    <a:pt x="1739" y="1710"/>
                  </a:lnTo>
                  <a:lnTo>
                    <a:pt x="1647" y="1859"/>
                  </a:lnTo>
                  <a:lnTo>
                    <a:pt x="1553" y="2006"/>
                  </a:lnTo>
                  <a:lnTo>
                    <a:pt x="1553" y="2006"/>
                  </a:lnTo>
                  <a:lnTo>
                    <a:pt x="1565" y="1974"/>
                  </a:lnTo>
                  <a:lnTo>
                    <a:pt x="1577" y="1941"/>
                  </a:lnTo>
                  <a:lnTo>
                    <a:pt x="1591" y="1909"/>
                  </a:lnTo>
                  <a:lnTo>
                    <a:pt x="1603" y="1878"/>
                  </a:lnTo>
                  <a:lnTo>
                    <a:pt x="1619" y="1845"/>
                  </a:lnTo>
                  <a:lnTo>
                    <a:pt x="1634" y="1814"/>
                  </a:lnTo>
                  <a:lnTo>
                    <a:pt x="1649" y="1783"/>
                  </a:lnTo>
                  <a:lnTo>
                    <a:pt x="1665" y="1752"/>
                  </a:lnTo>
                  <a:lnTo>
                    <a:pt x="1665" y="1752"/>
                  </a:lnTo>
                  <a:lnTo>
                    <a:pt x="1715" y="1655"/>
                  </a:lnTo>
                  <a:lnTo>
                    <a:pt x="1766" y="1559"/>
                  </a:lnTo>
                  <a:lnTo>
                    <a:pt x="1819" y="1465"/>
                  </a:lnTo>
                  <a:lnTo>
                    <a:pt x="1873" y="1371"/>
                  </a:lnTo>
                  <a:lnTo>
                    <a:pt x="1983" y="1185"/>
                  </a:lnTo>
                  <a:lnTo>
                    <a:pt x="2093" y="999"/>
                  </a:lnTo>
                  <a:lnTo>
                    <a:pt x="2147" y="906"/>
                  </a:lnTo>
                  <a:lnTo>
                    <a:pt x="2199" y="811"/>
                  </a:lnTo>
                  <a:lnTo>
                    <a:pt x="2251" y="718"/>
                  </a:lnTo>
                  <a:lnTo>
                    <a:pt x="2299" y="622"/>
                  </a:lnTo>
                  <a:lnTo>
                    <a:pt x="2322" y="573"/>
                  </a:lnTo>
                  <a:lnTo>
                    <a:pt x="2345" y="525"/>
                  </a:lnTo>
                  <a:lnTo>
                    <a:pt x="2368" y="474"/>
                  </a:lnTo>
                  <a:lnTo>
                    <a:pt x="2389" y="425"/>
                  </a:lnTo>
                  <a:lnTo>
                    <a:pt x="2409" y="375"/>
                  </a:lnTo>
                  <a:lnTo>
                    <a:pt x="2429" y="324"/>
                  </a:lnTo>
                  <a:lnTo>
                    <a:pt x="2447" y="273"/>
                  </a:lnTo>
                  <a:lnTo>
                    <a:pt x="2465" y="221"/>
                  </a:lnTo>
                  <a:lnTo>
                    <a:pt x="2465" y="221"/>
                  </a:lnTo>
                  <a:lnTo>
                    <a:pt x="2477" y="234"/>
                  </a:lnTo>
                  <a:lnTo>
                    <a:pt x="2489" y="247"/>
                  </a:lnTo>
                  <a:lnTo>
                    <a:pt x="2501" y="261"/>
                  </a:lnTo>
                  <a:lnTo>
                    <a:pt x="2513" y="275"/>
                  </a:lnTo>
                  <a:lnTo>
                    <a:pt x="2523" y="291"/>
                  </a:lnTo>
                  <a:lnTo>
                    <a:pt x="2533" y="307"/>
                  </a:lnTo>
                  <a:lnTo>
                    <a:pt x="2543" y="323"/>
                  </a:lnTo>
                  <a:lnTo>
                    <a:pt x="2551" y="341"/>
                  </a:lnTo>
                  <a:lnTo>
                    <a:pt x="2551" y="341"/>
                  </a:lnTo>
                  <a:lnTo>
                    <a:pt x="2555" y="344"/>
                  </a:lnTo>
                  <a:lnTo>
                    <a:pt x="2557" y="346"/>
                  </a:lnTo>
                  <a:lnTo>
                    <a:pt x="2561" y="346"/>
                  </a:lnTo>
                  <a:lnTo>
                    <a:pt x="2564" y="344"/>
                  </a:lnTo>
                  <a:lnTo>
                    <a:pt x="2567" y="342"/>
                  </a:lnTo>
                  <a:lnTo>
                    <a:pt x="2569" y="339"/>
                  </a:lnTo>
                  <a:lnTo>
                    <a:pt x="2569" y="335"/>
                  </a:lnTo>
                  <a:lnTo>
                    <a:pt x="2569" y="330"/>
                  </a:lnTo>
                  <a:lnTo>
                    <a:pt x="2569" y="330"/>
                  </a:lnTo>
                  <a:lnTo>
                    <a:pt x="2560" y="310"/>
                  </a:lnTo>
                  <a:lnTo>
                    <a:pt x="2549" y="289"/>
                  </a:lnTo>
                  <a:lnTo>
                    <a:pt x="2539" y="271"/>
                  </a:lnTo>
                  <a:lnTo>
                    <a:pt x="2527" y="252"/>
                  </a:lnTo>
                  <a:lnTo>
                    <a:pt x="2515" y="234"/>
                  </a:lnTo>
                  <a:lnTo>
                    <a:pt x="2502" y="218"/>
                  </a:lnTo>
                  <a:lnTo>
                    <a:pt x="2488" y="202"/>
                  </a:lnTo>
                  <a:lnTo>
                    <a:pt x="2475" y="186"/>
                  </a:lnTo>
                  <a:lnTo>
                    <a:pt x="2475" y="186"/>
                  </a:lnTo>
                  <a:lnTo>
                    <a:pt x="2486" y="152"/>
                  </a:lnTo>
                  <a:lnTo>
                    <a:pt x="2496" y="117"/>
                  </a:lnTo>
                  <a:lnTo>
                    <a:pt x="2496" y="117"/>
                  </a:lnTo>
                  <a:lnTo>
                    <a:pt x="2496" y="111"/>
                  </a:lnTo>
                  <a:lnTo>
                    <a:pt x="2495" y="106"/>
                  </a:lnTo>
                  <a:lnTo>
                    <a:pt x="2492" y="102"/>
                  </a:lnTo>
                  <a:lnTo>
                    <a:pt x="2487" y="99"/>
                  </a:lnTo>
                  <a:lnTo>
                    <a:pt x="2481" y="97"/>
                  </a:lnTo>
                  <a:lnTo>
                    <a:pt x="2477" y="99"/>
                  </a:lnTo>
                  <a:lnTo>
                    <a:pt x="2471" y="101"/>
                  </a:lnTo>
                  <a:lnTo>
                    <a:pt x="2467" y="106"/>
                  </a:lnTo>
                  <a:lnTo>
                    <a:pt x="2467" y="106"/>
                  </a:lnTo>
                  <a:lnTo>
                    <a:pt x="2438" y="151"/>
                  </a:lnTo>
                  <a:lnTo>
                    <a:pt x="2438" y="151"/>
                  </a:lnTo>
                  <a:lnTo>
                    <a:pt x="2419" y="136"/>
                  </a:lnTo>
                  <a:lnTo>
                    <a:pt x="2398" y="122"/>
                  </a:lnTo>
                  <a:lnTo>
                    <a:pt x="2398" y="122"/>
                  </a:lnTo>
                  <a:lnTo>
                    <a:pt x="2399" y="122"/>
                  </a:lnTo>
                  <a:lnTo>
                    <a:pt x="2399" y="122"/>
                  </a:lnTo>
                  <a:lnTo>
                    <a:pt x="2401" y="118"/>
                  </a:lnTo>
                  <a:lnTo>
                    <a:pt x="2402" y="116"/>
                  </a:lnTo>
                  <a:lnTo>
                    <a:pt x="2402" y="110"/>
                  </a:lnTo>
                  <a:lnTo>
                    <a:pt x="2399" y="104"/>
                  </a:lnTo>
                  <a:lnTo>
                    <a:pt x="2395" y="101"/>
                  </a:lnTo>
                  <a:lnTo>
                    <a:pt x="2390" y="99"/>
                  </a:lnTo>
                  <a:lnTo>
                    <a:pt x="2384" y="97"/>
                  </a:lnTo>
                  <a:lnTo>
                    <a:pt x="2378" y="97"/>
                  </a:lnTo>
                  <a:lnTo>
                    <a:pt x="2372" y="101"/>
                  </a:lnTo>
                  <a:lnTo>
                    <a:pt x="2372" y="101"/>
                  </a:lnTo>
                  <a:lnTo>
                    <a:pt x="2369" y="104"/>
                  </a:lnTo>
                  <a:lnTo>
                    <a:pt x="2369" y="104"/>
                  </a:lnTo>
                  <a:lnTo>
                    <a:pt x="2340" y="89"/>
                  </a:lnTo>
                  <a:lnTo>
                    <a:pt x="2309" y="75"/>
                  </a:lnTo>
                  <a:lnTo>
                    <a:pt x="2278" y="63"/>
                  </a:lnTo>
                  <a:lnTo>
                    <a:pt x="2246" y="53"/>
                  </a:lnTo>
                  <a:lnTo>
                    <a:pt x="2246" y="53"/>
                  </a:lnTo>
                  <a:lnTo>
                    <a:pt x="2258" y="21"/>
                  </a:lnTo>
                  <a:lnTo>
                    <a:pt x="2258" y="21"/>
                  </a:lnTo>
                  <a:lnTo>
                    <a:pt x="2258" y="18"/>
                  </a:lnTo>
                  <a:lnTo>
                    <a:pt x="2259" y="14"/>
                  </a:lnTo>
                  <a:lnTo>
                    <a:pt x="2257" y="8"/>
                  </a:lnTo>
                  <a:lnTo>
                    <a:pt x="2253" y="5"/>
                  </a:lnTo>
                  <a:lnTo>
                    <a:pt x="2247" y="1"/>
                  </a:lnTo>
                  <a:lnTo>
                    <a:pt x="2241" y="0"/>
                  </a:lnTo>
                  <a:lnTo>
                    <a:pt x="2235" y="0"/>
                  </a:lnTo>
                  <a:lnTo>
                    <a:pt x="2230" y="4"/>
                  </a:lnTo>
                  <a:lnTo>
                    <a:pt x="2225" y="8"/>
                  </a:lnTo>
                  <a:lnTo>
                    <a:pt x="2225" y="8"/>
                  </a:lnTo>
                  <a:lnTo>
                    <a:pt x="2202" y="42"/>
                  </a:lnTo>
                  <a:lnTo>
                    <a:pt x="2202" y="42"/>
                  </a:lnTo>
                  <a:lnTo>
                    <a:pt x="2161" y="35"/>
                  </a:lnTo>
                  <a:lnTo>
                    <a:pt x="2117" y="30"/>
                  </a:lnTo>
                  <a:lnTo>
                    <a:pt x="2074" y="26"/>
                  </a:lnTo>
                  <a:lnTo>
                    <a:pt x="2029" y="25"/>
                  </a:lnTo>
                  <a:lnTo>
                    <a:pt x="2029" y="25"/>
                  </a:lnTo>
                  <a:lnTo>
                    <a:pt x="2027" y="21"/>
                  </a:lnTo>
                  <a:lnTo>
                    <a:pt x="2024" y="19"/>
                  </a:lnTo>
                  <a:lnTo>
                    <a:pt x="2020" y="17"/>
                  </a:lnTo>
                  <a:lnTo>
                    <a:pt x="2017" y="15"/>
                  </a:lnTo>
                  <a:lnTo>
                    <a:pt x="2012" y="17"/>
                  </a:lnTo>
                  <a:lnTo>
                    <a:pt x="2008" y="18"/>
                  </a:lnTo>
                  <a:lnTo>
                    <a:pt x="2005" y="20"/>
                  </a:lnTo>
                  <a:lnTo>
                    <a:pt x="2001" y="25"/>
                  </a:lnTo>
                  <a:lnTo>
                    <a:pt x="2001" y="25"/>
                  </a:lnTo>
                  <a:lnTo>
                    <a:pt x="2000" y="25"/>
                  </a:lnTo>
                  <a:lnTo>
                    <a:pt x="2000" y="25"/>
                  </a:lnTo>
                  <a:lnTo>
                    <a:pt x="1960" y="26"/>
                  </a:lnTo>
                  <a:lnTo>
                    <a:pt x="1921" y="28"/>
                  </a:lnTo>
                  <a:lnTo>
                    <a:pt x="1880" y="33"/>
                  </a:lnTo>
                  <a:lnTo>
                    <a:pt x="1838" y="38"/>
                  </a:lnTo>
                  <a:lnTo>
                    <a:pt x="1797" y="44"/>
                  </a:lnTo>
                  <a:lnTo>
                    <a:pt x="1754" y="51"/>
                  </a:lnTo>
                  <a:lnTo>
                    <a:pt x="1712" y="59"/>
                  </a:lnTo>
                  <a:lnTo>
                    <a:pt x="1670" y="68"/>
                  </a:lnTo>
                  <a:lnTo>
                    <a:pt x="1670" y="68"/>
                  </a:lnTo>
                  <a:lnTo>
                    <a:pt x="1678" y="38"/>
                  </a:lnTo>
                  <a:lnTo>
                    <a:pt x="1678" y="38"/>
                  </a:lnTo>
                  <a:lnTo>
                    <a:pt x="1678" y="31"/>
                  </a:lnTo>
                  <a:lnTo>
                    <a:pt x="1677" y="26"/>
                  </a:lnTo>
                  <a:lnTo>
                    <a:pt x="1674" y="23"/>
                  </a:lnTo>
                  <a:lnTo>
                    <a:pt x="1670" y="20"/>
                  </a:lnTo>
                  <a:lnTo>
                    <a:pt x="1664" y="19"/>
                  </a:lnTo>
                  <a:lnTo>
                    <a:pt x="1660" y="19"/>
                  </a:lnTo>
                  <a:lnTo>
                    <a:pt x="1655" y="21"/>
                  </a:lnTo>
                  <a:lnTo>
                    <a:pt x="1650" y="26"/>
                  </a:lnTo>
                  <a:lnTo>
                    <a:pt x="1650" y="26"/>
                  </a:lnTo>
                  <a:lnTo>
                    <a:pt x="1630" y="54"/>
                  </a:lnTo>
                  <a:lnTo>
                    <a:pt x="1610" y="82"/>
                  </a:lnTo>
                  <a:lnTo>
                    <a:pt x="1610" y="82"/>
                  </a:lnTo>
                  <a:lnTo>
                    <a:pt x="1568" y="94"/>
                  </a:lnTo>
                  <a:lnTo>
                    <a:pt x="1527" y="104"/>
                  </a:lnTo>
                  <a:lnTo>
                    <a:pt x="1445" y="130"/>
                  </a:lnTo>
                  <a:lnTo>
                    <a:pt x="1365" y="157"/>
                  </a:lnTo>
                  <a:lnTo>
                    <a:pt x="1286" y="186"/>
                  </a:lnTo>
                  <a:lnTo>
                    <a:pt x="1210" y="217"/>
                  </a:lnTo>
                  <a:lnTo>
                    <a:pt x="1138" y="248"/>
                  </a:lnTo>
                  <a:lnTo>
                    <a:pt x="1069" y="280"/>
                  </a:lnTo>
                  <a:lnTo>
                    <a:pt x="1003" y="310"/>
                  </a:lnTo>
                  <a:lnTo>
                    <a:pt x="1003" y="310"/>
                  </a:lnTo>
                  <a:lnTo>
                    <a:pt x="1004" y="306"/>
                  </a:lnTo>
                  <a:lnTo>
                    <a:pt x="1003" y="301"/>
                  </a:lnTo>
                  <a:lnTo>
                    <a:pt x="1001" y="296"/>
                  </a:lnTo>
                  <a:lnTo>
                    <a:pt x="998" y="294"/>
                  </a:lnTo>
                  <a:lnTo>
                    <a:pt x="994" y="292"/>
                  </a:lnTo>
                  <a:lnTo>
                    <a:pt x="989" y="291"/>
                  </a:lnTo>
                  <a:lnTo>
                    <a:pt x="985" y="292"/>
                  </a:lnTo>
                  <a:lnTo>
                    <a:pt x="981" y="295"/>
                  </a:lnTo>
                  <a:lnTo>
                    <a:pt x="981" y="295"/>
                  </a:lnTo>
                  <a:lnTo>
                    <a:pt x="947" y="340"/>
                  </a:lnTo>
                  <a:lnTo>
                    <a:pt x="947" y="340"/>
                  </a:lnTo>
                  <a:lnTo>
                    <a:pt x="886" y="372"/>
                  </a:lnTo>
                  <a:lnTo>
                    <a:pt x="832" y="403"/>
                  </a:lnTo>
                  <a:lnTo>
                    <a:pt x="832" y="403"/>
                  </a:lnTo>
                  <a:lnTo>
                    <a:pt x="776" y="438"/>
                  </a:lnTo>
                  <a:lnTo>
                    <a:pt x="717" y="474"/>
                  </a:lnTo>
                  <a:lnTo>
                    <a:pt x="659" y="514"/>
                  </a:lnTo>
                  <a:lnTo>
                    <a:pt x="600" y="556"/>
                  </a:lnTo>
                  <a:lnTo>
                    <a:pt x="541" y="601"/>
                  </a:lnTo>
                  <a:lnTo>
                    <a:pt x="482" y="646"/>
                  </a:lnTo>
                  <a:lnTo>
                    <a:pt x="425" y="694"/>
                  </a:lnTo>
                  <a:lnTo>
                    <a:pt x="367" y="745"/>
                  </a:lnTo>
                  <a:lnTo>
                    <a:pt x="312" y="796"/>
                  </a:lnTo>
                  <a:lnTo>
                    <a:pt x="260" y="850"/>
                  </a:lnTo>
                  <a:lnTo>
                    <a:pt x="235" y="877"/>
                  </a:lnTo>
                  <a:lnTo>
                    <a:pt x="211" y="904"/>
                  </a:lnTo>
                  <a:lnTo>
                    <a:pt x="186" y="932"/>
                  </a:lnTo>
                  <a:lnTo>
                    <a:pt x="164" y="960"/>
                  </a:lnTo>
                  <a:lnTo>
                    <a:pt x="142" y="988"/>
                  </a:lnTo>
                  <a:lnTo>
                    <a:pt x="121" y="1017"/>
                  </a:lnTo>
                  <a:lnTo>
                    <a:pt x="101" y="1045"/>
                  </a:lnTo>
                  <a:lnTo>
                    <a:pt x="82" y="1075"/>
                  </a:lnTo>
                  <a:lnTo>
                    <a:pt x="63" y="1104"/>
                  </a:lnTo>
                  <a:lnTo>
                    <a:pt x="47" y="1133"/>
                  </a:lnTo>
                  <a:lnTo>
                    <a:pt x="32" y="1163"/>
                  </a:lnTo>
                  <a:lnTo>
                    <a:pt x="18" y="1193"/>
                  </a:lnTo>
                  <a:lnTo>
                    <a:pt x="18" y="1193"/>
                  </a:lnTo>
                  <a:lnTo>
                    <a:pt x="11" y="1209"/>
                  </a:lnTo>
                  <a:lnTo>
                    <a:pt x="6" y="1227"/>
                  </a:lnTo>
                  <a:lnTo>
                    <a:pt x="2" y="1244"/>
                  </a:lnTo>
                  <a:lnTo>
                    <a:pt x="1" y="1262"/>
                  </a:lnTo>
                  <a:lnTo>
                    <a:pt x="0" y="1281"/>
                  </a:lnTo>
                  <a:lnTo>
                    <a:pt x="1" y="1299"/>
                  </a:lnTo>
                  <a:lnTo>
                    <a:pt x="4" y="1318"/>
                  </a:lnTo>
                  <a:lnTo>
                    <a:pt x="6" y="1337"/>
                  </a:lnTo>
                  <a:lnTo>
                    <a:pt x="6" y="1337"/>
                  </a:lnTo>
                  <a:lnTo>
                    <a:pt x="6" y="1338"/>
                  </a:lnTo>
                  <a:lnTo>
                    <a:pt x="6" y="1338"/>
                  </a:lnTo>
                  <a:lnTo>
                    <a:pt x="4" y="1340"/>
                  </a:lnTo>
                  <a:lnTo>
                    <a:pt x="2" y="1344"/>
                  </a:lnTo>
                  <a:lnTo>
                    <a:pt x="2" y="1346"/>
                  </a:lnTo>
                  <a:lnTo>
                    <a:pt x="4" y="1350"/>
                  </a:lnTo>
                  <a:lnTo>
                    <a:pt x="6" y="1354"/>
                  </a:lnTo>
                  <a:lnTo>
                    <a:pt x="11" y="1358"/>
                  </a:lnTo>
                  <a:lnTo>
                    <a:pt x="11" y="1358"/>
                  </a:lnTo>
                  <a:lnTo>
                    <a:pt x="18" y="1383"/>
                  </a:lnTo>
                  <a:lnTo>
                    <a:pt x="25" y="1407"/>
                  </a:lnTo>
                  <a:lnTo>
                    <a:pt x="33" y="1432"/>
                  </a:lnTo>
                  <a:lnTo>
                    <a:pt x="42" y="1455"/>
                  </a:lnTo>
                  <a:lnTo>
                    <a:pt x="42" y="1455"/>
                  </a:lnTo>
                  <a:lnTo>
                    <a:pt x="42" y="1465"/>
                  </a:lnTo>
                  <a:lnTo>
                    <a:pt x="42" y="1475"/>
                  </a:lnTo>
                  <a:lnTo>
                    <a:pt x="42" y="1475"/>
                  </a:lnTo>
                  <a:lnTo>
                    <a:pt x="43" y="1477"/>
                  </a:lnTo>
                  <a:lnTo>
                    <a:pt x="46" y="1479"/>
                  </a:lnTo>
                  <a:lnTo>
                    <a:pt x="48" y="1477"/>
                  </a:lnTo>
                  <a:lnTo>
                    <a:pt x="50" y="1475"/>
                  </a:lnTo>
                  <a:lnTo>
                    <a:pt x="50" y="1475"/>
                  </a:lnTo>
                  <a:lnTo>
                    <a:pt x="70" y="1521"/>
                  </a:lnTo>
                  <a:lnTo>
                    <a:pt x="70" y="1521"/>
                  </a:lnTo>
                  <a:lnTo>
                    <a:pt x="70" y="1542"/>
                  </a:lnTo>
                  <a:lnTo>
                    <a:pt x="70" y="1562"/>
                  </a:lnTo>
                  <a:lnTo>
                    <a:pt x="71" y="1583"/>
                  </a:lnTo>
                  <a:lnTo>
                    <a:pt x="73" y="1603"/>
                  </a:lnTo>
                  <a:lnTo>
                    <a:pt x="73" y="1603"/>
                  </a:lnTo>
                  <a:lnTo>
                    <a:pt x="67" y="1612"/>
                  </a:lnTo>
                  <a:lnTo>
                    <a:pt x="67" y="1612"/>
                  </a:lnTo>
                  <a:lnTo>
                    <a:pt x="64" y="1616"/>
                  </a:lnTo>
                  <a:lnTo>
                    <a:pt x="64" y="1619"/>
                  </a:lnTo>
                  <a:lnTo>
                    <a:pt x="64" y="1621"/>
                  </a:lnTo>
                  <a:lnTo>
                    <a:pt x="67" y="1625"/>
                  </a:lnTo>
                  <a:lnTo>
                    <a:pt x="68" y="1627"/>
                  </a:lnTo>
                  <a:lnTo>
                    <a:pt x="70" y="1628"/>
                  </a:lnTo>
                  <a:lnTo>
                    <a:pt x="77" y="1631"/>
                  </a:lnTo>
                  <a:lnTo>
                    <a:pt x="77" y="1631"/>
                  </a:lnTo>
                  <a:lnTo>
                    <a:pt x="78" y="1642"/>
                  </a:lnTo>
                  <a:lnTo>
                    <a:pt x="81" y="1654"/>
                  </a:lnTo>
                  <a:lnTo>
                    <a:pt x="81" y="1654"/>
                  </a:lnTo>
                  <a:lnTo>
                    <a:pt x="82" y="1658"/>
                  </a:lnTo>
                  <a:lnTo>
                    <a:pt x="83" y="1660"/>
                  </a:lnTo>
                  <a:lnTo>
                    <a:pt x="89" y="1664"/>
                  </a:lnTo>
                  <a:lnTo>
                    <a:pt x="92" y="1665"/>
                  </a:lnTo>
                  <a:lnTo>
                    <a:pt x="95" y="1666"/>
                  </a:lnTo>
                  <a:lnTo>
                    <a:pt x="98" y="1665"/>
                  </a:lnTo>
                  <a:lnTo>
                    <a:pt x="102" y="1664"/>
                  </a:lnTo>
                  <a:lnTo>
                    <a:pt x="102" y="1664"/>
                  </a:lnTo>
                  <a:lnTo>
                    <a:pt x="121" y="1647"/>
                  </a:lnTo>
                  <a:lnTo>
                    <a:pt x="121" y="1647"/>
                  </a:lnTo>
                  <a:lnTo>
                    <a:pt x="130" y="1675"/>
                  </a:lnTo>
                  <a:lnTo>
                    <a:pt x="130" y="1675"/>
                  </a:lnTo>
                  <a:lnTo>
                    <a:pt x="122" y="1709"/>
                  </a:lnTo>
                  <a:lnTo>
                    <a:pt x="115" y="1743"/>
                  </a:lnTo>
                  <a:lnTo>
                    <a:pt x="115" y="1743"/>
                  </a:lnTo>
                  <a:lnTo>
                    <a:pt x="115" y="1748"/>
                  </a:lnTo>
                  <a:lnTo>
                    <a:pt x="116" y="1751"/>
                  </a:lnTo>
                  <a:lnTo>
                    <a:pt x="118" y="1755"/>
                  </a:lnTo>
                  <a:lnTo>
                    <a:pt x="121" y="1757"/>
                  </a:lnTo>
                  <a:lnTo>
                    <a:pt x="124" y="1759"/>
                  </a:lnTo>
                  <a:lnTo>
                    <a:pt x="128" y="1759"/>
                  </a:lnTo>
                  <a:lnTo>
                    <a:pt x="131" y="1758"/>
                  </a:lnTo>
                  <a:lnTo>
                    <a:pt x="135" y="1756"/>
                  </a:lnTo>
                  <a:lnTo>
                    <a:pt x="135" y="1756"/>
                  </a:lnTo>
                  <a:lnTo>
                    <a:pt x="145" y="1743"/>
                  </a:lnTo>
                  <a:lnTo>
                    <a:pt x="145" y="1743"/>
                  </a:lnTo>
                  <a:lnTo>
                    <a:pt x="151" y="1778"/>
                  </a:lnTo>
                  <a:lnTo>
                    <a:pt x="156" y="1812"/>
                  </a:lnTo>
                  <a:lnTo>
                    <a:pt x="164" y="1879"/>
                  </a:lnTo>
                  <a:lnTo>
                    <a:pt x="172" y="1943"/>
                  </a:lnTo>
                  <a:lnTo>
                    <a:pt x="177" y="1975"/>
                  </a:lnTo>
                  <a:lnTo>
                    <a:pt x="181" y="2005"/>
                  </a:lnTo>
                  <a:lnTo>
                    <a:pt x="188" y="2036"/>
                  </a:lnTo>
                  <a:lnTo>
                    <a:pt x="197" y="2066"/>
                  </a:lnTo>
                  <a:lnTo>
                    <a:pt x="207" y="2095"/>
                  </a:lnTo>
                  <a:lnTo>
                    <a:pt x="220" y="2125"/>
                  </a:lnTo>
                  <a:lnTo>
                    <a:pt x="236" y="2153"/>
                  </a:lnTo>
                  <a:lnTo>
                    <a:pt x="245" y="2167"/>
                  </a:lnTo>
                  <a:lnTo>
                    <a:pt x="254" y="2182"/>
                  </a:lnTo>
                  <a:lnTo>
                    <a:pt x="265" y="2196"/>
                  </a:lnTo>
                  <a:lnTo>
                    <a:pt x="276" y="2210"/>
                  </a:lnTo>
                  <a:lnTo>
                    <a:pt x="289" y="2224"/>
                  </a:lnTo>
                  <a:lnTo>
                    <a:pt x="302" y="2238"/>
                  </a:lnTo>
                  <a:lnTo>
                    <a:pt x="302" y="2238"/>
                  </a:lnTo>
                  <a:lnTo>
                    <a:pt x="307" y="2241"/>
                  </a:lnTo>
                  <a:lnTo>
                    <a:pt x="311" y="2242"/>
                  </a:lnTo>
                  <a:lnTo>
                    <a:pt x="315" y="2241"/>
                  </a:lnTo>
                  <a:lnTo>
                    <a:pt x="318" y="2238"/>
                  </a:lnTo>
                  <a:lnTo>
                    <a:pt x="321" y="2235"/>
                  </a:lnTo>
                  <a:lnTo>
                    <a:pt x="322" y="2230"/>
                  </a:lnTo>
                  <a:lnTo>
                    <a:pt x="322" y="2225"/>
                  </a:lnTo>
                  <a:lnTo>
                    <a:pt x="320" y="2221"/>
                  </a:lnTo>
                  <a:lnTo>
                    <a:pt x="320" y="2221"/>
                  </a:lnTo>
                  <a:lnTo>
                    <a:pt x="309" y="2207"/>
                  </a:lnTo>
                  <a:lnTo>
                    <a:pt x="298" y="2190"/>
                  </a:lnTo>
                  <a:lnTo>
                    <a:pt x="290" y="2171"/>
                  </a:lnTo>
                  <a:lnTo>
                    <a:pt x="282" y="2152"/>
                  </a:lnTo>
                  <a:lnTo>
                    <a:pt x="274" y="2129"/>
                  </a:lnTo>
                  <a:lnTo>
                    <a:pt x="268" y="2106"/>
                  </a:lnTo>
                  <a:lnTo>
                    <a:pt x="261" y="2081"/>
                  </a:lnTo>
                  <a:lnTo>
                    <a:pt x="255" y="2054"/>
                  </a:lnTo>
                  <a:lnTo>
                    <a:pt x="245" y="2001"/>
                  </a:lnTo>
                  <a:lnTo>
                    <a:pt x="236" y="1946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219" y="1834"/>
                  </a:lnTo>
                  <a:lnTo>
                    <a:pt x="324" y="1659"/>
                  </a:lnTo>
                  <a:lnTo>
                    <a:pt x="428" y="1482"/>
                  </a:lnTo>
                  <a:lnTo>
                    <a:pt x="533" y="1304"/>
                  </a:lnTo>
                  <a:lnTo>
                    <a:pt x="637" y="1129"/>
                  </a:lnTo>
                  <a:lnTo>
                    <a:pt x="637" y="1129"/>
                  </a:lnTo>
                  <a:lnTo>
                    <a:pt x="666" y="1083"/>
                  </a:lnTo>
                  <a:lnTo>
                    <a:pt x="699" y="1035"/>
                  </a:lnTo>
                  <a:lnTo>
                    <a:pt x="734" y="986"/>
                  </a:lnTo>
                  <a:lnTo>
                    <a:pt x="772" y="934"/>
                  </a:lnTo>
                  <a:lnTo>
                    <a:pt x="813" y="883"/>
                  </a:lnTo>
                  <a:lnTo>
                    <a:pt x="854" y="830"/>
                  </a:lnTo>
                  <a:lnTo>
                    <a:pt x="939" y="725"/>
                  </a:lnTo>
                  <a:lnTo>
                    <a:pt x="1021" y="623"/>
                  </a:lnTo>
                  <a:lnTo>
                    <a:pt x="1058" y="574"/>
                  </a:lnTo>
                  <a:lnTo>
                    <a:pt x="1094" y="526"/>
                  </a:lnTo>
                  <a:lnTo>
                    <a:pt x="1126" y="480"/>
                  </a:lnTo>
                  <a:lnTo>
                    <a:pt x="1154" y="438"/>
                  </a:lnTo>
                  <a:lnTo>
                    <a:pt x="1176" y="398"/>
                  </a:lnTo>
                  <a:lnTo>
                    <a:pt x="1187" y="379"/>
                  </a:lnTo>
                  <a:lnTo>
                    <a:pt x="1195" y="362"/>
                  </a:lnTo>
                  <a:lnTo>
                    <a:pt x="1195" y="362"/>
                  </a:lnTo>
                  <a:lnTo>
                    <a:pt x="1179" y="399"/>
                  </a:lnTo>
                  <a:lnTo>
                    <a:pt x="1161" y="436"/>
                  </a:lnTo>
                  <a:lnTo>
                    <a:pt x="1126" y="507"/>
                  </a:lnTo>
                  <a:lnTo>
                    <a:pt x="1088" y="577"/>
                  </a:lnTo>
                  <a:lnTo>
                    <a:pt x="1049" y="648"/>
                  </a:lnTo>
                  <a:lnTo>
                    <a:pt x="1008" y="715"/>
                  </a:lnTo>
                  <a:lnTo>
                    <a:pt x="964" y="783"/>
                  </a:lnTo>
                  <a:lnTo>
                    <a:pt x="921" y="850"/>
                  </a:lnTo>
                  <a:lnTo>
                    <a:pt x="877" y="917"/>
                  </a:lnTo>
                  <a:lnTo>
                    <a:pt x="785" y="1048"/>
                  </a:lnTo>
                  <a:lnTo>
                    <a:pt x="693" y="1179"/>
                  </a:lnTo>
                  <a:lnTo>
                    <a:pt x="602" y="1311"/>
                  </a:lnTo>
                  <a:lnTo>
                    <a:pt x="556" y="1377"/>
                  </a:lnTo>
                  <a:lnTo>
                    <a:pt x="511" y="1443"/>
                  </a:lnTo>
                  <a:lnTo>
                    <a:pt x="511" y="1443"/>
                  </a:lnTo>
                  <a:lnTo>
                    <a:pt x="473" y="1502"/>
                  </a:lnTo>
                  <a:lnTo>
                    <a:pt x="435" y="1562"/>
                  </a:lnTo>
                  <a:lnTo>
                    <a:pt x="398" y="1621"/>
                  </a:lnTo>
                  <a:lnTo>
                    <a:pt x="362" y="1682"/>
                  </a:lnTo>
                  <a:lnTo>
                    <a:pt x="362" y="1682"/>
                  </a:lnTo>
                  <a:lnTo>
                    <a:pt x="289" y="1810"/>
                  </a:lnTo>
                  <a:lnTo>
                    <a:pt x="272" y="1841"/>
                  </a:lnTo>
                  <a:lnTo>
                    <a:pt x="265" y="1857"/>
                  </a:lnTo>
                  <a:lnTo>
                    <a:pt x="265" y="1858"/>
                  </a:lnTo>
                  <a:lnTo>
                    <a:pt x="267" y="1857"/>
                  </a:lnTo>
                  <a:lnTo>
                    <a:pt x="276" y="1846"/>
                  </a:lnTo>
                  <a:lnTo>
                    <a:pt x="308" y="1800"/>
                  </a:lnTo>
                  <a:lnTo>
                    <a:pt x="308" y="1800"/>
                  </a:lnTo>
                  <a:lnTo>
                    <a:pt x="273" y="1875"/>
                  </a:lnTo>
                  <a:lnTo>
                    <a:pt x="255" y="1913"/>
                  </a:lnTo>
                  <a:lnTo>
                    <a:pt x="240" y="1951"/>
                  </a:lnTo>
                  <a:lnTo>
                    <a:pt x="240" y="1951"/>
                  </a:lnTo>
                  <a:lnTo>
                    <a:pt x="239" y="1954"/>
                  </a:lnTo>
                  <a:lnTo>
                    <a:pt x="239" y="1957"/>
                  </a:lnTo>
                  <a:lnTo>
                    <a:pt x="240" y="1962"/>
                  </a:lnTo>
                  <a:lnTo>
                    <a:pt x="243" y="1967"/>
                  </a:lnTo>
                  <a:lnTo>
                    <a:pt x="249" y="1969"/>
                  </a:lnTo>
                  <a:lnTo>
                    <a:pt x="255" y="1969"/>
                  </a:lnTo>
                  <a:lnTo>
                    <a:pt x="260" y="1968"/>
                  </a:lnTo>
                  <a:lnTo>
                    <a:pt x="266" y="1964"/>
                  </a:lnTo>
                  <a:lnTo>
                    <a:pt x="269" y="1960"/>
                  </a:lnTo>
                  <a:lnTo>
                    <a:pt x="269" y="1960"/>
                  </a:lnTo>
                  <a:lnTo>
                    <a:pt x="291" y="1906"/>
                  </a:lnTo>
                  <a:lnTo>
                    <a:pt x="315" y="1852"/>
                  </a:lnTo>
                  <a:lnTo>
                    <a:pt x="339" y="1800"/>
                  </a:lnTo>
                  <a:lnTo>
                    <a:pt x="365" y="1748"/>
                  </a:lnTo>
                  <a:lnTo>
                    <a:pt x="392" y="1696"/>
                  </a:lnTo>
                  <a:lnTo>
                    <a:pt x="420" y="1645"/>
                  </a:lnTo>
                  <a:lnTo>
                    <a:pt x="448" y="1594"/>
                  </a:lnTo>
                  <a:lnTo>
                    <a:pt x="479" y="1544"/>
                  </a:lnTo>
                  <a:lnTo>
                    <a:pt x="508" y="1494"/>
                  </a:lnTo>
                  <a:lnTo>
                    <a:pt x="540" y="1445"/>
                  </a:lnTo>
                  <a:lnTo>
                    <a:pt x="603" y="1346"/>
                  </a:lnTo>
                  <a:lnTo>
                    <a:pt x="668" y="1248"/>
                  </a:lnTo>
                  <a:lnTo>
                    <a:pt x="735" y="1152"/>
                  </a:lnTo>
                  <a:lnTo>
                    <a:pt x="803" y="1056"/>
                  </a:lnTo>
                  <a:lnTo>
                    <a:pt x="872" y="960"/>
                  </a:lnTo>
                  <a:lnTo>
                    <a:pt x="1010" y="769"/>
                  </a:lnTo>
                  <a:lnTo>
                    <a:pt x="1079" y="674"/>
                  </a:lnTo>
                  <a:lnTo>
                    <a:pt x="1146" y="578"/>
                  </a:lnTo>
                  <a:lnTo>
                    <a:pt x="1211" y="482"/>
                  </a:lnTo>
                  <a:lnTo>
                    <a:pt x="1275" y="385"/>
                  </a:lnTo>
                  <a:lnTo>
                    <a:pt x="1275" y="385"/>
                  </a:lnTo>
                  <a:lnTo>
                    <a:pt x="1268" y="397"/>
                  </a:lnTo>
                  <a:lnTo>
                    <a:pt x="1261" y="412"/>
                  </a:lnTo>
                  <a:lnTo>
                    <a:pt x="1246" y="451"/>
                  </a:lnTo>
                  <a:lnTo>
                    <a:pt x="1231" y="495"/>
                  </a:lnTo>
                  <a:lnTo>
                    <a:pt x="1215" y="545"/>
                  </a:lnTo>
                  <a:lnTo>
                    <a:pt x="1200" y="594"/>
                  </a:lnTo>
                  <a:lnTo>
                    <a:pt x="1183" y="643"/>
                  </a:lnTo>
                  <a:lnTo>
                    <a:pt x="1166" y="687"/>
                  </a:lnTo>
                  <a:lnTo>
                    <a:pt x="1158" y="706"/>
                  </a:lnTo>
                  <a:lnTo>
                    <a:pt x="1149" y="724"/>
                  </a:lnTo>
                  <a:lnTo>
                    <a:pt x="1149" y="724"/>
                  </a:lnTo>
                  <a:lnTo>
                    <a:pt x="1120" y="774"/>
                  </a:lnTo>
                  <a:lnTo>
                    <a:pt x="1091" y="823"/>
                  </a:lnTo>
                  <a:lnTo>
                    <a:pt x="1062" y="872"/>
                  </a:lnTo>
                  <a:lnTo>
                    <a:pt x="1030" y="921"/>
                  </a:lnTo>
                  <a:lnTo>
                    <a:pt x="967" y="1019"/>
                  </a:lnTo>
                  <a:lnTo>
                    <a:pt x="904" y="1115"/>
                  </a:lnTo>
                  <a:lnTo>
                    <a:pt x="904" y="1115"/>
                  </a:lnTo>
                  <a:lnTo>
                    <a:pt x="830" y="1225"/>
                  </a:lnTo>
                  <a:lnTo>
                    <a:pt x="754" y="1335"/>
                  </a:lnTo>
                  <a:lnTo>
                    <a:pt x="602" y="1553"/>
                  </a:lnTo>
                  <a:lnTo>
                    <a:pt x="526" y="1662"/>
                  </a:lnTo>
                  <a:lnTo>
                    <a:pt x="451" y="1772"/>
                  </a:lnTo>
                  <a:lnTo>
                    <a:pt x="377" y="1884"/>
                  </a:lnTo>
                  <a:lnTo>
                    <a:pt x="305" y="1995"/>
                  </a:lnTo>
                  <a:lnTo>
                    <a:pt x="305" y="1995"/>
                  </a:lnTo>
                  <a:lnTo>
                    <a:pt x="303" y="1998"/>
                  </a:lnTo>
                  <a:lnTo>
                    <a:pt x="303" y="2002"/>
                  </a:lnTo>
                  <a:lnTo>
                    <a:pt x="303" y="2008"/>
                  </a:lnTo>
                  <a:lnTo>
                    <a:pt x="305" y="2012"/>
                  </a:lnTo>
                  <a:lnTo>
                    <a:pt x="310" y="2016"/>
                  </a:lnTo>
                  <a:lnTo>
                    <a:pt x="316" y="2018"/>
                  </a:lnTo>
                  <a:lnTo>
                    <a:pt x="322" y="2018"/>
                  </a:lnTo>
                  <a:lnTo>
                    <a:pt x="327" y="2016"/>
                  </a:lnTo>
                  <a:lnTo>
                    <a:pt x="330" y="2013"/>
                  </a:lnTo>
                  <a:lnTo>
                    <a:pt x="331" y="2011"/>
                  </a:lnTo>
                  <a:lnTo>
                    <a:pt x="331" y="2011"/>
                  </a:lnTo>
                  <a:lnTo>
                    <a:pt x="378" y="1944"/>
                  </a:lnTo>
                  <a:lnTo>
                    <a:pt x="425" y="1879"/>
                  </a:lnTo>
                  <a:lnTo>
                    <a:pt x="518" y="1748"/>
                  </a:lnTo>
                  <a:lnTo>
                    <a:pt x="518" y="1748"/>
                  </a:lnTo>
                  <a:lnTo>
                    <a:pt x="495" y="1793"/>
                  </a:lnTo>
                  <a:lnTo>
                    <a:pt x="472" y="1839"/>
                  </a:lnTo>
                  <a:lnTo>
                    <a:pt x="448" y="1886"/>
                  </a:lnTo>
                  <a:lnTo>
                    <a:pt x="427" y="1933"/>
                  </a:lnTo>
                  <a:lnTo>
                    <a:pt x="406" y="1980"/>
                  </a:lnTo>
                  <a:lnTo>
                    <a:pt x="387" y="2029"/>
                  </a:lnTo>
                  <a:lnTo>
                    <a:pt x="369" y="2077"/>
                  </a:lnTo>
                  <a:lnTo>
                    <a:pt x="351" y="2127"/>
                  </a:lnTo>
                  <a:lnTo>
                    <a:pt x="351" y="2127"/>
                  </a:lnTo>
                  <a:lnTo>
                    <a:pt x="350" y="2133"/>
                  </a:lnTo>
                  <a:lnTo>
                    <a:pt x="352" y="2139"/>
                  </a:lnTo>
                  <a:lnTo>
                    <a:pt x="356" y="2142"/>
                  </a:lnTo>
                  <a:lnTo>
                    <a:pt x="359" y="2145"/>
                  </a:lnTo>
                  <a:lnTo>
                    <a:pt x="365" y="2146"/>
                  </a:lnTo>
                  <a:lnTo>
                    <a:pt x="371" y="2146"/>
                  </a:lnTo>
                  <a:lnTo>
                    <a:pt x="376" y="2143"/>
                  </a:lnTo>
                  <a:lnTo>
                    <a:pt x="380" y="2139"/>
                  </a:lnTo>
                  <a:lnTo>
                    <a:pt x="380" y="2139"/>
                  </a:lnTo>
                  <a:lnTo>
                    <a:pt x="475" y="1998"/>
                  </a:lnTo>
                  <a:lnTo>
                    <a:pt x="570" y="1857"/>
                  </a:lnTo>
                  <a:lnTo>
                    <a:pt x="664" y="1715"/>
                  </a:lnTo>
                  <a:lnTo>
                    <a:pt x="756" y="1572"/>
                  </a:lnTo>
                  <a:lnTo>
                    <a:pt x="849" y="1429"/>
                  </a:lnTo>
                  <a:lnTo>
                    <a:pt x="939" y="1285"/>
                  </a:lnTo>
                  <a:lnTo>
                    <a:pt x="1029" y="1140"/>
                  </a:lnTo>
                  <a:lnTo>
                    <a:pt x="1117" y="995"/>
                  </a:lnTo>
                  <a:lnTo>
                    <a:pt x="1117" y="995"/>
                  </a:lnTo>
                  <a:lnTo>
                    <a:pt x="1158" y="928"/>
                  </a:lnTo>
                  <a:lnTo>
                    <a:pt x="1197" y="859"/>
                  </a:lnTo>
                  <a:lnTo>
                    <a:pt x="1276" y="724"/>
                  </a:lnTo>
                  <a:lnTo>
                    <a:pt x="1354" y="588"/>
                  </a:lnTo>
                  <a:lnTo>
                    <a:pt x="1394" y="520"/>
                  </a:lnTo>
                  <a:lnTo>
                    <a:pt x="1435" y="452"/>
                  </a:lnTo>
                  <a:lnTo>
                    <a:pt x="1435" y="452"/>
                  </a:lnTo>
                  <a:lnTo>
                    <a:pt x="1444" y="437"/>
                  </a:lnTo>
                  <a:lnTo>
                    <a:pt x="1457" y="413"/>
                  </a:lnTo>
                  <a:lnTo>
                    <a:pt x="1489" y="353"/>
                  </a:lnTo>
                  <a:lnTo>
                    <a:pt x="1525" y="282"/>
                  </a:lnTo>
                  <a:lnTo>
                    <a:pt x="1561" y="216"/>
                  </a:lnTo>
                  <a:lnTo>
                    <a:pt x="1577" y="189"/>
                  </a:lnTo>
                  <a:lnTo>
                    <a:pt x="1591" y="166"/>
                  </a:lnTo>
                  <a:lnTo>
                    <a:pt x="1596" y="158"/>
                  </a:lnTo>
                  <a:lnTo>
                    <a:pt x="1602" y="152"/>
                  </a:lnTo>
                  <a:lnTo>
                    <a:pt x="1607" y="149"/>
                  </a:lnTo>
                  <a:lnTo>
                    <a:pt x="1609" y="148"/>
                  </a:lnTo>
                  <a:lnTo>
                    <a:pt x="1612" y="149"/>
                  </a:lnTo>
                  <a:lnTo>
                    <a:pt x="1612" y="150"/>
                  </a:lnTo>
                  <a:lnTo>
                    <a:pt x="1613" y="155"/>
                  </a:lnTo>
                  <a:lnTo>
                    <a:pt x="1613" y="162"/>
                  </a:lnTo>
                  <a:lnTo>
                    <a:pt x="1612" y="172"/>
                  </a:lnTo>
                  <a:lnTo>
                    <a:pt x="1606" y="205"/>
                  </a:lnTo>
                  <a:lnTo>
                    <a:pt x="1592" y="254"/>
                  </a:lnTo>
                  <a:lnTo>
                    <a:pt x="1592" y="254"/>
                  </a:lnTo>
                  <a:lnTo>
                    <a:pt x="1560" y="300"/>
                  </a:lnTo>
                  <a:lnTo>
                    <a:pt x="1529" y="347"/>
                  </a:lnTo>
                  <a:lnTo>
                    <a:pt x="1498" y="395"/>
                  </a:lnTo>
                  <a:lnTo>
                    <a:pt x="1469" y="443"/>
                  </a:lnTo>
                  <a:lnTo>
                    <a:pt x="1440" y="492"/>
                  </a:lnTo>
                  <a:lnTo>
                    <a:pt x="1412" y="542"/>
                  </a:lnTo>
                  <a:lnTo>
                    <a:pt x="1358" y="643"/>
                  </a:lnTo>
                  <a:lnTo>
                    <a:pt x="1251" y="845"/>
                  </a:lnTo>
                  <a:lnTo>
                    <a:pt x="1198" y="945"/>
                  </a:lnTo>
                  <a:lnTo>
                    <a:pt x="1172" y="993"/>
                  </a:lnTo>
                  <a:lnTo>
                    <a:pt x="1143" y="1041"/>
                  </a:lnTo>
                  <a:lnTo>
                    <a:pt x="1143" y="1041"/>
                  </a:lnTo>
                  <a:lnTo>
                    <a:pt x="1048" y="1202"/>
                  </a:lnTo>
                  <a:lnTo>
                    <a:pt x="952" y="1363"/>
                  </a:lnTo>
                  <a:lnTo>
                    <a:pt x="952" y="1363"/>
                  </a:lnTo>
                  <a:lnTo>
                    <a:pt x="1040" y="1242"/>
                  </a:lnTo>
                  <a:lnTo>
                    <a:pt x="1131" y="1120"/>
                  </a:lnTo>
                  <a:lnTo>
                    <a:pt x="1131" y="1120"/>
                  </a:lnTo>
                  <a:lnTo>
                    <a:pt x="1237" y="937"/>
                  </a:lnTo>
                  <a:lnTo>
                    <a:pt x="1342" y="751"/>
                  </a:lnTo>
                  <a:lnTo>
                    <a:pt x="1447" y="564"/>
                  </a:lnTo>
                  <a:lnTo>
                    <a:pt x="1551" y="378"/>
                  </a:lnTo>
                  <a:lnTo>
                    <a:pt x="1551" y="378"/>
                  </a:lnTo>
                  <a:lnTo>
                    <a:pt x="1525" y="446"/>
                  </a:lnTo>
                  <a:lnTo>
                    <a:pt x="1497" y="514"/>
                  </a:lnTo>
                  <a:lnTo>
                    <a:pt x="1467" y="581"/>
                  </a:lnTo>
                  <a:lnTo>
                    <a:pt x="1434" y="645"/>
                  </a:lnTo>
                  <a:lnTo>
                    <a:pt x="1399" y="710"/>
                  </a:lnTo>
                  <a:lnTo>
                    <a:pt x="1362" y="774"/>
                  </a:lnTo>
                  <a:lnTo>
                    <a:pt x="1325" y="837"/>
                  </a:lnTo>
                  <a:lnTo>
                    <a:pt x="1285" y="899"/>
                  </a:lnTo>
                  <a:lnTo>
                    <a:pt x="1285" y="899"/>
                  </a:lnTo>
                  <a:lnTo>
                    <a:pt x="1333" y="825"/>
                  </a:lnTo>
                  <a:lnTo>
                    <a:pt x="1380" y="751"/>
                  </a:lnTo>
                  <a:lnTo>
                    <a:pt x="1424" y="674"/>
                  </a:lnTo>
                  <a:lnTo>
                    <a:pt x="1467" y="597"/>
                  </a:lnTo>
                  <a:lnTo>
                    <a:pt x="1488" y="559"/>
                  </a:lnTo>
                  <a:lnTo>
                    <a:pt x="1506" y="519"/>
                  </a:lnTo>
                  <a:lnTo>
                    <a:pt x="1526" y="479"/>
                  </a:lnTo>
                  <a:lnTo>
                    <a:pt x="1544" y="439"/>
                  </a:lnTo>
                  <a:lnTo>
                    <a:pt x="1561" y="398"/>
                  </a:lnTo>
                  <a:lnTo>
                    <a:pt x="1579" y="357"/>
                  </a:lnTo>
                  <a:lnTo>
                    <a:pt x="1594" y="315"/>
                  </a:lnTo>
                  <a:lnTo>
                    <a:pt x="1609" y="273"/>
                  </a:lnTo>
                  <a:lnTo>
                    <a:pt x="1609" y="273"/>
                  </a:lnTo>
                  <a:lnTo>
                    <a:pt x="1625" y="250"/>
                  </a:lnTo>
                  <a:lnTo>
                    <a:pt x="1635" y="232"/>
                  </a:lnTo>
                  <a:lnTo>
                    <a:pt x="1644" y="220"/>
                  </a:lnTo>
                  <a:lnTo>
                    <a:pt x="1649" y="216"/>
                  </a:lnTo>
                  <a:lnTo>
                    <a:pt x="1651" y="216"/>
                  </a:lnTo>
                  <a:lnTo>
                    <a:pt x="1653" y="216"/>
                  </a:lnTo>
                  <a:lnTo>
                    <a:pt x="1653" y="221"/>
                  </a:lnTo>
                  <a:lnTo>
                    <a:pt x="1651" y="232"/>
                  </a:lnTo>
                  <a:lnTo>
                    <a:pt x="1647" y="247"/>
                  </a:lnTo>
                  <a:lnTo>
                    <a:pt x="1635" y="287"/>
                  </a:lnTo>
                  <a:lnTo>
                    <a:pt x="1616" y="339"/>
                  </a:lnTo>
                  <a:lnTo>
                    <a:pt x="1593" y="398"/>
                  </a:lnTo>
                  <a:lnTo>
                    <a:pt x="1568" y="461"/>
                  </a:lnTo>
                  <a:lnTo>
                    <a:pt x="1568" y="461"/>
                  </a:lnTo>
                  <a:lnTo>
                    <a:pt x="1519" y="562"/>
                  </a:lnTo>
                  <a:lnTo>
                    <a:pt x="1470" y="662"/>
                  </a:lnTo>
                  <a:lnTo>
                    <a:pt x="1421" y="762"/>
                  </a:lnTo>
                  <a:lnTo>
                    <a:pt x="1371" y="862"/>
                  </a:lnTo>
                  <a:lnTo>
                    <a:pt x="1371" y="862"/>
                  </a:lnTo>
                  <a:lnTo>
                    <a:pt x="1310" y="955"/>
                  </a:lnTo>
                  <a:lnTo>
                    <a:pt x="1248" y="1047"/>
                  </a:lnTo>
                  <a:lnTo>
                    <a:pt x="1120" y="1229"/>
                  </a:lnTo>
                  <a:lnTo>
                    <a:pt x="1120" y="1229"/>
                  </a:lnTo>
                  <a:lnTo>
                    <a:pt x="1080" y="1285"/>
                  </a:lnTo>
                  <a:lnTo>
                    <a:pt x="1042" y="1344"/>
                  </a:lnTo>
                  <a:lnTo>
                    <a:pt x="967" y="1460"/>
                  </a:lnTo>
                  <a:lnTo>
                    <a:pt x="893" y="1576"/>
                  </a:lnTo>
                  <a:lnTo>
                    <a:pt x="820" y="1694"/>
                  </a:lnTo>
                  <a:lnTo>
                    <a:pt x="678" y="1930"/>
                  </a:lnTo>
                  <a:lnTo>
                    <a:pt x="606" y="2047"/>
                  </a:lnTo>
                  <a:lnTo>
                    <a:pt x="533" y="2166"/>
                  </a:lnTo>
                  <a:lnTo>
                    <a:pt x="533" y="2166"/>
                  </a:lnTo>
                  <a:lnTo>
                    <a:pt x="502" y="2168"/>
                  </a:lnTo>
                  <a:lnTo>
                    <a:pt x="469" y="2169"/>
                  </a:lnTo>
                  <a:lnTo>
                    <a:pt x="469" y="2169"/>
                  </a:lnTo>
                  <a:lnTo>
                    <a:pt x="556" y="2044"/>
                  </a:lnTo>
                  <a:lnTo>
                    <a:pt x="640" y="1916"/>
                  </a:lnTo>
                  <a:lnTo>
                    <a:pt x="722" y="1789"/>
                  </a:lnTo>
                  <a:lnTo>
                    <a:pt x="804" y="1661"/>
                  </a:lnTo>
                  <a:lnTo>
                    <a:pt x="885" y="1531"/>
                  </a:lnTo>
                  <a:lnTo>
                    <a:pt x="963" y="1401"/>
                  </a:lnTo>
                  <a:lnTo>
                    <a:pt x="1042" y="1271"/>
                  </a:lnTo>
                  <a:lnTo>
                    <a:pt x="1119" y="1140"/>
                  </a:lnTo>
                  <a:lnTo>
                    <a:pt x="1119" y="1140"/>
                  </a:lnTo>
                  <a:lnTo>
                    <a:pt x="1033" y="1255"/>
                  </a:lnTo>
                  <a:lnTo>
                    <a:pt x="947" y="1370"/>
                  </a:lnTo>
                  <a:lnTo>
                    <a:pt x="947" y="1370"/>
                  </a:lnTo>
                  <a:lnTo>
                    <a:pt x="833" y="1556"/>
                  </a:lnTo>
                  <a:lnTo>
                    <a:pt x="719" y="1742"/>
                  </a:lnTo>
                  <a:lnTo>
                    <a:pt x="719" y="1742"/>
                  </a:lnTo>
                  <a:lnTo>
                    <a:pt x="645" y="1862"/>
                  </a:lnTo>
                  <a:lnTo>
                    <a:pt x="588" y="1955"/>
                  </a:lnTo>
                  <a:lnTo>
                    <a:pt x="530" y="2045"/>
                  </a:lnTo>
                  <a:lnTo>
                    <a:pt x="482" y="2119"/>
                  </a:lnTo>
                  <a:lnTo>
                    <a:pt x="465" y="2145"/>
                  </a:lnTo>
                  <a:lnTo>
                    <a:pt x="453" y="2159"/>
                  </a:lnTo>
                  <a:lnTo>
                    <a:pt x="449" y="2161"/>
                  </a:lnTo>
                  <a:lnTo>
                    <a:pt x="448" y="2161"/>
                  </a:lnTo>
                  <a:lnTo>
                    <a:pt x="448" y="2160"/>
                  </a:lnTo>
                  <a:lnTo>
                    <a:pt x="449" y="2155"/>
                  </a:lnTo>
                  <a:lnTo>
                    <a:pt x="452" y="2147"/>
                  </a:lnTo>
                  <a:lnTo>
                    <a:pt x="466" y="2116"/>
                  </a:lnTo>
                  <a:lnTo>
                    <a:pt x="490" y="2067"/>
                  </a:lnTo>
                  <a:lnTo>
                    <a:pt x="490" y="2067"/>
                  </a:lnTo>
                  <a:lnTo>
                    <a:pt x="511" y="2025"/>
                  </a:lnTo>
                  <a:lnTo>
                    <a:pt x="535" y="1984"/>
                  </a:lnTo>
                  <a:lnTo>
                    <a:pt x="558" y="1942"/>
                  </a:lnTo>
                  <a:lnTo>
                    <a:pt x="582" y="1901"/>
                  </a:lnTo>
                  <a:lnTo>
                    <a:pt x="631" y="1820"/>
                  </a:lnTo>
                  <a:lnTo>
                    <a:pt x="682" y="1741"/>
                  </a:lnTo>
                  <a:lnTo>
                    <a:pt x="735" y="1662"/>
                  </a:lnTo>
                  <a:lnTo>
                    <a:pt x="790" y="1584"/>
                  </a:lnTo>
                  <a:lnTo>
                    <a:pt x="845" y="1507"/>
                  </a:lnTo>
                  <a:lnTo>
                    <a:pt x="901" y="1431"/>
                  </a:lnTo>
                  <a:lnTo>
                    <a:pt x="901" y="1431"/>
                  </a:lnTo>
                  <a:lnTo>
                    <a:pt x="833" y="1520"/>
                  </a:lnTo>
                  <a:lnTo>
                    <a:pt x="767" y="1610"/>
                  </a:lnTo>
                  <a:lnTo>
                    <a:pt x="701" y="1700"/>
                  </a:lnTo>
                  <a:lnTo>
                    <a:pt x="637" y="1791"/>
                  </a:lnTo>
                  <a:lnTo>
                    <a:pt x="606" y="1837"/>
                  </a:lnTo>
                  <a:lnTo>
                    <a:pt x="576" y="1882"/>
                  </a:lnTo>
                  <a:lnTo>
                    <a:pt x="545" y="1929"/>
                  </a:lnTo>
                  <a:lnTo>
                    <a:pt x="516" y="1976"/>
                  </a:lnTo>
                  <a:lnTo>
                    <a:pt x="488" y="2023"/>
                  </a:lnTo>
                  <a:lnTo>
                    <a:pt x="461" y="2071"/>
                  </a:lnTo>
                  <a:lnTo>
                    <a:pt x="434" y="2119"/>
                  </a:lnTo>
                  <a:lnTo>
                    <a:pt x="410" y="2167"/>
                  </a:lnTo>
                  <a:lnTo>
                    <a:pt x="410" y="2167"/>
                  </a:lnTo>
                  <a:lnTo>
                    <a:pt x="385" y="2166"/>
                  </a:lnTo>
                  <a:lnTo>
                    <a:pt x="362" y="2162"/>
                  </a:lnTo>
                  <a:lnTo>
                    <a:pt x="337" y="2159"/>
                  </a:lnTo>
                  <a:lnTo>
                    <a:pt x="312" y="2154"/>
                  </a:lnTo>
                  <a:lnTo>
                    <a:pt x="312" y="2154"/>
                  </a:lnTo>
                  <a:lnTo>
                    <a:pt x="309" y="2154"/>
                  </a:lnTo>
                  <a:lnTo>
                    <a:pt x="305" y="2155"/>
                  </a:lnTo>
                  <a:lnTo>
                    <a:pt x="304" y="2157"/>
                  </a:lnTo>
                  <a:lnTo>
                    <a:pt x="302" y="2160"/>
                  </a:lnTo>
                  <a:lnTo>
                    <a:pt x="302" y="2163"/>
                  </a:lnTo>
                  <a:lnTo>
                    <a:pt x="303" y="2167"/>
                  </a:lnTo>
                  <a:lnTo>
                    <a:pt x="304" y="2169"/>
                  </a:lnTo>
                  <a:lnTo>
                    <a:pt x="308" y="2170"/>
                  </a:lnTo>
                  <a:lnTo>
                    <a:pt x="308" y="2170"/>
                  </a:lnTo>
                  <a:lnTo>
                    <a:pt x="331" y="2177"/>
                  </a:lnTo>
                  <a:lnTo>
                    <a:pt x="355" y="2182"/>
                  </a:lnTo>
                  <a:lnTo>
                    <a:pt x="398" y="2190"/>
                  </a:lnTo>
                  <a:lnTo>
                    <a:pt x="398" y="2190"/>
                  </a:lnTo>
                  <a:lnTo>
                    <a:pt x="375" y="2237"/>
                  </a:lnTo>
                  <a:lnTo>
                    <a:pt x="353" y="2284"/>
                  </a:lnTo>
                  <a:lnTo>
                    <a:pt x="353" y="2284"/>
                  </a:lnTo>
                  <a:lnTo>
                    <a:pt x="351" y="2290"/>
                  </a:lnTo>
                  <a:lnTo>
                    <a:pt x="352" y="2296"/>
                  </a:lnTo>
                  <a:lnTo>
                    <a:pt x="355" y="2301"/>
                  </a:lnTo>
                  <a:lnTo>
                    <a:pt x="359" y="2305"/>
                  </a:lnTo>
                  <a:lnTo>
                    <a:pt x="364" y="2306"/>
                  </a:lnTo>
                  <a:lnTo>
                    <a:pt x="370" y="2306"/>
                  </a:lnTo>
                  <a:lnTo>
                    <a:pt x="375" y="2304"/>
                  </a:lnTo>
                  <a:lnTo>
                    <a:pt x="379" y="2299"/>
                  </a:lnTo>
                  <a:lnTo>
                    <a:pt x="379" y="2299"/>
                  </a:lnTo>
                  <a:lnTo>
                    <a:pt x="415" y="2248"/>
                  </a:lnTo>
                  <a:lnTo>
                    <a:pt x="451" y="2197"/>
                  </a:lnTo>
                  <a:lnTo>
                    <a:pt x="451" y="2197"/>
                  </a:lnTo>
                  <a:lnTo>
                    <a:pt x="478" y="2198"/>
                  </a:lnTo>
                  <a:lnTo>
                    <a:pt x="504" y="2200"/>
                  </a:lnTo>
                  <a:lnTo>
                    <a:pt x="530" y="2201"/>
                  </a:lnTo>
                  <a:lnTo>
                    <a:pt x="556" y="2200"/>
                  </a:lnTo>
                  <a:lnTo>
                    <a:pt x="582" y="2197"/>
                  </a:lnTo>
                  <a:lnTo>
                    <a:pt x="606" y="2195"/>
                  </a:lnTo>
                  <a:lnTo>
                    <a:pt x="631" y="2191"/>
                  </a:lnTo>
                  <a:lnTo>
                    <a:pt x="655" y="2187"/>
                  </a:lnTo>
                  <a:lnTo>
                    <a:pt x="655" y="2187"/>
                  </a:lnTo>
                  <a:lnTo>
                    <a:pt x="658" y="2190"/>
                  </a:lnTo>
                  <a:lnTo>
                    <a:pt x="661" y="2193"/>
                  </a:lnTo>
                  <a:lnTo>
                    <a:pt x="665" y="2195"/>
                  </a:lnTo>
                  <a:lnTo>
                    <a:pt x="669" y="2195"/>
                  </a:lnTo>
                  <a:lnTo>
                    <a:pt x="674" y="2195"/>
                  </a:lnTo>
                  <a:lnTo>
                    <a:pt x="679" y="2194"/>
                  </a:lnTo>
                  <a:lnTo>
                    <a:pt x="682" y="2191"/>
                  </a:lnTo>
                  <a:lnTo>
                    <a:pt x="685" y="2188"/>
                  </a:lnTo>
                  <a:lnTo>
                    <a:pt x="685" y="2188"/>
                  </a:lnTo>
                  <a:lnTo>
                    <a:pt x="691" y="2177"/>
                  </a:lnTo>
                  <a:lnTo>
                    <a:pt x="691" y="2177"/>
                  </a:lnTo>
                  <a:lnTo>
                    <a:pt x="728" y="2168"/>
                  </a:lnTo>
                  <a:lnTo>
                    <a:pt x="764" y="2156"/>
                  </a:lnTo>
                  <a:lnTo>
                    <a:pt x="802" y="2143"/>
                  </a:lnTo>
                  <a:lnTo>
                    <a:pt x="839" y="2129"/>
                  </a:lnTo>
                  <a:lnTo>
                    <a:pt x="919" y="2100"/>
                  </a:lnTo>
                  <a:lnTo>
                    <a:pt x="1005" y="2066"/>
                  </a:lnTo>
                  <a:lnTo>
                    <a:pt x="1005" y="2066"/>
                  </a:lnTo>
                  <a:lnTo>
                    <a:pt x="1025" y="2059"/>
                  </a:lnTo>
                  <a:lnTo>
                    <a:pt x="1044" y="2053"/>
                  </a:lnTo>
                  <a:lnTo>
                    <a:pt x="1063" y="2047"/>
                  </a:lnTo>
                  <a:lnTo>
                    <a:pt x="1081" y="2044"/>
                  </a:lnTo>
                  <a:lnTo>
                    <a:pt x="1117" y="2037"/>
                  </a:lnTo>
                  <a:lnTo>
                    <a:pt x="1151" y="2033"/>
                  </a:lnTo>
                  <a:lnTo>
                    <a:pt x="1151" y="2033"/>
                  </a:lnTo>
                  <a:lnTo>
                    <a:pt x="1151" y="2039"/>
                  </a:lnTo>
                  <a:lnTo>
                    <a:pt x="1153" y="2044"/>
                  </a:lnTo>
                  <a:lnTo>
                    <a:pt x="1156" y="2047"/>
                  </a:lnTo>
                  <a:lnTo>
                    <a:pt x="1161" y="2051"/>
                  </a:lnTo>
                  <a:lnTo>
                    <a:pt x="1167" y="2052"/>
                  </a:lnTo>
                  <a:lnTo>
                    <a:pt x="1173" y="2052"/>
                  </a:lnTo>
                  <a:lnTo>
                    <a:pt x="1177" y="2049"/>
                  </a:lnTo>
                  <a:lnTo>
                    <a:pt x="1183" y="2044"/>
                  </a:lnTo>
                  <a:lnTo>
                    <a:pt x="1183" y="2044"/>
                  </a:lnTo>
                  <a:lnTo>
                    <a:pt x="1190" y="2032"/>
                  </a:lnTo>
                  <a:lnTo>
                    <a:pt x="1190" y="2032"/>
                  </a:lnTo>
                  <a:lnTo>
                    <a:pt x="1210" y="2033"/>
                  </a:lnTo>
                  <a:lnTo>
                    <a:pt x="1230" y="2036"/>
                  </a:lnTo>
                  <a:lnTo>
                    <a:pt x="1249" y="2039"/>
                  </a:lnTo>
                  <a:lnTo>
                    <a:pt x="1268" y="2043"/>
                  </a:lnTo>
                  <a:lnTo>
                    <a:pt x="1285" y="2049"/>
                  </a:lnTo>
                  <a:lnTo>
                    <a:pt x="1303" y="2053"/>
                  </a:lnTo>
                  <a:lnTo>
                    <a:pt x="1320" y="2060"/>
                  </a:lnTo>
                  <a:lnTo>
                    <a:pt x="1337" y="2067"/>
                  </a:lnTo>
                  <a:lnTo>
                    <a:pt x="1369" y="2083"/>
                  </a:lnTo>
                  <a:lnTo>
                    <a:pt x="1402" y="2100"/>
                  </a:lnTo>
                  <a:lnTo>
                    <a:pt x="1433" y="2120"/>
                  </a:lnTo>
                  <a:lnTo>
                    <a:pt x="1463" y="2140"/>
                  </a:lnTo>
                  <a:lnTo>
                    <a:pt x="1463" y="2140"/>
                  </a:lnTo>
                  <a:lnTo>
                    <a:pt x="1456" y="2159"/>
                  </a:lnTo>
                  <a:lnTo>
                    <a:pt x="1456" y="2159"/>
                  </a:lnTo>
                  <a:lnTo>
                    <a:pt x="1455" y="2166"/>
                  </a:lnTo>
                  <a:lnTo>
                    <a:pt x="1456" y="2170"/>
                  </a:lnTo>
                  <a:lnTo>
                    <a:pt x="1459" y="2175"/>
                  </a:lnTo>
                  <a:lnTo>
                    <a:pt x="1464" y="2177"/>
                  </a:lnTo>
                  <a:lnTo>
                    <a:pt x="1470" y="2179"/>
                  </a:lnTo>
                  <a:lnTo>
                    <a:pt x="1476" y="2179"/>
                  </a:lnTo>
                  <a:lnTo>
                    <a:pt x="1482" y="2176"/>
                  </a:lnTo>
                  <a:lnTo>
                    <a:pt x="1485" y="2171"/>
                  </a:lnTo>
                  <a:lnTo>
                    <a:pt x="1485" y="2171"/>
                  </a:lnTo>
                  <a:lnTo>
                    <a:pt x="1493" y="2160"/>
                  </a:lnTo>
                  <a:lnTo>
                    <a:pt x="1493" y="2160"/>
                  </a:lnTo>
                  <a:lnTo>
                    <a:pt x="1532" y="2187"/>
                  </a:lnTo>
                  <a:lnTo>
                    <a:pt x="1572" y="2212"/>
                  </a:lnTo>
                  <a:lnTo>
                    <a:pt x="1592" y="2225"/>
                  </a:lnTo>
                  <a:lnTo>
                    <a:pt x="1613" y="2237"/>
                  </a:lnTo>
                  <a:lnTo>
                    <a:pt x="1633" y="2248"/>
                  </a:lnTo>
                  <a:lnTo>
                    <a:pt x="1654" y="2258"/>
                  </a:lnTo>
                  <a:lnTo>
                    <a:pt x="1676" y="2267"/>
                  </a:lnTo>
                  <a:lnTo>
                    <a:pt x="1698" y="2274"/>
                  </a:lnTo>
                  <a:lnTo>
                    <a:pt x="1722" y="2282"/>
                  </a:lnTo>
                  <a:lnTo>
                    <a:pt x="1745" y="2286"/>
                  </a:lnTo>
                  <a:lnTo>
                    <a:pt x="1770" y="2291"/>
                  </a:lnTo>
                  <a:lnTo>
                    <a:pt x="1794" y="2292"/>
                  </a:lnTo>
                  <a:lnTo>
                    <a:pt x="1820" y="2293"/>
                  </a:lnTo>
                  <a:lnTo>
                    <a:pt x="1848" y="2291"/>
                  </a:lnTo>
                  <a:lnTo>
                    <a:pt x="1848" y="2291"/>
                  </a:lnTo>
                  <a:lnTo>
                    <a:pt x="1867" y="2289"/>
                  </a:lnTo>
                  <a:lnTo>
                    <a:pt x="1887" y="2286"/>
                  </a:lnTo>
                  <a:lnTo>
                    <a:pt x="1925" y="2278"/>
                  </a:lnTo>
                  <a:lnTo>
                    <a:pt x="1963" y="2270"/>
                  </a:lnTo>
                  <a:lnTo>
                    <a:pt x="1999" y="2263"/>
                  </a:lnTo>
                  <a:lnTo>
                    <a:pt x="1999" y="2263"/>
                  </a:lnTo>
                  <a:lnTo>
                    <a:pt x="2001" y="2267"/>
                  </a:lnTo>
                  <a:lnTo>
                    <a:pt x="2005" y="2271"/>
                  </a:lnTo>
                  <a:lnTo>
                    <a:pt x="2008" y="2274"/>
                  </a:lnTo>
                  <a:lnTo>
                    <a:pt x="2013" y="2276"/>
                  </a:lnTo>
                  <a:lnTo>
                    <a:pt x="2018" y="2277"/>
                  </a:lnTo>
                  <a:lnTo>
                    <a:pt x="2022" y="2276"/>
                  </a:lnTo>
                  <a:lnTo>
                    <a:pt x="2027" y="2272"/>
                  </a:lnTo>
                  <a:lnTo>
                    <a:pt x="2031" y="2267"/>
                  </a:lnTo>
                  <a:lnTo>
                    <a:pt x="2031" y="2267"/>
                  </a:lnTo>
                  <a:lnTo>
                    <a:pt x="2038" y="2257"/>
                  </a:lnTo>
                  <a:lnTo>
                    <a:pt x="2038" y="2257"/>
                  </a:lnTo>
                  <a:lnTo>
                    <a:pt x="2066" y="2255"/>
                  </a:lnTo>
                  <a:lnTo>
                    <a:pt x="2080" y="2255"/>
                  </a:lnTo>
                  <a:lnTo>
                    <a:pt x="2093" y="2256"/>
                  </a:lnTo>
                  <a:lnTo>
                    <a:pt x="2106" y="2258"/>
                  </a:lnTo>
                  <a:lnTo>
                    <a:pt x="2120" y="2260"/>
                  </a:lnTo>
                  <a:lnTo>
                    <a:pt x="2132" y="2265"/>
                  </a:lnTo>
                  <a:lnTo>
                    <a:pt x="2144" y="2270"/>
                  </a:lnTo>
                  <a:lnTo>
                    <a:pt x="2144" y="2270"/>
                  </a:lnTo>
                  <a:lnTo>
                    <a:pt x="2144" y="2276"/>
                  </a:lnTo>
                  <a:lnTo>
                    <a:pt x="2145" y="2282"/>
                  </a:lnTo>
                  <a:lnTo>
                    <a:pt x="2148" y="2286"/>
                  </a:lnTo>
                  <a:lnTo>
                    <a:pt x="2152" y="2290"/>
                  </a:lnTo>
                  <a:lnTo>
                    <a:pt x="2157" y="2292"/>
                  </a:lnTo>
                  <a:lnTo>
                    <a:pt x="2163" y="2292"/>
                  </a:lnTo>
                  <a:lnTo>
                    <a:pt x="2168" y="2291"/>
                  </a:lnTo>
                  <a:lnTo>
                    <a:pt x="2172" y="2287"/>
                  </a:lnTo>
                  <a:lnTo>
                    <a:pt x="2172" y="2287"/>
                  </a:lnTo>
                  <a:lnTo>
                    <a:pt x="2185" y="2298"/>
                  </a:lnTo>
                  <a:lnTo>
                    <a:pt x="2197" y="2311"/>
                  </a:lnTo>
                  <a:lnTo>
                    <a:pt x="2209" y="2325"/>
                  </a:lnTo>
                  <a:lnTo>
                    <a:pt x="2220" y="2341"/>
                  </a:lnTo>
                  <a:lnTo>
                    <a:pt x="2220" y="2341"/>
                  </a:lnTo>
                  <a:lnTo>
                    <a:pt x="2207" y="2368"/>
                  </a:lnTo>
                  <a:lnTo>
                    <a:pt x="2193" y="2395"/>
                  </a:lnTo>
                  <a:lnTo>
                    <a:pt x="2193" y="2395"/>
                  </a:lnTo>
                  <a:lnTo>
                    <a:pt x="2192" y="2399"/>
                  </a:lnTo>
                  <a:lnTo>
                    <a:pt x="2191" y="2402"/>
                  </a:lnTo>
                  <a:lnTo>
                    <a:pt x="2192" y="2409"/>
                  </a:lnTo>
                  <a:lnTo>
                    <a:pt x="2196" y="2414"/>
                  </a:lnTo>
                  <a:lnTo>
                    <a:pt x="2200" y="2417"/>
                  </a:lnTo>
                  <a:lnTo>
                    <a:pt x="2206" y="2420"/>
                  </a:lnTo>
                  <a:lnTo>
                    <a:pt x="2212" y="2420"/>
                  </a:lnTo>
                  <a:lnTo>
                    <a:pt x="2218" y="2417"/>
                  </a:lnTo>
                  <a:lnTo>
                    <a:pt x="2220" y="2415"/>
                  </a:lnTo>
                  <a:lnTo>
                    <a:pt x="2223" y="2413"/>
                  </a:lnTo>
                  <a:lnTo>
                    <a:pt x="2223" y="2413"/>
                  </a:lnTo>
                  <a:lnTo>
                    <a:pt x="2243" y="2382"/>
                  </a:lnTo>
                  <a:lnTo>
                    <a:pt x="2243" y="2382"/>
                  </a:lnTo>
                  <a:lnTo>
                    <a:pt x="2251" y="2396"/>
                  </a:lnTo>
                  <a:lnTo>
                    <a:pt x="2251" y="2396"/>
                  </a:lnTo>
                  <a:lnTo>
                    <a:pt x="2255" y="2408"/>
                  </a:lnTo>
                  <a:lnTo>
                    <a:pt x="2262" y="2420"/>
                  </a:lnTo>
                  <a:lnTo>
                    <a:pt x="2269" y="2430"/>
                  </a:lnTo>
                  <a:lnTo>
                    <a:pt x="2276" y="2442"/>
                  </a:lnTo>
                  <a:lnTo>
                    <a:pt x="2295" y="2462"/>
                  </a:lnTo>
                  <a:lnTo>
                    <a:pt x="2315" y="2483"/>
                  </a:lnTo>
                  <a:lnTo>
                    <a:pt x="2315" y="2483"/>
                  </a:lnTo>
                  <a:lnTo>
                    <a:pt x="2273" y="2571"/>
                  </a:lnTo>
                  <a:lnTo>
                    <a:pt x="2273" y="2571"/>
                  </a:lnTo>
                  <a:lnTo>
                    <a:pt x="2272" y="2574"/>
                  </a:lnTo>
                  <a:lnTo>
                    <a:pt x="2272" y="2579"/>
                  </a:lnTo>
                  <a:lnTo>
                    <a:pt x="2273" y="2585"/>
                  </a:lnTo>
                  <a:lnTo>
                    <a:pt x="2275" y="2591"/>
                  </a:lnTo>
                  <a:lnTo>
                    <a:pt x="2280" y="2594"/>
                  </a:lnTo>
                  <a:lnTo>
                    <a:pt x="2286" y="2596"/>
                  </a:lnTo>
                  <a:lnTo>
                    <a:pt x="2292" y="2596"/>
                  </a:lnTo>
                  <a:lnTo>
                    <a:pt x="2298" y="2594"/>
                  </a:lnTo>
                  <a:lnTo>
                    <a:pt x="2301" y="2592"/>
                  </a:lnTo>
                  <a:lnTo>
                    <a:pt x="2303" y="2588"/>
                  </a:lnTo>
                  <a:lnTo>
                    <a:pt x="2303" y="2588"/>
                  </a:lnTo>
                  <a:lnTo>
                    <a:pt x="2351" y="2513"/>
                  </a:lnTo>
                  <a:lnTo>
                    <a:pt x="2351" y="2513"/>
                  </a:lnTo>
                  <a:lnTo>
                    <a:pt x="2375" y="2531"/>
                  </a:lnTo>
                  <a:lnTo>
                    <a:pt x="2399" y="2547"/>
                  </a:lnTo>
                  <a:lnTo>
                    <a:pt x="2451" y="2579"/>
                  </a:lnTo>
                  <a:lnTo>
                    <a:pt x="2502" y="2609"/>
                  </a:lnTo>
                  <a:lnTo>
                    <a:pt x="2553" y="2638"/>
                  </a:lnTo>
                  <a:lnTo>
                    <a:pt x="2553" y="2638"/>
                  </a:lnTo>
                  <a:lnTo>
                    <a:pt x="2532" y="2686"/>
                  </a:lnTo>
                  <a:lnTo>
                    <a:pt x="2512" y="2736"/>
                  </a:lnTo>
                  <a:lnTo>
                    <a:pt x="2512" y="2736"/>
                  </a:lnTo>
                  <a:lnTo>
                    <a:pt x="2511" y="2739"/>
                  </a:lnTo>
                  <a:lnTo>
                    <a:pt x="2511" y="2743"/>
                  </a:lnTo>
                  <a:lnTo>
                    <a:pt x="2511" y="2746"/>
                  </a:lnTo>
                  <a:lnTo>
                    <a:pt x="2512" y="2749"/>
                  </a:lnTo>
                  <a:lnTo>
                    <a:pt x="2516" y="2753"/>
                  </a:lnTo>
                  <a:lnTo>
                    <a:pt x="2522" y="2756"/>
                  </a:lnTo>
                  <a:lnTo>
                    <a:pt x="2529" y="2757"/>
                  </a:lnTo>
                  <a:lnTo>
                    <a:pt x="2535" y="2754"/>
                  </a:lnTo>
                  <a:lnTo>
                    <a:pt x="2541" y="2751"/>
                  </a:lnTo>
                  <a:lnTo>
                    <a:pt x="2543" y="2749"/>
                  </a:lnTo>
                  <a:lnTo>
                    <a:pt x="2546" y="2745"/>
                  </a:lnTo>
                  <a:lnTo>
                    <a:pt x="2546" y="2745"/>
                  </a:lnTo>
                  <a:lnTo>
                    <a:pt x="2564" y="2701"/>
                  </a:lnTo>
                  <a:lnTo>
                    <a:pt x="2583" y="2656"/>
                  </a:lnTo>
                  <a:lnTo>
                    <a:pt x="2583" y="2656"/>
                  </a:lnTo>
                  <a:lnTo>
                    <a:pt x="2604" y="2670"/>
                  </a:lnTo>
                  <a:lnTo>
                    <a:pt x="2625" y="2684"/>
                  </a:lnTo>
                  <a:lnTo>
                    <a:pt x="2644" y="2698"/>
                  </a:lnTo>
                  <a:lnTo>
                    <a:pt x="2660" y="2711"/>
                  </a:lnTo>
                  <a:lnTo>
                    <a:pt x="2674" y="2725"/>
                  </a:lnTo>
                  <a:lnTo>
                    <a:pt x="2686" y="2739"/>
                  </a:lnTo>
                  <a:lnTo>
                    <a:pt x="2695" y="2753"/>
                  </a:lnTo>
                  <a:lnTo>
                    <a:pt x="2699" y="2760"/>
                  </a:lnTo>
                  <a:lnTo>
                    <a:pt x="2701" y="2768"/>
                  </a:lnTo>
                  <a:lnTo>
                    <a:pt x="2701" y="2768"/>
                  </a:lnTo>
                  <a:lnTo>
                    <a:pt x="2704" y="2773"/>
                  </a:lnTo>
                  <a:lnTo>
                    <a:pt x="2707" y="2777"/>
                  </a:lnTo>
                  <a:lnTo>
                    <a:pt x="2712" y="2778"/>
                  </a:lnTo>
                  <a:lnTo>
                    <a:pt x="2717" y="2779"/>
                  </a:lnTo>
                  <a:lnTo>
                    <a:pt x="2717" y="2779"/>
                  </a:lnTo>
                  <a:lnTo>
                    <a:pt x="2684" y="2835"/>
                  </a:lnTo>
                  <a:lnTo>
                    <a:pt x="2649" y="2890"/>
                  </a:lnTo>
                  <a:lnTo>
                    <a:pt x="2614" y="2946"/>
                  </a:lnTo>
                  <a:lnTo>
                    <a:pt x="2577" y="3001"/>
                  </a:lnTo>
                  <a:lnTo>
                    <a:pt x="2577" y="3001"/>
                  </a:lnTo>
                  <a:lnTo>
                    <a:pt x="2557" y="2890"/>
                  </a:lnTo>
                  <a:lnTo>
                    <a:pt x="2557" y="2890"/>
                  </a:lnTo>
                  <a:lnTo>
                    <a:pt x="2559" y="2877"/>
                  </a:lnTo>
                  <a:lnTo>
                    <a:pt x="2561" y="2866"/>
                  </a:lnTo>
                  <a:lnTo>
                    <a:pt x="2563" y="2855"/>
                  </a:lnTo>
                  <a:lnTo>
                    <a:pt x="2568" y="2845"/>
                  </a:lnTo>
                  <a:lnTo>
                    <a:pt x="2571" y="2836"/>
                  </a:lnTo>
                  <a:lnTo>
                    <a:pt x="2577" y="2828"/>
                  </a:lnTo>
                  <a:lnTo>
                    <a:pt x="2583" y="2822"/>
                  </a:lnTo>
                  <a:lnTo>
                    <a:pt x="2589" y="2816"/>
                  </a:lnTo>
                  <a:lnTo>
                    <a:pt x="2597" y="2812"/>
                  </a:lnTo>
                  <a:lnTo>
                    <a:pt x="2605" y="2808"/>
                  </a:lnTo>
                  <a:lnTo>
                    <a:pt x="2614" y="2805"/>
                  </a:lnTo>
                  <a:lnTo>
                    <a:pt x="2623" y="2804"/>
                  </a:lnTo>
                  <a:lnTo>
                    <a:pt x="2633" y="2804"/>
                  </a:lnTo>
                  <a:lnTo>
                    <a:pt x="2644" y="2804"/>
                  </a:lnTo>
                  <a:lnTo>
                    <a:pt x="2656" y="2805"/>
                  </a:lnTo>
                  <a:lnTo>
                    <a:pt x="2669" y="2807"/>
                  </a:lnTo>
                  <a:lnTo>
                    <a:pt x="2669" y="2807"/>
                  </a:lnTo>
                  <a:lnTo>
                    <a:pt x="2667" y="2809"/>
                  </a:lnTo>
                  <a:lnTo>
                    <a:pt x="2669" y="2811"/>
                  </a:lnTo>
                  <a:lnTo>
                    <a:pt x="2671" y="2812"/>
                  </a:lnTo>
                  <a:lnTo>
                    <a:pt x="2673" y="2812"/>
                  </a:lnTo>
                  <a:lnTo>
                    <a:pt x="2674" y="2811"/>
                  </a:lnTo>
                  <a:lnTo>
                    <a:pt x="2676" y="2809"/>
                  </a:lnTo>
                  <a:lnTo>
                    <a:pt x="2676" y="2809"/>
                  </a:lnTo>
                  <a:lnTo>
                    <a:pt x="2680" y="2787"/>
                  </a:lnTo>
                  <a:lnTo>
                    <a:pt x="2683" y="2768"/>
                  </a:lnTo>
                  <a:lnTo>
                    <a:pt x="2683" y="2753"/>
                  </a:lnTo>
                  <a:lnTo>
                    <a:pt x="2680" y="2743"/>
                  </a:lnTo>
                  <a:lnTo>
                    <a:pt x="2679" y="2738"/>
                  </a:lnTo>
                  <a:lnTo>
                    <a:pt x="2677" y="2734"/>
                  </a:lnTo>
                  <a:lnTo>
                    <a:pt x="2674" y="2732"/>
                  </a:lnTo>
                  <a:lnTo>
                    <a:pt x="2671" y="2730"/>
                  </a:lnTo>
                  <a:lnTo>
                    <a:pt x="2669" y="2729"/>
                  </a:lnTo>
                  <a:lnTo>
                    <a:pt x="2665" y="2729"/>
                  </a:lnTo>
                  <a:lnTo>
                    <a:pt x="2657" y="2729"/>
                  </a:lnTo>
                  <a:lnTo>
                    <a:pt x="2647" y="2732"/>
                  </a:lnTo>
                  <a:lnTo>
                    <a:pt x="2637" y="2738"/>
                  </a:lnTo>
                  <a:lnTo>
                    <a:pt x="2628" y="2745"/>
                  </a:lnTo>
                  <a:lnTo>
                    <a:pt x="2616" y="2754"/>
                  </a:lnTo>
                  <a:lnTo>
                    <a:pt x="2605" y="2765"/>
                  </a:lnTo>
                  <a:lnTo>
                    <a:pt x="2594" y="2777"/>
                  </a:lnTo>
                  <a:lnTo>
                    <a:pt x="2583" y="2789"/>
                  </a:lnTo>
                  <a:lnTo>
                    <a:pt x="2573" y="2802"/>
                  </a:lnTo>
                  <a:lnTo>
                    <a:pt x="2573" y="2802"/>
                  </a:lnTo>
                  <a:lnTo>
                    <a:pt x="2562" y="2819"/>
                  </a:lnTo>
                  <a:lnTo>
                    <a:pt x="2551" y="2834"/>
                  </a:lnTo>
                  <a:lnTo>
                    <a:pt x="2544" y="2850"/>
                  </a:lnTo>
                  <a:lnTo>
                    <a:pt x="2537" y="2866"/>
                  </a:lnTo>
                  <a:lnTo>
                    <a:pt x="2533" y="2880"/>
                  </a:lnTo>
                  <a:lnTo>
                    <a:pt x="2529" y="2895"/>
                  </a:lnTo>
                  <a:lnTo>
                    <a:pt x="2527" y="2910"/>
                  </a:lnTo>
                  <a:lnTo>
                    <a:pt x="2526" y="2924"/>
                  </a:lnTo>
                  <a:lnTo>
                    <a:pt x="2526" y="2938"/>
                  </a:lnTo>
                  <a:lnTo>
                    <a:pt x="2527" y="2952"/>
                  </a:lnTo>
                  <a:lnTo>
                    <a:pt x="2530" y="2965"/>
                  </a:lnTo>
                  <a:lnTo>
                    <a:pt x="2534" y="2979"/>
                  </a:lnTo>
                  <a:lnTo>
                    <a:pt x="2539" y="2992"/>
                  </a:lnTo>
                  <a:lnTo>
                    <a:pt x="2544" y="3005"/>
                  </a:lnTo>
                  <a:lnTo>
                    <a:pt x="2550" y="3018"/>
                  </a:lnTo>
                  <a:lnTo>
                    <a:pt x="2557" y="3031"/>
                  </a:lnTo>
                  <a:lnTo>
                    <a:pt x="2557" y="3031"/>
                  </a:lnTo>
                  <a:lnTo>
                    <a:pt x="2544" y="3051"/>
                  </a:lnTo>
                  <a:lnTo>
                    <a:pt x="2544" y="3051"/>
                  </a:lnTo>
                  <a:lnTo>
                    <a:pt x="2542" y="3054"/>
                  </a:lnTo>
                  <a:lnTo>
                    <a:pt x="2541" y="3059"/>
                  </a:lnTo>
                  <a:lnTo>
                    <a:pt x="2541" y="3061"/>
                  </a:lnTo>
                  <a:lnTo>
                    <a:pt x="2542" y="3065"/>
                  </a:lnTo>
                  <a:lnTo>
                    <a:pt x="2544" y="3070"/>
                  </a:lnTo>
                  <a:lnTo>
                    <a:pt x="2550" y="3075"/>
                  </a:lnTo>
                  <a:lnTo>
                    <a:pt x="2556" y="3077"/>
                  </a:lnTo>
                  <a:lnTo>
                    <a:pt x="2563" y="3077"/>
                  </a:lnTo>
                  <a:lnTo>
                    <a:pt x="2567" y="3076"/>
                  </a:lnTo>
                  <a:lnTo>
                    <a:pt x="2570" y="3075"/>
                  </a:lnTo>
                  <a:lnTo>
                    <a:pt x="2574" y="3073"/>
                  </a:lnTo>
                  <a:lnTo>
                    <a:pt x="2576" y="3069"/>
                  </a:lnTo>
                  <a:lnTo>
                    <a:pt x="2576" y="3069"/>
                  </a:lnTo>
                  <a:lnTo>
                    <a:pt x="2581" y="3063"/>
                  </a:lnTo>
                  <a:lnTo>
                    <a:pt x="2581" y="3063"/>
                  </a:lnTo>
                  <a:lnTo>
                    <a:pt x="2604" y="3089"/>
                  </a:lnTo>
                  <a:lnTo>
                    <a:pt x="2629" y="3114"/>
                  </a:lnTo>
                  <a:lnTo>
                    <a:pt x="2657" y="3138"/>
                  </a:lnTo>
                  <a:lnTo>
                    <a:pt x="2685" y="3162"/>
                  </a:lnTo>
                  <a:lnTo>
                    <a:pt x="2713" y="3184"/>
                  </a:lnTo>
                  <a:lnTo>
                    <a:pt x="2742" y="3205"/>
                  </a:lnTo>
                  <a:lnTo>
                    <a:pt x="2797" y="3245"/>
                  </a:lnTo>
                  <a:lnTo>
                    <a:pt x="2797" y="3245"/>
                  </a:lnTo>
                  <a:lnTo>
                    <a:pt x="2800" y="3247"/>
                  </a:lnTo>
                  <a:lnTo>
                    <a:pt x="2803" y="3247"/>
                  </a:lnTo>
                  <a:lnTo>
                    <a:pt x="2809" y="3247"/>
                  </a:lnTo>
                  <a:lnTo>
                    <a:pt x="2815" y="3244"/>
                  </a:lnTo>
                  <a:lnTo>
                    <a:pt x="2820" y="3240"/>
                  </a:lnTo>
                  <a:lnTo>
                    <a:pt x="2820" y="3240"/>
                  </a:lnTo>
                  <a:lnTo>
                    <a:pt x="2835" y="3211"/>
                  </a:lnTo>
                  <a:lnTo>
                    <a:pt x="2848" y="3182"/>
                  </a:lnTo>
                  <a:lnTo>
                    <a:pt x="2859" y="3152"/>
                  </a:lnTo>
                  <a:lnTo>
                    <a:pt x="2869" y="3123"/>
                  </a:lnTo>
                  <a:lnTo>
                    <a:pt x="2877" y="3093"/>
                  </a:lnTo>
                  <a:lnTo>
                    <a:pt x="2883" y="3063"/>
                  </a:lnTo>
                  <a:lnTo>
                    <a:pt x="2887" y="3033"/>
                  </a:lnTo>
                  <a:lnTo>
                    <a:pt x="2891" y="3001"/>
                  </a:lnTo>
                  <a:lnTo>
                    <a:pt x="2891" y="3001"/>
                  </a:lnTo>
                  <a:lnTo>
                    <a:pt x="2896" y="2985"/>
                  </a:lnTo>
                  <a:lnTo>
                    <a:pt x="2899" y="2969"/>
                  </a:lnTo>
                  <a:lnTo>
                    <a:pt x="2899" y="2969"/>
                  </a:lnTo>
                  <a:lnTo>
                    <a:pt x="2899" y="2965"/>
                  </a:lnTo>
                  <a:lnTo>
                    <a:pt x="2899" y="2960"/>
                  </a:lnTo>
                  <a:lnTo>
                    <a:pt x="2897" y="2957"/>
                  </a:lnTo>
                  <a:lnTo>
                    <a:pt x="2896" y="2953"/>
                  </a:lnTo>
                  <a:lnTo>
                    <a:pt x="2896" y="2953"/>
                  </a:lnTo>
                  <a:lnTo>
                    <a:pt x="2897" y="2918"/>
                  </a:lnTo>
                  <a:lnTo>
                    <a:pt x="2897" y="2882"/>
                  </a:lnTo>
                  <a:lnTo>
                    <a:pt x="2897" y="2882"/>
                  </a:lnTo>
                  <a:lnTo>
                    <a:pt x="2896" y="2808"/>
                  </a:lnTo>
                  <a:lnTo>
                    <a:pt x="2897" y="2774"/>
                  </a:lnTo>
                  <a:lnTo>
                    <a:pt x="2899" y="2742"/>
                  </a:lnTo>
                  <a:lnTo>
                    <a:pt x="2903" y="2710"/>
                  </a:lnTo>
                  <a:lnTo>
                    <a:pt x="2907" y="2681"/>
                  </a:lnTo>
                  <a:lnTo>
                    <a:pt x="2914" y="2653"/>
                  </a:lnTo>
                  <a:lnTo>
                    <a:pt x="2919" y="2638"/>
                  </a:lnTo>
                  <a:lnTo>
                    <a:pt x="2924" y="2626"/>
                  </a:lnTo>
                  <a:lnTo>
                    <a:pt x="2930" y="2613"/>
                  </a:lnTo>
                  <a:lnTo>
                    <a:pt x="2937" y="2600"/>
                  </a:lnTo>
                  <a:lnTo>
                    <a:pt x="2944" y="2588"/>
                  </a:lnTo>
                  <a:lnTo>
                    <a:pt x="2952" y="2576"/>
                  </a:lnTo>
                  <a:lnTo>
                    <a:pt x="2960" y="2565"/>
                  </a:lnTo>
                  <a:lnTo>
                    <a:pt x="2970" y="2554"/>
                  </a:lnTo>
                  <a:lnTo>
                    <a:pt x="2981" y="2544"/>
                  </a:lnTo>
                  <a:lnTo>
                    <a:pt x="2992" y="2533"/>
                  </a:lnTo>
                  <a:lnTo>
                    <a:pt x="3004" y="2524"/>
                  </a:lnTo>
                  <a:lnTo>
                    <a:pt x="3017" y="2514"/>
                  </a:lnTo>
                  <a:lnTo>
                    <a:pt x="3033" y="2505"/>
                  </a:lnTo>
                  <a:lnTo>
                    <a:pt x="3048" y="2497"/>
                  </a:lnTo>
                  <a:lnTo>
                    <a:pt x="3064" y="2489"/>
                  </a:lnTo>
                  <a:lnTo>
                    <a:pt x="3082" y="2480"/>
                  </a:lnTo>
                  <a:lnTo>
                    <a:pt x="3100" y="2473"/>
                  </a:lnTo>
                  <a:lnTo>
                    <a:pt x="3121" y="2466"/>
                  </a:lnTo>
                  <a:lnTo>
                    <a:pt x="3121" y="2466"/>
                  </a:lnTo>
                  <a:lnTo>
                    <a:pt x="3126" y="2463"/>
                  </a:lnTo>
                  <a:lnTo>
                    <a:pt x="3130" y="2458"/>
                  </a:lnTo>
                  <a:lnTo>
                    <a:pt x="3132" y="2454"/>
                  </a:lnTo>
                  <a:lnTo>
                    <a:pt x="3131" y="2448"/>
                  </a:lnTo>
                  <a:lnTo>
                    <a:pt x="3129" y="2443"/>
                  </a:lnTo>
                  <a:lnTo>
                    <a:pt x="3125" y="2440"/>
                  </a:lnTo>
                  <a:lnTo>
                    <a:pt x="3119" y="2437"/>
                  </a:lnTo>
                  <a:lnTo>
                    <a:pt x="3113" y="2437"/>
                  </a:lnTo>
                  <a:lnTo>
                    <a:pt x="3113" y="2437"/>
                  </a:lnTo>
                  <a:lnTo>
                    <a:pt x="3078" y="2449"/>
                  </a:lnTo>
                  <a:lnTo>
                    <a:pt x="3047" y="2462"/>
                  </a:lnTo>
                  <a:lnTo>
                    <a:pt x="3017" y="2476"/>
                  </a:lnTo>
                  <a:lnTo>
                    <a:pt x="2990" y="2492"/>
                  </a:lnTo>
                  <a:lnTo>
                    <a:pt x="2990" y="2492"/>
                  </a:lnTo>
                  <a:lnTo>
                    <a:pt x="3051" y="2403"/>
                  </a:lnTo>
                  <a:lnTo>
                    <a:pt x="3051" y="2403"/>
                  </a:lnTo>
                  <a:lnTo>
                    <a:pt x="3102" y="2326"/>
                  </a:lnTo>
                  <a:lnTo>
                    <a:pt x="3150" y="2249"/>
                  </a:lnTo>
                  <a:lnTo>
                    <a:pt x="3150" y="2249"/>
                  </a:lnTo>
                  <a:lnTo>
                    <a:pt x="3144" y="2274"/>
                  </a:lnTo>
                  <a:lnTo>
                    <a:pt x="3139" y="2303"/>
                  </a:lnTo>
                  <a:lnTo>
                    <a:pt x="3134" y="2332"/>
                  </a:lnTo>
                  <a:lnTo>
                    <a:pt x="3131" y="2362"/>
                  </a:lnTo>
                  <a:lnTo>
                    <a:pt x="3131" y="2362"/>
                  </a:lnTo>
                  <a:lnTo>
                    <a:pt x="3131" y="2366"/>
                  </a:lnTo>
                  <a:lnTo>
                    <a:pt x="3132" y="2369"/>
                  </a:lnTo>
                  <a:lnTo>
                    <a:pt x="3136" y="2370"/>
                  </a:lnTo>
                  <a:lnTo>
                    <a:pt x="3138" y="2372"/>
                  </a:lnTo>
                  <a:lnTo>
                    <a:pt x="3141" y="2372"/>
                  </a:lnTo>
                  <a:lnTo>
                    <a:pt x="3145" y="2370"/>
                  </a:lnTo>
                  <a:lnTo>
                    <a:pt x="3147" y="2368"/>
                  </a:lnTo>
                  <a:lnTo>
                    <a:pt x="3148" y="2366"/>
                  </a:lnTo>
                  <a:lnTo>
                    <a:pt x="3148" y="2366"/>
                  </a:lnTo>
                  <a:lnTo>
                    <a:pt x="3152" y="2347"/>
                  </a:lnTo>
                  <a:lnTo>
                    <a:pt x="3157" y="2328"/>
                  </a:lnTo>
                  <a:lnTo>
                    <a:pt x="3161" y="2311"/>
                  </a:lnTo>
                  <a:lnTo>
                    <a:pt x="3167" y="2294"/>
                  </a:lnTo>
                  <a:lnTo>
                    <a:pt x="3174" y="2278"/>
                  </a:lnTo>
                  <a:lnTo>
                    <a:pt x="3181" y="2263"/>
                  </a:lnTo>
                  <a:lnTo>
                    <a:pt x="3198" y="2232"/>
                  </a:lnTo>
                  <a:lnTo>
                    <a:pt x="3215" y="2203"/>
                  </a:lnTo>
                  <a:lnTo>
                    <a:pt x="3235" y="2176"/>
                  </a:lnTo>
                  <a:lnTo>
                    <a:pt x="3255" y="2149"/>
                  </a:lnTo>
                  <a:lnTo>
                    <a:pt x="3276" y="2123"/>
                  </a:lnTo>
                  <a:lnTo>
                    <a:pt x="3317" y="2072"/>
                  </a:lnTo>
                  <a:lnTo>
                    <a:pt x="3336" y="2045"/>
                  </a:lnTo>
                  <a:lnTo>
                    <a:pt x="3353" y="2019"/>
                  </a:lnTo>
                  <a:lnTo>
                    <a:pt x="3370" y="1991"/>
                  </a:lnTo>
                  <a:lnTo>
                    <a:pt x="3375" y="1977"/>
                  </a:lnTo>
                  <a:lnTo>
                    <a:pt x="3382" y="1962"/>
                  </a:lnTo>
                  <a:lnTo>
                    <a:pt x="3387" y="1947"/>
                  </a:lnTo>
                  <a:lnTo>
                    <a:pt x="3392" y="1932"/>
                  </a:lnTo>
                  <a:lnTo>
                    <a:pt x="3395" y="1915"/>
                  </a:lnTo>
                  <a:lnTo>
                    <a:pt x="3399" y="1899"/>
                  </a:lnTo>
                  <a:lnTo>
                    <a:pt x="3399" y="1899"/>
                  </a:lnTo>
                  <a:lnTo>
                    <a:pt x="3402" y="1872"/>
                  </a:lnTo>
                  <a:lnTo>
                    <a:pt x="3405" y="1845"/>
                  </a:lnTo>
                  <a:lnTo>
                    <a:pt x="3406" y="1819"/>
                  </a:lnTo>
                  <a:lnTo>
                    <a:pt x="3406" y="1792"/>
                  </a:lnTo>
                  <a:lnTo>
                    <a:pt x="3406" y="1768"/>
                  </a:lnTo>
                  <a:lnTo>
                    <a:pt x="3405" y="1742"/>
                  </a:lnTo>
                  <a:lnTo>
                    <a:pt x="3402" y="1716"/>
                  </a:lnTo>
                  <a:lnTo>
                    <a:pt x="3400" y="1692"/>
                  </a:lnTo>
                  <a:lnTo>
                    <a:pt x="3392" y="1641"/>
                  </a:lnTo>
                  <a:lnTo>
                    <a:pt x="3382" y="1591"/>
                  </a:lnTo>
                  <a:lnTo>
                    <a:pt x="3371" y="1539"/>
                  </a:lnTo>
                  <a:lnTo>
                    <a:pt x="3357" y="1487"/>
                  </a:lnTo>
                  <a:lnTo>
                    <a:pt x="3357" y="1487"/>
                  </a:lnTo>
                  <a:lnTo>
                    <a:pt x="3345" y="1449"/>
                  </a:lnTo>
                  <a:lnTo>
                    <a:pt x="3333" y="1414"/>
                  </a:lnTo>
                  <a:lnTo>
                    <a:pt x="3319" y="1378"/>
                  </a:lnTo>
                  <a:lnTo>
                    <a:pt x="3304" y="1344"/>
                  </a:lnTo>
                  <a:lnTo>
                    <a:pt x="3289" y="1310"/>
                  </a:lnTo>
                  <a:lnTo>
                    <a:pt x="3271" y="1276"/>
                  </a:lnTo>
                  <a:lnTo>
                    <a:pt x="3253" y="1243"/>
                  </a:lnTo>
                  <a:lnTo>
                    <a:pt x="3234" y="1212"/>
                  </a:lnTo>
                  <a:lnTo>
                    <a:pt x="3234" y="1212"/>
                  </a:lnTo>
                  <a:close/>
                  <a:moveTo>
                    <a:pt x="268" y="1346"/>
                  </a:moveTo>
                  <a:lnTo>
                    <a:pt x="268" y="1346"/>
                  </a:lnTo>
                  <a:lnTo>
                    <a:pt x="279" y="1324"/>
                  </a:lnTo>
                  <a:lnTo>
                    <a:pt x="279" y="1324"/>
                  </a:lnTo>
                  <a:lnTo>
                    <a:pt x="355" y="1207"/>
                  </a:lnTo>
                  <a:lnTo>
                    <a:pt x="432" y="1090"/>
                  </a:lnTo>
                  <a:lnTo>
                    <a:pt x="432" y="1090"/>
                  </a:lnTo>
                  <a:lnTo>
                    <a:pt x="476" y="1024"/>
                  </a:lnTo>
                  <a:lnTo>
                    <a:pt x="522" y="959"/>
                  </a:lnTo>
                  <a:lnTo>
                    <a:pt x="522" y="959"/>
                  </a:lnTo>
                  <a:lnTo>
                    <a:pt x="474" y="1036"/>
                  </a:lnTo>
                  <a:lnTo>
                    <a:pt x="425" y="1111"/>
                  </a:lnTo>
                  <a:lnTo>
                    <a:pt x="375" y="1186"/>
                  </a:lnTo>
                  <a:lnTo>
                    <a:pt x="323" y="1260"/>
                  </a:lnTo>
                  <a:lnTo>
                    <a:pt x="323" y="1260"/>
                  </a:lnTo>
                  <a:lnTo>
                    <a:pt x="325" y="1257"/>
                  </a:lnTo>
                  <a:lnTo>
                    <a:pt x="324" y="1260"/>
                  </a:lnTo>
                  <a:lnTo>
                    <a:pt x="314" y="1277"/>
                  </a:lnTo>
                  <a:lnTo>
                    <a:pt x="268" y="1346"/>
                  </a:lnTo>
                  <a:lnTo>
                    <a:pt x="268" y="1346"/>
                  </a:lnTo>
                  <a:close/>
                  <a:moveTo>
                    <a:pt x="645" y="784"/>
                  </a:moveTo>
                  <a:lnTo>
                    <a:pt x="645" y="784"/>
                  </a:lnTo>
                  <a:lnTo>
                    <a:pt x="709" y="696"/>
                  </a:lnTo>
                  <a:lnTo>
                    <a:pt x="709" y="696"/>
                  </a:lnTo>
                  <a:lnTo>
                    <a:pt x="911" y="424"/>
                  </a:lnTo>
                  <a:lnTo>
                    <a:pt x="911" y="424"/>
                  </a:lnTo>
                  <a:lnTo>
                    <a:pt x="874" y="485"/>
                  </a:lnTo>
                  <a:lnTo>
                    <a:pt x="837" y="546"/>
                  </a:lnTo>
                  <a:lnTo>
                    <a:pt x="798" y="605"/>
                  </a:lnTo>
                  <a:lnTo>
                    <a:pt x="758" y="665"/>
                  </a:lnTo>
                  <a:lnTo>
                    <a:pt x="758" y="665"/>
                  </a:lnTo>
                  <a:lnTo>
                    <a:pt x="653" y="824"/>
                  </a:lnTo>
                  <a:lnTo>
                    <a:pt x="602" y="904"/>
                  </a:lnTo>
                  <a:lnTo>
                    <a:pt x="551" y="983"/>
                  </a:lnTo>
                  <a:lnTo>
                    <a:pt x="501" y="1063"/>
                  </a:lnTo>
                  <a:lnTo>
                    <a:pt x="452" y="1144"/>
                  </a:lnTo>
                  <a:lnTo>
                    <a:pt x="404" y="1226"/>
                  </a:lnTo>
                  <a:lnTo>
                    <a:pt x="357" y="1310"/>
                  </a:lnTo>
                  <a:lnTo>
                    <a:pt x="357" y="1310"/>
                  </a:lnTo>
                  <a:lnTo>
                    <a:pt x="345" y="1330"/>
                  </a:lnTo>
                  <a:lnTo>
                    <a:pt x="332" y="1349"/>
                  </a:lnTo>
                  <a:lnTo>
                    <a:pt x="317" y="1367"/>
                  </a:lnTo>
                  <a:lnTo>
                    <a:pt x="301" y="1385"/>
                  </a:lnTo>
                  <a:lnTo>
                    <a:pt x="283" y="1401"/>
                  </a:lnTo>
                  <a:lnTo>
                    <a:pt x="266" y="1417"/>
                  </a:lnTo>
                  <a:lnTo>
                    <a:pt x="248" y="1429"/>
                  </a:lnTo>
                  <a:lnTo>
                    <a:pt x="231" y="1441"/>
                  </a:lnTo>
                  <a:lnTo>
                    <a:pt x="231" y="1441"/>
                  </a:lnTo>
                  <a:lnTo>
                    <a:pt x="235" y="1428"/>
                  </a:lnTo>
                  <a:lnTo>
                    <a:pt x="235" y="1428"/>
                  </a:lnTo>
                  <a:lnTo>
                    <a:pt x="291" y="1350"/>
                  </a:lnTo>
                  <a:lnTo>
                    <a:pt x="346" y="1271"/>
                  </a:lnTo>
                  <a:lnTo>
                    <a:pt x="400" y="1193"/>
                  </a:lnTo>
                  <a:lnTo>
                    <a:pt x="453" y="1113"/>
                  </a:lnTo>
                  <a:lnTo>
                    <a:pt x="503" y="1033"/>
                  </a:lnTo>
                  <a:lnTo>
                    <a:pt x="552" y="951"/>
                  </a:lnTo>
                  <a:lnTo>
                    <a:pt x="600" y="868"/>
                  </a:lnTo>
                  <a:lnTo>
                    <a:pt x="645" y="784"/>
                  </a:lnTo>
                  <a:lnTo>
                    <a:pt x="645" y="784"/>
                  </a:lnTo>
                  <a:close/>
                  <a:moveTo>
                    <a:pt x="851" y="436"/>
                  </a:moveTo>
                  <a:lnTo>
                    <a:pt x="851" y="436"/>
                  </a:lnTo>
                  <a:lnTo>
                    <a:pt x="872" y="422"/>
                  </a:lnTo>
                  <a:lnTo>
                    <a:pt x="895" y="408"/>
                  </a:lnTo>
                  <a:lnTo>
                    <a:pt x="895" y="408"/>
                  </a:lnTo>
                  <a:lnTo>
                    <a:pt x="801" y="530"/>
                  </a:lnTo>
                  <a:lnTo>
                    <a:pt x="755" y="593"/>
                  </a:lnTo>
                  <a:lnTo>
                    <a:pt x="708" y="655"/>
                  </a:lnTo>
                  <a:lnTo>
                    <a:pt x="708" y="655"/>
                  </a:lnTo>
                  <a:lnTo>
                    <a:pt x="746" y="570"/>
                  </a:lnTo>
                  <a:lnTo>
                    <a:pt x="763" y="528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779" y="485"/>
                  </a:lnTo>
                  <a:lnTo>
                    <a:pt x="851" y="436"/>
                  </a:lnTo>
                  <a:lnTo>
                    <a:pt x="851" y="436"/>
                  </a:lnTo>
                  <a:close/>
                  <a:moveTo>
                    <a:pt x="652" y="733"/>
                  </a:moveTo>
                  <a:lnTo>
                    <a:pt x="652" y="733"/>
                  </a:lnTo>
                  <a:lnTo>
                    <a:pt x="583" y="829"/>
                  </a:lnTo>
                  <a:lnTo>
                    <a:pt x="515" y="926"/>
                  </a:lnTo>
                  <a:lnTo>
                    <a:pt x="448" y="1024"/>
                  </a:lnTo>
                  <a:lnTo>
                    <a:pt x="382" y="1123"/>
                  </a:lnTo>
                  <a:lnTo>
                    <a:pt x="382" y="1123"/>
                  </a:lnTo>
                  <a:lnTo>
                    <a:pt x="418" y="1060"/>
                  </a:lnTo>
                  <a:lnTo>
                    <a:pt x="456" y="996"/>
                  </a:lnTo>
                  <a:lnTo>
                    <a:pt x="533" y="870"/>
                  </a:lnTo>
                  <a:lnTo>
                    <a:pt x="571" y="807"/>
                  </a:lnTo>
                  <a:lnTo>
                    <a:pt x="609" y="745"/>
                  </a:lnTo>
                  <a:lnTo>
                    <a:pt x="646" y="680"/>
                  </a:lnTo>
                  <a:lnTo>
                    <a:pt x="681" y="616"/>
                  </a:lnTo>
                  <a:lnTo>
                    <a:pt x="681" y="616"/>
                  </a:lnTo>
                  <a:lnTo>
                    <a:pt x="684" y="612"/>
                  </a:lnTo>
                  <a:lnTo>
                    <a:pt x="682" y="608"/>
                  </a:lnTo>
                  <a:lnTo>
                    <a:pt x="681" y="604"/>
                  </a:lnTo>
                  <a:lnTo>
                    <a:pt x="679" y="602"/>
                  </a:lnTo>
                  <a:lnTo>
                    <a:pt x="679" y="602"/>
                  </a:lnTo>
                  <a:lnTo>
                    <a:pt x="693" y="590"/>
                  </a:lnTo>
                  <a:lnTo>
                    <a:pt x="703" y="582"/>
                  </a:lnTo>
                  <a:lnTo>
                    <a:pt x="712" y="578"/>
                  </a:lnTo>
                  <a:lnTo>
                    <a:pt x="714" y="577"/>
                  </a:lnTo>
                  <a:lnTo>
                    <a:pt x="716" y="577"/>
                  </a:lnTo>
                  <a:lnTo>
                    <a:pt x="719" y="578"/>
                  </a:lnTo>
                  <a:lnTo>
                    <a:pt x="720" y="580"/>
                  </a:lnTo>
                  <a:lnTo>
                    <a:pt x="721" y="585"/>
                  </a:lnTo>
                  <a:lnTo>
                    <a:pt x="720" y="593"/>
                  </a:lnTo>
                  <a:lnTo>
                    <a:pt x="717" y="603"/>
                  </a:lnTo>
                  <a:lnTo>
                    <a:pt x="707" y="629"/>
                  </a:lnTo>
                  <a:lnTo>
                    <a:pt x="692" y="660"/>
                  </a:lnTo>
                  <a:lnTo>
                    <a:pt x="673" y="696"/>
                  </a:lnTo>
                  <a:lnTo>
                    <a:pt x="652" y="733"/>
                  </a:lnTo>
                  <a:lnTo>
                    <a:pt x="652" y="733"/>
                  </a:lnTo>
                  <a:close/>
                  <a:moveTo>
                    <a:pt x="197" y="987"/>
                  </a:moveTo>
                  <a:lnTo>
                    <a:pt x="197" y="987"/>
                  </a:lnTo>
                  <a:lnTo>
                    <a:pt x="221" y="958"/>
                  </a:lnTo>
                  <a:lnTo>
                    <a:pt x="247" y="930"/>
                  </a:lnTo>
                  <a:lnTo>
                    <a:pt x="273" y="902"/>
                  </a:lnTo>
                  <a:lnTo>
                    <a:pt x="301" y="873"/>
                  </a:lnTo>
                  <a:lnTo>
                    <a:pt x="357" y="820"/>
                  </a:lnTo>
                  <a:lnTo>
                    <a:pt x="415" y="766"/>
                  </a:lnTo>
                  <a:lnTo>
                    <a:pt x="415" y="766"/>
                  </a:lnTo>
                  <a:lnTo>
                    <a:pt x="384" y="807"/>
                  </a:lnTo>
                  <a:lnTo>
                    <a:pt x="384" y="807"/>
                  </a:lnTo>
                  <a:lnTo>
                    <a:pt x="317" y="893"/>
                  </a:lnTo>
                  <a:lnTo>
                    <a:pt x="283" y="935"/>
                  </a:lnTo>
                  <a:lnTo>
                    <a:pt x="249" y="979"/>
                  </a:lnTo>
                  <a:lnTo>
                    <a:pt x="249" y="979"/>
                  </a:lnTo>
                  <a:lnTo>
                    <a:pt x="214" y="1020"/>
                  </a:lnTo>
                  <a:lnTo>
                    <a:pt x="178" y="1060"/>
                  </a:lnTo>
                  <a:lnTo>
                    <a:pt x="178" y="1060"/>
                  </a:lnTo>
                  <a:lnTo>
                    <a:pt x="169" y="1064"/>
                  </a:lnTo>
                  <a:lnTo>
                    <a:pt x="160" y="1071"/>
                  </a:lnTo>
                  <a:lnTo>
                    <a:pt x="153" y="1077"/>
                  </a:lnTo>
                  <a:lnTo>
                    <a:pt x="147" y="1085"/>
                  </a:lnTo>
                  <a:lnTo>
                    <a:pt x="143" y="1093"/>
                  </a:lnTo>
                  <a:lnTo>
                    <a:pt x="138" y="1102"/>
                  </a:lnTo>
                  <a:lnTo>
                    <a:pt x="136" y="1111"/>
                  </a:lnTo>
                  <a:lnTo>
                    <a:pt x="133" y="1120"/>
                  </a:lnTo>
                  <a:lnTo>
                    <a:pt x="133" y="1120"/>
                  </a:lnTo>
                  <a:lnTo>
                    <a:pt x="132" y="1117"/>
                  </a:lnTo>
                  <a:lnTo>
                    <a:pt x="129" y="1115"/>
                  </a:lnTo>
                  <a:lnTo>
                    <a:pt x="126" y="1115"/>
                  </a:lnTo>
                  <a:lnTo>
                    <a:pt x="122" y="1116"/>
                  </a:lnTo>
                  <a:lnTo>
                    <a:pt x="122" y="1116"/>
                  </a:lnTo>
                  <a:lnTo>
                    <a:pt x="105" y="1124"/>
                  </a:lnTo>
                  <a:lnTo>
                    <a:pt x="105" y="1124"/>
                  </a:lnTo>
                  <a:lnTo>
                    <a:pt x="122" y="1091"/>
                  </a:lnTo>
                  <a:lnTo>
                    <a:pt x="143" y="1057"/>
                  </a:lnTo>
                  <a:lnTo>
                    <a:pt x="167" y="1023"/>
                  </a:lnTo>
                  <a:lnTo>
                    <a:pt x="197" y="987"/>
                  </a:lnTo>
                  <a:lnTo>
                    <a:pt x="197" y="987"/>
                  </a:lnTo>
                  <a:close/>
                  <a:moveTo>
                    <a:pt x="102" y="1213"/>
                  </a:moveTo>
                  <a:lnTo>
                    <a:pt x="102" y="1213"/>
                  </a:lnTo>
                  <a:lnTo>
                    <a:pt x="78" y="1248"/>
                  </a:lnTo>
                  <a:lnTo>
                    <a:pt x="78" y="1248"/>
                  </a:lnTo>
                  <a:lnTo>
                    <a:pt x="69" y="1260"/>
                  </a:lnTo>
                  <a:lnTo>
                    <a:pt x="69" y="1260"/>
                  </a:lnTo>
                  <a:lnTo>
                    <a:pt x="71" y="1235"/>
                  </a:lnTo>
                  <a:lnTo>
                    <a:pt x="75" y="1212"/>
                  </a:lnTo>
                  <a:lnTo>
                    <a:pt x="81" y="1187"/>
                  </a:lnTo>
                  <a:lnTo>
                    <a:pt x="89" y="1161"/>
                  </a:lnTo>
                  <a:lnTo>
                    <a:pt x="89" y="1161"/>
                  </a:lnTo>
                  <a:lnTo>
                    <a:pt x="110" y="1146"/>
                  </a:lnTo>
                  <a:lnTo>
                    <a:pt x="130" y="1129"/>
                  </a:lnTo>
                  <a:lnTo>
                    <a:pt x="130" y="1129"/>
                  </a:lnTo>
                  <a:lnTo>
                    <a:pt x="130" y="1130"/>
                  </a:lnTo>
                  <a:lnTo>
                    <a:pt x="130" y="1130"/>
                  </a:lnTo>
                  <a:lnTo>
                    <a:pt x="131" y="1129"/>
                  </a:lnTo>
                  <a:lnTo>
                    <a:pt x="131" y="1129"/>
                  </a:lnTo>
                  <a:lnTo>
                    <a:pt x="151" y="1110"/>
                  </a:lnTo>
                  <a:lnTo>
                    <a:pt x="172" y="1091"/>
                  </a:lnTo>
                  <a:lnTo>
                    <a:pt x="211" y="1051"/>
                  </a:lnTo>
                  <a:lnTo>
                    <a:pt x="211" y="1051"/>
                  </a:lnTo>
                  <a:lnTo>
                    <a:pt x="157" y="1133"/>
                  </a:lnTo>
                  <a:lnTo>
                    <a:pt x="102" y="1213"/>
                  </a:lnTo>
                  <a:lnTo>
                    <a:pt x="102" y="1213"/>
                  </a:lnTo>
                  <a:close/>
                  <a:moveTo>
                    <a:pt x="199" y="1259"/>
                  </a:moveTo>
                  <a:lnTo>
                    <a:pt x="199" y="1259"/>
                  </a:lnTo>
                  <a:lnTo>
                    <a:pt x="219" y="1222"/>
                  </a:lnTo>
                  <a:lnTo>
                    <a:pt x="240" y="1186"/>
                  </a:lnTo>
                  <a:lnTo>
                    <a:pt x="262" y="1151"/>
                  </a:lnTo>
                  <a:lnTo>
                    <a:pt x="286" y="1117"/>
                  </a:lnTo>
                  <a:lnTo>
                    <a:pt x="335" y="1048"/>
                  </a:lnTo>
                  <a:lnTo>
                    <a:pt x="384" y="981"/>
                  </a:lnTo>
                  <a:lnTo>
                    <a:pt x="384" y="981"/>
                  </a:lnTo>
                  <a:lnTo>
                    <a:pt x="413" y="941"/>
                  </a:lnTo>
                  <a:lnTo>
                    <a:pt x="444" y="902"/>
                  </a:lnTo>
                  <a:lnTo>
                    <a:pt x="506" y="824"/>
                  </a:lnTo>
                  <a:lnTo>
                    <a:pt x="570" y="748"/>
                  </a:lnTo>
                  <a:lnTo>
                    <a:pt x="633" y="673"/>
                  </a:lnTo>
                  <a:lnTo>
                    <a:pt x="633" y="673"/>
                  </a:lnTo>
                  <a:lnTo>
                    <a:pt x="607" y="706"/>
                  </a:lnTo>
                  <a:lnTo>
                    <a:pt x="583" y="741"/>
                  </a:lnTo>
                  <a:lnTo>
                    <a:pt x="559" y="777"/>
                  </a:lnTo>
                  <a:lnTo>
                    <a:pt x="537" y="814"/>
                  </a:lnTo>
                  <a:lnTo>
                    <a:pt x="494" y="889"/>
                  </a:lnTo>
                  <a:lnTo>
                    <a:pt x="473" y="926"/>
                  </a:lnTo>
                  <a:lnTo>
                    <a:pt x="451" y="962"/>
                  </a:lnTo>
                  <a:lnTo>
                    <a:pt x="451" y="962"/>
                  </a:lnTo>
                  <a:lnTo>
                    <a:pt x="400" y="1047"/>
                  </a:lnTo>
                  <a:lnTo>
                    <a:pt x="351" y="1131"/>
                  </a:lnTo>
                  <a:lnTo>
                    <a:pt x="328" y="1173"/>
                  </a:lnTo>
                  <a:lnTo>
                    <a:pt x="305" y="1215"/>
                  </a:lnTo>
                  <a:lnTo>
                    <a:pt x="284" y="1259"/>
                  </a:lnTo>
                  <a:lnTo>
                    <a:pt x="263" y="1301"/>
                  </a:lnTo>
                  <a:lnTo>
                    <a:pt x="263" y="1301"/>
                  </a:lnTo>
                  <a:lnTo>
                    <a:pt x="214" y="1379"/>
                  </a:lnTo>
                  <a:lnTo>
                    <a:pt x="165" y="1456"/>
                  </a:lnTo>
                  <a:lnTo>
                    <a:pt x="165" y="1456"/>
                  </a:lnTo>
                  <a:lnTo>
                    <a:pt x="159" y="1454"/>
                  </a:lnTo>
                  <a:lnTo>
                    <a:pt x="154" y="1450"/>
                  </a:lnTo>
                  <a:lnTo>
                    <a:pt x="150" y="1446"/>
                  </a:lnTo>
                  <a:lnTo>
                    <a:pt x="147" y="1440"/>
                  </a:lnTo>
                  <a:lnTo>
                    <a:pt x="145" y="1433"/>
                  </a:lnTo>
                  <a:lnTo>
                    <a:pt x="144" y="1425"/>
                  </a:lnTo>
                  <a:lnTo>
                    <a:pt x="144" y="1415"/>
                  </a:lnTo>
                  <a:lnTo>
                    <a:pt x="144" y="1404"/>
                  </a:lnTo>
                  <a:lnTo>
                    <a:pt x="146" y="1391"/>
                  </a:lnTo>
                  <a:lnTo>
                    <a:pt x="150" y="1377"/>
                  </a:lnTo>
                  <a:lnTo>
                    <a:pt x="154" y="1362"/>
                  </a:lnTo>
                  <a:lnTo>
                    <a:pt x="160" y="1344"/>
                  </a:lnTo>
                  <a:lnTo>
                    <a:pt x="167" y="1325"/>
                  </a:lnTo>
                  <a:lnTo>
                    <a:pt x="177" y="1305"/>
                  </a:lnTo>
                  <a:lnTo>
                    <a:pt x="199" y="1259"/>
                  </a:lnTo>
                  <a:lnTo>
                    <a:pt x="199" y="1259"/>
                  </a:lnTo>
                  <a:close/>
                  <a:moveTo>
                    <a:pt x="211" y="1786"/>
                  </a:moveTo>
                  <a:lnTo>
                    <a:pt x="211" y="1786"/>
                  </a:lnTo>
                  <a:lnTo>
                    <a:pt x="200" y="1738"/>
                  </a:lnTo>
                  <a:lnTo>
                    <a:pt x="194" y="1716"/>
                  </a:lnTo>
                  <a:lnTo>
                    <a:pt x="188" y="1696"/>
                  </a:lnTo>
                  <a:lnTo>
                    <a:pt x="188" y="1696"/>
                  </a:lnTo>
                  <a:lnTo>
                    <a:pt x="187" y="1692"/>
                  </a:lnTo>
                  <a:lnTo>
                    <a:pt x="187" y="1692"/>
                  </a:lnTo>
                  <a:lnTo>
                    <a:pt x="224" y="1647"/>
                  </a:lnTo>
                  <a:lnTo>
                    <a:pt x="260" y="1603"/>
                  </a:lnTo>
                  <a:lnTo>
                    <a:pt x="295" y="1557"/>
                  </a:lnTo>
                  <a:lnTo>
                    <a:pt x="329" y="1511"/>
                  </a:lnTo>
                  <a:lnTo>
                    <a:pt x="397" y="1418"/>
                  </a:lnTo>
                  <a:lnTo>
                    <a:pt x="462" y="1324"/>
                  </a:lnTo>
                  <a:lnTo>
                    <a:pt x="462" y="1324"/>
                  </a:lnTo>
                  <a:lnTo>
                    <a:pt x="396" y="1439"/>
                  </a:lnTo>
                  <a:lnTo>
                    <a:pt x="331" y="1555"/>
                  </a:lnTo>
                  <a:lnTo>
                    <a:pt x="269" y="1671"/>
                  </a:lnTo>
                  <a:lnTo>
                    <a:pt x="240" y="1728"/>
                  </a:lnTo>
                  <a:lnTo>
                    <a:pt x="211" y="1786"/>
                  </a:lnTo>
                  <a:lnTo>
                    <a:pt x="211" y="1786"/>
                  </a:lnTo>
                  <a:close/>
                  <a:moveTo>
                    <a:pt x="1003" y="526"/>
                  </a:moveTo>
                  <a:lnTo>
                    <a:pt x="1003" y="526"/>
                  </a:lnTo>
                  <a:lnTo>
                    <a:pt x="1052" y="436"/>
                  </a:lnTo>
                  <a:lnTo>
                    <a:pt x="1077" y="391"/>
                  </a:lnTo>
                  <a:lnTo>
                    <a:pt x="1100" y="346"/>
                  </a:lnTo>
                  <a:lnTo>
                    <a:pt x="1100" y="346"/>
                  </a:lnTo>
                  <a:lnTo>
                    <a:pt x="1103" y="339"/>
                  </a:lnTo>
                  <a:lnTo>
                    <a:pt x="1101" y="333"/>
                  </a:lnTo>
                  <a:lnTo>
                    <a:pt x="1099" y="328"/>
                  </a:lnTo>
                  <a:lnTo>
                    <a:pt x="1094" y="324"/>
                  </a:lnTo>
                  <a:lnTo>
                    <a:pt x="1090" y="322"/>
                  </a:lnTo>
                  <a:lnTo>
                    <a:pt x="1084" y="322"/>
                  </a:lnTo>
                  <a:lnTo>
                    <a:pt x="1079" y="324"/>
                  </a:lnTo>
                  <a:lnTo>
                    <a:pt x="1073" y="329"/>
                  </a:lnTo>
                  <a:lnTo>
                    <a:pt x="1073" y="329"/>
                  </a:lnTo>
                  <a:lnTo>
                    <a:pt x="1029" y="394"/>
                  </a:lnTo>
                  <a:lnTo>
                    <a:pt x="984" y="457"/>
                  </a:lnTo>
                  <a:lnTo>
                    <a:pt x="942" y="522"/>
                  </a:lnTo>
                  <a:lnTo>
                    <a:pt x="899" y="587"/>
                  </a:lnTo>
                  <a:lnTo>
                    <a:pt x="816" y="718"/>
                  </a:lnTo>
                  <a:lnTo>
                    <a:pt x="734" y="850"/>
                  </a:lnTo>
                  <a:lnTo>
                    <a:pt x="570" y="1113"/>
                  </a:lnTo>
                  <a:lnTo>
                    <a:pt x="487" y="1246"/>
                  </a:lnTo>
                  <a:lnTo>
                    <a:pt x="445" y="1311"/>
                  </a:lnTo>
                  <a:lnTo>
                    <a:pt x="403" y="1376"/>
                  </a:lnTo>
                  <a:lnTo>
                    <a:pt x="403" y="1376"/>
                  </a:lnTo>
                  <a:lnTo>
                    <a:pt x="370" y="1424"/>
                  </a:lnTo>
                  <a:lnTo>
                    <a:pt x="341" y="1466"/>
                  </a:lnTo>
                  <a:lnTo>
                    <a:pt x="315" y="1502"/>
                  </a:lnTo>
                  <a:lnTo>
                    <a:pt x="291" y="1534"/>
                  </a:lnTo>
                  <a:lnTo>
                    <a:pt x="270" y="1560"/>
                  </a:lnTo>
                  <a:lnTo>
                    <a:pt x="252" y="1582"/>
                  </a:lnTo>
                  <a:lnTo>
                    <a:pt x="236" y="1599"/>
                  </a:lnTo>
                  <a:lnTo>
                    <a:pt x="222" y="1612"/>
                  </a:lnTo>
                  <a:lnTo>
                    <a:pt x="212" y="1621"/>
                  </a:lnTo>
                  <a:lnTo>
                    <a:pt x="202" y="1626"/>
                  </a:lnTo>
                  <a:lnTo>
                    <a:pt x="199" y="1627"/>
                  </a:lnTo>
                  <a:lnTo>
                    <a:pt x="195" y="1627"/>
                  </a:lnTo>
                  <a:lnTo>
                    <a:pt x="192" y="1627"/>
                  </a:lnTo>
                  <a:lnTo>
                    <a:pt x="190" y="1625"/>
                  </a:lnTo>
                  <a:lnTo>
                    <a:pt x="188" y="1624"/>
                  </a:lnTo>
                  <a:lnTo>
                    <a:pt x="186" y="1620"/>
                  </a:lnTo>
                  <a:lnTo>
                    <a:pt x="185" y="1612"/>
                  </a:lnTo>
                  <a:lnTo>
                    <a:pt x="185" y="1601"/>
                  </a:lnTo>
                  <a:lnTo>
                    <a:pt x="186" y="1589"/>
                  </a:lnTo>
                  <a:lnTo>
                    <a:pt x="186" y="1589"/>
                  </a:lnTo>
                  <a:lnTo>
                    <a:pt x="206" y="1569"/>
                  </a:lnTo>
                  <a:lnTo>
                    <a:pt x="225" y="1548"/>
                  </a:lnTo>
                  <a:lnTo>
                    <a:pt x="242" y="1528"/>
                  </a:lnTo>
                  <a:lnTo>
                    <a:pt x="260" y="1507"/>
                  </a:lnTo>
                  <a:lnTo>
                    <a:pt x="293" y="1462"/>
                  </a:lnTo>
                  <a:lnTo>
                    <a:pt x="324" y="1418"/>
                  </a:lnTo>
                  <a:lnTo>
                    <a:pt x="353" y="1371"/>
                  </a:lnTo>
                  <a:lnTo>
                    <a:pt x="382" y="1323"/>
                  </a:lnTo>
                  <a:lnTo>
                    <a:pt x="410" y="1273"/>
                  </a:lnTo>
                  <a:lnTo>
                    <a:pt x="438" y="1221"/>
                  </a:lnTo>
                  <a:lnTo>
                    <a:pt x="438" y="1221"/>
                  </a:lnTo>
                  <a:lnTo>
                    <a:pt x="468" y="1166"/>
                  </a:lnTo>
                  <a:lnTo>
                    <a:pt x="501" y="1111"/>
                  </a:lnTo>
                  <a:lnTo>
                    <a:pt x="533" y="1057"/>
                  </a:lnTo>
                  <a:lnTo>
                    <a:pt x="566" y="1003"/>
                  </a:lnTo>
                  <a:lnTo>
                    <a:pt x="634" y="896"/>
                  </a:lnTo>
                  <a:lnTo>
                    <a:pt x="705" y="790"/>
                  </a:lnTo>
                  <a:lnTo>
                    <a:pt x="774" y="685"/>
                  </a:lnTo>
                  <a:lnTo>
                    <a:pt x="843" y="578"/>
                  </a:lnTo>
                  <a:lnTo>
                    <a:pt x="877" y="525"/>
                  </a:lnTo>
                  <a:lnTo>
                    <a:pt x="911" y="471"/>
                  </a:lnTo>
                  <a:lnTo>
                    <a:pt x="943" y="416"/>
                  </a:lnTo>
                  <a:lnTo>
                    <a:pt x="975" y="361"/>
                  </a:lnTo>
                  <a:lnTo>
                    <a:pt x="975" y="361"/>
                  </a:lnTo>
                  <a:lnTo>
                    <a:pt x="1037" y="328"/>
                  </a:lnTo>
                  <a:lnTo>
                    <a:pt x="1104" y="295"/>
                  </a:lnTo>
                  <a:lnTo>
                    <a:pt x="1175" y="264"/>
                  </a:lnTo>
                  <a:lnTo>
                    <a:pt x="1251" y="233"/>
                  </a:lnTo>
                  <a:lnTo>
                    <a:pt x="1251" y="233"/>
                  </a:lnTo>
                  <a:lnTo>
                    <a:pt x="1218" y="268"/>
                  </a:lnTo>
                  <a:lnTo>
                    <a:pt x="1186" y="303"/>
                  </a:lnTo>
                  <a:lnTo>
                    <a:pt x="1122" y="376"/>
                  </a:lnTo>
                  <a:lnTo>
                    <a:pt x="1062" y="451"/>
                  </a:lnTo>
                  <a:lnTo>
                    <a:pt x="1003" y="526"/>
                  </a:lnTo>
                  <a:lnTo>
                    <a:pt x="1003" y="526"/>
                  </a:lnTo>
                  <a:close/>
                  <a:moveTo>
                    <a:pt x="474" y="1943"/>
                  </a:moveTo>
                  <a:lnTo>
                    <a:pt x="474" y="1943"/>
                  </a:lnTo>
                  <a:lnTo>
                    <a:pt x="513" y="1880"/>
                  </a:lnTo>
                  <a:lnTo>
                    <a:pt x="554" y="1807"/>
                  </a:lnTo>
                  <a:lnTo>
                    <a:pt x="647" y="1641"/>
                  </a:lnTo>
                  <a:lnTo>
                    <a:pt x="698" y="1551"/>
                  </a:lnTo>
                  <a:lnTo>
                    <a:pt x="749" y="1459"/>
                  </a:lnTo>
                  <a:lnTo>
                    <a:pt x="803" y="1367"/>
                  </a:lnTo>
                  <a:lnTo>
                    <a:pt x="858" y="1277"/>
                  </a:lnTo>
                  <a:lnTo>
                    <a:pt x="858" y="1277"/>
                  </a:lnTo>
                  <a:lnTo>
                    <a:pt x="948" y="1153"/>
                  </a:lnTo>
                  <a:lnTo>
                    <a:pt x="948" y="1153"/>
                  </a:lnTo>
                  <a:lnTo>
                    <a:pt x="833" y="1354"/>
                  </a:lnTo>
                  <a:lnTo>
                    <a:pt x="775" y="1455"/>
                  </a:lnTo>
                  <a:lnTo>
                    <a:pt x="716" y="1555"/>
                  </a:lnTo>
                  <a:lnTo>
                    <a:pt x="658" y="1653"/>
                  </a:lnTo>
                  <a:lnTo>
                    <a:pt x="597" y="1751"/>
                  </a:lnTo>
                  <a:lnTo>
                    <a:pt x="536" y="1847"/>
                  </a:lnTo>
                  <a:lnTo>
                    <a:pt x="474" y="1943"/>
                  </a:lnTo>
                  <a:lnTo>
                    <a:pt x="474" y="1943"/>
                  </a:lnTo>
                  <a:close/>
                  <a:moveTo>
                    <a:pt x="1548" y="168"/>
                  </a:moveTo>
                  <a:lnTo>
                    <a:pt x="1548" y="168"/>
                  </a:lnTo>
                  <a:lnTo>
                    <a:pt x="1550" y="162"/>
                  </a:lnTo>
                  <a:lnTo>
                    <a:pt x="1548" y="156"/>
                  </a:lnTo>
                  <a:lnTo>
                    <a:pt x="1546" y="151"/>
                  </a:lnTo>
                  <a:lnTo>
                    <a:pt x="1541" y="148"/>
                  </a:lnTo>
                  <a:lnTo>
                    <a:pt x="1537" y="145"/>
                  </a:lnTo>
                  <a:lnTo>
                    <a:pt x="1531" y="145"/>
                  </a:lnTo>
                  <a:lnTo>
                    <a:pt x="1526" y="148"/>
                  </a:lnTo>
                  <a:lnTo>
                    <a:pt x="1523" y="154"/>
                  </a:lnTo>
                  <a:lnTo>
                    <a:pt x="1523" y="154"/>
                  </a:lnTo>
                  <a:lnTo>
                    <a:pt x="1488" y="221"/>
                  </a:lnTo>
                  <a:lnTo>
                    <a:pt x="1452" y="291"/>
                  </a:lnTo>
                  <a:lnTo>
                    <a:pt x="1415" y="358"/>
                  </a:lnTo>
                  <a:lnTo>
                    <a:pt x="1376" y="425"/>
                  </a:lnTo>
                  <a:lnTo>
                    <a:pt x="1376" y="425"/>
                  </a:lnTo>
                  <a:lnTo>
                    <a:pt x="1326" y="507"/>
                  </a:lnTo>
                  <a:lnTo>
                    <a:pt x="1275" y="589"/>
                  </a:lnTo>
                  <a:lnTo>
                    <a:pt x="1224" y="672"/>
                  </a:lnTo>
                  <a:lnTo>
                    <a:pt x="1175" y="755"/>
                  </a:lnTo>
                  <a:lnTo>
                    <a:pt x="1175" y="755"/>
                  </a:lnTo>
                  <a:lnTo>
                    <a:pt x="1078" y="904"/>
                  </a:lnTo>
                  <a:lnTo>
                    <a:pt x="980" y="1050"/>
                  </a:lnTo>
                  <a:lnTo>
                    <a:pt x="879" y="1195"/>
                  </a:lnTo>
                  <a:lnTo>
                    <a:pt x="779" y="1339"/>
                  </a:lnTo>
                  <a:lnTo>
                    <a:pt x="779" y="1339"/>
                  </a:lnTo>
                  <a:lnTo>
                    <a:pt x="778" y="1340"/>
                  </a:lnTo>
                  <a:lnTo>
                    <a:pt x="778" y="1340"/>
                  </a:lnTo>
                  <a:lnTo>
                    <a:pt x="872" y="1205"/>
                  </a:lnTo>
                  <a:lnTo>
                    <a:pt x="963" y="1069"/>
                  </a:lnTo>
                  <a:lnTo>
                    <a:pt x="1008" y="1000"/>
                  </a:lnTo>
                  <a:lnTo>
                    <a:pt x="1052" y="931"/>
                  </a:lnTo>
                  <a:lnTo>
                    <a:pt x="1094" y="862"/>
                  </a:lnTo>
                  <a:lnTo>
                    <a:pt x="1136" y="792"/>
                  </a:lnTo>
                  <a:lnTo>
                    <a:pt x="1177" y="720"/>
                  </a:lnTo>
                  <a:lnTo>
                    <a:pt x="1217" y="649"/>
                  </a:lnTo>
                  <a:lnTo>
                    <a:pt x="1256" y="576"/>
                  </a:lnTo>
                  <a:lnTo>
                    <a:pt x="1292" y="502"/>
                  </a:lnTo>
                  <a:lnTo>
                    <a:pt x="1328" y="427"/>
                  </a:lnTo>
                  <a:lnTo>
                    <a:pt x="1361" y="353"/>
                  </a:lnTo>
                  <a:lnTo>
                    <a:pt x="1393" y="275"/>
                  </a:lnTo>
                  <a:lnTo>
                    <a:pt x="1422" y="197"/>
                  </a:lnTo>
                  <a:lnTo>
                    <a:pt x="1422" y="197"/>
                  </a:lnTo>
                  <a:lnTo>
                    <a:pt x="1423" y="192"/>
                  </a:lnTo>
                  <a:lnTo>
                    <a:pt x="1422" y="188"/>
                  </a:lnTo>
                  <a:lnTo>
                    <a:pt x="1419" y="183"/>
                  </a:lnTo>
                  <a:lnTo>
                    <a:pt x="1415" y="181"/>
                  </a:lnTo>
                  <a:lnTo>
                    <a:pt x="1410" y="178"/>
                  </a:lnTo>
                  <a:lnTo>
                    <a:pt x="1406" y="178"/>
                  </a:lnTo>
                  <a:lnTo>
                    <a:pt x="1401" y="179"/>
                  </a:lnTo>
                  <a:lnTo>
                    <a:pt x="1396" y="183"/>
                  </a:lnTo>
                  <a:lnTo>
                    <a:pt x="1396" y="183"/>
                  </a:lnTo>
                  <a:lnTo>
                    <a:pt x="1366" y="218"/>
                  </a:lnTo>
                  <a:lnTo>
                    <a:pt x="1337" y="255"/>
                  </a:lnTo>
                  <a:lnTo>
                    <a:pt x="1309" y="293"/>
                  </a:lnTo>
                  <a:lnTo>
                    <a:pt x="1280" y="330"/>
                  </a:lnTo>
                  <a:lnTo>
                    <a:pt x="1254" y="369"/>
                  </a:lnTo>
                  <a:lnTo>
                    <a:pt x="1228" y="408"/>
                  </a:lnTo>
                  <a:lnTo>
                    <a:pt x="1176" y="486"/>
                  </a:lnTo>
                  <a:lnTo>
                    <a:pt x="1077" y="645"/>
                  </a:lnTo>
                  <a:lnTo>
                    <a:pt x="1026" y="725"/>
                  </a:lnTo>
                  <a:lnTo>
                    <a:pt x="1000" y="763"/>
                  </a:lnTo>
                  <a:lnTo>
                    <a:pt x="974" y="803"/>
                  </a:lnTo>
                  <a:lnTo>
                    <a:pt x="974" y="803"/>
                  </a:lnTo>
                  <a:lnTo>
                    <a:pt x="927" y="868"/>
                  </a:lnTo>
                  <a:lnTo>
                    <a:pt x="879" y="933"/>
                  </a:lnTo>
                  <a:lnTo>
                    <a:pt x="879" y="933"/>
                  </a:lnTo>
                  <a:lnTo>
                    <a:pt x="934" y="851"/>
                  </a:lnTo>
                  <a:lnTo>
                    <a:pt x="989" y="769"/>
                  </a:lnTo>
                  <a:lnTo>
                    <a:pt x="1042" y="686"/>
                  </a:lnTo>
                  <a:lnTo>
                    <a:pt x="1093" y="602"/>
                  </a:lnTo>
                  <a:lnTo>
                    <a:pt x="1142" y="516"/>
                  </a:lnTo>
                  <a:lnTo>
                    <a:pt x="1167" y="473"/>
                  </a:lnTo>
                  <a:lnTo>
                    <a:pt x="1190" y="429"/>
                  </a:lnTo>
                  <a:lnTo>
                    <a:pt x="1213" y="385"/>
                  </a:lnTo>
                  <a:lnTo>
                    <a:pt x="1235" y="340"/>
                  </a:lnTo>
                  <a:lnTo>
                    <a:pt x="1256" y="295"/>
                  </a:lnTo>
                  <a:lnTo>
                    <a:pt x="1277" y="250"/>
                  </a:lnTo>
                  <a:lnTo>
                    <a:pt x="1277" y="250"/>
                  </a:lnTo>
                  <a:lnTo>
                    <a:pt x="1278" y="245"/>
                  </a:lnTo>
                  <a:lnTo>
                    <a:pt x="1278" y="241"/>
                  </a:lnTo>
                  <a:lnTo>
                    <a:pt x="1277" y="238"/>
                  </a:lnTo>
                  <a:lnTo>
                    <a:pt x="1276" y="236"/>
                  </a:lnTo>
                  <a:lnTo>
                    <a:pt x="1272" y="230"/>
                  </a:lnTo>
                  <a:lnTo>
                    <a:pt x="1266" y="227"/>
                  </a:lnTo>
                  <a:lnTo>
                    <a:pt x="1266" y="227"/>
                  </a:lnTo>
                  <a:lnTo>
                    <a:pt x="1341" y="199"/>
                  </a:lnTo>
                  <a:lnTo>
                    <a:pt x="1419" y="172"/>
                  </a:lnTo>
                  <a:lnTo>
                    <a:pt x="1498" y="149"/>
                  </a:lnTo>
                  <a:lnTo>
                    <a:pt x="1578" y="127"/>
                  </a:lnTo>
                  <a:lnTo>
                    <a:pt x="1578" y="127"/>
                  </a:lnTo>
                  <a:lnTo>
                    <a:pt x="1548" y="168"/>
                  </a:lnTo>
                  <a:lnTo>
                    <a:pt x="1548" y="168"/>
                  </a:lnTo>
                  <a:close/>
                  <a:moveTo>
                    <a:pt x="3194" y="1221"/>
                  </a:moveTo>
                  <a:lnTo>
                    <a:pt x="3194" y="1221"/>
                  </a:lnTo>
                  <a:lnTo>
                    <a:pt x="3159" y="1271"/>
                  </a:lnTo>
                  <a:lnTo>
                    <a:pt x="3123" y="1323"/>
                  </a:lnTo>
                  <a:lnTo>
                    <a:pt x="3088" y="1376"/>
                  </a:lnTo>
                  <a:lnTo>
                    <a:pt x="3052" y="1429"/>
                  </a:lnTo>
                  <a:lnTo>
                    <a:pt x="3018" y="1483"/>
                  </a:lnTo>
                  <a:lnTo>
                    <a:pt x="2985" y="1538"/>
                  </a:lnTo>
                  <a:lnTo>
                    <a:pt x="2918" y="1649"/>
                  </a:lnTo>
                  <a:lnTo>
                    <a:pt x="2918" y="1649"/>
                  </a:lnTo>
                  <a:lnTo>
                    <a:pt x="2949" y="1590"/>
                  </a:lnTo>
                  <a:lnTo>
                    <a:pt x="2980" y="1529"/>
                  </a:lnTo>
                  <a:lnTo>
                    <a:pt x="3009" y="1467"/>
                  </a:lnTo>
                  <a:lnTo>
                    <a:pt x="3038" y="1406"/>
                  </a:lnTo>
                  <a:lnTo>
                    <a:pt x="3066" y="1344"/>
                  </a:lnTo>
                  <a:lnTo>
                    <a:pt x="3093" y="1281"/>
                  </a:lnTo>
                  <a:lnTo>
                    <a:pt x="3119" y="1218"/>
                  </a:lnTo>
                  <a:lnTo>
                    <a:pt x="3144" y="1153"/>
                  </a:lnTo>
                  <a:lnTo>
                    <a:pt x="3144" y="1153"/>
                  </a:lnTo>
                  <a:lnTo>
                    <a:pt x="3169" y="1187"/>
                  </a:lnTo>
                  <a:lnTo>
                    <a:pt x="3194" y="1221"/>
                  </a:lnTo>
                  <a:lnTo>
                    <a:pt x="3194" y="1221"/>
                  </a:lnTo>
                  <a:close/>
                  <a:moveTo>
                    <a:pt x="3118" y="1120"/>
                  </a:moveTo>
                  <a:lnTo>
                    <a:pt x="3118" y="1120"/>
                  </a:lnTo>
                  <a:lnTo>
                    <a:pt x="3036" y="1263"/>
                  </a:lnTo>
                  <a:lnTo>
                    <a:pt x="2954" y="1407"/>
                  </a:lnTo>
                  <a:lnTo>
                    <a:pt x="2793" y="1695"/>
                  </a:lnTo>
                  <a:lnTo>
                    <a:pt x="2712" y="1839"/>
                  </a:lnTo>
                  <a:lnTo>
                    <a:pt x="2631" y="1983"/>
                  </a:lnTo>
                  <a:lnTo>
                    <a:pt x="2549" y="2126"/>
                  </a:lnTo>
                  <a:lnTo>
                    <a:pt x="2465" y="2267"/>
                  </a:lnTo>
                  <a:lnTo>
                    <a:pt x="2465" y="2267"/>
                  </a:lnTo>
                  <a:lnTo>
                    <a:pt x="2504" y="2200"/>
                  </a:lnTo>
                  <a:lnTo>
                    <a:pt x="2542" y="2129"/>
                  </a:lnTo>
                  <a:lnTo>
                    <a:pt x="2581" y="2059"/>
                  </a:lnTo>
                  <a:lnTo>
                    <a:pt x="2618" y="1989"/>
                  </a:lnTo>
                  <a:lnTo>
                    <a:pt x="2692" y="1845"/>
                  </a:lnTo>
                  <a:lnTo>
                    <a:pt x="2765" y="1702"/>
                  </a:lnTo>
                  <a:lnTo>
                    <a:pt x="2910" y="1414"/>
                  </a:lnTo>
                  <a:lnTo>
                    <a:pt x="2982" y="1271"/>
                  </a:lnTo>
                  <a:lnTo>
                    <a:pt x="3056" y="1131"/>
                  </a:lnTo>
                  <a:lnTo>
                    <a:pt x="3056" y="1131"/>
                  </a:lnTo>
                  <a:lnTo>
                    <a:pt x="3057" y="1127"/>
                  </a:lnTo>
                  <a:lnTo>
                    <a:pt x="3058" y="1124"/>
                  </a:lnTo>
                  <a:lnTo>
                    <a:pt x="3058" y="1120"/>
                  </a:lnTo>
                  <a:lnTo>
                    <a:pt x="3057" y="1117"/>
                  </a:lnTo>
                  <a:lnTo>
                    <a:pt x="3055" y="1112"/>
                  </a:lnTo>
                  <a:lnTo>
                    <a:pt x="3050" y="1108"/>
                  </a:lnTo>
                  <a:lnTo>
                    <a:pt x="3044" y="1106"/>
                  </a:lnTo>
                  <a:lnTo>
                    <a:pt x="3037" y="1106"/>
                  </a:lnTo>
                  <a:lnTo>
                    <a:pt x="3031" y="1109"/>
                  </a:lnTo>
                  <a:lnTo>
                    <a:pt x="3029" y="1111"/>
                  </a:lnTo>
                  <a:lnTo>
                    <a:pt x="3027" y="1113"/>
                  </a:lnTo>
                  <a:lnTo>
                    <a:pt x="3027" y="1113"/>
                  </a:lnTo>
                  <a:lnTo>
                    <a:pt x="2967" y="1201"/>
                  </a:lnTo>
                  <a:lnTo>
                    <a:pt x="2908" y="1290"/>
                  </a:lnTo>
                  <a:lnTo>
                    <a:pt x="2793" y="1468"/>
                  </a:lnTo>
                  <a:lnTo>
                    <a:pt x="2678" y="1647"/>
                  </a:lnTo>
                  <a:lnTo>
                    <a:pt x="2564" y="1826"/>
                  </a:lnTo>
                  <a:lnTo>
                    <a:pt x="2564" y="1826"/>
                  </a:lnTo>
                  <a:lnTo>
                    <a:pt x="2488" y="1954"/>
                  </a:lnTo>
                  <a:lnTo>
                    <a:pt x="2372" y="2147"/>
                  </a:lnTo>
                  <a:lnTo>
                    <a:pt x="2326" y="2223"/>
                  </a:lnTo>
                  <a:lnTo>
                    <a:pt x="2309" y="2249"/>
                  </a:lnTo>
                  <a:lnTo>
                    <a:pt x="2300" y="2262"/>
                  </a:lnTo>
                  <a:lnTo>
                    <a:pt x="2298" y="2264"/>
                  </a:lnTo>
                  <a:lnTo>
                    <a:pt x="2299" y="2262"/>
                  </a:lnTo>
                  <a:lnTo>
                    <a:pt x="2306" y="2245"/>
                  </a:lnTo>
                  <a:lnTo>
                    <a:pt x="2324" y="2211"/>
                  </a:lnTo>
                  <a:lnTo>
                    <a:pt x="2354" y="2155"/>
                  </a:lnTo>
                  <a:lnTo>
                    <a:pt x="2354" y="2155"/>
                  </a:lnTo>
                  <a:lnTo>
                    <a:pt x="2395" y="2084"/>
                  </a:lnTo>
                  <a:lnTo>
                    <a:pt x="2437" y="2013"/>
                  </a:lnTo>
                  <a:lnTo>
                    <a:pt x="2479" y="1943"/>
                  </a:lnTo>
                  <a:lnTo>
                    <a:pt x="2522" y="1874"/>
                  </a:lnTo>
                  <a:lnTo>
                    <a:pt x="2609" y="1737"/>
                  </a:lnTo>
                  <a:lnTo>
                    <a:pt x="2652" y="1668"/>
                  </a:lnTo>
                  <a:lnTo>
                    <a:pt x="2695" y="1600"/>
                  </a:lnTo>
                  <a:lnTo>
                    <a:pt x="2736" y="1531"/>
                  </a:lnTo>
                  <a:lnTo>
                    <a:pt x="2777" y="1461"/>
                  </a:lnTo>
                  <a:lnTo>
                    <a:pt x="2816" y="1390"/>
                  </a:lnTo>
                  <a:lnTo>
                    <a:pt x="2853" y="1318"/>
                  </a:lnTo>
                  <a:lnTo>
                    <a:pt x="2889" y="1244"/>
                  </a:lnTo>
                  <a:lnTo>
                    <a:pt x="2905" y="1208"/>
                  </a:lnTo>
                  <a:lnTo>
                    <a:pt x="2921" y="1170"/>
                  </a:lnTo>
                  <a:lnTo>
                    <a:pt x="2937" y="1132"/>
                  </a:lnTo>
                  <a:lnTo>
                    <a:pt x="2951" y="1093"/>
                  </a:lnTo>
                  <a:lnTo>
                    <a:pt x="2965" y="1054"/>
                  </a:lnTo>
                  <a:lnTo>
                    <a:pt x="2978" y="1015"/>
                  </a:lnTo>
                  <a:lnTo>
                    <a:pt x="2978" y="1015"/>
                  </a:lnTo>
                  <a:lnTo>
                    <a:pt x="2979" y="1008"/>
                  </a:lnTo>
                  <a:lnTo>
                    <a:pt x="2976" y="1002"/>
                  </a:lnTo>
                  <a:lnTo>
                    <a:pt x="2973" y="998"/>
                  </a:lnTo>
                  <a:lnTo>
                    <a:pt x="2968" y="995"/>
                  </a:lnTo>
                  <a:lnTo>
                    <a:pt x="2962" y="994"/>
                  </a:lnTo>
                  <a:lnTo>
                    <a:pt x="2956" y="995"/>
                  </a:lnTo>
                  <a:lnTo>
                    <a:pt x="2951" y="998"/>
                  </a:lnTo>
                  <a:lnTo>
                    <a:pt x="2946" y="1001"/>
                  </a:lnTo>
                  <a:lnTo>
                    <a:pt x="2946" y="1001"/>
                  </a:lnTo>
                  <a:lnTo>
                    <a:pt x="2883" y="1089"/>
                  </a:lnTo>
                  <a:lnTo>
                    <a:pt x="2820" y="1175"/>
                  </a:lnTo>
                  <a:lnTo>
                    <a:pt x="2759" y="1263"/>
                  </a:lnTo>
                  <a:lnTo>
                    <a:pt x="2697" y="1351"/>
                  </a:lnTo>
                  <a:lnTo>
                    <a:pt x="2697" y="1351"/>
                  </a:lnTo>
                  <a:lnTo>
                    <a:pt x="2727" y="1292"/>
                  </a:lnTo>
                  <a:lnTo>
                    <a:pt x="2756" y="1233"/>
                  </a:lnTo>
                  <a:lnTo>
                    <a:pt x="2784" y="1173"/>
                  </a:lnTo>
                  <a:lnTo>
                    <a:pt x="2812" y="1113"/>
                  </a:lnTo>
                  <a:lnTo>
                    <a:pt x="2838" y="1053"/>
                  </a:lnTo>
                  <a:lnTo>
                    <a:pt x="2863" y="990"/>
                  </a:lnTo>
                  <a:lnTo>
                    <a:pt x="2887" y="928"/>
                  </a:lnTo>
                  <a:lnTo>
                    <a:pt x="2910" y="865"/>
                  </a:lnTo>
                  <a:lnTo>
                    <a:pt x="2910" y="865"/>
                  </a:lnTo>
                  <a:lnTo>
                    <a:pt x="3014" y="992"/>
                  </a:lnTo>
                  <a:lnTo>
                    <a:pt x="3066" y="1056"/>
                  </a:lnTo>
                  <a:lnTo>
                    <a:pt x="3118" y="1120"/>
                  </a:lnTo>
                  <a:lnTo>
                    <a:pt x="3118" y="1120"/>
                  </a:lnTo>
                  <a:close/>
                  <a:moveTo>
                    <a:pt x="2886" y="837"/>
                  </a:moveTo>
                  <a:lnTo>
                    <a:pt x="2886" y="837"/>
                  </a:lnTo>
                  <a:lnTo>
                    <a:pt x="2885" y="838"/>
                  </a:lnTo>
                  <a:lnTo>
                    <a:pt x="2885" y="838"/>
                  </a:lnTo>
                  <a:lnTo>
                    <a:pt x="2835" y="897"/>
                  </a:lnTo>
                  <a:lnTo>
                    <a:pt x="2786" y="957"/>
                  </a:lnTo>
                  <a:lnTo>
                    <a:pt x="2739" y="1017"/>
                  </a:lnTo>
                  <a:lnTo>
                    <a:pt x="2693" y="1078"/>
                  </a:lnTo>
                  <a:lnTo>
                    <a:pt x="2693" y="1078"/>
                  </a:lnTo>
                  <a:lnTo>
                    <a:pt x="2711" y="1035"/>
                  </a:lnTo>
                  <a:lnTo>
                    <a:pt x="2726" y="990"/>
                  </a:lnTo>
                  <a:lnTo>
                    <a:pt x="2741" y="946"/>
                  </a:lnTo>
                  <a:lnTo>
                    <a:pt x="2755" y="902"/>
                  </a:lnTo>
                  <a:lnTo>
                    <a:pt x="2768" y="857"/>
                  </a:lnTo>
                  <a:lnTo>
                    <a:pt x="2780" y="813"/>
                  </a:lnTo>
                  <a:lnTo>
                    <a:pt x="2789" y="768"/>
                  </a:lnTo>
                  <a:lnTo>
                    <a:pt x="2798" y="724"/>
                  </a:lnTo>
                  <a:lnTo>
                    <a:pt x="2798" y="724"/>
                  </a:lnTo>
                  <a:lnTo>
                    <a:pt x="2842" y="781"/>
                  </a:lnTo>
                  <a:lnTo>
                    <a:pt x="2886" y="837"/>
                  </a:lnTo>
                  <a:lnTo>
                    <a:pt x="2886" y="837"/>
                  </a:lnTo>
                  <a:close/>
                  <a:moveTo>
                    <a:pt x="2045" y="2174"/>
                  </a:moveTo>
                  <a:lnTo>
                    <a:pt x="2045" y="2174"/>
                  </a:lnTo>
                  <a:lnTo>
                    <a:pt x="2012" y="2177"/>
                  </a:lnTo>
                  <a:lnTo>
                    <a:pt x="1981" y="2181"/>
                  </a:lnTo>
                  <a:lnTo>
                    <a:pt x="1951" y="2182"/>
                  </a:lnTo>
                  <a:lnTo>
                    <a:pt x="1923" y="2183"/>
                  </a:lnTo>
                  <a:lnTo>
                    <a:pt x="1923" y="2183"/>
                  </a:lnTo>
                  <a:lnTo>
                    <a:pt x="1989" y="2093"/>
                  </a:lnTo>
                  <a:lnTo>
                    <a:pt x="2052" y="2002"/>
                  </a:lnTo>
                  <a:lnTo>
                    <a:pt x="2114" y="1909"/>
                  </a:lnTo>
                  <a:lnTo>
                    <a:pt x="2173" y="1816"/>
                  </a:lnTo>
                  <a:lnTo>
                    <a:pt x="2232" y="1721"/>
                  </a:lnTo>
                  <a:lnTo>
                    <a:pt x="2288" y="1625"/>
                  </a:lnTo>
                  <a:lnTo>
                    <a:pt x="2343" y="1528"/>
                  </a:lnTo>
                  <a:lnTo>
                    <a:pt x="2398" y="1429"/>
                  </a:lnTo>
                  <a:lnTo>
                    <a:pt x="2398" y="1429"/>
                  </a:lnTo>
                  <a:lnTo>
                    <a:pt x="2515" y="1214"/>
                  </a:lnTo>
                  <a:lnTo>
                    <a:pt x="2632" y="998"/>
                  </a:lnTo>
                  <a:lnTo>
                    <a:pt x="2632" y="998"/>
                  </a:lnTo>
                  <a:lnTo>
                    <a:pt x="2670" y="932"/>
                  </a:lnTo>
                  <a:lnTo>
                    <a:pt x="2697" y="886"/>
                  </a:lnTo>
                  <a:lnTo>
                    <a:pt x="2717" y="858"/>
                  </a:lnTo>
                  <a:lnTo>
                    <a:pt x="2722" y="849"/>
                  </a:lnTo>
                  <a:lnTo>
                    <a:pt x="2727" y="844"/>
                  </a:lnTo>
                  <a:lnTo>
                    <a:pt x="2731" y="843"/>
                  </a:lnTo>
                  <a:lnTo>
                    <a:pt x="2732" y="843"/>
                  </a:lnTo>
                  <a:lnTo>
                    <a:pt x="2732" y="845"/>
                  </a:lnTo>
                  <a:lnTo>
                    <a:pt x="2732" y="850"/>
                  </a:lnTo>
                  <a:lnTo>
                    <a:pt x="2731" y="857"/>
                  </a:lnTo>
                  <a:lnTo>
                    <a:pt x="2725" y="879"/>
                  </a:lnTo>
                  <a:lnTo>
                    <a:pt x="2714" y="910"/>
                  </a:lnTo>
                  <a:lnTo>
                    <a:pt x="2700" y="946"/>
                  </a:lnTo>
                  <a:lnTo>
                    <a:pt x="2684" y="987"/>
                  </a:lnTo>
                  <a:lnTo>
                    <a:pt x="2646" y="1074"/>
                  </a:lnTo>
                  <a:lnTo>
                    <a:pt x="2609" y="1157"/>
                  </a:lnTo>
                  <a:lnTo>
                    <a:pt x="2592" y="1192"/>
                  </a:lnTo>
                  <a:lnTo>
                    <a:pt x="2578" y="1220"/>
                  </a:lnTo>
                  <a:lnTo>
                    <a:pt x="2578" y="1220"/>
                  </a:lnTo>
                  <a:lnTo>
                    <a:pt x="2523" y="1322"/>
                  </a:lnTo>
                  <a:lnTo>
                    <a:pt x="2467" y="1422"/>
                  </a:lnTo>
                  <a:lnTo>
                    <a:pt x="2467" y="1422"/>
                  </a:lnTo>
                  <a:lnTo>
                    <a:pt x="2412" y="1515"/>
                  </a:lnTo>
                  <a:lnTo>
                    <a:pt x="2358" y="1608"/>
                  </a:lnTo>
                  <a:lnTo>
                    <a:pt x="2306" y="1702"/>
                  </a:lnTo>
                  <a:lnTo>
                    <a:pt x="2253" y="1796"/>
                  </a:lnTo>
                  <a:lnTo>
                    <a:pt x="2150" y="1985"/>
                  </a:lnTo>
                  <a:lnTo>
                    <a:pt x="2097" y="2080"/>
                  </a:lnTo>
                  <a:lnTo>
                    <a:pt x="2045" y="2174"/>
                  </a:lnTo>
                  <a:lnTo>
                    <a:pt x="2045" y="2174"/>
                  </a:lnTo>
                  <a:close/>
                  <a:moveTo>
                    <a:pt x="1801" y="2176"/>
                  </a:moveTo>
                  <a:lnTo>
                    <a:pt x="1801" y="2176"/>
                  </a:lnTo>
                  <a:lnTo>
                    <a:pt x="1854" y="2104"/>
                  </a:lnTo>
                  <a:lnTo>
                    <a:pt x="1903" y="2030"/>
                  </a:lnTo>
                  <a:lnTo>
                    <a:pt x="1952" y="1955"/>
                  </a:lnTo>
                  <a:lnTo>
                    <a:pt x="1999" y="1879"/>
                  </a:lnTo>
                  <a:lnTo>
                    <a:pt x="1999" y="1879"/>
                  </a:lnTo>
                  <a:lnTo>
                    <a:pt x="1964" y="1955"/>
                  </a:lnTo>
                  <a:lnTo>
                    <a:pt x="1929" y="2031"/>
                  </a:lnTo>
                  <a:lnTo>
                    <a:pt x="1895" y="2107"/>
                  </a:lnTo>
                  <a:lnTo>
                    <a:pt x="1863" y="2182"/>
                  </a:lnTo>
                  <a:lnTo>
                    <a:pt x="1863" y="2182"/>
                  </a:lnTo>
                  <a:lnTo>
                    <a:pt x="1832" y="2180"/>
                  </a:lnTo>
                  <a:lnTo>
                    <a:pt x="1801" y="2176"/>
                  </a:lnTo>
                  <a:lnTo>
                    <a:pt x="1801" y="2176"/>
                  </a:lnTo>
                  <a:close/>
                  <a:moveTo>
                    <a:pt x="2775" y="693"/>
                  </a:moveTo>
                  <a:lnTo>
                    <a:pt x="2775" y="693"/>
                  </a:lnTo>
                  <a:lnTo>
                    <a:pt x="2773" y="694"/>
                  </a:lnTo>
                  <a:lnTo>
                    <a:pt x="2770" y="697"/>
                  </a:lnTo>
                  <a:lnTo>
                    <a:pt x="2770" y="697"/>
                  </a:lnTo>
                  <a:lnTo>
                    <a:pt x="2718" y="786"/>
                  </a:lnTo>
                  <a:lnTo>
                    <a:pt x="2666" y="873"/>
                  </a:lnTo>
                  <a:lnTo>
                    <a:pt x="2615" y="962"/>
                  </a:lnTo>
                  <a:lnTo>
                    <a:pt x="2566" y="1053"/>
                  </a:lnTo>
                  <a:lnTo>
                    <a:pt x="2466" y="1232"/>
                  </a:lnTo>
                  <a:lnTo>
                    <a:pt x="2369" y="1412"/>
                  </a:lnTo>
                  <a:lnTo>
                    <a:pt x="2369" y="1412"/>
                  </a:lnTo>
                  <a:lnTo>
                    <a:pt x="2349" y="1446"/>
                  </a:lnTo>
                  <a:lnTo>
                    <a:pt x="2328" y="1482"/>
                  </a:lnTo>
                  <a:lnTo>
                    <a:pt x="2305" y="1517"/>
                  </a:lnTo>
                  <a:lnTo>
                    <a:pt x="2279" y="1555"/>
                  </a:lnTo>
                  <a:lnTo>
                    <a:pt x="2226" y="1630"/>
                  </a:lnTo>
                  <a:lnTo>
                    <a:pt x="2170" y="1706"/>
                  </a:lnTo>
                  <a:lnTo>
                    <a:pt x="2116" y="1779"/>
                  </a:lnTo>
                  <a:lnTo>
                    <a:pt x="2067" y="1848"/>
                  </a:lnTo>
                  <a:lnTo>
                    <a:pt x="2045" y="1882"/>
                  </a:lnTo>
                  <a:lnTo>
                    <a:pt x="2025" y="1914"/>
                  </a:lnTo>
                  <a:lnTo>
                    <a:pt x="2007" y="1943"/>
                  </a:lnTo>
                  <a:lnTo>
                    <a:pt x="1993" y="1970"/>
                  </a:lnTo>
                  <a:lnTo>
                    <a:pt x="1993" y="1970"/>
                  </a:lnTo>
                  <a:lnTo>
                    <a:pt x="2014" y="1927"/>
                  </a:lnTo>
                  <a:lnTo>
                    <a:pt x="2037" y="1885"/>
                  </a:lnTo>
                  <a:lnTo>
                    <a:pt x="2081" y="1799"/>
                  </a:lnTo>
                  <a:lnTo>
                    <a:pt x="2128" y="1716"/>
                  </a:lnTo>
                  <a:lnTo>
                    <a:pt x="2176" y="1633"/>
                  </a:lnTo>
                  <a:lnTo>
                    <a:pt x="2225" y="1551"/>
                  </a:lnTo>
                  <a:lnTo>
                    <a:pt x="2275" y="1469"/>
                  </a:lnTo>
                  <a:lnTo>
                    <a:pt x="2376" y="1307"/>
                  </a:lnTo>
                  <a:lnTo>
                    <a:pt x="2425" y="1225"/>
                  </a:lnTo>
                  <a:lnTo>
                    <a:pt x="2474" y="1143"/>
                  </a:lnTo>
                  <a:lnTo>
                    <a:pt x="2522" y="1060"/>
                  </a:lnTo>
                  <a:lnTo>
                    <a:pt x="2569" y="976"/>
                  </a:lnTo>
                  <a:lnTo>
                    <a:pt x="2614" y="891"/>
                  </a:lnTo>
                  <a:lnTo>
                    <a:pt x="2635" y="849"/>
                  </a:lnTo>
                  <a:lnTo>
                    <a:pt x="2656" y="806"/>
                  </a:lnTo>
                  <a:lnTo>
                    <a:pt x="2676" y="761"/>
                  </a:lnTo>
                  <a:lnTo>
                    <a:pt x="2694" y="718"/>
                  </a:lnTo>
                  <a:lnTo>
                    <a:pt x="2713" y="673"/>
                  </a:lnTo>
                  <a:lnTo>
                    <a:pt x="2731" y="628"/>
                  </a:lnTo>
                  <a:lnTo>
                    <a:pt x="2731" y="628"/>
                  </a:lnTo>
                  <a:lnTo>
                    <a:pt x="2753" y="660"/>
                  </a:lnTo>
                  <a:lnTo>
                    <a:pt x="2775" y="693"/>
                  </a:lnTo>
                  <a:lnTo>
                    <a:pt x="2775" y="693"/>
                  </a:lnTo>
                  <a:close/>
                  <a:moveTo>
                    <a:pt x="2639" y="474"/>
                  </a:moveTo>
                  <a:lnTo>
                    <a:pt x="2639" y="474"/>
                  </a:lnTo>
                  <a:lnTo>
                    <a:pt x="2639" y="473"/>
                  </a:lnTo>
                  <a:lnTo>
                    <a:pt x="2639" y="473"/>
                  </a:lnTo>
                  <a:lnTo>
                    <a:pt x="2656" y="505"/>
                  </a:lnTo>
                  <a:lnTo>
                    <a:pt x="2674" y="536"/>
                  </a:lnTo>
                  <a:lnTo>
                    <a:pt x="2692" y="568"/>
                  </a:lnTo>
                  <a:lnTo>
                    <a:pt x="2711" y="598"/>
                  </a:lnTo>
                  <a:lnTo>
                    <a:pt x="2711" y="598"/>
                  </a:lnTo>
                  <a:lnTo>
                    <a:pt x="2708" y="600"/>
                  </a:lnTo>
                  <a:lnTo>
                    <a:pt x="2706" y="602"/>
                  </a:lnTo>
                  <a:lnTo>
                    <a:pt x="2706" y="602"/>
                  </a:lnTo>
                  <a:lnTo>
                    <a:pt x="2676" y="646"/>
                  </a:lnTo>
                  <a:lnTo>
                    <a:pt x="2645" y="691"/>
                  </a:lnTo>
                  <a:lnTo>
                    <a:pt x="2587" y="782"/>
                  </a:lnTo>
                  <a:lnTo>
                    <a:pt x="2529" y="873"/>
                  </a:lnTo>
                  <a:lnTo>
                    <a:pt x="2474" y="967"/>
                  </a:lnTo>
                  <a:lnTo>
                    <a:pt x="2420" y="1061"/>
                  </a:lnTo>
                  <a:lnTo>
                    <a:pt x="2368" y="1156"/>
                  </a:lnTo>
                  <a:lnTo>
                    <a:pt x="2264" y="1345"/>
                  </a:lnTo>
                  <a:lnTo>
                    <a:pt x="2161" y="1536"/>
                  </a:lnTo>
                  <a:lnTo>
                    <a:pt x="2108" y="1630"/>
                  </a:lnTo>
                  <a:lnTo>
                    <a:pt x="2054" y="1724"/>
                  </a:lnTo>
                  <a:lnTo>
                    <a:pt x="2000" y="1818"/>
                  </a:lnTo>
                  <a:lnTo>
                    <a:pt x="1944" y="1910"/>
                  </a:lnTo>
                  <a:lnTo>
                    <a:pt x="1886" y="2002"/>
                  </a:lnTo>
                  <a:lnTo>
                    <a:pt x="1826" y="2092"/>
                  </a:lnTo>
                  <a:lnTo>
                    <a:pt x="1826" y="2092"/>
                  </a:lnTo>
                  <a:lnTo>
                    <a:pt x="1849" y="2057"/>
                  </a:lnTo>
                  <a:lnTo>
                    <a:pt x="1871" y="2017"/>
                  </a:lnTo>
                  <a:lnTo>
                    <a:pt x="1894" y="1975"/>
                  </a:lnTo>
                  <a:lnTo>
                    <a:pt x="1916" y="1930"/>
                  </a:lnTo>
                  <a:lnTo>
                    <a:pt x="1937" y="1884"/>
                  </a:lnTo>
                  <a:lnTo>
                    <a:pt x="1958" y="1836"/>
                  </a:lnTo>
                  <a:lnTo>
                    <a:pt x="2000" y="1735"/>
                  </a:lnTo>
                  <a:lnTo>
                    <a:pt x="2042" y="1633"/>
                  </a:lnTo>
                  <a:lnTo>
                    <a:pt x="2086" y="1532"/>
                  </a:lnTo>
                  <a:lnTo>
                    <a:pt x="2107" y="1483"/>
                  </a:lnTo>
                  <a:lnTo>
                    <a:pt x="2129" y="1436"/>
                  </a:lnTo>
                  <a:lnTo>
                    <a:pt x="2151" y="1392"/>
                  </a:lnTo>
                  <a:lnTo>
                    <a:pt x="2175" y="1349"/>
                  </a:lnTo>
                  <a:lnTo>
                    <a:pt x="2175" y="1349"/>
                  </a:lnTo>
                  <a:lnTo>
                    <a:pt x="2295" y="1132"/>
                  </a:lnTo>
                  <a:lnTo>
                    <a:pt x="2356" y="1024"/>
                  </a:lnTo>
                  <a:lnTo>
                    <a:pt x="2416" y="916"/>
                  </a:lnTo>
                  <a:lnTo>
                    <a:pt x="2474" y="807"/>
                  </a:lnTo>
                  <a:lnTo>
                    <a:pt x="2530" y="697"/>
                  </a:lnTo>
                  <a:lnTo>
                    <a:pt x="2585" y="587"/>
                  </a:lnTo>
                  <a:lnTo>
                    <a:pt x="2612" y="530"/>
                  </a:lnTo>
                  <a:lnTo>
                    <a:pt x="2639" y="474"/>
                  </a:lnTo>
                  <a:lnTo>
                    <a:pt x="2639" y="474"/>
                  </a:lnTo>
                  <a:close/>
                  <a:moveTo>
                    <a:pt x="2115" y="1407"/>
                  </a:moveTo>
                  <a:lnTo>
                    <a:pt x="2115" y="1407"/>
                  </a:lnTo>
                  <a:lnTo>
                    <a:pt x="2063" y="1498"/>
                  </a:lnTo>
                  <a:lnTo>
                    <a:pt x="2014" y="1592"/>
                  </a:lnTo>
                  <a:lnTo>
                    <a:pt x="1965" y="1685"/>
                  </a:lnTo>
                  <a:lnTo>
                    <a:pt x="1917" y="1779"/>
                  </a:lnTo>
                  <a:lnTo>
                    <a:pt x="1871" y="1874"/>
                  </a:lnTo>
                  <a:lnTo>
                    <a:pt x="1828" y="1970"/>
                  </a:lnTo>
                  <a:lnTo>
                    <a:pt x="1807" y="2019"/>
                  </a:lnTo>
                  <a:lnTo>
                    <a:pt x="1787" y="2068"/>
                  </a:lnTo>
                  <a:lnTo>
                    <a:pt x="1767" y="2118"/>
                  </a:lnTo>
                  <a:lnTo>
                    <a:pt x="1749" y="2168"/>
                  </a:lnTo>
                  <a:lnTo>
                    <a:pt x="1749" y="2168"/>
                  </a:lnTo>
                  <a:lnTo>
                    <a:pt x="1706" y="2157"/>
                  </a:lnTo>
                  <a:lnTo>
                    <a:pt x="1665" y="2146"/>
                  </a:lnTo>
                  <a:lnTo>
                    <a:pt x="1665" y="2146"/>
                  </a:lnTo>
                  <a:lnTo>
                    <a:pt x="1890" y="1778"/>
                  </a:lnTo>
                  <a:lnTo>
                    <a:pt x="2004" y="1593"/>
                  </a:lnTo>
                  <a:lnTo>
                    <a:pt x="2115" y="1407"/>
                  </a:lnTo>
                  <a:lnTo>
                    <a:pt x="2115" y="1407"/>
                  </a:lnTo>
                  <a:close/>
                  <a:moveTo>
                    <a:pt x="2252" y="669"/>
                  </a:moveTo>
                  <a:lnTo>
                    <a:pt x="2252" y="669"/>
                  </a:lnTo>
                  <a:lnTo>
                    <a:pt x="2217" y="738"/>
                  </a:lnTo>
                  <a:lnTo>
                    <a:pt x="2182" y="806"/>
                  </a:lnTo>
                  <a:lnTo>
                    <a:pt x="2144" y="872"/>
                  </a:lnTo>
                  <a:lnTo>
                    <a:pt x="2106" y="939"/>
                  </a:lnTo>
                  <a:lnTo>
                    <a:pt x="2026" y="1071"/>
                  </a:lnTo>
                  <a:lnTo>
                    <a:pt x="1946" y="1202"/>
                  </a:lnTo>
                  <a:lnTo>
                    <a:pt x="1946" y="1202"/>
                  </a:lnTo>
                  <a:lnTo>
                    <a:pt x="1884" y="1305"/>
                  </a:lnTo>
                  <a:lnTo>
                    <a:pt x="1823" y="1407"/>
                  </a:lnTo>
                  <a:lnTo>
                    <a:pt x="1823" y="1407"/>
                  </a:lnTo>
                  <a:lnTo>
                    <a:pt x="1859" y="1345"/>
                  </a:lnTo>
                  <a:lnTo>
                    <a:pt x="1893" y="1281"/>
                  </a:lnTo>
                  <a:lnTo>
                    <a:pt x="1926" y="1218"/>
                  </a:lnTo>
                  <a:lnTo>
                    <a:pt x="1959" y="1153"/>
                  </a:lnTo>
                  <a:lnTo>
                    <a:pt x="2024" y="1023"/>
                  </a:lnTo>
                  <a:lnTo>
                    <a:pt x="2086" y="893"/>
                  </a:lnTo>
                  <a:lnTo>
                    <a:pt x="2209" y="637"/>
                  </a:lnTo>
                  <a:lnTo>
                    <a:pt x="2271" y="512"/>
                  </a:lnTo>
                  <a:lnTo>
                    <a:pt x="2302" y="450"/>
                  </a:lnTo>
                  <a:lnTo>
                    <a:pt x="2334" y="389"/>
                  </a:lnTo>
                  <a:lnTo>
                    <a:pt x="2334" y="389"/>
                  </a:lnTo>
                  <a:lnTo>
                    <a:pt x="2371" y="319"/>
                  </a:lnTo>
                  <a:lnTo>
                    <a:pt x="2397" y="274"/>
                  </a:lnTo>
                  <a:lnTo>
                    <a:pt x="2405" y="260"/>
                  </a:lnTo>
                  <a:lnTo>
                    <a:pt x="2412" y="252"/>
                  </a:lnTo>
                  <a:lnTo>
                    <a:pt x="2416" y="248"/>
                  </a:lnTo>
                  <a:lnTo>
                    <a:pt x="2417" y="248"/>
                  </a:lnTo>
                  <a:lnTo>
                    <a:pt x="2417" y="250"/>
                  </a:lnTo>
                  <a:lnTo>
                    <a:pt x="2417" y="255"/>
                  </a:lnTo>
                  <a:lnTo>
                    <a:pt x="2415" y="265"/>
                  </a:lnTo>
                  <a:lnTo>
                    <a:pt x="2405" y="293"/>
                  </a:lnTo>
                  <a:lnTo>
                    <a:pt x="2391" y="332"/>
                  </a:lnTo>
                  <a:lnTo>
                    <a:pt x="2372" y="377"/>
                  </a:lnTo>
                  <a:lnTo>
                    <a:pt x="2330" y="481"/>
                  </a:lnTo>
                  <a:lnTo>
                    <a:pt x="2288" y="581"/>
                  </a:lnTo>
                  <a:lnTo>
                    <a:pt x="2259" y="651"/>
                  </a:lnTo>
                  <a:lnTo>
                    <a:pt x="2252" y="669"/>
                  </a:lnTo>
                  <a:lnTo>
                    <a:pt x="2252" y="669"/>
                  </a:lnTo>
                  <a:close/>
                  <a:moveTo>
                    <a:pt x="2419" y="183"/>
                  </a:moveTo>
                  <a:lnTo>
                    <a:pt x="2419" y="183"/>
                  </a:lnTo>
                  <a:lnTo>
                    <a:pt x="2371" y="262"/>
                  </a:lnTo>
                  <a:lnTo>
                    <a:pt x="2323" y="343"/>
                  </a:lnTo>
                  <a:lnTo>
                    <a:pt x="2278" y="425"/>
                  </a:lnTo>
                  <a:lnTo>
                    <a:pt x="2232" y="507"/>
                  </a:lnTo>
                  <a:lnTo>
                    <a:pt x="2187" y="590"/>
                  </a:lnTo>
                  <a:lnTo>
                    <a:pt x="2143" y="673"/>
                  </a:lnTo>
                  <a:lnTo>
                    <a:pt x="2058" y="841"/>
                  </a:lnTo>
                  <a:lnTo>
                    <a:pt x="1888" y="1175"/>
                  </a:lnTo>
                  <a:lnTo>
                    <a:pt x="1802" y="1343"/>
                  </a:lnTo>
                  <a:lnTo>
                    <a:pt x="1759" y="1426"/>
                  </a:lnTo>
                  <a:lnTo>
                    <a:pt x="1716" y="1509"/>
                  </a:lnTo>
                  <a:lnTo>
                    <a:pt x="1716" y="1509"/>
                  </a:lnTo>
                  <a:lnTo>
                    <a:pt x="1682" y="1569"/>
                  </a:lnTo>
                  <a:lnTo>
                    <a:pt x="1647" y="1628"/>
                  </a:lnTo>
                  <a:lnTo>
                    <a:pt x="1610" y="1687"/>
                  </a:lnTo>
                  <a:lnTo>
                    <a:pt x="1573" y="1744"/>
                  </a:lnTo>
                  <a:lnTo>
                    <a:pt x="1573" y="1744"/>
                  </a:lnTo>
                  <a:lnTo>
                    <a:pt x="1524" y="1822"/>
                  </a:lnTo>
                  <a:lnTo>
                    <a:pt x="1484" y="1879"/>
                  </a:lnTo>
                  <a:lnTo>
                    <a:pt x="1454" y="1919"/>
                  </a:lnTo>
                  <a:lnTo>
                    <a:pt x="1442" y="1934"/>
                  </a:lnTo>
                  <a:lnTo>
                    <a:pt x="1433" y="1944"/>
                  </a:lnTo>
                  <a:lnTo>
                    <a:pt x="1423" y="1951"/>
                  </a:lnTo>
                  <a:lnTo>
                    <a:pt x="1417" y="1956"/>
                  </a:lnTo>
                  <a:lnTo>
                    <a:pt x="1413" y="1957"/>
                  </a:lnTo>
                  <a:lnTo>
                    <a:pt x="1410" y="1957"/>
                  </a:lnTo>
                  <a:lnTo>
                    <a:pt x="1409" y="1956"/>
                  </a:lnTo>
                  <a:lnTo>
                    <a:pt x="1407" y="1953"/>
                  </a:lnTo>
                  <a:lnTo>
                    <a:pt x="1407" y="1946"/>
                  </a:lnTo>
                  <a:lnTo>
                    <a:pt x="1407" y="1937"/>
                  </a:lnTo>
                  <a:lnTo>
                    <a:pt x="1409" y="1927"/>
                  </a:lnTo>
                  <a:lnTo>
                    <a:pt x="1416" y="1902"/>
                  </a:lnTo>
                  <a:lnTo>
                    <a:pt x="1426" y="1872"/>
                  </a:lnTo>
                  <a:lnTo>
                    <a:pt x="1437" y="1838"/>
                  </a:lnTo>
                  <a:lnTo>
                    <a:pt x="1451" y="1803"/>
                  </a:lnTo>
                  <a:lnTo>
                    <a:pt x="1481" y="1734"/>
                  </a:lnTo>
                  <a:lnTo>
                    <a:pt x="1505" y="1680"/>
                  </a:lnTo>
                  <a:lnTo>
                    <a:pt x="1505" y="1680"/>
                  </a:lnTo>
                  <a:lnTo>
                    <a:pt x="1507" y="1674"/>
                  </a:lnTo>
                  <a:lnTo>
                    <a:pt x="1507" y="1674"/>
                  </a:lnTo>
                  <a:lnTo>
                    <a:pt x="1539" y="1631"/>
                  </a:lnTo>
                  <a:lnTo>
                    <a:pt x="1571" y="1586"/>
                  </a:lnTo>
                  <a:lnTo>
                    <a:pt x="1601" y="1541"/>
                  </a:lnTo>
                  <a:lnTo>
                    <a:pt x="1630" y="1495"/>
                  </a:lnTo>
                  <a:lnTo>
                    <a:pt x="1658" y="1448"/>
                  </a:lnTo>
                  <a:lnTo>
                    <a:pt x="1687" y="1401"/>
                  </a:lnTo>
                  <a:lnTo>
                    <a:pt x="1742" y="1308"/>
                  </a:lnTo>
                  <a:lnTo>
                    <a:pt x="1794" y="1212"/>
                  </a:lnTo>
                  <a:lnTo>
                    <a:pt x="1845" y="1115"/>
                  </a:lnTo>
                  <a:lnTo>
                    <a:pt x="1895" y="1016"/>
                  </a:lnTo>
                  <a:lnTo>
                    <a:pt x="1944" y="919"/>
                  </a:lnTo>
                  <a:lnTo>
                    <a:pt x="2044" y="722"/>
                  </a:lnTo>
                  <a:lnTo>
                    <a:pt x="2095" y="624"/>
                  </a:lnTo>
                  <a:lnTo>
                    <a:pt x="2147" y="528"/>
                  </a:lnTo>
                  <a:lnTo>
                    <a:pt x="2200" y="432"/>
                  </a:lnTo>
                  <a:lnTo>
                    <a:pt x="2227" y="384"/>
                  </a:lnTo>
                  <a:lnTo>
                    <a:pt x="2257" y="337"/>
                  </a:lnTo>
                  <a:lnTo>
                    <a:pt x="2285" y="291"/>
                  </a:lnTo>
                  <a:lnTo>
                    <a:pt x="2315" y="245"/>
                  </a:lnTo>
                  <a:lnTo>
                    <a:pt x="2345" y="199"/>
                  </a:lnTo>
                  <a:lnTo>
                    <a:pt x="2376" y="155"/>
                  </a:lnTo>
                  <a:lnTo>
                    <a:pt x="2376" y="155"/>
                  </a:lnTo>
                  <a:lnTo>
                    <a:pt x="2398" y="168"/>
                  </a:lnTo>
                  <a:lnTo>
                    <a:pt x="2419" y="183"/>
                  </a:lnTo>
                  <a:lnTo>
                    <a:pt x="2419" y="183"/>
                  </a:lnTo>
                  <a:close/>
                  <a:moveTo>
                    <a:pt x="1805" y="973"/>
                  </a:moveTo>
                  <a:lnTo>
                    <a:pt x="1805" y="973"/>
                  </a:lnTo>
                  <a:lnTo>
                    <a:pt x="1760" y="1064"/>
                  </a:lnTo>
                  <a:lnTo>
                    <a:pt x="1716" y="1157"/>
                  </a:lnTo>
                  <a:lnTo>
                    <a:pt x="1623" y="1343"/>
                  </a:lnTo>
                  <a:lnTo>
                    <a:pt x="1578" y="1435"/>
                  </a:lnTo>
                  <a:lnTo>
                    <a:pt x="1533" y="1529"/>
                  </a:lnTo>
                  <a:lnTo>
                    <a:pt x="1490" y="1624"/>
                  </a:lnTo>
                  <a:lnTo>
                    <a:pt x="1448" y="1719"/>
                  </a:lnTo>
                  <a:lnTo>
                    <a:pt x="1448" y="1719"/>
                  </a:lnTo>
                  <a:lnTo>
                    <a:pt x="1400" y="1781"/>
                  </a:lnTo>
                  <a:lnTo>
                    <a:pt x="1374" y="1811"/>
                  </a:lnTo>
                  <a:lnTo>
                    <a:pt x="1348" y="1840"/>
                  </a:lnTo>
                  <a:lnTo>
                    <a:pt x="1323" y="1871"/>
                  </a:lnTo>
                  <a:lnTo>
                    <a:pt x="1294" y="1900"/>
                  </a:lnTo>
                  <a:lnTo>
                    <a:pt x="1268" y="1928"/>
                  </a:lnTo>
                  <a:lnTo>
                    <a:pt x="1238" y="1957"/>
                  </a:lnTo>
                  <a:lnTo>
                    <a:pt x="1238" y="1957"/>
                  </a:lnTo>
                  <a:lnTo>
                    <a:pt x="1271" y="1906"/>
                  </a:lnTo>
                  <a:lnTo>
                    <a:pt x="1301" y="1854"/>
                  </a:lnTo>
                  <a:lnTo>
                    <a:pt x="1333" y="1803"/>
                  </a:lnTo>
                  <a:lnTo>
                    <a:pt x="1362" y="1750"/>
                  </a:lnTo>
                  <a:lnTo>
                    <a:pt x="1422" y="1644"/>
                  </a:lnTo>
                  <a:lnTo>
                    <a:pt x="1479" y="1537"/>
                  </a:lnTo>
                  <a:lnTo>
                    <a:pt x="1537" y="1429"/>
                  </a:lnTo>
                  <a:lnTo>
                    <a:pt x="1594" y="1323"/>
                  </a:lnTo>
                  <a:lnTo>
                    <a:pt x="1651" y="1216"/>
                  </a:lnTo>
                  <a:lnTo>
                    <a:pt x="1682" y="1165"/>
                  </a:lnTo>
                  <a:lnTo>
                    <a:pt x="1712" y="1112"/>
                  </a:lnTo>
                  <a:lnTo>
                    <a:pt x="1712" y="1112"/>
                  </a:lnTo>
                  <a:lnTo>
                    <a:pt x="1781" y="996"/>
                  </a:lnTo>
                  <a:lnTo>
                    <a:pt x="1849" y="879"/>
                  </a:lnTo>
                  <a:lnTo>
                    <a:pt x="1849" y="879"/>
                  </a:lnTo>
                  <a:lnTo>
                    <a:pt x="1805" y="973"/>
                  </a:lnTo>
                  <a:lnTo>
                    <a:pt x="1805" y="973"/>
                  </a:lnTo>
                  <a:close/>
                  <a:moveTo>
                    <a:pt x="1833" y="988"/>
                  </a:moveTo>
                  <a:lnTo>
                    <a:pt x="1833" y="988"/>
                  </a:lnTo>
                  <a:lnTo>
                    <a:pt x="1868" y="911"/>
                  </a:lnTo>
                  <a:lnTo>
                    <a:pt x="1905" y="834"/>
                  </a:lnTo>
                  <a:lnTo>
                    <a:pt x="1945" y="758"/>
                  </a:lnTo>
                  <a:lnTo>
                    <a:pt x="1985" y="681"/>
                  </a:lnTo>
                  <a:lnTo>
                    <a:pt x="2027" y="607"/>
                  </a:lnTo>
                  <a:lnTo>
                    <a:pt x="2070" y="533"/>
                  </a:lnTo>
                  <a:lnTo>
                    <a:pt x="2115" y="460"/>
                  </a:lnTo>
                  <a:lnTo>
                    <a:pt x="2162" y="388"/>
                  </a:lnTo>
                  <a:lnTo>
                    <a:pt x="2162" y="388"/>
                  </a:lnTo>
                  <a:lnTo>
                    <a:pt x="2216" y="307"/>
                  </a:lnTo>
                  <a:lnTo>
                    <a:pt x="2253" y="251"/>
                  </a:lnTo>
                  <a:lnTo>
                    <a:pt x="2276" y="218"/>
                  </a:lnTo>
                  <a:lnTo>
                    <a:pt x="2283" y="209"/>
                  </a:lnTo>
                  <a:lnTo>
                    <a:pt x="2288" y="204"/>
                  </a:lnTo>
                  <a:lnTo>
                    <a:pt x="2289" y="204"/>
                  </a:lnTo>
                  <a:lnTo>
                    <a:pt x="2289" y="204"/>
                  </a:lnTo>
                  <a:lnTo>
                    <a:pt x="2288" y="209"/>
                  </a:lnTo>
                  <a:lnTo>
                    <a:pt x="2280" y="227"/>
                  </a:lnTo>
                  <a:lnTo>
                    <a:pt x="2262" y="259"/>
                  </a:lnTo>
                  <a:lnTo>
                    <a:pt x="2240" y="300"/>
                  </a:lnTo>
                  <a:lnTo>
                    <a:pt x="2183" y="401"/>
                  </a:lnTo>
                  <a:lnTo>
                    <a:pt x="2120" y="509"/>
                  </a:lnTo>
                  <a:lnTo>
                    <a:pt x="2063" y="607"/>
                  </a:lnTo>
                  <a:lnTo>
                    <a:pt x="2028" y="671"/>
                  </a:lnTo>
                  <a:lnTo>
                    <a:pt x="2028" y="671"/>
                  </a:lnTo>
                  <a:lnTo>
                    <a:pt x="1973" y="780"/>
                  </a:lnTo>
                  <a:lnTo>
                    <a:pt x="1919" y="889"/>
                  </a:lnTo>
                  <a:lnTo>
                    <a:pt x="1866" y="998"/>
                  </a:lnTo>
                  <a:lnTo>
                    <a:pt x="1812" y="1105"/>
                  </a:lnTo>
                  <a:lnTo>
                    <a:pt x="1757" y="1212"/>
                  </a:lnTo>
                  <a:lnTo>
                    <a:pt x="1701" y="1318"/>
                  </a:lnTo>
                  <a:lnTo>
                    <a:pt x="1673" y="1370"/>
                  </a:lnTo>
                  <a:lnTo>
                    <a:pt x="1642" y="1422"/>
                  </a:lnTo>
                  <a:lnTo>
                    <a:pt x="1612" y="1473"/>
                  </a:lnTo>
                  <a:lnTo>
                    <a:pt x="1580" y="1524"/>
                  </a:lnTo>
                  <a:lnTo>
                    <a:pt x="1580" y="1524"/>
                  </a:lnTo>
                  <a:lnTo>
                    <a:pt x="1644" y="1391"/>
                  </a:lnTo>
                  <a:lnTo>
                    <a:pt x="1708" y="1257"/>
                  </a:lnTo>
                  <a:lnTo>
                    <a:pt x="1771" y="1124"/>
                  </a:lnTo>
                  <a:lnTo>
                    <a:pt x="1833" y="988"/>
                  </a:lnTo>
                  <a:lnTo>
                    <a:pt x="1833" y="988"/>
                  </a:lnTo>
                  <a:close/>
                  <a:moveTo>
                    <a:pt x="2230" y="95"/>
                  </a:moveTo>
                  <a:lnTo>
                    <a:pt x="2230" y="95"/>
                  </a:lnTo>
                  <a:lnTo>
                    <a:pt x="2258" y="103"/>
                  </a:lnTo>
                  <a:lnTo>
                    <a:pt x="2286" y="113"/>
                  </a:lnTo>
                  <a:lnTo>
                    <a:pt x="2312" y="123"/>
                  </a:lnTo>
                  <a:lnTo>
                    <a:pt x="2337" y="135"/>
                  </a:lnTo>
                  <a:lnTo>
                    <a:pt x="2337" y="135"/>
                  </a:lnTo>
                  <a:lnTo>
                    <a:pt x="2298" y="175"/>
                  </a:lnTo>
                  <a:lnTo>
                    <a:pt x="2260" y="217"/>
                  </a:lnTo>
                  <a:lnTo>
                    <a:pt x="2224" y="259"/>
                  </a:lnTo>
                  <a:lnTo>
                    <a:pt x="2189" y="302"/>
                  </a:lnTo>
                  <a:lnTo>
                    <a:pt x="2155" y="347"/>
                  </a:lnTo>
                  <a:lnTo>
                    <a:pt x="2122" y="392"/>
                  </a:lnTo>
                  <a:lnTo>
                    <a:pt x="2090" y="438"/>
                  </a:lnTo>
                  <a:lnTo>
                    <a:pt x="2061" y="486"/>
                  </a:lnTo>
                  <a:lnTo>
                    <a:pt x="2061" y="486"/>
                  </a:lnTo>
                  <a:lnTo>
                    <a:pt x="2107" y="390"/>
                  </a:lnTo>
                  <a:lnTo>
                    <a:pt x="2150" y="293"/>
                  </a:lnTo>
                  <a:lnTo>
                    <a:pt x="2171" y="245"/>
                  </a:lnTo>
                  <a:lnTo>
                    <a:pt x="2191" y="195"/>
                  </a:lnTo>
                  <a:lnTo>
                    <a:pt x="2211" y="145"/>
                  </a:lnTo>
                  <a:lnTo>
                    <a:pt x="2230" y="95"/>
                  </a:lnTo>
                  <a:lnTo>
                    <a:pt x="2230" y="95"/>
                  </a:lnTo>
                  <a:close/>
                  <a:moveTo>
                    <a:pt x="2019" y="69"/>
                  </a:moveTo>
                  <a:lnTo>
                    <a:pt x="2019" y="69"/>
                  </a:lnTo>
                  <a:lnTo>
                    <a:pt x="2059" y="72"/>
                  </a:lnTo>
                  <a:lnTo>
                    <a:pt x="2097" y="74"/>
                  </a:lnTo>
                  <a:lnTo>
                    <a:pt x="2136" y="79"/>
                  </a:lnTo>
                  <a:lnTo>
                    <a:pt x="2173" y="85"/>
                  </a:lnTo>
                  <a:lnTo>
                    <a:pt x="2173" y="85"/>
                  </a:lnTo>
                  <a:lnTo>
                    <a:pt x="2020" y="312"/>
                  </a:lnTo>
                  <a:lnTo>
                    <a:pt x="2020" y="312"/>
                  </a:lnTo>
                  <a:lnTo>
                    <a:pt x="2045" y="260"/>
                  </a:lnTo>
                  <a:lnTo>
                    <a:pt x="2068" y="207"/>
                  </a:lnTo>
                  <a:lnTo>
                    <a:pt x="2090" y="155"/>
                  </a:lnTo>
                  <a:lnTo>
                    <a:pt x="2111" y="102"/>
                  </a:lnTo>
                  <a:lnTo>
                    <a:pt x="2111" y="102"/>
                  </a:lnTo>
                  <a:lnTo>
                    <a:pt x="2113" y="96"/>
                  </a:lnTo>
                  <a:lnTo>
                    <a:pt x="2111" y="90"/>
                  </a:lnTo>
                  <a:lnTo>
                    <a:pt x="2109" y="87"/>
                  </a:lnTo>
                  <a:lnTo>
                    <a:pt x="2104" y="83"/>
                  </a:lnTo>
                  <a:lnTo>
                    <a:pt x="2100" y="81"/>
                  </a:lnTo>
                  <a:lnTo>
                    <a:pt x="2094" y="81"/>
                  </a:lnTo>
                  <a:lnTo>
                    <a:pt x="2089" y="82"/>
                  </a:lnTo>
                  <a:lnTo>
                    <a:pt x="2084" y="86"/>
                  </a:lnTo>
                  <a:lnTo>
                    <a:pt x="2084" y="86"/>
                  </a:lnTo>
                  <a:lnTo>
                    <a:pt x="2040" y="138"/>
                  </a:lnTo>
                  <a:lnTo>
                    <a:pt x="1994" y="192"/>
                  </a:lnTo>
                  <a:lnTo>
                    <a:pt x="1951" y="247"/>
                  </a:lnTo>
                  <a:lnTo>
                    <a:pt x="1908" y="302"/>
                  </a:lnTo>
                  <a:lnTo>
                    <a:pt x="1908" y="302"/>
                  </a:lnTo>
                  <a:lnTo>
                    <a:pt x="1937" y="245"/>
                  </a:lnTo>
                  <a:lnTo>
                    <a:pt x="1965" y="186"/>
                  </a:lnTo>
                  <a:lnTo>
                    <a:pt x="1992" y="129"/>
                  </a:lnTo>
                  <a:lnTo>
                    <a:pt x="2019" y="69"/>
                  </a:lnTo>
                  <a:lnTo>
                    <a:pt x="2019" y="69"/>
                  </a:lnTo>
                  <a:close/>
                  <a:moveTo>
                    <a:pt x="1637" y="193"/>
                  </a:moveTo>
                  <a:lnTo>
                    <a:pt x="1637" y="193"/>
                  </a:lnTo>
                  <a:lnTo>
                    <a:pt x="1649" y="151"/>
                  </a:lnTo>
                  <a:lnTo>
                    <a:pt x="1660" y="109"/>
                  </a:lnTo>
                  <a:lnTo>
                    <a:pt x="1660" y="109"/>
                  </a:lnTo>
                  <a:lnTo>
                    <a:pt x="1692" y="102"/>
                  </a:lnTo>
                  <a:lnTo>
                    <a:pt x="1724" y="95"/>
                  </a:lnTo>
                  <a:lnTo>
                    <a:pt x="1724" y="95"/>
                  </a:lnTo>
                  <a:lnTo>
                    <a:pt x="1702" y="120"/>
                  </a:lnTo>
                  <a:lnTo>
                    <a:pt x="1680" y="143"/>
                  </a:lnTo>
                  <a:lnTo>
                    <a:pt x="1658" y="169"/>
                  </a:lnTo>
                  <a:lnTo>
                    <a:pt x="1637" y="193"/>
                  </a:lnTo>
                  <a:lnTo>
                    <a:pt x="1637" y="193"/>
                  </a:lnTo>
                  <a:close/>
                  <a:moveTo>
                    <a:pt x="1213" y="1206"/>
                  </a:moveTo>
                  <a:lnTo>
                    <a:pt x="1213" y="1206"/>
                  </a:lnTo>
                  <a:lnTo>
                    <a:pt x="1179" y="1255"/>
                  </a:lnTo>
                  <a:lnTo>
                    <a:pt x="1179" y="1255"/>
                  </a:lnTo>
                  <a:lnTo>
                    <a:pt x="1229" y="1180"/>
                  </a:lnTo>
                  <a:lnTo>
                    <a:pt x="1229" y="1180"/>
                  </a:lnTo>
                  <a:lnTo>
                    <a:pt x="1280" y="1102"/>
                  </a:lnTo>
                  <a:lnTo>
                    <a:pt x="1330" y="1023"/>
                  </a:lnTo>
                  <a:lnTo>
                    <a:pt x="1378" y="944"/>
                  </a:lnTo>
                  <a:lnTo>
                    <a:pt x="1424" y="864"/>
                  </a:lnTo>
                  <a:lnTo>
                    <a:pt x="1470" y="784"/>
                  </a:lnTo>
                  <a:lnTo>
                    <a:pt x="1513" y="704"/>
                  </a:lnTo>
                  <a:lnTo>
                    <a:pt x="1555" y="622"/>
                  </a:lnTo>
                  <a:lnTo>
                    <a:pt x="1595" y="540"/>
                  </a:lnTo>
                  <a:lnTo>
                    <a:pt x="1595" y="540"/>
                  </a:lnTo>
                  <a:lnTo>
                    <a:pt x="1642" y="457"/>
                  </a:lnTo>
                  <a:lnTo>
                    <a:pt x="1664" y="415"/>
                  </a:lnTo>
                  <a:lnTo>
                    <a:pt x="1685" y="374"/>
                  </a:lnTo>
                  <a:lnTo>
                    <a:pt x="1705" y="334"/>
                  </a:lnTo>
                  <a:lnTo>
                    <a:pt x="1723" y="295"/>
                  </a:lnTo>
                  <a:lnTo>
                    <a:pt x="1738" y="259"/>
                  </a:lnTo>
                  <a:lnTo>
                    <a:pt x="1751" y="224"/>
                  </a:lnTo>
                  <a:lnTo>
                    <a:pt x="1751" y="224"/>
                  </a:lnTo>
                  <a:lnTo>
                    <a:pt x="1735" y="272"/>
                  </a:lnTo>
                  <a:lnTo>
                    <a:pt x="1718" y="320"/>
                  </a:lnTo>
                  <a:lnTo>
                    <a:pt x="1699" y="367"/>
                  </a:lnTo>
                  <a:lnTo>
                    <a:pt x="1681" y="412"/>
                  </a:lnTo>
                  <a:lnTo>
                    <a:pt x="1661" y="459"/>
                  </a:lnTo>
                  <a:lnTo>
                    <a:pt x="1640" y="504"/>
                  </a:lnTo>
                  <a:lnTo>
                    <a:pt x="1618" y="549"/>
                  </a:lnTo>
                  <a:lnTo>
                    <a:pt x="1595" y="594"/>
                  </a:lnTo>
                  <a:lnTo>
                    <a:pt x="1572" y="638"/>
                  </a:lnTo>
                  <a:lnTo>
                    <a:pt x="1547" y="681"/>
                  </a:lnTo>
                  <a:lnTo>
                    <a:pt x="1498" y="769"/>
                  </a:lnTo>
                  <a:lnTo>
                    <a:pt x="1445" y="855"/>
                  </a:lnTo>
                  <a:lnTo>
                    <a:pt x="1392" y="940"/>
                  </a:lnTo>
                  <a:lnTo>
                    <a:pt x="1392" y="940"/>
                  </a:lnTo>
                  <a:lnTo>
                    <a:pt x="1456" y="842"/>
                  </a:lnTo>
                  <a:lnTo>
                    <a:pt x="1518" y="741"/>
                  </a:lnTo>
                  <a:lnTo>
                    <a:pt x="1548" y="691"/>
                  </a:lnTo>
                  <a:lnTo>
                    <a:pt x="1579" y="641"/>
                  </a:lnTo>
                  <a:lnTo>
                    <a:pt x="1608" y="589"/>
                  </a:lnTo>
                  <a:lnTo>
                    <a:pt x="1636" y="538"/>
                  </a:lnTo>
                  <a:lnTo>
                    <a:pt x="1663" y="486"/>
                  </a:lnTo>
                  <a:lnTo>
                    <a:pt x="1690" y="433"/>
                  </a:lnTo>
                  <a:lnTo>
                    <a:pt x="1715" y="379"/>
                  </a:lnTo>
                  <a:lnTo>
                    <a:pt x="1739" y="326"/>
                  </a:lnTo>
                  <a:lnTo>
                    <a:pt x="1763" y="271"/>
                  </a:lnTo>
                  <a:lnTo>
                    <a:pt x="1784" y="214"/>
                  </a:lnTo>
                  <a:lnTo>
                    <a:pt x="1805" y="158"/>
                  </a:lnTo>
                  <a:lnTo>
                    <a:pt x="1823" y="101"/>
                  </a:lnTo>
                  <a:lnTo>
                    <a:pt x="1823" y="101"/>
                  </a:lnTo>
                  <a:lnTo>
                    <a:pt x="1825" y="99"/>
                  </a:lnTo>
                  <a:lnTo>
                    <a:pt x="1823" y="95"/>
                  </a:lnTo>
                  <a:lnTo>
                    <a:pt x="1822" y="90"/>
                  </a:lnTo>
                  <a:lnTo>
                    <a:pt x="1818" y="86"/>
                  </a:lnTo>
                  <a:lnTo>
                    <a:pt x="1813" y="82"/>
                  </a:lnTo>
                  <a:lnTo>
                    <a:pt x="1813" y="82"/>
                  </a:lnTo>
                  <a:lnTo>
                    <a:pt x="1853" y="78"/>
                  </a:lnTo>
                  <a:lnTo>
                    <a:pt x="1893" y="74"/>
                  </a:lnTo>
                  <a:lnTo>
                    <a:pt x="1932" y="72"/>
                  </a:lnTo>
                  <a:lnTo>
                    <a:pt x="1971" y="69"/>
                  </a:lnTo>
                  <a:lnTo>
                    <a:pt x="1971" y="69"/>
                  </a:lnTo>
                  <a:lnTo>
                    <a:pt x="1819" y="308"/>
                  </a:lnTo>
                  <a:lnTo>
                    <a:pt x="1664" y="545"/>
                  </a:lnTo>
                  <a:lnTo>
                    <a:pt x="1356" y="1020"/>
                  </a:lnTo>
                  <a:lnTo>
                    <a:pt x="1356" y="1020"/>
                  </a:lnTo>
                  <a:lnTo>
                    <a:pt x="1265" y="1163"/>
                  </a:lnTo>
                  <a:lnTo>
                    <a:pt x="1174" y="1307"/>
                  </a:lnTo>
                  <a:lnTo>
                    <a:pt x="1084" y="1450"/>
                  </a:lnTo>
                  <a:lnTo>
                    <a:pt x="995" y="1594"/>
                  </a:lnTo>
                  <a:lnTo>
                    <a:pt x="995" y="1594"/>
                  </a:lnTo>
                  <a:lnTo>
                    <a:pt x="971" y="1635"/>
                  </a:lnTo>
                  <a:lnTo>
                    <a:pt x="932" y="1708"/>
                  </a:lnTo>
                  <a:lnTo>
                    <a:pt x="834" y="1884"/>
                  </a:lnTo>
                  <a:lnTo>
                    <a:pt x="794" y="1956"/>
                  </a:lnTo>
                  <a:lnTo>
                    <a:pt x="777" y="1982"/>
                  </a:lnTo>
                  <a:lnTo>
                    <a:pt x="765" y="1999"/>
                  </a:lnTo>
                  <a:lnTo>
                    <a:pt x="762" y="2003"/>
                  </a:lnTo>
                  <a:lnTo>
                    <a:pt x="761" y="2004"/>
                  </a:lnTo>
                  <a:lnTo>
                    <a:pt x="760" y="2002"/>
                  </a:lnTo>
                  <a:lnTo>
                    <a:pt x="762" y="1997"/>
                  </a:lnTo>
                  <a:lnTo>
                    <a:pt x="770" y="1974"/>
                  </a:lnTo>
                  <a:lnTo>
                    <a:pt x="787" y="1933"/>
                  </a:lnTo>
                  <a:lnTo>
                    <a:pt x="787" y="1933"/>
                  </a:lnTo>
                  <a:lnTo>
                    <a:pt x="820" y="1860"/>
                  </a:lnTo>
                  <a:lnTo>
                    <a:pt x="856" y="1789"/>
                  </a:lnTo>
                  <a:lnTo>
                    <a:pt x="892" y="1719"/>
                  </a:lnTo>
                  <a:lnTo>
                    <a:pt x="930" y="1648"/>
                  </a:lnTo>
                  <a:lnTo>
                    <a:pt x="970" y="1579"/>
                  </a:lnTo>
                  <a:lnTo>
                    <a:pt x="1011" y="1511"/>
                  </a:lnTo>
                  <a:lnTo>
                    <a:pt x="1053" y="1445"/>
                  </a:lnTo>
                  <a:lnTo>
                    <a:pt x="1097" y="1378"/>
                  </a:lnTo>
                  <a:lnTo>
                    <a:pt x="1097" y="1378"/>
                  </a:lnTo>
                  <a:lnTo>
                    <a:pt x="1155" y="1292"/>
                  </a:lnTo>
                  <a:lnTo>
                    <a:pt x="1213" y="1206"/>
                  </a:lnTo>
                  <a:lnTo>
                    <a:pt x="1213" y="1206"/>
                  </a:lnTo>
                  <a:close/>
                  <a:moveTo>
                    <a:pt x="668" y="2141"/>
                  </a:moveTo>
                  <a:lnTo>
                    <a:pt x="668" y="2141"/>
                  </a:lnTo>
                  <a:lnTo>
                    <a:pt x="621" y="2152"/>
                  </a:lnTo>
                  <a:lnTo>
                    <a:pt x="575" y="2160"/>
                  </a:lnTo>
                  <a:lnTo>
                    <a:pt x="575" y="2160"/>
                  </a:lnTo>
                  <a:lnTo>
                    <a:pt x="669" y="2012"/>
                  </a:lnTo>
                  <a:lnTo>
                    <a:pt x="767" y="1866"/>
                  </a:lnTo>
                  <a:lnTo>
                    <a:pt x="962" y="1575"/>
                  </a:lnTo>
                  <a:lnTo>
                    <a:pt x="962" y="1575"/>
                  </a:lnTo>
                  <a:lnTo>
                    <a:pt x="1001" y="1520"/>
                  </a:lnTo>
                  <a:lnTo>
                    <a:pt x="1001" y="1520"/>
                  </a:lnTo>
                  <a:lnTo>
                    <a:pt x="953" y="1593"/>
                  </a:lnTo>
                  <a:lnTo>
                    <a:pt x="906" y="1668"/>
                  </a:lnTo>
                  <a:lnTo>
                    <a:pt x="860" y="1744"/>
                  </a:lnTo>
                  <a:lnTo>
                    <a:pt x="818" y="1822"/>
                  </a:lnTo>
                  <a:lnTo>
                    <a:pt x="776" y="1899"/>
                  </a:lnTo>
                  <a:lnTo>
                    <a:pt x="757" y="1939"/>
                  </a:lnTo>
                  <a:lnTo>
                    <a:pt x="737" y="1978"/>
                  </a:lnTo>
                  <a:lnTo>
                    <a:pt x="720" y="2018"/>
                  </a:lnTo>
                  <a:lnTo>
                    <a:pt x="702" y="2059"/>
                  </a:lnTo>
                  <a:lnTo>
                    <a:pt x="685" y="2100"/>
                  </a:lnTo>
                  <a:lnTo>
                    <a:pt x="668" y="2141"/>
                  </a:lnTo>
                  <a:lnTo>
                    <a:pt x="668" y="2141"/>
                  </a:lnTo>
                  <a:close/>
                  <a:moveTo>
                    <a:pt x="1160" y="2013"/>
                  </a:moveTo>
                  <a:lnTo>
                    <a:pt x="1160" y="2013"/>
                  </a:lnTo>
                  <a:lnTo>
                    <a:pt x="1132" y="2016"/>
                  </a:lnTo>
                  <a:lnTo>
                    <a:pt x="1104" y="2019"/>
                  </a:lnTo>
                  <a:lnTo>
                    <a:pt x="1077" y="2024"/>
                  </a:lnTo>
                  <a:lnTo>
                    <a:pt x="1049" y="2030"/>
                  </a:lnTo>
                  <a:lnTo>
                    <a:pt x="995" y="2043"/>
                  </a:lnTo>
                  <a:lnTo>
                    <a:pt x="940" y="2058"/>
                  </a:lnTo>
                  <a:lnTo>
                    <a:pt x="886" y="2076"/>
                  </a:lnTo>
                  <a:lnTo>
                    <a:pt x="831" y="2092"/>
                  </a:lnTo>
                  <a:lnTo>
                    <a:pt x="776" y="2109"/>
                  </a:lnTo>
                  <a:lnTo>
                    <a:pt x="721" y="2126"/>
                  </a:lnTo>
                  <a:lnTo>
                    <a:pt x="721" y="2126"/>
                  </a:lnTo>
                  <a:lnTo>
                    <a:pt x="792" y="2002"/>
                  </a:lnTo>
                  <a:lnTo>
                    <a:pt x="865" y="1879"/>
                  </a:lnTo>
                  <a:lnTo>
                    <a:pt x="939" y="1755"/>
                  </a:lnTo>
                  <a:lnTo>
                    <a:pt x="1014" y="1633"/>
                  </a:lnTo>
                  <a:lnTo>
                    <a:pt x="1088" y="1510"/>
                  </a:lnTo>
                  <a:lnTo>
                    <a:pt x="1165" y="1388"/>
                  </a:lnTo>
                  <a:lnTo>
                    <a:pt x="1318" y="1146"/>
                  </a:lnTo>
                  <a:lnTo>
                    <a:pt x="1472" y="905"/>
                  </a:lnTo>
                  <a:lnTo>
                    <a:pt x="1629" y="664"/>
                  </a:lnTo>
                  <a:lnTo>
                    <a:pt x="1941" y="183"/>
                  </a:lnTo>
                  <a:lnTo>
                    <a:pt x="1941" y="183"/>
                  </a:lnTo>
                  <a:lnTo>
                    <a:pt x="1793" y="413"/>
                  </a:lnTo>
                  <a:lnTo>
                    <a:pt x="1637" y="657"/>
                  </a:lnTo>
                  <a:lnTo>
                    <a:pt x="1479" y="909"/>
                  </a:lnTo>
                  <a:lnTo>
                    <a:pt x="1400" y="1037"/>
                  </a:lnTo>
                  <a:lnTo>
                    <a:pt x="1320" y="1167"/>
                  </a:lnTo>
                  <a:lnTo>
                    <a:pt x="1320" y="1167"/>
                  </a:lnTo>
                  <a:lnTo>
                    <a:pt x="1277" y="1239"/>
                  </a:lnTo>
                  <a:lnTo>
                    <a:pt x="1277" y="1239"/>
                  </a:lnTo>
                  <a:lnTo>
                    <a:pt x="1184" y="1392"/>
                  </a:lnTo>
                  <a:lnTo>
                    <a:pt x="1094" y="1546"/>
                  </a:lnTo>
                  <a:lnTo>
                    <a:pt x="1007" y="1700"/>
                  </a:lnTo>
                  <a:lnTo>
                    <a:pt x="921" y="1852"/>
                  </a:lnTo>
                  <a:lnTo>
                    <a:pt x="921" y="1852"/>
                  </a:lnTo>
                  <a:lnTo>
                    <a:pt x="888" y="1908"/>
                  </a:lnTo>
                  <a:lnTo>
                    <a:pt x="888" y="1908"/>
                  </a:lnTo>
                  <a:lnTo>
                    <a:pt x="908" y="1874"/>
                  </a:lnTo>
                  <a:lnTo>
                    <a:pt x="908" y="1874"/>
                  </a:lnTo>
                  <a:lnTo>
                    <a:pt x="861" y="1958"/>
                  </a:lnTo>
                  <a:lnTo>
                    <a:pt x="817" y="2043"/>
                  </a:lnTo>
                  <a:lnTo>
                    <a:pt x="817" y="2043"/>
                  </a:lnTo>
                  <a:lnTo>
                    <a:pt x="815" y="2046"/>
                  </a:lnTo>
                  <a:lnTo>
                    <a:pt x="815" y="2050"/>
                  </a:lnTo>
                  <a:lnTo>
                    <a:pt x="815" y="2053"/>
                  </a:lnTo>
                  <a:lnTo>
                    <a:pt x="816" y="2056"/>
                  </a:lnTo>
                  <a:lnTo>
                    <a:pt x="818" y="2061"/>
                  </a:lnTo>
                  <a:lnTo>
                    <a:pt x="823" y="2065"/>
                  </a:lnTo>
                  <a:lnTo>
                    <a:pt x="829" y="2067"/>
                  </a:lnTo>
                  <a:lnTo>
                    <a:pt x="836" y="2067"/>
                  </a:lnTo>
                  <a:lnTo>
                    <a:pt x="838" y="2067"/>
                  </a:lnTo>
                  <a:lnTo>
                    <a:pt x="840" y="2065"/>
                  </a:lnTo>
                  <a:lnTo>
                    <a:pt x="843" y="2063"/>
                  </a:lnTo>
                  <a:lnTo>
                    <a:pt x="845" y="2059"/>
                  </a:lnTo>
                  <a:lnTo>
                    <a:pt x="845" y="2059"/>
                  </a:lnTo>
                  <a:lnTo>
                    <a:pt x="906" y="1949"/>
                  </a:lnTo>
                  <a:lnTo>
                    <a:pt x="968" y="1838"/>
                  </a:lnTo>
                  <a:lnTo>
                    <a:pt x="1031" y="1729"/>
                  </a:lnTo>
                  <a:lnTo>
                    <a:pt x="1097" y="1621"/>
                  </a:lnTo>
                  <a:lnTo>
                    <a:pt x="1163" y="1514"/>
                  </a:lnTo>
                  <a:lnTo>
                    <a:pt x="1230" y="1406"/>
                  </a:lnTo>
                  <a:lnTo>
                    <a:pt x="1299" y="1299"/>
                  </a:lnTo>
                  <a:lnTo>
                    <a:pt x="1367" y="1194"/>
                  </a:lnTo>
                  <a:lnTo>
                    <a:pt x="1506" y="982"/>
                  </a:lnTo>
                  <a:lnTo>
                    <a:pt x="1647" y="772"/>
                  </a:lnTo>
                  <a:lnTo>
                    <a:pt x="1785" y="560"/>
                  </a:lnTo>
                  <a:lnTo>
                    <a:pt x="1854" y="454"/>
                  </a:lnTo>
                  <a:lnTo>
                    <a:pt x="1922" y="348"/>
                  </a:lnTo>
                  <a:lnTo>
                    <a:pt x="1922" y="348"/>
                  </a:lnTo>
                  <a:lnTo>
                    <a:pt x="1929" y="339"/>
                  </a:lnTo>
                  <a:lnTo>
                    <a:pt x="1932" y="334"/>
                  </a:lnTo>
                  <a:lnTo>
                    <a:pt x="1934" y="334"/>
                  </a:lnTo>
                  <a:lnTo>
                    <a:pt x="1935" y="334"/>
                  </a:lnTo>
                  <a:lnTo>
                    <a:pt x="1935" y="339"/>
                  </a:lnTo>
                  <a:lnTo>
                    <a:pt x="1934" y="347"/>
                  </a:lnTo>
                  <a:lnTo>
                    <a:pt x="1930" y="358"/>
                  </a:lnTo>
                  <a:lnTo>
                    <a:pt x="1919" y="390"/>
                  </a:lnTo>
                  <a:lnTo>
                    <a:pt x="1905" y="430"/>
                  </a:lnTo>
                  <a:lnTo>
                    <a:pt x="1889" y="473"/>
                  </a:lnTo>
                  <a:lnTo>
                    <a:pt x="1855" y="556"/>
                  </a:lnTo>
                  <a:lnTo>
                    <a:pt x="1855" y="556"/>
                  </a:lnTo>
                  <a:lnTo>
                    <a:pt x="1730" y="746"/>
                  </a:lnTo>
                  <a:lnTo>
                    <a:pt x="1667" y="842"/>
                  </a:lnTo>
                  <a:lnTo>
                    <a:pt x="1606" y="938"/>
                  </a:lnTo>
                  <a:lnTo>
                    <a:pt x="1545" y="1035"/>
                  </a:lnTo>
                  <a:lnTo>
                    <a:pt x="1485" y="1132"/>
                  </a:lnTo>
                  <a:lnTo>
                    <a:pt x="1427" y="1229"/>
                  </a:lnTo>
                  <a:lnTo>
                    <a:pt x="1369" y="1328"/>
                  </a:lnTo>
                  <a:lnTo>
                    <a:pt x="1369" y="1328"/>
                  </a:lnTo>
                  <a:lnTo>
                    <a:pt x="1318" y="1410"/>
                  </a:lnTo>
                  <a:lnTo>
                    <a:pt x="1266" y="1493"/>
                  </a:lnTo>
                  <a:lnTo>
                    <a:pt x="1216" y="1577"/>
                  </a:lnTo>
                  <a:lnTo>
                    <a:pt x="1168" y="1661"/>
                  </a:lnTo>
                  <a:lnTo>
                    <a:pt x="1121" y="1747"/>
                  </a:lnTo>
                  <a:lnTo>
                    <a:pt x="1077" y="1833"/>
                  </a:lnTo>
                  <a:lnTo>
                    <a:pt x="1033" y="1921"/>
                  </a:lnTo>
                  <a:lnTo>
                    <a:pt x="992" y="2011"/>
                  </a:lnTo>
                  <a:lnTo>
                    <a:pt x="992" y="2011"/>
                  </a:lnTo>
                  <a:lnTo>
                    <a:pt x="991" y="2015"/>
                  </a:lnTo>
                  <a:lnTo>
                    <a:pt x="991" y="2018"/>
                  </a:lnTo>
                  <a:lnTo>
                    <a:pt x="992" y="2024"/>
                  </a:lnTo>
                  <a:lnTo>
                    <a:pt x="995" y="2030"/>
                  </a:lnTo>
                  <a:lnTo>
                    <a:pt x="1000" y="2033"/>
                  </a:lnTo>
                  <a:lnTo>
                    <a:pt x="1005" y="2036"/>
                  </a:lnTo>
                  <a:lnTo>
                    <a:pt x="1011" y="2036"/>
                  </a:lnTo>
                  <a:lnTo>
                    <a:pt x="1014" y="2035"/>
                  </a:lnTo>
                  <a:lnTo>
                    <a:pt x="1017" y="2033"/>
                  </a:lnTo>
                  <a:lnTo>
                    <a:pt x="1019" y="2031"/>
                  </a:lnTo>
                  <a:lnTo>
                    <a:pt x="1022" y="2028"/>
                  </a:lnTo>
                  <a:lnTo>
                    <a:pt x="1022" y="2028"/>
                  </a:lnTo>
                  <a:lnTo>
                    <a:pt x="1169" y="1772"/>
                  </a:lnTo>
                  <a:lnTo>
                    <a:pt x="1318" y="1520"/>
                  </a:lnTo>
                  <a:lnTo>
                    <a:pt x="1468" y="1267"/>
                  </a:lnTo>
                  <a:lnTo>
                    <a:pt x="1621" y="1015"/>
                  </a:lnTo>
                  <a:lnTo>
                    <a:pt x="1621" y="1015"/>
                  </a:lnTo>
                  <a:lnTo>
                    <a:pt x="1653" y="965"/>
                  </a:lnTo>
                  <a:lnTo>
                    <a:pt x="1687" y="913"/>
                  </a:lnTo>
                  <a:lnTo>
                    <a:pt x="1723" y="862"/>
                  </a:lnTo>
                  <a:lnTo>
                    <a:pt x="1761" y="809"/>
                  </a:lnTo>
                  <a:lnTo>
                    <a:pt x="1841" y="701"/>
                  </a:lnTo>
                  <a:lnTo>
                    <a:pt x="1921" y="593"/>
                  </a:lnTo>
                  <a:lnTo>
                    <a:pt x="1960" y="538"/>
                  </a:lnTo>
                  <a:lnTo>
                    <a:pt x="1998" y="482"/>
                  </a:lnTo>
                  <a:lnTo>
                    <a:pt x="2034" y="426"/>
                  </a:lnTo>
                  <a:lnTo>
                    <a:pt x="2069" y="371"/>
                  </a:lnTo>
                  <a:lnTo>
                    <a:pt x="2101" y="316"/>
                  </a:lnTo>
                  <a:lnTo>
                    <a:pt x="2115" y="288"/>
                  </a:lnTo>
                  <a:lnTo>
                    <a:pt x="2129" y="261"/>
                  </a:lnTo>
                  <a:lnTo>
                    <a:pt x="2142" y="233"/>
                  </a:lnTo>
                  <a:lnTo>
                    <a:pt x="2154" y="206"/>
                  </a:lnTo>
                  <a:lnTo>
                    <a:pt x="2165" y="179"/>
                  </a:lnTo>
                  <a:lnTo>
                    <a:pt x="2175" y="151"/>
                  </a:lnTo>
                  <a:lnTo>
                    <a:pt x="2175" y="151"/>
                  </a:lnTo>
                  <a:lnTo>
                    <a:pt x="2149" y="223"/>
                  </a:lnTo>
                  <a:lnTo>
                    <a:pt x="2121" y="293"/>
                  </a:lnTo>
                  <a:lnTo>
                    <a:pt x="2090" y="363"/>
                  </a:lnTo>
                  <a:lnTo>
                    <a:pt x="2059" y="432"/>
                  </a:lnTo>
                  <a:lnTo>
                    <a:pt x="2025" y="500"/>
                  </a:lnTo>
                  <a:lnTo>
                    <a:pt x="1991" y="568"/>
                  </a:lnTo>
                  <a:lnTo>
                    <a:pt x="1955" y="636"/>
                  </a:lnTo>
                  <a:lnTo>
                    <a:pt x="1917" y="703"/>
                  </a:lnTo>
                  <a:lnTo>
                    <a:pt x="1879" y="769"/>
                  </a:lnTo>
                  <a:lnTo>
                    <a:pt x="1840" y="835"/>
                  </a:lnTo>
                  <a:lnTo>
                    <a:pt x="1761" y="966"/>
                  </a:lnTo>
                  <a:lnTo>
                    <a:pt x="1682" y="1096"/>
                  </a:lnTo>
                  <a:lnTo>
                    <a:pt x="1603" y="1226"/>
                  </a:lnTo>
                  <a:lnTo>
                    <a:pt x="1603" y="1226"/>
                  </a:lnTo>
                  <a:lnTo>
                    <a:pt x="1575" y="1274"/>
                  </a:lnTo>
                  <a:lnTo>
                    <a:pt x="1547" y="1323"/>
                  </a:lnTo>
                  <a:lnTo>
                    <a:pt x="1493" y="1422"/>
                  </a:lnTo>
                  <a:lnTo>
                    <a:pt x="1388" y="1624"/>
                  </a:lnTo>
                  <a:lnTo>
                    <a:pt x="1334" y="1723"/>
                  </a:lnTo>
                  <a:lnTo>
                    <a:pt x="1307" y="1774"/>
                  </a:lnTo>
                  <a:lnTo>
                    <a:pt x="1279" y="1823"/>
                  </a:lnTo>
                  <a:lnTo>
                    <a:pt x="1250" y="1871"/>
                  </a:lnTo>
                  <a:lnTo>
                    <a:pt x="1221" y="1920"/>
                  </a:lnTo>
                  <a:lnTo>
                    <a:pt x="1191" y="1967"/>
                  </a:lnTo>
                  <a:lnTo>
                    <a:pt x="1160" y="2013"/>
                  </a:lnTo>
                  <a:lnTo>
                    <a:pt x="1160" y="2013"/>
                  </a:lnTo>
                  <a:close/>
                  <a:moveTo>
                    <a:pt x="1206" y="2009"/>
                  </a:moveTo>
                  <a:lnTo>
                    <a:pt x="1206" y="2009"/>
                  </a:lnTo>
                  <a:lnTo>
                    <a:pt x="1235" y="1982"/>
                  </a:lnTo>
                  <a:lnTo>
                    <a:pt x="1263" y="1956"/>
                  </a:lnTo>
                  <a:lnTo>
                    <a:pt x="1290" y="1929"/>
                  </a:lnTo>
                  <a:lnTo>
                    <a:pt x="1317" y="1901"/>
                  </a:lnTo>
                  <a:lnTo>
                    <a:pt x="1344" y="1873"/>
                  </a:lnTo>
                  <a:lnTo>
                    <a:pt x="1369" y="1845"/>
                  </a:lnTo>
                  <a:lnTo>
                    <a:pt x="1420" y="1788"/>
                  </a:lnTo>
                  <a:lnTo>
                    <a:pt x="1420" y="1788"/>
                  </a:lnTo>
                  <a:lnTo>
                    <a:pt x="1395" y="1846"/>
                  </a:lnTo>
                  <a:lnTo>
                    <a:pt x="1373" y="1906"/>
                  </a:lnTo>
                  <a:lnTo>
                    <a:pt x="1352" y="1965"/>
                  </a:lnTo>
                  <a:lnTo>
                    <a:pt x="1332" y="2025"/>
                  </a:lnTo>
                  <a:lnTo>
                    <a:pt x="1332" y="2025"/>
                  </a:lnTo>
                  <a:lnTo>
                    <a:pt x="1299" y="2019"/>
                  </a:lnTo>
                  <a:lnTo>
                    <a:pt x="1268" y="2015"/>
                  </a:lnTo>
                  <a:lnTo>
                    <a:pt x="1236" y="2012"/>
                  </a:lnTo>
                  <a:lnTo>
                    <a:pt x="1203" y="2011"/>
                  </a:lnTo>
                  <a:lnTo>
                    <a:pt x="1203" y="2011"/>
                  </a:lnTo>
                  <a:lnTo>
                    <a:pt x="1206" y="2009"/>
                  </a:lnTo>
                  <a:lnTo>
                    <a:pt x="1206" y="2009"/>
                  </a:lnTo>
                  <a:close/>
                  <a:moveTo>
                    <a:pt x="1415" y="2051"/>
                  </a:moveTo>
                  <a:lnTo>
                    <a:pt x="1415" y="2051"/>
                  </a:lnTo>
                  <a:lnTo>
                    <a:pt x="1390" y="2042"/>
                  </a:lnTo>
                  <a:lnTo>
                    <a:pt x="1365" y="2033"/>
                  </a:lnTo>
                  <a:lnTo>
                    <a:pt x="1365" y="2033"/>
                  </a:lnTo>
                  <a:lnTo>
                    <a:pt x="1395" y="2003"/>
                  </a:lnTo>
                  <a:lnTo>
                    <a:pt x="1424" y="1973"/>
                  </a:lnTo>
                  <a:lnTo>
                    <a:pt x="1454" y="1940"/>
                  </a:lnTo>
                  <a:lnTo>
                    <a:pt x="1482" y="1908"/>
                  </a:lnTo>
                  <a:lnTo>
                    <a:pt x="1510" y="1875"/>
                  </a:lnTo>
                  <a:lnTo>
                    <a:pt x="1538" y="1841"/>
                  </a:lnTo>
                  <a:lnTo>
                    <a:pt x="1564" y="1807"/>
                  </a:lnTo>
                  <a:lnTo>
                    <a:pt x="1591" y="1772"/>
                  </a:lnTo>
                  <a:lnTo>
                    <a:pt x="1641" y="1701"/>
                  </a:lnTo>
                  <a:lnTo>
                    <a:pt x="1690" y="1628"/>
                  </a:lnTo>
                  <a:lnTo>
                    <a:pt x="1738" y="1553"/>
                  </a:lnTo>
                  <a:lnTo>
                    <a:pt x="1784" y="1477"/>
                  </a:lnTo>
                  <a:lnTo>
                    <a:pt x="1784" y="1477"/>
                  </a:lnTo>
                  <a:lnTo>
                    <a:pt x="1743" y="1551"/>
                  </a:lnTo>
                  <a:lnTo>
                    <a:pt x="1702" y="1625"/>
                  </a:lnTo>
                  <a:lnTo>
                    <a:pt x="1663" y="1699"/>
                  </a:lnTo>
                  <a:lnTo>
                    <a:pt x="1625" y="1774"/>
                  </a:lnTo>
                  <a:lnTo>
                    <a:pt x="1588" y="1848"/>
                  </a:lnTo>
                  <a:lnTo>
                    <a:pt x="1553" y="1925"/>
                  </a:lnTo>
                  <a:lnTo>
                    <a:pt x="1519" y="2002"/>
                  </a:lnTo>
                  <a:lnTo>
                    <a:pt x="1486" y="2079"/>
                  </a:lnTo>
                  <a:lnTo>
                    <a:pt x="1486" y="2079"/>
                  </a:lnTo>
                  <a:lnTo>
                    <a:pt x="1415" y="2051"/>
                  </a:lnTo>
                  <a:lnTo>
                    <a:pt x="1415" y="2051"/>
                  </a:lnTo>
                  <a:close/>
                  <a:moveTo>
                    <a:pt x="2461" y="529"/>
                  </a:moveTo>
                  <a:lnTo>
                    <a:pt x="2461" y="529"/>
                  </a:lnTo>
                  <a:lnTo>
                    <a:pt x="2362" y="713"/>
                  </a:lnTo>
                  <a:lnTo>
                    <a:pt x="2255" y="905"/>
                  </a:lnTo>
                  <a:lnTo>
                    <a:pt x="2148" y="1104"/>
                  </a:lnTo>
                  <a:lnTo>
                    <a:pt x="2038" y="1307"/>
                  </a:lnTo>
                  <a:lnTo>
                    <a:pt x="1929" y="1513"/>
                  </a:lnTo>
                  <a:lnTo>
                    <a:pt x="1875" y="1617"/>
                  </a:lnTo>
                  <a:lnTo>
                    <a:pt x="1822" y="1721"/>
                  </a:lnTo>
                  <a:lnTo>
                    <a:pt x="1771" y="1824"/>
                  </a:lnTo>
                  <a:lnTo>
                    <a:pt x="1720" y="1928"/>
                  </a:lnTo>
                  <a:lnTo>
                    <a:pt x="1673" y="2031"/>
                  </a:lnTo>
                  <a:lnTo>
                    <a:pt x="1626" y="2133"/>
                  </a:lnTo>
                  <a:lnTo>
                    <a:pt x="1626" y="2133"/>
                  </a:lnTo>
                  <a:lnTo>
                    <a:pt x="1580" y="2116"/>
                  </a:lnTo>
                  <a:lnTo>
                    <a:pt x="1532" y="2098"/>
                  </a:lnTo>
                  <a:lnTo>
                    <a:pt x="1532" y="2098"/>
                  </a:lnTo>
                  <a:lnTo>
                    <a:pt x="1655" y="1905"/>
                  </a:lnTo>
                  <a:lnTo>
                    <a:pt x="1776" y="1711"/>
                  </a:lnTo>
                  <a:lnTo>
                    <a:pt x="1894" y="1517"/>
                  </a:lnTo>
                  <a:lnTo>
                    <a:pt x="2011" y="1322"/>
                  </a:lnTo>
                  <a:lnTo>
                    <a:pt x="2127" y="1125"/>
                  </a:lnTo>
                  <a:lnTo>
                    <a:pt x="2240" y="928"/>
                  </a:lnTo>
                  <a:lnTo>
                    <a:pt x="2353" y="729"/>
                  </a:lnTo>
                  <a:lnTo>
                    <a:pt x="2461" y="529"/>
                  </a:lnTo>
                  <a:lnTo>
                    <a:pt x="2461" y="529"/>
                  </a:lnTo>
                  <a:close/>
                  <a:moveTo>
                    <a:pt x="2092" y="2167"/>
                  </a:moveTo>
                  <a:lnTo>
                    <a:pt x="2092" y="2167"/>
                  </a:lnTo>
                  <a:lnTo>
                    <a:pt x="2159" y="2056"/>
                  </a:lnTo>
                  <a:lnTo>
                    <a:pt x="2230" y="1941"/>
                  </a:lnTo>
                  <a:lnTo>
                    <a:pt x="2302" y="1825"/>
                  </a:lnTo>
                  <a:lnTo>
                    <a:pt x="2374" y="1706"/>
                  </a:lnTo>
                  <a:lnTo>
                    <a:pt x="2444" y="1586"/>
                  </a:lnTo>
                  <a:lnTo>
                    <a:pt x="2478" y="1525"/>
                  </a:lnTo>
                  <a:lnTo>
                    <a:pt x="2512" y="1465"/>
                  </a:lnTo>
                  <a:lnTo>
                    <a:pt x="2544" y="1404"/>
                  </a:lnTo>
                  <a:lnTo>
                    <a:pt x="2576" y="1342"/>
                  </a:lnTo>
                  <a:lnTo>
                    <a:pt x="2605" y="1280"/>
                  </a:lnTo>
                  <a:lnTo>
                    <a:pt x="2635" y="1219"/>
                  </a:lnTo>
                  <a:lnTo>
                    <a:pt x="2635" y="1219"/>
                  </a:lnTo>
                  <a:lnTo>
                    <a:pt x="2671" y="1166"/>
                  </a:lnTo>
                  <a:lnTo>
                    <a:pt x="2709" y="1113"/>
                  </a:lnTo>
                  <a:lnTo>
                    <a:pt x="2746" y="1063"/>
                  </a:lnTo>
                  <a:lnTo>
                    <a:pt x="2780" y="1019"/>
                  </a:lnTo>
                  <a:lnTo>
                    <a:pt x="2795" y="1001"/>
                  </a:lnTo>
                  <a:lnTo>
                    <a:pt x="2808" y="987"/>
                  </a:lnTo>
                  <a:lnTo>
                    <a:pt x="2818" y="975"/>
                  </a:lnTo>
                  <a:lnTo>
                    <a:pt x="2827" y="968"/>
                  </a:lnTo>
                  <a:lnTo>
                    <a:pt x="2830" y="967"/>
                  </a:lnTo>
                  <a:lnTo>
                    <a:pt x="2832" y="967"/>
                  </a:lnTo>
                  <a:lnTo>
                    <a:pt x="2835" y="967"/>
                  </a:lnTo>
                  <a:lnTo>
                    <a:pt x="2836" y="969"/>
                  </a:lnTo>
                  <a:lnTo>
                    <a:pt x="2836" y="973"/>
                  </a:lnTo>
                  <a:lnTo>
                    <a:pt x="2835" y="979"/>
                  </a:lnTo>
                  <a:lnTo>
                    <a:pt x="2831" y="994"/>
                  </a:lnTo>
                  <a:lnTo>
                    <a:pt x="2831" y="994"/>
                  </a:lnTo>
                  <a:lnTo>
                    <a:pt x="2814" y="1041"/>
                  </a:lnTo>
                  <a:lnTo>
                    <a:pt x="2796" y="1086"/>
                  </a:lnTo>
                  <a:lnTo>
                    <a:pt x="2777" y="1133"/>
                  </a:lnTo>
                  <a:lnTo>
                    <a:pt x="2756" y="1179"/>
                  </a:lnTo>
                  <a:lnTo>
                    <a:pt x="2734" y="1225"/>
                  </a:lnTo>
                  <a:lnTo>
                    <a:pt x="2712" y="1270"/>
                  </a:lnTo>
                  <a:lnTo>
                    <a:pt x="2688" y="1315"/>
                  </a:lnTo>
                  <a:lnTo>
                    <a:pt x="2664" y="1359"/>
                  </a:lnTo>
                  <a:lnTo>
                    <a:pt x="2615" y="1448"/>
                  </a:lnTo>
                  <a:lnTo>
                    <a:pt x="2563" y="1536"/>
                  </a:lnTo>
                  <a:lnTo>
                    <a:pt x="2460" y="1707"/>
                  </a:lnTo>
                  <a:lnTo>
                    <a:pt x="2460" y="1707"/>
                  </a:lnTo>
                  <a:lnTo>
                    <a:pt x="2392" y="1824"/>
                  </a:lnTo>
                  <a:lnTo>
                    <a:pt x="2392" y="1824"/>
                  </a:lnTo>
                  <a:lnTo>
                    <a:pt x="2334" y="1923"/>
                  </a:lnTo>
                  <a:lnTo>
                    <a:pt x="2278" y="2023"/>
                  </a:lnTo>
                  <a:lnTo>
                    <a:pt x="2278" y="2023"/>
                  </a:lnTo>
                  <a:lnTo>
                    <a:pt x="2247" y="2076"/>
                  </a:lnTo>
                  <a:lnTo>
                    <a:pt x="2217" y="2127"/>
                  </a:lnTo>
                  <a:lnTo>
                    <a:pt x="2217" y="2127"/>
                  </a:lnTo>
                  <a:lnTo>
                    <a:pt x="2231" y="2104"/>
                  </a:lnTo>
                  <a:lnTo>
                    <a:pt x="2248" y="2076"/>
                  </a:lnTo>
                  <a:lnTo>
                    <a:pt x="2248" y="2076"/>
                  </a:lnTo>
                  <a:lnTo>
                    <a:pt x="2183" y="2196"/>
                  </a:lnTo>
                  <a:lnTo>
                    <a:pt x="2183" y="2196"/>
                  </a:lnTo>
                  <a:lnTo>
                    <a:pt x="2172" y="2188"/>
                  </a:lnTo>
                  <a:lnTo>
                    <a:pt x="2162" y="2182"/>
                  </a:lnTo>
                  <a:lnTo>
                    <a:pt x="2151" y="2176"/>
                  </a:lnTo>
                  <a:lnTo>
                    <a:pt x="2140" y="2173"/>
                  </a:lnTo>
                  <a:lnTo>
                    <a:pt x="2128" y="2169"/>
                  </a:lnTo>
                  <a:lnTo>
                    <a:pt x="2116" y="2167"/>
                  </a:lnTo>
                  <a:lnTo>
                    <a:pt x="2103" y="2167"/>
                  </a:lnTo>
                  <a:lnTo>
                    <a:pt x="2092" y="2167"/>
                  </a:lnTo>
                  <a:lnTo>
                    <a:pt x="2092" y="2167"/>
                  </a:lnTo>
                  <a:close/>
                  <a:moveTo>
                    <a:pt x="2210" y="2219"/>
                  </a:moveTo>
                  <a:lnTo>
                    <a:pt x="2210" y="2219"/>
                  </a:lnTo>
                  <a:lnTo>
                    <a:pt x="2246" y="2152"/>
                  </a:lnTo>
                  <a:lnTo>
                    <a:pt x="2282" y="2086"/>
                  </a:lnTo>
                  <a:lnTo>
                    <a:pt x="2357" y="1954"/>
                  </a:lnTo>
                  <a:lnTo>
                    <a:pt x="2433" y="1822"/>
                  </a:lnTo>
                  <a:lnTo>
                    <a:pt x="2509" y="1690"/>
                  </a:lnTo>
                  <a:lnTo>
                    <a:pt x="2509" y="1690"/>
                  </a:lnTo>
                  <a:lnTo>
                    <a:pt x="2542" y="1639"/>
                  </a:lnTo>
                  <a:lnTo>
                    <a:pt x="2575" y="1587"/>
                  </a:lnTo>
                  <a:lnTo>
                    <a:pt x="2643" y="1486"/>
                  </a:lnTo>
                  <a:lnTo>
                    <a:pt x="2712" y="1384"/>
                  </a:lnTo>
                  <a:lnTo>
                    <a:pt x="2782" y="1283"/>
                  </a:lnTo>
                  <a:lnTo>
                    <a:pt x="2782" y="1283"/>
                  </a:lnTo>
                  <a:lnTo>
                    <a:pt x="2825" y="1223"/>
                  </a:lnTo>
                  <a:lnTo>
                    <a:pt x="2857" y="1181"/>
                  </a:lnTo>
                  <a:lnTo>
                    <a:pt x="2870" y="1167"/>
                  </a:lnTo>
                  <a:lnTo>
                    <a:pt x="2879" y="1156"/>
                  </a:lnTo>
                  <a:lnTo>
                    <a:pt x="2886" y="1150"/>
                  </a:lnTo>
                  <a:lnTo>
                    <a:pt x="2891" y="1146"/>
                  </a:lnTo>
                  <a:lnTo>
                    <a:pt x="2893" y="1145"/>
                  </a:lnTo>
                  <a:lnTo>
                    <a:pt x="2894" y="1146"/>
                  </a:lnTo>
                  <a:lnTo>
                    <a:pt x="2896" y="1146"/>
                  </a:lnTo>
                  <a:lnTo>
                    <a:pt x="2896" y="1148"/>
                  </a:lnTo>
                  <a:lnTo>
                    <a:pt x="2896" y="1154"/>
                  </a:lnTo>
                  <a:lnTo>
                    <a:pt x="2893" y="1163"/>
                  </a:lnTo>
                  <a:lnTo>
                    <a:pt x="2885" y="1186"/>
                  </a:lnTo>
                  <a:lnTo>
                    <a:pt x="2872" y="1216"/>
                  </a:lnTo>
                  <a:lnTo>
                    <a:pt x="2855" y="1254"/>
                  </a:lnTo>
                  <a:lnTo>
                    <a:pt x="2835" y="1294"/>
                  </a:lnTo>
                  <a:lnTo>
                    <a:pt x="2791" y="1380"/>
                  </a:lnTo>
                  <a:lnTo>
                    <a:pt x="2748" y="1460"/>
                  </a:lnTo>
                  <a:lnTo>
                    <a:pt x="2717" y="1518"/>
                  </a:lnTo>
                  <a:lnTo>
                    <a:pt x="2717" y="1518"/>
                  </a:lnTo>
                  <a:lnTo>
                    <a:pt x="2688" y="1566"/>
                  </a:lnTo>
                  <a:lnTo>
                    <a:pt x="2660" y="1614"/>
                  </a:lnTo>
                  <a:lnTo>
                    <a:pt x="2602" y="1709"/>
                  </a:lnTo>
                  <a:lnTo>
                    <a:pt x="2542" y="1803"/>
                  </a:lnTo>
                  <a:lnTo>
                    <a:pt x="2482" y="1895"/>
                  </a:lnTo>
                  <a:lnTo>
                    <a:pt x="2424" y="1989"/>
                  </a:lnTo>
                  <a:lnTo>
                    <a:pt x="2365" y="2083"/>
                  </a:lnTo>
                  <a:lnTo>
                    <a:pt x="2309" y="2177"/>
                  </a:lnTo>
                  <a:lnTo>
                    <a:pt x="2281" y="2225"/>
                  </a:lnTo>
                  <a:lnTo>
                    <a:pt x="2254" y="2274"/>
                  </a:lnTo>
                  <a:lnTo>
                    <a:pt x="2254" y="2274"/>
                  </a:lnTo>
                  <a:lnTo>
                    <a:pt x="2232" y="2245"/>
                  </a:lnTo>
                  <a:lnTo>
                    <a:pt x="2221" y="2231"/>
                  </a:lnTo>
                  <a:lnTo>
                    <a:pt x="2210" y="2219"/>
                  </a:lnTo>
                  <a:lnTo>
                    <a:pt x="2210" y="2219"/>
                  </a:lnTo>
                  <a:close/>
                  <a:moveTo>
                    <a:pt x="2285" y="2319"/>
                  </a:moveTo>
                  <a:lnTo>
                    <a:pt x="2285" y="2319"/>
                  </a:lnTo>
                  <a:lnTo>
                    <a:pt x="2370" y="2189"/>
                  </a:lnTo>
                  <a:lnTo>
                    <a:pt x="2456" y="2058"/>
                  </a:lnTo>
                  <a:lnTo>
                    <a:pt x="2624" y="1796"/>
                  </a:lnTo>
                  <a:lnTo>
                    <a:pt x="2791" y="1532"/>
                  </a:lnTo>
                  <a:lnTo>
                    <a:pt x="2876" y="1401"/>
                  </a:lnTo>
                  <a:lnTo>
                    <a:pt x="2961" y="1271"/>
                  </a:lnTo>
                  <a:lnTo>
                    <a:pt x="2961" y="1271"/>
                  </a:lnTo>
                  <a:lnTo>
                    <a:pt x="2918" y="1337"/>
                  </a:lnTo>
                  <a:lnTo>
                    <a:pt x="2876" y="1404"/>
                  </a:lnTo>
                  <a:lnTo>
                    <a:pt x="2835" y="1473"/>
                  </a:lnTo>
                  <a:lnTo>
                    <a:pt x="2794" y="1542"/>
                  </a:lnTo>
                  <a:lnTo>
                    <a:pt x="2754" y="1612"/>
                  </a:lnTo>
                  <a:lnTo>
                    <a:pt x="2714" y="1683"/>
                  </a:lnTo>
                  <a:lnTo>
                    <a:pt x="2676" y="1755"/>
                  </a:lnTo>
                  <a:lnTo>
                    <a:pt x="2637" y="1827"/>
                  </a:lnTo>
                  <a:lnTo>
                    <a:pt x="2561" y="1973"/>
                  </a:lnTo>
                  <a:lnTo>
                    <a:pt x="2487" y="2120"/>
                  </a:lnTo>
                  <a:lnTo>
                    <a:pt x="2416" y="2267"/>
                  </a:lnTo>
                  <a:lnTo>
                    <a:pt x="2345" y="2416"/>
                  </a:lnTo>
                  <a:lnTo>
                    <a:pt x="2345" y="2416"/>
                  </a:lnTo>
                  <a:lnTo>
                    <a:pt x="2315" y="2367"/>
                  </a:lnTo>
                  <a:lnTo>
                    <a:pt x="2285" y="2319"/>
                  </a:lnTo>
                  <a:lnTo>
                    <a:pt x="2285" y="2319"/>
                  </a:lnTo>
                  <a:close/>
                  <a:moveTo>
                    <a:pt x="2382" y="2468"/>
                  </a:moveTo>
                  <a:lnTo>
                    <a:pt x="2382" y="2468"/>
                  </a:lnTo>
                  <a:lnTo>
                    <a:pt x="2427" y="2395"/>
                  </a:lnTo>
                  <a:lnTo>
                    <a:pt x="2473" y="2321"/>
                  </a:lnTo>
                  <a:lnTo>
                    <a:pt x="2518" y="2248"/>
                  </a:lnTo>
                  <a:lnTo>
                    <a:pt x="2561" y="2174"/>
                  </a:lnTo>
                  <a:lnTo>
                    <a:pt x="2647" y="2025"/>
                  </a:lnTo>
                  <a:lnTo>
                    <a:pt x="2732" y="1877"/>
                  </a:lnTo>
                  <a:lnTo>
                    <a:pt x="2899" y="1576"/>
                  </a:lnTo>
                  <a:lnTo>
                    <a:pt x="2982" y="1426"/>
                  </a:lnTo>
                  <a:lnTo>
                    <a:pt x="3066" y="1276"/>
                  </a:lnTo>
                  <a:lnTo>
                    <a:pt x="3066" y="1276"/>
                  </a:lnTo>
                  <a:lnTo>
                    <a:pt x="2988" y="1417"/>
                  </a:lnTo>
                  <a:lnTo>
                    <a:pt x="2908" y="1565"/>
                  </a:lnTo>
                  <a:lnTo>
                    <a:pt x="2828" y="1721"/>
                  </a:lnTo>
                  <a:lnTo>
                    <a:pt x="2748" y="1880"/>
                  </a:lnTo>
                  <a:lnTo>
                    <a:pt x="2669" y="2042"/>
                  </a:lnTo>
                  <a:lnTo>
                    <a:pt x="2592" y="2203"/>
                  </a:lnTo>
                  <a:lnTo>
                    <a:pt x="2519" y="2365"/>
                  </a:lnTo>
                  <a:lnTo>
                    <a:pt x="2450" y="2523"/>
                  </a:lnTo>
                  <a:lnTo>
                    <a:pt x="2450" y="2523"/>
                  </a:lnTo>
                  <a:lnTo>
                    <a:pt x="2448" y="2528"/>
                  </a:lnTo>
                  <a:lnTo>
                    <a:pt x="2448" y="2534"/>
                  </a:lnTo>
                  <a:lnTo>
                    <a:pt x="2451" y="2540"/>
                  </a:lnTo>
                  <a:lnTo>
                    <a:pt x="2454" y="2544"/>
                  </a:lnTo>
                  <a:lnTo>
                    <a:pt x="2454" y="2544"/>
                  </a:lnTo>
                  <a:lnTo>
                    <a:pt x="2434" y="2527"/>
                  </a:lnTo>
                  <a:lnTo>
                    <a:pt x="2417" y="2509"/>
                  </a:lnTo>
                  <a:lnTo>
                    <a:pt x="2399" y="2489"/>
                  </a:lnTo>
                  <a:lnTo>
                    <a:pt x="2382" y="2468"/>
                  </a:lnTo>
                  <a:lnTo>
                    <a:pt x="2382" y="2468"/>
                  </a:lnTo>
                  <a:close/>
                  <a:moveTo>
                    <a:pt x="2551" y="2585"/>
                  </a:moveTo>
                  <a:lnTo>
                    <a:pt x="2551" y="2585"/>
                  </a:lnTo>
                  <a:lnTo>
                    <a:pt x="2539" y="2582"/>
                  </a:lnTo>
                  <a:lnTo>
                    <a:pt x="2526" y="2580"/>
                  </a:lnTo>
                  <a:lnTo>
                    <a:pt x="2514" y="2576"/>
                  </a:lnTo>
                  <a:lnTo>
                    <a:pt x="2502" y="2573"/>
                  </a:lnTo>
                  <a:lnTo>
                    <a:pt x="2491" y="2567"/>
                  </a:lnTo>
                  <a:lnTo>
                    <a:pt x="2480" y="2561"/>
                  </a:lnTo>
                  <a:lnTo>
                    <a:pt x="2468" y="2554"/>
                  </a:lnTo>
                  <a:lnTo>
                    <a:pt x="2458" y="2547"/>
                  </a:lnTo>
                  <a:lnTo>
                    <a:pt x="2458" y="2547"/>
                  </a:lnTo>
                  <a:lnTo>
                    <a:pt x="2464" y="2550"/>
                  </a:lnTo>
                  <a:lnTo>
                    <a:pt x="2470" y="2550"/>
                  </a:lnTo>
                  <a:lnTo>
                    <a:pt x="2473" y="2548"/>
                  </a:lnTo>
                  <a:lnTo>
                    <a:pt x="2475" y="2546"/>
                  </a:lnTo>
                  <a:lnTo>
                    <a:pt x="2478" y="2544"/>
                  </a:lnTo>
                  <a:lnTo>
                    <a:pt x="2479" y="2540"/>
                  </a:lnTo>
                  <a:lnTo>
                    <a:pt x="2479" y="2540"/>
                  </a:lnTo>
                  <a:lnTo>
                    <a:pt x="2511" y="2471"/>
                  </a:lnTo>
                  <a:lnTo>
                    <a:pt x="2542" y="2401"/>
                  </a:lnTo>
                  <a:lnTo>
                    <a:pt x="2575" y="2333"/>
                  </a:lnTo>
                  <a:lnTo>
                    <a:pt x="2608" y="2264"/>
                  </a:lnTo>
                  <a:lnTo>
                    <a:pt x="2643" y="2196"/>
                  </a:lnTo>
                  <a:lnTo>
                    <a:pt x="2677" y="2128"/>
                  </a:lnTo>
                  <a:lnTo>
                    <a:pt x="2712" y="2061"/>
                  </a:lnTo>
                  <a:lnTo>
                    <a:pt x="2748" y="1995"/>
                  </a:lnTo>
                  <a:lnTo>
                    <a:pt x="2784" y="1928"/>
                  </a:lnTo>
                  <a:lnTo>
                    <a:pt x="2822" y="1861"/>
                  </a:lnTo>
                  <a:lnTo>
                    <a:pt x="2860" y="1796"/>
                  </a:lnTo>
                  <a:lnTo>
                    <a:pt x="2899" y="1730"/>
                  </a:lnTo>
                  <a:lnTo>
                    <a:pt x="2939" y="1665"/>
                  </a:lnTo>
                  <a:lnTo>
                    <a:pt x="2979" y="1600"/>
                  </a:lnTo>
                  <a:lnTo>
                    <a:pt x="3061" y="1472"/>
                  </a:lnTo>
                  <a:lnTo>
                    <a:pt x="3061" y="1472"/>
                  </a:lnTo>
                  <a:lnTo>
                    <a:pt x="3098" y="1415"/>
                  </a:lnTo>
                  <a:lnTo>
                    <a:pt x="3112" y="1394"/>
                  </a:lnTo>
                  <a:lnTo>
                    <a:pt x="3124" y="1379"/>
                  </a:lnTo>
                  <a:lnTo>
                    <a:pt x="3133" y="1369"/>
                  </a:lnTo>
                  <a:lnTo>
                    <a:pt x="3140" y="1362"/>
                  </a:lnTo>
                  <a:lnTo>
                    <a:pt x="3145" y="1359"/>
                  </a:lnTo>
                  <a:lnTo>
                    <a:pt x="3147" y="1359"/>
                  </a:lnTo>
                  <a:lnTo>
                    <a:pt x="3148" y="1360"/>
                  </a:lnTo>
                  <a:lnTo>
                    <a:pt x="3148" y="1365"/>
                  </a:lnTo>
                  <a:lnTo>
                    <a:pt x="3147" y="1373"/>
                  </a:lnTo>
                  <a:lnTo>
                    <a:pt x="3145" y="1385"/>
                  </a:lnTo>
                  <a:lnTo>
                    <a:pt x="3140" y="1399"/>
                  </a:lnTo>
                  <a:lnTo>
                    <a:pt x="3127" y="1433"/>
                  </a:lnTo>
                  <a:lnTo>
                    <a:pt x="3110" y="1476"/>
                  </a:lnTo>
                  <a:lnTo>
                    <a:pt x="3090" y="1524"/>
                  </a:lnTo>
                  <a:lnTo>
                    <a:pt x="3066" y="1576"/>
                  </a:lnTo>
                  <a:lnTo>
                    <a:pt x="3018" y="1679"/>
                  </a:lnTo>
                  <a:lnTo>
                    <a:pt x="2975" y="1771"/>
                  </a:lnTo>
                  <a:lnTo>
                    <a:pt x="2946" y="1833"/>
                  </a:lnTo>
                  <a:lnTo>
                    <a:pt x="2946" y="1833"/>
                  </a:lnTo>
                  <a:lnTo>
                    <a:pt x="2900" y="1926"/>
                  </a:lnTo>
                  <a:lnTo>
                    <a:pt x="2853" y="2019"/>
                  </a:lnTo>
                  <a:lnTo>
                    <a:pt x="2759" y="2204"/>
                  </a:lnTo>
                  <a:lnTo>
                    <a:pt x="2711" y="2297"/>
                  </a:lnTo>
                  <a:lnTo>
                    <a:pt x="2665" y="2390"/>
                  </a:lnTo>
                  <a:lnTo>
                    <a:pt x="2619" y="2484"/>
                  </a:lnTo>
                  <a:lnTo>
                    <a:pt x="2575" y="2579"/>
                  </a:lnTo>
                  <a:lnTo>
                    <a:pt x="2575" y="2579"/>
                  </a:lnTo>
                  <a:lnTo>
                    <a:pt x="2588" y="2551"/>
                  </a:lnTo>
                  <a:lnTo>
                    <a:pt x="2602" y="2524"/>
                  </a:lnTo>
                  <a:lnTo>
                    <a:pt x="2631" y="2469"/>
                  </a:lnTo>
                  <a:lnTo>
                    <a:pt x="2664" y="2413"/>
                  </a:lnTo>
                  <a:lnTo>
                    <a:pt x="2699" y="2358"/>
                  </a:lnTo>
                  <a:lnTo>
                    <a:pt x="2699" y="2358"/>
                  </a:lnTo>
                  <a:lnTo>
                    <a:pt x="2666" y="2414"/>
                  </a:lnTo>
                  <a:lnTo>
                    <a:pt x="2636" y="2471"/>
                  </a:lnTo>
                  <a:lnTo>
                    <a:pt x="2605" y="2528"/>
                  </a:lnTo>
                  <a:lnTo>
                    <a:pt x="2577" y="2587"/>
                  </a:lnTo>
                  <a:lnTo>
                    <a:pt x="2577" y="2587"/>
                  </a:lnTo>
                  <a:lnTo>
                    <a:pt x="2551" y="2585"/>
                  </a:lnTo>
                  <a:lnTo>
                    <a:pt x="2551" y="2585"/>
                  </a:lnTo>
                  <a:close/>
                  <a:moveTo>
                    <a:pt x="2780" y="2237"/>
                  </a:moveTo>
                  <a:lnTo>
                    <a:pt x="2780" y="2237"/>
                  </a:lnTo>
                  <a:lnTo>
                    <a:pt x="2827" y="2171"/>
                  </a:lnTo>
                  <a:lnTo>
                    <a:pt x="2875" y="2105"/>
                  </a:lnTo>
                  <a:lnTo>
                    <a:pt x="2972" y="1975"/>
                  </a:lnTo>
                  <a:lnTo>
                    <a:pt x="3068" y="1846"/>
                  </a:lnTo>
                  <a:lnTo>
                    <a:pt x="3112" y="1783"/>
                  </a:lnTo>
                  <a:lnTo>
                    <a:pt x="3155" y="1722"/>
                  </a:lnTo>
                  <a:lnTo>
                    <a:pt x="3155" y="1722"/>
                  </a:lnTo>
                  <a:lnTo>
                    <a:pt x="3202" y="1653"/>
                  </a:lnTo>
                  <a:lnTo>
                    <a:pt x="3229" y="1616"/>
                  </a:lnTo>
                  <a:lnTo>
                    <a:pt x="3236" y="1607"/>
                  </a:lnTo>
                  <a:lnTo>
                    <a:pt x="3239" y="1605"/>
                  </a:lnTo>
                  <a:lnTo>
                    <a:pt x="3237" y="1608"/>
                  </a:lnTo>
                  <a:lnTo>
                    <a:pt x="3234" y="1617"/>
                  </a:lnTo>
                  <a:lnTo>
                    <a:pt x="3217" y="1645"/>
                  </a:lnTo>
                  <a:lnTo>
                    <a:pt x="3193" y="1687"/>
                  </a:lnTo>
                  <a:lnTo>
                    <a:pt x="3134" y="1785"/>
                  </a:lnTo>
                  <a:lnTo>
                    <a:pt x="3134" y="1785"/>
                  </a:lnTo>
                  <a:lnTo>
                    <a:pt x="3099" y="1836"/>
                  </a:lnTo>
                  <a:lnTo>
                    <a:pt x="3064" y="1885"/>
                  </a:lnTo>
                  <a:lnTo>
                    <a:pt x="3031" y="1935"/>
                  </a:lnTo>
                  <a:lnTo>
                    <a:pt x="2999" y="1985"/>
                  </a:lnTo>
                  <a:lnTo>
                    <a:pt x="2967" y="2037"/>
                  </a:lnTo>
                  <a:lnTo>
                    <a:pt x="2935" y="2088"/>
                  </a:lnTo>
                  <a:lnTo>
                    <a:pt x="2905" y="2140"/>
                  </a:lnTo>
                  <a:lnTo>
                    <a:pt x="2876" y="2193"/>
                  </a:lnTo>
                  <a:lnTo>
                    <a:pt x="2848" y="2245"/>
                  </a:lnTo>
                  <a:lnTo>
                    <a:pt x="2821" y="2299"/>
                  </a:lnTo>
                  <a:lnTo>
                    <a:pt x="2794" y="2353"/>
                  </a:lnTo>
                  <a:lnTo>
                    <a:pt x="2769" y="2408"/>
                  </a:lnTo>
                  <a:lnTo>
                    <a:pt x="2745" y="2463"/>
                  </a:lnTo>
                  <a:lnTo>
                    <a:pt x="2721" y="2519"/>
                  </a:lnTo>
                  <a:lnTo>
                    <a:pt x="2700" y="2575"/>
                  </a:lnTo>
                  <a:lnTo>
                    <a:pt x="2679" y="2633"/>
                  </a:lnTo>
                  <a:lnTo>
                    <a:pt x="2679" y="2633"/>
                  </a:lnTo>
                  <a:lnTo>
                    <a:pt x="2673" y="2627"/>
                  </a:lnTo>
                  <a:lnTo>
                    <a:pt x="2666" y="2620"/>
                  </a:lnTo>
                  <a:lnTo>
                    <a:pt x="2658" y="2614"/>
                  </a:lnTo>
                  <a:lnTo>
                    <a:pt x="2650" y="2609"/>
                  </a:lnTo>
                  <a:lnTo>
                    <a:pt x="2642" y="2605"/>
                  </a:lnTo>
                  <a:lnTo>
                    <a:pt x="2632" y="2600"/>
                  </a:lnTo>
                  <a:lnTo>
                    <a:pt x="2610" y="2594"/>
                  </a:lnTo>
                  <a:lnTo>
                    <a:pt x="2610" y="2594"/>
                  </a:lnTo>
                  <a:lnTo>
                    <a:pt x="2651" y="2504"/>
                  </a:lnTo>
                  <a:lnTo>
                    <a:pt x="2693" y="2414"/>
                  </a:lnTo>
                  <a:lnTo>
                    <a:pt x="2735" y="2326"/>
                  </a:lnTo>
                  <a:lnTo>
                    <a:pt x="2780" y="2237"/>
                  </a:lnTo>
                  <a:lnTo>
                    <a:pt x="2780" y="2237"/>
                  </a:lnTo>
                  <a:close/>
                  <a:moveTo>
                    <a:pt x="2599" y="3038"/>
                  </a:moveTo>
                  <a:lnTo>
                    <a:pt x="2599" y="3038"/>
                  </a:lnTo>
                  <a:lnTo>
                    <a:pt x="2649" y="2970"/>
                  </a:lnTo>
                  <a:lnTo>
                    <a:pt x="2698" y="2902"/>
                  </a:lnTo>
                  <a:lnTo>
                    <a:pt x="2745" y="2832"/>
                  </a:lnTo>
                  <a:lnTo>
                    <a:pt x="2790" y="2763"/>
                  </a:lnTo>
                  <a:lnTo>
                    <a:pt x="2790" y="2763"/>
                  </a:lnTo>
                  <a:lnTo>
                    <a:pt x="2769" y="2800"/>
                  </a:lnTo>
                  <a:lnTo>
                    <a:pt x="2749" y="2840"/>
                  </a:lnTo>
                  <a:lnTo>
                    <a:pt x="2729" y="2878"/>
                  </a:lnTo>
                  <a:lnTo>
                    <a:pt x="2711" y="2919"/>
                  </a:lnTo>
                  <a:lnTo>
                    <a:pt x="2693" y="2959"/>
                  </a:lnTo>
                  <a:lnTo>
                    <a:pt x="2676" y="3000"/>
                  </a:lnTo>
                  <a:lnTo>
                    <a:pt x="2660" y="3042"/>
                  </a:lnTo>
                  <a:lnTo>
                    <a:pt x="2645" y="3086"/>
                  </a:lnTo>
                  <a:lnTo>
                    <a:pt x="2645" y="3086"/>
                  </a:lnTo>
                  <a:lnTo>
                    <a:pt x="2622" y="3062"/>
                  </a:lnTo>
                  <a:lnTo>
                    <a:pt x="2599" y="3038"/>
                  </a:lnTo>
                  <a:lnTo>
                    <a:pt x="2599" y="3038"/>
                  </a:lnTo>
                  <a:close/>
                  <a:moveTo>
                    <a:pt x="2798" y="3180"/>
                  </a:moveTo>
                  <a:lnTo>
                    <a:pt x="2798" y="3180"/>
                  </a:lnTo>
                  <a:lnTo>
                    <a:pt x="2791" y="3182"/>
                  </a:lnTo>
                  <a:lnTo>
                    <a:pt x="2786" y="3182"/>
                  </a:lnTo>
                  <a:lnTo>
                    <a:pt x="2780" y="3182"/>
                  </a:lnTo>
                  <a:lnTo>
                    <a:pt x="2773" y="3179"/>
                  </a:lnTo>
                  <a:lnTo>
                    <a:pt x="2759" y="3173"/>
                  </a:lnTo>
                  <a:lnTo>
                    <a:pt x="2743" y="3165"/>
                  </a:lnTo>
                  <a:lnTo>
                    <a:pt x="2728" y="3155"/>
                  </a:lnTo>
                  <a:lnTo>
                    <a:pt x="2712" y="3142"/>
                  </a:lnTo>
                  <a:lnTo>
                    <a:pt x="2676" y="3113"/>
                  </a:lnTo>
                  <a:lnTo>
                    <a:pt x="2676" y="3113"/>
                  </a:lnTo>
                  <a:lnTo>
                    <a:pt x="2690" y="3087"/>
                  </a:lnTo>
                  <a:lnTo>
                    <a:pt x="2701" y="3065"/>
                  </a:lnTo>
                  <a:lnTo>
                    <a:pt x="2713" y="3046"/>
                  </a:lnTo>
                  <a:lnTo>
                    <a:pt x="2724" y="3031"/>
                  </a:lnTo>
                  <a:lnTo>
                    <a:pt x="2733" y="3019"/>
                  </a:lnTo>
                  <a:lnTo>
                    <a:pt x="2741" y="3011"/>
                  </a:lnTo>
                  <a:lnTo>
                    <a:pt x="2748" y="3006"/>
                  </a:lnTo>
                  <a:lnTo>
                    <a:pt x="2752" y="3005"/>
                  </a:lnTo>
                  <a:lnTo>
                    <a:pt x="2755" y="3005"/>
                  </a:lnTo>
                  <a:lnTo>
                    <a:pt x="2757" y="3005"/>
                  </a:lnTo>
                  <a:lnTo>
                    <a:pt x="2760" y="3007"/>
                  </a:lnTo>
                  <a:lnTo>
                    <a:pt x="2762" y="3010"/>
                  </a:lnTo>
                  <a:lnTo>
                    <a:pt x="2765" y="3012"/>
                  </a:lnTo>
                  <a:lnTo>
                    <a:pt x="2767" y="3021"/>
                  </a:lnTo>
                  <a:lnTo>
                    <a:pt x="2769" y="3034"/>
                  </a:lnTo>
                  <a:lnTo>
                    <a:pt x="2770" y="3051"/>
                  </a:lnTo>
                  <a:lnTo>
                    <a:pt x="2770" y="3069"/>
                  </a:lnTo>
                  <a:lnTo>
                    <a:pt x="2769" y="3093"/>
                  </a:lnTo>
                  <a:lnTo>
                    <a:pt x="2767" y="3120"/>
                  </a:lnTo>
                  <a:lnTo>
                    <a:pt x="2767" y="3120"/>
                  </a:lnTo>
                  <a:lnTo>
                    <a:pt x="2766" y="3127"/>
                  </a:lnTo>
                  <a:lnTo>
                    <a:pt x="2768" y="3132"/>
                  </a:lnTo>
                  <a:lnTo>
                    <a:pt x="2772" y="3137"/>
                  </a:lnTo>
                  <a:lnTo>
                    <a:pt x="2776" y="3141"/>
                  </a:lnTo>
                  <a:lnTo>
                    <a:pt x="2782" y="3142"/>
                  </a:lnTo>
                  <a:lnTo>
                    <a:pt x="2788" y="3142"/>
                  </a:lnTo>
                  <a:lnTo>
                    <a:pt x="2794" y="3139"/>
                  </a:lnTo>
                  <a:lnTo>
                    <a:pt x="2798" y="3136"/>
                  </a:lnTo>
                  <a:lnTo>
                    <a:pt x="2793" y="3163"/>
                  </a:lnTo>
                  <a:lnTo>
                    <a:pt x="2793" y="3163"/>
                  </a:lnTo>
                  <a:lnTo>
                    <a:pt x="2793" y="3169"/>
                  </a:lnTo>
                  <a:lnTo>
                    <a:pt x="2793" y="3172"/>
                  </a:lnTo>
                  <a:lnTo>
                    <a:pt x="2795" y="3177"/>
                  </a:lnTo>
                  <a:lnTo>
                    <a:pt x="2798" y="3180"/>
                  </a:lnTo>
                  <a:lnTo>
                    <a:pt x="2798" y="3180"/>
                  </a:lnTo>
                  <a:close/>
                  <a:moveTo>
                    <a:pt x="2862" y="2960"/>
                  </a:moveTo>
                  <a:lnTo>
                    <a:pt x="2862" y="2960"/>
                  </a:lnTo>
                  <a:lnTo>
                    <a:pt x="2839" y="2998"/>
                  </a:lnTo>
                  <a:lnTo>
                    <a:pt x="2827" y="3019"/>
                  </a:lnTo>
                  <a:lnTo>
                    <a:pt x="2823" y="3022"/>
                  </a:lnTo>
                  <a:lnTo>
                    <a:pt x="2822" y="3024"/>
                  </a:lnTo>
                  <a:lnTo>
                    <a:pt x="2821" y="3024"/>
                  </a:lnTo>
                  <a:lnTo>
                    <a:pt x="2820" y="3020"/>
                  </a:lnTo>
                  <a:lnTo>
                    <a:pt x="2821" y="3014"/>
                  </a:lnTo>
                  <a:lnTo>
                    <a:pt x="2823" y="2993"/>
                  </a:lnTo>
                  <a:lnTo>
                    <a:pt x="2828" y="2963"/>
                  </a:lnTo>
                  <a:lnTo>
                    <a:pt x="2832" y="2926"/>
                  </a:lnTo>
                  <a:lnTo>
                    <a:pt x="2835" y="2905"/>
                  </a:lnTo>
                  <a:lnTo>
                    <a:pt x="2836" y="2884"/>
                  </a:lnTo>
                  <a:lnTo>
                    <a:pt x="2836" y="2884"/>
                  </a:lnTo>
                  <a:lnTo>
                    <a:pt x="2835" y="2877"/>
                  </a:lnTo>
                  <a:lnTo>
                    <a:pt x="2832" y="2873"/>
                  </a:lnTo>
                  <a:lnTo>
                    <a:pt x="2828" y="2868"/>
                  </a:lnTo>
                  <a:lnTo>
                    <a:pt x="2822" y="2867"/>
                  </a:lnTo>
                  <a:lnTo>
                    <a:pt x="2816" y="2866"/>
                  </a:lnTo>
                  <a:lnTo>
                    <a:pt x="2810" y="2867"/>
                  </a:lnTo>
                  <a:lnTo>
                    <a:pt x="2805" y="2870"/>
                  </a:lnTo>
                  <a:lnTo>
                    <a:pt x="2801" y="2875"/>
                  </a:lnTo>
                  <a:lnTo>
                    <a:pt x="2801" y="2875"/>
                  </a:lnTo>
                  <a:lnTo>
                    <a:pt x="2769" y="2922"/>
                  </a:lnTo>
                  <a:lnTo>
                    <a:pt x="2746" y="2955"/>
                  </a:lnTo>
                  <a:lnTo>
                    <a:pt x="2729" y="2976"/>
                  </a:lnTo>
                  <a:lnTo>
                    <a:pt x="2725" y="2981"/>
                  </a:lnTo>
                  <a:lnTo>
                    <a:pt x="2720" y="2984"/>
                  </a:lnTo>
                  <a:lnTo>
                    <a:pt x="2718" y="2985"/>
                  </a:lnTo>
                  <a:lnTo>
                    <a:pt x="2718" y="2984"/>
                  </a:lnTo>
                  <a:lnTo>
                    <a:pt x="2718" y="2980"/>
                  </a:lnTo>
                  <a:lnTo>
                    <a:pt x="2719" y="2974"/>
                  </a:lnTo>
                  <a:lnTo>
                    <a:pt x="2725" y="2959"/>
                  </a:lnTo>
                  <a:lnTo>
                    <a:pt x="2734" y="2938"/>
                  </a:lnTo>
                  <a:lnTo>
                    <a:pt x="2759" y="2885"/>
                  </a:lnTo>
                  <a:lnTo>
                    <a:pt x="2788" y="2829"/>
                  </a:lnTo>
                  <a:lnTo>
                    <a:pt x="2828" y="2751"/>
                  </a:lnTo>
                  <a:lnTo>
                    <a:pt x="2828" y="2751"/>
                  </a:lnTo>
                  <a:lnTo>
                    <a:pt x="2849" y="2713"/>
                  </a:lnTo>
                  <a:lnTo>
                    <a:pt x="2871" y="2676"/>
                  </a:lnTo>
                  <a:lnTo>
                    <a:pt x="2871" y="2676"/>
                  </a:lnTo>
                  <a:lnTo>
                    <a:pt x="2868" y="2694"/>
                  </a:lnTo>
                  <a:lnTo>
                    <a:pt x="2865" y="2712"/>
                  </a:lnTo>
                  <a:lnTo>
                    <a:pt x="2863" y="2731"/>
                  </a:lnTo>
                  <a:lnTo>
                    <a:pt x="2862" y="2751"/>
                  </a:lnTo>
                  <a:lnTo>
                    <a:pt x="2862" y="2751"/>
                  </a:lnTo>
                  <a:lnTo>
                    <a:pt x="2860" y="2804"/>
                  </a:lnTo>
                  <a:lnTo>
                    <a:pt x="2862" y="2856"/>
                  </a:lnTo>
                  <a:lnTo>
                    <a:pt x="2862" y="2908"/>
                  </a:lnTo>
                  <a:lnTo>
                    <a:pt x="2862" y="2960"/>
                  </a:lnTo>
                  <a:lnTo>
                    <a:pt x="2862" y="2960"/>
                  </a:lnTo>
                  <a:close/>
                  <a:moveTo>
                    <a:pt x="2731" y="2757"/>
                  </a:moveTo>
                  <a:lnTo>
                    <a:pt x="2731" y="2757"/>
                  </a:lnTo>
                  <a:lnTo>
                    <a:pt x="2717" y="2710"/>
                  </a:lnTo>
                  <a:lnTo>
                    <a:pt x="2709" y="2690"/>
                  </a:lnTo>
                  <a:lnTo>
                    <a:pt x="2702" y="2671"/>
                  </a:lnTo>
                  <a:lnTo>
                    <a:pt x="2702" y="2671"/>
                  </a:lnTo>
                  <a:lnTo>
                    <a:pt x="2705" y="2669"/>
                  </a:lnTo>
                  <a:lnTo>
                    <a:pt x="2705" y="2669"/>
                  </a:lnTo>
                  <a:lnTo>
                    <a:pt x="2756" y="2566"/>
                  </a:lnTo>
                  <a:lnTo>
                    <a:pt x="2808" y="2464"/>
                  </a:lnTo>
                  <a:lnTo>
                    <a:pt x="2914" y="2260"/>
                  </a:lnTo>
                  <a:lnTo>
                    <a:pt x="3021" y="2057"/>
                  </a:lnTo>
                  <a:lnTo>
                    <a:pt x="3073" y="1955"/>
                  </a:lnTo>
                  <a:lnTo>
                    <a:pt x="3126" y="1853"/>
                  </a:lnTo>
                  <a:lnTo>
                    <a:pt x="3126" y="1853"/>
                  </a:lnTo>
                  <a:lnTo>
                    <a:pt x="3153" y="1813"/>
                  </a:lnTo>
                  <a:lnTo>
                    <a:pt x="3175" y="1785"/>
                  </a:lnTo>
                  <a:lnTo>
                    <a:pt x="3193" y="1765"/>
                  </a:lnTo>
                  <a:lnTo>
                    <a:pt x="3199" y="1758"/>
                  </a:lnTo>
                  <a:lnTo>
                    <a:pt x="3205" y="1755"/>
                  </a:lnTo>
                  <a:lnTo>
                    <a:pt x="3209" y="1752"/>
                  </a:lnTo>
                  <a:lnTo>
                    <a:pt x="3213" y="1751"/>
                  </a:lnTo>
                  <a:lnTo>
                    <a:pt x="3215" y="1754"/>
                  </a:lnTo>
                  <a:lnTo>
                    <a:pt x="3216" y="1757"/>
                  </a:lnTo>
                  <a:lnTo>
                    <a:pt x="3217" y="1762"/>
                  </a:lnTo>
                  <a:lnTo>
                    <a:pt x="3217" y="1768"/>
                  </a:lnTo>
                  <a:lnTo>
                    <a:pt x="3214" y="1785"/>
                  </a:lnTo>
                  <a:lnTo>
                    <a:pt x="3208" y="1809"/>
                  </a:lnTo>
                  <a:lnTo>
                    <a:pt x="3200" y="1836"/>
                  </a:lnTo>
                  <a:lnTo>
                    <a:pt x="3189" y="1866"/>
                  </a:lnTo>
                  <a:lnTo>
                    <a:pt x="3178" y="1900"/>
                  </a:lnTo>
                  <a:lnTo>
                    <a:pt x="3150" y="1975"/>
                  </a:lnTo>
                  <a:lnTo>
                    <a:pt x="3118" y="2052"/>
                  </a:lnTo>
                  <a:lnTo>
                    <a:pt x="3118" y="2052"/>
                  </a:lnTo>
                  <a:lnTo>
                    <a:pt x="3069" y="2140"/>
                  </a:lnTo>
                  <a:lnTo>
                    <a:pt x="3021" y="2228"/>
                  </a:lnTo>
                  <a:lnTo>
                    <a:pt x="2926" y="2404"/>
                  </a:lnTo>
                  <a:lnTo>
                    <a:pt x="2830" y="2581"/>
                  </a:lnTo>
                  <a:lnTo>
                    <a:pt x="2781" y="2669"/>
                  </a:lnTo>
                  <a:lnTo>
                    <a:pt x="2731" y="2757"/>
                  </a:lnTo>
                  <a:lnTo>
                    <a:pt x="2731" y="2757"/>
                  </a:lnTo>
                  <a:close/>
                  <a:moveTo>
                    <a:pt x="2921" y="2548"/>
                  </a:moveTo>
                  <a:lnTo>
                    <a:pt x="2921" y="2548"/>
                  </a:lnTo>
                  <a:lnTo>
                    <a:pt x="2954" y="2488"/>
                  </a:lnTo>
                  <a:lnTo>
                    <a:pt x="2988" y="2425"/>
                  </a:lnTo>
                  <a:lnTo>
                    <a:pt x="3020" y="2363"/>
                  </a:lnTo>
                  <a:lnTo>
                    <a:pt x="3050" y="2301"/>
                  </a:lnTo>
                  <a:lnTo>
                    <a:pt x="3079" y="2238"/>
                  </a:lnTo>
                  <a:lnTo>
                    <a:pt x="3107" y="2175"/>
                  </a:lnTo>
                  <a:lnTo>
                    <a:pt x="3136" y="2112"/>
                  </a:lnTo>
                  <a:lnTo>
                    <a:pt x="3161" y="2047"/>
                  </a:lnTo>
                  <a:lnTo>
                    <a:pt x="3161" y="2047"/>
                  </a:lnTo>
                  <a:lnTo>
                    <a:pt x="3188" y="1996"/>
                  </a:lnTo>
                  <a:lnTo>
                    <a:pt x="3216" y="1946"/>
                  </a:lnTo>
                  <a:lnTo>
                    <a:pt x="3216" y="1946"/>
                  </a:lnTo>
                  <a:lnTo>
                    <a:pt x="3253" y="1884"/>
                  </a:lnTo>
                  <a:lnTo>
                    <a:pt x="3279" y="1839"/>
                  </a:lnTo>
                  <a:lnTo>
                    <a:pt x="3298" y="1812"/>
                  </a:lnTo>
                  <a:lnTo>
                    <a:pt x="3305" y="1804"/>
                  </a:lnTo>
                  <a:lnTo>
                    <a:pt x="3310" y="1799"/>
                  </a:lnTo>
                  <a:lnTo>
                    <a:pt x="3313" y="1797"/>
                  </a:lnTo>
                  <a:lnTo>
                    <a:pt x="3315" y="1798"/>
                  </a:lnTo>
                  <a:lnTo>
                    <a:pt x="3316" y="1799"/>
                  </a:lnTo>
                  <a:lnTo>
                    <a:pt x="3316" y="1803"/>
                  </a:lnTo>
                  <a:lnTo>
                    <a:pt x="3315" y="1810"/>
                  </a:lnTo>
                  <a:lnTo>
                    <a:pt x="3309" y="1831"/>
                  </a:lnTo>
                  <a:lnTo>
                    <a:pt x="3299" y="1859"/>
                  </a:lnTo>
                  <a:lnTo>
                    <a:pt x="3285" y="1893"/>
                  </a:lnTo>
                  <a:lnTo>
                    <a:pt x="3270" y="1932"/>
                  </a:lnTo>
                  <a:lnTo>
                    <a:pt x="3234" y="2015"/>
                  </a:lnTo>
                  <a:lnTo>
                    <a:pt x="3198" y="2092"/>
                  </a:lnTo>
                  <a:lnTo>
                    <a:pt x="3181" y="2126"/>
                  </a:lnTo>
                  <a:lnTo>
                    <a:pt x="3167" y="2152"/>
                  </a:lnTo>
                  <a:lnTo>
                    <a:pt x="3167" y="2152"/>
                  </a:lnTo>
                  <a:lnTo>
                    <a:pt x="3138" y="2203"/>
                  </a:lnTo>
                  <a:lnTo>
                    <a:pt x="3109" y="2253"/>
                  </a:lnTo>
                  <a:lnTo>
                    <a:pt x="3078" y="2304"/>
                  </a:lnTo>
                  <a:lnTo>
                    <a:pt x="3047" y="2353"/>
                  </a:lnTo>
                  <a:lnTo>
                    <a:pt x="2983" y="2451"/>
                  </a:lnTo>
                  <a:lnTo>
                    <a:pt x="2921" y="2548"/>
                  </a:lnTo>
                  <a:lnTo>
                    <a:pt x="2921" y="2548"/>
                  </a:lnTo>
                  <a:close/>
                  <a:moveTo>
                    <a:pt x="3240" y="2090"/>
                  </a:moveTo>
                  <a:lnTo>
                    <a:pt x="3240" y="2090"/>
                  </a:lnTo>
                  <a:lnTo>
                    <a:pt x="3260" y="2051"/>
                  </a:lnTo>
                  <a:lnTo>
                    <a:pt x="3278" y="2012"/>
                  </a:lnTo>
                  <a:lnTo>
                    <a:pt x="3296" y="1974"/>
                  </a:lnTo>
                  <a:lnTo>
                    <a:pt x="3312" y="1934"/>
                  </a:lnTo>
                  <a:lnTo>
                    <a:pt x="3329" y="1894"/>
                  </a:lnTo>
                  <a:lnTo>
                    <a:pt x="3344" y="1853"/>
                  </a:lnTo>
                  <a:lnTo>
                    <a:pt x="3358" y="1812"/>
                  </a:lnTo>
                  <a:lnTo>
                    <a:pt x="3371" y="1770"/>
                  </a:lnTo>
                  <a:lnTo>
                    <a:pt x="3371" y="1770"/>
                  </a:lnTo>
                  <a:lnTo>
                    <a:pt x="3368" y="1791"/>
                  </a:lnTo>
                  <a:lnTo>
                    <a:pt x="3365" y="1812"/>
                  </a:lnTo>
                  <a:lnTo>
                    <a:pt x="3361" y="1833"/>
                  </a:lnTo>
                  <a:lnTo>
                    <a:pt x="3358" y="1854"/>
                  </a:lnTo>
                  <a:lnTo>
                    <a:pt x="3352" y="1875"/>
                  </a:lnTo>
                  <a:lnTo>
                    <a:pt x="3346" y="1895"/>
                  </a:lnTo>
                  <a:lnTo>
                    <a:pt x="3340" y="1916"/>
                  </a:lnTo>
                  <a:lnTo>
                    <a:pt x="3332" y="1936"/>
                  </a:lnTo>
                  <a:lnTo>
                    <a:pt x="3324" y="1956"/>
                  </a:lnTo>
                  <a:lnTo>
                    <a:pt x="3315" y="1976"/>
                  </a:lnTo>
                  <a:lnTo>
                    <a:pt x="3304" y="1996"/>
                  </a:lnTo>
                  <a:lnTo>
                    <a:pt x="3294" y="2015"/>
                  </a:lnTo>
                  <a:lnTo>
                    <a:pt x="3282" y="2033"/>
                  </a:lnTo>
                  <a:lnTo>
                    <a:pt x="3269" y="2052"/>
                  </a:lnTo>
                  <a:lnTo>
                    <a:pt x="3255" y="2071"/>
                  </a:lnTo>
                  <a:lnTo>
                    <a:pt x="3240" y="2090"/>
                  </a:lnTo>
                  <a:lnTo>
                    <a:pt x="3240" y="2090"/>
                  </a:lnTo>
                  <a:close/>
                  <a:moveTo>
                    <a:pt x="3361" y="1658"/>
                  </a:moveTo>
                  <a:lnTo>
                    <a:pt x="3361" y="1658"/>
                  </a:lnTo>
                  <a:lnTo>
                    <a:pt x="3326" y="1709"/>
                  </a:lnTo>
                  <a:lnTo>
                    <a:pt x="3292" y="1761"/>
                  </a:lnTo>
                  <a:lnTo>
                    <a:pt x="3260" y="1813"/>
                  </a:lnTo>
                  <a:lnTo>
                    <a:pt x="3227" y="1866"/>
                  </a:lnTo>
                  <a:lnTo>
                    <a:pt x="3227" y="1866"/>
                  </a:lnTo>
                  <a:lnTo>
                    <a:pt x="3247" y="1806"/>
                  </a:lnTo>
                  <a:lnTo>
                    <a:pt x="3265" y="1745"/>
                  </a:lnTo>
                  <a:lnTo>
                    <a:pt x="3282" y="1685"/>
                  </a:lnTo>
                  <a:lnTo>
                    <a:pt x="3298" y="1624"/>
                  </a:lnTo>
                  <a:lnTo>
                    <a:pt x="3298" y="1624"/>
                  </a:lnTo>
                  <a:lnTo>
                    <a:pt x="3299" y="1618"/>
                  </a:lnTo>
                  <a:lnTo>
                    <a:pt x="3297" y="1612"/>
                  </a:lnTo>
                  <a:lnTo>
                    <a:pt x="3294" y="1607"/>
                  </a:lnTo>
                  <a:lnTo>
                    <a:pt x="3290" y="1603"/>
                  </a:lnTo>
                  <a:lnTo>
                    <a:pt x="3284" y="1600"/>
                  </a:lnTo>
                  <a:lnTo>
                    <a:pt x="3278" y="1600"/>
                  </a:lnTo>
                  <a:lnTo>
                    <a:pt x="3274" y="1601"/>
                  </a:lnTo>
                  <a:lnTo>
                    <a:pt x="3269" y="1606"/>
                  </a:lnTo>
                  <a:lnTo>
                    <a:pt x="3269" y="1606"/>
                  </a:lnTo>
                  <a:lnTo>
                    <a:pt x="3210" y="1682"/>
                  </a:lnTo>
                  <a:lnTo>
                    <a:pt x="3210" y="1682"/>
                  </a:lnTo>
                  <a:lnTo>
                    <a:pt x="3262" y="1576"/>
                  </a:lnTo>
                  <a:lnTo>
                    <a:pt x="3288" y="1522"/>
                  </a:lnTo>
                  <a:lnTo>
                    <a:pt x="3312" y="1467"/>
                  </a:lnTo>
                  <a:lnTo>
                    <a:pt x="3312" y="1467"/>
                  </a:lnTo>
                  <a:lnTo>
                    <a:pt x="3313" y="1463"/>
                  </a:lnTo>
                  <a:lnTo>
                    <a:pt x="3313" y="1460"/>
                  </a:lnTo>
                  <a:lnTo>
                    <a:pt x="3312" y="1454"/>
                  </a:lnTo>
                  <a:lnTo>
                    <a:pt x="3310" y="1448"/>
                  </a:lnTo>
                  <a:lnTo>
                    <a:pt x="3305" y="1443"/>
                  </a:lnTo>
                  <a:lnTo>
                    <a:pt x="3299" y="1442"/>
                  </a:lnTo>
                  <a:lnTo>
                    <a:pt x="3294" y="1442"/>
                  </a:lnTo>
                  <a:lnTo>
                    <a:pt x="3290" y="1442"/>
                  </a:lnTo>
                  <a:lnTo>
                    <a:pt x="3288" y="1445"/>
                  </a:lnTo>
                  <a:lnTo>
                    <a:pt x="3285" y="1447"/>
                  </a:lnTo>
                  <a:lnTo>
                    <a:pt x="3283" y="1450"/>
                  </a:lnTo>
                  <a:lnTo>
                    <a:pt x="3283" y="1450"/>
                  </a:lnTo>
                  <a:lnTo>
                    <a:pt x="3227" y="1543"/>
                  </a:lnTo>
                  <a:lnTo>
                    <a:pt x="3169" y="1634"/>
                  </a:lnTo>
                  <a:lnTo>
                    <a:pt x="3110" y="1724"/>
                  </a:lnTo>
                  <a:lnTo>
                    <a:pt x="3050" y="1813"/>
                  </a:lnTo>
                  <a:lnTo>
                    <a:pt x="2930" y="1992"/>
                  </a:lnTo>
                  <a:lnTo>
                    <a:pt x="2870" y="2081"/>
                  </a:lnTo>
                  <a:lnTo>
                    <a:pt x="2811" y="2171"/>
                  </a:lnTo>
                  <a:lnTo>
                    <a:pt x="2811" y="2171"/>
                  </a:lnTo>
                  <a:lnTo>
                    <a:pt x="2924" y="1948"/>
                  </a:lnTo>
                  <a:lnTo>
                    <a:pt x="2978" y="1836"/>
                  </a:lnTo>
                  <a:lnTo>
                    <a:pt x="3031" y="1722"/>
                  </a:lnTo>
                  <a:lnTo>
                    <a:pt x="3083" y="1608"/>
                  </a:lnTo>
                  <a:lnTo>
                    <a:pt x="3109" y="1551"/>
                  </a:lnTo>
                  <a:lnTo>
                    <a:pt x="3132" y="1494"/>
                  </a:lnTo>
                  <a:lnTo>
                    <a:pt x="3155" y="1435"/>
                  </a:lnTo>
                  <a:lnTo>
                    <a:pt x="3179" y="1377"/>
                  </a:lnTo>
                  <a:lnTo>
                    <a:pt x="3200" y="1318"/>
                  </a:lnTo>
                  <a:lnTo>
                    <a:pt x="3221" y="1259"/>
                  </a:lnTo>
                  <a:lnTo>
                    <a:pt x="3221" y="1259"/>
                  </a:lnTo>
                  <a:lnTo>
                    <a:pt x="3235" y="1281"/>
                  </a:lnTo>
                  <a:lnTo>
                    <a:pt x="3249" y="1303"/>
                  </a:lnTo>
                  <a:lnTo>
                    <a:pt x="3263" y="1326"/>
                  </a:lnTo>
                  <a:lnTo>
                    <a:pt x="3275" y="1350"/>
                  </a:lnTo>
                  <a:lnTo>
                    <a:pt x="3288" y="1374"/>
                  </a:lnTo>
                  <a:lnTo>
                    <a:pt x="3298" y="1398"/>
                  </a:lnTo>
                  <a:lnTo>
                    <a:pt x="3309" y="1422"/>
                  </a:lnTo>
                  <a:lnTo>
                    <a:pt x="3319" y="1447"/>
                  </a:lnTo>
                  <a:lnTo>
                    <a:pt x="3327" y="1473"/>
                  </a:lnTo>
                  <a:lnTo>
                    <a:pt x="3337" y="1497"/>
                  </a:lnTo>
                  <a:lnTo>
                    <a:pt x="3344" y="1523"/>
                  </a:lnTo>
                  <a:lnTo>
                    <a:pt x="3351" y="1549"/>
                  </a:lnTo>
                  <a:lnTo>
                    <a:pt x="3357" y="1575"/>
                  </a:lnTo>
                  <a:lnTo>
                    <a:pt x="3361" y="1600"/>
                  </a:lnTo>
                  <a:lnTo>
                    <a:pt x="3365" y="1626"/>
                  </a:lnTo>
                  <a:lnTo>
                    <a:pt x="3368" y="1652"/>
                  </a:lnTo>
                  <a:lnTo>
                    <a:pt x="3368" y="1652"/>
                  </a:lnTo>
                  <a:lnTo>
                    <a:pt x="3365" y="1654"/>
                  </a:lnTo>
                  <a:lnTo>
                    <a:pt x="3361" y="1658"/>
                  </a:lnTo>
                  <a:lnTo>
                    <a:pt x="3361" y="16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9">
              <a:extLst>
                <a:ext uri="{FF2B5EF4-FFF2-40B4-BE49-F238E27FC236}">
                  <a16:creationId xmlns:a16="http://schemas.microsoft.com/office/drawing/2014/main" id="{87757D13-AA47-65CB-A795-FAF68347E1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5626" y="5716588"/>
              <a:ext cx="300038" cy="392113"/>
            </a:xfrm>
            <a:custGeom>
              <a:avLst/>
              <a:gdLst>
                <a:gd name="T0" fmla="*/ 921 w 1133"/>
                <a:gd name="T1" fmla="*/ 209 h 1482"/>
                <a:gd name="T2" fmla="*/ 801 w 1133"/>
                <a:gd name="T3" fmla="*/ 197 h 1482"/>
                <a:gd name="T4" fmla="*/ 780 w 1133"/>
                <a:gd name="T5" fmla="*/ 117 h 1482"/>
                <a:gd name="T6" fmla="*/ 640 w 1133"/>
                <a:gd name="T7" fmla="*/ 39 h 1482"/>
                <a:gd name="T8" fmla="*/ 582 w 1133"/>
                <a:gd name="T9" fmla="*/ 11 h 1482"/>
                <a:gd name="T10" fmla="*/ 624 w 1133"/>
                <a:gd name="T11" fmla="*/ 79 h 1482"/>
                <a:gd name="T12" fmla="*/ 582 w 1133"/>
                <a:gd name="T13" fmla="*/ 173 h 1482"/>
                <a:gd name="T14" fmla="*/ 618 w 1133"/>
                <a:gd name="T15" fmla="*/ 246 h 1482"/>
                <a:gd name="T16" fmla="*/ 649 w 1133"/>
                <a:gd name="T17" fmla="*/ 254 h 1482"/>
                <a:gd name="T18" fmla="*/ 606 w 1133"/>
                <a:gd name="T19" fmla="*/ 386 h 1482"/>
                <a:gd name="T20" fmla="*/ 599 w 1133"/>
                <a:gd name="T21" fmla="*/ 361 h 1482"/>
                <a:gd name="T22" fmla="*/ 541 w 1133"/>
                <a:gd name="T23" fmla="*/ 36 h 1482"/>
                <a:gd name="T24" fmla="*/ 523 w 1133"/>
                <a:gd name="T25" fmla="*/ 67 h 1482"/>
                <a:gd name="T26" fmla="*/ 560 w 1133"/>
                <a:gd name="T27" fmla="*/ 399 h 1482"/>
                <a:gd name="T28" fmla="*/ 434 w 1133"/>
                <a:gd name="T29" fmla="*/ 636 h 1482"/>
                <a:gd name="T30" fmla="*/ 132 w 1133"/>
                <a:gd name="T31" fmla="*/ 955 h 1482"/>
                <a:gd name="T32" fmla="*/ 17 w 1133"/>
                <a:gd name="T33" fmla="*/ 1180 h 1482"/>
                <a:gd name="T34" fmla="*/ 4 w 1133"/>
                <a:gd name="T35" fmla="*/ 1244 h 1482"/>
                <a:gd name="T36" fmla="*/ 25 w 1133"/>
                <a:gd name="T37" fmla="*/ 1474 h 1482"/>
                <a:gd name="T38" fmla="*/ 134 w 1133"/>
                <a:gd name="T39" fmla="*/ 1429 h 1482"/>
                <a:gd name="T40" fmla="*/ 376 w 1133"/>
                <a:gd name="T41" fmla="*/ 1251 h 1482"/>
                <a:gd name="T42" fmla="*/ 638 w 1133"/>
                <a:gd name="T43" fmla="*/ 980 h 1482"/>
                <a:gd name="T44" fmla="*/ 857 w 1133"/>
                <a:gd name="T45" fmla="*/ 676 h 1482"/>
                <a:gd name="T46" fmla="*/ 921 w 1133"/>
                <a:gd name="T47" fmla="*/ 578 h 1482"/>
                <a:gd name="T48" fmla="*/ 1120 w 1133"/>
                <a:gd name="T49" fmla="*/ 351 h 1482"/>
                <a:gd name="T50" fmla="*/ 1109 w 1133"/>
                <a:gd name="T51" fmla="*/ 248 h 1482"/>
                <a:gd name="T52" fmla="*/ 650 w 1133"/>
                <a:gd name="T53" fmla="*/ 195 h 1482"/>
                <a:gd name="T54" fmla="*/ 707 w 1133"/>
                <a:gd name="T55" fmla="*/ 216 h 1482"/>
                <a:gd name="T56" fmla="*/ 695 w 1133"/>
                <a:gd name="T57" fmla="*/ 149 h 1482"/>
                <a:gd name="T58" fmla="*/ 145 w 1133"/>
                <a:gd name="T59" fmla="*/ 988 h 1482"/>
                <a:gd name="T60" fmla="*/ 515 w 1133"/>
                <a:gd name="T61" fmla="*/ 570 h 1482"/>
                <a:gd name="T62" fmla="*/ 425 w 1133"/>
                <a:gd name="T63" fmla="*/ 740 h 1482"/>
                <a:gd name="T64" fmla="*/ 306 w 1133"/>
                <a:gd name="T65" fmla="*/ 866 h 1482"/>
                <a:gd name="T66" fmla="*/ 104 w 1133"/>
                <a:gd name="T67" fmla="*/ 1222 h 1482"/>
                <a:gd name="T68" fmla="*/ 220 w 1133"/>
                <a:gd name="T69" fmla="*/ 972 h 1482"/>
                <a:gd name="T70" fmla="*/ 245 w 1133"/>
                <a:gd name="T71" fmla="*/ 890 h 1482"/>
                <a:gd name="T72" fmla="*/ 175 w 1133"/>
                <a:gd name="T73" fmla="*/ 985 h 1482"/>
                <a:gd name="T74" fmla="*/ 100 w 1133"/>
                <a:gd name="T75" fmla="*/ 1061 h 1482"/>
                <a:gd name="T76" fmla="*/ 86 w 1133"/>
                <a:gd name="T77" fmla="*/ 1247 h 1482"/>
                <a:gd name="T78" fmla="*/ 102 w 1133"/>
                <a:gd name="T79" fmla="*/ 1309 h 1482"/>
                <a:gd name="T80" fmla="*/ 336 w 1133"/>
                <a:gd name="T81" fmla="*/ 887 h 1482"/>
                <a:gd name="T82" fmla="*/ 322 w 1133"/>
                <a:gd name="T83" fmla="*/ 962 h 1482"/>
                <a:gd name="T84" fmla="*/ 108 w 1133"/>
                <a:gd name="T85" fmla="*/ 1394 h 1482"/>
                <a:gd name="T86" fmla="*/ 67 w 1133"/>
                <a:gd name="T87" fmla="*/ 1415 h 1482"/>
                <a:gd name="T88" fmla="*/ 46 w 1133"/>
                <a:gd name="T89" fmla="*/ 1306 h 1482"/>
                <a:gd name="T90" fmla="*/ 203 w 1133"/>
                <a:gd name="T91" fmla="*/ 1344 h 1482"/>
                <a:gd name="T92" fmla="*/ 459 w 1133"/>
                <a:gd name="T93" fmla="*/ 780 h 1482"/>
                <a:gd name="T94" fmla="*/ 721 w 1133"/>
                <a:gd name="T95" fmla="*/ 266 h 1482"/>
                <a:gd name="T96" fmla="*/ 519 w 1133"/>
                <a:gd name="T97" fmla="*/ 803 h 1482"/>
                <a:gd name="T98" fmla="*/ 519 w 1133"/>
                <a:gd name="T99" fmla="*/ 940 h 1482"/>
                <a:gd name="T100" fmla="*/ 773 w 1133"/>
                <a:gd name="T101" fmla="*/ 369 h 1482"/>
                <a:gd name="T102" fmla="*/ 793 w 1133"/>
                <a:gd name="T103" fmla="*/ 379 h 1482"/>
                <a:gd name="T104" fmla="*/ 608 w 1133"/>
                <a:gd name="T105" fmla="*/ 900 h 1482"/>
                <a:gd name="T106" fmla="*/ 459 w 1133"/>
                <a:gd name="T107" fmla="*/ 1125 h 1482"/>
                <a:gd name="T108" fmla="*/ 701 w 1133"/>
                <a:gd name="T109" fmla="*/ 843 h 1482"/>
                <a:gd name="T110" fmla="*/ 866 w 1133"/>
                <a:gd name="T111" fmla="*/ 515 h 1482"/>
                <a:gd name="T112" fmla="*/ 921 w 1133"/>
                <a:gd name="T113" fmla="*/ 511 h 1482"/>
                <a:gd name="T114" fmla="*/ 952 w 1133"/>
                <a:gd name="T115" fmla="*/ 392 h 1482"/>
                <a:gd name="T116" fmla="*/ 927 w 1133"/>
                <a:gd name="T117" fmla="*/ 342 h 1482"/>
                <a:gd name="T118" fmla="*/ 769 w 1133"/>
                <a:gd name="T119" fmla="*/ 561 h 1482"/>
                <a:gd name="T120" fmla="*/ 857 w 1133"/>
                <a:gd name="T121" fmla="*/ 278 h 1482"/>
                <a:gd name="T122" fmla="*/ 928 w 1133"/>
                <a:gd name="T123" fmla="*/ 502 h 1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3" h="1482">
                  <a:moveTo>
                    <a:pt x="1016" y="187"/>
                  </a:moveTo>
                  <a:lnTo>
                    <a:pt x="1016" y="187"/>
                  </a:lnTo>
                  <a:lnTo>
                    <a:pt x="1007" y="186"/>
                  </a:lnTo>
                  <a:lnTo>
                    <a:pt x="995" y="186"/>
                  </a:lnTo>
                  <a:lnTo>
                    <a:pt x="981" y="189"/>
                  </a:lnTo>
                  <a:lnTo>
                    <a:pt x="968" y="192"/>
                  </a:lnTo>
                  <a:lnTo>
                    <a:pt x="954" y="196"/>
                  </a:lnTo>
                  <a:lnTo>
                    <a:pt x="941" y="200"/>
                  </a:lnTo>
                  <a:lnTo>
                    <a:pt x="921" y="209"/>
                  </a:lnTo>
                  <a:lnTo>
                    <a:pt x="921" y="209"/>
                  </a:lnTo>
                  <a:lnTo>
                    <a:pt x="913" y="212"/>
                  </a:lnTo>
                  <a:lnTo>
                    <a:pt x="904" y="216"/>
                  </a:lnTo>
                  <a:lnTo>
                    <a:pt x="896" y="218"/>
                  </a:lnTo>
                  <a:lnTo>
                    <a:pt x="886" y="219"/>
                  </a:lnTo>
                  <a:lnTo>
                    <a:pt x="878" y="220"/>
                  </a:lnTo>
                  <a:lnTo>
                    <a:pt x="870" y="220"/>
                  </a:lnTo>
                  <a:lnTo>
                    <a:pt x="852" y="218"/>
                  </a:lnTo>
                  <a:lnTo>
                    <a:pt x="835" y="213"/>
                  </a:lnTo>
                  <a:lnTo>
                    <a:pt x="818" y="206"/>
                  </a:lnTo>
                  <a:lnTo>
                    <a:pt x="801" y="197"/>
                  </a:lnTo>
                  <a:lnTo>
                    <a:pt x="784" y="185"/>
                  </a:lnTo>
                  <a:lnTo>
                    <a:pt x="784" y="185"/>
                  </a:lnTo>
                  <a:lnTo>
                    <a:pt x="790" y="162"/>
                  </a:lnTo>
                  <a:lnTo>
                    <a:pt x="795" y="138"/>
                  </a:lnTo>
                  <a:lnTo>
                    <a:pt x="795" y="138"/>
                  </a:lnTo>
                  <a:lnTo>
                    <a:pt x="795" y="131"/>
                  </a:lnTo>
                  <a:lnTo>
                    <a:pt x="794" y="125"/>
                  </a:lnTo>
                  <a:lnTo>
                    <a:pt x="790" y="122"/>
                  </a:lnTo>
                  <a:lnTo>
                    <a:pt x="786" y="118"/>
                  </a:lnTo>
                  <a:lnTo>
                    <a:pt x="780" y="117"/>
                  </a:lnTo>
                  <a:lnTo>
                    <a:pt x="774" y="117"/>
                  </a:lnTo>
                  <a:lnTo>
                    <a:pt x="769" y="120"/>
                  </a:lnTo>
                  <a:lnTo>
                    <a:pt x="764" y="125"/>
                  </a:lnTo>
                  <a:lnTo>
                    <a:pt x="764" y="125"/>
                  </a:lnTo>
                  <a:lnTo>
                    <a:pt x="747" y="155"/>
                  </a:lnTo>
                  <a:lnTo>
                    <a:pt x="747" y="155"/>
                  </a:lnTo>
                  <a:lnTo>
                    <a:pt x="728" y="136"/>
                  </a:lnTo>
                  <a:lnTo>
                    <a:pt x="709" y="117"/>
                  </a:lnTo>
                  <a:lnTo>
                    <a:pt x="674" y="76"/>
                  </a:lnTo>
                  <a:lnTo>
                    <a:pt x="640" y="39"/>
                  </a:lnTo>
                  <a:lnTo>
                    <a:pt x="624" y="21"/>
                  </a:lnTo>
                  <a:lnTo>
                    <a:pt x="609" y="5"/>
                  </a:lnTo>
                  <a:lnTo>
                    <a:pt x="609" y="5"/>
                  </a:lnTo>
                  <a:lnTo>
                    <a:pt x="606" y="3"/>
                  </a:lnTo>
                  <a:lnTo>
                    <a:pt x="603" y="1"/>
                  </a:lnTo>
                  <a:lnTo>
                    <a:pt x="599" y="0"/>
                  </a:lnTo>
                  <a:lnTo>
                    <a:pt x="596" y="0"/>
                  </a:lnTo>
                  <a:lnTo>
                    <a:pt x="590" y="1"/>
                  </a:lnTo>
                  <a:lnTo>
                    <a:pt x="585" y="5"/>
                  </a:lnTo>
                  <a:lnTo>
                    <a:pt x="582" y="11"/>
                  </a:lnTo>
                  <a:lnTo>
                    <a:pt x="580" y="17"/>
                  </a:lnTo>
                  <a:lnTo>
                    <a:pt x="580" y="20"/>
                  </a:lnTo>
                  <a:lnTo>
                    <a:pt x="581" y="22"/>
                  </a:lnTo>
                  <a:lnTo>
                    <a:pt x="582" y="26"/>
                  </a:lnTo>
                  <a:lnTo>
                    <a:pt x="585" y="29"/>
                  </a:lnTo>
                  <a:lnTo>
                    <a:pt x="585" y="29"/>
                  </a:lnTo>
                  <a:lnTo>
                    <a:pt x="631" y="74"/>
                  </a:lnTo>
                  <a:lnTo>
                    <a:pt x="631" y="74"/>
                  </a:lnTo>
                  <a:lnTo>
                    <a:pt x="628" y="75"/>
                  </a:lnTo>
                  <a:lnTo>
                    <a:pt x="624" y="79"/>
                  </a:lnTo>
                  <a:lnTo>
                    <a:pt x="624" y="79"/>
                  </a:lnTo>
                  <a:lnTo>
                    <a:pt x="613" y="100"/>
                  </a:lnTo>
                  <a:lnTo>
                    <a:pt x="602" y="120"/>
                  </a:lnTo>
                  <a:lnTo>
                    <a:pt x="590" y="139"/>
                  </a:lnTo>
                  <a:lnTo>
                    <a:pt x="578" y="161"/>
                  </a:lnTo>
                  <a:lnTo>
                    <a:pt x="578" y="161"/>
                  </a:lnTo>
                  <a:lnTo>
                    <a:pt x="577" y="165"/>
                  </a:lnTo>
                  <a:lnTo>
                    <a:pt x="578" y="169"/>
                  </a:lnTo>
                  <a:lnTo>
                    <a:pt x="580" y="171"/>
                  </a:lnTo>
                  <a:lnTo>
                    <a:pt x="582" y="173"/>
                  </a:lnTo>
                  <a:lnTo>
                    <a:pt x="585" y="175"/>
                  </a:lnTo>
                  <a:lnTo>
                    <a:pt x="589" y="175"/>
                  </a:lnTo>
                  <a:lnTo>
                    <a:pt x="592" y="173"/>
                  </a:lnTo>
                  <a:lnTo>
                    <a:pt x="595" y="170"/>
                  </a:lnTo>
                  <a:lnTo>
                    <a:pt x="595" y="170"/>
                  </a:lnTo>
                  <a:lnTo>
                    <a:pt x="608" y="150"/>
                  </a:lnTo>
                  <a:lnTo>
                    <a:pt x="622" y="130"/>
                  </a:lnTo>
                  <a:lnTo>
                    <a:pt x="622" y="130"/>
                  </a:lnTo>
                  <a:lnTo>
                    <a:pt x="619" y="187"/>
                  </a:lnTo>
                  <a:lnTo>
                    <a:pt x="618" y="246"/>
                  </a:lnTo>
                  <a:lnTo>
                    <a:pt x="618" y="246"/>
                  </a:lnTo>
                  <a:lnTo>
                    <a:pt x="619" y="251"/>
                  </a:lnTo>
                  <a:lnTo>
                    <a:pt x="622" y="255"/>
                  </a:lnTo>
                  <a:lnTo>
                    <a:pt x="626" y="259"/>
                  </a:lnTo>
                  <a:lnTo>
                    <a:pt x="631" y="261"/>
                  </a:lnTo>
                  <a:lnTo>
                    <a:pt x="636" y="262"/>
                  </a:lnTo>
                  <a:lnTo>
                    <a:pt x="640" y="261"/>
                  </a:lnTo>
                  <a:lnTo>
                    <a:pt x="645" y="259"/>
                  </a:lnTo>
                  <a:lnTo>
                    <a:pt x="649" y="254"/>
                  </a:lnTo>
                  <a:lnTo>
                    <a:pt x="649" y="254"/>
                  </a:lnTo>
                  <a:lnTo>
                    <a:pt x="659" y="238"/>
                  </a:lnTo>
                  <a:lnTo>
                    <a:pt x="671" y="224"/>
                  </a:lnTo>
                  <a:lnTo>
                    <a:pt x="671" y="224"/>
                  </a:lnTo>
                  <a:lnTo>
                    <a:pt x="664" y="244"/>
                  </a:lnTo>
                  <a:lnTo>
                    <a:pt x="654" y="265"/>
                  </a:lnTo>
                  <a:lnTo>
                    <a:pt x="637" y="305"/>
                  </a:lnTo>
                  <a:lnTo>
                    <a:pt x="628" y="324"/>
                  </a:lnTo>
                  <a:lnTo>
                    <a:pt x="619" y="345"/>
                  </a:lnTo>
                  <a:lnTo>
                    <a:pt x="612" y="365"/>
                  </a:lnTo>
                  <a:lnTo>
                    <a:pt x="606" y="386"/>
                  </a:lnTo>
                  <a:lnTo>
                    <a:pt x="606" y="386"/>
                  </a:lnTo>
                  <a:lnTo>
                    <a:pt x="606" y="389"/>
                  </a:lnTo>
                  <a:lnTo>
                    <a:pt x="606" y="392"/>
                  </a:lnTo>
                  <a:lnTo>
                    <a:pt x="610" y="397"/>
                  </a:lnTo>
                  <a:lnTo>
                    <a:pt x="610" y="397"/>
                  </a:lnTo>
                  <a:lnTo>
                    <a:pt x="591" y="434"/>
                  </a:lnTo>
                  <a:lnTo>
                    <a:pt x="591" y="434"/>
                  </a:lnTo>
                  <a:lnTo>
                    <a:pt x="596" y="410"/>
                  </a:lnTo>
                  <a:lnTo>
                    <a:pt x="598" y="385"/>
                  </a:lnTo>
                  <a:lnTo>
                    <a:pt x="599" y="361"/>
                  </a:lnTo>
                  <a:lnTo>
                    <a:pt x="599" y="335"/>
                  </a:lnTo>
                  <a:lnTo>
                    <a:pt x="597" y="309"/>
                  </a:lnTo>
                  <a:lnTo>
                    <a:pt x="594" y="283"/>
                  </a:lnTo>
                  <a:lnTo>
                    <a:pt x="590" y="257"/>
                  </a:lnTo>
                  <a:lnTo>
                    <a:pt x="585" y="231"/>
                  </a:lnTo>
                  <a:lnTo>
                    <a:pt x="574" y="178"/>
                  </a:lnTo>
                  <a:lnTo>
                    <a:pt x="562" y="129"/>
                  </a:lnTo>
                  <a:lnTo>
                    <a:pt x="550" y="81"/>
                  </a:lnTo>
                  <a:lnTo>
                    <a:pt x="541" y="36"/>
                  </a:lnTo>
                  <a:lnTo>
                    <a:pt x="541" y="36"/>
                  </a:lnTo>
                  <a:lnTo>
                    <a:pt x="539" y="33"/>
                  </a:lnTo>
                  <a:lnTo>
                    <a:pt x="536" y="31"/>
                  </a:lnTo>
                  <a:lnTo>
                    <a:pt x="533" y="29"/>
                  </a:lnTo>
                  <a:lnTo>
                    <a:pt x="528" y="28"/>
                  </a:lnTo>
                  <a:lnTo>
                    <a:pt x="525" y="29"/>
                  </a:lnTo>
                  <a:lnTo>
                    <a:pt x="522" y="32"/>
                  </a:lnTo>
                  <a:lnTo>
                    <a:pt x="520" y="35"/>
                  </a:lnTo>
                  <a:lnTo>
                    <a:pt x="520" y="39"/>
                  </a:lnTo>
                  <a:lnTo>
                    <a:pt x="520" y="39"/>
                  </a:lnTo>
                  <a:lnTo>
                    <a:pt x="523" y="67"/>
                  </a:lnTo>
                  <a:lnTo>
                    <a:pt x="528" y="94"/>
                  </a:lnTo>
                  <a:lnTo>
                    <a:pt x="539" y="149"/>
                  </a:lnTo>
                  <a:lnTo>
                    <a:pt x="549" y="205"/>
                  </a:lnTo>
                  <a:lnTo>
                    <a:pt x="554" y="233"/>
                  </a:lnTo>
                  <a:lnTo>
                    <a:pt x="557" y="260"/>
                  </a:lnTo>
                  <a:lnTo>
                    <a:pt x="561" y="288"/>
                  </a:lnTo>
                  <a:lnTo>
                    <a:pt x="563" y="316"/>
                  </a:lnTo>
                  <a:lnTo>
                    <a:pt x="563" y="344"/>
                  </a:lnTo>
                  <a:lnTo>
                    <a:pt x="563" y="371"/>
                  </a:lnTo>
                  <a:lnTo>
                    <a:pt x="560" y="399"/>
                  </a:lnTo>
                  <a:lnTo>
                    <a:pt x="555" y="426"/>
                  </a:lnTo>
                  <a:lnTo>
                    <a:pt x="548" y="453"/>
                  </a:lnTo>
                  <a:lnTo>
                    <a:pt x="537" y="479"/>
                  </a:lnTo>
                  <a:lnTo>
                    <a:pt x="537" y="479"/>
                  </a:lnTo>
                  <a:lnTo>
                    <a:pt x="526" y="506"/>
                  </a:lnTo>
                  <a:lnTo>
                    <a:pt x="510" y="533"/>
                  </a:lnTo>
                  <a:lnTo>
                    <a:pt x="494" y="559"/>
                  </a:lnTo>
                  <a:lnTo>
                    <a:pt x="475" y="585"/>
                  </a:lnTo>
                  <a:lnTo>
                    <a:pt x="455" y="610"/>
                  </a:lnTo>
                  <a:lnTo>
                    <a:pt x="434" y="636"/>
                  </a:lnTo>
                  <a:lnTo>
                    <a:pt x="412" y="662"/>
                  </a:lnTo>
                  <a:lnTo>
                    <a:pt x="389" y="686"/>
                  </a:lnTo>
                  <a:lnTo>
                    <a:pt x="342" y="734"/>
                  </a:lnTo>
                  <a:lnTo>
                    <a:pt x="294" y="781"/>
                  </a:lnTo>
                  <a:lnTo>
                    <a:pt x="248" y="827"/>
                  </a:lnTo>
                  <a:lnTo>
                    <a:pt x="206" y="870"/>
                  </a:lnTo>
                  <a:lnTo>
                    <a:pt x="206" y="870"/>
                  </a:lnTo>
                  <a:lnTo>
                    <a:pt x="168" y="912"/>
                  </a:lnTo>
                  <a:lnTo>
                    <a:pt x="150" y="934"/>
                  </a:lnTo>
                  <a:lnTo>
                    <a:pt x="132" y="955"/>
                  </a:lnTo>
                  <a:lnTo>
                    <a:pt x="117" y="976"/>
                  </a:lnTo>
                  <a:lnTo>
                    <a:pt x="102" y="999"/>
                  </a:lnTo>
                  <a:lnTo>
                    <a:pt x="88" y="1021"/>
                  </a:lnTo>
                  <a:lnTo>
                    <a:pt x="74" y="1043"/>
                  </a:lnTo>
                  <a:lnTo>
                    <a:pt x="62" y="1065"/>
                  </a:lnTo>
                  <a:lnTo>
                    <a:pt x="51" y="1088"/>
                  </a:lnTo>
                  <a:lnTo>
                    <a:pt x="40" y="1110"/>
                  </a:lnTo>
                  <a:lnTo>
                    <a:pt x="31" y="1133"/>
                  </a:lnTo>
                  <a:lnTo>
                    <a:pt x="22" y="1157"/>
                  </a:lnTo>
                  <a:lnTo>
                    <a:pt x="17" y="1180"/>
                  </a:lnTo>
                  <a:lnTo>
                    <a:pt x="11" y="1203"/>
                  </a:lnTo>
                  <a:lnTo>
                    <a:pt x="6" y="1228"/>
                  </a:lnTo>
                  <a:lnTo>
                    <a:pt x="6" y="1228"/>
                  </a:lnTo>
                  <a:lnTo>
                    <a:pt x="3" y="1234"/>
                  </a:lnTo>
                  <a:lnTo>
                    <a:pt x="3" y="1234"/>
                  </a:lnTo>
                  <a:lnTo>
                    <a:pt x="1" y="1237"/>
                  </a:lnTo>
                  <a:lnTo>
                    <a:pt x="1" y="1240"/>
                  </a:lnTo>
                  <a:lnTo>
                    <a:pt x="3" y="1242"/>
                  </a:lnTo>
                  <a:lnTo>
                    <a:pt x="4" y="1244"/>
                  </a:lnTo>
                  <a:lnTo>
                    <a:pt x="4" y="1244"/>
                  </a:lnTo>
                  <a:lnTo>
                    <a:pt x="1" y="1270"/>
                  </a:lnTo>
                  <a:lnTo>
                    <a:pt x="0" y="1297"/>
                  </a:lnTo>
                  <a:lnTo>
                    <a:pt x="0" y="1325"/>
                  </a:lnTo>
                  <a:lnTo>
                    <a:pt x="1" y="1352"/>
                  </a:lnTo>
                  <a:lnTo>
                    <a:pt x="5" y="1381"/>
                  </a:lnTo>
                  <a:lnTo>
                    <a:pt x="8" y="1409"/>
                  </a:lnTo>
                  <a:lnTo>
                    <a:pt x="15" y="1439"/>
                  </a:lnTo>
                  <a:lnTo>
                    <a:pt x="24" y="1469"/>
                  </a:lnTo>
                  <a:lnTo>
                    <a:pt x="24" y="1469"/>
                  </a:lnTo>
                  <a:lnTo>
                    <a:pt x="25" y="1474"/>
                  </a:lnTo>
                  <a:lnTo>
                    <a:pt x="27" y="1476"/>
                  </a:lnTo>
                  <a:lnTo>
                    <a:pt x="31" y="1479"/>
                  </a:lnTo>
                  <a:lnTo>
                    <a:pt x="33" y="1481"/>
                  </a:lnTo>
                  <a:lnTo>
                    <a:pt x="38" y="1482"/>
                  </a:lnTo>
                  <a:lnTo>
                    <a:pt x="41" y="1482"/>
                  </a:lnTo>
                  <a:lnTo>
                    <a:pt x="45" y="1482"/>
                  </a:lnTo>
                  <a:lnTo>
                    <a:pt x="49" y="1480"/>
                  </a:lnTo>
                  <a:lnTo>
                    <a:pt x="49" y="1480"/>
                  </a:lnTo>
                  <a:lnTo>
                    <a:pt x="91" y="1455"/>
                  </a:lnTo>
                  <a:lnTo>
                    <a:pt x="134" y="1429"/>
                  </a:lnTo>
                  <a:lnTo>
                    <a:pt x="175" y="1402"/>
                  </a:lnTo>
                  <a:lnTo>
                    <a:pt x="214" y="1374"/>
                  </a:lnTo>
                  <a:lnTo>
                    <a:pt x="253" y="1346"/>
                  </a:lnTo>
                  <a:lnTo>
                    <a:pt x="292" y="1317"/>
                  </a:lnTo>
                  <a:lnTo>
                    <a:pt x="329" y="1287"/>
                  </a:lnTo>
                  <a:lnTo>
                    <a:pt x="365" y="1255"/>
                  </a:lnTo>
                  <a:lnTo>
                    <a:pt x="365" y="1255"/>
                  </a:lnTo>
                  <a:lnTo>
                    <a:pt x="369" y="1255"/>
                  </a:lnTo>
                  <a:lnTo>
                    <a:pt x="372" y="1254"/>
                  </a:lnTo>
                  <a:lnTo>
                    <a:pt x="376" y="1251"/>
                  </a:lnTo>
                  <a:lnTo>
                    <a:pt x="378" y="1248"/>
                  </a:lnTo>
                  <a:lnTo>
                    <a:pt x="379" y="1244"/>
                  </a:lnTo>
                  <a:lnTo>
                    <a:pt x="379" y="1244"/>
                  </a:lnTo>
                  <a:lnTo>
                    <a:pt x="418" y="1209"/>
                  </a:lnTo>
                  <a:lnTo>
                    <a:pt x="457" y="1173"/>
                  </a:lnTo>
                  <a:lnTo>
                    <a:pt x="494" y="1137"/>
                  </a:lnTo>
                  <a:lnTo>
                    <a:pt x="532" y="1099"/>
                  </a:lnTo>
                  <a:lnTo>
                    <a:pt x="567" y="1061"/>
                  </a:lnTo>
                  <a:lnTo>
                    <a:pt x="603" y="1021"/>
                  </a:lnTo>
                  <a:lnTo>
                    <a:pt x="638" y="980"/>
                  </a:lnTo>
                  <a:lnTo>
                    <a:pt x="672" y="939"/>
                  </a:lnTo>
                  <a:lnTo>
                    <a:pt x="672" y="939"/>
                  </a:lnTo>
                  <a:lnTo>
                    <a:pt x="697" y="907"/>
                  </a:lnTo>
                  <a:lnTo>
                    <a:pt x="720" y="876"/>
                  </a:lnTo>
                  <a:lnTo>
                    <a:pt x="743" y="844"/>
                  </a:lnTo>
                  <a:lnTo>
                    <a:pt x="766" y="811"/>
                  </a:lnTo>
                  <a:lnTo>
                    <a:pt x="810" y="746"/>
                  </a:lnTo>
                  <a:lnTo>
                    <a:pt x="852" y="679"/>
                  </a:lnTo>
                  <a:lnTo>
                    <a:pt x="852" y="679"/>
                  </a:lnTo>
                  <a:lnTo>
                    <a:pt x="857" y="676"/>
                  </a:lnTo>
                  <a:lnTo>
                    <a:pt x="858" y="674"/>
                  </a:lnTo>
                  <a:lnTo>
                    <a:pt x="859" y="672"/>
                  </a:lnTo>
                  <a:lnTo>
                    <a:pt x="859" y="672"/>
                  </a:lnTo>
                  <a:lnTo>
                    <a:pt x="866" y="658"/>
                  </a:lnTo>
                  <a:lnTo>
                    <a:pt x="866" y="658"/>
                  </a:lnTo>
                  <a:lnTo>
                    <a:pt x="879" y="637"/>
                  </a:lnTo>
                  <a:lnTo>
                    <a:pt x="879" y="637"/>
                  </a:lnTo>
                  <a:lnTo>
                    <a:pt x="892" y="616"/>
                  </a:lnTo>
                  <a:lnTo>
                    <a:pt x="906" y="597"/>
                  </a:lnTo>
                  <a:lnTo>
                    <a:pt x="921" y="578"/>
                  </a:lnTo>
                  <a:lnTo>
                    <a:pt x="935" y="560"/>
                  </a:lnTo>
                  <a:lnTo>
                    <a:pt x="967" y="526"/>
                  </a:lnTo>
                  <a:lnTo>
                    <a:pt x="999" y="492"/>
                  </a:lnTo>
                  <a:lnTo>
                    <a:pt x="1030" y="459"/>
                  </a:lnTo>
                  <a:lnTo>
                    <a:pt x="1062" y="425"/>
                  </a:lnTo>
                  <a:lnTo>
                    <a:pt x="1077" y="408"/>
                  </a:lnTo>
                  <a:lnTo>
                    <a:pt x="1092" y="390"/>
                  </a:lnTo>
                  <a:lnTo>
                    <a:pt x="1106" y="371"/>
                  </a:lnTo>
                  <a:lnTo>
                    <a:pt x="1120" y="351"/>
                  </a:lnTo>
                  <a:lnTo>
                    <a:pt x="1120" y="351"/>
                  </a:lnTo>
                  <a:lnTo>
                    <a:pt x="1124" y="345"/>
                  </a:lnTo>
                  <a:lnTo>
                    <a:pt x="1127" y="338"/>
                  </a:lnTo>
                  <a:lnTo>
                    <a:pt x="1130" y="331"/>
                  </a:lnTo>
                  <a:lnTo>
                    <a:pt x="1132" y="324"/>
                  </a:lnTo>
                  <a:lnTo>
                    <a:pt x="1133" y="312"/>
                  </a:lnTo>
                  <a:lnTo>
                    <a:pt x="1132" y="298"/>
                  </a:lnTo>
                  <a:lnTo>
                    <a:pt x="1130" y="285"/>
                  </a:lnTo>
                  <a:lnTo>
                    <a:pt x="1124" y="272"/>
                  </a:lnTo>
                  <a:lnTo>
                    <a:pt x="1117" y="260"/>
                  </a:lnTo>
                  <a:lnTo>
                    <a:pt x="1109" y="248"/>
                  </a:lnTo>
                  <a:lnTo>
                    <a:pt x="1098" y="238"/>
                  </a:lnTo>
                  <a:lnTo>
                    <a:pt x="1088" y="227"/>
                  </a:lnTo>
                  <a:lnTo>
                    <a:pt x="1076" y="218"/>
                  </a:lnTo>
                  <a:lnTo>
                    <a:pt x="1064" y="210"/>
                  </a:lnTo>
                  <a:lnTo>
                    <a:pt x="1051" y="203"/>
                  </a:lnTo>
                  <a:lnTo>
                    <a:pt x="1040" y="196"/>
                  </a:lnTo>
                  <a:lnTo>
                    <a:pt x="1028" y="191"/>
                  </a:lnTo>
                  <a:lnTo>
                    <a:pt x="1016" y="187"/>
                  </a:lnTo>
                  <a:lnTo>
                    <a:pt x="1016" y="187"/>
                  </a:lnTo>
                  <a:close/>
                  <a:moveTo>
                    <a:pt x="650" y="195"/>
                  </a:moveTo>
                  <a:lnTo>
                    <a:pt x="650" y="195"/>
                  </a:lnTo>
                  <a:lnTo>
                    <a:pt x="647" y="89"/>
                  </a:lnTo>
                  <a:lnTo>
                    <a:pt x="647" y="89"/>
                  </a:lnTo>
                  <a:lnTo>
                    <a:pt x="692" y="131"/>
                  </a:lnTo>
                  <a:lnTo>
                    <a:pt x="736" y="173"/>
                  </a:lnTo>
                  <a:lnTo>
                    <a:pt x="736" y="173"/>
                  </a:lnTo>
                  <a:lnTo>
                    <a:pt x="719" y="203"/>
                  </a:lnTo>
                  <a:lnTo>
                    <a:pt x="702" y="232"/>
                  </a:lnTo>
                  <a:lnTo>
                    <a:pt x="702" y="232"/>
                  </a:lnTo>
                  <a:lnTo>
                    <a:pt x="707" y="216"/>
                  </a:lnTo>
                  <a:lnTo>
                    <a:pt x="711" y="199"/>
                  </a:lnTo>
                  <a:lnTo>
                    <a:pt x="714" y="183"/>
                  </a:lnTo>
                  <a:lnTo>
                    <a:pt x="715" y="165"/>
                  </a:lnTo>
                  <a:lnTo>
                    <a:pt x="715" y="165"/>
                  </a:lnTo>
                  <a:lnTo>
                    <a:pt x="715" y="161"/>
                  </a:lnTo>
                  <a:lnTo>
                    <a:pt x="713" y="156"/>
                  </a:lnTo>
                  <a:lnTo>
                    <a:pt x="709" y="152"/>
                  </a:lnTo>
                  <a:lnTo>
                    <a:pt x="706" y="150"/>
                  </a:lnTo>
                  <a:lnTo>
                    <a:pt x="700" y="149"/>
                  </a:lnTo>
                  <a:lnTo>
                    <a:pt x="695" y="149"/>
                  </a:lnTo>
                  <a:lnTo>
                    <a:pt x="691" y="151"/>
                  </a:lnTo>
                  <a:lnTo>
                    <a:pt x="687" y="154"/>
                  </a:lnTo>
                  <a:lnTo>
                    <a:pt x="687" y="154"/>
                  </a:lnTo>
                  <a:lnTo>
                    <a:pt x="668" y="173"/>
                  </a:lnTo>
                  <a:lnTo>
                    <a:pt x="650" y="195"/>
                  </a:lnTo>
                  <a:lnTo>
                    <a:pt x="650" y="195"/>
                  </a:lnTo>
                  <a:close/>
                  <a:moveTo>
                    <a:pt x="100" y="1061"/>
                  </a:moveTo>
                  <a:lnTo>
                    <a:pt x="100" y="1061"/>
                  </a:lnTo>
                  <a:lnTo>
                    <a:pt x="122" y="1023"/>
                  </a:lnTo>
                  <a:lnTo>
                    <a:pt x="145" y="988"/>
                  </a:lnTo>
                  <a:lnTo>
                    <a:pt x="170" y="954"/>
                  </a:lnTo>
                  <a:lnTo>
                    <a:pt x="197" y="920"/>
                  </a:lnTo>
                  <a:lnTo>
                    <a:pt x="225" y="887"/>
                  </a:lnTo>
                  <a:lnTo>
                    <a:pt x="253" y="856"/>
                  </a:lnTo>
                  <a:lnTo>
                    <a:pt x="313" y="794"/>
                  </a:lnTo>
                  <a:lnTo>
                    <a:pt x="372" y="731"/>
                  </a:lnTo>
                  <a:lnTo>
                    <a:pt x="432" y="669"/>
                  </a:lnTo>
                  <a:lnTo>
                    <a:pt x="460" y="636"/>
                  </a:lnTo>
                  <a:lnTo>
                    <a:pt x="488" y="603"/>
                  </a:lnTo>
                  <a:lnTo>
                    <a:pt x="515" y="570"/>
                  </a:lnTo>
                  <a:lnTo>
                    <a:pt x="540" y="535"/>
                  </a:lnTo>
                  <a:lnTo>
                    <a:pt x="540" y="535"/>
                  </a:lnTo>
                  <a:lnTo>
                    <a:pt x="464" y="694"/>
                  </a:lnTo>
                  <a:lnTo>
                    <a:pt x="390" y="853"/>
                  </a:lnTo>
                  <a:lnTo>
                    <a:pt x="390" y="853"/>
                  </a:lnTo>
                  <a:lnTo>
                    <a:pt x="409" y="801"/>
                  </a:lnTo>
                  <a:lnTo>
                    <a:pt x="417" y="774"/>
                  </a:lnTo>
                  <a:lnTo>
                    <a:pt x="425" y="746"/>
                  </a:lnTo>
                  <a:lnTo>
                    <a:pt x="425" y="746"/>
                  </a:lnTo>
                  <a:lnTo>
                    <a:pt x="425" y="740"/>
                  </a:lnTo>
                  <a:lnTo>
                    <a:pt x="424" y="735"/>
                  </a:lnTo>
                  <a:lnTo>
                    <a:pt x="420" y="732"/>
                  </a:lnTo>
                  <a:lnTo>
                    <a:pt x="417" y="729"/>
                  </a:lnTo>
                  <a:lnTo>
                    <a:pt x="412" y="728"/>
                  </a:lnTo>
                  <a:lnTo>
                    <a:pt x="407" y="729"/>
                  </a:lnTo>
                  <a:lnTo>
                    <a:pt x="403" y="731"/>
                  </a:lnTo>
                  <a:lnTo>
                    <a:pt x="398" y="735"/>
                  </a:lnTo>
                  <a:lnTo>
                    <a:pt x="398" y="735"/>
                  </a:lnTo>
                  <a:lnTo>
                    <a:pt x="350" y="800"/>
                  </a:lnTo>
                  <a:lnTo>
                    <a:pt x="306" y="866"/>
                  </a:lnTo>
                  <a:lnTo>
                    <a:pt x="262" y="934"/>
                  </a:lnTo>
                  <a:lnTo>
                    <a:pt x="220" y="1003"/>
                  </a:lnTo>
                  <a:lnTo>
                    <a:pt x="220" y="1003"/>
                  </a:lnTo>
                  <a:lnTo>
                    <a:pt x="182" y="1076"/>
                  </a:lnTo>
                  <a:lnTo>
                    <a:pt x="144" y="1150"/>
                  </a:lnTo>
                  <a:lnTo>
                    <a:pt x="144" y="1150"/>
                  </a:lnTo>
                  <a:lnTo>
                    <a:pt x="128" y="1182"/>
                  </a:lnTo>
                  <a:lnTo>
                    <a:pt x="116" y="1205"/>
                  </a:lnTo>
                  <a:lnTo>
                    <a:pt x="108" y="1217"/>
                  </a:lnTo>
                  <a:lnTo>
                    <a:pt x="104" y="1222"/>
                  </a:lnTo>
                  <a:lnTo>
                    <a:pt x="103" y="1221"/>
                  </a:lnTo>
                  <a:lnTo>
                    <a:pt x="103" y="1219"/>
                  </a:lnTo>
                  <a:lnTo>
                    <a:pt x="106" y="1210"/>
                  </a:lnTo>
                  <a:lnTo>
                    <a:pt x="116" y="1179"/>
                  </a:lnTo>
                  <a:lnTo>
                    <a:pt x="131" y="1137"/>
                  </a:lnTo>
                  <a:lnTo>
                    <a:pt x="149" y="1092"/>
                  </a:lnTo>
                  <a:lnTo>
                    <a:pt x="173" y="1033"/>
                  </a:lnTo>
                  <a:lnTo>
                    <a:pt x="173" y="1033"/>
                  </a:lnTo>
                  <a:lnTo>
                    <a:pt x="197" y="1002"/>
                  </a:lnTo>
                  <a:lnTo>
                    <a:pt x="220" y="972"/>
                  </a:lnTo>
                  <a:lnTo>
                    <a:pt x="241" y="941"/>
                  </a:lnTo>
                  <a:lnTo>
                    <a:pt x="261" y="908"/>
                  </a:lnTo>
                  <a:lnTo>
                    <a:pt x="261" y="908"/>
                  </a:lnTo>
                  <a:lnTo>
                    <a:pt x="264" y="904"/>
                  </a:lnTo>
                  <a:lnTo>
                    <a:pt x="262" y="899"/>
                  </a:lnTo>
                  <a:lnTo>
                    <a:pt x="261" y="896"/>
                  </a:lnTo>
                  <a:lnTo>
                    <a:pt x="258" y="892"/>
                  </a:lnTo>
                  <a:lnTo>
                    <a:pt x="254" y="890"/>
                  </a:lnTo>
                  <a:lnTo>
                    <a:pt x="249" y="889"/>
                  </a:lnTo>
                  <a:lnTo>
                    <a:pt x="245" y="890"/>
                  </a:lnTo>
                  <a:lnTo>
                    <a:pt x="241" y="893"/>
                  </a:lnTo>
                  <a:lnTo>
                    <a:pt x="241" y="893"/>
                  </a:lnTo>
                  <a:lnTo>
                    <a:pt x="225" y="913"/>
                  </a:lnTo>
                  <a:lnTo>
                    <a:pt x="211" y="933"/>
                  </a:lnTo>
                  <a:lnTo>
                    <a:pt x="211" y="933"/>
                  </a:lnTo>
                  <a:lnTo>
                    <a:pt x="210" y="932"/>
                  </a:lnTo>
                  <a:lnTo>
                    <a:pt x="210" y="932"/>
                  </a:lnTo>
                  <a:lnTo>
                    <a:pt x="207" y="934"/>
                  </a:lnTo>
                  <a:lnTo>
                    <a:pt x="199" y="945"/>
                  </a:lnTo>
                  <a:lnTo>
                    <a:pt x="175" y="985"/>
                  </a:lnTo>
                  <a:lnTo>
                    <a:pt x="146" y="1033"/>
                  </a:lnTo>
                  <a:lnTo>
                    <a:pt x="132" y="1055"/>
                  </a:lnTo>
                  <a:lnTo>
                    <a:pt x="121" y="1071"/>
                  </a:lnTo>
                  <a:lnTo>
                    <a:pt x="121" y="1071"/>
                  </a:lnTo>
                  <a:lnTo>
                    <a:pt x="102" y="1096"/>
                  </a:lnTo>
                  <a:lnTo>
                    <a:pt x="83" y="1119"/>
                  </a:lnTo>
                  <a:lnTo>
                    <a:pt x="83" y="1119"/>
                  </a:lnTo>
                  <a:lnTo>
                    <a:pt x="95" y="1077"/>
                  </a:lnTo>
                  <a:lnTo>
                    <a:pt x="100" y="1061"/>
                  </a:lnTo>
                  <a:lnTo>
                    <a:pt x="100" y="1061"/>
                  </a:lnTo>
                  <a:close/>
                  <a:moveTo>
                    <a:pt x="73" y="1159"/>
                  </a:moveTo>
                  <a:lnTo>
                    <a:pt x="73" y="1159"/>
                  </a:lnTo>
                  <a:lnTo>
                    <a:pt x="99" y="1125"/>
                  </a:lnTo>
                  <a:lnTo>
                    <a:pt x="127" y="1091"/>
                  </a:lnTo>
                  <a:lnTo>
                    <a:pt x="127" y="1091"/>
                  </a:lnTo>
                  <a:lnTo>
                    <a:pt x="117" y="1116"/>
                  </a:lnTo>
                  <a:lnTo>
                    <a:pt x="110" y="1141"/>
                  </a:lnTo>
                  <a:lnTo>
                    <a:pt x="103" y="1167"/>
                  </a:lnTo>
                  <a:lnTo>
                    <a:pt x="96" y="1193"/>
                  </a:lnTo>
                  <a:lnTo>
                    <a:pt x="86" y="1247"/>
                  </a:lnTo>
                  <a:lnTo>
                    <a:pt x="77" y="1303"/>
                  </a:lnTo>
                  <a:lnTo>
                    <a:pt x="77" y="1303"/>
                  </a:lnTo>
                  <a:lnTo>
                    <a:pt x="77" y="1306"/>
                  </a:lnTo>
                  <a:lnTo>
                    <a:pt x="80" y="1310"/>
                  </a:lnTo>
                  <a:lnTo>
                    <a:pt x="83" y="1313"/>
                  </a:lnTo>
                  <a:lnTo>
                    <a:pt x="87" y="1315"/>
                  </a:lnTo>
                  <a:lnTo>
                    <a:pt x="91" y="1316"/>
                  </a:lnTo>
                  <a:lnTo>
                    <a:pt x="95" y="1315"/>
                  </a:lnTo>
                  <a:lnTo>
                    <a:pt x="99" y="1312"/>
                  </a:lnTo>
                  <a:lnTo>
                    <a:pt x="102" y="1309"/>
                  </a:lnTo>
                  <a:lnTo>
                    <a:pt x="102" y="1309"/>
                  </a:lnTo>
                  <a:lnTo>
                    <a:pt x="135" y="1235"/>
                  </a:lnTo>
                  <a:lnTo>
                    <a:pt x="170" y="1161"/>
                  </a:lnTo>
                  <a:lnTo>
                    <a:pt x="206" y="1089"/>
                  </a:lnTo>
                  <a:lnTo>
                    <a:pt x="245" y="1017"/>
                  </a:lnTo>
                  <a:lnTo>
                    <a:pt x="245" y="1017"/>
                  </a:lnTo>
                  <a:lnTo>
                    <a:pt x="259" y="994"/>
                  </a:lnTo>
                  <a:lnTo>
                    <a:pt x="276" y="969"/>
                  </a:lnTo>
                  <a:lnTo>
                    <a:pt x="316" y="916"/>
                  </a:lnTo>
                  <a:lnTo>
                    <a:pt x="336" y="887"/>
                  </a:lnTo>
                  <a:lnTo>
                    <a:pt x="354" y="862"/>
                  </a:lnTo>
                  <a:lnTo>
                    <a:pt x="362" y="849"/>
                  </a:lnTo>
                  <a:lnTo>
                    <a:pt x="368" y="836"/>
                  </a:lnTo>
                  <a:lnTo>
                    <a:pt x="374" y="824"/>
                  </a:lnTo>
                  <a:lnTo>
                    <a:pt x="377" y="813"/>
                  </a:lnTo>
                  <a:lnTo>
                    <a:pt x="377" y="813"/>
                  </a:lnTo>
                  <a:lnTo>
                    <a:pt x="365" y="850"/>
                  </a:lnTo>
                  <a:lnTo>
                    <a:pt x="352" y="887"/>
                  </a:lnTo>
                  <a:lnTo>
                    <a:pt x="338" y="925"/>
                  </a:lnTo>
                  <a:lnTo>
                    <a:pt x="322" y="962"/>
                  </a:lnTo>
                  <a:lnTo>
                    <a:pt x="306" y="999"/>
                  </a:lnTo>
                  <a:lnTo>
                    <a:pt x="288" y="1035"/>
                  </a:lnTo>
                  <a:lnTo>
                    <a:pt x="251" y="1106"/>
                  </a:lnTo>
                  <a:lnTo>
                    <a:pt x="212" y="1178"/>
                  </a:lnTo>
                  <a:lnTo>
                    <a:pt x="175" y="1249"/>
                  </a:lnTo>
                  <a:lnTo>
                    <a:pt x="157" y="1285"/>
                  </a:lnTo>
                  <a:lnTo>
                    <a:pt x="139" y="1322"/>
                  </a:lnTo>
                  <a:lnTo>
                    <a:pt x="123" y="1358"/>
                  </a:lnTo>
                  <a:lnTo>
                    <a:pt x="108" y="1394"/>
                  </a:lnTo>
                  <a:lnTo>
                    <a:pt x="108" y="1394"/>
                  </a:lnTo>
                  <a:lnTo>
                    <a:pt x="107" y="1398"/>
                  </a:lnTo>
                  <a:lnTo>
                    <a:pt x="107" y="1401"/>
                  </a:lnTo>
                  <a:lnTo>
                    <a:pt x="108" y="1406"/>
                  </a:lnTo>
                  <a:lnTo>
                    <a:pt x="108" y="1406"/>
                  </a:lnTo>
                  <a:lnTo>
                    <a:pt x="100" y="1411"/>
                  </a:lnTo>
                  <a:lnTo>
                    <a:pt x="91" y="1414"/>
                  </a:lnTo>
                  <a:lnTo>
                    <a:pt x="84" y="1416"/>
                  </a:lnTo>
                  <a:lnTo>
                    <a:pt x="77" y="1418"/>
                  </a:lnTo>
                  <a:lnTo>
                    <a:pt x="72" y="1416"/>
                  </a:lnTo>
                  <a:lnTo>
                    <a:pt x="67" y="1415"/>
                  </a:lnTo>
                  <a:lnTo>
                    <a:pt x="62" y="1413"/>
                  </a:lnTo>
                  <a:lnTo>
                    <a:pt x="58" y="1409"/>
                  </a:lnTo>
                  <a:lnTo>
                    <a:pt x="54" y="1405"/>
                  </a:lnTo>
                  <a:lnTo>
                    <a:pt x="52" y="1399"/>
                  </a:lnTo>
                  <a:lnTo>
                    <a:pt x="49" y="1393"/>
                  </a:lnTo>
                  <a:lnTo>
                    <a:pt x="47" y="1386"/>
                  </a:lnTo>
                  <a:lnTo>
                    <a:pt x="45" y="1370"/>
                  </a:lnTo>
                  <a:lnTo>
                    <a:pt x="43" y="1350"/>
                  </a:lnTo>
                  <a:lnTo>
                    <a:pt x="43" y="1329"/>
                  </a:lnTo>
                  <a:lnTo>
                    <a:pt x="46" y="1306"/>
                  </a:lnTo>
                  <a:lnTo>
                    <a:pt x="48" y="1282"/>
                  </a:lnTo>
                  <a:lnTo>
                    <a:pt x="53" y="1257"/>
                  </a:lnTo>
                  <a:lnTo>
                    <a:pt x="62" y="1207"/>
                  </a:lnTo>
                  <a:lnTo>
                    <a:pt x="73" y="1159"/>
                  </a:lnTo>
                  <a:lnTo>
                    <a:pt x="73" y="1159"/>
                  </a:lnTo>
                  <a:close/>
                  <a:moveTo>
                    <a:pt x="345" y="1234"/>
                  </a:moveTo>
                  <a:lnTo>
                    <a:pt x="345" y="1234"/>
                  </a:lnTo>
                  <a:lnTo>
                    <a:pt x="299" y="1271"/>
                  </a:lnTo>
                  <a:lnTo>
                    <a:pt x="251" y="1309"/>
                  </a:lnTo>
                  <a:lnTo>
                    <a:pt x="203" y="1344"/>
                  </a:lnTo>
                  <a:lnTo>
                    <a:pt x="152" y="1378"/>
                  </a:lnTo>
                  <a:lnTo>
                    <a:pt x="152" y="1378"/>
                  </a:lnTo>
                  <a:lnTo>
                    <a:pt x="180" y="1329"/>
                  </a:lnTo>
                  <a:lnTo>
                    <a:pt x="209" y="1281"/>
                  </a:lnTo>
                  <a:lnTo>
                    <a:pt x="235" y="1232"/>
                  </a:lnTo>
                  <a:lnTo>
                    <a:pt x="262" y="1182"/>
                  </a:lnTo>
                  <a:lnTo>
                    <a:pt x="314" y="1083"/>
                  </a:lnTo>
                  <a:lnTo>
                    <a:pt x="363" y="982"/>
                  </a:lnTo>
                  <a:lnTo>
                    <a:pt x="411" y="882"/>
                  </a:lnTo>
                  <a:lnTo>
                    <a:pt x="459" y="780"/>
                  </a:lnTo>
                  <a:lnTo>
                    <a:pt x="554" y="577"/>
                  </a:lnTo>
                  <a:lnTo>
                    <a:pt x="554" y="577"/>
                  </a:lnTo>
                  <a:lnTo>
                    <a:pt x="599" y="484"/>
                  </a:lnTo>
                  <a:lnTo>
                    <a:pt x="647" y="391"/>
                  </a:lnTo>
                  <a:lnTo>
                    <a:pt x="697" y="300"/>
                  </a:lnTo>
                  <a:lnTo>
                    <a:pt x="749" y="211"/>
                  </a:lnTo>
                  <a:lnTo>
                    <a:pt x="749" y="211"/>
                  </a:lnTo>
                  <a:lnTo>
                    <a:pt x="740" y="228"/>
                  </a:lnTo>
                  <a:lnTo>
                    <a:pt x="731" y="246"/>
                  </a:lnTo>
                  <a:lnTo>
                    <a:pt x="721" y="266"/>
                  </a:lnTo>
                  <a:lnTo>
                    <a:pt x="714" y="286"/>
                  </a:lnTo>
                  <a:lnTo>
                    <a:pt x="699" y="328"/>
                  </a:lnTo>
                  <a:lnTo>
                    <a:pt x="686" y="371"/>
                  </a:lnTo>
                  <a:lnTo>
                    <a:pt x="673" y="417"/>
                  </a:lnTo>
                  <a:lnTo>
                    <a:pt x="661" y="463"/>
                  </a:lnTo>
                  <a:lnTo>
                    <a:pt x="639" y="552"/>
                  </a:lnTo>
                  <a:lnTo>
                    <a:pt x="639" y="552"/>
                  </a:lnTo>
                  <a:lnTo>
                    <a:pt x="598" y="636"/>
                  </a:lnTo>
                  <a:lnTo>
                    <a:pt x="557" y="719"/>
                  </a:lnTo>
                  <a:lnTo>
                    <a:pt x="519" y="803"/>
                  </a:lnTo>
                  <a:lnTo>
                    <a:pt x="481" y="887"/>
                  </a:lnTo>
                  <a:lnTo>
                    <a:pt x="445" y="973"/>
                  </a:lnTo>
                  <a:lnTo>
                    <a:pt x="410" y="1059"/>
                  </a:lnTo>
                  <a:lnTo>
                    <a:pt x="377" y="1146"/>
                  </a:lnTo>
                  <a:lnTo>
                    <a:pt x="345" y="1234"/>
                  </a:lnTo>
                  <a:lnTo>
                    <a:pt x="345" y="1234"/>
                  </a:lnTo>
                  <a:close/>
                  <a:moveTo>
                    <a:pt x="413" y="1172"/>
                  </a:moveTo>
                  <a:lnTo>
                    <a:pt x="413" y="1172"/>
                  </a:lnTo>
                  <a:lnTo>
                    <a:pt x="484" y="1017"/>
                  </a:lnTo>
                  <a:lnTo>
                    <a:pt x="519" y="940"/>
                  </a:lnTo>
                  <a:lnTo>
                    <a:pt x="554" y="863"/>
                  </a:lnTo>
                  <a:lnTo>
                    <a:pt x="587" y="784"/>
                  </a:lnTo>
                  <a:lnTo>
                    <a:pt x="619" y="706"/>
                  </a:lnTo>
                  <a:lnTo>
                    <a:pt x="651" y="628"/>
                  </a:lnTo>
                  <a:lnTo>
                    <a:pt x="680" y="548"/>
                  </a:lnTo>
                  <a:lnTo>
                    <a:pt x="680" y="548"/>
                  </a:lnTo>
                  <a:lnTo>
                    <a:pt x="718" y="474"/>
                  </a:lnTo>
                  <a:lnTo>
                    <a:pt x="755" y="402"/>
                  </a:lnTo>
                  <a:lnTo>
                    <a:pt x="755" y="402"/>
                  </a:lnTo>
                  <a:lnTo>
                    <a:pt x="773" y="369"/>
                  </a:lnTo>
                  <a:lnTo>
                    <a:pt x="786" y="345"/>
                  </a:lnTo>
                  <a:lnTo>
                    <a:pt x="795" y="330"/>
                  </a:lnTo>
                  <a:lnTo>
                    <a:pt x="802" y="322"/>
                  </a:lnTo>
                  <a:lnTo>
                    <a:pt x="803" y="321"/>
                  </a:lnTo>
                  <a:lnTo>
                    <a:pt x="804" y="321"/>
                  </a:lnTo>
                  <a:lnTo>
                    <a:pt x="805" y="323"/>
                  </a:lnTo>
                  <a:lnTo>
                    <a:pt x="805" y="326"/>
                  </a:lnTo>
                  <a:lnTo>
                    <a:pt x="804" y="334"/>
                  </a:lnTo>
                  <a:lnTo>
                    <a:pt x="802" y="347"/>
                  </a:lnTo>
                  <a:lnTo>
                    <a:pt x="793" y="379"/>
                  </a:lnTo>
                  <a:lnTo>
                    <a:pt x="780" y="416"/>
                  </a:lnTo>
                  <a:lnTo>
                    <a:pt x="769" y="450"/>
                  </a:lnTo>
                  <a:lnTo>
                    <a:pt x="762" y="473"/>
                  </a:lnTo>
                  <a:lnTo>
                    <a:pt x="762" y="473"/>
                  </a:lnTo>
                  <a:lnTo>
                    <a:pt x="745" y="535"/>
                  </a:lnTo>
                  <a:lnTo>
                    <a:pt x="725" y="597"/>
                  </a:lnTo>
                  <a:lnTo>
                    <a:pt x="702" y="658"/>
                  </a:lnTo>
                  <a:lnTo>
                    <a:pt x="679" y="719"/>
                  </a:lnTo>
                  <a:lnTo>
                    <a:pt x="632" y="841"/>
                  </a:lnTo>
                  <a:lnTo>
                    <a:pt x="608" y="900"/>
                  </a:lnTo>
                  <a:lnTo>
                    <a:pt x="585" y="961"/>
                  </a:lnTo>
                  <a:lnTo>
                    <a:pt x="585" y="961"/>
                  </a:lnTo>
                  <a:lnTo>
                    <a:pt x="584" y="967"/>
                  </a:lnTo>
                  <a:lnTo>
                    <a:pt x="585" y="973"/>
                  </a:lnTo>
                  <a:lnTo>
                    <a:pt x="589" y="976"/>
                  </a:lnTo>
                  <a:lnTo>
                    <a:pt x="592" y="981"/>
                  </a:lnTo>
                  <a:lnTo>
                    <a:pt x="592" y="981"/>
                  </a:lnTo>
                  <a:lnTo>
                    <a:pt x="549" y="1030"/>
                  </a:lnTo>
                  <a:lnTo>
                    <a:pt x="505" y="1078"/>
                  </a:lnTo>
                  <a:lnTo>
                    <a:pt x="459" y="1125"/>
                  </a:lnTo>
                  <a:lnTo>
                    <a:pt x="413" y="1172"/>
                  </a:lnTo>
                  <a:lnTo>
                    <a:pt x="413" y="1172"/>
                  </a:lnTo>
                  <a:close/>
                  <a:moveTo>
                    <a:pt x="829" y="639"/>
                  </a:moveTo>
                  <a:lnTo>
                    <a:pt x="829" y="639"/>
                  </a:lnTo>
                  <a:lnTo>
                    <a:pt x="791" y="706"/>
                  </a:lnTo>
                  <a:lnTo>
                    <a:pt x="773" y="739"/>
                  </a:lnTo>
                  <a:lnTo>
                    <a:pt x="753" y="770"/>
                  </a:lnTo>
                  <a:lnTo>
                    <a:pt x="753" y="770"/>
                  </a:lnTo>
                  <a:lnTo>
                    <a:pt x="727" y="807"/>
                  </a:lnTo>
                  <a:lnTo>
                    <a:pt x="701" y="843"/>
                  </a:lnTo>
                  <a:lnTo>
                    <a:pt x="674" y="879"/>
                  </a:lnTo>
                  <a:lnTo>
                    <a:pt x="647" y="913"/>
                  </a:lnTo>
                  <a:lnTo>
                    <a:pt x="647" y="913"/>
                  </a:lnTo>
                  <a:lnTo>
                    <a:pt x="672" y="863"/>
                  </a:lnTo>
                  <a:lnTo>
                    <a:pt x="698" y="811"/>
                  </a:lnTo>
                  <a:lnTo>
                    <a:pt x="724" y="761"/>
                  </a:lnTo>
                  <a:lnTo>
                    <a:pt x="750" y="712"/>
                  </a:lnTo>
                  <a:lnTo>
                    <a:pt x="779" y="663"/>
                  </a:lnTo>
                  <a:lnTo>
                    <a:pt x="808" y="614"/>
                  </a:lnTo>
                  <a:lnTo>
                    <a:pt x="866" y="515"/>
                  </a:lnTo>
                  <a:lnTo>
                    <a:pt x="866" y="515"/>
                  </a:lnTo>
                  <a:lnTo>
                    <a:pt x="856" y="544"/>
                  </a:lnTo>
                  <a:lnTo>
                    <a:pt x="845" y="575"/>
                  </a:lnTo>
                  <a:lnTo>
                    <a:pt x="837" y="607"/>
                  </a:lnTo>
                  <a:lnTo>
                    <a:pt x="829" y="639"/>
                  </a:lnTo>
                  <a:lnTo>
                    <a:pt x="829" y="639"/>
                  </a:lnTo>
                  <a:close/>
                  <a:moveTo>
                    <a:pt x="928" y="502"/>
                  </a:moveTo>
                  <a:lnTo>
                    <a:pt x="928" y="502"/>
                  </a:lnTo>
                  <a:lnTo>
                    <a:pt x="921" y="511"/>
                  </a:lnTo>
                  <a:lnTo>
                    <a:pt x="921" y="511"/>
                  </a:lnTo>
                  <a:lnTo>
                    <a:pt x="933" y="467"/>
                  </a:lnTo>
                  <a:lnTo>
                    <a:pt x="933" y="467"/>
                  </a:lnTo>
                  <a:lnTo>
                    <a:pt x="940" y="457"/>
                  </a:lnTo>
                  <a:lnTo>
                    <a:pt x="945" y="446"/>
                  </a:lnTo>
                  <a:lnTo>
                    <a:pt x="958" y="411"/>
                  </a:lnTo>
                  <a:lnTo>
                    <a:pt x="958" y="411"/>
                  </a:lnTo>
                  <a:lnTo>
                    <a:pt x="959" y="405"/>
                  </a:lnTo>
                  <a:lnTo>
                    <a:pt x="958" y="401"/>
                  </a:lnTo>
                  <a:lnTo>
                    <a:pt x="955" y="396"/>
                  </a:lnTo>
                  <a:lnTo>
                    <a:pt x="952" y="392"/>
                  </a:lnTo>
                  <a:lnTo>
                    <a:pt x="952" y="392"/>
                  </a:lnTo>
                  <a:lnTo>
                    <a:pt x="958" y="363"/>
                  </a:lnTo>
                  <a:lnTo>
                    <a:pt x="958" y="363"/>
                  </a:lnTo>
                  <a:lnTo>
                    <a:pt x="958" y="355"/>
                  </a:lnTo>
                  <a:lnTo>
                    <a:pt x="955" y="349"/>
                  </a:lnTo>
                  <a:lnTo>
                    <a:pt x="952" y="344"/>
                  </a:lnTo>
                  <a:lnTo>
                    <a:pt x="946" y="341"/>
                  </a:lnTo>
                  <a:lnTo>
                    <a:pt x="940" y="338"/>
                  </a:lnTo>
                  <a:lnTo>
                    <a:pt x="933" y="340"/>
                  </a:lnTo>
                  <a:lnTo>
                    <a:pt x="927" y="342"/>
                  </a:lnTo>
                  <a:lnTo>
                    <a:pt x="925" y="344"/>
                  </a:lnTo>
                  <a:lnTo>
                    <a:pt x="922" y="348"/>
                  </a:lnTo>
                  <a:lnTo>
                    <a:pt x="922" y="348"/>
                  </a:lnTo>
                  <a:lnTo>
                    <a:pt x="832" y="498"/>
                  </a:lnTo>
                  <a:lnTo>
                    <a:pt x="742" y="646"/>
                  </a:lnTo>
                  <a:lnTo>
                    <a:pt x="742" y="646"/>
                  </a:lnTo>
                  <a:lnTo>
                    <a:pt x="736" y="657"/>
                  </a:lnTo>
                  <a:lnTo>
                    <a:pt x="736" y="657"/>
                  </a:lnTo>
                  <a:lnTo>
                    <a:pt x="754" y="609"/>
                  </a:lnTo>
                  <a:lnTo>
                    <a:pt x="769" y="561"/>
                  </a:lnTo>
                  <a:lnTo>
                    <a:pt x="784" y="512"/>
                  </a:lnTo>
                  <a:lnTo>
                    <a:pt x="798" y="464"/>
                  </a:lnTo>
                  <a:lnTo>
                    <a:pt x="811" y="415"/>
                  </a:lnTo>
                  <a:lnTo>
                    <a:pt x="822" y="364"/>
                  </a:lnTo>
                  <a:lnTo>
                    <a:pt x="832" y="314"/>
                  </a:lnTo>
                  <a:lnTo>
                    <a:pt x="841" y="264"/>
                  </a:lnTo>
                  <a:lnTo>
                    <a:pt x="841" y="264"/>
                  </a:lnTo>
                  <a:lnTo>
                    <a:pt x="852" y="274"/>
                  </a:lnTo>
                  <a:lnTo>
                    <a:pt x="852" y="274"/>
                  </a:lnTo>
                  <a:lnTo>
                    <a:pt x="857" y="278"/>
                  </a:lnTo>
                  <a:lnTo>
                    <a:pt x="862" y="279"/>
                  </a:lnTo>
                  <a:lnTo>
                    <a:pt x="867" y="279"/>
                  </a:lnTo>
                  <a:lnTo>
                    <a:pt x="873" y="276"/>
                  </a:lnTo>
                  <a:lnTo>
                    <a:pt x="873" y="276"/>
                  </a:lnTo>
                  <a:lnTo>
                    <a:pt x="889" y="266"/>
                  </a:lnTo>
                  <a:lnTo>
                    <a:pt x="905" y="255"/>
                  </a:lnTo>
                  <a:lnTo>
                    <a:pt x="905" y="255"/>
                  </a:lnTo>
                  <a:lnTo>
                    <a:pt x="1022" y="417"/>
                  </a:lnTo>
                  <a:lnTo>
                    <a:pt x="1022" y="417"/>
                  </a:lnTo>
                  <a:lnTo>
                    <a:pt x="928" y="502"/>
                  </a:lnTo>
                  <a:lnTo>
                    <a:pt x="928" y="5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0">
              <a:extLst>
                <a:ext uri="{FF2B5EF4-FFF2-40B4-BE49-F238E27FC236}">
                  <a16:creationId xmlns:a16="http://schemas.microsoft.com/office/drawing/2014/main" id="{940AAF34-A091-1E98-29A3-1B1AD387C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5776" y="5170488"/>
              <a:ext cx="168275" cy="352425"/>
            </a:xfrm>
            <a:custGeom>
              <a:avLst/>
              <a:gdLst>
                <a:gd name="T0" fmla="*/ 633 w 637"/>
                <a:gd name="T1" fmla="*/ 344 h 1332"/>
                <a:gd name="T2" fmla="*/ 633 w 637"/>
                <a:gd name="T3" fmla="*/ 252 h 1332"/>
                <a:gd name="T4" fmla="*/ 603 w 637"/>
                <a:gd name="T5" fmla="*/ 87 h 1332"/>
                <a:gd name="T6" fmla="*/ 518 w 637"/>
                <a:gd name="T7" fmla="*/ 19 h 1332"/>
                <a:gd name="T8" fmla="*/ 405 w 637"/>
                <a:gd name="T9" fmla="*/ 6 h 1332"/>
                <a:gd name="T10" fmla="*/ 374 w 637"/>
                <a:gd name="T11" fmla="*/ 17 h 1332"/>
                <a:gd name="T12" fmla="*/ 239 w 637"/>
                <a:gd name="T13" fmla="*/ 113 h 1332"/>
                <a:gd name="T14" fmla="*/ 106 w 637"/>
                <a:gd name="T15" fmla="*/ 378 h 1332"/>
                <a:gd name="T16" fmla="*/ 14 w 637"/>
                <a:gd name="T17" fmla="*/ 780 h 1332"/>
                <a:gd name="T18" fmla="*/ 10 w 637"/>
                <a:gd name="T19" fmla="*/ 1096 h 1332"/>
                <a:gd name="T20" fmla="*/ 42 w 637"/>
                <a:gd name="T21" fmla="*/ 1205 h 1332"/>
                <a:gd name="T22" fmla="*/ 144 w 637"/>
                <a:gd name="T23" fmla="*/ 1332 h 1332"/>
                <a:gd name="T24" fmla="*/ 262 w 637"/>
                <a:gd name="T25" fmla="*/ 1257 h 1332"/>
                <a:gd name="T26" fmla="*/ 256 w 637"/>
                <a:gd name="T27" fmla="*/ 1248 h 1332"/>
                <a:gd name="T28" fmla="*/ 117 w 637"/>
                <a:gd name="T29" fmla="*/ 1257 h 1332"/>
                <a:gd name="T30" fmla="*/ 120 w 637"/>
                <a:gd name="T31" fmla="*/ 1064 h 1332"/>
                <a:gd name="T32" fmla="*/ 502 w 637"/>
                <a:gd name="T33" fmla="*/ 498 h 1332"/>
                <a:gd name="T34" fmla="*/ 413 w 637"/>
                <a:gd name="T35" fmla="*/ 643 h 1332"/>
                <a:gd name="T36" fmla="*/ 167 w 637"/>
                <a:gd name="T37" fmla="*/ 1112 h 1332"/>
                <a:gd name="T38" fmla="*/ 119 w 637"/>
                <a:gd name="T39" fmla="*/ 1227 h 1332"/>
                <a:gd name="T40" fmla="*/ 147 w 637"/>
                <a:gd name="T41" fmla="*/ 1248 h 1332"/>
                <a:gd name="T42" fmla="*/ 221 w 637"/>
                <a:gd name="T43" fmla="*/ 1148 h 1332"/>
                <a:gd name="T44" fmla="*/ 199 w 637"/>
                <a:gd name="T45" fmla="*/ 1221 h 1332"/>
                <a:gd name="T46" fmla="*/ 221 w 637"/>
                <a:gd name="T47" fmla="*/ 1247 h 1332"/>
                <a:gd name="T48" fmla="*/ 350 w 637"/>
                <a:gd name="T49" fmla="*/ 1035 h 1332"/>
                <a:gd name="T50" fmla="*/ 565 w 637"/>
                <a:gd name="T51" fmla="*/ 616 h 1332"/>
                <a:gd name="T52" fmla="*/ 635 w 637"/>
                <a:gd name="T53" fmla="*/ 474 h 1332"/>
                <a:gd name="T54" fmla="*/ 602 w 637"/>
                <a:gd name="T55" fmla="*/ 471 h 1332"/>
                <a:gd name="T56" fmla="*/ 458 w 637"/>
                <a:gd name="T57" fmla="*/ 743 h 1332"/>
                <a:gd name="T58" fmla="*/ 279 w 637"/>
                <a:gd name="T59" fmla="*/ 1064 h 1332"/>
                <a:gd name="T60" fmla="*/ 410 w 637"/>
                <a:gd name="T61" fmla="*/ 748 h 1332"/>
                <a:gd name="T62" fmla="*/ 583 w 637"/>
                <a:gd name="T63" fmla="*/ 224 h 1332"/>
                <a:gd name="T64" fmla="*/ 466 w 637"/>
                <a:gd name="T65" fmla="*/ 322 h 1332"/>
                <a:gd name="T66" fmla="*/ 524 w 637"/>
                <a:gd name="T67" fmla="*/ 144 h 1332"/>
                <a:gd name="T68" fmla="*/ 459 w 637"/>
                <a:gd name="T69" fmla="*/ 186 h 1332"/>
                <a:gd name="T70" fmla="*/ 572 w 637"/>
                <a:gd name="T71" fmla="*/ 158 h 1332"/>
                <a:gd name="T72" fmla="*/ 432 w 637"/>
                <a:gd name="T73" fmla="*/ 35 h 1332"/>
                <a:gd name="T74" fmla="*/ 374 w 637"/>
                <a:gd name="T75" fmla="*/ 179 h 1332"/>
                <a:gd name="T76" fmla="*/ 250 w 637"/>
                <a:gd name="T77" fmla="*/ 329 h 1332"/>
                <a:gd name="T78" fmla="*/ 73 w 637"/>
                <a:gd name="T79" fmla="*/ 652 h 1332"/>
                <a:gd name="T80" fmla="*/ 183 w 637"/>
                <a:gd name="T81" fmla="*/ 288 h 1332"/>
                <a:gd name="T82" fmla="*/ 329 w 637"/>
                <a:gd name="T83" fmla="*/ 90 h 1332"/>
                <a:gd name="T84" fmla="*/ 130 w 637"/>
                <a:gd name="T85" fmla="*/ 488 h 1332"/>
                <a:gd name="T86" fmla="*/ 91 w 637"/>
                <a:gd name="T87" fmla="*/ 630 h 1332"/>
                <a:gd name="T88" fmla="*/ 159 w 637"/>
                <a:gd name="T89" fmla="*/ 494 h 1332"/>
                <a:gd name="T90" fmla="*/ 390 w 637"/>
                <a:gd name="T91" fmla="*/ 209 h 1332"/>
                <a:gd name="T92" fmla="*/ 352 w 637"/>
                <a:gd name="T93" fmla="*/ 327 h 1332"/>
                <a:gd name="T94" fmla="*/ 74 w 637"/>
                <a:gd name="T95" fmla="*/ 812 h 1332"/>
                <a:gd name="T96" fmla="*/ 102 w 637"/>
                <a:gd name="T97" fmla="*/ 824 h 1332"/>
                <a:gd name="T98" fmla="*/ 427 w 637"/>
                <a:gd name="T99" fmla="*/ 279 h 1332"/>
                <a:gd name="T100" fmla="*/ 472 w 637"/>
                <a:gd name="T101" fmla="*/ 252 h 1332"/>
                <a:gd name="T102" fmla="*/ 307 w 637"/>
                <a:gd name="T103" fmla="*/ 553 h 1332"/>
                <a:gd name="T104" fmla="*/ 81 w 637"/>
                <a:gd name="T105" fmla="*/ 933 h 1332"/>
                <a:gd name="T106" fmla="*/ 57 w 637"/>
                <a:gd name="T107" fmla="*/ 747 h 1332"/>
                <a:gd name="T108" fmla="*/ 44 w 637"/>
                <a:gd name="T109" fmla="*/ 1040 h 1332"/>
                <a:gd name="T110" fmla="*/ 68 w 637"/>
                <a:gd name="T111" fmla="*/ 1020 h 1332"/>
                <a:gd name="T112" fmla="*/ 422 w 637"/>
                <a:gd name="T113" fmla="*/ 461 h 1332"/>
                <a:gd name="T114" fmla="*/ 71 w 637"/>
                <a:gd name="T115" fmla="*/ 1079 h 1332"/>
                <a:gd name="T116" fmla="*/ 545 w 637"/>
                <a:gd name="T117" fmla="*/ 334 h 1332"/>
                <a:gd name="T118" fmla="*/ 542 w 637"/>
                <a:gd name="T119" fmla="*/ 396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7" h="1332">
                  <a:moveTo>
                    <a:pt x="602" y="471"/>
                  </a:moveTo>
                  <a:lnTo>
                    <a:pt x="602" y="471"/>
                  </a:lnTo>
                  <a:lnTo>
                    <a:pt x="584" y="494"/>
                  </a:lnTo>
                  <a:lnTo>
                    <a:pt x="584" y="494"/>
                  </a:lnTo>
                  <a:lnTo>
                    <a:pt x="602" y="434"/>
                  </a:lnTo>
                  <a:lnTo>
                    <a:pt x="616" y="377"/>
                  </a:lnTo>
                  <a:lnTo>
                    <a:pt x="616" y="377"/>
                  </a:lnTo>
                  <a:lnTo>
                    <a:pt x="633" y="344"/>
                  </a:lnTo>
                  <a:lnTo>
                    <a:pt x="633" y="344"/>
                  </a:lnTo>
                  <a:lnTo>
                    <a:pt x="634" y="341"/>
                  </a:lnTo>
                  <a:lnTo>
                    <a:pt x="634" y="337"/>
                  </a:lnTo>
                  <a:lnTo>
                    <a:pt x="634" y="334"/>
                  </a:lnTo>
                  <a:lnTo>
                    <a:pt x="634" y="330"/>
                  </a:lnTo>
                  <a:lnTo>
                    <a:pt x="631" y="326"/>
                  </a:lnTo>
                  <a:lnTo>
                    <a:pt x="625" y="321"/>
                  </a:lnTo>
                  <a:lnTo>
                    <a:pt x="625" y="321"/>
                  </a:lnTo>
                  <a:lnTo>
                    <a:pt x="630" y="286"/>
                  </a:lnTo>
                  <a:lnTo>
                    <a:pt x="633" y="252"/>
                  </a:lnTo>
                  <a:lnTo>
                    <a:pt x="633" y="219"/>
                  </a:lnTo>
                  <a:lnTo>
                    <a:pt x="632" y="189"/>
                  </a:lnTo>
                  <a:lnTo>
                    <a:pt x="628" y="161"/>
                  </a:lnTo>
                  <a:lnTo>
                    <a:pt x="626" y="146"/>
                  </a:lnTo>
                  <a:lnTo>
                    <a:pt x="623" y="134"/>
                  </a:lnTo>
                  <a:lnTo>
                    <a:pt x="619" y="121"/>
                  </a:lnTo>
                  <a:lnTo>
                    <a:pt x="614" y="109"/>
                  </a:lnTo>
                  <a:lnTo>
                    <a:pt x="609" y="97"/>
                  </a:lnTo>
                  <a:lnTo>
                    <a:pt x="603" y="87"/>
                  </a:lnTo>
                  <a:lnTo>
                    <a:pt x="597" y="76"/>
                  </a:lnTo>
                  <a:lnTo>
                    <a:pt x="589" y="67"/>
                  </a:lnTo>
                  <a:lnTo>
                    <a:pt x="582" y="58"/>
                  </a:lnTo>
                  <a:lnTo>
                    <a:pt x="572" y="49"/>
                  </a:lnTo>
                  <a:lnTo>
                    <a:pt x="563" y="42"/>
                  </a:lnTo>
                  <a:lnTo>
                    <a:pt x="554" y="35"/>
                  </a:lnTo>
                  <a:lnTo>
                    <a:pt x="542" y="29"/>
                  </a:lnTo>
                  <a:lnTo>
                    <a:pt x="530" y="24"/>
                  </a:lnTo>
                  <a:lnTo>
                    <a:pt x="518" y="19"/>
                  </a:lnTo>
                  <a:lnTo>
                    <a:pt x="504" y="15"/>
                  </a:lnTo>
                  <a:lnTo>
                    <a:pt x="490" y="12"/>
                  </a:lnTo>
                  <a:lnTo>
                    <a:pt x="475" y="10"/>
                  </a:lnTo>
                  <a:lnTo>
                    <a:pt x="460" y="8"/>
                  </a:lnTo>
                  <a:lnTo>
                    <a:pt x="442" y="8"/>
                  </a:lnTo>
                  <a:lnTo>
                    <a:pt x="425" y="8"/>
                  </a:lnTo>
                  <a:lnTo>
                    <a:pt x="406" y="10"/>
                  </a:lnTo>
                  <a:lnTo>
                    <a:pt x="406" y="10"/>
                  </a:lnTo>
                  <a:lnTo>
                    <a:pt x="405" y="6"/>
                  </a:lnTo>
                  <a:lnTo>
                    <a:pt x="401" y="4"/>
                  </a:lnTo>
                  <a:lnTo>
                    <a:pt x="398" y="3"/>
                  </a:lnTo>
                  <a:lnTo>
                    <a:pt x="394" y="1"/>
                  </a:lnTo>
                  <a:lnTo>
                    <a:pt x="391" y="0"/>
                  </a:lnTo>
                  <a:lnTo>
                    <a:pt x="386" y="1"/>
                  </a:lnTo>
                  <a:lnTo>
                    <a:pt x="383" y="4"/>
                  </a:lnTo>
                  <a:lnTo>
                    <a:pt x="380" y="7"/>
                  </a:lnTo>
                  <a:lnTo>
                    <a:pt x="380" y="7"/>
                  </a:lnTo>
                  <a:lnTo>
                    <a:pt x="374" y="17"/>
                  </a:lnTo>
                  <a:lnTo>
                    <a:pt x="374" y="17"/>
                  </a:lnTo>
                  <a:lnTo>
                    <a:pt x="356" y="22"/>
                  </a:lnTo>
                  <a:lnTo>
                    <a:pt x="337" y="31"/>
                  </a:lnTo>
                  <a:lnTo>
                    <a:pt x="319" y="40"/>
                  </a:lnTo>
                  <a:lnTo>
                    <a:pt x="302" y="52"/>
                  </a:lnTo>
                  <a:lnTo>
                    <a:pt x="286" y="65"/>
                  </a:lnTo>
                  <a:lnTo>
                    <a:pt x="269" y="79"/>
                  </a:lnTo>
                  <a:lnTo>
                    <a:pt x="254" y="95"/>
                  </a:lnTo>
                  <a:lnTo>
                    <a:pt x="239" y="113"/>
                  </a:lnTo>
                  <a:lnTo>
                    <a:pt x="225" y="130"/>
                  </a:lnTo>
                  <a:lnTo>
                    <a:pt x="212" y="150"/>
                  </a:lnTo>
                  <a:lnTo>
                    <a:pt x="199" y="170"/>
                  </a:lnTo>
                  <a:lnTo>
                    <a:pt x="186" y="191"/>
                  </a:lnTo>
                  <a:lnTo>
                    <a:pt x="174" y="213"/>
                  </a:lnTo>
                  <a:lnTo>
                    <a:pt x="164" y="235"/>
                  </a:lnTo>
                  <a:lnTo>
                    <a:pt x="143" y="282"/>
                  </a:lnTo>
                  <a:lnTo>
                    <a:pt x="124" y="329"/>
                  </a:lnTo>
                  <a:lnTo>
                    <a:pt x="106" y="378"/>
                  </a:lnTo>
                  <a:lnTo>
                    <a:pt x="92" y="425"/>
                  </a:lnTo>
                  <a:lnTo>
                    <a:pt x="78" y="472"/>
                  </a:lnTo>
                  <a:lnTo>
                    <a:pt x="67" y="516"/>
                  </a:lnTo>
                  <a:lnTo>
                    <a:pt x="57" y="557"/>
                  </a:lnTo>
                  <a:lnTo>
                    <a:pt x="41" y="629"/>
                  </a:lnTo>
                  <a:lnTo>
                    <a:pt x="41" y="629"/>
                  </a:lnTo>
                  <a:lnTo>
                    <a:pt x="29" y="685"/>
                  </a:lnTo>
                  <a:lnTo>
                    <a:pt x="19" y="747"/>
                  </a:lnTo>
                  <a:lnTo>
                    <a:pt x="14" y="780"/>
                  </a:lnTo>
                  <a:lnTo>
                    <a:pt x="9" y="815"/>
                  </a:lnTo>
                  <a:lnTo>
                    <a:pt x="6" y="849"/>
                  </a:lnTo>
                  <a:lnTo>
                    <a:pt x="2" y="884"/>
                  </a:lnTo>
                  <a:lnTo>
                    <a:pt x="1" y="920"/>
                  </a:lnTo>
                  <a:lnTo>
                    <a:pt x="0" y="956"/>
                  </a:lnTo>
                  <a:lnTo>
                    <a:pt x="0" y="992"/>
                  </a:lnTo>
                  <a:lnTo>
                    <a:pt x="2" y="1027"/>
                  </a:lnTo>
                  <a:lnTo>
                    <a:pt x="6" y="1062"/>
                  </a:lnTo>
                  <a:lnTo>
                    <a:pt x="10" y="1096"/>
                  </a:lnTo>
                  <a:lnTo>
                    <a:pt x="18" y="1130"/>
                  </a:lnTo>
                  <a:lnTo>
                    <a:pt x="26" y="1161"/>
                  </a:lnTo>
                  <a:lnTo>
                    <a:pt x="26" y="1161"/>
                  </a:lnTo>
                  <a:lnTo>
                    <a:pt x="25" y="1168"/>
                  </a:lnTo>
                  <a:lnTo>
                    <a:pt x="26" y="1174"/>
                  </a:lnTo>
                  <a:lnTo>
                    <a:pt x="28" y="1179"/>
                  </a:lnTo>
                  <a:lnTo>
                    <a:pt x="33" y="1182"/>
                  </a:lnTo>
                  <a:lnTo>
                    <a:pt x="33" y="1182"/>
                  </a:lnTo>
                  <a:lnTo>
                    <a:pt x="42" y="1205"/>
                  </a:lnTo>
                  <a:lnTo>
                    <a:pt x="51" y="1227"/>
                  </a:lnTo>
                  <a:lnTo>
                    <a:pt x="63" y="1247"/>
                  </a:lnTo>
                  <a:lnTo>
                    <a:pt x="76" y="1267"/>
                  </a:lnTo>
                  <a:lnTo>
                    <a:pt x="90" y="1284"/>
                  </a:lnTo>
                  <a:lnTo>
                    <a:pt x="105" y="1301"/>
                  </a:lnTo>
                  <a:lnTo>
                    <a:pt x="123" y="1317"/>
                  </a:lnTo>
                  <a:lnTo>
                    <a:pt x="142" y="1331"/>
                  </a:lnTo>
                  <a:lnTo>
                    <a:pt x="142" y="1331"/>
                  </a:lnTo>
                  <a:lnTo>
                    <a:pt x="144" y="1332"/>
                  </a:lnTo>
                  <a:lnTo>
                    <a:pt x="147" y="1332"/>
                  </a:lnTo>
                  <a:lnTo>
                    <a:pt x="151" y="1332"/>
                  </a:lnTo>
                  <a:lnTo>
                    <a:pt x="154" y="1331"/>
                  </a:lnTo>
                  <a:lnTo>
                    <a:pt x="154" y="1331"/>
                  </a:lnTo>
                  <a:lnTo>
                    <a:pt x="180" y="1311"/>
                  </a:lnTo>
                  <a:lnTo>
                    <a:pt x="207" y="1292"/>
                  </a:lnTo>
                  <a:lnTo>
                    <a:pt x="234" y="1275"/>
                  </a:lnTo>
                  <a:lnTo>
                    <a:pt x="262" y="1257"/>
                  </a:lnTo>
                  <a:lnTo>
                    <a:pt x="262" y="1257"/>
                  </a:lnTo>
                  <a:lnTo>
                    <a:pt x="263" y="1256"/>
                  </a:lnTo>
                  <a:lnTo>
                    <a:pt x="264" y="1254"/>
                  </a:lnTo>
                  <a:lnTo>
                    <a:pt x="264" y="1251"/>
                  </a:lnTo>
                  <a:lnTo>
                    <a:pt x="263" y="1250"/>
                  </a:lnTo>
                  <a:lnTo>
                    <a:pt x="262" y="1248"/>
                  </a:lnTo>
                  <a:lnTo>
                    <a:pt x="261" y="1248"/>
                  </a:lnTo>
                  <a:lnTo>
                    <a:pt x="259" y="1247"/>
                  </a:lnTo>
                  <a:lnTo>
                    <a:pt x="256" y="1248"/>
                  </a:lnTo>
                  <a:lnTo>
                    <a:pt x="256" y="1248"/>
                  </a:lnTo>
                  <a:lnTo>
                    <a:pt x="236" y="1258"/>
                  </a:lnTo>
                  <a:lnTo>
                    <a:pt x="218" y="1267"/>
                  </a:lnTo>
                  <a:lnTo>
                    <a:pt x="200" y="1271"/>
                  </a:lnTo>
                  <a:lnTo>
                    <a:pt x="184" y="1275"/>
                  </a:lnTo>
                  <a:lnTo>
                    <a:pt x="168" y="1275"/>
                  </a:lnTo>
                  <a:lnTo>
                    <a:pt x="154" y="1274"/>
                  </a:lnTo>
                  <a:lnTo>
                    <a:pt x="140" y="1270"/>
                  </a:lnTo>
                  <a:lnTo>
                    <a:pt x="129" y="1264"/>
                  </a:lnTo>
                  <a:lnTo>
                    <a:pt x="117" y="1257"/>
                  </a:lnTo>
                  <a:lnTo>
                    <a:pt x="108" y="1248"/>
                  </a:lnTo>
                  <a:lnTo>
                    <a:pt x="98" y="1237"/>
                  </a:lnTo>
                  <a:lnTo>
                    <a:pt x="89" y="1224"/>
                  </a:lnTo>
                  <a:lnTo>
                    <a:pt x="82" y="1212"/>
                  </a:lnTo>
                  <a:lnTo>
                    <a:pt x="75" y="1196"/>
                  </a:lnTo>
                  <a:lnTo>
                    <a:pt x="69" y="1180"/>
                  </a:lnTo>
                  <a:lnTo>
                    <a:pt x="63" y="1162"/>
                  </a:lnTo>
                  <a:lnTo>
                    <a:pt x="63" y="1162"/>
                  </a:lnTo>
                  <a:lnTo>
                    <a:pt x="120" y="1064"/>
                  </a:lnTo>
                  <a:lnTo>
                    <a:pt x="179" y="966"/>
                  </a:lnTo>
                  <a:lnTo>
                    <a:pt x="239" y="870"/>
                  </a:lnTo>
                  <a:lnTo>
                    <a:pt x="301" y="774"/>
                  </a:lnTo>
                  <a:lnTo>
                    <a:pt x="334" y="727"/>
                  </a:lnTo>
                  <a:lnTo>
                    <a:pt x="365" y="680"/>
                  </a:lnTo>
                  <a:lnTo>
                    <a:pt x="399" y="635"/>
                  </a:lnTo>
                  <a:lnTo>
                    <a:pt x="432" y="588"/>
                  </a:lnTo>
                  <a:lnTo>
                    <a:pt x="467" y="543"/>
                  </a:lnTo>
                  <a:lnTo>
                    <a:pt x="502" y="498"/>
                  </a:lnTo>
                  <a:lnTo>
                    <a:pt x="538" y="453"/>
                  </a:lnTo>
                  <a:lnTo>
                    <a:pt x="575" y="410"/>
                  </a:lnTo>
                  <a:lnTo>
                    <a:pt x="575" y="410"/>
                  </a:lnTo>
                  <a:lnTo>
                    <a:pt x="547" y="445"/>
                  </a:lnTo>
                  <a:lnTo>
                    <a:pt x="518" y="481"/>
                  </a:lnTo>
                  <a:lnTo>
                    <a:pt x="490" y="520"/>
                  </a:lnTo>
                  <a:lnTo>
                    <a:pt x="465" y="560"/>
                  </a:lnTo>
                  <a:lnTo>
                    <a:pt x="438" y="601"/>
                  </a:lnTo>
                  <a:lnTo>
                    <a:pt x="413" y="643"/>
                  </a:lnTo>
                  <a:lnTo>
                    <a:pt x="387" y="686"/>
                  </a:lnTo>
                  <a:lnTo>
                    <a:pt x="363" y="731"/>
                  </a:lnTo>
                  <a:lnTo>
                    <a:pt x="316" y="821"/>
                  </a:lnTo>
                  <a:lnTo>
                    <a:pt x="270" y="912"/>
                  </a:lnTo>
                  <a:lnTo>
                    <a:pt x="226" y="1003"/>
                  </a:lnTo>
                  <a:lnTo>
                    <a:pt x="183" y="1093"/>
                  </a:lnTo>
                  <a:lnTo>
                    <a:pt x="183" y="1093"/>
                  </a:lnTo>
                  <a:lnTo>
                    <a:pt x="171" y="1106"/>
                  </a:lnTo>
                  <a:lnTo>
                    <a:pt x="167" y="1112"/>
                  </a:lnTo>
                  <a:lnTo>
                    <a:pt x="164" y="1118"/>
                  </a:lnTo>
                  <a:lnTo>
                    <a:pt x="161" y="1123"/>
                  </a:lnTo>
                  <a:lnTo>
                    <a:pt x="160" y="1129"/>
                  </a:lnTo>
                  <a:lnTo>
                    <a:pt x="160" y="1133"/>
                  </a:lnTo>
                  <a:lnTo>
                    <a:pt x="161" y="1137"/>
                  </a:lnTo>
                  <a:lnTo>
                    <a:pt x="161" y="1137"/>
                  </a:lnTo>
                  <a:lnTo>
                    <a:pt x="120" y="1223"/>
                  </a:lnTo>
                  <a:lnTo>
                    <a:pt x="120" y="1223"/>
                  </a:lnTo>
                  <a:lnTo>
                    <a:pt x="119" y="1227"/>
                  </a:lnTo>
                  <a:lnTo>
                    <a:pt x="118" y="1230"/>
                  </a:lnTo>
                  <a:lnTo>
                    <a:pt x="118" y="1235"/>
                  </a:lnTo>
                  <a:lnTo>
                    <a:pt x="119" y="1239"/>
                  </a:lnTo>
                  <a:lnTo>
                    <a:pt x="123" y="1244"/>
                  </a:lnTo>
                  <a:lnTo>
                    <a:pt x="129" y="1248"/>
                  </a:lnTo>
                  <a:lnTo>
                    <a:pt x="135" y="1251"/>
                  </a:lnTo>
                  <a:lnTo>
                    <a:pt x="142" y="1251"/>
                  </a:lnTo>
                  <a:lnTo>
                    <a:pt x="145" y="1250"/>
                  </a:lnTo>
                  <a:lnTo>
                    <a:pt x="147" y="1248"/>
                  </a:lnTo>
                  <a:lnTo>
                    <a:pt x="151" y="1246"/>
                  </a:lnTo>
                  <a:lnTo>
                    <a:pt x="153" y="1242"/>
                  </a:lnTo>
                  <a:lnTo>
                    <a:pt x="153" y="1242"/>
                  </a:lnTo>
                  <a:lnTo>
                    <a:pt x="184" y="1189"/>
                  </a:lnTo>
                  <a:lnTo>
                    <a:pt x="214" y="1137"/>
                  </a:lnTo>
                  <a:lnTo>
                    <a:pt x="214" y="1137"/>
                  </a:lnTo>
                  <a:lnTo>
                    <a:pt x="215" y="1141"/>
                  </a:lnTo>
                  <a:lnTo>
                    <a:pt x="218" y="1145"/>
                  </a:lnTo>
                  <a:lnTo>
                    <a:pt x="221" y="1148"/>
                  </a:lnTo>
                  <a:lnTo>
                    <a:pt x="226" y="1151"/>
                  </a:lnTo>
                  <a:lnTo>
                    <a:pt x="231" y="1153"/>
                  </a:lnTo>
                  <a:lnTo>
                    <a:pt x="235" y="1153"/>
                  </a:lnTo>
                  <a:lnTo>
                    <a:pt x="240" y="1152"/>
                  </a:lnTo>
                  <a:lnTo>
                    <a:pt x="245" y="1150"/>
                  </a:lnTo>
                  <a:lnTo>
                    <a:pt x="245" y="1150"/>
                  </a:lnTo>
                  <a:lnTo>
                    <a:pt x="222" y="1186"/>
                  </a:lnTo>
                  <a:lnTo>
                    <a:pt x="199" y="1221"/>
                  </a:lnTo>
                  <a:lnTo>
                    <a:pt x="199" y="1221"/>
                  </a:lnTo>
                  <a:lnTo>
                    <a:pt x="197" y="1224"/>
                  </a:lnTo>
                  <a:lnTo>
                    <a:pt x="195" y="1228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9" y="1241"/>
                  </a:lnTo>
                  <a:lnTo>
                    <a:pt x="205" y="1246"/>
                  </a:lnTo>
                  <a:lnTo>
                    <a:pt x="211" y="1248"/>
                  </a:lnTo>
                  <a:lnTo>
                    <a:pt x="218" y="1248"/>
                  </a:lnTo>
                  <a:lnTo>
                    <a:pt x="221" y="1247"/>
                  </a:lnTo>
                  <a:lnTo>
                    <a:pt x="225" y="1246"/>
                  </a:lnTo>
                  <a:lnTo>
                    <a:pt x="228" y="1243"/>
                  </a:lnTo>
                  <a:lnTo>
                    <a:pt x="231" y="1240"/>
                  </a:lnTo>
                  <a:lnTo>
                    <a:pt x="231" y="1240"/>
                  </a:lnTo>
                  <a:lnTo>
                    <a:pt x="252" y="1208"/>
                  </a:lnTo>
                  <a:lnTo>
                    <a:pt x="280" y="1161"/>
                  </a:lnTo>
                  <a:lnTo>
                    <a:pt x="312" y="1104"/>
                  </a:lnTo>
                  <a:lnTo>
                    <a:pt x="350" y="1035"/>
                  </a:lnTo>
                  <a:lnTo>
                    <a:pt x="350" y="1035"/>
                  </a:lnTo>
                  <a:lnTo>
                    <a:pt x="371" y="1004"/>
                  </a:lnTo>
                  <a:lnTo>
                    <a:pt x="391" y="972"/>
                  </a:lnTo>
                  <a:lnTo>
                    <a:pt x="411" y="938"/>
                  </a:lnTo>
                  <a:lnTo>
                    <a:pt x="429" y="903"/>
                  </a:lnTo>
                  <a:lnTo>
                    <a:pt x="447" y="868"/>
                  </a:lnTo>
                  <a:lnTo>
                    <a:pt x="465" y="831"/>
                  </a:lnTo>
                  <a:lnTo>
                    <a:pt x="499" y="759"/>
                  </a:lnTo>
                  <a:lnTo>
                    <a:pt x="531" y="686"/>
                  </a:lnTo>
                  <a:lnTo>
                    <a:pt x="565" y="616"/>
                  </a:lnTo>
                  <a:lnTo>
                    <a:pt x="582" y="582"/>
                  </a:lnTo>
                  <a:lnTo>
                    <a:pt x="598" y="549"/>
                  </a:lnTo>
                  <a:lnTo>
                    <a:pt x="616" y="519"/>
                  </a:lnTo>
                  <a:lnTo>
                    <a:pt x="633" y="489"/>
                  </a:lnTo>
                  <a:lnTo>
                    <a:pt x="633" y="489"/>
                  </a:lnTo>
                  <a:lnTo>
                    <a:pt x="635" y="485"/>
                  </a:lnTo>
                  <a:lnTo>
                    <a:pt x="637" y="481"/>
                  </a:lnTo>
                  <a:lnTo>
                    <a:pt x="637" y="478"/>
                  </a:lnTo>
                  <a:lnTo>
                    <a:pt x="635" y="474"/>
                  </a:lnTo>
                  <a:lnTo>
                    <a:pt x="633" y="468"/>
                  </a:lnTo>
                  <a:lnTo>
                    <a:pt x="627" y="465"/>
                  </a:lnTo>
                  <a:lnTo>
                    <a:pt x="621" y="463"/>
                  </a:lnTo>
                  <a:lnTo>
                    <a:pt x="613" y="463"/>
                  </a:lnTo>
                  <a:lnTo>
                    <a:pt x="610" y="463"/>
                  </a:lnTo>
                  <a:lnTo>
                    <a:pt x="607" y="465"/>
                  </a:lnTo>
                  <a:lnTo>
                    <a:pt x="604" y="467"/>
                  </a:lnTo>
                  <a:lnTo>
                    <a:pt x="602" y="471"/>
                  </a:lnTo>
                  <a:lnTo>
                    <a:pt x="602" y="471"/>
                  </a:lnTo>
                  <a:close/>
                  <a:moveTo>
                    <a:pt x="226" y="1118"/>
                  </a:moveTo>
                  <a:lnTo>
                    <a:pt x="226" y="1118"/>
                  </a:lnTo>
                  <a:lnTo>
                    <a:pt x="275" y="1034"/>
                  </a:lnTo>
                  <a:lnTo>
                    <a:pt x="325" y="951"/>
                  </a:lnTo>
                  <a:lnTo>
                    <a:pt x="377" y="866"/>
                  </a:lnTo>
                  <a:lnTo>
                    <a:pt x="429" y="784"/>
                  </a:lnTo>
                  <a:lnTo>
                    <a:pt x="429" y="784"/>
                  </a:lnTo>
                  <a:lnTo>
                    <a:pt x="458" y="743"/>
                  </a:lnTo>
                  <a:lnTo>
                    <a:pt x="458" y="743"/>
                  </a:lnTo>
                  <a:lnTo>
                    <a:pt x="434" y="796"/>
                  </a:lnTo>
                  <a:lnTo>
                    <a:pt x="410" y="849"/>
                  </a:lnTo>
                  <a:lnTo>
                    <a:pt x="383" y="900"/>
                  </a:lnTo>
                  <a:lnTo>
                    <a:pt x="356" y="952"/>
                  </a:lnTo>
                  <a:lnTo>
                    <a:pt x="342" y="976"/>
                  </a:lnTo>
                  <a:lnTo>
                    <a:pt x="326" y="1000"/>
                  </a:lnTo>
                  <a:lnTo>
                    <a:pt x="311" y="1022"/>
                  </a:lnTo>
                  <a:lnTo>
                    <a:pt x="295" y="1044"/>
                  </a:lnTo>
                  <a:lnTo>
                    <a:pt x="279" y="1064"/>
                  </a:lnTo>
                  <a:lnTo>
                    <a:pt x="262" y="1084"/>
                  </a:lnTo>
                  <a:lnTo>
                    <a:pt x="243" y="1102"/>
                  </a:lnTo>
                  <a:lnTo>
                    <a:pt x="226" y="1118"/>
                  </a:lnTo>
                  <a:lnTo>
                    <a:pt x="226" y="1118"/>
                  </a:lnTo>
                  <a:close/>
                  <a:moveTo>
                    <a:pt x="531" y="569"/>
                  </a:moveTo>
                  <a:lnTo>
                    <a:pt x="531" y="569"/>
                  </a:lnTo>
                  <a:lnTo>
                    <a:pt x="470" y="658"/>
                  </a:lnTo>
                  <a:lnTo>
                    <a:pt x="410" y="748"/>
                  </a:lnTo>
                  <a:lnTo>
                    <a:pt x="410" y="748"/>
                  </a:lnTo>
                  <a:lnTo>
                    <a:pt x="564" y="470"/>
                  </a:lnTo>
                  <a:lnTo>
                    <a:pt x="564" y="470"/>
                  </a:lnTo>
                  <a:lnTo>
                    <a:pt x="549" y="520"/>
                  </a:lnTo>
                  <a:lnTo>
                    <a:pt x="531" y="569"/>
                  </a:lnTo>
                  <a:lnTo>
                    <a:pt x="531" y="569"/>
                  </a:lnTo>
                  <a:close/>
                  <a:moveTo>
                    <a:pt x="591" y="226"/>
                  </a:moveTo>
                  <a:lnTo>
                    <a:pt x="591" y="226"/>
                  </a:lnTo>
                  <a:lnTo>
                    <a:pt x="586" y="225"/>
                  </a:lnTo>
                  <a:lnTo>
                    <a:pt x="583" y="224"/>
                  </a:lnTo>
                  <a:lnTo>
                    <a:pt x="578" y="225"/>
                  </a:lnTo>
                  <a:lnTo>
                    <a:pt x="573" y="228"/>
                  </a:lnTo>
                  <a:lnTo>
                    <a:pt x="573" y="228"/>
                  </a:lnTo>
                  <a:lnTo>
                    <a:pt x="538" y="264"/>
                  </a:lnTo>
                  <a:lnTo>
                    <a:pt x="504" y="300"/>
                  </a:lnTo>
                  <a:lnTo>
                    <a:pt x="472" y="337"/>
                  </a:lnTo>
                  <a:lnTo>
                    <a:pt x="440" y="375"/>
                  </a:lnTo>
                  <a:lnTo>
                    <a:pt x="440" y="375"/>
                  </a:lnTo>
                  <a:lnTo>
                    <a:pt x="466" y="322"/>
                  </a:lnTo>
                  <a:lnTo>
                    <a:pt x="490" y="271"/>
                  </a:lnTo>
                  <a:lnTo>
                    <a:pt x="514" y="217"/>
                  </a:lnTo>
                  <a:lnTo>
                    <a:pt x="536" y="164"/>
                  </a:lnTo>
                  <a:lnTo>
                    <a:pt x="536" y="164"/>
                  </a:lnTo>
                  <a:lnTo>
                    <a:pt x="537" y="158"/>
                  </a:lnTo>
                  <a:lnTo>
                    <a:pt x="536" y="154"/>
                  </a:lnTo>
                  <a:lnTo>
                    <a:pt x="534" y="149"/>
                  </a:lnTo>
                  <a:lnTo>
                    <a:pt x="529" y="146"/>
                  </a:lnTo>
                  <a:lnTo>
                    <a:pt x="524" y="144"/>
                  </a:lnTo>
                  <a:lnTo>
                    <a:pt x="520" y="144"/>
                  </a:lnTo>
                  <a:lnTo>
                    <a:pt x="515" y="145"/>
                  </a:lnTo>
                  <a:lnTo>
                    <a:pt x="510" y="149"/>
                  </a:lnTo>
                  <a:lnTo>
                    <a:pt x="510" y="149"/>
                  </a:lnTo>
                  <a:lnTo>
                    <a:pt x="492" y="168"/>
                  </a:lnTo>
                  <a:lnTo>
                    <a:pt x="474" y="186"/>
                  </a:lnTo>
                  <a:lnTo>
                    <a:pt x="439" y="226"/>
                  </a:lnTo>
                  <a:lnTo>
                    <a:pt x="439" y="226"/>
                  </a:lnTo>
                  <a:lnTo>
                    <a:pt x="459" y="186"/>
                  </a:lnTo>
                  <a:lnTo>
                    <a:pt x="477" y="146"/>
                  </a:lnTo>
                  <a:lnTo>
                    <a:pt x="496" y="106"/>
                  </a:lnTo>
                  <a:lnTo>
                    <a:pt x="514" y="65"/>
                  </a:lnTo>
                  <a:lnTo>
                    <a:pt x="514" y="65"/>
                  </a:lnTo>
                  <a:lnTo>
                    <a:pt x="529" y="80"/>
                  </a:lnTo>
                  <a:lnTo>
                    <a:pt x="542" y="96"/>
                  </a:lnTo>
                  <a:lnTo>
                    <a:pt x="554" y="116"/>
                  </a:lnTo>
                  <a:lnTo>
                    <a:pt x="564" y="136"/>
                  </a:lnTo>
                  <a:lnTo>
                    <a:pt x="572" y="158"/>
                  </a:lnTo>
                  <a:lnTo>
                    <a:pt x="580" y="180"/>
                  </a:lnTo>
                  <a:lnTo>
                    <a:pt x="586" y="203"/>
                  </a:lnTo>
                  <a:lnTo>
                    <a:pt x="591" y="226"/>
                  </a:lnTo>
                  <a:lnTo>
                    <a:pt x="591" y="226"/>
                  </a:lnTo>
                  <a:close/>
                  <a:moveTo>
                    <a:pt x="393" y="46"/>
                  </a:moveTo>
                  <a:lnTo>
                    <a:pt x="393" y="46"/>
                  </a:lnTo>
                  <a:lnTo>
                    <a:pt x="407" y="41"/>
                  </a:lnTo>
                  <a:lnTo>
                    <a:pt x="419" y="38"/>
                  </a:lnTo>
                  <a:lnTo>
                    <a:pt x="432" y="35"/>
                  </a:lnTo>
                  <a:lnTo>
                    <a:pt x="444" y="35"/>
                  </a:lnTo>
                  <a:lnTo>
                    <a:pt x="455" y="35"/>
                  </a:lnTo>
                  <a:lnTo>
                    <a:pt x="466" y="38"/>
                  </a:lnTo>
                  <a:lnTo>
                    <a:pt x="476" y="41"/>
                  </a:lnTo>
                  <a:lnTo>
                    <a:pt x="487" y="45"/>
                  </a:lnTo>
                  <a:lnTo>
                    <a:pt x="487" y="45"/>
                  </a:lnTo>
                  <a:lnTo>
                    <a:pt x="448" y="89"/>
                  </a:lnTo>
                  <a:lnTo>
                    <a:pt x="411" y="134"/>
                  </a:lnTo>
                  <a:lnTo>
                    <a:pt x="374" y="179"/>
                  </a:lnTo>
                  <a:lnTo>
                    <a:pt x="338" y="226"/>
                  </a:lnTo>
                  <a:lnTo>
                    <a:pt x="268" y="319"/>
                  </a:lnTo>
                  <a:lnTo>
                    <a:pt x="232" y="365"/>
                  </a:lnTo>
                  <a:lnTo>
                    <a:pt x="195" y="411"/>
                  </a:lnTo>
                  <a:lnTo>
                    <a:pt x="195" y="411"/>
                  </a:lnTo>
                  <a:lnTo>
                    <a:pt x="209" y="392"/>
                  </a:lnTo>
                  <a:lnTo>
                    <a:pt x="223" y="371"/>
                  </a:lnTo>
                  <a:lnTo>
                    <a:pt x="238" y="350"/>
                  </a:lnTo>
                  <a:lnTo>
                    <a:pt x="250" y="329"/>
                  </a:lnTo>
                  <a:lnTo>
                    <a:pt x="275" y="283"/>
                  </a:lnTo>
                  <a:lnTo>
                    <a:pt x="300" y="235"/>
                  </a:lnTo>
                  <a:lnTo>
                    <a:pt x="345" y="138"/>
                  </a:lnTo>
                  <a:lnTo>
                    <a:pt x="369" y="91"/>
                  </a:lnTo>
                  <a:lnTo>
                    <a:pt x="393" y="46"/>
                  </a:lnTo>
                  <a:lnTo>
                    <a:pt x="393" y="46"/>
                  </a:lnTo>
                  <a:close/>
                  <a:moveTo>
                    <a:pt x="65" y="691"/>
                  </a:moveTo>
                  <a:lnTo>
                    <a:pt x="65" y="691"/>
                  </a:lnTo>
                  <a:lnTo>
                    <a:pt x="73" y="652"/>
                  </a:lnTo>
                  <a:lnTo>
                    <a:pt x="80" y="614"/>
                  </a:lnTo>
                  <a:lnTo>
                    <a:pt x="88" y="573"/>
                  </a:lnTo>
                  <a:lnTo>
                    <a:pt x="97" y="532"/>
                  </a:lnTo>
                  <a:lnTo>
                    <a:pt x="108" y="491"/>
                  </a:lnTo>
                  <a:lnTo>
                    <a:pt x="120" y="450"/>
                  </a:lnTo>
                  <a:lnTo>
                    <a:pt x="133" y="408"/>
                  </a:lnTo>
                  <a:lnTo>
                    <a:pt x="149" y="367"/>
                  </a:lnTo>
                  <a:lnTo>
                    <a:pt x="165" y="327"/>
                  </a:lnTo>
                  <a:lnTo>
                    <a:pt x="183" y="288"/>
                  </a:lnTo>
                  <a:lnTo>
                    <a:pt x="202" y="249"/>
                  </a:lnTo>
                  <a:lnTo>
                    <a:pt x="223" y="213"/>
                  </a:lnTo>
                  <a:lnTo>
                    <a:pt x="247" y="179"/>
                  </a:lnTo>
                  <a:lnTo>
                    <a:pt x="260" y="163"/>
                  </a:lnTo>
                  <a:lnTo>
                    <a:pt x="273" y="148"/>
                  </a:lnTo>
                  <a:lnTo>
                    <a:pt x="286" y="131"/>
                  </a:lnTo>
                  <a:lnTo>
                    <a:pt x="300" y="117"/>
                  </a:lnTo>
                  <a:lnTo>
                    <a:pt x="314" y="103"/>
                  </a:lnTo>
                  <a:lnTo>
                    <a:pt x="329" y="90"/>
                  </a:lnTo>
                  <a:lnTo>
                    <a:pt x="329" y="90"/>
                  </a:lnTo>
                  <a:lnTo>
                    <a:pt x="319" y="109"/>
                  </a:lnTo>
                  <a:lnTo>
                    <a:pt x="319" y="109"/>
                  </a:lnTo>
                  <a:lnTo>
                    <a:pt x="284" y="170"/>
                  </a:lnTo>
                  <a:lnTo>
                    <a:pt x="249" y="232"/>
                  </a:lnTo>
                  <a:lnTo>
                    <a:pt x="218" y="295"/>
                  </a:lnTo>
                  <a:lnTo>
                    <a:pt x="186" y="358"/>
                  </a:lnTo>
                  <a:lnTo>
                    <a:pt x="158" y="423"/>
                  </a:lnTo>
                  <a:lnTo>
                    <a:pt x="130" y="488"/>
                  </a:lnTo>
                  <a:lnTo>
                    <a:pt x="105" y="554"/>
                  </a:lnTo>
                  <a:lnTo>
                    <a:pt x="82" y="622"/>
                  </a:lnTo>
                  <a:lnTo>
                    <a:pt x="82" y="622"/>
                  </a:lnTo>
                  <a:lnTo>
                    <a:pt x="82" y="625"/>
                  </a:lnTo>
                  <a:lnTo>
                    <a:pt x="83" y="628"/>
                  </a:lnTo>
                  <a:lnTo>
                    <a:pt x="84" y="629"/>
                  </a:lnTo>
                  <a:lnTo>
                    <a:pt x="87" y="630"/>
                  </a:lnTo>
                  <a:lnTo>
                    <a:pt x="89" y="630"/>
                  </a:lnTo>
                  <a:lnTo>
                    <a:pt x="91" y="630"/>
                  </a:lnTo>
                  <a:lnTo>
                    <a:pt x="94" y="629"/>
                  </a:lnTo>
                  <a:lnTo>
                    <a:pt x="95" y="625"/>
                  </a:lnTo>
                  <a:lnTo>
                    <a:pt x="95" y="625"/>
                  </a:lnTo>
                  <a:lnTo>
                    <a:pt x="120" y="559"/>
                  </a:lnTo>
                  <a:lnTo>
                    <a:pt x="147" y="493"/>
                  </a:lnTo>
                  <a:lnTo>
                    <a:pt x="147" y="493"/>
                  </a:lnTo>
                  <a:lnTo>
                    <a:pt x="151" y="495"/>
                  </a:lnTo>
                  <a:lnTo>
                    <a:pt x="156" y="495"/>
                  </a:lnTo>
                  <a:lnTo>
                    <a:pt x="159" y="494"/>
                  </a:lnTo>
                  <a:lnTo>
                    <a:pt x="164" y="491"/>
                  </a:lnTo>
                  <a:lnTo>
                    <a:pt x="164" y="491"/>
                  </a:lnTo>
                  <a:lnTo>
                    <a:pt x="205" y="445"/>
                  </a:lnTo>
                  <a:lnTo>
                    <a:pt x="243" y="399"/>
                  </a:lnTo>
                  <a:lnTo>
                    <a:pt x="281" y="352"/>
                  </a:lnTo>
                  <a:lnTo>
                    <a:pt x="318" y="303"/>
                  </a:lnTo>
                  <a:lnTo>
                    <a:pt x="318" y="303"/>
                  </a:lnTo>
                  <a:lnTo>
                    <a:pt x="353" y="257"/>
                  </a:lnTo>
                  <a:lnTo>
                    <a:pt x="390" y="209"/>
                  </a:lnTo>
                  <a:lnTo>
                    <a:pt x="426" y="162"/>
                  </a:lnTo>
                  <a:lnTo>
                    <a:pt x="463" y="116"/>
                  </a:lnTo>
                  <a:lnTo>
                    <a:pt x="463" y="116"/>
                  </a:lnTo>
                  <a:lnTo>
                    <a:pt x="424" y="193"/>
                  </a:lnTo>
                  <a:lnTo>
                    <a:pt x="384" y="271"/>
                  </a:lnTo>
                  <a:lnTo>
                    <a:pt x="384" y="271"/>
                  </a:lnTo>
                  <a:lnTo>
                    <a:pt x="369" y="299"/>
                  </a:lnTo>
                  <a:lnTo>
                    <a:pt x="352" y="327"/>
                  </a:lnTo>
                  <a:lnTo>
                    <a:pt x="352" y="327"/>
                  </a:lnTo>
                  <a:lnTo>
                    <a:pt x="310" y="382"/>
                  </a:lnTo>
                  <a:lnTo>
                    <a:pt x="269" y="439"/>
                  </a:lnTo>
                  <a:lnTo>
                    <a:pt x="232" y="498"/>
                  </a:lnTo>
                  <a:lnTo>
                    <a:pt x="195" y="559"/>
                  </a:lnTo>
                  <a:lnTo>
                    <a:pt x="161" y="619"/>
                  </a:lnTo>
                  <a:lnTo>
                    <a:pt x="130" y="683"/>
                  </a:lnTo>
                  <a:lnTo>
                    <a:pt x="101" y="747"/>
                  </a:lnTo>
                  <a:lnTo>
                    <a:pt x="74" y="812"/>
                  </a:lnTo>
                  <a:lnTo>
                    <a:pt x="74" y="812"/>
                  </a:lnTo>
                  <a:lnTo>
                    <a:pt x="73" y="818"/>
                  </a:lnTo>
                  <a:lnTo>
                    <a:pt x="75" y="823"/>
                  </a:lnTo>
                  <a:lnTo>
                    <a:pt x="78" y="827"/>
                  </a:lnTo>
                  <a:lnTo>
                    <a:pt x="83" y="830"/>
                  </a:lnTo>
                  <a:lnTo>
                    <a:pt x="88" y="831"/>
                  </a:lnTo>
                  <a:lnTo>
                    <a:pt x="94" y="831"/>
                  </a:lnTo>
                  <a:lnTo>
                    <a:pt x="98" y="829"/>
                  </a:lnTo>
                  <a:lnTo>
                    <a:pt x="102" y="824"/>
                  </a:lnTo>
                  <a:lnTo>
                    <a:pt x="102" y="824"/>
                  </a:lnTo>
                  <a:lnTo>
                    <a:pt x="135" y="762"/>
                  </a:lnTo>
                  <a:lnTo>
                    <a:pt x="168" y="701"/>
                  </a:lnTo>
                  <a:lnTo>
                    <a:pt x="239" y="581"/>
                  </a:lnTo>
                  <a:lnTo>
                    <a:pt x="309" y="461"/>
                  </a:lnTo>
                  <a:lnTo>
                    <a:pt x="344" y="400"/>
                  </a:lnTo>
                  <a:lnTo>
                    <a:pt x="378" y="340"/>
                  </a:lnTo>
                  <a:lnTo>
                    <a:pt x="378" y="340"/>
                  </a:lnTo>
                  <a:lnTo>
                    <a:pt x="427" y="279"/>
                  </a:lnTo>
                  <a:lnTo>
                    <a:pt x="427" y="279"/>
                  </a:lnTo>
                  <a:lnTo>
                    <a:pt x="448" y="254"/>
                  </a:lnTo>
                  <a:lnTo>
                    <a:pt x="463" y="239"/>
                  </a:lnTo>
                  <a:lnTo>
                    <a:pt x="468" y="234"/>
                  </a:lnTo>
                  <a:lnTo>
                    <a:pt x="473" y="232"/>
                  </a:lnTo>
                  <a:lnTo>
                    <a:pt x="475" y="231"/>
                  </a:lnTo>
                  <a:lnTo>
                    <a:pt x="476" y="232"/>
                  </a:lnTo>
                  <a:lnTo>
                    <a:pt x="476" y="235"/>
                  </a:lnTo>
                  <a:lnTo>
                    <a:pt x="476" y="239"/>
                  </a:lnTo>
                  <a:lnTo>
                    <a:pt x="472" y="252"/>
                  </a:lnTo>
                  <a:lnTo>
                    <a:pt x="465" y="268"/>
                  </a:lnTo>
                  <a:lnTo>
                    <a:pt x="454" y="288"/>
                  </a:lnTo>
                  <a:lnTo>
                    <a:pt x="431" y="334"/>
                  </a:lnTo>
                  <a:lnTo>
                    <a:pt x="405" y="381"/>
                  </a:lnTo>
                  <a:lnTo>
                    <a:pt x="370" y="443"/>
                  </a:lnTo>
                  <a:lnTo>
                    <a:pt x="370" y="443"/>
                  </a:lnTo>
                  <a:lnTo>
                    <a:pt x="338" y="498"/>
                  </a:lnTo>
                  <a:lnTo>
                    <a:pt x="307" y="553"/>
                  </a:lnTo>
                  <a:lnTo>
                    <a:pt x="307" y="553"/>
                  </a:lnTo>
                  <a:lnTo>
                    <a:pt x="276" y="598"/>
                  </a:lnTo>
                  <a:lnTo>
                    <a:pt x="246" y="644"/>
                  </a:lnTo>
                  <a:lnTo>
                    <a:pt x="216" y="691"/>
                  </a:lnTo>
                  <a:lnTo>
                    <a:pt x="188" y="739"/>
                  </a:lnTo>
                  <a:lnTo>
                    <a:pt x="133" y="835"/>
                  </a:lnTo>
                  <a:lnTo>
                    <a:pt x="80" y="932"/>
                  </a:lnTo>
                  <a:lnTo>
                    <a:pt x="80" y="932"/>
                  </a:lnTo>
                  <a:lnTo>
                    <a:pt x="81" y="933"/>
                  </a:lnTo>
                  <a:lnTo>
                    <a:pt x="81" y="933"/>
                  </a:lnTo>
                  <a:lnTo>
                    <a:pt x="62" y="966"/>
                  </a:lnTo>
                  <a:lnTo>
                    <a:pt x="43" y="1000"/>
                  </a:lnTo>
                  <a:lnTo>
                    <a:pt x="43" y="1000"/>
                  </a:lnTo>
                  <a:lnTo>
                    <a:pt x="43" y="954"/>
                  </a:lnTo>
                  <a:lnTo>
                    <a:pt x="44" y="910"/>
                  </a:lnTo>
                  <a:lnTo>
                    <a:pt x="47" y="865"/>
                  </a:lnTo>
                  <a:lnTo>
                    <a:pt x="50" y="823"/>
                  </a:lnTo>
                  <a:lnTo>
                    <a:pt x="54" y="783"/>
                  </a:lnTo>
                  <a:lnTo>
                    <a:pt x="57" y="747"/>
                  </a:lnTo>
                  <a:lnTo>
                    <a:pt x="65" y="691"/>
                  </a:lnTo>
                  <a:lnTo>
                    <a:pt x="65" y="691"/>
                  </a:lnTo>
                  <a:close/>
                  <a:moveTo>
                    <a:pt x="67" y="1088"/>
                  </a:moveTo>
                  <a:lnTo>
                    <a:pt x="67" y="1088"/>
                  </a:lnTo>
                  <a:lnTo>
                    <a:pt x="53" y="1112"/>
                  </a:lnTo>
                  <a:lnTo>
                    <a:pt x="53" y="1112"/>
                  </a:lnTo>
                  <a:lnTo>
                    <a:pt x="49" y="1089"/>
                  </a:lnTo>
                  <a:lnTo>
                    <a:pt x="47" y="1065"/>
                  </a:lnTo>
                  <a:lnTo>
                    <a:pt x="44" y="1040"/>
                  </a:lnTo>
                  <a:lnTo>
                    <a:pt x="43" y="1015"/>
                  </a:lnTo>
                  <a:lnTo>
                    <a:pt x="43" y="1015"/>
                  </a:lnTo>
                  <a:lnTo>
                    <a:pt x="46" y="1018"/>
                  </a:lnTo>
                  <a:lnTo>
                    <a:pt x="49" y="1021"/>
                  </a:lnTo>
                  <a:lnTo>
                    <a:pt x="53" y="1023"/>
                  </a:lnTo>
                  <a:lnTo>
                    <a:pt x="56" y="1024"/>
                  </a:lnTo>
                  <a:lnTo>
                    <a:pt x="61" y="1024"/>
                  </a:lnTo>
                  <a:lnTo>
                    <a:pt x="64" y="1023"/>
                  </a:lnTo>
                  <a:lnTo>
                    <a:pt x="68" y="1020"/>
                  </a:lnTo>
                  <a:lnTo>
                    <a:pt x="70" y="1016"/>
                  </a:lnTo>
                  <a:lnTo>
                    <a:pt x="70" y="1016"/>
                  </a:lnTo>
                  <a:lnTo>
                    <a:pt x="96" y="971"/>
                  </a:lnTo>
                  <a:lnTo>
                    <a:pt x="122" y="924"/>
                  </a:lnTo>
                  <a:lnTo>
                    <a:pt x="150" y="877"/>
                  </a:lnTo>
                  <a:lnTo>
                    <a:pt x="179" y="830"/>
                  </a:lnTo>
                  <a:lnTo>
                    <a:pt x="240" y="734"/>
                  </a:lnTo>
                  <a:lnTo>
                    <a:pt x="302" y="640"/>
                  </a:lnTo>
                  <a:lnTo>
                    <a:pt x="422" y="461"/>
                  </a:lnTo>
                  <a:lnTo>
                    <a:pt x="476" y="381"/>
                  </a:lnTo>
                  <a:lnTo>
                    <a:pt x="523" y="307"/>
                  </a:lnTo>
                  <a:lnTo>
                    <a:pt x="523" y="307"/>
                  </a:lnTo>
                  <a:lnTo>
                    <a:pt x="465" y="403"/>
                  </a:lnTo>
                  <a:lnTo>
                    <a:pt x="406" y="498"/>
                  </a:lnTo>
                  <a:lnTo>
                    <a:pt x="349" y="594"/>
                  </a:lnTo>
                  <a:lnTo>
                    <a:pt x="293" y="690"/>
                  </a:lnTo>
                  <a:lnTo>
                    <a:pt x="181" y="884"/>
                  </a:lnTo>
                  <a:lnTo>
                    <a:pt x="71" y="1079"/>
                  </a:lnTo>
                  <a:lnTo>
                    <a:pt x="71" y="1079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lnTo>
                    <a:pt x="67" y="1088"/>
                  </a:lnTo>
                  <a:close/>
                  <a:moveTo>
                    <a:pt x="403" y="573"/>
                  </a:moveTo>
                  <a:lnTo>
                    <a:pt x="403" y="573"/>
                  </a:lnTo>
                  <a:lnTo>
                    <a:pt x="497" y="413"/>
                  </a:lnTo>
                  <a:lnTo>
                    <a:pt x="545" y="334"/>
                  </a:lnTo>
                  <a:lnTo>
                    <a:pt x="595" y="254"/>
                  </a:lnTo>
                  <a:lnTo>
                    <a:pt x="595" y="254"/>
                  </a:lnTo>
                  <a:lnTo>
                    <a:pt x="597" y="279"/>
                  </a:lnTo>
                  <a:lnTo>
                    <a:pt x="597" y="301"/>
                  </a:lnTo>
                  <a:lnTo>
                    <a:pt x="597" y="301"/>
                  </a:lnTo>
                  <a:lnTo>
                    <a:pt x="595" y="320"/>
                  </a:lnTo>
                  <a:lnTo>
                    <a:pt x="591" y="338"/>
                  </a:lnTo>
                  <a:lnTo>
                    <a:pt x="591" y="338"/>
                  </a:lnTo>
                  <a:lnTo>
                    <a:pt x="542" y="396"/>
                  </a:lnTo>
                  <a:lnTo>
                    <a:pt x="494" y="454"/>
                  </a:lnTo>
                  <a:lnTo>
                    <a:pt x="447" y="513"/>
                  </a:lnTo>
                  <a:lnTo>
                    <a:pt x="403" y="573"/>
                  </a:lnTo>
                  <a:lnTo>
                    <a:pt x="403" y="5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1">
              <a:extLst>
                <a:ext uri="{FF2B5EF4-FFF2-40B4-BE49-F238E27FC236}">
                  <a16:creationId xmlns:a16="http://schemas.microsoft.com/office/drawing/2014/main" id="{41374F35-6984-810C-D9E1-F1D4A5A96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0551" y="3125788"/>
              <a:ext cx="19050" cy="20638"/>
            </a:xfrm>
            <a:custGeom>
              <a:avLst/>
              <a:gdLst>
                <a:gd name="T0" fmla="*/ 76 w 76"/>
                <a:gd name="T1" fmla="*/ 0 h 79"/>
                <a:gd name="T2" fmla="*/ 76 w 76"/>
                <a:gd name="T3" fmla="*/ 0 h 79"/>
                <a:gd name="T4" fmla="*/ 48 w 76"/>
                <a:gd name="T5" fmla="*/ 28 h 79"/>
                <a:gd name="T6" fmla="*/ 48 w 76"/>
                <a:gd name="T7" fmla="*/ 28 h 79"/>
                <a:gd name="T8" fmla="*/ 24 w 76"/>
                <a:gd name="T9" fmla="*/ 54 h 79"/>
                <a:gd name="T10" fmla="*/ 0 w 76"/>
                <a:gd name="T11" fmla="*/ 79 h 79"/>
                <a:gd name="T12" fmla="*/ 0 w 76"/>
                <a:gd name="T13" fmla="*/ 79 h 79"/>
                <a:gd name="T14" fmla="*/ 37 w 76"/>
                <a:gd name="T15" fmla="*/ 40 h 79"/>
                <a:gd name="T16" fmla="*/ 76 w 76"/>
                <a:gd name="T17" fmla="*/ 0 h 79"/>
                <a:gd name="T18" fmla="*/ 76 w 76"/>
                <a:gd name="T1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79">
                  <a:moveTo>
                    <a:pt x="76" y="0"/>
                  </a:moveTo>
                  <a:lnTo>
                    <a:pt x="76" y="0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24" y="54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37" y="4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2">
              <a:extLst>
                <a:ext uri="{FF2B5EF4-FFF2-40B4-BE49-F238E27FC236}">
                  <a16:creationId xmlns:a16="http://schemas.microsoft.com/office/drawing/2014/main" id="{10D72487-F662-8533-98BD-641524F00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9201" y="4403725"/>
              <a:ext cx="23813" cy="23813"/>
            </a:xfrm>
            <a:custGeom>
              <a:avLst/>
              <a:gdLst>
                <a:gd name="T0" fmla="*/ 54 w 92"/>
                <a:gd name="T1" fmla="*/ 42 h 88"/>
                <a:gd name="T2" fmla="*/ 54 w 92"/>
                <a:gd name="T3" fmla="*/ 42 h 88"/>
                <a:gd name="T4" fmla="*/ 92 w 92"/>
                <a:gd name="T5" fmla="*/ 0 h 88"/>
                <a:gd name="T6" fmla="*/ 92 w 92"/>
                <a:gd name="T7" fmla="*/ 0 h 88"/>
                <a:gd name="T8" fmla="*/ 44 w 92"/>
                <a:gd name="T9" fmla="*/ 45 h 88"/>
                <a:gd name="T10" fmla="*/ 0 w 92"/>
                <a:gd name="T11" fmla="*/ 88 h 88"/>
                <a:gd name="T12" fmla="*/ 0 w 92"/>
                <a:gd name="T13" fmla="*/ 88 h 88"/>
                <a:gd name="T14" fmla="*/ 54 w 92"/>
                <a:gd name="T15" fmla="*/ 42 h 88"/>
                <a:gd name="T16" fmla="*/ 54 w 92"/>
                <a:gd name="T17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88">
                  <a:moveTo>
                    <a:pt x="54" y="42"/>
                  </a:moveTo>
                  <a:lnTo>
                    <a:pt x="54" y="4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44" y="45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54" y="42"/>
                  </a:lnTo>
                  <a:lnTo>
                    <a:pt x="54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3">
              <a:extLst>
                <a:ext uri="{FF2B5EF4-FFF2-40B4-BE49-F238E27FC236}">
                  <a16:creationId xmlns:a16="http://schemas.microsoft.com/office/drawing/2014/main" id="{4CE96F57-6B2C-A871-4B94-B7FD1B745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7288" y="4427538"/>
              <a:ext cx="61913" cy="74613"/>
            </a:xfrm>
            <a:custGeom>
              <a:avLst/>
              <a:gdLst>
                <a:gd name="T0" fmla="*/ 1 w 231"/>
                <a:gd name="T1" fmla="*/ 265 h 280"/>
                <a:gd name="T2" fmla="*/ 1 w 231"/>
                <a:gd name="T3" fmla="*/ 265 h 280"/>
                <a:gd name="T4" fmla="*/ 0 w 231"/>
                <a:gd name="T5" fmla="*/ 269 h 280"/>
                <a:gd name="T6" fmla="*/ 1 w 231"/>
                <a:gd name="T7" fmla="*/ 273 h 280"/>
                <a:gd name="T8" fmla="*/ 4 w 231"/>
                <a:gd name="T9" fmla="*/ 276 h 280"/>
                <a:gd name="T10" fmla="*/ 6 w 231"/>
                <a:gd name="T11" fmla="*/ 279 h 280"/>
                <a:gd name="T12" fmla="*/ 10 w 231"/>
                <a:gd name="T13" fmla="*/ 280 h 280"/>
                <a:gd name="T14" fmla="*/ 13 w 231"/>
                <a:gd name="T15" fmla="*/ 280 h 280"/>
                <a:gd name="T16" fmla="*/ 17 w 231"/>
                <a:gd name="T17" fmla="*/ 279 h 280"/>
                <a:gd name="T18" fmla="*/ 19 w 231"/>
                <a:gd name="T19" fmla="*/ 275 h 280"/>
                <a:gd name="T20" fmla="*/ 19 w 231"/>
                <a:gd name="T21" fmla="*/ 275 h 280"/>
                <a:gd name="T22" fmla="*/ 39 w 231"/>
                <a:gd name="T23" fmla="*/ 239 h 280"/>
                <a:gd name="T24" fmla="*/ 61 w 231"/>
                <a:gd name="T25" fmla="*/ 204 h 280"/>
                <a:gd name="T26" fmla="*/ 85 w 231"/>
                <a:gd name="T27" fmla="*/ 169 h 280"/>
                <a:gd name="T28" fmla="*/ 110 w 231"/>
                <a:gd name="T29" fmla="*/ 135 h 280"/>
                <a:gd name="T30" fmla="*/ 138 w 231"/>
                <a:gd name="T31" fmla="*/ 101 h 280"/>
                <a:gd name="T32" fmla="*/ 168 w 231"/>
                <a:gd name="T33" fmla="*/ 67 h 280"/>
                <a:gd name="T34" fmla="*/ 198 w 231"/>
                <a:gd name="T35" fmla="*/ 34 h 280"/>
                <a:gd name="T36" fmla="*/ 231 w 231"/>
                <a:gd name="T37" fmla="*/ 0 h 280"/>
                <a:gd name="T38" fmla="*/ 231 w 231"/>
                <a:gd name="T39" fmla="*/ 0 h 280"/>
                <a:gd name="T40" fmla="*/ 197 w 231"/>
                <a:gd name="T41" fmla="*/ 29 h 280"/>
                <a:gd name="T42" fmla="*/ 164 w 231"/>
                <a:gd name="T43" fmla="*/ 59 h 280"/>
                <a:gd name="T44" fmla="*/ 133 w 231"/>
                <a:gd name="T45" fmla="*/ 89 h 280"/>
                <a:gd name="T46" fmla="*/ 102 w 231"/>
                <a:gd name="T47" fmla="*/ 121 h 280"/>
                <a:gd name="T48" fmla="*/ 74 w 231"/>
                <a:gd name="T49" fmla="*/ 153 h 280"/>
                <a:gd name="T50" fmla="*/ 61 w 231"/>
                <a:gd name="T51" fmla="*/ 170 h 280"/>
                <a:gd name="T52" fmla="*/ 47 w 231"/>
                <a:gd name="T53" fmla="*/ 189 h 280"/>
                <a:gd name="T54" fmla="*/ 35 w 231"/>
                <a:gd name="T55" fmla="*/ 206 h 280"/>
                <a:gd name="T56" fmla="*/ 24 w 231"/>
                <a:gd name="T57" fmla="*/ 225 h 280"/>
                <a:gd name="T58" fmla="*/ 12 w 231"/>
                <a:gd name="T59" fmla="*/ 245 h 280"/>
                <a:gd name="T60" fmla="*/ 1 w 231"/>
                <a:gd name="T61" fmla="*/ 265 h 280"/>
                <a:gd name="T62" fmla="*/ 1 w 231"/>
                <a:gd name="T63" fmla="*/ 26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1" h="280">
                  <a:moveTo>
                    <a:pt x="1" y="265"/>
                  </a:moveTo>
                  <a:lnTo>
                    <a:pt x="1" y="265"/>
                  </a:lnTo>
                  <a:lnTo>
                    <a:pt x="0" y="269"/>
                  </a:lnTo>
                  <a:lnTo>
                    <a:pt x="1" y="273"/>
                  </a:lnTo>
                  <a:lnTo>
                    <a:pt x="4" y="276"/>
                  </a:lnTo>
                  <a:lnTo>
                    <a:pt x="6" y="279"/>
                  </a:lnTo>
                  <a:lnTo>
                    <a:pt x="10" y="280"/>
                  </a:lnTo>
                  <a:lnTo>
                    <a:pt x="13" y="280"/>
                  </a:lnTo>
                  <a:lnTo>
                    <a:pt x="17" y="279"/>
                  </a:lnTo>
                  <a:lnTo>
                    <a:pt x="19" y="275"/>
                  </a:lnTo>
                  <a:lnTo>
                    <a:pt x="19" y="275"/>
                  </a:lnTo>
                  <a:lnTo>
                    <a:pt x="39" y="239"/>
                  </a:lnTo>
                  <a:lnTo>
                    <a:pt x="61" y="204"/>
                  </a:lnTo>
                  <a:lnTo>
                    <a:pt x="85" y="169"/>
                  </a:lnTo>
                  <a:lnTo>
                    <a:pt x="110" y="135"/>
                  </a:lnTo>
                  <a:lnTo>
                    <a:pt x="138" y="101"/>
                  </a:lnTo>
                  <a:lnTo>
                    <a:pt x="168" y="67"/>
                  </a:lnTo>
                  <a:lnTo>
                    <a:pt x="198" y="34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7" y="29"/>
                  </a:lnTo>
                  <a:lnTo>
                    <a:pt x="164" y="59"/>
                  </a:lnTo>
                  <a:lnTo>
                    <a:pt x="133" y="89"/>
                  </a:lnTo>
                  <a:lnTo>
                    <a:pt x="102" y="121"/>
                  </a:lnTo>
                  <a:lnTo>
                    <a:pt x="74" y="153"/>
                  </a:lnTo>
                  <a:lnTo>
                    <a:pt x="61" y="170"/>
                  </a:lnTo>
                  <a:lnTo>
                    <a:pt x="47" y="189"/>
                  </a:lnTo>
                  <a:lnTo>
                    <a:pt x="35" y="206"/>
                  </a:lnTo>
                  <a:lnTo>
                    <a:pt x="24" y="225"/>
                  </a:lnTo>
                  <a:lnTo>
                    <a:pt x="12" y="245"/>
                  </a:lnTo>
                  <a:lnTo>
                    <a:pt x="1" y="265"/>
                  </a:lnTo>
                  <a:lnTo>
                    <a:pt x="1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4">
              <a:extLst>
                <a:ext uri="{FF2B5EF4-FFF2-40B4-BE49-F238E27FC236}">
                  <a16:creationId xmlns:a16="http://schemas.microsoft.com/office/drawing/2014/main" id="{5A2129DE-0AE5-B0CB-D48D-BE2FE8D25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0463" y="4510088"/>
              <a:ext cx="9525" cy="14288"/>
            </a:xfrm>
            <a:custGeom>
              <a:avLst/>
              <a:gdLst>
                <a:gd name="T0" fmla="*/ 18 w 34"/>
                <a:gd name="T1" fmla="*/ 51 h 54"/>
                <a:gd name="T2" fmla="*/ 18 w 34"/>
                <a:gd name="T3" fmla="*/ 51 h 54"/>
                <a:gd name="T4" fmla="*/ 27 w 34"/>
                <a:gd name="T5" fmla="*/ 37 h 54"/>
                <a:gd name="T6" fmla="*/ 30 w 34"/>
                <a:gd name="T7" fmla="*/ 30 h 54"/>
                <a:gd name="T8" fmla="*/ 32 w 34"/>
                <a:gd name="T9" fmla="*/ 21 h 54"/>
                <a:gd name="T10" fmla="*/ 34 w 34"/>
                <a:gd name="T11" fmla="*/ 4 h 54"/>
                <a:gd name="T12" fmla="*/ 34 w 34"/>
                <a:gd name="T13" fmla="*/ 4 h 54"/>
                <a:gd name="T14" fmla="*/ 34 w 34"/>
                <a:gd name="T15" fmla="*/ 2 h 54"/>
                <a:gd name="T16" fmla="*/ 33 w 34"/>
                <a:gd name="T17" fmla="*/ 0 h 54"/>
                <a:gd name="T18" fmla="*/ 33 w 34"/>
                <a:gd name="T19" fmla="*/ 0 h 54"/>
                <a:gd name="T20" fmla="*/ 18 w 34"/>
                <a:gd name="T21" fmla="*/ 21 h 54"/>
                <a:gd name="T22" fmla="*/ 2 w 34"/>
                <a:gd name="T23" fmla="*/ 43 h 54"/>
                <a:gd name="T24" fmla="*/ 2 w 34"/>
                <a:gd name="T25" fmla="*/ 43 h 54"/>
                <a:gd name="T26" fmla="*/ 0 w 34"/>
                <a:gd name="T27" fmla="*/ 45 h 54"/>
                <a:gd name="T28" fmla="*/ 0 w 34"/>
                <a:gd name="T29" fmla="*/ 48 h 54"/>
                <a:gd name="T30" fmla="*/ 2 w 34"/>
                <a:gd name="T31" fmla="*/ 52 h 54"/>
                <a:gd name="T32" fmla="*/ 5 w 34"/>
                <a:gd name="T33" fmla="*/ 53 h 54"/>
                <a:gd name="T34" fmla="*/ 8 w 34"/>
                <a:gd name="T35" fmla="*/ 54 h 54"/>
                <a:gd name="T36" fmla="*/ 11 w 34"/>
                <a:gd name="T37" fmla="*/ 54 h 54"/>
                <a:gd name="T38" fmla="*/ 14 w 34"/>
                <a:gd name="T39" fmla="*/ 53 h 54"/>
                <a:gd name="T40" fmla="*/ 18 w 34"/>
                <a:gd name="T41" fmla="*/ 51 h 54"/>
                <a:gd name="T42" fmla="*/ 18 w 34"/>
                <a:gd name="T43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54">
                  <a:moveTo>
                    <a:pt x="18" y="51"/>
                  </a:moveTo>
                  <a:lnTo>
                    <a:pt x="18" y="51"/>
                  </a:lnTo>
                  <a:lnTo>
                    <a:pt x="27" y="37"/>
                  </a:lnTo>
                  <a:lnTo>
                    <a:pt x="30" y="30"/>
                  </a:lnTo>
                  <a:lnTo>
                    <a:pt x="32" y="21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18" y="21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5" y="53"/>
                  </a:lnTo>
                  <a:lnTo>
                    <a:pt x="8" y="54"/>
                  </a:lnTo>
                  <a:lnTo>
                    <a:pt x="11" y="54"/>
                  </a:lnTo>
                  <a:lnTo>
                    <a:pt x="14" y="53"/>
                  </a:lnTo>
                  <a:lnTo>
                    <a:pt x="18" y="51"/>
                  </a:lnTo>
                  <a:lnTo>
                    <a:pt x="18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5">
              <a:extLst>
                <a:ext uri="{FF2B5EF4-FFF2-40B4-BE49-F238E27FC236}">
                  <a16:creationId xmlns:a16="http://schemas.microsoft.com/office/drawing/2014/main" id="{A0952044-F7D2-0150-A315-116F0987A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038" y="3503613"/>
              <a:ext cx="6350" cy="6350"/>
            </a:xfrm>
            <a:custGeom>
              <a:avLst/>
              <a:gdLst>
                <a:gd name="T0" fmla="*/ 0 w 25"/>
                <a:gd name="T1" fmla="*/ 24 h 24"/>
                <a:gd name="T2" fmla="*/ 0 w 25"/>
                <a:gd name="T3" fmla="*/ 24 h 24"/>
                <a:gd name="T4" fmla="*/ 17 w 25"/>
                <a:gd name="T5" fmla="*/ 12 h 24"/>
                <a:gd name="T6" fmla="*/ 17 w 25"/>
                <a:gd name="T7" fmla="*/ 12 h 24"/>
                <a:gd name="T8" fmla="*/ 24 w 25"/>
                <a:gd name="T9" fmla="*/ 3 h 24"/>
                <a:gd name="T10" fmla="*/ 25 w 25"/>
                <a:gd name="T11" fmla="*/ 0 h 24"/>
                <a:gd name="T12" fmla="*/ 25 w 25"/>
                <a:gd name="T13" fmla="*/ 0 h 24"/>
                <a:gd name="T14" fmla="*/ 17 w 25"/>
                <a:gd name="T15" fmla="*/ 6 h 24"/>
                <a:gd name="T16" fmla="*/ 0 w 25"/>
                <a:gd name="T17" fmla="*/ 24 h 24"/>
                <a:gd name="T18" fmla="*/ 0 w 25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24"/>
                  </a:moveTo>
                  <a:lnTo>
                    <a:pt x="0" y="24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24" y="3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7" y="6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6">
              <a:extLst>
                <a:ext uri="{FF2B5EF4-FFF2-40B4-BE49-F238E27FC236}">
                  <a16:creationId xmlns:a16="http://schemas.microsoft.com/office/drawing/2014/main" id="{758E4E58-BC7D-3040-5984-E42CAFC4A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1" y="1639888"/>
              <a:ext cx="6350" cy="6350"/>
            </a:xfrm>
            <a:custGeom>
              <a:avLst/>
              <a:gdLst>
                <a:gd name="T0" fmla="*/ 13 w 25"/>
                <a:gd name="T1" fmla="*/ 26 h 26"/>
                <a:gd name="T2" fmla="*/ 13 w 25"/>
                <a:gd name="T3" fmla="*/ 26 h 26"/>
                <a:gd name="T4" fmla="*/ 18 w 25"/>
                <a:gd name="T5" fmla="*/ 25 h 26"/>
                <a:gd name="T6" fmla="*/ 22 w 25"/>
                <a:gd name="T7" fmla="*/ 23 h 26"/>
                <a:gd name="T8" fmla="*/ 25 w 25"/>
                <a:gd name="T9" fmla="*/ 18 h 26"/>
                <a:gd name="T10" fmla="*/ 25 w 25"/>
                <a:gd name="T11" fmla="*/ 13 h 26"/>
                <a:gd name="T12" fmla="*/ 25 w 25"/>
                <a:gd name="T13" fmla="*/ 13 h 26"/>
                <a:gd name="T14" fmla="*/ 25 w 25"/>
                <a:gd name="T15" fmla="*/ 11 h 26"/>
                <a:gd name="T16" fmla="*/ 24 w 25"/>
                <a:gd name="T17" fmla="*/ 9 h 26"/>
                <a:gd name="T18" fmla="*/ 24 w 25"/>
                <a:gd name="T19" fmla="*/ 9 h 26"/>
                <a:gd name="T20" fmla="*/ 22 w 25"/>
                <a:gd name="T21" fmla="*/ 6 h 26"/>
                <a:gd name="T22" fmla="*/ 20 w 25"/>
                <a:gd name="T23" fmla="*/ 3 h 26"/>
                <a:gd name="T24" fmla="*/ 17 w 25"/>
                <a:gd name="T25" fmla="*/ 2 h 26"/>
                <a:gd name="T26" fmla="*/ 13 w 25"/>
                <a:gd name="T27" fmla="*/ 0 h 26"/>
                <a:gd name="T28" fmla="*/ 13 w 25"/>
                <a:gd name="T29" fmla="*/ 0 h 26"/>
                <a:gd name="T30" fmla="*/ 8 w 25"/>
                <a:gd name="T31" fmla="*/ 2 h 26"/>
                <a:gd name="T32" fmla="*/ 6 w 25"/>
                <a:gd name="T33" fmla="*/ 3 h 26"/>
                <a:gd name="T34" fmla="*/ 4 w 25"/>
                <a:gd name="T35" fmla="*/ 6 h 26"/>
                <a:gd name="T36" fmla="*/ 1 w 25"/>
                <a:gd name="T37" fmla="*/ 9 h 26"/>
                <a:gd name="T38" fmla="*/ 1 w 25"/>
                <a:gd name="T39" fmla="*/ 9 h 26"/>
                <a:gd name="T40" fmla="*/ 1 w 25"/>
                <a:gd name="T41" fmla="*/ 11 h 26"/>
                <a:gd name="T42" fmla="*/ 0 w 25"/>
                <a:gd name="T43" fmla="*/ 13 h 26"/>
                <a:gd name="T44" fmla="*/ 0 w 25"/>
                <a:gd name="T45" fmla="*/ 13 h 26"/>
                <a:gd name="T46" fmla="*/ 1 w 25"/>
                <a:gd name="T47" fmla="*/ 18 h 26"/>
                <a:gd name="T48" fmla="*/ 4 w 25"/>
                <a:gd name="T49" fmla="*/ 23 h 26"/>
                <a:gd name="T50" fmla="*/ 7 w 25"/>
                <a:gd name="T51" fmla="*/ 25 h 26"/>
                <a:gd name="T52" fmla="*/ 13 w 25"/>
                <a:gd name="T53" fmla="*/ 26 h 26"/>
                <a:gd name="T54" fmla="*/ 13 w 25"/>
                <a:gd name="T5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26">
                  <a:moveTo>
                    <a:pt x="13" y="26"/>
                  </a:moveTo>
                  <a:lnTo>
                    <a:pt x="13" y="26"/>
                  </a:lnTo>
                  <a:lnTo>
                    <a:pt x="18" y="25"/>
                  </a:lnTo>
                  <a:lnTo>
                    <a:pt x="22" y="23"/>
                  </a:lnTo>
                  <a:lnTo>
                    <a:pt x="25" y="18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1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2" y="6"/>
                  </a:lnTo>
                  <a:lnTo>
                    <a:pt x="20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8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1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4" y="23"/>
                  </a:lnTo>
                  <a:lnTo>
                    <a:pt x="7" y="25"/>
                  </a:lnTo>
                  <a:lnTo>
                    <a:pt x="13" y="26"/>
                  </a:lnTo>
                  <a:lnTo>
                    <a:pt x="1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7">
              <a:extLst>
                <a:ext uri="{FF2B5EF4-FFF2-40B4-BE49-F238E27FC236}">
                  <a16:creationId xmlns:a16="http://schemas.microsoft.com/office/drawing/2014/main" id="{818DF9AA-BF14-5978-3F4C-6F7D51CF9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8" y="3727450"/>
              <a:ext cx="3175" cy="6350"/>
            </a:xfrm>
            <a:custGeom>
              <a:avLst/>
              <a:gdLst>
                <a:gd name="T0" fmla="*/ 0 w 13"/>
                <a:gd name="T1" fmla="*/ 23 h 23"/>
                <a:gd name="T2" fmla="*/ 0 w 13"/>
                <a:gd name="T3" fmla="*/ 23 h 23"/>
                <a:gd name="T4" fmla="*/ 1 w 13"/>
                <a:gd name="T5" fmla="*/ 23 h 23"/>
                <a:gd name="T6" fmla="*/ 1 w 13"/>
                <a:gd name="T7" fmla="*/ 23 h 23"/>
                <a:gd name="T8" fmla="*/ 1 w 13"/>
                <a:gd name="T9" fmla="*/ 23 h 23"/>
                <a:gd name="T10" fmla="*/ 13 w 13"/>
                <a:gd name="T11" fmla="*/ 1 h 23"/>
                <a:gd name="T12" fmla="*/ 13 w 13"/>
                <a:gd name="T13" fmla="*/ 1 h 23"/>
                <a:gd name="T14" fmla="*/ 12 w 13"/>
                <a:gd name="T15" fmla="*/ 0 h 23"/>
                <a:gd name="T16" fmla="*/ 12 w 13"/>
                <a:gd name="T17" fmla="*/ 1 h 23"/>
                <a:gd name="T18" fmla="*/ 12 w 13"/>
                <a:gd name="T19" fmla="*/ 1 h 23"/>
                <a:gd name="T20" fmla="*/ 4 w 13"/>
                <a:gd name="T21" fmla="*/ 11 h 23"/>
                <a:gd name="T22" fmla="*/ 1 w 13"/>
                <a:gd name="T23" fmla="*/ 16 h 23"/>
                <a:gd name="T24" fmla="*/ 0 w 13"/>
                <a:gd name="T25" fmla="*/ 23 h 23"/>
                <a:gd name="T26" fmla="*/ 0 w 13"/>
                <a:gd name="T2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3">
                  <a:moveTo>
                    <a:pt x="0" y="23"/>
                  </a:moveTo>
                  <a:lnTo>
                    <a:pt x="0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4" y="11"/>
                  </a:lnTo>
                  <a:lnTo>
                    <a:pt x="1" y="16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8">
              <a:extLst>
                <a:ext uri="{FF2B5EF4-FFF2-40B4-BE49-F238E27FC236}">
                  <a16:creationId xmlns:a16="http://schemas.microsoft.com/office/drawing/2014/main" id="{B9AF6A80-04E1-032F-23DD-B6123C5F13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4363" y="3341688"/>
              <a:ext cx="227013" cy="334963"/>
            </a:xfrm>
            <a:custGeom>
              <a:avLst/>
              <a:gdLst>
                <a:gd name="T0" fmla="*/ 160 w 858"/>
                <a:gd name="T1" fmla="*/ 1217 h 1269"/>
                <a:gd name="T2" fmla="*/ 277 w 858"/>
                <a:gd name="T3" fmla="*/ 1178 h 1269"/>
                <a:gd name="T4" fmla="*/ 334 w 858"/>
                <a:gd name="T5" fmla="*/ 1215 h 1269"/>
                <a:gd name="T6" fmla="*/ 454 w 858"/>
                <a:gd name="T7" fmla="*/ 1269 h 1269"/>
                <a:gd name="T8" fmla="*/ 573 w 858"/>
                <a:gd name="T9" fmla="*/ 1192 h 1269"/>
                <a:gd name="T10" fmla="*/ 719 w 858"/>
                <a:gd name="T11" fmla="*/ 1048 h 1269"/>
                <a:gd name="T12" fmla="*/ 858 w 858"/>
                <a:gd name="T13" fmla="*/ 833 h 1269"/>
                <a:gd name="T14" fmla="*/ 751 w 858"/>
                <a:gd name="T15" fmla="*/ 522 h 1269"/>
                <a:gd name="T16" fmla="*/ 732 w 858"/>
                <a:gd name="T17" fmla="*/ 214 h 1269"/>
                <a:gd name="T18" fmla="*/ 654 w 858"/>
                <a:gd name="T19" fmla="*/ 110 h 1269"/>
                <a:gd name="T20" fmla="*/ 585 w 858"/>
                <a:gd name="T21" fmla="*/ 0 h 1269"/>
                <a:gd name="T22" fmla="*/ 400 w 858"/>
                <a:gd name="T23" fmla="*/ 89 h 1269"/>
                <a:gd name="T24" fmla="*/ 291 w 858"/>
                <a:gd name="T25" fmla="*/ 238 h 1269"/>
                <a:gd name="T26" fmla="*/ 332 w 858"/>
                <a:gd name="T27" fmla="*/ 604 h 1269"/>
                <a:gd name="T28" fmla="*/ 75 w 858"/>
                <a:gd name="T29" fmla="*/ 933 h 1269"/>
                <a:gd name="T30" fmla="*/ 13 w 858"/>
                <a:gd name="T31" fmla="*/ 1125 h 1269"/>
                <a:gd name="T32" fmla="*/ 29 w 858"/>
                <a:gd name="T33" fmla="*/ 1176 h 1269"/>
                <a:gd name="T34" fmla="*/ 70 w 858"/>
                <a:gd name="T35" fmla="*/ 1135 h 1269"/>
                <a:gd name="T36" fmla="*/ 619 w 858"/>
                <a:gd name="T37" fmla="*/ 452 h 1269"/>
                <a:gd name="T38" fmla="*/ 155 w 858"/>
                <a:gd name="T39" fmla="*/ 1156 h 1269"/>
                <a:gd name="T40" fmla="*/ 200 w 858"/>
                <a:gd name="T41" fmla="*/ 1156 h 1269"/>
                <a:gd name="T42" fmla="*/ 469 w 858"/>
                <a:gd name="T43" fmla="*/ 877 h 1269"/>
                <a:gd name="T44" fmla="*/ 351 w 858"/>
                <a:gd name="T45" fmla="*/ 1181 h 1269"/>
                <a:gd name="T46" fmla="*/ 614 w 858"/>
                <a:gd name="T47" fmla="*/ 866 h 1269"/>
                <a:gd name="T48" fmla="*/ 518 w 858"/>
                <a:gd name="T49" fmla="*/ 1214 h 1269"/>
                <a:gd name="T50" fmla="*/ 495 w 858"/>
                <a:gd name="T51" fmla="*/ 1188 h 1269"/>
                <a:gd name="T52" fmla="*/ 443 w 858"/>
                <a:gd name="T53" fmla="*/ 1231 h 1269"/>
                <a:gd name="T54" fmla="*/ 495 w 858"/>
                <a:gd name="T55" fmla="*/ 1188 h 1269"/>
                <a:gd name="T56" fmla="*/ 539 w 858"/>
                <a:gd name="T57" fmla="*/ 174 h 1269"/>
                <a:gd name="T58" fmla="*/ 476 w 858"/>
                <a:gd name="T59" fmla="*/ 487 h 1269"/>
                <a:gd name="T60" fmla="*/ 353 w 858"/>
                <a:gd name="T61" fmla="*/ 659 h 1269"/>
                <a:gd name="T62" fmla="*/ 406 w 858"/>
                <a:gd name="T63" fmla="*/ 451 h 1269"/>
                <a:gd name="T64" fmla="*/ 609 w 858"/>
                <a:gd name="T65" fmla="*/ 177 h 1269"/>
                <a:gd name="T66" fmla="*/ 364 w 858"/>
                <a:gd name="T67" fmla="*/ 590 h 1269"/>
                <a:gd name="T68" fmla="*/ 448 w 858"/>
                <a:gd name="T69" fmla="*/ 172 h 1269"/>
                <a:gd name="T70" fmla="*/ 327 w 858"/>
                <a:gd name="T71" fmla="*/ 315 h 1269"/>
                <a:gd name="T72" fmla="*/ 337 w 858"/>
                <a:gd name="T73" fmla="*/ 486 h 1269"/>
                <a:gd name="T74" fmla="*/ 519 w 858"/>
                <a:gd name="T75" fmla="*/ 116 h 1269"/>
                <a:gd name="T76" fmla="*/ 316 w 858"/>
                <a:gd name="T77" fmla="*/ 766 h 1269"/>
                <a:gd name="T78" fmla="*/ 406 w 858"/>
                <a:gd name="T79" fmla="*/ 641 h 1269"/>
                <a:gd name="T80" fmla="*/ 688 w 858"/>
                <a:gd name="T81" fmla="*/ 235 h 1269"/>
                <a:gd name="T82" fmla="*/ 406 w 858"/>
                <a:gd name="T83" fmla="*/ 523 h 1269"/>
                <a:gd name="T84" fmla="*/ 698 w 858"/>
                <a:gd name="T85" fmla="*/ 205 h 1269"/>
                <a:gd name="T86" fmla="*/ 701 w 858"/>
                <a:gd name="T87" fmla="*/ 496 h 1269"/>
                <a:gd name="T88" fmla="*/ 808 w 858"/>
                <a:gd name="T89" fmla="*/ 761 h 1269"/>
                <a:gd name="T90" fmla="*/ 773 w 858"/>
                <a:gd name="T91" fmla="*/ 941 h 1269"/>
                <a:gd name="T92" fmla="*/ 670 w 858"/>
                <a:gd name="T93" fmla="*/ 1010 h 1269"/>
                <a:gd name="T94" fmla="*/ 794 w 858"/>
                <a:gd name="T95" fmla="*/ 767 h 1269"/>
                <a:gd name="T96" fmla="*/ 488 w 858"/>
                <a:gd name="T97" fmla="*/ 1127 h 1269"/>
                <a:gd name="T98" fmla="*/ 751 w 858"/>
                <a:gd name="T99" fmla="*/ 691 h 1269"/>
                <a:gd name="T100" fmla="*/ 389 w 858"/>
                <a:gd name="T101" fmla="*/ 1065 h 1269"/>
                <a:gd name="T102" fmla="*/ 690 w 858"/>
                <a:gd name="T103" fmla="*/ 581 h 1269"/>
                <a:gd name="T104" fmla="*/ 357 w 858"/>
                <a:gd name="T105" fmla="*/ 905 h 1269"/>
                <a:gd name="T106" fmla="*/ 520 w 858"/>
                <a:gd name="T107" fmla="*/ 643 h 1269"/>
                <a:gd name="T108" fmla="*/ 662 w 858"/>
                <a:gd name="T109" fmla="*/ 358 h 1269"/>
                <a:gd name="T110" fmla="*/ 329 w 858"/>
                <a:gd name="T111" fmla="*/ 780 h 1269"/>
                <a:gd name="T112" fmla="*/ 174 w 858"/>
                <a:gd name="T113" fmla="*/ 935 h 1269"/>
                <a:gd name="T114" fmla="*/ 133 w 858"/>
                <a:gd name="T115" fmla="*/ 924 h 1269"/>
                <a:gd name="T116" fmla="*/ 65 w 858"/>
                <a:gd name="T117" fmla="*/ 1011 h 1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269">
                  <a:moveTo>
                    <a:pt x="29" y="1176"/>
                  </a:moveTo>
                  <a:lnTo>
                    <a:pt x="29" y="1176"/>
                  </a:lnTo>
                  <a:lnTo>
                    <a:pt x="42" y="1164"/>
                  </a:lnTo>
                  <a:lnTo>
                    <a:pt x="42" y="1164"/>
                  </a:lnTo>
                  <a:lnTo>
                    <a:pt x="53" y="1173"/>
                  </a:lnTo>
                  <a:lnTo>
                    <a:pt x="66" y="1182"/>
                  </a:lnTo>
                  <a:lnTo>
                    <a:pt x="92" y="1196"/>
                  </a:lnTo>
                  <a:lnTo>
                    <a:pt x="92" y="1196"/>
                  </a:lnTo>
                  <a:lnTo>
                    <a:pt x="111" y="1206"/>
                  </a:lnTo>
                  <a:lnTo>
                    <a:pt x="131" y="1213"/>
                  </a:lnTo>
                  <a:lnTo>
                    <a:pt x="140" y="1215"/>
                  </a:lnTo>
                  <a:lnTo>
                    <a:pt x="149" y="1216"/>
                  </a:lnTo>
                  <a:lnTo>
                    <a:pt x="160" y="1217"/>
                  </a:lnTo>
                  <a:lnTo>
                    <a:pt x="171" y="1217"/>
                  </a:lnTo>
                  <a:lnTo>
                    <a:pt x="171" y="1217"/>
                  </a:lnTo>
                  <a:lnTo>
                    <a:pt x="179" y="1216"/>
                  </a:lnTo>
                  <a:lnTo>
                    <a:pt x="186" y="1215"/>
                  </a:lnTo>
                  <a:lnTo>
                    <a:pt x="193" y="1213"/>
                  </a:lnTo>
                  <a:lnTo>
                    <a:pt x="200" y="1209"/>
                  </a:lnTo>
                  <a:lnTo>
                    <a:pt x="214" y="1202"/>
                  </a:lnTo>
                  <a:lnTo>
                    <a:pt x="227" y="1194"/>
                  </a:lnTo>
                  <a:lnTo>
                    <a:pt x="241" y="1186"/>
                  </a:lnTo>
                  <a:lnTo>
                    <a:pt x="255" y="1180"/>
                  </a:lnTo>
                  <a:lnTo>
                    <a:pt x="262" y="1179"/>
                  </a:lnTo>
                  <a:lnTo>
                    <a:pt x="270" y="1178"/>
                  </a:lnTo>
                  <a:lnTo>
                    <a:pt x="277" y="1178"/>
                  </a:lnTo>
                  <a:lnTo>
                    <a:pt x="285" y="1179"/>
                  </a:lnTo>
                  <a:lnTo>
                    <a:pt x="285" y="1179"/>
                  </a:lnTo>
                  <a:lnTo>
                    <a:pt x="286" y="1182"/>
                  </a:lnTo>
                  <a:lnTo>
                    <a:pt x="288" y="1186"/>
                  </a:lnTo>
                  <a:lnTo>
                    <a:pt x="293" y="1189"/>
                  </a:lnTo>
                  <a:lnTo>
                    <a:pt x="299" y="1192"/>
                  </a:lnTo>
                  <a:lnTo>
                    <a:pt x="303" y="1192"/>
                  </a:lnTo>
                  <a:lnTo>
                    <a:pt x="306" y="1192"/>
                  </a:lnTo>
                  <a:lnTo>
                    <a:pt x="306" y="1192"/>
                  </a:lnTo>
                  <a:lnTo>
                    <a:pt x="312" y="1195"/>
                  </a:lnTo>
                  <a:lnTo>
                    <a:pt x="318" y="1200"/>
                  </a:lnTo>
                  <a:lnTo>
                    <a:pt x="318" y="1200"/>
                  </a:lnTo>
                  <a:lnTo>
                    <a:pt x="334" y="1215"/>
                  </a:lnTo>
                  <a:lnTo>
                    <a:pt x="351" y="1229"/>
                  </a:lnTo>
                  <a:lnTo>
                    <a:pt x="368" y="1241"/>
                  </a:lnTo>
                  <a:lnTo>
                    <a:pt x="387" y="1250"/>
                  </a:lnTo>
                  <a:lnTo>
                    <a:pt x="387" y="1250"/>
                  </a:lnTo>
                  <a:lnTo>
                    <a:pt x="391" y="1255"/>
                  </a:lnTo>
                  <a:lnTo>
                    <a:pt x="395" y="1257"/>
                  </a:lnTo>
                  <a:lnTo>
                    <a:pt x="400" y="1258"/>
                  </a:lnTo>
                  <a:lnTo>
                    <a:pt x="406" y="1258"/>
                  </a:lnTo>
                  <a:lnTo>
                    <a:pt x="406" y="1258"/>
                  </a:lnTo>
                  <a:lnTo>
                    <a:pt x="417" y="1262"/>
                  </a:lnTo>
                  <a:lnTo>
                    <a:pt x="430" y="1265"/>
                  </a:lnTo>
                  <a:lnTo>
                    <a:pt x="442" y="1268"/>
                  </a:lnTo>
                  <a:lnTo>
                    <a:pt x="454" y="1269"/>
                  </a:lnTo>
                  <a:lnTo>
                    <a:pt x="465" y="1269"/>
                  </a:lnTo>
                  <a:lnTo>
                    <a:pt x="477" y="1268"/>
                  </a:lnTo>
                  <a:lnTo>
                    <a:pt x="489" y="1265"/>
                  </a:lnTo>
                  <a:lnTo>
                    <a:pt x="501" y="1263"/>
                  </a:lnTo>
                  <a:lnTo>
                    <a:pt x="511" y="1258"/>
                  </a:lnTo>
                  <a:lnTo>
                    <a:pt x="522" y="1252"/>
                  </a:lnTo>
                  <a:lnTo>
                    <a:pt x="532" y="1247"/>
                  </a:lnTo>
                  <a:lnTo>
                    <a:pt x="542" y="1238"/>
                  </a:lnTo>
                  <a:lnTo>
                    <a:pt x="551" y="1229"/>
                  </a:lnTo>
                  <a:lnTo>
                    <a:pt x="559" y="1217"/>
                  </a:lnTo>
                  <a:lnTo>
                    <a:pt x="566" y="1206"/>
                  </a:lnTo>
                  <a:lnTo>
                    <a:pt x="573" y="1192"/>
                  </a:lnTo>
                  <a:lnTo>
                    <a:pt x="573" y="1192"/>
                  </a:lnTo>
                  <a:lnTo>
                    <a:pt x="574" y="1189"/>
                  </a:lnTo>
                  <a:lnTo>
                    <a:pt x="574" y="1186"/>
                  </a:lnTo>
                  <a:lnTo>
                    <a:pt x="573" y="1183"/>
                  </a:lnTo>
                  <a:lnTo>
                    <a:pt x="571" y="1181"/>
                  </a:lnTo>
                  <a:lnTo>
                    <a:pt x="571" y="1181"/>
                  </a:lnTo>
                  <a:lnTo>
                    <a:pt x="574" y="1180"/>
                  </a:lnTo>
                  <a:lnTo>
                    <a:pt x="578" y="1178"/>
                  </a:lnTo>
                  <a:lnTo>
                    <a:pt x="578" y="1178"/>
                  </a:lnTo>
                  <a:lnTo>
                    <a:pt x="597" y="1156"/>
                  </a:lnTo>
                  <a:lnTo>
                    <a:pt x="618" y="1135"/>
                  </a:lnTo>
                  <a:lnTo>
                    <a:pt x="642" y="1114"/>
                  </a:lnTo>
                  <a:lnTo>
                    <a:pt x="667" y="1092"/>
                  </a:lnTo>
                  <a:lnTo>
                    <a:pt x="719" y="1048"/>
                  </a:lnTo>
                  <a:lnTo>
                    <a:pt x="745" y="1024"/>
                  </a:lnTo>
                  <a:lnTo>
                    <a:pt x="771" y="1000"/>
                  </a:lnTo>
                  <a:lnTo>
                    <a:pt x="793" y="975"/>
                  </a:lnTo>
                  <a:lnTo>
                    <a:pt x="804" y="962"/>
                  </a:lnTo>
                  <a:lnTo>
                    <a:pt x="814" y="949"/>
                  </a:lnTo>
                  <a:lnTo>
                    <a:pt x="822" y="936"/>
                  </a:lnTo>
                  <a:lnTo>
                    <a:pt x="831" y="922"/>
                  </a:lnTo>
                  <a:lnTo>
                    <a:pt x="839" y="908"/>
                  </a:lnTo>
                  <a:lnTo>
                    <a:pt x="845" y="894"/>
                  </a:lnTo>
                  <a:lnTo>
                    <a:pt x="849" y="879"/>
                  </a:lnTo>
                  <a:lnTo>
                    <a:pt x="854" y="865"/>
                  </a:lnTo>
                  <a:lnTo>
                    <a:pt x="856" y="850"/>
                  </a:lnTo>
                  <a:lnTo>
                    <a:pt x="858" y="833"/>
                  </a:lnTo>
                  <a:lnTo>
                    <a:pt x="858" y="818"/>
                  </a:lnTo>
                  <a:lnTo>
                    <a:pt x="855" y="802"/>
                  </a:lnTo>
                  <a:lnTo>
                    <a:pt x="852" y="784"/>
                  </a:lnTo>
                  <a:lnTo>
                    <a:pt x="847" y="768"/>
                  </a:lnTo>
                  <a:lnTo>
                    <a:pt x="847" y="768"/>
                  </a:lnTo>
                  <a:lnTo>
                    <a:pt x="838" y="741"/>
                  </a:lnTo>
                  <a:lnTo>
                    <a:pt x="827" y="715"/>
                  </a:lnTo>
                  <a:lnTo>
                    <a:pt x="806" y="665"/>
                  </a:lnTo>
                  <a:lnTo>
                    <a:pt x="786" y="618"/>
                  </a:lnTo>
                  <a:lnTo>
                    <a:pt x="776" y="595"/>
                  </a:lnTo>
                  <a:lnTo>
                    <a:pt x="767" y="570"/>
                  </a:lnTo>
                  <a:lnTo>
                    <a:pt x="759" y="547"/>
                  </a:lnTo>
                  <a:lnTo>
                    <a:pt x="751" y="522"/>
                  </a:lnTo>
                  <a:lnTo>
                    <a:pt x="745" y="498"/>
                  </a:lnTo>
                  <a:lnTo>
                    <a:pt x="742" y="472"/>
                  </a:lnTo>
                  <a:lnTo>
                    <a:pt x="738" y="445"/>
                  </a:lnTo>
                  <a:lnTo>
                    <a:pt x="737" y="418"/>
                  </a:lnTo>
                  <a:lnTo>
                    <a:pt x="738" y="389"/>
                  </a:lnTo>
                  <a:lnTo>
                    <a:pt x="742" y="358"/>
                  </a:lnTo>
                  <a:lnTo>
                    <a:pt x="742" y="358"/>
                  </a:lnTo>
                  <a:lnTo>
                    <a:pt x="745" y="330"/>
                  </a:lnTo>
                  <a:lnTo>
                    <a:pt x="746" y="306"/>
                  </a:lnTo>
                  <a:lnTo>
                    <a:pt x="746" y="281"/>
                  </a:lnTo>
                  <a:lnTo>
                    <a:pt x="744" y="259"/>
                  </a:lnTo>
                  <a:lnTo>
                    <a:pt x="739" y="237"/>
                  </a:lnTo>
                  <a:lnTo>
                    <a:pt x="732" y="214"/>
                  </a:lnTo>
                  <a:lnTo>
                    <a:pt x="723" y="192"/>
                  </a:lnTo>
                  <a:lnTo>
                    <a:pt x="710" y="167"/>
                  </a:lnTo>
                  <a:lnTo>
                    <a:pt x="710" y="167"/>
                  </a:lnTo>
                  <a:lnTo>
                    <a:pt x="701" y="155"/>
                  </a:lnTo>
                  <a:lnTo>
                    <a:pt x="690" y="142"/>
                  </a:lnTo>
                  <a:lnTo>
                    <a:pt x="680" y="131"/>
                  </a:lnTo>
                  <a:lnTo>
                    <a:pt x="667" y="119"/>
                  </a:lnTo>
                  <a:lnTo>
                    <a:pt x="667" y="119"/>
                  </a:lnTo>
                  <a:lnTo>
                    <a:pt x="664" y="116"/>
                  </a:lnTo>
                  <a:lnTo>
                    <a:pt x="662" y="114"/>
                  </a:lnTo>
                  <a:lnTo>
                    <a:pt x="659" y="111"/>
                  </a:lnTo>
                  <a:lnTo>
                    <a:pt x="654" y="110"/>
                  </a:lnTo>
                  <a:lnTo>
                    <a:pt x="654" y="110"/>
                  </a:lnTo>
                  <a:lnTo>
                    <a:pt x="636" y="100"/>
                  </a:lnTo>
                  <a:lnTo>
                    <a:pt x="618" y="89"/>
                  </a:lnTo>
                  <a:lnTo>
                    <a:pt x="599" y="82"/>
                  </a:lnTo>
                  <a:lnTo>
                    <a:pt x="578" y="75"/>
                  </a:lnTo>
                  <a:lnTo>
                    <a:pt x="578" y="75"/>
                  </a:lnTo>
                  <a:lnTo>
                    <a:pt x="600" y="18"/>
                  </a:lnTo>
                  <a:lnTo>
                    <a:pt x="600" y="18"/>
                  </a:lnTo>
                  <a:lnTo>
                    <a:pt x="601" y="13"/>
                  </a:lnTo>
                  <a:lnTo>
                    <a:pt x="600" y="8"/>
                  </a:lnTo>
                  <a:lnTo>
                    <a:pt x="597" y="5"/>
                  </a:lnTo>
                  <a:lnTo>
                    <a:pt x="593" y="2"/>
                  </a:lnTo>
                  <a:lnTo>
                    <a:pt x="590" y="1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7" y="5"/>
                  </a:lnTo>
                  <a:lnTo>
                    <a:pt x="577" y="5"/>
                  </a:lnTo>
                  <a:lnTo>
                    <a:pt x="563" y="19"/>
                  </a:lnTo>
                  <a:lnTo>
                    <a:pt x="550" y="35"/>
                  </a:lnTo>
                  <a:lnTo>
                    <a:pt x="525" y="66"/>
                  </a:lnTo>
                  <a:lnTo>
                    <a:pt x="525" y="66"/>
                  </a:lnTo>
                  <a:lnTo>
                    <a:pt x="501" y="66"/>
                  </a:lnTo>
                  <a:lnTo>
                    <a:pt x="477" y="67"/>
                  </a:lnTo>
                  <a:lnTo>
                    <a:pt x="454" y="70"/>
                  </a:lnTo>
                  <a:lnTo>
                    <a:pt x="432" y="75"/>
                  </a:lnTo>
                  <a:lnTo>
                    <a:pt x="410" y="83"/>
                  </a:lnTo>
                  <a:lnTo>
                    <a:pt x="400" y="89"/>
                  </a:lnTo>
                  <a:lnTo>
                    <a:pt x="389" y="94"/>
                  </a:lnTo>
                  <a:lnTo>
                    <a:pt x="380" y="101"/>
                  </a:lnTo>
                  <a:lnTo>
                    <a:pt x="372" y="108"/>
                  </a:lnTo>
                  <a:lnTo>
                    <a:pt x="364" y="115"/>
                  </a:lnTo>
                  <a:lnTo>
                    <a:pt x="355" y="123"/>
                  </a:lnTo>
                  <a:lnTo>
                    <a:pt x="355" y="123"/>
                  </a:lnTo>
                  <a:lnTo>
                    <a:pt x="341" y="139"/>
                  </a:lnTo>
                  <a:lnTo>
                    <a:pt x="330" y="156"/>
                  </a:lnTo>
                  <a:lnTo>
                    <a:pt x="319" y="172"/>
                  </a:lnTo>
                  <a:lnTo>
                    <a:pt x="310" y="189"/>
                  </a:lnTo>
                  <a:lnTo>
                    <a:pt x="303" y="205"/>
                  </a:lnTo>
                  <a:lnTo>
                    <a:pt x="296" y="221"/>
                  </a:lnTo>
                  <a:lnTo>
                    <a:pt x="291" y="238"/>
                  </a:lnTo>
                  <a:lnTo>
                    <a:pt x="288" y="254"/>
                  </a:lnTo>
                  <a:lnTo>
                    <a:pt x="284" y="270"/>
                  </a:lnTo>
                  <a:lnTo>
                    <a:pt x="283" y="288"/>
                  </a:lnTo>
                  <a:lnTo>
                    <a:pt x="282" y="304"/>
                  </a:lnTo>
                  <a:lnTo>
                    <a:pt x="282" y="322"/>
                  </a:lnTo>
                  <a:lnTo>
                    <a:pt x="283" y="338"/>
                  </a:lnTo>
                  <a:lnTo>
                    <a:pt x="284" y="356"/>
                  </a:lnTo>
                  <a:lnTo>
                    <a:pt x="289" y="390"/>
                  </a:lnTo>
                  <a:lnTo>
                    <a:pt x="296" y="425"/>
                  </a:lnTo>
                  <a:lnTo>
                    <a:pt x="303" y="460"/>
                  </a:lnTo>
                  <a:lnTo>
                    <a:pt x="319" y="531"/>
                  </a:lnTo>
                  <a:lnTo>
                    <a:pt x="326" y="568"/>
                  </a:lnTo>
                  <a:lnTo>
                    <a:pt x="332" y="604"/>
                  </a:lnTo>
                  <a:lnTo>
                    <a:pt x="337" y="640"/>
                  </a:lnTo>
                  <a:lnTo>
                    <a:pt x="338" y="659"/>
                  </a:lnTo>
                  <a:lnTo>
                    <a:pt x="338" y="678"/>
                  </a:lnTo>
                  <a:lnTo>
                    <a:pt x="338" y="678"/>
                  </a:lnTo>
                  <a:lnTo>
                    <a:pt x="302" y="723"/>
                  </a:lnTo>
                  <a:lnTo>
                    <a:pt x="302" y="723"/>
                  </a:lnTo>
                  <a:lnTo>
                    <a:pt x="220" y="796"/>
                  </a:lnTo>
                  <a:lnTo>
                    <a:pt x="179" y="832"/>
                  </a:lnTo>
                  <a:lnTo>
                    <a:pt x="138" y="869"/>
                  </a:lnTo>
                  <a:lnTo>
                    <a:pt x="138" y="869"/>
                  </a:lnTo>
                  <a:lnTo>
                    <a:pt x="113" y="892"/>
                  </a:lnTo>
                  <a:lnTo>
                    <a:pt x="87" y="919"/>
                  </a:lnTo>
                  <a:lnTo>
                    <a:pt x="75" y="933"/>
                  </a:lnTo>
                  <a:lnTo>
                    <a:pt x="62" y="948"/>
                  </a:lnTo>
                  <a:lnTo>
                    <a:pt x="50" y="963"/>
                  </a:lnTo>
                  <a:lnTo>
                    <a:pt x="38" y="979"/>
                  </a:lnTo>
                  <a:lnTo>
                    <a:pt x="29" y="995"/>
                  </a:lnTo>
                  <a:lnTo>
                    <a:pt x="21" y="1011"/>
                  </a:lnTo>
                  <a:lnTo>
                    <a:pt x="14" y="1029"/>
                  </a:lnTo>
                  <a:lnTo>
                    <a:pt x="8" y="1046"/>
                  </a:lnTo>
                  <a:lnTo>
                    <a:pt x="5" y="1064"/>
                  </a:lnTo>
                  <a:lnTo>
                    <a:pt x="4" y="1082"/>
                  </a:lnTo>
                  <a:lnTo>
                    <a:pt x="5" y="1099"/>
                  </a:lnTo>
                  <a:lnTo>
                    <a:pt x="10" y="1118"/>
                  </a:lnTo>
                  <a:lnTo>
                    <a:pt x="10" y="1118"/>
                  </a:lnTo>
                  <a:lnTo>
                    <a:pt x="13" y="1125"/>
                  </a:lnTo>
                  <a:lnTo>
                    <a:pt x="17" y="1132"/>
                  </a:lnTo>
                  <a:lnTo>
                    <a:pt x="17" y="1132"/>
                  </a:lnTo>
                  <a:lnTo>
                    <a:pt x="2" y="1156"/>
                  </a:lnTo>
                  <a:lnTo>
                    <a:pt x="2" y="1156"/>
                  </a:lnTo>
                  <a:lnTo>
                    <a:pt x="0" y="1162"/>
                  </a:lnTo>
                  <a:lnTo>
                    <a:pt x="0" y="1168"/>
                  </a:lnTo>
                  <a:lnTo>
                    <a:pt x="2" y="1174"/>
                  </a:lnTo>
                  <a:lnTo>
                    <a:pt x="7" y="1178"/>
                  </a:lnTo>
                  <a:lnTo>
                    <a:pt x="11" y="1181"/>
                  </a:lnTo>
                  <a:lnTo>
                    <a:pt x="17" y="1181"/>
                  </a:lnTo>
                  <a:lnTo>
                    <a:pt x="23" y="1180"/>
                  </a:lnTo>
                  <a:lnTo>
                    <a:pt x="29" y="1176"/>
                  </a:lnTo>
                  <a:lnTo>
                    <a:pt x="29" y="1176"/>
                  </a:lnTo>
                  <a:close/>
                  <a:moveTo>
                    <a:pt x="155" y="1156"/>
                  </a:moveTo>
                  <a:lnTo>
                    <a:pt x="155" y="1156"/>
                  </a:lnTo>
                  <a:lnTo>
                    <a:pt x="154" y="1161"/>
                  </a:lnTo>
                  <a:lnTo>
                    <a:pt x="154" y="1166"/>
                  </a:lnTo>
                  <a:lnTo>
                    <a:pt x="154" y="1166"/>
                  </a:lnTo>
                  <a:lnTo>
                    <a:pt x="140" y="1166"/>
                  </a:lnTo>
                  <a:lnTo>
                    <a:pt x="125" y="1165"/>
                  </a:lnTo>
                  <a:lnTo>
                    <a:pt x="110" y="1160"/>
                  </a:lnTo>
                  <a:lnTo>
                    <a:pt x="93" y="1153"/>
                  </a:lnTo>
                  <a:lnTo>
                    <a:pt x="93" y="1153"/>
                  </a:lnTo>
                  <a:lnTo>
                    <a:pt x="80" y="1145"/>
                  </a:lnTo>
                  <a:lnTo>
                    <a:pt x="70" y="1135"/>
                  </a:lnTo>
                  <a:lnTo>
                    <a:pt x="70" y="1135"/>
                  </a:lnTo>
                  <a:lnTo>
                    <a:pt x="103" y="1104"/>
                  </a:lnTo>
                  <a:lnTo>
                    <a:pt x="135" y="1071"/>
                  </a:lnTo>
                  <a:lnTo>
                    <a:pt x="167" y="1038"/>
                  </a:lnTo>
                  <a:lnTo>
                    <a:pt x="197" y="1004"/>
                  </a:lnTo>
                  <a:lnTo>
                    <a:pt x="227" y="969"/>
                  </a:lnTo>
                  <a:lnTo>
                    <a:pt x="256" y="934"/>
                  </a:lnTo>
                  <a:lnTo>
                    <a:pt x="313" y="864"/>
                  </a:lnTo>
                  <a:lnTo>
                    <a:pt x="369" y="791"/>
                  </a:lnTo>
                  <a:lnTo>
                    <a:pt x="423" y="718"/>
                  </a:lnTo>
                  <a:lnTo>
                    <a:pt x="532" y="569"/>
                  </a:lnTo>
                  <a:lnTo>
                    <a:pt x="532" y="569"/>
                  </a:lnTo>
                  <a:lnTo>
                    <a:pt x="595" y="483"/>
                  </a:lnTo>
                  <a:lnTo>
                    <a:pt x="619" y="452"/>
                  </a:lnTo>
                  <a:lnTo>
                    <a:pt x="620" y="451"/>
                  </a:lnTo>
                  <a:lnTo>
                    <a:pt x="619" y="453"/>
                  </a:lnTo>
                  <a:lnTo>
                    <a:pt x="612" y="462"/>
                  </a:lnTo>
                  <a:lnTo>
                    <a:pt x="584" y="505"/>
                  </a:lnTo>
                  <a:lnTo>
                    <a:pt x="427" y="727"/>
                  </a:lnTo>
                  <a:lnTo>
                    <a:pt x="427" y="727"/>
                  </a:lnTo>
                  <a:lnTo>
                    <a:pt x="354" y="831"/>
                  </a:lnTo>
                  <a:lnTo>
                    <a:pt x="319" y="884"/>
                  </a:lnTo>
                  <a:lnTo>
                    <a:pt x="284" y="936"/>
                  </a:lnTo>
                  <a:lnTo>
                    <a:pt x="250" y="990"/>
                  </a:lnTo>
                  <a:lnTo>
                    <a:pt x="217" y="1045"/>
                  </a:lnTo>
                  <a:lnTo>
                    <a:pt x="186" y="1100"/>
                  </a:lnTo>
                  <a:lnTo>
                    <a:pt x="155" y="1156"/>
                  </a:lnTo>
                  <a:lnTo>
                    <a:pt x="155" y="1156"/>
                  </a:lnTo>
                  <a:close/>
                  <a:moveTo>
                    <a:pt x="304" y="1139"/>
                  </a:moveTo>
                  <a:lnTo>
                    <a:pt x="304" y="1139"/>
                  </a:lnTo>
                  <a:lnTo>
                    <a:pt x="297" y="1135"/>
                  </a:lnTo>
                  <a:lnTo>
                    <a:pt x="295" y="1135"/>
                  </a:lnTo>
                  <a:lnTo>
                    <a:pt x="291" y="1134"/>
                  </a:lnTo>
                  <a:lnTo>
                    <a:pt x="291" y="1134"/>
                  </a:lnTo>
                  <a:lnTo>
                    <a:pt x="278" y="1135"/>
                  </a:lnTo>
                  <a:lnTo>
                    <a:pt x="266" y="1137"/>
                  </a:lnTo>
                  <a:lnTo>
                    <a:pt x="255" y="1139"/>
                  </a:lnTo>
                  <a:lnTo>
                    <a:pt x="244" y="1142"/>
                  </a:lnTo>
                  <a:lnTo>
                    <a:pt x="222" y="1149"/>
                  </a:lnTo>
                  <a:lnTo>
                    <a:pt x="200" y="1156"/>
                  </a:lnTo>
                  <a:lnTo>
                    <a:pt x="200" y="1156"/>
                  </a:lnTo>
                  <a:lnTo>
                    <a:pt x="255" y="1096"/>
                  </a:lnTo>
                  <a:lnTo>
                    <a:pt x="309" y="1034"/>
                  </a:lnTo>
                  <a:lnTo>
                    <a:pt x="415" y="908"/>
                  </a:lnTo>
                  <a:lnTo>
                    <a:pt x="522" y="783"/>
                  </a:lnTo>
                  <a:lnTo>
                    <a:pt x="574" y="721"/>
                  </a:lnTo>
                  <a:lnTo>
                    <a:pt x="628" y="659"/>
                  </a:lnTo>
                  <a:lnTo>
                    <a:pt x="628" y="659"/>
                  </a:lnTo>
                  <a:lnTo>
                    <a:pt x="612" y="679"/>
                  </a:lnTo>
                  <a:lnTo>
                    <a:pt x="593" y="702"/>
                  </a:lnTo>
                  <a:lnTo>
                    <a:pt x="553" y="754"/>
                  </a:lnTo>
                  <a:lnTo>
                    <a:pt x="512" y="814"/>
                  </a:lnTo>
                  <a:lnTo>
                    <a:pt x="469" y="877"/>
                  </a:lnTo>
                  <a:lnTo>
                    <a:pt x="426" y="943"/>
                  </a:lnTo>
                  <a:lnTo>
                    <a:pt x="382" y="1010"/>
                  </a:lnTo>
                  <a:lnTo>
                    <a:pt x="341" y="1076"/>
                  </a:lnTo>
                  <a:lnTo>
                    <a:pt x="304" y="1139"/>
                  </a:lnTo>
                  <a:lnTo>
                    <a:pt x="304" y="1139"/>
                  </a:lnTo>
                  <a:close/>
                  <a:moveTo>
                    <a:pt x="392" y="1220"/>
                  </a:moveTo>
                  <a:lnTo>
                    <a:pt x="392" y="1220"/>
                  </a:lnTo>
                  <a:lnTo>
                    <a:pt x="384" y="1215"/>
                  </a:lnTo>
                  <a:lnTo>
                    <a:pt x="375" y="1210"/>
                  </a:lnTo>
                  <a:lnTo>
                    <a:pt x="368" y="1204"/>
                  </a:lnTo>
                  <a:lnTo>
                    <a:pt x="362" y="1197"/>
                  </a:lnTo>
                  <a:lnTo>
                    <a:pt x="362" y="1197"/>
                  </a:lnTo>
                  <a:lnTo>
                    <a:pt x="351" y="1181"/>
                  </a:lnTo>
                  <a:lnTo>
                    <a:pt x="337" y="1164"/>
                  </a:lnTo>
                  <a:lnTo>
                    <a:pt x="337" y="1164"/>
                  </a:lnTo>
                  <a:lnTo>
                    <a:pt x="382" y="1116"/>
                  </a:lnTo>
                  <a:lnTo>
                    <a:pt x="428" y="1068"/>
                  </a:lnTo>
                  <a:lnTo>
                    <a:pt x="515" y="968"/>
                  </a:lnTo>
                  <a:lnTo>
                    <a:pt x="602" y="870"/>
                  </a:lnTo>
                  <a:lnTo>
                    <a:pt x="647" y="821"/>
                  </a:lnTo>
                  <a:lnTo>
                    <a:pt x="693" y="773"/>
                  </a:lnTo>
                  <a:lnTo>
                    <a:pt x="693" y="773"/>
                  </a:lnTo>
                  <a:lnTo>
                    <a:pt x="673" y="794"/>
                  </a:lnTo>
                  <a:lnTo>
                    <a:pt x="653" y="816"/>
                  </a:lnTo>
                  <a:lnTo>
                    <a:pt x="634" y="840"/>
                  </a:lnTo>
                  <a:lnTo>
                    <a:pt x="614" y="866"/>
                  </a:lnTo>
                  <a:lnTo>
                    <a:pt x="574" y="921"/>
                  </a:lnTo>
                  <a:lnTo>
                    <a:pt x="535" y="980"/>
                  </a:lnTo>
                  <a:lnTo>
                    <a:pt x="497" y="1041"/>
                  </a:lnTo>
                  <a:lnTo>
                    <a:pt x="460" y="1101"/>
                  </a:lnTo>
                  <a:lnTo>
                    <a:pt x="426" y="1162"/>
                  </a:lnTo>
                  <a:lnTo>
                    <a:pt x="392" y="1220"/>
                  </a:lnTo>
                  <a:lnTo>
                    <a:pt x="392" y="1220"/>
                  </a:lnTo>
                  <a:close/>
                  <a:moveTo>
                    <a:pt x="556" y="1181"/>
                  </a:moveTo>
                  <a:lnTo>
                    <a:pt x="556" y="1181"/>
                  </a:lnTo>
                  <a:lnTo>
                    <a:pt x="549" y="1190"/>
                  </a:lnTo>
                  <a:lnTo>
                    <a:pt x="540" y="1200"/>
                  </a:lnTo>
                  <a:lnTo>
                    <a:pt x="530" y="1207"/>
                  </a:lnTo>
                  <a:lnTo>
                    <a:pt x="518" y="1214"/>
                  </a:lnTo>
                  <a:lnTo>
                    <a:pt x="518" y="1214"/>
                  </a:lnTo>
                  <a:lnTo>
                    <a:pt x="523" y="1210"/>
                  </a:lnTo>
                  <a:lnTo>
                    <a:pt x="523" y="1210"/>
                  </a:lnTo>
                  <a:lnTo>
                    <a:pt x="538" y="1192"/>
                  </a:lnTo>
                  <a:lnTo>
                    <a:pt x="553" y="1174"/>
                  </a:lnTo>
                  <a:lnTo>
                    <a:pt x="553" y="1174"/>
                  </a:lnTo>
                  <a:lnTo>
                    <a:pt x="554" y="1178"/>
                  </a:lnTo>
                  <a:lnTo>
                    <a:pt x="558" y="1180"/>
                  </a:lnTo>
                  <a:lnTo>
                    <a:pt x="558" y="1180"/>
                  </a:lnTo>
                  <a:lnTo>
                    <a:pt x="556" y="1181"/>
                  </a:lnTo>
                  <a:lnTo>
                    <a:pt x="556" y="1181"/>
                  </a:lnTo>
                  <a:close/>
                  <a:moveTo>
                    <a:pt x="495" y="1188"/>
                  </a:moveTo>
                  <a:lnTo>
                    <a:pt x="495" y="1188"/>
                  </a:lnTo>
                  <a:lnTo>
                    <a:pt x="492" y="1194"/>
                  </a:lnTo>
                  <a:lnTo>
                    <a:pt x="491" y="1200"/>
                  </a:lnTo>
                  <a:lnTo>
                    <a:pt x="494" y="1204"/>
                  </a:lnTo>
                  <a:lnTo>
                    <a:pt x="496" y="1209"/>
                  </a:lnTo>
                  <a:lnTo>
                    <a:pt x="501" y="1213"/>
                  </a:lnTo>
                  <a:lnTo>
                    <a:pt x="505" y="1215"/>
                  </a:lnTo>
                  <a:lnTo>
                    <a:pt x="511" y="1216"/>
                  </a:lnTo>
                  <a:lnTo>
                    <a:pt x="516" y="1215"/>
                  </a:lnTo>
                  <a:lnTo>
                    <a:pt x="516" y="1215"/>
                  </a:lnTo>
                  <a:lnTo>
                    <a:pt x="497" y="1222"/>
                  </a:lnTo>
                  <a:lnTo>
                    <a:pt x="476" y="1228"/>
                  </a:lnTo>
                  <a:lnTo>
                    <a:pt x="454" y="1230"/>
                  </a:lnTo>
                  <a:lnTo>
                    <a:pt x="443" y="1231"/>
                  </a:lnTo>
                  <a:lnTo>
                    <a:pt x="433" y="1230"/>
                  </a:lnTo>
                  <a:lnTo>
                    <a:pt x="433" y="1230"/>
                  </a:lnTo>
                  <a:lnTo>
                    <a:pt x="501" y="1146"/>
                  </a:lnTo>
                  <a:lnTo>
                    <a:pt x="570" y="1063"/>
                  </a:lnTo>
                  <a:lnTo>
                    <a:pt x="709" y="898"/>
                  </a:lnTo>
                  <a:lnTo>
                    <a:pt x="709" y="898"/>
                  </a:lnTo>
                  <a:lnTo>
                    <a:pt x="657" y="962"/>
                  </a:lnTo>
                  <a:lnTo>
                    <a:pt x="600" y="1036"/>
                  </a:lnTo>
                  <a:lnTo>
                    <a:pt x="572" y="1076"/>
                  </a:lnTo>
                  <a:lnTo>
                    <a:pt x="544" y="1114"/>
                  </a:lnTo>
                  <a:lnTo>
                    <a:pt x="518" y="1152"/>
                  </a:lnTo>
                  <a:lnTo>
                    <a:pt x="495" y="1188"/>
                  </a:lnTo>
                  <a:lnTo>
                    <a:pt x="495" y="1188"/>
                  </a:lnTo>
                  <a:close/>
                  <a:moveTo>
                    <a:pt x="633" y="121"/>
                  </a:moveTo>
                  <a:lnTo>
                    <a:pt x="633" y="121"/>
                  </a:lnTo>
                  <a:lnTo>
                    <a:pt x="614" y="137"/>
                  </a:lnTo>
                  <a:lnTo>
                    <a:pt x="595" y="153"/>
                  </a:lnTo>
                  <a:lnTo>
                    <a:pt x="578" y="171"/>
                  </a:lnTo>
                  <a:lnTo>
                    <a:pt x="560" y="189"/>
                  </a:lnTo>
                  <a:lnTo>
                    <a:pt x="527" y="225"/>
                  </a:lnTo>
                  <a:lnTo>
                    <a:pt x="496" y="262"/>
                  </a:lnTo>
                  <a:lnTo>
                    <a:pt x="496" y="262"/>
                  </a:lnTo>
                  <a:lnTo>
                    <a:pt x="508" y="241"/>
                  </a:lnTo>
                  <a:lnTo>
                    <a:pt x="508" y="241"/>
                  </a:lnTo>
                  <a:lnTo>
                    <a:pt x="524" y="207"/>
                  </a:lnTo>
                  <a:lnTo>
                    <a:pt x="539" y="174"/>
                  </a:lnTo>
                  <a:lnTo>
                    <a:pt x="553" y="141"/>
                  </a:lnTo>
                  <a:lnTo>
                    <a:pt x="566" y="107"/>
                  </a:lnTo>
                  <a:lnTo>
                    <a:pt x="566" y="107"/>
                  </a:lnTo>
                  <a:lnTo>
                    <a:pt x="584" y="107"/>
                  </a:lnTo>
                  <a:lnTo>
                    <a:pt x="601" y="109"/>
                  </a:lnTo>
                  <a:lnTo>
                    <a:pt x="618" y="114"/>
                  </a:lnTo>
                  <a:lnTo>
                    <a:pt x="633" y="121"/>
                  </a:lnTo>
                  <a:lnTo>
                    <a:pt x="633" y="121"/>
                  </a:lnTo>
                  <a:close/>
                  <a:moveTo>
                    <a:pt x="392" y="603"/>
                  </a:moveTo>
                  <a:lnTo>
                    <a:pt x="392" y="603"/>
                  </a:lnTo>
                  <a:lnTo>
                    <a:pt x="419" y="563"/>
                  </a:lnTo>
                  <a:lnTo>
                    <a:pt x="447" y="524"/>
                  </a:lnTo>
                  <a:lnTo>
                    <a:pt x="476" y="487"/>
                  </a:lnTo>
                  <a:lnTo>
                    <a:pt x="506" y="451"/>
                  </a:lnTo>
                  <a:lnTo>
                    <a:pt x="538" y="416"/>
                  </a:lnTo>
                  <a:lnTo>
                    <a:pt x="570" y="380"/>
                  </a:lnTo>
                  <a:lnTo>
                    <a:pt x="635" y="310"/>
                  </a:lnTo>
                  <a:lnTo>
                    <a:pt x="635" y="310"/>
                  </a:lnTo>
                  <a:lnTo>
                    <a:pt x="605" y="344"/>
                  </a:lnTo>
                  <a:lnTo>
                    <a:pt x="573" y="382"/>
                  </a:lnTo>
                  <a:lnTo>
                    <a:pt x="540" y="421"/>
                  </a:lnTo>
                  <a:lnTo>
                    <a:pt x="508" y="462"/>
                  </a:lnTo>
                  <a:lnTo>
                    <a:pt x="442" y="548"/>
                  </a:lnTo>
                  <a:lnTo>
                    <a:pt x="378" y="630"/>
                  </a:lnTo>
                  <a:lnTo>
                    <a:pt x="378" y="630"/>
                  </a:lnTo>
                  <a:lnTo>
                    <a:pt x="353" y="659"/>
                  </a:lnTo>
                  <a:lnTo>
                    <a:pt x="353" y="659"/>
                  </a:lnTo>
                  <a:lnTo>
                    <a:pt x="354" y="625"/>
                  </a:lnTo>
                  <a:lnTo>
                    <a:pt x="352" y="592"/>
                  </a:lnTo>
                  <a:lnTo>
                    <a:pt x="348" y="560"/>
                  </a:lnTo>
                  <a:lnTo>
                    <a:pt x="344" y="528"/>
                  </a:lnTo>
                  <a:lnTo>
                    <a:pt x="344" y="528"/>
                  </a:lnTo>
                  <a:lnTo>
                    <a:pt x="346" y="527"/>
                  </a:lnTo>
                  <a:lnTo>
                    <a:pt x="347" y="526"/>
                  </a:lnTo>
                  <a:lnTo>
                    <a:pt x="347" y="526"/>
                  </a:lnTo>
                  <a:lnTo>
                    <a:pt x="396" y="455"/>
                  </a:lnTo>
                  <a:lnTo>
                    <a:pt x="396" y="455"/>
                  </a:lnTo>
                  <a:lnTo>
                    <a:pt x="401" y="453"/>
                  </a:lnTo>
                  <a:lnTo>
                    <a:pt x="406" y="451"/>
                  </a:lnTo>
                  <a:lnTo>
                    <a:pt x="410" y="446"/>
                  </a:lnTo>
                  <a:lnTo>
                    <a:pt x="414" y="441"/>
                  </a:lnTo>
                  <a:lnTo>
                    <a:pt x="417" y="435"/>
                  </a:lnTo>
                  <a:lnTo>
                    <a:pt x="421" y="428"/>
                  </a:lnTo>
                  <a:lnTo>
                    <a:pt x="426" y="412"/>
                  </a:lnTo>
                  <a:lnTo>
                    <a:pt x="426" y="412"/>
                  </a:lnTo>
                  <a:lnTo>
                    <a:pt x="469" y="351"/>
                  </a:lnTo>
                  <a:lnTo>
                    <a:pt x="512" y="290"/>
                  </a:lnTo>
                  <a:lnTo>
                    <a:pt x="536" y="261"/>
                  </a:lnTo>
                  <a:lnTo>
                    <a:pt x="559" y="233"/>
                  </a:lnTo>
                  <a:lnTo>
                    <a:pt x="584" y="205"/>
                  </a:lnTo>
                  <a:lnTo>
                    <a:pt x="609" y="177"/>
                  </a:lnTo>
                  <a:lnTo>
                    <a:pt x="609" y="177"/>
                  </a:lnTo>
                  <a:lnTo>
                    <a:pt x="591" y="198"/>
                  </a:lnTo>
                  <a:lnTo>
                    <a:pt x="572" y="220"/>
                  </a:lnTo>
                  <a:lnTo>
                    <a:pt x="554" y="244"/>
                  </a:lnTo>
                  <a:lnTo>
                    <a:pt x="538" y="268"/>
                  </a:lnTo>
                  <a:lnTo>
                    <a:pt x="522" y="293"/>
                  </a:lnTo>
                  <a:lnTo>
                    <a:pt x="505" y="320"/>
                  </a:lnTo>
                  <a:lnTo>
                    <a:pt x="475" y="373"/>
                  </a:lnTo>
                  <a:lnTo>
                    <a:pt x="447" y="428"/>
                  </a:lnTo>
                  <a:lnTo>
                    <a:pt x="419" y="483"/>
                  </a:lnTo>
                  <a:lnTo>
                    <a:pt x="392" y="537"/>
                  </a:lnTo>
                  <a:lnTo>
                    <a:pt x="365" y="588"/>
                  </a:lnTo>
                  <a:lnTo>
                    <a:pt x="365" y="588"/>
                  </a:lnTo>
                  <a:lnTo>
                    <a:pt x="364" y="590"/>
                  </a:lnTo>
                  <a:lnTo>
                    <a:pt x="362" y="593"/>
                  </a:lnTo>
                  <a:lnTo>
                    <a:pt x="364" y="599"/>
                  </a:lnTo>
                  <a:lnTo>
                    <a:pt x="366" y="604"/>
                  </a:lnTo>
                  <a:lnTo>
                    <a:pt x="371" y="608"/>
                  </a:lnTo>
                  <a:lnTo>
                    <a:pt x="375" y="610"/>
                  </a:lnTo>
                  <a:lnTo>
                    <a:pt x="381" y="610"/>
                  </a:lnTo>
                  <a:lnTo>
                    <a:pt x="387" y="608"/>
                  </a:lnTo>
                  <a:lnTo>
                    <a:pt x="389" y="605"/>
                  </a:lnTo>
                  <a:lnTo>
                    <a:pt x="392" y="603"/>
                  </a:lnTo>
                  <a:lnTo>
                    <a:pt x="392" y="603"/>
                  </a:lnTo>
                  <a:close/>
                  <a:moveTo>
                    <a:pt x="470" y="139"/>
                  </a:moveTo>
                  <a:lnTo>
                    <a:pt x="470" y="139"/>
                  </a:lnTo>
                  <a:lnTo>
                    <a:pt x="448" y="172"/>
                  </a:lnTo>
                  <a:lnTo>
                    <a:pt x="427" y="206"/>
                  </a:lnTo>
                  <a:lnTo>
                    <a:pt x="407" y="240"/>
                  </a:lnTo>
                  <a:lnTo>
                    <a:pt x="388" y="275"/>
                  </a:lnTo>
                  <a:lnTo>
                    <a:pt x="371" y="310"/>
                  </a:lnTo>
                  <a:lnTo>
                    <a:pt x="354" y="347"/>
                  </a:lnTo>
                  <a:lnTo>
                    <a:pt x="338" y="383"/>
                  </a:lnTo>
                  <a:lnTo>
                    <a:pt x="323" y="420"/>
                  </a:lnTo>
                  <a:lnTo>
                    <a:pt x="323" y="420"/>
                  </a:lnTo>
                  <a:lnTo>
                    <a:pt x="319" y="399"/>
                  </a:lnTo>
                  <a:lnTo>
                    <a:pt x="318" y="377"/>
                  </a:lnTo>
                  <a:lnTo>
                    <a:pt x="319" y="357"/>
                  </a:lnTo>
                  <a:lnTo>
                    <a:pt x="323" y="336"/>
                  </a:lnTo>
                  <a:lnTo>
                    <a:pt x="327" y="315"/>
                  </a:lnTo>
                  <a:lnTo>
                    <a:pt x="334" y="295"/>
                  </a:lnTo>
                  <a:lnTo>
                    <a:pt x="343" y="276"/>
                  </a:lnTo>
                  <a:lnTo>
                    <a:pt x="353" y="258"/>
                  </a:lnTo>
                  <a:lnTo>
                    <a:pt x="364" y="239"/>
                  </a:lnTo>
                  <a:lnTo>
                    <a:pt x="377" y="221"/>
                  </a:lnTo>
                  <a:lnTo>
                    <a:pt x="389" y="205"/>
                  </a:lnTo>
                  <a:lnTo>
                    <a:pt x="405" y="190"/>
                  </a:lnTo>
                  <a:lnTo>
                    <a:pt x="420" y="176"/>
                  </a:lnTo>
                  <a:lnTo>
                    <a:pt x="436" y="162"/>
                  </a:lnTo>
                  <a:lnTo>
                    <a:pt x="453" y="150"/>
                  </a:lnTo>
                  <a:lnTo>
                    <a:pt x="470" y="139"/>
                  </a:lnTo>
                  <a:lnTo>
                    <a:pt x="470" y="139"/>
                  </a:lnTo>
                  <a:close/>
                  <a:moveTo>
                    <a:pt x="337" y="486"/>
                  </a:moveTo>
                  <a:lnTo>
                    <a:pt x="337" y="486"/>
                  </a:lnTo>
                  <a:lnTo>
                    <a:pt x="327" y="447"/>
                  </a:lnTo>
                  <a:lnTo>
                    <a:pt x="327" y="447"/>
                  </a:lnTo>
                  <a:lnTo>
                    <a:pt x="347" y="399"/>
                  </a:lnTo>
                  <a:lnTo>
                    <a:pt x="367" y="352"/>
                  </a:lnTo>
                  <a:lnTo>
                    <a:pt x="389" y="307"/>
                  </a:lnTo>
                  <a:lnTo>
                    <a:pt x="414" y="262"/>
                  </a:lnTo>
                  <a:lnTo>
                    <a:pt x="414" y="262"/>
                  </a:lnTo>
                  <a:lnTo>
                    <a:pt x="446" y="212"/>
                  </a:lnTo>
                  <a:lnTo>
                    <a:pt x="475" y="167"/>
                  </a:lnTo>
                  <a:lnTo>
                    <a:pt x="505" y="122"/>
                  </a:lnTo>
                  <a:lnTo>
                    <a:pt x="505" y="122"/>
                  </a:lnTo>
                  <a:lnTo>
                    <a:pt x="519" y="116"/>
                  </a:lnTo>
                  <a:lnTo>
                    <a:pt x="535" y="111"/>
                  </a:lnTo>
                  <a:lnTo>
                    <a:pt x="535" y="111"/>
                  </a:lnTo>
                  <a:lnTo>
                    <a:pt x="515" y="160"/>
                  </a:lnTo>
                  <a:lnTo>
                    <a:pt x="492" y="208"/>
                  </a:lnTo>
                  <a:lnTo>
                    <a:pt x="469" y="256"/>
                  </a:lnTo>
                  <a:lnTo>
                    <a:pt x="444" y="303"/>
                  </a:lnTo>
                  <a:lnTo>
                    <a:pt x="419" y="350"/>
                  </a:lnTo>
                  <a:lnTo>
                    <a:pt x="392" y="396"/>
                  </a:lnTo>
                  <a:lnTo>
                    <a:pt x="337" y="486"/>
                  </a:lnTo>
                  <a:lnTo>
                    <a:pt x="337" y="486"/>
                  </a:lnTo>
                  <a:close/>
                  <a:moveTo>
                    <a:pt x="278" y="795"/>
                  </a:moveTo>
                  <a:lnTo>
                    <a:pt x="278" y="795"/>
                  </a:lnTo>
                  <a:lnTo>
                    <a:pt x="316" y="766"/>
                  </a:lnTo>
                  <a:lnTo>
                    <a:pt x="336" y="749"/>
                  </a:lnTo>
                  <a:lnTo>
                    <a:pt x="355" y="732"/>
                  </a:lnTo>
                  <a:lnTo>
                    <a:pt x="373" y="713"/>
                  </a:lnTo>
                  <a:lnTo>
                    <a:pt x="382" y="704"/>
                  </a:lnTo>
                  <a:lnTo>
                    <a:pt x="389" y="694"/>
                  </a:lnTo>
                  <a:lnTo>
                    <a:pt x="396" y="684"/>
                  </a:lnTo>
                  <a:lnTo>
                    <a:pt x="402" y="674"/>
                  </a:lnTo>
                  <a:lnTo>
                    <a:pt x="407" y="664"/>
                  </a:lnTo>
                  <a:lnTo>
                    <a:pt x="410" y="652"/>
                  </a:lnTo>
                  <a:lnTo>
                    <a:pt x="410" y="652"/>
                  </a:lnTo>
                  <a:lnTo>
                    <a:pt x="410" y="649"/>
                  </a:lnTo>
                  <a:lnTo>
                    <a:pt x="409" y="644"/>
                  </a:lnTo>
                  <a:lnTo>
                    <a:pt x="406" y="641"/>
                  </a:lnTo>
                  <a:lnTo>
                    <a:pt x="402" y="640"/>
                  </a:lnTo>
                  <a:lnTo>
                    <a:pt x="402" y="640"/>
                  </a:lnTo>
                  <a:lnTo>
                    <a:pt x="478" y="547"/>
                  </a:lnTo>
                  <a:lnTo>
                    <a:pt x="516" y="499"/>
                  </a:lnTo>
                  <a:lnTo>
                    <a:pt x="552" y="451"/>
                  </a:lnTo>
                  <a:lnTo>
                    <a:pt x="588" y="403"/>
                  </a:lnTo>
                  <a:lnTo>
                    <a:pt x="623" y="354"/>
                  </a:lnTo>
                  <a:lnTo>
                    <a:pt x="656" y="303"/>
                  </a:lnTo>
                  <a:lnTo>
                    <a:pt x="688" y="253"/>
                  </a:lnTo>
                  <a:lnTo>
                    <a:pt x="688" y="253"/>
                  </a:lnTo>
                  <a:lnTo>
                    <a:pt x="690" y="247"/>
                  </a:lnTo>
                  <a:lnTo>
                    <a:pt x="690" y="241"/>
                  </a:lnTo>
                  <a:lnTo>
                    <a:pt x="688" y="235"/>
                  </a:lnTo>
                  <a:lnTo>
                    <a:pt x="683" y="232"/>
                  </a:lnTo>
                  <a:lnTo>
                    <a:pt x="678" y="229"/>
                  </a:lnTo>
                  <a:lnTo>
                    <a:pt x="674" y="228"/>
                  </a:lnTo>
                  <a:lnTo>
                    <a:pt x="668" y="229"/>
                  </a:lnTo>
                  <a:lnTo>
                    <a:pt x="663" y="233"/>
                  </a:lnTo>
                  <a:lnTo>
                    <a:pt x="663" y="233"/>
                  </a:lnTo>
                  <a:lnTo>
                    <a:pt x="597" y="304"/>
                  </a:lnTo>
                  <a:lnTo>
                    <a:pt x="531" y="375"/>
                  </a:lnTo>
                  <a:lnTo>
                    <a:pt x="499" y="411"/>
                  </a:lnTo>
                  <a:lnTo>
                    <a:pt x="468" y="447"/>
                  </a:lnTo>
                  <a:lnTo>
                    <a:pt x="436" y="485"/>
                  </a:lnTo>
                  <a:lnTo>
                    <a:pt x="406" y="523"/>
                  </a:lnTo>
                  <a:lnTo>
                    <a:pt x="406" y="523"/>
                  </a:lnTo>
                  <a:lnTo>
                    <a:pt x="437" y="481"/>
                  </a:lnTo>
                  <a:lnTo>
                    <a:pt x="469" y="437"/>
                  </a:lnTo>
                  <a:lnTo>
                    <a:pt x="502" y="391"/>
                  </a:lnTo>
                  <a:lnTo>
                    <a:pt x="535" y="342"/>
                  </a:lnTo>
                  <a:lnTo>
                    <a:pt x="567" y="292"/>
                  </a:lnTo>
                  <a:lnTo>
                    <a:pt x="599" y="241"/>
                  </a:lnTo>
                  <a:lnTo>
                    <a:pt x="629" y="191"/>
                  </a:lnTo>
                  <a:lnTo>
                    <a:pt x="660" y="141"/>
                  </a:lnTo>
                  <a:lnTo>
                    <a:pt x="660" y="141"/>
                  </a:lnTo>
                  <a:lnTo>
                    <a:pt x="671" y="153"/>
                  </a:lnTo>
                  <a:lnTo>
                    <a:pt x="681" y="169"/>
                  </a:lnTo>
                  <a:lnTo>
                    <a:pt x="690" y="185"/>
                  </a:lnTo>
                  <a:lnTo>
                    <a:pt x="698" y="205"/>
                  </a:lnTo>
                  <a:lnTo>
                    <a:pt x="704" y="226"/>
                  </a:lnTo>
                  <a:lnTo>
                    <a:pt x="709" y="251"/>
                  </a:lnTo>
                  <a:lnTo>
                    <a:pt x="712" y="277"/>
                  </a:lnTo>
                  <a:lnTo>
                    <a:pt x="714" y="308"/>
                  </a:lnTo>
                  <a:lnTo>
                    <a:pt x="714" y="308"/>
                  </a:lnTo>
                  <a:lnTo>
                    <a:pt x="712" y="331"/>
                  </a:lnTo>
                  <a:lnTo>
                    <a:pt x="711" y="356"/>
                  </a:lnTo>
                  <a:lnTo>
                    <a:pt x="705" y="402"/>
                  </a:lnTo>
                  <a:lnTo>
                    <a:pt x="703" y="425"/>
                  </a:lnTo>
                  <a:lnTo>
                    <a:pt x="701" y="448"/>
                  </a:lnTo>
                  <a:lnTo>
                    <a:pt x="700" y="472"/>
                  </a:lnTo>
                  <a:lnTo>
                    <a:pt x="701" y="496"/>
                  </a:lnTo>
                  <a:lnTo>
                    <a:pt x="701" y="496"/>
                  </a:lnTo>
                  <a:lnTo>
                    <a:pt x="702" y="510"/>
                  </a:lnTo>
                  <a:lnTo>
                    <a:pt x="704" y="523"/>
                  </a:lnTo>
                  <a:lnTo>
                    <a:pt x="710" y="549"/>
                  </a:lnTo>
                  <a:lnTo>
                    <a:pt x="718" y="575"/>
                  </a:lnTo>
                  <a:lnTo>
                    <a:pt x="728" y="599"/>
                  </a:lnTo>
                  <a:lnTo>
                    <a:pt x="739" y="623"/>
                  </a:lnTo>
                  <a:lnTo>
                    <a:pt x="752" y="646"/>
                  </a:lnTo>
                  <a:lnTo>
                    <a:pt x="778" y="693"/>
                  </a:lnTo>
                  <a:lnTo>
                    <a:pt x="778" y="693"/>
                  </a:lnTo>
                  <a:lnTo>
                    <a:pt x="788" y="711"/>
                  </a:lnTo>
                  <a:lnTo>
                    <a:pt x="797" y="728"/>
                  </a:lnTo>
                  <a:lnTo>
                    <a:pt x="803" y="744"/>
                  </a:lnTo>
                  <a:lnTo>
                    <a:pt x="808" y="761"/>
                  </a:lnTo>
                  <a:lnTo>
                    <a:pt x="813" y="776"/>
                  </a:lnTo>
                  <a:lnTo>
                    <a:pt x="815" y="791"/>
                  </a:lnTo>
                  <a:lnTo>
                    <a:pt x="818" y="805"/>
                  </a:lnTo>
                  <a:lnTo>
                    <a:pt x="818" y="819"/>
                  </a:lnTo>
                  <a:lnTo>
                    <a:pt x="818" y="833"/>
                  </a:lnTo>
                  <a:lnTo>
                    <a:pt x="817" y="847"/>
                  </a:lnTo>
                  <a:lnTo>
                    <a:pt x="813" y="860"/>
                  </a:lnTo>
                  <a:lnTo>
                    <a:pt x="810" y="872"/>
                  </a:lnTo>
                  <a:lnTo>
                    <a:pt x="806" y="885"/>
                  </a:lnTo>
                  <a:lnTo>
                    <a:pt x="800" y="897"/>
                  </a:lnTo>
                  <a:lnTo>
                    <a:pt x="794" y="908"/>
                  </a:lnTo>
                  <a:lnTo>
                    <a:pt x="788" y="919"/>
                  </a:lnTo>
                  <a:lnTo>
                    <a:pt x="773" y="941"/>
                  </a:lnTo>
                  <a:lnTo>
                    <a:pt x="756" y="962"/>
                  </a:lnTo>
                  <a:lnTo>
                    <a:pt x="737" y="982"/>
                  </a:lnTo>
                  <a:lnTo>
                    <a:pt x="716" y="1002"/>
                  </a:lnTo>
                  <a:lnTo>
                    <a:pt x="694" y="1021"/>
                  </a:lnTo>
                  <a:lnTo>
                    <a:pt x="671" y="1039"/>
                  </a:lnTo>
                  <a:lnTo>
                    <a:pt x="627" y="1078"/>
                  </a:lnTo>
                  <a:lnTo>
                    <a:pt x="627" y="1078"/>
                  </a:lnTo>
                  <a:lnTo>
                    <a:pt x="647" y="1049"/>
                  </a:lnTo>
                  <a:lnTo>
                    <a:pt x="667" y="1021"/>
                  </a:lnTo>
                  <a:lnTo>
                    <a:pt x="667" y="1021"/>
                  </a:lnTo>
                  <a:lnTo>
                    <a:pt x="669" y="1017"/>
                  </a:lnTo>
                  <a:lnTo>
                    <a:pt x="670" y="1014"/>
                  </a:lnTo>
                  <a:lnTo>
                    <a:pt x="670" y="1010"/>
                  </a:lnTo>
                  <a:lnTo>
                    <a:pt x="669" y="1007"/>
                  </a:lnTo>
                  <a:lnTo>
                    <a:pt x="667" y="1002"/>
                  </a:lnTo>
                  <a:lnTo>
                    <a:pt x="662" y="997"/>
                  </a:lnTo>
                  <a:lnTo>
                    <a:pt x="662" y="997"/>
                  </a:lnTo>
                  <a:lnTo>
                    <a:pt x="731" y="894"/>
                  </a:lnTo>
                  <a:lnTo>
                    <a:pt x="765" y="843"/>
                  </a:lnTo>
                  <a:lnTo>
                    <a:pt x="799" y="790"/>
                  </a:lnTo>
                  <a:lnTo>
                    <a:pt x="799" y="790"/>
                  </a:lnTo>
                  <a:lnTo>
                    <a:pt x="801" y="787"/>
                  </a:lnTo>
                  <a:lnTo>
                    <a:pt x="801" y="784"/>
                  </a:lnTo>
                  <a:lnTo>
                    <a:pt x="801" y="777"/>
                  </a:lnTo>
                  <a:lnTo>
                    <a:pt x="799" y="771"/>
                  </a:lnTo>
                  <a:lnTo>
                    <a:pt x="794" y="767"/>
                  </a:lnTo>
                  <a:lnTo>
                    <a:pt x="788" y="764"/>
                  </a:lnTo>
                  <a:lnTo>
                    <a:pt x="783" y="763"/>
                  </a:lnTo>
                  <a:lnTo>
                    <a:pt x="777" y="764"/>
                  </a:lnTo>
                  <a:lnTo>
                    <a:pt x="773" y="766"/>
                  </a:lnTo>
                  <a:lnTo>
                    <a:pt x="771" y="769"/>
                  </a:lnTo>
                  <a:lnTo>
                    <a:pt x="771" y="769"/>
                  </a:lnTo>
                  <a:lnTo>
                    <a:pt x="696" y="856"/>
                  </a:lnTo>
                  <a:lnTo>
                    <a:pt x="659" y="901"/>
                  </a:lnTo>
                  <a:lnTo>
                    <a:pt x="621" y="947"/>
                  </a:lnTo>
                  <a:lnTo>
                    <a:pt x="585" y="993"/>
                  </a:lnTo>
                  <a:lnTo>
                    <a:pt x="550" y="1038"/>
                  </a:lnTo>
                  <a:lnTo>
                    <a:pt x="517" y="1084"/>
                  </a:lnTo>
                  <a:lnTo>
                    <a:pt x="488" y="1127"/>
                  </a:lnTo>
                  <a:lnTo>
                    <a:pt x="488" y="1127"/>
                  </a:lnTo>
                  <a:lnTo>
                    <a:pt x="520" y="1076"/>
                  </a:lnTo>
                  <a:lnTo>
                    <a:pt x="554" y="1024"/>
                  </a:lnTo>
                  <a:lnTo>
                    <a:pt x="623" y="921"/>
                  </a:lnTo>
                  <a:lnTo>
                    <a:pt x="657" y="871"/>
                  </a:lnTo>
                  <a:lnTo>
                    <a:pt x="691" y="819"/>
                  </a:lnTo>
                  <a:lnTo>
                    <a:pt x="724" y="767"/>
                  </a:lnTo>
                  <a:lnTo>
                    <a:pt x="755" y="713"/>
                  </a:lnTo>
                  <a:lnTo>
                    <a:pt x="755" y="713"/>
                  </a:lnTo>
                  <a:lnTo>
                    <a:pt x="757" y="707"/>
                  </a:lnTo>
                  <a:lnTo>
                    <a:pt x="757" y="701"/>
                  </a:lnTo>
                  <a:lnTo>
                    <a:pt x="755" y="695"/>
                  </a:lnTo>
                  <a:lnTo>
                    <a:pt x="751" y="691"/>
                  </a:lnTo>
                  <a:lnTo>
                    <a:pt x="745" y="688"/>
                  </a:lnTo>
                  <a:lnTo>
                    <a:pt x="739" y="687"/>
                  </a:lnTo>
                  <a:lnTo>
                    <a:pt x="733" y="688"/>
                  </a:lnTo>
                  <a:lnTo>
                    <a:pt x="728" y="692"/>
                  </a:lnTo>
                  <a:lnTo>
                    <a:pt x="728" y="692"/>
                  </a:lnTo>
                  <a:lnTo>
                    <a:pt x="683" y="734"/>
                  </a:lnTo>
                  <a:lnTo>
                    <a:pt x="638" y="778"/>
                  </a:lnTo>
                  <a:lnTo>
                    <a:pt x="593" y="824"/>
                  </a:lnTo>
                  <a:lnTo>
                    <a:pt x="547" y="872"/>
                  </a:lnTo>
                  <a:lnTo>
                    <a:pt x="504" y="920"/>
                  </a:lnTo>
                  <a:lnTo>
                    <a:pt x="463" y="969"/>
                  </a:lnTo>
                  <a:lnTo>
                    <a:pt x="424" y="1017"/>
                  </a:lnTo>
                  <a:lnTo>
                    <a:pt x="389" y="1065"/>
                  </a:lnTo>
                  <a:lnTo>
                    <a:pt x="389" y="1065"/>
                  </a:lnTo>
                  <a:lnTo>
                    <a:pt x="428" y="1007"/>
                  </a:lnTo>
                  <a:lnTo>
                    <a:pt x="468" y="949"/>
                  </a:lnTo>
                  <a:lnTo>
                    <a:pt x="547" y="835"/>
                  </a:lnTo>
                  <a:lnTo>
                    <a:pt x="586" y="776"/>
                  </a:lnTo>
                  <a:lnTo>
                    <a:pt x="622" y="716"/>
                  </a:lnTo>
                  <a:lnTo>
                    <a:pt x="640" y="686"/>
                  </a:lnTo>
                  <a:lnTo>
                    <a:pt x="657" y="656"/>
                  </a:lnTo>
                  <a:lnTo>
                    <a:pt x="674" y="625"/>
                  </a:lnTo>
                  <a:lnTo>
                    <a:pt x="689" y="592"/>
                  </a:lnTo>
                  <a:lnTo>
                    <a:pt x="689" y="592"/>
                  </a:lnTo>
                  <a:lnTo>
                    <a:pt x="690" y="586"/>
                  </a:lnTo>
                  <a:lnTo>
                    <a:pt x="690" y="581"/>
                  </a:lnTo>
                  <a:lnTo>
                    <a:pt x="688" y="575"/>
                  </a:lnTo>
                  <a:lnTo>
                    <a:pt x="683" y="570"/>
                  </a:lnTo>
                  <a:lnTo>
                    <a:pt x="678" y="568"/>
                  </a:lnTo>
                  <a:lnTo>
                    <a:pt x="674" y="567"/>
                  </a:lnTo>
                  <a:lnTo>
                    <a:pt x="668" y="568"/>
                  </a:lnTo>
                  <a:lnTo>
                    <a:pt x="662" y="572"/>
                  </a:lnTo>
                  <a:lnTo>
                    <a:pt x="662" y="572"/>
                  </a:lnTo>
                  <a:lnTo>
                    <a:pt x="609" y="629"/>
                  </a:lnTo>
                  <a:lnTo>
                    <a:pt x="553" y="687"/>
                  </a:lnTo>
                  <a:lnTo>
                    <a:pt x="496" y="748"/>
                  </a:lnTo>
                  <a:lnTo>
                    <a:pt x="439" y="810"/>
                  </a:lnTo>
                  <a:lnTo>
                    <a:pt x="384" y="873"/>
                  </a:lnTo>
                  <a:lnTo>
                    <a:pt x="357" y="905"/>
                  </a:lnTo>
                  <a:lnTo>
                    <a:pt x="331" y="938"/>
                  </a:lnTo>
                  <a:lnTo>
                    <a:pt x="306" y="969"/>
                  </a:lnTo>
                  <a:lnTo>
                    <a:pt x="284" y="1001"/>
                  </a:lnTo>
                  <a:lnTo>
                    <a:pt x="263" y="1032"/>
                  </a:lnTo>
                  <a:lnTo>
                    <a:pt x="243" y="1064"/>
                  </a:lnTo>
                  <a:lnTo>
                    <a:pt x="243" y="1064"/>
                  </a:lnTo>
                  <a:lnTo>
                    <a:pt x="268" y="1020"/>
                  </a:lnTo>
                  <a:lnTo>
                    <a:pt x="293" y="976"/>
                  </a:lnTo>
                  <a:lnTo>
                    <a:pt x="320" y="934"/>
                  </a:lnTo>
                  <a:lnTo>
                    <a:pt x="348" y="892"/>
                  </a:lnTo>
                  <a:lnTo>
                    <a:pt x="405" y="809"/>
                  </a:lnTo>
                  <a:lnTo>
                    <a:pt x="462" y="726"/>
                  </a:lnTo>
                  <a:lnTo>
                    <a:pt x="520" y="643"/>
                  </a:lnTo>
                  <a:lnTo>
                    <a:pt x="549" y="601"/>
                  </a:lnTo>
                  <a:lnTo>
                    <a:pt x="575" y="558"/>
                  </a:lnTo>
                  <a:lnTo>
                    <a:pt x="604" y="516"/>
                  </a:lnTo>
                  <a:lnTo>
                    <a:pt x="629" y="473"/>
                  </a:lnTo>
                  <a:lnTo>
                    <a:pt x="654" y="430"/>
                  </a:lnTo>
                  <a:lnTo>
                    <a:pt x="678" y="385"/>
                  </a:lnTo>
                  <a:lnTo>
                    <a:pt x="678" y="385"/>
                  </a:lnTo>
                  <a:lnTo>
                    <a:pt x="680" y="378"/>
                  </a:lnTo>
                  <a:lnTo>
                    <a:pt x="680" y="372"/>
                  </a:lnTo>
                  <a:lnTo>
                    <a:pt x="677" y="366"/>
                  </a:lnTo>
                  <a:lnTo>
                    <a:pt x="673" y="362"/>
                  </a:lnTo>
                  <a:lnTo>
                    <a:pt x="668" y="358"/>
                  </a:lnTo>
                  <a:lnTo>
                    <a:pt x="662" y="358"/>
                  </a:lnTo>
                  <a:lnTo>
                    <a:pt x="656" y="359"/>
                  </a:lnTo>
                  <a:lnTo>
                    <a:pt x="654" y="361"/>
                  </a:lnTo>
                  <a:lnTo>
                    <a:pt x="650" y="363"/>
                  </a:lnTo>
                  <a:lnTo>
                    <a:pt x="650" y="363"/>
                  </a:lnTo>
                  <a:lnTo>
                    <a:pt x="619" y="402"/>
                  </a:lnTo>
                  <a:lnTo>
                    <a:pt x="587" y="441"/>
                  </a:lnTo>
                  <a:lnTo>
                    <a:pt x="526" y="520"/>
                  </a:lnTo>
                  <a:lnTo>
                    <a:pt x="467" y="599"/>
                  </a:lnTo>
                  <a:lnTo>
                    <a:pt x="408" y="681"/>
                  </a:lnTo>
                  <a:lnTo>
                    <a:pt x="408" y="681"/>
                  </a:lnTo>
                  <a:lnTo>
                    <a:pt x="389" y="705"/>
                  </a:lnTo>
                  <a:lnTo>
                    <a:pt x="371" y="729"/>
                  </a:lnTo>
                  <a:lnTo>
                    <a:pt x="329" y="780"/>
                  </a:lnTo>
                  <a:lnTo>
                    <a:pt x="284" y="830"/>
                  </a:lnTo>
                  <a:lnTo>
                    <a:pt x="240" y="881"/>
                  </a:lnTo>
                  <a:lnTo>
                    <a:pt x="195" y="932"/>
                  </a:lnTo>
                  <a:lnTo>
                    <a:pt x="153" y="982"/>
                  </a:lnTo>
                  <a:lnTo>
                    <a:pt x="133" y="1007"/>
                  </a:lnTo>
                  <a:lnTo>
                    <a:pt x="116" y="1031"/>
                  </a:lnTo>
                  <a:lnTo>
                    <a:pt x="98" y="1055"/>
                  </a:lnTo>
                  <a:lnTo>
                    <a:pt x="83" y="1079"/>
                  </a:lnTo>
                  <a:lnTo>
                    <a:pt x="83" y="1079"/>
                  </a:lnTo>
                  <a:lnTo>
                    <a:pt x="105" y="1042"/>
                  </a:lnTo>
                  <a:lnTo>
                    <a:pt x="127" y="1005"/>
                  </a:lnTo>
                  <a:lnTo>
                    <a:pt x="149" y="970"/>
                  </a:lnTo>
                  <a:lnTo>
                    <a:pt x="174" y="935"/>
                  </a:lnTo>
                  <a:lnTo>
                    <a:pt x="199" y="900"/>
                  </a:lnTo>
                  <a:lnTo>
                    <a:pt x="223" y="865"/>
                  </a:lnTo>
                  <a:lnTo>
                    <a:pt x="275" y="797"/>
                  </a:lnTo>
                  <a:lnTo>
                    <a:pt x="275" y="797"/>
                  </a:lnTo>
                  <a:lnTo>
                    <a:pt x="278" y="795"/>
                  </a:lnTo>
                  <a:lnTo>
                    <a:pt x="278" y="795"/>
                  </a:lnTo>
                  <a:close/>
                  <a:moveTo>
                    <a:pt x="65" y="1011"/>
                  </a:moveTo>
                  <a:lnTo>
                    <a:pt x="65" y="1011"/>
                  </a:lnTo>
                  <a:lnTo>
                    <a:pt x="77" y="993"/>
                  </a:lnTo>
                  <a:lnTo>
                    <a:pt x="90" y="975"/>
                  </a:lnTo>
                  <a:lnTo>
                    <a:pt x="103" y="958"/>
                  </a:lnTo>
                  <a:lnTo>
                    <a:pt x="118" y="940"/>
                  </a:lnTo>
                  <a:lnTo>
                    <a:pt x="133" y="924"/>
                  </a:lnTo>
                  <a:lnTo>
                    <a:pt x="149" y="907"/>
                  </a:lnTo>
                  <a:lnTo>
                    <a:pt x="183" y="876"/>
                  </a:lnTo>
                  <a:lnTo>
                    <a:pt x="183" y="876"/>
                  </a:lnTo>
                  <a:lnTo>
                    <a:pt x="147" y="926"/>
                  </a:lnTo>
                  <a:lnTo>
                    <a:pt x="112" y="977"/>
                  </a:lnTo>
                  <a:lnTo>
                    <a:pt x="78" y="1030"/>
                  </a:lnTo>
                  <a:lnTo>
                    <a:pt x="45" y="1084"/>
                  </a:lnTo>
                  <a:lnTo>
                    <a:pt x="45" y="1084"/>
                  </a:lnTo>
                  <a:lnTo>
                    <a:pt x="45" y="1075"/>
                  </a:lnTo>
                  <a:lnTo>
                    <a:pt x="46" y="1066"/>
                  </a:lnTo>
                  <a:lnTo>
                    <a:pt x="50" y="1048"/>
                  </a:lnTo>
                  <a:lnTo>
                    <a:pt x="56" y="1030"/>
                  </a:lnTo>
                  <a:lnTo>
                    <a:pt x="65" y="1011"/>
                  </a:lnTo>
                  <a:lnTo>
                    <a:pt x="65" y="10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3B8FE55E-19B7-802D-27B6-6A78F6DA9F58}"/>
              </a:ext>
            </a:extLst>
          </p:cNvPr>
          <p:cNvSpPr txBox="1"/>
          <p:nvPr/>
        </p:nvSpPr>
        <p:spPr>
          <a:xfrm>
            <a:off x="9370211" y="2428675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BFBEB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BFBEB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0F761B4-7B39-4669-EDD3-05DE4F796B43}"/>
              </a:ext>
            </a:extLst>
          </p:cNvPr>
          <p:cNvSpPr txBox="1"/>
          <p:nvPr/>
        </p:nvSpPr>
        <p:spPr>
          <a:xfrm>
            <a:off x="9626888" y="1939757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B44985D-FA60-4ADC-4A11-43AD8378E513}"/>
              </a:ext>
            </a:extLst>
          </p:cNvPr>
          <p:cNvSpPr txBox="1"/>
          <p:nvPr/>
        </p:nvSpPr>
        <p:spPr>
          <a:xfrm>
            <a:off x="7807217" y="2736452"/>
            <a:ext cx="3822534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7B9705D-05CA-1B46-43A8-25F444009523}"/>
              </a:ext>
            </a:extLst>
          </p:cNvPr>
          <p:cNvSpPr txBox="1"/>
          <p:nvPr/>
        </p:nvSpPr>
        <p:spPr>
          <a:xfrm>
            <a:off x="252895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16    15     14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61249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7001008" y="1236751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grpSp>
        <p:nvGrpSpPr>
          <p:cNvPr id="94" name="Group 93">
            <a:extLst>
              <a:ext uri="{FF2B5EF4-FFF2-40B4-BE49-F238E27FC236}">
                <a16:creationId xmlns:a16="http://schemas.microsoft.com/office/drawing/2014/main" id="{38FE6B24-0871-EFEA-437A-41777CE57CF9}"/>
              </a:ext>
            </a:extLst>
          </p:cNvPr>
          <p:cNvGrpSpPr/>
          <p:nvPr/>
        </p:nvGrpSpPr>
        <p:grpSpPr>
          <a:xfrm>
            <a:off x="6241036" y="2972174"/>
            <a:ext cx="2283777" cy="3174708"/>
            <a:chOff x="6241036" y="2972174"/>
            <a:chExt cx="2283777" cy="3174708"/>
          </a:xfrm>
        </p:grpSpPr>
        <p:sp>
          <p:nvSpPr>
            <p:cNvPr id="66" name="7 Rectángulo redondeado">
              <a:extLst>
                <a:ext uri="{FF2B5EF4-FFF2-40B4-BE49-F238E27FC236}">
                  <a16:creationId xmlns:a16="http://schemas.microsoft.com/office/drawing/2014/main" id="{CA044863-6FD0-6279-B069-9DF905CF7904}"/>
                </a:ext>
              </a:extLst>
            </p:cNvPr>
            <p:cNvSpPr/>
            <p:nvPr/>
          </p:nvSpPr>
          <p:spPr bwMode="auto">
            <a:xfrm>
              <a:off x="6262379" y="2972174"/>
              <a:ext cx="2241091" cy="2300207"/>
            </a:xfrm>
            <a:prstGeom prst="roundRect">
              <a:avLst>
                <a:gd name="adj" fmla="val 2557"/>
              </a:avLst>
            </a:prstGeom>
            <a:noFill/>
            <a:ln w="3175">
              <a:solidFill>
                <a:schemeClr val="tx1"/>
              </a:solidFill>
            </a:ln>
          </p:spPr>
          <p:txBody>
            <a:bodyPr lIns="216003" tIns="287999" rIns="216003" bIns="287999" rtlCol="0" anchor="t" anchorCtr="0"/>
            <a:lstStyle/>
            <a:p>
              <a:pPr marL="0" marR="0" lvl="0" indent="0" algn="just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Source Sans Pro" panose="020B0503030403020204" pitchFamily="34" charset="0"/>
              </a:endParaRPr>
            </a:p>
          </p:txBody>
        </p:sp>
        <p:sp>
          <p:nvSpPr>
            <p:cNvPr id="69" name="9 Rectángulo">
              <a:extLst>
                <a:ext uri="{FF2B5EF4-FFF2-40B4-BE49-F238E27FC236}">
                  <a16:creationId xmlns:a16="http://schemas.microsoft.com/office/drawing/2014/main" id="{8A47948C-682E-A021-14A3-1CD19F2E485C}"/>
                </a:ext>
              </a:extLst>
            </p:cNvPr>
            <p:cNvSpPr/>
            <p:nvPr/>
          </p:nvSpPr>
          <p:spPr bwMode="auto">
            <a:xfrm>
              <a:off x="6241036" y="5223322"/>
              <a:ext cx="2283777" cy="923560"/>
            </a:xfrm>
            <a:custGeom>
              <a:avLst/>
              <a:gdLst/>
              <a:ahLst/>
              <a:cxnLst/>
              <a:rect l="l" t="t" r="r" b="b"/>
              <a:pathLst>
                <a:path w="2295255" h="1396618">
                  <a:moveTo>
                    <a:pt x="0" y="0"/>
                  </a:moveTo>
                  <a:lnTo>
                    <a:pt x="2295255" y="0"/>
                  </a:lnTo>
                  <a:lnTo>
                    <a:pt x="2295255" y="1396618"/>
                  </a:lnTo>
                  <a:lnTo>
                    <a:pt x="1147628" y="1155024"/>
                  </a:lnTo>
                  <a:lnTo>
                    <a:pt x="0" y="1396618"/>
                  </a:lnTo>
                  <a:close/>
                </a:path>
              </a:pathLst>
            </a:custGeom>
            <a:solidFill>
              <a:srgbClr val="BFBEB1"/>
            </a:solidFill>
            <a:ln>
              <a:noFill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600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2B87F9B4-A5C7-1DA3-010D-BAAF115DED08}"/>
                </a:ext>
              </a:extLst>
            </p:cNvPr>
            <p:cNvGrpSpPr/>
            <p:nvPr/>
          </p:nvGrpSpPr>
          <p:grpSpPr>
            <a:xfrm>
              <a:off x="7072534" y="5330442"/>
              <a:ext cx="557113" cy="589866"/>
              <a:chOff x="7742238" y="3649663"/>
              <a:chExt cx="627062" cy="644526"/>
            </a:xfrm>
            <a:solidFill>
              <a:schemeClr val="tx1"/>
            </a:solidFill>
          </p:grpSpPr>
          <p:sp>
            <p:nvSpPr>
              <p:cNvPr id="73" name="Freeform 14">
                <a:extLst>
                  <a:ext uri="{FF2B5EF4-FFF2-40B4-BE49-F238E27FC236}">
                    <a16:creationId xmlns:a16="http://schemas.microsoft.com/office/drawing/2014/main" id="{F2A836AC-CC8A-7073-6DEA-046AB066E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42238" y="3649663"/>
                <a:ext cx="542925" cy="541338"/>
              </a:xfrm>
              <a:custGeom>
                <a:avLst/>
                <a:gdLst>
                  <a:gd name="T0" fmla="*/ 76 w 142"/>
                  <a:gd name="T1" fmla="*/ 130 h 142"/>
                  <a:gd name="T2" fmla="*/ 71 w 142"/>
                  <a:gd name="T3" fmla="*/ 130 h 142"/>
                  <a:gd name="T4" fmla="*/ 12 w 142"/>
                  <a:gd name="T5" fmla="*/ 71 h 142"/>
                  <a:gd name="T6" fmla="*/ 71 w 142"/>
                  <a:gd name="T7" fmla="*/ 12 h 142"/>
                  <a:gd name="T8" fmla="*/ 130 w 142"/>
                  <a:gd name="T9" fmla="*/ 71 h 142"/>
                  <a:gd name="T10" fmla="*/ 129 w 142"/>
                  <a:gd name="T11" fmla="*/ 81 h 142"/>
                  <a:gd name="T12" fmla="*/ 140 w 142"/>
                  <a:gd name="T13" fmla="*/ 85 h 142"/>
                  <a:gd name="T14" fmla="*/ 142 w 142"/>
                  <a:gd name="T15" fmla="*/ 71 h 142"/>
                  <a:gd name="T16" fmla="*/ 71 w 142"/>
                  <a:gd name="T17" fmla="*/ 0 h 142"/>
                  <a:gd name="T18" fmla="*/ 0 w 142"/>
                  <a:gd name="T19" fmla="*/ 71 h 142"/>
                  <a:gd name="T20" fmla="*/ 71 w 142"/>
                  <a:gd name="T21" fmla="*/ 142 h 142"/>
                  <a:gd name="T22" fmla="*/ 80 w 142"/>
                  <a:gd name="T23" fmla="*/ 141 h 142"/>
                  <a:gd name="T24" fmla="*/ 76 w 142"/>
                  <a:gd name="T25" fmla="*/ 13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2" h="142">
                    <a:moveTo>
                      <a:pt x="76" y="130"/>
                    </a:moveTo>
                    <a:cubicBezTo>
                      <a:pt x="74" y="130"/>
                      <a:pt x="73" y="130"/>
                      <a:pt x="71" y="130"/>
                    </a:cubicBezTo>
                    <a:cubicBezTo>
                      <a:pt x="38" y="130"/>
                      <a:pt x="12" y="104"/>
                      <a:pt x="12" y="71"/>
                    </a:cubicBezTo>
                    <a:cubicBezTo>
                      <a:pt x="12" y="38"/>
                      <a:pt x="38" y="12"/>
                      <a:pt x="71" y="12"/>
                    </a:cubicBezTo>
                    <a:cubicBezTo>
                      <a:pt x="103" y="12"/>
                      <a:pt x="130" y="38"/>
                      <a:pt x="130" y="71"/>
                    </a:cubicBezTo>
                    <a:cubicBezTo>
                      <a:pt x="130" y="74"/>
                      <a:pt x="129" y="78"/>
                      <a:pt x="129" y="81"/>
                    </a:cubicBezTo>
                    <a:cubicBezTo>
                      <a:pt x="140" y="85"/>
                      <a:pt x="140" y="85"/>
                      <a:pt x="140" y="85"/>
                    </a:cubicBezTo>
                    <a:cubicBezTo>
                      <a:pt x="141" y="80"/>
                      <a:pt x="142" y="76"/>
                      <a:pt x="142" y="71"/>
                    </a:cubicBezTo>
                    <a:cubicBezTo>
                      <a:pt x="142" y="32"/>
                      <a:pt x="110" y="0"/>
                      <a:pt x="71" y="0"/>
                    </a:cubicBezTo>
                    <a:cubicBezTo>
                      <a:pt x="32" y="0"/>
                      <a:pt x="0" y="32"/>
                      <a:pt x="0" y="71"/>
                    </a:cubicBezTo>
                    <a:cubicBezTo>
                      <a:pt x="0" y="110"/>
                      <a:pt x="32" y="142"/>
                      <a:pt x="71" y="142"/>
                    </a:cubicBezTo>
                    <a:cubicBezTo>
                      <a:pt x="74" y="142"/>
                      <a:pt x="77" y="142"/>
                      <a:pt x="80" y="141"/>
                    </a:cubicBezTo>
                    <a:lnTo>
                      <a:pt x="76" y="1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15">
                <a:extLst>
                  <a:ext uri="{FF2B5EF4-FFF2-40B4-BE49-F238E27FC236}">
                    <a16:creationId xmlns:a16="http://schemas.microsoft.com/office/drawing/2014/main" id="{03B953E1-CAEA-69A3-B69D-014149713F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83525" y="3798888"/>
                <a:ext cx="260350" cy="258763"/>
              </a:xfrm>
              <a:custGeom>
                <a:avLst/>
                <a:gdLst>
                  <a:gd name="T0" fmla="*/ 34 w 68"/>
                  <a:gd name="T1" fmla="*/ 68 h 68"/>
                  <a:gd name="T2" fmla="*/ 0 w 68"/>
                  <a:gd name="T3" fmla="*/ 34 h 68"/>
                  <a:gd name="T4" fmla="*/ 34 w 68"/>
                  <a:gd name="T5" fmla="*/ 0 h 68"/>
                  <a:gd name="T6" fmla="*/ 68 w 68"/>
                  <a:gd name="T7" fmla="*/ 34 h 68"/>
                  <a:gd name="T8" fmla="*/ 34 w 68"/>
                  <a:gd name="T9" fmla="*/ 68 h 68"/>
                  <a:gd name="T10" fmla="*/ 34 w 68"/>
                  <a:gd name="T11" fmla="*/ 12 h 68"/>
                  <a:gd name="T12" fmla="*/ 12 w 68"/>
                  <a:gd name="T13" fmla="*/ 34 h 68"/>
                  <a:gd name="T14" fmla="*/ 34 w 68"/>
                  <a:gd name="T15" fmla="*/ 56 h 68"/>
                  <a:gd name="T16" fmla="*/ 56 w 68"/>
                  <a:gd name="T17" fmla="*/ 34 h 68"/>
                  <a:gd name="T18" fmla="*/ 34 w 68"/>
                  <a:gd name="T1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68">
                    <a:moveTo>
                      <a:pt x="34" y="68"/>
                    </a:moveTo>
                    <a:cubicBezTo>
                      <a:pt x="16" y="68"/>
                      <a:pt x="0" y="52"/>
                      <a:pt x="0" y="34"/>
                    </a:cubicBezTo>
                    <a:cubicBezTo>
                      <a:pt x="0" y="15"/>
                      <a:pt x="16" y="0"/>
                      <a:pt x="34" y="0"/>
                    </a:cubicBezTo>
                    <a:cubicBezTo>
                      <a:pt x="53" y="0"/>
                      <a:pt x="68" y="15"/>
                      <a:pt x="68" y="34"/>
                    </a:cubicBezTo>
                    <a:cubicBezTo>
                      <a:pt x="68" y="52"/>
                      <a:pt x="53" y="68"/>
                      <a:pt x="34" y="68"/>
                    </a:cubicBezTo>
                    <a:close/>
                    <a:moveTo>
                      <a:pt x="34" y="12"/>
                    </a:moveTo>
                    <a:cubicBezTo>
                      <a:pt x="22" y="12"/>
                      <a:pt x="12" y="22"/>
                      <a:pt x="12" y="34"/>
                    </a:cubicBezTo>
                    <a:cubicBezTo>
                      <a:pt x="12" y="46"/>
                      <a:pt x="22" y="56"/>
                      <a:pt x="34" y="56"/>
                    </a:cubicBezTo>
                    <a:cubicBezTo>
                      <a:pt x="46" y="56"/>
                      <a:pt x="56" y="46"/>
                      <a:pt x="56" y="34"/>
                    </a:cubicBezTo>
                    <a:cubicBezTo>
                      <a:pt x="56" y="22"/>
                      <a:pt x="46" y="12"/>
                      <a:pt x="3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Freeform 16">
                <a:extLst>
                  <a:ext uri="{FF2B5EF4-FFF2-40B4-BE49-F238E27FC236}">
                    <a16:creationId xmlns:a16="http://schemas.microsoft.com/office/drawing/2014/main" id="{C13B3C3A-159D-6079-6943-5AA86181A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9413" y="3921126"/>
                <a:ext cx="369887" cy="373063"/>
              </a:xfrm>
              <a:custGeom>
                <a:avLst/>
                <a:gdLst>
                  <a:gd name="T0" fmla="*/ 233 w 233"/>
                  <a:gd name="T1" fmla="*/ 204 h 235"/>
                  <a:gd name="T2" fmla="*/ 137 w 233"/>
                  <a:gd name="T3" fmla="*/ 110 h 235"/>
                  <a:gd name="T4" fmla="*/ 214 w 233"/>
                  <a:gd name="T5" fmla="*/ 74 h 235"/>
                  <a:gd name="T6" fmla="*/ 0 w 233"/>
                  <a:gd name="T7" fmla="*/ 0 h 235"/>
                  <a:gd name="T8" fmla="*/ 72 w 233"/>
                  <a:gd name="T9" fmla="*/ 218 h 235"/>
                  <a:gd name="T10" fmla="*/ 108 w 233"/>
                  <a:gd name="T11" fmla="*/ 141 h 235"/>
                  <a:gd name="T12" fmla="*/ 202 w 233"/>
                  <a:gd name="T13" fmla="*/ 235 h 235"/>
                  <a:gd name="T14" fmla="*/ 233 w 233"/>
                  <a:gd name="T15" fmla="*/ 204 h 235"/>
                  <a:gd name="T16" fmla="*/ 233 w 233"/>
                  <a:gd name="T17" fmla="*/ 204 h 235"/>
                  <a:gd name="T18" fmla="*/ 233 w 233"/>
                  <a:gd name="T19" fmla="*/ 204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3" h="235">
                    <a:moveTo>
                      <a:pt x="233" y="204"/>
                    </a:moveTo>
                    <a:lnTo>
                      <a:pt x="137" y="110"/>
                    </a:lnTo>
                    <a:lnTo>
                      <a:pt x="214" y="74"/>
                    </a:lnTo>
                    <a:lnTo>
                      <a:pt x="0" y="0"/>
                    </a:lnTo>
                    <a:lnTo>
                      <a:pt x="72" y="218"/>
                    </a:lnTo>
                    <a:lnTo>
                      <a:pt x="108" y="141"/>
                    </a:lnTo>
                    <a:lnTo>
                      <a:pt x="202" y="235"/>
                    </a:lnTo>
                    <a:lnTo>
                      <a:pt x="233" y="204"/>
                    </a:lnTo>
                    <a:lnTo>
                      <a:pt x="233" y="204"/>
                    </a:lnTo>
                    <a:lnTo>
                      <a:pt x="233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ABF4D41-A87E-C227-5D08-05548106CCBA}"/>
              </a:ext>
            </a:extLst>
          </p:cNvPr>
          <p:cNvGrpSpPr/>
          <p:nvPr/>
        </p:nvGrpSpPr>
        <p:grpSpPr>
          <a:xfrm>
            <a:off x="1015176" y="2972174"/>
            <a:ext cx="2283777" cy="3174708"/>
            <a:chOff x="1015176" y="2972174"/>
            <a:chExt cx="2283777" cy="3174708"/>
          </a:xfrm>
        </p:grpSpPr>
        <p:sp>
          <p:nvSpPr>
            <p:cNvPr id="64" name="7 Rectángulo redondeado">
              <a:extLst>
                <a:ext uri="{FF2B5EF4-FFF2-40B4-BE49-F238E27FC236}">
                  <a16:creationId xmlns:a16="http://schemas.microsoft.com/office/drawing/2014/main" id="{F0942F72-531E-9AB8-7EB4-F110C4AFA4B3}"/>
                </a:ext>
              </a:extLst>
            </p:cNvPr>
            <p:cNvSpPr/>
            <p:nvPr/>
          </p:nvSpPr>
          <p:spPr bwMode="auto">
            <a:xfrm>
              <a:off x="1036521" y="2972174"/>
              <a:ext cx="2241091" cy="2300207"/>
            </a:xfrm>
            <a:prstGeom prst="roundRect">
              <a:avLst>
                <a:gd name="adj" fmla="val 2557"/>
              </a:avLst>
            </a:prstGeom>
            <a:noFill/>
            <a:ln w="3175">
              <a:solidFill>
                <a:schemeClr val="tx1"/>
              </a:solidFill>
            </a:ln>
          </p:spPr>
          <p:txBody>
            <a:bodyPr lIns="216003" tIns="287999" rIns="216003" bIns="287999" rtlCol="0" anchor="t" anchorCtr="0"/>
            <a:lstStyle/>
            <a:p>
              <a:pPr marL="0" marR="0" lvl="0" indent="0" algn="just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Source Sans Pro" panose="020B0503030403020204" pitchFamily="34" charset="0"/>
              </a:endParaRPr>
            </a:p>
          </p:txBody>
        </p:sp>
        <p:sp>
          <p:nvSpPr>
            <p:cNvPr id="71" name="9 Rectángulo">
              <a:extLst>
                <a:ext uri="{FF2B5EF4-FFF2-40B4-BE49-F238E27FC236}">
                  <a16:creationId xmlns:a16="http://schemas.microsoft.com/office/drawing/2014/main" id="{19D8EA30-49DA-276B-DA0F-9ACC1D5F9EC8}"/>
                </a:ext>
              </a:extLst>
            </p:cNvPr>
            <p:cNvSpPr/>
            <p:nvPr/>
          </p:nvSpPr>
          <p:spPr bwMode="auto">
            <a:xfrm>
              <a:off x="1015176" y="5223322"/>
              <a:ext cx="2283777" cy="923560"/>
            </a:xfrm>
            <a:custGeom>
              <a:avLst/>
              <a:gdLst/>
              <a:ahLst/>
              <a:cxnLst/>
              <a:rect l="l" t="t" r="r" b="b"/>
              <a:pathLst>
                <a:path w="2295255" h="1396618">
                  <a:moveTo>
                    <a:pt x="0" y="0"/>
                  </a:moveTo>
                  <a:lnTo>
                    <a:pt x="2295255" y="0"/>
                  </a:lnTo>
                  <a:lnTo>
                    <a:pt x="2295255" y="1396618"/>
                  </a:lnTo>
                  <a:lnTo>
                    <a:pt x="1147628" y="1155024"/>
                  </a:lnTo>
                  <a:lnTo>
                    <a:pt x="0" y="1396618"/>
                  </a:lnTo>
                  <a:close/>
                </a:path>
              </a:pathLst>
            </a:custGeom>
            <a:solidFill>
              <a:srgbClr val="BFBEB1"/>
            </a:solidFill>
            <a:ln>
              <a:noFill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600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EE3782CD-184A-C4EB-ACDF-6FEBE1D80F51}"/>
                </a:ext>
              </a:extLst>
            </p:cNvPr>
            <p:cNvGrpSpPr/>
            <p:nvPr/>
          </p:nvGrpSpPr>
          <p:grpSpPr>
            <a:xfrm>
              <a:off x="1948844" y="5387212"/>
              <a:ext cx="489656" cy="504396"/>
              <a:chOff x="8756835" y="3387391"/>
              <a:chExt cx="380133" cy="380134"/>
            </a:xfrm>
            <a:solidFill>
              <a:schemeClr val="tx1"/>
            </a:solidFill>
          </p:grpSpPr>
          <p:sp>
            <p:nvSpPr>
              <p:cNvPr id="77" name="Freeform 11">
                <a:extLst>
                  <a:ext uri="{FF2B5EF4-FFF2-40B4-BE49-F238E27FC236}">
                    <a16:creationId xmlns:a16="http://schemas.microsoft.com/office/drawing/2014/main" id="{5A8FF8EC-A467-C73D-A0CE-0F2E05A16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7479" y="3387391"/>
                <a:ext cx="179489" cy="179490"/>
              </a:xfrm>
              <a:custGeom>
                <a:avLst/>
                <a:gdLst>
                  <a:gd name="T0" fmla="*/ 12 w 117"/>
                  <a:gd name="T1" fmla="*/ 98 h 117"/>
                  <a:gd name="T2" fmla="*/ 16 w 117"/>
                  <a:gd name="T3" fmla="*/ 94 h 117"/>
                  <a:gd name="T4" fmla="*/ 23 w 117"/>
                  <a:gd name="T5" fmla="*/ 94 h 117"/>
                  <a:gd name="T6" fmla="*/ 23 w 117"/>
                  <a:gd name="T7" fmla="*/ 101 h 117"/>
                  <a:gd name="T8" fmla="*/ 19 w 117"/>
                  <a:gd name="T9" fmla="*/ 105 h 117"/>
                  <a:gd name="T10" fmla="*/ 31 w 117"/>
                  <a:gd name="T11" fmla="*/ 117 h 117"/>
                  <a:gd name="T12" fmla="*/ 53 w 117"/>
                  <a:gd name="T13" fmla="*/ 95 h 117"/>
                  <a:gd name="T14" fmla="*/ 101 w 117"/>
                  <a:gd name="T15" fmla="*/ 83 h 117"/>
                  <a:gd name="T16" fmla="*/ 113 w 117"/>
                  <a:gd name="T17" fmla="*/ 39 h 117"/>
                  <a:gd name="T18" fmla="*/ 87 w 117"/>
                  <a:gd name="T19" fmla="*/ 65 h 117"/>
                  <a:gd name="T20" fmla="*/ 68 w 117"/>
                  <a:gd name="T21" fmla="*/ 65 h 117"/>
                  <a:gd name="T22" fmla="*/ 52 w 117"/>
                  <a:gd name="T23" fmla="*/ 49 h 117"/>
                  <a:gd name="T24" fmla="*/ 52 w 117"/>
                  <a:gd name="T25" fmla="*/ 30 h 117"/>
                  <a:gd name="T26" fmla="*/ 78 w 117"/>
                  <a:gd name="T27" fmla="*/ 4 h 117"/>
                  <a:gd name="T28" fmla="*/ 34 w 117"/>
                  <a:gd name="T29" fmla="*/ 17 h 117"/>
                  <a:gd name="T30" fmla="*/ 22 w 117"/>
                  <a:gd name="T31" fmla="*/ 64 h 117"/>
                  <a:gd name="T32" fmla="*/ 0 w 117"/>
                  <a:gd name="T33" fmla="*/ 86 h 117"/>
                  <a:gd name="T34" fmla="*/ 12 w 117"/>
                  <a:gd name="T35" fmla="*/ 9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7" h="117">
                    <a:moveTo>
                      <a:pt x="12" y="98"/>
                    </a:moveTo>
                    <a:cubicBezTo>
                      <a:pt x="16" y="94"/>
                      <a:pt x="16" y="94"/>
                      <a:pt x="16" y="94"/>
                    </a:cubicBezTo>
                    <a:cubicBezTo>
                      <a:pt x="18" y="92"/>
                      <a:pt x="21" y="92"/>
                      <a:pt x="23" y="94"/>
                    </a:cubicBezTo>
                    <a:cubicBezTo>
                      <a:pt x="25" y="96"/>
                      <a:pt x="25" y="99"/>
                      <a:pt x="23" y="101"/>
                    </a:cubicBezTo>
                    <a:cubicBezTo>
                      <a:pt x="19" y="105"/>
                      <a:pt x="19" y="105"/>
                      <a:pt x="19" y="105"/>
                    </a:cubicBezTo>
                    <a:cubicBezTo>
                      <a:pt x="31" y="117"/>
                      <a:pt x="31" y="117"/>
                      <a:pt x="31" y="117"/>
                    </a:cubicBezTo>
                    <a:cubicBezTo>
                      <a:pt x="53" y="95"/>
                      <a:pt x="53" y="95"/>
                      <a:pt x="53" y="95"/>
                    </a:cubicBezTo>
                    <a:cubicBezTo>
                      <a:pt x="69" y="100"/>
                      <a:pt x="88" y="96"/>
                      <a:pt x="101" y="83"/>
                    </a:cubicBezTo>
                    <a:cubicBezTo>
                      <a:pt x="113" y="71"/>
                      <a:pt x="117" y="54"/>
                      <a:pt x="113" y="39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2" y="70"/>
                      <a:pt x="74" y="70"/>
                      <a:pt x="68" y="65"/>
                    </a:cubicBezTo>
                    <a:cubicBezTo>
                      <a:pt x="52" y="49"/>
                      <a:pt x="52" y="49"/>
                      <a:pt x="52" y="49"/>
                    </a:cubicBezTo>
                    <a:cubicBezTo>
                      <a:pt x="47" y="44"/>
                      <a:pt x="47" y="35"/>
                      <a:pt x="52" y="30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63" y="0"/>
                      <a:pt x="46" y="5"/>
                      <a:pt x="34" y="17"/>
                    </a:cubicBezTo>
                    <a:cubicBezTo>
                      <a:pt x="21" y="29"/>
                      <a:pt x="17" y="48"/>
                      <a:pt x="22" y="64"/>
                    </a:cubicBezTo>
                    <a:cubicBezTo>
                      <a:pt x="0" y="86"/>
                      <a:pt x="0" y="86"/>
                      <a:pt x="0" y="86"/>
                    </a:cubicBezTo>
                    <a:lnTo>
                      <a:pt x="12" y="9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8" name="Freeform 12">
                <a:extLst>
                  <a:ext uri="{FF2B5EF4-FFF2-40B4-BE49-F238E27FC236}">
                    <a16:creationId xmlns:a16="http://schemas.microsoft.com/office/drawing/2014/main" id="{A1EB7551-07F4-CDC0-614E-1896AF0E8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6835" y="3589958"/>
                <a:ext cx="177566" cy="177567"/>
              </a:xfrm>
              <a:custGeom>
                <a:avLst/>
                <a:gdLst>
                  <a:gd name="T0" fmla="*/ 105 w 116"/>
                  <a:gd name="T1" fmla="*/ 19 h 116"/>
                  <a:gd name="T2" fmla="*/ 101 w 116"/>
                  <a:gd name="T3" fmla="*/ 23 h 116"/>
                  <a:gd name="T4" fmla="*/ 93 w 116"/>
                  <a:gd name="T5" fmla="*/ 23 h 116"/>
                  <a:gd name="T6" fmla="*/ 93 w 116"/>
                  <a:gd name="T7" fmla="*/ 15 h 116"/>
                  <a:gd name="T8" fmla="*/ 97 w 116"/>
                  <a:gd name="T9" fmla="*/ 11 h 116"/>
                  <a:gd name="T10" fmla="*/ 86 w 116"/>
                  <a:gd name="T11" fmla="*/ 0 h 116"/>
                  <a:gd name="T12" fmla="*/ 64 w 116"/>
                  <a:gd name="T13" fmla="*/ 22 h 116"/>
                  <a:gd name="T14" fmla="*/ 16 w 116"/>
                  <a:gd name="T15" fmla="*/ 34 h 116"/>
                  <a:gd name="T16" fmla="*/ 4 w 116"/>
                  <a:gd name="T17" fmla="*/ 78 h 116"/>
                  <a:gd name="T18" fmla="*/ 30 w 116"/>
                  <a:gd name="T19" fmla="*/ 52 h 116"/>
                  <a:gd name="T20" fmla="*/ 48 w 116"/>
                  <a:gd name="T21" fmla="*/ 52 h 116"/>
                  <a:gd name="T22" fmla="*/ 64 w 116"/>
                  <a:gd name="T23" fmla="*/ 68 h 116"/>
                  <a:gd name="T24" fmla="*/ 64 w 116"/>
                  <a:gd name="T25" fmla="*/ 86 h 116"/>
                  <a:gd name="T26" fmla="*/ 38 w 116"/>
                  <a:gd name="T27" fmla="*/ 113 h 116"/>
                  <a:gd name="T28" fmla="*/ 83 w 116"/>
                  <a:gd name="T29" fmla="*/ 100 h 116"/>
                  <a:gd name="T30" fmla="*/ 94 w 116"/>
                  <a:gd name="T31" fmla="*/ 52 h 116"/>
                  <a:gd name="T32" fmla="*/ 116 w 116"/>
                  <a:gd name="T33" fmla="*/ 30 h 116"/>
                  <a:gd name="T34" fmla="*/ 105 w 116"/>
                  <a:gd name="T35" fmla="*/ 1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6" h="116">
                    <a:moveTo>
                      <a:pt x="105" y="19"/>
                    </a:moveTo>
                    <a:cubicBezTo>
                      <a:pt x="101" y="23"/>
                      <a:pt x="101" y="23"/>
                      <a:pt x="101" y="23"/>
                    </a:cubicBezTo>
                    <a:cubicBezTo>
                      <a:pt x="99" y="25"/>
                      <a:pt x="95" y="25"/>
                      <a:pt x="93" y="23"/>
                    </a:cubicBezTo>
                    <a:cubicBezTo>
                      <a:pt x="91" y="21"/>
                      <a:pt x="91" y="17"/>
                      <a:pt x="93" y="15"/>
                    </a:cubicBezTo>
                    <a:cubicBezTo>
                      <a:pt x="97" y="11"/>
                      <a:pt x="97" y="11"/>
                      <a:pt x="97" y="11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47" y="17"/>
                      <a:pt x="29" y="21"/>
                      <a:pt x="16" y="34"/>
                    </a:cubicBezTo>
                    <a:cubicBezTo>
                      <a:pt x="4" y="46"/>
                      <a:pt x="0" y="63"/>
                      <a:pt x="4" y="78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35" y="47"/>
                      <a:pt x="43" y="47"/>
                      <a:pt x="48" y="52"/>
                    </a:cubicBezTo>
                    <a:cubicBezTo>
                      <a:pt x="64" y="68"/>
                      <a:pt x="64" y="68"/>
                      <a:pt x="64" y="68"/>
                    </a:cubicBezTo>
                    <a:cubicBezTo>
                      <a:pt x="69" y="73"/>
                      <a:pt x="69" y="81"/>
                      <a:pt x="64" y="86"/>
                    </a:cubicBezTo>
                    <a:cubicBezTo>
                      <a:pt x="38" y="113"/>
                      <a:pt x="38" y="113"/>
                      <a:pt x="38" y="113"/>
                    </a:cubicBezTo>
                    <a:cubicBezTo>
                      <a:pt x="53" y="116"/>
                      <a:pt x="71" y="112"/>
                      <a:pt x="83" y="100"/>
                    </a:cubicBezTo>
                    <a:cubicBezTo>
                      <a:pt x="95" y="87"/>
                      <a:pt x="99" y="69"/>
                      <a:pt x="94" y="52"/>
                    </a:cubicBezTo>
                    <a:cubicBezTo>
                      <a:pt x="116" y="30"/>
                      <a:pt x="116" y="30"/>
                      <a:pt x="116" y="30"/>
                    </a:cubicBezTo>
                    <a:lnTo>
                      <a:pt x="105" y="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9" name="Freeform 13">
                <a:extLst>
                  <a:ext uri="{FF2B5EF4-FFF2-40B4-BE49-F238E27FC236}">
                    <a16:creationId xmlns:a16="http://schemas.microsoft.com/office/drawing/2014/main" id="{2D55C769-5928-FF69-A4F5-A1F2536023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56835" y="3387391"/>
                <a:ext cx="380133" cy="380134"/>
              </a:xfrm>
              <a:custGeom>
                <a:avLst/>
                <a:gdLst>
                  <a:gd name="T0" fmla="*/ 232 w 248"/>
                  <a:gd name="T1" fmla="*/ 166 h 248"/>
                  <a:gd name="T2" fmla="*/ 184 w 248"/>
                  <a:gd name="T3" fmla="*/ 154 h 248"/>
                  <a:gd name="T4" fmla="*/ 94 w 248"/>
                  <a:gd name="T5" fmla="*/ 64 h 248"/>
                  <a:gd name="T6" fmla="*/ 83 w 248"/>
                  <a:gd name="T7" fmla="*/ 17 h 248"/>
                  <a:gd name="T8" fmla="*/ 38 w 248"/>
                  <a:gd name="T9" fmla="*/ 4 h 248"/>
                  <a:gd name="T10" fmla="*/ 64 w 248"/>
                  <a:gd name="T11" fmla="*/ 30 h 248"/>
                  <a:gd name="T12" fmla="*/ 64 w 248"/>
                  <a:gd name="T13" fmla="*/ 49 h 248"/>
                  <a:gd name="T14" fmla="*/ 48 w 248"/>
                  <a:gd name="T15" fmla="*/ 65 h 248"/>
                  <a:gd name="T16" fmla="*/ 30 w 248"/>
                  <a:gd name="T17" fmla="*/ 65 h 248"/>
                  <a:gd name="T18" fmla="*/ 4 w 248"/>
                  <a:gd name="T19" fmla="*/ 39 h 248"/>
                  <a:gd name="T20" fmla="*/ 16 w 248"/>
                  <a:gd name="T21" fmla="*/ 83 h 248"/>
                  <a:gd name="T22" fmla="*/ 64 w 248"/>
                  <a:gd name="T23" fmla="*/ 95 h 248"/>
                  <a:gd name="T24" fmla="*/ 153 w 248"/>
                  <a:gd name="T25" fmla="*/ 184 h 248"/>
                  <a:gd name="T26" fmla="*/ 165 w 248"/>
                  <a:gd name="T27" fmla="*/ 232 h 248"/>
                  <a:gd name="T28" fmla="*/ 209 w 248"/>
                  <a:gd name="T29" fmla="*/ 245 h 248"/>
                  <a:gd name="T30" fmla="*/ 183 w 248"/>
                  <a:gd name="T31" fmla="*/ 218 h 248"/>
                  <a:gd name="T32" fmla="*/ 183 w 248"/>
                  <a:gd name="T33" fmla="*/ 200 h 248"/>
                  <a:gd name="T34" fmla="*/ 199 w 248"/>
                  <a:gd name="T35" fmla="*/ 184 h 248"/>
                  <a:gd name="T36" fmla="*/ 218 w 248"/>
                  <a:gd name="T37" fmla="*/ 184 h 248"/>
                  <a:gd name="T38" fmla="*/ 244 w 248"/>
                  <a:gd name="T39" fmla="*/ 210 h 248"/>
                  <a:gd name="T40" fmla="*/ 232 w 248"/>
                  <a:gd name="T41" fmla="*/ 166 h 248"/>
                  <a:gd name="T42" fmla="*/ 154 w 248"/>
                  <a:gd name="T43" fmla="*/ 155 h 248"/>
                  <a:gd name="T44" fmla="*/ 147 w 248"/>
                  <a:gd name="T45" fmla="*/ 155 h 248"/>
                  <a:gd name="T46" fmla="*/ 93 w 248"/>
                  <a:gd name="T47" fmla="*/ 101 h 248"/>
                  <a:gd name="T48" fmla="*/ 93 w 248"/>
                  <a:gd name="T49" fmla="*/ 94 h 248"/>
                  <a:gd name="T50" fmla="*/ 101 w 248"/>
                  <a:gd name="T51" fmla="*/ 94 h 248"/>
                  <a:gd name="T52" fmla="*/ 154 w 248"/>
                  <a:gd name="T53" fmla="*/ 147 h 248"/>
                  <a:gd name="T54" fmla="*/ 154 w 248"/>
                  <a:gd name="T55" fmla="*/ 155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8" h="248">
                    <a:moveTo>
                      <a:pt x="232" y="166"/>
                    </a:moveTo>
                    <a:cubicBezTo>
                      <a:pt x="219" y="153"/>
                      <a:pt x="200" y="149"/>
                      <a:pt x="184" y="154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99" y="48"/>
                      <a:pt x="95" y="29"/>
                      <a:pt x="83" y="17"/>
                    </a:cubicBezTo>
                    <a:cubicBezTo>
                      <a:pt x="71" y="5"/>
                      <a:pt x="53" y="0"/>
                      <a:pt x="38" y="4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9" y="35"/>
                      <a:pt x="69" y="44"/>
                      <a:pt x="64" y="49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3" y="70"/>
                      <a:pt x="35" y="70"/>
                      <a:pt x="30" y="6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0" y="54"/>
                      <a:pt x="4" y="71"/>
                      <a:pt x="16" y="83"/>
                    </a:cubicBezTo>
                    <a:cubicBezTo>
                      <a:pt x="29" y="96"/>
                      <a:pt x="47" y="100"/>
                      <a:pt x="64" y="95"/>
                    </a:cubicBezTo>
                    <a:cubicBezTo>
                      <a:pt x="153" y="184"/>
                      <a:pt x="153" y="184"/>
                      <a:pt x="153" y="184"/>
                    </a:cubicBezTo>
                    <a:cubicBezTo>
                      <a:pt x="148" y="201"/>
                      <a:pt x="152" y="219"/>
                      <a:pt x="165" y="232"/>
                    </a:cubicBezTo>
                    <a:cubicBezTo>
                      <a:pt x="177" y="244"/>
                      <a:pt x="194" y="248"/>
                      <a:pt x="209" y="245"/>
                    </a:cubicBezTo>
                    <a:cubicBezTo>
                      <a:pt x="183" y="218"/>
                      <a:pt x="183" y="218"/>
                      <a:pt x="183" y="218"/>
                    </a:cubicBezTo>
                    <a:cubicBezTo>
                      <a:pt x="178" y="213"/>
                      <a:pt x="178" y="205"/>
                      <a:pt x="183" y="200"/>
                    </a:cubicBezTo>
                    <a:cubicBezTo>
                      <a:pt x="199" y="184"/>
                      <a:pt x="199" y="184"/>
                      <a:pt x="199" y="184"/>
                    </a:cubicBezTo>
                    <a:cubicBezTo>
                      <a:pt x="205" y="179"/>
                      <a:pt x="213" y="179"/>
                      <a:pt x="218" y="184"/>
                    </a:cubicBezTo>
                    <a:cubicBezTo>
                      <a:pt x="244" y="210"/>
                      <a:pt x="244" y="210"/>
                      <a:pt x="244" y="210"/>
                    </a:cubicBezTo>
                    <a:cubicBezTo>
                      <a:pt x="248" y="195"/>
                      <a:pt x="244" y="178"/>
                      <a:pt x="232" y="166"/>
                    </a:cubicBezTo>
                    <a:close/>
                    <a:moveTo>
                      <a:pt x="154" y="155"/>
                    </a:moveTo>
                    <a:cubicBezTo>
                      <a:pt x="152" y="157"/>
                      <a:pt x="149" y="157"/>
                      <a:pt x="147" y="155"/>
                    </a:cubicBezTo>
                    <a:cubicBezTo>
                      <a:pt x="93" y="101"/>
                      <a:pt x="93" y="101"/>
                      <a:pt x="93" y="101"/>
                    </a:cubicBezTo>
                    <a:cubicBezTo>
                      <a:pt x="91" y="99"/>
                      <a:pt x="91" y="96"/>
                      <a:pt x="93" y="94"/>
                    </a:cubicBezTo>
                    <a:cubicBezTo>
                      <a:pt x="95" y="92"/>
                      <a:pt x="99" y="92"/>
                      <a:pt x="101" y="94"/>
                    </a:cubicBezTo>
                    <a:cubicBezTo>
                      <a:pt x="154" y="147"/>
                      <a:pt x="154" y="147"/>
                      <a:pt x="154" y="147"/>
                    </a:cubicBezTo>
                    <a:cubicBezTo>
                      <a:pt x="156" y="149"/>
                      <a:pt x="156" y="153"/>
                      <a:pt x="154" y="1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A083498-F427-9278-AFBC-2A1455369C1B}"/>
              </a:ext>
            </a:extLst>
          </p:cNvPr>
          <p:cNvGrpSpPr/>
          <p:nvPr/>
        </p:nvGrpSpPr>
        <p:grpSpPr>
          <a:xfrm>
            <a:off x="3628106" y="2972174"/>
            <a:ext cx="2283777" cy="3174708"/>
            <a:chOff x="3628106" y="2972174"/>
            <a:chExt cx="2283777" cy="3174708"/>
          </a:xfrm>
        </p:grpSpPr>
        <p:sp>
          <p:nvSpPr>
            <p:cNvPr id="65" name="7 Rectángulo redondeado">
              <a:extLst>
                <a:ext uri="{FF2B5EF4-FFF2-40B4-BE49-F238E27FC236}">
                  <a16:creationId xmlns:a16="http://schemas.microsoft.com/office/drawing/2014/main" id="{1BF32FCD-6DCB-DF1E-B4D1-E16E4EC5E3D9}"/>
                </a:ext>
              </a:extLst>
            </p:cNvPr>
            <p:cNvSpPr/>
            <p:nvPr/>
          </p:nvSpPr>
          <p:spPr bwMode="auto">
            <a:xfrm>
              <a:off x="3649450" y="2972174"/>
              <a:ext cx="2241091" cy="2300207"/>
            </a:xfrm>
            <a:prstGeom prst="roundRect">
              <a:avLst>
                <a:gd name="adj" fmla="val 2557"/>
              </a:avLst>
            </a:prstGeom>
            <a:noFill/>
            <a:ln w="3175">
              <a:solidFill>
                <a:schemeClr val="tx1"/>
              </a:solidFill>
            </a:ln>
          </p:spPr>
          <p:txBody>
            <a:bodyPr lIns="216003" tIns="287999" rIns="216003" bIns="287999" rtlCol="0" anchor="t" anchorCtr="0"/>
            <a:lstStyle/>
            <a:p>
              <a:pPr marL="0" marR="0" lvl="0" indent="0" algn="just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Source Sans Pro" panose="020B0503030403020204" pitchFamily="34" charset="0"/>
              </a:endParaRPr>
            </a:p>
          </p:txBody>
        </p:sp>
        <p:sp>
          <p:nvSpPr>
            <p:cNvPr id="70" name="9 Rectángulo">
              <a:extLst>
                <a:ext uri="{FF2B5EF4-FFF2-40B4-BE49-F238E27FC236}">
                  <a16:creationId xmlns:a16="http://schemas.microsoft.com/office/drawing/2014/main" id="{3F45D20A-9BCA-DB6B-75B3-4D9C8ECCA693}"/>
                </a:ext>
              </a:extLst>
            </p:cNvPr>
            <p:cNvSpPr/>
            <p:nvPr/>
          </p:nvSpPr>
          <p:spPr bwMode="auto">
            <a:xfrm>
              <a:off x="3628106" y="5223322"/>
              <a:ext cx="2283777" cy="923560"/>
            </a:xfrm>
            <a:custGeom>
              <a:avLst/>
              <a:gdLst/>
              <a:ahLst/>
              <a:cxnLst/>
              <a:rect l="l" t="t" r="r" b="b"/>
              <a:pathLst>
                <a:path w="2295255" h="1396618">
                  <a:moveTo>
                    <a:pt x="0" y="0"/>
                  </a:moveTo>
                  <a:lnTo>
                    <a:pt x="2295255" y="0"/>
                  </a:lnTo>
                  <a:lnTo>
                    <a:pt x="2295255" y="1396618"/>
                  </a:lnTo>
                  <a:lnTo>
                    <a:pt x="1147628" y="1155024"/>
                  </a:lnTo>
                  <a:lnTo>
                    <a:pt x="0" y="1396618"/>
                  </a:lnTo>
                  <a:close/>
                </a:path>
              </a:pathLst>
            </a:custGeom>
            <a:solidFill>
              <a:srgbClr val="BFBEB1"/>
            </a:solidFill>
            <a:ln>
              <a:noFill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600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80" name="Freeform 153">
              <a:extLst>
                <a:ext uri="{FF2B5EF4-FFF2-40B4-BE49-F238E27FC236}">
                  <a16:creationId xmlns:a16="http://schemas.microsoft.com/office/drawing/2014/main" id="{4A4588FD-2986-FC3B-5E8E-E67FFABE3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062" y="5364194"/>
              <a:ext cx="439036" cy="452252"/>
            </a:xfrm>
            <a:custGeom>
              <a:avLst/>
              <a:gdLst>
                <a:gd name="T0" fmla="*/ 50 w 62"/>
                <a:gd name="T1" fmla="*/ 49 h 62"/>
                <a:gd name="T2" fmla="*/ 44 w 62"/>
                <a:gd name="T3" fmla="*/ 54 h 62"/>
                <a:gd name="T4" fmla="*/ 24 w 62"/>
                <a:gd name="T5" fmla="*/ 54 h 62"/>
                <a:gd name="T6" fmla="*/ 21 w 62"/>
                <a:gd name="T7" fmla="*/ 50 h 62"/>
                <a:gd name="T8" fmla="*/ 24 w 62"/>
                <a:gd name="T9" fmla="*/ 42 h 62"/>
                <a:gd name="T10" fmla="*/ 56 w 62"/>
                <a:gd name="T11" fmla="*/ 42 h 62"/>
                <a:gd name="T12" fmla="*/ 62 w 62"/>
                <a:gd name="T13" fmla="*/ 14 h 62"/>
                <a:gd name="T14" fmla="*/ 11 w 62"/>
                <a:gd name="T15" fmla="*/ 7 h 62"/>
                <a:gd name="T16" fmla="*/ 7 w 62"/>
                <a:gd name="T17" fmla="*/ 5 h 62"/>
                <a:gd name="T18" fmla="*/ 7 w 62"/>
                <a:gd name="T19" fmla="*/ 4 h 62"/>
                <a:gd name="T20" fmla="*/ 4 w 62"/>
                <a:gd name="T21" fmla="*/ 0 h 62"/>
                <a:gd name="T22" fmla="*/ 0 w 62"/>
                <a:gd name="T23" fmla="*/ 4 h 62"/>
                <a:gd name="T24" fmla="*/ 4 w 62"/>
                <a:gd name="T25" fmla="*/ 8 h 62"/>
                <a:gd name="T26" fmla="*/ 4 w 62"/>
                <a:gd name="T27" fmla="*/ 8 h 62"/>
                <a:gd name="T28" fmla="*/ 9 w 62"/>
                <a:gd name="T29" fmla="*/ 11 h 62"/>
                <a:gd name="T30" fmla="*/ 17 w 62"/>
                <a:gd name="T31" fmla="*/ 42 h 62"/>
                <a:gd name="T32" fmla="*/ 19 w 62"/>
                <a:gd name="T33" fmla="*/ 42 h 62"/>
                <a:gd name="T34" fmla="*/ 17 w 62"/>
                <a:gd name="T35" fmla="*/ 49 h 62"/>
                <a:gd name="T36" fmla="*/ 17 w 62"/>
                <a:gd name="T37" fmla="*/ 49 h 62"/>
                <a:gd name="T38" fmla="*/ 10 w 62"/>
                <a:gd name="T39" fmla="*/ 55 h 62"/>
                <a:gd name="T40" fmla="*/ 17 w 62"/>
                <a:gd name="T41" fmla="*/ 62 h 62"/>
                <a:gd name="T42" fmla="*/ 23 w 62"/>
                <a:gd name="T43" fmla="*/ 58 h 62"/>
                <a:gd name="T44" fmla="*/ 44 w 62"/>
                <a:gd name="T45" fmla="*/ 58 h 62"/>
                <a:gd name="T46" fmla="*/ 50 w 62"/>
                <a:gd name="T47" fmla="*/ 62 h 62"/>
                <a:gd name="T48" fmla="*/ 57 w 62"/>
                <a:gd name="T49" fmla="*/ 55 h 62"/>
                <a:gd name="T50" fmla="*/ 50 w 62"/>
                <a:gd name="T51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62">
                  <a:moveTo>
                    <a:pt x="50" y="49"/>
                  </a:moveTo>
                  <a:cubicBezTo>
                    <a:pt x="47" y="49"/>
                    <a:pt x="45" y="51"/>
                    <a:pt x="4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3" y="52"/>
                    <a:pt x="22" y="51"/>
                    <a:pt x="21" y="50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3" y="49"/>
                    <a:pt x="10" y="52"/>
                    <a:pt x="10" y="55"/>
                  </a:cubicBezTo>
                  <a:cubicBezTo>
                    <a:pt x="10" y="59"/>
                    <a:pt x="13" y="62"/>
                    <a:pt x="17" y="62"/>
                  </a:cubicBezTo>
                  <a:cubicBezTo>
                    <a:pt x="20" y="62"/>
                    <a:pt x="22" y="60"/>
                    <a:pt x="23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5" y="60"/>
                    <a:pt x="47" y="62"/>
                    <a:pt x="50" y="62"/>
                  </a:cubicBezTo>
                  <a:cubicBezTo>
                    <a:pt x="54" y="62"/>
                    <a:pt x="57" y="59"/>
                    <a:pt x="57" y="55"/>
                  </a:cubicBezTo>
                  <a:cubicBezTo>
                    <a:pt x="57" y="52"/>
                    <a:pt x="54" y="49"/>
                    <a:pt x="50" y="4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0E4188C-5675-BC0F-E5B7-D769B7833F2B}"/>
              </a:ext>
            </a:extLst>
          </p:cNvPr>
          <p:cNvGrpSpPr/>
          <p:nvPr/>
        </p:nvGrpSpPr>
        <p:grpSpPr>
          <a:xfrm>
            <a:off x="8853966" y="2972174"/>
            <a:ext cx="2283777" cy="3174708"/>
            <a:chOff x="8853966" y="2972174"/>
            <a:chExt cx="2283777" cy="3174708"/>
          </a:xfrm>
        </p:grpSpPr>
        <p:sp>
          <p:nvSpPr>
            <p:cNvPr id="67" name="7 Rectángulo redondeado">
              <a:extLst>
                <a:ext uri="{FF2B5EF4-FFF2-40B4-BE49-F238E27FC236}">
                  <a16:creationId xmlns:a16="http://schemas.microsoft.com/office/drawing/2014/main" id="{671E0866-D525-EC09-54FF-3212C8D57EC5}"/>
                </a:ext>
              </a:extLst>
            </p:cNvPr>
            <p:cNvSpPr/>
            <p:nvPr/>
          </p:nvSpPr>
          <p:spPr bwMode="auto">
            <a:xfrm>
              <a:off x="8875309" y="2972174"/>
              <a:ext cx="2241091" cy="2300207"/>
            </a:xfrm>
            <a:prstGeom prst="roundRect">
              <a:avLst>
                <a:gd name="adj" fmla="val 2557"/>
              </a:avLst>
            </a:prstGeom>
            <a:noFill/>
            <a:ln w="3175">
              <a:solidFill>
                <a:schemeClr val="tx1"/>
              </a:solidFill>
            </a:ln>
          </p:spPr>
          <p:txBody>
            <a:bodyPr lIns="216003" tIns="287999" rIns="216003" bIns="287999" rtlCol="0" anchor="t" anchorCtr="0"/>
            <a:lstStyle/>
            <a:p>
              <a:pPr marL="0" marR="0" lvl="0" indent="0" algn="just" defTabSz="91440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Source Sans Pro" panose="020B0503030403020204" pitchFamily="34" charset="0"/>
              </a:endParaRPr>
            </a:p>
          </p:txBody>
        </p:sp>
        <p:sp>
          <p:nvSpPr>
            <p:cNvPr id="68" name="9 Rectángulo">
              <a:extLst>
                <a:ext uri="{FF2B5EF4-FFF2-40B4-BE49-F238E27FC236}">
                  <a16:creationId xmlns:a16="http://schemas.microsoft.com/office/drawing/2014/main" id="{4D305D21-FF19-15BC-E812-B467175A58CC}"/>
                </a:ext>
              </a:extLst>
            </p:cNvPr>
            <p:cNvSpPr/>
            <p:nvPr/>
          </p:nvSpPr>
          <p:spPr bwMode="auto">
            <a:xfrm>
              <a:off x="8853966" y="5223322"/>
              <a:ext cx="2283777" cy="923560"/>
            </a:xfrm>
            <a:custGeom>
              <a:avLst/>
              <a:gdLst/>
              <a:ahLst/>
              <a:cxnLst/>
              <a:rect l="l" t="t" r="r" b="b"/>
              <a:pathLst>
                <a:path w="2295255" h="1396618">
                  <a:moveTo>
                    <a:pt x="0" y="0"/>
                  </a:moveTo>
                  <a:lnTo>
                    <a:pt x="2295255" y="0"/>
                  </a:lnTo>
                  <a:lnTo>
                    <a:pt x="2295255" y="1396618"/>
                  </a:lnTo>
                  <a:lnTo>
                    <a:pt x="1147628" y="1155024"/>
                  </a:lnTo>
                  <a:lnTo>
                    <a:pt x="0" y="1396618"/>
                  </a:lnTo>
                  <a:close/>
                </a:path>
              </a:pathLst>
            </a:custGeom>
            <a:solidFill>
              <a:srgbClr val="BFBEB1"/>
            </a:solidFill>
            <a:ln>
              <a:noFill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600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E6A930E9-4E47-6444-0BDD-49C242275A4D}"/>
                </a:ext>
              </a:extLst>
            </p:cNvPr>
            <p:cNvGrpSpPr/>
            <p:nvPr/>
          </p:nvGrpSpPr>
          <p:grpSpPr>
            <a:xfrm>
              <a:off x="9805649" y="5349612"/>
              <a:ext cx="432456" cy="491781"/>
              <a:chOff x="9805987" y="1155701"/>
              <a:chExt cx="439738" cy="500062"/>
            </a:xfrm>
            <a:solidFill>
              <a:schemeClr val="tx1"/>
            </a:solidFill>
          </p:grpSpPr>
          <p:sp>
            <p:nvSpPr>
              <p:cNvPr id="82" name="Freeform 108">
                <a:extLst>
                  <a:ext uri="{FF2B5EF4-FFF2-40B4-BE49-F238E27FC236}">
                    <a16:creationId xmlns:a16="http://schemas.microsoft.com/office/drawing/2014/main" id="{8687FCB5-42C0-EE10-94E2-A86231D5B2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9650" y="1155701"/>
                <a:ext cx="252413" cy="125413"/>
              </a:xfrm>
              <a:custGeom>
                <a:avLst/>
                <a:gdLst>
                  <a:gd name="T0" fmla="*/ 32 w 32"/>
                  <a:gd name="T1" fmla="*/ 8 h 16"/>
                  <a:gd name="T2" fmla="*/ 24 w 32"/>
                  <a:gd name="T3" fmla="*/ 8 h 16"/>
                  <a:gd name="T4" fmla="*/ 16 w 32"/>
                  <a:gd name="T5" fmla="*/ 0 h 16"/>
                  <a:gd name="T6" fmla="*/ 8 w 32"/>
                  <a:gd name="T7" fmla="*/ 8 h 16"/>
                  <a:gd name="T8" fmla="*/ 0 w 32"/>
                  <a:gd name="T9" fmla="*/ 8 h 16"/>
                  <a:gd name="T10" fmla="*/ 0 w 32"/>
                  <a:gd name="T11" fmla="*/ 16 h 16"/>
                  <a:gd name="T12" fmla="*/ 32 w 32"/>
                  <a:gd name="T13" fmla="*/ 16 h 16"/>
                  <a:gd name="T14" fmla="*/ 32 w 32"/>
                  <a:gd name="T15" fmla="*/ 8 h 16"/>
                  <a:gd name="T16" fmla="*/ 16 w 32"/>
                  <a:gd name="T17" fmla="*/ 12 h 16"/>
                  <a:gd name="T18" fmla="*/ 12 w 32"/>
                  <a:gd name="T19" fmla="*/ 8 h 16"/>
                  <a:gd name="T20" fmla="*/ 16 w 32"/>
                  <a:gd name="T21" fmla="*/ 4 h 16"/>
                  <a:gd name="T22" fmla="*/ 20 w 32"/>
                  <a:gd name="T23" fmla="*/ 8 h 16"/>
                  <a:gd name="T24" fmla="*/ 16 w 32"/>
                  <a:gd name="T25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16">
                    <a:moveTo>
                      <a:pt x="32" y="8"/>
                    </a:move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2" y="0"/>
                      <a:pt x="8" y="4"/>
                      <a:pt x="8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8"/>
                    </a:lnTo>
                    <a:close/>
                    <a:moveTo>
                      <a:pt x="16" y="12"/>
                    </a:moveTo>
                    <a:cubicBezTo>
                      <a:pt x="14" y="12"/>
                      <a:pt x="12" y="10"/>
                      <a:pt x="12" y="8"/>
                    </a:cubicBezTo>
                    <a:cubicBezTo>
                      <a:pt x="12" y="6"/>
                      <a:pt x="14" y="4"/>
                      <a:pt x="16" y="4"/>
                    </a:cubicBezTo>
                    <a:cubicBezTo>
                      <a:pt x="18" y="4"/>
                      <a:pt x="20" y="6"/>
                      <a:pt x="20" y="8"/>
                    </a:cubicBezTo>
                    <a:cubicBezTo>
                      <a:pt x="20" y="10"/>
                      <a:pt x="18" y="12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3" name="Freeform 109">
                <a:extLst>
                  <a:ext uri="{FF2B5EF4-FFF2-40B4-BE49-F238E27FC236}">
                    <a16:creationId xmlns:a16="http://schemas.microsoft.com/office/drawing/2014/main" id="{7D2F9CF8-4BAD-1CEF-4DF9-BF9F2C4AE1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5987" y="1217613"/>
                <a:ext cx="439738" cy="438150"/>
              </a:xfrm>
              <a:custGeom>
                <a:avLst/>
                <a:gdLst>
                  <a:gd name="T0" fmla="*/ 237 w 277"/>
                  <a:gd name="T1" fmla="*/ 0 h 276"/>
                  <a:gd name="T2" fmla="*/ 237 w 277"/>
                  <a:gd name="T3" fmla="*/ 59 h 276"/>
                  <a:gd name="T4" fmla="*/ 40 w 277"/>
                  <a:gd name="T5" fmla="*/ 59 h 276"/>
                  <a:gd name="T6" fmla="*/ 40 w 277"/>
                  <a:gd name="T7" fmla="*/ 0 h 276"/>
                  <a:gd name="T8" fmla="*/ 0 w 277"/>
                  <a:gd name="T9" fmla="*/ 0 h 276"/>
                  <a:gd name="T10" fmla="*/ 0 w 277"/>
                  <a:gd name="T11" fmla="*/ 276 h 276"/>
                  <a:gd name="T12" fmla="*/ 277 w 277"/>
                  <a:gd name="T13" fmla="*/ 276 h 276"/>
                  <a:gd name="T14" fmla="*/ 277 w 277"/>
                  <a:gd name="T15" fmla="*/ 0 h 276"/>
                  <a:gd name="T16" fmla="*/ 237 w 277"/>
                  <a:gd name="T17" fmla="*/ 0 h 276"/>
                  <a:gd name="T18" fmla="*/ 129 w 277"/>
                  <a:gd name="T19" fmla="*/ 232 h 276"/>
                  <a:gd name="T20" fmla="*/ 114 w 277"/>
                  <a:gd name="T21" fmla="*/ 222 h 276"/>
                  <a:gd name="T22" fmla="*/ 59 w 277"/>
                  <a:gd name="T23" fmla="*/ 163 h 276"/>
                  <a:gd name="T24" fmla="*/ 89 w 277"/>
                  <a:gd name="T25" fmla="*/ 138 h 276"/>
                  <a:gd name="T26" fmla="*/ 129 w 277"/>
                  <a:gd name="T27" fmla="*/ 178 h 276"/>
                  <a:gd name="T28" fmla="*/ 208 w 277"/>
                  <a:gd name="T29" fmla="*/ 99 h 276"/>
                  <a:gd name="T30" fmla="*/ 237 w 277"/>
                  <a:gd name="T31" fmla="*/ 128 h 276"/>
                  <a:gd name="T32" fmla="*/ 129 w 277"/>
                  <a:gd name="T33" fmla="*/ 232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7" h="276">
                    <a:moveTo>
                      <a:pt x="237" y="0"/>
                    </a:moveTo>
                    <a:lnTo>
                      <a:pt x="237" y="59"/>
                    </a:lnTo>
                    <a:lnTo>
                      <a:pt x="40" y="59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76"/>
                    </a:lnTo>
                    <a:lnTo>
                      <a:pt x="277" y="276"/>
                    </a:lnTo>
                    <a:lnTo>
                      <a:pt x="277" y="0"/>
                    </a:lnTo>
                    <a:lnTo>
                      <a:pt x="237" y="0"/>
                    </a:lnTo>
                    <a:close/>
                    <a:moveTo>
                      <a:pt x="129" y="232"/>
                    </a:moveTo>
                    <a:lnTo>
                      <a:pt x="114" y="222"/>
                    </a:lnTo>
                    <a:lnTo>
                      <a:pt x="59" y="163"/>
                    </a:lnTo>
                    <a:lnTo>
                      <a:pt x="89" y="138"/>
                    </a:lnTo>
                    <a:lnTo>
                      <a:pt x="129" y="178"/>
                    </a:lnTo>
                    <a:lnTo>
                      <a:pt x="208" y="99"/>
                    </a:lnTo>
                    <a:lnTo>
                      <a:pt x="237" y="128"/>
                    </a:lnTo>
                    <a:lnTo>
                      <a:pt x="129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784A00D6-2DA2-0C9F-95A6-262981887786}"/>
              </a:ext>
            </a:extLst>
          </p:cNvPr>
          <p:cNvSpPr txBox="1"/>
          <p:nvPr/>
        </p:nvSpPr>
        <p:spPr>
          <a:xfrm>
            <a:off x="8862275" y="3267571"/>
            <a:ext cx="2283777" cy="1896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67DB556-C0ED-C275-892A-F92254897002}"/>
              </a:ext>
            </a:extLst>
          </p:cNvPr>
          <p:cNvSpPr txBox="1"/>
          <p:nvPr/>
        </p:nvSpPr>
        <p:spPr>
          <a:xfrm>
            <a:off x="6233921" y="3267571"/>
            <a:ext cx="2283777" cy="1896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E3CABB7-9853-3E9B-3C7C-2CF1BAE4B64A}"/>
              </a:ext>
            </a:extLst>
          </p:cNvPr>
          <p:cNvSpPr txBox="1"/>
          <p:nvPr/>
        </p:nvSpPr>
        <p:spPr>
          <a:xfrm>
            <a:off x="3605567" y="3267571"/>
            <a:ext cx="2283777" cy="1896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0346B3B7-C31C-8036-7E63-7279B8B26711}"/>
              </a:ext>
            </a:extLst>
          </p:cNvPr>
          <p:cNvSpPr txBox="1"/>
          <p:nvPr/>
        </p:nvSpPr>
        <p:spPr>
          <a:xfrm>
            <a:off x="977213" y="3267571"/>
            <a:ext cx="2283777" cy="1896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4292567-EF2C-9137-11D3-9FBB62E16BD3}"/>
              </a:ext>
            </a:extLst>
          </p:cNvPr>
          <p:cNvSpPr txBox="1"/>
          <p:nvPr/>
        </p:nvSpPr>
        <p:spPr>
          <a:xfrm>
            <a:off x="3810293" y="2035010"/>
            <a:ext cx="472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6E2DDA8-2E2F-9391-9CE0-E705B4FF8B28}"/>
              </a:ext>
            </a:extLst>
          </p:cNvPr>
          <p:cNvSpPr txBox="1"/>
          <p:nvPr/>
        </p:nvSpPr>
        <p:spPr>
          <a:xfrm>
            <a:off x="252895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17    16     15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808865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7001008" y="1236751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7B5D6A8D-1EB5-06CC-B235-7E1482D062A6}"/>
              </a:ext>
            </a:extLst>
          </p:cNvPr>
          <p:cNvGrpSpPr/>
          <p:nvPr/>
        </p:nvGrpSpPr>
        <p:grpSpPr>
          <a:xfrm>
            <a:off x="1942935" y="3139464"/>
            <a:ext cx="909830" cy="909830"/>
            <a:chOff x="1942935" y="3139464"/>
            <a:chExt cx="909830" cy="909830"/>
          </a:xfrm>
        </p:grpSpPr>
        <p:sp>
          <p:nvSpPr>
            <p:cNvPr id="10" name="Rounded Rectangle 7">
              <a:extLst>
                <a:ext uri="{FF2B5EF4-FFF2-40B4-BE49-F238E27FC236}">
                  <a16:creationId xmlns:a16="http://schemas.microsoft.com/office/drawing/2014/main" id="{4FF87910-7125-7DB4-36EE-BE5F679CCCF4}"/>
                </a:ext>
              </a:extLst>
            </p:cNvPr>
            <p:cNvSpPr/>
            <p:nvPr/>
          </p:nvSpPr>
          <p:spPr>
            <a:xfrm rot="2700000">
              <a:off x="1942935" y="3139464"/>
              <a:ext cx="909830" cy="909830"/>
            </a:xfrm>
            <a:prstGeom prst="roundRect">
              <a:avLst/>
            </a:prstGeom>
            <a:solidFill>
              <a:srgbClr val="BFBE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87F63FF-9FC6-42C6-3616-8900940081AF}"/>
                </a:ext>
              </a:extLst>
            </p:cNvPr>
            <p:cNvGrpSpPr/>
            <p:nvPr/>
          </p:nvGrpSpPr>
          <p:grpSpPr>
            <a:xfrm>
              <a:off x="2182962" y="3362028"/>
              <a:ext cx="463756" cy="471236"/>
              <a:chOff x="-3814763" y="4870451"/>
              <a:chExt cx="1476375" cy="1500187"/>
            </a:xfrm>
            <a:solidFill>
              <a:schemeClr val="tx1"/>
            </a:solidFill>
          </p:grpSpPr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id="{4D120725-6C4A-56AB-3B12-8EC5CB5D1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810001" y="4870451"/>
                <a:ext cx="739775" cy="741363"/>
              </a:xfrm>
              <a:custGeom>
                <a:avLst/>
                <a:gdLst>
                  <a:gd name="T0" fmla="*/ 381 w 778"/>
                  <a:gd name="T1" fmla="*/ 662 h 778"/>
                  <a:gd name="T2" fmla="*/ 497 w 778"/>
                  <a:gd name="T3" fmla="*/ 701 h 778"/>
                  <a:gd name="T4" fmla="*/ 574 w 778"/>
                  <a:gd name="T5" fmla="*/ 778 h 778"/>
                  <a:gd name="T6" fmla="*/ 646 w 778"/>
                  <a:gd name="T7" fmla="*/ 705 h 778"/>
                  <a:gd name="T8" fmla="*/ 541 w 778"/>
                  <a:gd name="T9" fmla="*/ 601 h 778"/>
                  <a:gd name="T10" fmla="*/ 541 w 778"/>
                  <a:gd name="T11" fmla="*/ 542 h 778"/>
                  <a:gd name="T12" fmla="*/ 601 w 778"/>
                  <a:gd name="T13" fmla="*/ 542 h 778"/>
                  <a:gd name="T14" fmla="*/ 705 w 778"/>
                  <a:gd name="T15" fmla="*/ 647 h 778"/>
                  <a:gd name="T16" fmla="*/ 778 w 778"/>
                  <a:gd name="T17" fmla="*/ 574 h 778"/>
                  <a:gd name="T18" fmla="*/ 701 w 778"/>
                  <a:gd name="T19" fmla="*/ 497 h 778"/>
                  <a:gd name="T20" fmla="*/ 662 w 778"/>
                  <a:gd name="T21" fmla="*/ 381 h 778"/>
                  <a:gd name="T22" fmla="*/ 569 w 778"/>
                  <a:gd name="T23" fmla="*/ 107 h 778"/>
                  <a:gd name="T24" fmla="*/ 289 w 778"/>
                  <a:gd name="T25" fmla="*/ 15 h 778"/>
                  <a:gd name="T26" fmla="*/ 279 w 778"/>
                  <a:gd name="T27" fmla="*/ 48 h 778"/>
                  <a:gd name="T28" fmla="*/ 377 w 778"/>
                  <a:gd name="T29" fmla="*/ 147 h 778"/>
                  <a:gd name="T30" fmla="*/ 377 w 778"/>
                  <a:gd name="T31" fmla="*/ 317 h 778"/>
                  <a:gd name="T32" fmla="*/ 317 w 778"/>
                  <a:gd name="T33" fmla="*/ 377 h 778"/>
                  <a:gd name="T34" fmla="*/ 147 w 778"/>
                  <a:gd name="T35" fmla="*/ 377 h 778"/>
                  <a:gd name="T36" fmla="*/ 48 w 778"/>
                  <a:gd name="T37" fmla="*/ 279 h 778"/>
                  <a:gd name="T38" fmla="*/ 15 w 778"/>
                  <a:gd name="T39" fmla="*/ 289 h 778"/>
                  <a:gd name="T40" fmla="*/ 107 w 778"/>
                  <a:gd name="T41" fmla="*/ 569 h 778"/>
                  <a:gd name="T42" fmla="*/ 381 w 778"/>
                  <a:gd name="T43" fmla="*/ 662 h 7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78" h="778">
                    <a:moveTo>
                      <a:pt x="381" y="662"/>
                    </a:moveTo>
                    <a:cubicBezTo>
                      <a:pt x="424" y="656"/>
                      <a:pt x="466" y="671"/>
                      <a:pt x="497" y="701"/>
                    </a:cubicBezTo>
                    <a:cubicBezTo>
                      <a:pt x="574" y="778"/>
                      <a:pt x="574" y="778"/>
                      <a:pt x="574" y="778"/>
                    </a:cubicBezTo>
                    <a:cubicBezTo>
                      <a:pt x="646" y="705"/>
                      <a:pt x="646" y="705"/>
                      <a:pt x="646" y="705"/>
                    </a:cubicBezTo>
                    <a:cubicBezTo>
                      <a:pt x="541" y="601"/>
                      <a:pt x="541" y="601"/>
                      <a:pt x="541" y="601"/>
                    </a:cubicBezTo>
                    <a:cubicBezTo>
                      <a:pt x="525" y="584"/>
                      <a:pt x="525" y="558"/>
                      <a:pt x="541" y="542"/>
                    </a:cubicBezTo>
                    <a:cubicBezTo>
                      <a:pt x="558" y="525"/>
                      <a:pt x="584" y="525"/>
                      <a:pt x="601" y="542"/>
                    </a:cubicBezTo>
                    <a:cubicBezTo>
                      <a:pt x="705" y="647"/>
                      <a:pt x="705" y="647"/>
                      <a:pt x="705" y="647"/>
                    </a:cubicBezTo>
                    <a:cubicBezTo>
                      <a:pt x="778" y="574"/>
                      <a:pt x="778" y="574"/>
                      <a:pt x="778" y="574"/>
                    </a:cubicBezTo>
                    <a:cubicBezTo>
                      <a:pt x="701" y="497"/>
                      <a:pt x="701" y="497"/>
                      <a:pt x="701" y="497"/>
                    </a:cubicBezTo>
                    <a:cubicBezTo>
                      <a:pt x="671" y="467"/>
                      <a:pt x="656" y="424"/>
                      <a:pt x="662" y="381"/>
                    </a:cubicBezTo>
                    <a:cubicBezTo>
                      <a:pt x="674" y="284"/>
                      <a:pt x="643" y="182"/>
                      <a:pt x="569" y="107"/>
                    </a:cubicBezTo>
                    <a:cubicBezTo>
                      <a:pt x="493" y="31"/>
                      <a:pt x="388" y="0"/>
                      <a:pt x="289" y="15"/>
                    </a:cubicBezTo>
                    <a:cubicBezTo>
                      <a:pt x="274" y="17"/>
                      <a:pt x="267" y="37"/>
                      <a:pt x="279" y="48"/>
                    </a:cubicBezTo>
                    <a:cubicBezTo>
                      <a:pt x="377" y="147"/>
                      <a:pt x="377" y="147"/>
                      <a:pt x="377" y="147"/>
                    </a:cubicBezTo>
                    <a:cubicBezTo>
                      <a:pt x="424" y="194"/>
                      <a:pt x="424" y="270"/>
                      <a:pt x="377" y="317"/>
                    </a:cubicBezTo>
                    <a:cubicBezTo>
                      <a:pt x="317" y="377"/>
                      <a:pt x="317" y="377"/>
                      <a:pt x="317" y="377"/>
                    </a:cubicBezTo>
                    <a:cubicBezTo>
                      <a:pt x="270" y="424"/>
                      <a:pt x="193" y="424"/>
                      <a:pt x="147" y="377"/>
                    </a:cubicBezTo>
                    <a:cubicBezTo>
                      <a:pt x="48" y="279"/>
                      <a:pt x="48" y="279"/>
                      <a:pt x="48" y="279"/>
                    </a:cubicBezTo>
                    <a:cubicBezTo>
                      <a:pt x="36" y="267"/>
                      <a:pt x="17" y="274"/>
                      <a:pt x="15" y="289"/>
                    </a:cubicBezTo>
                    <a:cubicBezTo>
                      <a:pt x="0" y="388"/>
                      <a:pt x="31" y="493"/>
                      <a:pt x="107" y="569"/>
                    </a:cubicBezTo>
                    <a:cubicBezTo>
                      <a:pt x="182" y="643"/>
                      <a:pt x="283" y="674"/>
                      <a:pt x="381" y="6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DD740CDF-94B4-4C63-3220-C2E8BF05C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57525" y="5624513"/>
                <a:ext cx="671513" cy="671513"/>
              </a:xfrm>
              <a:custGeom>
                <a:avLst/>
                <a:gdLst>
                  <a:gd name="T0" fmla="*/ 205 w 705"/>
                  <a:gd name="T1" fmla="*/ 0 h 704"/>
                  <a:gd name="T2" fmla="*/ 132 w 705"/>
                  <a:gd name="T3" fmla="*/ 72 h 704"/>
                  <a:gd name="T4" fmla="*/ 563 w 705"/>
                  <a:gd name="T5" fmla="*/ 504 h 704"/>
                  <a:gd name="T6" fmla="*/ 563 w 705"/>
                  <a:gd name="T7" fmla="*/ 563 h 704"/>
                  <a:gd name="T8" fmla="*/ 504 w 705"/>
                  <a:gd name="T9" fmla="*/ 563 h 704"/>
                  <a:gd name="T10" fmla="*/ 73 w 705"/>
                  <a:gd name="T11" fmla="*/ 131 h 704"/>
                  <a:gd name="T12" fmla="*/ 0 w 705"/>
                  <a:gd name="T13" fmla="*/ 204 h 704"/>
                  <a:gd name="T14" fmla="*/ 445 w 705"/>
                  <a:gd name="T15" fmla="*/ 648 h 704"/>
                  <a:gd name="T16" fmla="*/ 649 w 705"/>
                  <a:gd name="T17" fmla="*/ 648 h 704"/>
                  <a:gd name="T18" fmla="*/ 649 w 705"/>
                  <a:gd name="T19" fmla="*/ 444 h 704"/>
                  <a:gd name="T20" fmla="*/ 205 w 705"/>
                  <a:gd name="T21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5" h="704">
                    <a:moveTo>
                      <a:pt x="205" y="0"/>
                    </a:moveTo>
                    <a:cubicBezTo>
                      <a:pt x="132" y="72"/>
                      <a:pt x="132" y="72"/>
                      <a:pt x="132" y="72"/>
                    </a:cubicBezTo>
                    <a:cubicBezTo>
                      <a:pt x="563" y="504"/>
                      <a:pt x="563" y="504"/>
                      <a:pt x="563" y="504"/>
                    </a:cubicBezTo>
                    <a:cubicBezTo>
                      <a:pt x="580" y="520"/>
                      <a:pt x="580" y="546"/>
                      <a:pt x="563" y="563"/>
                    </a:cubicBezTo>
                    <a:cubicBezTo>
                      <a:pt x="547" y="579"/>
                      <a:pt x="521" y="579"/>
                      <a:pt x="504" y="563"/>
                    </a:cubicBezTo>
                    <a:cubicBezTo>
                      <a:pt x="73" y="131"/>
                      <a:pt x="73" y="131"/>
                      <a:pt x="73" y="131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445" y="648"/>
                      <a:pt x="445" y="648"/>
                      <a:pt x="445" y="648"/>
                    </a:cubicBezTo>
                    <a:cubicBezTo>
                      <a:pt x="501" y="704"/>
                      <a:pt x="592" y="704"/>
                      <a:pt x="649" y="648"/>
                    </a:cubicBezTo>
                    <a:cubicBezTo>
                      <a:pt x="705" y="592"/>
                      <a:pt x="705" y="500"/>
                      <a:pt x="649" y="444"/>
                    </a:cubicBezTo>
                    <a:lnTo>
                      <a:pt x="2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11">
                <a:extLst>
                  <a:ext uri="{FF2B5EF4-FFF2-40B4-BE49-F238E27FC236}">
                    <a16:creationId xmlns:a16="http://schemas.microsoft.com/office/drawing/2014/main" id="{16CC5BD5-1DA7-9B95-2A09-0D228FD4A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814763" y="4894263"/>
                <a:ext cx="1476375" cy="1476375"/>
              </a:xfrm>
              <a:custGeom>
                <a:avLst/>
                <a:gdLst>
                  <a:gd name="T0" fmla="*/ 1166 w 1550"/>
                  <a:gd name="T1" fmla="*/ 479 h 1550"/>
                  <a:gd name="T2" fmla="*/ 1358 w 1550"/>
                  <a:gd name="T3" fmla="*/ 479 h 1550"/>
                  <a:gd name="T4" fmla="*/ 1550 w 1550"/>
                  <a:gd name="T5" fmla="*/ 96 h 1550"/>
                  <a:gd name="T6" fmla="*/ 1454 w 1550"/>
                  <a:gd name="T7" fmla="*/ 0 h 1550"/>
                  <a:gd name="T8" fmla="*/ 1071 w 1550"/>
                  <a:gd name="T9" fmla="*/ 191 h 1550"/>
                  <a:gd name="T10" fmla="*/ 1071 w 1550"/>
                  <a:gd name="T11" fmla="*/ 383 h 1550"/>
                  <a:gd name="T12" fmla="*/ 550 w 1550"/>
                  <a:gd name="T13" fmla="*/ 903 h 1550"/>
                  <a:gd name="T14" fmla="*/ 456 w 1550"/>
                  <a:gd name="T15" fmla="*/ 809 h 1550"/>
                  <a:gd name="T16" fmla="*/ 78 w 1550"/>
                  <a:gd name="T17" fmla="*/ 1187 h 1550"/>
                  <a:gd name="T18" fmla="*/ 78 w 1550"/>
                  <a:gd name="T19" fmla="*/ 1471 h 1550"/>
                  <a:gd name="T20" fmla="*/ 363 w 1550"/>
                  <a:gd name="T21" fmla="*/ 1471 h 1550"/>
                  <a:gd name="T22" fmla="*/ 741 w 1550"/>
                  <a:gd name="T23" fmla="*/ 1094 h 1550"/>
                  <a:gd name="T24" fmla="*/ 645 w 1550"/>
                  <a:gd name="T25" fmla="*/ 998 h 1550"/>
                  <a:gd name="T26" fmla="*/ 1166 w 1550"/>
                  <a:gd name="T27" fmla="*/ 479 h 1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50" h="1550">
                    <a:moveTo>
                      <a:pt x="1166" y="479"/>
                    </a:moveTo>
                    <a:cubicBezTo>
                      <a:pt x="1358" y="479"/>
                      <a:pt x="1358" y="479"/>
                      <a:pt x="1358" y="479"/>
                    </a:cubicBezTo>
                    <a:cubicBezTo>
                      <a:pt x="1550" y="96"/>
                      <a:pt x="1550" y="96"/>
                      <a:pt x="1550" y="96"/>
                    </a:cubicBezTo>
                    <a:cubicBezTo>
                      <a:pt x="1454" y="0"/>
                      <a:pt x="1454" y="0"/>
                      <a:pt x="1454" y="0"/>
                    </a:cubicBezTo>
                    <a:cubicBezTo>
                      <a:pt x="1071" y="191"/>
                      <a:pt x="1071" y="191"/>
                      <a:pt x="1071" y="191"/>
                    </a:cubicBezTo>
                    <a:cubicBezTo>
                      <a:pt x="1071" y="383"/>
                      <a:pt x="1071" y="383"/>
                      <a:pt x="1071" y="383"/>
                    </a:cubicBezTo>
                    <a:cubicBezTo>
                      <a:pt x="550" y="903"/>
                      <a:pt x="550" y="903"/>
                      <a:pt x="550" y="903"/>
                    </a:cubicBezTo>
                    <a:cubicBezTo>
                      <a:pt x="456" y="809"/>
                      <a:pt x="456" y="809"/>
                      <a:pt x="456" y="809"/>
                    </a:cubicBezTo>
                    <a:cubicBezTo>
                      <a:pt x="78" y="1187"/>
                      <a:pt x="78" y="1187"/>
                      <a:pt x="78" y="1187"/>
                    </a:cubicBezTo>
                    <a:cubicBezTo>
                      <a:pt x="0" y="1265"/>
                      <a:pt x="0" y="1393"/>
                      <a:pt x="78" y="1471"/>
                    </a:cubicBezTo>
                    <a:cubicBezTo>
                      <a:pt x="157" y="1550"/>
                      <a:pt x="284" y="1550"/>
                      <a:pt x="363" y="1471"/>
                    </a:cubicBezTo>
                    <a:cubicBezTo>
                      <a:pt x="741" y="1094"/>
                      <a:pt x="741" y="1094"/>
                      <a:pt x="741" y="1094"/>
                    </a:cubicBezTo>
                    <a:cubicBezTo>
                      <a:pt x="645" y="998"/>
                      <a:pt x="645" y="998"/>
                      <a:pt x="645" y="998"/>
                    </a:cubicBezTo>
                    <a:lnTo>
                      <a:pt x="1166" y="4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EBE63EF-7B76-9B56-89BD-10A23C13F298}"/>
              </a:ext>
            </a:extLst>
          </p:cNvPr>
          <p:cNvGrpSpPr/>
          <p:nvPr/>
        </p:nvGrpSpPr>
        <p:grpSpPr>
          <a:xfrm>
            <a:off x="5853849" y="3999953"/>
            <a:ext cx="909830" cy="909830"/>
            <a:chOff x="5853849" y="3999953"/>
            <a:chExt cx="909830" cy="909830"/>
          </a:xfrm>
        </p:grpSpPr>
        <p:sp>
          <p:nvSpPr>
            <p:cNvPr id="16" name="Rounded Rectangle 17">
              <a:extLst>
                <a:ext uri="{FF2B5EF4-FFF2-40B4-BE49-F238E27FC236}">
                  <a16:creationId xmlns:a16="http://schemas.microsoft.com/office/drawing/2014/main" id="{A936B742-8235-F225-7442-03D2FD212E8B}"/>
                </a:ext>
              </a:extLst>
            </p:cNvPr>
            <p:cNvSpPr/>
            <p:nvPr/>
          </p:nvSpPr>
          <p:spPr>
            <a:xfrm rot="2700000">
              <a:off x="5853849" y="3999953"/>
              <a:ext cx="909830" cy="909830"/>
            </a:xfrm>
            <a:prstGeom prst="roundRect">
              <a:avLst/>
            </a:prstGeom>
            <a:solidFill>
              <a:srgbClr val="BFBE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1C2CBAC-D86B-7B5D-48A5-25F58CE05DCE}"/>
                </a:ext>
              </a:extLst>
            </p:cNvPr>
            <p:cNvGrpSpPr/>
            <p:nvPr/>
          </p:nvGrpSpPr>
          <p:grpSpPr>
            <a:xfrm>
              <a:off x="5987224" y="4230533"/>
              <a:ext cx="588998" cy="448670"/>
              <a:chOff x="1938338" y="685800"/>
              <a:chExt cx="1485900" cy="1131888"/>
            </a:xfrm>
            <a:solidFill>
              <a:schemeClr val="tx1"/>
            </a:solidFill>
          </p:grpSpPr>
          <p:sp>
            <p:nvSpPr>
              <p:cNvPr id="18" name="Freeform 38">
                <a:extLst>
                  <a:ext uri="{FF2B5EF4-FFF2-40B4-BE49-F238E27FC236}">
                    <a16:creationId xmlns:a16="http://schemas.microsoft.com/office/drawing/2014/main" id="{21C57962-136B-6177-9EBD-4298752833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1575" y="685800"/>
                <a:ext cx="982663" cy="1131888"/>
              </a:xfrm>
              <a:custGeom>
                <a:avLst/>
                <a:gdLst>
                  <a:gd name="T0" fmla="*/ 942 w 1033"/>
                  <a:gd name="T1" fmla="*/ 354 h 1188"/>
                  <a:gd name="T2" fmla="*/ 982 w 1033"/>
                  <a:gd name="T3" fmla="*/ 354 h 1188"/>
                  <a:gd name="T4" fmla="*/ 1022 w 1033"/>
                  <a:gd name="T5" fmla="*/ 314 h 1188"/>
                  <a:gd name="T6" fmla="*/ 1022 w 1033"/>
                  <a:gd name="T7" fmla="*/ 274 h 1188"/>
                  <a:gd name="T8" fmla="*/ 932 w 1033"/>
                  <a:gd name="T9" fmla="*/ 184 h 1188"/>
                  <a:gd name="T10" fmla="*/ 892 w 1033"/>
                  <a:gd name="T11" fmla="*/ 184 h 1188"/>
                  <a:gd name="T12" fmla="*/ 852 w 1033"/>
                  <a:gd name="T13" fmla="*/ 224 h 1188"/>
                  <a:gd name="T14" fmla="*/ 852 w 1033"/>
                  <a:gd name="T15" fmla="*/ 264 h 1188"/>
                  <a:gd name="T16" fmla="*/ 856 w 1033"/>
                  <a:gd name="T17" fmla="*/ 267 h 1188"/>
                  <a:gd name="T18" fmla="*/ 827 w 1033"/>
                  <a:gd name="T19" fmla="*/ 296 h 1188"/>
                  <a:gd name="T20" fmla="*/ 576 w 1033"/>
                  <a:gd name="T21" fmla="*/ 191 h 1188"/>
                  <a:gd name="T22" fmla="*/ 576 w 1033"/>
                  <a:gd name="T23" fmla="*/ 140 h 1188"/>
                  <a:gd name="T24" fmla="*/ 607 w 1033"/>
                  <a:gd name="T25" fmla="*/ 140 h 1188"/>
                  <a:gd name="T26" fmla="*/ 635 w 1033"/>
                  <a:gd name="T27" fmla="*/ 112 h 1188"/>
                  <a:gd name="T28" fmla="*/ 635 w 1033"/>
                  <a:gd name="T29" fmla="*/ 28 h 1188"/>
                  <a:gd name="T30" fmla="*/ 607 w 1033"/>
                  <a:gd name="T31" fmla="*/ 0 h 1188"/>
                  <a:gd name="T32" fmla="*/ 427 w 1033"/>
                  <a:gd name="T33" fmla="*/ 0 h 1188"/>
                  <a:gd name="T34" fmla="*/ 399 w 1033"/>
                  <a:gd name="T35" fmla="*/ 28 h 1188"/>
                  <a:gd name="T36" fmla="*/ 399 w 1033"/>
                  <a:gd name="T37" fmla="*/ 112 h 1188"/>
                  <a:gd name="T38" fmla="*/ 427 w 1033"/>
                  <a:gd name="T39" fmla="*/ 140 h 1188"/>
                  <a:gd name="T40" fmla="*/ 458 w 1033"/>
                  <a:gd name="T41" fmla="*/ 140 h 1188"/>
                  <a:gd name="T42" fmla="*/ 458 w 1033"/>
                  <a:gd name="T43" fmla="*/ 191 h 1188"/>
                  <a:gd name="T44" fmla="*/ 207 w 1033"/>
                  <a:gd name="T45" fmla="*/ 296 h 1188"/>
                  <a:gd name="T46" fmla="*/ 178 w 1033"/>
                  <a:gd name="T47" fmla="*/ 267 h 1188"/>
                  <a:gd name="T48" fmla="*/ 182 w 1033"/>
                  <a:gd name="T49" fmla="*/ 264 h 1188"/>
                  <a:gd name="T50" fmla="*/ 182 w 1033"/>
                  <a:gd name="T51" fmla="*/ 224 h 1188"/>
                  <a:gd name="T52" fmla="*/ 142 w 1033"/>
                  <a:gd name="T53" fmla="*/ 184 h 1188"/>
                  <a:gd name="T54" fmla="*/ 102 w 1033"/>
                  <a:gd name="T55" fmla="*/ 184 h 1188"/>
                  <a:gd name="T56" fmla="*/ 12 w 1033"/>
                  <a:gd name="T57" fmla="*/ 274 h 1188"/>
                  <a:gd name="T58" fmla="*/ 12 w 1033"/>
                  <a:gd name="T59" fmla="*/ 314 h 1188"/>
                  <a:gd name="T60" fmla="*/ 52 w 1033"/>
                  <a:gd name="T61" fmla="*/ 354 h 1188"/>
                  <a:gd name="T62" fmla="*/ 92 w 1033"/>
                  <a:gd name="T63" fmla="*/ 354 h 1188"/>
                  <a:gd name="T64" fmla="*/ 96 w 1033"/>
                  <a:gd name="T65" fmla="*/ 350 h 1188"/>
                  <a:gd name="T66" fmla="*/ 124 w 1033"/>
                  <a:gd name="T67" fmla="*/ 378 h 1188"/>
                  <a:gd name="T68" fmla="*/ 16 w 1033"/>
                  <a:gd name="T69" fmla="*/ 688 h 1188"/>
                  <a:gd name="T70" fmla="*/ 517 w 1033"/>
                  <a:gd name="T71" fmla="*/ 1188 h 1188"/>
                  <a:gd name="T72" fmla="*/ 1017 w 1033"/>
                  <a:gd name="T73" fmla="*/ 688 h 1188"/>
                  <a:gd name="T74" fmla="*/ 910 w 1033"/>
                  <a:gd name="T75" fmla="*/ 378 h 1188"/>
                  <a:gd name="T76" fmla="*/ 938 w 1033"/>
                  <a:gd name="T77" fmla="*/ 350 h 1188"/>
                  <a:gd name="T78" fmla="*/ 942 w 1033"/>
                  <a:gd name="T79" fmla="*/ 354 h 1188"/>
                  <a:gd name="T80" fmla="*/ 517 w 1033"/>
                  <a:gd name="T81" fmla="*/ 1072 h 1188"/>
                  <a:gd name="T82" fmla="*/ 133 w 1033"/>
                  <a:gd name="T83" fmla="*/ 688 h 1188"/>
                  <a:gd name="T84" fmla="*/ 517 w 1033"/>
                  <a:gd name="T85" fmla="*/ 304 h 1188"/>
                  <a:gd name="T86" fmla="*/ 901 w 1033"/>
                  <a:gd name="T87" fmla="*/ 688 h 1188"/>
                  <a:gd name="T88" fmla="*/ 517 w 1033"/>
                  <a:gd name="T89" fmla="*/ 1072 h 1188"/>
                  <a:gd name="T90" fmla="*/ 517 w 1033"/>
                  <a:gd name="T91" fmla="*/ 1072 h 1188"/>
                  <a:gd name="T92" fmla="*/ 517 w 1033"/>
                  <a:gd name="T93" fmla="*/ 1072 h 1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33" h="1188">
                    <a:moveTo>
                      <a:pt x="942" y="354"/>
                    </a:moveTo>
                    <a:cubicBezTo>
                      <a:pt x="953" y="365"/>
                      <a:pt x="971" y="365"/>
                      <a:pt x="982" y="354"/>
                    </a:cubicBezTo>
                    <a:cubicBezTo>
                      <a:pt x="1022" y="314"/>
                      <a:pt x="1022" y="314"/>
                      <a:pt x="1022" y="314"/>
                    </a:cubicBezTo>
                    <a:cubicBezTo>
                      <a:pt x="1033" y="303"/>
                      <a:pt x="1033" y="285"/>
                      <a:pt x="1022" y="274"/>
                    </a:cubicBezTo>
                    <a:cubicBezTo>
                      <a:pt x="932" y="184"/>
                      <a:pt x="932" y="184"/>
                      <a:pt x="932" y="184"/>
                    </a:cubicBezTo>
                    <a:cubicBezTo>
                      <a:pt x="920" y="172"/>
                      <a:pt x="903" y="172"/>
                      <a:pt x="892" y="184"/>
                    </a:cubicBezTo>
                    <a:cubicBezTo>
                      <a:pt x="852" y="224"/>
                      <a:pt x="852" y="224"/>
                      <a:pt x="852" y="224"/>
                    </a:cubicBezTo>
                    <a:cubicBezTo>
                      <a:pt x="840" y="235"/>
                      <a:pt x="840" y="253"/>
                      <a:pt x="852" y="264"/>
                    </a:cubicBezTo>
                    <a:cubicBezTo>
                      <a:pt x="856" y="267"/>
                      <a:pt x="856" y="267"/>
                      <a:pt x="856" y="267"/>
                    </a:cubicBezTo>
                    <a:cubicBezTo>
                      <a:pt x="827" y="296"/>
                      <a:pt x="827" y="296"/>
                      <a:pt x="827" y="296"/>
                    </a:cubicBezTo>
                    <a:cubicBezTo>
                      <a:pt x="756" y="239"/>
                      <a:pt x="670" y="202"/>
                      <a:pt x="576" y="191"/>
                    </a:cubicBezTo>
                    <a:cubicBezTo>
                      <a:pt x="576" y="140"/>
                      <a:pt x="576" y="140"/>
                      <a:pt x="576" y="140"/>
                    </a:cubicBezTo>
                    <a:cubicBezTo>
                      <a:pt x="607" y="140"/>
                      <a:pt x="607" y="140"/>
                      <a:pt x="607" y="140"/>
                    </a:cubicBezTo>
                    <a:cubicBezTo>
                      <a:pt x="623" y="140"/>
                      <a:pt x="635" y="127"/>
                      <a:pt x="635" y="112"/>
                    </a:cubicBezTo>
                    <a:cubicBezTo>
                      <a:pt x="635" y="28"/>
                      <a:pt x="635" y="28"/>
                      <a:pt x="635" y="28"/>
                    </a:cubicBezTo>
                    <a:cubicBezTo>
                      <a:pt x="635" y="13"/>
                      <a:pt x="622" y="0"/>
                      <a:pt x="607" y="0"/>
                    </a:cubicBezTo>
                    <a:cubicBezTo>
                      <a:pt x="427" y="0"/>
                      <a:pt x="427" y="0"/>
                      <a:pt x="427" y="0"/>
                    </a:cubicBezTo>
                    <a:cubicBezTo>
                      <a:pt x="411" y="0"/>
                      <a:pt x="399" y="13"/>
                      <a:pt x="399" y="28"/>
                    </a:cubicBezTo>
                    <a:cubicBezTo>
                      <a:pt x="399" y="112"/>
                      <a:pt x="399" y="112"/>
                      <a:pt x="399" y="112"/>
                    </a:cubicBezTo>
                    <a:cubicBezTo>
                      <a:pt x="399" y="127"/>
                      <a:pt x="412" y="140"/>
                      <a:pt x="427" y="140"/>
                    </a:cubicBezTo>
                    <a:cubicBezTo>
                      <a:pt x="458" y="140"/>
                      <a:pt x="458" y="140"/>
                      <a:pt x="458" y="140"/>
                    </a:cubicBezTo>
                    <a:cubicBezTo>
                      <a:pt x="458" y="191"/>
                      <a:pt x="458" y="191"/>
                      <a:pt x="458" y="191"/>
                    </a:cubicBezTo>
                    <a:cubicBezTo>
                      <a:pt x="364" y="202"/>
                      <a:pt x="277" y="240"/>
                      <a:pt x="207" y="296"/>
                    </a:cubicBezTo>
                    <a:cubicBezTo>
                      <a:pt x="178" y="267"/>
                      <a:pt x="178" y="267"/>
                      <a:pt x="178" y="267"/>
                    </a:cubicBezTo>
                    <a:cubicBezTo>
                      <a:pt x="182" y="264"/>
                      <a:pt x="182" y="264"/>
                      <a:pt x="182" y="264"/>
                    </a:cubicBezTo>
                    <a:cubicBezTo>
                      <a:pt x="193" y="252"/>
                      <a:pt x="193" y="234"/>
                      <a:pt x="182" y="224"/>
                    </a:cubicBezTo>
                    <a:cubicBezTo>
                      <a:pt x="142" y="184"/>
                      <a:pt x="142" y="184"/>
                      <a:pt x="142" y="184"/>
                    </a:cubicBezTo>
                    <a:cubicBezTo>
                      <a:pt x="131" y="172"/>
                      <a:pt x="113" y="172"/>
                      <a:pt x="102" y="184"/>
                    </a:cubicBezTo>
                    <a:cubicBezTo>
                      <a:pt x="12" y="274"/>
                      <a:pt x="12" y="274"/>
                      <a:pt x="12" y="274"/>
                    </a:cubicBezTo>
                    <a:cubicBezTo>
                      <a:pt x="0" y="285"/>
                      <a:pt x="0" y="303"/>
                      <a:pt x="12" y="314"/>
                    </a:cubicBezTo>
                    <a:cubicBezTo>
                      <a:pt x="52" y="354"/>
                      <a:pt x="52" y="354"/>
                      <a:pt x="52" y="354"/>
                    </a:cubicBezTo>
                    <a:cubicBezTo>
                      <a:pt x="63" y="365"/>
                      <a:pt x="81" y="365"/>
                      <a:pt x="92" y="354"/>
                    </a:cubicBezTo>
                    <a:cubicBezTo>
                      <a:pt x="96" y="350"/>
                      <a:pt x="96" y="350"/>
                      <a:pt x="96" y="350"/>
                    </a:cubicBezTo>
                    <a:cubicBezTo>
                      <a:pt x="124" y="378"/>
                      <a:pt x="124" y="378"/>
                      <a:pt x="124" y="378"/>
                    </a:cubicBezTo>
                    <a:cubicBezTo>
                      <a:pt x="56" y="464"/>
                      <a:pt x="16" y="571"/>
                      <a:pt x="16" y="688"/>
                    </a:cubicBezTo>
                    <a:cubicBezTo>
                      <a:pt x="16" y="963"/>
                      <a:pt x="241" y="1188"/>
                      <a:pt x="517" y="1188"/>
                    </a:cubicBezTo>
                    <a:cubicBezTo>
                      <a:pt x="793" y="1188"/>
                      <a:pt x="1017" y="963"/>
                      <a:pt x="1017" y="688"/>
                    </a:cubicBezTo>
                    <a:cubicBezTo>
                      <a:pt x="1017" y="571"/>
                      <a:pt x="977" y="464"/>
                      <a:pt x="910" y="378"/>
                    </a:cubicBezTo>
                    <a:cubicBezTo>
                      <a:pt x="938" y="350"/>
                      <a:pt x="938" y="350"/>
                      <a:pt x="938" y="350"/>
                    </a:cubicBezTo>
                    <a:lnTo>
                      <a:pt x="942" y="354"/>
                    </a:lnTo>
                    <a:close/>
                    <a:moveTo>
                      <a:pt x="517" y="1072"/>
                    </a:moveTo>
                    <a:cubicBezTo>
                      <a:pt x="305" y="1072"/>
                      <a:pt x="133" y="900"/>
                      <a:pt x="133" y="688"/>
                    </a:cubicBezTo>
                    <a:cubicBezTo>
                      <a:pt x="133" y="476"/>
                      <a:pt x="305" y="304"/>
                      <a:pt x="517" y="304"/>
                    </a:cubicBezTo>
                    <a:cubicBezTo>
                      <a:pt x="729" y="304"/>
                      <a:pt x="901" y="476"/>
                      <a:pt x="901" y="688"/>
                    </a:cubicBezTo>
                    <a:cubicBezTo>
                      <a:pt x="901" y="900"/>
                      <a:pt x="729" y="1072"/>
                      <a:pt x="517" y="1072"/>
                    </a:cubicBezTo>
                    <a:close/>
                    <a:moveTo>
                      <a:pt x="517" y="1072"/>
                    </a:moveTo>
                    <a:cubicBezTo>
                      <a:pt x="517" y="1072"/>
                      <a:pt x="517" y="1072"/>
                      <a:pt x="517" y="107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39">
                <a:extLst>
                  <a:ext uri="{FF2B5EF4-FFF2-40B4-BE49-F238E27FC236}">
                    <a16:creationId xmlns:a16="http://schemas.microsoft.com/office/drawing/2014/main" id="{39A713D9-8C40-2E41-7AE3-038EFB081E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84388" y="1468438"/>
                <a:ext cx="317500" cy="93663"/>
              </a:xfrm>
              <a:custGeom>
                <a:avLst/>
                <a:gdLst>
                  <a:gd name="T0" fmla="*/ 50 w 334"/>
                  <a:gd name="T1" fmla="*/ 0 h 99"/>
                  <a:gd name="T2" fmla="*/ 0 w 334"/>
                  <a:gd name="T3" fmla="*/ 50 h 99"/>
                  <a:gd name="T4" fmla="*/ 50 w 334"/>
                  <a:gd name="T5" fmla="*/ 99 h 99"/>
                  <a:gd name="T6" fmla="*/ 319 w 334"/>
                  <a:gd name="T7" fmla="*/ 99 h 99"/>
                  <a:gd name="T8" fmla="*/ 334 w 334"/>
                  <a:gd name="T9" fmla="*/ 97 h 99"/>
                  <a:gd name="T10" fmla="*/ 303 w 334"/>
                  <a:gd name="T11" fmla="*/ 0 h 99"/>
                  <a:gd name="T12" fmla="*/ 50 w 334"/>
                  <a:gd name="T13" fmla="*/ 0 h 99"/>
                  <a:gd name="T14" fmla="*/ 50 w 334"/>
                  <a:gd name="T15" fmla="*/ 0 h 99"/>
                  <a:gd name="T16" fmla="*/ 50 w 334"/>
                  <a:gd name="T1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4" h="99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319" y="99"/>
                      <a:pt x="319" y="99"/>
                      <a:pt x="319" y="99"/>
                    </a:cubicBezTo>
                    <a:cubicBezTo>
                      <a:pt x="325" y="99"/>
                      <a:pt x="329" y="98"/>
                      <a:pt x="334" y="97"/>
                    </a:cubicBezTo>
                    <a:cubicBezTo>
                      <a:pt x="321" y="66"/>
                      <a:pt x="311" y="33"/>
                      <a:pt x="303" y="0"/>
                    </a:cubicBezTo>
                    <a:cubicBezTo>
                      <a:pt x="50" y="0"/>
                      <a:pt x="50" y="0"/>
                      <a:pt x="50" y="0"/>
                    </a:cubicBezTo>
                    <a:close/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40">
                <a:extLst>
                  <a:ext uri="{FF2B5EF4-FFF2-40B4-BE49-F238E27FC236}">
                    <a16:creationId xmlns:a16="http://schemas.microsoft.com/office/drawing/2014/main" id="{1E869232-2C77-2CC9-01AA-1F379A8262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38338" y="1119188"/>
                <a:ext cx="463550" cy="93663"/>
              </a:xfrm>
              <a:custGeom>
                <a:avLst/>
                <a:gdLst>
                  <a:gd name="T0" fmla="*/ 487 w 487"/>
                  <a:gd name="T1" fmla="*/ 3 h 99"/>
                  <a:gd name="T2" fmla="*/ 472 w 487"/>
                  <a:gd name="T3" fmla="*/ 0 h 99"/>
                  <a:gd name="T4" fmla="*/ 49 w 487"/>
                  <a:gd name="T5" fmla="*/ 0 h 99"/>
                  <a:gd name="T6" fmla="*/ 0 w 487"/>
                  <a:gd name="T7" fmla="*/ 50 h 99"/>
                  <a:gd name="T8" fmla="*/ 49 w 487"/>
                  <a:gd name="T9" fmla="*/ 99 h 99"/>
                  <a:gd name="T10" fmla="*/ 456 w 487"/>
                  <a:gd name="T11" fmla="*/ 99 h 99"/>
                  <a:gd name="T12" fmla="*/ 487 w 487"/>
                  <a:gd name="T13" fmla="*/ 3 h 99"/>
                  <a:gd name="T14" fmla="*/ 487 w 487"/>
                  <a:gd name="T15" fmla="*/ 3 h 99"/>
                  <a:gd name="T16" fmla="*/ 487 w 487"/>
                  <a:gd name="T17" fmla="*/ 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7" h="99">
                    <a:moveTo>
                      <a:pt x="487" y="3"/>
                    </a:moveTo>
                    <a:cubicBezTo>
                      <a:pt x="482" y="2"/>
                      <a:pt x="477" y="0"/>
                      <a:pt x="472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3"/>
                      <a:pt x="0" y="50"/>
                    </a:cubicBezTo>
                    <a:cubicBezTo>
                      <a:pt x="0" y="77"/>
                      <a:pt x="22" y="99"/>
                      <a:pt x="49" y="99"/>
                    </a:cubicBezTo>
                    <a:cubicBezTo>
                      <a:pt x="456" y="99"/>
                      <a:pt x="456" y="99"/>
                      <a:pt x="456" y="99"/>
                    </a:cubicBezTo>
                    <a:cubicBezTo>
                      <a:pt x="464" y="67"/>
                      <a:pt x="474" y="34"/>
                      <a:pt x="487" y="3"/>
                    </a:cubicBezTo>
                    <a:close/>
                    <a:moveTo>
                      <a:pt x="487" y="3"/>
                    </a:moveTo>
                    <a:cubicBezTo>
                      <a:pt x="487" y="3"/>
                      <a:pt x="487" y="3"/>
                      <a:pt x="487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41">
                <a:extLst>
                  <a:ext uri="{FF2B5EF4-FFF2-40B4-BE49-F238E27FC236}">
                    <a16:creationId xmlns:a16="http://schemas.microsoft.com/office/drawing/2014/main" id="{1CD30CE1-6E61-A228-9FDC-8550E5C516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3425" y="1293813"/>
                <a:ext cx="357188" cy="95250"/>
              </a:xfrm>
              <a:custGeom>
                <a:avLst/>
                <a:gdLst>
                  <a:gd name="T0" fmla="*/ 372 w 375"/>
                  <a:gd name="T1" fmla="*/ 49 h 99"/>
                  <a:gd name="T2" fmla="*/ 375 w 375"/>
                  <a:gd name="T3" fmla="*/ 0 h 99"/>
                  <a:gd name="T4" fmla="*/ 50 w 375"/>
                  <a:gd name="T5" fmla="*/ 0 h 99"/>
                  <a:gd name="T6" fmla="*/ 0 w 375"/>
                  <a:gd name="T7" fmla="*/ 49 h 99"/>
                  <a:gd name="T8" fmla="*/ 50 w 375"/>
                  <a:gd name="T9" fmla="*/ 99 h 99"/>
                  <a:gd name="T10" fmla="*/ 374 w 375"/>
                  <a:gd name="T11" fmla="*/ 99 h 99"/>
                  <a:gd name="T12" fmla="*/ 372 w 375"/>
                  <a:gd name="T13" fmla="*/ 49 h 99"/>
                  <a:gd name="T14" fmla="*/ 372 w 375"/>
                  <a:gd name="T15" fmla="*/ 49 h 99"/>
                  <a:gd name="T16" fmla="*/ 372 w 375"/>
                  <a:gd name="T17" fmla="*/ 4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5" h="99">
                    <a:moveTo>
                      <a:pt x="372" y="49"/>
                    </a:moveTo>
                    <a:cubicBezTo>
                      <a:pt x="372" y="32"/>
                      <a:pt x="373" y="16"/>
                      <a:pt x="375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76"/>
                      <a:pt x="22" y="99"/>
                      <a:pt x="50" y="99"/>
                    </a:cubicBezTo>
                    <a:cubicBezTo>
                      <a:pt x="374" y="99"/>
                      <a:pt x="374" y="99"/>
                      <a:pt x="374" y="99"/>
                    </a:cubicBezTo>
                    <a:cubicBezTo>
                      <a:pt x="373" y="83"/>
                      <a:pt x="372" y="66"/>
                      <a:pt x="372" y="49"/>
                    </a:cubicBezTo>
                    <a:close/>
                    <a:moveTo>
                      <a:pt x="372" y="49"/>
                    </a:moveTo>
                    <a:cubicBezTo>
                      <a:pt x="372" y="49"/>
                      <a:pt x="372" y="49"/>
                      <a:pt x="372" y="4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42">
                <a:extLst>
                  <a:ext uri="{FF2B5EF4-FFF2-40B4-BE49-F238E27FC236}">
                    <a16:creationId xmlns:a16="http://schemas.microsoft.com/office/drawing/2014/main" id="{D81C5340-3280-1BD2-E695-5287689C6D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49563" y="1185863"/>
                <a:ext cx="322263" cy="238125"/>
              </a:xfrm>
              <a:custGeom>
                <a:avLst/>
                <a:gdLst>
                  <a:gd name="T0" fmla="*/ 330 w 338"/>
                  <a:gd name="T1" fmla="*/ 19 h 249"/>
                  <a:gd name="T2" fmla="*/ 290 w 338"/>
                  <a:gd name="T3" fmla="*/ 7 h 249"/>
                  <a:gd name="T4" fmla="*/ 116 w 338"/>
                  <a:gd name="T5" fmla="*/ 92 h 249"/>
                  <a:gd name="T6" fmla="*/ 49 w 338"/>
                  <a:gd name="T7" fmla="*/ 97 h 249"/>
                  <a:gd name="T8" fmla="*/ 22 w 338"/>
                  <a:gd name="T9" fmla="*/ 201 h 249"/>
                  <a:gd name="T10" fmla="*/ 126 w 338"/>
                  <a:gd name="T11" fmla="*/ 228 h 249"/>
                  <a:gd name="T12" fmla="*/ 163 w 338"/>
                  <a:gd name="T13" fmla="*/ 171 h 249"/>
                  <a:gd name="T14" fmla="*/ 321 w 338"/>
                  <a:gd name="T15" fmla="*/ 60 h 249"/>
                  <a:gd name="T16" fmla="*/ 330 w 338"/>
                  <a:gd name="T17" fmla="*/ 19 h 249"/>
                  <a:gd name="T18" fmla="*/ 120 w 338"/>
                  <a:gd name="T19" fmla="*/ 170 h 249"/>
                  <a:gd name="T20" fmla="*/ 79 w 338"/>
                  <a:gd name="T21" fmla="*/ 194 h 249"/>
                  <a:gd name="T22" fmla="*/ 55 w 338"/>
                  <a:gd name="T23" fmla="*/ 154 h 249"/>
                  <a:gd name="T24" fmla="*/ 96 w 338"/>
                  <a:gd name="T25" fmla="*/ 130 h 249"/>
                  <a:gd name="T26" fmla="*/ 120 w 338"/>
                  <a:gd name="T27" fmla="*/ 170 h 249"/>
                  <a:gd name="T28" fmla="*/ 120 w 338"/>
                  <a:gd name="T29" fmla="*/ 170 h 249"/>
                  <a:gd name="T30" fmla="*/ 120 w 338"/>
                  <a:gd name="T31" fmla="*/ 17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8" h="249">
                    <a:moveTo>
                      <a:pt x="330" y="19"/>
                    </a:moveTo>
                    <a:cubicBezTo>
                      <a:pt x="321" y="5"/>
                      <a:pt x="304" y="0"/>
                      <a:pt x="290" y="7"/>
                    </a:cubicBezTo>
                    <a:cubicBezTo>
                      <a:pt x="116" y="92"/>
                      <a:pt x="116" y="92"/>
                      <a:pt x="116" y="92"/>
                    </a:cubicBezTo>
                    <a:cubicBezTo>
                      <a:pt x="95" y="83"/>
                      <a:pt x="70" y="84"/>
                      <a:pt x="49" y="97"/>
                    </a:cubicBezTo>
                    <a:cubicBezTo>
                      <a:pt x="12" y="118"/>
                      <a:pt x="0" y="165"/>
                      <a:pt x="22" y="201"/>
                    </a:cubicBezTo>
                    <a:cubicBezTo>
                      <a:pt x="43" y="237"/>
                      <a:pt x="90" y="249"/>
                      <a:pt x="126" y="228"/>
                    </a:cubicBezTo>
                    <a:cubicBezTo>
                      <a:pt x="147" y="215"/>
                      <a:pt x="160" y="194"/>
                      <a:pt x="163" y="171"/>
                    </a:cubicBezTo>
                    <a:cubicBezTo>
                      <a:pt x="321" y="60"/>
                      <a:pt x="321" y="60"/>
                      <a:pt x="321" y="60"/>
                    </a:cubicBezTo>
                    <a:cubicBezTo>
                      <a:pt x="334" y="51"/>
                      <a:pt x="338" y="33"/>
                      <a:pt x="330" y="19"/>
                    </a:cubicBezTo>
                    <a:close/>
                    <a:moveTo>
                      <a:pt x="120" y="170"/>
                    </a:moveTo>
                    <a:cubicBezTo>
                      <a:pt x="115" y="188"/>
                      <a:pt x="97" y="199"/>
                      <a:pt x="79" y="194"/>
                    </a:cubicBezTo>
                    <a:cubicBezTo>
                      <a:pt x="61" y="189"/>
                      <a:pt x="51" y="171"/>
                      <a:pt x="55" y="154"/>
                    </a:cubicBezTo>
                    <a:cubicBezTo>
                      <a:pt x="60" y="136"/>
                      <a:pt x="78" y="125"/>
                      <a:pt x="96" y="130"/>
                    </a:cubicBezTo>
                    <a:cubicBezTo>
                      <a:pt x="114" y="134"/>
                      <a:pt x="124" y="153"/>
                      <a:pt x="120" y="170"/>
                    </a:cubicBezTo>
                    <a:close/>
                    <a:moveTo>
                      <a:pt x="120" y="170"/>
                    </a:moveTo>
                    <a:cubicBezTo>
                      <a:pt x="120" y="170"/>
                      <a:pt x="120" y="170"/>
                      <a:pt x="120" y="1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43">
                <a:extLst>
                  <a:ext uri="{FF2B5EF4-FFF2-40B4-BE49-F238E27FC236}">
                    <a16:creationId xmlns:a16="http://schemas.microsoft.com/office/drawing/2014/main" id="{663D2217-6D0E-565B-D296-970390C5CC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19425" y="1098550"/>
                <a:ext cx="65088" cy="68263"/>
              </a:xfrm>
              <a:custGeom>
                <a:avLst/>
                <a:gdLst>
                  <a:gd name="T0" fmla="*/ 17 w 68"/>
                  <a:gd name="T1" fmla="*/ 63 h 72"/>
                  <a:gd name="T2" fmla="*/ 60 w 68"/>
                  <a:gd name="T3" fmla="*/ 51 h 72"/>
                  <a:gd name="T4" fmla="*/ 48 w 68"/>
                  <a:gd name="T5" fmla="*/ 9 h 72"/>
                  <a:gd name="T6" fmla="*/ 5 w 68"/>
                  <a:gd name="T7" fmla="*/ 21 h 72"/>
                  <a:gd name="T8" fmla="*/ 6 w 68"/>
                  <a:gd name="T9" fmla="*/ 52 h 72"/>
                  <a:gd name="T10" fmla="*/ 17 w 68"/>
                  <a:gd name="T11" fmla="*/ 63 h 72"/>
                  <a:gd name="T12" fmla="*/ 17 w 68"/>
                  <a:gd name="T13" fmla="*/ 63 h 72"/>
                  <a:gd name="T14" fmla="*/ 17 w 68"/>
                  <a:gd name="T15" fmla="*/ 6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" h="72">
                    <a:moveTo>
                      <a:pt x="17" y="63"/>
                    </a:moveTo>
                    <a:cubicBezTo>
                      <a:pt x="32" y="72"/>
                      <a:pt x="51" y="66"/>
                      <a:pt x="60" y="51"/>
                    </a:cubicBezTo>
                    <a:cubicBezTo>
                      <a:pt x="68" y="36"/>
                      <a:pt x="63" y="17"/>
                      <a:pt x="48" y="9"/>
                    </a:cubicBezTo>
                    <a:cubicBezTo>
                      <a:pt x="33" y="0"/>
                      <a:pt x="14" y="6"/>
                      <a:pt x="5" y="21"/>
                    </a:cubicBezTo>
                    <a:cubicBezTo>
                      <a:pt x="0" y="31"/>
                      <a:pt x="0" y="43"/>
                      <a:pt x="6" y="52"/>
                    </a:cubicBezTo>
                    <a:cubicBezTo>
                      <a:pt x="8" y="56"/>
                      <a:pt x="12" y="60"/>
                      <a:pt x="17" y="63"/>
                    </a:cubicBezTo>
                    <a:close/>
                    <a:moveTo>
                      <a:pt x="17" y="63"/>
                    </a:moveTo>
                    <a:cubicBezTo>
                      <a:pt x="17" y="63"/>
                      <a:pt x="17" y="63"/>
                      <a:pt x="17" y="6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44">
                <a:extLst>
                  <a:ext uri="{FF2B5EF4-FFF2-40B4-BE49-F238E27FC236}">
                    <a16:creationId xmlns:a16="http://schemas.microsoft.com/office/drawing/2014/main" id="{DD933EEA-4723-88DA-A2FF-6D7F44D8EF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01950" y="1071563"/>
                <a:ext cx="58738" cy="60325"/>
              </a:xfrm>
              <a:custGeom>
                <a:avLst/>
                <a:gdLst>
                  <a:gd name="T0" fmla="*/ 31 w 62"/>
                  <a:gd name="T1" fmla="*/ 62 h 63"/>
                  <a:gd name="T2" fmla="*/ 62 w 62"/>
                  <a:gd name="T3" fmla="*/ 31 h 63"/>
                  <a:gd name="T4" fmla="*/ 31 w 62"/>
                  <a:gd name="T5" fmla="*/ 0 h 63"/>
                  <a:gd name="T6" fmla="*/ 0 w 62"/>
                  <a:gd name="T7" fmla="*/ 31 h 63"/>
                  <a:gd name="T8" fmla="*/ 4 w 62"/>
                  <a:gd name="T9" fmla="*/ 47 h 63"/>
                  <a:gd name="T10" fmla="*/ 31 w 62"/>
                  <a:gd name="T11" fmla="*/ 62 h 63"/>
                  <a:gd name="T12" fmla="*/ 31 w 62"/>
                  <a:gd name="T13" fmla="*/ 62 h 63"/>
                  <a:gd name="T14" fmla="*/ 31 w 62"/>
                  <a:gd name="T15" fmla="*/ 6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63">
                    <a:moveTo>
                      <a:pt x="31" y="62"/>
                    </a:moveTo>
                    <a:cubicBezTo>
                      <a:pt x="48" y="62"/>
                      <a:pt x="62" y="48"/>
                      <a:pt x="62" y="31"/>
                    </a:cubicBezTo>
                    <a:cubicBezTo>
                      <a:pt x="62" y="14"/>
                      <a:pt x="48" y="0"/>
                      <a:pt x="31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37"/>
                      <a:pt x="1" y="43"/>
                      <a:pt x="4" y="47"/>
                    </a:cubicBezTo>
                    <a:cubicBezTo>
                      <a:pt x="9" y="56"/>
                      <a:pt x="20" y="63"/>
                      <a:pt x="31" y="62"/>
                    </a:cubicBezTo>
                    <a:close/>
                    <a:moveTo>
                      <a:pt x="31" y="62"/>
                    </a:moveTo>
                    <a:cubicBezTo>
                      <a:pt x="31" y="62"/>
                      <a:pt x="31" y="62"/>
                      <a:pt x="31" y="6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45">
                <a:extLst>
                  <a:ext uri="{FF2B5EF4-FFF2-40B4-BE49-F238E27FC236}">
                    <a16:creationId xmlns:a16="http://schemas.microsoft.com/office/drawing/2014/main" id="{BF2E4073-9D45-9ED7-45BD-20DCB492C3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05125" y="1550988"/>
                <a:ext cx="60325" cy="58738"/>
              </a:xfrm>
              <a:custGeom>
                <a:avLst/>
                <a:gdLst>
                  <a:gd name="T0" fmla="*/ 31 w 63"/>
                  <a:gd name="T1" fmla="*/ 0 h 63"/>
                  <a:gd name="T2" fmla="*/ 0 w 63"/>
                  <a:gd name="T3" fmla="*/ 32 h 63"/>
                  <a:gd name="T4" fmla="*/ 4 w 63"/>
                  <a:gd name="T5" fmla="*/ 47 h 63"/>
                  <a:gd name="T6" fmla="*/ 32 w 63"/>
                  <a:gd name="T7" fmla="*/ 63 h 63"/>
                  <a:gd name="T8" fmla="*/ 62 w 63"/>
                  <a:gd name="T9" fmla="*/ 31 h 63"/>
                  <a:gd name="T10" fmla="*/ 31 w 63"/>
                  <a:gd name="T11" fmla="*/ 0 h 63"/>
                  <a:gd name="T12" fmla="*/ 31 w 63"/>
                  <a:gd name="T13" fmla="*/ 0 h 63"/>
                  <a:gd name="T14" fmla="*/ 31 w 63"/>
                  <a:gd name="T1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63">
                    <a:moveTo>
                      <a:pt x="31" y="0"/>
                    </a:moveTo>
                    <a:cubicBezTo>
                      <a:pt x="14" y="0"/>
                      <a:pt x="0" y="15"/>
                      <a:pt x="0" y="32"/>
                    </a:cubicBezTo>
                    <a:cubicBezTo>
                      <a:pt x="0" y="38"/>
                      <a:pt x="2" y="43"/>
                      <a:pt x="4" y="47"/>
                    </a:cubicBezTo>
                    <a:cubicBezTo>
                      <a:pt x="10" y="56"/>
                      <a:pt x="20" y="63"/>
                      <a:pt x="32" y="63"/>
                    </a:cubicBezTo>
                    <a:cubicBezTo>
                      <a:pt x="49" y="62"/>
                      <a:pt x="63" y="48"/>
                      <a:pt x="62" y="31"/>
                    </a:cubicBezTo>
                    <a:cubicBezTo>
                      <a:pt x="63" y="14"/>
                      <a:pt x="48" y="0"/>
                      <a:pt x="31" y="0"/>
                    </a:cubicBezTo>
                    <a:close/>
                    <a:moveTo>
                      <a:pt x="31" y="0"/>
                    </a:moveTo>
                    <a:cubicBezTo>
                      <a:pt x="31" y="0"/>
                      <a:pt x="31" y="0"/>
                      <a:pt x="3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Freeform 46">
                <a:extLst>
                  <a:ext uri="{FF2B5EF4-FFF2-40B4-BE49-F238E27FC236}">
                    <a16:creationId xmlns:a16="http://schemas.microsoft.com/office/drawing/2014/main" id="{C321BD39-35AF-BF61-5329-85B3D71C12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1013" y="1512888"/>
                <a:ext cx="68263" cy="68263"/>
              </a:xfrm>
              <a:custGeom>
                <a:avLst/>
                <a:gdLst>
                  <a:gd name="T0" fmla="*/ 20 w 71"/>
                  <a:gd name="T1" fmla="*/ 9 h 71"/>
                  <a:gd name="T2" fmla="*/ 9 w 71"/>
                  <a:gd name="T3" fmla="*/ 51 h 71"/>
                  <a:gd name="T4" fmla="*/ 52 w 71"/>
                  <a:gd name="T5" fmla="*/ 62 h 71"/>
                  <a:gd name="T6" fmla="*/ 63 w 71"/>
                  <a:gd name="T7" fmla="*/ 20 h 71"/>
                  <a:gd name="T8" fmla="*/ 20 w 71"/>
                  <a:gd name="T9" fmla="*/ 9 h 71"/>
                  <a:gd name="T10" fmla="*/ 20 w 71"/>
                  <a:gd name="T11" fmla="*/ 9 h 71"/>
                  <a:gd name="T12" fmla="*/ 20 w 71"/>
                  <a:gd name="T13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71">
                    <a:moveTo>
                      <a:pt x="20" y="9"/>
                    </a:moveTo>
                    <a:cubicBezTo>
                      <a:pt x="5" y="17"/>
                      <a:pt x="0" y="37"/>
                      <a:pt x="9" y="51"/>
                    </a:cubicBezTo>
                    <a:cubicBezTo>
                      <a:pt x="17" y="66"/>
                      <a:pt x="37" y="71"/>
                      <a:pt x="52" y="62"/>
                    </a:cubicBezTo>
                    <a:cubicBezTo>
                      <a:pt x="66" y="54"/>
                      <a:pt x="71" y="34"/>
                      <a:pt x="63" y="20"/>
                    </a:cubicBezTo>
                    <a:cubicBezTo>
                      <a:pt x="54" y="5"/>
                      <a:pt x="34" y="0"/>
                      <a:pt x="20" y="9"/>
                    </a:cubicBezTo>
                    <a:close/>
                    <a:moveTo>
                      <a:pt x="20" y="9"/>
                    </a:moveTo>
                    <a:cubicBezTo>
                      <a:pt x="20" y="9"/>
                      <a:pt x="20" y="9"/>
                      <a:pt x="20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Freeform 47">
                <a:extLst>
                  <a:ext uri="{FF2B5EF4-FFF2-40B4-BE49-F238E27FC236}">
                    <a16:creationId xmlns:a16="http://schemas.microsoft.com/office/drawing/2014/main" id="{143EA836-C283-8D48-7673-B8AA30D71D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09913" y="1425575"/>
                <a:ext cx="65088" cy="68263"/>
              </a:xfrm>
              <a:custGeom>
                <a:avLst/>
                <a:gdLst>
                  <a:gd name="T0" fmla="*/ 48 w 68"/>
                  <a:gd name="T1" fmla="*/ 8 h 71"/>
                  <a:gd name="T2" fmla="*/ 5 w 68"/>
                  <a:gd name="T3" fmla="*/ 20 h 71"/>
                  <a:gd name="T4" fmla="*/ 6 w 68"/>
                  <a:gd name="T5" fmla="*/ 51 h 71"/>
                  <a:gd name="T6" fmla="*/ 17 w 68"/>
                  <a:gd name="T7" fmla="*/ 62 h 71"/>
                  <a:gd name="T8" fmla="*/ 60 w 68"/>
                  <a:gd name="T9" fmla="*/ 50 h 71"/>
                  <a:gd name="T10" fmla="*/ 48 w 68"/>
                  <a:gd name="T11" fmla="*/ 8 h 71"/>
                  <a:gd name="T12" fmla="*/ 48 w 68"/>
                  <a:gd name="T13" fmla="*/ 8 h 71"/>
                  <a:gd name="T14" fmla="*/ 48 w 68"/>
                  <a:gd name="T15" fmla="*/ 8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8" h="71">
                    <a:moveTo>
                      <a:pt x="48" y="8"/>
                    </a:moveTo>
                    <a:cubicBezTo>
                      <a:pt x="33" y="0"/>
                      <a:pt x="14" y="5"/>
                      <a:pt x="5" y="20"/>
                    </a:cubicBezTo>
                    <a:cubicBezTo>
                      <a:pt x="0" y="30"/>
                      <a:pt x="0" y="42"/>
                      <a:pt x="6" y="51"/>
                    </a:cubicBezTo>
                    <a:cubicBezTo>
                      <a:pt x="8" y="56"/>
                      <a:pt x="12" y="60"/>
                      <a:pt x="17" y="62"/>
                    </a:cubicBezTo>
                    <a:cubicBezTo>
                      <a:pt x="32" y="71"/>
                      <a:pt x="51" y="66"/>
                      <a:pt x="60" y="50"/>
                    </a:cubicBezTo>
                    <a:cubicBezTo>
                      <a:pt x="68" y="35"/>
                      <a:pt x="63" y="16"/>
                      <a:pt x="48" y="8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8"/>
                      <a:pt x="48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" name="Freeform 48">
                <a:extLst>
                  <a:ext uri="{FF2B5EF4-FFF2-40B4-BE49-F238E27FC236}">
                    <a16:creationId xmlns:a16="http://schemas.microsoft.com/office/drawing/2014/main" id="{49766C76-0A77-95B9-163C-46AAFD06A7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63825" y="1314450"/>
                <a:ext cx="60325" cy="60325"/>
              </a:xfrm>
              <a:custGeom>
                <a:avLst/>
                <a:gdLst>
                  <a:gd name="T0" fmla="*/ 63 w 63"/>
                  <a:gd name="T1" fmla="*/ 31 h 63"/>
                  <a:gd name="T2" fmla="*/ 31 w 63"/>
                  <a:gd name="T3" fmla="*/ 0 h 63"/>
                  <a:gd name="T4" fmla="*/ 0 w 63"/>
                  <a:gd name="T5" fmla="*/ 31 h 63"/>
                  <a:gd name="T6" fmla="*/ 5 w 63"/>
                  <a:gd name="T7" fmla="*/ 47 h 63"/>
                  <a:gd name="T8" fmla="*/ 32 w 63"/>
                  <a:gd name="T9" fmla="*/ 62 h 63"/>
                  <a:gd name="T10" fmla="*/ 63 w 63"/>
                  <a:gd name="T11" fmla="*/ 31 h 63"/>
                  <a:gd name="T12" fmla="*/ 63 w 63"/>
                  <a:gd name="T13" fmla="*/ 31 h 63"/>
                  <a:gd name="T14" fmla="*/ 63 w 63"/>
                  <a:gd name="T15" fmla="*/ 3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63">
                    <a:moveTo>
                      <a:pt x="63" y="31"/>
                    </a:moveTo>
                    <a:cubicBezTo>
                      <a:pt x="63" y="14"/>
                      <a:pt x="48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37"/>
                      <a:pt x="2" y="42"/>
                      <a:pt x="5" y="47"/>
                    </a:cubicBezTo>
                    <a:cubicBezTo>
                      <a:pt x="10" y="56"/>
                      <a:pt x="20" y="63"/>
                      <a:pt x="32" y="62"/>
                    </a:cubicBezTo>
                    <a:cubicBezTo>
                      <a:pt x="49" y="62"/>
                      <a:pt x="63" y="48"/>
                      <a:pt x="63" y="31"/>
                    </a:cubicBezTo>
                    <a:close/>
                    <a:moveTo>
                      <a:pt x="63" y="31"/>
                    </a:moveTo>
                    <a:cubicBezTo>
                      <a:pt x="63" y="31"/>
                      <a:pt x="63" y="31"/>
                      <a:pt x="63" y="3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49">
                <a:extLst>
                  <a:ext uri="{FF2B5EF4-FFF2-40B4-BE49-F238E27FC236}">
                    <a16:creationId xmlns:a16="http://schemas.microsoft.com/office/drawing/2014/main" id="{63A9F9E8-3D70-D130-C0DD-DF0BA90F5C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93988" y="1428750"/>
                <a:ext cx="66675" cy="68263"/>
              </a:xfrm>
              <a:custGeom>
                <a:avLst/>
                <a:gdLst>
                  <a:gd name="T0" fmla="*/ 20 w 71"/>
                  <a:gd name="T1" fmla="*/ 9 h 72"/>
                  <a:gd name="T2" fmla="*/ 9 w 71"/>
                  <a:gd name="T3" fmla="*/ 52 h 72"/>
                  <a:gd name="T4" fmla="*/ 52 w 71"/>
                  <a:gd name="T5" fmla="*/ 63 h 72"/>
                  <a:gd name="T6" fmla="*/ 63 w 71"/>
                  <a:gd name="T7" fmla="*/ 20 h 72"/>
                  <a:gd name="T8" fmla="*/ 20 w 71"/>
                  <a:gd name="T9" fmla="*/ 9 h 72"/>
                  <a:gd name="T10" fmla="*/ 20 w 71"/>
                  <a:gd name="T11" fmla="*/ 9 h 72"/>
                  <a:gd name="T12" fmla="*/ 20 w 71"/>
                  <a:gd name="T13" fmla="*/ 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" h="72">
                    <a:moveTo>
                      <a:pt x="20" y="9"/>
                    </a:moveTo>
                    <a:cubicBezTo>
                      <a:pt x="5" y="18"/>
                      <a:pt x="0" y="37"/>
                      <a:pt x="9" y="52"/>
                    </a:cubicBezTo>
                    <a:cubicBezTo>
                      <a:pt x="18" y="67"/>
                      <a:pt x="37" y="72"/>
                      <a:pt x="52" y="63"/>
                    </a:cubicBezTo>
                    <a:cubicBezTo>
                      <a:pt x="67" y="54"/>
                      <a:pt x="71" y="35"/>
                      <a:pt x="63" y="20"/>
                    </a:cubicBezTo>
                    <a:cubicBezTo>
                      <a:pt x="54" y="6"/>
                      <a:pt x="35" y="0"/>
                      <a:pt x="20" y="9"/>
                    </a:cubicBezTo>
                    <a:close/>
                    <a:moveTo>
                      <a:pt x="20" y="9"/>
                    </a:moveTo>
                    <a:cubicBezTo>
                      <a:pt x="20" y="9"/>
                      <a:pt x="20" y="9"/>
                      <a:pt x="20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50">
                <a:extLst>
                  <a:ext uri="{FF2B5EF4-FFF2-40B4-BE49-F238E27FC236}">
                    <a16:creationId xmlns:a16="http://schemas.microsoft.com/office/drawing/2014/main" id="{5C51965E-3B64-90A7-106D-2E2E6A061D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41663" y="1309688"/>
                <a:ext cx="61913" cy="58738"/>
              </a:xfrm>
              <a:custGeom>
                <a:avLst/>
                <a:gdLst>
                  <a:gd name="T0" fmla="*/ 1 w 64"/>
                  <a:gd name="T1" fmla="*/ 31 h 62"/>
                  <a:gd name="T2" fmla="*/ 5 w 64"/>
                  <a:gd name="T3" fmla="*/ 47 h 62"/>
                  <a:gd name="T4" fmla="*/ 32 w 64"/>
                  <a:gd name="T5" fmla="*/ 62 h 62"/>
                  <a:gd name="T6" fmla="*/ 64 w 64"/>
                  <a:gd name="T7" fmla="*/ 31 h 62"/>
                  <a:gd name="T8" fmla="*/ 32 w 64"/>
                  <a:gd name="T9" fmla="*/ 0 h 62"/>
                  <a:gd name="T10" fmla="*/ 1 w 64"/>
                  <a:gd name="T11" fmla="*/ 31 h 62"/>
                  <a:gd name="T12" fmla="*/ 1 w 64"/>
                  <a:gd name="T13" fmla="*/ 31 h 62"/>
                  <a:gd name="T14" fmla="*/ 1 w 64"/>
                  <a:gd name="T15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62">
                    <a:moveTo>
                      <a:pt x="1" y="31"/>
                    </a:moveTo>
                    <a:cubicBezTo>
                      <a:pt x="1" y="37"/>
                      <a:pt x="2" y="42"/>
                      <a:pt x="5" y="47"/>
                    </a:cubicBezTo>
                    <a:cubicBezTo>
                      <a:pt x="11" y="56"/>
                      <a:pt x="21" y="62"/>
                      <a:pt x="32" y="62"/>
                    </a:cubicBezTo>
                    <a:cubicBezTo>
                      <a:pt x="50" y="62"/>
                      <a:pt x="64" y="48"/>
                      <a:pt x="64" y="31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15" y="0"/>
                      <a:pt x="0" y="14"/>
                      <a:pt x="1" y="31"/>
                    </a:cubicBezTo>
                    <a:close/>
                    <a:moveTo>
                      <a:pt x="1" y="31"/>
                    </a:moveTo>
                    <a:cubicBezTo>
                      <a:pt x="1" y="31"/>
                      <a:pt x="1" y="31"/>
                      <a:pt x="1" y="3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51">
                <a:extLst>
                  <a:ext uri="{FF2B5EF4-FFF2-40B4-BE49-F238E27FC236}">
                    <a16:creationId xmlns:a16="http://schemas.microsoft.com/office/drawing/2014/main" id="{CFA0F88F-39B9-7F2B-E54C-7F59D1363A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93988" y="1190625"/>
                <a:ext cx="65088" cy="66675"/>
              </a:xfrm>
              <a:custGeom>
                <a:avLst/>
                <a:gdLst>
                  <a:gd name="T0" fmla="*/ 18 w 69"/>
                  <a:gd name="T1" fmla="*/ 63 h 71"/>
                  <a:gd name="T2" fmla="*/ 60 w 69"/>
                  <a:gd name="T3" fmla="*/ 51 h 71"/>
                  <a:gd name="T4" fmla="*/ 48 w 69"/>
                  <a:gd name="T5" fmla="*/ 8 h 71"/>
                  <a:gd name="T6" fmla="*/ 6 w 69"/>
                  <a:gd name="T7" fmla="*/ 20 h 71"/>
                  <a:gd name="T8" fmla="*/ 6 w 69"/>
                  <a:gd name="T9" fmla="*/ 51 h 71"/>
                  <a:gd name="T10" fmla="*/ 18 w 69"/>
                  <a:gd name="T11" fmla="*/ 63 h 71"/>
                  <a:gd name="T12" fmla="*/ 18 w 69"/>
                  <a:gd name="T13" fmla="*/ 63 h 71"/>
                  <a:gd name="T14" fmla="*/ 18 w 69"/>
                  <a:gd name="T15" fmla="*/ 63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71">
                    <a:moveTo>
                      <a:pt x="18" y="63"/>
                    </a:moveTo>
                    <a:cubicBezTo>
                      <a:pt x="33" y="71"/>
                      <a:pt x="52" y="66"/>
                      <a:pt x="60" y="51"/>
                    </a:cubicBezTo>
                    <a:cubicBezTo>
                      <a:pt x="69" y="36"/>
                      <a:pt x="63" y="17"/>
                      <a:pt x="48" y="8"/>
                    </a:cubicBezTo>
                    <a:cubicBezTo>
                      <a:pt x="33" y="0"/>
                      <a:pt x="14" y="5"/>
                      <a:pt x="6" y="20"/>
                    </a:cubicBezTo>
                    <a:cubicBezTo>
                      <a:pt x="0" y="30"/>
                      <a:pt x="0" y="42"/>
                      <a:pt x="6" y="51"/>
                    </a:cubicBezTo>
                    <a:cubicBezTo>
                      <a:pt x="9" y="56"/>
                      <a:pt x="13" y="60"/>
                      <a:pt x="18" y="63"/>
                    </a:cubicBezTo>
                    <a:close/>
                    <a:moveTo>
                      <a:pt x="18" y="63"/>
                    </a:moveTo>
                    <a:cubicBezTo>
                      <a:pt x="18" y="63"/>
                      <a:pt x="18" y="63"/>
                      <a:pt x="18" y="6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52">
                <a:extLst>
                  <a:ext uri="{FF2B5EF4-FFF2-40B4-BE49-F238E27FC236}">
                    <a16:creationId xmlns:a16="http://schemas.microsoft.com/office/drawing/2014/main" id="{86D85EE7-59CF-7D12-C80A-50C0188148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76538" y="1100138"/>
                <a:ext cx="69850" cy="69850"/>
              </a:xfrm>
              <a:custGeom>
                <a:avLst/>
                <a:gdLst>
                  <a:gd name="T0" fmla="*/ 52 w 72"/>
                  <a:gd name="T1" fmla="*/ 63 h 72"/>
                  <a:gd name="T2" fmla="*/ 52 w 72"/>
                  <a:gd name="T3" fmla="*/ 63 h 72"/>
                  <a:gd name="T4" fmla="*/ 52 w 72"/>
                  <a:gd name="T5" fmla="*/ 63 h 72"/>
                  <a:gd name="T6" fmla="*/ 53 w 72"/>
                  <a:gd name="T7" fmla="*/ 63 h 72"/>
                  <a:gd name="T8" fmla="*/ 63 w 72"/>
                  <a:gd name="T9" fmla="*/ 20 h 72"/>
                  <a:gd name="T10" fmla="*/ 21 w 72"/>
                  <a:gd name="T11" fmla="*/ 9 h 72"/>
                  <a:gd name="T12" fmla="*/ 20 w 72"/>
                  <a:gd name="T13" fmla="*/ 9 h 72"/>
                  <a:gd name="T14" fmla="*/ 20 w 72"/>
                  <a:gd name="T15" fmla="*/ 10 h 72"/>
                  <a:gd name="T16" fmla="*/ 9 w 72"/>
                  <a:gd name="T17" fmla="*/ 52 h 72"/>
                  <a:gd name="T18" fmla="*/ 52 w 72"/>
                  <a:gd name="T19" fmla="*/ 63 h 72"/>
                  <a:gd name="T20" fmla="*/ 52 w 72"/>
                  <a:gd name="T21" fmla="*/ 63 h 72"/>
                  <a:gd name="T22" fmla="*/ 52 w 72"/>
                  <a:gd name="T23" fmla="*/ 6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2" h="72">
                    <a:moveTo>
                      <a:pt x="52" y="63"/>
                    </a:move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67" y="54"/>
                      <a:pt x="72" y="35"/>
                      <a:pt x="63" y="20"/>
                    </a:cubicBezTo>
                    <a:cubicBezTo>
                      <a:pt x="55" y="5"/>
                      <a:pt x="36" y="0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20" y="9"/>
                      <a:pt x="20" y="10"/>
                      <a:pt x="20" y="10"/>
                    </a:cubicBezTo>
                    <a:cubicBezTo>
                      <a:pt x="5" y="18"/>
                      <a:pt x="0" y="38"/>
                      <a:pt x="9" y="52"/>
                    </a:cubicBezTo>
                    <a:cubicBezTo>
                      <a:pt x="18" y="67"/>
                      <a:pt x="37" y="72"/>
                      <a:pt x="52" y="63"/>
                    </a:cubicBezTo>
                    <a:close/>
                    <a:moveTo>
                      <a:pt x="52" y="63"/>
                    </a:moveTo>
                    <a:cubicBezTo>
                      <a:pt x="52" y="63"/>
                      <a:pt x="52" y="63"/>
                      <a:pt x="52" y="6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Freeform 53">
                <a:extLst>
                  <a:ext uri="{FF2B5EF4-FFF2-40B4-BE49-F238E27FC236}">
                    <a16:creationId xmlns:a16="http://schemas.microsoft.com/office/drawing/2014/main" id="{40CE9F7A-3EE1-66D2-7701-398616A090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84475" y="1514475"/>
                <a:ext cx="65088" cy="69850"/>
              </a:xfrm>
              <a:custGeom>
                <a:avLst/>
                <a:gdLst>
                  <a:gd name="T0" fmla="*/ 49 w 69"/>
                  <a:gd name="T1" fmla="*/ 9 h 72"/>
                  <a:gd name="T2" fmla="*/ 6 w 69"/>
                  <a:gd name="T3" fmla="*/ 21 h 72"/>
                  <a:gd name="T4" fmla="*/ 7 w 69"/>
                  <a:gd name="T5" fmla="*/ 52 h 72"/>
                  <a:gd name="T6" fmla="*/ 18 w 69"/>
                  <a:gd name="T7" fmla="*/ 64 h 72"/>
                  <a:gd name="T8" fmla="*/ 61 w 69"/>
                  <a:gd name="T9" fmla="*/ 52 h 72"/>
                  <a:gd name="T10" fmla="*/ 49 w 69"/>
                  <a:gd name="T11" fmla="*/ 9 h 72"/>
                  <a:gd name="T12" fmla="*/ 49 w 69"/>
                  <a:gd name="T13" fmla="*/ 9 h 72"/>
                  <a:gd name="T14" fmla="*/ 49 w 69"/>
                  <a:gd name="T15" fmla="*/ 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72">
                    <a:moveTo>
                      <a:pt x="49" y="9"/>
                    </a:moveTo>
                    <a:cubicBezTo>
                      <a:pt x="34" y="0"/>
                      <a:pt x="15" y="6"/>
                      <a:pt x="6" y="21"/>
                    </a:cubicBezTo>
                    <a:cubicBezTo>
                      <a:pt x="0" y="31"/>
                      <a:pt x="1" y="43"/>
                      <a:pt x="7" y="52"/>
                    </a:cubicBezTo>
                    <a:cubicBezTo>
                      <a:pt x="9" y="57"/>
                      <a:pt x="13" y="61"/>
                      <a:pt x="18" y="64"/>
                    </a:cubicBezTo>
                    <a:cubicBezTo>
                      <a:pt x="33" y="72"/>
                      <a:pt x="52" y="67"/>
                      <a:pt x="61" y="52"/>
                    </a:cubicBezTo>
                    <a:cubicBezTo>
                      <a:pt x="69" y="36"/>
                      <a:pt x="64" y="18"/>
                      <a:pt x="49" y="9"/>
                    </a:cubicBezTo>
                    <a:close/>
                    <a:moveTo>
                      <a:pt x="49" y="9"/>
                    </a:moveTo>
                    <a:cubicBezTo>
                      <a:pt x="49" y="9"/>
                      <a:pt x="49" y="9"/>
                      <a:pt x="49" y="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CBDBF2B-784D-9700-F751-8459B98D9627}"/>
              </a:ext>
            </a:extLst>
          </p:cNvPr>
          <p:cNvGrpSpPr/>
          <p:nvPr/>
        </p:nvGrpSpPr>
        <p:grpSpPr>
          <a:xfrm>
            <a:off x="9798745" y="3139464"/>
            <a:ext cx="909830" cy="909830"/>
            <a:chOff x="9798745" y="3139464"/>
            <a:chExt cx="909830" cy="909830"/>
          </a:xfrm>
        </p:grpSpPr>
        <p:sp>
          <p:nvSpPr>
            <p:cNvPr id="51" name="Rounded Rectangle 26">
              <a:extLst>
                <a:ext uri="{FF2B5EF4-FFF2-40B4-BE49-F238E27FC236}">
                  <a16:creationId xmlns:a16="http://schemas.microsoft.com/office/drawing/2014/main" id="{BB3D820A-18D4-11BC-6591-DDD44A3BE577}"/>
                </a:ext>
              </a:extLst>
            </p:cNvPr>
            <p:cNvSpPr/>
            <p:nvPr/>
          </p:nvSpPr>
          <p:spPr>
            <a:xfrm rot="2700000">
              <a:off x="9798745" y="3139464"/>
              <a:ext cx="909830" cy="909830"/>
            </a:xfrm>
            <a:prstGeom prst="roundRect">
              <a:avLst/>
            </a:prstGeom>
            <a:solidFill>
              <a:srgbClr val="BFBE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72">
              <a:extLst>
                <a:ext uri="{FF2B5EF4-FFF2-40B4-BE49-F238E27FC236}">
                  <a16:creationId xmlns:a16="http://schemas.microsoft.com/office/drawing/2014/main" id="{1159C438-AD2B-97AD-284D-B83BEC47CC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58558" y="3369508"/>
              <a:ext cx="424186" cy="424186"/>
            </a:xfrm>
            <a:custGeom>
              <a:avLst/>
              <a:gdLst>
                <a:gd name="T0" fmla="*/ 96 w 96"/>
                <a:gd name="T1" fmla="*/ 55 h 96"/>
                <a:gd name="T2" fmla="*/ 94 w 96"/>
                <a:gd name="T3" fmla="*/ 58 h 96"/>
                <a:gd name="T4" fmla="*/ 82 w 96"/>
                <a:gd name="T5" fmla="*/ 59 h 96"/>
                <a:gd name="T6" fmla="*/ 80 w 96"/>
                <a:gd name="T7" fmla="*/ 65 h 96"/>
                <a:gd name="T8" fmla="*/ 86 w 96"/>
                <a:gd name="T9" fmla="*/ 74 h 96"/>
                <a:gd name="T10" fmla="*/ 87 w 96"/>
                <a:gd name="T11" fmla="*/ 75 h 96"/>
                <a:gd name="T12" fmla="*/ 87 w 96"/>
                <a:gd name="T13" fmla="*/ 77 h 96"/>
                <a:gd name="T14" fmla="*/ 74 w 96"/>
                <a:gd name="T15" fmla="*/ 88 h 96"/>
                <a:gd name="T16" fmla="*/ 73 w 96"/>
                <a:gd name="T17" fmla="*/ 87 h 96"/>
                <a:gd name="T18" fmla="*/ 64 w 96"/>
                <a:gd name="T19" fmla="*/ 81 h 96"/>
                <a:gd name="T20" fmla="*/ 59 w 96"/>
                <a:gd name="T21" fmla="*/ 83 h 96"/>
                <a:gd name="T22" fmla="*/ 57 w 96"/>
                <a:gd name="T23" fmla="*/ 95 h 96"/>
                <a:gd name="T24" fmla="*/ 54 w 96"/>
                <a:gd name="T25" fmla="*/ 96 h 96"/>
                <a:gd name="T26" fmla="*/ 41 w 96"/>
                <a:gd name="T27" fmla="*/ 96 h 96"/>
                <a:gd name="T28" fmla="*/ 38 w 96"/>
                <a:gd name="T29" fmla="*/ 94 h 96"/>
                <a:gd name="T30" fmla="*/ 37 w 96"/>
                <a:gd name="T31" fmla="*/ 83 h 96"/>
                <a:gd name="T32" fmla="*/ 31 w 96"/>
                <a:gd name="T33" fmla="*/ 81 h 96"/>
                <a:gd name="T34" fmla="*/ 22 w 96"/>
                <a:gd name="T35" fmla="*/ 87 h 96"/>
                <a:gd name="T36" fmla="*/ 21 w 96"/>
                <a:gd name="T37" fmla="*/ 88 h 96"/>
                <a:gd name="T38" fmla="*/ 19 w 96"/>
                <a:gd name="T39" fmla="*/ 87 h 96"/>
                <a:gd name="T40" fmla="*/ 9 w 96"/>
                <a:gd name="T41" fmla="*/ 77 h 96"/>
                <a:gd name="T42" fmla="*/ 8 w 96"/>
                <a:gd name="T43" fmla="*/ 75 h 96"/>
                <a:gd name="T44" fmla="*/ 9 w 96"/>
                <a:gd name="T45" fmla="*/ 74 h 96"/>
                <a:gd name="T46" fmla="*/ 15 w 96"/>
                <a:gd name="T47" fmla="*/ 65 h 96"/>
                <a:gd name="T48" fmla="*/ 13 w 96"/>
                <a:gd name="T49" fmla="*/ 59 h 96"/>
                <a:gd name="T50" fmla="*/ 1 w 96"/>
                <a:gd name="T51" fmla="*/ 57 h 96"/>
                <a:gd name="T52" fmla="*/ 0 w 96"/>
                <a:gd name="T53" fmla="*/ 55 h 96"/>
                <a:gd name="T54" fmla="*/ 0 w 96"/>
                <a:gd name="T55" fmla="*/ 41 h 96"/>
                <a:gd name="T56" fmla="*/ 1 w 96"/>
                <a:gd name="T57" fmla="*/ 39 h 96"/>
                <a:gd name="T58" fmla="*/ 13 w 96"/>
                <a:gd name="T59" fmla="*/ 37 h 96"/>
                <a:gd name="T60" fmla="*/ 15 w 96"/>
                <a:gd name="T61" fmla="*/ 32 h 96"/>
                <a:gd name="T62" fmla="*/ 9 w 96"/>
                <a:gd name="T63" fmla="*/ 23 h 96"/>
                <a:gd name="T64" fmla="*/ 8 w 96"/>
                <a:gd name="T65" fmla="*/ 22 h 96"/>
                <a:gd name="T66" fmla="*/ 9 w 96"/>
                <a:gd name="T67" fmla="*/ 20 h 96"/>
                <a:gd name="T68" fmla="*/ 21 w 96"/>
                <a:gd name="T69" fmla="*/ 9 h 96"/>
                <a:gd name="T70" fmla="*/ 22 w 96"/>
                <a:gd name="T71" fmla="*/ 10 h 96"/>
                <a:gd name="T72" fmla="*/ 31 w 96"/>
                <a:gd name="T73" fmla="*/ 16 h 96"/>
                <a:gd name="T74" fmla="*/ 37 w 96"/>
                <a:gd name="T75" fmla="*/ 14 h 96"/>
                <a:gd name="T76" fmla="*/ 38 w 96"/>
                <a:gd name="T77" fmla="*/ 2 h 96"/>
                <a:gd name="T78" fmla="*/ 41 w 96"/>
                <a:gd name="T79" fmla="*/ 0 h 96"/>
                <a:gd name="T80" fmla="*/ 54 w 96"/>
                <a:gd name="T81" fmla="*/ 0 h 96"/>
                <a:gd name="T82" fmla="*/ 57 w 96"/>
                <a:gd name="T83" fmla="*/ 2 h 96"/>
                <a:gd name="T84" fmla="*/ 58 w 96"/>
                <a:gd name="T85" fmla="*/ 14 h 96"/>
                <a:gd name="T86" fmla="*/ 64 w 96"/>
                <a:gd name="T87" fmla="*/ 16 h 96"/>
                <a:gd name="T88" fmla="*/ 73 w 96"/>
                <a:gd name="T89" fmla="*/ 9 h 96"/>
                <a:gd name="T90" fmla="*/ 74 w 96"/>
                <a:gd name="T91" fmla="*/ 9 h 96"/>
                <a:gd name="T92" fmla="*/ 76 w 96"/>
                <a:gd name="T93" fmla="*/ 10 h 96"/>
                <a:gd name="T94" fmla="*/ 86 w 96"/>
                <a:gd name="T95" fmla="*/ 20 h 96"/>
                <a:gd name="T96" fmla="*/ 87 w 96"/>
                <a:gd name="T97" fmla="*/ 22 h 96"/>
                <a:gd name="T98" fmla="*/ 86 w 96"/>
                <a:gd name="T99" fmla="*/ 23 h 96"/>
                <a:gd name="T100" fmla="*/ 80 w 96"/>
                <a:gd name="T101" fmla="*/ 31 h 96"/>
                <a:gd name="T102" fmla="*/ 82 w 96"/>
                <a:gd name="T103" fmla="*/ 38 h 96"/>
                <a:gd name="T104" fmla="*/ 94 w 96"/>
                <a:gd name="T105" fmla="*/ 39 h 96"/>
                <a:gd name="T106" fmla="*/ 96 w 96"/>
                <a:gd name="T107" fmla="*/ 42 h 96"/>
                <a:gd name="T108" fmla="*/ 96 w 96"/>
                <a:gd name="T109" fmla="*/ 55 h 96"/>
                <a:gd name="T110" fmla="*/ 48 w 96"/>
                <a:gd name="T111" fmla="*/ 32 h 96"/>
                <a:gd name="T112" fmla="*/ 32 w 96"/>
                <a:gd name="T113" fmla="*/ 48 h 96"/>
                <a:gd name="T114" fmla="*/ 48 w 96"/>
                <a:gd name="T115" fmla="*/ 64 h 96"/>
                <a:gd name="T116" fmla="*/ 64 w 96"/>
                <a:gd name="T117" fmla="*/ 48 h 96"/>
                <a:gd name="T118" fmla="*/ 48 w 96"/>
                <a:gd name="T119" fmla="*/ 3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6" h="96">
                  <a:moveTo>
                    <a:pt x="96" y="55"/>
                  </a:moveTo>
                  <a:cubicBezTo>
                    <a:pt x="96" y="56"/>
                    <a:pt x="95" y="58"/>
                    <a:pt x="94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2" y="61"/>
                    <a:pt x="81" y="63"/>
                    <a:pt x="80" y="65"/>
                  </a:cubicBezTo>
                  <a:cubicBezTo>
                    <a:pt x="82" y="68"/>
                    <a:pt x="84" y="71"/>
                    <a:pt x="86" y="74"/>
                  </a:cubicBezTo>
                  <a:cubicBezTo>
                    <a:pt x="87" y="74"/>
                    <a:pt x="87" y="75"/>
                    <a:pt x="87" y="75"/>
                  </a:cubicBezTo>
                  <a:cubicBezTo>
                    <a:pt x="87" y="76"/>
                    <a:pt x="87" y="76"/>
                    <a:pt x="87" y="77"/>
                  </a:cubicBezTo>
                  <a:cubicBezTo>
                    <a:pt x="85" y="79"/>
                    <a:pt x="77" y="88"/>
                    <a:pt x="74" y="88"/>
                  </a:cubicBezTo>
                  <a:cubicBezTo>
                    <a:pt x="74" y="88"/>
                    <a:pt x="73" y="88"/>
                    <a:pt x="73" y="87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2" y="82"/>
                    <a:pt x="60" y="82"/>
                    <a:pt x="59" y="83"/>
                  </a:cubicBezTo>
                  <a:cubicBezTo>
                    <a:pt x="58" y="87"/>
                    <a:pt x="58" y="91"/>
                    <a:pt x="57" y="95"/>
                  </a:cubicBezTo>
                  <a:cubicBezTo>
                    <a:pt x="56" y="96"/>
                    <a:pt x="56" y="96"/>
                    <a:pt x="54" y="96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40" y="96"/>
                    <a:pt x="39" y="96"/>
                    <a:pt x="38" y="9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5" y="82"/>
                    <a:pt x="33" y="82"/>
                    <a:pt x="31" y="81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2" y="88"/>
                    <a:pt x="21" y="88"/>
                    <a:pt x="21" y="88"/>
                  </a:cubicBezTo>
                  <a:cubicBezTo>
                    <a:pt x="20" y="88"/>
                    <a:pt x="20" y="88"/>
                    <a:pt x="19" y="87"/>
                  </a:cubicBezTo>
                  <a:cubicBezTo>
                    <a:pt x="16" y="84"/>
                    <a:pt x="11" y="80"/>
                    <a:pt x="9" y="77"/>
                  </a:cubicBezTo>
                  <a:cubicBezTo>
                    <a:pt x="8" y="76"/>
                    <a:pt x="8" y="76"/>
                    <a:pt x="8" y="75"/>
                  </a:cubicBezTo>
                  <a:cubicBezTo>
                    <a:pt x="8" y="75"/>
                    <a:pt x="9" y="74"/>
                    <a:pt x="9" y="74"/>
                  </a:cubicBezTo>
                  <a:cubicBezTo>
                    <a:pt x="11" y="71"/>
                    <a:pt x="13" y="68"/>
                    <a:pt x="15" y="65"/>
                  </a:cubicBezTo>
                  <a:cubicBezTo>
                    <a:pt x="14" y="63"/>
                    <a:pt x="13" y="61"/>
                    <a:pt x="13" y="5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6"/>
                    <a:pt x="0" y="5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39"/>
                    <a:pt x="1" y="39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5"/>
                    <a:pt x="14" y="33"/>
                    <a:pt x="15" y="32"/>
                  </a:cubicBezTo>
                  <a:cubicBezTo>
                    <a:pt x="13" y="29"/>
                    <a:pt x="11" y="26"/>
                    <a:pt x="9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8" y="21"/>
                    <a:pt x="8" y="21"/>
                    <a:pt x="9" y="20"/>
                  </a:cubicBezTo>
                  <a:cubicBezTo>
                    <a:pt x="10" y="18"/>
                    <a:pt x="19" y="9"/>
                    <a:pt x="21" y="9"/>
                  </a:cubicBezTo>
                  <a:cubicBezTo>
                    <a:pt x="21" y="9"/>
                    <a:pt x="22" y="9"/>
                    <a:pt x="22" y="1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5"/>
                    <a:pt x="35" y="14"/>
                    <a:pt x="37" y="14"/>
                  </a:cubicBezTo>
                  <a:cubicBezTo>
                    <a:pt x="37" y="10"/>
                    <a:pt x="37" y="6"/>
                    <a:pt x="38" y="2"/>
                  </a:cubicBezTo>
                  <a:cubicBezTo>
                    <a:pt x="39" y="1"/>
                    <a:pt x="40" y="0"/>
                    <a:pt x="4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60" y="14"/>
                    <a:pt x="62" y="15"/>
                    <a:pt x="64" y="16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9"/>
                    <a:pt x="74" y="9"/>
                    <a:pt x="74" y="9"/>
                  </a:cubicBezTo>
                  <a:cubicBezTo>
                    <a:pt x="75" y="9"/>
                    <a:pt x="76" y="9"/>
                    <a:pt x="76" y="10"/>
                  </a:cubicBezTo>
                  <a:cubicBezTo>
                    <a:pt x="79" y="13"/>
                    <a:pt x="84" y="16"/>
                    <a:pt x="86" y="20"/>
                  </a:cubicBezTo>
                  <a:cubicBezTo>
                    <a:pt x="87" y="21"/>
                    <a:pt x="87" y="21"/>
                    <a:pt x="87" y="22"/>
                  </a:cubicBezTo>
                  <a:cubicBezTo>
                    <a:pt x="87" y="22"/>
                    <a:pt x="87" y="23"/>
                    <a:pt x="86" y="23"/>
                  </a:cubicBezTo>
                  <a:cubicBezTo>
                    <a:pt x="84" y="26"/>
                    <a:pt x="82" y="29"/>
                    <a:pt x="80" y="31"/>
                  </a:cubicBezTo>
                  <a:cubicBezTo>
                    <a:pt x="81" y="33"/>
                    <a:pt x="82" y="36"/>
                    <a:pt x="82" y="38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5" y="40"/>
                    <a:pt x="96" y="41"/>
                    <a:pt x="96" y="42"/>
                  </a:cubicBezTo>
                  <a:lnTo>
                    <a:pt x="96" y="55"/>
                  </a:lnTo>
                  <a:close/>
                  <a:moveTo>
                    <a:pt x="48" y="32"/>
                  </a:moveTo>
                  <a:cubicBezTo>
                    <a:pt x="39" y="32"/>
                    <a:pt x="32" y="40"/>
                    <a:pt x="32" y="48"/>
                  </a:cubicBezTo>
                  <a:cubicBezTo>
                    <a:pt x="32" y="57"/>
                    <a:pt x="39" y="64"/>
                    <a:pt x="48" y="64"/>
                  </a:cubicBezTo>
                  <a:cubicBezTo>
                    <a:pt x="56" y="64"/>
                    <a:pt x="64" y="57"/>
                    <a:pt x="64" y="48"/>
                  </a:cubicBezTo>
                  <a:cubicBezTo>
                    <a:pt x="64" y="40"/>
                    <a:pt x="56" y="32"/>
                    <a:pt x="48" y="3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A30D863C-F3CD-217A-E280-B1890D6BB23C}"/>
              </a:ext>
            </a:extLst>
          </p:cNvPr>
          <p:cNvSpPr txBox="1"/>
          <p:nvPr/>
        </p:nvSpPr>
        <p:spPr>
          <a:xfrm>
            <a:off x="1125401" y="4230533"/>
            <a:ext cx="2548412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BC10C5-E314-99FF-8431-CFBFAA46D751}"/>
              </a:ext>
            </a:extLst>
          </p:cNvPr>
          <p:cNvSpPr txBox="1"/>
          <p:nvPr/>
        </p:nvSpPr>
        <p:spPr>
          <a:xfrm>
            <a:off x="4473939" y="5055697"/>
            <a:ext cx="3718768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AF3C756-EAFB-6AA5-1286-5DD2EDE20A03}"/>
              </a:ext>
            </a:extLst>
          </p:cNvPr>
          <p:cNvSpPr txBox="1"/>
          <p:nvPr/>
        </p:nvSpPr>
        <p:spPr>
          <a:xfrm>
            <a:off x="8979454" y="4319155"/>
            <a:ext cx="2548412" cy="1558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37F5F3-453E-5107-480A-CC665DB55B9E}"/>
              </a:ext>
            </a:extLst>
          </p:cNvPr>
          <p:cNvSpPr txBox="1"/>
          <p:nvPr/>
        </p:nvSpPr>
        <p:spPr>
          <a:xfrm>
            <a:off x="3824341" y="1861758"/>
            <a:ext cx="472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D760EED-FAA4-8BB8-A338-E607DFB17543}"/>
              </a:ext>
            </a:extLst>
          </p:cNvPr>
          <p:cNvSpPr txBox="1"/>
          <p:nvPr/>
        </p:nvSpPr>
        <p:spPr>
          <a:xfrm>
            <a:off x="262322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18    17     16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449560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C25EC9-41DA-2FAD-E555-4C38F23F9495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43548" y="1856921"/>
            <a:ext cx="1376448" cy="13764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97EE0D6-4284-48E7-7DF7-C0A0D1314183}"/>
              </a:ext>
            </a:extLst>
          </p:cNvPr>
          <p:cNvSpPr txBox="1"/>
          <p:nvPr/>
        </p:nvSpPr>
        <p:spPr>
          <a:xfrm>
            <a:off x="0" y="4294378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dirty="0">
                <a:cs typeface="B Yekan" panose="00000400000000000000" pitchFamily="2" charset="-78"/>
              </a:rPr>
              <a:t>فصل چهارم: تحیلیل داده ها</a:t>
            </a:r>
            <a:endParaRPr lang="en-US" sz="8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373000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5246124" y="122742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3C2F49-713D-D23E-FBE4-79AF4DB70DC7}"/>
              </a:ext>
            </a:extLst>
          </p:cNvPr>
          <p:cNvSpPr txBox="1"/>
          <p:nvPr/>
        </p:nvSpPr>
        <p:spPr>
          <a:xfrm>
            <a:off x="4117498" y="1809275"/>
            <a:ext cx="472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01DFAE-2E4F-3C12-792F-303BA6E77E71}"/>
              </a:ext>
            </a:extLst>
          </p:cNvPr>
          <p:cNvSpPr txBox="1"/>
          <p:nvPr/>
        </p:nvSpPr>
        <p:spPr>
          <a:xfrm>
            <a:off x="666358" y="2233583"/>
            <a:ext cx="1090196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65B072-EA66-1BD0-351F-68484623E6F5}"/>
              </a:ext>
            </a:extLst>
          </p:cNvPr>
          <p:cNvSpPr txBox="1"/>
          <p:nvPr/>
        </p:nvSpPr>
        <p:spPr>
          <a:xfrm>
            <a:off x="4001471" y="4082132"/>
            <a:ext cx="472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52C34A-D273-167F-43DF-76FEC1B1AF21}"/>
              </a:ext>
            </a:extLst>
          </p:cNvPr>
          <p:cNvSpPr txBox="1"/>
          <p:nvPr/>
        </p:nvSpPr>
        <p:spPr>
          <a:xfrm>
            <a:off x="550331" y="4506440"/>
            <a:ext cx="1090196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7E548-3760-0B8D-43BF-4194E1B4CABA}"/>
              </a:ext>
            </a:extLst>
          </p:cNvPr>
          <p:cNvSpPr txBox="1"/>
          <p:nvPr/>
        </p:nvSpPr>
        <p:spPr>
          <a:xfrm>
            <a:off x="262322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20    19     18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687680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B2BC433-7F79-7FC5-A487-4A50DC362940}"/>
              </a:ext>
            </a:extLst>
          </p:cNvPr>
          <p:cNvSpPr txBox="1"/>
          <p:nvPr/>
        </p:nvSpPr>
        <p:spPr>
          <a:xfrm>
            <a:off x="0" y="577335"/>
            <a:ext cx="1219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7200" dirty="0">
                <a:cs typeface="B Yekan" panose="00000400000000000000" pitchFamily="2" charset="-78"/>
              </a:rPr>
              <a:t>فهرست مطالب پروپوزال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3DF7F3-41B7-8DF3-A730-D5AE21E5D021}"/>
              </a:ext>
            </a:extLst>
          </p:cNvPr>
          <p:cNvSpPr txBox="1"/>
          <p:nvPr/>
        </p:nvSpPr>
        <p:spPr>
          <a:xfrm>
            <a:off x="9864829" y="33097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F68961-530A-C7F2-01AB-E56F483928E5}"/>
              </a:ext>
            </a:extLst>
          </p:cNvPr>
          <p:cNvSpPr txBox="1"/>
          <p:nvPr/>
        </p:nvSpPr>
        <p:spPr>
          <a:xfrm>
            <a:off x="7499490" y="33097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C254EA-4B2F-2395-B969-A56E8DAB0535}"/>
              </a:ext>
            </a:extLst>
          </p:cNvPr>
          <p:cNvSpPr txBox="1"/>
          <p:nvPr/>
        </p:nvSpPr>
        <p:spPr>
          <a:xfrm>
            <a:off x="5438954" y="33097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355063-B09D-12A4-B63C-78BED3889307}"/>
              </a:ext>
            </a:extLst>
          </p:cNvPr>
          <p:cNvSpPr txBox="1"/>
          <p:nvPr/>
        </p:nvSpPr>
        <p:spPr>
          <a:xfrm>
            <a:off x="2986532" y="33097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D5AF75-3D94-7243-111F-99273AAAB604}"/>
              </a:ext>
            </a:extLst>
          </p:cNvPr>
          <p:cNvSpPr txBox="1"/>
          <p:nvPr/>
        </p:nvSpPr>
        <p:spPr>
          <a:xfrm>
            <a:off x="610307" y="3298883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6ABF53-B033-5506-16DD-6B01100B2465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14729" y="3687484"/>
            <a:ext cx="816840" cy="8168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740914-4F4E-6159-AA2E-927AA0914785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38853" y="3691534"/>
            <a:ext cx="808741" cy="8087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5626A65-2814-AE0E-07F2-4E04B387721C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39196" y="3693194"/>
            <a:ext cx="805420" cy="8054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C099809-D433-417A-588B-C790BC780CA6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406331" y="3698370"/>
            <a:ext cx="816840" cy="8168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6FF3FA-2695-6B0D-4EC6-665CBD283EBF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9715" y="3687484"/>
            <a:ext cx="816840" cy="8168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BBF4211-3103-46D0-3D9E-7BE72EE3E295}"/>
              </a:ext>
            </a:extLst>
          </p:cNvPr>
          <p:cNvSpPr txBox="1"/>
          <p:nvPr/>
        </p:nvSpPr>
        <p:spPr>
          <a:xfrm>
            <a:off x="201175" y="5080337"/>
            <a:ext cx="237391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43AA801-11F7-E8F6-0E78-EB796D957F1F}"/>
              </a:ext>
            </a:extLst>
          </p:cNvPr>
          <p:cNvSpPr txBox="1"/>
          <p:nvPr/>
        </p:nvSpPr>
        <p:spPr>
          <a:xfrm>
            <a:off x="2587240" y="5080337"/>
            <a:ext cx="237391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61AC7C-215B-A952-7B64-49AE06CE76FA}"/>
              </a:ext>
            </a:extLst>
          </p:cNvPr>
          <p:cNvSpPr txBox="1"/>
          <p:nvPr/>
        </p:nvSpPr>
        <p:spPr>
          <a:xfrm>
            <a:off x="4973305" y="5080337"/>
            <a:ext cx="237391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22CFF3-0949-CDEB-BD35-CF5DE7CFD300}"/>
              </a:ext>
            </a:extLst>
          </p:cNvPr>
          <p:cNvSpPr txBox="1"/>
          <p:nvPr/>
        </p:nvSpPr>
        <p:spPr>
          <a:xfrm>
            <a:off x="7359370" y="5080337"/>
            <a:ext cx="237391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0A0D04-A611-49D0-A48B-FF8C4E8F31D8}"/>
              </a:ext>
            </a:extLst>
          </p:cNvPr>
          <p:cNvSpPr txBox="1"/>
          <p:nvPr/>
        </p:nvSpPr>
        <p:spPr>
          <a:xfrm>
            <a:off x="9745434" y="5080337"/>
            <a:ext cx="2373919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4271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5246124" y="122742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BA1ADCC-596C-F6DE-A39B-2309B8A764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8845677"/>
              </p:ext>
            </p:extLst>
          </p:nvPr>
        </p:nvGraphicFramePr>
        <p:xfrm>
          <a:off x="6774918" y="2119013"/>
          <a:ext cx="4996847" cy="4321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AA876B7-B545-6C27-1DCA-BC6B9D3E113F}"/>
              </a:ext>
            </a:extLst>
          </p:cNvPr>
          <p:cNvSpPr txBox="1"/>
          <p:nvPr/>
        </p:nvSpPr>
        <p:spPr>
          <a:xfrm>
            <a:off x="4220320" y="2387301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BFBEB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BFBEB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339580-C7CC-575A-30B5-2350D1B43511}"/>
              </a:ext>
            </a:extLst>
          </p:cNvPr>
          <p:cNvSpPr txBox="1"/>
          <p:nvPr/>
        </p:nvSpPr>
        <p:spPr>
          <a:xfrm>
            <a:off x="4476997" y="1898383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48E878-D316-4CF8-D83B-5D19AB429DF2}"/>
              </a:ext>
            </a:extLst>
          </p:cNvPr>
          <p:cNvSpPr txBox="1"/>
          <p:nvPr/>
        </p:nvSpPr>
        <p:spPr>
          <a:xfrm>
            <a:off x="420235" y="2695078"/>
            <a:ext cx="6059625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2585A2-D15E-45A6-E62D-734C35DBC54C}"/>
              </a:ext>
            </a:extLst>
          </p:cNvPr>
          <p:cNvSpPr txBox="1"/>
          <p:nvPr/>
        </p:nvSpPr>
        <p:spPr>
          <a:xfrm>
            <a:off x="281176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21    20     19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23568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5246124" y="122742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4C9613F-CAC9-69EF-86BE-742AB70603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308659"/>
              </p:ext>
            </p:extLst>
          </p:nvPr>
        </p:nvGraphicFramePr>
        <p:xfrm>
          <a:off x="6698921" y="2670358"/>
          <a:ext cx="4794317" cy="3575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BE72984-73DD-18C2-8330-9E0FD19749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0799896"/>
              </p:ext>
            </p:extLst>
          </p:nvPr>
        </p:nvGraphicFramePr>
        <p:xfrm>
          <a:off x="914372" y="2714089"/>
          <a:ext cx="4794317" cy="3575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7A571E4-97AE-C852-2BCD-9A5212F10364}"/>
              </a:ext>
            </a:extLst>
          </p:cNvPr>
          <p:cNvSpPr txBox="1"/>
          <p:nvPr/>
        </p:nvSpPr>
        <p:spPr>
          <a:xfrm>
            <a:off x="3736498" y="1974375"/>
            <a:ext cx="472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26FC60-0B41-19B8-1CFF-16F1B6DCAE55}"/>
              </a:ext>
            </a:extLst>
          </p:cNvPr>
          <p:cNvSpPr txBox="1"/>
          <p:nvPr/>
        </p:nvSpPr>
        <p:spPr>
          <a:xfrm>
            <a:off x="271749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22    21     20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141279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Graphic spid="7" grpId="0">
        <p:bldSub>
          <a:bldChart bld="series"/>
        </p:bldSub>
      </p:bldGraphic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1ABD77-CDA9-7E86-2492-22181983D4C1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96115" y="1946776"/>
            <a:ext cx="1376448" cy="13764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039624-1836-EF4B-E26F-79115518FBFE}"/>
              </a:ext>
            </a:extLst>
          </p:cNvPr>
          <p:cNvSpPr txBox="1"/>
          <p:nvPr/>
        </p:nvSpPr>
        <p:spPr>
          <a:xfrm>
            <a:off x="0" y="4294378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dirty="0">
                <a:cs typeface="B Yekan" panose="00000400000000000000" pitchFamily="2" charset="-78"/>
              </a:rPr>
              <a:t>فصل پنجم: منابع و ماخذ</a:t>
            </a:r>
            <a:endParaRPr lang="en-US" sz="8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794170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3398659" y="122742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AB6E60-3DE9-920D-4EE7-D43F4FF246F4}"/>
              </a:ext>
            </a:extLst>
          </p:cNvPr>
          <p:cNvSpPr txBox="1"/>
          <p:nvPr/>
        </p:nvSpPr>
        <p:spPr>
          <a:xfrm>
            <a:off x="9395611" y="2386946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BFBEB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BFBEB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D77021-B0C4-8A4A-3A93-33E3A356485D}"/>
              </a:ext>
            </a:extLst>
          </p:cNvPr>
          <p:cNvSpPr txBox="1"/>
          <p:nvPr/>
        </p:nvSpPr>
        <p:spPr>
          <a:xfrm>
            <a:off x="9652288" y="1898028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A10596-3663-BE4D-BAB5-1198F62BAFF6}"/>
              </a:ext>
            </a:extLst>
          </p:cNvPr>
          <p:cNvSpPr txBox="1"/>
          <p:nvPr/>
        </p:nvSpPr>
        <p:spPr>
          <a:xfrm>
            <a:off x="6297863" y="2694723"/>
            <a:ext cx="535728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4202F9-8273-6F23-4C7D-46793094D2A1}"/>
              </a:ext>
            </a:extLst>
          </p:cNvPr>
          <p:cNvSpPr txBox="1"/>
          <p:nvPr/>
        </p:nvSpPr>
        <p:spPr>
          <a:xfrm>
            <a:off x="3861860" y="2395426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BFBEB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BFBEB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4363A3-BF7D-F0A8-288F-DE32CFD1179B}"/>
              </a:ext>
            </a:extLst>
          </p:cNvPr>
          <p:cNvSpPr txBox="1"/>
          <p:nvPr/>
        </p:nvSpPr>
        <p:spPr>
          <a:xfrm>
            <a:off x="4118537" y="1906508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217B02-2401-B172-18A5-7BA698CD1C83}"/>
              </a:ext>
            </a:extLst>
          </p:cNvPr>
          <p:cNvSpPr txBox="1"/>
          <p:nvPr/>
        </p:nvSpPr>
        <p:spPr>
          <a:xfrm>
            <a:off x="764112" y="2703203"/>
            <a:ext cx="535728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0877AD-FF40-5B48-AA11-236CCC3F3F20}"/>
              </a:ext>
            </a:extLst>
          </p:cNvPr>
          <p:cNvSpPr txBox="1"/>
          <p:nvPr/>
        </p:nvSpPr>
        <p:spPr>
          <a:xfrm>
            <a:off x="262322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24    23     22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024635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3398659" y="122742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F841934-8C7C-7F8D-6998-ECDB27FF43E1}"/>
              </a:ext>
            </a:extLst>
          </p:cNvPr>
          <p:cNvSpPr/>
          <p:nvPr/>
        </p:nvSpPr>
        <p:spPr>
          <a:xfrm>
            <a:off x="10944850" y="2713937"/>
            <a:ext cx="551868" cy="551868"/>
          </a:xfrm>
          <a:prstGeom prst="round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01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1E1641F-EBB1-C8F9-9337-6921A082A241}"/>
              </a:ext>
            </a:extLst>
          </p:cNvPr>
          <p:cNvSpPr/>
          <p:nvPr/>
        </p:nvSpPr>
        <p:spPr>
          <a:xfrm>
            <a:off x="10944850" y="4144320"/>
            <a:ext cx="551868" cy="551868"/>
          </a:xfrm>
          <a:prstGeom prst="round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03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C9D9F3B-DC94-39A6-6171-7BC3D73FAD4B}"/>
              </a:ext>
            </a:extLst>
          </p:cNvPr>
          <p:cNvSpPr/>
          <p:nvPr/>
        </p:nvSpPr>
        <p:spPr>
          <a:xfrm>
            <a:off x="5134055" y="2713937"/>
            <a:ext cx="551868" cy="551868"/>
          </a:xfrm>
          <a:prstGeom prst="round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02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4F1141C-B881-BDF3-0750-CFA9336BD030}"/>
              </a:ext>
            </a:extLst>
          </p:cNvPr>
          <p:cNvSpPr/>
          <p:nvPr/>
        </p:nvSpPr>
        <p:spPr>
          <a:xfrm>
            <a:off x="5134055" y="4144320"/>
            <a:ext cx="551868" cy="551868"/>
          </a:xfrm>
          <a:prstGeom prst="round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04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4C99E2-BA8B-F9B8-A166-544F710CB2C8}"/>
              </a:ext>
            </a:extLst>
          </p:cNvPr>
          <p:cNvSpPr txBox="1"/>
          <p:nvPr/>
        </p:nvSpPr>
        <p:spPr>
          <a:xfrm>
            <a:off x="6580330" y="2418770"/>
            <a:ext cx="4306580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2B1436-EB6E-6074-0019-F94CDFE0BC34}"/>
              </a:ext>
            </a:extLst>
          </p:cNvPr>
          <p:cNvSpPr txBox="1"/>
          <p:nvPr/>
        </p:nvSpPr>
        <p:spPr>
          <a:xfrm>
            <a:off x="749372" y="2380088"/>
            <a:ext cx="4306580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6A38E5-B646-DE17-224E-0309D6AD1669}"/>
              </a:ext>
            </a:extLst>
          </p:cNvPr>
          <p:cNvSpPr txBox="1"/>
          <p:nvPr/>
        </p:nvSpPr>
        <p:spPr>
          <a:xfrm>
            <a:off x="6580330" y="3867735"/>
            <a:ext cx="4306580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48452B-3853-04D3-277D-4CB2A7C2D37B}"/>
              </a:ext>
            </a:extLst>
          </p:cNvPr>
          <p:cNvSpPr txBox="1"/>
          <p:nvPr/>
        </p:nvSpPr>
        <p:spPr>
          <a:xfrm>
            <a:off x="749372" y="3829053"/>
            <a:ext cx="4306580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BEFBAF5-AC50-2E7C-8739-F55372A7FE05}"/>
              </a:ext>
            </a:extLst>
          </p:cNvPr>
          <p:cNvSpPr/>
          <p:nvPr/>
        </p:nvSpPr>
        <p:spPr>
          <a:xfrm>
            <a:off x="10984355" y="5485658"/>
            <a:ext cx="551868" cy="551868"/>
          </a:xfrm>
          <a:prstGeom prst="round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05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DC4BAF0-1C96-F982-FA47-93763FE6AC24}"/>
              </a:ext>
            </a:extLst>
          </p:cNvPr>
          <p:cNvSpPr/>
          <p:nvPr/>
        </p:nvSpPr>
        <p:spPr>
          <a:xfrm>
            <a:off x="5173560" y="5485658"/>
            <a:ext cx="551868" cy="551868"/>
          </a:xfrm>
          <a:prstGeom prst="roundRect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06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8E5259-8583-40C2-D2B4-788004A00566}"/>
              </a:ext>
            </a:extLst>
          </p:cNvPr>
          <p:cNvSpPr txBox="1"/>
          <p:nvPr/>
        </p:nvSpPr>
        <p:spPr>
          <a:xfrm>
            <a:off x="6619835" y="5209073"/>
            <a:ext cx="4306580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5D2A5E-FEC9-61DC-3038-DAA76A21B3EB}"/>
              </a:ext>
            </a:extLst>
          </p:cNvPr>
          <p:cNvSpPr txBox="1"/>
          <p:nvPr/>
        </p:nvSpPr>
        <p:spPr>
          <a:xfrm>
            <a:off x="788877" y="5170391"/>
            <a:ext cx="4306580" cy="121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16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که شما به راحتی میتوانید بعد از خرید فایل آن را به راحتی تغییر داده و متن دلخواه خود را در این قسمت جایگزین کنید.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E21B37-5EC7-0A33-3377-B3544E631884}"/>
              </a:ext>
            </a:extLst>
          </p:cNvPr>
          <p:cNvSpPr txBox="1"/>
          <p:nvPr/>
        </p:nvSpPr>
        <p:spPr>
          <a:xfrm>
            <a:off x="598756" y="1910813"/>
            <a:ext cx="11139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58166F-E2EB-06C9-040F-95391D701E5A}"/>
              </a:ext>
            </a:extLst>
          </p:cNvPr>
          <p:cNvSpPr txBox="1"/>
          <p:nvPr/>
        </p:nvSpPr>
        <p:spPr>
          <a:xfrm>
            <a:off x="281176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25    24     23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986989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 animBg="1"/>
      <p:bldP spid="15" grpId="0" animBg="1"/>
      <p:bldP spid="16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3398659" y="122742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70E26B96-3829-E665-4E94-A13A4A8B8377}"/>
              </a:ext>
            </a:extLst>
          </p:cNvPr>
          <p:cNvSpPr/>
          <p:nvPr/>
        </p:nvSpPr>
        <p:spPr>
          <a:xfrm>
            <a:off x="2483154" y="4610695"/>
            <a:ext cx="397879" cy="397879"/>
          </a:xfrm>
          <a:prstGeom prst="ellipse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E60D327-92CF-9A72-817E-76C522FAD9A8}"/>
              </a:ext>
            </a:extLst>
          </p:cNvPr>
          <p:cNvSpPr/>
          <p:nvPr/>
        </p:nvSpPr>
        <p:spPr>
          <a:xfrm>
            <a:off x="2442993" y="2488080"/>
            <a:ext cx="397879" cy="397879"/>
          </a:xfrm>
          <a:prstGeom prst="ellipse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8086E1F-9E5E-4248-7F20-231E87B3ADE4}"/>
              </a:ext>
            </a:extLst>
          </p:cNvPr>
          <p:cNvSpPr/>
          <p:nvPr/>
        </p:nvSpPr>
        <p:spPr>
          <a:xfrm>
            <a:off x="6143989" y="4610695"/>
            <a:ext cx="397879" cy="397879"/>
          </a:xfrm>
          <a:prstGeom prst="ellipse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4AEC29A-7CD1-8AA9-9305-FCF0D03E7EEE}"/>
              </a:ext>
            </a:extLst>
          </p:cNvPr>
          <p:cNvSpPr/>
          <p:nvPr/>
        </p:nvSpPr>
        <p:spPr>
          <a:xfrm>
            <a:off x="6103828" y="2488080"/>
            <a:ext cx="397879" cy="397879"/>
          </a:xfrm>
          <a:prstGeom prst="ellipse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FBF8748-8974-7D57-D7B7-F8326D9894E2}"/>
              </a:ext>
            </a:extLst>
          </p:cNvPr>
          <p:cNvSpPr/>
          <p:nvPr/>
        </p:nvSpPr>
        <p:spPr>
          <a:xfrm>
            <a:off x="9804824" y="4607899"/>
            <a:ext cx="397879" cy="397879"/>
          </a:xfrm>
          <a:prstGeom prst="ellipse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3737494-CFC7-D21B-C785-4BC4F936B73C}"/>
              </a:ext>
            </a:extLst>
          </p:cNvPr>
          <p:cNvSpPr/>
          <p:nvPr/>
        </p:nvSpPr>
        <p:spPr>
          <a:xfrm>
            <a:off x="9764663" y="2485284"/>
            <a:ext cx="397879" cy="397879"/>
          </a:xfrm>
          <a:prstGeom prst="ellipse">
            <a:avLst/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07DA730-77A8-C7B2-AD27-9CA48A708711}"/>
              </a:ext>
            </a:extLst>
          </p:cNvPr>
          <p:cNvSpPr txBox="1"/>
          <p:nvPr/>
        </p:nvSpPr>
        <p:spPr>
          <a:xfrm>
            <a:off x="1516257" y="5040358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A9E31E-E4FA-733F-53C5-EA071B0F000A}"/>
              </a:ext>
            </a:extLst>
          </p:cNvPr>
          <p:cNvSpPr txBox="1"/>
          <p:nvPr/>
        </p:nvSpPr>
        <p:spPr>
          <a:xfrm>
            <a:off x="1516257" y="2918718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E57A41-91BA-5E04-232F-422787FE4BCF}"/>
              </a:ext>
            </a:extLst>
          </p:cNvPr>
          <p:cNvSpPr txBox="1"/>
          <p:nvPr/>
        </p:nvSpPr>
        <p:spPr>
          <a:xfrm>
            <a:off x="5151539" y="2921550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5A72228-D94E-5A50-49AE-E5EEDF00233C}"/>
              </a:ext>
            </a:extLst>
          </p:cNvPr>
          <p:cNvSpPr txBox="1"/>
          <p:nvPr/>
        </p:nvSpPr>
        <p:spPr>
          <a:xfrm>
            <a:off x="8855231" y="2918717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1DD6433-2761-E3B0-4E4B-8930A17C77A1}"/>
              </a:ext>
            </a:extLst>
          </p:cNvPr>
          <p:cNvSpPr txBox="1"/>
          <p:nvPr/>
        </p:nvSpPr>
        <p:spPr>
          <a:xfrm>
            <a:off x="5201085" y="5115217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E2F3275-DEF2-D8EA-5F4E-568C5340C486}"/>
              </a:ext>
            </a:extLst>
          </p:cNvPr>
          <p:cNvSpPr txBox="1"/>
          <p:nvPr/>
        </p:nvSpPr>
        <p:spPr>
          <a:xfrm>
            <a:off x="8863290" y="5036542"/>
            <a:ext cx="2283686" cy="1390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72" name="Google Shape;290;p21">
            <a:extLst>
              <a:ext uri="{FF2B5EF4-FFF2-40B4-BE49-F238E27FC236}">
                <a16:creationId xmlns:a16="http://schemas.microsoft.com/office/drawing/2014/main" id="{D935AD90-13B6-DE20-09A2-A723264FCE62}"/>
              </a:ext>
            </a:extLst>
          </p:cNvPr>
          <p:cNvGrpSpPr/>
          <p:nvPr/>
        </p:nvGrpSpPr>
        <p:grpSpPr>
          <a:xfrm>
            <a:off x="9686061" y="2313547"/>
            <a:ext cx="547910" cy="591029"/>
            <a:chOff x="6955123" y="2543100"/>
            <a:chExt cx="433075" cy="467152"/>
          </a:xfrm>
          <a:solidFill>
            <a:schemeClr val="tx1"/>
          </a:solidFill>
        </p:grpSpPr>
        <p:sp>
          <p:nvSpPr>
            <p:cNvPr id="73" name="Google Shape;291;p21">
              <a:extLst>
                <a:ext uri="{FF2B5EF4-FFF2-40B4-BE49-F238E27FC236}">
                  <a16:creationId xmlns:a16="http://schemas.microsoft.com/office/drawing/2014/main" id="{908755B2-620B-8371-71FF-77A337EF10D9}"/>
                </a:ext>
              </a:extLst>
            </p:cNvPr>
            <p:cNvSpPr/>
            <p:nvPr/>
          </p:nvSpPr>
          <p:spPr>
            <a:xfrm>
              <a:off x="7024613" y="2612562"/>
              <a:ext cx="293107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" name="Google Shape;292;p21">
              <a:extLst>
                <a:ext uri="{FF2B5EF4-FFF2-40B4-BE49-F238E27FC236}">
                  <a16:creationId xmlns:a16="http://schemas.microsoft.com/office/drawing/2014/main" id="{8F4F67DF-95BA-56EF-CAFA-417678A3B77E}"/>
                </a:ext>
              </a:extLst>
            </p:cNvPr>
            <p:cNvSpPr/>
            <p:nvPr/>
          </p:nvSpPr>
          <p:spPr>
            <a:xfrm>
              <a:off x="7162542" y="2543100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293;p21">
              <a:extLst>
                <a:ext uri="{FF2B5EF4-FFF2-40B4-BE49-F238E27FC236}">
                  <a16:creationId xmlns:a16="http://schemas.microsoft.com/office/drawing/2014/main" id="{3BBF35B3-27B5-0489-2B98-F18D8B4D036C}"/>
                </a:ext>
              </a:extLst>
            </p:cNvPr>
            <p:cNvSpPr/>
            <p:nvPr/>
          </p:nvSpPr>
          <p:spPr>
            <a:xfrm>
              <a:off x="7336245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" name="Google Shape;294;p21">
              <a:extLst>
                <a:ext uri="{FF2B5EF4-FFF2-40B4-BE49-F238E27FC236}">
                  <a16:creationId xmlns:a16="http://schemas.microsoft.com/office/drawing/2014/main" id="{8E1EE812-BF05-215A-9226-37702878AD8A}"/>
                </a:ext>
              </a:extLst>
            </p:cNvPr>
            <p:cNvSpPr/>
            <p:nvPr/>
          </p:nvSpPr>
          <p:spPr>
            <a:xfrm>
              <a:off x="6955123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295;p21">
              <a:extLst>
                <a:ext uri="{FF2B5EF4-FFF2-40B4-BE49-F238E27FC236}">
                  <a16:creationId xmlns:a16="http://schemas.microsoft.com/office/drawing/2014/main" id="{FCF1A4A1-DAA3-86AC-2500-282CD858DC5E}"/>
                </a:ext>
              </a:extLst>
            </p:cNvPr>
            <p:cNvSpPr/>
            <p:nvPr/>
          </p:nvSpPr>
          <p:spPr>
            <a:xfrm>
              <a:off x="7284630" y="2603978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296;p21">
              <a:extLst>
                <a:ext uri="{FF2B5EF4-FFF2-40B4-BE49-F238E27FC236}">
                  <a16:creationId xmlns:a16="http://schemas.microsoft.com/office/drawing/2014/main" id="{21CF3494-F55D-24C9-46ED-9FAB642CE5AA}"/>
                </a:ext>
              </a:extLst>
            </p:cNvPr>
            <p:cNvSpPr/>
            <p:nvPr/>
          </p:nvSpPr>
          <p:spPr>
            <a:xfrm>
              <a:off x="7015143" y="2873462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9" name="Google Shape;297;p21">
              <a:extLst>
                <a:ext uri="{FF2B5EF4-FFF2-40B4-BE49-F238E27FC236}">
                  <a16:creationId xmlns:a16="http://schemas.microsoft.com/office/drawing/2014/main" id="{E472CA77-1D2C-EB26-3E01-98EFC743CA30}"/>
                </a:ext>
              </a:extLst>
            </p:cNvPr>
            <p:cNvSpPr/>
            <p:nvPr/>
          </p:nvSpPr>
          <p:spPr>
            <a:xfrm>
              <a:off x="7284621" y="2873463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0" name="Google Shape;298;p21">
              <a:extLst>
                <a:ext uri="{FF2B5EF4-FFF2-40B4-BE49-F238E27FC236}">
                  <a16:creationId xmlns:a16="http://schemas.microsoft.com/office/drawing/2014/main" id="{3142EF47-B7CB-0325-6437-FBDB9DAFEFBD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81" name="Google Shape;306;p21">
            <a:extLst>
              <a:ext uri="{FF2B5EF4-FFF2-40B4-BE49-F238E27FC236}">
                <a16:creationId xmlns:a16="http://schemas.microsoft.com/office/drawing/2014/main" id="{B71419A5-CFDA-AABD-FBF3-CF76A49EDE2F}"/>
              </a:ext>
            </a:extLst>
          </p:cNvPr>
          <p:cNvSpPr/>
          <p:nvPr/>
        </p:nvSpPr>
        <p:spPr>
          <a:xfrm>
            <a:off x="6040124" y="4661522"/>
            <a:ext cx="586760" cy="402868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82" name="Google Shape;315;p21">
            <a:extLst>
              <a:ext uri="{FF2B5EF4-FFF2-40B4-BE49-F238E27FC236}">
                <a16:creationId xmlns:a16="http://schemas.microsoft.com/office/drawing/2014/main" id="{86469C34-CC49-ACF5-BE3F-D3367389F4C9}"/>
              </a:ext>
            </a:extLst>
          </p:cNvPr>
          <p:cNvGrpSpPr/>
          <p:nvPr/>
        </p:nvGrpSpPr>
        <p:grpSpPr>
          <a:xfrm>
            <a:off x="5998080" y="2381971"/>
            <a:ext cx="609373" cy="608119"/>
            <a:chOff x="4338436" y="2512397"/>
            <a:chExt cx="481652" cy="480661"/>
          </a:xfrm>
          <a:solidFill>
            <a:schemeClr val="tx1"/>
          </a:solidFill>
        </p:grpSpPr>
        <p:sp>
          <p:nvSpPr>
            <p:cNvPr id="83" name="Google Shape;316;p21">
              <a:extLst>
                <a:ext uri="{FF2B5EF4-FFF2-40B4-BE49-F238E27FC236}">
                  <a16:creationId xmlns:a16="http://schemas.microsoft.com/office/drawing/2014/main" id="{700603ED-A773-4499-571A-9C1298F7D538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4" name="Google Shape;317;p21">
              <a:extLst>
                <a:ext uri="{FF2B5EF4-FFF2-40B4-BE49-F238E27FC236}">
                  <a16:creationId xmlns:a16="http://schemas.microsoft.com/office/drawing/2014/main" id="{91127807-794A-90DC-0180-6A0080C3A8EE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5" name="Google Shape;318;p21">
              <a:extLst>
                <a:ext uri="{FF2B5EF4-FFF2-40B4-BE49-F238E27FC236}">
                  <a16:creationId xmlns:a16="http://schemas.microsoft.com/office/drawing/2014/main" id="{B60FB5E5-22AD-A060-520A-445520585288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6" name="Google Shape;319;p21">
              <a:extLst>
                <a:ext uri="{FF2B5EF4-FFF2-40B4-BE49-F238E27FC236}">
                  <a16:creationId xmlns:a16="http://schemas.microsoft.com/office/drawing/2014/main" id="{4B85B893-F5F1-D074-22F9-FD6EA0691E53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7" name="Google Shape;320;p21">
              <a:extLst>
                <a:ext uri="{FF2B5EF4-FFF2-40B4-BE49-F238E27FC236}">
                  <a16:creationId xmlns:a16="http://schemas.microsoft.com/office/drawing/2014/main" id="{8588C291-7D0F-C9E7-5702-B57D1D07FCB1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8" name="Google Shape;321;p21">
              <a:extLst>
                <a:ext uri="{FF2B5EF4-FFF2-40B4-BE49-F238E27FC236}">
                  <a16:creationId xmlns:a16="http://schemas.microsoft.com/office/drawing/2014/main" id="{84F8CDF5-F7E1-6749-E0AC-712B65B64A34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89" name="Google Shape;322;p21">
              <a:extLst>
                <a:ext uri="{FF2B5EF4-FFF2-40B4-BE49-F238E27FC236}">
                  <a16:creationId xmlns:a16="http://schemas.microsoft.com/office/drawing/2014/main" id="{16808442-A165-CABC-7E85-1BFE9D343448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0" name="Google Shape;323;p21">
              <a:extLst>
                <a:ext uri="{FF2B5EF4-FFF2-40B4-BE49-F238E27FC236}">
                  <a16:creationId xmlns:a16="http://schemas.microsoft.com/office/drawing/2014/main" id="{FB6C86CF-A69E-81AB-AE6F-51B128773A1A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1" name="Google Shape;324;p21">
              <a:extLst>
                <a:ext uri="{FF2B5EF4-FFF2-40B4-BE49-F238E27FC236}">
                  <a16:creationId xmlns:a16="http://schemas.microsoft.com/office/drawing/2014/main" id="{4DEED4BF-1BA9-60C1-975F-AECF7D61D011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2" name="Google Shape;325;p21">
              <a:extLst>
                <a:ext uri="{FF2B5EF4-FFF2-40B4-BE49-F238E27FC236}">
                  <a16:creationId xmlns:a16="http://schemas.microsoft.com/office/drawing/2014/main" id="{B1D32894-074F-628B-847D-13F267D3D569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3" name="Google Shape;326;p21">
              <a:extLst>
                <a:ext uri="{FF2B5EF4-FFF2-40B4-BE49-F238E27FC236}">
                  <a16:creationId xmlns:a16="http://schemas.microsoft.com/office/drawing/2014/main" id="{816B3D4F-3EC3-623E-F42D-1F4BD850BD2A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4" name="Google Shape;327;p21">
              <a:extLst>
                <a:ext uri="{FF2B5EF4-FFF2-40B4-BE49-F238E27FC236}">
                  <a16:creationId xmlns:a16="http://schemas.microsoft.com/office/drawing/2014/main" id="{CE8BCF56-4AA7-57AA-6F96-2F6CC87FDF11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5" name="Google Shape;328;p21">
              <a:extLst>
                <a:ext uri="{FF2B5EF4-FFF2-40B4-BE49-F238E27FC236}">
                  <a16:creationId xmlns:a16="http://schemas.microsoft.com/office/drawing/2014/main" id="{692BC087-9F5E-5537-1E7C-99BF7C7904EF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6" name="Google Shape;336;p21">
            <a:extLst>
              <a:ext uri="{FF2B5EF4-FFF2-40B4-BE49-F238E27FC236}">
                <a16:creationId xmlns:a16="http://schemas.microsoft.com/office/drawing/2014/main" id="{4DA0F658-7A36-E0A6-5E74-CE2772888ECE}"/>
              </a:ext>
            </a:extLst>
          </p:cNvPr>
          <p:cNvGrpSpPr/>
          <p:nvPr/>
        </p:nvGrpSpPr>
        <p:grpSpPr>
          <a:xfrm>
            <a:off x="2376028" y="4528815"/>
            <a:ext cx="564145" cy="556045"/>
            <a:chOff x="3049341" y="2562990"/>
            <a:chExt cx="445903" cy="439501"/>
          </a:xfrm>
          <a:solidFill>
            <a:schemeClr val="tx1"/>
          </a:solidFill>
        </p:grpSpPr>
        <p:sp>
          <p:nvSpPr>
            <p:cNvPr id="97" name="Google Shape;337;p21">
              <a:extLst>
                <a:ext uri="{FF2B5EF4-FFF2-40B4-BE49-F238E27FC236}">
                  <a16:creationId xmlns:a16="http://schemas.microsoft.com/office/drawing/2014/main" id="{42D89668-4A5C-28B3-1D2C-A634BEFD269C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8" name="Google Shape;338;p21">
              <a:extLst>
                <a:ext uri="{FF2B5EF4-FFF2-40B4-BE49-F238E27FC236}">
                  <a16:creationId xmlns:a16="http://schemas.microsoft.com/office/drawing/2014/main" id="{5C1CB039-FFE9-D78C-194A-88B6E3024F4A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9" name="Google Shape;339;p21">
              <a:extLst>
                <a:ext uri="{FF2B5EF4-FFF2-40B4-BE49-F238E27FC236}">
                  <a16:creationId xmlns:a16="http://schemas.microsoft.com/office/drawing/2014/main" id="{B3C150DD-13F8-56B9-BD5E-EC7578EF2985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0" name="Google Shape;347;p21">
            <a:extLst>
              <a:ext uri="{FF2B5EF4-FFF2-40B4-BE49-F238E27FC236}">
                <a16:creationId xmlns:a16="http://schemas.microsoft.com/office/drawing/2014/main" id="{B8192781-A82C-2E9B-252C-02E4CC34AFB6}"/>
              </a:ext>
            </a:extLst>
          </p:cNvPr>
          <p:cNvGrpSpPr/>
          <p:nvPr/>
        </p:nvGrpSpPr>
        <p:grpSpPr>
          <a:xfrm>
            <a:off x="2362855" y="2381976"/>
            <a:ext cx="564145" cy="562855"/>
            <a:chOff x="1727893" y="2535682"/>
            <a:chExt cx="445903" cy="444883"/>
          </a:xfrm>
          <a:solidFill>
            <a:schemeClr val="tx1"/>
          </a:solidFill>
        </p:grpSpPr>
        <p:sp>
          <p:nvSpPr>
            <p:cNvPr id="101" name="Google Shape;348;p21">
              <a:extLst>
                <a:ext uri="{FF2B5EF4-FFF2-40B4-BE49-F238E27FC236}">
                  <a16:creationId xmlns:a16="http://schemas.microsoft.com/office/drawing/2014/main" id="{34B9584E-8083-F111-DAF5-D7EA27661CEE}"/>
                </a:ext>
              </a:extLst>
            </p:cNvPr>
            <p:cNvSpPr/>
            <p:nvPr/>
          </p:nvSpPr>
          <p:spPr>
            <a:xfrm>
              <a:off x="1727893" y="2685422"/>
              <a:ext cx="445903" cy="295143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02" name="Google Shape;349;p21">
              <a:extLst>
                <a:ext uri="{FF2B5EF4-FFF2-40B4-BE49-F238E27FC236}">
                  <a16:creationId xmlns:a16="http://schemas.microsoft.com/office/drawing/2014/main" id="{502660AA-0E42-BD98-1D6A-06A997A0294B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03" name="Graphic 2">
            <a:extLst>
              <a:ext uri="{FF2B5EF4-FFF2-40B4-BE49-F238E27FC236}">
                <a16:creationId xmlns:a16="http://schemas.microsoft.com/office/drawing/2014/main" id="{39ECE415-6EAC-B38A-A527-C37B4BCADB4C}"/>
              </a:ext>
            </a:extLst>
          </p:cNvPr>
          <p:cNvGrpSpPr/>
          <p:nvPr/>
        </p:nvGrpSpPr>
        <p:grpSpPr>
          <a:xfrm>
            <a:off x="9778243" y="4509401"/>
            <a:ext cx="417194" cy="417194"/>
            <a:chOff x="5953481" y="3254665"/>
            <a:chExt cx="487819" cy="487817"/>
          </a:xfrm>
          <a:solidFill>
            <a:schemeClr val="tx1"/>
          </a:solidFill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5EB3EEA-B70A-586E-0B09-C56FB143C506}"/>
                </a:ext>
              </a:extLst>
            </p:cNvPr>
            <p:cNvSpPr/>
            <p:nvPr/>
          </p:nvSpPr>
          <p:spPr>
            <a:xfrm>
              <a:off x="5953481" y="3254665"/>
              <a:ext cx="487819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5CD99798-BF33-10BF-F7E3-EAED323424A8}"/>
                </a:ext>
              </a:extLst>
            </p:cNvPr>
            <p:cNvSpPr/>
            <p:nvPr/>
          </p:nvSpPr>
          <p:spPr>
            <a:xfrm>
              <a:off x="6185424" y="3302713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BD25EC6-9851-AB22-A4B0-C49AE5395E15}"/>
                </a:ext>
              </a:extLst>
            </p:cNvPr>
            <p:cNvSpPr/>
            <p:nvPr/>
          </p:nvSpPr>
          <p:spPr>
            <a:xfrm>
              <a:off x="6185425" y="3643864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99726878-5C3B-A807-FAE4-384650FFB428}"/>
                </a:ext>
              </a:extLst>
            </p:cNvPr>
            <p:cNvSpPr/>
            <p:nvPr/>
          </p:nvSpPr>
          <p:spPr>
            <a:xfrm>
              <a:off x="6002859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1A478B2-E411-4618-5D9C-37BEF04575B4}"/>
                </a:ext>
              </a:extLst>
            </p:cNvPr>
            <p:cNvSpPr/>
            <p:nvPr/>
          </p:nvSpPr>
          <p:spPr>
            <a:xfrm>
              <a:off x="6344063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02117937-3616-B312-C728-A6FB9CF64573}"/>
                </a:ext>
              </a:extLst>
            </p:cNvPr>
            <p:cNvSpPr/>
            <p:nvPr/>
          </p:nvSpPr>
          <p:spPr>
            <a:xfrm>
              <a:off x="6066938" y="3383517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D2ABF09-FD27-3F35-4650-8265E1DAA649}"/>
              </a:ext>
            </a:extLst>
          </p:cNvPr>
          <p:cNvSpPr txBox="1"/>
          <p:nvPr/>
        </p:nvSpPr>
        <p:spPr>
          <a:xfrm>
            <a:off x="262322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26    25     24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731801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66" grpId="0"/>
      <p:bldP spid="67" grpId="0"/>
      <p:bldP spid="68" grpId="0"/>
      <p:bldP spid="69" grpId="0"/>
      <p:bldP spid="70" grpId="0"/>
      <p:bldP spid="71" grpId="0"/>
      <p:bldP spid="8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3398659" y="122742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AAE98A2-E1A0-3990-1CAC-03E9E158D7C7}"/>
              </a:ext>
            </a:extLst>
          </p:cNvPr>
          <p:cNvSpPr/>
          <p:nvPr/>
        </p:nvSpPr>
        <p:spPr>
          <a:xfrm>
            <a:off x="1358757" y="2797138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3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894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BFBEB1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82838B2-26EF-3995-7609-C2E8379979E3}"/>
              </a:ext>
            </a:extLst>
          </p:cNvPr>
          <p:cNvSpPr/>
          <p:nvPr/>
        </p:nvSpPr>
        <p:spPr>
          <a:xfrm>
            <a:off x="3429306" y="2797138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73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955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0BAEDD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9B19E65-ABD9-4A54-6C72-3B1E27945F17}"/>
              </a:ext>
            </a:extLst>
          </p:cNvPr>
          <p:cNvSpPr/>
          <p:nvPr/>
        </p:nvSpPr>
        <p:spPr>
          <a:xfrm>
            <a:off x="5499855" y="2797138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5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7" y="1025193"/>
                  <a:pt x="174955" y="833921"/>
                  <a:pt x="174955" y="597989"/>
                </a:cubicBezTo>
                <a:cubicBezTo>
                  <a:pt x="174955" y="362057"/>
                  <a:pt x="366227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BFBEB1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D2B072F-67AE-8F85-CCDF-33A3CD08C786}"/>
              </a:ext>
            </a:extLst>
          </p:cNvPr>
          <p:cNvSpPr/>
          <p:nvPr/>
        </p:nvSpPr>
        <p:spPr>
          <a:xfrm>
            <a:off x="7570461" y="2797138"/>
            <a:ext cx="1159514" cy="1304233"/>
          </a:xfrm>
          <a:custGeom>
            <a:avLst/>
            <a:gdLst>
              <a:gd name="connsiteX0" fmla="*/ 602038 w 1204198"/>
              <a:gd name="connsiteY0" fmla="*/ 0 h 1354494"/>
              <a:gd name="connsiteX1" fmla="*/ 1204136 w 1204198"/>
              <a:gd name="connsiteY1" fmla="*/ 602098 h 1354494"/>
              <a:gd name="connsiteX2" fmla="*/ 602038 w 1204198"/>
              <a:gd name="connsiteY2" fmla="*/ 1354494 h 1354494"/>
              <a:gd name="connsiteX3" fmla="*/ 0 w 1204198"/>
              <a:gd name="connsiteY3" fmla="*/ 602098 h 1354494"/>
              <a:gd name="connsiteX4" fmla="*/ 602038 w 1204198"/>
              <a:gd name="connsiteY4" fmla="*/ 0 h 1354494"/>
              <a:gd name="connsiteX5" fmla="*/ 602038 w 1204198"/>
              <a:gd name="connsiteY5" fmla="*/ 0 h 1354494"/>
              <a:gd name="connsiteX6" fmla="*/ 602098 w 1204198"/>
              <a:gd name="connsiteY6" fmla="*/ 170785 h 1354494"/>
              <a:gd name="connsiteX7" fmla="*/ 1029302 w 1204198"/>
              <a:gd name="connsiteY7" fmla="*/ 597989 h 1354494"/>
              <a:gd name="connsiteX8" fmla="*/ 602098 w 1204198"/>
              <a:gd name="connsiteY8" fmla="*/ 1025193 h 1354494"/>
              <a:gd name="connsiteX9" fmla="*/ 174895 w 1204198"/>
              <a:gd name="connsiteY9" fmla="*/ 597989 h 1354494"/>
              <a:gd name="connsiteX10" fmla="*/ 602098 w 1204198"/>
              <a:gd name="connsiteY10" fmla="*/ 170785 h 1354494"/>
              <a:gd name="connsiteX11" fmla="*/ 602098 w 120419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198" h="1354494">
                <a:moveTo>
                  <a:pt x="602038" y="0"/>
                </a:moveTo>
                <a:cubicBezTo>
                  <a:pt x="934603" y="0"/>
                  <a:pt x="1199302" y="269594"/>
                  <a:pt x="1204136" y="602098"/>
                </a:cubicBezTo>
                <a:cubicBezTo>
                  <a:pt x="1211146" y="1081637"/>
                  <a:pt x="623673" y="1354494"/>
                  <a:pt x="602038" y="1354494"/>
                </a:cubicBezTo>
                <a:cubicBezTo>
                  <a:pt x="578831" y="1354494"/>
                  <a:pt x="0" y="1032626"/>
                  <a:pt x="0" y="602098"/>
                </a:cubicBezTo>
                <a:cubicBezTo>
                  <a:pt x="0" y="269594"/>
                  <a:pt x="269534" y="0"/>
                  <a:pt x="602038" y="0"/>
                </a:cubicBezTo>
                <a:lnTo>
                  <a:pt x="60203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7" y="1025193"/>
                  <a:pt x="174895" y="833921"/>
                  <a:pt x="174895" y="597989"/>
                </a:cubicBezTo>
                <a:cubicBezTo>
                  <a:pt x="174895" y="362057"/>
                  <a:pt x="366167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0BAEDD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7C7F2ED-96CC-157E-CF33-FD273F81EDFB}"/>
              </a:ext>
            </a:extLst>
          </p:cNvPr>
          <p:cNvSpPr/>
          <p:nvPr/>
        </p:nvSpPr>
        <p:spPr>
          <a:xfrm>
            <a:off x="9640953" y="2797138"/>
            <a:ext cx="1159572" cy="1304233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4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1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6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6" y="1025193"/>
                  <a:pt x="174954" y="833921"/>
                  <a:pt x="174954" y="597989"/>
                </a:cubicBezTo>
                <a:cubicBezTo>
                  <a:pt x="174954" y="362057"/>
                  <a:pt x="366226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BFBEB1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1" name="Graphic 2">
            <a:extLst>
              <a:ext uri="{FF2B5EF4-FFF2-40B4-BE49-F238E27FC236}">
                <a16:creationId xmlns:a16="http://schemas.microsoft.com/office/drawing/2014/main" id="{FB286A7E-5121-7A14-216D-CB1419CDCB60}"/>
              </a:ext>
            </a:extLst>
          </p:cNvPr>
          <p:cNvGrpSpPr/>
          <p:nvPr/>
        </p:nvGrpSpPr>
        <p:grpSpPr>
          <a:xfrm>
            <a:off x="1782445" y="3132722"/>
            <a:ext cx="336401" cy="446152"/>
            <a:chOff x="1734555" y="3249109"/>
            <a:chExt cx="349365" cy="463345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6E17E2C-0998-B94E-B6AD-089B7F2B34C7}"/>
                </a:ext>
              </a:extLst>
            </p:cNvPr>
            <p:cNvSpPr/>
            <p:nvPr/>
          </p:nvSpPr>
          <p:spPr>
            <a:xfrm>
              <a:off x="1877178" y="3491752"/>
              <a:ext cx="22602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222895-3504-5FB8-F543-63BB73AB9366}"/>
                </a:ext>
              </a:extLst>
            </p:cNvPr>
            <p:cNvSpPr/>
            <p:nvPr/>
          </p:nvSpPr>
          <p:spPr>
            <a:xfrm>
              <a:off x="1914767" y="3557746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0952011-0D5E-AC6E-DD77-FF335DA380D9}"/>
                </a:ext>
              </a:extLst>
            </p:cNvPr>
            <p:cNvSpPr/>
            <p:nvPr/>
          </p:nvSpPr>
          <p:spPr>
            <a:xfrm>
              <a:off x="1827591" y="3249109"/>
              <a:ext cx="163435" cy="87450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16A6DAE-EDA0-14CB-5B5A-28C8328B3EC1}"/>
                </a:ext>
              </a:extLst>
            </p:cNvPr>
            <p:cNvSpPr/>
            <p:nvPr/>
          </p:nvSpPr>
          <p:spPr>
            <a:xfrm>
              <a:off x="1734555" y="3359343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aphic 2">
            <a:extLst>
              <a:ext uri="{FF2B5EF4-FFF2-40B4-BE49-F238E27FC236}">
                <a16:creationId xmlns:a16="http://schemas.microsoft.com/office/drawing/2014/main" id="{43737E4A-ACA6-8DC2-B5E8-7AE05D569932}"/>
              </a:ext>
            </a:extLst>
          </p:cNvPr>
          <p:cNvGrpSpPr/>
          <p:nvPr/>
        </p:nvGrpSpPr>
        <p:grpSpPr>
          <a:xfrm>
            <a:off x="3824037" y="3144770"/>
            <a:ext cx="394619" cy="430551"/>
            <a:chOff x="3854824" y="3261622"/>
            <a:chExt cx="409826" cy="447143"/>
          </a:xfrm>
          <a:solidFill>
            <a:schemeClr val="tx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7639E17-5648-7CDE-C62B-9595BC5A2366}"/>
                </a:ext>
              </a:extLst>
            </p:cNvPr>
            <p:cNvSpPr/>
            <p:nvPr/>
          </p:nvSpPr>
          <p:spPr>
            <a:xfrm>
              <a:off x="3945406" y="3261622"/>
              <a:ext cx="319244" cy="319390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4559F97-40D2-8BA8-7BD8-8D0C3ECFE4DF}"/>
                </a:ext>
              </a:extLst>
            </p:cNvPr>
            <p:cNvSpPr/>
            <p:nvPr/>
          </p:nvSpPr>
          <p:spPr>
            <a:xfrm>
              <a:off x="3952401" y="3512239"/>
              <a:ext cx="80074" cy="83277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E8AEC1D-A682-61AF-3B1B-0D939D6B5DEB}"/>
                </a:ext>
              </a:extLst>
            </p:cNvPr>
            <p:cNvSpPr/>
            <p:nvPr/>
          </p:nvSpPr>
          <p:spPr>
            <a:xfrm>
              <a:off x="3854824" y="3561103"/>
              <a:ext cx="138214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2688DBE-4B79-7C66-16A7-A9B8F4F3B4EB}"/>
                </a:ext>
              </a:extLst>
            </p:cNvPr>
            <p:cNvSpPr/>
            <p:nvPr/>
          </p:nvSpPr>
          <p:spPr>
            <a:xfrm>
              <a:off x="4034819" y="3323644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0AFA6B-A8AE-0C80-F893-E4ADFEE2ABA1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2">
            <a:extLst>
              <a:ext uri="{FF2B5EF4-FFF2-40B4-BE49-F238E27FC236}">
                <a16:creationId xmlns:a16="http://schemas.microsoft.com/office/drawing/2014/main" id="{86AFB0F1-9C61-00F8-3C78-9A2A6801BF9B}"/>
              </a:ext>
            </a:extLst>
          </p:cNvPr>
          <p:cNvGrpSpPr/>
          <p:nvPr/>
        </p:nvGrpSpPr>
        <p:grpSpPr>
          <a:xfrm>
            <a:off x="5844811" y="3138078"/>
            <a:ext cx="469717" cy="469717"/>
            <a:chOff x="5953472" y="3254672"/>
            <a:chExt cx="487818" cy="487818"/>
          </a:xfrm>
          <a:solidFill>
            <a:schemeClr val="tx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9128EC2-99C8-1EDE-32EC-32342B4775BD}"/>
                </a:ext>
              </a:extLst>
            </p:cNvPr>
            <p:cNvSpPr/>
            <p:nvPr/>
          </p:nvSpPr>
          <p:spPr>
            <a:xfrm>
              <a:off x="5953472" y="3254672"/>
              <a:ext cx="487818" cy="487818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58C9C49-C56C-A211-BE39-1A328E222859}"/>
                </a:ext>
              </a:extLst>
            </p:cNvPr>
            <p:cNvSpPr/>
            <p:nvPr/>
          </p:nvSpPr>
          <p:spPr>
            <a:xfrm>
              <a:off x="6185415" y="3302716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05585D0-E712-B692-6C15-3391F712F76A}"/>
                </a:ext>
              </a:extLst>
            </p:cNvPr>
            <p:cNvSpPr/>
            <p:nvPr/>
          </p:nvSpPr>
          <p:spPr>
            <a:xfrm>
              <a:off x="6185416" y="3643863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3DC5550-D8EB-B211-D804-B64E0F2FD491}"/>
                </a:ext>
              </a:extLst>
            </p:cNvPr>
            <p:cNvSpPr/>
            <p:nvPr/>
          </p:nvSpPr>
          <p:spPr>
            <a:xfrm>
              <a:off x="6002846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E1B283C-BF4F-4DB2-080E-2E15354F26C2}"/>
                </a:ext>
              </a:extLst>
            </p:cNvPr>
            <p:cNvSpPr/>
            <p:nvPr/>
          </p:nvSpPr>
          <p:spPr>
            <a:xfrm>
              <a:off x="6344053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DD18BD5-0F95-5FD2-3D7B-C5EC9D50569D}"/>
                </a:ext>
              </a:extLst>
            </p:cNvPr>
            <p:cNvSpPr/>
            <p:nvPr/>
          </p:nvSpPr>
          <p:spPr>
            <a:xfrm>
              <a:off x="6066938" y="3383516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4B490378-8B53-EC5C-2F38-3CCB93B80D97}"/>
              </a:ext>
            </a:extLst>
          </p:cNvPr>
          <p:cNvGrpSpPr/>
          <p:nvPr/>
        </p:nvGrpSpPr>
        <p:grpSpPr>
          <a:xfrm>
            <a:off x="7981614" y="3160656"/>
            <a:ext cx="335264" cy="395058"/>
            <a:chOff x="8172621" y="3278120"/>
            <a:chExt cx="348184" cy="410282"/>
          </a:xfrm>
          <a:solidFill>
            <a:schemeClr val="tx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942F273-12B5-25FD-9FAB-7134A85517C8}"/>
                </a:ext>
              </a:extLst>
            </p:cNvPr>
            <p:cNvSpPr/>
            <p:nvPr/>
          </p:nvSpPr>
          <p:spPr>
            <a:xfrm>
              <a:off x="8172621" y="3278120"/>
              <a:ext cx="348184" cy="410282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093F426-B1F9-95A4-3A3E-CD87120BD54B}"/>
                </a:ext>
              </a:extLst>
            </p:cNvPr>
            <p:cNvSpPr/>
            <p:nvPr/>
          </p:nvSpPr>
          <p:spPr>
            <a:xfrm>
              <a:off x="8218634" y="3511333"/>
              <a:ext cx="256339" cy="137909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2">
            <a:extLst>
              <a:ext uri="{FF2B5EF4-FFF2-40B4-BE49-F238E27FC236}">
                <a16:creationId xmlns:a16="http://schemas.microsoft.com/office/drawing/2014/main" id="{D5783819-D9B0-9811-F82B-32A692703C2D}"/>
              </a:ext>
            </a:extLst>
          </p:cNvPr>
          <p:cNvGrpSpPr/>
          <p:nvPr/>
        </p:nvGrpSpPr>
        <p:grpSpPr>
          <a:xfrm>
            <a:off x="9981265" y="3104676"/>
            <a:ext cx="494134" cy="500965"/>
            <a:chOff x="10249333" y="3219983"/>
            <a:chExt cx="513176" cy="520271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51668AC-DBCF-0A51-2D06-EA3F6EDE5D07}"/>
                </a:ext>
              </a:extLst>
            </p:cNvPr>
            <p:cNvSpPr/>
            <p:nvPr/>
          </p:nvSpPr>
          <p:spPr>
            <a:xfrm>
              <a:off x="10491236" y="3219983"/>
              <a:ext cx="14805" cy="56626"/>
            </a:xfrm>
            <a:custGeom>
              <a:avLst/>
              <a:gdLst>
                <a:gd name="connsiteX0" fmla="*/ 14806 w 14805"/>
                <a:gd name="connsiteY0" fmla="*/ 50462 h 56626"/>
                <a:gd name="connsiteX1" fmla="*/ 7433 w 14805"/>
                <a:gd name="connsiteY1" fmla="*/ 56626 h 56626"/>
                <a:gd name="connsiteX2" fmla="*/ 7433 w 14805"/>
                <a:gd name="connsiteY2" fmla="*/ 56626 h 56626"/>
                <a:gd name="connsiteX3" fmla="*/ 0 w 14805"/>
                <a:gd name="connsiteY3" fmla="*/ 50462 h 56626"/>
                <a:gd name="connsiteX4" fmla="*/ 0 w 14805"/>
                <a:gd name="connsiteY4" fmla="*/ 6225 h 56626"/>
                <a:gd name="connsiteX5" fmla="*/ 7433 w 14805"/>
                <a:gd name="connsiteY5" fmla="*/ 0 h 56626"/>
                <a:gd name="connsiteX6" fmla="*/ 7433 w 14805"/>
                <a:gd name="connsiteY6" fmla="*/ 0 h 56626"/>
                <a:gd name="connsiteX7" fmla="*/ 14806 w 14805"/>
                <a:gd name="connsiteY7" fmla="*/ 6225 h 56626"/>
                <a:gd name="connsiteX8" fmla="*/ 14806 w 14805"/>
                <a:gd name="connsiteY8" fmla="*/ 50462 h 56626"/>
                <a:gd name="connsiteX9" fmla="*/ 14806 w 14805"/>
                <a:gd name="connsiteY9" fmla="*/ 50462 h 5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05" h="56626">
                  <a:moveTo>
                    <a:pt x="14806" y="50462"/>
                  </a:moveTo>
                  <a:cubicBezTo>
                    <a:pt x="14806" y="53907"/>
                    <a:pt x="11543" y="56626"/>
                    <a:pt x="7433" y="56626"/>
                  </a:cubicBezTo>
                  <a:lnTo>
                    <a:pt x="7433" y="56626"/>
                  </a:lnTo>
                  <a:cubicBezTo>
                    <a:pt x="3324" y="56626"/>
                    <a:pt x="0" y="53907"/>
                    <a:pt x="0" y="50462"/>
                  </a:cubicBezTo>
                  <a:lnTo>
                    <a:pt x="0" y="6225"/>
                  </a:lnTo>
                  <a:cubicBezTo>
                    <a:pt x="0" y="2780"/>
                    <a:pt x="3264" y="0"/>
                    <a:pt x="7433" y="0"/>
                  </a:cubicBezTo>
                  <a:lnTo>
                    <a:pt x="7433" y="0"/>
                  </a:lnTo>
                  <a:cubicBezTo>
                    <a:pt x="11543" y="0"/>
                    <a:pt x="14806" y="2780"/>
                    <a:pt x="14806" y="6225"/>
                  </a:cubicBezTo>
                  <a:lnTo>
                    <a:pt x="14806" y="50462"/>
                  </a:lnTo>
                  <a:lnTo>
                    <a:pt x="14806" y="5046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346FEEA-F427-7491-5EEC-6C3C5F08AA4D}"/>
                </a:ext>
              </a:extLst>
            </p:cNvPr>
            <p:cNvSpPr/>
            <p:nvPr/>
          </p:nvSpPr>
          <p:spPr>
            <a:xfrm>
              <a:off x="10306970" y="3307533"/>
              <a:ext cx="46339" cy="43366"/>
            </a:xfrm>
            <a:custGeom>
              <a:avLst/>
              <a:gdLst>
                <a:gd name="connsiteX0" fmla="*/ 44544 w 46339"/>
                <a:gd name="connsiteY0" fmla="*/ 30960 h 43366"/>
                <a:gd name="connsiteX1" fmla="*/ 44181 w 46339"/>
                <a:gd name="connsiteY1" fmla="*/ 40629 h 43366"/>
                <a:gd name="connsiteX2" fmla="*/ 44181 w 46339"/>
                <a:gd name="connsiteY2" fmla="*/ 40629 h 43366"/>
                <a:gd name="connsiteX3" fmla="*/ 34632 w 46339"/>
                <a:gd name="connsiteY3" fmla="*/ 42019 h 43366"/>
                <a:gd name="connsiteX4" fmla="*/ 1817 w 46339"/>
                <a:gd name="connsiteY4" fmla="*/ 12407 h 43366"/>
                <a:gd name="connsiteX5" fmla="*/ 2180 w 46339"/>
                <a:gd name="connsiteY5" fmla="*/ 2737 h 43366"/>
                <a:gd name="connsiteX6" fmla="*/ 2180 w 46339"/>
                <a:gd name="connsiteY6" fmla="*/ 2737 h 43366"/>
                <a:gd name="connsiteX7" fmla="*/ 11728 w 46339"/>
                <a:gd name="connsiteY7" fmla="*/ 1347 h 43366"/>
                <a:gd name="connsiteX8" fmla="*/ 44544 w 46339"/>
                <a:gd name="connsiteY8" fmla="*/ 30960 h 43366"/>
                <a:gd name="connsiteX9" fmla="*/ 44544 w 46339"/>
                <a:gd name="connsiteY9" fmla="*/ 30960 h 4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39" h="43366">
                  <a:moveTo>
                    <a:pt x="44544" y="30960"/>
                  </a:moveTo>
                  <a:cubicBezTo>
                    <a:pt x="47082" y="33256"/>
                    <a:pt x="46901" y="37547"/>
                    <a:pt x="44181" y="40629"/>
                  </a:cubicBezTo>
                  <a:lnTo>
                    <a:pt x="44181" y="40629"/>
                  </a:lnTo>
                  <a:cubicBezTo>
                    <a:pt x="41461" y="43651"/>
                    <a:pt x="37171" y="44255"/>
                    <a:pt x="34632" y="42019"/>
                  </a:cubicBezTo>
                  <a:lnTo>
                    <a:pt x="1817" y="12407"/>
                  </a:lnTo>
                  <a:cubicBezTo>
                    <a:pt x="-721" y="10110"/>
                    <a:pt x="-600" y="5819"/>
                    <a:pt x="2180" y="2737"/>
                  </a:cubicBezTo>
                  <a:lnTo>
                    <a:pt x="2180" y="2737"/>
                  </a:lnTo>
                  <a:cubicBezTo>
                    <a:pt x="4959" y="-284"/>
                    <a:pt x="9190" y="-889"/>
                    <a:pt x="11728" y="1347"/>
                  </a:cubicBezTo>
                  <a:lnTo>
                    <a:pt x="44544" y="30960"/>
                  </a:lnTo>
                  <a:lnTo>
                    <a:pt x="44544" y="3096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B513B51-4515-4B66-7F90-38B049BB7CA4}"/>
                </a:ext>
              </a:extLst>
            </p:cNvPr>
            <p:cNvSpPr/>
            <p:nvPr/>
          </p:nvSpPr>
          <p:spPr>
            <a:xfrm>
              <a:off x="10249333" y="3498854"/>
              <a:ext cx="56420" cy="19397"/>
            </a:xfrm>
            <a:custGeom>
              <a:avLst/>
              <a:gdLst>
                <a:gd name="connsiteX0" fmla="*/ 49422 w 56420"/>
                <a:gd name="connsiteY0" fmla="*/ 30 h 19397"/>
                <a:gd name="connsiteX1" fmla="*/ 56372 w 56420"/>
                <a:gd name="connsiteY1" fmla="*/ 6738 h 19397"/>
                <a:gd name="connsiteX2" fmla="*/ 56372 w 56420"/>
                <a:gd name="connsiteY2" fmla="*/ 6738 h 19397"/>
                <a:gd name="connsiteX3" fmla="*/ 50994 w 56420"/>
                <a:gd name="connsiteY3" fmla="*/ 14775 h 19397"/>
                <a:gd name="connsiteX4" fmla="*/ 6998 w 56420"/>
                <a:gd name="connsiteY4" fmla="*/ 19368 h 19397"/>
                <a:gd name="connsiteX5" fmla="*/ 48 w 56420"/>
                <a:gd name="connsiteY5" fmla="*/ 12600 h 19397"/>
                <a:gd name="connsiteX6" fmla="*/ 48 w 56420"/>
                <a:gd name="connsiteY6" fmla="*/ 12600 h 19397"/>
                <a:gd name="connsiteX7" fmla="*/ 5427 w 56420"/>
                <a:gd name="connsiteY7" fmla="*/ 4622 h 19397"/>
                <a:gd name="connsiteX8" fmla="*/ 49422 w 56420"/>
                <a:gd name="connsiteY8" fmla="*/ 30 h 19397"/>
                <a:gd name="connsiteX9" fmla="*/ 49422 w 56420"/>
                <a:gd name="connsiteY9" fmla="*/ 30 h 1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420" h="19397">
                  <a:moveTo>
                    <a:pt x="49422" y="30"/>
                  </a:moveTo>
                  <a:cubicBezTo>
                    <a:pt x="52806" y="-333"/>
                    <a:pt x="55888" y="2689"/>
                    <a:pt x="56372" y="6738"/>
                  </a:cubicBezTo>
                  <a:lnTo>
                    <a:pt x="56372" y="6738"/>
                  </a:lnTo>
                  <a:cubicBezTo>
                    <a:pt x="56795" y="10847"/>
                    <a:pt x="54378" y="14413"/>
                    <a:pt x="50994" y="14775"/>
                  </a:cubicBezTo>
                  <a:lnTo>
                    <a:pt x="6998" y="19368"/>
                  </a:lnTo>
                  <a:cubicBezTo>
                    <a:pt x="3553" y="19731"/>
                    <a:pt x="471" y="16709"/>
                    <a:pt x="48" y="12600"/>
                  </a:cubicBezTo>
                  <a:lnTo>
                    <a:pt x="48" y="12600"/>
                  </a:lnTo>
                  <a:cubicBezTo>
                    <a:pt x="-375" y="8551"/>
                    <a:pt x="2042" y="4985"/>
                    <a:pt x="5427" y="4622"/>
                  </a:cubicBezTo>
                  <a:lnTo>
                    <a:pt x="49422" y="30"/>
                  </a:lnTo>
                  <a:lnTo>
                    <a:pt x="49422" y="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FB3BBED-1941-A7C1-4B5B-45A50E3F441B}"/>
                </a:ext>
              </a:extLst>
            </p:cNvPr>
            <p:cNvSpPr/>
            <p:nvPr/>
          </p:nvSpPr>
          <p:spPr>
            <a:xfrm>
              <a:off x="10706149" y="3485740"/>
              <a:ext cx="56360" cy="19458"/>
            </a:xfrm>
            <a:custGeom>
              <a:avLst/>
              <a:gdLst>
                <a:gd name="connsiteX0" fmla="*/ 5427 w 56360"/>
                <a:gd name="connsiteY0" fmla="*/ 14775 h 19458"/>
                <a:gd name="connsiteX1" fmla="*/ 48 w 56360"/>
                <a:gd name="connsiteY1" fmla="*/ 6798 h 19458"/>
                <a:gd name="connsiteX2" fmla="*/ 48 w 56360"/>
                <a:gd name="connsiteY2" fmla="*/ 6798 h 19458"/>
                <a:gd name="connsiteX3" fmla="*/ 6998 w 56360"/>
                <a:gd name="connsiteY3" fmla="*/ 30 h 19458"/>
                <a:gd name="connsiteX4" fmla="*/ 50933 w 56360"/>
                <a:gd name="connsiteY4" fmla="*/ 4683 h 19458"/>
                <a:gd name="connsiteX5" fmla="*/ 56312 w 56360"/>
                <a:gd name="connsiteY5" fmla="*/ 12660 h 19458"/>
                <a:gd name="connsiteX6" fmla="*/ 56312 w 56360"/>
                <a:gd name="connsiteY6" fmla="*/ 12660 h 19458"/>
                <a:gd name="connsiteX7" fmla="*/ 49362 w 56360"/>
                <a:gd name="connsiteY7" fmla="*/ 19429 h 19458"/>
                <a:gd name="connsiteX8" fmla="*/ 5427 w 56360"/>
                <a:gd name="connsiteY8" fmla="*/ 14775 h 19458"/>
                <a:gd name="connsiteX9" fmla="*/ 5427 w 56360"/>
                <a:gd name="connsiteY9" fmla="*/ 14775 h 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360" h="19458">
                  <a:moveTo>
                    <a:pt x="5427" y="14775"/>
                  </a:moveTo>
                  <a:cubicBezTo>
                    <a:pt x="2043" y="14413"/>
                    <a:pt x="-375" y="10847"/>
                    <a:pt x="48" y="6798"/>
                  </a:cubicBezTo>
                  <a:lnTo>
                    <a:pt x="48" y="6798"/>
                  </a:lnTo>
                  <a:cubicBezTo>
                    <a:pt x="532" y="2689"/>
                    <a:pt x="3614" y="-333"/>
                    <a:pt x="6998" y="30"/>
                  </a:cubicBezTo>
                  <a:lnTo>
                    <a:pt x="50933" y="4683"/>
                  </a:lnTo>
                  <a:cubicBezTo>
                    <a:pt x="54378" y="5045"/>
                    <a:pt x="56735" y="8611"/>
                    <a:pt x="56312" y="12660"/>
                  </a:cubicBezTo>
                  <a:lnTo>
                    <a:pt x="56312" y="12660"/>
                  </a:lnTo>
                  <a:cubicBezTo>
                    <a:pt x="55888" y="16770"/>
                    <a:pt x="52807" y="19791"/>
                    <a:pt x="49362" y="19429"/>
                  </a:cubicBezTo>
                  <a:lnTo>
                    <a:pt x="5427" y="14775"/>
                  </a:lnTo>
                  <a:lnTo>
                    <a:pt x="5427" y="147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937B61-7E7C-FD87-4BD9-D564F91E9C6F}"/>
                </a:ext>
              </a:extLst>
            </p:cNvPr>
            <p:cNvSpPr/>
            <p:nvPr/>
          </p:nvSpPr>
          <p:spPr>
            <a:xfrm>
              <a:off x="10648268" y="3297700"/>
              <a:ext cx="46460" cy="43393"/>
            </a:xfrm>
            <a:custGeom>
              <a:avLst/>
              <a:gdLst>
                <a:gd name="connsiteX0" fmla="*/ 11758 w 46460"/>
                <a:gd name="connsiteY0" fmla="*/ 42002 h 43393"/>
                <a:gd name="connsiteX1" fmla="*/ 2149 w 46460"/>
                <a:gd name="connsiteY1" fmla="*/ 40612 h 43393"/>
                <a:gd name="connsiteX2" fmla="*/ 2149 w 46460"/>
                <a:gd name="connsiteY2" fmla="*/ 40612 h 43393"/>
                <a:gd name="connsiteX3" fmla="*/ 1848 w 46460"/>
                <a:gd name="connsiteY3" fmla="*/ 31003 h 43393"/>
                <a:gd name="connsiteX4" fmla="*/ 34723 w 46460"/>
                <a:gd name="connsiteY4" fmla="*/ 1391 h 43393"/>
                <a:gd name="connsiteX5" fmla="*/ 44271 w 46460"/>
                <a:gd name="connsiteY5" fmla="*/ 2781 h 43393"/>
                <a:gd name="connsiteX6" fmla="*/ 44271 w 46460"/>
                <a:gd name="connsiteY6" fmla="*/ 2781 h 43393"/>
                <a:gd name="connsiteX7" fmla="*/ 44695 w 46460"/>
                <a:gd name="connsiteY7" fmla="*/ 12450 h 43393"/>
                <a:gd name="connsiteX8" fmla="*/ 11758 w 46460"/>
                <a:gd name="connsiteY8" fmla="*/ 42002 h 43393"/>
                <a:gd name="connsiteX9" fmla="*/ 11758 w 46460"/>
                <a:gd name="connsiteY9" fmla="*/ 42002 h 4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60" h="43393">
                  <a:moveTo>
                    <a:pt x="11758" y="42002"/>
                  </a:moveTo>
                  <a:cubicBezTo>
                    <a:pt x="9220" y="44299"/>
                    <a:pt x="4930" y="43694"/>
                    <a:pt x="2149" y="40612"/>
                  </a:cubicBezTo>
                  <a:lnTo>
                    <a:pt x="2149" y="40612"/>
                  </a:lnTo>
                  <a:cubicBezTo>
                    <a:pt x="-570" y="37530"/>
                    <a:pt x="-751" y="33239"/>
                    <a:pt x="1848" y="31003"/>
                  </a:cubicBezTo>
                  <a:lnTo>
                    <a:pt x="34723" y="1391"/>
                  </a:lnTo>
                  <a:cubicBezTo>
                    <a:pt x="37261" y="-906"/>
                    <a:pt x="41552" y="-301"/>
                    <a:pt x="44271" y="2781"/>
                  </a:cubicBezTo>
                  <a:lnTo>
                    <a:pt x="44271" y="2781"/>
                  </a:lnTo>
                  <a:cubicBezTo>
                    <a:pt x="47052" y="5863"/>
                    <a:pt x="47173" y="10154"/>
                    <a:pt x="44695" y="12450"/>
                  </a:cubicBezTo>
                  <a:lnTo>
                    <a:pt x="11758" y="42002"/>
                  </a:lnTo>
                  <a:lnTo>
                    <a:pt x="11758" y="4200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C63F87D-BEA8-412A-23AD-F3177950D67C}"/>
                </a:ext>
              </a:extLst>
            </p:cNvPr>
            <p:cNvSpPr/>
            <p:nvPr/>
          </p:nvSpPr>
          <p:spPr>
            <a:xfrm>
              <a:off x="10340213" y="3299937"/>
              <a:ext cx="315462" cy="440317"/>
            </a:xfrm>
            <a:custGeom>
              <a:avLst/>
              <a:gdLst>
                <a:gd name="connsiteX0" fmla="*/ 207831 w 315462"/>
                <a:gd name="connsiteY0" fmla="*/ 376682 h 440317"/>
                <a:gd name="connsiteX1" fmla="*/ 202210 w 315462"/>
                <a:gd name="connsiteY1" fmla="*/ 388285 h 440317"/>
                <a:gd name="connsiteX2" fmla="*/ 195683 w 315462"/>
                <a:gd name="connsiteY2" fmla="*/ 390460 h 440317"/>
                <a:gd name="connsiteX3" fmla="*/ 119839 w 315462"/>
                <a:gd name="connsiteY3" fmla="*/ 390460 h 440317"/>
                <a:gd name="connsiteX4" fmla="*/ 113313 w 315462"/>
                <a:gd name="connsiteY4" fmla="*/ 388285 h 440317"/>
                <a:gd name="connsiteX5" fmla="*/ 107692 w 315462"/>
                <a:gd name="connsiteY5" fmla="*/ 376682 h 440317"/>
                <a:gd name="connsiteX6" fmla="*/ 107692 w 315462"/>
                <a:gd name="connsiteY6" fmla="*/ 334016 h 440317"/>
                <a:gd name="connsiteX7" fmla="*/ 207891 w 315462"/>
                <a:gd name="connsiteY7" fmla="*/ 334016 h 440317"/>
                <a:gd name="connsiteX8" fmla="*/ 207891 w 315462"/>
                <a:gd name="connsiteY8" fmla="*/ 376682 h 440317"/>
                <a:gd name="connsiteX9" fmla="*/ 207831 w 315462"/>
                <a:gd name="connsiteY9" fmla="*/ 376682 h 440317"/>
                <a:gd name="connsiteX10" fmla="*/ 98990 w 315462"/>
                <a:gd name="connsiteY10" fmla="*/ 78866 h 440317"/>
                <a:gd name="connsiteX11" fmla="*/ 59345 w 315462"/>
                <a:gd name="connsiteY11" fmla="*/ 157731 h 440317"/>
                <a:gd name="connsiteX12" fmla="*/ 94518 w 315462"/>
                <a:gd name="connsiteY12" fmla="*/ 233092 h 440317"/>
                <a:gd name="connsiteX13" fmla="*/ 95726 w 315462"/>
                <a:gd name="connsiteY13" fmla="*/ 242761 h 440317"/>
                <a:gd name="connsiteX14" fmla="*/ 95605 w 315462"/>
                <a:gd name="connsiteY14" fmla="*/ 242882 h 440317"/>
                <a:gd name="connsiteX15" fmla="*/ 84788 w 315462"/>
                <a:gd name="connsiteY15" fmla="*/ 244332 h 440317"/>
                <a:gd name="connsiteX16" fmla="*/ 44479 w 315462"/>
                <a:gd name="connsiteY16" fmla="*/ 157731 h 440317"/>
                <a:gd name="connsiteX17" fmla="*/ 89925 w 315462"/>
                <a:gd name="connsiteY17" fmla="*/ 67081 h 440317"/>
                <a:gd name="connsiteX18" fmla="*/ 100380 w 315462"/>
                <a:gd name="connsiteY18" fmla="*/ 68773 h 440317"/>
                <a:gd name="connsiteX19" fmla="*/ 100440 w 315462"/>
                <a:gd name="connsiteY19" fmla="*/ 68894 h 440317"/>
                <a:gd name="connsiteX20" fmla="*/ 98990 w 315462"/>
                <a:gd name="connsiteY20" fmla="*/ 78866 h 440317"/>
                <a:gd name="connsiteX21" fmla="*/ 98990 w 315462"/>
                <a:gd name="connsiteY21" fmla="*/ 78866 h 440317"/>
                <a:gd name="connsiteX22" fmla="*/ 315462 w 315462"/>
                <a:gd name="connsiteY22" fmla="*/ 157731 h 440317"/>
                <a:gd name="connsiteX23" fmla="*/ 157731 w 315462"/>
                <a:gd name="connsiteY23" fmla="*/ 0 h 440317"/>
                <a:gd name="connsiteX24" fmla="*/ 0 w 315462"/>
                <a:gd name="connsiteY24" fmla="*/ 157731 h 440317"/>
                <a:gd name="connsiteX25" fmla="*/ 92765 w 315462"/>
                <a:gd name="connsiteY25" fmla="*/ 301442 h 440317"/>
                <a:gd name="connsiteX26" fmla="*/ 92765 w 315462"/>
                <a:gd name="connsiteY26" fmla="*/ 334016 h 440317"/>
                <a:gd name="connsiteX27" fmla="*/ 92765 w 315462"/>
                <a:gd name="connsiteY27" fmla="*/ 376682 h 440317"/>
                <a:gd name="connsiteX28" fmla="*/ 115367 w 315462"/>
                <a:gd name="connsiteY28" fmla="*/ 404844 h 440317"/>
                <a:gd name="connsiteX29" fmla="*/ 119296 w 315462"/>
                <a:gd name="connsiteY29" fmla="*/ 416145 h 440317"/>
                <a:gd name="connsiteX30" fmla="*/ 147034 w 315462"/>
                <a:gd name="connsiteY30" fmla="*/ 440318 h 440317"/>
                <a:gd name="connsiteX31" fmla="*/ 168367 w 315462"/>
                <a:gd name="connsiteY31" fmla="*/ 440318 h 440317"/>
                <a:gd name="connsiteX32" fmla="*/ 196167 w 315462"/>
                <a:gd name="connsiteY32" fmla="*/ 416145 h 440317"/>
                <a:gd name="connsiteX33" fmla="*/ 200095 w 315462"/>
                <a:gd name="connsiteY33" fmla="*/ 404844 h 440317"/>
                <a:gd name="connsiteX34" fmla="*/ 222697 w 315462"/>
                <a:gd name="connsiteY34" fmla="*/ 376682 h 440317"/>
                <a:gd name="connsiteX35" fmla="*/ 222697 w 315462"/>
                <a:gd name="connsiteY35" fmla="*/ 318968 h 440317"/>
                <a:gd name="connsiteX36" fmla="*/ 222697 w 315462"/>
                <a:gd name="connsiteY36" fmla="*/ 301442 h 440317"/>
                <a:gd name="connsiteX37" fmla="*/ 315462 w 315462"/>
                <a:gd name="connsiteY37" fmla="*/ 157731 h 440317"/>
                <a:gd name="connsiteX38" fmla="*/ 315462 w 315462"/>
                <a:gd name="connsiteY38" fmla="*/ 157731 h 44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15462" h="440317">
                  <a:moveTo>
                    <a:pt x="207831" y="376682"/>
                  </a:moveTo>
                  <a:cubicBezTo>
                    <a:pt x="207831" y="381516"/>
                    <a:pt x="205595" y="385867"/>
                    <a:pt x="202210" y="388285"/>
                  </a:cubicBezTo>
                  <a:cubicBezTo>
                    <a:pt x="200337" y="389614"/>
                    <a:pt x="198101" y="390460"/>
                    <a:pt x="195683" y="390460"/>
                  </a:cubicBezTo>
                  <a:lnTo>
                    <a:pt x="119839" y="390460"/>
                  </a:lnTo>
                  <a:cubicBezTo>
                    <a:pt x="117482" y="390460"/>
                    <a:pt x="115186" y="389675"/>
                    <a:pt x="113313" y="388285"/>
                  </a:cubicBezTo>
                  <a:cubicBezTo>
                    <a:pt x="109928" y="385867"/>
                    <a:pt x="107692" y="381516"/>
                    <a:pt x="107692" y="376682"/>
                  </a:cubicBezTo>
                  <a:lnTo>
                    <a:pt x="107692" y="334016"/>
                  </a:lnTo>
                  <a:lnTo>
                    <a:pt x="207891" y="334016"/>
                  </a:lnTo>
                  <a:lnTo>
                    <a:pt x="207891" y="376682"/>
                  </a:lnTo>
                  <a:lnTo>
                    <a:pt x="207831" y="376682"/>
                  </a:lnTo>
                  <a:close/>
                  <a:moveTo>
                    <a:pt x="98990" y="78866"/>
                  </a:moveTo>
                  <a:cubicBezTo>
                    <a:pt x="74938" y="96814"/>
                    <a:pt x="59345" y="125460"/>
                    <a:pt x="59345" y="157731"/>
                  </a:cubicBezTo>
                  <a:cubicBezTo>
                    <a:pt x="59345" y="187948"/>
                    <a:pt x="73064" y="215022"/>
                    <a:pt x="94518" y="233092"/>
                  </a:cubicBezTo>
                  <a:cubicBezTo>
                    <a:pt x="97358" y="235449"/>
                    <a:pt x="97841" y="239679"/>
                    <a:pt x="95726" y="242761"/>
                  </a:cubicBezTo>
                  <a:lnTo>
                    <a:pt x="95605" y="242882"/>
                  </a:lnTo>
                  <a:cubicBezTo>
                    <a:pt x="93128" y="246447"/>
                    <a:pt x="88112" y="247112"/>
                    <a:pt x="84788" y="244332"/>
                  </a:cubicBezTo>
                  <a:cubicBezTo>
                    <a:pt x="60131" y="223543"/>
                    <a:pt x="44479" y="192480"/>
                    <a:pt x="44479" y="157731"/>
                  </a:cubicBezTo>
                  <a:cubicBezTo>
                    <a:pt x="44479" y="120686"/>
                    <a:pt x="62367" y="87749"/>
                    <a:pt x="89925" y="67081"/>
                  </a:cubicBezTo>
                  <a:cubicBezTo>
                    <a:pt x="93248" y="64603"/>
                    <a:pt x="98023" y="65329"/>
                    <a:pt x="100380" y="68773"/>
                  </a:cubicBezTo>
                  <a:lnTo>
                    <a:pt x="100440" y="68894"/>
                  </a:lnTo>
                  <a:cubicBezTo>
                    <a:pt x="102797" y="72097"/>
                    <a:pt x="102133" y="76569"/>
                    <a:pt x="98990" y="78866"/>
                  </a:cubicBezTo>
                  <a:lnTo>
                    <a:pt x="98990" y="78866"/>
                  </a:lnTo>
                  <a:close/>
                  <a:moveTo>
                    <a:pt x="315462" y="157731"/>
                  </a:moveTo>
                  <a:cubicBezTo>
                    <a:pt x="315462" y="70647"/>
                    <a:pt x="244876" y="0"/>
                    <a:pt x="157731" y="0"/>
                  </a:cubicBezTo>
                  <a:cubicBezTo>
                    <a:pt x="70646" y="0"/>
                    <a:pt x="0" y="70586"/>
                    <a:pt x="0" y="157731"/>
                  </a:cubicBezTo>
                  <a:cubicBezTo>
                    <a:pt x="60" y="221670"/>
                    <a:pt x="38073" y="276725"/>
                    <a:pt x="92765" y="301442"/>
                  </a:cubicBezTo>
                  <a:lnTo>
                    <a:pt x="92765" y="334016"/>
                  </a:lnTo>
                  <a:lnTo>
                    <a:pt x="92765" y="376682"/>
                  </a:lnTo>
                  <a:cubicBezTo>
                    <a:pt x="92765" y="390883"/>
                    <a:pt x="102495" y="402728"/>
                    <a:pt x="115367" y="404844"/>
                  </a:cubicBezTo>
                  <a:cubicBezTo>
                    <a:pt x="116334" y="408711"/>
                    <a:pt x="117603" y="412519"/>
                    <a:pt x="119296" y="416145"/>
                  </a:cubicBezTo>
                  <a:cubicBezTo>
                    <a:pt x="126185" y="431434"/>
                    <a:pt x="137728" y="440318"/>
                    <a:pt x="147034" y="440318"/>
                  </a:cubicBezTo>
                  <a:lnTo>
                    <a:pt x="168367" y="440318"/>
                  </a:lnTo>
                  <a:cubicBezTo>
                    <a:pt x="177674" y="440318"/>
                    <a:pt x="189277" y="431434"/>
                    <a:pt x="196167" y="416145"/>
                  </a:cubicBezTo>
                  <a:cubicBezTo>
                    <a:pt x="197798" y="412519"/>
                    <a:pt x="199188" y="408711"/>
                    <a:pt x="200095" y="404844"/>
                  </a:cubicBezTo>
                  <a:cubicBezTo>
                    <a:pt x="212907" y="402668"/>
                    <a:pt x="222697" y="390883"/>
                    <a:pt x="222697" y="376682"/>
                  </a:cubicBezTo>
                  <a:lnTo>
                    <a:pt x="222697" y="318968"/>
                  </a:lnTo>
                  <a:lnTo>
                    <a:pt x="222697" y="301442"/>
                  </a:lnTo>
                  <a:cubicBezTo>
                    <a:pt x="277390" y="276725"/>
                    <a:pt x="315462" y="221670"/>
                    <a:pt x="315462" y="157731"/>
                  </a:cubicBezTo>
                  <a:lnTo>
                    <a:pt x="315462" y="15773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BD67CDE-5418-0476-86D0-043F11E9C50C}"/>
              </a:ext>
            </a:extLst>
          </p:cNvPr>
          <p:cNvSpPr/>
          <p:nvPr/>
        </p:nvSpPr>
        <p:spPr>
          <a:xfrm>
            <a:off x="3806790" y="5679043"/>
            <a:ext cx="4545698" cy="432184"/>
          </a:xfrm>
          <a:custGeom>
            <a:avLst/>
            <a:gdLst>
              <a:gd name="connsiteX0" fmla="*/ 4542055 w 4720876"/>
              <a:gd name="connsiteY0" fmla="*/ 0 h 448839"/>
              <a:gd name="connsiteX1" fmla="*/ 4720877 w 4720876"/>
              <a:gd name="connsiteY1" fmla="*/ 224691 h 448839"/>
              <a:gd name="connsiteX2" fmla="*/ 4542055 w 4720876"/>
              <a:gd name="connsiteY2" fmla="*/ 448839 h 448839"/>
              <a:gd name="connsiteX3" fmla="*/ 178823 w 4720876"/>
              <a:gd name="connsiteY3" fmla="*/ 448839 h 448839"/>
              <a:gd name="connsiteX4" fmla="*/ 0 w 4720876"/>
              <a:gd name="connsiteY4" fmla="*/ 224148 h 448839"/>
              <a:gd name="connsiteX5" fmla="*/ 178823 w 4720876"/>
              <a:gd name="connsiteY5" fmla="*/ 0 h 448839"/>
              <a:gd name="connsiteX6" fmla="*/ 4542055 w 4720876"/>
              <a:gd name="connsiteY6" fmla="*/ 0 h 448839"/>
              <a:gd name="connsiteX7" fmla="*/ 4542055 w 4720876"/>
              <a:gd name="connsiteY7" fmla="*/ 0 h 44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20876" h="448839">
                <a:moveTo>
                  <a:pt x="4542055" y="0"/>
                </a:moveTo>
                <a:cubicBezTo>
                  <a:pt x="4601642" y="0"/>
                  <a:pt x="4687216" y="172417"/>
                  <a:pt x="4720877" y="224691"/>
                </a:cubicBezTo>
                <a:cubicBezTo>
                  <a:pt x="4687156" y="276785"/>
                  <a:pt x="4601340" y="448839"/>
                  <a:pt x="4542055" y="448839"/>
                </a:cubicBezTo>
                <a:lnTo>
                  <a:pt x="178823" y="448839"/>
                </a:lnTo>
                <a:cubicBezTo>
                  <a:pt x="119235" y="448839"/>
                  <a:pt x="33661" y="276422"/>
                  <a:pt x="0" y="224148"/>
                </a:cubicBezTo>
                <a:cubicBezTo>
                  <a:pt x="33722" y="172054"/>
                  <a:pt x="119537" y="0"/>
                  <a:pt x="178823" y="0"/>
                </a:cubicBezTo>
                <a:lnTo>
                  <a:pt x="4542055" y="0"/>
                </a:lnTo>
                <a:lnTo>
                  <a:pt x="4542055" y="0"/>
                </a:lnTo>
                <a:close/>
              </a:path>
            </a:pathLst>
          </a:custGeom>
          <a:solidFill>
            <a:srgbClr val="BFBEB1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6" name="Graphic 2">
            <a:extLst>
              <a:ext uri="{FF2B5EF4-FFF2-40B4-BE49-F238E27FC236}">
                <a16:creationId xmlns:a16="http://schemas.microsoft.com/office/drawing/2014/main" id="{A9E3F055-682C-6D12-D122-A30BACCEA367}"/>
              </a:ext>
            </a:extLst>
          </p:cNvPr>
          <p:cNvGrpSpPr/>
          <p:nvPr/>
        </p:nvGrpSpPr>
        <p:grpSpPr>
          <a:xfrm>
            <a:off x="8809004" y="3308926"/>
            <a:ext cx="751760" cy="178355"/>
            <a:chOff x="9031897" y="3432104"/>
            <a:chExt cx="780731" cy="185228"/>
          </a:xfrm>
          <a:solidFill>
            <a:schemeClr val="tx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486EB25-8225-5078-3442-F8A82504E101}"/>
                </a:ext>
              </a:extLst>
            </p:cNvPr>
            <p:cNvSpPr/>
            <p:nvPr/>
          </p:nvSpPr>
          <p:spPr>
            <a:xfrm>
              <a:off x="9720045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D732CA5-AC10-A391-F0E6-53B3659DDE7D}"/>
                </a:ext>
              </a:extLst>
            </p:cNvPr>
            <p:cNvSpPr/>
            <p:nvPr/>
          </p:nvSpPr>
          <p:spPr>
            <a:xfrm>
              <a:off x="9031897" y="3504020"/>
              <a:ext cx="630312" cy="41396"/>
            </a:xfrm>
            <a:custGeom>
              <a:avLst/>
              <a:gdLst>
                <a:gd name="connsiteX0" fmla="*/ 21809 w 630312"/>
                <a:gd name="connsiteY0" fmla="*/ 41397 h 41396"/>
                <a:gd name="connsiteX1" fmla="*/ 20419 w 630312"/>
                <a:gd name="connsiteY1" fmla="*/ 41397 h 41396"/>
                <a:gd name="connsiteX2" fmla="*/ 20419 w 630312"/>
                <a:gd name="connsiteY2" fmla="*/ 0 h 41396"/>
                <a:gd name="connsiteX3" fmla="*/ 41812 w 630312"/>
                <a:gd name="connsiteY3" fmla="*/ 20668 h 41396"/>
                <a:gd name="connsiteX4" fmla="*/ 21809 w 630312"/>
                <a:gd name="connsiteY4" fmla="*/ 41397 h 41396"/>
                <a:gd name="connsiteX5" fmla="*/ 21809 w 630312"/>
                <a:gd name="connsiteY5" fmla="*/ 41397 h 41396"/>
                <a:gd name="connsiteX6" fmla="*/ 119771 w 630312"/>
                <a:gd name="connsiteY6" fmla="*/ 41397 h 41396"/>
                <a:gd name="connsiteX7" fmla="*/ 118381 w 630312"/>
                <a:gd name="connsiteY7" fmla="*/ 41397 h 41396"/>
                <a:gd name="connsiteX8" fmla="*/ 97713 w 630312"/>
                <a:gd name="connsiteY8" fmla="*/ 20729 h 41396"/>
                <a:gd name="connsiteX9" fmla="*/ 118381 w 630312"/>
                <a:gd name="connsiteY9" fmla="*/ 60 h 41396"/>
                <a:gd name="connsiteX10" fmla="*/ 139775 w 630312"/>
                <a:gd name="connsiteY10" fmla="*/ 20729 h 41396"/>
                <a:gd name="connsiteX11" fmla="*/ 119771 w 630312"/>
                <a:gd name="connsiteY11" fmla="*/ 41397 h 41396"/>
                <a:gd name="connsiteX12" fmla="*/ 119771 w 630312"/>
                <a:gd name="connsiteY12" fmla="*/ 41397 h 41396"/>
                <a:gd name="connsiteX13" fmla="*/ 217794 w 630312"/>
                <a:gd name="connsiteY13" fmla="*/ 41397 h 41396"/>
                <a:gd name="connsiteX14" fmla="*/ 216404 w 630312"/>
                <a:gd name="connsiteY14" fmla="*/ 41397 h 41396"/>
                <a:gd name="connsiteX15" fmla="*/ 195736 w 630312"/>
                <a:gd name="connsiteY15" fmla="*/ 20729 h 41396"/>
                <a:gd name="connsiteX16" fmla="*/ 216404 w 630312"/>
                <a:gd name="connsiteY16" fmla="*/ 60 h 41396"/>
                <a:gd name="connsiteX17" fmla="*/ 217794 w 630312"/>
                <a:gd name="connsiteY17" fmla="*/ 60 h 41396"/>
                <a:gd name="connsiteX18" fmla="*/ 238462 w 630312"/>
                <a:gd name="connsiteY18" fmla="*/ 20729 h 41396"/>
                <a:gd name="connsiteX19" fmla="*/ 217794 w 630312"/>
                <a:gd name="connsiteY19" fmla="*/ 41397 h 41396"/>
                <a:gd name="connsiteX20" fmla="*/ 217794 w 630312"/>
                <a:gd name="connsiteY20" fmla="*/ 41397 h 41396"/>
                <a:gd name="connsiteX21" fmla="*/ 315757 w 630312"/>
                <a:gd name="connsiteY21" fmla="*/ 41397 h 41396"/>
                <a:gd name="connsiteX22" fmla="*/ 314367 w 630312"/>
                <a:gd name="connsiteY22" fmla="*/ 41397 h 41396"/>
                <a:gd name="connsiteX23" fmla="*/ 293699 w 630312"/>
                <a:gd name="connsiteY23" fmla="*/ 20729 h 41396"/>
                <a:gd name="connsiteX24" fmla="*/ 314367 w 630312"/>
                <a:gd name="connsiteY24" fmla="*/ 60 h 41396"/>
                <a:gd name="connsiteX25" fmla="*/ 315757 w 630312"/>
                <a:gd name="connsiteY25" fmla="*/ 60 h 41396"/>
                <a:gd name="connsiteX26" fmla="*/ 336425 w 630312"/>
                <a:gd name="connsiteY26" fmla="*/ 20729 h 41396"/>
                <a:gd name="connsiteX27" fmla="*/ 315757 w 630312"/>
                <a:gd name="connsiteY27" fmla="*/ 41397 h 41396"/>
                <a:gd name="connsiteX28" fmla="*/ 315757 w 630312"/>
                <a:gd name="connsiteY28" fmla="*/ 41397 h 41396"/>
                <a:gd name="connsiteX29" fmla="*/ 413719 w 630312"/>
                <a:gd name="connsiteY29" fmla="*/ 41397 h 41396"/>
                <a:gd name="connsiteX30" fmla="*/ 412330 w 630312"/>
                <a:gd name="connsiteY30" fmla="*/ 41397 h 41396"/>
                <a:gd name="connsiteX31" fmla="*/ 391661 w 630312"/>
                <a:gd name="connsiteY31" fmla="*/ 20729 h 41396"/>
                <a:gd name="connsiteX32" fmla="*/ 412330 w 630312"/>
                <a:gd name="connsiteY32" fmla="*/ 60 h 41396"/>
                <a:gd name="connsiteX33" fmla="*/ 433723 w 630312"/>
                <a:gd name="connsiteY33" fmla="*/ 20729 h 41396"/>
                <a:gd name="connsiteX34" fmla="*/ 413719 w 630312"/>
                <a:gd name="connsiteY34" fmla="*/ 41397 h 41396"/>
                <a:gd name="connsiteX35" fmla="*/ 413719 w 630312"/>
                <a:gd name="connsiteY35" fmla="*/ 41397 h 41396"/>
                <a:gd name="connsiteX36" fmla="*/ 511682 w 630312"/>
                <a:gd name="connsiteY36" fmla="*/ 41397 h 41396"/>
                <a:gd name="connsiteX37" fmla="*/ 510292 w 630312"/>
                <a:gd name="connsiteY37" fmla="*/ 41397 h 41396"/>
                <a:gd name="connsiteX38" fmla="*/ 489624 w 630312"/>
                <a:gd name="connsiteY38" fmla="*/ 20729 h 41396"/>
                <a:gd name="connsiteX39" fmla="*/ 510292 w 630312"/>
                <a:gd name="connsiteY39" fmla="*/ 60 h 41396"/>
                <a:gd name="connsiteX40" fmla="*/ 531686 w 630312"/>
                <a:gd name="connsiteY40" fmla="*/ 20729 h 41396"/>
                <a:gd name="connsiteX41" fmla="*/ 511682 w 630312"/>
                <a:gd name="connsiteY41" fmla="*/ 41397 h 41396"/>
                <a:gd name="connsiteX42" fmla="*/ 511682 w 630312"/>
                <a:gd name="connsiteY42" fmla="*/ 41397 h 41396"/>
                <a:gd name="connsiteX43" fmla="*/ 609645 w 630312"/>
                <a:gd name="connsiteY43" fmla="*/ 41397 h 41396"/>
                <a:gd name="connsiteX44" fmla="*/ 608255 w 630312"/>
                <a:gd name="connsiteY44" fmla="*/ 41397 h 41396"/>
                <a:gd name="connsiteX45" fmla="*/ 587526 w 630312"/>
                <a:gd name="connsiteY45" fmla="*/ 20729 h 41396"/>
                <a:gd name="connsiteX46" fmla="*/ 608255 w 630312"/>
                <a:gd name="connsiteY46" fmla="*/ 60 h 41396"/>
                <a:gd name="connsiteX47" fmla="*/ 609645 w 630312"/>
                <a:gd name="connsiteY47" fmla="*/ 60 h 41396"/>
                <a:gd name="connsiteX48" fmla="*/ 630313 w 630312"/>
                <a:gd name="connsiteY48" fmla="*/ 20729 h 41396"/>
                <a:gd name="connsiteX49" fmla="*/ 609645 w 630312"/>
                <a:gd name="connsiteY49" fmla="*/ 41397 h 41396"/>
                <a:gd name="connsiteX50" fmla="*/ 609645 w 630312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312" h="41396">
                  <a:moveTo>
                    <a:pt x="21809" y="41397"/>
                  </a:moveTo>
                  <a:lnTo>
                    <a:pt x="20419" y="41397"/>
                  </a:lnTo>
                  <a:cubicBezTo>
                    <a:pt x="-6776" y="41397"/>
                    <a:pt x="-6837" y="0"/>
                    <a:pt x="20419" y="0"/>
                  </a:cubicBezTo>
                  <a:cubicBezTo>
                    <a:pt x="31841" y="0"/>
                    <a:pt x="41812" y="9246"/>
                    <a:pt x="41812" y="20668"/>
                  </a:cubicBezTo>
                  <a:cubicBezTo>
                    <a:pt x="41812" y="32090"/>
                    <a:pt x="33231" y="41397"/>
                    <a:pt x="21809" y="41397"/>
                  </a:cubicBezTo>
                  <a:lnTo>
                    <a:pt x="21809" y="41397"/>
                  </a:lnTo>
                  <a:close/>
                  <a:moveTo>
                    <a:pt x="119771" y="41397"/>
                  </a:moveTo>
                  <a:lnTo>
                    <a:pt x="118381" y="41397"/>
                  </a:lnTo>
                  <a:cubicBezTo>
                    <a:pt x="106959" y="41397"/>
                    <a:pt x="97713" y="32151"/>
                    <a:pt x="97713" y="20729"/>
                  </a:cubicBezTo>
                  <a:cubicBezTo>
                    <a:pt x="97713" y="9307"/>
                    <a:pt x="106959" y="60"/>
                    <a:pt x="118381" y="60"/>
                  </a:cubicBezTo>
                  <a:cubicBezTo>
                    <a:pt x="129803" y="60"/>
                    <a:pt x="139775" y="9307"/>
                    <a:pt x="139775" y="20729"/>
                  </a:cubicBezTo>
                  <a:cubicBezTo>
                    <a:pt x="139775" y="32090"/>
                    <a:pt x="131193" y="41397"/>
                    <a:pt x="119771" y="41397"/>
                  </a:cubicBezTo>
                  <a:lnTo>
                    <a:pt x="119771" y="41397"/>
                  </a:lnTo>
                  <a:close/>
                  <a:moveTo>
                    <a:pt x="217794" y="41397"/>
                  </a:moveTo>
                  <a:lnTo>
                    <a:pt x="216404" y="41397"/>
                  </a:lnTo>
                  <a:cubicBezTo>
                    <a:pt x="204982" y="41397"/>
                    <a:pt x="195736" y="32151"/>
                    <a:pt x="195736" y="20729"/>
                  </a:cubicBezTo>
                  <a:cubicBezTo>
                    <a:pt x="195736" y="9307"/>
                    <a:pt x="204982" y="60"/>
                    <a:pt x="216404" y="60"/>
                  </a:cubicBezTo>
                  <a:lnTo>
                    <a:pt x="217794" y="60"/>
                  </a:lnTo>
                  <a:cubicBezTo>
                    <a:pt x="229216" y="60"/>
                    <a:pt x="238462" y="9307"/>
                    <a:pt x="238462" y="20729"/>
                  </a:cubicBezTo>
                  <a:cubicBezTo>
                    <a:pt x="238462" y="32090"/>
                    <a:pt x="229216" y="41397"/>
                    <a:pt x="217794" y="41397"/>
                  </a:cubicBezTo>
                  <a:lnTo>
                    <a:pt x="217794" y="41397"/>
                  </a:lnTo>
                  <a:close/>
                  <a:moveTo>
                    <a:pt x="315757" y="41397"/>
                  </a:moveTo>
                  <a:lnTo>
                    <a:pt x="314367" y="41397"/>
                  </a:lnTo>
                  <a:cubicBezTo>
                    <a:pt x="302945" y="41397"/>
                    <a:pt x="293699" y="32151"/>
                    <a:pt x="293699" y="20729"/>
                  </a:cubicBezTo>
                  <a:cubicBezTo>
                    <a:pt x="293699" y="9307"/>
                    <a:pt x="302945" y="60"/>
                    <a:pt x="314367" y="60"/>
                  </a:cubicBezTo>
                  <a:lnTo>
                    <a:pt x="315757" y="60"/>
                  </a:lnTo>
                  <a:cubicBezTo>
                    <a:pt x="327179" y="60"/>
                    <a:pt x="336425" y="9307"/>
                    <a:pt x="336425" y="20729"/>
                  </a:cubicBezTo>
                  <a:cubicBezTo>
                    <a:pt x="336425" y="32090"/>
                    <a:pt x="327179" y="41397"/>
                    <a:pt x="315757" y="41397"/>
                  </a:cubicBezTo>
                  <a:lnTo>
                    <a:pt x="315757" y="41397"/>
                  </a:lnTo>
                  <a:close/>
                  <a:moveTo>
                    <a:pt x="413719" y="41397"/>
                  </a:moveTo>
                  <a:lnTo>
                    <a:pt x="412330" y="41397"/>
                  </a:lnTo>
                  <a:cubicBezTo>
                    <a:pt x="400908" y="41397"/>
                    <a:pt x="391661" y="32151"/>
                    <a:pt x="391661" y="20729"/>
                  </a:cubicBezTo>
                  <a:cubicBezTo>
                    <a:pt x="391661" y="9307"/>
                    <a:pt x="400908" y="60"/>
                    <a:pt x="412330" y="60"/>
                  </a:cubicBezTo>
                  <a:cubicBezTo>
                    <a:pt x="423752" y="60"/>
                    <a:pt x="433723" y="9307"/>
                    <a:pt x="433723" y="20729"/>
                  </a:cubicBezTo>
                  <a:cubicBezTo>
                    <a:pt x="433723" y="32090"/>
                    <a:pt x="425141" y="41397"/>
                    <a:pt x="413719" y="41397"/>
                  </a:cubicBezTo>
                  <a:lnTo>
                    <a:pt x="413719" y="41397"/>
                  </a:lnTo>
                  <a:close/>
                  <a:moveTo>
                    <a:pt x="511682" y="41397"/>
                  </a:moveTo>
                  <a:lnTo>
                    <a:pt x="510292" y="41397"/>
                  </a:lnTo>
                  <a:cubicBezTo>
                    <a:pt x="498870" y="41397"/>
                    <a:pt x="489624" y="32151"/>
                    <a:pt x="489624" y="20729"/>
                  </a:cubicBezTo>
                  <a:cubicBezTo>
                    <a:pt x="489624" y="9307"/>
                    <a:pt x="498870" y="60"/>
                    <a:pt x="510292" y="60"/>
                  </a:cubicBezTo>
                  <a:cubicBezTo>
                    <a:pt x="521714" y="60"/>
                    <a:pt x="531686" y="9307"/>
                    <a:pt x="531686" y="20729"/>
                  </a:cubicBezTo>
                  <a:cubicBezTo>
                    <a:pt x="531686" y="32090"/>
                    <a:pt x="523104" y="41397"/>
                    <a:pt x="511682" y="41397"/>
                  </a:cubicBezTo>
                  <a:lnTo>
                    <a:pt x="511682" y="41397"/>
                  </a:lnTo>
                  <a:close/>
                  <a:moveTo>
                    <a:pt x="609645" y="41397"/>
                  </a:moveTo>
                  <a:lnTo>
                    <a:pt x="608255" y="41397"/>
                  </a:lnTo>
                  <a:cubicBezTo>
                    <a:pt x="596833" y="41397"/>
                    <a:pt x="587526" y="32151"/>
                    <a:pt x="587526" y="20729"/>
                  </a:cubicBezTo>
                  <a:cubicBezTo>
                    <a:pt x="587526" y="9307"/>
                    <a:pt x="596833" y="60"/>
                    <a:pt x="608255" y="60"/>
                  </a:cubicBezTo>
                  <a:lnTo>
                    <a:pt x="609645" y="60"/>
                  </a:lnTo>
                  <a:cubicBezTo>
                    <a:pt x="621067" y="60"/>
                    <a:pt x="630313" y="9307"/>
                    <a:pt x="630313" y="20729"/>
                  </a:cubicBezTo>
                  <a:cubicBezTo>
                    <a:pt x="630313" y="32090"/>
                    <a:pt x="621067" y="41397"/>
                    <a:pt x="609645" y="41397"/>
                  </a:cubicBezTo>
                  <a:lnTo>
                    <a:pt x="609645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2">
            <a:extLst>
              <a:ext uri="{FF2B5EF4-FFF2-40B4-BE49-F238E27FC236}">
                <a16:creationId xmlns:a16="http://schemas.microsoft.com/office/drawing/2014/main" id="{DE0B8927-C5C3-E22D-BBEB-79C84411C0F9}"/>
              </a:ext>
            </a:extLst>
          </p:cNvPr>
          <p:cNvGrpSpPr/>
          <p:nvPr/>
        </p:nvGrpSpPr>
        <p:grpSpPr>
          <a:xfrm>
            <a:off x="6752618" y="3308926"/>
            <a:ext cx="751738" cy="178355"/>
            <a:chOff x="6896264" y="3432104"/>
            <a:chExt cx="780708" cy="185228"/>
          </a:xfrm>
          <a:solidFill>
            <a:schemeClr val="tx1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8F5205F-A183-CF4A-2A1F-355D43D7635E}"/>
                </a:ext>
              </a:extLst>
            </p:cNvPr>
            <p:cNvSpPr/>
            <p:nvPr/>
          </p:nvSpPr>
          <p:spPr>
            <a:xfrm>
              <a:off x="7584328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7A13AE3-10CA-85F2-693C-E9FA56A22BC3}"/>
                </a:ext>
              </a:extLst>
            </p:cNvPr>
            <p:cNvSpPr/>
            <p:nvPr/>
          </p:nvSpPr>
          <p:spPr>
            <a:xfrm>
              <a:off x="6896264" y="3504020"/>
              <a:ext cx="630289" cy="41396"/>
            </a:xfrm>
            <a:custGeom>
              <a:avLst/>
              <a:gdLst>
                <a:gd name="connsiteX0" fmla="*/ 21786 w 630289"/>
                <a:gd name="connsiteY0" fmla="*/ 41397 h 41396"/>
                <a:gd name="connsiteX1" fmla="*/ 20396 w 630289"/>
                <a:gd name="connsiteY1" fmla="*/ 41397 h 41396"/>
                <a:gd name="connsiteX2" fmla="*/ 20396 w 630289"/>
                <a:gd name="connsiteY2" fmla="*/ 0 h 41396"/>
                <a:gd name="connsiteX3" fmla="*/ 41790 w 630289"/>
                <a:gd name="connsiteY3" fmla="*/ 20668 h 41396"/>
                <a:gd name="connsiteX4" fmla="*/ 21786 w 630289"/>
                <a:gd name="connsiteY4" fmla="*/ 41397 h 41396"/>
                <a:gd name="connsiteX5" fmla="*/ 21786 w 630289"/>
                <a:gd name="connsiteY5" fmla="*/ 41397 h 41396"/>
                <a:gd name="connsiteX6" fmla="*/ 119688 w 630289"/>
                <a:gd name="connsiteY6" fmla="*/ 41397 h 41396"/>
                <a:gd name="connsiteX7" fmla="*/ 118359 w 630289"/>
                <a:gd name="connsiteY7" fmla="*/ 41397 h 41396"/>
                <a:gd name="connsiteX8" fmla="*/ 97691 w 630289"/>
                <a:gd name="connsiteY8" fmla="*/ 20729 h 41396"/>
                <a:gd name="connsiteX9" fmla="*/ 118359 w 630289"/>
                <a:gd name="connsiteY9" fmla="*/ 60 h 41396"/>
                <a:gd name="connsiteX10" fmla="*/ 139752 w 630289"/>
                <a:gd name="connsiteY10" fmla="*/ 20729 h 41396"/>
                <a:gd name="connsiteX11" fmla="*/ 119688 w 630289"/>
                <a:gd name="connsiteY11" fmla="*/ 41397 h 41396"/>
                <a:gd name="connsiteX12" fmla="*/ 119688 w 630289"/>
                <a:gd name="connsiteY12" fmla="*/ 41397 h 41396"/>
                <a:gd name="connsiteX13" fmla="*/ 217712 w 630289"/>
                <a:gd name="connsiteY13" fmla="*/ 41397 h 41396"/>
                <a:gd name="connsiteX14" fmla="*/ 216321 w 630289"/>
                <a:gd name="connsiteY14" fmla="*/ 41397 h 41396"/>
                <a:gd name="connsiteX15" fmla="*/ 195653 w 630289"/>
                <a:gd name="connsiteY15" fmla="*/ 20729 h 41396"/>
                <a:gd name="connsiteX16" fmla="*/ 216321 w 630289"/>
                <a:gd name="connsiteY16" fmla="*/ 60 h 41396"/>
                <a:gd name="connsiteX17" fmla="*/ 217712 w 630289"/>
                <a:gd name="connsiteY17" fmla="*/ 60 h 41396"/>
                <a:gd name="connsiteX18" fmla="*/ 238379 w 630289"/>
                <a:gd name="connsiteY18" fmla="*/ 20729 h 41396"/>
                <a:gd name="connsiteX19" fmla="*/ 217712 w 630289"/>
                <a:gd name="connsiteY19" fmla="*/ 41397 h 41396"/>
                <a:gd name="connsiteX20" fmla="*/ 217712 w 630289"/>
                <a:gd name="connsiteY20" fmla="*/ 41397 h 41396"/>
                <a:gd name="connsiteX21" fmla="*/ 315674 w 630289"/>
                <a:gd name="connsiteY21" fmla="*/ 41397 h 41396"/>
                <a:gd name="connsiteX22" fmla="*/ 314284 w 630289"/>
                <a:gd name="connsiteY22" fmla="*/ 41397 h 41396"/>
                <a:gd name="connsiteX23" fmla="*/ 293616 w 630289"/>
                <a:gd name="connsiteY23" fmla="*/ 20729 h 41396"/>
                <a:gd name="connsiteX24" fmla="*/ 314284 w 630289"/>
                <a:gd name="connsiteY24" fmla="*/ 60 h 41396"/>
                <a:gd name="connsiteX25" fmla="*/ 315674 w 630289"/>
                <a:gd name="connsiteY25" fmla="*/ 60 h 41396"/>
                <a:gd name="connsiteX26" fmla="*/ 336342 w 630289"/>
                <a:gd name="connsiteY26" fmla="*/ 20729 h 41396"/>
                <a:gd name="connsiteX27" fmla="*/ 315674 w 630289"/>
                <a:gd name="connsiteY27" fmla="*/ 41397 h 41396"/>
                <a:gd name="connsiteX28" fmla="*/ 315674 w 630289"/>
                <a:gd name="connsiteY28" fmla="*/ 41397 h 41396"/>
                <a:gd name="connsiteX29" fmla="*/ 413636 w 630289"/>
                <a:gd name="connsiteY29" fmla="*/ 41397 h 41396"/>
                <a:gd name="connsiteX30" fmla="*/ 412246 w 630289"/>
                <a:gd name="connsiteY30" fmla="*/ 41397 h 41396"/>
                <a:gd name="connsiteX31" fmla="*/ 391578 w 630289"/>
                <a:gd name="connsiteY31" fmla="*/ 20729 h 41396"/>
                <a:gd name="connsiteX32" fmla="*/ 412246 w 630289"/>
                <a:gd name="connsiteY32" fmla="*/ 60 h 41396"/>
                <a:gd name="connsiteX33" fmla="*/ 433580 w 630289"/>
                <a:gd name="connsiteY33" fmla="*/ 20729 h 41396"/>
                <a:gd name="connsiteX34" fmla="*/ 413636 w 630289"/>
                <a:gd name="connsiteY34" fmla="*/ 41397 h 41396"/>
                <a:gd name="connsiteX35" fmla="*/ 413636 w 630289"/>
                <a:gd name="connsiteY35" fmla="*/ 41397 h 41396"/>
                <a:gd name="connsiteX36" fmla="*/ 511599 w 630289"/>
                <a:gd name="connsiteY36" fmla="*/ 41397 h 41396"/>
                <a:gd name="connsiteX37" fmla="*/ 510209 w 630289"/>
                <a:gd name="connsiteY37" fmla="*/ 41397 h 41396"/>
                <a:gd name="connsiteX38" fmla="*/ 489541 w 630289"/>
                <a:gd name="connsiteY38" fmla="*/ 20729 h 41396"/>
                <a:gd name="connsiteX39" fmla="*/ 510209 w 630289"/>
                <a:gd name="connsiteY39" fmla="*/ 60 h 41396"/>
                <a:gd name="connsiteX40" fmla="*/ 531602 w 630289"/>
                <a:gd name="connsiteY40" fmla="*/ 20729 h 41396"/>
                <a:gd name="connsiteX41" fmla="*/ 511599 w 630289"/>
                <a:gd name="connsiteY41" fmla="*/ 41397 h 41396"/>
                <a:gd name="connsiteX42" fmla="*/ 511599 w 630289"/>
                <a:gd name="connsiteY42" fmla="*/ 41397 h 41396"/>
                <a:gd name="connsiteX43" fmla="*/ 609622 w 630289"/>
                <a:gd name="connsiteY43" fmla="*/ 41397 h 41396"/>
                <a:gd name="connsiteX44" fmla="*/ 608232 w 630289"/>
                <a:gd name="connsiteY44" fmla="*/ 41397 h 41396"/>
                <a:gd name="connsiteX45" fmla="*/ 587564 w 630289"/>
                <a:gd name="connsiteY45" fmla="*/ 20729 h 41396"/>
                <a:gd name="connsiteX46" fmla="*/ 608232 w 630289"/>
                <a:gd name="connsiteY46" fmla="*/ 60 h 41396"/>
                <a:gd name="connsiteX47" fmla="*/ 609622 w 630289"/>
                <a:gd name="connsiteY47" fmla="*/ 60 h 41396"/>
                <a:gd name="connsiteX48" fmla="*/ 630290 w 630289"/>
                <a:gd name="connsiteY48" fmla="*/ 20729 h 41396"/>
                <a:gd name="connsiteX49" fmla="*/ 609622 w 630289"/>
                <a:gd name="connsiteY49" fmla="*/ 41397 h 41396"/>
                <a:gd name="connsiteX50" fmla="*/ 609622 w 630289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89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688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688" y="41397"/>
                  </a:cubicBezTo>
                  <a:lnTo>
                    <a:pt x="119688" y="41397"/>
                  </a:lnTo>
                  <a:close/>
                  <a:moveTo>
                    <a:pt x="217712" y="41397"/>
                  </a:moveTo>
                  <a:lnTo>
                    <a:pt x="216321" y="41397"/>
                  </a:lnTo>
                  <a:cubicBezTo>
                    <a:pt x="204900" y="41397"/>
                    <a:pt x="195653" y="32151"/>
                    <a:pt x="195653" y="20729"/>
                  </a:cubicBezTo>
                  <a:cubicBezTo>
                    <a:pt x="195653" y="9307"/>
                    <a:pt x="204900" y="60"/>
                    <a:pt x="216321" y="60"/>
                  </a:cubicBezTo>
                  <a:lnTo>
                    <a:pt x="217712" y="60"/>
                  </a:lnTo>
                  <a:cubicBezTo>
                    <a:pt x="229134" y="60"/>
                    <a:pt x="238379" y="9307"/>
                    <a:pt x="238379" y="20729"/>
                  </a:cubicBezTo>
                  <a:cubicBezTo>
                    <a:pt x="238379" y="32090"/>
                    <a:pt x="229134" y="41397"/>
                    <a:pt x="217712" y="41397"/>
                  </a:cubicBezTo>
                  <a:lnTo>
                    <a:pt x="217712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6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580" y="9307"/>
                    <a:pt x="433580" y="20729"/>
                  </a:cubicBezTo>
                  <a:cubicBezTo>
                    <a:pt x="433640" y="32090"/>
                    <a:pt x="425058" y="41397"/>
                    <a:pt x="413636" y="41397"/>
                  </a:cubicBezTo>
                  <a:lnTo>
                    <a:pt x="413636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541" y="32151"/>
                    <a:pt x="489541" y="20729"/>
                  </a:cubicBezTo>
                  <a:cubicBezTo>
                    <a:pt x="489541" y="9307"/>
                    <a:pt x="498787" y="60"/>
                    <a:pt x="510209" y="60"/>
                  </a:cubicBezTo>
                  <a:cubicBezTo>
                    <a:pt x="521631" y="60"/>
                    <a:pt x="531602" y="9307"/>
                    <a:pt x="531602" y="20729"/>
                  </a:cubicBezTo>
                  <a:cubicBezTo>
                    <a:pt x="531663" y="32090"/>
                    <a:pt x="52302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2" name="Graphic 2">
            <a:extLst>
              <a:ext uri="{FF2B5EF4-FFF2-40B4-BE49-F238E27FC236}">
                <a16:creationId xmlns:a16="http://schemas.microsoft.com/office/drawing/2014/main" id="{DE865A7D-D82E-4A6A-B913-8DC47DA0860D}"/>
              </a:ext>
            </a:extLst>
          </p:cNvPr>
          <p:cNvGrpSpPr/>
          <p:nvPr/>
        </p:nvGrpSpPr>
        <p:grpSpPr>
          <a:xfrm>
            <a:off x="4682127" y="3308926"/>
            <a:ext cx="751739" cy="178355"/>
            <a:chOff x="4745982" y="3432104"/>
            <a:chExt cx="780709" cy="185228"/>
          </a:xfrm>
          <a:solidFill>
            <a:schemeClr val="tx1"/>
          </a:soli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B6F99DD-2881-CEFB-6C0A-B3392692A811}"/>
                </a:ext>
              </a:extLst>
            </p:cNvPr>
            <p:cNvSpPr/>
            <p:nvPr/>
          </p:nvSpPr>
          <p:spPr>
            <a:xfrm>
              <a:off x="5434047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5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5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7751EAB-8158-27CC-BAA1-3C4B59481684}"/>
                </a:ext>
              </a:extLst>
            </p:cNvPr>
            <p:cNvSpPr/>
            <p:nvPr/>
          </p:nvSpPr>
          <p:spPr>
            <a:xfrm>
              <a:off x="4745982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0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674 w 630290"/>
                <a:gd name="connsiteY21" fmla="*/ 41397 h 41396"/>
                <a:gd name="connsiteX22" fmla="*/ 314284 w 630290"/>
                <a:gd name="connsiteY22" fmla="*/ 41397 h 41396"/>
                <a:gd name="connsiteX23" fmla="*/ 293616 w 630290"/>
                <a:gd name="connsiteY23" fmla="*/ 20729 h 41396"/>
                <a:gd name="connsiteX24" fmla="*/ 314284 w 630290"/>
                <a:gd name="connsiteY24" fmla="*/ 60 h 41396"/>
                <a:gd name="connsiteX25" fmla="*/ 315674 w 630290"/>
                <a:gd name="connsiteY25" fmla="*/ 60 h 41396"/>
                <a:gd name="connsiteX26" fmla="*/ 336342 w 630290"/>
                <a:gd name="connsiteY26" fmla="*/ 20729 h 41396"/>
                <a:gd name="connsiteX27" fmla="*/ 315674 w 630290"/>
                <a:gd name="connsiteY27" fmla="*/ 41397 h 41396"/>
                <a:gd name="connsiteX28" fmla="*/ 315674 w 630290"/>
                <a:gd name="connsiteY28" fmla="*/ 41397 h 41396"/>
                <a:gd name="connsiteX29" fmla="*/ 413637 w 630290"/>
                <a:gd name="connsiteY29" fmla="*/ 41397 h 41396"/>
                <a:gd name="connsiteX30" fmla="*/ 412246 w 630290"/>
                <a:gd name="connsiteY30" fmla="*/ 41397 h 41396"/>
                <a:gd name="connsiteX31" fmla="*/ 391578 w 630290"/>
                <a:gd name="connsiteY31" fmla="*/ 20729 h 41396"/>
                <a:gd name="connsiteX32" fmla="*/ 412246 w 630290"/>
                <a:gd name="connsiteY32" fmla="*/ 60 h 41396"/>
                <a:gd name="connsiteX33" fmla="*/ 433640 w 630290"/>
                <a:gd name="connsiteY33" fmla="*/ 20729 h 41396"/>
                <a:gd name="connsiteX34" fmla="*/ 413637 w 630290"/>
                <a:gd name="connsiteY34" fmla="*/ 41397 h 41396"/>
                <a:gd name="connsiteX35" fmla="*/ 413637 w 630290"/>
                <a:gd name="connsiteY35" fmla="*/ 41397 h 41396"/>
                <a:gd name="connsiteX36" fmla="*/ 511599 w 630290"/>
                <a:gd name="connsiteY36" fmla="*/ 41397 h 41396"/>
                <a:gd name="connsiteX37" fmla="*/ 510209 w 630290"/>
                <a:gd name="connsiteY37" fmla="*/ 41397 h 41396"/>
                <a:gd name="connsiteX38" fmla="*/ 489480 w 630290"/>
                <a:gd name="connsiteY38" fmla="*/ 20729 h 41396"/>
                <a:gd name="connsiteX39" fmla="*/ 510149 w 630290"/>
                <a:gd name="connsiteY39" fmla="*/ 60 h 41396"/>
                <a:gd name="connsiteX40" fmla="*/ 531542 w 630290"/>
                <a:gd name="connsiteY40" fmla="*/ 20729 h 41396"/>
                <a:gd name="connsiteX41" fmla="*/ 511599 w 630290"/>
                <a:gd name="connsiteY41" fmla="*/ 41397 h 41396"/>
                <a:gd name="connsiteX42" fmla="*/ 511599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0" y="32151"/>
                    <a:pt x="97690" y="20729"/>
                  </a:cubicBezTo>
                  <a:cubicBezTo>
                    <a:pt x="97690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960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38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7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640" y="9307"/>
                    <a:pt x="433640" y="20729"/>
                  </a:cubicBezTo>
                  <a:cubicBezTo>
                    <a:pt x="433640" y="32090"/>
                    <a:pt x="425058" y="41397"/>
                    <a:pt x="413637" y="41397"/>
                  </a:cubicBezTo>
                  <a:lnTo>
                    <a:pt x="413637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480" y="32151"/>
                    <a:pt x="489480" y="20729"/>
                  </a:cubicBezTo>
                  <a:cubicBezTo>
                    <a:pt x="489480" y="9307"/>
                    <a:pt x="498727" y="60"/>
                    <a:pt x="510149" y="60"/>
                  </a:cubicBezTo>
                  <a:cubicBezTo>
                    <a:pt x="521571" y="60"/>
                    <a:pt x="531542" y="9307"/>
                    <a:pt x="531542" y="20729"/>
                  </a:cubicBezTo>
                  <a:cubicBezTo>
                    <a:pt x="531663" y="32090"/>
                    <a:pt x="52308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7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098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5" name="Graphic 2">
            <a:extLst>
              <a:ext uri="{FF2B5EF4-FFF2-40B4-BE49-F238E27FC236}">
                <a16:creationId xmlns:a16="http://schemas.microsoft.com/office/drawing/2014/main" id="{40FA0175-21E1-678D-BFD2-82E76694522E}"/>
              </a:ext>
            </a:extLst>
          </p:cNvPr>
          <p:cNvGrpSpPr/>
          <p:nvPr/>
        </p:nvGrpSpPr>
        <p:grpSpPr>
          <a:xfrm>
            <a:off x="2597263" y="3308926"/>
            <a:ext cx="751739" cy="178355"/>
            <a:chOff x="2580774" y="3432104"/>
            <a:chExt cx="780709" cy="185228"/>
          </a:xfrm>
          <a:solidFill>
            <a:schemeClr val="tx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92E98D29-9ADE-2930-DB4D-F1BEEADBF396}"/>
                </a:ext>
              </a:extLst>
            </p:cNvPr>
            <p:cNvSpPr/>
            <p:nvPr/>
          </p:nvSpPr>
          <p:spPr>
            <a:xfrm>
              <a:off x="3268899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58F4B32-FF52-6B82-9DE4-E6F9B30376DC}"/>
                </a:ext>
              </a:extLst>
            </p:cNvPr>
            <p:cNvSpPr/>
            <p:nvPr/>
          </p:nvSpPr>
          <p:spPr>
            <a:xfrm>
              <a:off x="2580774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1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734 w 630290"/>
                <a:gd name="connsiteY21" fmla="*/ 41397 h 41396"/>
                <a:gd name="connsiteX22" fmla="*/ 314345 w 630290"/>
                <a:gd name="connsiteY22" fmla="*/ 41397 h 41396"/>
                <a:gd name="connsiteX23" fmla="*/ 293676 w 630290"/>
                <a:gd name="connsiteY23" fmla="*/ 20729 h 41396"/>
                <a:gd name="connsiteX24" fmla="*/ 314345 w 630290"/>
                <a:gd name="connsiteY24" fmla="*/ 60 h 41396"/>
                <a:gd name="connsiteX25" fmla="*/ 315734 w 630290"/>
                <a:gd name="connsiteY25" fmla="*/ 60 h 41396"/>
                <a:gd name="connsiteX26" fmla="*/ 336403 w 630290"/>
                <a:gd name="connsiteY26" fmla="*/ 20729 h 41396"/>
                <a:gd name="connsiteX27" fmla="*/ 315734 w 630290"/>
                <a:gd name="connsiteY27" fmla="*/ 41397 h 41396"/>
                <a:gd name="connsiteX28" fmla="*/ 315734 w 630290"/>
                <a:gd name="connsiteY28" fmla="*/ 41397 h 41396"/>
                <a:gd name="connsiteX29" fmla="*/ 413697 w 630290"/>
                <a:gd name="connsiteY29" fmla="*/ 41397 h 41396"/>
                <a:gd name="connsiteX30" fmla="*/ 412307 w 630290"/>
                <a:gd name="connsiteY30" fmla="*/ 41397 h 41396"/>
                <a:gd name="connsiteX31" fmla="*/ 391639 w 630290"/>
                <a:gd name="connsiteY31" fmla="*/ 20729 h 41396"/>
                <a:gd name="connsiteX32" fmla="*/ 412307 w 630290"/>
                <a:gd name="connsiteY32" fmla="*/ 60 h 41396"/>
                <a:gd name="connsiteX33" fmla="*/ 433700 w 630290"/>
                <a:gd name="connsiteY33" fmla="*/ 20729 h 41396"/>
                <a:gd name="connsiteX34" fmla="*/ 413697 w 630290"/>
                <a:gd name="connsiteY34" fmla="*/ 41397 h 41396"/>
                <a:gd name="connsiteX35" fmla="*/ 413697 w 630290"/>
                <a:gd name="connsiteY35" fmla="*/ 41397 h 41396"/>
                <a:gd name="connsiteX36" fmla="*/ 511660 w 630290"/>
                <a:gd name="connsiteY36" fmla="*/ 41397 h 41396"/>
                <a:gd name="connsiteX37" fmla="*/ 510330 w 630290"/>
                <a:gd name="connsiteY37" fmla="*/ 41397 h 41396"/>
                <a:gd name="connsiteX38" fmla="*/ 489662 w 630290"/>
                <a:gd name="connsiteY38" fmla="*/ 20729 h 41396"/>
                <a:gd name="connsiteX39" fmla="*/ 510330 w 630290"/>
                <a:gd name="connsiteY39" fmla="*/ 60 h 41396"/>
                <a:gd name="connsiteX40" fmla="*/ 531724 w 630290"/>
                <a:gd name="connsiteY40" fmla="*/ 20729 h 41396"/>
                <a:gd name="connsiteX41" fmla="*/ 511660 w 630290"/>
                <a:gd name="connsiteY41" fmla="*/ 41397 h 41396"/>
                <a:gd name="connsiteX42" fmla="*/ 511660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90" y="32090"/>
                    <a:pt x="3320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1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899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44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734" y="41397"/>
                  </a:moveTo>
                  <a:lnTo>
                    <a:pt x="314345" y="41397"/>
                  </a:lnTo>
                  <a:cubicBezTo>
                    <a:pt x="302923" y="41397"/>
                    <a:pt x="293676" y="32151"/>
                    <a:pt x="293676" y="20729"/>
                  </a:cubicBezTo>
                  <a:cubicBezTo>
                    <a:pt x="293676" y="9307"/>
                    <a:pt x="302923" y="60"/>
                    <a:pt x="314345" y="60"/>
                  </a:cubicBezTo>
                  <a:lnTo>
                    <a:pt x="315734" y="60"/>
                  </a:lnTo>
                  <a:cubicBezTo>
                    <a:pt x="327156" y="60"/>
                    <a:pt x="336403" y="9307"/>
                    <a:pt x="336403" y="20729"/>
                  </a:cubicBezTo>
                  <a:cubicBezTo>
                    <a:pt x="336403" y="32090"/>
                    <a:pt x="327156" y="41397"/>
                    <a:pt x="315734" y="41397"/>
                  </a:cubicBezTo>
                  <a:lnTo>
                    <a:pt x="315734" y="41397"/>
                  </a:lnTo>
                  <a:close/>
                  <a:moveTo>
                    <a:pt x="413697" y="41397"/>
                  </a:moveTo>
                  <a:lnTo>
                    <a:pt x="412307" y="41397"/>
                  </a:lnTo>
                  <a:cubicBezTo>
                    <a:pt x="400885" y="41397"/>
                    <a:pt x="391639" y="32151"/>
                    <a:pt x="391639" y="20729"/>
                  </a:cubicBezTo>
                  <a:cubicBezTo>
                    <a:pt x="391639" y="9307"/>
                    <a:pt x="400946" y="60"/>
                    <a:pt x="412307" y="60"/>
                  </a:cubicBezTo>
                  <a:cubicBezTo>
                    <a:pt x="423729" y="60"/>
                    <a:pt x="433700" y="9307"/>
                    <a:pt x="433700" y="20729"/>
                  </a:cubicBezTo>
                  <a:cubicBezTo>
                    <a:pt x="433640" y="32090"/>
                    <a:pt x="425119" y="41397"/>
                    <a:pt x="413697" y="41397"/>
                  </a:cubicBezTo>
                  <a:lnTo>
                    <a:pt x="413697" y="41397"/>
                  </a:lnTo>
                  <a:close/>
                  <a:moveTo>
                    <a:pt x="511660" y="41397"/>
                  </a:moveTo>
                  <a:lnTo>
                    <a:pt x="510330" y="41397"/>
                  </a:lnTo>
                  <a:cubicBezTo>
                    <a:pt x="498908" y="41397"/>
                    <a:pt x="489662" y="32151"/>
                    <a:pt x="489662" y="20729"/>
                  </a:cubicBezTo>
                  <a:cubicBezTo>
                    <a:pt x="489662" y="9307"/>
                    <a:pt x="498908" y="60"/>
                    <a:pt x="510330" y="60"/>
                  </a:cubicBezTo>
                  <a:cubicBezTo>
                    <a:pt x="521752" y="60"/>
                    <a:pt x="531724" y="9307"/>
                    <a:pt x="531724" y="20729"/>
                  </a:cubicBezTo>
                  <a:cubicBezTo>
                    <a:pt x="531663" y="32090"/>
                    <a:pt x="523081" y="41397"/>
                    <a:pt x="511660" y="41397"/>
                  </a:cubicBezTo>
                  <a:lnTo>
                    <a:pt x="511660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351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8" name="Graphic 2">
            <a:extLst>
              <a:ext uri="{FF2B5EF4-FFF2-40B4-BE49-F238E27FC236}">
                <a16:creationId xmlns:a16="http://schemas.microsoft.com/office/drawing/2014/main" id="{41EBE847-27BF-0971-BCF6-C385A42387E5}"/>
              </a:ext>
            </a:extLst>
          </p:cNvPr>
          <p:cNvGrpSpPr/>
          <p:nvPr/>
        </p:nvGrpSpPr>
        <p:grpSpPr>
          <a:xfrm>
            <a:off x="731925" y="3308926"/>
            <a:ext cx="2946612" cy="2607127"/>
            <a:chOff x="643551" y="3432104"/>
            <a:chExt cx="3060166" cy="2707598"/>
          </a:xfrm>
          <a:solidFill>
            <a:schemeClr val="tx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315E0AAF-DA6F-85D8-88C2-CC2C76D9F073}"/>
                </a:ext>
              </a:extLst>
            </p:cNvPr>
            <p:cNvSpPr/>
            <p:nvPr/>
          </p:nvSpPr>
          <p:spPr>
            <a:xfrm>
              <a:off x="643551" y="3504081"/>
              <a:ext cx="3060166" cy="2635622"/>
            </a:xfrm>
            <a:custGeom>
              <a:avLst/>
              <a:gdLst>
                <a:gd name="connsiteX0" fmla="*/ 2942140 w 3060166"/>
                <a:gd name="connsiteY0" fmla="*/ 2594286 h 2635622"/>
                <a:gd name="connsiteX1" fmla="*/ 2943530 w 3060166"/>
                <a:gd name="connsiteY1" fmla="*/ 2594286 h 2635622"/>
                <a:gd name="connsiteX2" fmla="*/ 2964199 w 3060166"/>
                <a:gd name="connsiteY2" fmla="*/ 2614954 h 2635622"/>
                <a:gd name="connsiteX3" fmla="*/ 2943530 w 3060166"/>
                <a:gd name="connsiteY3" fmla="*/ 2635622 h 2635622"/>
                <a:gd name="connsiteX4" fmla="*/ 2942140 w 3060166"/>
                <a:gd name="connsiteY4" fmla="*/ 2635622 h 2635622"/>
                <a:gd name="connsiteX5" fmla="*/ 2921472 w 3060166"/>
                <a:gd name="connsiteY5" fmla="*/ 2614954 h 2635622"/>
                <a:gd name="connsiteX6" fmla="*/ 2942140 w 3060166"/>
                <a:gd name="connsiteY6" fmla="*/ 2594286 h 2635622"/>
                <a:gd name="connsiteX7" fmla="*/ 2942140 w 3060166"/>
                <a:gd name="connsiteY7" fmla="*/ 2594286 h 2635622"/>
                <a:gd name="connsiteX8" fmla="*/ 394570 w 3060166"/>
                <a:gd name="connsiteY8" fmla="*/ 41336 h 2635622"/>
                <a:gd name="connsiteX9" fmla="*/ 393180 w 3060166"/>
                <a:gd name="connsiteY9" fmla="*/ 41336 h 2635622"/>
                <a:gd name="connsiteX10" fmla="*/ 372512 w 3060166"/>
                <a:gd name="connsiteY10" fmla="*/ 20668 h 2635622"/>
                <a:gd name="connsiteX11" fmla="*/ 393180 w 3060166"/>
                <a:gd name="connsiteY11" fmla="*/ 0 h 2635622"/>
                <a:gd name="connsiteX12" fmla="*/ 394570 w 3060166"/>
                <a:gd name="connsiteY12" fmla="*/ 0 h 2635622"/>
                <a:gd name="connsiteX13" fmla="*/ 415238 w 3060166"/>
                <a:gd name="connsiteY13" fmla="*/ 20668 h 2635622"/>
                <a:gd name="connsiteX14" fmla="*/ 394570 w 3060166"/>
                <a:gd name="connsiteY14" fmla="*/ 41336 h 2635622"/>
                <a:gd name="connsiteX15" fmla="*/ 394570 w 3060166"/>
                <a:gd name="connsiteY15" fmla="*/ 41336 h 2635622"/>
                <a:gd name="connsiteX16" fmla="*/ 295822 w 3060166"/>
                <a:gd name="connsiteY16" fmla="*/ 49737 h 2635622"/>
                <a:gd name="connsiteX17" fmla="*/ 275576 w 3060166"/>
                <a:gd name="connsiteY17" fmla="*/ 33238 h 2635622"/>
                <a:gd name="connsiteX18" fmla="*/ 291652 w 3060166"/>
                <a:gd name="connsiteY18" fmla="*/ 8823 h 2635622"/>
                <a:gd name="connsiteX19" fmla="*/ 316732 w 3060166"/>
                <a:gd name="connsiteY19" fmla="*/ 24536 h 2635622"/>
                <a:gd name="connsiteX20" fmla="*/ 301744 w 3060166"/>
                <a:gd name="connsiteY20" fmla="*/ 48951 h 2635622"/>
                <a:gd name="connsiteX21" fmla="*/ 299991 w 3060166"/>
                <a:gd name="connsiteY21" fmla="*/ 49314 h 2635622"/>
                <a:gd name="connsiteX22" fmla="*/ 295822 w 3060166"/>
                <a:gd name="connsiteY22" fmla="*/ 49737 h 2635622"/>
                <a:gd name="connsiteX23" fmla="*/ 295822 w 3060166"/>
                <a:gd name="connsiteY23" fmla="*/ 49737 h 2635622"/>
                <a:gd name="connsiteX24" fmla="*/ 204446 w 3060166"/>
                <a:gd name="connsiteY24" fmla="*/ 84123 h 2635622"/>
                <a:gd name="connsiteX25" fmla="*/ 186195 w 3060166"/>
                <a:gd name="connsiteY25" fmla="*/ 73185 h 2635622"/>
                <a:gd name="connsiteX26" fmla="*/ 194716 w 3060166"/>
                <a:gd name="connsiteY26" fmla="*/ 45204 h 2635622"/>
                <a:gd name="connsiteX27" fmla="*/ 223301 w 3060166"/>
                <a:gd name="connsiteY27" fmla="*/ 53061 h 2635622"/>
                <a:gd name="connsiteX28" fmla="*/ 215626 w 3060166"/>
                <a:gd name="connsiteY28" fmla="*/ 80920 h 2635622"/>
                <a:gd name="connsiteX29" fmla="*/ 214176 w 3060166"/>
                <a:gd name="connsiteY29" fmla="*/ 81706 h 2635622"/>
                <a:gd name="connsiteX30" fmla="*/ 204446 w 3060166"/>
                <a:gd name="connsiteY30" fmla="*/ 84123 h 2635622"/>
                <a:gd name="connsiteX31" fmla="*/ 204446 w 3060166"/>
                <a:gd name="connsiteY31" fmla="*/ 84123 h 2635622"/>
                <a:gd name="connsiteX32" fmla="*/ 126064 w 3060166"/>
                <a:gd name="connsiteY32" fmla="*/ 142321 h 2635622"/>
                <a:gd name="connsiteX33" fmla="*/ 111016 w 3060166"/>
                <a:gd name="connsiteY33" fmla="*/ 135794 h 2635622"/>
                <a:gd name="connsiteX34" fmla="*/ 111923 w 3060166"/>
                <a:gd name="connsiteY34" fmla="*/ 106544 h 2635622"/>
                <a:gd name="connsiteX35" fmla="*/ 141414 w 3060166"/>
                <a:gd name="connsiteY35" fmla="*/ 106725 h 2635622"/>
                <a:gd name="connsiteX36" fmla="*/ 141656 w 3060166"/>
                <a:gd name="connsiteY36" fmla="*/ 135250 h 2635622"/>
                <a:gd name="connsiteX37" fmla="*/ 140206 w 3060166"/>
                <a:gd name="connsiteY37" fmla="*/ 136640 h 2635622"/>
                <a:gd name="connsiteX38" fmla="*/ 126064 w 3060166"/>
                <a:gd name="connsiteY38" fmla="*/ 142321 h 2635622"/>
                <a:gd name="connsiteX39" fmla="*/ 126064 w 3060166"/>
                <a:gd name="connsiteY39" fmla="*/ 142321 h 2635622"/>
                <a:gd name="connsiteX40" fmla="*/ 66477 w 3060166"/>
                <a:gd name="connsiteY40" fmla="*/ 219676 h 2635622"/>
                <a:gd name="connsiteX41" fmla="*/ 56143 w 3060166"/>
                <a:gd name="connsiteY41" fmla="*/ 216896 h 2635622"/>
                <a:gd name="connsiteX42" fmla="*/ 48528 w 3060166"/>
                <a:gd name="connsiteY42" fmla="*/ 188613 h 2635622"/>
                <a:gd name="connsiteX43" fmla="*/ 77113 w 3060166"/>
                <a:gd name="connsiteY43" fmla="*/ 180394 h 2635622"/>
                <a:gd name="connsiteX44" fmla="*/ 85090 w 3060166"/>
                <a:gd name="connsiteY44" fmla="*/ 208072 h 2635622"/>
                <a:gd name="connsiteX45" fmla="*/ 84365 w 3060166"/>
                <a:gd name="connsiteY45" fmla="*/ 209281 h 2635622"/>
                <a:gd name="connsiteX46" fmla="*/ 66477 w 3060166"/>
                <a:gd name="connsiteY46" fmla="*/ 219676 h 2635622"/>
                <a:gd name="connsiteX47" fmla="*/ 66477 w 3060166"/>
                <a:gd name="connsiteY47" fmla="*/ 219676 h 2635622"/>
                <a:gd name="connsiteX48" fmla="*/ 30579 w 3060166"/>
                <a:gd name="connsiteY48" fmla="*/ 310446 h 2635622"/>
                <a:gd name="connsiteX49" fmla="*/ 25745 w 3060166"/>
                <a:gd name="connsiteY49" fmla="*/ 309903 h 2635622"/>
                <a:gd name="connsiteX50" fmla="*/ 10455 w 3060166"/>
                <a:gd name="connsiteY50" fmla="*/ 285004 h 2635622"/>
                <a:gd name="connsiteX51" fmla="*/ 10757 w 3060166"/>
                <a:gd name="connsiteY51" fmla="*/ 283554 h 2635622"/>
                <a:gd name="connsiteX52" fmla="*/ 35777 w 3060166"/>
                <a:gd name="connsiteY52" fmla="*/ 268324 h 2635622"/>
                <a:gd name="connsiteX53" fmla="*/ 51006 w 3060166"/>
                <a:gd name="connsiteY53" fmla="*/ 293283 h 2635622"/>
                <a:gd name="connsiteX54" fmla="*/ 30881 w 3060166"/>
                <a:gd name="connsiteY54" fmla="*/ 288388 h 2635622"/>
                <a:gd name="connsiteX55" fmla="*/ 50704 w 3060166"/>
                <a:gd name="connsiteY55" fmla="*/ 294553 h 2635622"/>
                <a:gd name="connsiteX56" fmla="*/ 30579 w 3060166"/>
                <a:gd name="connsiteY56" fmla="*/ 310446 h 2635622"/>
                <a:gd name="connsiteX57" fmla="*/ 30579 w 3060166"/>
                <a:gd name="connsiteY57" fmla="*/ 310446 h 2635622"/>
                <a:gd name="connsiteX58" fmla="*/ 20668 w 3060166"/>
                <a:gd name="connsiteY58" fmla="*/ 407623 h 2635622"/>
                <a:gd name="connsiteX59" fmla="*/ 0 w 3060166"/>
                <a:gd name="connsiteY59" fmla="*/ 386955 h 2635622"/>
                <a:gd name="connsiteX60" fmla="*/ 0 w 3060166"/>
                <a:gd name="connsiteY60" fmla="*/ 385565 h 2635622"/>
                <a:gd name="connsiteX61" fmla="*/ 20668 w 3060166"/>
                <a:gd name="connsiteY61" fmla="*/ 364897 h 2635622"/>
                <a:gd name="connsiteX62" fmla="*/ 41336 w 3060166"/>
                <a:gd name="connsiteY62" fmla="*/ 385565 h 2635622"/>
                <a:gd name="connsiteX63" fmla="*/ 41336 w 3060166"/>
                <a:gd name="connsiteY63" fmla="*/ 386955 h 2635622"/>
                <a:gd name="connsiteX64" fmla="*/ 20668 w 3060166"/>
                <a:gd name="connsiteY64" fmla="*/ 407623 h 2635622"/>
                <a:gd name="connsiteX65" fmla="*/ 20668 w 3060166"/>
                <a:gd name="connsiteY65" fmla="*/ 407623 h 2635622"/>
                <a:gd name="connsiteX66" fmla="*/ 20668 w 3060166"/>
                <a:gd name="connsiteY66" fmla="*/ 505586 h 2635622"/>
                <a:gd name="connsiteX67" fmla="*/ 0 w 3060166"/>
                <a:gd name="connsiteY67" fmla="*/ 484918 h 2635622"/>
                <a:gd name="connsiteX68" fmla="*/ 0 w 3060166"/>
                <a:gd name="connsiteY68" fmla="*/ 483528 h 2635622"/>
                <a:gd name="connsiteX69" fmla="*/ 20668 w 3060166"/>
                <a:gd name="connsiteY69" fmla="*/ 462860 h 2635622"/>
                <a:gd name="connsiteX70" fmla="*/ 41336 w 3060166"/>
                <a:gd name="connsiteY70" fmla="*/ 483528 h 2635622"/>
                <a:gd name="connsiteX71" fmla="*/ 41336 w 3060166"/>
                <a:gd name="connsiteY71" fmla="*/ 484918 h 2635622"/>
                <a:gd name="connsiteX72" fmla="*/ 20668 w 3060166"/>
                <a:gd name="connsiteY72" fmla="*/ 505586 h 2635622"/>
                <a:gd name="connsiteX73" fmla="*/ 20668 w 3060166"/>
                <a:gd name="connsiteY73" fmla="*/ 505586 h 2635622"/>
                <a:gd name="connsiteX74" fmla="*/ 20668 w 3060166"/>
                <a:gd name="connsiteY74" fmla="*/ 603549 h 2635622"/>
                <a:gd name="connsiteX75" fmla="*/ 0 w 3060166"/>
                <a:gd name="connsiteY75" fmla="*/ 582880 h 2635622"/>
                <a:gd name="connsiteX76" fmla="*/ 0 w 3060166"/>
                <a:gd name="connsiteY76" fmla="*/ 581490 h 2635622"/>
                <a:gd name="connsiteX77" fmla="*/ 20668 w 3060166"/>
                <a:gd name="connsiteY77" fmla="*/ 560822 h 2635622"/>
                <a:gd name="connsiteX78" fmla="*/ 41336 w 3060166"/>
                <a:gd name="connsiteY78" fmla="*/ 581490 h 2635622"/>
                <a:gd name="connsiteX79" fmla="*/ 41336 w 3060166"/>
                <a:gd name="connsiteY79" fmla="*/ 582880 h 2635622"/>
                <a:gd name="connsiteX80" fmla="*/ 20668 w 3060166"/>
                <a:gd name="connsiteY80" fmla="*/ 603549 h 2635622"/>
                <a:gd name="connsiteX81" fmla="*/ 20668 w 3060166"/>
                <a:gd name="connsiteY81" fmla="*/ 603549 h 2635622"/>
                <a:gd name="connsiteX82" fmla="*/ 20668 w 3060166"/>
                <a:gd name="connsiteY82" fmla="*/ 701511 h 2635622"/>
                <a:gd name="connsiteX83" fmla="*/ 0 w 3060166"/>
                <a:gd name="connsiteY83" fmla="*/ 680843 h 2635622"/>
                <a:gd name="connsiteX84" fmla="*/ 0 w 3060166"/>
                <a:gd name="connsiteY84" fmla="*/ 679453 h 2635622"/>
                <a:gd name="connsiteX85" fmla="*/ 20668 w 3060166"/>
                <a:gd name="connsiteY85" fmla="*/ 658785 h 2635622"/>
                <a:gd name="connsiteX86" fmla="*/ 41336 w 3060166"/>
                <a:gd name="connsiteY86" fmla="*/ 679453 h 2635622"/>
                <a:gd name="connsiteX87" fmla="*/ 41336 w 3060166"/>
                <a:gd name="connsiteY87" fmla="*/ 680843 h 2635622"/>
                <a:gd name="connsiteX88" fmla="*/ 20668 w 3060166"/>
                <a:gd name="connsiteY88" fmla="*/ 701511 h 2635622"/>
                <a:gd name="connsiteX89" fmla="*/ 20668 w 3060166"/>
                <a:gd name="connsiteY89" fmla="*/ 701511 h 2635622"/>
                <a:gd name="connsiteX90" fmla="*/ 20668 w 3060166"/>
                <a:gd name="connsiteY90" fmla="*/ 799534 h 2635622"/>
                <a:gd name="connsiteX91" fmla="*/ 0 w 3060166"/>
                <a:gd name="connsiteY91" fmla="*/ 778866 h 2635622"/>
                <a:gd name="connsiteX92" fmla="*/ 20668 w 3060166"/>
                <a:gd name="connsiteY92" fmla="*/ 757473 h 2635622"/>
                <a:gd name="connsiteX93" fmla="*/ 41336 w 3060166"/>
                <a:gd name="connsiteY93" fmla="*/ 777476 h 2635622"/>
                <a:gd name="connsiteX94" fmla="*/ 41336 w 3060166"/>
                <a:gd name="connsiteY94" fmla="*/ 778866 h 2635622"/>
                <a:gd name="connsiteX95" fmla="*/ 20668 w 3060166"/>
                <a:gd name="connsiteY95" fmla="*/ 799534 h 2635622"/>
                <a:gd name="connsiteX96" fmla="*/ 20668 w 3060166"/>
                <a:gd name="connsiteY96" fmla="*/ 799534 h 2635622"/>
                <a:gd name="connsiteX97" fmla="*/ 20668 w 3060166"/>
                <a:gd name="connsiteY97" fmla="*/ 897497 h 2635622"/>
                <a:gd name="connsiteX98" fmla="*/ 0 w 3060166"/>
                <a:gd name="connsiteY98" fmla="*/ 876829 h 2635622"/>
                <a:gd name="connsiteX99" fmla="*/ 20668 w 3060166"/>
                <a:gd name="connsiteY99" fmla="*/ 855435 h 2635622"/>
                <a:gd name="connsiteX100" fmla="*/ 41336 w 3060166"/>
                <a:gd name="connsiteY100" fmla="*/ 875439 h 2635622"/>
                <a:gd name="connsiteX101" fmla="*/ 41336 w 3060166"/>
                <a:gd name="connsiteY101" fmla="*/ 876829 h 2635622"/>
                <a:gd name="connsiteX102" fmla="*/ 20668 w 3060166"/>
                <a:gd name="connsiteY102" fmla="*/ 897497 h 2635622"/>
                <a:gd name="connsiteX103" fmla="*/ 20668 w 3060166"/>
                <a:gd name="connsiteY103" fmla="*/ 897497 h 2635622"/>
                <a:gd name="connsiteX104" fmla="*/ 20668 w 3060166"/>
                <a:gd name="connsiteY104" fmla="*/ 995459 h 2635622"/>
                <a:gd name="connsiteX105" fmla="*/ 0 w 3060166"/>
                <a:gd name="connsiteY105" fmla="*/ 974791 h 2635622"/>
                <a:gd name="connsiteX106" fmla="*/ 20668 w 3060166"/>
                <a:gd name="connsiteY106" fmla="*/ 953398 h 2635622"/>
                <a:gd name="connsiteX107" fmla="*/ 41336 w 3060166"/>
                <a:gd name="connsiteY107" fmla="*/ 973401 h 2635622"/>
                <a:gd name="connsiteX108" fmla="*/ 41336 w 3060166"/>
                <a:gd name="connsiteY108" fmla="*/ 974791 h 2635622"/>
                <a:gd name="connsiteX109" fmla="*/ 20668 w 3060166"/>
                <a:gd name="connsiteY109" fmla="*/ 995459 h 2635622"/>
                <a:gd name="connsiteX110" fmla="*/ 20668 w 3060166"/>
                <a:gd name="connsiteY110" fmla="*/ 995459 h 2635622"/>
                <a:gd name="connsiteX111" fmla="*/ 20668 w 3060166"/>
                <a:gd name="connsiteY111" fmla="*/ 1093422 h 2635622"/>
                <a:gd name="connsiteX112" fmla="*/ 0 w 3060166"/>
                <a:gd name="connsiteY112" fmla="*/ 1072754 h 2635622"/>
                <a:gd name="connsiteX113" fmla="*/ 0 w 3060166"/>
                <a:gd name="connsiteY113" fmla="*/ 1071364 h 2635622"/>
                <a:gd name="connsiteX114" fmla="*/ 20668 w 3060166"/>
                <a:gd name="connsiteY114" fmla="*/ 1050696 h 2635622"/>
                <a:gd name="connsiteX115" fmla="*/ 41336 w 3060166"/>
                <a:gd name="connsiteY115" fmla="*/ 1071364 h 2635622"/>
                <a:gd name="connsiteX116" fmla="*/ 41336 w 3060166"/>
                <a:gd name="connsiteY116" fmla="*/ 1072754 h 2635622"/>
                <a:gd name="connsiteX117" fmla="*/ 20668 w 3060166"/>
                <a:gd name="connsiteY117" fmla="*/ 1093422 h 2635622"/>
                <a:gd name="connsiteX118" fmla="*/ 20668 w 3060166"/>
                <a:gd name="connsiteY118" fmla="*/ 1093422 h 2635622"/>
                <a:gd name="connsiteX119" fmla="*/ 20668 w 3060166"/>
                <a:gd name="connsiteY119" fmla="*/ 1190720 h 2635622"/>
                <a:gd name="connsiteX120" fmla="*/ 0 w 3060166"/>
                <a:gd name="connsiteY120" fmla="*/ 1170052 h 2635622"/>
                <a:gd name="connsiteX121" fmla="*/ 0 w 3060166"/>
                <a:gd name="connsiteY121" fmla="*/ 1168661 h 2635622"/>
                <a:gd name="connsiteX122" fmla="*/ 41397 w 3060166"/>
                <a:gd name="connsiteY122" fmla="*/ 1168661 h 2635622"/>
                <a:gd name="connsiteX123" fmla="*/ 41397 w 3060166"/>
                <a:gd name="connsiteY123" fmla="*/ 1170052 h 2635622"/>
                <a:gd name="connsiteX124" fmla="*/ 20668 w 3060166"/>
                <a:gd name="connsiteY124" fmla="*/ 1190720 h 2635622"/>
                <a:gd name="connsiteX125" fmla="*/ 20668 w 3060166"/>
                <a:gd name="connsiteY125" fmla="*/ 1190720 h 2635622"/>
                <a:gd name="connsiteX126" fmla="*/ 20668 w 3060166"/>
                <a:gd name="connsiteY126" fmla="*/ 1288682 h 2635622"/>
                <a:gd name="connsiteX127" fmla="*/ 0 w 3060166"/>
                <a:gd name="connsiteY127" fmla="*/ 1268014 h 2635622"/>
                <a:gd name="connsiteX128" fmla="*/ 0 w 3060166"/>
                <a:gd name="connsiteY128" fmla="*/ 1266624 h 2635622"/>
                <a:gd name="connsiteX129" fmla="*/ 20668 w 3060166"/>
                <a:gd name="connsiteY129" fmla="*/ 1245956 h 2635622"/>
                <a:gd name="connsiteX130" fmla="*/ 41336 w 3060166"/>
                <a:gd name="connsiteY130" fmla="*/ 1266624 h 2635622"/>
                <a:gd name="connsiteX131" fmla="*/ 41336 w 3060166"/>
                <a:gd name="connsiteY131" fmla="*/ 1268014 h 2635622"/>
                <a:gd name="connsiteX132" fmla="*/ 20668 w 3060166"/>
                <a:gd name="connsiteY132" fmla="*/ 1288682 h 2635622"/>
                <a:gd name="connsiteX133" fmla="*/ 20668 w 3060166"/>
                <a:gd name="connsiteY133" fmla="*/ 1288682 h 2635622"/>
                <a:gd name="connsiteX134" fmla="*/ 20668 w 3060166"/>
                <a:gd name="connsiteY134" fmla="*/ 1386705 h 2635622"/>
                <a:gd name="connsiteX135" fmla="*/ 0 w 3060166"/>
                <a:gd name="connsiteY135" fmla="*/ 1366037 h 2635622"/>
                <a:gd name="connsiteX136" fmla="*/ 0 w 3060166"/>
                <a:gd name="connsiteY136" fmla="*/ 1364647 h 2635622"/>
                <a:gd name="connsiteX137" fmla="*/ 20668 w 3060166"/>
                <a:gd name="connsiteY137" fmla="*/ 1343979 h 2635622"/>
                <a:gd name="connsiteX138" fmla="*/ 41336 w 3060166"/>
                <a:gd name="connsiteY138" fmla="*/ 1364647 h 2635622"/>
                <a:gd name="connsiteX139" fmla="*/ 41336 w 3060166"/>
                <a:gd name="connsiteY139" fmla="*/ 1366037 h 2635622"/>
                <a:gd name="connsiteX140" fmla="*/ 20668 w 3060166"/>
                <a:gd name="connsiteY140" fmla="*/ 1386705 h 2635622"/>
                <a:gd name="connsiteX141" fmla="*/ 20668 w 3060166"/>
                <a:gd name="connsiteY141" fmla="*/ 1386705 h 2635622"/>
                <a:gd name="connsiteX142" fmla="*/ 20668 w 3060166"/>
                <a:gd name="connsiteY142" fmla="*/ 1484668 h 2635622"/>
                <a:gd name="connsiteX143" fmla="*/ 0 w 3060166"/>
                <a:gd name="connsiteY143" fmla="*/ 1464000 h 2635622"/>
                <a:gd name="connsiteX144" fmla="*/ 0 w 3060166"/>
                <a:gd name="connsiteY144" fmla="*/ 1462610 h 2635622"/>
                <a:gd name="connsiteX145" fmla="*/ 20668 w 3060166"/>
                <a:gd name="connsiteY145" fmla="*/ 1441941 h 2635622"/>
                <a:gd name="connsiteX146" fmla="*/ 41336 w 3060166"/>
                <a:gd name="connsiteY146" fmla="*/ 1462610 h 2635622"/>
                <a:gd name="connsiteX147" fmla="*/ 41336 w 3060166"/>
                <a:gd name="connsiteY147" fmla="*/ 1464000 h 2635622"/>
                <a:gd name="connsiteX148" fmla="*/ 20668 w 3060166"/>
                <a:gd name="connsiteY148" fmla="*/ 1484668 h 2635622"/>
                <a:gd name="connsiteX149" fmla="*/ 20668 w 3060166"/>
                <a:gd name="connsiteY149" fmla="*/ 1484668 h 2635622"/>
                <a:gd name="connsiteX150" fmla="*/ 3038109 w 3060166"/>
                <a:gd name="connsiteY150" fmla="*/ 2594286 h 2635622"/>
                <a:gd name="connsiteX151" fmla="*/ 3039499 w 3060166"/>
                <a:gd name="connsiteY151" fmla="*/ 2594286 h 2635622"/>
                <a:gd name="connsiteX152" fmla="*/ 3060167 w 3060166"/>
                <a:gd name="connsiteY152" fmla="*/ 2614954 h 2635622"/>
                <a:gd name="connsiteX153" fmla="*/ 3039499 w 3060166"/>
                <a:gd name="connsiteY153" fmla="*/ 2635622 h 2635622"/>
                <a:gd name="connsiteX154" fmla="*/ 3038109 w 3060166"/>
                <a:gd name="connsiteY154" fmla="*/ 2635622 h 2635622"/>
                <a:gd name="connsiteX155" fmla="*/ 3017440 w 3060166"/>
                <a:gd name="connsiteY155" fmla="*/ 2614954 h 2635622"/>
                <a:gd name="connsiteX156" fmla="*/ 3038109 w 3060166"/>
                <a:gd name="connsiteY156" fmla="*/ 2594286 h 2635622"/>
                <a:gd name="connsiteX157" fmla="*/ 3038109 w 3060166"/>
                <a:gd name="connsiteY157" fmla="*/ 2594286 h 2635622"/>
                <a:gd name="connsiteX158" fmla="*/ 394570 w 3060166"/>
                <a:gd name="connsiteY158" fmla="*/ 2593319 h 2635622"/>
                <a:gd name="connsiteX159" fmla="*/ 393180 w 3060166"/>
                <a:gd name="connsiteY159" fmla="*/ 2593319 h 2635622"/>
                <a:gd name="connsiteX160" fmla="*/ 372512 w 3060166"/>
                <a:gd name="connsiteY160" fmla="*/ 2613987 h 2635622"/>
                <a:gd name="connsiteX161" fmla="*/ 393180 w 3060166"/>
                <a:gd name="connsiteY161" fmla="*/ 2634656 h 2635622"/>
                <a:gd name="connsiteX162" fmla="*/ 394570 w 3060166"/>
                <a:gd name="connsiteY162" fmla="*/ 2634656 h 2635622"/>
                <a:gd name="connsiteX163" fmla="*/ 415238 w 3060166"/>
                <a:gd name="connsiteY163" fmla="*/ 2613987 h 2635622"/>
                <a:gd name="connsiteX164" fmla="*/ 394570 w 3060166"/>
                <a:gd name="connsiteY164" fmla="*/ 2593319 h 2635622"/>
                <a:gd name="connsiteX165" fmla="*/ 394570 w 3060166"/>
                <a:gd name="connsiteY165" fmla="*/ 2593319 h 2635622"/>
                <a:gd name="connsiteX166" fmla="*/ 295822 w 3060166"/>
                <a:gd name="connsiteY166" fmla="*/ 2584859 h 2635622"/>
                <a:gd name="connsiteX167" fmla="*/ 275576 w 3060166"/>
                <a:gd name="connsiteY167" fmla="*/ 2601417 h 2635622"/>
                <a:gd name="connsiteX168" fmla="*/ 291652 w 3060166"/>
                <a:gd name="connsiteY168" fmla="*/ 2625832 h 2635622"/>
                <a:gd name="connsiteX169" fmla="*/ 316732 w 3060166"/>
                <a:gd name="connsiteY169" fmla="*/ 2610120 h 2635622"/>
                <a:gd name="connsiteX170" fmla="*/ 301744 w 3060166"/>
                <a:gd name="connsiteY170" fmla="*/ 2585704 h 2635622"/>
                <a:gd name="connsiteX171" fmla="*/ 299991 w 3060166"/>
                <a:gd name="connsiteY171" fmla="*/ 2585342 h 2635622"/>
                <a:gd name="connsiteX172" fmla="*/ 295822 w 3060166"/>
                <a:gd name="connsiteY172" fmla="*/ 2584859 h 2635622"/>
                <a:gd name="connsiteX173" fmla="*/ 295822 w 3060166"/>
                <a:gd name="connsiteY173" fmla="*/ 2584859 h 2635622"/>
                <a:gd name="connsiteX174" fmla="*/ 204446 w 3060166"/>
                <a:gd name="connsiteY174" fmla="*/ 2550472 h 2635622"/>
                <a:gd name="connsiteX175" fmla="*/ 186195 w 3060166"/>
                <a:gd name="connsiteY175" fmla="*/ 2561410 h 2635622"/>
                <a:gd name="connsiteX176" fmla="*/ 194716 w 3060166"/>
                <a:gd name="connsiteY176" fmla="*/ 2589391 h 2635622"/>
                <a:gd name="connsiteX177" fmla="*/ 223301 w 3060166"/>
                <a:gd name="connsiteY177" fmla="*/ 2581474 h 2635622"/>
                <a:gd name="connsiteX178" fmla="*/ 215626 w 3060166"/>
                <a:gd name="connsiteY178" fmla="*/ 2553675 h 2635622"/>
                <a:gd name="connsiteX179" fmla="*/ 214176 w 3060166"/>
                <a:gd name="connsiteY179" fmla="*/ 2552889 h 2635622"/>
                <a:gd name="connsiteX180" fmla="*/ 204446 w 3060166"/>
                <a:gd name="connsiteY180" fmla="*/ 2550472 h 2635622"/>
                <a:gd name="connsiteX181" fmla="*/ 204446 w 3060166"/>
                <a:gd name="connsiteY181" fmla="*/ 2550472 h 2635622"/>
                <a:gd name="connsiteX182" fmla="*/ 126064 w 3060166"/>
                <a:gd name="connsiteY182" fmla="*/ 2492335 h 2635622"/>
                <a:gd name="connsiteX183" fmla="*/ 111016 w 3060166"/>
                <a:gd name="connsiteY183" fmla="*/ 2498862 h 2635622"/>
                <a:gd name="connsiteX184" fmla="*/ 111923 w 3060166"/>
                <a:gd name="connsiteY184" fmla="*/ 2528111 h 2635622"/>
                <a:gd name="connsiteX185" fmla="*/ 141414 w 3060166"/>
                <a:gd name="connsiteY185" fmla="*/ 2527930 h 2635622"/>
                <a:gd name="connsiteX186" fmla="*/ 141656 w 3060166"/>
                <a:gd name="connsiteY186" fmla="*/ 2499345 h 2635622"/>
                <a:gd name="connsiteX187" fmla="*/ 140206 w 3060166"/>
                <a:gd name="connsiteY187" fmla="*/ 2497955 h 2635622"/>
                <a:gd name="connsiteX188" fmla="*/ 126064 w 3060166"/>
                <a:gd name="connsiteY188" fmla="*/ 2492335 h 2635622"/>
                <a:gd name="connsiteX189" fmla="*/ 126064 w 3060166"/>
                <a:gd name="connsiteY189" fmla="*/ 2492335 h 2635622"/>
                <a:gd name="connsiteX190" fmla="*/ 66477 w 3060166"/>
                <a:gd name="connsiteY190" fmla="*/ 2414980 h 2635622"/>
                <a:gd name="connsiteX191" fmla="*/ 56143 w 3060166"/>
                <a:gd name="connsiteY191" fmla="*/ 2417760 h 2635622"/>
                <a:gd name="connsiteX192" fmla="*/ 48528 w 3060166"/>
                <a:gd name="connsiteY192" fmla="*/ 2446043 h 2635622"/>
                <a:gd name="connsiteX193" fmla="*/ 77113 w 3060166"/>
                <a:gd name="connsiteY193" fmla="*/ 2454262 h 2635622"/>
                <a:gd name="connsiteX194" fmla="*/ 85090 w 3060166"/>
                <a:gd name="connsiteY194" fmla="*/ 2426583 h 2635622"/>
                <a:gd name="connsiteX195" fmla="*/ 84365 w 3060166"/>
                <a:gd name="connsiteY195" fmla="*/ 2425375 h 2635622"/>
                <a:gd name="connsiteX196" fmla="*/ 66477 w 3060166"/>
                <a:gd name="connsiteY196" fmla="*/ 2414980 h 2635622"/>
                <a:gd name="connsiteX197" fmla="*/ 66477 w 3060166"/>
                <a:gd name="connsiteY197" fmla="*/ 2414980 h 2635622"/>
                <a:gd name="connsiteX198" fmla="*/ 30579 w 3060166"/>
                <a:gd name="connsiteY198" fmla="*/ 2324209 h 2635622"/>
                <a:gd name="connsiteX199" fmla="*/ 25745 w 3060166"/>
                <a:gd name="connsiteY199" fmla="*/ 2324813 h 2635622"/>
                <a:gd name="connsiteX200" fmla="*/ 10455 w 3060166"/>
                <a:gd name="connsiteY200" fmla="*/ 2349712 h 2635622"/>
                <a:gd name="connsiteX201" fmla="*/ 10757 w 3060166"/>
                <a:gd name="connsiteY201" fmla="*/ 2351102 h 2635622"/>
                <a:gd name="connsiteX202" fmla="*/ 35777 w 3060166"/>
                <a:gd name="connsiteY202" fmla="*/ 2366331 h 2635622"/>
                <a:gd name="connsiteX203" fmla="*/ 51006 w 3060166"/>
                <a:gd name="connsiteY203" fmla="*/ 2341372 h 2635622"/>
                <a:gd name="connsiteX204" fmla="*/ 30881 w 3060166"/>
                <a:gd name="connsiteY204" fmla="*/ 2346207 h 2635622"/>
                <a:gd name="connsiteX205" fmla="*/ 50704 w 3060166"/>
                <a:gd name="connsiteY205" fmla="*/ 2340043 h 2635622"/>
                <a:gd name="connsiteX206" fmla="*/ 30579 w 3060166"/>
                <a:gd name="connsiteY206" fmla="*/ 2324209 h 2635622"/>
                <a:gd name="connsiteX207" fmla="*/ 30579 w 3060166"/>
                <a:gd name="connsiteY207" fmla="*/ 2324209 h 2635622"/>
                <a:gd name="connsiteX208" fmla="*/ 20668 w 3060166"/>
                <a:gd name="connsiteY208" fmla="*/ 2227032 h 2635622"/>
                <a:gd name="connsiteX209" fmla="*/ 0 w 3060166"/>
                <a:gd name="connsiteY209" fmla="*/ 2247700 h 2635622"/>
                <a:gd name="connsiteX210" fmla="*/ 0 w 3060166"/>
                <a:gd name="connsiteY210" fmla="*/ 2249090 h 2635622"/>
                <a:gd name="connsiteX211" fmla="*/ 20668 w 3060166"/>
                <a:gd name="connsiteY211" fmla="*/ 2269759 h 2635622"/>
                <a:gd name="connsiteX212" fmla="*/ 41336 w 3060166"/>
                <a:gd name="connsiteY212" fmla="*/ 2249090 h 2635622"/>
                <a:gd name="connsiteX213" fmla="*/ 41336 w 3060166"/>
                <a:gd name="connsiteY213" fmla="*/ 2247700 h 2635622"/>
                <a:gd name="connsiteX214" fmla="*/ 20668 w 3060166"/>
                <a:gd name="connsiteY214" fmla="*/ 2227032 h 2635622"/>
                <a:gd name="connsiteX215" fmla="*/ 20668 w 3060166"/>
                <a:gd name="connsiteY215" fmla="*/ 2227032 h 2635622"/>
                <a:gd name="connsiteX216" fmla="*/ 20668 w 3060166"/>
                <a:gd name="connsiteY216" fmla="*/ 2129070 h 2635622"/>
                <a:gd name="connsiteX217" fmla="*/ 0 w 3060166"/>
                <a:gd name="connsiteY217" fmla="*/ 2149738 h 2635622"/>
                <a:gd name="connsiteX218" fmla="*/ 0 w 3060166"/>
                <a:gd name="connsiteY218" fmla="*/ 2151128 h 2635622"/>
                <a:gd name="connsiteX219" fmla="*/ 20668 w 3060166"/>
                <a:gd name="connsiteY219" fmla="*/ 2171796 h 2635622"/>
                <a:gd name="connsiteX220" fmla="*/ 41336 w 3060166"/>
                <a:gd name="connsiteY220" fmla="*/ 2151128 h 2635622"/>
                <a:gd name="connsiteX221" fmla="*/ 41336 w 3060166"/>
                <a:gd name="connsiteY221" fmla="*/ 2149738 h 2635622"/>
                <a:gd name="connsiteX222" fmla="*/ 20668 w 3060166"/>
                <a:gd name="connsiteY222" fmla="*/ 2129070 h 2635622"/>
                <a:gd name="connsiteX223" fmla="*/ 20668 w 3060166"/>
                <a:gd name="connsiteY223" fmla="*/ 2129070 h 2635622"/>
                <a:gd name="connsiteX224" fmla="*/ 20668 w 3060166"/>
                <a:gd name="connsiteY224" fmla="*/ 2031107 h 2635622"/>
                <a:gd name="connsiteX225" fmla="*/ 0 w 3060166"/>
                <a:gd name="connsiteY225" fmla="*/ 2051775 h 2635622"/>
                <a:gd name="connsiteX226" fmla="*/ 0 w 3060166"/>
                <a:gd name="connsiteY226" fmla="*/ 2053165 h 2635622"/>
                <a:gd name="connsiteX227" fmla="*/ 20668 w 3060166"/>
                <a:gd name="connsiteY227" fmla="*/ 2073833 h 2635622"/>
                <a:gd name="connsiteX228" fmla="*/ 41336 w 3060166"/>
                <a:gd name="connsiteY228" fmla="*/ 2053165 h 2635622"/>
                <a:gd name="connsiteX229" fmla="*/ 41336 w 3060166"/>
                <a:gd name="connsiteY229" fmla="*/ 2051775 h 2635622"/>
                <a:gd name="connsiteX230" fmla="*/ 20668 w 3060166"/>
                <a:gd name="connsiteY230" fmla="*/ 2031107 h 2635622"/>
                <a:gd name="connsiteX231" fmla="*/ 20668 w 3060166"/>
                <a:gd name="connsiteY231" fmla="*/ 2031107 h 2635622"/>
                <a:gd name="connsiteX232" fmla="*/ 20668 w 3060166"/>
                <a:gd name="connsiteY232" fmla="*/ 1933084 h 2635622"/>
                <a:gd name="connsiteX233" fmla="*/ 0 w 3060166"/>
                <a:gd name="connsiteY233" fmla="*/ 1953752 h 2635622"/>
                <a:gd name="connsiteX234" fmla="*/ 0 w 3060166"/>
                <a:gd name="connsiteY234" fmla="*/ 1955142 h 2635622"/>
                <a:gd name="connsiteX235" fmla="*/ 20668 w 3060166"/>
                <a:gd name="connsiteY235" fmla="*/ 1975810 h 2635622"/>
                <a:gd name="connsiteX236" fmla="*/ 41336 w 3060166"/>
                <a:gd name="connsiteY236" fmla="*/ 1955142 h 2635622"/>
                <a:gd name="connsiteX237" fmla="*/ 41336 w 3060166"/>
                <a:gd name="connsiteY237" fmla="*/ 1953752 h 2635622"/>
                <a:gd name="connsiteX238" fmla="*/ 20668 w 3060166"/>
                <a:gd name="connsiteY238" fmla="*/ 1933084 h 2635622"/>
                <a:gd name="connsiteX239" fmla="*/ 20668 w 3060166"/>
                <a:gd name="connsiteY239" fmla="*/ 1933084 h 2635622"/>
                <a:gd name="connsiteX240" fmla="*/ 20668 w 3060166"/>
                <a:gd name="connsiteY240" fmla="*/ 1835121 h 2635622"/>
                <a:gd name="connsiteX241" fmla="*/ 0 w 3060166"/>
                <a:gd name="connsiteY241" fmla="*/ 1855790 h 2635622"/>
                <a:gd name="connsiteX242" fmla="*/ 20668 w 3060166"/>
                <a:gd name="connsiteY242" fmla="*/ 1877183 h 2635622"/>
                <a:gd name="connsiteX243" fmla="*/ 41336 w 3060166"/>
                <a:gd name="connsiteY243" fmla="*/ 1857180 h 2635622"/>
                <a:gd name="connsiteX244" fmla="*/ 41336 w 3060166"/>
                <a:gd name="connsiteY244" fmla="*/ 1855790 h 2635622"/>
                <a:gd name="connsiteX245" fmla="*/ 20668 w 3060166"/>
                <a:gd name="connsiteY245" fmla="*/ 1835121 h 2635622"/>
                <a:gd name="connsiteX246" fmla="*/ 20668 w 3060166"/>
                <a:gd name="connsiteY246" fmla="*/ 1835121 h 2635622"/>
                <a:gd name="connsiteX247" fmla="*/ 20668 w 3060166"/>
                <a:gd name="connsiteY247" fmla="*/ 1737159 h 2635622"/>
                <a:gd name="connsiteX248" fmla="*/ 0 w 3060166"/>
                <a:gd name="connsiteY248" fmla="*/ 1757827 h 2635622"/>
                <a:gd name="connsiteX249" fmla="*/ 20668 w 3060166"/>
                <a:gd name="connsiteY249" fmla="*/ 1779220 h 2635622"/>
                <a:gd name="connsiteX250" fmla="*/ 41336 w 3060166"/>
                <a:gd name="connsiteY250" fmla="*/ 1759217 h 2635622"/>
                <a:gd name="connsiteX251" fmla="*/ 41336 w 3060166"/>
                <a:gd name="connsiteY251" fmla="*/ 1757887 h 2635622"/>
                <a:gd name="connsiteX252" fmla="*/ 20668 w 3060166"/>
                <a:gd name="connsiteY252" fmla="*/ 1737159 h 2635622"/>
                <a:gd name="connsiteX253" fmla="*/ 20668 w 3060166"/>
                <a:gd name="connsiteY253" fmla="*/ 1737159 h 2635622"/>
                <a:gd name="connsiteX254" fmla="*/ 20668 w 3060166"/>
                <a:gd name="connsiteY254" fmla="*/ 1639196 h 2635622"/>
                <a:gd name="connsiteX255" fmla="*/ 0 w 3060166"/>
                <a:gd name="connsiteY255" fmla="*/ 1659864 h 2635622"/>
                <a:gd name="connsiteX256" fmla="*/ 20668 w 3060166"/>
                <a:gd name="connsiteY256" fmla="*/ 1681258 h 2635622"/>
                <a:gd name="connsiteX257" fmla="*/ 41336 w 3060166"/>
                <a:gd name="connsiteY257" fmla="*/ 1661254 h 2635622"/>
                <a:gd name="connsiteX258" fmla="*/ 41336 w 3060166"/>
                <a:gd name="connsiteY258" fmla="*/ 1659864 h 2635622"/>
                <a:gd name="connsiteX259" fmla="*/ 20668 w 3060166"/>
                <a:gd name="connsiteY259" fmla="*/ 1639196 h 2635622"/>
                <a:gd name="connsiteX260" fmla="*/ 20668 w 3060166"/>
                <a:gd name="connsiteY260" fmla="*/ 1639196 h 2635622"/>
                <a:gd name="connsiteX261" fmla="*/ 20668 w 3060166"/>
                <a:gd name="connsiteY261" fmla="*/ 1541234 h 2635622"/>
                <a:gd name="connsiteX262" fmla="*/ 0 w 3060166"/>
                <a:gd name="connsiteY262" fmla="*/ 1561902 h 2635622"/>
                <a:gd name="connsiteX263" fmla="*/ 0 w 3060166"/>
                <a:gd name="connsiteY263" fmla="*/ 1563292 h 2635622"/>
                <a:gd name="connsiteX264" fmla="*/ 20668 w 3060166"/>
                <a:gd name="connsiteY264" fmla="*/ 1583960 h 2635622"/>
                <a:gd name="connsiteX265" fmla="*/ 41336 w 3060166"/>
                <a:gd name="connsiteY265" fmla="*/ 1563292 h 2635622"/>
                <a:gd name="connsiteX266" fmla="*/ 41336 w 3060166"/>
                <a:gd name="connsiteY266" fmla="*/ 1561902 h 2635622"/>
                <a:gd name="connsiteX267" fmla="*/ 20668 w 3060166"/>
                <a:gd name="connsiteY267" fmla="*/ 1541234 h 2635622"/>
                <a:gd name="connsiteX268" fmla="*/ 20668 w 3060166"/>
                <a:gd name="connsiteY268" fmla="*/ 1541234 h 2635622"/>
                <a:gd name="connsiteX269" fmla="*/ 2844178 w 3060166"/>
                <a:gd name="connsiteY269" fmla="*/ 2594286 h 2635622"/>
                <a:gd name="connsiteX270" fmla="*/ 2845568 w 3060166"/>
                <a:gd name="connsiteY270" fmla="*/ 2594286 h 2635622"/>
                <a:gd name="connsiteX271" fmla="*/ 2866236 w 3060166"/>
                <a:gd name="connsiteY271" fmla="*/ 2614954 h 2635622"/>
                <a:gd name="connsiteX272" fmla="*/ 2845568 w 3060166"/>
                <a:gd name="connsiteY272" fmla="*/ 2635622 h 2635622"/>
                <a:gd name="connsiteX273" fmla="*/ 2844178 w 3060166"/>
                <a:gd name="connsiteY273" fmla="*/ 2635622 h 2635622"/>
                <a:gd name="connsiteX274" fmla="*/ 2823510 w 3060166"/>
                <a:gd name="connsiteY274" fmla="*/ 2614954 h 2635622"/>
                <a:gd name="connsiteX275" fmla="*/ 2844178 w 3060166"/>
                <a:gd name="connsiteY275" fmla="*/ 2594286 h 2635622"/>
                <a:gd name="connsiteX276" fmla="*/ 2844178 w 3060166"/>
                <a:gd name="connsiteY276" fmla="*/ 2594286 h 2635622"/>
                <a:gd name="connsiteX277" fmla="*/ 2746215 w 3060166"/>
                <a:gd name="connsiteY277" fmla="*/ 2594286 h 2635622"/>
                <a:gd name="connsiteX278" fmla="*/ 2747605 w 3060166"/>
                <a:gd name="connsiteY278" fmla="*/ 2594286 h 2635622"/>
                <a:gd name="connsiteX279" fmla="*/ 2768274 w 3060166"/>
                <a:gd name="connsiteY279" fmla="*/ 2614954 h 2635622"/>
                <a:gd name="connsiteX280" fmla="*/ 2747605 w 3060166"/>
                <a:gd name="connsiteY280" fmla="*/ 2635622 h 2635622"/>
                <a:gd name="connsiteX281" fmla="*/ 2726212 w 3060166"/>
                <a:gd name="connsiteY281" fmla="*/ 2614954 h 2635622"/>
                <a:gd name="connsiteX282" fmla="*/ 2746215 w 3060166"/>
                <a:gd name="connsiteY282" fmla="*/ 2594286 h 2635622"/>
                <a:gd name="connsiteX283" fmla="*/ 2746215 w 3060166"/>
                <a:gd name="connsiteY283" fmla="*/ 2594286 h 2635622"/>
                <a:gd name="connsiteX284" fmla="*/ 2648253 w 3060166"/>
                <a:gd name="connsiteY284" fmla="*/ 2594286 h 2635622"/>
                <a:gd name="connsiteX285" fmla="*/ 2649643 w 3060166"/>
                <a:gd name="connsiteY285" fmla="*/ 2594286 h 2635622"/>
                <a:gd name="connsiteX286" fmla="*/ 2670311 w 3060166"/>
                <a:gd name="connsiteY286" fmla="*/ 2614954 h 2635622"/>
                <a:gd name="connsiteX287" fmla="*/ 2649643 w 3060166"/>
                <a:gd name="connsiteY287" fmla="*/ 2635622 h 2635622"/>
                <a:gd name="connsiteX288" fmla="*/ 2628249 w 3060166"/>
                <a:gd name="connsiteY288" fmla="*/ 2614954 h 2635622"/>
                <a:gd name="connsiteX289" fmla="*/ 2648253 w 3060166"/>
                <a:gd name="connsiteY289" fmla="*/ 2594286 h 2635622"/>
                <a:gd name="connsiteX290" fmla="*/ 2648253 w 3060166"/>
                <a:gd name="connsiteY290" fmla="*/ 2594286 h 2635622"/>
                <a:gd name="connsiteX291" fmla="*/ 2550290 w 3060166"/>
                <a:gd name="connsiteY291" fmla="*/ 2594286 h 2635622"/>
                <a:gd name="connsiteX292" fmla="*/ 2551680 w 3060166"/>
                <a:gd name="connsiteY292" fmla="*/ 2594286 h 2635622"/>
                <a:gd name="connsiteX293" fmla="*/ 2572348 w 3060166"/>
                <a:gd name="connsiteY293" fmla="*/ 2614954 h 2635622"/>
                <a:gd name="connsiteX294" fmla="*/ 2551680 w 3060166"/>
                <a:gd name="connsiteY294" fmla="*/ 2635622 h 2635622"/>
                <a:gd name="connsiteX295" fmla="*/ 2530287 w 3060166"/>
                <a:gd name="connsiteY295" fmla="*/ 2614954 h 2635622"/>
                <a:gd name="connsiteX296" fmla="*/ 2550290 w 3060166"/>
                <a:gd name="connsiteY296" fmla="*/ 2594286 h 2635622"/>
                <a:gd name="connsiteX297" fmla="*/ 2550290 w 3060166"/>
                <a:gd name="connsiteY297" fmla="*/ 2594286 h 2635622"/>
                <a:gd name="connsiteX298" fmla="*/ 2452267 w 3060166"/>
                <a:gd name="connsiteY298" fmla="*/ 2594286 h 2635622"/>
                <a:gd name="connsiteX299" fmla="*/ 2453657 w 3060166"/>
                <a:gd name="connsiteY299" fmla="*/ 2594286 h 2635622"/>
                <a:gd name="connsiteX300" fmla="*/ 2474325 w 3060166"/>
                <a:gd name="connsiteY300" fmla="*/ 2614954 h 2635622"/>
                <a:gd name="connsiteX301" fmla="*/ 2453657 w 3060166"/>
                <a:gd name="connsiteY301" fmla="*/ 2635622 h 2635622"/>
                <a:gd name="connsiteX302" fmla="*/ 2452267 w 3060166"/>
                <a:gd name="connsiteY302" fmla="*/ 2635622 h 2635622"/>
                <a:gd name="connsiteX303" fmla="*/ 2431599 w 3060166"/>
                <a:gd name="connsiteY303" fmla="*/ 2614954 h 2635622"/>
                <a:gd name="connsiteX304" fmla="*/ 2452267 w 3060166"/>
                <a:gd name="connsiteY304" fmla="*/ 2594286 h 2635622"/>
                <a:gd name="connsiteX305" fmla="*/ 2452267 w 3060166"/>
                <a:gd name="connsiteY305" fmla="*/ 2594286 h 2635622"/>
                <a:gd name="connsiteX306" fmla="*/ 2354305 w 3060166"/>
                <a:gd name="connsiteY306" fmla="*/ 2594286 h 2635622"/>
                <a:gd name="connsiteX307" fmla="*/ 2355634 w 3060166"/>
                <a:gd name="connsiteY307" fmla="*/ 2594286 h 2635622"/>
                <a:gd name="connsiteX308" fmla="*/ 2376302 w 3060166"/>
                <a:gd name="connsiteY308" fmla="*/ 2614954 h 2635622"/>
                <a:gd name="connsiteX309" fmla="*/ 2355634 w 3060166"/>
                <a:gd name="connsiteY309" fmla="*/ 2635622 h 2635622"/>
                <a:gd name="connsiteX310" fmla="*/ 2334241 w 3060166"/>
                <a:gd name="connsiteY310" fmla="*/ 2614954 h 2635622"/>
                <a:gd name="connsiteX311" fmla="*/ 2354305 w 3060166"/>
                <a:gd name="connsiteY311" fmla="*/ 2594286 h 2635622"/>
                <a:gd name="connsiteX312" fmla="*/ 2354305 w 3060166"/>
                <a:gd name="connsiteY312" fmla="*/ 2594286 h 2635622"/>
                <a:gd name="connsiteX313" fmla="*/ 2256342 w 3060166"/>
                <a:gd name="connsiteY313" fmla="*/ 2594286 h 2635622"/>
                <a:gd name="connsiteX314" fmla="*/ 2257732 w 3060166"/>
                <a:gd name="connsiteY314" fmla="*/ 2594286 h 2635622"/>
                <a:gd name="connsiteX315" fmla="*/ 2278400 w 3060166"/>
                <a:gd name="connsiteY315" fmla="*/ 2614954 h 2635622"/>
                <a:gd name="connsiteX316" fmla="*/ 2257732 w 3060166"/>
                <a:gd name="connsiteY316" fmla="*/ 2635622 h 2635622"/>
                <a:gd name="connsiteX317" fmla="*/ 2236339 w 3060166"/>
                <a:gd name="connsiteY317" fmla="*/ 2614954 h 2635622"/>
                <a:gd name="connsiteX318" fmla="*/ 2256342 w 3060166"/>
                <a:gd name="connsiteY318" fmla="*/ 2594286 h 2635622"/>
                <a:gd name="connsiteX319" fmla="*/ 2256342 w 3060166"/>
                <a:gd name="connsiteY319" fmla="*/ 2594286 h 2635622"/>
                <a:gd name="connsiteX320" fmla="*/ 2158379 w 3060166"/>
                <a:gd name="connsiteY320" fmla="*/ 2594286 h 2635622"/>
                <a:gd name="connsiteX321" fmla="*/ 2159709 w 3060166"/>
                <a:gd name="connsiteY321" fmla="*/ 2594286 h 2635622"/>
                <a:gd name="connsiteX322" fmla="*/ 2180377 w 3060166"/>
                <a:gd name="connsiteY322" fmla="*/ 2614954 h 2635622"/>
                <a:gd name="connsiteX323" fmla="*/ 2159709 w 3060166"/>
                <a:gd name="connsiteY323" fmla="*/ 2635622 h 2635622"/>
                <a:gd name="connsiteX324" fmla="*/ 2138376 w 3060166"/>
                <a:gd name="connsiteY324" fmla="*/ 2614954 h 2635622"/>
                <a:gd name="connsiteX325" fmla="*/ 2158379 w 3060166"/>
                <a:gd name="connsiteY325" fmla="*/ 2594286 h 2635622"/>
                <a:gd name="connsiteX326" fmla="*/ 2158379 w 3060166"/>
                <a:gd name="connsiteY326" fmla="*/ 2594286 h 2635622"/>
                <a:gd name="connsiteX327" fmla="*/ 2060417 w 3060166"/>
                <a:gd name="connsiteY327" fmla="*/ 2594286 h 2635622"/>
                <a:gd name="connsiteX328" fmla="*/ 2061807 w 3060166"/>
                <a:gd name="connsiteY328" fmla="*/ 2594286 h 2635622"/>
                <a:gd name="connsiteX329" fmla="*/ 2082475 w 3060166"/>
                <a:gd name="connsiteY329" fmla="*/ 2614954 h 2635622"/>
                <a:gd name="connsiteX330" fmla="*/ 2061807 w 3060166"/>
                <a:gd name="connsiteY330" fmla="*/ 2635622 h 2635622"/>
                <a:gd name="connsiteX331" fmla="*/ 2060417 w 3060166"/>
                <a:gd name="connsiteY331" fmla="*/ 2635622 h 2635622"/>
                <a:gd name="connsiteX332" fmla="*/ 2039749 w 3060166"/>
                <a:gd name="connsiteY332" fmla="*/ 2614954 h 2635622"/>
                <a:gd name="connsiteX333" fmla="*/ 2060417 w 3060166"/>
                <a:gd name="connsiteY333" fmla="*/ 2594286 h 2635622"/>
                <a:gd name="connsiteX334" fmla="*/ 2060417 w 3060166"/>
                <a:gd name="connsiteY334" fmla="*/ 2594286 h 2635622"/>
                <a:gd name="connsiteX335" fmla="*/ 1962394 w 3060166"/>
                <a:gd name="connsiteY335" fmla="*/ 2594286 h 2635622"/>
                <a:gd name="connsiteX336" fmla="*/ 1963784 w 3060166"/>
                <a:gd name="connsiteY336" fmla="*/ 2594286 h 2635622"/>
                <a:gd name="connsiteX337" fmla="*/ 1984452 w 3060166"/>
                <a:gd name="connsiteY337" fmla="*/ 2614954 h 2635622"/>
                <a:gd name="connsiteX338" fmla="*/ 1963784 w 3060166"/>
                <a:gd name="connsiteY338" fmla="*/ 2635622 h 2635622"/>
                <a:gd name="connsiteX339" fmla="*/ 1962394 w 3060166"/>
                <a:gd name="connsiteY339" fmla="*/ 2635622 h 2635622"/>
                <a:gd name="connsiteX340" fmla="*/ 1941726 w 3060166"/>
                <a:gd name="connsiteY340" fmla="*/ 2614954 h 2635622"/>
                <a:gd name="connsiteX341" fmla="*/ 1962394 w 3060166"/>
                <a:gd name="connsiteY341" fmla="*/ 2594286 h 2635622"/>
                <a:gd name="connsiteX342" fmla="*/ 1962394 w 3060166"/>
                <a:gd name="connsiteY342" fmla="*/ 2594286 h 2635622"/>
                <a:gd name="connsiteX343" fmla="*/ 1864431 w 3060166"/>
                <a:gd name="connsiteY343" fmla="*/ 2594286 h 2635622"/>
                <a:gd name="connsiteX344" fmla="*/ 1865821 w 3060166"/>
                <a:gd name="connsiteY344" fmla="*/ 2594286 h 2635622"/>
                <a:gd name="connsiteX345" fmla="*/ 1886490 w 3060166"/>
                <a:gd name="connsiteY345" fmla="*/ 2614954 h 2635622"/>
                <a:gd name="connsiteX346" fmla="*/ 1865821 w 3060166"/>
                <a:gd name="connsiteY346" fmla="*/ 2635622 h 2635622"/>
                <a:gd name="connsiteX347" fmla="*/ 1844428 w 3060166"/>
                <a:gd name="connsiteY347" fmla="*/ 2614954 h 2635622"/>
                <a:gd name="connsiteX348" fmla="*/ 1864431 w 3060166"/>
                <a:gd name="connsiteY348" fmla="*/ 2594286 h 2635622"/>
                <a:gd name="connsiteX349" fmla="*/ 1864431 w 3060166"/>
                <a:gd name="connsiteY349" fmla="*/ 2594286 h 2635622"/>
                <a:gd name="connsiteX350" fmla="*/ 1766469 w 3060166"/>
                <a:gd name="connsiteY350" fmla="*/ 2594286 h 2635622"/>
                <a:gd name="connsiteX351" fmla="*/ 1767859 w 3060166"/>
                <a:gd name="connsiteY351" fmla="*/ 2594286 h 2635622"/>
                <a:gd name="connsiteX352" fmla="*/ 1788527 w 3060166"/>
                <a:gd name="connsiteY352" fmla="*/ 2614954 h 2635622"/>
                <a:gd name="connsiteX353" fmla="*/ 1767859 w 3060166"/>
                <a:gd name="connsiteY353" fmla="*/ 2635622 h 2635622"/>
                <a:gd name="connsiteX354" fmla="*/ 1746465 w 3060166"/>
                <a:gd name="connsiteY354" fmla="*/ 2614954 h 2635622"/>
                <a:gd name="connsiteX355" fmla="*/ 1766469 w 3060166"/>
                <a:gd name="connsiteY355" fmla="*/ 2594286 h 2635622"/>
                <a:gd name="connsiteX356" fmla="*/ 1766469 w 3060166"/>
                <a:gd name="connsiteY356" fmla="*/ 2594286 h 2635622"/>
                <a:gd name="connsiteX357" fmla="*/ 1668506 w 3060166"/>
                <a:gd name="connsiteY357" fmla="*/ 2594286 h 2635622"/>
                <a:gd name="connsiteX358" fmla="*/ 1669896 w 3060166"/>
                <a:gd name="connsiteY358" fmla="*/ 2594286 h 2635622"/>
                <a:gd name="connsiteX359" fmla="*/ 1690564 w 3060166"/>
                <a:gd name="connsiteY359" fmla="*/ 2614954 h 2635622"/>
                <a:gd name="connsiteX360" fmla="*/ 1669896 w 3060166"/>
                <a:gd name="connsiteY360" fmla="*/ 2635622 h 2635622"/>
                <a:gd name="connsiteX361" fmla="*/ 1668506 w 3060166"/>
                <a:gd name="connsiteY361" fmla="*/ 2635622 h 2635622"/>
                <a:gd name="connsiteX362" fmla="*/ 1647838 w 3060166"/>
                <a:gd name="connsiteY362" fmla="*/ 2614954 h 2635622"/>
                <a:gd name="connsiteX363" fmla="*/ 1668506 w 3060166"/>
                <a:gd name="connsiteY363" fmla="*/ 2594286 h 2635622"/>
                <a:gd name="connsiteX364" fmla="*/ 1668506 w 3060166"/>
                <a:gd name="connsiteY364" fmla="*/ 2594286 h 2635622"/>
                <a:gd name="connsiteX365" fmla="*/ 1570544 w 3060166"/>
                <a:gd name="connsiteY365" fmla="*/ 2594286 h 2635622"/>
                <a:gd name="connsiteX366" fmla="*/ 1571933 w 3060166"/>
                <a:gd name="connsiteY366" fmla="*/ 2594286 h 2635622"/>
                <a:gd name="connsiteX367" fmla="*/ 1592602 w 3060166"/>
                <a:gd name="connsiteY367" fmla="*/ 2614954 h 2635622"/>
                <a:gd name="connsiteX368" fmla="*/ 1571933 w 3060166"/>
                <a:gd name="connsiteY368" fmla="*/ 2635622 h 2635622"/>
                <a:gd name="connsiteX369" fmla="*/ 1570544 w 3060166"/>
                <a:gd name="connsiteY369" fmla="*/ 2635622 h 2635622"/>
                <a:gd name="connsiteX370" fmla="*/ 1549875 w 3060166"/>
                <a:gd name="connsiteY370" fmla="*/ 2614954 h 2635622"/>
                <a:gd name="connsiteX371" fmla="*/ 1570544 w 3060166"/>
                <a:gd name="connsiteY371" fmla="*/ 2594286 h 2635622"/>
                <a:gd name="connsiteX372" fmla="*/ 1570544 w 3060166"/>
                <a:gd name="connsiteY372" fmla="*/ 2594286 h 2635622"/>
                <a:gd name="connsiteX373" fmla="*/ 1472581 w 3060166"/>
                <a:gd name="connsiteY373" fmla="*/ 2594286 h 2635622"/>
                <a:gd name="connsiteX374" fmla="*/ 1473971 w 3060166"/>
                <a:gd name="connsiteY374" fmla="*/ 2594286 h 2635622"/>
                <a:gd name="connsiteX375" fmla="*/ 1494639 w 3060166"/>
                <a:gd name="connsiteY375" fmla="*/ 2614954 h 2635622"/>
                <a:gd name="connsiteX376" fmla="*/ 1473971 w 3060166"/>
                <a:gd name="connsiteY376" fmla="*/ 2635622 h 2635622"/>
                <a:gd name="connsiteX377" fmla="*/ 1452578 w 3060166"/>
                <a:gd name="connsiteY377" fmla="*/ 2614954 h 2635622"/>
                <a:gd name="connsiteX378" fmla="*/ 1472581 w 3060166"/>
                <a:gd name="connsiteY378" fmla="*/ 2594286 h 2635622"/>
                <a:gd name="connsiteX379" fmla="*/ 1472581 w 3060166"/>
                <a:gd name="connsiteY379" fmla="*/ 2594286 h 2635622"/>
                <a:gd name="connsiteX380" fmla="*/ 1374558 w 3060166"/>
                <a:gd name="connsiteY380" fmla="*/ 2594286 h 2635622"/>
                <a:gd name="connsiteX381" fmla="*/ 1375948 w 3060166"/>
                <a:gd name="connsiteY381" fmla="*/ 2594286 h 2635622"/>
                <a:gd name="connsiteX382" fmla="*/ 1396616 w 3060166"/>
                <a:gd name="connsiteY382" fmla="*/ 2614954 h 2635622"/>
                <a:gd name="connsiteX383" fmla="*/ 1375948 w 3060166"/>
                <a:gd name="connsiteY383" fmla="*/ 2635622 h 2635622"/>
                <a:gd name="connsiteX384" fmla="*/ 1354555 w 3060166"/>
                <a:gd name="connsiteY384" fmla="*/ 2614954 h 2635622"/>
                <a:gd name="connsiteX385" fmla="*/ 1374558 w 3060166"/>
                <a:gd name="connsiteY385" fmla="*/ 2594286 h 2635622"/>
                <a:gd name="connsiteX386" fmla="*/ 1374558 w 3060166"/>
                <a:gd name="connsiteY386" fmla="*/ 2594286 h 2635622"/>
                <a:gd name="connsiteX387" fmla="*/ 1276596 w 3060166"/>
                <a:gd name="connsiteY387" fmla="*/ 2594286 h 2635622"/>
                <a:gd name="connsiteX388" fmla="*/ 1277985 w 3060166"/>
                <a:gd name="connsiteY388" fmla="*/ 2594286 h 2635622"/>
                <a:gd name="connsiteX389" fmla="*/ 1298654 w 3060166"/>
                <a:gd name="connsiteY389" fmla="*/ 2614954 h 2635622"/>
                <a:gd name="connsiteX390" fmla="*/ 1277985 w 3060166"/>
                <a:gd name="connsiteY390" fmla="*/ 2635622 h 2635622"/>
                <a:gd name="connsiteX391" fmla="*/ 1276596 w 3060166"/>
                <a:gd name="connsiteY391" fmla="*/ 2635622 h 2635622"/>
                <a:gd name="connsiteX392" fmla="*/ 1255927 w 3060166"/>
                <a:gd name="connsiteY392" fmla="*/ 2614954 h 2635622"/>
                <a:gd name="connsiteX393" fmla="*/ 1276596 w 3060166"/>
                <a:gd name="connsiteY393" fmla="*/ 2594286 h 2635622"/>
                <a:gd name="connsiteX394" fmla="*/ 1276596 w 3060166"/>
                <a:gd name="connsiteY394" fmla="*/ 2594286 h 2635622"/>
                <a:gd name="connsiteX395" fmla="*/ 1178633 w 3060166"/>
                <a:gd name="connsiteY395" fmla="*/ 2594286 h 2635622"/>
                <a:gd name="connsiteX396" fmla="*/ 1180023 w 3060166"/>
                <a:gd name="connsiteY396" fmla="*/ 2594286 h 2635622"/>
                <a:gd name="connsiteX397" fmla="*/ 1200691 w 3060166"/>
                <a:gd name="connsiteY397" fmla="*/ 2614954 h 2635622"/>
                <a:gd name="connsiteX398" fmla="*/ 1180023 w 3060166"/>
                <a:gd name="connsiteY398" fmla="*/ 2635622 h 2635622"/>
                <a:gd name="connsiteX399" fmla="*/ 1178633 w 3060166"/>
                <a:gd name="connsiteY399" fmla="*/ 2635622 h 2635622"/>
                <a:gd name="connsiteX400" fmla="*/ 1157965 w 3060166"/>
                <a:gd name="connsiteY400" fmla="*/ 2614954 h 2635622"/>
                <a:gd name="connsiteX401" fmla="*/ 1178633 w 3060166"/>
                <a:gd name="connsiteY401" fmla="*/ 2594286 h 2635622"/>
                <a:gd name="connsiteX402" fmla="*/ 1178633 w 3060166"/>
                <a:gd name="connsiteY402" fmla="*/ 2594286 h 2635622"/>
                <a:gd name="connsiteX403" fmla="*/ 1080670 w 3060166"/>
                <a:gd name="connsiteY403" fmla="*/ 2594286 h 2635622"/>
                <a:gd name="connsiteX404" fmla="*/ 1082060 w 3060166"/>
                <a:gd name="connsiteY404" fmla="*/ 2594286 h 2635622"/>
                <a:gd name="connsiteX405" fmla="*/ 1102729 w 3060166"/>
                <a:gd name="connsiteY405" fmla="*/ 2614954 h 2635622"/>
                <a:gd name="connsiteX406" fmla="*/ 1082060 w 3060166"/>
                <a:gd name="connsiteY406" fmla="*/ 2635622 h 2635622"/>
                <a:gd name="connsiteX407" fmla="*/ 1060667 w 3060166"/>
                <a:gd name="connsiteY407" fmla="*/ 2614954 h 2635622"/>
                <a:gd name="connsiteX408" fmla="*/ 1080670 w 3060166"/>
                <a:gd name="connsiteY408" fmla="*/ 2594286 h 2635622"/>
                <a:gd name="connsiteX409" fmla="*/ 1080670 w 3060166"/>
                <a:gd name="connsiteY409" fmla="*/ 2594286 h 2635622"/>
                <a:gd name="connsiteX410" fmla="*/ 982708 w 3060166"/>
                <a:gd name="connsiteY410" fmla="*/ 2594286 h 2635622"/>
                <a:gd name="connsiteX411" fmla="*/ 984098 w 3060166"/>
                <a:gd name="connsiteY411" fmla="*/ 2594286 h 2635622"/>
                <a:gd name="connsiteX412" fmla="*/ 1004766 w 3060166"/>
                <a:gd name="connsiteY412" fmla="*/ 2614954 h 2635622"/>
                <a:gd name="connsiteX413" fmla="*/ 984098 w 3060166"/>
                <a:gd name="connsiteY413" fmla="*/ 2635622 h 2635622"/>
                <a:gd name="connsiteX414" fmla="*/ 962704 w 3060166"/>
                <a:gd name="connsiteY414" fmla="*/ 2614954 h 2635622"/>
                <a:gd name="connsiteX415" fmla="*/ 982708 w 3060166"/>
                <a:gd name="connsiteY415" fmla="*/ 2594286 h 2635622"/>
                <a:gd name="connsiteX416" fmla="*/ 982708 w 3060166"/>
                <a:gd name="connsiteY416" fmla="*/ 2594286 h 2635622"/>
                <a:gd name="connsiteX417" fmla="*/ 884745 w 3060166"/>
                <a:gd name="connsiteY417" fmla="*/ 2594286 h 2635622"/>
                <a:gd name="connsiteX418" fmla="*/ 886135 w 3060166"/>
                <a:gd name="connsiteY418" fmla="*/ 2594286 h 2635622"/>
                <a:gd name="connsiteX419" fmla="*/ 906803 w 3060166"/>
                <a:gd name="connsiteY419" fmla="*/ 2614954 h 2635622"/>
                <a:gd name="connsiteX420" fmla="*/ 886135 w 3060166"/>
                <a:gd name="connsiteY420" fmla="*/ 2635622 h 2635622"/>
                <a:gd name="connsiteX421" fmla="*/ 884745 w 3060166"/>
                <a:gd name="connsiteY421" fmla="*/ 2635622 h 2635622"/>
                <a:gd name="connsiteX422" fmla="*/ 864077 w 3060166"/>
                <a:gd name="connsiteY422" fmla="*/ 2614954 h 2635622"/>
                <a:gd name="connsiteX423" fmla="*/ 884745 w 3060166"/>
                <a:gd name="connsiteY423" fmla="*/ 2594286 h 2635622"/>
                <a:gd name="connsiteX424" fmla="*/ 884745 w 3060166"/>
                <a:gd name="connsiteY424" fmla="*/ 2594286 h 2635622"/>
                <a:gd name="connsiteX425" fmla="*/ 786722 w 3060166"/>
                <a:gd name="connsiteY425" fmla="*/ 2594286 h 2635622"/>
                <a:gd name="connsiteX426" fmla="*/ 788112 w 3060166"/>
                <a:gd name="connsiteY426" fmla="*/ 2594286 h 2635622"/>
                <a:gd name="connsiteX427" fmla="*/ 808780 w 3060166"/>
                <a:gd name="connsiteY427" fmla="*/ 2614954 h 2635622"/>
                <a:gd name="connsiteX428" fmla="*/ 788112 w 3060166"/>
                <a:gd name="connsiteY428" fmla="*/ 2635622 h 2635622"/>
                <a:gd name="connsiteX429" fmla="*/ 786722 w 3060166"/>
                <a:gd name="connsiteY429" fmla="*/ 2635622 h 2635622"/>
                <a:gd name="connsiteX430" fmla="*/ 766054 w 3060166"/>
                <a:gd name="connsiteY430" fmla="*/ 2614954 h 2635622"/>
                <a:gd name="connsiteX431" fmla="*/ 786722 w 3060166"/>
                <a:gd name="connsiteY431" fmla="*/ 2594286 h 2635622"/>
                <a:gd name="connsiteX432" fmla="*/ 786722 w 3060166"/>
                <a:gd name="connsiteY432" fmla="*/ 2594286 h 2635622"/>
                <a:gd name="connsiteX433" fmla="*/ 688760 w 3060166"/>
                <a:gd name="connsiteY433" fmla="*/ 2594286 h 2635622"/>
                <a:gd name="connsiteX434" fmla="*/ 690150 w 3060166"/>
                <a:gd name="connsiteY434" fmla="*/ 2594286 h 2635622"/>
                <a:gd name="connsiteX435" fmla="*/ 710818 w 3060166"/>
                <a:gd name="connsiteY435" fmla="*/ 2614954 h 2635622"/>
                <a:gd name="connsiteX436" fmla="*/ 690150 w 3060166"/>
                <a:gd name="connsiteY436" fmla="*/ 2635622 h 2635622"/>
                <a:gd name="connsiteX437" fmla="*/ 668756 w 3060166"/>
                <a:gd name="connsiteY437" fmla="*/ 2614954 h 2635622"/>
                <a:gd name="connsiteX438" fmla="*/ 688760 w 3060166"/>
                <a:gd name="connsiteY438" fmla="*/ 2594286 h 2635622"/>
                <a:gd name="connsiteX439" fmla="*/ 688760 w 3060166"/>
                <a:gd name="connsiteY439" fmla="*/ 2594286 h 2635622"/>
                <a:gd name="connsiteX440" fmla="*/ 590797 w 3060166"/>
                <a:gd name="connsiteY440" fmla="*/ 2594286 h 2635622"/>
                <a:gd name="connsiteX441" fmla="*/ 592187 w 3060166"/>
                <a:gd name="connsiteY441" fmla="*/ 2594286 h 2635622"/>
                <a:gd name="connsiteX442" fmla="*/ 612855 w 3060166"/>
                <a:gd name="connsiteY442" fmla="*/ 2614954 h 2635622"/>
                <a:gd name="connsiteX443" fmla="*/ 592187 w 3060166"/>
                <a:gd name="connsiteY443" fmla="*/ 2635622 h 2635622"/>
                <a:gd name="connsiteX444" fmla="*/ 570794 w 3060166"/>
                <a:gd name="connsiteY444" fmla="*/ 2614954 h 2635622"/>
                <a:gd name="connsiteX445" fmla="*/ 590797 w 3060166"/>
                <a:gd name="connsiteY445" fmla="*/ 2594286 h 2635622"/>
                <a:gd name="connsiteX446" fmla="*/ 590797 w 3060166"/>
                <a:gd name="connsiteY446" fmla="*/ 2594286 h 2635622"/>
                <a:gd name="connsiteX447" fmla="*/ 492835 w 3060166"/>
                <a:gd name="connsiteY447" fmla="*/ 2594286 h 2635622"/>
                <a:gd name="connsiteX448" fmla="*/ 494224 w 3060166"/>
                <a:gd name="connsiteY448" fmla="*/ 2594286 h 2635622"/>
                <a:gd name="connsiteX449" fmla="*/ 514893 w 3060166"/>
                <a:gd name="connsiteY449" fmla="*/ 2614954 h 2635622"/>
                <a:gd name="connsiteX450" fmla="*/ 494224 w 3060166"/>
                <a:gd name="connsiteY450" fmla="*/ 2635622 h 2635622"/>
                <a:gd name="connsiteX451" fmla="*/ 472831 w 3060166"/>
                <a:gd name="connsiteY451" fmla="*/ 2614954 h 2635622"/>
                <a:gd name="connsiteX452" fmla="*/ 492835 w 3060166"/>
                <a:gd name="connsiteY452" fmla="*/ 2594286 h 2635622"/>
                <a:gd name="connsiteX453" fmla="*/ 492835 w 3060166"/>
                <a:gd name="connsiteY453" fmla="*/ 2594286 h 263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3060166" h="2635622">
                  <a:moveTo>
                    <a:pt x="2942140" y="2594286"/>
                  </a:moveTo>
                  <a:lnTo>
                    <a:pt x="2943530" y="2594286"/>
                  </a:lnTo>
                  <a:cubicBezTo>
                    <a:pt x="2954952" y="2594286"/>
                    <a:pt x="2964199" y="2603532"/>
                    <a:pt x="2964199" y="2614954"/>
                  </a:cubicBezTo>
                  <a:cubicBezTo>
                    <a:pt x="2964199" y="2626376"/>
                    <a:pt x="2954952" y="2635622"/>
                    <a:pt x="2943530" y="2635622"/>
                  </a:cubicBezTo>
                  <a:lnTo>
                    <a:pt x="2942140" y="2635622"/>
                  </a:lnTo>
                  <a:cubicBezTo>
                    <a:pt x="2930719" y="2635622"/>
                    <a:pt x="2921472" y="2626376"/>
                    <a:pt x="2921472" y="2614954"/>
                  </a:cubicBezTo>
                  <a:cubicBezTo>
                    <a:pt x="2921472" y="2603593"/>
                    <a:pt x="2930719" y="2594286"/>
                    <a:pt x="2942140" y="2594286"/>
                  </a:cubicBezTo>
                  <a:lnTo>
                    <a:pt x="2942140" y="2594286"/>
                  </a:lnTo>
                  <a:close/>
                  <a:moveTo>
                    <a:pt x="394570" y="41336"/>
                  </a:moveTo>
                  <a:lnTo>
                    <a:pt x="393180" y="41336"/>
                  </a:lnTo>
                  <a:cubicBezTo>
                    <a:pt x="381758" y="41336"/>
                    <a:pt x="372512" y="32090"/>
                    <a:pt x="372512" y="20668"/>
                  </a:cubicBezTo>
                  <a:cubicBezTo>
                    <a:pt x="372512" y="9246"/>
                    <a:pt x="381758" y="0"/>
                    <a:pt x="393180" y="0"/>
                  </a:cubicBezTo>
                  <a:lnTo>
                    <a:pt x="394570" y="0"/>
                  </a:lnTo>
                  <a:cubicBezTo>
                    <a:pt x="405992" y="0"/>
                    <a:pt x="415238" y="9246"/>
                    <a:pt x="415238" y="20668"/>
                  </a:cubicBezTo>
                  <a:cubicBezTo>
                    <a:pt x="415238" y="32030"/>
                    <a:pt x="405992" y="41336"/>
                    <a:pt x="394570" y="41336"/>
                  </a:cubicBezTo>
                  <a:lnTo>
                    <a:pt x="394570" y="41336"/>
                  </a:lnTo>
                  <a:close/>
                  <a:moveTo>
                    <a:pt x="295822" y="49737"/>
                  </a:moveTo>
                  <a:cubicBezTo>
                    <a:pt x="286213" y="49737"/>
                    <a:pt x="277571" y="43029"/>
                    <a:pt x="275576" y="33238"/>
                  </a:cubicBezTo>
                  <a:cubicBezTo>
                    <a:pt x="273280" y="22058"/>
                    <a:pt x="280471" y="11120"/>
                    <a:pt x="291652" y="8823"/>
                  </a:cubicBezTo>
                  <a:cubicBezTo>
                    <a:pt x="302771" y="6466"/>
                    <a:pt x="314314" y="13477"/>
                    <a:pt x="316732" y="24536"/>
                  </a:cubicBezTo>
                  <a:cubicBezTo>
                    <a:pt x="319149" y="35595"/>
                    <a:pt x="312803" y="46413"/>
                    <a:pt x="301744" y="48951"/>
                  </a:cubicBezTo>
                  <a:cubicBezTo>
                    <a:pt x="301623" y="48951"/>
                    <a:pt x="300112" y="49314"/>
                    <a:pt x="299991" y="49314"/>
                  </a:cubicBezTo>
                  <a:cubicBezTo>
                    <a:pt x="298602" y="49616"/>
                    <a:pt x="297212" y="49737"/>
                    <a:pt x="295822" y="49737"/>
                  </a:cubicBezTo>
                  <a:lnTo>
                    <a:pt x="295822" y="49737"/>
                  </a:lnTo>
                  <a:close/>
                  <a:moveTo>
                    <a:pt x="204446" y="84123"/>
                  </a:moveTo>
                  <a:cubicBezTo>
                    <a:pt x="197073" y="84123"/>
                    <a:pt x="189882" y="80135"/>
                    <a:pt x="186195" y="73185"/>
                  </a:cubicBezTo>
                  <a:cubicBezTo>
                    <a:pt x="180817" y="63093"/>
                    <a:pt x="184624" y="50583"/>
                    <a:pt x="194716" y="45204"/>
                  </a:cubicBezTo>
                  <a:cubicBezTo>
                    <a:pt x="204688" y="39705"/>
                    <a:pt x="217802" y="43089"/>
                    <a:pt x="223301" y="53061"/>
                  </a:cubicBezTo>
                  <a:cubicBezTo>
                    <a:pt x="228801" y="63093"/>
                    <a:pt x="225658" y="75421"/>
                    <a:pt x="215626" y="80920"/>
                  </a:cubicBezTo>
                  <a:lnTo>
                    <a:pt x="214176" y="81706"/>
                  </a:lnTo>
                  <a:cubicBezTo>
                    <a:pt x="211094" y="83338"/>
                    <a:pt x="207770" y="84123"/>
                    <a:pt x="204446" y="84123"/>
                  </a:cubicBezTo>
                  <a:lnTo>
                    <a:pt x="204446" y="84123"/>
                  </a:lnTo>
                  <a:close/>
                  <a:moveTo>
                    <a:pt x="126064" y="142321"/>
                  </a:moveTo>
                  <a:cubicBezTo>
                    <a:pt x="120565" y="142321"/>
                    <a:pt x="115065" y="140145"/>
                    <a:pt x="111016" y="135794"/>
                  </a:cubicBezTo>
                  <a:cubicBezTo>
                    <a:pt x="103160" y="127454"/>
                    <a:pt x="103583" y="114400"/>
                    <a:pt x="111923" y="106544"/>
                  </a:cubicBezTo>
                  <a:cubicBezTo>
                    <a:pt x="120202" y="98809"/>
                    <a:pt x="133558" y="98627"/>
                    <a:pt x="141414" y="106725"/>
                  </a:cubicBezTo>
                  <a:cubicBezTo>
                    <a:pt x="149271" y="114824"/>
                    <a:pt x="149694" y="127273"/>
                    <a:pt x="141656" y="135250"/>
                  </a:cubicBezTo>
                  <a:cubicBezTo>
                    <a:pt x="141535" y="135371"/>
                    <a:pt x="140387" y="136519"/>
                    <a:pt x="140206" y="136640"/>
                  </a:cubicBezTo>
                  <a:cubicBezTo>
                    <a:pt x="136217" y="140447"/>
                    <a:pt x="131141" y="142321"/>
                    <a:pt x="126064" y="142321"/>
                  </a:cubicBezTo>
                  <a:lnTo>
                    <a:pt x="126064" y="142321"/>
                  </a:lnTo>
                  <a:close/>
                  <a:moveTo>
                    <a:pt x="66477" y="219676"/>
                  </a:moveTo>
                  <a:cubicBezTo>
                    <a:pt x="62972" y="219676"/>
                    <a:pt x="59406" y="218769"/>
                    <a:pt x="56143" y="216896"/>
                  </a:cubicBezTo>
                  <a:cubicBezTo>
                    <a:pt x="46232" y="211154"/>
                    <a:pt x="42847" y="198524"/>
                    <a:pt x="48528" y="188613"/>
                  </a:cubicBezTo>
                  <a:cubicBezTo>
                    <a:pt x="54209" y="178702"/>
                    <a:pt x="67202" y="174713"/>
                    <a:pt x="77113" y="180394"/>
                  </a:cubicBezTo>
                  <a:cubicBezTo>
                    <a:pt x="87024" y="186074"/>
                    <a:pt x="90771" y="198161"/>
                    <a:pt x="85090" y="208072"/>
                  </a:cubicBezTo>
                  <a:lnTo>
                    <a:pt x="84365" y="209281"/>
                  </a:lnTo>
                  <a:cubicBezTo>
                    <a:pt x="80618" y="215989"/>
                    <a:pt x="73668" y="219676"/>
                    <a:pt x="66477" y="219676"/>
                  </a:cubicBezTo>
                  <a:lnTo>
                    <a:pt x="66477" y="219676"/>
                  </a:lnTo>
                  <a:close/>
                  <a:moveTo>
                    <a:pt x="30579" y="310446"/>
                  </a:moveTo>
                  <a:cubicBezTo>
                    <a:pt x="29008" y="310446"/>
                    <a:pt x="27376" y="310265"/>
                    <a:pt x="25745" y="309903"/>
                  </a:cubicBezTo>
                  <a:cubicBezTo>
                    <a:pt x="14625" y="307244"/>
                    <a:pt x="7796" y="296063"/>
                    <a:pt x="10455" y="285004"/>
                  </a:cubicBezTo>
                  <a:cubicBezTo>
                    <a:pt x="10455" y="285004"/>
                    <a:pt x="10757" y="283614"/>
                    <a:pt x="10757" y="283554"/>
                  </a:cubicBezTo>
                  <a:cubicBezTo>
                    <a:pt x="13477" y="272494"/>
                    <a:pt x="24596" y="265665"/>
                    <a:pt x="35777" y="268324"/>
                  </a:cubicBezTo>
                  <a:cubicBezTo>
                    <a:pt x="46896" y="271044"/>
                    <a:pt x="53725" y="282164"/>
                    <a:pt x="51006" y="293283"/>
                  </a:cubicBezTo>
                  <a:lnTo>
                    <a:pt x="30881" y="288388"/>
                  </a:lnTo>
                  <a:lnTo>
                    <a:pt x="50704" y="294553"/>
                  </a:lnTo>
                  <a:cubicBezTo>
                    <a:pt x="48407" y="304041"/>
                    <a:pt x="39886" y="310446"/>
                    <a:pt x="30579" y="310446"/>
                  </a:cubicBezTo>
                  <a:lnTo>
                    <a:pt x="30579" y="310446"/>
                  </a:lnTo>
                  <a:close/>
                  <a:moveTo>
                    <a:pt x="20668" y="407623"/>
                  </a:moveTo>
                  <a:cubicBezTo>
                    <a:pt x="9246" y="407623"/>
                    <a:pt x="0" y="398377"/>
                    <a:pt x="0" y="386955"/>
                  </a:cubicBezTo>
                  <a:lnTo>
                    <a:pt x="0" y="385565"/>
                  </a:lnTo>
                  <a:cubicBezTo>
                    <a:pt x="0" y="374143"/>
                    <a:pt x="9246" y="364897"/>
                    <a:pt x="20668" y="364897"/>
                  </a:cubicBezTo>
                  <a:cubicBezTo>
                    <a:pt x="32090" y="364897"/>
                    <a:pt x="41336" y="374143"/>
                    <a:pt x="41336" y="385565"/>
                  </a:cubicBezTo>
                  <a:lnTo>
                    <a:pt x="41336" y="386955"/>
                  </a:lnTo>
                  <a:cubicBezTo>
                    <a:pt x="41397" y="398377"/>
                    <a:pt x="32090" y="407623"/>
                    <a:pt x="20668" y="407623"/>
                  </a:cubicBezTo>
                  <a:lnTo>
                    <a:pt x="20668" y="407623"/>
                  </a:lnTo>
                  <a:close/>
                  <a:moveTo>
                    <a:pt x="20668" y="505586"/>
                  </a:moveTo>
                  <a:cubicBezTo>
                    <a:pt x="9246" y="505586"/>
                    <a:pt x="0" y="496340"/>
                    <a:pt x="0" y="484918"/>
                  </a:cubicBezTo>
                  <a:lnTo>
                    <a:pt x="0" y="483528"/>
                  </a:lnTo>
                  <a:cubicBezTo>
                    <a:pt x="0" y="472106"/>
                    <a:pt x="9246" y="462860"/>
                    <a:pt x="20668" y="462860"/>
                  </a:cubicBezTo>
                  <a:cubicBezTo>
                    <a:pt x="32090" y="462860"/>
                    <a:pt x="41336" y="472106"/>
                    <a:pt x="41336" y="483528"/>
                  </a:cubicBezTo>
                  <a:lnTo>
                    <a:pt x="41336" y="484918"/>
                  </a:lnTo>
                  <a:cubicBezTo>
                    <a:pt x="41397" y="496340"/>
                    <a:pt x="32090" y="505586"/>
                    <a:pt x="20668" y="505586"/>
                  </a:cubicBezTo>
                  <a:lnTo>
                    <a:pt x="20668" y="505586"/>
                  </a:lnTo>
                  <a:close/>
                  <a:moveTo>
                    <a:pt x="20668" y="603549"/>
                  </a:moveTo>
                  <a:cubicBezTo>
                    <a:pt x="9246" y="603549"/>
                    <a:pt x="0" y="594302"/>
                    <a:pt x="0" y="582880"/>
                  </a:cubicBezTo>
                  <a:lnTo>
                    <a:pt x="0" y="581490"/>
                  </a:lnTo>
                  <a:cubicBezTo>
                    <a:pt x="0" y="570069"/>
                    <a:pt x="9246" y="560822"/>
                    <a:pt x="20668" y="560822"/>
                  </a:cubicBezTo>
                  <a:cubicBezTo>
                    <a:pt x="32090" y="560822"/>
                    <a:pt x="41336" y="570069"/>
                    <a:pt x="41336" y="581490"/>
                  </a:cubicBezTo>
                  <a:lnTo>
                    <a:pt x="41336" y="582880"/>
                  </a:lnTo>
                  <a:cubicBezTo>
                    <a:pt x="41397" y="594302"/>
                    <a:pt x="32090" y="603549"/>
                    <a:pt x="20668" y="603549"/>
                  </a:cubicBezTo>
                  <a:lnTo>
                    <a:pt x="20668" y="603549"/>
                  </a:lnTo>
                  <a:close/>
                  <a:moveTo>
                    <a:pt x="20668" y="701511"/>
                  </a:moveTo>
                  <a:cubicBezTo>
                    <a:pt x="9246" y="701511"/>
                    <a:pt x="0" y="692265"/>
                    <a:pt x="0" y="680843"/>
                  </a:cubicBezTo>
                  <a:lnTo>
                    <a:pt x="0" y="679453"/>
                  </a:lnTo>
                  <a:cubicBezTo>
                    <a:pt x="0" y="668031"/>
                    <a:pt x="9246" y="658785"/>
                    <a:pt x="20668" y="658785"/>
                  </a:cubicBezTo>
                  <a:cubicBezTo>
                    <a:pt x="32090" y="658785"/>
                    <a:pt x="41336" y="668031"/>
                    <a:pt x="41336" y="679453"/>
                  </a:cubicBezTo>
                  <a:lnTo>
                    <a:pt x="41336" y="680843"/>
                  </a:lnTo>
                  <a:cubicBezTo>
                    <a:pt x="41397" y="692265"/>
                    <a:pt x="32090" y="701572"/>
                    <a:pt x="20668" y="701511"/>
                  </a:cubicBezTo>
                  <a:lnTo>
                    <a:pt x="20668" y="701511"/>
                  </a:lnTo>
                  <a:close/>
                  <a:moveTo>
                    <a:pt x="20668" y="799534"/>
                  </a:moveTo>
                  <a:cubicBezTo>
                    <a:pt x="9246" y="799534"/>
                    <a:pt x="0" y="790288"/>
                    <a:pt x="0" y="778866"/>
                  </a:cubicBezTo>
                  <a:cubicBezTo>
                    <a:pt x="0" y="767444"/>
                    <a:pt x="9246" y="757473"/>
                    <a:pt x="20668" y="757473"/>
                  </a:cubicBezTo>
                  <a:cubicBezTo>
                    <a:pt x="32090" y="757473"/>
                    <a:pt x="41336" y="766054"/>
                    <a:pt x="41336" y="777476"/>
                  </a:cubicBezTo>
                  <a:lnTo>
                    <a:pt x="41336" y="778866"/>
                  </a:lnTo>
                  <a:cubicBezTo>
                    <a:pt x="41397" y="790227"/>
                    <a:pt x="32090" y="799534"/>
                    <a:pt x="20668" y="799534"/>
                  </a:cubicBezTo>
                  <a:lnTo>
                    <a:pt x="20668" y="799534"/>
                  </a:lnTo>
                  <a:close/>
                  <a:moveTo>
                    <a:pt x="20668" y="897497"/>
                  </a:moveTo>
                  <a:cubicBezTo>
                    <a:pt x="9246" y="897497"/>
                    <a:pt x="0" y="888190"/>
                    <a:pt x="0" y="876829"/>
                  </a:cubicBezTo>
                  <a:cubicBezTo>
                    <a:pt x="0" y="865407"/>
                    <a:pt x="9246" y="855435"/>
                    <a:pt x="20668" y="855435"/>
                  </a:cubicBezTo>
                  <a:cubicBezTo>
                    <a:pt x="32090" y="855435"/>
                    <a:pt x="41336" y="864017"/>
                    <a:pt x="41336" y="875439"/>
                  </a:cubicBezTo>
                  <a:lnTo>
                    <a:pt x="41336" y="876829"/>
                  </a:lnTo>
                  <a:cubicBezTo>
                    <a:pt x="41397" y="888190"/>
                    <a:pt x="32090" y="897497"/>
                    <a:pt x="20668" y="897497"/>
                  </a:cubicBezTo>
                  <a:lnTo>
                    <a:pt x="20668" y="897497"/>
                  </a:lnTo>
                  <a:close/>
                  <a:moveTo>
                    <a:pt x="20668" y="995459"/>
                  </a:moveTo>
                  <a:cubicBezTo>
                    <a:pt x="9246" y="995459"/>
                    <a:pt x="0" y="986213"/>
                    <a:pt x="0" y="974791"/>
                  </a:cubicBezTo>
                  <a:cubicBezTo>
                    <a:pt x="0" y="963369"/>
                    <a:pt x="9246" y="953398"/>
                    <a:pt x="20668" y="953398"/>
                  </a:cubicBezTo>
                  <a:cubicBezTo>
                    <a:pt x="32090" y="953398"/>
                    <a:pt x="41336" y="961979"/>
                    <a:pt x="41336" y="973401"/>
                  </a:cubicBezTo>
                  <a:lnTo>
                    <a:pt x="41336" y="974791"/>
                  </a:lnTo>
                  <a:cubicBezTo>
                    <a:pt x="41397" y="986213"/>
                    <a:pt x="32090" y="995459"/>
                    <a:pt x="20668" y="995459"/>
                  </a:cubicBezTo>
                  <a:lnTo>
                    <a:pt x="20668" y="995459"/>
                  </a:lnTo>
                  <a:close/>
                  <a:moveTo>
                    <a:pt x="20668" y="1093422"/>
                  </a:moveTo>
                  <a:cubicBezTo>
                    <a:pt x="9246" y="1093422"/>
                    <a:pt x="0" y="1084176"/>
                    <a:pt x="0" y="1072754"/>
                  </a:cubicBezTo>
                  <a:lnTo>
                    <a:pt x="0" y="1071364"/>
                  </a:lnTo>
                  <a:cubicBezTo>
                    <a:pt x="0" y="1059942"/>
                    <a:pt x="9246" y="1050696"/>
                    <a:pt x="20668" y="1050696"/>
                  </a:cubicBezTo>
                  <a:cubicBezTo>
                    <a:pt x="32090" y="1050696"/>
                    <a:pt x="41336" y="1059942"/>
                    <a:pt x="41336" y="1071364"/>
                  </a:cubicBezTo>
                  <a:lnTo>
                    <a:pt x="41336" y="1072754"/>
                  </a:lnTo>
                  <a:cubicBezTo>
                    <a:pt x="41397" y="1084176"/>
                    <a:pt x="32090" y="1093422"/>
                    <a:pt x="20668" y="1093422"/>
                  </a:cubicBezTo>
                  <a:lnTo>
                    <a:pt x="20668" y="1093422"/>
                  </a:lnTo>
                  <a:close/>
                  <a:moveTo>
                    <a:pt x="20668" y="1190720"/>
                  </a:moveTo>
                  <a:cubicBezTo>
                    <a:pt x="9246" y="1190720"/>
                    <a:pt x="0" y="1181473"/>
                    <a:pt x="0" y="1170052"/>
                  </a:cubicBezTo>
                  <a:lnTo>
                    <a:pt x="0" y="1168661"/>
                  </a:lnTo>
                  <a:cubicBezTo>
                    <a:pt x="0" y="1141466"/>
                    <a:pt x="41397" y="1141466"/>
                    <a:pt x="41397" y="1168661"/>
                  </a:cubicBezTo>
                  <a:lnTo>
                    <a:pt x="41397" y="1170052"/>
                  </a:lnTo>
                  <a:cubicBezTo>
                    <a:pt x="41397" y="1181473"/>
                    <a:pt x="32090" y="1190720"/>
                    <a:pt x="20668" y="1190720"/>
                  </a:cubicBezTo>
                  <a:lnTo>
                    <a:pt x="20668" y="1190720"/>
                  </a:lnTo>
                  <a:close/>
                  <a:moveTo>
                    <a:pt x="20668" y="1288682"/>
                  </a:moveTo>
                  <a:cubicBezTo>
                    <a:pt x="9246" y="1288682"/>
                    <a:pt x="0" y="1279436"/>
                    <a:pt x="0" y="1268014"/>
                  </a:cubicBezTo>
                  <a:lnTo>
                    <a:pt x="0" y="1266624"/>
                  </a:lnTo>
                  <a:cubicBezTo>
                    <a:pt x="0" y="1255202"/>
                    <a:pt x="9246" y="1245956"/>
                    <a:pt x="20668" y="1245956"/>
                  </a:cubicBezTo>
                  <a:cubicBezTo>
                    <a:pt x="32090" y="1245956"/>
                    <a:pt x="41336" y="1255202"/>
                    <a:pt x="41336" y="1266624"/>
                  </a:cubicBezTo>
                  <a:lnTo>
                    <a:pt x="41336" y="1268014"/>
                  </a:lnTo>
                  <a:cubicBezTo>
                    <a:pt x="41397" y="1279436"/>
                    <a:pt x="32090" y="1288682"/>
                    <a:pt x="20668" y="1288682"/>
                  </a:cubicBezTo>
                  <a:lnTo>
                    <a:pt x="20668" y="1288682"/>
                  </a:lnTo>
                  <a:close/>
                  <a:moveTo>
                    <a:pt x="20668" y="1386705"/>
                  </a:moveTo>
                  <a:cubicBezTo>
                    <a:pt x="9246" y="1386705"/>
                    <a:pt x="0" y="1377459"/>
                    <a:pt x="0" y="1366037"/>
                  </a:cubicBezTo>
                  <a:lnTo>
                    <a:pt x="0" y="1364647"/>
                  </a:lnTo>
                  <a:cubicBezTo>
                    <a:pt x="0" y="1353225"/>
                    <a:pt x="9246" y="1343979"/>
                    <a:pt x="20668" y="1343979"/>
                  </a:cubicBezTo>
                  <a:cubicBezTo>
                    <a:pt x="32090" y="1343979"/>
                    <a:pt x="41336" y="1353225"/>
                    <a:pt x="41336" y="1364647"/>
                  </a:cubicBezTo>
                  <a:lnTo>
                    <a:pt x="41336" y="1366037"/>
                  </a:lnTo>
                  <a:cubicBezTo>
                    <a:pt x="41397" y="1377399"/>
                    <a:pt x="32090" y="1386705"/>
                    <a:pt x="20668" y="1386705"/>
                  </a:cubicBezTo>
                  <a:lnTo>
                    <a:pt x="20668" y="1386705"/>
                  </a:lnTo>
                  <a:close/>
                  <a:moveTo>
                    <a:pt x="20668" y="1484668"/>
                  </a:moveTo>
                  <a:cubicBezTo>
                    <a:pt x="9246" y="1484668"/>
                    <a:pt x="0" y="1475422"/>
                    <a:pt x="0" y="1464000"/>
                  </a:cubicBezTo>
                  <a:lnTo>
                    <a:pt x="0" y="1462610"/>
                  </a:lnTo>
                  <a:cubicBezTo>
                    <a:pt x="0" y="1451188"/>
                    <a:pt x="9246" y="1441941"/>
                    <a:pt x="20668" y="1441941"/>
                  </a:cubicBezTo>
                  <a:cubicBezTo>
                    <a:pt x="32090" y="1441941"/>
                    <a:pt x="41336" y="1451188"/>
                    <a:pt x="41336" y="1462610"/>
                  </a:cubicBezTo>
                  <a:lnTo>
                    <a:pt x="41336" y="1464000"/>
                  </a:lnTo>
                  <a:cubicBezTo>
                    <a:pt x="41397" y="1475361"/>
                    <a:pt x="32090" y="1484668"/>
                    <a:pt x="20668" y="1484668"/>
                  </a:cubicBezTo>
                  <a:lnTo>
                    <a:pt x="20668" y="1484668"/>
                  </a:lnTo>
                  <a:close/>
                  <a:moveTo>
                    <a:pt x="3038109" y="2594286"/>
                  </a:moveTo>
                  <a:lnTo>
                    <a:pt x="3039499" y="2594286"/>
                  </a:lnTo>
                  <a:cubicBezTo>
                    <a:pt x="3050921" y="2594286"/>
                    <a:pt x="3060167" y="2603532"/>
                    <a:pt x="3060167" y="2614954"/>
                  </a:cubicBezTo>
                  <a:cubicBezTo>
                    <a:pt x="3060167" y="2626376"/>
                    <a:pt x="3050921" y="2635622"/>
                    <a:pt x="3039499" y="2635622"/>
                  </a:cubicBezTo>
                  <a:lnTo>
                    <a:pt x="3038109" y="2635622"/>
                  </a:lnTo>
                  <a:cubicBezTo>
                    <a:pt x="3026687" y="2635622"/>
                    <a:pt x="3017440" y="2626376"/>
                    <a:pt x="3017440" y="2614954"/>
                  </a:cubicBezTo>
                  <a:cubicBezTo>
                    <a:pt x="3017440" y="2603593"/>
                    <a:pt x="3026687" y="2594286"/>
                    <a:pt x="3038109" y="2594286"/>
                  </a:cubicBezTo>
                  <a:lnTo>
                    <a:pt x="3038109" y="2594286"/>
                  </a:lnTo>
                  <a:close/>
                  <a:moveTo>
                    <a:pt x="394570" y="2593319"/>
                  </a:moveTo>
                  <a:lnTo>
                    <a:pt x="393180" y="2593319"/>
                  </a:lnTo>
                  <a:cubicBezTo>
                    <a:pt x="381758" y="2593319"/>
                    <a:pt x="372512" y="2602565"/>
                    <a:pt x="372512" y="2613987"/>
                  </a:cubicBezTo>
                  <a:cubicBezTo>
                    <a:pt x="372512" y="2625409"/>
                    <a:pt x="381758" y="2634656"/>
                    <a:pt x="393180" y="2634656"/>
                  </a:cubicBezTo>
                  <a:lnTo>
                    <a:pt x="394570" y="2634656"/>
                  </a:lnTo>
                  <a:cubicBezTo>
                    <a:pt x="405992" y="2634656"/>
                    <a:pt x="415238" y="2625409"/>
                    <a:pt x="415238" y="2613987"/>
                  </a:cubicBezTo>
                  <a:cubicBezTo>
                    <a:pt x="415238" y="2602565"/>
                    <a:pt x="405992" y="2593319"/>
                    <a:pt x="394570" y="2593319"/>
                  </a:cubicBezTo>
                  <a:lnTo>
                    <a:pt x="394570" y="2593319"/>
                  </a:lnTo>
                  <a:close/>
                  <a:moveTo>
                    <a:pt x="295822" y="2584859"/>
                  </a:moveTo>
                  <a:cubicBezTo>
                    <a:pt x="286213" y="2584859"/>
                    <a:pt x="277571" y="2591627"/>
                    <a:pt x="275576" y="2601417"/>
                  </a:cubicBezTo>
                  <a:cubicBezTo>
                    <a:pt x="273280" y="2612597"/>
                    <a:pt x="280471" y="2623536"/>
                    <a:pt x="291652" y="2625832"/>
                  </a:cubicBezTo>
                  <a:cubicBezTo>
                    <a:pt x="302771" y="2628189"/>
                    <a:pt x="314314" y="2621179"/>
                    <a:pt x="316732" y="2610120"/>
                  </a:cubicBezTo>
                  <a:cubicBezTo>
                    <a:pt x="319149" y="2599060"/>
                    <a:pt x="312803" y="2588243"/>
                    <a:pt x="301744" y="2585704"/>
                  </a:cubicBezTo>
                  <a:cubicBezTo>
                    <a:pt x="301623" y="2585644"/>
                    <a:pt x="300112" y="2585342"/>
                    <a:pt x="299991" y="2585342"/>
                  </a:cubicBezTo>
                  <a:cubicBezTo>
                    <a:pt x="298602" y="2585040"/>
                    <a:pt x="297212" y="2584859"/>
                    <a:pt x="295822" y="2584859"/>
                  </a:cubicBezTo>
                  <a:lnTo>
                    <a:pt x="295822" y="2584859"/>
                  </a:lnTo>
                  <a:close/>
                  <a:moveTo>
                    <a:pt x="204446" y="2550472"/>
                  </a:moveTo>
                  <a:cubicBezTo>
                    <a:pt x="197073" y="2550472"/>
                    <a:pt x="189882" y="2554460"/>
                    <a:pt x="186195" y="2561410"/>
                  </a:cubicBezTo>
                  <a:cubicBezTo>
                    <a:pt x="180817" y="2571503"/>
                    <a:pt x="184624" y="2584012"/>
                    <a:pt x="194716" y="2589391"/>
                  </a:cubicBezTo>
                  <a:cubicBezTo>
                    <a:pt x="204688" y="2594890"/>
                    <a:pt x="217802" y="2591506"/>
                    <a:pt x="223301" y="2581474"/>
                  </a:cubicBezTo>
                  <a:cubicBezTo>
                    <a:pt x="228801" y="2571442"/>
                    <a:pt x="225658" y="2559174"/>
                    <a:pt x="215626" y="2553675"/>
                  </a:cubicBezTo>
                  <a:lnTo>
                    <a:pt x="214176" y="2552889"/>
                  </a:lnTo>
                  <a:cubicBezTo>
                    <a:pt x="211094" y="2551318"/>
                    <a:pt x="207770" y="2550472"/>
                    <a:pt x="204446" y="2550472"/>
                  </a:cubicBezTo>
                  <a:lnTo>
                    <a:pt x="204446" y="2550472"/>
                  </a:lnTo>
                  <a:close/>
                  <a:moveTo>
                    <a:pt x="126064" y="2492335"/>
                  </a:moveTo>
                  <a:cubicBezTo>
                    <a:pt x="120565" y="2492335"/>
                    <a:pt x="115065" y="2494510"/>
                    <a:pt x="111016" y="2498862"/>
                  </a:cubicBezTo>
                  <a:cubicBezTo>
                    <a:pt x="103160" y="2507201"/>
                    <a:pt x="103583" y="2520255"/>
                    <a:pt x="111923" y="2528111"/>
                  </a:cubicBezTo>
                  <a:cubicBezTo>
                    <a:pt x="120202" y="2535847"/>
                    <a:pt x="133558" y="2536028"/>
                    <a:pt x="141414" y="2527930"/>
                  </a:cubicBezTo>
                  <a:cubicBezTo>
                    <a:pt x="149271" y="2519832"/>
                    <a:pt x="149694" y="2507383"/>
                    <a:pt x="141656" y="2499345"/>
                  </a:cubicBezTo>
                  <a:cubicBezTo>
                    <a:pt x="141535" y="2499224"/>
                    <a:pt x="140387" y="2498076"/>
                    <a:pt x="140206" y="2497955"/>
                  </a:cubicBezTo>
                  <a:cubicBezTo>
                    <a:pt x="136217" y="2494208"/>
                    <a:pt x="131141" y="2492335"/>
                    <a:pt x="126064" y="2492335"/>
                  </a:cubicBezTo>
                  <a:lnTo>
                    <a:pt x="126064" y="2492335"/>
                  </a:lnTo>
                  <a:close/>
                  <a:moveTo>
                    <a:pt x="66477" y="2414980"/>
                  </a:moveTo>
                  <a:cubicBezTo>
                    <a:pt x="62972" y="2414980"/>
                    <a:pt x="59406" y="2415887"/>
                    <a:pt x="56143" y="2417760"/>
                  </a:cubicBezTo>
                  <a:cubicBezTo>
                    <a:pt x="46232" y="2423441"/>
                    <a:pt x="42847" y="2436132"/>
                    <a:pt x="48528" y="2446043"/>
                  </a:cubicBezTo>
                  <a:cubicBezTo>
                    <a:pt x="54209" y="2455954"/>
                    <a:pt x="67202" y="2459943"/>
                    <a:pt x="77113" y="2454262"/>
                  </a:cubicBezTo>
                  <a:cubicBezTo>
                    <a:pt x="87024" y="2448521"/>
                    <a:pt x="90771" y="2436494"/>
                    <a:pt x="85090" y="2426583"/>
                  </a:cubicBezTo>
                  <a:lnTo>
                    <a:pt x="84365" y="2425375"/>
                  </a:lnTo>
                  <a:cubicBezTo>
                    <a:pt x="80618" y="2418666"/>
                    <a:pt x="73668" y="2414980"/>
                    <a:pt x="66477" y="2414980"/>
                  </a:cubicBezTo>
                  <a:lnTo>
                    <a:pt x="66477" y="2414980"/>
                  </a:lnTo>
                  <a:close/>
                  <a:moveTo>
                    <a:pt x="30579" y="2324209"/>
                  </a:moveTo>
                  <a:cubicBezTo>
                    <a:pt x="29008" y="2324209"/>
                    <a:pt x="27376" y="2324390"/>
                    <a:pt x="25745" y="2324813"/>
                  </a:cubicBezTo>
                  <a:cubicBezTo>
                    <a:pt x="14625" y="2327472"/>
                    <a:pt x="7796" y="2338592"/>
                    <a:pt x="10455" y="2349712"/>
                  </a:cubicBezTo>
                  <a:cubicBezTo>
                    <a:pt x="10455" y="2349712"/>
                    <a:pt x="10757" y="2351102"/>
                    <a:pt x="10757" y="2351102"/>
                  </a:cubicBezTo>
                  <a:cubicBezTo>
                    <a:pt x="13477" y="2362222"/>
                    <a:pt x="24596" y="2368990"/>
                    <a:pt x="35777" y="2366331"/>
                  </a:cubicBezTo>
                  <a:cubicBezTo>
                    <a:pt x="46896" y="2363612"/>
                    <a:pt x="53725" y="2352492"/>
                    <a:pt x="51006" y="2341372"/>
                  </a:cubicBezTo>
                  <a:lnTo>
                    <a:pt x="30881" y="2346207"/>
                  </a:lnTo>
                  <a:lnTo>
                    <a:pt x="50704" y="2340043"/>
                  </a:lnTo>
                  <a:cubicBezTo>
                    <a:pt x="48407" y="2330615"/>
                    <a:pt x="39886" y="2324149"/>
                    <a:pt x="30579" y="2324209"/>
                  </a:cubicBezTo>
                  <a:lnTo>
                    <a:pt x="30579" y="2324209"/>
                  </a:lnTo>
                  <a:close/>
                  <a:moveTo>
                    <a:pt x="20668" y="2227032"/>
                  </a:moveTo>
                  <a:cubicBezTo>
                    <a:pt x="9246" y="2227032"/>
                    <a:pt x="0" y="2236278"/>
                    <a:pt x="0" y="2247700"/>
                  </a:cubicBezTo>
                  <a:lnTo>
                    <a:pt x="0" y="2249090"/>
                  </a:lnTo>
                  <a:cubicBezTo>
                    <a:pt x="0" y="2260512"/>
                    <a:pt x="9246" y="2269759"/>
                    <a:pt x="20668" y="2269759"/>
                  </a:cubicBezTo>
                  <a:cubicBezTo>
                    <a:pt x="32090" y="2269759"/>
                    <a:pt x="41336" y="2260512"/>
                    <a:pt x="41336" y="2249090"/>
                  </a:cubicBezTo>
                  <a:lnTo>
                    <a:pt x="41336" y="2247700"/>
                  </a:lnTo>
                  <a:cubicBezTo>
                    <a:pt x="41397" y="2236278"/>
                    <a:pt x="32090" y="2227032"/>
                    <a:pt x="20668" y="2227032"/>
                  </a:cubicBezTo>
                  <a:lnTo>
                    <a:pt x="20668" y="2227032"/>
                  </a:lnTo>
                  <a:close/>
                  <a:moveTo>
                    <a:pt x="20668" y="2129070"/>
                  </a:moveTo>
                  <a:cubicBezTo>
                    <a:pt x="9246" y="2129070"/>
                    <a:pt x="0" y="2138316"/>
                    <a:pt x="0" y="2149738"/>
                  </a:cubicBezTo>
                  <a:lnTo>
                    <a:pt x="0" y="2151128"/>
                  </a:lnTo>
                  <a:cubicBezTo>
                    <a:pt x="0" y="2162550"/>
                    <a:pt x="9246" y="2171796"/>
                    <a:pt x="20668" y="2171796"/>
                  </a:cubicBezTo>
                  <a:cubicBezTo>
                    <a:pt x="32090" y="2171796"/>
                    <a:pt x="41336" y="2162550"/>
                    <a:pt x="41336" y="2151128"/>
                  </a:cubicBezTo>
                  <a:lnTo>
                    <a:pt x="41336" y="2149738"/>
                  </a:lnTo>
                  <a:cubicBezTo>
                    <a:pt x="41397" y="2138316"/>
                    <a:pt x="32090" y="2129070"/>
                    <a:pt x="20668" y="2129070"/>
                  </a:cubicBezTo>
                  <a:lnTo>
                    <a:pt x="20668" y="2129070"/>
                  </a:lnTo>
                  <a:close/>
                  <a:moveTo>
                    <a:pt x="20668" y="2031107"/>
                  </a:moveTo>
                  <a:cubicBezTo>
                    <a:pt x="9246" y="2031107"/>
                    <a:pt x="0" y="2040353"/>
                    <a:pt x="0" y="2051775"/>
                  </a:cubicBezTo>
                  <a:lnTo>
                    <a:pt x="0" y="2053165"/>
                  </a:lnTo>
                  <a:cubicBezTo>
                    <a:pt x="0" y="2064587"/>
                    <a:pt x="9246" y="2073833"/>
                    <a:pt x="20668" y="2073833"/>
                  </a:cubicBezTo>
                  <a:cubicBezTo>
                    <a:pt x="32090" y="2073833"/>
                    <a:pt x="41336" y="2064587"/>
                    <a:pt x="41336" y="2053165"/>
                  </a:cubicBezTo>
                  <a:lnTo>
                    <a:pt x="41336" y="2051775"/>
                  </a:lnTo>
                  <a:cubicBezTo>
                    <a:pt x="41397" y="2040353"/>
                    <a:pt x="32090" y="2031107"/>
                    <a:pt x="20668" y="2031107"/>
                  </a:cubicBezTo>
                  <a:lnTo>
                    <a:pt x="20668" y="2031107"/>
                  </a:lnTo>
                  <a:close/>
                  <a:moveTo>
                    <a:pt x="20668" y="1933084"/>
                  </a:moveTo>
                  <a:cubicBezTo>
                    <a:pt x="9246" y="1933084"/>
                    <a:pt x="0" y="1942330"/>
                    <a:pt x="0" y="1953752"/>
                  </a:cubicBezTo>
                  <a:lnTo>
                    <a:pt x="0" y="1955142"/>
                  </a:lnTo>
                  <a:cubicBezTo>
                    <a:pt x="0" y="1966564"/>
                    <a:pt x="9246" y="1975810"/>
                    <a:pt x="20668" y="1975810"/>
                  </a:cubicBezTo>
                  <a:cubicBezTo>
                    <a:pt x="32090" y="1975810"/>
                    <a:pt x="41336" y="1966564"/>
                    <a:pt x="41336" y="1955142"/>
                  </a:cubicBezTo>
                  <a:lnTo>
                    <a:pt x="41336" y="1953752"/>
                  </a:lnTo>
                  <a:cubicBezTo>
                    <a:pt x="41397" y="1942391"/>
                    <a:pt x="32090" y="1933084"/>
                    <a:pt x="20668" y="1933084"/>
                  </a:cubicBezTo>
                  <a:lnTo>
                    <a:pt x="20668" y="1933084"/>
                  </a:lnTo>
                  <a:close/>
                  <a:moveTo>
                    <a:pt x="20668" y="1835121"/>
                  </a:moveTo>
                  <a:cubicBezTo>
                    <a:pt x="9246" y="1835121"/>
                    <a:pt x="0" y="1844368"/>
                    <a:pt x="0" y="1855790"/>
                  </a:cubicBezTo>
                  <a:cubicBezTo>
                    <a:pt x="0" y="1867211"/>
                    <a:pt x="9246" y="1877183"/>
                    <a:pt x="20668" y="1877183"/>
                  </a:cubicBezTo>
                  <a:cubicBezTo>
                    <a:pt x="32090" y="1877183"/>
                    <a:pt x="41336" y="1868601"/>
                    <a:pt x="41336" y="1857180"/>
                  </a:cubicBezTo>
                  <a:lnTo>
                    <a:pt x="41336" y="1855790"/>
                  </a:lnTo>
                  <a:cubicBezTo>
                    <a:pt x="41397" y="1844428"/>
                    <a:pt x="32090" y="1835121"/>
                    <a:pt x="20668" y="1835121"/>
                  </a:cubicBezTo>
                  <a:lnTo>
                    <a:pt x="20668" y="1835121"/>
                  </a:lnTo>
                  <a:close/>
                  <a:moveTo>
                    <a:pt x="20668" y="1737159"/>
                  </a:moveTo>
                  <a:cubicBezTo>
                    <a:pt x="9246" y="1737159"/>
                    <a:pt x="0" y="1746405"/>
                    <a:pt x="0" y="1757827"/>
                  </a:cubicBezTo>
                  <a:cubicBezTo>
                    <a:pt x="0" y="1769249"/>
                    <a:pt x="9246" y="1779220"/>
                    <a:pt x="20668" y="1779220"/>
                  </a:cubicBezTo>
                  <a:cubicBezTo>
                    <a:pt x="32090" y="1779220"/>
                    <a:pt x="41336" y="1770639"/>
                    <a:pt x="41336" y="1759217"/>
                  </a:cubicBezTo>
                  <a:lnTo>
                    <a:pt x="41336" y="1757887"/>
                  </a:lnTo>
                  <a:cubicBezTo>
                    <a:pt x="41397" y="1746466"/>
                    <a:pt x="32090" y="1737159"/>
                    <a:pt x="20668" y="1737159"/>
                  </a:cubicBezTo>
                  <a:lnTo>
                    <a:pt x="20668" y="1737159"/>
                  </a:lnTo>
                  <a:close/>
                  <a:moveTo>
                    <a:pt x="20668" y="1639196"/>
                  </a:moveTo>
                  <a:cubicBezTo>
                    <a:pt x="9246" y="1639196"/>
                    <a:pt x="0" y="1648443"/>
                    <a:pt x="0" y="1659864"/>
                  </a:cubicBezTo>
                  <a:cubicBezTo>
                    <a:pt x="0" y="1671286"/>
                    <a:pt x="9246" y="1681258"/>
                    <a:pt x="20668" y="1681258"/>
                  </a:cubicBezTo>
                  <a:cubicBezTo>
                    <a:pt x="32090" y="1681258"/>
                    <a:pt x="41336" y="1672676"/>
                    <a:pt x="41336" y="1661254"/>
                  </a:cubicBezTo>
                  <a:lnTo>
                    <a:pt x="41336" y="1659864"/>
                  </a:lnTo>
                  <a:cubicBezTo>
                    <a:pt x="41397" y="1648443"/>
                    <a:pt x="32090" y="1639196"/>
                    <a:pt x="20668" y="1639196"/>
                  </a:cubicBezTo>
                  <a:lnTo>
                    <a:pt x="20668" y="1639196"/>
                  </a:lnTo>
                  <a:close/>
                  <a:moveTo>
                    <a:pt x="20668" y="1541234"/>
                  </a:moveTo>
                  <a:cubicBezTo>
                    <a:pt x="9246" y="1541234"/>
                    <a:pt x="0" y="1550480"/>
                    <a:pt x="0" y="1561902"/>
                  </a:cubicBezTo>
                  <a:lnTo>
                    <a:pt x="0" y="1563292"/>
                  </a:lnTo>
                  <a:cubicBezTo>
                    <a:pt x="0" y="1574714"/>
                    <a:pt x="9246" y="1583960"/>
                    <a:pt x="20668" y="1583960"/>
                  </a:cubicBezTo>
                  <a:cubicBezTo>
                    <a:pt x="32090" y="1583960"/>
                    <a:pt x="41336" y="1574714"/>
                    <a:pt x="41336" y="1563292"/>
                  </a:cubicBezTo>
                  <a:lnTo>
                    <a:pt x="41336" y="1561902"/>
                  </a:lnTo>
                  <a:cubicBezTo>
                    <a:pt x="41397" y="1550480"/>
                    <a:pt x="32090" y="1541234"/>
                    <a:pt x="20668" y="1541234"/>
                  </a:cubicBezTo>
                  <a:lnTo>
                    <a:pt x="20668" y="1541234"/>
                  </a:lnTo>
                  <a:close/>
                  <a:moveTo>
                    <a:pt x="2844178" y="2594286"/>
                  </a:moveTo>
                  <a:lnTo>
                    <a:pt x="2845568" y="2594286"/>
                  </a:lnTo>
                  <a:cubicBezTo>
                    <a:pt x="2856990" y="2594286"/>
                    <a:pt x="2866236" y="2603532"/>
                    <a:pt x="2866236" y="2614954"/>
                  </a:cubicBezTo>
                  <a:cubicBezTo>
                    <a:pt x="2866236" y="2626376"/>
                    <a:pt x="2856990" y="2635622"/>
                    <a:pt x="2845568" y="2635622"/>
                  </a:cubicBezTo>
                  <a:lnTo>
                    <a:pt x="2844178" y="2635622"/>
                  </a:lnTo>
                  <a:cubicBezTo>
                    <a:pt x="2832756" y="2635622"/>
                    <a:pt x="2823510" y="2626376"/>
                    <a:pt x="2823510" y="2614954"/>
                  </a:cubicBezTo>
                  <a:cubicBezTo>
                    <a:pt x="2823510" y="2603593"/>
                    <a:pt x="2832756" y="2594286"/>
                    <a:pt x="2844178" y="2594286"/>
                  </a:cubicBezTo>
                  <a:lnTo>
                    <a:pt x="2844178" y="2594286"/>
                  </a:lnTo>
                  <a:close/>
                  <a:moveTo>
                    <a:pt x="2746215" y="2594286"/>
                  </a:moveTo>
                  <a:lnTo>
                    <a:pt x="2747605" y="2594286"/>
                  </a:lnTo>
                  <a:cubicBezTo>
                    <a:pt x="2759027" y="2594286"/>
                    <a:pt x="2768274" y="2603532"/>
                    <a:pt x="2768274" y="2614954"/>
                  </a:cubicBezTo>
                  <a:cubicBezTo>
                    <a:pt x="2768274" y="2626376"/>
                    <a:pt x="2758967" y="2635622"/>
                    <a:pt x="2747605" y="2635622"/>
                  </a:cubicBezTo>
                  <a:cubicBezTo>
                    <a:pt x="2736183" y="2635622"/>
                    <a:pt x="2726212" y="2626376"/>
                    <a:pt x="2726212" y="2614954"/>
                  </a:cubicBezTo>
                  <a:cubicBezTo>
                    <a:pt x="2726212" y="2603593"/>
                    <a:pt x="2734793" y="2594286"/>
                    <a:pt x="2746215" y="2594286"/>
                  </a:cubicBezTo>
                  <a:lnTo>
                    <a:pt x="2746215" y="2594286"/>
                  </a:lnTo>
                  <a:close/>
                  <a:moveTo>
                    <a:pt x="2648253" y="2594286"/>
                  </a:moveTo>
                  <a:lnTo>
                    <a:pt x="2649643" y="2594286"/>
                  </a:lnTo>
                  <a:cubicBezTo>
                    <a:pt x="2661065" y="2594286"/>
                    <a:pt x="2670311" y="2603532"/>
                    <a:pt x="2670311" y="2614954"/>
                  </a:cubicBezTo>
                  <a:cubicBezTo>
                    <a:pt x="2670311" y="2626376"/>
                    <a:pt x="2661065" y="2635622"/>
                    <a:pt x="2649643" y="2635622"/>
                  </a:cubicBezTo>
                  <a:cubicBezTo>
                    <a:pt x="2638221" y="2635622"/>
                    <a:pt x="2628249" y="2626376"/>
                    <a:pt x="2628249" y="2614954"/>
                  </a:cubicBezTo>
                  <a:cubicBezTo>
                    <a:pt x="2628249" y="2603593"/>
                    <a:pt x="2636831" y="2594286"/>
                    <a:pt x="2648253" y="2594286"/>
                  </a:cubicBezTo>
                  <a:lnTo>
                    <a:pt x="2648253" y="2594286"/>
                  </a:lnTo>
                  <a:close/>
                  <a:moveTo>
                    <a:pt x="2550290" y="2594286"/>
                  </a:moveTo>
                  <a:lnTo>
                    <a:pt x="2551680" y="2594286"/>
                  </a:lnTo>
                  <a:cubicBezTo>
                    <a:pt x="2563102" y="2594286"/>
                    <a:pt x="2572348" y="2603532"/>
                    <a:pt x="2572348" y="2614954"/>
                  </a:cubicBezTo>
                  <a:cubicBezTo>
                    <a:pt x="2572348" y="2626376"/>
                    <a:pt x="2563042" y="2635622"/>
                    <a:pt x="2551680" y="2635622"/>
                  </a:cubicBezTo>
                  <a:cubicBezTo>
                    <a:pt x="2540258" y="2635622"/>
                    <a:pt x="2530287" y="2626376"/>
                    <a:pt x="2530287" y="2614954"/>
                  </a:cubicBezTo>
                  <a:cubicBezTo>
                    <a:pt x="2530287" y="2603593"/>
                    <a:pt x="2538868" y="2594286"/>
                    <a:pt x="2550290" y="2594286"/>
                  </a:cubicBezTo>
                  <a:lnTo>
                    <a:pt x="2550290" y="2594286"/>
                  </a:lnTo>
                  <a:close/>
                  <a:moveTo>
                    <a:pt x="2452267" y="2594286"/>
                  </a:moveTo>
                  <a:lnTo>
                    <a:pt x="2453657" y="2594286"/>
                  </a:lnTo>
                  <a:cubicBezTo>
                    <a:pt x="2465079" y="2594286"/>
                    <a:pt x="2474325" y="2603532"/>
                    <a:pt x="2474325" y="2614954"/>
                  </a:cubicBezTo>
                  <a:cubicBezTo>
                    <a:pt x="2474325" y="2626376"/>
                    <a:pt x="2465079" y="2635622"/>
                    <a:pt x="2453657" y="2635622"/>
                  </a:cubicBezTo>
                  <a:lnTo>
                    <a:pt x="2452267" y="2635622"/>
                  </a:lnTo>
                  <a:cubicBezTo>
                    <a:pt x="2440845" y="2635622"/>
                    <a:pt x="2431599" y="2626376"/>
                    <a:pt x="2431599" y="2614954"/>
                  </a:cubicBezTo>
                  <a:cubicBezTo>
                    <a:pt x="2431599" y="2603593"/>
                    <a:pt x="2440845" y="2594286"/>
                    <a:pt x="2452267" y="2594286"/>
                  </a:cubicBezTo>
                  <a:lnTo>
                    <a:pt x="2452267" y="2594286"/>
                  </a:lnTo>
                  <a:close/>
                  <a:moveTo>
                    <a:pt x="2354305" y="2594286"/>
                  </a:moveTo>
                  <a:lnTo>
                    <a:pt x="2355634" y="2594286"/>
                  </a:lnTo>
                  <a:cubicBezTo>
                    <a:pt x="2367056" y="2594286"/>
                    <a:pt x="2376302" y="2603532"/>
                    <a:pt x="2376302" y="2614954"/>
                  </a:cubicBezTo>
                  <a:cubicBezTo>
                    <a:pt x="2376302" y="2626376"/>
                    <a:pt x="2367056" y="2635622"/>
                    <a:pt x="2355634" y="2635622"/>
                  </a:cubicBezTo>
                  <a:cubicBezTo>
                    <a:pt x="2344212" y="2635622"/>
                    <a:pt x="2334241" y="2626376"/>
                    <a:pt x="2334241" y="2614954"/>
                  </a:cubicBezTo>
                  <a:cubicBezTo>
                    <a:pt x="2334301" y="2603593"/>
                    <a:pt x="2342883" y="2594286"/>
                    <a:pt x="2354305" y="2594286"/>
                  </a:cubicBezTo>
                  <a:lnTo>
                    <a:pt x="2354305" y="2594286"/>
                  </a:lnTo>
                  <a:close/>
                  <a:moveTo>
                    <a:pt x="2256342" y="2594286"/>
                  </a:moveTo>
                  <a:lnTo>
                    <a:pt x="2257732" y="2594286"/>
                  </a:lnTo>
                  <a:cubicBezTo>
                    <a:pt x="2269154" y="2594286"/>
                    <a:pt x="2278400" y="2603532"/>
                    <a:pt x="2278400" y="2614954"/>
                  </a:cubicBezTo>
                  <a:cubicBezTo>
                    <a:pt x="2278400" y="2626376"/>
                    <a:pt x="2269154" y="2635622"/>
                    <a:pt x="2257732" y="2635622"/>
                  </a:cubicBezTo>
                  <a:cubicBezTo>
                    <a:pt x="2246310" y="2635622"/>
                    <a:pt x="2236339" y="2626376"/>
                    <a:pt x="2236339" y="2614954"/>
                  </a:cubicBezTo>
                  <a:cubicBezTo>
                    <a:pt x="2236339" y="2603593"/>
                    <a:pt x="2244920" y="2594286"/>
                    <a:pt x="2256342" y="2594286"/>
                  </a:cubicBezTo>
                  <a:lnTo>
                    <a:pt x="2256342" y="2594286"/>
                  </a:lnTo>
                  <a:close/>
                  <a:moveTo>
                    <a:pt x="2158379" y="2594286"/>
                  </a:moveTo>
                  <a:lnTo>
                    <a:pt x="2159709" y="2594286"/>
                  </a:lnTo>
                  <a:cubicBezTo>
                    <a:pt x="2171131" y="2594286"/>
                    <a:pt x="2180377" y="2603532"/>
                    <a:pt x="2180377" y="2614954"/>
                  </a:cubicBezTo>
                  <a:cubicBezTo>
                    <a:pt x="2180377" y="2626376"/>
                    <a:pt x="2171131" y="2635622"/>
                    <a:pt x="2159709" y="2635622"/>
                  </a:cubicBezTo>
                  <a:cubicBezTo>
                    <a:pt x="2148287" y="2635622"/>
                    <a:pt x="2138376" y="2626376"/>
                    <a:pt x="2138376" y="2614954"/>
                  </a:cubicBezTo>
                  <a:cubicBezTo>
                    <a:pt x="2138376" y="2603593"/>
                    <a:pt x="2146958" y="2594286"/>
                    <a:pt x="2158379" y="2594286"/>
                  </a:cubicBezTo>
                  <a:lnTo>
                    <a:pt x="2158379" y="2594286"/>
                  </a:lnTo>
                  <a:close/>
                  <a:moveTo>
                    <a:pt x="2060417" y="2594286"/>
                  </a:moveTo>
                  <a:lnTo>
                    <a:pt x="2061807" y="2594286"/>
                  </a:lnTo>
                  <a:cubicBezTo>
                    <a:pt x="2073229" y="2594286"/>
                    <a:pt x="2082475" y="2603532"/>
                    <a:pt x="2082475" y="2614954"/>
                  </a:cubicBezTo>
                  <a:cubicBezTo>
                    <a:pt x="2082475" y="2626376"/>
                    <a:pt x="2073229" y="2635622"/>
                    <a:pt x="2061807" y="2635622"/>
                  </a:cubicBezTo>
                  <a:lnTo>
                    <a:pt x="2060417" y="2635622"/>
                  </a:lnTo>
                  <a:cubicBezTo>
                    <a:pt x="2048995" y="2635622"/>
                    <a:pt x="2039749" y="2626376"/>
                    <a:pt x="2039749" y="2614954"/>
                  </a:cubicBezTo>
                  <a:cubicBezTo>
                    <a:pt x="2039688" y="2603593"/>
                    <a:pt x="2048995" y="2594286"/>
                    <a:pt x="2060417" y="2594286"/>
                  </a:cubicBezTo>
                  <a:lnTo>
                    <a:pt x="2060417" y="2594286"/>
                  </a:lnTo>
                  <a:close/>
                  <a:moveTo>
                    <a:pt x="1962394" y="2594286"/>
                  </a:moveTo>
                  <a:lnTo>
                    <a:pt x="1963784" y="2594286"/>
                  </a:lnTo>
                  <a:cubicBezTo>
                    <a:pt x="1975206" y="2594286"/>
                    <a:pt x="1984452" y="2603532"/>
                    <a:pt x="1984452" y="2614954"/>
                  </a:cubicBezTo>
                  <a:cubicBezTo>
                    <a:pt x="1984452" y="2626376"/>
                    <a:pt x="1975206" y="2635622"/>
                    <a:pt x="1963784" y="2635622"/>
                  </a:cubicBezTo>
                  <a:lnTo>
                    <a:pt x="1962394" y="2635622"/>
                  </a:lnTo>
                  <a:cubicBezTo>
                    <a:pt x="1950972" y="2635622"/>
                    <a:pt x="1941726" y="2626376"/>
                    <a:pt x="1941726" y="2614954"/>
                  </a:cubicBezTo>
                  <a:cubicBezTo>
                    <a:pt x="1941726" y="2603593"/>
                    <a:pt x="1950972" y="2594286"/>
                    <a:pt x="1962394" y="2594286"/>
                  </a:cubicBezTo>
                  <a:lnTo>
                    <a:pt x="1962394" y="2594286"/>
                  </a:lnTo>
                  <a:close/>
                  <a:moveTo>
                    <a:pt x="1864431" y="2594286"/>
                  </a:moveTo>
                  <a:lnTo>
                    <a:pt x="1865821" y="2594286"/>
                  </a:lnTo>
                  <a:cubicBezTo>
                    <a:pt x="1877243" y="2594286"/>
                    <a:pt x="1886490" y="2603532"/>
                    <a:pt x="1886490" y="2614954"/>
                  </a:cubicBezTo>
                  <a:cubicBezTo>
                    <a:pt x="1886490" y="2626376"/>
                    <a:pt x="1877243" y="2635622"/>
                    <a:pt x="1865821" y="2635622"/>
                  </a:cubicBezTo>
                  <a:cubicBezTo>
                    <a:pt x="1854399" y="2635622"/>
                    <a:pt x="1844428" y="2626376"/>
                    <a:pt x="1844428" y="2614954"/>
                  </a:cubicBezTo>
                  <a:cubicBezTo>
                    <a:pt x="1844488" y="2603593"/>
                    <a:pt x="1853009" y="2594286"/>
                    <a:pt x="1864431" y="2594286"/>
                  </a:cubicBezTo>
                  <a:lnTo>
                    <a:pt x="1864431" y="2594286"/>
                  </a:lnTo>
                  <a:close/>
                  <a:moveTo>
                    <a:pt x="1766469" y="2594286"/>
                  </a:moveTo>
                  <a:lnTo>
                    <a:pt x="1767859" y="2594286"/>
                  </a:lnTo>
                  <a:cubicBezTo>
                    <a:pt x="1779281" y="2594286"/>
                    <a:pt x="1788527" y="2603532"/>
                    <a:pt x="1788527" y="2614954"/>
                  </a:cubicBezTo>
                  <a:cubicBezTo>
                    <a:pt x="1788527" y="2626376"/>
                    <a:pt x="1779281" y="2635622"/>
                    <a:pt x="1767859" y="2635622"/>
                  </a:cubicBezTo>
                  <a:cubicBezTo>
                    <a:pt x="1756437" y="2635622"/>
                    <a:pt x="1746465" y="2626376"/>
                    <a:pt x="1746465" y="2614954"/>
                  </a:cubicBezTo>
                  <a:cubicBezTo>
                    <a:pt x="1746465" y="2603593"/>
                    <a:pt x="1755047" y="2594286"/>
                    <a:pt x="1766469" y="2594286"/>
                  </a:cubicBezTo>
                  <a:lnTo>
                    <a:pt x="1766469" y="2594286"/>
                  </a:lnTo>
                  <a:close/>
                  <a:moveTo>
                    <a:pt x="1668506" y="2594286"/>
                  </a:moveTo>
                  <a:lnTo>
                    <a:pt x="1669896" y="2594286"/>
                  </a:lnTo>
                  <a:cubicBezTo>
                    <a:pt x="1681318" y="2594286"/>
                    <a:pt x="1690564" y="2603532"/>
                    <a:pt x="1690564" y="2614954"/>
                  </a:cubicBezTo>
                  <a:cubicBezTo>
                    <a:pt x="1690564" y="2626376"/>
                    <a:pt x="1681318" y="2635622"/>
                    <a:pt x="1669896" y="2635622"/>
                  </a:cubicBezTo>
                  <a:lnTo>
                    <a:pt x="1668506" y="2635622"/>
                  </a:lnTo>
                  <a:cubicBezTo>
                    <a:pt x="1657084" y="2635622"/>
                    <a:pt x="1647838" y="2626376"/>
                    <a:pt x="1647838" y="2614954"/>
                  </a:cubicBezTo>
                  <a:cubicBezTo>
                    <a:pt x="1647838" y="2603593"/>
                    <a:pt x="1657084" y="2594286"/>
                    <a:pt x="1668506" y="2594286"/>
                  </a:cubicBezTo>
                  <a:lnTo>
                    <a:pt x="1668506" y="2594286"/>
                  </a:lnTo>
                  <a:close/>
                  <a:moveTo>
                    <a:pt x="1570544" y="2594286"/>
                  </a:moveTo>
                  <a:lnTo>
                    <a:pt x="1571933" y="2594286"/>
                  </a:lnTo>
                  <a:cubicBezTo>
                    <a:pt x="1583355" y="2594286"/>
                    <a:pt x="1592602" y="2603532"/>
                    <a:pt x="1592602" y="2614954"/>
                  </a:cubicBezTo>
                  <a:cubicBezTo>
                    <a:pt x="1592602" y="2626376"/>
                    <a:pt x="1583355" y="2635622"/>
                    <a:pt x="1571933" y="2635622"/>
                  </a:cubicBezTo>
                  <a:lnTo>
                    <a:pt x="1570544" y="2635622"/>
                  </a:lnTo>
                  <a:cubicBezTo>
                    <a:pt x="1559122" y="2635622"/>
                    <a:pt x="1549875" y="2626376"/>
                    <a:pt x="1549875" y="2614954"/>
                  </a:cubicBezTo>
                  <a:cubicBezTo>
                    <a:pt x="1549815" y="2603593"/>
                    <a:pt x="1559122" y="2594286"/>
                    <a:pt x="1570544" y="2594286"/>
                  </a:cubicBezTo>
                  <a:lnTo>
                    <a:pt x="1570544" y="2594286"/>
                  </a:lnTo>
                  <a:close/>
                  <a:moveTo>
                    <a:pt x="1472581" y="2594286"/>
                  </a:moveTo>
                  <a:lnTo>
                    <a:pt x="1473971" y="2594286"/>
                  </a:lnTo>
                  <a:cubicBezTo>
                    <a:pt x="1485393" y="2594286"/>
                    <a:pt x="1494639" y="2603532"/>
                    <a:pt x="1494639" y="2614954"/>
                  </a:cubicBezTo>
                  <a:cubicBezTo>
                    <a:pt x="1494639" y="2626376"/>
                    <a:pt x="1485332" y="2635622"/>
                    <a:pt x="1473971" y="2635622"/>
                  </a:cubicBezTo>
                  <a:cubicBezTo>
                    <a:pt x="1462549" y="2635622"/>
                    <a:pt x="1452578" y="2626376"/>
                    <a:pt x="1452578" y="2614954"/>
                  </a:cubicBezTo>
                  <a:cubicBezTo>
                    <a:pt x="1452578" y="2603593"/>
                    <a:pt x="1461159" y="2594286"/>
                    <a:pt x="1472581" y="2594286"/>
                  </a:cubicBezTo>
                  <a:lnTo>
                    <a:pt x="1472581" y="2594286"/>
                  </a:lnTo>
                  <a:close/>
                  <a:moveTo>
                    <a:pt x="1374558" y="2594286"/>
                  </a:moveTo>
                  <a:lnTo>
                    <a:pt x="1375948" y="2594286"/>
                  </a:lnTo>
                  <a:cubicBezTo>
                    <a:pt x="1387370" y="2594286"/>
                    <a:pt x="1396616" y="2603532"/>
                    <a:pt x="1396616" y="2614954"/>
                  </a:cubicBezTo>
                  <a:cubicBezTo>
                    <a:pt x="1396616" y="2626376"/>
                    <a:pt x="1387370" y="2635622"/>
                    <a:pt x="1375948" y="2635622"/>
                  </a:cubicBezTo>
                  <a:cubicBezTo>
                    <a:pt x="1364526" y="2635622"/>
                    <a:pt x="1354555" y="2626376"/>
                    <a:pt x="1354555" y="2614954"/>
                  </a:cubicBezTo>
                  <a:cubicBezTo>
                    <a:pt x="1354555" y="2603593"/>
                    <a:pt x="1363136" y="2594286"/>
                    <a:pt x="1374558" y="2594286"/>
                  </a:cubicBezTo>
                  <a:lnTo>
                    <a:pt x="1374558" y="2594286"/>
                  </a:lnTo>
                  <a:close/>
                  <a:moveTo>
                    <a:pt x="1276596" y="2594286"/>
                  </a:moveTo>
                  <a:lnTo>
                    <a:pt x="1277985" y="2594286"/>
                  </a:lnTo>
                  <a:cubicBezTo>
                    <a:pt x="1289407" y="2594286"/>
                    <a:pt x="1298654" y="2603532"/>
                    <a:pt x="1298654" y="2614954"/>
                  </a:cubicBezTo>
                  <a:cubicBezTo>
                    <a:pt x="1298654" y="2626376"/>
                    <a:pt x="1289407" y="2635622"/>
                    <a:pt x="1277985" y="2635622"/>
                  </a:cubicBezTo>
                  <a:lnTo>
                    <a:pt x="1276596" y="2635622"/>
                  </a:lnTo>
                  <a:cubicBezTo>
                    <a:pt x="1265174" y="2635622"/>
                    <a:pt x="1255927" y="2626376"/>
                    <a:pt x="1255927" y="2614954"/>
                  </a:cubicBezTo>
                  <a:cubicBezTo>
                    <a:pt x="1255927" y="2603593"/>
                    <a:pt x="1265174" y="2594286"/>
                    <a:pt x="1276596" y="2594286"/>
                  </a:cubicBezTo>
                  <a:lnTo>
                    <a:pt x="1276596" y="2594286"/>
                  </a:lnTo>
                  <a:close/>
                  <a:moveTo>
                    <a:pt x="1178633" y="2594286"/>
                  </a:moveTo>
                  <a:lnTo>
                    <a:pt x="1180023" y="2594286"/>
                  </a:lnTo>
                  <a:cubicBezTo>
                    <a:pt x="1191445" y="2594286"/>
                    <a:pt x="1200691" y="2603532"/>
                    <a:pt x="1200691" y="2614954"/>
                  </a:cubicBezTo>
                  <a:cubicBezTo>
                    <a:pt x="1200691" y="2626376"/>
                    <a:pt x="1191445" y="2635622"/>
                    <a:pt x="1180023" y="2635622"/>
                  </a:cubicBezTo>
                  <a:lnTo>
                    <a:pt x="1178633" y="2635622"/>
                  </a:lnTo>
                  <a:cubicBezTo>
                    <a:pt x="1167211" y="2635622"/>
                    <a:pt x="1157965" y="2626376"/>
                    <a:pt x="1157965" y="2614954"/>
                  </a:cubicBezTo>
                  <a:cubicBezTo>
                    <a:pt x="1157965" y="2603593"/>
                    <a:pt x="1167211" y="2594286"/>
                    <a:pt x="1178633" y="2594286"/>
                  </a:cubicBezTo>
                  <a:lnTo>
                    <a:pt x="1178633" y="2594286"/>
                  </a:lnTo>
                  <a:close/>
                  <a:moveTo>
                    <a:pt x="1080670" y="2594286"/>
                  </a:moveTo>
                  <a:lnTo>
                    <a:pt x="1082060" y="2594286"/>
                  </a:lnTo>
                  <a:cubicBezTo>
                    <a:pt x="1093482" y="2594286"/>
                    <a:pt x="1102729" y="2603532"/>
                    <a:pt x="1102729" y="2614954"/>
                  </a:cubicBezTo>
                  <a:cubicBezTo>
                    <a:pt x="1102729" y="2626376"/>
                    <a:pt x="1093482" y="2635622"/>
                    <a:pt x="1082060" y="2635622"/>
                  </a:cubicBezTo>
                  <a:cubicBezTo>
                    <a:pt x="1070638" y="2635622"/>
                    <a:pt x="1060667" y="2626376"/>
                    <a:pt x="1060667" y="2614954"/>
                  </a:cubicBezTo>
                  <a:cubicBezTo>
                    <a:pt x="1060667" y="2603593"/>
                    <a:pt x="1069248" y="2594286"/>
                    <a:pt x="1080670" y="2594286"/>
                  </a:cubicBezTo>
                  <a:lnTo>
                    <a:pt x="1080670" y="2594286"/>
                  </a:lnTo>
                  <a:close/>
                  <a:moveTo>
                    <a:pt x="982708" y="2594286"/>
                  </a:moveTo>
                  <a:lnTo>
                    <a:pt x="984098" y="2594286"/>
                  </a:lnTo>
                  <a:cubicBezTo>
                    <a:pt x="995520" y="2594286"/>
                    <a:pt x="1004766" y="2603532"/>
                    <a:pt x="1004766" y="2614954"/>
                  </a:cubicBezTo>
                  <a:cubicBezTo>
                    <a:pt x="1004766" y="2626376"/>
                    <a:pt x="995459" y="2635622"/>
                    <a:pt x="984098" y="2635622"/>
                  </a:cubicBezTo>
                  <a:cubicBezTo>
                    <a:pt x="972676" y="2635622"/>
                    <a:pt x="962704" y="2626376"/>
                    <a:pt x="962704" y="2614954"/>
                  </a:cubicBezTo>
                  <a:cubicBezTo>
                    <a:pt x="962704" y="2603593"/>
                    <a:pt x="971286" y="2594286"/>
                    <a:pt x="982708" y="2594286"/>
                  </a:cubicBezTo>
                  <a:lnTo>
                    <a:pt x="982708" y="2594286"/>
                  </a:lnTo>
                  <a:close/>
                  <a:moveTo>
                    <a:pt x="884745" y="2594286"/>
                  </a:moveTo>
                  <a:lnTo>
                    <a:pt x="886135" y="2594286"/>
                  </a:lnTo>
                  <a:cubicBezTo>
                    <a:pt x="897557" y="2594286"/>
                    <a:pt x="906803" y="2603532"/>
                    <a:pt x="906803" y="2614954"/>
                  </a:cubicBezTo>
                  <a:cubicBezTo>
                    <a:pt x="906803" y="2626376"/>
                    <a:pt x="897557" y="2635622"/>
                    <a:pt x="886135" y="2635622"/>
                  </a:cubicBezTo>
                  <a:lnTo>
                    <a:pt x="884745" y="2635622"/>
                  </a:lnTo>
                  <a:cubicBezTo>
                    <a:pt x="873323" y="2635622"/>
                    <a:pt x="864077" y="2626376"/>
                    <a:pt x="864077" y="2614954"/>
                  </a:cubicBezTo>
                  <a:cubicBezTo>
                    <a:pt x="864017" y="2603593"/>
                    <a:pt x="873323" y="2594286"/>
                    <a:pt x="884745" y="2594286"/>
                  </a:cubicBezTo>
                  <a:lnTo>
                    <a:pt x="884745" y="2594286"/>
                  </a:lnTo>
                  <a:close/>
                  <a:moveTo>
                    <a:pt x="786722" y="2594286"/>
                  </a:moveTo>
                  <a:lnTo>
                    <a:pt x="788112" y="2594286"/>
                  </a:lnTo>
                  <a:cubicBezTo>
                    <a:pt x="799534" y="2594286"/>
                    <a:pt x="808780" y="2603532"/>
                    <a:pt x="808780" y="2614954"/>
                  </a:cubicBezTo>
                  <a:cubicBezTo>
                    <a:pt x="808780" y="2626376"/>
                    <a:pt x="799534" y="2635622"/>
                    <a:pt x="788112" y="2635622"/>
                  </a:cubicBezTo>
                  <a:lnTo>
                    <a:pt x="786722" y="2635622"/>
                  </a:lnTo>
                  <a:cubicBezTo>
                    <a:pt x="775300" y="2635622"/>
                    <a:pt x="766054" y="2626376"/>
                    <a:pt x="766054" y="2614954"/>
                  </a:cubicBezTo>
                  <a:cubicBezTo>
                    <a:pt x="766054" y="2603593"/>
                    <a:pt x="775300" y="2594286"/>
                    <a:pt x="786722" y="2594286"/>
                  </a:cubicBezTo>
                  <a:lnTo>
                    <a:pt x="786722" y="2594286"/>
                  </a:lnTo>
                  <a:close/>
                  <a:moveTo>
                    <a:pt x="688760" y="2594286"/>
                  </a:moveTo>
                  <a:lnTo>
                    <a:pt x="690150" y="2594286"/>
                  </a:lnTo>
                  <a:cubicBezTo>
                    <a:pt x="701572" y="2594286"/>
                    <a:pt x="710818" y="2603532"/>
                    <a:pt x="710818" y="2614954"/>
                  </a:cubicBezTo>
                  <a:cubicBezTo>
                    <a:pt x="710818" y="2626376"/>
                    <a:pt x="701572" y="2635622"/>
                    <a:pt x="690150" y="2635622"/>
                  </a:cubicBezTo>
                  <a:cubicBezTo>
                    <a:pt x="678728" y="2635622"/>
                    <a:pt x="668756" y="2626376"/>
                    <a:pt x="668756" y="2614954"/>
                  </a:cubicBezTo>
                  <a:cubicBezTo>
                    <a:pt x="668817" y="2603593"/>
                    <a:pt x="677338" y="2594286"/>
                    <a:pt x="688760" y="2594286"/>
                  </a:cubicBezTo>
                  <a:lnTo>
                    <a:pt x="688760" y="2594286"/>
                  </a:lnTo>
                  <a:close/>
                  <a:moveTo>
                    <a:pt x="590797" y="2594286"/>
                  </a:moveTo>
                  <a:lnTo>
                    <a:pt x="592187" y="2594286"/>
                  </a:lnTo>
                  <a:cubicBezTo>
                    <a:pt x="603609" y="2594286"/>
                    <a:pt x="612855" y="2603532"/>
                    <a:pt x="612855" y="2614954"/>
                  </a:cubicBezTo>
                  <a:cubicBezTo>
                    <a:pt x="612855" y="2626376"/>
                    <a:pt x="603609" y="2635622"/>
                    <a:pt x="592187" y="2635622"/>
                  </a:cubicBezTo>
                  <a:cubicBezTo>
                    <a:pt x="580765" y="2635622"/>
                    <a:pt x="570794" y="2626376"/>
                    <a:pt x="570794" y="2614954"/>
                  </a:cubicBezTo>
                  <a:cubicBezTo>
                    <a:pt x="570794" y="2603593"/>
                    <a:pt x="579375" y="2594286"/>
                    <a:pt x="590797" y="2594286"/>
                  </a:cubicBezTo>
                  <a:lnTo>
                    <a:pt x="590797" y="2594286"/>
                  </a:lnTo>
                  <a:close/>
                  <a:moveTo>
                    <a:pt x="492835" y="2594286"/>
                  </a:moveTo>
                  <a:lnTo>
                    <a:pt x="494224" y="2594286"/>
                  </a:lnTo>
                  <a:cubicBezTo>
                    <a:pt x="505646" y="2594286"/>
                    <a:pt x="514893" y="2603532"/>
                    <a:pt x="514893" y="2614954"/>
                  </a:cubicBezTo>
                  <a:cubicBezTo>
                    <a:pt x="514893" y="2626376"/>
                    <a:pt x="505646" y="2635622"/>
                    <a:pt x="494224" y="2635622"/>
                  </a:cubicBezTo>
                  <a:cubicBezTo>
                    <a:pt x="482803" y="2635622"/>
                    <a:pt x="472831" y="2626376"/>
                    <a:pt x="472831" y="2614954"/>
                  </a:cubicBezTo>
                  <a:cubicBezTo>
                    <a:pt x="472831" y="2603593"/>
                    <a:pt x="481413" y="2594286"/>
                    <a:pt x="492835" y="2594286"/>
                  </a:cubicBezTo>
                  <a:lnTo>
                    <a:pt x="492835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BAD3FE6-8B01-4EF2-B894-B7AD98C4DE42}"/>
                </a:ext>
              </a:extLst>
            </p:cNvPr>
            <p:cNvSpPr/>
            <p:nvPr/>
          </p:nvSpPr>
          <p:spPr>
            <a:xfrm>
              <a:off x="1102724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aphic 2">
            <a:extLst>
              <a:ext uri="{FF2B5EF4-FFF2-40B4-BE49-F238E27FC236}">
                <a16:creationId xmlns:a16="http://schemas.microsoft.com/office/drawing/2014/main" id="{11DA88A0-1C16-E993-790B-C533C29F1716}"/>
              </a:ext>
            </a:extLst>
          </p:cNvPr>
          <p:cNvGrpSpPr/>
          <p:nvPr/>
        </p:nvGrpSpPr>
        <p:grpSpPr>
          <a:xfrm>
            <a:off x="8463983" y="3378232"/>
            <a:ext cx="2905763" cy="2607186"/>
            <a:chOff x="8673580" y="3504081"/>
            <a:chExt cx="3017742" cy="2707659"/>
          </a:xfrm>
          <a:solidFill>
            <a:schemeClr val="tx1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2717090-8545-2B38-FDC9-569D51FE057F}"/>
                </a:ext>
              </a:extLst>
            </p:cNvPr>
            <p:cNvSpPr/>
            <p:nvPr/>
          </p:nvSpPr>
          <p:spPr>
            <a:xfrm>
              <a:off x="8673580" y="6026451"/>
              <a:ext cx="92644" cy="185289"/>
            </a:xfrm>
            <a:custGeom>
              <a:avLst/>
              <a:gdLst>
                <a:gd name="connsiteX0" fmla="*/ 92644 w 92644"/>
                <a:gd name="connsiteY0" fmla="*/ 0 h 185289"/>
                <a:gd name="connsiteX1" fmla="*/ 0 w 92644"/>
                <a:gd name="connsiteY1" fmla="*/ 92645 h 185289"/>
                <a:gd name="connsiteX2" fmla="*/ 92644 w 92644"/>
                <a:gd name="connsiteY2" fmla="*/ 185289 h 185289"/>
                <a:gd name="connsiteX3" fmla="*/ 92644 w 92644"/>
                <a:gd name="connsiteY3" fmla="*/ 0 h 18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89">
                  <a:moveTo>
                    <a:pt x="92644" y="0"/>
                  </a:moveTo>
                  <a:lnTo>
                    <a:pt x="0" y="92645"/>
                  </a:lnTo>
                  <a:lnTo>
                    <a:pt x="92644" y="185289"/>
                  </a:lnTo>
                  <a:lnTo>
                    <a:pt x="92644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0704328-6766-41C6-FABD-71FEB0DB73FB}"/>
                </a:ext>
              </a:extLst>
            </p:cNvPr>
            <p:cNvSpPr/>
            <p:nvPr/>
          </p:nvSpPr>
          <p:spPr>
            <a:xfrm>
              <a:off x="8825419" y="3504081"/>
              <a:ext cx="2865903" cy="2635682"/>
            </a:xfrm>
            <a:custGeom>
              <a:avLst/>
              <a:gdLst>
                <a:gd name="connsiteX0" fmla="*/ 2845236 w 2865903"/>
                <a:gd name="connsiteY0" fmla="*/ 1190720 h 2635682"/>
                <a:gd name="connsiteX1" fmla="*/ 2865904 w 2865903"/>
                <a:gd name="connsiteY1" fmla="*/ 1170052 h 2635682"/>
                <a:gd name="connsiteX2" fmla="*/ 2865904 w 2865903"/>
                <a:gd name="connsiteY2" fmla="*/ 1168661 h 2635682"/>
                <a:gd name="connsiteX3" fmla="*/ 2824507 w 2865903"/>
                <a:gd name="connsiteY3" fmla="*/ 1168661 h 2635682"/>
                <a:gd name="connsiteX4" fmla="*/ 2824507 w 2865903"/>
                <a:gd name="connsiteY4" fmla="*/ 1170052 h 2635682"/>
                <a:gd name="connsiteX5" fmla="*/ 2845236 w 2865903"/>
                <a:gd name="connsiteY5" fmla="*/ 1190720 h 2635682"/>
                <a:gd name="connsiteX6" fmla="*/ 2845236 w 2865903"/>
                <a:gd name="connsiteY6" fmla="*/ 1190720 h 2635682"/>
                <a:gd name="connsiteX7" fmla="*/ 2471092 w 2865903"/>
                <a:gd name="connsiteY7" fmla="*/ 41336 h 2635682"/>
                <a:gd name="connsiteX8" fmla="*/ 2472482 w 2865903"/>
                <a:gd name="connsiteY8" fmla="*/ 41336 h 2635682"/>
                <a:gd name="connsiteX9" fmla="*/ 2493151 w 2865903"/>
                <a:gd name="connsiteY9" fmla="*/ 20668 h 2635682"/>
                <a:gd name="connsiteX10" fmla="*/ 2472482 w 2865903"/>
                <a:gd name="connsiteY10" fmla="*/ 0 h 2635682"/>
                <a:gd name="connsiteX11" fmla="*/ 2471092 w 2865903"/>
                <a:gd name="connsiteY11" fmla="*/ 0 h 2635682"/>
                <a:gd name="connsiteX12" fmla="*/ 2450424 w 2865903"/>
                <a:gd name="connsiteY12" fmla="*/ 20668 h 2635682"/>
                <a:gd name="connsiteX13" fmla="*/ 2471092 w 2865903"/>
                <a:gd name="connsiteY13" fmla="*/ 41336 h 2635682"/>
                <a:gd name="connsiteX14" fmla="*/ 2471092 w 2865903"/>
                <a:gd name="connsiteY14" fmla="*/ 41336 h 2635682"/>
                <a:gd name="connsiteX15" fmla="*/ 2373069 w 2865903"/>
                <a:gd name="connsiteY15" fmla="*/ 41336 h 2635682"/>
                <a:gd name="connsiteX16" fmla="*/ 2374459 w 2865903"/>
                <a:gd name="connsiteY16" fmla="*/ 41336 h 2635682"/>
                <a:gd name="connsiteX17" fmla="*/ 2395127 w 2865903"/>
                <a:gd name="connsiteY17" fmla="*/ 20668 h 2635682"/>
                <a:gd name="connsiteX18" fmla="*/ 2374459 w 2865903"/>
                <a:gd name="connsiteY18" fmla="*/ 0 h 2635682"/>
                <a:gd name="connsiteX19" fmla="*/ 2373069 w 2865903"/>
                <a:gd name="connsiteY19" fmla="*/ 0 h 2635682"/>
                <a:gd name="connsiteX20" fmla="*/ 2352401 w 2865903"/>
                <a:gd name="connsiteY20" fmla="*/ 20668 h 2635682"/>
                <a:gd name="connsiteX21" fmla="*/ 2373069 w 2865903"/>
                <a:gd name="connsiteY21" fmla="*/ 41336 h 2635682"/>
                <a:gd name="connsiteX22" fmla="*/ 2373069 w 2865903"/>
                <a:gd name="connsiteY22" fmla="*/ 41336 h 2635682"/>
                <a:gd name="connsiteX23" fmla="*/ 2569780 w 2865903"/>
                <a:gd name="connsiteY23" fmla="*/ 49737 h 2635682"/>
                <a:gd name="connsiteX24" fmla="*/ 2590025 w 2865903"/>
                <a:gd name="connsiteY24" fmla="*/ 33238 h 2635682"/>
                <a:gd name="connsiteX25" fmla="*/ 2573950 w 2865903"/>
                <a:gd name="connsiteY25" fmla="*/ 8823 h 2635682"/>
                <a:gd name="connsiteX26" fmla="*/ 2548870 w 2865903"/>
                <a:gd name="connsiteY26" fmla="*/ 24536 h 2635682"/>
                <a:gd name="connsiteX27" fmla="*/ 2563797 w 2865903"/>
                <a:gd name="connsiteY27" fmla="*/ 48951 h 2635682"/>
                <a:gd name="connsiteX28" fmla="*/ 2565550 w 2865903"/>
                <a:gd name="connsiteY28" fmla="*/ 49314 h 2635682"/>
                <a:gd name="connsiteX29" fmla="*/ 2569780 w 2865903"/>
                <a:gd name="connsiteY29" fmla="*/ 49737 h 2635682"/>
                <a:gd name="connsiteX30" fmla="*/ 2569780 w 2865903"/>
                <a:gd name="connsiteY30" fmla="*/ 49737 h 2635682"/>
                <a:gd name="connsiteX31" fmla="*/ 2661155 w 2865903"/>
                <a:gd name="connsiteY31" fmla="*/ 84123 h 2635682"/>
                <a:gd name="connsiteX32" fmla="*/ 2679406 w 2865903"/>
                <a:gd name="connsiteY32" fmla="*/ 73185 h 2635682"/>
                <a:gd name="connsiteX33" fmla="*/ 2670885 w 2865903"/>
                <a:gd name="connsiteY33" fmla="*/ 45204 h 2635682"/>
                <a:gd name="connsiteX34" fmla="*/ 2642300 w 2865903"/>
                <a:gd name="connsiteY34" fmla="*/ 53061 h 2635682"/>
                <a:gd name="connsiteX35" fmla="*/ 2649975 w 2865903"/>
                <a:gd name="connsiteY35" fmla="*/ 80920 h 2635682"/>
                <a:gd name="connsiteX36" fmla="*/ 2651425 w 2865903"/>
                <a:gd name="connsiteY36" fmla="*/ 81706 h 2635682"/>
                <a:gd name="connsiteX37" fmla="*/ 2661155 w 2865903"/>
                <a:gd name="connsiteY37" fmla="*/ 84123 h 2635682"/>
                <a:gd name="connsiteX38" fmla="*/ 2661155 w 2865903"/>
                <a:gd name="connsiteY38" fmla="*/ 84123 h 2635682"/>
                <a:gd name="connsiteX39" fmla="*/ 2739598 w 2865903"/>
                <a:gd name="connsiteY39" fmla="*/ 142321 h 2635682"/>
                <a:gd name="connsiteX40" fmla="*/ 2754646 w 2865903"/>
                <a:gd name="connsiteY40" fmla="*/ 135794 h 2635682"/>
                <a:gd name="connsiteX41" fmla="*/ 2753740 w 2865903"/>
                <a:gd name="connsiteY41" fmla="*/ 106544 h 2635682"/>
                <a:gd name="connsiteX42" fmla="*/ 2724187 w 2865903"/>
                <a:gd name="connsiteY42" fmla="*/ 106725 h 2635682"/>
                <a:gd name="connsiteX43" fmla="*/ 2723946 w 2865903"/>
                <a:gd name="connsiteY43" fmla="*/ 135250 h 2635682"/>
                <a:gd name="connsiteX44" fmla="*/ 2725396 w 2865903"/>
                <a:gd name="connsiteY44" fmla="*/ 136640 h 2635682"/>
                <a:gd name="connsiteX45" fmla="*/ 2739598 w 2865903"/>
                <a:gd name="connsiteY45" fmla="*/ 142321 h 2635682"/>
                <a:gd name="connsiteX46" fmla="*/ 2739598 w 2865903"/>
                <a:gd name="connsiteY46" fmla="*/ 142321 h 2635682"/>
                <a:gd name="connsiteX47" fmla="*/ 2799186 w 2865903"/>
                <a:gd name="connsiteY47" fmla="*/ 219676 h 2635682"/>
                <a:gd name="connsiteX48" fmla="*/ 2809519 w 2865903"/>
                <a:gd name="connsiteY48" fmla="*/ 216896 h 2635682"/>
                <a:gd name="connsiteX49" fmla="*/ 2817134 w 2865903"/>
                <a:gd name="connsiteY49" fmla="*/ 188613 h 2635682"/>
                <a:gd name="connsiteX50" fmla="*/ 2788549 w 2865903"/>
                <a:gd name="connsiteY50" fmla="*/ 180394 h 2635682"/>
                <a:gd name="connsiteX51" fmla="*/ 2780572 w 2865903"/>
                <a:gd name="connsiteY51" fmla="*/ 208072 h 2635682"/>
                <a:gd name="connsiteX52" fmla="*/ 2781297 w 2865903"/>
                <a:gd name="connsiteY52" fmla="*/ 209281 h 2635682"/>
                <a:gd name="connsiteX53" fmla="*/ 2799186 w 2865903"/>
                <a:gd name="connsiteY53" fmla="*/ 219676 h 2635682"/>
                <a:gd name="connsiteX54" fmla="*/ 2799186 w 2865903"/>
                <a:gd name="connsiteY54" fmla="*/ 219676 h 2635682"/>
                <a:gd name="connsiteX55" fmla="*/ 2835083 w 2865903"/>
                <a:gd name="connsiteY55" fmla="*/ 310446 h 2635682"/>
                <a:gd name="connsiteX56" fmla="*/ 2839918 w 2865903"/>
                <a:gd name="connsiteY56" fmla="*/ 309903 h 2635682"/>
                <a:gd name="connsiteX57" fmla="*/ 2855267 w 2865903"/>
                <a:gd name="connsiteY57" fmla="*/ 285004 h 2635682"/>
                <a:gd name="connsiteX58" fmla="*/ 2854905 w 2865903"/>
                <a:gd name="connsiteY58" fmla="*/ 283554 h 2635682"/>
                <a:gd name="connsiteX59" fmla="*/ 2829946 w 2865903"/>
                <a:gd name="connsiteY59" fmla="*/ 268324 h 2635682"/>
                <a:gd name="connsiteX60" fmla="*/ 2814717 w 2865903"/>
                <a:gd name="connsiteY60" fmla="*/ 293283 h 2635682"/>
                <a:gd name="connsiteX61" fmla="*/ 2834841 w 2865903"/>
                <a:gd name="connsiteY61" fmla="*/ 288388 h 2635682"/>
                <a:gd name="connsiteX62" fmla="*/ 2815019 w 2865903"/>
                <a:gd name="connsiteY62" fmla="*/ 294553 h 2635682"/>
                <a:gd name="connsiteX63" fmla="*/ 2835083 w 2865903"/>
                <a:gd name="connsiteY63" fmla="*/ 310446 h 2635682"/>
                <a:gd name="connsiteX64" fmla="*/ 2835083 w 2865903"/>
                <a:gd name="connsiteY64" fmla="*/ 310446 h 2635682"/>
                <a:gd name="connsiteX65" fmla="*/ 2844933 w 2865903"/>
                <a:gd name="connsiteY65" fmla="*/ 407623 h 2635682"/>
                <a:gd name="connsiteX66" fmla="*/ 2865662 w 2865903"/>
                <a:gd name="connsiteY66" fmla="*/ 386955 h 2635682"/>
                <a:gd name="connsiteX67" fmla="*/ 2865662 w 2865903"/>
                <a:gd name="connsiteY67" fmla="*/ 385565 h 2635682"/>
                <a:gd name="connsiteX68" fmla="*/ 2844994 w 2865903"/>
                <a:gd name="connsiteY68" fmla="*/ 364897 h 2635682"/>
                <a:gd name="connsiteX69" fmla="*/ 2824325 w 2865903"/>
                <a:gd name="connsiteY69" fmla="*/ 385565 h 2635682"/>
                <a:gd name="connsiteX70" fmla="*/ 2824325 w 2865903"/>
                <a:gd name="connsiteY70" fmla="*/ 386955 h 2635682"/>
                <a:gd name="connsiteX71" fmla="*/ 2844933 w 2865903"/>
                <a:gd name="connsiteY71" fmla="*/ 407623 h 2635682"/>
                <a:gd name="connsiteX72" fmla="*/ 2844933 w 2865903"/>
                <a:gd name="connsiteY72" fmla="*/ 407623 h 2635682"/>
                <a:gd name="connsiteX73" fmla="*/ 2844933 w 2865903"/>
                <a:gd name="connsiteY73" fmla="*/ 505586 h 2635682"/>
                <a:gd name="connsiteX74" fmla="*/ 2865662 w 2865903"/>
                <a:gd name="connsiteY74" fmla="*/ 484918 h 2635682"/>
                <a:gd name="connsiteX75" fmla="*/ 2865662 w 2865903"/>
                <a:gd name="connsiteY75" fmla="*/ 483528 h 2635682"/>
                <a:gd name="connsiteX76" fmla="*/ 2844994 w 2865903"/>
                <a:gd name="connsiteY76" fmla="*/ 462860 h 2635682"/>
                <a:gd name="connsiteX77" fmla="*/ 2824325 w 2865903"/>
                <a:gd name="connsiteY77" fmla="*/ 483528 h 2635682"/>
                <a:gd name="connsiteX78" fmla="*/ 2824325 w 2865903"/>
                <a:gd name="connsiteY78" fmla="*/ 484918 h 2635682"/>
                <a:gd name="connsiteX79" fmla="*/ 2844933 w 2865903"/>
                <a:gd name="connsiteY79" fmla="*/ 505586 h 2635682"/>
                <a:gd name="connsiteX80" fmla="*/ 2844933 w 2865903"/>
                <a:gd name="connsiteY80" fmla="*/ 505586 h 2635682"/>
                <a:gd name="connsiteX81" fmla="*/ 2844933 w 2865903"/>
                <a:gd name="connsiteY81" fmla="*/ 603549 h 2635682"/>
                <a:gd name="connsiteX82" fmla="*/ 2865662 w 2865903"/>
                <a:gd name="connsiteY82" fmla="*/ 582880 h 2635682"/>
                <a:gd name="connsiteX83" fmla="*/ 2865662 w 2865903"/>
                <a:gd name="connsiteY83" fmla="*/ 581490 h 2635682"/>
                <a:gd name="connsiteX84" fmla="*/ 2844994 w 2865903"/>
                <a:gd name="connsiteY84" fmla="*/ 560822 h 2635682"/>
                <a:gd name="connsiteX85" fmla="*/ 2824325 w 2865903"/>
                <a:gd name="connsiteY85" fmla="*/ 581490 h 2635682"/>
                <a:gd name="connsiteX86" fmla="*/ 2824325 w 2865903"/>
                <a:gd name="connsiteY86" fmla="*/ 582880 h 2635682"/>
                <a:gd name="connsiteX87" fmla="*/ 2844933 w 2865903"/>
                <a:gd name="connsiteY87" fmla="*/ 603549 h 2635682"/>
                <a:gd name="connsiteX88" fmla="*/ 2844933 w 2865903"/>
                <a:gd name="connsiteY88" fmla="*/ 603549 h 2635682"/>
                <a:gd name="connsiteX89" fmla="*/ 2844933 w 2865903"/>
                <a:gd name="connsiteY89" fmla="*/ 701511 h 2635682"/>
                <a:gd name="connsiteX90" fmla="*/ 2865662 w 2865903"/>
                <a:gd name="connsiteY90" fmla="*/ 680843 h 2635682"/>
                <a:gd name="connsiteX91" fmla="*/ 2865662 w 2865903"/>
                <a:gd name="connsiteY91" fmla="*/ 679453 h 2635682"/>
                <a:gd name="connsiteX92" fmla="*/ 2844994 w 2865903"/>
                <a:gd name="connsiteY92" fmla="*/ 658785 h 2635682"/>
                <a:gd name="connsiteX93" fmla="*/ 2824325 w 2865903"/>
                <a:gd name="connsiteY93" fmla="*/ 679453 h 2635682"/>
                <a:gd name="connsiteX94" fmla="*/ 2824325 w 2865903"/>
                <a:gd name="connsiteY94" fmla="*/ 680843 h 2635682"/>
                <a:gd name="connsiteX95" fmla="*/ 2844933 w 2865903"/>
                <a:gd name="connsiteY95" fmla="*/ 701511 h 2635682"/>
                <a:gd name="connsiteX96" fmla="*/ 2844933 w 2865903"/>
                <a:gd name="connsiteY96" fmla="*/ 701511 h 2635682"/>
                <a:gd name="connsiteX97" fmla="*/ 2844933 w 2865903"/>
                <a:gd name="connsiteY97" fmla="*/ 799534 h 2635682"/>
                <a:gd name="connsiteX98" fmla="*/ 2865662 w 2865903"/>
                <a:gd name="connsiteY98" fmla="*/ 778866 h 2635682"/>
                <a:gd name="connsiteX99" fmla="*/ 2844994 w 2865903"/>
                <a:gd name="connsiteY99" fmla="*/ 757473 h 2635682"/>
                <a:gd name="connsiteX100" fmla="*/ 2824325 w 2865903"/>
                <a:gd name="connsiteY100" fmla="*/ 777476 h 2635682"/>
                <a:gd name="connsiteX101" fmla="*/ 2824325 w 2865903"/>
                <a:gd name="connsiteY101" fmla="*/ 778866 h 2635682"/>
                <a:gd name="connsiteX102" fmla="*/ 2844933 w 2865903"/>
                <a:gd name="connsiteY102" fmla="*/ 799534 h 2635682"/>
                <a:gd name="connsiteX103" fmla="*/ 2844933 w 2865903"/>
                <a:gd name="connsiteY103" fmla="*/ 799534 h 2635682"/>
                <a:gd name="connsiteX104" fmla="*/ 2844933 w 2865903"/>
                <a:gd name="connsiteY104" fmla="*/ 897497 h 2635682"/>
                <a:gd name="connsiteX105" fmla="*/ 2865662 w 2865903"/>
                <a:gd name="connsiteY105" fmla="*/ 876829 h 2635682"/>
                <a:gd name="connsiteX106" fmla="*/ 2844994 w 2865903"/>
                <a:gd name="connsiteY106" fmla="*/ 855435 h 2635682"/>
                <a:gd name="connsiteX107" fmla="*/ 2824325 w 2865903"/>
                <a:gd name="connsiteY107" fmla="*/ 875439 h 2635682"/>
                <a:gd name="connsiteX108" fmla="*/ 2824325 w 2865903"/>
                <a:gd name="connsiteY108" fmla="*/ 876829 h 2635682"/>
                <a:gd name="connsiteX109" fmla="*/ 2844933 w 2865903"/>
                <a:gd name="connsiteY109" fmla="*/ 897497 h 2635682"/>
                <a:gd name="connsiteX110" fmla="*/ 2844933 w 2865903"/>
                <a:gd name="connsiteY110" fmla="*/ 897497 h 2635682"/>
                <a:gd name="connsiteX111" fmla="*/ 2844933 w 2865903"/>
                <a:gd name="connsiteY111" fmla="*/ 995459 h 2635682"/>
                <a:gd name="connsiteX112" fmla="*/ 2865662 w 2865903"/>
                <a:gd name="connsiteY112" fmla="*/ 974791 h 2635682"/>
                <a:gd name="connsiteX113" fmla="*/ 2844994 w 2865903"/>
                <a:gd name="connsiteY113" fmla="*/ 953398 h 2635682"/>
                <a:gd name="connsiteX114" fmla="*/ 2824325 w 2865903"/>
                <a:gd name="connsiteY114" fmla="*/ 973401 h 2635682"/>
                <a:gd name="connsiteX115" fmla="*/ 2824325 w 2865903"/>
                <a:gd name="connsiteY115" fmla="*/ 974791 h 2635682"/>
                <a:gd name="connsiteX116" fmla="*/ 2844933 w 2865903"/>
                <a:gd name="connsiteY116" fmla="*/ 995459 h 2635682"/>
                <a:gd name="connsiteX117" fmla="*/ 2844933 w 2865903"/>
                <a:gd name="connsiteY117" fmla="*/ 995459 h 2635682"/>
                <a:gd name="connsiteX118" fmla="*/ 2844933 w 2865903"/>
                <a:gd name="connsiteY118" fmla="*/ 1093422 h 2635682"/>
                <a:gd name="connsiteX119" fmla="*/ 2865662 w 2865903"/>
                <a:gd name="connsiteY119" fmla="*/ 1072754 h 2635682"/>
                <a:gd name="connsiteX120" fmla="*/ 2865662 w 2865903"/>
                <a:gd name="connsiteY120" fmla="*/ 1071364 h 2635682"/>
                <a:gd name="connsiteX121" fmla="*/ 2844994 w 2865903"/>
                <a:gd name="connsiteY121" fmla="*/ 1050696 h 2635682"/>
                <a:gd name="connsiteX122" fmla="*/ 2824325 w 2865903"/>
                <a:gd name="connsiteY122" fmla="*/ 1071364 h 2635682"/>
                <a:gd name="connsiteX123" fmla="*/ 2824325 w 2865903"/>
                <a:gd name="connsiteY123" fmla="*/ 1072754 h 2635682"/>
                <a:gd name="connsiteX124" fmla="*/ 2844933 w 2865903"/>
                <a:gd name="connsiteY124" fmla="*/ 1093422 h 2635682"/>
                <a:gd name="connsiteX125" fmla="*/ 2844933 w 2865903"/>
                <a:gd name="connsiteY125" fmla="*/ 1093422 h 2635682"/>
                <a:gd name="connsiteX126" fmla="*/ 2845236 w 2865903"/>
                <a:gd name="connsiteY126" fmla="*/ 1288682 h 2635682"/>
                <a:gd name="connsiteX127" fmla="*/ 2865904 w 2865903"/>
                <a:gd name="connsiteY127" fmla="*/ 1268014 h 2635682"/>
                <a:gd name="connsiteX128" fmla="*/ 2865904 w 2865903"/>
                <a:gd name="connsiteY128" fmla="*/ 1266624 h 2635682"/>
                <a:gd name="connsiteX129" fmla="*/ 2845236 w 2865903"/>
                <a:gd name="connsiteY129" fmla="*/ 1245956 h 2635682"/>
                <a:gd name="connsiteX130" fmla="*/ 2824567 w 2865903"/>
                <a:gd name="connsiteY130" fmla="*/ 1266624 h 2635682"/>
                <a:gd name="connsiteX131" fmla="*/ 2824567 w 2865903"/>
                <a:gd name="connsiteY131" fmla="*/ 1268014 h 2635682"/>
                <a:gd name="connsiteX132" fmla="*/ 2845236 w 2865903"/>
                <a:gd name="connsiteY132" fmla="*/ 1288682 h 2635682"/>
                <a:gd name="connsiteX133" fmla="*/ 2845236 w 2865903"/>
                <a:gd name="connsiteY133" fmla="*/ 1288682 h 2635682"/>
                <a:gd name="connsiteX134" fmla="*/ 2845236 w 2865903"/>
                <a:gd name="connsiteY134" fmla="*/ 1386705 h 2635682"/>
                <a:gd name="connsiteX135" fmla="*/ 2865904 w 2865903"/>
                <a:gd name="connsiteY135" fmla="*/ 1366037 h 2635682"/>
                <a:gd name="connsiteX136" fmla="*/ 2865904 w 2865903"/>
                <a:gd name="connsiteY136" fmla="*/ 1364647 h 2635682"/>
                <a:gd name="connsiteX137" fmla="*/ 2845236 w 2865903"/>
                <a:gd name="connsiteY137" fmla="*/ 1343979 h 2635682"/>
                <a:gd name="connsiteX138" fmla="*/ 2824567 w 2865903"/>
                <a:gd name="connsiteY138" fmla="*/ 1364647 h 2635682"/>
                <a:gd name="connsiteX139" fmla="*/ 2824567 w 2865903"/>
                <a:gd name="connsiteY139" fmla="*/ 1366037 h 2635682"/>
                <a:gd name="connsiteX140" fmla="*/ 2845236 w 2865903"/>
                <a:gd name="connsiteY140" fmla="*/ 1386705 h 2635682"/>
                <a:gd name="connsiteX141" fmla="*/ 2845236 w 2865903"/>
                <a:gd name="connsiteY141" fmla="*/ 1386705 h 2635682"/>
                <a:gd name="connsiteX142" fmla="*/ 2845236 w 2865903"/>
                <a:gd name="connsiteY142" fmla="*/ 1484668 h 2635682"/>
                <a:gd name="connsiteX143" fmla="*/ 2865904 w 2865903"/>
                <a:gd name="connsiteY143" fmla="*/ 1464000 h 2635682"/>
                <a:gd name="connsiteX144" fmla="*/ 2865904 w 2865903"/>
                <a:gd name="connsiteY144" fmla="*/ 1462610 h 2635682"/>
                <a:gd name="connsiteX145" fmla="*/ 2845236 w 2865903"/>
                <a:gd name="connsiteY145" fmla="*/ 1441941 h 2635682"/>
                <a:gd name="connsiteX146" fmla="*/ 2824567 w 2865903"/>
                <a:gd name="connsiteY146" fmla="*/ 1462610 h 2635682"/>
                <a:gd name="connsiteX147" fmla="*/ 2824567 w 2865903"/>
                <a:gd name="connsiteY147" fmla="*/ 1464000 h 2635682"/>
                <a:gd name="connsiteX148" fmla="*/ 2845236 w 2865903"/>
                <a:gd name="connsiteY148" fmla="*/ 1484668 h 2635682"/>
                <a:gd name="connsiteX149" fmla="*/ 2845236 w 2865903"/>
                <a:gd name="connsiteY149" fmla="*/ 1484668 h 2635682"/>
                <a:gd name="connsiteX150" fmla="*/ 2471395 w 2865903"/>
                <a:gd name="connsiteY150" fmla="*/ 2593319 h 2635682"/>
                <a:gd name="connsiteX151" fmla="*/ 2472785 w 2865903"/>
                <a:gd name="connsiteY151" fmla="*/ 2593319 h 2635682"/>
                <a:gd name="connsiteX152" fmla="*/ 2493452 w 2865903"/>
                <a:gd name="connsiteY152" fmla="*/ 2613987 h 2635682"/>
                <a:gd name="connsiteX153" fmla="*/ 2472785 w 2865903"/>
                <a:gd name="connsiteY153" fmla="*/ 2634656 h 2635682"/>
                <a:gd name="connsiteX154" fmla="*/ 2471395 w 2865903"/>
                <a:gd name="connsiteY154" fmla="*/ 2634656 h 2635682"/>
                <a:gd name="connsiteX155" fmla="*/ 2450726 w 2865903"/>
                <a:gd name="connsiteY155" fmla="*/ 2613987 h 2635682"/>
                <a:gd name="connsiteX156" fmla="*/ 2471395 w 2865903"/>
                <a:gd name="connsiteY156" fmla="*/ 2593319 h 2635682"/>
                <a:gd name="connsiteX157" fmla="*/ 2471395 w 2865903"/>
                <a:gd name="connsiteY157" fmla="*/ 2593319 h 2635682"/>
                <a:gd name="connsiteX158" fmla="*/ 2570143 w 2865903"/>
                <a:gd name="connsiteY158" fmla="*/ 2584859 h 2635682"/>
                <a:gd name="connsiteX159" fmla="*/ 2590388 w 2865903"/>
                <a:gd name="connsiteY159" fmla="*/ 2601417 h 2635682"/>
                <a:gd name="connsiteX160" fmla="*/ 2574312 w 2865903"/>
                <a:gd name="connsiteY160" fmla="*/ 2625832 h 2635682"/>
                <a:gd name="connsiteX161" fmla="*/ 2549232 w 2865903"/>
                <a:gd name="connsiteY161" fmla="*/ 2610120 h 2635682"/>
                <a:gd name="connsiteX162" fmla="*/ 2564220 w 2865903"/>
                <a:gd name="connsiteY162" fmla="*/ 2585704 h 2635682"/>
                <a:gd name="connsiteX163" fmla="*/ 2565972 w 2865903"/>
                <a:gd name="connsiteY163" fmla="*/ 2585342 h 2635682"/>
                <a:gd name="connsiteX164" fmla="*/ 2570143 w 2865903"/>
                <a:gd name="connsiteY164" fmla="*/ 2584859 h 2635682"/>
                <a:gd name="connsiteX165" fmla="*/ 2570143 w 2865903"/>
                <a:gd name="connsiteY165" fmla="*/ 2584859 h 2635682"/>
                <a:gd name="connsiteX166" fmla="*/ 2661458 w 2865903"/>
                <a:gd name="connsiteY166" fmla="*/ 2550472 h 2635682"/>
                <a:gd name="connsiteX167" fmla="*/ 2679709 w 2865903"/>
                <a:gd name="connsiteY167" fmla="*/ 2561410 h 2635682"/>
                <a:gd name="connsiteX168" fmla="*/ 2671187 w 2865903"/>
                <a:gd name="connsiteY168" fmla="*/ 2589391 h 2635682"/>
                <a:gd name="connsiteX169" fmla="*/ 2642602 w 2865903"/>
                <a:gd name="connsiteY169" fmla="*/ 2581474 h 2635682"/>
                <a:gd name="connsiteX170" fmla="*/ 2650278 w 2865903"/>
                <a:gd name="connsiteY170" fmla="*/ 2553675 h 2635682"/>
                <a:gd name="connsiteX171" fmla="*/ 2651728 w 2865903"/>
                <a:gd name="connsiteY171" fmla="*/ 2552889 h 2635682"/>
                <a:gd name="connsiteX172" fmla="*/ 2661458 w 2865903"/>
                <a:gd name="connsiteY172" fmla="*/ 2550472 h 2635682"/>
                <a:gd name="connsiteX173" fmla="*/ 2661458 w 2865903"/>
                <a:gd name="connsiteY173" fmla="*/ 2550472 h 2635682"/>
                <a:gd name="connsiteX174" fmla="*/ 2739900 w 2865903"/>
                <a:gd name="connsiteY174" fmla="*/ 2492335 h 2635682"/>
                <a:gd name="connsiteX175" fmla="*/ 2755008 w 2865903"/>
                <a:gd name="connsiteY175" fmla="*/ 2498862 h 2635682"/>
                <a:gd name="connsiteX176" fmla="*/ 2754102 w 2865903"/>
                <a:gd name="connsiteY176" fmla="*/ 2528111 h 2635682"/>
                <a:gd name="connsiteX177" fmla="*/ 2724610 w 2865903"/>
                <a:gd name="connsiteY177" fmla="*/ 2527930 h 2635682"/>
                <a:gd name="connsiteX178" fmla="*/ 2724369 w 2865903"/>
                <a:gd name="connsiteY178" fmla="*/ 2499345 h 2635682"/>
                <a:gd name="connsiteX179" fmla="*/ 2725819 w 2865903"/>
                <a:gd name="connsiteY179" fmla="*/ 2497955 h 2635682"/>
                <a:gd name="connsiteX180" fmla="*/ 2739900 w 2865903"/>
                <a:gd name="connsiteY180" fmla="*/ 2492335 h 2635682"/>
                <a:gd name="connsiteX181" fmla="*/ 2739900 w 2865903"/>
                <a:gd name="connsiteY181" fmla="*/ 2492335 h 2635682"/>
                <a:gd name="connsiteX182" fmla="*/ 2799487 w 2865903"/>
                <a:gd name="connsiteY182" fmla="*/ 2414980 h 2635682"/>
                <a:gd name="connsiteX183" fmla="*/ 2809822 w 2865903"/>
                <a:gd name="connsiteY183" fmla="*/ 2417760 h 2635682"/>
                <a:gd name="connsiteX184" fmla="*/ 2817436 w 2865903"/>
                <a:gd name="connsiteY184" fmla="*/ 2446043 h 2635682"/>
                <a:gd name="connsiteX185" fmla="*/ 2788851 w 2865903"/>
                <a:gd name="connsiteY185" fmla="*/ 2454262 h 2635682"/>
                <a:gd name="connsiteX186" fmla="*/ 2780874 w 2865903"/>
                <a:gd name="connsiteY186" fmla="*/ 2426583 h 2635682"/>
                <a:gd name="connsiteX187" fmla="*/ 2781539 w 2865903"/>
                <a:gd name="connsiteY187" fmla="*/ 2425375 h 2635682"/>
                <a:gd name="connsiteX188" fmla="*/ 2799487 w 2865903"/>
                <a:gd name="connsiteY188" fmla="*/ 2414980 h 2635682"/>
                <a:gd name="connsiteX189" fmla="*/ 2799487 w 2865903"/>
                <a:gd name="connsiteY189" fmla="*/ 2414980 h 2635682"/>
                <a:gd name="connsiteX190" fmla="*/ 2835385 w 2865903"/>
                <a:gd name="connsiteY190" fmla="*/ 2324209 h 2635682"/>
                <a:gd name="connsiteX191" fmla="*/ 2840219 w 2865903"/>
                <a:gd name="connsiteY191" fmla="*/ 2324813 h 2635682"/>
                <a:gd name="connsiteX192" fmla="*/ 2855509 w 2865903"/>
                <a:gd name="connsiteY192" fmla="*/ 2349712 h 2635682"/>
                <a:gd name="connsiteX193" fmla="*/ 2855207 w 2865903"/>
                <a:gd name="connsiteY193" fmla="*/ 2351102 h 2635682"/>
                <a:gd name="connsiteX194" fmla="*/ 2830188 w 2865903"/>
                <a:gd name="connsiteY194" fmla="*/ 2366331 h 2635682"/>
                <a:gd name="connsiteX195" fmla="*/ 2814959 w 2865903"/>
                <a:gd name="connsiteY195" fmla="*/ 2341372 h 2635682"/>
                <a:gd name="connsiteX196" fmla="*/ 2835083 w 2865903"/>
                <a:gd name="connsiteY196" fmla="*/ 2346207 h 2635682"/>
                <a:gd name="connsiteX197" fmla="*/ 2815260 w 2865903"/>
                <a:gd name="connsiteY197" fmla="*/ 2340043 h 2635682"/>
                <a:gd name="connsiteX198" fmla="*/ 2835385 w 2865903"/>
                <a:gd name="connsiteY198" fmla="*/ 2324209 h 2635682"/>
                <a:gd name="connsiteX199" fmla="*/ 2835385 w 2865903"/>
                <a:gd name="connsiteY199" fmla="*/ 2324209 h 2635682"/>
                <a:gd name="connsiteX200" fmla="*/ 2845236 w 2865903"/>
                <a:gd name="connsiteY200" fmla="*/ 2227032 h 2635682"/>
                <a:gd name="connsiteX201" fmla="*/ 2865904 w 2865903"/>
                <a:gd name="connsiteY201" fmla="*/ 2247700 h 2635682"/>
                <a:gd name="connsiteX202" fmla="*/ 2865904 w 2865903"/>
                <a:gd name="connsiteY202" fmla="*/ 2249090 h 2635682"/>
                <a:gd name="connsiteX203" fmla="*/ 2845236 w 2865903"/>
                <a:gd name="connsiteY203" fmla="*/ 2269759 h 2635682"/>
                <a:gd name="connsiteX204" fmla="*/ 2824567 w 2865903"/>
                <a:gd name="connsiteY204" fmla="*/ 2249090 h 2635682"/>
                <a:gd name="connsiteX205" fmla="*/ 2824567 w 2865903"/>
                <a:gd name="connsiteY205" fmla="*/ 2247700 h 2635682"/>
                <a:gd name="connsiteX206" fmla="*/ 2845236 w 2865903"/>
                <a:gd name="connsiteY206" fmla="*/ 2227032 h 2635682"/>
                <a:gd name="connsiteX207" fmla="*/ 2845236 w 2865903"/>
                <a:gd name="connsiteY207" fmla="*/ 2227032 h 2635682"/>
                <a:gd name="connsiteX208" fmla="*/ 2845236 w 2865903"/>
                <a:gd name="connsiteY208" fmla="*/ 2129070 h 2635682"/>
                <a:gd name="connsiteX209" fmla="*/ 2865904 w 2865903"/>
                <a:gd name="connsiteY209" fmla="*/ 2149738 h 2635682"/>
                <a:gd name="connsiteX210" fmla="*/ 2865904 w 2865903"/>
                <a:gd name="connsiteY210" fmla="*/ 2151128 h 2635682"/>
                <a:gd name="connsiteX211" fmla="*/ 2845236 w 2865903"/>
                <a:gd name="connsiteY211" fmla="*/ 2171796 h 2635682"/>
                <a:gd name="connsiteX212" fmla="*/ 2824567 w 2865903"/>
                <a:gd name="connsiteY212" fmla="*/ 2151128 h 2635682"/>
                <a:gd name="connsiteX213" fmla="*/ 2824567 w 2865903"/>
                <a:gd name="connsiteY213" fmla="*/ 2149738 h 2635682"/>
                <a:gd name="connsiteX214" fmla="*/ 2845236 w 2865903"/>
                <a:gd name="connsiteY214" fmla="*/ 2129070 h 2635682"/>
                <a:gd name="connsiteX215" fmla="*/ 2845236 w 2865903"/>
                <a:gd name="connsiteY215" fmla="*/ 2129070 h 2635682"/>
                <a:gd name="connsiteX216" fmla="*/ 2845236 w 2865903"/>
                <a:gd name="connsiteY216" fmla="*/ 2031107 h 2635682"/>
                <a:gd name="connsiteX217" fmla="*/ 2865904 w 2865903"/>
                <a:gd name="connsiteY217" fmla="*/ 2051775 h 2635682"/>
                <a:gd name="connsiteX218" fmla="*/ 2865904 w 2865903"/>
                <a:gd name="connsiteY218" fmla="*/ 2053165 h 2635682"/>
                <a:gd name="connsiteX219" fmla="*/ 2845236 w 2865903"/>
                <a:gd name="connsiteY219" fmla="*/ 2073833 h 2635682"/>
                <a:gd name="connsiteX220" fmla="*/ 2824567 w 2865903"/>
                <a:gd name="connsiteY220" fmla="*/ 2053165 h 2635682"/>
                <a:gd name="connsiteX221" fmla="*/ 2824567 w 2865903"/>
                <a:gd name="connsiteY221" fmla="*/ 2051775 h 2635682"/>
                <a:gd name="connsiteX222" fmla="*/ 2845236 w 2865903"/>
                <a:gd name="connsiteY222" fmla="*/ 2031107 h 2635682"/>
                <a:gd name="connsiteX223" fmla="*/ 2845236 w 2865903"/>
                <a:gd name="connsiteY223" fmla="*/ 2031107 h 2635682"/>
                <a:gd name="connsiteX224" fmla="*/ 2845236 w 2865903"/>
                <a:gd name="connsiteY224" fmla="*/ 1933084 h 2635682"/>
                <a:gd name="connsiteX225" fmla="*/ 2865904 w 2865903"/>
                <a:gd name="connsiteY225" fmla="*/ 1953752 h 2635682"/>
                <a:gd name="connsiteX226" fmla="*/ 2865904 w 2865903"/>
                <a:gd name="connsiteY226" fmla="*/ 1955142 h 2635682"/>
                <a:gd name="connsiteX227" fmla="*/ 2845236 w 2865903"/>
                <a:gd name="connsiteY227" fmla="*/ 1975810 h 2635682"/>
                <a:gd name="connsiteX228" fmla="*/ 2824567 w 2865903"/>
                <a:gd name="connsiteY228" fmla="*/ 1955142 h 2635682"/>
                <a:gd name="connsiteX229" fmla="*/ 2824567 w 2865903"/>
                <a:gd name="connsiteY229" fmla="*/ 1953752 h 2635682"/>
                <a:gd name="connsiteX230" fmla="*/ 2845236 w 2865903"/>
                <a:gd name="connsiteY230" fmla="*/ 1933084 h 2635682"/>
                <a:gd name="connsiteX231" fmla="*/ 2845236 w 2865903"/>
                <a:gd name="connsiteY231" fmla="*/ 1933084 h 2635682"/>
                <a:gd name="connsiteX232" fmla="*/ 2845236 w 2865903"/>
                <a:gd name="connsiteY232" fmla="*/ 1835121 h 2635682"/>
                <a:gd name="connsiteX233" fmla="*/ 2865904 w 2865903"/>
                <a:gd name="connsiteY233" fmla="*/ 1855790 h 2635682"/>
                <a:gd name="connsiteX234" fmla="*/ 2845236 w 2865903"/>
                <a:gd name="connsiteY234" fmla="*/ 1877183 h 2635682"/>
                <a:gd name="connsiteX235" fmla="*/ 2824567 w 2865903"/>
                <a:gd name="connsiteY235" fmla="*/ 1857180 h 2635682"/>
                <a:gd name="connsiteX236" fmla="*/ 2824567 w 2865903"/>
                <a:gd name="connsiteY236" fmla="*/ 1855790 h 2635682"/>
                <a:gd name="connsiteX237" fmla="*/ 2845236 w 2865903"/>
                <a:gd name="connsiteY237" fmla="*/ 1835121 h 2635682"/>
                <a:gd name="connsiteX238" fmla="*/ 2845236 w 2865903"/>
                <a:gd name="connsiteY238" fmla="*/ 1835121 h 2635682"/>
                <a:gd name="connsiteX239" fmla="*/ 2845236 w 2865903"/>
                <a:gd name="connsiteY239" fmla="*/ 1737159 h 2635682"/>
                <a:gd name="connsiteX240" fmla="*/ 2865904 w 2865903"/>
                <a:gd name="connsiteY240" fmla="*/ 1757827 h 2635682"/>
                <a:gd name="connsiteX241" fmla="*/ 2845236 w 2865903"/>
                <a:gd name="connsiteY241" fmla="*/ 1779220 h 2635682"/>
                <a:gd name="connsiteX242" fmla="*/ 2824567 w 2865903"/>
                <a:gd name="connsiteY242" fmla="*/ 1759217 h 2635682"/>
                <a:gd name="connsiteX243" fmla="*/ 2824567 w 2865903"/>
                <a:gd name="connsiteY243" fmla="*/ 1757887 h 2635682"/>
                <a:gd name="connsiteX244" fmla="*/ 2845236 w 2865903"/>
                <a:gd name="connsiteY244" fmla="*/ 1737159 h 2635682"/>
                <a:gd name="connsiteX245" fmla="*/ 2845236 w 2865903"/>
                <a:gd name="connsiteY245" fmla="*/ 1737159 h 2635682"/>
                <a:gd name="connsiteX246" fmla="*/ 2845236 w 2865903"/>
                <a:gd name="connsiteY246" fmla="*/ 1639196 h 2635682"/>
                <a:gd name="connsiteX247" fmla="*/ 2865904 w 2865903"/>
                <a:gd name="connsiteY247" fmla="*/ 1659864 h 2635682"/>
                <a:gd name="connsiteX248" fmla="*/ 2845236 w 2865903"/>
                <a:gd name="connsiteY248" fmla="*/ 1681258 h 2635682"/>
                <a:gd name="connsiteX249" fmla="*/ 2824567 w 2865903"/>
                <a:gd name="connsiteY249" fmla="*/ 1661254 h 2635682"/>
                <a:gd name="connsiteX250" fmla="*/ 2824567 w 2865903"/>
                <a:gd name="connsiteY250" fmla="*/ 1659864 h 2635682"/>
                <a:gd name="connsiteX251" fmla="*/ 2845236 w 2865903"/>
                <a:gd name="connsiteY251" fmla="*/ 1639196 h 2635682"/>
                <a:gd name="connsiteX252" fmla="*/ 2845236 w 2865903"/>
                <a:gd name="connsiteY252" fmla="*/ 1639196 h 2635682"/>
                <a:gd name="connsiteX253" fmla="*/ 2845236 w 2865903"/>
                <a:gd name="connsiteY253" fmla="*/ 1541234 h 2635682"/>
                <a:gd name="connsiteX254" fmla="*/ 2865904 w 2865903"/>
                <a:gd name="connsiteY254" fmla="*/ 1561902 h 2635682"/>
                <a:gd name="connsiteX255" fmla="*/ 2865904 w 2865903"/>
                <a:gd name="connsiteY255" fmla="*/ 1563292 h 2635682"/>
                <a:gd name="connsiteX256" fmla="*/ 2845236 w 2865903"/>
                <a:gd name="connsiteY256" fmla="*/ 1583960 h 2635682"/>
                <a:gd name="connsiteX257" fmla="*/ 2824567 w 2865903"/>
                <a:gd name="connsiteY257" fmla="*/ 1563292 h 2635682"/>
                <a:gd name="connsiteX258" fmla="*/ 2824567 w 2865903"/>
                <a:gd name="connsiteY258" fmla="*/ 1561902 h 2635682"/>
                <a:gd name="connsiteX259" fmla="*/ 2845236 w 2865903"/>
                <a:gd name="connsiteY259" fmla="*/ 1541234 h 2635682"/>
                <a:gd name="connsiteX260" fmla="*/ 2845236 w 2865903"/>
                <a:gd name="connsiteY260" fmla="*/ 1541234 h 2635682"/>
                <a:gd name="connsiteX261" fmla="*/ 21786 w 2865903"/>
                <a:gd name="connsiteY261" fmla="*/ 2594286 h 2635682"/>
                <a:gd name="connsiteX262" fmla="*/ 20396 w 2865903"/>
                <a:gd name="connsiteY262" fmla="*/ 2594286 h 2635682"/>
                <a:gd name="connsiteX263" fmla="*/ 20396 w 2865903"/>
                <a:gd name="connsiteY263" fmla="*/ 2635683 h 2635682"/>
                <a:gd name="connsiteX264" fmla="*/ 21786 w 2865903"/>
                <a:gd name="connsiteY264" fmla="*/ 2635683 h 2635682"/>
                <a:gd name="connsiteX265" fmla="*/ 42455 w 2865903"/>
                <a:gd name="connsiteY265" fmla="*/ 2615015 h 2635682"/>
                <a:gd name="connsiteX266" fmla="*/ 21786 w 2865903"/>
                <a:gd name="connsiteY266" fmla="*/ 2594286 h 2635682"/>
                <a:gd name="connsiteX267" fmla="*/ 21786 w 2865903"/>
                <a:gd name="connsiteY267" fmla="*/ 2594286 h 2635682"/>
                <a:gd name="connsiteX268" fmla="*/ 119749 w 2865903"/>
                <a:gd name="connsiteY268" fmla="*/ 2594286 h 2635682"/>
                <a:gd name="connsiteX269" fmla="*/ 118419 w 2865903"/>
                <a:gd name="connsiteY269" fmla="*/ 2594286 h 2635682"/>
                <a:gd name="connsiteX270" fmla="*/ 97751 w 2865903"/>
                <a:gd name="connsiteY270" fmla="*/ 2614954 h 2635682"/>
                <a:gd name="connsiteX271" fmla="*/ 118419 w 2865903"/>
                <a:gd name="connsiteY271" fmla="*/ 2635622 h 2635682"/>
                <a:gd name="connsiteX272" fmla="*/ 139813 w 2865903"/>
                <a:gd name="connsiteY272" fmla="*/ 2614954 h 2635682"/>
                <a:gd name="connsiteX273" fmla="*/ 119749 w 2865903"/>
                <a:gd name="connsiteY273" fmla="*/ 2594286 h 2635682"/>
                <a:gd name="connsiteX274" fmla="*/ 119749 w 2865903"/>
                <a:gd name="connsiteY274" fmla="*/ 2594286 h 2635682"/>
                <a:gd name="connsiteX275" fmla="*/ 217712 w 2865903"/>
                <a:gd name="connsiteY275" fmla="*/ 2594286 h 2635682"/>
                <a:gd name="connsiteX276" fmla="*/ 216322 w 2865903"/>
                <a:gd name="connsiteY276" fmla="*/ 2594286 h 2635682"/>
                <a:gd name="connsiteX277" fmla="*/ 195653 w 2865903"/>
                <a:gd name="connsiteY277" fmla="*/ 2614954 h 2635682"/>
                <a:gd name="connsiteX278" fmla="*/ 216322 w 2865903"/>
                <a:gd name="connsiteY278" fmla="*/ 2635622 h 2635682"/>
                <a:gd name="connsiteX279" fmla="*/ 237715 w 2865903"/>
                <a:gd name="connsiteY279" fmla="*/ 2614954 h 2635682"/>
                <a:gd name="connsiteX280" fmla="*/ 217712 w 2865903"/>
                <a:gd name="connsiteY280" fmla="*/ 2594286 h 2635682"/>
                <a:gd name="connsiteX281" fmla="*/ 217712 w 2865903"/>
                <a:gd name="connsiteY281" fmla="*/ 2594286 h 2635682"/>
                <a:gd name="connsiteX282" fmla="*/ 315674 w 2865903"/>
                <a:gd name="connsiteY282" fmla="*/ 2594286 h 2635682"/>
                <a:gd name="connsiteX283" fmla="*/ 314345 w 2865903"/>
                <a:gd name="connsiteY283" fmla="*/ 2594286 h 2635682"/>
                <a:gd name="connsiteX284" fmla="*/ 293676 w 2865903"/>
                <a:gd name="connsiteY284" fmla="*/ 2614954 h 2635682"/>
                <a:gd name="connsiteX285" fmla="*/ 314345 w 2865903"/>
                <a:gd name="connsiteY285" fmla="*/ 2635622 h 2635682"/>
                <a:gd name="connsiteX286" fmla="*/ 335738 w 2865903"/>
                <a:gd name="connsiteY286" fmla="*/ 2614954 h 2635682"/>
                <a:gd name="connsiteX287" fmla="*/ 315674 w 2865903"/>
                <a:gd name="connsiteY287" fmla="*/ 2594286 h 2635682"/>
                <a:gd name="connsiteX288" fmla="*/ 315674 w 2865903"/>
                <a:gd name="connsiteY288" fmla="*/ 2594286 h 2635682"/>
                <a:gd name="connsiteX289" fmla="*/ 413697 w 2865903"/>
                <a:gd name="connsiteY289" fmla="*/ 2594286 h 2635682"/>
                <a:gd name="connsiteX290" fmla="*/ 412307 w 2865903"/>
                <a:gd name="connsiteY290" fmla="*/ 2594286 h 2635682"/>
                <a:gd name="connsiteX291" fmla="*/ 391639 w 2865903"/>
                <a:gd name="connsiteY291" fmla="*/ 2614954 h 2635682"/>
                <a:gd name="connsiteX292" fmla="*/ 412307 w 2865903"/>
                <a:gd name="connsiteY292" fmla="*/ 2635622 h 2635682"/>
                <a:gd name="connsiteX293" fmla="*/ 413697 w 2865903"/>
                <a:gd name="connsiteY293" fmla="*/ 2635622 h 2635682"/>
                <a:gd name="connsiteX294" fmla="*/ 434365 w 2865903"/>
                <a:gd name="connsiteY294" fmla="*/ 2614954 h 2635682"/>
                <a:gd name="connsiteX295" fmla="*/ 413697 w 2865903"/>
                <a:gd name="connsiteY295" fmla="*/ 2594286 h 2635682"/>
                <a:gd name="connsiteX296" fmla="*/ 413697 w 2865903"/>
                <a:gd name="connsiteY296" fmla="*/ 2594286 h 2635682"/>
                <a:gd name="connsiteX297" fmla="*/ 511660 w 2865903"/>
                <a:gd name="connsiteY297" fmla="*/ 2594286 h 2635682"/>
                <a:gd name="connsiteX298" fmla="*/ 510270 w 2865903"/>
                <a:gd name="connsiteY298" fmla="*/ 2594286 h 2635682"/>
                <a:gd name="connsiteX299" fmla="*/ 489601 w 2865903"/>
                <a:gd name="connsiteY299" fmla="*/ 2614954 h 2635682"/>
                <a:gd name="connsiteX300" fmla="*/ 510270 w 2865903"/>
                <a:gd name="connsiteY300" fmla="*/ 2635622 h 2635682"/>
                <a:gd name="connsiteX301" fmla="*/ 531663 w 2865903"/>
                <a:gd name="connsiteY301" fmla="*/ 2614954 h 2635682"/>
                <a:gd name="connsiteX302" fmla="*/ 511660 w 2865903"/>
                <a:gd name="connsiteY302" fmla="*/ 2594286 h 2635682"/>
                <a:gd name="connsiteX303" fmla="*/ 511660 w 2865903"/>
                <a:gd name="connsiteY303" fmla="*/ 2594286 h 2635682"/>
                <a:gd name="connsiteX304" fmla="*/ 609622 w 2865903"/>
                <a:gd name="connsiteY304" fmla="*/ 2594286 h 2635682"/>
                <a:gd name="connsiteX305" fmla="*/ 608232 w 2865903"/>
                <a:gd name="connsiteY305" fmla="*/ 2594286 h 2635682"/>
                <a:gd name="connsiteX306" fmla="*/ 587564 w 2865903"/>
                <a:gd name="connsiteY306" fmla="*/ 2614954 h 2635682"/>
                <a:gd name="connsiteX307" fmla="*/ 608232 w 2865903"/>
                <a:gd name="connsiteY307" fmla="*/ 2635622 h 2635682"/>
                <a:gd name="connsiteX308" fmla="*/ 629626 w 2865903"/>
                <a:gd name="connsiteY308" fmla="*/ 2614954 h 2635682"/>
                <a:gd name="connsiteX309" fmla="*/ 609622 w 2865903"/>
                <a:gd name="connsiteY309" fmla="*/ 2594286 h 2635682"/>
                <a:gd name="connsiteX310" fmla="*/ 609622 w 2865903"/>
                <a:gd name="connsiteY310" fmla="*/ 2594286 h 2635682"/>
                <a:gd name="connsiteX311" fmla="*/ 707584 w 2865903"/>
                <a:gd name="connsiteY311" fmla="*/ 2594286 h 2635682"/>
                <a:gd name="connsiteX312" fmla="*/ 706195 w 2865903"/>
                <a:gd name="connsiteY312" fmla="*/ 2594286 h 2635682"/>
                <a:gd name="connsiteX313" fmla="*/ 685527 w 2865903"/>
                <a:gd name="connsiteY313" fmla="*/ 2614954 h 2635682"/>
                <a:gd name="connsiteX314" fmla="*/ 706195 w 2865903"/>
                <a:gd name="connsiteY314" fmla="*/ 2635622 h 2635682"/>
                <a:gd name="connsiteX315" fmla="*/ 727528 w 2865903"/>
                <a:gd name="connsiteY315" fmla="*/ 2614954 h 2635682"/>
                <a:gd name="connsiteX316" fmla="*/ 707584 w 2865903"/>
                <a:gd name="connsiteY316" fmla="*/ 2594286 h 2635682"/>
                <a:gd name="connsiteX317" fmla="*/ 707584 w 2865903"/>
                <a:gd name="connsiteY317" fmla="*/ 2594286 h 2635682"/>
                <a:gd name="connsiteX318" fmla="*/ 805547 w 2865903"/>
                <a:gd name="connsiteY318" fmla="*/ 2594286 h 2635682"/>
                <a:gd name="connsiteX319" fmla="*/ 804158 w 2865903"/>
                <a:gd name="connsiteY319" fmla="*/ 2594286 h 2635682"/>
                <a:gd name="connsiteX320" fmla="*/ 783489 w 2865903"/>
                <a:gd name="connsiteY320" fmla="*/ 2614954 h 2635682"/>
                <a:gd name="connsiteX321" fmla="*/ 804158 w 2865903"/>
                <a:gd name="connsiteY321" fmla="*/ 2635622 h 2635682"/>
                <a:gd name="connsiteX322" fmla="*/ 805547 w 2865903"/>
                <a:gd name="connsiteY322" fmla="*/ 2635622 h 2635682"/>
                <a:gd name="connsiteX323" fmla="*/ 826215 w 2865903"/>
                <a:gd name="connsiteY323" fmla="*/ 2614954 h 2635682"/>
                <a:gd name="connsiteX324" fmla="*/ 805547 w 2865903"/>
                <a:gd name="connsiteY324" fmla="*/ 2594286 h 2635682"/>
                <a:gd name="connsiteX325" fmla="*/ 805547 w 2865903"/>
                <a:gd name="connsiteY325" fmla="*/ 2594286 h 2635682"/>
                <a:gd name="connsiteX326" fmla="*/ 903570 w 2865903"/>
                <a:gd name="connsiteY326" fmla="*/ 2594286 h 2635682"/>
                <a:gd name="connsiteX327" fmla="*/ 902180 w 2865903"/>
                <a:gd name="connsiteY327" fmla="*/ 2594286 h 2635682"/>
                <a:gd name="connsiteX328" fmla="*/ 881512 w 2865903"/>
                <a:gd name="connsiteY328" fmla="*/ 2614954 h 2635682"/>
                <a:gd name="connsiteX329" fmla="*/ 902180 w 2865903"/>
                <a:gd name="connsiteY329" fmla="*/ 2635622 h 2635682"/>
                <a:gd name="connsiteX330" fmla="*/ 903570 w 2865903"/>
                <a:gd name="connsiteY330" fmla="*/ 2635622 h 2635682"/>
                <a:gd name="connsiteX331" fmla="*/ 924239 w 2865903"/>
                <a:gd name="connsiteY331" fmla="*/ 2614954 h 2635682"/>
                <a:gd name="connsiteX332" fmla="*/ 903570 w 2865903"/>
                <a:gd name="connsiteY332" fmla="*/ 2594286 h 2635682"/>
                <a:gd name="connsiteX333" fmla="*/ 903570 w 2865903"/>
                <a:gd name="connsiteY333" fmla="*/ 2594286 h 2635682"/>
                <a:gd name="connsiteX334" fmla="*/ 1001472 w 2865903"/>
                <a:gd name="connsiteY334" fmla="*/ 2594286 h 2635682"/>
                <a:gd name="connsiteX335" fmla="*/ 1000082 w 2865903"/>
                <a:gd name="connsiteY335" fmla="*/ 2594286 h 2635682"/>
                <a:gd name="connsiteX336" fmla="*/ 979415 w 2865903"/>
                <a:gd name="connsiteY336" fmla="*/ 2614954 h 2635682"/>
                <a:gd name="connsiteX337" fmla="*/ 1000082 w 2865903"/>
                <a:gd name="connsiteY337" fmla="*/ 2635622 h 2635682"/>
                <a:gd name="connsiteX338" fmla="*/ 1021476 w 2865903"/>
                <a:gd name="connsiteY338" fmla="*/ 2614954 h 2635682"/>
                <a:gd name="connsiteX339" fmla="*/ 1001472 w 2865903"/>
                <a:gd name="connsiteY339" fmla="*/ 2594286 h 2635682"/>
                <a:gd name="connsiteX340" fmla="*/ 1001472 w 2865903"/>
                <a:gd name="connsiteY340" fmla="*/ 2594286 h 2635682"/>
                <a:gd name="connsiteX341" fmla="*/ 1099435 w 2865903"/>
                <a:gd name="connsiteY341" fmla="*/ 2594286 h 2635682"/>
                <a:gd name="connsiteX342" fmla="*/ 1098105 w 2865903"/>
                <a:gd name="connsiteY342" fmla="*/ 2594286 h 2635682"/>
                <a:gd name="connsiteX343" fmla="*/ 1077377 w 2865903"/>
                <a:gd name="connsiteY343" fmla="*/ 2614954 h 2635682"/>
                <a:gd name="connsiteX344" fmla="*/ 1098045 w 2865903"/>
                <a:gd name="connsiteY344" fmla="*/ 2635622 h 2635682"/>
                <a:gd name="connsiteX345" fmla="*/ 1119438 w 2865903"/>
                <a:gd name="connsiteY345" fmla="*/ 2614954 h 2635682"/>
                <a:gd name="connsiteX346" fmla="*/ 1099435 w 2865903"/>
                <a:gd name="connsiteY346" fmla="*/ 2594286 h 2635682"/>
                <a:gd name="connsiteX347" fmla="*/ 1099435 w 2865903"/>
                <a:gd name="connsiteY347" fmla="*/ 2594286 h 2635682"/>
                <a:gd name="connsiteX348" fmla="*/ 1197458 w 2865903"/>
                <a:gd name="connsiteY348" fmla="*/ 2594286 h 2635682"/>
                <a:gd name="connsiteX349" fmla="*/ 1196068 w 2865903"/>
                <a:gd name="connsiteY349" fmla="*/ 2594286 h 2635682"/>
                <a:gd name="connsiteX350" fmla="*/ 1175400 w 2865903"/>
                <a:gd name="connsiteY350" fmla="*/ 2614954 h 2635682"/>
                <a:gd name="connsiteX351" fmla="*/ 1196068 w 2865903"/>
                <a:gd name="connsiteY351" fmla="*/ 2635622 h 2635682"/>
                <a:gd name="connsiteX352" fmla="*/ 1197458 w 2865903"/>
                <a:gd name="connsiteY352" fmla="*/ 2635622 h 2635682"/>
                <a:gd name="connsiteX353" fmla="*/ 1218127 w 2865903"/>
                <a:gd name="connsiteY353" fmla="*/ 2614954 h 2635682"/>
                <a:gd name="connsiteX354" fmla="*/ 1197458 w 2865903"/>
                <a:gd name="connsiteY354" fmla="*/ 2594286 h 2635682"/>
                <a:gd name="connsiteX355" fmla="*/ 1197458 w 2865903"/>
                <a:gd name="connsiteY355" fmla="*/ 2594286 h 2635682"/>
                <a:gd name="connsiteX356" fmla="*/ 1295420 w 2865903"/>
                <a:gd name="connsiteY356" fmla="*/ 2594286 h 2635682"/>
                <a:gd name="connsiteX357" fmla="*/ 1294031 w 2865903"/>
                <a:gd name="connsiteY357" fmla="*/ 2594286 h 2635682"/>
                <a:gd name="connsiteX358" fmla="*/ 1273362 w 2865903"/>
                <a:gd name="connsiteY358" fmla="*/ 2614954 h 2635682"/>
                <a:gd name="connsiteX359" fmla="*/ 1294031 w 2865903"/>
                <a:gd name="connsiteY359" fmla="*/ 2635622 h 2635682"/>
                <a:gd name="connsiteX360" fmla="*/ 1295420 w 2865903"/>
                <a:gd name="connsiteY360" fmla="*/ 2635622 h 2635682"/>
                <a:gd name="connsiteX361" fmla="*/ 1316089 w 2865903"/>
                <a:gd name="connsiteY361" fmla="*/ 2614954 h 2635682"/>
                <a:gd name="connsiteX362" fmla="*/ 1295420 w 2865903"/>
                <a:gd name="connsiteY362" fmla="*/ 2594286 h 2635682"/>
                <a:gd name="connsiteX363" fmla="*/ 1295420 w 2865903"/>
                <a:gd name="connsiteY363" fmla="*/ 2594286 h 2635682"/>
                <a:gd name="connsiteX364" fmla="*/ 1393383 w 2865903"/>
                <a:gd name="connsiteY364" fmla="*/ 2594286 h 2635682"/>
                <a:gd name="connsiteX365" fmla="*/ 1391993 w 2865903"/>
                <a:gd name="connsiteY365" fmla="*/ 2594286 h 2635682"/>
                <a:gd name="connsiteX366" fmla="*/ 1371265 w 2865903"/>
                <a:gd name="connsiteY366" fmla="*/ 2614954 h 2635682"/>
                <a:gd name="connsiteX367" fmla="*/ 1391993 w 2865903"/>
                <a:gd name="connsiteY367" fmla="*/ 2635622 h 2635682"/>
                <a:gd name="connsiteX368" fmla="*/ 1413326 w 2865903"/>
                <a:gd name="connsiteY368" fmla="*/ 2614954 h 2635682"/>
                <a:gd name="connsiteX369" fmla="*/ 1393383 w 2865903"/>
                <a:gd name="connsiteY369" fmla="*/ 2594286 h 2635682"/>
                <a:gd name="connsiteX370" fmla="*/ 1393383 w 2865903"/>
                <a:gd name="connsiteY370" fmla="*/ 2594286 h 2635682"/>
                <a:gd name="connsiteX371" fmla="*/ 1491346 w 2865903"/>
                <a:gd name="connsiteY371" fmla="*/ 2594286 h 2635682"/>
                <a:gd name="connsiteX372" fmla="*/ 1489956 w 2865903"/>
                <a:gd name="connsiteY372" fmla="*/ 2594286 h 2635682"/>
                <a:gd name="connsiteX373" fmla="*/ 1469287 w 2865903"/>
                <a:gd name="connsiteY373" fmla="*/ 2614954 h 2635682"/>
                <a:gd name="connsiteX374" fmla="*/ 1489956 w 2865903"/>
                <a:gd name="connsiteY374" fmla="*/ 2635622 h 2635682"/>
                <a:gd name="connsiteX375" fmla="*/ 1511349 w 2865903"/>
                <a:gd name="connsiteY375" fmla="*/ 2614954 h 2635682"/>
                <a:gd name="connsiteX376" fmla="*/ 1491346 w 2865903"/>
                <a:gd name="connsiteY376" fmla="*/ 2594286 h 2635682"/>
                <a:gd name="connsiteX377" fmla="*/ 1491346 w 2865903"/>
                <a:gd name="connsiteY377" fmla="*/ 2594286 h 2635682"/>
                <a:gd name="connsiteX378" fmla="*/ 1589369 w 2865903"/>
                <a:gd name="connsiteY378" fmla="*/ 2594286 h 2635682"/>
                <a:gd name="connsiteX379" fmla="*/ 1587979 w 2865903"/>
                <a:gd name="connsiteY379" fmla="*/ 2594286 h 2635682"/>
                <a:gd name="connsiteX380" fmla="*/ 1567310 w 2865903"/>
                <a:gd name="connsiteY380" fmla="*/ 2614954 h 2635682"/>
                <a:gd name="connsiteX381" fmla="*/ 1587979 w 2865903"/>
                <a:gd name="connsiteY381" fmla="*/ 2635622 h 2635682"/>
                <a:gd name="connsiteX382" fmla="*/ 1589369 w 2865903"/>
                <a:gd name="connsiteY382" fmla="*/ 2635622 h 2635682"/>
                <a:gd name="connsiteX383" fmla="*/ 1610037 w 2865903"/>
                <a:gd name="connsiteY383" fmla="*/ 2614954 h 2635682"/>
                <a:gd name="connsiteX384" fmla="*/ 1589369 w 2865903"/>
                <a:gd name="connsiteY384" fmla="*/ 2594286 h 2635682"/>
                <a:gd name="connsiteX385" fmla="*/ 1589369 w 2865903"/>
                <a:gd name="connsiteY385" fmla="*/ 2594286 h 2635682"/>
                <a:gd name="connsiteX386" fmla="*/ 1687331 w 2865903"/>
                <a:gd name="connsiteY386" fmla="*/ 2594286 h 2635682"/>
                <a:gd name="connsiteX387" fmla="*/ 1685941 w 2865903"/>
                <a:gd name="connsiteY387" fmla="*/ 2594286 h 2635682"/>
                <a:gd name="connsiteX388" fmla="*/ 1665273 w 2865903"/>
                <a:gd name="connsiteY388" fmla="*/ 2614954 h 2635682"/>
                <a:gd name="connsiteX389" fmla="*/ 1685941 w 2865903"/>
                <a:gd name="connsiteY389" fmla="*/ 2635622 h 2635682"/>
                <a:gd name="connsiteX390" fmla="*/ 1687331 w 2865903"/>
                <a:gd name="connsiteY390" fmla="*/ 2635622 h 2635682"/>
                <a:gd name="connsiteX391" fmla="*/ 1707999 w 2865903"/>
                <a:gd name="connsiteY391" fmla="*/ 2614954 h 2635682"/>
                <a:gd name="connsiteX392" fmla="*/ 1687331 w 2865903"/>
                <a:gd name="connsiteY392" fmla="*/ 2594286 h 2635682"/>
                <a:gd name="connsiteX393" fmla="*/ 1687331 w 2865903"/>
                <a:gd name="connsiteY393" fmla="*/ 2594286 h 2635682"/>
                <a:gd name="connsiteX394" fmla="*/ 1785294 w 2865903"/>
                <a:gd name="connsiteY394" fmla="*/ 2594286 h 2635682"/>
                <a:gd name="connsiteX395" fmla="*/ 1783904 w 2865903"/>
                <a:gd name="connsiteY395" fmla="*/ 2594286 h 2635682"/>
                <a:gd name="connsiteX396" fmla="*/ 1763236 w 2865903"/>
                <a:gd name="connsiteY396" fmla="*/ 2614954 h 2635682"/>
                <a:gd name="connsiteX397" fmla="*/ 1783904 w 2865903"/>
                <a:gd name="connsiteY397" fmla="*/ 2635622 h 2635682"/>
                <a:gd name="connsiteX398" fmla="*/ 1805297 w 2865903"/>
                <a:gd name="connsiteY398" fmla="*/ 2614954 h 2635682"/>
                <a:gd name="connsiteX399" fmla="*/ 1785294 w 2865903"/>
                <a:gd name="connsiteY399" fmla="*/ 2594286 h 2635682"/>
                <a:gd name="connsiteX400" fmla="*/ 1785294 w 2865903"/>
                <a:gd name="connsiteY400" fmla="*/ 2594286 h 2635682"/>
                <a:gd name="connsiteX401" fmla="*/ 1883256 w 2865903"/>
                <a:gd name="connsiteY401" fmla="*/ 2594286 h 2635682"/>
                <a:gd name="connsiteX402" fmla="*/ 1881866 w 2865903"/>
                <a:gd name="connsiteY402" fmla="*/ 2594286 h 2635682"/>
                <a:gd name="connsiteX403" fmla="*/ 1861198 w 2865903"/>
                <a:gd name="connsiteY403" fmla="*/ 2614954 h 2635682"/>
                <a:gd name="connsiteX404" fmla="*/ 1881866 w 2865903"/>
                <a:gd name="connsiteY404" fmla="*/ 2635622 h 2635682"/>
                <a:gd name="connsiteX405" fmla="*/ 1903260 w 2865903"/>
                <a:gd name="connsiteY405" fmla="*/ 2614954 h 2635682"/>
                <a:gd name="connsiteX406" fmla="*/ 1883256 w 2865903"/>
                <a:gd name="connsiteY406" fmla="*/ 2594286 h 2635682"/>
                <a:gd name="connsiteX407" fmla="*/ 1883256 w 2865903"/>
                <a:gd name="connsiteY407" fmla="*/ 2594286 h 2635682"/>
                <a:gd name="connsiteX408" fmla="*/ 1981219 w 2865903"/>
                <a:gd name="connsiteY408" fmla="*/ 2594286 h 2635682"/>
                <a:gd name="connsiteX409" fmla="*/ 1979829 w 2865903"/>
                <a:gd name="connsiteY409" fmla="*/ 2594286 h 2635682"/>
                <a:gd name="connsiteX410" fmla="*/ 1959161 w 2865903"/>
                <a:gd name="connsiteY410" fmla="*/ 2614954 h 2635682"/>
                <a:gd name="connsiteX411" fmla="*/ 1979829 w 2865903"/>
                <a:gd name="connsiteY411" fmla="*/ 2635622 h 2635682"/>
                <a:gd name="connsiteX412" fmla="*/ 1981219 w 2865903"/>
                <a:gd name="connsiteY412" fmla="*/ 2635622 h 2635682"/>
                <a:gd name="connsiteX413" fmla="*/ 2001887 w 2865903"/>
                <a:gd name="connsiteY413" fmla="*/ 2614954 h 2635682"/>
                <a:gd name="connsiteX414" fmla="*/ 1981219 w 2865903"/>
                <a:gd name="connsiteY414" fmla="*/ 2594286 h 2635682"/>
                <a:gd name="connsiteX415" fmla="*/ 1981219 w 2865903"/>
                <a:gd name="connsiteY415" fmla="*/ 2594286 h 2635682"/>
                <a:gd name="connsiteX416" fmla="*/ 2079182 w 2865903"/>
                <a:gd name="connsiteY416" fmla="*/ 2594286 h 2635682"/>
                <a:gd name="connsiteX417" fmla="*/ 2077792 w 2865903"/>
                <a:gd name="connsiteY417" fmla="*/ 2594286 h 2635682"/>
                <a:gd name="connsiteX418" fmla="*/ 2057123 w 2865903"/>
                <a:gd name="connsiteY418" fmla="*/ 2614954 h 2635682"/>
                <a:gd name="connsiteX419" fmla="*/ 2077792 w 2865903"/>
                <a:gd name="connsiteY419" fmla="*/ 2635622 h 2635682"/>
                <a:gd name="connsiteX420" fmla="*/ 2079182 w 2865903"/>
                <a:gd name="connsiteY420" fmla="*/ 2635622 h 2635682"/>
                <a:gd name="connsiteX421" fmla="*/ 2099850 w 2865903"/>
                <a:gd name="connsiteY421" fmla="*/ 2614954 h 2635682"/>
                <a:gd name="connsiteX422" fmla="*/ 2079182 w 2865903"/>
                <a:gd name="connsiteY422" fmla="*/ 2594286 h 2635682"/>
                <a:gd name="connsiteX423" fmla="*/ 2079182 w 2865903"/>
                <a:gd name="connsiteY423" fmla="*/ 2594286 h 2635682"/>
                <a:gd name="connsiteX424" fmla="*/ 2177205 w 2865903"/>
                <a:gd name="connsiteY424" fmla="*/ 2594286 h 2635682"/>
                <a:gd name="connsiteX425" fmla="*/ 2175815 w 2865903"/>
                <a:gd name="connsiteY425" fmla="*/ 2594286 h 2635682"/>
                <a:gd name="connsiteX426" fmla="*/ 2155146 w 2865903"/>
                <a:gd name="connsiteY426" fmla="*/ 2614954 h 2635682"/>
                <a:gd name="connsiteX427" fmla="*/ 2175815 w 2865903"/>
                <a:gd name="connsiteY427" fmla="*/ 2635622 h 2635682"/>
                <a:gd name="connsiteX428" fmla="*/ 2197208 w 2865903"/>
                <a:gd name="connsiteY428" fmla="*/ 2614954 h 2635682"/>
                <a:gd name="connsiteX429" fmla="*/ 2177205 w 2865903"/>
                <a:gd name="connsiteY429" fmla="*/ 2594286 h 2635682"/>
                <a:gd name="connsiteX430" fmla="*/ 2177205 w 2865903"/>
                <a:gd name="connsiteY430" fmla="*/ 2594286 h 2635682"/>
                <a:gd name="connsiteX431" fmla="*/ 2275167 w 2865903"/>
                <a:gd name="connsiteY431" fmla="*/ 2594286 h 2635682"/>
                <a:gd name="connsiteX432" fmla="*/ 2273777 w 2865903"/>
                <a:gd name="connsiteY432" fmla="*/ 2594286 h 2635682"/>
                <a:gd name="connsiteX433" fmla="*/ 2253109 w 2865903"/>
                <a:gd name="connsiteY433" fmla="*/ 2614954 h 2635682"/>
                <a:gd name="connsiteX434" fmla="*/ 2273777 w 2865903"/>
                <a:gd name="connsiteY434" fmla="*/ 2635622 h 2635682"/>
                <a:gd name="connsiteX435" fmla="*/ 2295171 w 2865903"/>
                <a:gd name="connsiteY435" fmla="*/ 2614954 h 2635682"/>
                <a:gd name="connsiteX436" fmla="*/ 2275167 w 2865903"/>
                <a:gd name="connsiteY436" fmla="*/ 2594286 h 2635682"/>
                <a:gd name="connsiteX437" fmla="*/ 2275167 w 2865903"/>
                <a:gd name="connsiteY437" fmla="*/ 2594286 h 2635682"/>
                <a:gd name="connsiteX438" fmla="*/ 2373130 w 2865903"/>
                <a:gd name="connsiteY438" fmla="*/ 2594286 h 2635682"/>
                <a:gd name="connsiteX439" fmla="*/ 2371739 w 2865903"/>
                <a:gd name="connsiteY439" fmla="*/ 2594286 h 2635682"/>
                <a:gd name="connsiteX440" fmla="*/ 2351072 w 2865903"/>
                <a:gd name="connsiteY440" fmla="*/ 2614954 h 2635682"/>
                <a:gd name="connsiteX441" fmla="*/ 2371739 w 2865903"/>
                <a:gd name="connsiteY441" fmla="*/ 2635622 h 2635682"/>
                <a:gd name="connsiteX442" fmla="*/ 2393133 w 2865903"/>
                <a:gd name="connsiteY442" fmla="*/ 2614954 h 2635682"/>
                <a:gd name="connsiteX443" fmla="*/ 2373130 w 2865903"/>
                <a:gd name="connsiteY443" fmla="*/ 2594286 h 2635682"/>
                <a:gd name="connsiteX444" fmla="*/ 2373130 w 2865903"/>
                <a:gd name="connsiteY444" fmla="*/ 2594286 h 263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</a:cxnLst>
              <a:rect l="l" t="t" r="r" b="b"/>
              <a:pathLst>
                <a:path w="2865903" h="2635682">
                  <a:moveTo>
                    <a:pt x="2845236" y="1190720"/>
                  </a:moveTo>
                  <a:cubicBezTo>
                    <a:pt x="2856658" y="1190720"/>
                    <a:pt x="2865904" y="1181473"/>
                    <a:pt x="2865904" y="1170052"/>
                  </a:cubicBezTo>
                  <a:lnTo>
                    <a:pt x="2865904" y="1168661"/>
                  </a:lnTo>
                  <a:cubicBezTo>
                    <a:pt x="2865904" y="1141466"/>
                    <a:pt x="2824507" y="1141466"/>
                    <a:pt x="2824507" y="1168661"/>
                  </a:cubicBezTo>
                  <a:lnTo>
                    <a:pt x="2824507" y="1170052"/>
                  </a:lnTo>
                  <a:cubicBezTo>
                    <a:pt x="2824567" y="1181473"/>
                    <a:pt x="2833814" y="1190720"/>
                    <a:pt x="2845236" y="1190720"/>
                  </a:cubicBezTo>
                  <a:lnTo>
                    <a:pt x="2845236" y="1190720"/>
                  </a:lnTo>
                  <a:close/>
                  <a:moveTo>
                    <a:pt x="2471092" y="41336"/>
                  </a:moveTo>
                  <a:lnTo>
                    <a:pt x="2472482" y="41336"/>
                  </a:lnTo>
                  <a:cubicBezTo>
                    <a:pt x="2483904" y="41336"/>
                    <a:pt x="2493151" y="32090"/>
                    <a:pt x="2493151" y="20668"/>
                  </a:cubicBezTo>
                  <a:cubicBezTo>
                    <a:pt x="2493151" y="9246"/>
                    <a:pt x="2483904" y="0"/>
                    <a:pt x="2472482" y="0"/>
                  </a:cubicBezTo>
                  <a:lnTo>
                    <a:pt x="2471092" y="0"/>
                  </a:lnTo>
                  <a:cubicBezTo>
                    <a:pt x="2459670" y="0"/>
                    <a:pt x="2450424" y="9246"/>
                    <a:pt x="2450424" y="20668"/>
                  </a:cubicBezTo>
                  <a:cubicBezTo>
                    <a:pt x="2450363" y="32030"/>
                    <a:pt x="2459670" y="41336"/>
                    <a:pt x="2471092" y="41336"/>
                  </a:cubicBezTo>
                  <a:lnTo>
                    <a:pt x="2471092" y="41336"/>
                  </a:lnTo>
                  <a:close/>
                  <a:moveTo>
                    <a:pt x="2373069" y="41336"/>
                  </a:moveTo>
                  <a:lnTo>
                    <a:pt x="2374459" y="41336"/>
                  </a:lnTo>
                  <a:cubicBezTo>
                    <a:pt x="2385881" y="41336"/>
                    <a:pt x="2395127" y="32090"/>
                    <a:pt x="2395127" y="20668"/>
                  </a:cubicBezTo>
                  <a:cubicBezTo>
                    <a:pt x="2395127" y="9246"/>
                    <a:pt x="2385881" y="0"/>
                    <a:pt x="2374459" y="0"/>
                  </a:cubicBezTo>
                  <a:lnTo>
                    <a:pt x="2373069" y="0"/>
                  </a:lnTo>
                  <a:cubicBezTo>
                    <a:pt x="2361647" y="0"/>
                    <a:pt x="2352401" y="9246"/>
                    <a:pt x="2352401" y="20668"/>
                  </a:cubicBezTo>
                  <a:cubicBezTo>
                    <a:pt x="2352401" y="32030"/>
                    <a:pt x="2361708" y="41336"/>
                    <a:pt x="2373069" y="41336"/>
                  </a:cubicBezTo>
                  <a:lnTo>
                    <a:pt x="2373069" y="41336"/>
                  </a:lnTo>
                  <a:close/>
                  <a:moveTo>
                    <a:pt x="2569780" y="49737"/>
                  </a:moveTo>
                  <a:cubicBezTo>
                    <a:pt x="2579389" y="49737"/>
                    <a:pt x="2588031" y="43029"/>
                    <a:pt x="2590025" y="33238"/>
                  </a:cubicBezTo>
                  <a:cubicBezTo>
                    <a:pt x="2592321" y="22058"/>
                    <a:pt x="2585130" y="11120"/>
                    <a:pt x="2573950" y="8823"/>
                  </a:cubicBezTo>
                  <a:cubicBezTo>
                    <a:pt x="2562830" y="6466"/>
                    <a:pt x="2551288" y="13477"/>
                    <a:pt x="2548870" y="24536"/>
                  </a:cubicBezTo>
                  <a:cubicBezTo>
                    <a:pt x="2546453" y="35595"/>
                    <a:pt x="2552738" y="46413"/>
                    <a:pt x="2563797" y="48951"/>
                  </a:cubicBezTo>
                  <a:cubicBezTo>
                    <a:pt x="2563918" y="48951"/>
                    <a:pt x="2565429" y="49314"/>
                    <a:pt x="2565550" y="49314"/>
                  </a:cubicBezTo>
                  <a:cubicBezTo>
                    <a:pt x="2567061" y="49616"/>
                    <a:pt x="2568450" y="49737"/>
                    <a:pt x="2569780" y="49737"/>
                  </a:cubicBezTo>
                  <a:lnTo>
                    <a:pt x="2569780" y="49737"/>
                  </a:lnTo>
                  <a:close/>
                  <a:moveTo>
                    <a:pt x="2661155" y="84123"/>
                  </a:moveTo>
                  <a:cubicBezTo>
                    <a:pt x="2668588" y="84123"/>
                    <a:pt x="2675720" y="80135"/>
                    <a:pt x="2679406" y="73185"/>
                  </a:cubicBezTo>
                  <a:cubicBezTo>
                    <a:pt x="2684785" y="63093"/>
                    <a:pt x="2680977" y="50583"/>
                    <a:pt x="2670885" y="45204"/>
                  </a:cubicBezTo>
                  <a:cubicBezTo>
                    <a:pt x="2660914" y="39705"/>
                    <a:pt x="2647800" y="43089"/>
                    <a:pt x="2642300" y="53061"/>
                  </a:cubicBezTo>
                  <a:cubicBezTo>
                    <a:pt x="2636801" y="63093"/>
                    <a:pt x="2639943" y="75421"/>
                    <a:pt x="2649975" y="80920"/>
                  </a:cubicBezTo>
                  <a:lnTo>
                    <a:pt x="2651425" y="81706"/>
                  </a:lnTo>
                  <a:cubicBezTo>
                    <a:pt x="2654508" y="83338"/>
                    <a:pt x="2657892" y="84123"/>
                    <a:pt x="2661155" y="84123"/>
                  </a:cubicBezTo>
                  <a:lnTo>
                    <a:pt x="2661155" y="84123"/>
                  </a:lnTo>
                  <a:close/>
                  <a:moveTo>
                    <a:pt x="2739598" y="142321"/>
                  </a:moveTo>
                  <a:cubicBezTo>
                    <a:pt x="2745097" y="142321"/>
                    <a:pt x="2750597" y="140145"/>
                    <a:pt x="2754646" y="135794"/>
                  </a:cubicBezTo>
                  <a:cubicBezTo>
                    <a:pt x="2762502" y="127454"/>
                    <a:pt x="2762079" y="114400"/>
                    <a:pt x="2753740" y="106544"/>
                  </a:cubicBezTo>
                  <a:cubicBezTo>
                    <a:pt x="2745460" y="98809"/>
                    <a:pt x="2732104" y="98627"/>
                    <a:pt x="2724187" y="106725"/>
                  </a:cubicBezTo>
                  <a:cubicBezTo>
                    <a:pt x="2716331" y="114824"/>
                    <a:pt x="2715969" y="127273"/>
                    <a:pt x="2723946" y="135250"/>
                  </a:cubicBezTo>
                  <a:cubicBezTo>
                    <a:pt x="2724127" y="135371"/>
                    <a:pt x="2725215" y="136519"/>
                    <a:pt x="2725396" y="136640"/>
                  </a:cubicBezTo>
                  <a:cubicBezTo>
                    <a:pt x="2729445" y="140447"/>
                    <a:pt x="2734521" y="142321"/>
                    <a:pt x="2739598" y="142321"/>
                  </a:cubicBezTo>
                  <a:lnTo>
                    <a:pt x="2739598" y="142321"/>
                  </a:lnTo>
                  <a:close/>
                  <a:moveTo>
                    <a:pt x="2799186" y="219676"/>
                  </a:moveTo>
                  <a:cubicBezTo>
                    <a:pt x="2802690" y="219676"/>
                    <a:pt x="2806256" y="218769"/>
                    <a:pt x="2809519" y="216896"/>
                  </a:cubicBezTo>
                  <a:cubicBezTo>
                    <a:pt x="2819431" y="211154"/>
                    <a:pt x="2822814" y="198524"/>
                    <a:pt x="2817134" y="188613"/>
                  </a:cubicBezTo>
                  <a:cubicBezTo>
                    <a:pt x="2811453" y="178702"/>
                    <a:pt x="2798460" y="174713"/>
                    <a:pt x="2788549" y="180394"/>
                  </a:cubicBezTo>
                  <a:cubicBezTo>
                    <a:pt x="2778638" y="186074"/>
                    <a:pt x="2774952" y="198161"/>
                    <a:pt x="2780572" y="208072"/>
                  </a:cubicBezTo>
                  <a:lnTo>
                    <a:pt x="2781297" y="209281"/>
                  </a:lnTo>
                  <a:cubicBezTo>
                    <a:pt x="2785044" y="215989"/>
                    <a:pt x="2791994" y="219676"/>
                    <a:pt x="2799186" y="219676"/>
                  </a:cubicBezTo>
                  <a:lnTo>
                    <a:pt x="2799186" y="219676"/>
                  </a:lnTo>
                  <a:close/>
                  <a:moveTo>
                    <a:pt x="2835083" y="310446"/>
                  </a:moveTo>
                  <a:cubicBezTo>
                    <a:pt x="2836654" y="310446"/>
                    <a:pt x="2838286" y="310265"/>
                    <a:pt x="2839918" y="309903"/>
                  </a:cubicBezTo>
                  <a:cubicBezTo>
                    <a:pt x="2851037" y="307244"/>
                    <a:pt x="2857866" y="296063"/>
                    <a:pt x="2855267" y="285004"/>
                  </a:cubicBezTo>
                  <a:cubicBezTo>
                    <a:pt x="2855267" y="285004"/>
                    <a:pt x="2854905" y="283614"/>
                    <a:pt x="2854905" y="283554"/>
                  </a:cubicBezTo>
                  <a:cubicBezTo>
                    <a:pt x="2852185" y="272494"/>
                    <a:pt x="2841065" y="265665"/>
                    <a:pt x="2829946" y="268324"/>
                  </a:cubicBezTo>
                  <a:cubicBezTo>
                    <a:pt x="2818826" y="271044"/>
                    <a:pt x="2811997" y="282164"/>
                    <a:pt x="2814717" y="293283"/>
                  </a:cubicBezTo>
                  <a:lnTo>
                    <a:pt x="2834841" y="288388"/>
                  </a:lnTo>
                  <a:lnTo>
                    <a:pt x="2815019" y="294553"/>
                  </a:lnTo>
                  <a:cubicBezTo>
                    <a:pt x="2817195" y="304041"/>
                    <a:pt x="2825715" y="310446"/>
                    <a:pt x="2835083" y="310446"/>
                  </a:cubicBezTo>
                  <a:lnTo>
                    <a:pt x="2835083" y="310446"/>
                  </a:lnTo>
                  <a:close/>
                  <a:moveTo>
                    <a:pt x="2844933" y="407623"/>
                  </a:moveTo>
                  <a:cubicBezTo>
                    <a:pt x="2856355" y="407623"/>
                    <a:pt x="2865662" y="398377"/>
                    <a:pt x="2865662" y="386955"/>
                  </a:cubicBezTo>
                  <a:lnTo>
                    <a:pt x="2865662" y="385565"/>
                  </a:lnTo>
                  <a:cubicBezTo>
                    <a:pt x="2865662" y="374143"/>
                    <a:pt x="2856416" y="364897"/>
                    <a:pt x="2844994" y="364897"/>
                  </a:cubicBezTo>
                  <a:cubicBezTo>
                    <a:pt x="2833572" y="364897"/>
                    <a:pt x="2824325" y="374143"/>
                    <a:pt x="2824325" y="385565"/>
                  </a:cubicBezTo>
                  <a:lnTo>
                    <a:pt x="2824325" y="386955"/>
                  </a:lnTo>
                  <a:cubicBezTo>
                    <a:pt x="2824265" y="398377"/>
                    <a:pt x="2833572" y="407623"/>
                    <a:pt x="2844933" y="407623"/>
                  </a:cubicBezTo>
                  <a:lnTo>
                    <a:pt x="2844933" y="407623"/>
                  </a:lnTo>
                  <a:close/>
                  <a:moveTo>
                    <a:pt x="2844933" y="505586"/>
                  </a:moveTo>
                  <a:cubicBezTo>
                    <a:pt x="2856355" y="505586"/>
                    <a:pt x="2865662" y="496340"/>
                    <a:pt x="2865662" y="484918"/>
                  </a:cubicBezTo>
                  <a:lnTo>
                    <a:pt x="2865662" y="483528"/>
                  </a:lnTo>
                  <a:cubicBezTo>
                    <a:pt x="2865662" y="472106"/>
                    <a:pt x="2856416" y="462860"/>
                    <a:pt x="2844994" y="462860"/>
                  </a:cubicBezTo>
                  <a:cubicBezTo>
                    <a:pt x="2833572" y="462860"/>
                    <a:pt x="2824325" y="472106"/>
                    <a:pt x="2824325" y="483528"/>
                  </a:cubicBezTo>
                  <a:lnTo>
                    <a:pt x="2824325" y="484918"/>
                  </a:lnTo>
                  <a:cubicBezTo>
                    <a:pt x="2824265" y="496340"/>
                    <a:pt x="2833572" y="505586"/>
                    <a:pt x="2844933" y="505586"/>
                  </a:cubicBezTo>
                  <a:lnTo>
                    <a:pt x="2844933" y="505586"/>
                  </a:lnTo>
                  <a:close/>
                  <a:moveTo>
                    <a:pt x="2844933" y="603549"/>
                  </a:moveTo>
                  <a:cubicBezTo>
                    <a:pt x="2856355" y="603549"/>
                    <a:pt x="2865662" y="594302"/>
                    <a:pt x="2865662" y="582880"/>
                  </a:cubicBezTo>
                  <a:lnTo>
                    <a:pt x="2865662" y="581490"/>
                  </a:lnTo>
                  <a:cubicBezTo>
                    <a:pt x="2865662" y="570069"/>
                    <a:pt x="2856416" y="560822"/>
                    <a:pt x="2844994" y="560822"/>
                  </a:cubicBezTo>
                  <a:cubicBezTo>
                    <a:pt x="2833572" y="560822"/>
                    <a:pt x="2824325" y="570069"/>
                    <a:pt x="2824325" y="581490"/>
                  </a:cubicBezTo>
                  <a:lnTo>
                    <a:pt x="2824325" y="582880"/>
                  </a:lnTo>
                  <a:cubicBezTo>
                    <a:pt x="2824265" y="594302"/>
                    <a:pt x="2833572" y="603549"/>
                    <a:pt x="2844933" y="603549"/>
                  </a:cubicBezTo>
                  <a:lnTo>
                    <a:pt x="2844933" y="603549"/>
                  </a:lnTo>
                  <a:close/>
                  <a:moveTo>
                    <a:pt x="2844933" y="701511"/>
                  </a:moveTo>
                  <a:cubicBezTo>
                    <a:pt x="2856355" y="701511"/>
                    <a:pt x="2865662" y="692265"/>
                    <a:pt x="2865662" y="680843"/>
                  </a:cubicBezTo>
                  <a:lnTo>
                    <a:pt x="2865662" y="679453"/>
                  </a:lnTo>
                  <a:cubicBezTo>
                    <a:pt x="2865662" y="668031"/>
                    <a:pt x="2856416" y="658785"/>
                    <a:pt x="2844994" y="658785"/>
                  </a:cubicBezTo>
                  <a:cubicBezTo>
                    <a:pt x="2833572" y="658785"/>
                    <a:pt x="2824325" y="668031"/>
                    <a:pt x="2824325" y="679453"/>
                  </a:cubicBezTo>
                  <a:lnTo>
                    <a:pt x="2824325" y="680843"/>
                  </a:lnTo>
                  <a:cubicBezTo>
                    <a:pt x="2824265" y="692265"/>
                    <a:pt x="2833572" y="701572"/>
                    <a:pt x="2844933" y="701511"/>
                  </a:cubicBezTo>
                  <a:lnTo>
                    <a:pt x="2844933" y="701511"/>
                  </a:lnTo>
                  <a:close/>
                  <a:moveTo>
                    <a:pt x="2844933" y="799534"/>
                  </a:moveTo>
                  <a:cubicBezTo>
                    <a:pt x="2856355" y="799534"/>
                    <a:pt x="2865662" y="790288"/>
                    <a:pt x="2865662" y="778866"/>
                  </a:cubicBezTo>
                  <a:cubicBezTo>
                    <a:pt x="2865662" y="767444"/>
                    <a:pt x="2856416" y="757473"/>
                    <a:pt x="2844994" y="757473"/>
                  </a:cubicBezTo>
                  <a:cubicBezTo>
                    <a:pt x="2833572" y="757473"/>
                    <a:pt x="2824325" y="766054"/>
                    <a:pt x="2824325" y="777476"/>
                  </a:cubicBezTo>
                  <a:lnTo>
                    <a:pt x="2824325" y="778866"/>
                  </a:lnTo>
                  <a:cubicBezTo>
                    <a:pt x="2824265" y="790227"/>
                    <a:pt x="2833572" y="799534"/>
                    <a:pt x="2844933" y="799534"/>
                  </a:cubicBezTo>
                  <a:lnTo>
                    <a:pt x="2844933" y="799534"/>
                  </a:lnTo>
                  <a:close/>
                  <a:moveTo>
                    <a:pt x="2844933" y="897497"/>
                  </a:moveTo>
                  <a:cubicBezTo>
                    <a:pt x="2856355" y="897497"/>
                    <a:pt x="2865662" y="888190"/>
                    <a:pt x="2865662" y="876829"/>
                  </a:cubicBezTo>
                  <a:cubicBezTo>
                    <a:pt x="2865662" y="865407"/>
                    <a:pt x="2856416" y="855435"/>
                    <a:pt x="2844994" y="855435"/>
                  </a:cubicBezTo>
                  <a:cubicBezTo>
                    <a:pt x="2833572" y="855435"/>
                    <a:pt x="2824325" y="864017"/>
                    <a:pt x="2824325" y="875439"/>
                  </a:cubicBezTo>
                  <a:lnTo>
                    <a:pt x="2824325" y="876829"/>
                  </a:lnTo>
                  <a:cubicBezTo>
                    <a:pt x="2824265" y="888190"/>
                    <a:pt x="2833572" y="897497"/>
                    <a:pt x="2844933" y="897497"/>
                  </a:cubicBezTo>
                  <a:lnTo>
                    <a:pt x="2844933" y="897497"/>
                  </a:lnTo>
                  <a:close/>
                  <a:moveTo>
                    <a:pt x="2844933" y="995459"/>
                  </a:moveTo>
                  <a:cubicBezTo>
                    <a:pt x="2856355" y="995459"/>
                    <a:pt x="2865662" y="986213"/>
                    <a:pt x="2865662" y="974791"/>
                  </a:cubicBezTo>
                  <a:cubicBezTo>
                    <a:pt x="2865662" y="963369"/>
                    <a:pt x="2856416" y="953398"/>
                    <a:pt x="2844994" y="953398"/>
                  </a:cubicBezTo>
                  <a:cubicBezTo>
                    <a:pt x="2833572" y="953398"/>
                    <a:pt x="2824325" y="961979"/>
                    <a:pt x="2824325" y="973401"/>
                  </a:cubicBezTo>
                  <a:lnTo>
                    <a:pt x="2824325" y="974791"/>
                  </a:lnTo>
                  <a:cubicBezTo>
                    <a:pt x="2824265" y="986213"/>
                    <a:pt x="2833572" y="995459"/>
                    <a:pt x="2844933" y="995459"/>
                  </a:cubicBezTo>
                  <a:lnTo>
                    <a:pt x="2844933" y="995459"/>
                  </a:lnTo>
                  <a:close/>
                  <a:moveTo>
                    <a:pt x="2844933" y="1093422"/>
                  </a:moveTo>
                  <a:cubicBezTo>
                    <a:pt x="2856355" y="1093422"/>
                    <a:pt x="2865662" y="1084176"/>
                    <a:pt x="2865662" y="1072754"/>
                  </a:cubicBezTo>
                  <a:lnTo>
                    <a:pt x="2865662" y="1071364"/>
                  </a:lnTo>
                  <a:cubicBezTo>
                    <a:pt x="2865662" y="1059942"/>
                    <a:pt x="2856416" y="1050696"/>
                    <a:pt x="2844994" y="1050696"/>
                  </a:cubicBezTo>
                  <a:cubicBezTo>
                    <a:pt x="2833572" y="1050696"/>
                    <a:pt x="2824325" y="1059942"/>
                    <a:pt x="2824325" y="1071364"/>
                  </a:cubicBezTo>
                  <a:lnTo>
                    <a:pt x="2824325" y="1072754"/>
                  </a:lnTo>
                  <a:cubicBezTo>
                    <a:pt x="2824265" y="1084176"/>
                    <a:pt x="2833572" y="1093422"/>
                    <a:pt x="2844933" y="1093422"/>
                  </a:cubicBezTo>
                  <a:lnTo>
                    <a:pt x="2844933" y="1093422"/>
                  </a:lnTo>
                  <a:close/>
                  <a:moveTo>
                    <a:pt x="2845236" y="1288682"/>
                  </a:moveTo>
                  <a:cubicBezTo>
                    <a:pt x="2856658" y="1288682"/>
                    <a:pt x="2865904" y="1279436"/>
                    <a:pt x="2865904" y="1268014"/>
                  </a:cubicBezTo>
                  <a:lnTo>
                    <a:pt x="2865904" y="1266624"/>
                  </a:lnTo>
                  <a:cubicBezTo>
                    <a:pt x="2865904" y="1255202"/>
                    <a:pt x="2856658" y="1245956"/>
                    <a:pt x="2845236" y="1245956"/>
                  </a:cubicBezTo>
                  <a:cubicBezTo>
                    <a:pt x="2833814" y="1245956"/>
                    <a:pt x="2824567" y="1255202"/>
                    <a:pt x="2824567" y="1266624"/>
                  </a:cubicBezTo>
                  <a:lnTo>
                    <a:pt x="2824567" y="1268014"/>
                  </a:lnTo>
                  <a:cubicBezTo>
                    <a:pt x="2824567" y="1279436"/>
                    <a:pt x="2833814" y="1288682"/>
                    <a:pt x="2845236" y="1288682"/>
                  </a:cubicBezTo>
                  <a:lnTo>
                    <a:pt x="2845236" y="1288682"/>
                  </a:lnTo>
                  <a:close/>
                  <a:moveTo>
                    <a:pt x="2845236" y="1386705"/>
                  </a:moveTo>
                  <a:cubicBezTo>
                    <a:pt x="2856658" y="1386705"/>
                    <a:pt x="2865904" y="1377459"/>
                    <a:pt x="2865904" y="1366037"/>
                  </a:cubicBezTo>
                  <a:lnTo>
                    <a:pt x="2865904" y="1364647"/>
                  </a:lnTo>
                  <a:cubicBezTo>
                    <a:pt x="2865904" y="1353225"/>
                    <a:pt x="2856658" y="1343979"/>
                    <a:pt x="2845236" y="1343979"/>
                  </a:cubicBezTo>
                  <a:cubicBezTo>
                    <a:pt x="2833814" y="1343979"/>
                    <a:pt x="2824567" y="1353225"/>
                    <a:pt x="2824567" y="1364647"/>
                  </a:cubicBezTo>
                  <a:lnTo>
                    <a:pt x="2824567" y="1366037"/>
                  </a:lnTo>
                  <a:cubicBezTo>
                    <a:pt x="2824567" y="1377399"/>
                    <a:pt x="2833814" y="1386705"/>
                    <a:pt x="2845236" y="1386705"/>
                  </a:cubicBezTo>
                  <a:lnTo>
                    <a:pt x="2845236" y="1386705"/>
                  </a:lnTo>
                  <a:close/>
                  <a:moveTo>
                    <a:pt x="2845236" y="1484668"/>
                  </a:moveTo>
                  <a:cubicBezTo>
                    <a:pt x="2856658" y="1484668"/>
                    <a:pt x="2865904" y="1475422"/>
                    <a:pt x="2865904" y="1464000"/>
                  </a:cubicBezTo>
                  <a:lnTo>
                    <a:pt x="2865904" y="1462610"/>
                  </a:lnTo>
                  <a:cubicBezTo>
                    <a:pt x="2865904" y="1451188"/>
                    <a:pt x="2856658" y="1441941"/>
                    <a:pt x="2845236" y="1441941"/>
                  </a:cubicBezTo>
                  <a:cubicBezTo>
                    <a:pt x="2833814" y="1441941"/>
                    <a:pt x="2824567" y="1451188"/>
                    <a:pt x="2824567" y="1462610"/>
                  </a:cubicBezTo>
                  <a:lnTo>
                    <a:pt x="2824567" y="1464000"/>
                  </a:lnTo>
                  <a:cubicBezTo>
                    <a:pt x="2824567" y="1475361"/>
                    <a:pt x="2833814" y="1484668"/>
                    <a:pt x="2845236" y="1484668"/>
                  </a:cubicBezTo>
                  <a:lnTo>
                    <a:pt x="2845236" y="1484668"/>
                  </a:lnTo>
                  <a:close/>
                  <a:moveTo>
                    <a:pt x="2471395" y="2593319"/>
                  </a:moveTo>
                  <a:lnTo>
                    <a:pt x="2472785" y="2593319"/>
                  </a:lnTo>
                  <a:cubicBezTo>
                    <a:pt x="2484207" y="2593319"/>
                    <a:pt x="2493452" y="2602565"/>
                    <a:pt x="2493452" y="2613987"/>
                  </a:cubicBezTo>
                  <a:cubicBezTo>
                    <a:pt x="2493452" y="2625409"/>
                    <a:pt x="2484207" y="2634656"/>
                    <a:pt x="2472785" y="2634656"/>
                  </a:cubicBezTo>
                  <a:lnTo>
                    <a:pt x="2471395" y="2634656"/>
                  </a:lnTo>
                  <a:cubicBezTo>
                    <a:pt x="2459973" y="2634656"/>
                    <a:pt x="2450726" y="2625409"/>
                    <a:pt x="2450726" y="2613987"/>
                  </a:cubicBezTo>
                  <a:cubicBezTo>
                    <a:pt x="2450666" y="2602565"/>
                    <a:pt x="2459973" y="2593319"/>
                    <a:pt x="2471395" y="2593319"/>
                  </a:cubicBezTo>
                  <a:lnTo>
                    <a:pt x="2471395" y="2593319"/>
                  </a:lnTo>
                  <a:close/>
                  <a:moveTo>
                    <a:pt x="2570143" y="2584859"/>
                  </a:moveTo>
                  <a:cubicBezTo>
                    <a:pt x="2579751" y="2584859"/>
                    <a:pt x="2588333" y="2591627"/>
                    <a:pt x="2590388" y="2601417"/>
                  </a:cubicBezTo>
                  <a:cubicBezTo>
                    <a:pt x="2592684" y="2612597"/>
                    <a:pt x="2585492" y="2623536"/>
                    <a:pt x="2574312" y="2625832"/>
                  </a:cubicBezTo>
                  <a:cubicBezTo>
                    <a:pt x="2563193" y="2628189"/>
                    <a:pt x="2551650" y="2621179"/>
                    <a:pt x="2549232" y="2610120"/>
                  </a:cubicBezTo>
                  <a:cubicBezTo>
                    <a:pt x="2546816" y="2599060"/>
                    <a:pt x="2553161" y="2588243"/>
                    <a:pt x="2564220" y="2585704"/>
                  </a:cubicBezTo>
                  <a:cubicBezTo>
                    <a:pt x="2564341" y="2585644"/>
                    <a:pt x="2565851" y="2585342"/>
                    <a:pt x="2565972" y="2585342"/>
                  </a:cubicBezTo>
                  <a:cubicBezTo>
                    <a:pt x="2567303" y="2585040"/>
                    <a:pt x="2568753" y="2584859"/>
                    <a:pt x="2570143" y="2584859"/>
                  </a:cubicBezTo>
                  <a:lnTo>
                    <a:pt x="2570143" y="2584859"/>
                  </a:lnTo>
                  <a:close/>
                  <a:moveTo>
                    <a:pt x="2661458" y="2550472"/>
                  </a:moveTo>
                  <a:cubicBezTo>
                    <a:pt x="2668830" y="2550472"/>
                    <a:pt x="2676022" y="2554460"/>
                    <a:pt x="2679709" y="2561410"/>
                  </a:cubicBezTo>
                  <a:cubicBezTo>
                    <a:pt x="2685087" y="2571503"/>
                    <a:pt x="2681280" y="2584012"/>
                    <a:pt x="2671187" y="2589391"/>
                  </a:cubicBezTo>
                  <a:cubicBezTo>
                    <a:pt x="2661216" y="2594890"/>
                    <a:pt x="2648102" y="2591506"/>
                    <a:pt x="2642602" y="2581474"/>
                  </a:cubicBezTo>
                  <a:cubicBezTo>
                    <a:pt x="2637103" y="2571442"/>
                    <a:pt x="2640245" y="2559174"/>
                    <a:pt x="2650278" y="2553675"/>
                  </a:cubicBezTo>
                  <a:lnTo>
                    <a:pt x="2651728" y="2552889"/>
                  </a:lnTo>
                  <a:cubicBezTo>
                    <a:pt x="2654871" y="2551318"/>
                    <a:pt x="2658194" y="2550472"/>
                    <a:pt x="2661458" y="2550472"/>
                  </a:cubicBezTo>
                  <a:lnTo>
                    <a:pt x="2661458" y="2550472"/>
                  </a:lnTo>
                  <a:close/>
                  <a:moveTo>
                    <a:pt x="2739900" y="2492335"/>
                  </a:moveTo>
                  <a:cubicBezTo>
                    <a:pt x="2745400" y="2492335"/>
                    <a:pt x="2750899" y="2494510"/>
                    <a:pt x="2755008" y="2498862"/>
                  </a:cubicBezTo>
                  <a:cubicBezTo>
                    <a:pt x="2762805" y="2507201"/>
                    <a:pt x="2762442" y="2520255"/>
                    <a:pt x="2754102" y="2528111"/>
                  </a:cubicBezTo>
                  <a:cubicBezTo>
                    <a:pt x="2745822" y="2535847"/>
                    <a:pt x="2732467" y="2536028"/>
                    <a:pt x="2724610" y="2527930"/>
                  </a:cubicBezTo>
                  <a:cubicBezTo>
                    <a:pt x="2716754" y="2519832"/>
                    <a:pt x="2716391" y="2507383"/>
                    <a:pt x="2724369" y="2499345"/>
                  </a:cubicBezTo>
                  <a:cubicBezTo>
                    <a:pt x="2724489" y="2499224"/>
                    <a:pt x="2725638" y="2498076"/>
                    <a:pt x="2725819" y="2497955"/>
                  </a:cubicBezTo>
                  <a:cubicBezTo>
                    <a:pt x="2729687" y="2494208"/>
                    <a:pt x="2734824" y="2492335"/>
                    <a:pt x="2739900" y="2492335"/>
                  </a:cubicBezTo>
                  <a:lnTo>
                    <a:pt x="2739900" y="2492335"/>
                  </a:lnTo>
                  <a:close/>
                  <a:moveTo>
                    <a:pt x="2799487" y="2414980"/>
                  </a:moveTo>
                  <a:cubicBezTo>
                    <a:pt x="2802993" y="2414980"/>
                    <a:pt x="2806558" y="2415887"/>
                    <a:pt x="2809822" y="2417760"/>
                  </a:cubicBezTo>
                  <a:cubicBezTo>
                    <a:pt x="2819732" y="2423441"/>
                    <a:pt x="2823117" y="2436132"/>
                    <a:pt x="2817436" y="2446043"/>
                  </a:cubicBezTo>
                  <a:cubicBezTo>
                    <a:pt x="2811755" y="2455954"/>
                    <a:pt x="2798762" y="2459943"/>
                    <a:pt x="2788851" y="2454262"/>
                  </a:cubicBezTo>
                  <a:cubicBezTo>
                    <a:pt x="2778940" y="2448521"/>
                    <a:pt x="2775193" y="2436494"/>
                    <a:pt x="2780874" y="2426583"/>
                  </a:cubicBezTo>
                  <a:lnTo>
                    <a:pt x="2781539" y="2425375"/>
                  </a:lnTo>
                  <a:cubicBezTo>
                    <a:pt x="2785346" y="2418666"/>
                    <a:pt x="2792357" y="2414980"/>
                    <a:pt x="2799487" y="2414980"/>
                  </a:cubicBezTo>
                  <a:lnTo>
                    <a:pt x="2799487" y="2414980"/>
                  </a:lnTo>
                  <a:close/>
                  <a:moveTo>
                    <a:pt x="2835385" y="2324209"/>
                  </a:moveTo>
                  <a:cubicBezTo>
                    <a:pt x="2836956" y="2324209"/>
                    <a:pt x="2838588" y="2324390"/>
                    <a:pt x="2840219" y="2324813"/>
                  </a:cubicBezTo>
                  <a:cubicBezTo>
                    <a:pt x="2851340" y="2327472"/>
                    <a:pt x="2858169" y="2338592"/>
                    <a:pt x="2855509" y="2349712"/>
                  </a:cubicBezTo>
                  <a:cubicBezTo>
                    <a:pt x="2855509" y="2349712"/>
                    <a:pt x="2855207" y="2351102"/>
                    <a:pt x="2855207" y="2351102"/>
                  </a:cubicBezTo>
                  <a:cubicBezTo>
                    <a:pt x="2852487" y="2362222"/>
                    <a:pt x="2841368" y="2368990"/>
                    <a:pt x="2830188" y="2366331"/>
                  </a:cubicBezTo>
                  <a:cubicBezTo>
                    <a:pt x="2819068" y="2363612"/>
                    <a:pt x="2812299" y="2352492"/>
                    <a:pt x="2814959" y="2341372"/>
                  </a:cubicBezTo>
                  <a:lnTo>
                    <a:pt x="2835083" y="2346207"/>
                  </a:lnTo>
                  <a:lnTo>
                    <a:pt x="2815260" y="2340043"/>
                  </a:lnTo>
                  <a:cubicBezTo>
                    <a:pt x="2817557" y="2330615"/>
                    <a:pt x="2826078" y="2324149"/>
                    <a:pt x="2835385" y="2324209"/>
                  </a:cubicBezTo>
                  <a:lnTo>
                    <a:pt x="2835385" y="2324209"/>
                  </a:lnTo>
                  <a:close/>
                  <a:moveTo>
                    <a:pt x="2845236" y="2227032"/>
                  </a:moveTo>
                  <a:cubicBezTo>
                    <a:pt x="2856658" y="2227032"/>
                    <a:pt x="2865904" y="2236278"/>
                    <a:pt x="2865904" y="2247700"/>
                  </a:cubicBezTo>
                  <a:lnTo>
                    <a:pt x="2865904" y="2249090"/>
                  </a:lnTo>
                  <a:cubicBezTo>
                    <a:pt x="2865904" y="2260512"/>
                    <a:pt x="2856658" y="2269759"/>
                    <a:pt x="2845236" y="2269759"/>
                  </a:cubicBezTo>
                  <a:cubicBezTo>
                    <a:pt x="2833814" y="2269759"/>
                    <a:pt x="2824567" y="2260512"/>
                    <a:pt x="2824567" y="2249090"/>
                  </a:cubicBezTo>
                  <a:lnTo>
                    <a:pt x="2824567" y="2247700"/>
                  </a:lnTo>
                  <a:cubicBezTo>
                    <a:pt x="2824567" y="2236278"/>
                    <a:pt x="2833814" y="2227032"/>
                    <a:pt x="2845236" y="2227032"/>
                  </a:cubicBezTo>
                  <a:lnTo>
                    <a:pt x="2845236" y="2227032"/>
                  </a:lnTo>
                  <a:close/>
                  <a:moveTo>
                    <a:pt x="2845236" y="2129070"/>
                  </a:moveTo>
                  <a:cubicBezTo>
                    <a:pt x="2856658" y="2129070"/>
                    <a:pt x="2865904" y="2138316"/>
                    <a:pt x="2865904" y="2149738"/>
                  </a:cubicBezTo>
                  <a:lnTo>
                    <a:pt x="2865904" y="2151128"/>
                  </a:lnTo>
                  <a:cubicBezTo>
                    <a:pt x="2865904" y="2162550"/>
                    <a:pt x="2856658" y="2171796"/>
                    <a:pt x="2845236" y="2171796"/>
                  </a:cubicBezTo>
                  <a:cubicBezTo>
                    <a:pt x="2833814" y="2171796"/>
                    <a:pt x="2824567" y="2162550"/>
                    <a:pt x="2824567" y="2151128"/>
                  </a:cubicBezTo>
                  <a:lnTo>
                    <a:pt x="2824567" y="2149738"/>
                  </a:lnTo>
                  <a:cubicBezTo>
                    <a:pt x="2824567" y="2138316"/>
                    <a:pt x="2833814" y="2129070"/>
                    <a:pt x="2845236" y="2129070"/>
                  </a:cubicBezTo>
                  <a:lnTo>
                    <a:pt x="2845236" y="2129070"/>
                  </a:lnTo>
                  <a:close/>
                  <a:moveTo>
                    <a:pt x="2845236" y="2031107"/>
                  </a:moveTo>
                  <a:cubicBezTo>
                    <a:pt x="2856658" y="2031107"/>
                    <a:pt x="2865904" y="2040353"/>
                    <a:pt x="2865904" y="2051775"/>
                  </a:cubicBezTo>
                  <a:lnTo>
                    <a:pt x="2865904" y="2053165"/>
                  </a:lnTo>
                  <a:cubicBezTo>
                    <a:pt x="2865904" y="2064587"/>
                    <a:pt x="2856658" y="2073833"/>
                    <a:pt x="2845236" y="2073833"/>
                  </a:cubicBezTo>
                  <a:cubicBezTo>
                    <a:pt x="2833814" y="2073833"/>
                    <a:pt x="2824567" y="2064587"/>
                    <a:pt x="2824567" y="2053165"/>
                  </a:cubicBezTo>
                  <a:lnTo>
                    <a:pt x="2824567" y="2051775"/>
                  </a:lnTo>
                  <a:cubicBezTo>
                    <a:pt x="2824567" y="2040353"/>
                    <a:pt x="2833814" y="2031107"/>
                    <a:pt x="2845236" y="2031107"/>
                  </a:cubicBezTo>
                  <a:lnTo>
                    <a:pt x="2845236" y="2031107"/>
                  </a:lnTo>
                  <a:close/>
                  <a:moveTo>
                    <a:pt x="2845236" y="1933084"/>
                  </a:moveTo>
                  <a:cubicBezTo>
                    <a:pt x="2856658" y="1933084"/>
                    <a:pt x="2865904" y="1942330"/>
                    <a:pt x="2865904" y="1953752"/>
                  </a:cubicBezTo>
                  <a:lnTo>
                    <a:pt x="2865904" y="1955142"/>
                  </a:lnTo>
                  <a:cubicBezTo>
                    <a:pt x="2865904" y="1966564"/>
                    <a:pt x="2856658" y="1975810"/>
                    <a:pt x="2845236" y="1975810"/>
                  </a:cubicBezTo>
                  <a:cubicBezTo>
                    <a:pt x="2833814" y="1975810"/>
                    <a:pt x="2824567" y="1966564"/>
                    <a:pt x="2824567" y="1955142"/>
                  </a:cubicBezTo>
                  <a:lnTo>
                    <a:pt x="2824567" y="1953752"/>
                  </a:lnTo>
                  <a:cubicBezTo>
                    <a:pt x="2824567" y="1942391"/>
                    <a:pt x="2833814" y="1933084"/>
                    <a:pt x="2845236" y="1933084"/>
                  </a:cubicBezTo>
                  <a:lnTo>
                    <a:pt x="2845236" y="1933084"/>
                  </a:lnTo>
                  <a:close/>
                  <a:moveTo>
                    <a:pt x="2845236" y="1835121"/>
                  </a:moveTo>
                  <a:cubicBezTo>
                    <a:pt x="2856658" y="1835121"/>
                    <a:pt x="2865904" y="1844368"/>
                    <a:pt x="2865904" y="1855790"/>
                  </a:cubicBezTo>
                  <a:cubicBezTo>
                    <a:pt x="2865904" y="1867211"/>
                    <a:pt x="2856658" y="1877183"/>
                    <a:pt x="2845236" y="1877183"/>
                  </a:cubicBezTo>
                  <a:cubicBezTo>
                    <a:pt x="2833814" y="1877183"/>
                    <a:pt x="2824567" y="1868601"/>
                    <a:pt x="2824567" y="1857180"/>
                  </a:cubicBezTo>
                  <a:lnTo>
                    <a:pt x="2824567" y="1855790"/>
                  </a:lnTo>
                  <a:cubicBezTo>
                    <a:pt x="2824567" y="1844428"/>
                    <a:pt x="2833814" y="1835121"/>
                    <a:pt x="2845236" y="1835121"/>
                  </a:cubicBezTo>
                  <a:lnTo>
                    <a:pt x="2845236" y="1835121"/>
                  </a:lnTo>
                  <a:close/>
                  <a:moveTo>
                    <a:pt x="2845236" y="1737159"/>
                  </a:moveTo>
                  <a:cubicBezTo>
                    <a:pt x="2856658" y="1737159"/>
                    <a:pt x="2865904" y="1746405"/>
                    <a:pt x="2865904" y="1757827"/>
                  </a:cubicBezTo>
                  <a:cubicBezTo>
                    <a:pt x="2865904" y="1769249"/>
                    <a:pt x="2856658" y="1779220"/>
                    <a:pt x="2845236" y="1779220"/>
                  </a:cubicBezTo>
                  <a:cubicBezTo>
                    <a:pt x="2833814" y="1779220"/>
                    <a:pt x="2824567" y="1770639"/>
                    <a:pt x="2824567" y="1759217"/>
                  </a:cubicBezTo>
                  <a:lnTo>
                    <a:pt x="2824567" y="1757887"/>
                  </a:lnTo>
                  <a:cubicBezTo>
                    <a:pt x="2824567" y="1746466"/>
                    <a:pt x="2833814" y="1737159"/>
                    <a:pt x="2845236" y="1737159"/>
                  </a:cubicBezTo>
                  <a:lnTo>
                    <a:pt x="2845236" y="1737159"/>
                  </a:lnTo>
                  <a:close/>
                  <a:moveTo>
                    <a:pt x="2845236" y="1639196"/>
                  </a:moveTo>
                  <a:cubicBezTo>
                    <a:pt x="2856658" y="1639196"/>
                    <a:pt x="2865904" y="1648443"/>
                    <a:pt x="2865904" y="1659864"/>
                  </a:cubicBezTo>
                  <a:cubicBezTo>
                    <a:pt x="2865904" y="1671286"/>
                    <a:pt x="2856658" y="1681258"/>
                    <a:pt x="2845236" y="1681258"/>
                  </a:cubicBezTo>
                  <a:cubicBezTo>
                    <a:pt x="2833814" y="1681258"/>
                    <a:pt x="2824567" y="1672676"/>
                    <a:pt x="2824567" y="1661254"/>
                  </a:cubicBezTo>
                  <a:lnTo>
                    <a:pt x="2824567" y="1659864"/>
                  </a:lnTo>
                  <a:cubicBezTo>
                    <a:pt x="2824567" y="1648443"/>
                    <a:pt x="2833814" y="1639196"/>
                    <a:pt x="2845236" y="1639196"/>
                  </a:cubicBezTo>
                  <a:lnTo>
                    <a:pt x="2845236" y="1639196"/>
                  </a:lnTo>
                  <a:close/>
                  <a:moveTo>
                    <a:pt x="2845236" y="1541234"/>
                  </a:moveTo>
                  <a:cubicBezTo>
                    <a:pt x="2856658" y="1541234"/>
                    <a:pt x="2865904" y="1550480"/>
                    <a:pt x="2865904" y="1561902"/>
                  </a:cubicBezTo>
                  <a:lnTo>
                    <a:pt x="2865904" y="1563292"/>
                  </a:lnTo>
                  <a:cubicBezTo>
                    <a:pt x="2865904" y="1574714"/>
                    <a:pt x="2856658" y="1583960"/>
                    <a:pt x="2845236" y="1583960"/>
                  </a:cubicBezTo>
                  <a:cubicBezTo>
                    <a:pt x="2833814" y="1583960"/>
                    <a:pt x="2824567" y="1574714"/>
                    <a:pt x="2824567" y="1563292"/>
                  </a:cubicBezTo>
                  <a:lnTo>
                    <a:pt x="2824567" y="1561902"/>
                  </a:lnTo>
                  <a:cubicBezTo>
                    <a:pt x="2824567" y="1550480"/>
                    <a:pt x="2833814" y="1541234"/>
                    <a:pt x="2845236" y="1541234"/>
                  </a:cubicBezTo>
                  <a:lnTo>
                    <a:pt x="2845236" y="1541234"/>
                  </a:lnTo>
                  <a:close/>
                  <a:moveTo>
                    <a:pt x="21786" y="2594286"/>
                  </a:moveTo>
                  <a:lnTo>
                    <a:pt x="20396" y="2594286"/>
                  </a:lnTo>
                  <a:cubicBezTo>
                    <a:pt x="-6799" y="2594286"/>
                    <a:pt x="-6799" y="2635683"/>
                    <a:pt x="20396" y="2635683"/>
                  </a:cubicBezTo>
                  <a:lnTo>
                    <a:pt x="21786" y="2635683"/>
                  </a:lnTo>
                  <a:cubicBezTo>
                    <a:pt x="33208" y="2635683"/>
                    <a:pt x="42455" y="2626437"/>
                    <a:pt x="42455" y="2615015"/>
                  </a:cubicBezTo>
                  <a:cubicBezTo>
                    <a:pt x="42455" y="2603593"/>
                    <a:pt x="33208" y="2594286"/>
                    <a:pt x="21786" y="2594286"/>
                  </a:cubicBezTo>
                  <a:lnTo>
                    <a:pt x="21786" y="2594286"/>
                  </a:lnTo>
                  <a:close/>
                  <a:moveTo>
                    <a:pt x="119749" y="2594286"/>
                  </a:moveTo>
                  <a:lnTo>
                    <a:pt x="118419" y="2594286"/>
                  </a:lnTo>
                  <a:cubicBezTo>
                    <a:pt x="106997" y="2594286"/>
                    <a:pt x="97751" y="2603532"/>
                    <a:pt x="97751" y="2614954"/>
                  </a:cubicBezTo>
                  <a:cubicBezTo>
                    <a:pt x="97751" y="2626376"/>
                    <a:pt x="106997" y="2635622"/>
                    <a:pt x="118419" y="2635622"/>
                  </a:cubicBezTo>
                  <a:cubicBezTo>
                    <a:pt x="129841" y="2635622"/>
                    <a:pt x="139813" y="2626376"/>
                    <a:pt x="139813" y="2614954"/>
                  </a:cubicBezTo>
                  <a:cubicBezTo>
                    <a:pt x="139752" y="2603593"/>
                    <a:pt x="131170" y="2594286"/>
                    <a:pt x="119749" y="2594286"/>
                  </a:cubicBezTo>
                  <a:lnTo>
                    <a:pt x="119749" y="2594286"/>
                  </a:lnTo>
                  <a:close/>
                  <a:moveTo>
                    <a:pt x="217712" y="2594286"/>
                  </a:moveTo>
                  <a:lnTo>
                    <a:pt x="216322" y="2594286"/>
                  </a:lnTo>
                  <a:cubicBezTo>
                    <a:pt x="204900" y="2594286"/>
                    <a:pt x="195653" y="2603532"/>
                    <a:pt x="195653" y="2614954"/>
                  </a:cubicBezTo>
                  <a:cubicBezTo>
                    <a:pt x="195653" y="2626376"/>
                    <a:pt x="204900" y="2635622"/>
                    <a:pt x="216322" y="2635622"/>
                  </a:cubicBezTo>
                  <a:cubicBezTo>
                    <a:pt x="227744" y="2635622"/>
                    <a:pt x="237715" y="2626376"/>
                    <a:pt x="237715" y="2614954"/>
                  </a:cubicBezTo>
                  <a:cubicBezTo>
                    <a:pt x="237715" y="2603593"/>
                    <a:pt x="229134" y="2594286"/>
                    <a:pt x="217712" y="2594286"/>
                  </a:cubicBezTo>
                  <a:lnTo>
                    <a:pt x="217712" y="2594286"/>
                  </a:lnTo>
                  <a:close/>
                  <a:moveTo>
                    <a:pt x="315674" y="2594286"/>
                  </a:moveTo>
                  <a:lnTo>
                    <a:pt x="314345" y="2594286"/>
                  </a:lnTo>
                  <a:cubicBezTo>
                    <a:pt x="302923" y="2594286"/>
                    <a:pt x="293676" y="2603532"/>
                    <a:pt x="293676" y="2614954"/>
                  </a:cubicBezTo>
                  <a:cubicBezTo>
                    <a:pt x="293676" y="2626376"/>
                    <a:pt x="302923" y="2635622"/>
                    <a:pt x="314345" y="2635622"/>
                  </a:cubicBezTo>
                  <a:cubicBezTo>
                    <a:pt x="325767" y="2635622"/>
                    <a:pt x="335738" y="2626376"/>
                    <a:pt x="335738" y="2614954"/>
                  </a:cubicBezTo>
                  <a:cubicBezTo>
                    <a:pt x="335678" y="2603593"/>
                    <a:pt x="327096" y="2594286"/>
                    <a:pt x="315674" y="2594286"/>
                  </a:cubicBezTo>
                  <a:lnTo>
                    <a:pt x="315674" y="2594286"/>
                  </a:lnTo>
                  <a:close/>
                  <a:moveTo>
                    <a:pt x="413697" y="2594286"/>
                  </a:moveTo>
                  <a:lnTo>
                    <a:pt x="412307" y="2594286"/>
                  </a:lnTo>
                  <a:cubicBezTo>
                    <a:pt x="400885" y="2594286"/>
                    <a:pt x="391639" y="2603532"/>
                    <a:pt x="391639" y="2614954"/>
                  </a:cubicBezTo>
                  <a:cubicBezTo>
                    <a:pt x="391639" y="2626376"/>
                    <a:pt x="400885" y="2635622"/>
                    <a:pt x="412307" y="2635622"/>
                  </a:cubicBezTo>
                  <a:lnTo>
                    <a:pt x="413697" y="2635622"/>
                  </a:lnTo>
                  <a:cubicBezTo>
                    <a:pt x="425119" y="2635622"/>
                    <a:pt x="434365" y="2626376"/>
                    <a:pt x="434365" y="2614954"/>
                  </a:cubicBezTo>
                  <a:cubicBezTo>
                    <a:pt x="434365" y="2603593"/>
                    <a:pt x="425058" y="2594286"/>
                    <a:pt x="413697" y="2594286"/>
                  </a:cubicBezTo>
                  <a:lnTo>
                    <a:pt x="413697" y="2594286"/>
                  </a:lnTo>
                  <a:close/>
                  <a:moveTo>
                    <a:pt x="511660" y="2594286"/>
                  </a:moveTo>
                  <a:lnTo>
                    <a:pt x="510270" y="2594286"/>
                  </a:lnTo>
                  <a:cubicBezTo>
                    <a:pt x="498848" y="2594286"/>
                    <a:pt x="489601" y="2603532"/>
                    <a:pt x="489601" y="2614954"/>
                  </a:cubicBezTo>
                  <a:cubicBezTo>
                    <a:pt x="489601" y="2626376"/>
                    <a:pt x="498848" y="2635622"/>
                    <a:pt x="510270" y="2635622"/>
                  </a:cubicBezTo>
                  <a:cubicBezTo>
                    <a:pt x="521691" y="2635622"/>
                    <a:pt x="531663" y="2626376"/>
                    <a:pt x="531663" y="2614954"/>
                  </a:cubicBezTo>
                  <a:cubicBezTo>
                    <a:pt x="531602" y="2603593"/>
                    <a:pt x="523082" y="2594286"/>
                    <a:pt x="511660" y="2594286"/>
                  </a:cubicBezTo>
                  <a:lnTo>
                    <a:pt x="511660" y="2594286"/>
                  </a:lnTo>
                  <a:close/>
                  <a:moveTo>
                    <a:pt x="609622" y="2594286"/>
                  </a:moveTo>
                  <a:lnTo>
                    <a:pt x="608232" y="2594286"/>
                  </a:lnTo>
                  <a:cubicBezTo>
                    <a:pt x="596810" y="2594286"/>
                    <a:pt x="587564" y="2603532"/>
                    <a:pt x="587564" y="2614954"/>
                  </a:cubicBezTo>
                  <a:cubicBezTo>
                    <a:pt x="587564" y="2626376"/>
                    <a:pt x="596810" y="2635622"/>
                    <a:pt x="608232" y="2635622"/>
                  </a:cubicBezTo>
                  <a:cubicBezTo>
                    <a:pt x="619654" y="2635622"/>
                    <a:pt x="629626" y="2626376"/>
                    <a:pt x="629626" y="2614954"/>
                  </a:cubicBezTo>
                  <a:cubicBezTo>
                    <a:pt x="629565" y="2603593"/>
                    <a:pt x="621044" y="2594286"/>
                    <a:pt x="609622" y="2594286"/>
                  </a:cubicBezTo>
                  <a:lnTo>
                    <a:pt x="609622" y="2594286"/>
                  </a:lnTo>
                  <a:close/>
                  <a:moveTo>
                    <a:pt x="707584" y="2594286"/>
                  </a:moveTo>
                  <a:lnTo>
                    <a:pt x="706195" y="2594286"/>
                  </a:lnTo>
                  <a:cubicBezTo>
                    <a:pt x="694773" y="2594286"/>
                    <a:pt x="685527" y="2603532"/>
                    <a:pt x="685527" y="2614954"/>
                  </a:cubicBezTo>
                  <a:cubicBezTo>
                    <a:pt x="685527" y="2626376"/>
                    <a:pt x="694773" y="2635622"/>
                    <a:pt x="706195" y="2635622"/>
                  </a:cubicBezTo>
                  <a:cubicBezTo>
                    <a:pt x="717617" y="2635622"/>
                    <a:pt x="727528" y="2626376"/>
                    <a:pt x="727528" y="2614954"/>
                  </a:cubicBezTo>
                  <a:cubicBezTo>
                    <a:pt x="727588" y="2603593"/>
                    <a:pt x="719006" y="2594286"/>
                    <a:pt x="707584" y="2594286"/>
                  </a:cubicBezTo>
                  <a:lnTo>
                    <a:pt x="707584" y="2594286"/>
                  </a:lnTo>
                  <a:close/>
                  <a:moveTo>
                    <a:pt x="805547" y="2594286"/>
                  </a:moveTo>
                  <a:lnTo>
                    <a:pt x="804158" y="2594286"/>
                  </a:lnTo>
                  <a:cubicBezTo>
                    <a:pt x="792736" y="2594286"/>
                    <a:pt x="783489" y="2603532"/>
                    <a:pt x="783489" y="2614954"/>
                  </a:cubicBezTo>
                  <a:cubicBezTo>
                    <a:pt x="783489" y="2626376"/>
                    <a:pt x="792736" y="2635622"/>
                    <a:pt x="804158" y="2635622"/>
                  </a:cubicBezTo>
                  <a:lnTo>
                    <a:pt x="805547" y="2635622"/>
                  </a:lnTo>
                  <a:cubicBezTo>
                    <a:pt x="816969" y="2635622"/>
                    <a:pt x="826215" y="2626376"/>
                    <a:pt x="826215" y="2614954"/>
                  </a:cubicBezTo>
                  <a:cubicBezTo>
                    <a:pt x="826215" y="2603593"/>
                    <a:pt x="816969" y="2594286"/>
                    <a:pt x="805547" y="2594286"/>
                  </a:cubicBezTo>
                  <a:lnTo>
                    <a:pt x="805547" y="2594286"/>
                  </a:lnTo>
                  <a:close/>
                  <a:moveTo>
                    <a:pt x="903570" y="2594286"/>
                  </a:moveTo>
                  <a:lnTo>
                    <a:pt x="902180" y="2594286"/>
                  </a:lnTo>
                  <a:cubicBezTo>
                    <a:pt x="890758" y="2594286"/>
                    <a:pt x="881512" y="2603532"/>
                    <a:pt x="881512" y="2614954"/>
                  </a:cubicBezTo>
                  <a:cubicBezTo>
                    <a:pt x="881512" y="2626376"/>
                    <a:pt x="890758" y="2635622"/>
                    <a:pt x="902180" y="2635622"/>
                  </a:cubicBezTo>
                  <a:lnTo>
                    <a:pt x="903570" y="2635622"/>
                  </a:lnTo>
                  <a:cubicBezTo>
                    <a:pt x="914992" y="2635622"/>
                    <a:pt x="924239" y="2626376"/>
                    <a:pt x="924239" y="2614954"/>
                  </a:cubicBezTo>
                  <a:cubicBezTo>
                    <a:pt x="924239" y="2603593"/>
                    <a:pt x="914992" y="2594286"/>
                    <a:pt x="903570" y="2594286"/>
                  </a:cubicBezTo>
                  <a:lnTo>
                    <a:pt x="903570" y="2594286"/>
                  </a:lnTo>
                  <a:close/>
                  <a:moveTo>
                    <a:pt x="1001472" y="2594286"/>
                  </a:moveTo>
                  <a:lnTo>
                    <a:pt x="1000082" y="2594286"/>
                  </a:lnTo>
                  <a:cubicBezTo>
                    <a:pt x="988660" y="2594286"/>
                    <a:pt x="979415" y="2603532"/>
                    <a:pt x="979415" y="2614954"/>
                  </a:cubicBezTo>
                  <a:cubicBezTo>
                    <a:pt x="979415" y="2626376"/>
                    <a:pt x="988660" y="2635622"/>
                    <a:pt x="1000082" y="2635622"/>
                  </a:cubicBezTo>
                  <a:cubicBezTo>
                    <a:pt x="1011504" y="2635622"/>
                    <a:pt x="1021476" y="2626376"/>
                    <a:pt x="1021476" y="2614954"/>
                  </a:cubicBezTo>
                  <a:cubicBezTo>
                    <a:pt x="1021476" y="2603593"/>
                    <a:pt x="1012894" y="2594286"/>
                    <a:pt x="1001472" y="2594286"/>
                  </a:cubicBezTo>
                  <a:lnTo>
                    <a:pt x="1001472" y="2594286"/>
                  </a:lnTo>
                  <a:close/>
                  <a:moveTo>
                    <a:pt x="1099435" y="2594286"/>
                  </a:moveTo>
                  <a:lnTo>
                    <a:pt x="1098105" y="2594286"/>
                  </a:lnTo>
                  <a:cubicBezTo>
                    <a:pt x="1086684" y="2594286"/>
                    <a:pt x="1077377" y="2603532"/>
                    <a:pt x="1077377" y="2614954"/>
                  </a:cubicBezTo>
                  <a:cubicBezTo>
                    <a:pt x="1077377" y="2626376"/>
                    <a:pt x="1086623" y="2635622"/>
                    <a:pt x="1098045" y="2635622"/>
                  </a:cubicBezTo>
                  <a:cubicBezTo>
                    <a:pt x="1109467" y="2635622"/>
                    <a:pt x="1119438" y="2626376"/>
                    <a:pt x="1119438" y="2614954"/>
                  </a:cubicBezTo>
                  <a:cubicBezTo>
                    <a:pt x="1119499" y="2603593"/>
                    <a:pt x="1110917" y="2594286"/>
                    <a:pt x="1099435" y="2594286"/>
                  </a:cubicBezTo>
                  <a:lnTo>
                    <a:pt x="1099435" y="2594286"/>
                  </a:lnTo>
                  <a:close/>
                  <a:moveTo>
                    <a:pt x="1197458" y="2594286"/>
                  </a:moveTo>
                  <a:lnTo>
                    <a:pt x="1196068" y="2594286"/>
                  </a:lnTo>
                  <a:cubicBezTo>
                    <a:pt x="1184646" y="2594286"/>
                    <a:pt x="1175400" y="2603532"/>
                    <a:pt x="1175400" y="2614954"/>
                  </a:cubicBezTo>
                  <a:cubicBezTo>
                    <a:pt x="1175400" y="2626376"/>
                    <a:pt x="1184646" y="2635622"/>
                    <a:pt x="1196068" y="2635622"/>
                  </a:cubicBezTo>
                  <a:lnTo>
                    <a:pt x="1197458" y="2635622"/>
                  </a:lnTo>
                  <a:cubicBezTo>
                    <a:pt x="1208880" y="2635622"/>
                    <a:pt x="1218127" y="2626376"/>
                    <a:pt x="1218127" y="2614954"/>
                  </a:cubicBezTo>
                  <a:cubicBezTo>
                    <a:pt x="1218127" y="2603593"/>
                    <a:pt x="1208880" y="2594286"/>
                    <a:pt x="1197458" y="2594286"/>
                  </a:cubicBezTo>
                  <a:lnTo>
                    <a:pt x="1197458" y="2594286"/>
                  </a:lnTo>
                  <a:close/>
                  <a:moveTo>
                    <a:pt x="1295420" y="2594286"/>
                  </a:moveTo>
                  <a:lnTo>
                    <a:pt x="1294031" y="2594286"/>
                  </a:lnTo>
                  <a:cubicBezTo>
                    <a:pt x="1282609" y="2594286"/>
                    <a:pt x="1273362" y="2603532"/>
                    <a:pt x="1273362" y="2614954"/>
                  </a:cubicBezTo>
                  <a:cubicBezTo>
                    <a:pt x="1273362" y="2626376"/>
                    <a:pt x="1282609" y="2635622"/>
                    <a:pt x="1294031" y="2635622"/>
                  </a:cubicBezTo>
                  <a:lnTo>
                    <a:pt x="1295420" y="2635622"/>
                  </a:lnTo>
                  <a:cubicBezTo>
                    <a:pt x="1306903" y="2635622"/>
                    <a:pt x="1316089" y="2626376"/>
                    <a:pt x="1316089" y="2614954"/>
                  </a:cubicBezTo>
                  <a:cubicBezTo>
                    <a:pt x="1316089" y="2603593"/>
                    <a:pt x="1306842" y="2594286"/>
                    <a:pt x="1295420" y="2594286"/>
                  </a:cubicBezTo>
                  <a:lnTo>
                    <a:pt x="1295420" y="2594286"/>
                  </a:lnTo>
                  <a:close/>
                  <a:moveTo>
                    <a:pt x="1393383" y="2594286"/>
                  </a:moveTo>
                  <a:lnTo>
                    <a:pt x="1391993" y="2594286"/>
                  </a:lnTo>
                  <a:cubicBezTo>
                    <a:pt x="1380572" y="2594286"/>
                    <a:pt x="1371265" y="2603532"/>
                    <a:pt x="1371265" y="2614954"/>
                  </a:cubicBezTo>
                  <a:cubicBezTo>
                    <a:pt x="1371265" y="2626376"/>
                    <a:pt x="1380572" y="2635622"/>
                    <a:pt x="1391993" y="2635622"/>
                  </a:cubicBezTo>
                  <a:cubicBezTo>
                    <a:pt x="1403415" y="2635622"/>
                    <a:pt x="1413326" y="2626376"/>
                    <a:pt x="1413326" y="2614954"/>
                  </a:cubicBezTo>
                  <a:cubicBezTo>
                    <a:pt x="1413387" y="2603593"/>
                    <a:pt x="1404805" y="2594286"/>
                    <a:pt x="1393383" y="2594286"/>
                  </a:cubicBezTo>
                  <a:lnTo>
                    <a:pt x="1393383" y="2594286"/>
                  </a:lnTo>
                  <a:close/>
                  <a:moveTo>
                    <a:pt x="1491346" y="2594286"/>
                  </a:moveTo>
                  <a:lnTo>
                    <a:pt x="1489956" y="2594286"/>
                  </a:lnTo>
                  <a:cubicBezTo>
                    <a:pt x="1478534" y="2594286"/>
                    <a:pt x="1469287" y="2603532"/>
                    <a:pt x="1469287" y="2614954"/>
                  </a:cubicBezTo>
                  <a:cubicBezTo>
                    <a:pt x="1469287" y="2626376"/>
                    <a:pt x="1478534" y="2635622"/>
                    <a:pt x="1489956" y="2635622"/>
                  </a:cubicBezTo>
                  <a:cubicBezTo>
                    <a:pt x="1501378" y="2635622"/>
                    <a:pt x="1511349" y="2626376"/>
                    <a:pt x="1511349" y="2614954"/>
                  </a:cubicBezTo>
                  <a:cubicBezTo>
                    <a:pt x="1511349" y="2603593"/>
                    <a:pt x="1502768" y="2594286"/>
                    <a:pt x="1491346" y="2594286"/>
                  </a:cubicBezTo>
                  <a:lnTo>
                    <a:pt x="1491346" y="2594286"/>
                  </a:lnTo>
                  <a:close/>
                  <a:moveTo>
                    <a:pt x="1589369" y="2594286"/>
                  </a:moveTo>
                  <a:lnTo>
                    <a:pt x="1587979" y="2594286"/>
                  </a:lnTo>
                  <a:cubicBezTo>
                    <a:pt x="1576557" y="2594286"/>
                    <a:pt x="1567310" y="2603532"/>
                    <a:pt x="1567310" y="2614954"/>
                  </a:cubicBezTo>
                  <a:cubicBezTo>
                    <a:pt x="1567310" y="2626376"/>
                    <a:pt x="1576557" y="2635622"/>
                    <a:pt x="1587979" y="2635622"/>
                  </a:cubicBezTo>
                  <a:lnTo>
                    <a:pt x="1589369" y="2635622"/>
                  </a:lnTo>
                  <a:cubicBezTo>
                    <a:pt x="1600791" y="2635622"/>
                    <a:pt x="1610037" y="2626376"/>
                    <a:pt x="1610037" y="2614954"/>
                  </a:cubicBezTo>
                  <a:cubicBezTo>
                    <a:pt x="1610037" y="2603593"/>
                    <a:pt x="1600791" y="2594286"/>
                    <a:pt x="1589369" y="2594286"/>
                  </a:cubicBezTo>
                  <a:lnTo>
                    <a:pt x="1589369" y="2594286"/>
                  </a:lnTo>
                  <a:close/>
                  <a:moveTo>
                    <a:pt x="1687331" y="2594286"/>
                  </a:moveTo>
                  <a:lnTo>
                    <a:pt x="1685941" y="2594286"/>
                  </a:lnTo>
                  <a:cubicBezTo>
                    <a:pt x="1674519" y="2594286"/>
                    <a:pt x="1665273" y="2603532"/>
                    <a:pt x="1665273" y="2614954"/>
                  </a:cubicBezTo>
                  <a:cubicBezTo>
                    <a:pt x="1665273" y="2626376"/>
                    <a:pt x="1674519" y="2635622"/>
                    <a:pt x="1685941" y="2635622"/>
                  </a:cubicBezTo>
                  <a:lnTo>
                    <a:pt x="1687331" y="2635622"/>
                  </a:lnTo>
                  <a:cubicBezTo>
                    <a:pt x="1698753" y="2635622"/>
                    <a:pt x="1707999" y="2626376"/>
                    <a:pt x="1707999" y="2614954"/>
                  </a:cubicBezTo>
                  <a:cubicBezTo>
                    <a:pt x="1707999" y="2603593"/>
                    <a:pt x="1698753" y="2594286"/>
                    <a:pt x="1687331" y="2594286"/>
                  </a:cubicBezTo>
                  <a:lnTo>
                    <a:pt x="1687331" y="2594286"/>
                  </a:lnTo>
                  <a:close/>
                  <a:moveTo>
                    <a:pt x="1785294" y="2594286"/>
                  </a:moveTo>
                  <a:lnTo>
                    <a:pt x="1783904" y="2594286"/>
                  </a:lnTo>
                  <a:cubicBezTo>
                    <a:pt x="1772482" y="2594286"/>
                    <a:pt x="1763236" y="2603532"/>
                    <a:pt x="1763236" y="2614954"/>
                  </a:cubicBezTo>
                  <a:cubicBezTo>
                    <a:pt x="1763236" y="2626376"/>
                    <a:pt x="1772482" y="2635622"/>
                    <a:pt x="1783904" y="2635622"/>
                  </a:cubicBezTo>
                  <a:cubicBezTo>
                    <a:pt x="1795325" y="2635622"/>
                    <a:pt x="1805297" y="2626376"/>
                    <a:pt x="1805297" y="2614954"/>
                  </a:cubicBezTo>
                  <a:cubicBezTo>
                    <a:pt x="1805297" y="2603593"/>
                    <a:pt x="1796716" y="2594286"/>
                    <a:pt x="1785294" y="2594286"/>
                  </a:cubicBezTo>
                  <a:lnTo>
                    <a:pt x="1785294" y="2594286"/>
                  </a:lnTo>
                  <a:close/>
                  <a:moveTo>
                    <a:pt x="1883256" y="2594286"/>
                  </a:moveTo>
                  <a:lnTo>
                    <a:pt x="1881866" y="2594286"/>
                  </a:lnTo>
                  <a:cubicBezTo>
                    <a:pt x="1870444" y="2594286"/>
                    <a:pt x="1861198" y="2603532"/>
                    <a:pt x="1861198" y="2614954"/>
                  </a:cubicBezTo>
                  <a:cubicBezTo>
                    <a:pt x="1861198" y="2626376"/>
                    <a:pt x="1870444" y="2635622"/>
                    <a:pt x="1881866" y="2635622"/>
                  </a:cubicBezTo>
                  <a:cubicBezTo>
                    <a:pt x="1893288" y="2635622"/>
                    <a:pt x="1903260" y="2626376"/>
                    <a:pt x="1903260" y="2614954"/>
                  </a:cubicBezTo>
                  <a:cubicBezTo>
                    <a:pt x="1903260" y="2603593"/>
                    <a:pt x="1894678" y="2594286"/>
                    <a:pt x="1883256" y="2594286"/>
                  </a:cubicBezTo>
                  <a:lnTo>
                    <a:pt x="1883256" y="2594286"/>
                  </a:lnTo>
                  <a:close/>
                  <a:moveTo>
                    <a:pt x="1981219" y="2594286"/>
                  </a:moveTo>
                  <a:lnTo>
                    <a:pt x="1979829" y="2594286"/>
                  </a:lnTo>
                  <a:cubicBezTo>
                    <a:pt x="1968407" y="2594286"/>
                    <a:pt x="1959161" y="2603532"/>
                    <a:pt x="1959161" y="2614954"/>
                  </a:cubicBezTo>
                  <a:cubicBezTo>
                    <a:pt x="1959161" y="2626376"/>
                    <a:pt x="1968407" y="2635622"/>
                    <a:pt x="1979829" y="2635622"/>
                  </a:cubicBezTo>
                  <a:lnTo>
                    <a:pt x="1981219" y="2635622"/>
                  </a:lnTo>
                  <a:cubicBezTo>
                    <a:pt x="1992641" y="2635622"/>
                    <a:pt x="2001887" y="2626376"/>
                    <a:pt x="2001887" y="2614954"/>
                  </a:cubicBezTo>
                  <a:cubicBezTo>
                    <a:pt x="2001948" y="2603593"/>
                    <a:pt x="1992641" y="2594286"/>
                    <a:pt x="1981219" y="2594286"/>
                  </a:cubicBezTo>
                  <a:lnTo>
                    <a:pt x="1981219" y="2594286"/>
                  </a:lnTo>
                  <a:close/>
                  <a:moveTo>
                    <a:pt x="2079182" y="2594286"/>
                  </a:moveTo>
                  <a:lnTo>
                    <a:pt x="2077792" y="2594286"/>
                  </a:lnTo>
                  <a:cubicBezTo>
                    <a:pt x="2066370" y="2594286"/>
                    <a:pt x="2057123" y="2603532"/>
                    <a:pt x="2057123" y="2614954"/>
                  </a:cubicBezTo>
                  <a:cubicBezTo>
                    <a:pt x="2057123" y="2626376"/>
                    <a:pt x="2066370" y="2635622"/>
                    <a:pt x="2077792" y="2635622"/>
                  </a:cubicBezTo>
                  <a:lnTo>
                    <a:pt x="2079182" y="2635622"/>
                  </a:lnTo>
                  <a:cubicBezTo>
                    <a:pt x="2090604" y="2635622"/>
                    <a:pt x="2099850" y="2626376"/>
                    <a:pt x="2099850" y="2614954"/>
                  </a:cubicBezTo>
                  <a:cubicBezTo>
                    <a:pt x="2099910" y="2603593"/>
                    <a:pt x="2090604" y="2594286"/>
                    <a:pt x="2079182" y="2594286"/>
                  </a:cubicBezTo>
                  <a:lnTo>
                    <a:pt x="2079182" y="2594286"/>
                  </a:lnTo>
                  <a:close/>
                  <a:moveTo>
                    <a:pt x="2177205" y="2594286"/>
                  </a:moveTo>
                  <a:lnTo>
                    <a:pt x="2175815" y="2594286"/>
                  </a:lnTo>
                  <a:cubicBezTo>
                    <a:pt x="2164393" y="2594286"/>
                    <a:pt x="2155146" y="2603532"/>
                    <a:pt x="2155146" y="2614954"/>
                  </a:cubicBezTo>
                  <a:cubicBezTo>
                    <a:pt x="2155146" y="2626376"/>
                    <a:pt x="2164393" y="2635622"/>
                    <a:pt x="2175815" y="2635622"/>
                  </a:cubicBezTo>
                  <a:cubicBezTo>
                    <a:pt x="2187297" y="2635622"/>
                    <a:pt x="2197208" y="2626376"/>
                    <a:pt x="2197208" y="2614954"/>
                  </a:cubicBezTo>
                  <a:cubicBezTo>
                    <a:pt x="2197148" y="2603593"/>
                    <a:pt x="2188627" y="2594286"/>
                    <a:pt x="2177205" y="2594286"/>
                  </a:cubicBezTo>
                  <a:lnTo>
                    <a:pt x="2177205" y="2594286"/>
                  </a:lnTo>
                  <a:close/>
                  <a:moveTo>
                    <a:pt x="2275167" y="2594286"/>
                  </a:moveTo>
                  <a:lnTo>
                    <a:pt x="2273777" y="2594286"/>
                  </a:lnTo>
                  <a:cubicBezTo>
                    <a:pt x="2262355" y="2594286"/>
                    <a:pt x="2253109" y="2603532"/>
                    <a:pt x="2253109" y="2614954"/>
                  </a:cubicBezTo>
                  <a:cubicBezTo>
                    <a:pt x="2253109" y="2626376"/>
                    <a:pt x="2262355" y="2635622"/>
                    <a:pt x="2273777" y="2635622"/>
                  </a:cubicBezTo>
                  <a:cubicBezTo>
                    <a:pt x="2285199" y="2635622"/>
                    <a:pt x="2295171" y="2626376"/>
                    <a:pt x="2295171" y="2614954"/>
                  </a:cubicBezTo>
                  <a:cubicBezTo>
                    <a:pt x="2295171" y="2603593"/>
                    <a:pt x="2286589" y="2594286"/>
                    <a:pt x="2275167" y="2594286"/>
                  </a:cubicBezTo>
                  <a:lnTo>
                    <a:pt x="2275167" y="2594286"/>
                  </a:lnTo>
                  <a:close/>
                  <a:moveTo>
                    <a:pt x="2373130" y="2594286"/>
                  </a:moveTo>
                  <a:lnTo>
                    <a:pt x="2371739" y="2594286"/>
                  </a:lnTo>
                  <a:cubicBezTo>
                    <a:pt x="2360318" y="2594286"/>
                    <a:pt x="2351072" y="2603532"/>
                    <a:pt x="2351072" y="2614954"/>
                  </a:cubicBezTo>
                  <a:cubicBezTo>
                    <a:pt x="2351072" y="2626376"/>
                    <a:pt x="2360318" y="2635622"/>
                    <a:pt x="2371739" y="2635622"/>
                  </a:cubicBezTo>
                  <a:cubicBezTo>
                    <a:pt x="2383161" y="2635622"/>
                    <a:pt x="2393133" y="2626376"/>
                    <a:pt x="2393133" y="2614954"/>
                  </a:cubicBezTo>
                  <a:cubicBezTo>
                    <a:pt x="2393133" y="2603593"/>
                    <a:pt x="2384551" y="2594286"/>
                    <a:pt x="2373130" y="2594286"/>
                  </a:cubicBezTo>
                  <a:lnTo>
                    <a:pt x="2373130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5FC86B1F-6B24-AB6B-0CC7-503552DC072E}"/>
              </a:ext>
            </a:extLst>
          </p:cNvPr>
          <p:cNvSpPr txBox="1"/>
          <p:nvPr/>
        </p:nvSpPr>
        <p:spPr>
          <a:xfrm>
            <a:off x="526321" y="2004119"/>
            <a:ext cx="11139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83B44F8-4C63-5CA1-3942-93B95DDF6423}"/>
              </a:ext>
            </a:extLst>
          </p:cNvPr>
          <p:cNvSpPr txBox="1"/>
          <p:nvPr/>
        </p:nvSpPr>
        <p:spPr>
          <a:xfrm>
            <a:off x="955051" y="4110469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13E69EF-26CC-C05F-08CE-DA0D038CB599}"/>
              </a:ext>
            </a:extLst>
          </p:cNvPr>
          <p:cNvSpPr txBox="1"/>
          <p:nvPr/>
        </p:nvSpPr>
        <p:spPr>
          <a:xfrm>
            <a:off x="3026021" y="4110469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E6C3459-46B2-FF55-9E6A-0799E1A9EA99}"/>
              </a:ext>
            </a:extLst>
          </p:cNvPr>
          <p:cNvSpPr txBox="1"/>
          <p:nvPr/>
        </p:nvSpPr>
        <p:spPr>
          <a:xfrm>
            <a:off x="5096991" y="4110469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F702D6D-3AAA-58F2-3588-8B47B0F7F035}"/>
              </a:ext>
            </a:extLst>
          </p:cNvPr>
          <p:cNvSpPr txBox="1"/>
          <p:nvPr/>
        </p:nvSpPr>
        <p:spPr>
          <a:xfrm>
            <a:off x="7167961" y="4110469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B7602D-A2DA-41D5-FEF8-822826DE638C}"/>
              </a:ext>
            </a:extLst>
          </p:cNvPr>
          <p:cNvSpPr txBox="1"/>
          <p:nvPr/>
        </p:nvSpPr>
        <p:spPr>
          <a:xfrm>
            <a:off x="9238930" y="4110469"/>
            <a:ext cx="1970935" cy="1496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803CFE9-E3A3-809B-42BE-2C2D0C956D61}"/>
              </a:ext>
            </a:extLst>
          </p:cNvPr>
          <p:cNvSpPr txBox="1"/>
          <p:nvPr/>
        </p:nvSpPr>
        <p:spPr>
          <a:xfrm>
            <a:off x="271749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27    26     25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006414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55" grpId="0" animBg="1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3398659" y="122742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F3C2980F-ED25-B395-57FF-4281D91826FC}"/>
              </a:ext>
            </a:extLst>
          </p:cNvPr>
          <p:cNvSpPr txBox="1"/>
          <p:nvPr/>
        </p:nvSpPr>
        <p:spPr>
          <a:xfrm>
            <a:off x="401313" y="1874380"/>
            <a:ext cx="8148735" cy="4439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84D057-9862-5655-2104-0885A0C4A303}"/>
              </a:ext>
            </a:extLst>
          </p:cNvPr>
          <p:cNvSpPr txBox="1"/>
          <p:nvPr/>
        </p:nvSpPr>
        <p:spPr>
          <a:xfrm>
            <a:off x="262322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27     26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370156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D83E10C-97A0-21EF-E8FF-B19E5CCDABE9}"/>
              </a:ext>
            </a:extLst>
          </p:cNvPr>
          <p:cNvSpPr txBox="1"/>
          <p:nvPr/>
        </p:nvSpPr>
        <p:spPr>
          <a:xfrm>
            <a:off x="1634359" y="2257826"/>
            <a:ext cx="892328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6000" dirty="0">
                <a:latin typeface="Lalezar" panose="00000500000000000000" pitchFamily="50" charset="-78"/>
                <a:cs typeface="Lalezar" panose="00000500000000000000" pitchFamily="50" charset="-78"/>
              </a:rPr>
              <a:t>با تشکر از توجه شما اساتید گرامی</a:t>
            </a:r>
            <a:endParaRPr lang="en-US" sz="6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8067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71EA387-ACF0-672E-44AA-73E6BF323D5B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43548" y="1792562"/>
            <a:ext cx="1376448" cy="13764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2293EC-0F68-1A2A-716A-68A83D3886E8}"/>
              </a:ext>
            </a:extLst>
          </p:cNvPr>
          <p:cNvSpPr txBox="1"/>
          <p:nvPr/>
        </p:nvSpPr>
        <p:spPr>
          <a:xfrm>
            <a:off x="0" y="4294378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dirty="0">
                <a:cs typeface="B Yekan" panose="00000400000000000000" pitchFamily="2" charset="-78"/>
              </a:rPr>
              <a:t>فصل اول: کلیات تحقیق</a:t>
            </a:r>
            <a:endParaRPr lang="en-US" sz="8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5421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4223E9B-655D-51C5-D768-62603D812D44}"/>
              </a:ext>
            </a:extLst>
          </p:cNvPr>
          <p:cNvSpPr/>
          <p:nvPr/>
        </p:nvSpPr>
        <p:spPr>
          <a:xfrm>
            <a:off x="10655064" y="1226713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7CF47B5-08C7-2EDE-948D-CD2841F209DF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6814D8F-06BF-A934-4488-4BE55DAB8610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3EC70D9-D98F-8FBB-CE6C-FE5C542D2ABC}"/>
              </a:ext>
            </a:extLst>
          </p:cNvPr>
          <p:cNvSpPr txBox="1"/>
          <p:nvPr/>
        </p:nvSpPr>
        <p:spPr>
          <a:xfrm>
            <a:off x="441435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5    4     3</a:t>
            </a:r>
            <a:endParaRPr lang="en-US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821174-6BFF-068F-F54D-5DCA913CFC68}"/>
              </a:ext>
            </a:extLst>
          </p:cNvPr>
          <p:cNvSpPr txBox="1"/>
          <p:nvPr/>
        </p:nvSpPr>
        <p:spPr>
          <a:xfrm>
            <a:off x="4034672" y="1788523"/>
            <a:ext cx="445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اسلاید را در این قسمت وارد نمایید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6D12D-D2D9-3BD6-E698-2A42A0ECE3C3}"/>
              </a:ext>
            </a:extLst>
          </p:cNvPr>
          <p:cNvSpPr txBox="1"/>
          <p:nvPr/>
        </p:nvSpPr>
        <p:spPr>
          <a:xfrm>
            <a:off x="263951" y="2289833"/>
            <a:ext cx="11630726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153723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4223E9B-655D-51C5-D768-62603D812D44}"/>
              </a:ext>
            </a:extLst>
          </p:cNvPr>
          <p:cNvSpPr/>
          <p:nvPr/>
        </p:nvSpPr>
        <p:spPr>
          <a:xfrm>
            <a:off x="10655064" y="1226713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7CF47B5-08C7-2EDE-948D-CD2841F209DF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6814D8F-06BF-A934-4488-4BE55DAB8610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aphic 25">
            <a:extLst>
              <a:ext uri="{FF2B5EF4-FFF2-40B4-BE49-F238E27FC236}">
                <a16:creationId xmlns:a16="http://schemas.microsoft.com/office/drawing/2014/main" id="{BB28EEC9-65EE-3BC3-0071-9295DD38CE70}"/>
              </a:ext>
            </a:extLst>
          </p:cNvPr>
          <p:cNvGrpSpPr/>
          <p:nvPr/>
        </p:nvGrpSpPr>
        <p:grpSpPr>
          <a:xfrm>
            <a:off x="4927162" y="2423406"/>
            <a:ext cx="2440281" cy="1224602"/>
            <a:chOff x="4758132" y="3185134"/>
            <a:chExt cx="1953291" cy="980217"/>
          </a:xfrm>
        </p:grpSpPr>
        <p:grpSp>
          <p:nvGrpSpPr>
            <p:cNvPr id="6" name="Graphic 25">
              <a:extLst>
                <a:ext uri="{FF2B5EF4-FFF2-40B4-BE49-F238E27FC236}">
                  <a16:creationId xmlns:a16="http://schemas.microsoft.com/office/drawing/2014/main" id="{F7CF5390-9696-2F1E-897E-4CA499685CF3}"/>
                </a:ext>
              </a:extLst>
            </p:cNvPr>
            <p:cNvGrpSpPr/>
            <p:nvPr/>
          </p:nvGrpSpPr>
          <p:grpSpPr>
            <a:xfrm>
              <a:off x="4783754" y="3209899"/>
              <a:ext cx="1910905" cy="955452"/>
              <a:chOff x="4783754" y="3209899"/>
              <a:chExt cx="1910905" cy="955452"/>
            </a:xfrm>
            <a:no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FACF6D6-D7E4-C47E-1715-6EBBD0D12AAC}"/>
                  </a:ext>
                </a:extLst>
              </p:cNvPr>
              <p:cNvSpPr/>
              <p:nvPr/>
            </p:nvSpPr>
            <p:spPr>
              <a:xfrm>
                <a:off x="4783754" y="3209899"/>
                <a:ext cx="146018" cy="507968"/>
              </a:xfrm>
              <a:custGeom>
                <a:avLst/>
                <a:gdLst>
                  <a:gd name="connsiteX0" fmla="*/ 146018 w 146018"/>
                  <a:gd name="connsiteY0" fmla="*/ 507968 h 507968"/>
                  <a:gd name="connsiteX1" fmla="*/ 0 w 146018"/>
                  <a:gd name="connsiteY1" fmla="*/ 0 h 507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6018" h="507968">
                    <a:moveTo>
                      <a:pt x="146018" y="507968"/>
                    </a:moveTo>
                    <a:cubicBezTo>
                      <a:pt x="53530" y="360807"/>
                      <a:pt x="0" y="18669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rgbClr val="F8A50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F621A992-23A5-9B00-06B9-7963C6F541CD}"/>
                  </a:ext>
                </a:extLst>
              </p:cNvPr>
              <p:cNvSpPr/>
              <p:nvPr/>
            </p:nvSpPr>
            <p:spPr>
              <a:xfrm>
                <a:off x="4929772" y="3717867"/>
                <a:ext cx="423957" cy="366617"/>
              </a:xfrm>
              <a:custGeom>
                <a:avLst/>
                <a:gdLst>
                  <a:gd name="connsiteX0" fmla="*/ 423958 w 423957"/>
                  <a:gd name="connsiteY0" fmla="*/ 366617 h 366617"/>
                  <a:gd name="connsiteX1" fmla="*/ 0 w 423957"/>
                  <a:gd name="connsiteY1" fmla="*/ 0 h 36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957" h="366617">
                    <a:moveTo>
                      <a:pt x="423958" y="366617"/>
                    </a:moveTo>
                    <a:cubicBezTo>
                      <a:pt x="248698" y="289274"/>
                      <a:pt x="101060" y="160782"/>
                      <a:pt x="0" y="0"/>
                    </a:cubicBezTo>
                  </a:path>
                </a:pathLst>
              </a:custGeom>
              <a:noFill/>
              <a:ln w="28575" cap="flat">
                <a:solidFill>
                  <a:srgbClr val="0BAED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58A3248-5E58-0FBC-AF2F-88F147735AA8}"/>
                  </a:ext>
                </a:extLst>
              </p:cNvPr>
              <p:cNvSpPr/>
              <p:nvPr/>
            </p:nvSpPr>
            <p:spPr>
              <a:xfrm>
                <a:off x="5353730" y="4082103"/>
                <a:ext cx="776192" cy="83248"/>
              </a:xfrm>
              <a:custGeom>
                <a:avLst/>
                <a:gdLst>
                  <a:gd name="connsiteX0" fmla="*/ 776192 w 776192"/>
                  <a:gd name="connsiteY0" fmla="*/ 0 h 83248"/>
                  <a:gd name="connsiteX1" fmla="*/ 385477 w 776192"/>
                  <a:gd name="connsiteY1" fmla="*/ 83248 h 83248"/>
                  <a:gd name="connsiteX2" fmla="*/ 0 w 776192"/>
                  <a:gd name="connsiteY2" fmla="*/ 2286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6192" h="83248">
                    <a:moveTo>
                      <a:pt x="776192" y="0"/>
                    </a:moveTo>
                    <a:cubicBezTo>
                      <a:pt x="656939" y="53530"/>
                      <a:pt x="524637" y="83248"/>
                      <a:pt x="385477" y="83248"/>
                    </a:cubicBezTo>
                    <a:cubicBezTo>
                      <a:pt x="248317" y="83248"/>
                      <a:pt x="117920" y="54388"/>
                      <a:pt x="0" y="2286"/>
                    </a:cubicBezTo>
                  </a:path>
                </a:pathLst>
              </a:custGeom>
              <a:noFill/>
              <a:ln w="57150" cap="flat">
                <a:solidFill>
                  <a:srgbClr val="0BAED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602CF7A-FF35-E074-2D56-BE105A794996}"/>
                  </a:ext>
                </a:extLst>
              </p:cNvPr>
              <p:cNvSpPr/>
              <p:nvPr/>
            </p:nvSpPr>
            <p:spPr>
              <a:xfrm>
                <a:off x="6129922" y="3729678"/>
                <a:ext cx="411194" cy="352520"/>
              </a:xfrm>
              <a:custGeom>
                <a:avLst/>
                <a:gdLst>
                  <a:gd name="connsiteX0" fmla="*/ 411194 w 411194"/>
                  <a:gd name="connsiteY0" fmla="*/ 0 h 352520"/>
                  <a:gd name="connsiteX1" fmla="*/ 0 w 411194"/>
                  <a:gd name="connsiteY1" fmla="*/ 352520 h 35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1194" h="352520">
                    <a:moveTo>
                      <a:pt x="411194" y="0"/>
                    </a:moveTo>
                    <a:cubicBezTo>
                      <a:pt x="311372" y="153638"/>
                      <a:pt x="168688" y="276797"/>
                      <a:pt x="0" y="352520"/>
                    </a:cubicBezTo>
                  </a:path>
                </a:pathLst>
              </a:custGeom>
              <a:noFill/>
              <a:ln w="47625" cap="flat">
                <a:solidFill>
                  <a:srgbClr val="0BAED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6247F79B-47DA-5B20-0077-92AB59A9F92C}"/>
                  </a:ext>
                </a:extLst>
              </p:cNvPr>
              <p:cNvSpPr/>
              <p:nvPr/>
            </p:nvSpPr>
            <p:spPr>
              <a:xfrm>
                <a:off x="6541116" y="3209899"/>
                <a:ext cx="153542" cy="519683"/>
              </a:xfrm>
              <a:custGeom>
                <a:avLst/>
                <a:gdLst>
                  <a:gd name="connsiteX0" fmla="*/ 153543 w 153542"/>
                  <a:gd name="connsiteY0" fmla="*/ 0 h 519683"/>
                  <a:gd name="connsiteX1" fmla="*/ 0 w 153542"/>
                  <a:gd name="connsiteY1" fmla="*/ 519684 h 519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3542" h="519683">
                    <a:moveTo>
                      <a:pt x="153543" y="0"/>
                    </a:moveTo>
                    <a:cubicBezTo>
                      <a:pt x="153543" y="191643"/>
                      <a:pt x="97155" y="370142"/>
                      <a:pt x="0" y="519684"/>
                    </a:cubicBezTo>
                  </a:path>
                </a:pathLst>
              </a:custGeom>
              <a:noFill/>
              <a:ln w="9525" cap="flat">
                <a:solidFill>
                  <a:srgbClr val="F8A503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34468FB-61D0-417A-C31A-76A33A3C41E9}"/>
                </a:ext>
              </a:extLst>
            </p:cNvPr>
            <p:cNvSpPr/>
            <p:nvPr/>
          </p:nvSpPr>
          <p:spPr>
            <a:xfrm>
              <a:off x="6677705" y="3193325"/>
              <a:ext cx="33718" cy="33718"/>
            </a:xfrm>
            <a:custGeom>
              <a:avLst/>
              <a:gdLst>
                <a:gd name="connsiteX0" fmla="*/ 33719 w 33718"/>
                <a:gd name="connsiteY0" fmla="*/ 16859 h 33718"/>
                <a:gd name="connsiteX1" fmla="*/ 16859 w 33718"/>
                <a:gd name="connsiteY1" fmla="*/ 33719 h 33718"/>
                <a:gd name="connsiteX2" fmla="*/ 0 w 33718"/>
                <a:gd name="connsiteY2" fmla="*/ 16859 h 33718"/>
                <a:gd name="connsiteX3" fmla="*/ 16859 w 33718"/>
                <a:gd name="connsiteY3" fmla="*/ 0 h 33718"/>
                <a:gd name="connsiteX4" fmla="*/ 33719 w 33718"/>
                <a:gd name="connsiteY4" fmla="*/ 16859 h 33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" h="33718">
                  <a:moveTo>
                    <a:pt x="33719" y="16859"/>
                  </a:moveTo>
                  <a:cubicBezTo>
                    <a:pt x="33719" y="26194"/>
                    <a:pt x="26194" y="33719"/>
                    <a:pt x="16859" y="33719"/>
                  </a:cubicBezTo>
                  <a:cubicBezTo>
                    <a:pt x="7525" y="33719"/>
                    <a:pt x="0" y="26194"/>
                    <a:pt x="0" y="16859"/>
                  </a:cubicBezTo>
                  <a:cubicBezTo>
                    <a:pt x="0" y="7525"/>
                    <a:pt x="7525" y="0"/>
                    <a:pt x="16859" y="0"/>
                  </a:cubicBezTo>
                  <a:cubicBezTo>
                    <a:pt x="26194" y="0"/>
                    <a:pt x="33719" y="7525"/>
                    <a:pt x="33719" y="1685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673BB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7A71504-5705-3B05-0E4A-A7A9F4641E6A}"/>
                </a:ext>
              </a:extLst>
            </p:cNvPr>
            <p:cNvSpPr/>
            <p:nvPr/>
          </p:nvSpPr>
          <p:spPr>
            <a:xfrm>
              <a:off x="4758132" y="3185134"/>
              <a:ext cx="50101" cy="50101"/>
            </a:xfrm>
            <a:custGeom>
              <a:avLst/>
              <a:gdLst>
                <a:gd name="connsiteX0" fmla="*/ 50101 w 50101"/>
                <a:gd name="connsiteY0" fmla="*/ 25051 h 50101"/>
                <a:gd name="connsiteX1" fmla="*/ 25051 w 50101"/>
                <a:gd name="connsiteY1" fmla="*/ 50102 h 50101"/>
                <a:gd name="connsiteX2" fmla="*/ 0 w 50101"/>
                <a:gd name="connsiteY2" fmla="*/ 25051 h 50101"/>
                <a:gd name="connsiteX3" fmla="*/ 25051 w 50101"/>
                <a:gd name="connsiteY3" fmla="*/ 0 h 50101"/>
                <a:gd name="connsiteX4" fmla="*/ 50101 w 50101"/>
                <a:gd name="connsiteY4" fmla="*/ 25051 h 5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101" h="50101">
                  <a:moveTo>
                    <a:pt x="50101" y="25051"/>
                  </a:moveTo>
                  <a:cubicBezTo>
                    <a:pt x="50101" y="38862"/>
                    <a:pt x="38862" y="50102"/>
                    <a:pt x="25051" y="50102"/>
                  </a:cubicBezTo>
                  <a:cubicBezTo>
                    <a:pt x="11239" y="50102"/>
                    <a:pt x="0" y="38862"/>
                    <a:pt x="0" y="25051"/>
                  </a:cubicBezTo>
                  <a:cubicBezTo>
                    <a:pt x="0" y="11240"/>
                    <a:pt x="11239" y="0"/>
                    <a:pt x="25051" y="0"/>
                  </a:cubicBezTo>
                  <a:cubicBezTo>
                    <a:pt x="38862" y="0"/>
                    <a:pt x="50101" y="11144"/>
                    <a:pt x="50101" y="25051"/>
                  </a:cubicBezTo>
                  <a:close/>
                </a:path>
              </a:pathLst>
            </a:custGeom>
            <a:solidFill>
              <a:srgbClr val="FE9700"/>
            </a:solidFill>
            <a:ln w="9525" cap="flat">
              <a:solidFill>
                <a:srgbClr val="C2D9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C2781A2-3605-2CCF-C19B-37E55CD1C951}"/>
                </a:ext>
              </a:extLst>
            </p:cNvPr>
            <p:cNvSpPr/>
            <p:nvPr/>
          </p:nvSpPr>
          <p:spPr>
            <a:xfrm>
              <a:off x="6507207" y="3695674"/>
              <a:ext cx="68199" cy="68199"/>
            </a:xfrm>
            <a:custGeom>
              <a:avLst/>
              <a:gdLst>
                <a:gd name="connsiteX0" fmla="*/ 68199 w 68199"/>
                <a:gd name="connsiteY0" fmla="*/ 34100 h 68199"/>
                <a:gd name="connsiteX1" fmla="*/ 34100 w 68199"/>
                <a:gd name="connsiteY1" fmla="*/ 68199 h 68199"/>
                <a:gd name="connsiteX2" fmla="*/ 0 w 68199"/>
                <a:gd name="connsiteY2" fmla="*/ 34100 h 68199"/>
                <a:gd name="connsiteX3" fmla="*/ 34100 w 68199"/>
                <a:gd name="connsiteY3" fmla="*/ 0 h 68199"/>
                <a:gd name="connsiteX4" fmla="*/ 68199 w 68199"/>
                <a:gd name="connsiteY4" fmla="*/ 34100 h 6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99" h="68199">
                  <a:moveTo>
                    <a:pt x="68199" y="34100"/>
                  </a:moveTo>
                  <a:cubicBezTo>
                    <a:pt x="68199" y="52959"/>
                    <a:pt x="52959" y="68199"/>
                    <a:pt x="34100" y="68199"/>
                  </a:cubicBezTo>
                  <a:cubicBezTo>
                    <a:pt x="15240" y="68199"/>
                    <a:pt x="0" y="52959"/>
                    <a:pt x="0" y="34100"/>
                  </a:cubicBezTo>
                  <a:cubicBezTo>
                    <a:pt x="0" y="15240"/>
                    <a:pt x="15240" y="0"/>
                    <a:pt x="34100" y="0"/>
                  </a:cubicBezTo>
                  <a:cubicBezTo>
                    <a:pt x="52959" y="0"/>
                    <a:pt x="68199" y="15240"/>
                    <a:pt x="68199" y="3410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EB40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2BD351F-F768-9266-63CD-4B099D140F9D}"/>
                </a:ext>
              </a:extLst>
            </p:cNvPr>
            <p:cNvSpPr/>
            <p:nvPr/>
          </p:nvSpPr>
          <p:spPr>
            <a:xfrm>
              <a:off x="4909675" y="3706055"/>
              <a:ext cx="57150" cy="57150"/>
            </a:xfrm>
            <a:custGeom>
              <a:avLst/>
              <a:gdLst>
                <a:gd name="connsiteX0" fmla="*/ 57150 w 57150"/>
                <a:gd name="connsiteY0" fmla="*/ 28576 h 57150"/>
                <a:gd name="connsiteX1" fmla="*/ 28575 w 57150"/>
                <a:gd name="connsiteY1" fmla="*/ 57151 h 57150"/>
                <a:gd name="connsiteX2" fmla="*/ 0 w 57150"/>
                <a:gd name="connsiteY2" fmla="*/ 28576 h 57150"/>
                <a:gd name="connsiteX3" fmla="*/ 28575 w 57150"/>
                <a:gd name="connsiteY3" fmla="*/ 1 h 57150"/>
                <a:gd name="connsiteX4" fmla="*/ 57150 w 57150"/>
                <a:gd name="connsiteY4" fmla="*/ 2857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6"/>
                  </a:moveTo>
                  <a:cubicBezTo>
                    <a:pt x="57150" y="44387"/>
                    <a:pt x="44386" y="57151"/>
                    <a:pt x="28575" y="57151"/>
                  </a:cubicBezTo>
                  <a:cubicBezTo>
                    <a:pt x="12763" y="57151"/>
                    <a:pt x="0" y="44387"/>
                    <a:pt x="0" y="28576"/>
                  </a:cubicBezTo>
                  <a:cubicBezTo>
                    <a:pt x="0" y="12764"/>
                    <a:pt x="12763" y="1"/>
                    <a:pt x="28575" y="1"/>
                  </a:cubicBezTo>
                  <a:cubicBezTo>
                    <a:pt x="44291" y="-95"/>
                    <a:pt x="57150" y="12764"/>
                    <a:pt x="57150" y="28576"/>
                  </a:cubicBezTo>
                  <a:close/>
                </a:path>
              </a:pathLst>
            </a:custGeom>
            <a:solidFill>
              <a:srgbClr val="FFFFFF"/>
            </a:solidFill>
            <a:ln w="14288" cap="flat">
              <a:solidFill>
                <a:srgbClr val="FE97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12FFA33-D3D4-08A0-7702-844DF52354DA}"/>
                </a:ext>
              </a:extLst>
            </p:cNvPr>
            <p:cNvSpPr/>
            <p:nvPr/>
          </p:nvSpPr>
          <p:spPr>
            <a:xfrm>
              <a:off x="6088393" y="4039240"/>
              <a:ext cx="85915" cy="85915"/>
            </a:xfrm>
            <a:custGeom>
              <a:avLst/>
              <a:gdLst>
                <a:gd name="connsiteX0" fmla="*/ 85916 w 85915"/>
                <a:gd name="connsiteY0" fmla="*/ 42958 h 85915"/>
                <a:gd name="connsiteX1" fmla="*/ 42958 w 85915"/>
                <a:gd name="connsiteY1" fmla="*/ 85915 h 85915"/>
                <a:gd name="connsiteX2" fmla="*/ 0 w 85915"/>
                <a:gd name="connsiteY2" fmla="*/ 42958 h 85915"/>
                <a:gd name="connsiteX3" fmla="*/ 42958 w 85915"/>
                <a:gd name="connsiteY3" fmla="*/ 0 h 85915"/>
                <a:gd name="connsiteX4" fmla="*/ 85916 w 85915"/>
                <a:gd name="connsiteY4" fmla="*/ 42958 h 85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915" h="85915">
                  <a:moveTo>
                    <a:pt x="85916" y="42958"/>
                  </a:moveTo>
                  <a:cubicBezTo>
                    <a:pt x="85916" y="66675"/>
                    <a:pt x="66675" y="85915"/>
                    <a:pt x="42958" y="85915"/>
                  </a:cubicBezTo>
                  <a:cubicBezTo>
                    <a:pt x="19241" y="85915"/>
                    <a:pt x="0" y="66675"/>
                    <a:pt x="0" y="42958"/>
                  </a:cubicBezTo>
                  <a:cubicBezTo>
                    <a:pt x="0" y="19240"/>
                    <a:pt x="19241" y="0"/>
                    <a:pt x="42958" y="0"/>
                  </a:cubicBezTo>
                  <a:cubicBezTo>
                    <a:pt x="66770" y="0"/>
                    <a:pt x="85916" y="19240"/>
                    <a:pt x="85916" y="42958"/>
                  </a:cubicBezTo>
                  <a:close/>
                </a:path>
              </a:pathLst>
            </a:custGeom>
            <a:solidFill>
              <a:srgbClr val="FFFFFF"/>
            </a:solidFill>
            <a:ln w="12001" cap="flat">
              <a:solidFill>
                <a:srgbClr val="42A4F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34BF6F-F218-A5FF-C785-EDB6764AC77B}"/>
                </a:ext>
              </a:extLst>
            </p:cNvPr>
            <p:cNvSpPr/>
            <p:nvPr/>
          </p:nvSpPr>
          <p:spPr>
            <a:xfrm>
              <a:off x="5319345" y="4047336"/>
              <a:ext cx="69722" cy="69723"/>
            </a:xfrm>
            <a:custGeom>
              <a:avLst/>
              <a:gdLst>
                <a:gd name="connsiteX0" fmla="*/ 69723 w 69722"/>
                <a:gd name="connsiteY0" fmla="*/ 34862 h 69723"/>
                <a:gd name="connsiteX1" fmla="*/ 34862 w 69722"/>
                <a:gd name="connsiteY1" fmla="*/ 69723 h 69723"/>
                <a:gd name="connsiteX2" fmla="*/ 0 w 69722"/>
                <a:gd name="connsiteY2" fmla="*/ 34862 h 69723"/>
                <a:gd name="connsiteX3" fmla="*/ 34862 w 69722"/>
                <a:gd name="connsiteY3" fmla="*/ 0 h 69723"/>
                <a:gd name="connsiteX4" fmla="*/ 69723 w 69722"/>
                <a:gd name="connsiteY4" fmla="*/ 34862 h 6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722" h="69723">
                  <a:moveTo>
                    <a:pt x="69723" y="34862"/>
                  </a:moveTo>
                  <a:cubicBezTo>
                    <a:pt x="69723" y="54102"/>
                    <a:pt x="54102" y="69723"/>
                    <a:pt x="34862" y="69723"/>
                  </a:cubicBezTo>
                  <a:cubicBezTo>
                    <a:pt x="15621" y="69723"/>
                    <a:pt x="0" y="54102"/>
                    <a:pt x="0" y="34862"/>
                  </a:cubicBezTo>
                  <a:cubicBezTo>
                    <a:pt x="0" y="15621"/>
                    <a:pt x="15621" y="0"/>
                    <a:pt x="34862" y="0"/>
                  </a:cubicBezTo>
                  <a:cubicBezTo>
                    <a:pt x="54102" y="0"/>
                    <a:pt x="69723" y="15621"/>
                    <a:pt x="69723" y="34862"/>
                  </a:cubicBezTo>
                  <a:close/>
                </a:path>
              </a:pathLst>
            </a:custGeom>
            <a:solidFill>
              <a:srgbClr val="FFFFFF"/>
            </a:solidFill>
            <a:ln w="15473" cap="flat">
              <a:solidFill>
                <a:srgbClr val="25C5D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aphic 25">
            <a:extLst>
              <a:ext uri="{FF2B5EF4-FFF2-40B4-BE49-F238E27FC236}">
                <a16:creationId xmlns:a16="http://schemas.microsoft.com/office/drawing/2014/main" id="{7680C594-8246-EC5C-8626-F1D5536B527C}"/>
              </a:ext>
            </a:extLst>
          </p:cNvPr>
          <p:cNvGrpSpPr/>
          <p:nvPr/>
        </p:nvGrpSpPr>
        <p:grpSpPr>
          <a:xfrm>
            <a:off x="3304549" y="2578816"/>
            <a:ext cx="5696576" cy="2772166"/>
            <a:chOff x="3459332" y="3309530"/>
            <a:chExt cx="4559750" cy="2218944"/>
          </a:xfrm>
          <a:solidFill>
            <a:srgbClr val="D8DBE8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DBC4E9E-7D9D-333A-2F7A-0945166329FF}"/>
                </a:ext>
              </a:extLst>
            </p:cNvPr>
            <p:cNvSpPr/>
            <p:nvPr/>
          </p:nvSpPr>
          <p:spPr>
            <a:xfrm>
              <a:off x="5056384" y="4475196"/>
              <a:ext cx="1365513" cy="1053278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D8D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AD5D8F2-5D7F-5C87-3AC9-FCB446CA6DC3}"/>
                </a:ext>
              </a:extLst>
            </p:cNvPr>
            <p:cNvSpPr/>
            <p:nvPr/>
          </p:nvSpPr>
          <p:spPr>
            <a:xfrm>
              <a:off x="3899341" y="4018679"/>
              <a:ext cx="1317442" cy="1312897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D8D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05E56F0-A880-4DD5-F2FB-D7490B5CA70D}"/>
                </a:ext>
              </a:extLst>
            </p:cNvPr>
            <p:cNvSpPr/>
            <p:nvPr/>
          </p:nvSpPr>
          <p:spPr>
            <a:xfrm>
              <a:off x="6261630" y="4018673"/>
              <a:ext cx="1317442" cy="1312903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D8D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B53CCCA-4E35-EBD1-2429-EEC084C43BE5}"/>
                </a:ext>
              </a:extLst>
            </p:cNvPr>
            <p:cNvSpPr/>
            <p:nvPr/>
          </p:nvSpPr>
          <p:spPr>
            <a:xfrm>
              <a:off x="6873838" y="3309530"/>
              <a:ext cx="1145244" cy="1065739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D8D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0EAD4BF-1C72-CDA3-BE14-9B2B76292E1A}"/>
                </a:ext>
              </a:extLst>
            </p:cNvPr>
            <p:cNvSpPr/>
            <p:nvPr/>
          </p:nvSpPr>
          <p:spPr>
            <a:xfrm>
              <a:off x="3459332" y="3309625"/>
              <a:ext cx="1145244" cy="1065739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D8D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5EA04D6-F6E0-62B3-D564-47B816058281}"/>
              </a:ext>
            </a:extLst>
          </p:cNvPr>
          <p:cNvSpPr/>
          <p:nvPr/>
        </p:nvSpPr>
        <p:spPr>
          <a:xfrm>
            <a:off x="5299774" y="3999404"/>
            <a:ext cx="1705960" cy="1315879"/>
          </a:xfrm>
          <a:custGeom>
            <a:avLst/>
            <a:gdLst>
              <a:gd name="connsiteX0" fmla="*/ 682823 w 1365513"/>
              <a:gd name="connsiteY0" fmla="*/ 32865 h 1053278"/>
              <a:gd name="connsiteX1" fmla="*/ 406693 w 1365513"/>
              <a:gd name="connsiteY1" fmla="*/ 2575 h 1053278"/>
              <a:gd name="connsiteX2" fmla="*/ 282011 w 1365513"/>
              <a:gd name="connsiteY2" fmla="*/ 71536 h 1053278"/>
              <a:gd name="connsiteX3" fmla="*/ 6548 w 1365513"/>
              <a:gd name="connsiteY3" fmla="*/ 831346 h 1053278"/>
              <a:gd name="connsiteX4" fmla="*/ 79224 w 1365513"/>
              <a:gd name="connsiteY4" fmla="*/ 972697 h 1053278"/>
              <a:gd name="connsiteX5" fmla="*/ 682728 w 1365513"/>
              <a:gd name="connsiteY5" fmla="*/ 1053278 h 1053278"/>
              <a:gd name="connsiteX6" fmla="*/ 1286232 w 1365513"/>
              <a:gd name="connsiteY6" fmla="*/ 972697 h 1053278"/>
              <a:gd name="connsiteX7" fmla="*/ 1359003 w 1365513"/>
              <a:gd name="connsiteY7" fmla="*/ 831346 h 1053278"/>
              <a:gd name="connsiteX8" fmla="*/ 1083540 w 1365513"/>
              <a:gd name="connsiteY8" fmla="*/ 71536 h 1053278"/>
              <a:gd name="connsiteX9" fmla="*/ 958858 w 1365513"/>
              <a:gd name="connsiteY9" fmla="*/ 2575 h 1053278"/>
              <a:gd name="connsiteX10" fmla="*/ 682823 w 1365513"/>
              <a:gd name="connsiteY10" fmla="*/ 32865 h 1053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65513" h="1053278">
                <a:moveTo>
                  <a:pt x="682823" y="32865"/>
                </a:moveTo>
                <a:cubicBezTo>
                  <a:pt x="587954" y="32865"/>
                  <a:pt x="495562" y="22387"/>
                  <a:pt x="406693" y="2575"/>
                </a:cubicBezTo>
                <a:cubicBezTo>
                  <a:pt x="353830" y="-9236"/>
                  <a:pt x="300490" y="20578"/>
                  <a:pt x="282011" y="71536"/>
                </a:cubicBezTo>
                <a:lnTo>
                  <a:pt x="6548" y="831346"/>
                </a:lnTo>
                <a:cubicBezTo>
                  <a:pt x="-14978" y="890591"/>
                  <a:pt x="18454" y="956028"/>
                  <a:pt x="79224" y="972697"/>
                </a:cubicBezTo>
                <a:cubicBezTo>
                  <a:pt x="271534" y="1025179"/>
                  <a:pt x="473845" y="1053278"/>
                  <a:pt x="682728" y="1053278"/>
                </a:cubicBezTo>
                <a:cubicBezTo>
                  <a:pt x="891611" y="1053278"/>
                  <a:pt x="1094017" y="1025179"/>
                  <a:pt x="1286232" y="972697"/>
                </a:cubicBezTo>
                <a:cubicBezTo>
                  <a:pt x="1347097" y="956123"/>
                  <a:pt x="1380434" y="890686"/>
                  <a:pt x="1359003" y="831346"/>
                </a:cubicBezTo>
                <a:lnTo>
                  <a:pt x="1083540" y="71536"/>
                </a:lnTo>
                <a:cubicBezTo>
                  <a:pt x="1065061" y="20578"/>
                  <a:pt x="1011721" y="-9236"/>
                  <a:pt x="958858" y="2575"/>
                </a:cubicBezTo>
                <a:cubicBezTo>
                  <a:pt x="869990" y="22387"/>
                  <a:pt x="777692" y="32865"/>
                  <a:pt x="682823" y="32865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0F36993-5F13-A38B-E1F1-8F59441B7027}"/>
              </a:ext>
            </a:extLst>
          </p:cNvPr>
          <p:cNvSpPr/>
          <p:nvPr/>
        </p:nvSpPr>
        <p:spPr>
          <a:xfrm>
            <a:off x="3854260" y="3429069"/>
            <a:ext cx="1645904" cy="1640225"/>
          </a:xfrm>
          <a:custGeom>
            <a:avLst/>
            <a:gdLst>
              <a:gd name="connsiteX0" fmla="*/ 729537 w 1317442"/>
              <a:gd name="connsiteY0" fmla="*/ 17132 h 1312897"/>
              <a:gd name="connsiteX1" fmla="*/ 49833 w 1317442"/>
              <a:gd name="connsiteY1" fmla="*/ 453854 h 1312897"/>
              <a:gd name="connsiteX2" fmla="*/ 22305 w 1317442"/>
              <a:gd name="connsiteY2" fmla="*/ 610921 h 1312897"/>
              <a:gd name="connsiteX3" fmla="*/ 888318 w 1317442"/>
              <a:gd name="connsiteY3" fmla="*/ 1303007 h 1312897"/>
              <a:gd name="connsiteX4" fmla="*/ 1035480 w 1317442"/>
              <a:gd name="connsiteY4" fmla="*/ 1241381 h 1312897"/>
              <a:gd name="connsiteX5" fmla="*/ 1310943 w 1317442"/>
              <a:gd name="connsiteY5" fmla="*/ 481667 h 1312897"/>
              <a:gd name="connsiteX6" fmla="*/ 1258269 w 1317442"/>
              <a:gd name="connsiteY6" fmla="*/ 348221 h 1312897"/>
              <a:gd name="connsiteX7" fmla="*/ 871459 w 1317442"/>
              <a:gd name="connsiteY7" fmla="*/ 39135 h 1312897"/>
              <a:gd name="connsiteX8" fmla="*/ 729537 w 1317442"/>
              <a:gd name="connsiteY8" fmla="*/ 17132 h 1312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7442" h="1312897">
                <a:moveTo>
                  <a:pt x="729537" y="17132"/>
                </a:moveTo>
                <a:lnTo>
                  <a:pt x="49833" y="453854"/>
                </a:lnTo>
                <a:cubicBezTo>
                  <a:pt x="-3507" y="488144"/>
                  <a:pt x="-16176" y="560629"/>
                  <a:pt x="22305" y="610921"/>
                </a:cubicBezTo>
                <a:cubicBezTo>
                  <a:pt x="248715" y="906958"/>
                  <a:pt x="545704" y="1146035"/>
                  <a:pt x="888318" y="1303007"/>
                </a:cubicBezTo>
                <a:cubicBezTo>
                  <a:pt x="945945" y="1329392"/>
                  <a:pt x="1013858" y="1301007"/>
                  <a:pt x="1035480" y="1241381"/>
                </a:cubicBezTo>
                <a:lnTo>
                  <a:pt x="1310943" y="481667"/>
                </a:lnTo>
                <a:cubicBezTo>
                  <a:pt x="1329612" y="430232"/>
                  <a:pt x="1306847" y="373367"/>
                  <a:pt x="1258269" y="348221"/>
                </a:cubicBezTo>
                <a:cubicBezTo>
                  <a:pt x="1109775" y="271259"/>
                  <a:pt x="978425" y="165818"/>
                  <a:pt x="871459" y="39135"/>
                </a:cubicBezTo>
                <a:cubicBezTo>
                  <a:pt x="836217" y="-2775"/>
                  <a:pt x="775638" y="-12490"/>
                  <a:pt x="729537" y="17132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5E0DAAA8-747E-A219-8829-021E870CCF28}"/>
              </a:ext>
            </a:extLst>
          </p:cNvPr>
          <p:cNvSpPr/>
          <p:nvPr/>
        </p:nvSpPr>
        <p:spPr>
          <a:xfrm>
            <a:off x="6805509" y="3429062"/>
            <a:ext cx="1645904" cy="1640233"/>
          </a:xfrm>
          <a:custGeom>
            <a:avLst/>
            <a:gdLst>
              <a:gd name="connsiteX0" fmla="*/ 6500 w 1317442"/>
              <a:gd name="connsiteY0" fmla="*/ 481672 h 1312903"/>
              <a:gd name="connsiteX1" fmla="*/ 281963 w 1317442"/>
              <a:gd name="connsiteY1" fmla="*/ 1241386 h 1312903"/>
              <a:gd name="connsiteX2" fmla="*/ 429124 w 1317442"/>
              <a:gd name="connsiteY2" fmla="*/ 1303013 h 1312903"/>
              <a:gd name="connsiteX3" fmla="*/ 1295137 w 1317442"/>
              <a:gd name="connsiteY3" fmla="*/ 610927 h 1312903"/>
              <a:gd name="connsiteX4" fmla="*/ 1267610 w 1317442"/>
              <a:gd name="connsiteY4" fmla="*/ 453859 h 1312903"/>
              <a:gd name="connsiteX5" fmla="*/ 587906 w 1317442"/>
              <a:gd name="connsiteY5" fmla="*/ 17138 h 1312903"/>
              <a:gd name="connsiteX6" fmla="*/ 445983 w 1317442"/>
              <a:gd name="connsiteY6" fmla="*/ 39045 h 1312903"/>
              <a:gd name="connsiteX7" fmla="*/ 59173 w 1317442"/>
              <a:gd name="connsiteY7" fmla="*/ 348132 h 1312903"/>
              <a:gd name="connsiteX8" fmla="*/ 6500 w 1317442"/>
              <a:gd name="connsiteY8" fmla="*/ 481672 h 1312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7442" h="1312903">
                <a:moveTo>
                  <a:pt x="6500" y="481672"/>
                </a:moveTo>
                <a:lnTo>
                  <a:pt x="281963" y="1241386"/>
                </a:lnTo>
                <a:cubicBezTo>
                  <a:pt x="303585" y="1301013"/>
                  <a:pt x="371498" y="1329397"/>
                  <a:pt x="429124" y="1303013"/>
                </a:cubicBezTo>
                <a:cubicBezTo>
                  <a:pt x="771643" y="1146041"/>
                  <a:pt x="1068728" y="906964"/>
                  <a:pt x="1295137" y="610927"/>
                </a:cubicBezTo>
                <a:cubicBezTo>
                  <a:pt x="1333618" y="560635"/>
                  <a:pt x="1320950" y="488149"/>
                  <a:pt x="1267610" y="453859"/>
                </a:cubicBezTo>
                <a:lnTo>
                  <a:pt x="587906" y="17138"/>
                </a:lnTo>
                <a:cubicBezTo>
                  <a:pt x="541900" y="-12485"/>
                  <a:pt x="481321" y="-2769"/>
                  <a:pt x="445983" y="39045"/>
                </a:cubicBezTo>
                <a:cubicBezTo>
                  <a:pt x="339018" y="165823"/>
                  <a:pt x="207763" y="271265"/>
                  <a:pt x="59173" y="348132"/>
                </a:cubicBezTo>
                <a:cubicBezTo>
                  <a:pt x="10596" y="373373"/>
                  <a:pt x="-12169" y="430237"/>
                  <a:pt x="6500" y="481672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7D87581-0164-1241-0BD7-9FA639C715E2}"/>
              </a:ext>
            </a:extLst>
          </p:cNvPr>
          <p:cNvSpPr/>
          <p:nvPr/>
        </p:nvSpPr>
        <p:spPr>
          <a:xfrm>
            <a:off x="7570351" y="2543117"/>
            <a:ext cx="1430774" cy="1331446"/>
          </a:xfrm>
          <a:custGeom>
            <a:avLst/>
            <a:gdLst>
              <a:gd name="connsiteX0" fmla="*/ 121431 w 1145244"/>
              <a:gd name="connsiteY0" fmla="*/ 95250 h 1065739"/>
              <a:gd name="connsiteX1" fmla="*/ 10655 w 1145244"/>
              <a:gd name="connsiteY1" fmla="*/ 473297 h 1065739"/>
              <a:gd name="connsiteX2" fmla="*/ 49613 w 1145244"/>
              <a:gd name="connsiteY2" fmla="*/ 611791 h 1065739"/>
              <a:gd name="connsiteX3" fmla="*/ 729412 w 1145244"/>
              <a:gd name="connsiteY3" fmla="*/ 1048512 h 1065739"/>
              <a:gd name="connsiteX4" fmla="*/ 883431 w 1145244"/>
              <a:gd name="connsiteY4" fmla="*/ 1008698 h 1065739"/>
              <a:gd name="connsiteX5" fmla="*/ 1144892 w 1145244"/>
              <a:gd name="connsiteY5" fmla="*/ 117062 h 1065739"/>
              <a:gd name="connsiteX6" fmla="*/ 1036783 w 1145244"/>
              <a:gd name="connsiteY6" fmla="*/ 0 h 1065739"/>
              <a:gd name="connsiteX7" fmla="*/ 228968 w 1145244"/>
              <a:gd name="connsiteY7" fmla="*/ 0 h 1065739"/>
              <a:gd name="connsiteX8" fmla="*/ 121431 w 1145244"/>
              <a:gd name="connsiteY8" fmla="*/ 95250 h 1065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5244" h="1065739">
                <a:moveTo>
                  <a:pt x="121431" y="95250"/>
                </a:moveTo>
                <a:cubicBezTo>
                  <a:pt x="104191" y="228886"/>
                  <a:pt x="66186" y="356044"/>
                  <a:pt x="10655" y="473297"/>
                </a:cubicBezTo>
                <a:cubicBezTo>
                  <a:pt x="-12776" y="522827"/>
                  <a:pt x="3416" y="582073"/>
                  <a:pt x="49613" y="611791"/>
                </a:cubicBezTo>
                <a:lnTo>
                  <a:pt x="729412" y="1048512"/>
                </a:lnTo>
                <a:cubicBezTo>
                  <a:pt x="782561" y="1082612"/>
                  <a:pt x="853618" y="1064419"/>
                  <a:pt x="883431" y="1008698"/>
                </a:cubicBezTo>
                <a:cubicBezTo>
                  <a:pt x="1027544" y="739235"/>
                  <a:pt x="1119270" y="437483"/>
                  <a:pt x="1144892" y="117062"/>
                </a:cubicBezTo>
                <a:cubicBezTo>
                  <a:pt x="1149940" y="54007"/>
                  <a:pt x="1100125" y="0"/>
                  <a:pt x="1036783" y="0"/>
                </a:cubicBezTo>
                <a:lnTo>
                  <a:pt x="228968" y="0"/>
                </a:lnTo>
                <a:cubicBezTo>
                  <a:pt x="174199" y="95"/>
                  <a:pt x="128480" y="40958"/>
                  <a:pt x="121431" y="9525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22C16CA-6810-3349-FA8B-03E71DD06BCE}"/>
              </a:ext>
            </a:extLst>
          </p:cNvPr>
          <p:cNvSpPr/>
          <p:nvPr/>
        </p:nvSpPr>
        <p:spPr>
          <a:xfrm>
            <a:off x="3304549" y="2543235"/>
            <a:ext cx="1430774" cy="1331446"/>
          </a:xfrm>
          <a:custGeom>
            <a:avLst/>
            <a:gdLst>
              <a:gd name="connsiteX0" fmla="*/ 916276 w 1145244"/>
              <a:gd name="connsiteY0" fmla="*/ 0 h 1065739"/>
              <a:gd name="connsiteX1" fmla="*/ 108461 w 1145244"/>
              <a:gd name="connsiteY1" fmla="*/ 0 h 1065739"/>
              <a:gd name="connsiteX2" fmla="*/ 352 w 1145244"/>
              <a:gd name="connsiteY2" fmla="*/ 117062 h 1065739"/>
              <a:gd name="connsiteX3" fmla="*/ 261813 w 1145244"/>
              <a:gd name="connsiteY3" fmla="*/ 1008697 h 1065739"/>
              <a:gd name="connsiteX4" fmla="*/ 415832 w 1145244"/>
              <a:gd name="connsiteY4" fmla="*/ 1048512 h 1065739"/>
              <a:gd name="connsiteX5" fmla="*/ 1095632 w 1145244"/>
              <a:gd name="connsiteY5" fmla="*/ 611791 h 1065739"/>
              <a:gd name="connsiteX6" fmla="*/ 1134589 w 1145244"/>
              <a:gd name="connsiteY6" fmla="*/ 473297 h 1065739"/>
              <a:gd name="connsiteX7" fmla="*/ 1023813 w 1145244"/>
              <a:gd name="connsiteY7" fmla="*/ 95250 h 1065739"/>
              <a:gd name="connsiteX8" fmla="*/ 916276 w 1145244"/>
              <a:gd name="connsiteY8" fmla="*/ 0 h 1065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5244" h="1065739">
                <a:moveTo>
                  <a:pt x="916276" y="0"/>
                </a:moveTo>
                <a:lnTo>
                  <a:pt x="108461" y="0"/>
                </a:lnTo>
                <a:cubicBezTo>
                  <a:pt x="45215" y="0"/>
                  <a:pt x="-4696" y="54007"/>
                  <a:pt x="352" y="117062"/>
                </a:cubicBezTo>
                <a:cubicBezTo>
                  <a:pt x="26069" y="437388"/>
                  <a:pt x="117700" y="739140"/>
                  <a:pt x="261813" y="1008697"/>
                </a:cubicBezTo>
                <a:cubicBezTo>
                  <a:pt x="291626" y="1064419"/>
                  <a:pt x="362683" y="1082612"/>
                  <a:pt x="415832" y="1048512"/>
                </a:cubicBezTo>
                <a:lnTo>
                  <a:pt x="1095632" y="611791"/>
                </a:lnTo>
                <a:cubicBezTo>
                  <a:pt x="1141828" y="582168"/>
                  <a:pt x="1158021" y="522922"/>
                  <a:pt x="1134589" y="473297"/>
                </a:cubicBezTo>
                <a:cubicBezTo>
                  <a:pt x="1079058" y="356044"/>
                  <a:pt x="1041054" y="228886"/>
                  <a:pt x="1023813" y="95250"/>
                </a:cubicBezTo>
                <a:cubicBezTo>
                  <a:pt x="1016765" y="40862"/>
                  <a:pt x="970950" y="0"/>
                  <a:pt x="916276" y="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429E275-58B6-1B07-D277-704B22607C13}"/>
              </a:ext>
            </a:extLst>
          </p:cNvPr>
          <p:cNvSpPr/>
          <p:nvPr/>
        </p:nvSpPr>
        <p:spPr>
          <a:xfrm>
            <a:off x="4541699" y="3892757"/>
            <a:ext cx="437627" cy="436899"/>
          </a:xfrm>
          <a:custGeom>
            <a:avLst/>
            <a:gdLst>
              <a:gd name="connsiteX0" fmla="*/ 311206 w 350293"/>
              <a:gd name="connsiteY0" fmla="*/ 39076 h 349710"/>
              <a:gd name="connsiteX1" fmla="*/ 122325 w 350293"/>
              <a:gd name="connsiteY1" fmla="*/ 39076 h 349710"/>
              <a:gd name="connsiteX2" fmla="*/ 113562 w 350293"/>
              <a:gd name="connsiteY2" fmla="*/ 218242 h 349710"/>
              <a:gd name="connsiteX3" fmla="*/ 99751 w 350293"/>
              <a:gd name="connsiteY3" fmla="*/ 232053 h 349710"/>
              <a:gd name="connsiteX4" fmla="*/ 97655 w 350293"/>
              <a:gd name="connsiteY4" fmla="*/ 229957 h 349710"/>
              <a:gd name="connsiteX5" fmla="*/ 77176 w 350293"/>
              <a:gd name="connsiteY5" fmla="*/ 229957 h 349710"/>
              <a:gd name="connsiteX6" fmla="*/ 4215 w 350293"/>
              <a:gd name="connsiteY6" fmla="*/ 302919 h 349710"/>
              <a:gd name="connsiteX7" fmla="*/ 4215 w 350293"/>
              <a:gd name="connsiteY7" fmla="*/ 323398 h 349710"/>
              <a:gd name="connsiteX8" fmla="*/ 15264 w 350293"/>
              <a:gd name="connsiteY8" fmla="*/ 334447 h 349710"/>
              <a:gd name="connsiteX9" fmla="*/ 26313 w 350293"/>
              <a:gd name="connsiteY9" fmla="*/ 345496 h 349710"/>
              <a:gd name="connsiteX10" fmla="*/ 46792 w 350293"/>
              <a:gd name="connsiteY10" fmla="*/ 345496 h 349710"/>
              <a:gd name="connsiteX11" fmla="*/ 119753 w 350293"/>
              <a:gd name="connsiteY11" fmla="*/ 272534 h 349710"/>
              <a:gd name="connsiteX12" fmla="*/ 119753 w 350293"/>
              <a:gd name="connsiteY12" fmla="*/ 252055 h 349710"/>
              <a:gd name="connsiteX13" fmla="*/ 118229 w 350293"/>
              <a:gd name="connsiteY13" fmla="*/ 250531 h 349710"/>
              <a:gd name="connsiteX14" fmla="*/ 132040 w 350293"/>
              <a:gd name="connsiteY14" fmla="*/ 236720 h 349710"/>
              <a:gd name="connsiteX15" fmla="*/ 216813 w 350293"/>
              <a:gd name="connsiteY15" fmla="*/ 267010 h 349710"/>
              <a:gd name="connsiteX16" fmla="*/ 311301 w 350293"/>
              <a:gd name="connsiteY16" fmla="*/ 227957 h 349710"/>
              <a:gd name="connsiteX17" fmla="*/ 311206 w 350293"/>
              <a:gd name="connsiteY17" fmla="*/ 39076 h 349710"/>
              <a:gd name="connsiteX18" fmla="*/ 289203 w 350293"/>
              <a:gd name="connsiteY18" fmla="*/ 205954 h 349710"/>
              <a:gd name="connsiteX19" fmla="*/ 144328 w 350293"/>
              <a:gd name="connsiteY19" fmla="*/ 205954 h 349710"/>
              <a:gd name="connsiteX20" fmla="*/ 144328 w 350293"/>
              <a:gd name="connsiteY20" fmla="*/ 61079 h 349710"/>
              <a:gd name="connsiteX21" fmla="*/ 216718 w 350293"/>
              <a:gd name="connsiteY21" fmla="*/ 31171 h 349710"/>
              <a:gd name="connsiteX22" fmla="*/ 289108 w 350293"/>
              <a:gd name="connsiteY22" fmla="*/ 61079 h 349710"/>
              <a:gd name="connsiteX23" fmla="*/ 289203 w 350293"/>
              <a:gd name="connsiteY23" fmla="*/ 205954 h 34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0293" h="349710">
                <a:moveTo>
                  <a:pt x="311206" y="39076"/>
                </a:moveTo>
                <a:cubicBezTo>
                  <a:pt x="259104" y="-13025"/>
                  <a:pt x="174331" y="-13025"/>
                  <a:pt x="122325" y="39076"/>
                </a:cubicBezTo>
                <a:cubicBezTo>
                  <a:pt x="73366" y="88035"/>
                  <a:pt x="70414" y="165854"/>
                  <a:pt x="113562" y="218242"/>
                </a:cubicBezTo>
                <a:lnTo>
                  <a:pt x="99751" y="232053"/>
                </a:lnTo>
                <a:lnTo>
                  <a:pt x="97655" y="229957"/>
                </a:lnTo>
                <a:cubicBezTo>
                  <a:pt x="92035" y="224338"/>
                  <a:pt x="82891" y="224338"/>
                  <a:pt x="77176" y="229957"/>
                </a:cubicBezTo>
                <a:lnTo>
                  <a:pt x="4215" y="302919"/>
                </a:lnTo>
                <a:cubicBezTo>
                  <a:pt x="-1405" y="308539"/>
                  <a:pt x="-1405" y="317683"/>
                  <a:pt x="4215" y="323398"/>
                </a:cubicBezTo>
                <a:lnTo>
                  <a:pt x="15264" y="334447"/>
                </a:lnTo>
                <a:lnTo>
                  <a:pt x="26313" y="345496"/>
                </a:lnTo>
                <a:cubicBezTo>
                  <a:pt x="31933" y="351115"/>
                  <a:pt x="41077" y="351115"/>
                  <a:pt x="46792" y="345496"/>
                </a:cubicBezTo>
                <a:lnTo>
                  <a:pt x="119753" y="272534"/>
                </a:lnTo>
                <a:cubicBezTo>
                  <a:pt x="125373" y="266914"/>
                  <a:pt x="125373" y="257770"/>
                  <a:pt x="119753" y="252055"/>
                </a:cubicBezTo>
                <a:lnTo>
                  <a:pt x="118229" y="250531"/>
                </a:lnTo>
                <a:lnTo>
                  <a:pt x="132040" y="236720"/>
                </a:lnTo>
                <a:cubicBezTo>
                  <a:pt x="156615" y="256913"/>
                  <a:pt x="186714" y="267010"/>
                  <a:pt x="216813" y="267010"/>
                </a:cubicBezTo>
                <a:cubicBezTo>
                  <a:pt x="251008" y="267010"/>
                  <a:pt x="285202" y="253960"/>
                  <a:pt x="311301" y="227957"/>
                </a:cubicBezTo>
                <a:cubicBezTo>
                  <a:pt x="363307" y="175951"/>
                  <a:pt x="363307" y="91178"/>
                  <a:pt x="311206" y="39076"/>
                </a:cubicBezTo>
                <a:close/>
                <a:moveTo>
                  <a:pt x="289203" y="205954"/>
                </a:moveTo>
                <a:cubicBezTo>
                  <a:pt x="249293" y="245864"/>
                  <a:pt x="184333" y="245864"/>
                  <a:pt x="144328" y="205954"/>
                </a:cubicBezTo>
                <a:cubicBezTo>
                  <a:pt x="104418" y="166045"/>
                  <a:pt x="104418" y="101084"/>
                  <a:pt x="144328" y="61079"/>
                </a:cubicBezTo>
                <a:cubicBezTo>
                  <a:pt x="164330" y="41077"/>
                  <a:pt x="190524" y="31171"/>
                  <a:pt x="216718" y="31171"/>
                </a:cubicBezTo>
                <a:cubicBezTo>
                  <a:pt x="242911" y="31171"/>
                  <a:pt x="269200" y="41172"/>
                  <a:pt x="289108" y="61079"/>
                </a:cubicBezTo>
                <a:cubicBezTo>
                  <a:pt x="329113" y="101084"/>
                  <a:pt x="329113" y="166045"/>
                  <a:pt x="289203" y="205954"/>
                </a:cubicBezTo>
                <a:close/>
              </a:path>
            </a:pathLst>
          </a:custGeom>
          <a:solidFill>
            <a:srgbClr val="BFBEB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8" name="Graphic 25">
            <a:extLst>
              <a:ext uri="{FF2B5EF4-FFF2-40B4-BE49-F238E27FC236}">
                <a16:creationId xmlns:a16="http://schemas.microsoft.com/office/drawing/2014/main" id="{C7593976-BD0B-FF6C-1BB9-B8AC30112CBE}"/>
              </a:ext>
            </a:extLst>
          </p:cNvPr>
          <p:cNvGrpSpPr/>
          <p:nvPr/>
        </p:nvGrpSpPr>
        <p:grpSpPr>
          <a:xfrm>
            <a:off x="3827505" y="2837933"/>
            <a:ext cx="394163" cy="394060"/>
            <a:chOff x="3877926" y="3516937"/>
            <a:chExt cx="315503" cy="315420"/>
          </a:xfrm>
          <a:solidFill>
            <a:srgbClr val="BFBEB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C560755-1FD6-D6E8-8520-52EA9D481F6F}"/>
                </a:ext>
              </a:extLst>
            </p:cNvPr>
            <p:cNvSpPr/>
            <p:nvPr/>
          </p:nvSpPr>
          <p:spPr>
            <a:xfrm>
              <a:off x="3919456" y="3516937"/>
              <a:ext cx="273974" cy="273891"/>
            </a:xfrm>
            <a:custGeom>
              <a:avLst/>
              <a:gdLst>
                <a:gd name="connsiteX0" fmla="*/ 260699 w 273974"/>
                <a:gd name="connsiteY0" fmla="*/ 13287 h 273891"/>
                <a:gd name="connsiteX1" fmla="*/ 260699 w 273974"/>
                <a:gd name="connsiteY1" fmla="*/ 13287 h 273891"/>
                <a:gd name="connsiteX2" fmla="*/ 196501 w 273974"/>
                <a:gd name="connsiteY2" fmla="*/ 13287 h 273891"/>
                <a:gd name="connsiteX3" fmla="*/ 173831 w 273974"/>
                <a:gd name="connsiteY3" fmla="*/ 35957 h 273891"/>
                <a:gd name="connsiteX4" fmla="*/ 0 w 273974"/>
                <a:gd name="connsiteY4" fmla="*/ 209693 h 273891"/>
                <a:gd name="connsiteX5" fmla="*/ 32004 w 273974"/>
                <a:gd name="connsiteY5" fmla="*/ 241697 h 273891"/>
                <a:gd name="connsiteX6" fmla="*/ 64198 w 273974"/>
                <a:gd name="connsiteY6" fmla="*/ 273891 h 273891"/>
                <a:gd name="connsiteX7" fmla="*/ 237935 w 273974"/>
                <a:gd name="connsiteY7" fmla="*/ 100155 h 273891"/>
                <a:gd name="connsiteX8" fmla="*/ 260604 w 273974"/>
                <a:gd name="connsiteY8" fmla="*/ 77486 h 273891"/>
                <a:gd name="connsiteX9" fmla="*/ 260699 w 273974"/>
                <a:gd name="connsiteY9" fmla="*/ 13287 h 27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974" h="273891">
                  <a:moveTo>
                    <a:pt x="260699" y="13287"/>
                  </a:moveTo>
                  <a:cubicBezTo>
                    <a:pt x="260604" y="13287"/>
                    <a:pt x="260604" y="13287"/>
                    <a:pt x="260699" y="13287"/>
                  </a:cubicBezTo>
                  <a:cubicBezTo>
                    <a:pt x="242888" y="-4429"/>
                    <a:pt x="214217" y="-4429"/>
                    <a:pt x="196501" y="13287"/>
                  </a:cubicBezTo>
                  <a:lnTo>
                    <a:pt x="173831" y="35957"/>
                  </a:lnTo>
                  <a:lnTo>
                    <a:pt x="0" y="209693"/>
                  </a:lnTo>
                  <a:lnTo>
                    <a:pt x="32004" y="241697"/>
                  </a:lnTo>
                  <a:lnTo>
                    <a:pt x="64198" y="273891"/>
                  </a:lnTo>
                  <a:lnTo>
                    <a:pt x="237935" y="100155"/>
                  </a:lnTo>
                  <a:lnTo>
                    <a:pt x="260604" y="77486"/>
                  </a:lnTo>
                  <a:cubicBezTo>
                    <a:pt x="278416" y="59769"/>
                    <a:pt x="278416" y="31004"/>
                    <a:pt x="260699" y="132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4B5EECB-6C34-EB69-5FCB-993EECF38531}"/>
                </a:ext>
              </a:extLst>
            </p:cNvPr>
            <p:cNvSpPr/>
            <p:nvPr/>
          </p:nvSpPr>
          <p:spPr>
            <a:xfrm>
              <a:off x="3877926" y="3769873"/>
              <a:ext cx="91249" cy="62484"/>
            </a:xfrm>
            <a:custGeom>
              <a:avLst/>
              <a:gdLst>
                <a:gd name="connsiteX0" fmla="*/ 62389 w 91249"/>
                <a:gd name="connsiteY0" fmla="*/ 0 h 62484"/>
                <a:gd name="connsiteX1" fmla="*/ 0 w 91249"/>
                <a:gd name="connsiteY1" fmla="*/ 62389 h 62484"/>
                <a:gd name="connsiteX2" fmla="*/ 0 w 91249"/>
                <a:gd name="connsiteY2" fmla="*/ 62484 h 62484"/>
                <a:gd name="connsiteX3" fmla="*/ 91250 w 91249"/>
                <a:gd name="connsiteY3" fmla="*/ 28861 h 6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249" h="62484">
                  <a:moveTo>
                    <a:pt x="62389" y="0"/>
                  </a:moveTo>
                  <a:lnTo>
                    <a:pt x="0" y="62389"/>
                  </a:lnTo>
                  <a:lnTo>
                    <a:pt x="0" y="62484"/>
                  </a:lnTo>
                  <a:lnTo>
                    <a:pt x="91250" y="288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9F6322B-F599-7DA4-CB12-62EF2DC6E114}"/>
                </a:ext>
              </a:extLst>
            </p:cNvPr>
            <p:cNvSpPr/>
            <p:nvPr/>
          </p:nvSpPr>
          <p:spPr>
            <a:xfrm>
              <a:off x="3877926" y="3741108"/>
              <a:ext cx="62388" cy="91154"/>
            </a:xfrm>
            <a:custGeom>
              <a:avLst/>
              <a:gdLst>
                <a:gd name="connsiteX0" fmla="*/ 62389 w 62388"/>
                <a:gd name="connsiteY0" fmla="*/ 28765 h 91154"/>
                <a:gd name="connsiteX1" fmla="*/ 33528 w 62388"/>
                <a:gd name="connsiteY1" fmla="*/ 0 h 91154"/>
                <a:gd name="connsiteX2" fmla="*/ 4763 w 62388"/>
                <a:gd name="connsiteY2" fmla="*/ 78296 h 91154"/>
                <a:gd name="connsiteX3" fmla="*/ 0 w 62388"/>
                <a:gd name="connsiteY3" fmla="*/ 91154 h 91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88" h="91154">
                  <a:moveTo>
                    <a:pt x="62389" y="28765"/>
                  </a:moveTo>
                  <a:lnTo>
                    <a:pt x="33528" y="0"/>
                  </a:lnTo>
                  <a:lnTo>
                    <a:pt x="4763" y="78296"/>
                  </a:lnTo>
                  <a:lnTo>
                    <a:pt x="0" y="91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266082B-ED29-C3D2-ACDE-F01103FFA76B}"/>
              </a:ext>
            </a:extLst>
          </p:cNvPr>
          <p:cNvSpPr/>
          <p:nvPr/>
        </p:nvSpPr>
        <p:spPr>
          <a:xfrm>
            <a:off x="5934000" y="4420897"/>
            <a:ext cx="415063" cy="422559"/>
          </a:xfrm>
          <a:custGeom>
            <a:avLst/>
            <a:gdLst>
              <a:gd name="connsiteX0" fmla="*/ 166306 w 332232"/>
              <a:gd name="connsiteY0" fmla="*/ 164497 h 338232"/>
              <a:gd name="connsiteX1" fmla="*/ 243935 w 332232"/>
              <a:gd name="connsiteY1" fmla="*/ 109347 h 338232"/>
              <a:gd name="connsiteX2" fmla="*/ 248603 w 332232"/>
              <a:gd name="connsiteY2" fmla="*/ 82296 h 338232"/>
              <a:gd name="connsiteX3" fmla="*/ 166306 w 332232"/>
              <a:gd name="connsiteY3" fmla="*/ 0 h 338232"/>
              <a:gd name="connsiteX4" fmla="*/ 84011 w 332232"/>
              <a:gd name="connsiteY4" fmla="*/ 82296 h 338232"/>
              <a:gd name="connsiteX5" fmla="*/ 88963 w 332232"/>
              <a:gd name="connsiteY5" fmla="*/ 110109 h 338232"/>
              <a:gd name="connsiteX6" fmla="*/ 166306 w 332232"/>
              <a:gd name="connsiteY6" fmla="*/ 164497 h 338232"/>
              <a:gd name="connsiteX7" fmla="*/ 193738 w 332232"/>
              <a:gd name="connsiteY7" fmla="*/ 174403 h 338232"/>
              <a:gd name="connsiteX8" fmla="*/ 175165 w 332232"/>
              <a:gd name="connsiteY8" fmla="*/ 192119 h 338232"/>
              <a:gd name="connsiteX9" fmla="*/ 199263 w 332232"/>
              <a:gd name="connsiteY9" fmla="*/ 299180 h 338232"/>
              <a:gd name="connsiteX10" fmla="*/ 166211 w 332232"/>
              <a:gd name="connsiteY10" fmla="*/ 331946 h 338232"/>
              <a:gd name="connsiteX11" fmla="*/ 133160 w 332232"/>
              <a:gd name="connsiteY11" fmla="*/ 299180 h 338232"/>
              <a:gd name="connsiteX12" fmla="*/ 157258 w 332232"/>
              <a:gd name="connsiteY12" fmla="*/ 192119 h 338232"/>
              <a:gd name="connsiteX13" fmla="*/ 138684 w 332232"/>
              <a:gd name="connsiteY13" fmla="*/ 174403 h 338232"/>
              <a:gd name="connsiteX14" fmla="*/ 0 w 332232"/>
              <a:gd name="connsiteY14" fmla="*/ 338233 h 338232"/>
              <a:gd name="connsiteX15" fmla="*/ 332232 w 332232"/>
              <a:gd name="connsiteY15" fmla="*/ 338233 h 338232"/>
              <a:gd name="connsiteX16" fmla="*/ 193738 w 332232"/>
              <a:gd name="connsiteY16" fmla="*/ 174403 h 33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2232" h="338232">
                <a:moveTo>
                  <a:pt x="166306" y="164497"/>
                </a:moveTo>
                <a:cubicBezTo>
                  <a:pt x="202216" y="164497"/>
                  <a:pt x="232696" y="141446"/>
                  <a:pt x="243935" y="109347"/>
                </a:cubicBezTo>
                <a:cubicBezTo>
                  <a:pt x="246888" y="100870"/>
                  <a:pt x="248603" y="91821"/>
                  <a:pt x="248603" y="82296"/>
                </a:cubicBezTo>
                <a:cubicBezTo>
                  <a:pt x="248603" y="36862"/>
                  <a:pt x="211741" y="0"/>
                  <a:pt x="166306" y="0"/>
                </a:cubicBezTo>
                <a:cubicBezTo>
                  <a:pt x="120872" y="0"/>
                  <a:pt x="84011" y="36862"/>
                  <a:pt x="84011" y="82296"/>
                </a:cubicBezTo>
                <a:cubicBezTo>
                  <a:pt x="84011" y="92107"/>
                  <a:pt x="85820" y="101441"/>
                  <a:pt x="88963" y="110109"/>
                </a:cubicBezTo>
                <a:cubicBezTo>
                  <a:pt x="100298" y="141732"/>
                  <a:pt x="130588" y="164497"/>
                  <a:pt x="166306" y="164497"/>
                </a:cubicBezTo>
                <a:close/>
                <a:moveTo>
                  <a:pt x="193738" y="174403"/>
                </a:moveTo>
                <a:lnTo>
                  <a:pt x="175165" y="192119"/>
                </a:lnTo>
                <a:lnTo>
                  <a:pt x="199263" y="299180"/>
                </a:lnTo>
                <a:lnTo>
                  <a:pt x="166211" y="331946"/>
                </a:lnTo>
                <a:lnTo>
                  <a:pt x="133160" y="299180"/>
                </a:lnTo>
                <a:lnTo>
                  <a:pt x="157258" y="192119"/>
                </a:lnTo>
                <a:lnTo>
                  <a:pt x="138684" y="174403"/>
                </a:lnTo>
                <a:cubicBezTo>
                  <a:pt x="60007" y="187547"/>
                  <a:pt x="0" y="255842"/>
                  <a:pt x="0" y="338233"/>
                </a:cubicBezTo>
                <a:lnTo>
                  <a:pt x="332232" y="338233"/>
                </a:lnTo>
                <a:cubicBezTo>
                  <a:pt x="332422" y="255842"/>
                  <a:pt x="272415" y="187452"/>
                  <a:pt x="193738" y="174403"/>
                </a:cubicBezTo>
                <a:close/>
              </a:path>
            </a:pathLst>
          </a:custGeom>
          <a:solidFill>
            <a:srgbClr val="BFBEB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3" name="Graphic 25">
            <a:extLst>
              <a:ext uri="{FF2B5EF4-FFF2-40B4-BE49-F238E27FC236}">
                <a16:creationId xmlns:a16="http://schemas.microsoft.com/office/drawing/2014/main" id="{7134D3AF-CF30-FABB-C0E0-D35628060975}"/>
              </a:ext>
            </a:extLst>
          </p:cNvPr>
          <p:cNvGrpSpPr/>
          <p:nvPr/>
        </p:nvGrpSpPr>
        <p:grpSpPr>
          <a:xfrm>
            <a:off x="7336385" y="3966208"/>
            <a:ext cx="463137" cy="426130"/>
            <a:chOff x="6686563" y="4420050"/>
            <a:chExt cx="370712" cy="341090"/>
          </a:xfrm>
          <a:solidFill>
            <a:srgbClr val="BFBEB1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E5140B8-C6E9-DDD6-F1DB-FD4B91D41810}"/>
                </a:ext>
              </a:extLst>
            </p:cNvPr>
            <p:cNvSpPr/>
            <p:nvPr/>
          </p:nvSpPr>
          <p:spPr>
            <a:xfrm>
              <a:off x="6703518" y="4468627"/>
              <a:ext cx="337375" cy="219456"/>
            </a:xfrm>
            <a:custGeom>
              <a:avLst/>
              <a:gdLst>
                <a:gd name="connsiteX0" fmla="*/ 0 w 337375"/>
                <a:gd name="connsiteY0" fmla="*/ 0 h 219456"/>
                <a:gd name="connsiteX1" fmla="*/ 0 w 337375"/>
                <a:gd name="connsiteY1" fmla="*/ 219456 h 219456"/>
                <a:gd name="connsiteX2" fmla="*/ 337375 w 337375"/>
                <a:gd name="connsiteY2" fmla="*/ 219456 h 219456"/>
                <a:gd name="connsiteX3" fmla="*/ 337375 w 337375"/>
                <a:gd name="connsiteY3" fmla="*/ 0 h 219456"/>
                <a:gd name="connsiteX4" fmla="*/ 0 w 337375"/>
                <a:gd name="connsiteY4" fmla="*/ 0 h 219456"/>
                <a:gd name="connsiteX5" fmla="*/ 266319 w 337375"/>
                <a:gd name="connsiteY5" fmla="*/ 107537 h 219456"/>
                <a:gd name="connsiteX6" fmla="*/ 259937 w 337375"/>
                <a:gd name="connsiteY6" fmla="*/ 101156 h 219456"/>
                <a:gd name="connsiteX7" fmla="*/ 259937 w 337375"/>
                <a:gd name="connsiteY7" fmla="*/ 69628 h 219456"/>
                <a:gd name="connsiteX8" fmla="*/ 182594 w 337375"/>
                <a:gd name="connsiteY8" fmla="*/ 146971 h 219456"/>
                <a:gd name="connsiteX9" fmla="*/ 173546 w 337375"/>
                <a:gd name="connsiteY9" fmla="*/ 146971 h 219456"/>
                <a:gd name="connsiteX10" fmla="*/ 146304 w 337375"/>
                <a:gd name="connsiteY10" fmla="*/ 119729 h 219456"/>
                <a:gd name="connsiteX11" fmla="*/ 78296 w 337375"/>
                <a:gd name="connsiteY11" fmla="*/ 187738 h 219456"/>
                <a:gd name="connsiteX12" fmla="*/ 73819 w 337375"/>
                <a:gd name="connsiteY12" fmla="*/ 189643 h 219456"/>
                <a:gd name="connsiteX13" fmla="*/ 69342 w 337375"/>
                <a:gd name="connsiteY13" fmla="*/ 187738 h 219456"/>
                <a:gd name="connsiteX14" fmla="*/ 69342 w 337375"/>
                <a:gd name="connsiteY14" fmla="*/ 178689 h 219456"/>
                <a:gd name="connsiteX15" fmla="*/ 141827 w 337375"/>
                <a:gd name="connsiteY15" fmla="*/ 106204 h 219456"/>
                <a:gd name="connsiteX16" fmla="*/ 150876 w 337375"/>
                <a:gd name="connsiteY16" fmla="*/ 106204 h 219456"/>
                <a:gd name="connsiteX17" fmla="*/ 178117 w 337375"/>
                <a:gd name="connsiteY17" fmla="*/ 133445 h 219456"/>
                <a:gd name="connsiteX18" fmla="*/ 252031 w 337375"/>
                <a:gd name="connsiteY18" fmla="*/ 59531 h 219456"/>
                <a:gd name="connsiteX19" fmla="*/ 218694 w 337375"/>
                <a:gd name="connsiteY19" fmla="*/ 59531 h 219456"/>
                <a:gd name="connsiteX20" fmla="*/ 212312 w 337375"/>
                <a:gd name="connsiteY20" fmla="*/ 53150 h 219456"/>
                <a:gd name="connsiteX21" fmla="*/ 218694 w 337375"/>
                <a:gd name="connsiteY21" fmla="*/ 46768 h 219456"/>
                <a:gd name="connsiteX22" fmla="*/ 266414 w 337375"/>
                <a:gd name="connsiteY22" fmla="*/ 46768 h 219456"/>
                <a:gd name="connsiteX23" fmla="*/ 272796 w 337375"/>
                <a:gd name="connsiteY23" fmla="*/ 53150 h 219456"/>
                <a:gd name="connsiteX24" fmla="*/ 272796 w 337375"/>
                <a:gd name="connsiteY24" fmla="*/ 101156 h 219456"/>
                <a:gd name="connsiteX25" fmla="*/ 266319 w 337375"/>
                <a:gd name="connsiteY25" fmla="*/ 107537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7375" h="219456">
                  <a:moveTo>
                    <a:pt x="0" y="0"/>
                  </a:moveTo>
                  <a:lnTo>
                    <a:pt x="0" y="219456"/>
                  </a:lnTo>
                  <a:lnTo>
                    <a:pt x="337375" y="219456"/>
                  </a:lnTo>
                  <a:lnTo>
                    <a:pt x="337375" y="0"/>
                  </a:lnTo>
                  <a:lnTo>
                    <a:pt x="0" y="0"/>
                  </a:lnTo>
                  <a:close/>
                  <a:moveTo>
                    <a:pt x="266319" y="107537"/>
                  </a:moveTo>
                  <a:cubicBezTo>
                    <a:pt x="262795" y="107537"/>
                    <a:pt x="259937" y="104680"/>
                    <a:pt x="259937" y="101156"/>
                  </a:cubicBezTo>
                  <a:lnTo>
                    <a:pt x="259937" y="69628"/>
                  </a:lnTo>
                  <a:lnTo>
                    <a:pt x="182594" y="146971"/>
                  </a:lnTo>
                  <a:cubicBezTo>
                    <a:pt x="180118" y="149447"/>
                    <a:pt x="176022" y="149447"/>
                    <a:pt x="173546" y="146971"/>
                  </a:cubicBezTo>
                  <a:lnTo>
                    <a:pt x="146304" y="119729"/>
                  </a:lnTo>
                  <a:lnTo>
                    <a:pt x="78296" y="187738"/>
                  </a:lnTo>
                  <a:cubicBezTo>
                    <a:pt x="77057" y="188976"/>
                    <a:pt x="75438" y="189643"/>
                    <a:pt x="73819" y="189643"/>
                  </a:cubicBezTo>
                  <a:cubicBezTo>
                    <a:pt x="72199" y="189643"/>
                    <a:pt x="70580" y="188976"/>
                    <a:pt x="69342" y="187738"/>
                  </a:cubicBezTo>
                  <a:cubicBezTo>
                    <a:pt x="66865" y="185261"/>
                    <a:pt x="66865" y="181166"/>
                    <a:pt x="69342" y="178689"/>
                  </a:cubicBezTo>
                  <a:lnTo>
                    <a:pt x="141827" y="106204"/>
                  </a:lnTo>
                  <a:cubicBezTo>
                    <a:pt x="144304" y="103727"/>
                    <a:pt x="148399" y="103727"/>
                    <a:pt x="150876" y="106204"/>
                  </a:cubicBezTo>
                  <a:lnTo>
                    <a:pt x="178117" y="133445"/>
                  </a:lnTo>
                  <a:lnTo>
                    <a:pt x="252031" y="59531"/>
                  </a:lnTo>
                  <a:lnTo>
                    <a:pt x="218694" y="59531"/>
                  </a:lnTo>
                  <a:cubicBezTo>
                    <a:pt x="215170" y="59531"/>
                    <a:pt x="212312" y="56674"/>
                    <a:pt x="212312" y="53150"/>
                  </a:cubicBezTo>
                  <a:cubicBezTo>
                    <a:pt x="212312" y="49625"/>
                    <a:pt x="215170" y="46768"/>
                    <a:pt x="218694" y="46768"/>
                  </a:cubicBezTo>
                  <a:lnTo>
                    <a:pt x="266414" y="46768"/>
                  </a:lnTo>
                  <a:cubicBezTo>
                    <a:pt x="269938" y="46768"/>
                    <a:pt x="272796" y="49625"/>
                    <a:pt x="272796" y="53150"/>
                  </a:cubicBezTo>
                  <a:lnTo>
                    <a:pt x="272796" y="101156"/>
                  </a:lnTo>
                  <a:cubicBezTo>
                    <a:pt x="272701" y="104680"/>
                    <a:pt x="269843" y="107537"/>
                    <a:pt x="266319" y="107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1782D91-C01F-D444-B514-CFAF6CB70634}"/>
                </a:ext>
              </a:extLst>
            </p:cNvPr>
            <p:cNvSpPr/>
            <p:nvPr/>
          </p:nvSpPr>
          <p:spPr>
            <a:xfrm>
              <a:off x="6703518" y="4699037"/>
              <a:ext cx="337375" cy="62103"/>
            </a:xfrm>
            <a:custGeom>
              <a:avLst/>
              <a:gdLst>
                <a:gd name="connsiteX0" fmla="*/ 0 w 337375"/>
                <a:gd name="connsiteY0" fmla="*/ 5906 h 62103"/>
                <a:gd name="connsiteX1" fmla="*/ 0 w 337375"/>
                <a:gd name="connsiteY1" fmla="*/ 0 h 62103"/>
                <a:gd name="connsiteX2" fmla="*/ 0 w 337375"/>
                <a:gd name="connsiteY2" fmla="*/ 0 h 62103"/>
                <a:gd name="connsiteX3" fmla="*/ 0 w 337375"/>
                <a:gd name="connsiteY3" fmla="*/ 11716 h 62103"/>
                <a:gd name="connsiteX4" fmla="*/ 162306 w 337375"/>
                <a:gd name="connsiteY4" fmla="*/ 11716 h 62103"/>
                <a:gd name="connsiteX5" fmla="*/ 162306 w 337375"/>
                <a:gd name="connsiteY5" fmla="*/ 20098 h 62103"/>
                <a:gd name="connsiteX6" fmla="*/ 133064 w 337375"/>
                <a:gd name="connsiteY6" fmla="*/ 49340 h 62103"/>
                <a:gd name="connsiteX7" fmla="*/ 66008 w 337375"/>
                <a:gd name="connsiteY7" fmla="*/ 49340 h 62103"/>
                <a:gd name="connsiteX8" fmla="*/ 66008 w 337375"/>
                <a:gd name="connsiteY8" fmla="*/ 62103 h 62103"/>
                <a:gd name="connsiteX9" fmla="*/ 271367 w 337375"/>
                <a:gd name="connsiteY9" fmla="*/ 62103 h 62103"/>
                <a:gd name="connsiteX10" fmla="*/ 271367 w 337375"/>
                <a:gd name="connsiteY10" fmla="*/ 49340 h 62103"/>
                <a:gd name="connsiteX11" fmla="*/ 204311 w 337375"/>
                <a:gd name="connsiteY11" fmla="*/ 49340 h 62103"/>
                <a:gd name="connsiteX12" fmla="*/ 175070 w 337375"/>
                <a:gd name="connsiteY12" fmla="*/ 20098 h 62103"/>
                <a:gd name="connsiteX13" fmla="*/ 175070 w 337375"/>
                <a:gd name="connsiteY13" fmla="*/ 11716 h 62103"/>
                <a:gd name="connsiteX14" fmla="*/ 337375 w 337375"/>
                <a:gd name="connsiteY14" fmla="*/ 11716 h 62103"/>
                <a:gd name="connsiteX15" fmla="*/ 337375 w 337375"/>
                <a:gd name="connsiteY15" fmla="*/ 0 h 62103"/>
                <a:gd name="connsiteX16" fmla="*/ 337375 w 337375"/>
                <a:gd name="connsiteY16" fmla="*/ 0 h 62103"/>
                <a:gd name="connsiteX17" fmla="*/ 337375 w 337375"/>
                <a:gd name="connsiteY17" fmla="*/ 5906 h 62103"/>
                <a:gd name="connsiteX18" fmla="*/ 0 w 337375"/>
                <a:gd name="connsiteY18" fmla="*/ 5906 h 6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7375" h="62103">
                  <a:moveTo>
                    <a:pt x="0" y="59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716"/>
                  </a:lnTo>
                  <a:lnTo>
                    <a:pt x="162306" y="11716"/>
                  </a:lnTo>
                  <a:lnTo>
                    <a:pt x="162306" y="20098"/>
                  </a:lnTo>
                  <a:cubicBezTo>
                    <a:pt x="162306" y="36290"/>
                    <a:pt x="149162" y="49340"/>
                    <a:pt x="133064" y="49340"/>
                  </a:cubicBezTo>
                  <a:lnTo>
                    <a:pt x="66008" y="49340"/>
                  </a:lnTo>
                  <a:lnTo>
                    <a:pt x="66008" y="62103"/>
                  </a:lnTo>
                  <a:lnTo>
                    <a:pt x="271367" y="62103"/>
                  </a:lnTo>
                  <a:lnTo>
                    <a:pt x="271367" y="49340"/>
                  </a:lnTo>
                  <a:lnTo>
                    <a:pt x="204311" y="49340"/>
                  </a:lnTo>
                  <a:cubicBezTo>
                    <a:pt x="188119" y="49340"/>
                    <a:pt x="175070" y="36195"/>
                    <a:pt x="175070" y="20098"/>
                  </a:cubicBezTo>
                  <a:lnTo>
                    <a:pt x="175070" y="11716"/>
                  </a:lnTo>
                  <a:lnTo>
                    <a:pt x="337375" y="11716"/>
                  </a:lnTo>
                  <a:lnTo>
                    <a:pt x="337375" y="0"/>
                  </a:lnTo>
                  <a:lnTo>
                    <a:pt x="337375" y="0"/>
                  </a:lnTo>
                  <a:lnTo>
                    <a:pt x="337375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2FC1730-D4AC-9211-6935-DDAB3EACBF34}"/>
                </a:ext>
              </a:extLst>
            </p:cNvPr>
            <p:cNvSpPr/>
            <p:nvPr/>
          </p:nvSpPr>
          <p:spPr>
            <a:xfrm>
              <a:off x="6686563" y="4420050"/>
              <a:ext cx="370712" cy="48577"/>
            </a:xfrm>
            <a:custGeom>
              <a:avLst/>
              <a:gdLst>
                <a:gd name="connsiteX0" fmla="*/ 370713 w 370712"/>
                <a:gd name="connsiteY0" fmla="*/ 48577 h 48577"/>
                <a:gd name="connsiteX1" fmla="*/ 370713 w 370712"/>
                <a:gd name="connsiteY1" fmla="*/ 0 h 48577"/>
                <a:gd name="connsiteX2" fmla="*/ 0 w 370712"/>
                <a:gd name="connsiteY2" fmla="*/ 0 h 48577"/>
                <a:gd name="connsiteX3" fmla="*/ 0 w 370712"/>
                <a:gd name="connsiteY3" fmla="*/ 48577 h 48577"/>
                <a:gd name="connsiteX4" fmla="*/ 16954 w 370712"/>
                <a:gd name="connsiteY4" fmla="*/ 37338 h 48577"/>
                <a:gd name="connsiteX5" fmla="*/ 354330 w 370712"/>
                <a:gd name="connsiteY5" fmla="*/ 37338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712" h="48577">
                  <a:moveTo>
                    <a:pt x="370713" y="48577"/>
                  </a:moveTo>
                  <a:lnTo>
                    <a:pt x="370713" y="0"/>
                  </a:lnTo>
                  <a:lnTo>
                    <a:pt x="0" y="0"/>
                  </a:lnTo>
                  <a:lnTo>
                    <a:pt x="0" y="48577"/>
                  </a:lnTo>
                  <a:lnTo>
                    <a:pt x="16954" y="37338"/>
                  </a:lnTo>
                  <a:lnTo>
                    <a:pt x="354330" y="373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ADCE733-76CA-7A0E-9359-C263205D695A}"/>
                </a:ext>
              </a:extLst>
            </p:cNvPr>
            <p:cNvSpPr/>
            <p:nvPr/>
          </p:nvSpPr>
          <p:spPr>
            <a:xfrm>
              <a:off x="6703518" y="4699132"/>
              <a:ext cx="337375" cy="5905"/>
            </a:xfrm>
            <a:custGeom>
              <a:avLst/>
              <a:gdLst>
                <a:gd name="connsiteX0" fmla="*/ 0 w 337375"/>
                <a:gd name="connsiteY0" fmla="*/ 0 h 5905"/>
                <a:gd name="connsiteX1" fmla="*/ 337376 w 337375"/>
                <a:gd name="connsiteY1" fmla="*/ 0 h 5905"/>
                <a:gd name="connsiteX2" fmla="*/ 337376 w 337375"/>
                <a:gd name="connsiteY2" fmla="*/ 5906 h 5905"/>
                <a:gd name="connsiteX3" fmla="*/ 0 w 337375"/>
                <a:gd name="connsiteY3" fmla="*/ 5906 h 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75" h="5905">
                  <a:moveTo>
                    <a:pt x="0" y="0"/>
                  </a:moveTo>
                  <a:lnTo>
                    <a:pt x="337376" y="0"/>
                  </a:lnTo>
                  <a:lnTo>
                    <a:pt x="337376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4453FE72-D7DF-7EAE-792E-023855EA965C}"/>
              </a:ext>
            </a:extLst>
          </p:cNvPr>
          <p:cNvSpPr/>
          <p:nvPr/>
        </p:nvSpPr>
        <p:spPr>
          <a:xfrm>
            <a:off x="8072147" y="2845846"/>
            <a:ext cx="514903" cy="410422"/>
          </a:xfrm>
          <a:custGeom>
            <a:avLst/>
            <a:gdLst>
              <a:gd name="connsiteX0" fmla="*/ 43339 w 412147"/>
              <a:gd name="connsiteY0" fmla="*/ 122777 h 328517"/>
              <a:gd name="connsiteX1" fmla="*/ 0 w 412147"/>
              <a:gd name="connsiteY1" fmla="*/ 166116 h 328517"/>
              <a:gd name="connsiteX2" fmla="*/ 43339 w 412147"/>
              <a:gd name="connsiteY2" fmla="*/ 209455 h 328517"/>
              <a:gd name="connsiteX3" fmla="*/ 86678 w 412147"/>
              <a:gd name="connsiteY3" fmla="*/ 166116 h 328517"/>
              <a:gd name="connsiteX4" fmla="*/ 43339 w 412147"/>
              <a:gd name="connsiteY4" fmla="*/ 122777 h 328517"/>
              <a:gd name="connsiteX5" fmla="*/ 71819 w 412147"/>
              <a:gd name="connsiteY5" fmla="*/ 156210 h 328517"/>
              <a:gd name="connsiteX6" fmla="*/ 37433 w 412147"/>
              <a:gd name="connsiteY6" fmla="*/ 190595 h 328517"/>
              <a:gd name="connsiteX7" fmla="*/ 32576 w 412147"/>
              <a:gd name="connsiteY7" fmla="*/ 192596 h 328517"/>
              <a:gd name="connsiteX8" fmla="*/ 27718 w 412147"/>
              <a:gd name="connsiteY8" fmla="*/ 190595 h 328517"/>
              <a:gd name="connsiteX9" fmla="*/ 12573 w 412147"/>
              <a:gd name="connsiteY9" fmla="*/ 175450 h 328517"/>
              <a:gd name="connsiteX10" fmla="*/ 12573 w 412147"/>
              <a:gd name="connsiteY10" fmla="*/ 165735 h 328517"/>
              <a:gd name="connsiteX11" fmla="*/ 22288 w 412147"/>
              <a:gd name="connsiteY11" fmla="*/ 165735 h 328517"/>
              <a:gd name="connsiteX12" fmla="*/ 32576 w 412147"/>
              <a:gd name="connsiteY12" fmla="*/ 176022 h 328517"/>
              <a:gd name="connsiteX13" fmla="*/ 62103 w 412147"/>
              <a:gd name="connsiteY13" fmla="*/ 146494 h 328517"/>
              <a:gd name="connsiteX14" fmla="*/ 71819 w 412147"/>
              <a:gd name="connsiteY14" fmla="*/ 146494 h 328517"/>
              <a:gd name="connsiteX15" fmla="*/ 71819 w 412147"/>
              <a:gd name="connsiteY15" fmla="*/ 156210 h 328517"/>
              <a:gd name="connsiteX16" fmla="*/ 43339 w 412147"/>
              <a:gd name="connsiteY16" fmla="*/ 241840 h 328517"/>
              <a:gd name="connsiteX17" fmla="*/ 0 w 412147"/>
              <a:gd name="connsiteY17" fmla="*/ 285178 h 328517"/>
              <a:gd name="connsiteX18" fmla="*/ 43339 w 412147"/>
              <a:gd name="connsiteY18" fmla="*/ 328517 h 328517"/>
              <a:gd name="connsiteX19" fmla="*/ 86678 w 412147"/>
              <a:gd name="connsiteY19" fmla="*/ 285178 h 328517"/>
              <a:gd name="connsiteX20" fmla="*/ 43339 w 412147"/>
              <a:gd name="connsiteY20" fmla="*/ 241840 h 328517"/>
              <a:gd name="connsiteX21" fmla="*/ 177641 w 412147"/>
              <a:gd name="connsiteY21" fmla="*/ 77152 h 328517"/>
              <a:gd name="connsiteX22" fmla="*/ 378333 w 412147"/>
              <a:gd name="connsiteY22" fmla="*/ 77152 h 328517"/>
              <a:gd name="connsiteX23" fmla="*/ 412147 w 412147"/>
              <a:gd name="connsiteY23" fmla="*/ 43244 h 328517"/>
              <a:gd name="connsiteX24" fmla="*/ 378333 w 412147"/>
              <a:gd name="connsiteY24" fmla="*/ 9430 h 328517"/>
              <a:gd name="connsiteX25" fmla="*/ 177641 w 412147"/>
              <a:gd name="connsiteY25" fmla="*/ 9430 h 328517"/>
              <a:gd name="connsiteX26" fmla="*/ 143828 w 412147"/>
              <a:gd name="connsiteY26" fmla="*/ 43244 h 328517"/>
              <a:gd name="connsiteX27" fmla="*/ 177641 w 412147"/>
              <a:gd name="connsiteY27" fmla="*/ 77152 h 328517"/>
              <a:gd name="connsiteX28" fmla="*/ 378333 w 412147"/>
              <a:gd name="connsiteY28" fmla="*/ 129254 h 328517"/>
              <a:gd name="connsiteX29" fmla="*/ 177641 w 412147"/>
              <a:gd name="connsiteY29" fmla="*/ 129254 h 328517"/>
              <a:gd name="connsiteX30" fmla="*/ 143828 w 412147"/>
              <a:gd name="connsiteY30" fmla="*/ 163068 h 328517"/>
              <a:gd name="connsiteX31" fmla="*/ 177641 w 412147"/>
              <a:gd name="connsiteY31" fmla="*/ 196882 h 328517"/>
              <a:gd name="connsiteX32" fmla="*/ 378333 w 412147"/>
              <a:gd name="connsiteY32" fmla="*/ 196882 h 328517"/>
              <a:gd name="connsiteX33" fmla="*/ 412147 w 412147"/>
              <a:gd name="connsiteY33" fmla="*/ 163068 h 328517"/>
              <a:gd name="connsiteX34" fmla="*/ 378333 w 412147"/>
              <a:gd name="connsiteY34" fmla="*/ 129254 h 328517"/>
              <a:gd name="connsiteX35" fmla="*/ 378333 w 412147"/>
              <a:gd name="connsiteY35" fmla="*/ 249079 h 328517"/>
              <a:gd name="connsiteX36" fmla="*/ 177641 w 412147"/>
              <a:gd name="connsiteY36" fmla="*/ 249079 h 328517"/>
              <a:gd name="connsiteX37" fmla="*/ 143828 w 412147"/>
              <a:gd name="connsiteY37" fmla="*/ 282893 h 328517"/>
              <a:gd name="connsiteX38" fmla="*/ 177641 w 412147"/>
              <a:gd name="connsiteY38" fmla="*/ 316706 h 328517"/>
              <a:gd name="connsiteX39" fmla="*/ 378333 w 412147"/>
              <a:gd name="connsiteY39" fmla="*/ 316706 h 328517"/>
              <a:gd name="connsiteX40" fmla="*/ 412147 w 412147"/>
              <a:gd name="connsiteY40" fmla="*/ 282893 h 328517"/>
              <a:gd name="connsiteX41" fmla="*/ 378333 w 412147"/>
              <a:gd name="connsiteY41" fmla="*/ 249079 h 328517"/>
              <a:gd name="connsiteX42" fmla="*/ 43339 w 412147"/>
              <a:gd name="connsiteY42" fmla="*/ 0 h 328517"/>
              <a:gd name="connsiteX43" fmla="*/ 0 w 412147"/>
              <a:gd name="connsiteY43" fmla="*/ 43339 h 328517"/>
              <a:gd name="connsiteX44" fmla="*/ 43339 w 412147"/>
              <a:gd name="connsiteY44" fmla="*/ 86677 h 328517"/>
              <a:gd name="connsiteX45" fmla="*/ 86678 w 412147"/>
              <a:gd name="connsiteY45" fmla="*/ 43339 h 328517"/>
              <a:gd name="connsiteX46" fmla="*/ 43339 w 412147"/>
              <a:gd name="connsiteY46" fmla="*/ 0 h 32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12147" h="328517">
                <a:moveTo>
                  <a:pt x="43339" y="122777"/>
                </a:moveTo>
                <a:cubicBezTo>
                  <a:pt x="19431" y="122777"/>
                  <a:pt x="0" y="142208"/>
                  <a:pt x="0" y="166116"/>
                </a:cubicBezTo>
                <a:cubicBezTo>
                  <a:pt x="0" y="190024"/>
                  <a:pt x="19431" y="209455"/>
                  <a:pt x="43339" y="209455"/>
                </a:cubicBezTo>
                <a:cubicBezTo>
                  <a:pt x="67246" y="209455"/>
                  <a:pt x="86678" y="190024"/>
                  <a:pt x="86678" y="166116"/>
                </a:cubicBezTo>
                <a:cubicBezTo>
                  <a:pt x="86678" y="142113"/>
                  <a:pt x="67246" y="122777"/>
                  <a:pt x="43339" y="122777"/>
                </a:cubicBezTo>
                <a:close/>
                <a:moveTo>
                  <a:pt x="71819" y="156210"/>
                </a:moveTo>
                <a:lnTo>
                  <a:pt x="37433" y="190595"/>
                </a:lnTo>
                <a:cubicBezTo>
                  <a:pt x="36100" y="191929"/>
                  <a:pt x="34290" y="192596"/>
                  <a:pt x="32576" y="192596"/>
                </a:cubicBezTo>
                <a:cubicBezTo>
                  <a:pt x="30861" y="192596"/>
                  <a:pt x="29051" y="191929"/>
                  <a:pt x="27718" y="190595"/>
                </a:cubicBezTo>
                <a:lnTo>
                  <a:pt x="12573" y="175450"/>
                </a:lnTo>
                <a:cubicBezTo>
                  <a:pt x="9906" y="172784"/>
                  <a:pt x="9906" y="168402"/>
                  <a:pt x="12573" y="165735"/>
                </a:cubicBezTo>
                <a:cubicBezTo>
                  <a:pt x="15240" y="163068"/>
                  <a:pt x="19621" y="163068"/>
                  <a:pt x="22288" y="165735"/>
                </a:cubicBezTo>
                <a:lnTo>
                  <a:pt x="32576" y="176022"/>
                </a:lnTo>
                <a:lnTo>
                  <a:pt x="62103" y="146494"/>
                </a:lnTo>
                <a:cubicBezTo>
                  <a:pt x="64770" y="143827"/>
                  <a:pt x="69152" y="143827"/>
                  <a:pt x="71819" y="146494"/>
                </a:cubicBezTo>
                <a:cubicBezTo>
                  <a:pt x="74486" y="149257"/>
                  <a:pt x="74486" y="153543"/>
                  <a:pt x="71819" y="156210"/>
                </a:cubicBezTo>
                <a:close/>
                <a:moveTo>
                  <a:pt x="43339" y="241840"/>
                </a:moveTo>
                <a:cubicBezTo>
                  <a:pt x="19431" y="241840"/>
                  <a:pt x="0" y="261271"/>
                  <a:pt x="0" y="285178"/>
                </a:cubicBezTo>
                <a:cubicBezTo>
                  <a:pt x="0" y="309086"/>
                  <a:pt x="19431" y="328517"/>
                  <a:pt x="43339" y="328517"/>
                </a:cubicBezTo>
                <a:cubicBezTo>
                  <a:pt x="67246" y="328517"/>
                  <a:pt x="86678" y="309086"/>
                  <a:pt x="86678" y="285178"/>
                </a:cubicBezTo>
                <a:cubicBezTo>
                  <a:pt x="86678" y="261176"/>
                  <a:pt x="67246" y="241840"/>
                  <a:pt x="43339" y="241840"/>
                </a:cubicBezTo>
                <a:close/>
                <a:moveTo>
                  <a:pt x="177641" y="77152"/>
                </a:moveTo>
                <a:lnTo>
                  <a:pt x="378333" y="77152"/>
                </a:lnTo>
                <a:cubicBezTo>
                  <a:pt x="397002" y="77152"/>
                  <a:pt x="412147" y="61913"/>
                  <a:pt x="412147" y="43244"/>
                </a:cubicBezTo>
                <a:cubicBezTo>
                  <a:pt x="412147" y="24575"/>
                  <a:pt x="396907" y="9430"/>
                  <a:pt x="378333" y="9430"/>
                </a:cubicBezTo>
                <a:lnTo>
                  <a:pt x="177641" y="9430"/>
                </a:lnTo>
                <a:cubicBezTo>
                  <a:pt x="158972" y="9430"/>
                  <a:pt x="143828" y="24670"/>
                  <a:pt x="143828" y="43244"/>
                </a:cubicBezTo>
                <a:cubicBezTo>
                  <a:pt x="143828" y="61913"/>
                  <a:pt x="159068" y="77152"/>
                  <a:pt x="177641" y="77152"/>
                </a:cubicBezTo>
                <a:close/>
                <a:moveTo>
                  <a:pt x="378333" y="129254"/>
                </a:moveTo>
                <a:lnTo>
                  <a:pt x="177641" y="129254"/>
                </a:lnTo>
                <a:cubicBezTo>
                  <a:pt x="158972" y="129254"/>
                  <a:pt x="143828" y="144494"/>
                  <a:pt x="143828" y="163068"/>
                </a:cubicBezTo>
                <a:cubicBezTo>
                  <a:pt x="143828" y="181642"/>
                  <a:pt x="159068" y="196882"/>
                  <a:pt x="177641" y="196882"/>
                </a:cubicBezTo>
                <a:lnTo>
                  <a:pt x="378333" y="196882"/>
                </a:lnTo>
                <a:cubicBezTo>
                  <a:pt x="397002" y="196882"/>
                  <a:pt x="412147" y="181642"/>
                  <a:pt x="412147" y="163068"/>
                </a:cubicBezTo>
                <a:cubicBezTo>
                  <a:pt x="412147" y="144494"/>
                  <a:pt x="397002" y="129254"/>
                  <a:pt x="378333" y="129254"/>
                </a:cubicBezTo>
                <a:close/>
                <a:moveTo>
                  <a:pt x="378333" y="249079"/>
                </a:moveTo>
                <a:lnTo>
                  <a:pt x="177641" y="249079"/>
                </a:lnTo>
                <a:cubicBezTo>
                  <a:pt x="158972" y="249079"/>
                  <a:pt x="143828" y="264319"/>
                  <a:pt x="143828" y="282893"/>
                </a:cubicBezTo>
                <a:cubicBezTo>
                  <a:pt x="143828" y="301561"/>
                  <a:pt x="159068" y="316706"/>
                  <a:pt x="177641" y="316706"/>
                </a:cubicBezTo>
                <a:lnTo>
                  <a:pt x="378333" y="316706"/>
                </a:lnTo>
                <a:cubicBezTo>
                  <a:pt x="397002" y="316706"/>
                  <a:pt x="412147" y="301466"/>
                  <a:pt x="412147" y="282893"/>
                </a:cubicBezTo>
                <a:cubicBezTo>
                  <a:pt x="412242" y="264319"/>
                  <a:pt x="397002" y="249079"/>
                  <a:pt x="378333" y="249079"/>
                </a:cubicBezTo>
                <a:close/>
                <a:moveTo>
                  <a:pt x="43339" y="0"/>
                </a:moveTo>
                <a:cubicBezTo>
                  <a:pt x="19431" y="0"/>
                  <a:pt x="0" y="19431"/>
                  <a:pt x="0" y="43339"/>
                </a:cubicBezTo>
                <a:cubicBezTo>
                  <a:pt x="0" y="67246"/>
                  <a:pt x="19431" y="86677"/>
                  <a:pt x="43339" y="86677"/>
                </a:cubicBezTo>
                <a:cubicBezTo>
                  <a:pt x="67246" y="86677"/>
                  <a:pt x="86678" y="67246"/>
                  <a:pt x="86678" y="43339"/>
                </a:cubicBezTo>
                <a:cubicBezTo>
                  <a:pt x="86678" y="19431"/>
                  <a:pt x="67246" y="0"/>
                  <a:pt x="43339" y="0"/>
                </a:cubicBezTo>
                <a:close/>
              </a:path>
            </a:pathLst>
          </a:custGeom>
          <a:solidFill>
            <a:srgbClr val="BFBEB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9" name="Graphic 25">
            <a:extLst>
              <a:ext uri="{FF2B5EF4-FFF2-40B4-BE49-F238E27FC236}">
                <a16:creationId xmlns:a16="http://schemas.microsoft.com/office/drawing/2014/main" id="{1E502A84-514D-099B-7C38-42D935DA2D56}"/>
              </a:ext>
            </a:extLst>
          </p:cNvPr>
          <p:cNvGrpSpPr/>
          <p:nvPr/>
        </p:nvGrpSpPr>
        <p:grpSpPr>
          <a:xfrm>
            <a:off x="4105485" y="4776343"/>
            <a:ext cx="4094704" cy="985418"/>
            <a:chOff x="4100431" y="5068512"/>
            <a:chExt cx="3277552" cy="788765"/>
          </a:xfrm>
          <a:noFill/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00065D2-9F10-AEFA-AA6C-D026B773C1E2}"/>
                </a:ext>
              </a:extLst>
            </p:cNvPr>
            <p:cNvSpPr/>
            <p:nvPr/>
          </p:nvSpPr>
          <p:spPr>
            <a:xfrm>
              <a:off x="4100431" y="5068512"/>
              <a:ext cx="102108" cy="788765"/>
            </a:xfrm>
            <a:custGeom>
              <a:avLst/>
              <a:gdLst>
                <a:gd name="connsiteX0" fmla="*/ 0 w 102108"/>
                <a:gd name="connsiteY0" fmla="*/ 788765 h 788765"/>
                <a:gd name="connsiteX1" fmla="*/ 0 w 102108"/>
                <a:gd name="connsiteY1" fmla="*/ 102108 h 788765"/>
                <a:gd name="connsiteX2" fmla="*/ 102108 w 102108"/>
                <a:gd name="connsiteY2" fmla="*/ 0 h 78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108" h="788765">
                  <a:moveTo>
                    <a:pt x="0" y="788765"/>
                  </a:moveTo>
                  <a:lnTo>
                    <a:pt x="0" y="102108"/>
                  </a:lnTo>
                  <a:lnTo>
                    <a:pt x="102108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8D900B4-76F7-603B-BE18-7C96F7B57413}"/>
                </a:ext>
              </a:extLst>
            </p:cNvPr>
            <p:cNvSpPr/>
            <p:nvPr/>
          </p:nvSpPr>
          <p:spPr>
            <a:xfrm>
              <a:off x="7275780" y="5068512"/>
              <a:ext cx="102203" cy="788765"/>
            </a:xfrm>
            <a:custGeom>
              <a:avLst/>
              <a:gdLst>
                <a:gd name="connsiteX0" fmla="*/ 102203 w 102203"/>
                <a:gd name="connsiteY0" fmla="*/ 788765 h 788765"/>
                <a:gd name="connsiteX1" fmla="*/ 102203 w 102203"/>
                <a:gd name="connsiteY1" fmla="*/ 102108 h 788765"/>
                <a:gd name="connsiteX2" fmla="*/ 0 w 102203"/>
                <a:gd name="connsiteY2" fmla="*/ 0 h 78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203" h="788765">
                  <a:moveTo>
                    <a:pt x="102203" y="788765"/>
                  </a:moveTo>
                  <a:lnTo>
                    <a:pt x="102203" y="10210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2" name="Graphic 25">
            <a:extLst>
              <a:ext uri="{FF2B5EF4-FFF2-40B4-BE49-F238E27FC236}">
                <a16:creationId xmlns:a16="http://schemas.microsoft.com/office/drawing/2014/main" id="{B468C798-FC83-BC00-EFC3-95A97B404BD4}"/>
              </a:ext>
            </a:extLst>
          </p:cNvPr>
          <p:cNvGrpSpPr/>
          <p:nvPr/>
        </p:nvGrpSpPr>
        <p:grpSpPr>
          <a:xfrm>
            <a:off x="2921459" y="2880356"/>
            <a:ext cx="6462754" cy="857853"/>
            <a:chOff x="3152693" y="3550894"/>
            <a:chExt cx="5173027" cy="686657"/>
          </a:xfrm>
          <a:noFill/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7EA977A-0C21-55F0-5344-A57C1EEA022C}"/>
                </a:ext>
              </a:extLst>
            </p:cNvPr>
            <p:cNvSpPr/>
            <p:nvPr/>
          </p:nvSpPr>
          <p:spPr>
            <a:xfrm>
              <a:off x="3152693" y="3550894"/>
              <a:ext cx="122491" cy="686657"/>
            </a:xfrm>
            <a:custGeom>
              <a:avLst/>
              <a:gdLst>
                <a:gd name="connsiteX0" fmla="*/ 0 w 122491"/>
                <a:gd name="connsiteY0" fmla="*/ 686657 h 686657"/>
                <a:gd name="connsiteX1" fmla="*/ 0 w 122491"/>
                <a:gd name="connsiteY1" fmla="*/ 0 h 686657"/>
                <a:gd name="connsiteX2" fmla="*/ 122492 w 122491"/>
                <a:gd name="connsiteY2" fmla="*/ 0 h 68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491" h="686657">
                  <a:moveTo>
                    <a:pt x="0" y="686657"/>
                  </a:moveTo>
                  <a:lnTo>
                    <a:pt x="0" y="0"/>
                  </a:lnTo>
                  <a:lnTo>
                    <a:pt x="122492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2170A0F-61EF-BE7D-05BE-93614E28967A}"/>
                </a:ext>
              </a:extLst>
            </p:cNvPr>
            <p:cNvSpPr/>
            <p:nvPr/>
          </p:nvSpPr>
          <p:spPr>
            <a:xfrm>
              <a:off x="8203229" y="3550894"/>
              <a:ext cx="122491" cy="686657"/>
            </a:xfrm>
            <a:custGeom>
              <a:avLst/>
              <a:gdLst>
                <a:gd name="connsiteX0" fmla="*/ 122491 w 122491"/>
                <a:gd name="connsiteY0" fmla="*/ 686657 h 686657"/>
                <a:gd name="connsiteX1" fmla="*/ 122491 w 122491"/>
                <a:gd name="connsiteY1" fmla="*/ 0 h 686657"/>
                <a:gd name="connsiteX2" fmla="*/ 0 w 122491"/>
                <a:gd name="connsiteY2" fmla="*/ 0 h 68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491" h="686657">
                  <a:moveTo>
                    <a:pt x="122491" y="686657"/>
                  </a:moveTo>
                  <a:lnTo>
                    <a:pt x="122491" y="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2E3CF03-0F24-EF11-E4B2-8AC7199A8B4B}"/>
              </a:ext>
            </a:extLst>
          </p:cNvPr>
          <p:cNvSpPr/>
          <p:nvPr/>
        </p:nvSpPr>
        <p:spPr>
          <a:xfrm>
            <a:off x="6152837" y="5447726"/>
            <a:ext cx="11900" cy="270837"/>
          </a:xfrm>
          <a:custGeom>
            <a:avLst/>
            <a:gdLst>
              <a:gd name="connsiteX0" fmla="*/ 0 w 9525"/>
              <a:gd name="connsiteY0" fmla="*/ 216789 h 216788"/>
              <a:gd name="connsiteX1" fmla="*/ 0 w 9525"/>
              <a:gd name="connsiteY1" fmla="*/ 0 h 21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216788">
                <a:moveTo>
                  <a:pt x="0" y="216789"/>
                </a:moveTo>
                <a:lnTo>
                  <a:pt x="0" y="0"/>
                </a:lnTo>
              </a:path>
            </a:pathLst>
          </a:custGeom>
          <a:ln w="9525" cap="rnd">
            <a:solidFill>
              <a:srgbClr val="474A54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0E3F360-237D-5DB0-661E-ED316F054245}"/>
              </a:ext>
            </a:extLst>
          </p:cNvPr>
          <p:cNvSpPr txBox="1"/>
          <p:nvPr/>
        </p:nvSpPr>
        <p:spPr>
          <a:xfrm>
            <a:off x="9425579" y="2636768"/>
            <a:ext cx="1696954" cy="1227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9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67" name="Google Shape;649;p38">
            <a:extLst>
              <a:ext uri="{FF2B5EF4-FFF2-40B4-BE49-F238E27FC236}">
                <a16:creationId xmlns:a16="http://schemas.microsoft.com/office/drawing/2014/main" id="{A9BFCFE7-EF28-8A65-5599-383ACAFB5574}"/>
              </a:ext>
            </a:extLst>
          </p:cNvPr>
          <p:cNvGrpSpPr/>
          <p:nvPr/>
        </p:nvGrpSpPr>
        <p:grpSpPr>
          <a:xfrm>
            <a:off x="5686338" y="1876256"/>
            <a:ext cx="932830" cy="922909"/>
            <a:chOff x="4263650" y="3963700"/>
            <a:chExt cx="298550" cy="295375"/>
          </a:xfrm>
          <a:solidFill>
            <a:srgbClr val="BFBEB1"/>
          </a:solidFill>
        </p:grpSpPr>
        <p:sp>
          <p:nvSpPr>
            <p:cNvPr id="68" name="Google Shape;650;p38">
              <a:extLst>
                <a:ext uri="{FF2B5EF4-FFF2-40B4-BE49-F238E27FC236}">
                  <a16:creationId xmlns:a16="http://schemas.microsoft.com/office/drawing/2014/main" id="{171A3687-BA14-67A1-EF6E-D84827C64B8B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51;p38">
              <a:extLst>
                <a:ext uri="{FF2B5EF4-FFF2-40B4-BE49-F238E27FC236}">
                  <a16:creationId xmlns:a16="http://schemas.microsoft.com/office/drawing/2014/main" id="{4FE7D29C-97F2-88B3-958B-9E50C687F774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652;p38">
              <a:extLst>
                <a:ext uri="{FF2B5EF4-FFF2-40B4-BE49-F238E27FC236}">
                  <a16:creationId xmlns:a16="http://schemas.microsoft.com/office/drawing/2014/main" id="{5FA23A23-DE82-DB34-82CC-8BD399BAB61B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653;p38">
              <a:extLst>
                <a:ext uri="{FF2B5EF4-FFF2-40B4-BE49-F238E27FC236}">
                  <a16:creationId xmlns:a16="http://schemas.microsoft.com/office/drawing/2014/main" id="{9E80562F-058F-A071-072A-6626EADA6494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654;p38">
              <a:extLst>
                <a:ext uri="{FF2B5EF4-FFF2-40B4-BE49-F238E27FC236}">
                  <a16:creationId xmlns:a16="http://schemas.microsoft.com/office/drawing/2014/main" id="{345DE303-8024-646F-946B-FF9CDDED5054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655;p38">
              <a:extLst>
                <a:ext uri="{FF2B5EF4-FFF2-40B4-BE49-F238E27FC236}">
                  <a16:creationId xmlns:a16="http://schemas.microsoft.com/office/drawing/2014/main" id="{583923E9-89E8-7F31-16AC-7C9159969977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656;p38">
              <a:extLst>
                <a:ext uri="{FF2B5EF4-FFF2-40B4-BE49-F238E27FC236}">
                  <a16:creationId xmlns:a16="http://schemas.microsoft.com/office/drawing/2014/main" id="{FB5F1E3B-997B-6A65-39E1-B7D22F341590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646E1845-50C3-6D17-1319-135152927804}"/>
              </a:ext>
            </a:extLst>
          </p:cNvPr>
          <p:cNvSpPr txBox="1"/>
          <p:nvPr/>
        </p:nvSpPr>
        <p:spPr>
          <a:xfrm>
            <a:off x="1078938" y="2579332"/>
            <a:ext cx="1696954" cy="1227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9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7212CF0-039F-2EC3-1956-A539E343B9A5}"/>
              </a:ext>
            </a:extLst>
          </p:cNvPr>
          <p:cNvSpPr txBox="1"/>
          <p:nvPr/>
        </p:nvSpPr>
        <p:spPr>
          <a:xfrm>
            <a:off x="8244848" y="4679961"/>
            <a:ext cx="1696954" cy="1227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9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763C8B0-C27C-5DFE-5321-5DC8779A07EF}"/>
              </a:ext>
            </a:extLst>
          </p:cNvPr>
          <p:cNvSpPr txBox="1"/>
          <p:nvPr/>
        </p:nvSpPr>
        <p:spPr>
          <a:xfrm>
            <a:off x="2326258" y="4679961"/>
            <a:ext cx="1696954" cy="1227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9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7F4D325-3CFD-8FE7-CC3F-16519172EC77}"/>
              </a:ext>
            </a:extLst>
          </p:cNvPr>
          <p:cNvSpPr txBox="1"/>
          <p:nvPr/>
        </p:nvSpPr>
        <p:spPr>
          <a:xfrm>
            <a:off x="4555219" y="5643336"/>
            <a:ext cx="3223837" cy="950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200000"/>
              </a:lnSpc>
            </a:pPr>
            <a:r>
              <a:rPr lang="fa-IR" sz="9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9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843549C-80D0-237D-959F-23C48B3B97CD}"/>
              </a:ext>
            </a:extLst>
          </p:cNvPr>
          <p:cNvSpPr txBox="1"/>
          <p:nvPr/>
        </p:nvSpPr>
        <p:spPr>
          <a:xfrm>
            <a:off x="441435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6    5     4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240774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2" grpId="0" animBg="1"/>
      <p:bldP spid="58" grpId="0" animBg="1"/>
      <p:bldP spid="65" grpId="0" animBg="1"/>
      <p:bldP spid="66" grpId="0"/>
      <p:bldP spid="75" grpId="0"/>
      <p:bldP spid="76" grpId="0"/>
      <p:bldP spid="77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4223E9B-655D-51C5-D768-62603D812D44}"/>
              </a:ext>
            </a:extLst>
          </p:cNvPr>
          <p:cNvSpPr/>
          <p:nvPr/>
        </p:nvSpPr>
        <p:spPr>
          <a:xfrm>
            <a:off x="10655064" y="1226713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7CF47B5-08C7-2EDE-948D-CD2841F209DF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6814D8F-06BF-A934-4488-4BE55DAB8610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B880D1B-EA38-F27A-9191-FED318DA9DD6}"/>
              </a:ext>
            </a:extLst>
          </p:cNvPr>
          <p:cNvGrpSpPr/>
          <p:nvPr/>
        </p:nvGrpSpPr>
        <p:grpSpPr>
          <a:xfrm>
            <a:off x="430561" y="2788135"/>
            <a:ext cx="2476572" cy="3248756"/>
            <a:chOff x="722661" y="2788135"/>
            <a:chExt cx="2476572" cy="3248756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CF0EB9A0-C109-DF33-FBFB-0119C70AFB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661" y="2788135"/>
              <a:ext cx="2476572" cy="2160060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065115-FD19-54EB-7EF9-3A6299A50D4B}"/>
                </a:ext>
              </a:extLst>
            </p:cNvPr>
            <p:cNvGrpSpPr/>
            <p:nvPr/>
          </p:nvGrpSpPr>
          <p:grpSpPr>
            <a:xfrm>
              <a:off x="766661" y="4478772"/>
              <a:ext cx="2388573" cy="1558119"/>
              <a:chOff x="920985" y="4534588"/>
              <a:chExt cx="2388573" cy="1558119"/>
            </a:xfrm>
          </p:grpSpPr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0C3F77E8-DFBE-F7A4-7C84-5C1E244D7B9A}"/>
                  </a:ext>
                </a:extLst>
              </p:cNvPr>
              <p:cNvSpPr/>
              <p:nvPr/>
            </p:nvSpPr>
            <p:spPr>
              <a:xfrm>
                <a:off x="1115461" y="4681430"/>
                <a:ext cx="1999622" cy="38246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1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A54CD5-94CA-48B3-0C59-EEFD059CB67D}"/>
                  </a:ext>
                </a:extLst>
              </p:cNvPr>
              <p:cNvSpPr txBox="1"/>
              <p:nvPr/>
            </p:nvSpPr>
            <p:spPr>
              <a:xfrm>
                <a:off x="920985" y="4534588"/>
                <a:ext cx="2388573" cy="1558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rtl="1">
                  <a:lnSpc>
                    <a:spcPct val="200000"/>
                  </a:lnSpc>
                </a:pPr>
                <a:r>
                  <a:rPr lang="fa-IR" sz="1600" b="1" dirty="0">
                    <a:latin typeface="Lalezar" panose="00000500000000000000" pitchFamily="50" charset="-78"/>
                    <a:cs typeface="Lalezar" panose="00000500000000000000" pitchFamily="50" charset="-78"/>
                  </a:rPr>
                  <a:t>تیتر عنوان را وارد نمایید</a:t>
                </a:r>
              </a:p>
              <a:p>
                <a:pPr algn="ctr" rtl="1">
                  <a:lnSpc>
                    <a:spcPct val="200000"/>
                  </a:lnSpc>
                </a:pPr>
                <a:r>
                  <a:rPr lang="fa-IR" sz="1100" dirty="0">
                    <a:latin typeface="Vazir" panose="020B0603030804020204" pitchFamily="34" charset="-78"/>
                    <a:cs typeface="Vazir" panose="020B0603030804020204" pitchFamily="34" charset="-78"/>
                  </a:rPr>
                  <a:t>فروشگاه مینارو ارائه دهنده انواع فایل های کاربردی با بهترین کیفیت این متن تست می باشد</a:t>
                </a:r>
                <a:endParaRPr lang="en-US" sz="1100" dirty="0">
                  <a:latin typeface="Vazir" panose="020B0603030804020204" pitchFamily="34" charset="-78"/>
                  <a:cs typeface="Vazir" panose="020B0603030804020204" pitchFamily="34" charset="-78"/>
                </a:endParaRP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3E6473E-06D7-3307-F366-AAB860281AC7}"/>
              </a:ext>
            </a:extLst>
          </p:cNvPr>
          <p:cNvSpPr txBox="1"/>
          <p:nvPr/>
        </p:nvSpPr>
        <p:spPr>
          <a:xfrm>
            <a:off x="3854269" y="1924617"/>
            <a:ext cx="472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3569C69-F738-B6E8-E313-BF00E92C5AD0}"/>
              </a:ext>
            </a:extLst>
          </p:cNvPr>
          <p:cNvGrpSpPr/>
          <p:nvPr/>
        </p:nvGrpSpPr>
        <p:grpSpPr>
          <a:xfrm>
            <a:off x="3327328" y="2788135"/>
            <a:ext cx="2476572" cy="3248756"/>
            <a:chOff x="722661" y="2788135"/>
            <a:chExt cx="2476572" cy="3248756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5103A57-F2DA-E77D-4047-A16B0C822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661" y="2788135"/>
              <a:ext cx="2476572" cy="2160060"/>
            </a:xfrm>
            <a:prstGeom prst="rect">
              <a:avLst/>
            </a:prstGeom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887ECB8-718E-494E-F909-E2A8598DFD3A}"/>
                </a:ext>
              </a:extLst>
            </p:cNvPr>
            <p:cNvGrpSpPr/>
            <p:nvPr/>
          </p:nvGrpSpPr>
          <p:grpSpPr>
            <a:xfrm>
              <a:off x="766661" y="4478772"/>
              <a:ext cx="2388573" cy="1558119"/>
              <a:chOff x="920985" y="4534588"/>
              <a:chExt cx="2388573" cy="1558119"/>
            </a:xfrm>
          </p:grpSpPr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id="{8D454DF0-9527-87F6-AD9A-1336FE1B9F15}"/>
                  </a:ext>
                </a:extLst>
              </p:cNvPr>
              <p:cNvSpPr/>
              <p:nvPr/>
            </p:nvSpPr>
            <p:spPr>
              <a:xfrm>
                <a:off x="1115461" y="4681430"/>
                <a:ext cx="1999622" cy="38246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1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62EE78D-3223-39E3-90FE-FAF457F30793}"/>
                  </a:ext>
                </a:extLst>
              </p:cNvPr>
              <p:cNvSpPr txBox="1"/>
              <p:nvPr/>
            </p:nvSpPr>
            <p:spPr>
              <a:xfrm>
                <a:off x="920985" y="4534588"/>
                <a:ext cx="2388573" cy="1558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rtl="1">
                  <a:lnSpc>
                    <a:spcPct val="200000"/>
                  </a:lnSpc>
                </a:pPr>
                <a:r>
                  <a:rPr lang="fa-IR" sz="1600" b="1" dirty="0">
                    <a:latin typeface="Lalezar" panose="00000500000000000000" pitchFamily="50" charset="-78"/>
                    <a:cs typeface="Lalezar" panose="00000500000000000000" pitchFamily="50" charset="-78"/>
                  </a:rPr>
                  <a:t>تیتر عنوان را وارد نمایید</a:t>
                </a:r>
              </a:p>
              <a:p>
                <a:pPr algn="ctr" rtl="1">
                  <a:lnSpc>
                    <a:spcPct val="200000"/>
                  </a:lnSpc>
                </a:pPr>
                <a:r>
                  <a:rPr lang="fa-IR" sz="1100" dirty="0">
                    <a:latin typeface="Vazir" panose="020B0603030804020204" pitchFamily="34" charset="-78"/>
                    <a:cs typeface="Vazir" panose="020B0603030804020204" pitchFamily="34" charset="-78"/>
                  </a:rPr>
                  <a:t>فروشگاه مینارو ارائه دهنده انواع فایل های کاربردی با بهترین کیفیت این متن تست می باشد</a:t>
                </a:r>
                <a:endParaRPr lang="en-US" sz="1100" dirty="0">
                  <a:latin typeface="Vazir" panose="020B0603030804020204" pitchFamily="34" charset="-78"/>
                  <a:cs typeface="Vazir" panose="020B0603030804020204" pitchFamily="34" charset="-78"/>
                </a:endParaRP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60B1C90-1BB9-FC82-BFB3-77017B46450C}"/>
              </a:ext>
            </a:extLst>
          </p:cNvPr>
          <p:cNvGrpSpPr/>
          <p:nvPr/>
        </p:nvGrpSpPr>
        <p:grpSpPr>
          <a:xfrm>
            <a:off x="6218794" y="2787544"/>
            <a:ext cx="2476572" cy="3248756"/>
            <a:chOff x="722661" y="2788135"/>
            <a:chExt cx="2476572" cy="3248756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89396F2B-2C31-4F33-1E03-623D89DDD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661" y="2788135"/>
              <a:ext cx="2476572" cy="2160060"/>
            </a:xfrm>
            <a:prstGeom prst="rect">
              <a:avLst/>
            </a:prstGeom>
          </p:spPr>
        </p:pic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98CE8EA-9064-A1C1-3BD8-5299B60060F1}"/>
                </a:ext>
              </a:extLst>
            </p:cNvPr>
            <p:cNvGrpSpPr/>
            <p:nvPr/>
          </p:nvGrpSpPr>
          <p:grpSpPr>
            <a:xfrm>
              <a:off x="766661" y="4478772"/>
              <a:ext cx="2388573" cy="1558119"/>
              <a:chOff x="920985" y="4534588"/>
              <a:chExt cx="2388573" cy="1558119"/>
            </a:xfrm>
          </p:grpSpPr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8FDA1E3B-CADC-696F-BFBB-15A3EA05AED2}"/>
                  </a:ext>
                </a:extLst>
              </p:cNvPr>
              <p:cNvSpPr/>
              <p:nvPr/>
            </p:nvSpPr>
            <p:spPr>
              <a:xfrm>
                <a:off x="1115461" y="4681430"/>
                <a:ext cx="1999622" cy="38246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1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20414EA-541F-305D-7089-C0897BDB9BB2}"/>
                  </a:ext>
                </a:extLst>
              </p:cNvPr>
              <p:cNvSpPr txBox="1"/>
              <p:nvPr/>
            </p:nvSpPr>
            <p:spPr>
              <a:xfrm>
                <a:off x="920985" y="4534588"/>
                <a:ext cx="2388573" cy="1558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rtl="1">
                  <a:lnSpc>
                    <a:spcPct val="200000"/>
                  </a:lnSpc>
                </a:pPr>
                <a:r>
                  <a:rPr lang="fa-IR" sz="1600" b="1" dirty="0">
                    <a:latin typeface="Lalezar" panose="00000500000000000000" pitchFamily="50" charset="-78"/>
                    <a:cs typeface="Lalezar" panose="00000500000000000000" pitchFamily="50" charset="-78"/>
                  </a:rPr>
                  <a:t>تیتر عنوان را وارد نمایید</a:t>
                </a:r>
              </a:p>
              <a:p>
                <a:pPr algn="ctr" rtl="1">
                  <a:lnSpc>
                    <a:spcPct val="200000"/>
                  </a:lnSpc>
                </a:pPr>
                <a:r>
                  <a:rPr lang="fa-IR" sz="1100" dirty="0">
                    <a:latin typeface="Vazir" panose="020B0603030804020204" pitchFamily="34" charset="-78"/>
                    <a:cs typeface="Vazir" panose="020B0603030804020204" pitchFamily="34" charset="-78"/>
                  </a:rPr>
                  <a:t>فروشگاه مینارو ارائه دهنده انواع فایل های کاربردی با بهترین کیفیت این متن تست می باشد</a:t>
                </a:r>
                <a:endParaRPr lang="en-US" sz="1100" dirty="0">
                  <a:latin typeface="Vazir" panose="020B0603030804020204" pitchFamily="34" charset="-78"/>
                  <a:cs typeface="Vazir" panose="020B0603030804020204" pitchFamily="34" charset="-78"/>
                </a:endParaRPr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BFBDDA4-E799-FF63-23BD-CE675947F65F}"/>
              </a:ext>
            </a:extLst>
          </p:cNvPr>
          <p:cNvGrpSpPr/>
          <p:nvPr/>
        </p:nvGrpSpPr>
        <p:grpSpPr>
          <a:xfrm>
            <a:off x="9115561" y="2787544"/>
            <a:ext cx="2476572" cy="3248756"/>
            <a:chOff x="722661" y="2788135"/>
            <a:chExt cx="2476572" cy="3248756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A4EB655-4292-C938-1EBB-1537A2CC6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661" y="2788135"/>
              <a:ext cx="2476572" cy="2160060"/>
            </a:xfrm>
            <a:prstGeom prst="rect">
              <a:avLst/>
            </a:prstGeom>
          </p:spPr>
        </p:pic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1996712-B4E5-8DAE-5780-580BBF8019B9}"/>
                </a:ext>
              </a:extLst>
            </p:cNvPr>
            <p:cNvGrpSpPr/>
            <p:nvPr/>
          </p:nvGrpSpPr>
          <p:grpSpPr>
            <a:xfrm>
              <a:off x="766661" y="4478772"/>
              <a:ext cx="2388573" cy="1558119"/>
              <a:chOff x="920985" y="4534588"/>
              <a:chExt cx="2388573" cy="1558119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4BC05016-63BA-5406-7EF6-09C3F1F67F0D}"/>
                  </a:ext>
                </a:extLst>
              </p:cNvPr>
              <p:cNvSpPr/>
              <p:nvPr/>
            </p:nvSpPr>
            <p:spPr>
              <a:xfrm>
                <a:off x="1115461" y="4681430"/>
                <a:ext cx="1999622" cy="38246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1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0FE5D80-A353-527E-1FCC-4A8BB85F00D9}"/>
                  </a:ext>
                </a:extLst>
              </p:cNvPr>
              <p:cNvSpPr txBox="1"/>
              <p:nvPr/>
            </p:nvSpPr>
            <p:spPr>
              <a:xfrm>
                <a:off x="920985" y="4534588"/>
                <a:ext cx="2388573" cy="15581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rtl="1">
                  <a:lnSpc>
                    <a:spcPct val="200000"/>
                  </a:lnSpc>
                </a:pPr>
                <a:r>
                  <a:rPr lang="fa-IR" sz="1600" b="1" dirty="0">
                    <a:latin typeface="Lalezar" panose="00000500000000000000" pitchFamily="50" charset="-78"/>
                    <a:cs typeface="Lalezar" panose="00000500000000000000" pitchFamily="50" charset="-78"/>
                  </a:rPr>
                  <a:t>تیتر عنوان را وارد نمایید</a:t>
                </a:r>
              </a:p>
              <a:p>
                <a:pPr algn="ctr" rtl="1">
                  <a:lnSpc>
                    <a:spcPct val="200000"/>
                  </a:lnSpc>
                </a:pPr>
                <a:r>
                  <a:rPr lang="fa-IR" sz="1100" dirty="0">
                    <a:latin typeface="Vazir" panose="020B0603030804020204" pitchFamily="34" charset="-78"/>
                    <a:cs typeface="Vazir" panose="020B0603030804020204" pitchFamily="34" charset="-78"/>
                  </a:rPr>
                  <a:t>فروشگاه مینارو ارائه دهنده انواع فایل های کاربردی با بهترین کیفیت این متن تست می باشد</a:t>
                </a:r>
                <a:endParaRPr lang="en-US" sz="1100" dirty="0">
                  <a:latin typeface="Vazir" panose="020B0603030804020204" pitchFamily="34" charset="-78"/>
                  <a:cs typeface="Vazir" panose="020B0603030804020204" pitchFamily="34" charset="-78"/>
                </a:endParaRPr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CDE4099-A331-7387-996B-C9E2F04B382E}"/>
              </a:ext>
            </a:extLst>
          </p:cNvPr>
          <p:cNvSpPr txBox="1"/>
          <p:nvPr/>
        </p:nvSpPr>
        <p:spPr>
          <a:xfrm>
            <a:off x="422581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7    6     5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608986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4223E9B-655D-51C5-D768-62603D812D44}"/>
              </a:ext>
            </a:extLst>
          </p:cNvPr>
          <p:cNvSpPr/>
          <p:nvPr/>
        </p:nvSpPr>
        <p:spPr>
          <a:xfrm>
            <a:off x="10655064" y="1226713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7CF47B5-08C7-2EDE-948D-CD2841F209DF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6814D8F-06BF-A934-4488-4BE55DAB8610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DB32D4-FA4E-027F-0055-586B98FC4C4F}"/>
              </a:ext>
            </a:extLst>
          </p:cNvPr>
          <p:cNvSpPr txBox="1"/>
          <p:nvPr/>
        </p:nvSpPr>
        <p:spPr>
          <a:xfrm>
            <a:off x="4166571" y="1900038"/>
            <a:ext cx="472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957827-CBE1-556D-D8F5-B699B70F3015}"/>
              </a:ext>
            </a:extLst>
          </p:cNvPr>
          <p:cNvSpPr txBox="1"/>
          <p:nvPr/>
        </p:nvSpPr>
        <p:spPr>
          <a:xfrm>
            <a:off x="715431" y="2324346"/>
            <a:ext cx="10901963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4069CF3D-8FCA-B063-86FD-6A5A897B2C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978" y="4416217"/>
            <a:ext cx="2147539" cy="187307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6C7AA11F-4867-34BB-0794-C8C239FBA8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845" y="4416217"/>
            <a:ext cx="2147539" cy="187307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5CD5FBA-A69B-A48F-ACEB-2662EAD136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712" y="4381655"/>
            <a:ext cx="2147539" cy="1873078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86BD5D0-A541-1AB5-F5C3-3AB899218B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579" y="4381655"/>
            <a:ext cx="2147539" cy="18730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B92EFF-4F79-8C72-075A-A03EE69B5B19}"/>
              </a:ext>
            </a:extLst>
          </p:cNvPr>
          <p:cNvSpPr txBox="1"/>
          <p:nvPr/>
        </p:nvSpPr>
        <p:spPr>
          <a:xfrm>
            <a:off x="432008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8    7     6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67705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8FEC41-69C1-9F54-FA63-F19FCB908E57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17398" y="1885787"/>
            <a:ext cx="1357204" cy="13572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1FF23F-1D0D-B8F7-FB2D-86B3A53A4C91}"/>
              </a:ext>
            </a:extLst>
          </p:cNvPr>
          <p:cNvSpPr txBox="1"/>
          <p:nvPr/>
        </p:nvSpPr>
        <p:spPr>
          <a:xfrm>
            <a:off x="0" y="4294378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dirty="0">
                <a:cs typeface="B Yekan" panose="00000400000000000000" pitchFamily="2" charset="-78"/>
              </a:rPr>
              <a:t>فصل دوم: ادبیات تحقیق</a:t>
            </a:r>
            <a:endParaRPr lang="en-US" sz="8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876986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A7EADD-B41C-AF9D-EDBE-C5378EB9AF03}"/>
              </a:ext>
            </a:extLst>
          </p:cNvPr>
          <p:cNvSpPr/>
          <p:nvPr/>
        </p:nvSpPr>
        <p:spPr>
          <a:xfrm>
            <a:off x="8845683" y="1228870"/>
            <a:ext cx="1116701" cy="278992"/>
          </a:xfrm>
          <a:prstGeom prst="roundRect">
            <a:avLst>
              <a:gd name="adj" fmla="val 50000"/>
            </a:avLst>
          </a:prstGeom>
          <a:solidFill>
            <a:srgbClr val="0BAED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D45-1404-CB54-5904-058EF067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80" y="320511"/>
            <a:ext cx="768284" cy="7682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24C975-C72F-6547-A60F-AC05E7F39D3D}"/>
              </a:ext>
            </a:extLst>
          </p:cNvPr>
          <p:cNvSpPr txBox="1"/>
          <p:nvPr/>
        </p:nvSpPr>
        <p:spPr>
          <a:xfrm>
            <a:off x="8277511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ادبیات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3DCC06-CC0B-8B35-2F0B-594052403A4F}"/>
              </a:ext>
            </a:extLst>
          </p:cNvPr>
          <p:cNvSpPr txBox="1"/>
          <p:nvPr/>
        </p:nvSpPr>
        <p:spPr>
          <a:xfrm>
            <a:off x="6479860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روش شناسی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73D6E-50FA-9B4C-FB80-787687A95B1C}"/>
              </a:ext>
            </a:extLst>
          </p:cNvPr>
          <p:cNvSpPr txBox="1"/>
          <p:nvPr/>
        </p:nvSpPr>
        <p:spPr>
          <a:xfrm>
            <a:off x="4587404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تحلیل  داده ها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B66475-F2DF-E0ED-C56A-2F00710C2DE1}"/>
              </a:ext>
            </a:extLst>
          </p:cNvPr>
          <p:cNvSpPr txBox="1"/>
          <p:nvPr/>
        </p:nvSpPr>
        <p:spPr>
          <a:xfrm>
            <a:off x="2852765" y="1189642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منابع و ماخد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0FAA23-8410-D472-481D-6BD1BBEF84CE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0419" y="1172898"/>
            <a:ext cx="353188" cy="35318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EE4AE4A-D347-729D-99D2-AE4FB220333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79913" y="1184076"/>
            <a:ext cx="349686" cy="3496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7D366A3-A36C-261E-7CB5-BB9C9A624A3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38630" y="1184794"/>
            <a:ext cx="348250" cy="3482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EDB6010-9D4B-CB67-0AD5-BCB2320FED52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99087" y="1182325"/>
            <a:ext cx="353188" cy="35318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A57C0A8-F08D-B753-4539-97147A506EDC}"/>
              </a:ext>
            </a:extLst>
          </p:cNvPr>
          <p:cNvSpPr/>
          <p:nvPr/>
        </p:nvSpPr>
        <p:spPr>
          <a:xfrm>
            <a:off x="2064467" y="543687"/>
            <a:ext cx="6655323" cy="456882"/>
          </a:xfrm>
          <a:prstGeom prst="roundRect">
            <a:avLst/>
          </a:prstGeom>
          <a:noFill/>
          <a:ln w="12700">
            <a:solidFill>
              <a:srgbClr val="BFBEB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EFFB30-9064-64D0-CE81-8D9795661DF9}"/>
              </a:ext>
            </a:extLst>
          </p:cNvPr>
          <p:cNvSpPr txBox="1"/>
          <p:nvPr/>
        </p:nvSpPr>
        <p:spPr>
          <a:xfrm>
            <a:off x="2321748" y="611407"/>
            <a:ext cx="6398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قالب پاورپوینت پروپوزال ( جایگاه قرار گیری موضوع پروپوزال دانشجویان)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1C9A26D-6734-4737-B624-B831083B012D}"/>
              </a:ext>
            </a:extLst>
          </p:cNvPr>
          <p:cNvSpPr txBox="1"/>
          <p:nvPr/>
        </p:nvSpPr>
        <p:spPr>
          <a:xfrm>
            <a:off x="10110070" y="82185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E0253FB-4496-D5AE-F7DB-176B9A20E09E}"/>
              </a:ext>
            </a:extLst>
          </p:cNvPr>
          <p:cNvSpPr txBox="1"/>
          <p:nvPr/>
        </p:nvSpPr>
        <p:spPr>
          <a:xfrm>
            <a:off x="101869" y="82185"/>
            <a:ext cx="31692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تاریخ ارائه: شنبه 20 اردیبهشت ماه 1401</a:t>
            </a:r>
            <a:endParaRPr lang="en-US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08511F8-1900-0264-247E-3420495DC278}"/>
              </a:ext>
            </a:extLst>
          </p:cNvPr>
          <p:cNvSpPr txBox="1"/>
          <p:nvPr/>
        </p:nvSpPr>
        <p:spPr>
          <a:xfrm>
            <a:off x="9959912" y="568705"/>
            <a:ext cx="2038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AEDD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دانشجوی کارشناسی ارشد مهندسی صنایع</a:t>
            </a:r>
            <a:endParaRPr lang="en-US" sz="2400" dirty="0">
              <a:solidFill>
                <a:srgbClr val="0BAEDD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8F1164F-F736-DC63-C7CF-80EB940973D7}"/>
              </a:ext>
            </a:extLst>
          </p:cNvPr>
          <p:cNvSpPr/>
          <p:nvPr/>
        </p:nvSpPr>
        <p:spPr>
          <a:xfrm>
            <a:off x="101870" y="1186176"/>
            <a:ext cx="1553834" cy="307777"/>
          </a:xfrm>
          <a:prstGeom prst="roundRect">
            <a:avLst>
              <a:gd name="adj" fmla="val 19368"/>
            </a:avLst>
          </a:prstGeom>
          <a:solidFill>
            <a:srgbClr val="BF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29101F2-FFC2-E80B-F3C0-9894E3D1BBC6}"/>
              </a:ext>
            </a:extLst>
          </p:cNvPr>
          <p:cNvSpPr/>
          <p:nvPr/>
        </p:nvSpPr>
        <p:spPr>
          <a:xfrm>
            <a:off x="742399" y="1206711"/>
            <a:ext cx="272777" cy="266706"/>
          </a:xfrm>
          <a:prstGeom prst="roundRect">
            <a:avLst>
              <a:gd name="adj" fmla="val 220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36CFC5-A90A-6321-B8DF-40C70495910A}"/>
              </a:ext>
            </a:extLst>
          </p:cNvPr>
          <p:cNvSpPr txBox="1"/>
          <p:nvPr/>
        </p:nvSpPr>
        <p:spPr>
          <a:xfrm>
            <a:off x="10103495" y="1199069"/>
            <a:ext cx="1705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کلیات تحقیق</a:t>
            </a:r>
            <a:endParaRPr lang="en-US" sz="1600" dirty="0">
              <a:cs typeface="B Yekan" panose="00000400000000000000" pitchFamily="2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709E55-8CAA-BC14-3FFA-97497D49B962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595171" y="1154044"/>
            <a:ext cx="353188" cy="3531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89D823-D66F-0C6B-99C7-918EF8F23A46}"/>
              </a:ext>
            </a:extLst>
          </p:cNvPr>
          <p:cNvSpPr txBox="1"/>
          <p:nvPr/>
        </p:nvSpPr>
        <p:spPr>
          <a:xfrm>
            <a:off x="9515184" y="2373927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BFBEB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BFBEB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5957AD-F164-8315-8AA3-E9D6CC94D96D}"/>
              </a:ext>
            </a:extLst>
          </p:cNvPr>
          <p:cNvSpPr txBox="1"/>
          <p:nvPr/>
        </p:nvSpPr>
        <p:spPr>
          <a:xfrm>
            <a:off x="9771861" y="1885009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3FCD41-5E1E-083B-F6DE-1147A355E0B1}"/>
              </a:ext>
            </a:extLst>
          </p:cNvPr>
          <p:cNvSpPr txBox="1"/>
          <p:nvPr/>
        </p:nvSpPr>
        <p:spPr>
          <a:xfrm>
            <a:off x="6417436" y="2681704"/>
            <a:ext cx="5357288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235F8B-8145-826A-25FC-AB97944EF5E1}"/>
              </a:ext>
            </a:extLst>
          </p:cNvPr>
          <p:cNvSpPr txBox="1"/>
          <p:nvPr/>
        </p:nvSpPr>
        <p:spPr>
          <a:xfrm>
            <a:off x="3981433" y="2419285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BFBEB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BFBEB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1AF4ED-6785-4252-DE70-0ECFDCEE6EAE}"/>
              </a:ext>
            </a:extLst>
          </p:cNvPr>
          <p:cNvSpPr txBox="1"/>
          <p:nvPr/>
        </p:nvSpPr>
        <p:spPr>
          <a:xfrm>
            <a:off x="4238110" y="1930367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684756-7417-1035-F0FA-5BEEA3D4E303}"/>
              </a:ext>
            </a:extLst>
          </p:cNvPr>
          <p:cNvSpPr txBox="1"/>
          <p:nvPr/>
        </p:nvSpPr>
        <p:spPr>
          <a:xfrm>
            <a:off x="883685" y="2727062"/>
            <a:ext cx="5357288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AE4D96-EC99-8027-B831-49D7EB823521}"/>
              </a:ext>
            </a:extLst>
          </p:cNvPr>
          <p:cNvSpPr txBox="1"/>
          <p:nvPr/>
        </p:nvSpPr>
        <p:spPr>
          <a:xfrm>
            <a:off x="3945177" y="5274721"/>
            <a:ext cx="22232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600" dirty="0">
                <a:solidFill>
                  <a:srgbClr val="BFBEB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BFBEB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FB3EE3-3D09-A69B-91A6-5ED13CE30C99}"/>
              </a:ext>
            </a:extLst>
          </p:cNvPr>
          <p:cNvSpPr txBox="1"/>
          <p:nvPr/>
        </p:nvSpPr>
        <p:spPr>
          <a:xfrm>
            <a:off x="4201854" y="4785803"/>
            <a:ext cx="1966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B94A88-FFC6-3925-8B60-087D787A4855}"/>
              </a:ext>
            </a:extLst>
          </p:cNvPr>
          <p:cNvSpPr txBox="1"/>
          <p:nvPr/>
        </p:nvSpPr>
        <p:spPr>
          <a:xfrm>
            <a:off x="847429" y="5582498"/>
            <a:ext cx="5357288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986E7D-3261-0E3B-B8EE-22824D070010}"/>
              </a:ext>
            </a:extLst>
          </p:cNvPr>
          <p:cNvSpPr txBox="1"/>
          <p:nvPr/>
        </p:nvSpPr>
        <p:spPr>
          <a:xfrm>
            <a:off x="422580" y="1169608"/>
            <a:ext cx="122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1400" dirty="0">
                <a:cs typeface="B Yekan" panose="00000400000000000000" pitchFamily="2" charset="-78"/>
              </a:rPr>
              <a:t>10    9     8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661733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Char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3646</Words>
  <Application>Microsoft Office PowerPoint</Application>
  <PresentationFormat>Widescreen</PresentationFormat>
  <Paragraphs>386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B Yekan</vt:lpstr>
      <vt:lpstr>Calibri</vt:lpstr>
      <vt:lpstr>IranNastaliq</vt:lpstr>
      <vt:lpstr>Lalezar</vt:lpstr>
      <vt:lpstr>Open Sans Extrabold</vt:lpstr>
      <vt:lpstr>Source Sans Pro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29</cp:revision>
  <dcterms:created xsi:type="dcterms:W3CDTF">2023-04-24T15:45:41Z</dcterms:created>
  <dcterms:modified xsi:type="dcterms:W3CDTF">2023-04-24T20:28:30Z</dcterms:modified>
</cp:coreProperties>
</file>