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3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62" r:id="rId2"/>
    <p:sldId id="276" r:id="rId3"/>
    <p:sldId id="283" r:id="rId4"/>
    <p:sldId id="256" r:id="rId5"/>
    <p:sldId id="263" r:id="rId6"/>
    <p:sldId id="264" r:id="rId7"/>
    <p:sldId id="278" r:id="rId8"/>
    <p:sldId id="257" r:id="rId9"/>
    <p:sldId id="265" r:id="rId10"/>
    <p:sldId id="266" r:id="rId11"/>
    <p:sldId id="279" r:id="rId12"/>
    <p:sldId id="258" r:id="rId13"/>
    <p:sldId id="267" r:id="rId14"/>
    <p:sldId id="284" r:id="rId15"/>
    <p:sldId id="280" r:id="rId16"/>
    <p:sldId id="259" r:id="rId17"/>
    <p:sldId id="269" r:id="rId18"/>
    <p:sldId id="281" r:id="rId19"/>
    <p:sldId id="260" r:id="rId20"/>
    <p:sldId id="271" r:id="rId21"/>
    <p:sldId id="272" r:id="rId22"/>
    <p:sldId id="282" r:id="rId23"/>
    <p:sldId id="261" r:id="rId24"/>
    <p:sldId id="273" r:id="rId25"/>
    <p:sldId id="274" r:id="rId26"/>
    <p:sldId id="27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ابتدایی" id="{7C81DBF4-93BA-46DB-9CB6-8453E52209A4}">
          <p14:sldIdLst>
            <p14:sldId id="262"/>
            <p14:sldId id="276"/>
          </p14:sldIdLst>
        </p14:section>
        <p14:section name="فصل 1" id="{9D774C5E-E08D-4D6D-B0E0-05DE2EBE2056}">
          <p14:sldIdLst>
            <p14:sldId id="283"/>
            <p14:sldId id="256"/>
            <p14:sldId id="263"/>
            <p14:sldId id="264"/>
          </p14:sldIdLst>
        </p14:section>
        <p14:section name="فصل 2" id="{41BAD7E2-AD32-4FED-B41F-3ED94085BC3C}">
          <p14:sldIdLst>
            <p14:sldId id="278"/>
            <p14:sldId id="257"/>
            <p14:sldId id="265"/>
            <p14:sldId id="266"/>
          </p14:sldIdLst>
        </p14:section>
        <p14:section name="فصل 3" id="{B1042305-73FD-4C2B-BE6E-230C74F04DA8}">
          <p14:sldIdLst>
            <p14:sldId id="279"/>
            <p14:sldId id="258"/>
            <p14:sldId id="267"/>
            <p14:sldId id="284"/>
          </p14:sldIdLst>
        </p14:section>
        <p14:section name="فصل 4" id="{C9860E03-67E7-4F46-A030-8D08F2241E0E}">
          <p14:sldIdLst>
            <p14:sldId id="280"/>
            <p14:sldId id="259"/>
            <p14:sldId id="269"/>
          </p14:sldIdLst>
        </p14:section>
        <p14:section name="فصل 5" id="{16A5C6B2-19F4-4867-A0AB-E140B47BBBD0}">
          <p14:sldIdLst>
            <p14:sldId id="281"/>
            <p14:sldId id="260"/>
            <p14:sldId id="271"/>
            <p14:sldId id="272"/>
          </p14:sldIdLst>
        </p14:section>
        <p14:section name="فصل 6" id="{DD7879A6-AEE9-440C-A003-146F26619567}">
          <p14:sldIdLst>
            <p14:sldId id="282"/>
            <p14:sldId id="261"/>
            <p14:sldId id="273"/>
            <p14:sldId id="274"/>
            <p14:sldId id="27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E48"/>
    <a:srgbClr val="6D41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5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FBF4F-C864-4E2A-80BC-25E42DBAF300}" type="datetimeFigureOut">
              <a:rPr lang="en-US" smtClean="0"/>
              <a:t>1/6/2024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831E7-DD14-46E8-807A-1FD20689C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945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E9947A1-B583-BB6F-DC63-83BBEDF7C05A}"/>
              </a:ext>
            </a:extLst>
          </p:cNvPr>
          <p:cNvSpPr/>
          <p:nvPr userDrawn="1"/>
        </p:nvSpPr>
        <p:spPr>
          <a:xfrm>
            <a:off x="401116" y="689984"/>
            <a:ext cx="11389767" cy="243703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>
            <a:solidFill>
              <a:srgbClr val="002E48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3280EBC-AD07-AA1B-7C70-D67D4E1A258F}"/>
              </a:ext>
            </a:extLst>
          </p:cNvPr>
          <p:cNvSpPr/>
          <p:nvPr userDrawn="1"/>
        </p:nvSpPr>
        <p:spPr>
          <a:xfrm>
            <a:off x="2511852" y="3477151"/>
            <a:ext cx="7168294" cy="654582"/>
          </a:xfrm>
          <a:prstGeom prst="roundRect">
            <a:avLst>
              <a:gd name="adj" fmla="val 50000"/>
            </a:avLst>
          </a:prstGeom>
          <a:solidFill>
            <a:srgbClr val="002E48"/>
          </a:solidFill>
          <a:ln w="19050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96BCDA0-C67D-1599-1BDA-879441652D01}"/>
              </a:ext>
            </a:extLst>
          </p:cNvPr>
          <p:cNvSpPr/>
          <p:nvPr userDrawn="1"/>
        </p:nvSpPr>
        <p:spPr>
          <a:xfrm>
            <a:off x="1800577" y="4481862"/>
            <a:ext cx="8590844" cy="65458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>
            <a:solidFill>
              <a:srgbClr val="002E48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81D04B1-4055-D015-7E57-B2E12EF4DD05}"/>
              </a:ext>
            </a:extLst>
          </p:cNvPr>
          <p:cNvSpPr/>
          <p:nvPr userDrawn="1"/>
        </p:nvSpPr>
        <p:spPr>
          <a:xfrm>
            <a:off x="3182566" y="5486573"/>
            <a:ext cx="5826867" cy="654582"/>
          </a:xfrm>
          <a:prstGeom prst="roundRect">
            <a:avLst>
              <a:gd name="adj" fmla="val 50000"/>
            </a:avLst>
          </a:prstGeom>
          <a:solidFill>
            <a:srgbClr val="002E48"/>
          </a:solidFill>
          <a:ln w="19050">
            <a:noFill/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3D75346-C358-09A0-4622-13FFC2B7F85F}"/>
              </a:ext>
            </a:extLst>
          </p:cNvPr>
          <p:cNvCxnSpPr>
            <a:cxnSpLocks/>
          </p:cNvCxnSpPr>
          <p:nvPr userDrawn="1"/>
        </p:nvCxnSpPr>
        <p:spPr>
          <a:xfrm flipH="1">
            <a:off x="5983112" y="4481862"/>
            <a:ext cx="169332" cy="654582"/>
          </a:xfrm>
          <a:prstGeom prst="line">
            <a:avLst/>
          </a:prstGeom>
          <a:ln w="19050">
            <a:solidFill>
              <a:srgbClr val="002E4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85953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96048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A1530D9-91AB-BF2D-2D57-F18304D8757A}"/>
              </a:ext>
            </a:extLst>
          </p:cNvPr>
          <p:cNvSpPr/>
          <p:nvPr userDrawn="1"/>
        </p:nvSpPr>
        <p:spPr>
          <a:xfrm>
            <a:off x="221455" y="216427"/>
            <a:ext cx="11802358" cy="683607"/>
          </a:xfrm>
          <a:prstGeom prst="roundRect">
            <a:avLst>
              <a:gd name="adj" fmla="val 50000"/>
            </a:avLst>
          </a:prstGeom>
          <a:solidFill>
            <a:srgbClr val="002E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6E42780-FD5B-6CD6-C4D9-EAC1BF515E96}"/>
              </a:ext>
            </a:extLst>
          </p:cNvPr>
          <p:cNvSpPr/>
          <p:nvPr userDrawn="1"/>
        </p:nvSpPr>
        <p:spPr>
          <a:xfrm>
            <a:off x="889363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82CE464-1B9E-A6CA-8C4D-A261EC3D7B51}"/>
              </a:ext>
            </a:extLst>
          </p:cNvPr>
          <p:cNvSpPr/>
          <p:nvPr userDrawn="1"/>
        </p:nvSpPr>
        <p:spPr>
          <a:xfrm>
            <a:off x="2470861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D908E0F-CA84-CB33-FA20-0B467B6FBCD6}"/>
              </a:ext>
            </a:extLst>
          </p:cNvPr>
          <p:cNvSpPr/>
          <p:nvPr userDrawn="1"/>
        </p:nvSpPr>
        <p:spPr>
          <a:xfrm>
            <a:off x="4052359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86AB95C-98CA-654C-4ADB-A852B4D30AE8}"/>
              </a:ext>
            </a:extLst>
          </p:cNvPr>
          <p:cNvSpPr/>
          <p:nvPr userDrawn="1"/>
        </p:nvSpPr>
        <p:spPr>
          <a:xfrm>
            <a:off x="5633856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988E8D4-7B25-D32F-7291-B28FFA1FF118}"/>
              </a:ext>
            </a:extLst>
          </p:cNvPr>
          <p:cNvSpPr/>
          <p:nvPr userDrawn="1"/>
        </p:nvSpPr>
        <p:spPr>
          <a:xfrm>
            <a:off x="7215353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27C6C6-40A0-8AE0-ECB9-857F45E278C3}"/>
              </a:ext>
            </a:extLst>
          </p:cNvPr>
          <p:cNvSpPr/>
          <p:nvPr userDrawn="1"/>
        </p:nvSpPr>
        <p:spPr>
          <a:xfrm>
            <a:off x="8796850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6AF088E-1F80-7C87-7329-C09289710F61}"/>
              </a:ext>
            </a:extLst>
          </p:cNvPr>
          <p:cNvSpPr/>
          <p:nvPr userDrawn="1"/>
        </p:nvSpPr>
        <p:spPr>
          <a:xfrm>
            <a:off x="10378347" y="58941"/>
            <a:ext cx="981427" cy="981427"/>
          </a:xfrm>
          <a:prstGeom prst="ellipse">
            <a:avLst/>
          </a:prstGeom>
          <a:solidFill>
            <a:srgbClr val="002E48"/>
          </a:solidFill>
          <a:ln w="38100">
            <a:solidFill>
              <a:srgbClr val="6D41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EDBA55E-161F-ED53-0D19-D00B9975D6E9}"/>
              </a:ext>
            </a:extLst>
          </p:cNvPr>
          <p:cNvSpPr/>
          <p:nvPr userDrawn="1"/>
        </p:nvSpPr>
        <p:spPr>
          <a:xfrm>
            <a:off x="356016" y="325826"/>
            <a:ext cx="460877" cy="464808"/>
          </a:xfrm>
          <a:prstGeom prst="roundRect">
            <a:avLst>
              <a:gd name="adj" fmla="val 50000"/>
            </a:avLst>
          </a:prstGeom>
          <a:solidFill>
            <a:srgbClr val="6D4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AA40C0D-97E5-38DB-1A76-536876FC1D85}"/>
              </a:ext>
            </a:extLst>
          </p:cNvPr>
          <p:cNvSpPr/>
          <p:nvPr userDrawn="1"/>
        </p:nvSpPr>
        <p:spPr>
          <a:xfrm>
            <a:off x="11432244" y="327996"/>
            <a:ext cx="460877" cy="464808"/>
          </a:xfrm>
          <a:prstGeom prst="roundRect">
            <a:avLst>
              <a:gd name="adj" fmla="val 50000"/>
            </a:avLst>
          </a:prstGeom>
          <a:solidFill>
            <a:srgbClr val="6D4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9EF8ECC3-EA28-E6C3-B121-88C568234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6016" y="324479"/>
            <a:ext cx="476210" cy="442709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A8613399-8A71-4E0E-AD79-AC68DD298D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9B07EE2F-5524-0C34-73FC-6DF57355CA2C}"/>
              </a:ext>
            </a:extLst>
          </p:cNvPr>
          <p:cNvSpPr/>
          <p:nvPr userDrawn="1"/>
        </p:nvSpPr>
        <p:spPr>
          <a:xfrm>
            <a:off x="11432244" y="1578798"/>
            <a:ext cx="583475" cy="4788548"/>
          </a:xfrm>
          <a:prstGeom prst="roundRect">
            <a:avLst>
              <a:gd name="adj" fmla="val 50000"/>
            </a:avLst>
          </a:prstGeom>
          <a:solidFill>
            <a:srgbClr val="002E48"/>
          </a:solidFill>
          <a:ln w="38100">
            <a:solidFill>
              <a:srgbClr val="6D41FA"/>
            </a:solidFill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507A671-8E18-A174-FAC1-569273401B73}"/>
              </a:ext>
            </a:extLst>
          </p:cNvPr>
          <p:cNvSpPr/>
          <p:nvPr userDrawn="1"/>
        </p:nvSpPr>
        <p:spPr>
          <a:xfrm>
            <a:off x="10097998" y="325596"/>
            <a:ext cx="207879" cy="459864"/>
          </a:xfrm>
          <a:custGeom>
            <a:avLst/>
            <a:gdLst>
              <a:gd name="connsiteX0" fmla="*/ 0 w 207879"/>
              <a:gd name="connsiteY0" fmla="*/ 0 h 459864"/>
              <a:gd name="connsiteX1" fmla="*/ 22312 w 207879"/>
              <a:gd name="connsiteY1" fmla="*/ 2250 h 459864"/>
              <a:gd name="connsiteX2" fmla="*/ 207879 w 207879"/>
              <a:gd name="connsiteY2" fmla="*/ 229932 h 459864"/>
              <a:gd name="connsiteX3" fmla="*/ 22312 w 207879"/>
              <a:gd name="connsiteY3" fmla="*/ 457614 h 459864"/>
              <a:gd name="connsiteX4" fmla="*/ 0 w 207879"/>
              <a:gd name="connsiteY4" fmla="*/ 459864 h 459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879" h="459864">
                <a:moveTo>
                  <a:pt x="0" y="0"/>
                </a:moveTo>
                <a:lnTo>
                  <a:pt x="22312" y="2250"/>
                </a:lnTo>
                <a:cubicBezTo>
                  <a:pt x="128215" y="23921"/>
                  <a:pt x="207879" y="117623"/>
                  <a:pt x="207879" y="229932"/>
                </a:cubicBezTo>
                <a:cubicBezTo>
                  <a:pt x="207879" y="342241"/>
                  <a:pt x="128215" y="435944"/>
                  <a:pt x="22312" y="457614"/>
                </a:cubicBezTo>
                <a:lnTo>
                  <a:pt x="0" y="459864"/>
                </a:lnTo>
                <a:close/>
              </a:path>
            </a:pathLst>
          </a:custGeom>
          <a:solidFill>
            <a:srgbClr val="6D4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8180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A1530D9-91AB-BF2D-2D57-F18304D8757A}"/>
              </a:ext>
            </a:extLst>
          </p:cNvPr>
          <p:cNvSpPr/>
          <p:nvPr userDrawn="1"/>
        </p:nvSpPr>
        <p:spPr>
          <a:xfrm>
            <a:off x="221455" y="216427"/>
            <a:ext cx="11802358" cy="683607"/>
          </a:xfrm>
          <a:prstGeom prst="roundRect">
            <a:avLst>
              <a:gd name="adj" fmla="val 50000"/>
            </a:avLst>
          </a:prstGeom>
          <a:solidFill>
            <a:srgbClr val="002E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6E42780-FD5B-6CD6-C4D9-EAC1BF515E96}"/>
              </a:ext>
            </a:extLst>
          </p:cNvPr>
          <p:cNvSpPr/>
          <p:nvPr userDrawn="1"/>
        </p:nvSpPr>
        <p:spPr>
          <a:xfrm>
            <a:off x="889363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82CE464-1B9E-A6CA-8C4D-A261EC3D7B51}"/>
              </a:ext>
            </a:extLst>
          </p:cNvPr>
          <p:cNvSpPr/>
          <p:nvPr userDrawn="1"/>
        </p:nvSpPr>
        <p:spPr>
          <a:xfrm>
            <a:off x="2470861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D908E0F-CA84-CB33-FA20-0B467B6FBCD6}"/>
              </a:ext>
            </a:extLst>
          </p:cNvPr>
          <p:cNvSpPr/>
          <p:nvPr userDrawn="1"/>
        </p:nvSpPr>
        <p:spPr>
          <a:xfrm>
            <a:off x="4052359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86AB95C-98CA-654C-4ADB-A852B4D30AE8}"/>
              </a:ext>
            </a:extLst>
          </p:cNvPr>
          <p:cNvSpPr/>
          <p:nvPr userDrawn="1"/>
        </p:nvSpPr>
        <p:spPr>
          <a:xfrm>
            <a:off x="5633856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988E8D4-7B25-D32F-7291-B28FFA1FF118}"/>
              </a:ext>
            </a:extLst>
          </p:cNvPr>
          <p:cNvSpPr/>
          <p:nvPr userDrawn="1"/>
        </p:nvSpPr>
        <p:spPr>
          <a:xfrm>
            <a:off x="7215353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27C6C6-40A0-8AE0-ECB9-857F45E278C3}"/>
              </a:ext>
            </a:extLst>
          </p:cNvPr>
          <p:cNvSpPr/>
          <p:nvPr userDrawn="1"/>
        </p:nvSpPr>
        <p:spPr>
          <a:xfrm>
            <a:off x="8796850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6AF088E-1F80-7C87-7329-C09289710F61}"/>
              </a:ext>
            </a:extLst>
          </p:cNvPr>
          <p:cNvSpPr/>
          <p:nvPr userDrawn="1"/>
        </p:nvSpPr>
        <p:spPr>
          <a:xfrm>
            <a:off x="10378347" y="58941"/>
            <a:ext cx="981427" cy="981427"/>
          </a:xfrm>
          <a:prstGeom prst="ellipse">
            <a:avLst/>
          </a:prstGeom>
          <a:solidFill>
            <a:srgbClr val="002E48"/>
          </a:solidFill>
          <a:ln w="38100">
            <a:solidFill>
              <a:srgbClr val="6D41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EDBA55E-161F-ED53-0D19-D00B9975D6E9}"/>
              </a:ext>
            </a:extLst>
          </p:cNvPr>
          <p:cNvSpPr/>
          <p:nvPr userDrawn="1"/>
        </p:nvSpPr>
        <p:spPr>
          <a:xfrm>
            <a:off x="356016" y="325826"/>
            <a:ext cx="460877" cy="464808"/>
          </a:xfrm>
          <a:prstGeom prst="roundRect">
            <a:avLst>
              <a:gd name="adj" fmla="val 50000"/>
            </a:avLst>
          </a:prstGeom>
          <a:solidFill>
            <a:srgbClr val="6D4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AA40C0D-97E5-38DB-1A76-536876FC1D85}"/>
              </a:ext>
            </a:extLst>
          </p:cNvPr>
          <p:cNvSpPr/>
          <p:nvPr userDrawn="1"/>
        </p:nvSpPr>
        <p:spPr>
          <a:xfrm>
            <a:off x="11432244" y="327996"/>
            <a:ext cx="460877" cy="464808"/>
          </a:xfrm>
          <a:prstGeom prst="roundRect">
            <a:avLst>
              <a:gd name="adj" fmla="val 50000"/>
            </a:avLst>
          </a:prstGeom>
          <a:solidFill>
            <a:srgbClr val="6D4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9EF8ECC3-EA28-E6C3-B121-88C568234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6016" y="324479"/>
            <a:ext cx="476210" cy="442709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A8613399-8A71-4E0E-AD79-AC68DD298D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9B07EE2F-5524-0C34-73FC-6DF57355CA2C}"/>
              </a:ext>
            </a:extLst>
          </p:cNvPr>
          <p:cNvSpPr/>
          <p:nvPr userDrawn="1"/>
        </p:nvSpPr>
        <p:spPr>
          <a:xfrm>
            <a:off x="11432244" y="1578798"/>
            <a:ext cx="583475" cy="4788548"/>
          </a:xfrm>
          <a:prstGeom prst="roundRect">
            <a:avLst>
              <a:gd name="adj" fmla="val 50000"/>
            </a:avLst>
          </a:prstGeom>
          <a:solidFill>
            <a:srgbClr val="002E48"/>
          </a:solidFill>
          <a:ln w="38100">
            <a:solidFill>
              <a:srgbClr val="6D41FA"/>
            </a:solidFill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507A671-8E18-A174-FAC1-569273401B73}"/>
              </a:ext>
            </a:extLst>
          </p:cNvPr>
          <p:cNvSpPr/>
          <p:nvPr userDrawn="1"/>
        </p:nvSpPr>
        <p:spPr>
          <a:xfrm>
            <a:off x="8526229" y="324479"/>
            <a:ext cx="207879" cy="459864"/>
          </a:xfrm>
          <a:custGeom>
            <a:avLst/>
            <a:gdLst>
              <a:gd name="connsiteX0" fmla="*/ 0 w 207879"/>
              <a:gd name="connsiteY0" fmla="*/ 0 h 459864"/>
              <a:gd name="connsiteX1" fmla="*/ 22312 w 207879"/>
              <a:gd name="connsiteY1" fmla="*/ 2250 h 459864"/>
              <a:gd name="connsiteX2" fmla="*/ 207879 w 207879"/>
              <a:gd name="connsiteY2" fmla="*/ 229932 h 459864"/>
              <a:gd name="connsiteX3" fmla="*/ 22312 w 207879"/>
              <a:gd name="connsiteY3" fmla="*/ 457614 h 459864"/>
              <a:gd name="connsiteX4" fmla="*/ 0 w 207879"/>
              <a:gd name="connsiteY4" fmla="*/ 459864 h 459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879" h="459864">
                <a:moveTo>
                  <a:pt x="0" y="0"/>
                </a:moveTo>
                <a:lnTo>
                  <a:pt x="22312" y="2250"/>
                </a:lnTo>
                <a:cubicBezTo>
                  <a:pt x="128215" y="23921"/>
                  <a:pt x="207879" y="117623"/>
                  <a:pt x="207879" y="229932"/>
                </a:cubicBezTo>
                <a:cubicBezTo>
                  <a:pt x="207879" y="342241"/>
                  <a:pt x="128215" y="435944"/>
                  <a:pt x="22312" y="457614"/>
                </a:cubicBezTo>
                <a:lnTo>
                  <a:pt x="0" y="459864"/>
                </a:lnTo>
                <a:close/>
              </a:path>
            </a:pathLst>
          </a:custGeom>
          <a:solidFill>
            <a:srgbClr val="6D4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9226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A1530D9-91AB-BF2D-2D57-F18304D8757A}"/>
              </a:ext>
            </a:extLst>
          </p:cNvPr>
          <p:cNvSpPr/>
          <p:nvPr userDrawn="1"/>
        </p:nvSpPr>
        <p:spPr>
          <a:xfrm>
            <a:off x="221455" y="216427"/>
            <a:ext cx="11802358" cy="683607"/>
          </a:xfrm>
          <a:prstGeom prst="roundRect">
            <a:avLst>
              <a:gd name="adj" fmla="val 50000"/>
            </a:avLst>
          </a:prstGeom>
          <a:solidFill>
            <a:srgbClr val="002E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6E42780-FD5B-6CD6-C4D9-EAC1BF515E96}"/>
              </a:ext>
            </a:extLst>
          </p:cNvPr>
          <p:cNvSpPr/>
          <p:nvPr userDrawn="1"/>
        </p:nvSpPr>
        <p:spPr>
          <a:xfrm>
            <a:off x="889363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82CE464-1B9E-A6CA-8C4D-A261EC3D7B51}"/>
              </a:ext>
            </a:extLst>
          </p:cNvPr>
          <p:cNvSpPr/>
          <p:nvPr userDrawn="1"/>
        </p:nvSpPr>
        <p:spPr>
          <a:xfrm>
            <a:off x="2470861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D908E0F-CA84-CB33-FA20-0B467B6FBCD6}"/>
              </a:ext>
            </a:extLst>
          </p:cNvPr>
          <p:cNvSpPr/>
          <p:nvPr userDrawn="1"/>
        </p:nvSpPr>
        <p:spPr>
          <a:xfrm>
            <a:off x="4052359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86AB95C-98CA-654C-4ADB-A852B4D30AE8}"/>
              </a:ext>
            </a:extLst>
          </p:cNvPr>
          <p:cNvSpPr/>
          <p:nvPr userDrawn="1"/>
        </p:nvSpPr>
        <p:spPr>
          <a:xfrm>
            <a:off x="5633856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988E8D4-7B25-D32F-7291-B28FFA1FF118}"/>
              </a:ext>
            </a:extLst>
          </p:cNvPr>
          <p:cNvSpPr/>
          <p:nvPr userDrawn="1"/>
        </p:nvSpPr>
        <p:spPr>
          <a:xfrm>
            <a:off x="7215353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27C6C6-40A0-8AE0-ECB9-857F45E278C3}"/>
              </a:ext>
            </a:extLst>
          </p:cNvPr>
          <p:cNvSpPr/>
          <p:nvPr userDrawn="1"/>
        </p:nvSpPr>
        <p:spPr>
          <a:xfrm>
            <a:off x="8796850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6AF088E-1F80-7C87-7329-C09289710F61}"/>
              </a:ext>
            </a:extLst>
          </p:cNvPr>
          <p:cNvSpPr/>
          <p:nvPr userDrawn="1"/>
        </p:nvSpPr>
        <p:spPr>
          <a:xfrm>
            <a:off x="10378347" y="58941"/>
            <a:ext cx="981427" cy="981427"/>
          </a:xfrm>
          <a:prstGeom prst="ellipse">
            <a:avLst/>
          </a:prstGeom>
          <a:solidFill>
            <a:srgbClr val="002E48"/>
          </a:solidFill>
          <a:ln w="38100">
            <a:solidFill>
              <a:srgbClr val="6D41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EDBA55E-161F-ED53-0D19-D00B9975D6E9}"/>
              </a:ext>
            </a:extLst>
          </p:cNvPr>
          <p:cNvSpPr/>
          <p:nvPr userDrawn="1"/>
        </p:nvSpPr>
        <p:spPr>
          <a:xfrm>
            <a:off x="356016" y="325826"/>
            <a:ext cx="460877" cy="464808"/>
          </a:xfrm>
          <a:prstGeom prst="roundRect">
            <a:avLst>
              <a:gd name="adj" fmla="val 50000"/>
            </a:avLst>
          </a:prstGeom>
          <a:solidFill>
            <a:srgbClr val="6D4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AA40C0D-97E5-38DB-1A76-536876FC1D85}"/>
              </a:ext>
            </a:extLst>
          </p:cNvPr>
          <p:cNvSpPr/>
          <p:nvPr userDrawn="1"/>
        </p:nvSpPr>
        <p:spPr>
          <a:xfrm>
            <a:off x="11432244" y="327996"/>
            <a:ext cx="460877" cy="464808"/>
          </a:xfrm>
          <a:prstGeom prst="roundRect">
            <a:avLst>
              <a:gd name="adj" fmla="val 50000"/>
            </a:avLst>
          </a:prstGeom>
          <a:solidFill>
            <a:srgbClr val="6D4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9EF8ECC3-EA28-E6C3-B121-88C568234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6016" y="324479"/>
            <a:ext cx="476210" cy="442709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A8613399-8A71-4E0E-AD79-AC68DD298D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9B07EE2F-5524-0C34-73FC-6DF57355CA2C}"/>
              </a:ext>
            </a:extLst>
          </p:cNvPr>
          <p:cNvSpPr/>
          <p:nvPr userDrawn="1"/>
        </p:nvSpPr>
        <p:spPr>
          <a:xfrm>
            <a:off x="11432244" y="1578798"/>
            <a:ext cx="583475" cy="4788548"/>
          </a:xfrm>
          <a:prstGeom prst="roundRect">
            <a:avLst>
              <a:gd name="adj" fmla="val 50000"/>
            </a:avLst>
          </a:prstGeom>
          <a:solidFill>
            <a:srgbClr val="002E48"/>
          </a:solidFill>
          <a:ln w="38100">
            <a:solidFill>
              <a:srgbClr val="6D41FA"/>
            </a:solidFill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507A671-8E18-A174-FAC1-569273401B73}"/>
              </a:ext>
            </a:extLst>
          </p:cNvPr>
          <p:cNvSpPr/>
          <p:nvPr userDrawn="1"/>
        </p:nvSpPr>
        <p:spPr>
          <a:xfrm>
            <a:off x="6939433" y="325629"/>
            <a:ext cx="207879" cy="459864"/>
          </a:xfrm>
          <a:custGeom>
            <a:avLst/>
            <a:gdLst>
              <a:gd name="connsiteX0" fmla="*/ 0 w 207879"/>
              <a:gd name="connsiteY0" fmla="*/ 0 h 459864"/>
              <a:gd name="connsiteX1" fmla="*/ 22312 w 207879"/>
              <a:gd name="connsiteY1" fmla="*/ 2250 h 459864"/>
              <a:gd name="connsiteX2" fmla="*/ 207879 w 207879"/>
              <a:gd name="connsiteY2" fmla="*/ 229932 h 459864"/>
              <a:gd name="connsiteX3" fmla="*/ 22312 w 207879"/>
              <a:gd name="connsiteY3" fmla="*/ 457614 h 459864"/>
              <a:gd name="connsiteX4" fmla="*/ 0 w 207879"/>
              <a:gd name="connsiteY4" fmla="*/ 459864 h 459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879" h="459864">
                <a:moveTo>
                  <a:pt x="0" y="0"/>
                </a:moveTo>
                <a:lnTo>
                  <a:pt x="22312" y="2250"/>
                </a:lnTo>
                <a:cubicBezTo>
                  <a:pt x="128215" y="23921"/>
                  <a:pt x="207879" y="117623"/>
                  <a:pt x="207879" y="229932"/>
                </a:cubicBezTo>
                <a:cubicBezTo>
                  <a:pt x="207879" y="342241"/>
                  <a:pt x="128215" y="435944"/>
                  <a:pt x="22312" y="457614"/>
                </a:cubicBezTo>
                <a:lnTo>
                  <a:pt x="0" y="459864"/>
                </a:lnTo>
                <a:close/>
              </a:path>
            </a:pathLst>
          </a:custGeom>
          <a:solidFill>
            <a:srgbClr val="6D4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5403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A1530D9-91AB-BF2D-2D57-F18304D8757A}"/>
              </a:ext>
            </a:extLst>
          </p:cNvPr>
          <p:cNvSpPr/>
          <p:nvPr userDrawn="1"/>
        </p:nvSpPr>
        <p:spPr>
          <a:xfrm>
            <a:off x="221455" y="216427"/>
            <a:ext cx="11802358" cy="683607"/>
          </a:xfrm>
          <a:prstGeom prst="roundRect">
            <a:avLst>
              <a:gd name="adj" fmla="val 50000"/>
            </a:avLst>
          </a:prstGeom>
          <a:solidFill>
            <a:srgbClr val="002E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6E42780-FD5B-6CD6-C4D9-EAC1BF515E96}"/>
              </a:ext>
            </a:extLst>
          </p:cNvPr>
          <p:cNvSpPr/>
          <p:nvPr userDrawn="1"/>
        </p:nvSpPr>
        <p:spPr>
          <a:xfrm>
            <a:off x="889363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82CE464-1B9E-A6CA-8C4D-A261EC3D7B51}"/>
              </a:ext>
            </a:extLst>
          </p:cNvPr>
          <p:cNvSpPr/>
          <p:nvPr userDrawn="1"/>
        </p:nvSpPr>
        <p:spPr>
          <a:xfrm>
            <a:off x="2470861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D908E0F-CA84-CB33-FA20-0B467B6FBCD6}"/>
              </a:ext>
            </a:extLst>
          </p:cNvPr>
          <p:cNvSpPr/>
          <p:nvPr userDrawn="1"/>
        </p:nvSpPr>
        <p:spPr>
          <a:xfrm>
            <a:off x="4052359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86AB95C-98CA-654C-4ADB-A852B4D30AE8}"/>
              </a:ext>
            </a:extLst>
          </p:cNvPr>
          <p:cNvSpPr/>
          <p:nvPr userDrawn="1"/>
        </p:nvSpPr>
        <p:spPr>
          <a:xfrm>
            <a:off x="5633856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988E8D4-7B25-D32F-7291-B28FFA1FF118}"/>
              </a:ext>
            </a:extLst>
          </p:cNvPr>
          <p:cNvSpPr/>
          <p:nvPr userDrawn="1"/>
        </p:nvSpPr>
        <p:spPr>
          <a:xfrm>
            <a:off x="7215353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27C6C6-40A0-8AE0-ECB9-857F45E278C3}"/>
              </a:ext>
            </a:extLst>
          </p:cNvPr>
          <p:cNvSpPr/>
          <p:nvPr userDrawn="1"/>
        </p:nvSpPr>
        <p:spPr>
          <a:xfrm>
            <a:off x="8796850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6AF088E-1F80-7C87-7329-C09289710F61}"/>
              </a:ext>
            </a:extLst>
          </p:cNvPr>
          <p:cNvSpPr/>
          <p:nvPr userDrawn="1"/>
        </p:nvSpPr>
        <p:spPr>
          <a:xfrm>
            <a:off x="10378347" y="58941"/>
            <a:ext cx="981427" cy="981427"/>
          </a:xfrm>
          <a:prstGeom prst="ellipse">
            <a:avLst/>
          </a:prstGeom>
          <a:solidFill>
            <a:srgbClr val="002E48"/>
          </a:solidFill>
          <a:ln w="38100">
            <a:solidFill>
              <a:srgbClr val="6D41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EDBA55E-161F-ED53-0D19-D00B9975D6E9}"/>
              </a:ext>
            </a:extLst>
          </p:cNvPr>
          <p:cNvSpPr/>
          <p:nvPr userDrawn="1"/>
        </p:nvSpPr>
        <p:spPr>
          <a:xfrm>
            <a:off x="356016" y="325826"/>
            <a:ext cx="460877" cy="464808"/>
          </a:xfrm>
          <a:prstGeom prst="roundRect">
            <a:avLst>
              <a:gd name="adj" fmla="val 50000"/>
            </a:avLst>
          </a:prstGeom>
          <a:solidFill>
            <a:srgbClr val="6D4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AA40C0D-97E5-38DB-1A76-536876FC1D85}"/>
              </a:ext>
            </a:extLst>
          </p:cNvPr>
          <p:cNvSpPr/>
          <p:nvPr userDrawn="1"/>
        </p:nvSpPr>
        <p:spPr>
          <a:xfrm>
            <a:off x="11432244" y="327996"/>
            <a:ext cx="460877" cy="464808"/>
          </a:xfrm>
          <a:prstGeom prst="roundRect">
            <a:avLst>
              <a:gd name="adj" fmla="val 50000"/>
            </a:avLst>
          </a:prstGeom>
          <a:solidFill>
            <a:srgbClr val="6D4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9EF8ECC3-EA28-E6C3-B121-88C568234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6016" y="324479"/>
            <a:ext cx="476210" cy="442709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A8613399-8A71-4E0E-AD79-AC68DD298D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9B07EE2F-5524-0C34-73FC-6DF57355CA2C}"/>
              </a:ext>
            </a:extLst>
          </p:cNvPr>
          <p:cNvSpPr/>
          <p:nvPr userDrawn="1"/>
        </p:nvSpPr>
        <p:spPr>
          <a:xfrm>
            <a:off x="11432244" y="1578798"/>
            <a:ext cx="583475" cy="4788548"/>
          </a:xfrm>
          <a:prstGeom prst="roundRect">
            <a:avLst>
              <a:gd name="adj" fmla="val 50000"/>
            </a:avLst>
          </a:prstGeom>
          <a:solidFill>
            <a:srgbClr val="002E48"/>
          </a:solidFill>
          <a:ln w="38100">
            <a:solidFill>
              <a:srgbClr val="6D41FA"/>
            </a:solidFill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507A671-8E18-A174-FAC1-569273401B73}"/>
              </a:ext>
            </a:extLst>
          </p:cNvPr>
          <p:cNvSpPr/>
          <p:nvPr userDrawn="1"/>
        </p:nvSpPr>
        <p:spPr>
          <a:xfrm>
            <a:off x="5363235" y="338824"/>
            <a:ext cx="207879" cy="459864"/>
          </a:xfrm>
          <a:custGeom>
            <a:avLst/>
            <a:gdLst>
              <a:gd name="connsiteX0" fmla="*/ 0 w 207879"/>
              <a:gd name="connsiteY0" fmla="*/ 0 h 459864"/>
              <a:gd name="connsiteX1" fmla="*/ 22312 w 207879"/>
              <a:gd name="connsiteY1" fmla="*/ 2250 h 459864"/>
              <a:gd name="connsiteX2" fmla="*/ 207879 w 207879"/>
              <a:gd name="connsiteY2" fmla="*/ 229932 h 459864"/>
              <a:gd name="connsiteX3" fmla="*/ 22312 w 207879"/>
              <a:gd name="connsiteY3" fmla="*/ 457614 h 459864"/>
              <a:gd name="connsiteX4" fmla="*/ 0 w 207879"/>
              <a:gd name="connsiteY4" fmla="*/ 459864 h 459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879" h="459864">
                <a:moveTo>
                  <a:pt x="0" y="0"/>
                </a:moveTo>
                <a:lnTo>
                  <a:pt x="22312" y="2250"/>
                </a:lnTo>
                <a:cubicBezTo>
                  <a:pt x="128215" y="23921"/>
                  <a:pt x="207879" y="117623"/>
                  <a:pt x="207879" y="229932"/>
                </a:cubicBezTo>
                <a:cubicBezTo>
                  <a:pt x="207879" y="342241"/>
                  <a:pt x="128215" y="435944"/>
                  <a:pt x="22312" y="457614"/>
                </a:cubicBezTo>
                <a:lnTo>
                  <a:pt x="0" y="459864"/>
                </a:lnTo>
                <a:close/>
              </a:path>
            </a:pathLst>
          </a:custGeom>
          <a:solidFill>
            <a:srgbClr val="6D4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149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A1530D9-91AB-BF2D-2D57-F18304D8757A}"/>
              </a:ext>
            </a:extLst>
          </p:cNvPr>
          <p:cNvSpPr/>
          <p:nvPr userDrawn="1"/>
        </p:nvSpPr>
        <p:spPr>
          <a:xfrm>
            <a:off x="221455" y="216427"/>
            <a:ext cx="11802358" cy="683607"/>
          </a:xfrm>
          <a:prstGeom prst="roundRect">
            <a:avLst>
              <a:gd name="adj" fmla="val 50000"/>
            </a:avLst>
          </a:prstGeom>
          <a:solidFill>
            <a:srgbClr val="002E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6E42780-FD5B-6CD6-C4D9-EAC1BF515E96}"/>
              </a:ext>
            </a:extLst>
          </p:cNvPr>
          <p:cNvSpPr/>
          <p:nvPr userDrawn="1"/>
        </p:nvSpPr>
        <p:spPr>
          <a:xfrm>
            <a:off x="889363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82CE464-1B9E-A6CA-8C4D-A261EC3D7B51}"/>
              </a:ext>
            </a:extLst>
          </p:cNvPr>
          <p:cNvSpPr/>
          <p:nvPr userDrawn="1"/>
        </p:nvSpPr>
        <p:spPr>
          <a:xfrm>
            <a:off x="2470861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D908E0F-CA84-CB33-FA20-0B467B6FBCD6}"/>
              </a:ext>
            </a:extLst>
          </p:cNvPr>
          <p:cNvSpPr/>
          <p:nvPr userDrawn="1"/>
        </p:nvSpPr>
        <p:spPr>
          <a:xfrm>
            <a:off x="4052359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86AB95C-98CA-654C-4ADB-A852B4D30AE8}"/>
              </a:ext>
            </a:extLst>
          </p:cNvPr>
          <p:cNvSpPr/>
          <p:nvPr userDrawn="1"/>
        </p:nvSpPr>
        <p:spPr>
          <a:xfrm>
            <a:off x="5633856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988E8D4-7B25-D32F-7291-B28FFA1FF118}"/>
              </a:ext>
            </a:extLst>
          </p:cNvPr>
          <p:cNvSpPr/>
          <p:nvPr userDrawn="1"/>
        </p:nvSpPr>
        <p:spPr>
          <a:xfrm>
            <a:off x="7215353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27C6C6-40A0-8AE0-ECB9-857F45E278C3}"/>
              </a:ext>
            </a:extLst>
          </p:cNvPr>
          <p:cNvSpPr/>
          <p:nvPr userDrawn="1"/>
        </p:nvSpPr>
        <p:spPr>
          <a:xfrm>
            <a:off x="8796850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6AF088E-1F80-7C87-7329-C09289710F61}"/>
              </a:ext>
            </a:extLst>
          </p:cNvPr>
          <p:cNvSpPr/>
          <p:nvPr userDrawn="1"/>
        </p:nvSpPr>
        <p:spPr>
          <a:xfrm>
            <a:off x="10378347" y="58941"/>
            <a:ext cx="981427" cy="981427"/>
          </a:xfrm>
          <a:prstGeom prst="ellipse">
            <a:avLst/>
          </a:prstGeom>
          <a:solidFill>
            <a:srgbClr val="002E48"/>
          </a:solidFill>
          <a:ln w="38100">
            <a:solidFill>
              <a:srgbClr val="6D41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EDBA55E-161F-ED53-0D19-D00B9975D6E9}"/>
              </a:ext>
            </a:extLst>
          </p:cNvPr>
          <p:cNvSpPr/>
          <p:nvPr userDrawn="1"/>
        </p:nvSpPr>
        <p:spPr>
          <a:xfrm>
            <a:off x="356016" y="325826"/>
            <a:ext cx="460877" cy="464808"/>
          </a:xfrm>
          <a:prstGeom prst="roundRect">
            <a:avLst>
              <a:gd name="adj" fmla="val 50000"/>
            </a:avLst>
          </a:prstGeom>
          <a:solidFill>
            <a:srgbClr val="6D4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AA40C0D-97E5-38DB-1A76-536876FC1D85}"/>
              </a:ext>
            </a:extLst>
          </p:cNvPr>
          <p:cNvSpPr/>
          <p:nvPr userDrawn="1"/>
        </p:nvSpPr>
        <p:spPr>
          <a:xfrm>
            <a:off x="11432244" y="327996"/>
            <a:ext cx="460877" cy="464808"/>
          </a:xfrm>
          <a:prstGeom prst="roundRect">
            <a:avLst>
              <a:gd name="adj" fmla="val 50000"/>
            </a:avLst>
          </a:prstGeom>
          <a:solidFill>
            <a:srgbClr val="6D4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9EF8ECC3-EA28-E6C3-B121-88C568234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6016" y="324479"/>
            <a:ext cx="476210" cy="442709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A8613399-8A71-4E0E-AD79-AC68DD298D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9B07EE2F-5524-0C34-73FC-6DF57355CA2C}"/>
              </a:ext>
            </a:extLst>
          </p:cNvPr>
          <p:cNvSpPr/>
          <p:nvPr userDrawn="1"/>
        </p:nvSpPr>
        <p:spPr>
          <a:xfrm>
            <a:off x="11432244" y="1578798"/>
            <a:ext cx="583475" cy="4788548"/>
          </a:xfrm>
          <a:prstGeom prst="roundRect">
            <a:avLst>
              <a:gd name="adj" fmla="val 50000"/>
            </a:avLst>
          </a:prstGeom>
          <a:solidFill>
            <a:srgbClr val="002E48"/>
          </a:solidFill>
          <a:ln w="38100">
            <a:solidFill>
              <a:srgbClr val="6D41FA"/>
            </a:solidFill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5723C77-C0DE-E99E-008E-B07FF9EFA62D}"/>
              </a:ext>
            </a:extLst>
          </p:cNvPr>
          <p:cNvSpPr/>
          <p:nvPr userDrawn="1"/>
        </p:nvSpPr>
        <p:spPr>
          <a:xfrm>
            <a:off x="3784791" y="320732"/>
            <a:ext cx="207879" cy="459864"/>
          </a:xfrm>
          <a:custGeom>
            <a:avLst/>
            <a:gdLst>
              <a:gd name="connsiteX0" fmla="*/ 0 w 207879"/>
              <a:gd name="connsiteY0" fmla="*/ 0 h 459864"/>
              <a:gd name="connsiteX1" fmla="*/ 22312 w 207879"/>
              <a:gd name="connsiteY1" fmla="*/ 2250 h 459864"/>
              <a:gd name="connsiteX2" fmla="*/ 207879 w 207879"/>
              <a:gd name="connsiteY2" fmla="*/ 229932 h 459864"/>
              <a:gd name="connsiteX3" fmla="*/ 22312 w 207879"/>
              <a:gd name="connsiteY3" fmla="*/ 457614 h 459864"/>
              <a:gd name="connsiteX4" fmla="*/ 0 w 207879"/>
              <a:gd name="connsiteY4" fmla="*/ 459864 h 459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879" h="459864">
                <a:moveTo>
                  <a:pt x="0" y="0"/>
                </a:moveTo>
                <a:lnTo>
                  <a:pt x="22312" y="2250"/>
                </a:lnTo>
                <a:cubicBezTo>
                  <a:pt x="128215" y="23921"/>
                  <a:pt x="207879" y="117623"/>
                  <a:pt x="207879" y="229932"/>
                </a:cubicBezTo>
                <a:cubicBezTo>
                  <a:pt x="207879" y="342241"/>
                  <a:pt x="128215" y="435944"/>
                  <a:pt x="22312" y="457614"/>
                </a:cubicBezTo>
                <a:lnTo>
                  <a:pt x="0" y="459864"/>
                </a:lnTo>
                <a:close/>
              </a:path>
            </a:pathLst>
          </a:custGeom>
          <a:solidFill>
            <a:srgbClr val="6D4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197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A1530D9-91AB-BF2D-2D57-F18304D8757A}"/>
              </a:ext>
            </a:extLst>
          </p:cNvPr>
          <p:cNvSpPr/>
          <p:nvPr userDrawn="1"/>
        </p:nvSpPr>
        <p:spPr>
          <a:xfrm>
            <a:off x="221455" y="216427"/>
            <a:ext cx="11802358" cy="683607"/>
          </a:xfrm>
          <a:prstGeom prst="roundRect">
            <a:avLst>
              <a:gd name="adj" fmla="val 50000"/>
            </a:avLst>
          </a:prstGeom>
          <a:solidFill>
            <a:srgbClr val="002E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6E42780-FD5B-6CD6-C4D9-EAC1BF515E96}"/>
              </a:ext>
            </a:extLst>
          </p:cNvPr>
          <p:cNvSpPr/>
          <p:nvPr userDrawn="1"/>
        </p:nvSpPr>
        <p:spPr>
          <a:xfrm>
            <a:off x="889363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82CE464-1B9E-A6CA-8C4D-A261EC3D7B51}"/>
              </a:ext>
            </a:extLst>
          </p:cNvPr>
          <p:cNvSpPr/>
          <p:nvPr userDrawn="1"/>
        </p:nvSpPr>
        <p:spPr>
          <a:xfrm>
            <a:off x="2470861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D908E0F-CA84-CB33-FA20-0B467B6FBCD6}"/>
              </a:ext>
            </a:extLst>
          </p:cNvPr>
          <p:cNvSpPr/>
          <p:nvPr userDrawn="1"/>
        </p:nvSpPr>
        <p:spPr>
          <a:xfrm>
            <a:off x="4052359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86AB95C-98CA-654C-4ADB-A852B4D30AE8}"/>
              </a:ext>
            </a:extLst>
          </p:cNvPr>
          <p:cNvSpPr/>
          <p:nvPr userDrawn="1"/>
        </p:nvSpPr>
        <p:spPr>
          <a:xfrm>
            <a:off x="5633856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988E8D4-7B25-D32F-7291-B28FFA1FF118}"/>
              </a:ext>
            </a:extLst>
          </p:cNvPr>
          <p:cNvSpPr/>
          <p:nvPr userDrawn="1"/>
        </p:nvSpPr>
        <p:spPr>
          <a:xfrm>
            <a:off x="7215353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F27C6C6-40A0-8AE0-ECB9-857F45E278C3}"/>
              </a:ext>
            </a:extLst>
          </p:cNvPr>
          <p:cNvSpPr/>
          <p:nvPr userDrawn="1"/>
        </p:nvSpPr>
        <p:spPr>
          <a:xfrm>
            <a:off x="8796850" y="325826"/>
            <a:ext cx="1509028" cy="4648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6AF088E-1F80-7C87-7329-C09289710F61}"/>
              </a:ext>
            </a:extLst>
          </p:cNvPr>
          <p:cNvSpPr/>
          <p:nvPr userDrawn="1"/>
        </p:nvSpPr>
        <p:spPr>
          <a:xfrm>
            <a:off x="10378347" y="58941"/>
            <a:ext cx="981427" cy="981427"/>
          </a:xfrm>
          <a:prstGeom prst="ellipse">
            <a:avLst/>
          </a:prstGeom>
          <a:solidFill>
            <a:srgbClr val="002E48"/>
          </a:solidFill>
          <a:ln w="38100">
            <a:solidFill>
              <a:srgbClr val="6D41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EDBA55E-161F-ED53-0D19-D00B9975D6E9}"/>
              </a:ext>
            </a:extLst>
          </p:cNvPr>
          <p:cNvSpPr/>
          <p:nvPr userDrawn="1"/>
        </p:nvSpPr>
        <p:spPr>
          <a:xfrm>
            <a:off x="356016" y="325826"/>
            <a:ext cx="460877" cy="464808"/>
          </a:xfrm>
          <a:prstGeom prst="roundRect">
            <a:avLst>
              <a:gd name="adj" fmla="val 50000"/>
            </a:avLst>
          </a:prstGeom>
          <a:solidFill>
            <a:srgbClr val="6D4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AA40C0D-97E5-38DB-1A76-536876FC1D85}"/>
              </a:ext>
            </a:extLst>
          </p:cNvPr>
          <p:cNvSpPr/>
          <p:nvPr userDrawn="1"/>
        </p:nvSpPr>
        <p:spPr>
          <a:xfrm>
            <a:off x="11432244" y="327996"/>
            <a:ext cx="460877" cy="464808"/>
          </a:xfrm>
          <a:prstGeom prst="roundRect">
            <a:avLst>
              <a:gd name="adj" fmla="val 50000"/>
            </a:avLst>
          </a:prstGeom>
          <a:solidFill>
            <a:srgbClr val="6D4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9EF8ECC3-EA28-E6C3-B121-88C568234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6016" y="324479"/>
            <a:ext cx="476210" cy="442709"/>
          </a:xfrm>
        </p:spPr>
        <p:txBody>
          <a:bodyPr/>
          <a:lstStyle>
            <a:lvl1pPr algn="ctr">
              <a:defRPr sz="1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A8613399-8A71-4E0E-AD79-AC68DD298D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9B07EE2F-5524-0C34-73FC-6DF57355CA2C}"/>
              </a:ext>
            </a:extLst>
          </p:cNvPr>
          <p:cNvSpPr/>
          <p:nvPr userDrawn="1"/>
        </p:nvSpPr>
        <p:spPr>
          <a:xfrm>
            <a:off x="11432244" y="1578798"/>
            <a:ext cx="583475" cy="4788548"/>
          </a:xfrm>
          <a:prstGeom prst="roundRect">
            <a:avLst>
              <a:gd name="adj" fmla="val 50000"/>
            </a:avLst>
          </a:prstGeom>
          <a:solidFill>
            <a:srgbClr val="002E48"/>
          </a:solidFill>
          <a:ln w="38100">
            <a:solidFill>
              <a:srgbClr val="6D41FA"/>
            </a:solidFill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507A671-8E18-A174-FAC1-569273401B73}"/>
              </a:ext>
            </a:extLst>
          </p:cNvPr>
          <p:cNvSpPr/>
          <p:nvPr userDrawn="1"/>
        </p:nvSpPr>
        <p:spPr>
          <a:xfrm>
            <a:off x="2219080" y="330770"/>
            <a:ext cx="207879" cy="459864"/>
          </a:xfrm>
          <a:custGeom>
            <a:avLst/>
            <a:gdLst>
              <a:gd name="connsiteX0" fmla="*/ 0 w 207879"/>
              <a:gd name="connsiteY0" fmla="*/ 0 h 459864"/>
              <a:gd name="connsiteX1" fmla="*/ 22312 w 207879"/>
              <a:gd name="connsiteY1" fmla="*/ 2250 h 459864"/>
              <a:gd name="connsiteX2" fmla="*/ 207879 w 207879"/>
              <a:gd name="connsiteY2" fmla="*/ 229932 h 459864"/>
              <a:gd name="connsiteX3" fmla="*/ 22312 w 207879"/>
              <a:gd name="connsiteY3" fmla="*/ 457614 h 459864"/>
              <a:gd name="connsiteX4" fmla="*/ 0 w 207879"/>
              <a:gd name="connsiteY4" fmla="*/ 459864 h 459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879" h="459864">
                <a:moveTo>
                  <a:pt x="0" y="0"/>
                </a:moveTo>
                <a:lnTo>
                  <a:pt x="22312" y="2250"/>
                </a:lnTo>
                <a:cubicBezTo>
                  <a:pt x="128215" y="23921"/>
                  <a:pt x="207879" y="117623"/>
                  <a:pt x="207879" y="229932"/>
                </a:cubicBezTo>
                <a:cubicBezTo>
                  <a:pt x="207879" y="342241"/>
                  <a:pt x="128215" y="435944"/>
                  <a:pt x="22312" y="457614"/>
                </a:cubicBezTo>
                <a:lnTo>
                  <a:pt x="0" y="459864"/>
                </a:lnTo>
                <a:close/>
              </a:path>
            </a:pathLst>
          </a:custGeom>
          <a:solidFill>
            <a:srgbClr val="6D4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1598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7E6C5EA-E9A2-BAF5-60E1-A9D8D86230D4}"/>
              </a:ext>
            </a:extLst>
          </p:cNvPr>
          <p:cNvSpPr/>
          <p:nvPr userDrawn="1"/>
        </p:nvSpPr>
        <p:spPr>
          <a:xfrm>
            <a:off x="401116" y="2210481"/>
            <a:ext cx="11389767" cy="243703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>
            <a:solidFill>
              <a:srgbClr val="002E48"/>
            </a:solidFill>
            <a:prstDash val="sysDash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312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FE6321-C4EA-15EB-675E-6102723CA4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13399-8A71-4E0E-AD79-AC68DD298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54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7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</p:sldLayoutIdLst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sv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sv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sv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sv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sv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sv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sv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.png"/><Relationship Id="rId18" Type="http://schemas.openxmlformats.org/officeDocument/2006/relationships/slide" Target="slide22.xml"/><Relationship Id="rId3" Type="http://schemas.openxmlformats.org/officeDocument/2006/relationships/slide" Target="slide30.xml"/><Relationship Id="rId7" Type="http://schemas.openxmlformats.org/officeDocument/2006/relationships/image" Target="../media/image3.png"/><Relationship Id="rId12" Type="http://schemas.openxmlformats.org/officeDocument/2006/relationships/slide" Target="slide15.xml"/><Relationship Id="rId17" Type="http://schemas.openxmlformats.org/officeDocument/2006/relationships/image" Target="../media/image7.png"/><Relationship Id="rId2" Type="http://schemas.openxmlformats.org/officeDocument/2006/relationships/image" Target="../media/image2.png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image" Target="../media/image5.png"/><Relationship Id="rId5" Type="http://schemas.openxmlformats.org/officeDocument/2006/relationships/image" Target="../media/image3.png"/><Relationship Id="rId15" Type="http://schemas.openxmlformats.org/officeDocument/2006/relationships/slide" Target="slide18.xml"/><Relationship Id="rId10" Type="http://schemas.openxmlformats.org/officeDocument/2006/relationships/image" Target="../media/image4.png"/><Relationship Id="rId19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slide" Target="slide11.xml"/><Relationship Id="rId1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sv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sv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sv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sv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sv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sv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sv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sv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sv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sv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912429E-1AB6-74F0-7E9F-812E4B046AFF}"/>
              </a:ext>
            </a:extLst>
          </p:cNvPr>
          <p:cNvSpPr txBox="1"/>
          <p:nvPr/>
        </p:nvSpPr>
        <p:spPr>
          <a:xfrm>
            <a:off x="2562542" y="3599110"/>
            <a:ext cx="7151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موضوع: </a:t>
            </a:r>
            <a:r>
              <a:rPr lang="ar-SA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منودار پایان نامه و پروپوزال رسمی و مدرن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/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C265DD-E7E5-ECA9-CCA6-011B2CADFE88}"/>
              </a:ext>
            </a:extLst>
          </p:cNvPr>
          <p:cNvSpPr txBox="1"/>
          <p:nvPr/>
        </p:nvSpPr>
        <p:spPr>
          <a:xfrm>
            <a:off x="2155970" y="4620676"/>
            <a:ext cx="7848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 زهرا کرمی رحمت آبادی                    نام استاد راهنما: محمد رضا افخمی</a:t>
            </a:r>
            <a:endParaRPr lang="en-US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1D5E7A-A4D0-4BD9-002C-3EE70C0769B0}"/>
              </a:ext>
            </a:extLst>
          </p:cNvPr>
          <p:cNvSpPr txBox="1"/>
          <p:nvPr/>
        </p:nvSpPr>
        <p:spPr>
          <a:xfrm>
            <a:off x="3171039" y="5627355"/>
            <a:ext cx="5863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تاریخ ارائه: .................................</a:t>
            </a:r>
            <a:endParaRPr lang="en-US" sz="1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A180D2-0192-B6D3-FAF9-124633FFAC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4" t="25454" r="25908" b="36162"/>
          <a:stretch/>
        </p:blipFill>
        <p:spPr>
          <a:xfrm>
            <a:off x="3726870" y="-87086"/>
            <a:ext cx="4627420" cy="407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052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6E1B80-1ABE-DB0F-ED53-EAE51D1F4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3399-8A71-4E0E-AD79-AC68DD298D8A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F0ACEBD-5035-44CD-0E7B-2870542563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2555" y="140718"/>
            <a:ext cx="829686" cy="8296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F3691D-13A5-C12E-9D7D-C9152FAEACAB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551" y="414240"/>
            <a:ext cx="310773" cy="263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558F5E-ADC9-587E-E14D-2B394D3DAF5D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380" y="4993059"/>
            <a:ext cx="329746" cy="329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CBD700-C106-FF80-921E-6A11BC7AB4F1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4632" y="1954862"/>
            <a:ext cx="415242" cy="415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704F98-DA8F-2FCF-5CB1-F833ACDECEA1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3320" y="2787392"/>
            <a:ext cx="317866" cy="3178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2350DB-8EFB-C636-010B-02201783020F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157" y="3522546"/>
            <a:ext cx="314192" cy="314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4CCED0-BCE3-BE55-40C3-C3DB8B07C334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1381" y="4254026"/>
            <a:ext cx="321745" cy="3217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E06F88-BE61-9FC1-877E-5BBF3F50F2DA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94" y="5740095"/>
            <a:ext cx="269119" cy="26911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CA5D01D-7919-AD87-7AC1-6F812D97DEEA}"/>
              </a:ext>
            </a:extLst>
          </p:cNvPr>
          <p:cNvCxnSpPr>
            <a:cxnSpLocks/>
          </p:cNvCxnSpPr>
          <p:nvPr/>
        </p:nvCxnSpPr>
        <p:spPr>
          <a:xfrm>
            <a:off x="11546006" y="2578748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5A8819-EB27-28C0-BC0D-624B8F54EF41}"/>
              </a:ext>
            </a:extLst>
          </p:cNvPr>
          <p:cNvCxnSpPr>
            <a:cxnSpLocks/>
          </p:cNvCxnSpPr>
          <p:nvPr/>
        </p:nvCxnSpPr>
        <p:spPr>
          <a:xfrm>
            <a:off x="11546006" y="331390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CCA71A-7E98-D0DF-288E-358F2CB1DA70}"/>
              </a:ext>
            </a:extLst>
          </p:cNvPr>
          <p:cNvCxnSpPr>
            <a:cxnSpLocks/>
          </p:cNvCxnSpPr>
          <p:nvPr/>
        </p:nvCxnSpPr>
        <p:spPr>
          <a:xfrm>
            <a:off x="11546006" y="404538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205D9D-0AD8-E384-9999-1508754F4183}"/>
              </a:ext>
            </a:extLst>
          </p:cNvPr>
          <p:cNvCxnSpPr>
            <a:cxnSpLocks/>
          </p:cNvCxnSpPr>
          <p:nvPr/>
        </p:nvCxnSpPr>
        <p:spPr>
          <a:xfrm>
            <a:off x="11546006" y="4784415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B3E2F2D-1A76-B029-1CEE-4DE2BE0C6869}"/>
              </a:ext>
            </a:extLst>
          </p:cNvPr>
          <p:cNvCxnSpPr>
            <a:cxnSpLocks/>
          </p:cNvCxnSpPr>
          <p:nvPr/>
        </p:nvCxnSpPr>
        <p:spPr>
          <a:xfrm>
            <a:off x="11546006" y="5531449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6DE3613-EE9D-171C-249B-18DE0C474E27}"/>
              </a:ext>
            </a:extLst>
          </p:cNvPr>
          <p:cNvSpPr txBox="1"/>
          <p:nvPr/>
        </p:nvSpPr>
        <p:spPr>
          <a:xfrm>
            <a:off x="8778881" y="392546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اول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792449-E485-2D59-9438-064CFD979185}"/>
              </a:ext>
            </a:extLst>
          </p:cNvPr>
          <p:cNvSpPr txBox="1"/>
          <p:nvPr/>
        </p:nvSpPr>
        <p:spPr>
          <a:xfrm>
            <a:off x="7236459" y="392546"/>
            <a:ext cx="13091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دوم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53DF1C-A9C5-1354-A318-5B3CD6F49DE9}"/>
              </a:ext>
            </a:extLst>
          </p:cNvPr>
          <p:cNvSpPr txBox="1"/>
          <p:nvPr/>
        </p:nvSpPr>
        <p:spPr>
          <a:xfrm>
            <a:off x="5635925" y="402239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سوم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882539-DA14-33D7-C5A5-221FEBD03FDB}"/>
              </a:ext>
            </a:extLst>
          </p:cNvPr>
          <p:cNvSpPr txBox="1"/>
          <p:nvPr/>
        </p:nvSpPr>
        <p:spPr>
          <a:xfrm>
            <a:off x="4068983" y="381116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چهارم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C8351E-7B27-88C0-4635-0FCDA0900285}"/>
              </a:ext>
            </a:extLst>
          </p:cNvPr>
          <p:cNvSpPr txBox="1"/>
          <p:nvPr/>
        </p:nvSpPr>
        <p:spPr>
          <a:xfrm>
            <a:off x="2502041" y="392002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پنجم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12DB573-7167-D153-9D6B-0F6773F64DC4}"/>
              </a:ext>
            </a:extLst>
          </p:cNvPr>
          <p:cNvSpPr txBox="1"/>
          <p:nvPr/>
        </p:nvSpPr>
        <p:spPr>
          <a:xfrm>
            <a:off x="901506" y="414422"/>
            <a:ext cx="1477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ششم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77A67F4-B310-72B7-8769-C8BED58B5581}"/>
              </a:ext>
            </a:extLst>
          </p:cNvPr>
          <p:cNvGrpSpPr/>
          <p:nvPr/>
        </p:nvGrpSpPr>
        <p:grpSpPr>
          <a:xfrm>
            <a:off x="995512" y="2630516"/>
            <a:ext cx="1967865" cy="1704801"/>
            <a:chOff x="921251" y="2694544"/>
            <a:chExt cx="1432609" cy="1241098"/>
          </a:xfrm>
        </p:grpSpPr>
        <p:grpSp>
          <p:nvGrpSpPr>
            <p:cNvPr id="27" name="Google Shape;141;p17">
              <a:extLst>
                <a:ext uri="{FF2B5EF4-FFF2-40B4-BE49-F238E27FC236}">
                  <a16:creationId xmlns:a16="http://schemas.microsoft.com/office/drawing/2014/main" id="{EDF46492-332B-70C6-D0A6-3B9FA7798DF8}"/>
                </a:ext>
              </a:extLst>
            </p:cNvPr>
            <p:cNvGrpSpPr/>
            <p:nvPr/>
          </p:nvGrpSpPr>
          <p:grpSpPr>
            <a:xfrm>
              <a:off x="921251" y="2694544"/>
              <a:ext cx="1432609" cy="1241098"/>
              <a:chOff x="414894" y="1686928"/>
              <a:chExt cx="1788962" cy="1549814"/>
            </a:xfrm>
            <a:solidFill>
              <a:srgbClr val="0000FF"/>
            </a:solidFill>
          </p:grpSpPr>
          <p:grpSp>
            <p:nvGrpSpPr>
              <p:cNvPr id="36" name="Google Shape;142;p17">
                <a:extLst>
                  <a:ext uri="{FF2B5EF4-FFF2-40B4-BE49-F238E27FC236}">
                    <a16:creationId xmlns:a16="http://schemas.microsoft.com/office/drawing/2014/main" id="{8DA60830-A8E3-62AA-D584-315DFED06955}"/>
                  </a:ext>
                </a:extLst>
              </p:cNvPr>
              <p:cNvGrpSpPr/>
              <p:nvPr/>
            </p:nvGrpSpPr>
            <p:grpSpPr>
              <a:xfrm>
                <a:off x="414894" y="1686928"/>
                <a:ext cx="1741990" cy="1371168"/>
                <a:chOff x="414894" y="1577635"/>
                <a:chExt cx="1741990" cy="1371168"/>
              </a:xfrm>
              <a:grpFill/>
            </p:grpSpPr>
            <p:grpSp>
              <p:nvGrpSpPr>
                <p:cNvPr id="38" name="Google Shape;143;p17">
                  <a:extLst>
                    <a:ext uri="{FF2B5EF4-FFF2-40B4-BE49-F238E27FC236}">
                      <a16:creationId xmlns:a16="http://schemas.microsoft.com/office/drawing/2014/main" id="{0BDD122A-EF85-DB64-0BA8-795D49110666}"/>
                    </a:ext>
                  </a:extLst>
                </p:cNvPr>
                <p:cNvGrpSpPr/>
                <p:nvPr/>
              </p:nvGrpSpPr>
              <p:grpSpPr>
                <a:xfrm>
                  <a:off x="414894" y="1577635"/>
                  <a:ext cx="1741990" cy="1371168"/>
                  <a:chOff x="1552694" y="1781812"/>
                  <a:chExt cx="1482671" cy="1167150"/>
                </a:xfrm>
                <a:grpFill/>
              </p:grpSpPr>
              <p:sp>
                <p:nvSpPr>
                  <p:cNvPr id="40" name="Google Shape;144;p17">
                    <a:extLst>
                      <a:ext uri="{FF2B5EF4-FFF2-40B4-BE49-F238E27FC236}">
                        <a16:creationId xmlns:a16="http://schemas.microsoft.com/office/drawing/2014/main" id="{B0D03CEA-76CD-AE04-F25E-93C1FE168A1C}"/>
                      </a:ext>
                    </a:extLst>
                  </p:cNvPr>
                  <p:cNvSpPr/>
                  <p:nvPr/>
                </p:nvSpPr>
                <p:spPr>
                  <a:xfrm>
                    <a:off x="1552694" y="1781812"/>
                    <a:ext cx="1482671" cy="11671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578" h="23350" extrusionOk="0">
                        <a:moveTo>
                          <a:pt x="17311" y="0"/>
                        </a:moveTo>
                        <a:cubicBezTo>
                          <a:pt x="14749" y="0"/>
                          <a:pt x="12222" y="842"/>
                          <a:pt x="10146" y="2454"/>
                        </a:cubicBezTo>
                        <a:cubicBezTo>
                          <a:pt x="9998" y="2560"/>
                          <a:pt x="10102" y="2756"/>
                          <a:pt x="10240" y="2756"/>
                        </a:cubicBezTo>
                        <a:cubicBezTo>
                          <a:pt x="10276" y="2756"/>
                          <a:pt x="10314" y="2743"/>
                          <a:pt x="10350" y="2712"/>
                        </a:cubicBezTo>
                        <a:cubicBezTo>
                          <a:pt x="12380" y="1136"/>
                          <a:pt x="14835" y="331"/>
                          <a:pt x="17307" y="331"/>
                        </a:cubicBezTo>
                        <a:cubicBezTo>
                          <a:pt x="19121" y="331"/>
                          <a:pt x="20945" y="765"/>
                          <a:pt x="22615" y="1647"/>
                        </a:cubicBezTo>
                        <a:cubicBezTo>
                          <a:pt x="26553" y="3732"/>
                          <a:pt x="28903" y="7935"/>
                          <a:pt x="28628" y="12387"/>
                        </a:cubicBezTo>
                        <a:cubicBezTo>
                          <a:pt x="28345" y="16839"/>
                          <a:pt x="25489" y="20715"/>
                          <a:pt x="21312" y="22294"/>
                        </a:cubicBezTo>
                        <a:cubicBezTo>
                          <a:pt x="20009" y="22787"/>
                          <a:pt x="18653" y="23027"/>
                          <a:pt x="17308" y="23027"/>
                        </a:cubicBezTo>
                        <a:cubicBezTo>
                          <a:pt x="14351" y="23027"/>
                          <a:pt x="11447" y="21868"/>
                          <a:pt x="9277" y="19704"/>
                        </a:cubicBezTo>
                        <a:cubicBezTo>
                          <a:pt x="9099" y="19518"/>
                          <a:pt x="8922" y="19332"/>
                          <a:pt x="8754" y="19136"/>
                        </a:cubicBezTo>
                        <a:lnTo>
                          <a:pt x="8709" y="19083"/>
                        </a:lnTo>
                        <a:lnTo>
                          <a:pt x="4576" y="19083"/>
                        </a:lnTo>
                        <a:lnTo>
                          <a:pt x="4576" y="11261"/>
                        </a:lnTo>
                        <a:cubicBezTo>
                          <a:pt x="4576" y="10303"/>
                          <a:pt x="4594" y="9416"/>
                          <a:pt x="4630" y="8609"/>
                        </a:cubicBezTo>
                        <a:lnTo>
                          <a:pt x="4656" y="8122"/>
                        </a:lnTo>
                        <a:lnTo>
                          <a:pt x="4346" y="8503"/>
                        </a:lnTo>
                        <a:cubicBezTo>
                          <a:pt x="4062" y="8840"/>
                          <a:pt x="3752" y="9159"/>
                          <a:pt x="3415" y="9452"/>
                        </a:cubicBezTo>
                        <a:lnTo>
                          <a:pt x="2359" y="10356"/>
                        </a:lnTo>
                        <a:lnTo>
                          <a:pt x="452" y="8006"/>
                        </a:lnTo>
                        <a:lnTo>
                          <a:pt x="4931" y="4335"/>
                        </a:lnTo>
                        <a:lnTo>
                          <a:pt x="8550" y="4335"/>
                        </a:lnTo>
                        <a:cubicBezTo>
                          <a:pt x="8762" y="4335"/>
                          <a:pt x="8762" y="4006"/>
                          <a:pt x="8550" y="4006"/>
                        </a:cubicBezTo>
                        <a:lnTo>
                          <a:pt x="4816" y="4006"/>
                        </a:lnTo>
                        <a:lnTo>
                          <a:pt x="0" y="7962"/>
                        </a:lnTo>
                        <a:lnTo>
                          <a:pt x="2324" y="10818"/>
                        </a:lnTo>
                        <a:lnTo>
                          <a:pt x="3627" y="9691"/>
                        </a:lnTo>
                        <a:cubicBezTo>
                          <a:pt x="3867" y="9478"/>
                          <a:pt x="4089" y="9266"/>
                          <a:pt x="4284" y="9053"/>
                        </a:cubicBezTo>
                        <a:lnTo>
                          <a:pt x="4284" y="9053"/>
                        </a:lnTo>
                        <a:cubicBezTo>
                          <a:pt x="4257" y="9736"/>
                          <a:pt x="4248" y="10481"/>
                          <a:pt x="4248" y="11270"/>
                        </a:cubicBezTo>
                        <a:lnTo>
                          <a:pt x="4248" y="19411"/>
                        </a:lnTo>
                        <a:lnTo>
                          <a:pt x="8558" y="19411"/>
                        </a:lnTo>
                        <a:cubicBezTo>
                          <a:pt x="8718" y="19589"/>
                          <a:pt x="8878" y="19766"/>
                          <a:pt x="9046" y="19935"/>
                        </a:cubicBezTo>
                        <a:cubicBezTo>
                          <a:pt x="11237" y="22125"/>
                          <a:pt x="14208" y="23349"/>
                          <a:pt x="17303" y="23349"/>
                        </a:cubicBezTo>
                        <a:cubicBezTo>
                          <a:pt x="21072" y="23349"/>
                          <a:pt x="24611" y="21531"/>
                          <a:pt x="26801" y="18462"/>
                        </a:cubicBezTo>
                        <a:cubicBezTo>
                          <a:pt x="29001" y="15394"/>
                          <a:pt x="29577" y="11456"/>
                          <a:pt x="28353" y="7891"/>
                        </a:cubicBezTo>
                        <a:cubicBezTo>
                          <a:pt x="27130" y="4326"/>
                          <a:pt x="24256" y="1568"/>
                          <a:pt x="20647" y="486"/>
                        </a:cubicBezTo>
                        <a:cubicBezTo>
                          <a:pt x="19551" y="160"/>
                          <a:pt x="18428" y="0"/>
                          <a:pt x="17311" y="0"/>
                        </a:cubicBezTo>
                        <a:close/>
                      </a:path>
                    </a:pathLst>
                  </a:custGeom>
                  <a:solidFill>
                    <a:srgbClr val="002E48"/>
                  </a:solidFill>
                  <a:ln w="19050" cap="flat" cmpd="sng">
                    <a:solidFill>
                      <a:srgbClr val="002E48"/>
                    </a:solidFill>
                    <a:prstDash val="solid"/>
                    <a:miter lim="8868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1" name="Google Shape;145;p17">
                    <a:extLst>
                      <a:ext uri="{FF2B5EF4-FFF2-40B4-BE49-F238E27FC236}">
                        <a16:creationId xmlns:a16="http://schemas.microsoft.com/office/drawing/2014/main" id="{3B2782DD-207C-D8ED-2842-92A173E6D26C}"/>
                      </a:ext>
                    </a:extLst>
                  </p:cNvPr>
                  <p:cNvSpPr/>
                  <p:nvPr/>
                </p:nvSpPr>
                <p:spPr>
                  <a:xfrm>
                    <a:off x="2017225" y="1874784"/>
                    <a:ext cx="85417" cy="726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04" h="1454" extrusionOk="0">
                        <a:moveTo>
                          <a:pt x="977" y="0"/>
                        </a:moveTo>
                        <a:cubicBezTo>
                          <a:pt x="329" y="0"/>
                          <a:pt x="1" y="781"/>
                          <a:pt x="462" y="1242"/>
                        </a:cubicBezTo>
                        <a:cubicBezTo>
                          <a:pt x="608" y="1388"/>
                          <a:pt x="790" y="1454"/>
                          <a:pt x="968" y="1454"/>
                        </a:cubicBezTo>
                        <a:cubicBezTo>
                          <a:pt x="1342" y="1454"/>
                          <a:pt x="1704" y="1166"/>
                          <a:pt x="1704" y="727"/>
                        </a:cubicBezTo>
                        <a:cubicBezTo>
                          <a:pt x="1704" y="320"/>
                          <a:pt x="1376" y="0"/>
                          <a:pt x="977" y="0"/>
                        </a:cubicBezTo>
                        <a:close/>
                      </a:path>
                    </a:pathLst>
                  </a:custGeom>
                  <a:solidFill>
                    <a:srgbClr val="002E48"/>
                  </a:solidFill>
                  <a:ln w="5550" cap="flat" cmpd="sng">
                    <a:solidFill>
                      <a:srgbClr val="002E48"/>
                    </a:solidFill>
                    <a:prstDash val="solid"/>
                    <a:miter lim="8868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39" name="Google Shape;146;p17">
                  <a:extLst>
                    <a:ext uri="{FF2B5EF4-FFF2-40B4-BE49-F238E27FC236}">
                      <a16:creationId xmlns:a16="http://schemas.microsoft.com/office/drawing/2014/main" id="{EE319575-657D-2C5B-B719-EA3A1A5F2443}"/>
                    </a:ext>
                  </a:extLst>
                </p:cNvPr>
                <p:cNvSpPr/>
                <p:nvPr/>
              </p:nvSpPr>
              <p:spPr>
                <a:xfrm>
                  <a:off x="882819" y="2210601"/>
                  <a:ext cx="1102114" cy="602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714" h="10258" extrusionOk="0">
                      <a:moveTo>
                        <a:pt x="9356" y="1"/>
                      </a:moveTo>
                      <a:cubicBezTo>
                        <a:pt x="9313" y="1"/>
                        <a:pt x="9268" y="23"/>
                        <a:pt x="9242" y="67"/>
                      </a:cubicBezTo>
                      <a:lnTo>
                        <a:pt x="8763" y="901"/>
                      </a:lnTo>
                      <a:lnTo>
                        <a:pt x="1" y="901"/>
                      </a:lnTo>
                      <a:cubicBezTo>
                        <a:pt x="1" y="6071"/>
                        <a:pt x="4195" y="10257"/>
                        <a:pt x="9357" y="10257"/>
                      </a:cubicBezTo>
                      <a:cubicBezTo>
                        <a:pt x="14527" y="10257"/>
                        <a:pt x="18714" y="6071"/>
                        <a:pt x="18714" y="901"/>
                      </a:cubicBezTo>
                      <a:lnTo>
                        <a:pt x="9951" y="901"/>
                      </a:lnTo>
                      <a:lnTo>
                        <a:pt x="9463" y="67"/>
                      </a:lnTo>
                      <a:cubicBezTo>
                        <a:pt x="9441" y="23"/>
                        <a:pt x="9399" y="1"/>
                        <a:pt x="9356" y="1"/>
                      </a:cubicBezTo>
                      <a:close/>
                    </a:path>
                  </a:pathLst>
                </a:custGeom>
                <a:solidFill>
                  <a:srgbClr val="002E48"/>
                </a:solidFill>
                <a:ln>
                  <a:solidFill>
                    <a:srgbClr val="6D41FA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37" name="Google Shape;147;p17">
                <a:extLst>
                  <a:ext uri="{FF2B5EF4-FFF2-40B4-BE49-F238E27FC236}">
                    <a16:creationId xmlns:a16="http://schemas.microsoft.com/office/drawing/2014/main" id="{A7FA780D-D8D1-EE61-E88C-2A22F7B52918}"/>
                  </a:ext>
                </a:extLst>
              </p:cNvPr>
              <p:cNvSpPr/>
              <p:nvPr/>
            </p:nvSpPr>
            <p:spPr>
              <a:xfrm>
                <a:off x="663901" y="3219992"/>
                <a:ext cx="153995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17497" h="363" extrusionOk="0">
                    <a:moveTo>
                      <a:pt x="247" y="0"/>
                    </a:moveTo>
                    <a:cubicBezTo>
                      <a:pt x="0" y="0"/>
                      <a:pt x="0" y="363"/>
                      <a:pt x="247" y="363"/>
                    </a:cubicBezTo>
                    <a:lnTo>
                      <a:pt x="17250" y="363"/>
                    </a:lnTo>
                    <a:cubicBezTo>
                      <a:pt x="17497" y="363"/>
                      <a:pt x="17497" y="0"/>
                      <a:pt x="17250" y="0"/>
                    </a:cubicBezTo>
                    <a:close/>
                  </a:path>
                </a:pathLst>
              </a:custGeom>
              <a:solidFill>
                <a:srgbClr val="6D41FA"/>
              </a:solidFill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8" name="Google Shape;150;p17">
              <a:extLst>
                <a:ext uri="{FF2B5EF4-FFF2-40B4-BE49-F238E27FC236}">
                  <a16:creationId xmlns:a16="http://schemas.microsoft.com/office/drawing/2014/main" id="{8F316319-09DB-BBA1-BCDD-CAC378FA6BFF}"/>
                </a:ext>
              </a:extLst>
            </p:cNvPr>
            <p:cNvGrpSpPr/>
            <p:nvPr/>
          </p:nvGrpSpPr>
          <p:grpSpPr>
            <a:xfrm>
              <a:off x="1563394" y="2848527"/>
              <a:ext cx="293310" cy="288215"/>
              <a:chOff x="-60988625" y="2310475"/>
              <a:chExt cx="316650" cy="311150"/>
            </a:xfrm>
            <a:solidFill>
              <a:schemeClr val="tx1"/>
            </a:solidFill>
          </p:grpSpPr>
          <p:sp>
            <p:nvSpPr>
              <p:cNvPr id="30" name="Google Shape;151;p17">
                <a:extLst>
                  <a:ext uri="{FF2B5EF4-FFF2-40B4-BE49-F238E27FC236}">
                    <a16:creationId xmlns:a16="http://schemas.microsoft.com/office/drawing/2014/main" id="{E4C5C165-359D-B161-1C09-3EC38D2F853A}"/>
                  </a:ext>
                </a:extLst>
              </p:cNvPr>
              <p:cNvSpPr/>
              <p:nvPr/>
            </p:nvSpPr>
            <p:spPr>
              <a:xfrm>
                <a:off x="-60988625" y="2310475"/>
                <a:ext cx="311125" cy="311150"/>
              </a:xfrm>
              <a:custGeom>
                <a:avLst/>
                <a:gdLst/>
                <a:ahLst/>
                <a:cxnLst/>
                <a:rect l="l" t="t" r="r" b="b"/>
                <a:pathLst>
                  <a:path w="12445" h="12446" extrusionOk="0">
                    <a:moveTo>
                      <a:pt x="7877" y="883"/>
                    </a:moveTo>
                    <a:cubicBezTo>
                      <a:pt x="8097" y="883"/>
                      <a:pt x="8318" y="1072"/>
                      <a:pt x="8318" y="1324"/>
                    </a:cubicBezTo>
                    <a:lnTo>
                      <a:pt x="8318" y="10398"/>
                    </a:lnTo>
                    <a:cubicBezTo>
                      <a:pt x="8318" y="10870"/>
                      <a:pt x="8444" y="11311"/>
                      <a:pt x="8727" y="11626"/>
                    </a:cubicBezTo>
                    <a:lnTo>
                      <a:pt x="2111" y="11626"/>
                    </a:lnTo>
                    <a:cubicBezTo>
                      <a:pt x="1450" y="11626"/>
                      <a:pt x="851" y="11091"/>
                      <a:pt x="851" y="10398"/>
                    </a:cubicBezTo>
                    <a:lnTo>
                      <a:pt x="851" y="1324"/>
                    </a:lnTo>
                    <a:lnTo>
                      <a:pt x="820" y="1324"/>
                    </a:lnTo>
                    <a:cubicBezTo>
                      <a:pt x="820" y="1072"/>
                      <a:pt x="1009" y="883"/>
                      <a:pt x="1261" y="883"/>
                    </a:cubicBezTo>
                    <a:close/>
                    <a:moveTo>
                      <a:pt x="11500" y="10807"/>
                    </a:moveTo>
                    <a:cubicBezTo>
                      <a:pt x="11342" y="11280"/>
                      <a:pt x="10870" y="11626"/>
                      <a:pt x="10303" y="11626"/>
                    </a:cubicBezTo>
                    <a:cubicBezTo>
                      <a:pt x="9767" y="11626"/>
                      <a:pt x="9326" y="11280"/>
                      <a:pt x="9137" y="10807"/>
                    </a:cubicBezTo>
                    <a:close/>
                    <a:moveTo>
                      <a:pt x="1261" y="1"/>
                    </a:moveTo>
                    <a:cubicBezTo>
                      <a:pt x="568" y="1"/>
                      <a:pt x="32" y="568"/>
                      <a:pt x="32" y="1230"/>
                    </a:cubicBezTo>
                    <a:lnTo>
                      <a:pt x="32" y="10334"/>
                    </a:lnTo>
                    <a:cubicBezTo>
                      <a:pt x="0" y="11563"/>
                      <a:pt x="946" y="12445"/>
                      <a:pt x="2080" y="12445"/>
                    </a:cubicBezTo>
                    <a:lnTo>
                      <a:pt x="10334" y="12445"/>
                    </a:lnTo>
                    <a:cubicBezTo>
                      <a:pt x="11500" y="12445"/>
                      <a:pt x="12445" y="11500"/>
                      <a:pt x="12445" y="10366"/>
                    </a:cubicBezTo>
                    <a:cubicBezTo>
                      <a:pt x="12445" y="10145"/>
                      <a:pt x="12224" y="9925"/>
                      <a:pt x="12004" y="9925"/>
                    </a:cubicBezTo>
                    <a:lnTo>
                      <a:pt x="9074" y="9925"/>
                    </a:lnTo>
                    <a:lnTo>
                      <a:pt x="9074" y="1230"/>
                    </a:lnTo>
                    <a:cubicBezTo>
                      <a:pt x="9074" y="568"/>
                      <a:pt x="8538" y="1"/>
                      <a:pt x="7877" y="1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152;p17">
                <a:extLst>
                  <a:ext uri="{FF2B5EF4-FFF2-40B4-BE49-F238E27FC236}">
                    <a16:creationId xmlns:a16="http://schemas.microsoft.com/office/drawing/2014/main" id="{1C8C39DF-AA41-8B00-D636-D565ED69F66B}"/>
                  </a:ext>
                </a:extLst>
              </p:cNvPr>
              <p:cNvSpPr/>
              <p:nvPr/>
            </p:nvSpPr>
            <p:spPr>
              <a:xfrm>
                <a:off x="-60947675" y="2353025"/>
                <a:ext cx="14572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20" extrusionOk="0">
                    <a:moveTo>
                      <a:pt x="442" y="0"/>
                    </a:moveTo>
                    <a:cubicBezTo>
                      <a:pt x="190" y="0"/>
                      <a:pt x="1" y="189"/>
                      <a:pt x="1" y="441"/>
                    </a:cubicBezTo>
                    <a:cubicBezTo>
                      <a:pt x="1" y="630"/>
                      <a:pt x="190" y="819"/>
                      <a:pt x="442" y="819"/>
                    </a:cubicBezTo>
                    <a:lnTo>
                      <a:pt x="5388" y="819"/>
                    </a:lnTo>
                    <a:cubicBezTo>
                      <a:pt x="5640" y="819"/>
                      <a:pt x="5829" y="630"/>
                      <a:pt x="5829" y="441"/>
                    </a:cubicBezTo>
                    <a:cubicBezTo>
                      <a:pt x="5829" y="189"/>
                      <a:pt x="5640" y="0"/>
                      <a:pt x="5388" y="0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153;p17">
                <a:extLst>
                  <a:ext uri="{FF2B5EF4-FFF2-40B4-BE49-F238E27FC236}">
                    <a16:creationId xmlns:a16="http://schemas.microsoft.com/office/drawing/2014/main" id="{33236C4A-86A1-B3AE-F914-8EF632668363}"/>
                  </a:ext>
                </a:extLst>
              </p:cNvPr>
              <p:cNvSpPr/>
              <p:nvPr/>
            </p:nvSpPr>
            <p:spPr>
              <a:xfrm>
                <a:off x="-60947675" y="2415250"/>
                <a:ext cx="14572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20" extrusionOk="0">
                    <a:moveTo>
                      <a:pt x="442" y="0"/>
                    </a:moveTo>
                    <a:cubicBezTo>
                      <a:pt x="190" y="0"/>
                      <a:pt x="1" y="189"/>
                      <a:pt x="1" y="378"/>
                    </a:cubicBezTo>
                    <a:cubicBezTo>
                      <a:pt x="1" y="630"/>
                      <a:pt x="190" y="819"/>
                      <a:pt x="442" y="819"/>
                    </a:cubicBezTo>
                    <a:lnTo>
                      <a:pt x="5388" y="819"/>
                    </a:lnTo>
                    <a:cubicBezTo>
                      <a:pt x="5640" y="819"/>
                      <a:pt x="5829" y="630"/>
                      <a:pt x="5829" y="378"/>
                    </a:cubicBezTo>
                    <a:cubicBezTo>
                      <a:pt x="5829" y="158"/>
                      <a:pt x="5640" y="0"/>
                      <a:pt x="5388" y="0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154;p17">
                <a:extLst>
                  <a:ext uri="{FF2B5EF4-FFF2-40B4-BE49-F238E27FC236}">
                    <a16:creationId xmlns:a16="http://schemas.microsoft.com/office/drawing/2014/main" id="{4CA43C98-1876-D86D-7EF4-D39EB5FFEE39}"/>
                  </a:ext>
                </a:extLst>
              </p:cNvPr>
              <p:cNvSpPr/>
              <p:nvPr/>
            </p:nvSpPr>
            <p:spPr>
              <a:xfrm>
                <a:off x="-60947675" y="2475875"/>
                <a:ext cx="145725" cy="221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84" extrusionOk="0">
                    <a:moveTo>
                      <a:pt x="442" y="1"/>
                    </a:moveTo>
                    <a:cubicBezTo>
                      <a:pt x="190" y="1"/>
                      <a:pt x="1" y="221"/>
                      <a:pt x="1" y="442"/>
                    </a:cubicBezTo>
                    <a:cubicBezTo>
                      <a:pt x="1" y="694"/>
                      <a:pt x="190" y="883"/>
                      <a:pt x="442" y="883"/>
                    </a:cubicBezTo>
                    <a:lnTo>
                      <a:pt x="5388" y="883"/>
                    </a:lnTo>
                    <a:cubicBezTo>
                      <a:pt x="5640" y="883"/>
                      <a:pt x="5829" y="694"/>
                      <a:pt x="5829" y="442"/>
                    </a:cubicBezTo>
                    <a:cubicBezTo>
                      <a:pt x="5829" y="221"/>
                      <a:pt x="5640" y="1"/>
                      <a:pt x="5388" y="1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155;p17">
                <a:extLst>
                  <a:ext uri="{FF2B5EF4-FFF2-40B4-BE49-F238E27FC236}">
                    <a16:creationId xmlns:a16="http://schemas.microsoft.com/office/drawing/2014/main" id="{D4280E98-A426-78D0-11B6-9A09D357DA92}"/>
                  </a:ext>
                </a:extLst>
              </p:cNvPr>
              <p:cNvSpPr/>
              <p:nvPr/>
            </p:nvSpPr>
            <p:spPr>
              <a:xfrm>
                <a:off x="-60947675" y="2538100"/>
                <a:ext cx="145725" cy="22075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83" extrusionOk="0">
                    <a:moveTo>
                      <a:pt x="442" y="1"/>
                    </a:moveTo>
                    <a:cubicBezTo>
                      <a:pt x="190" y="1"/>
                      <a:pt x="1" y="190"/>
                      <a:pt x="1" y="442"/>
                    </a:cubicBezTo>
                    <a:cubicBezTo>
                      <a:pt x="1" y="662"/>
                      <a:pt x="190" y="883"/>
                      <a:pt x="442" y="883"/>
                    </a:cubicBezTo>
                    <a:lnTo>
                      <a:pt x="5388" y="883"/>
                    </a:lnTo>
                    <a:cubicBezTo>
                      <a:pt x="5640" y="883"/>
                      <a:pt x="5829" y="662"/>
                      <a:pt x="5829" y="442"/>
                    </a:cubicBezTo>
                    <a:cubicBezTo>
                      <a:pt x="5829" y="190"/>
                      <a:pt x="5640" y="1"/>
                      <a:pt x="5388" y="1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156;p17">
                <a:extLst>
                  <a:ext uri="{FF2B5EF4-FFF2-40B4-BE49-F238E27FC236}">
                    <a16:creationId xmlns:a16="http://schemas.microsoft.com/office/drawing/2014/main" id="{1BD517A3-F32C-BF53-7BD9-BFA9B03B85CC}"/>
                  </a:ext>
                </a:extLst>
              </p:cNvPr>
              <p:cNvSpPr/>
              <p:nvPr/>
            </p:nvSpPr>
            <p:spPr>
              <a:xfrm>
                <a:off x="-60740525" y="2312050"/>
                <a:ext cx="68550" cy="233950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9358" extrusionOk="0">
                    <a:moveTo>
                      <a:pt x="1796" y="789"/>
                    </a:moveTo>
                    <a:cubicBezTo>
                      <a:pt x="1891" y="789"/>
                      <a:pt x="1922" y="852"/>
                      <a:pt x="1922" y="946"/>
                    </a:cubicBezTo>
                    <a:lnTo>
                      <a:pt x="1922" y="1639"/>
                    </a:lnTo>
                    <a:lnTo>
                      <a:pt x="820" y="1639"/>
                    </a:lnTo>
                    <a:lnTo>
                      <a:pt x="820" y="946"/>
                    </a:lnTo>
                    <a:cubicBezTo>
                      <a:pt x="820" y="852"/>
                      <a:pt x="883" y="789"/>
                      <a:pt x="977" y="789"/>
                    </a:cubicBezTo>
                    <a:close/>
                    <a:moveTo>
                      <a:pt x="1922" y="2458"/>
                    </a:moveTo>
                    <a:lnTo>
                      <a:pt x="1922" y="6617"/>
                    </a:lnTo>
                    <a:lnTo>
                      <a:pt x="820" y="6617"/>
                    </a:lnTo>
                    <a:lnTo>
                      <a:pt x="820" y="2458"/>
                    </a:lnTo>
                    <a:close/>
                    <a:moveTo>
                      <a:pt x="1639" y="7436"/>
                    </a:moveTo>
                    <a:lnTo>
                      <a:pt x="1355" y="8035"/>
                    </a:lnTo>
                    <a:lnTo>
                      <a:pt x="1040" y="7436"/>
                    </a:lnTo>
                    <a:close/>
                    <a:moveTo>
                      <a:pt x="977" y="1"/>
                    </a:moveTo>
                    <a:cubicBezTo>
                      <a:pt x="410" y="1"/>
                      <a:pt x="1" y="410"/>
                      <a:pt x="1" y="946"/>
                    </a:cubicBezTo>
                    <a:lnTo>
                      <a:pt x="1" y="6995"/>
                    </a:lnTo>
                    <a:cubicBezTo>
                      <a:pt x="1" y="7090"/>
                      <a:pt x="1" y="7121"/>
                      <a:pt x="32" y="7184"/>
                    </a:cubicBezTo>
                    <a:lnTo>
                      <a:pt x="1009" y="9137"/>
                    </a:lnTo>
                    <a:cubicBezTo>
                      <a:pt x="1103" y="9295"/>
                      <a:pt x="1198" y="9358"/>
                      <a:pt x="1355" y="9358"/>
                    </a:cubicBezTo>
                    <a:cubicBezTo>
                      <a:pt x="1513" y="9358"/>
                      <a:pt x="1670" y="9295"/>
                      <a:pt x="1733" y="9137"/>
                    </a:cubicBezTo>
                    <a:lnTo>
                      <a:pt x="2678" y="7184"/>
                    </a:lnTo>
                    <a:cubicBezTo>
                      <a:pt x="2710" y="7153"/>
                      <a:pt x="2710" y="7090"/>
                      <a:pt x="2710" y="6995"/>
                    </a:cubicBezTo>
                    <a:lnTo>
                      <a:pt x="2710" y="946"/>
                    </a:lnTo>
                    <a:cubicBezTo>
                      <a:pt x="2741" y="410"/>
                      <a:pt x="2300" y="1"/>
                      <a:pt x="1796" y="1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D133B7E-3C0D-F2F3-7400-BCC491FDF4C1}"/>
                </a:ext>
              </a:extLst>
            </p:cNvPr>
            <p:cNvSpPr txBox="1"/>
            <p:nvPr/>
          </p:nvSpPr>
          <p:spPr>
            <a:xfrm>
              <a:off x="1177213" y="3234142"/>
              <a:ext cx="1115861" cy="2240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715B3D4-3E52-00D3-80AD-B06F1A06EABC}"/>
              </a:ext>
            </a:extLst>
          </p:cNvPr>
          <p:cNvGrpSpPr/>
          <p:nvPr/>
        </p:nvGrpSpPr>
        <p:grpSpPr>
          <a:xfrm>
            <a:off x="3416423" y="2624849"/>
            <a:ext cx="1967762" cy="1710468"/>
            <a:chOff x="2683678" y="2690418"/>
            <a:chExt cx="1432534" cy="1245224"/>
          </a:xfrm>
          <a:solidFill>
            <a:srgbClr val="002E48"/>
          </a:solidFill>
        </p:grpSpPr>
        <p:grpSp>
          <p:nvGrpSpPr>
            <p:cNvPr id="43" name="Google Shape;117;p17">
              <a:extLst>
                <a:ext uri="{FF2B5EF4-FFF2-40B4-BE49-F238E27FC236}">
                  <a16:creationId xmlns:a16="http://schemas.microsoft.com/office/drawing/2014/main" id="{439B9438-C95B-7F90-676D-46793032639C}"/>
                </a:ext>
              </a:extLst>
            </p:cNvPr>
            <p:cNvGrpSpPr/>
            <p:nvPr/>
          </p:nvGrpSpPr>
          <p:grpSpPr>
            <a:xfrm>
              <a:off x="2683678" y="2690418"/>
              <a:ext cx="1432534" cy="1245224"/>
              <a:chOff x="2601076" y="1681775"/>
              <a:chExt cx="1788869" cy="1554967"/>
            </a:xfrm>
            <a:grpFill/>
          </p:grpSpPr>
          <p:grpSp>
            <p:nvGrpSpPr>
              <p:cNvPr id="48" name="Google Shape;118;p17">
                <a:extLst>
                  <a:ext uri="{FF2B5EF4-FFF2-40B4-BE49-F238E27FC236}">
                    <a16:creationId xmlns:a16="http://schemas.microsoft.com/office/drawing/2014/main" id="{8A52A0F0-C999-10EC-9E69-C02322E7E451}"/>
                  </a:ext>
                </a:extLst>
              </p:cNvPr>
              <p:cNvGrpSpPr/>
              <p:nvPr/>
            </p:nvGrpSpPr>
            <p:grpSpPr>
              <a:xfrm>
                <a:off x="2601076" y="1681775"/>
                <a:ext cx="1742390" cy="1376307"/>
                <a:chOff x="2601076" y="1690883"/>
                <a:chExt cx="1742390" cy="1376307"/>
              </a:xfrm>
              <a:grpFill/>
            </p:grpSpPr>
            <p:sp>
              <p:nvSpPr>
                <p:cNvPr id="50" name="Google Shape;119;p17">
                  <a:extLst>
                    <a:ext uri="{FF2B5EF4-FFF2-40B4-BE49-F238E27FC236}">
                      <a16:creationId xmlns:a16="http://schemas.microsoft.com/office/drawing/2014/main" id="{CA303A06-990D-AD60-E90F-A56E5648E10E}"/>
                    </a:ext>
                  </a:extLst>
                </p:cNvPr>
                <p:cNvSpPr/>
                <p:nvPr/>
              </p:nvSpPr>
              <p:spPr>
                <a:xfrm>
                  <a:off x="3061319" y="2328182"/>
                  <a:ext cx="1120548" cy="612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714" h="10258" extrusionOk="0">
                      <a:moveTo>
                        <a:pt x="9358" y="1"/>
                      </a:moveTo>
                      <a:cubicBezTo>
                        <a:pt x="9315" y="1"/>
                        <a:pt x="9273" y="23"/>
                        <a:pt x="9251" y="67"/>
                      </a:cubicBezTo>
                      <a:lnTo>
                        <a:pt x="8763" y="901"/>
                      </a:lnTo>
                      <a:lnTo>
                        <a:pt x="1" y="901"/>
                      </a:lnTo>
                      <a:cubicBezTo>
                        <a:pt x="1" y="6071"/>
                        <a:pt x="4196" y="10257"/>
                        <a:pt x="9357" y="10257"/>
                      </a:cubicBezTo>
                      <a:cubicBezTo>
                        <a:pt x="14528" y="10257"/>
                        <a:pt x="18714" y="6071"/>
                        <a:pt x="18714" y="901"/>
                      </a:cubicBezTo>
                      <a:lnTo>
                        <a:pt x="9951" y="901"/>
                      </a:lnTo>
                      <a:lnTo>
                        <a:pt x="9472" y="67"/>
                      </a:lnTo>
                      <a:cubicBezTo>
                        <a:pt x="9446" y="23"/>
                        <a:pt x="9402" y="1"/>
                        <a:pt x="9358" y="1"/>
                      </a:cubicBezTo>
                      <a:close/>
                    </a:path>
                  </a:pathLst>
                </a:custGeom>
                <a:solidFill>
                  <a:srgbClr val="002E48"/>
                </a:solidFill>
                <a:ln>
                  <a:solidFill>
                    <a:srgbClr val="6D41FA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51" name="Google Shape;120;p17">
                  <a:extLst>
                    <a:ext uri="{FF2B5EF4-FFF2-40B4-BE49-F238E27FC236}">
                      <a16:creationId xmlns:a16="http://schemas.microsoft.com/office/drawing/2014/main" id="{7D295EF9-10A6-7DAE-669B-AFA60C847A07}"/>
                    </a:ext>
                  </a:extLst>
                </p:cNvPr>
                <p:cNvGrpSpPr/>
                <p:nvPr/>
              </p:nvGrpSpPr>
              <p:grpSpPr>
                <a:xfrm>
                  <a:off x="2601076" y="1690883"/>
                  <a:ext cx="1742390" cy="1376307"/>
                  <a:chOff x="2724512" y="1572495"/>
                  <a:chExt cx="1742390" cy="1376307"/>
                </a:xfrm>
                <a:grpFill/>
              </p:grpSpPr>
              <p:sp>
                <p:nvSpPr>
                  <p:cNvPr id="52" name="Google Shape;121;p17">
                    <a:extLst>
                      <a:ext uri="{FF2B5EF4-FFF2-40B4-BE49-F238E27FC236}">
                        <a16:creationId xmlns:a16="http://schemas.microsoft.com/office/drawing/2014/main" id="{F019004A-1709-0BE2-B1EB-A23BEA36634A}"/>
                      </a:ext>
                    </a:extLst>
                  </p:cNvPr>
                  <p:cNvSpPr/>
                  <p:nvPr/>
                </p:nvSpPr>
                <p:spPr>
                  <a:xfrm>
                    <a:off x="2724512" y="1572495"/>
                    <a:ext cx="1742390" cy="1376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436" h="23350" extrusionOk="0">
                        <a:moveTo>
                          <a:pt x="7163" y="13829"/>
                        </a:moveTo>
                        <a:cubicBezTo>
                          <a:pt x="7126" y="13829"/>
                          <a:pt x="7087" y="13843"/>
                          <a:pt x="7051" y="13877"/>
                        </a:cubicBezTo>
                        <a:cubicBezTo>
                          <a:pt x="6572" y="14321"/>
                          <a:pt x="6306" y="14551"/>
                          <a:pt x="5668" y="15128"/>
                        </a:cubicBezTo>
                        <a:lnTo>
                          <a:pt x="5464" y="15314"/>
                        </a:lnTo>
                        <a:lnTo>
                          <a:pt x="5464" y="15642"/>
                        </a:lnTo>
                        <a:lnTo>
                          <a:pt x="7592" y="15642"/>
                        </a:lnTo>
                        <a:lnTo>
                          <a:pt x="7592" y="15651"/>
                        </a:lnTo>
                        <a:cubicBezTo>
                          <a:pt x="7814" y="15651"/>
                          <a:pt x="7814" y="15332"/>
                          <a:pt x="7592" y="15332"/>
                        </a:cubicBezTo>
                        <a:lnTo>
                          <a:pt x="5934" y="15332"/>
                        </a:lnTo>
                        <a:cubicBezTo>
                          <a:pt x="6537" y="14773"/>
                          <a:pt x="6803" y="14542"/>
                          <a:pt x="7273" y="14108"/>
                        </a:cubicBezTo>
                        <a:cubicBezTo>
                          <a:pt x="7397" y="13998"/>
                          <a:pt x="7291" y="13829"/>
                          <a:pt x="7163" y="13829"/>
                        </a:cubicBezTo>
                        <a:close/>
                        <a:moveTo>
                          <a:pt x="17173" y="0"/>
                        </a:moveTo>
                        <a:cubicBezTo>
                          <a:pt x="14608" y="0"/>
                          <a:pt x="12083" y="842"/>
                          <a:pt x="10013" y="2454"/>
                        </a:cubicBezTo>
                        <a:cubicBezTo>
                          <a:pt x="9883" y="2563"/>
                          <a:pt x="9983" y="2742"/>
                          <a:pt x="10116" y="2742"/>
                        </a:cubicBezTo>
                        <a:cubicBezTo>
                          <a:pt x="10146" y="2742"/>
                          <a:pt x="10177" y="2733"/>
                          <a:pt x="10209" y="2712"/>
                        </a:cubicBezTo>
                        <a:cubicBezTo>
                          <a:pt x="12239" y="1136"/>
                          <a:pt x="14697" y="331"/>
                          <a:pt x="17169" y="331"/>
                        </a:cubicBezTo>
                        <a:cubicBezTo>
                          <a:pt x="18984" y="331"/>
                          <a:pt x="20807" y="765"/>
                          <a:pt x="22474" y="1647"/>
                        </a:cubicBezTo>
                        <a:cubicBezTo>
                          <a:pt x="26421" y="3740"/>
                          <a:pt x="28771" y="7944"/>
                          <a:pt x="28487" y="12396"/>
                        </a:cubicBezTo>
                        <a:cubicBezTo>
                          <a:pt x="28212" y="16848"/>
                          <a:pt x="25347" y="20724"/>
                          <a:pt x="21170" y="22294"/>
                        </a:cubicBezTo>
                        <a:cubicBezTo>
                          <a:pt x="19868" y="22787"/>
                          <a:pt x="18513" y="23026"/>
                          <a:pt x="17169" y="23026"/>
                        </a:cubicBezTo>
                        <a:cubicBezTo>
                          <a:pt x="14211" y="23026"/>
                          <a:pt x="11306" y="21866"/>
                          <a:pt x="9135" y="19695"/>
                        </a:cubicBezTo>
                        <a:cubicBezTo>
                          <a:pt x="8958" y="19518"/>
                          <a:pt x="8781" y="19332"/>
                          <a:pt x="8612" y="19145"/>
                        </a:cubicBezTo>
                        <a:lnTo>
                          <a:pt x="8231" y="18675"/>
                        </a:lnTo>
                        <a:lnTo>
                          <a:pt x="550" y="18675"/>
                        </a:lnTo>
                        <a:lnTo>
                          <a:pt x="550" y="16228"/>
                        </a:lnTo>
                        <a:lnTo>
                          <a:pt x="4187" y="12556"/>
                        </a:lnTo>
                        <a:cubicBezTo>
                          <a:pt x="5233" y="11465"/>
                          <a:pt x="5925" y="10702"/>
                          <a:pt x="6253" y="10294"/>
                        </a:cubicBezTo>
                        <a:cubicBezTo>
                          <a:pt x="6528" y="9975"/>
                          <a:pt x="6759" y="9611"/>
                          <a:pt x="6945" y="9230"/>
                        </a:cubicBezTo>
                        <a:cubicBezTo>
                          <a:pt x="7078" y="8920"/>
                          <a:pt x="7149" y="8592"/>
                          <a:pt x="7149" y="8255"/>
                        </a:cubicBezTo>
                        <a:cubicBezTo>
                          <a:pt x="7167" y="7864"/>
                          <a:pt x="7007" y="7474"/>
                          <a:pt x="6714" y="7208"/>
                        </a:cubicBezTo>
                        <a:cubicBezTo>
                          <a:pt x="6430" y="6960"/>
                          <a:pt x="6040" y="6827"/>
                          <a:pt x="5535" y="6827"/>
                        </a:cubicBezTo>
                        <a:cubicBezTo>
                          <a:pt x="5003" y="6836"/>
                          <a:pt x="4479" y="6986"/>
                          <a:pt x="4027" y="7252"/>
                        </a:cubicBezTo>
                        <a:cubicBezTo>
                          <a:pt x="3477" y="7581"/>
                          <a:pt x="2954" y="7944"/>
                          <a:pt x="2475" y="8361"/>
                        </a:cubicBezTo>
                        <a:lnTo>
                          <a:pt x="453" y="5993"/>
                        </a:lnTo>
                        <a:cubicBezTo>
                          <a:pt x="1162" y="5363"/>
                          <a:pt x="1774" y="4911"/>
                          <a:pt x="2262" y="4636"/>
                        </a:cubicBezTo>
                        <a:cubicBezTo>
                          <a:pt x="2794" y="4335"/>
                          <a:pt x="3362" y="4113"/>
                          <a:pt x="3947" y="3971"/>
                        </a:cubicBezTo>
                        <a:cubicBezTo>
                          <a:pt x="4621" y="3802"/>
                          <a:pt x="5313" y="3732"/>
                          <a:pt x="6005" y="3732"/>
                        </a:cubicBezTo>
                        <a:cubicBezTo>
                          <a:pt x="6026" y="3731"/>
                          <a:pt x="6048" y="3731"/>
                          <a:pt x="6070" y="3731"/>
                        </a:cubicBezTo>
                        <a:cubicBezTo>
                          <a:pt x="6917" y="3731"/>
                          <a:pt x="7763" y="3900"/>
                          <a:pt x="8541" y="4237"/>
                        </a:cubicBezTo>
                        <a:cubicBezTo>
                          <a:pt x="8566" y="4249"/>
                          <a:pt x="8591" y="4254"/>
                          <a:pt x="8613" y="4254"/>
                        </a:cubicBezTo>
                        <a:cubicBezTo>
                          <a:pt x="8765" y="4254"/>
                          <a:pt x="8844" y="4022"/>
                          <a:pt x="8674" y="3944"/>
                        </a:cubicBezTo>
                        <a:cubicBezTo>
                          <a:pt x="7868" y="3597"/>
                          <a:pt x="6998" y="3411"/>
                          <a:pt x="6124" y="3411"/>
                        </a:cubicBezTo>
                        <a:cubicBezTo>
                          <a:pt x="6084" y="3411"/>
                          <a:pt x="6045" y="3411"/>
                          <a:pt x="6005" y="3412"/>
                        </a:cubicBezTo>
                        <a:cubicBezTo>
                          <a:pt x="5968" y="3412"/>
                          <a:pt x="5932" y="3412"/>
                          <a:pt x="5896" y="3412"/>
                        </a:cubicBezTo>
                        <a:cubicBezTo>
                          <a:pt x="5207" y="3412"/>
                          <a:pt x="4533" y="3492"/>
                          <a:pt x="3867" y="3652"/>
                        </a:cubicBezTo>
                        <a:cubicBezTo>
                          <a:pt x="3247" y="3811"/>
                          <a:pt x="2661" y="4042"/>
                          <a:pt x="2102" y="4352"/>
                        </a:cubicBezTo>
                        <a:cubicBezTo>
                          <a:pt x="1570" y="4654"/>
                          <a:pt x="896" y="5168"/>
                          <a:pt x="116" y="5860"/>
                        </a:cubicBezTo>
                        <a:lnTo>
                          <a:pt x="1" y="5975"/>
                        </a:lnTo>
                        <a:lnTo>
                          <a:pt x="2440" y="8831"/>
                        </a:lnTo>
                        <a:lnTo>
                          <a:pt x="2564" y="8725"/>
                        </a:lnTo>
                        <a:cubicBezTo>
                          <a:pt x="3060" y="8272"/>
                          <a:pt x="3601" y="7882"/>
                          <a:pt x="4178" y="7536"/>
                        </a:cubicBezTo>
                        <a:cubicBezTo>
                          <a:pt x="4586" y="7297"/>
                          <a:pt x="5056" y="7164"/>
                          <a:pt x="5535" y="7155"/>
                        </a:cubicBezTo>
                        <a:cubicBezTo>
                          <a:pt x="5952" y="7155"/>
                          <a:pt x="6280" y="7252"/>
                          <a:pt x="6501" y="7456"/>
                        </a:cubicBezTo>
                        <a:cubicBezTo>
                          <a:pt x="6723" y="7660"/>
                          <a:pt x="6847" y="7953"/>
                          <a:pt x="6830" y="8255"/>
                        </a:cubicBezTo>
                        <a:cubicBezTo>
                          <a:pt x="6830" y="8547"/>
                          <a:pt x="6767" y="8831"/>
                          <a:pt x="6652" y="9097"/>
                        </a:cubicBezTo>
                        <a:cubicBezTo>
                          <a:pt x="6475" y="9461"/>
                          <a:pt x="6262" y="9789"/>
                          <a:pt x="6005" y="10099"/>
                        </a:cubicBezTo>
                        <a:cubicBezTo>
                          <a:pt x="5685" y="10498"/>
                          <a:pt x="4994" y="11243"/>
                          <a:pt x="3956" y="12334"/>
                        </a:cubicBezTo>
                        <a:lnTo>
                          <a:pt x="231" y="16094"/>
                        </a:lnTo>
                        <a:lnTo>
                          <a:pt x="231" y="19003"/>
                        </a:lnTo>
                        <a:lnTo>
                          <a:pt x="8080" y="19003"/>
                        </a:lnTo>
                        <a:lnTo>
                          <a:pt x="8373" y="19358"/>
                        </a:lnTo>
                        <a:cubicBezTo>
                          <a:pt x="8541" y="19553"/>
                          <a:pt x="8719" y="19748"/>
                          <a:pt x="8905" y="19935"/>
                        </a:cubicBezTo>
                        <a:cubicBezTo>
                          <a:pt x="11095" y="22125"/>
                          <a:pt x="14066" y="23349"/>
                          <a:pt x="17162" y="23349"/>
                        </a:cubicBezTo>
                        <a:lnTo>
                          <a:pt x="17170" y="23349"/>
                        </a:lnTo>
                        <a:cubicBezTo>
                          <a:pt x="20940" y="23349"/>
                          <a:pt x="24478" y="21531"/>
                          <a:pt x="26669" y="18462"/>
                        </a:cubicBezTo>
                        <a:cubicBezTo>
                          <a:pt x="28859" y="15394"/>
                          <a:pt x="29436" y="11456"/>
                          <a:pt x="28212" y="7891"/>
                        </a:cubicBezTo>
                        <a:cubicBezTo>
                          <a:pt x="26997" y="4326"/>
                          <a:pt x="24124" y="1568"/>
                          <a:pt x="20514" y="486"/>
                        </a:cubicBezTo>
                        <a:cubicBezTo>
                          <a:pt x="19416" y="160"/>
                          <a:pt x="18291" y="0"/>
                          <a:pt x="17173" y="0"/>
                        </a:cubicBezTo>
                        <a:close/>
                      </a:path>
                    </a:pathLst>
                  </a:custGeom>
                  <a:grpFill/>
                  <a:ln w="19050" cap="flat" cmpd="sng">
                    <a:solidFill>
                      <a:srgbClr val="002E48"/>
                    </a:solidFill>
                    <a:prstDash val="solid"/>
                    <a:miter lim="8868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3" name="Google Shape;122;p17">
                    <a:extLst>
                      <a:ext uri="{FF2B5EF4-FFF2-40B4-BE49-F238E27FC236}">
                        <a16:creationId xmlns:a16="http://schemas.microsoft.com/office/drawing/2014/main" id="{0C7CDDEF-EC4B-9E6A-9194-1B56BBE94422}"/>
                      </a:ext>
                    </a:extLst>
                  </p:cNvPr>
                  <p:cNvSpPr/>
                  <p:nvPr/>
                </p:nvSpPr>
                <p:spPr>
                  <a:xfrm>
                    <a:off x="3271901" y="1682690"/>
                    <a:ext cx="106505" cy="911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95" h="1454" extrusionOk="0">
                        <a:moveTo>
                          <a:pt x="977" y="0"/>
                        </a:moveTo>
                        <a:cubicBezTo>
                          <a:pt x="329" y="0"/>
                          <a:pt x="1" y="781"/>
                          <a:pt x="462" y="1242"/>
                        </a:cubicBezTo>
                        <a:cubicBezTo>
                          <a:pt x="608" y="1388"/>
                          <a:pt x="789" y="1454"/>
                          <a:pt x="966" y="1454"/>
                        </a:cubicBezTo>
                        <a:cubicBezTo>
                          <a:pt x="1337" y="1454"/>
                          <a:pt x="1695" y="1166"/>
                          <a:pt x="1695" y="727"/>
                        </a:cubicBezTo>
                        <a:cubicBezTo>
                          <a:pt x="1695" y="320"/>
                          <a:pt x="1376" y="0"/>
                          <a:pt x="977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rgbClr val="002E48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49" name="Google Shape;123;p17">
                <a:extLst>
                  <a:ext uri="{FF2B5EF4-FFF2-40B4-BE49-F238E27FC236}">
                    <a16:creationId xmlns:a16="http://schemas.microsoft.com/office/drawing/2014/main" id="{9DC87B88-4A74-8005-E1E5-F55A496C0A09}"/>
                  </a:ext>
                </a:extLst>
              </p:cNvPr>
              <p:cNvSpPr/>
              <p:nvPr/>
            </p:nvSpPr>
            <p:spPr>
              <a:xfrm>
                <a:off x="2849991" y="3219992"/>
                <a:ext cx="153995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17497" h="363" extrusionOk="0">
                    <a:moveTo>
                      <a:pt x="247" y="0"/>
                    </a:moveTo>
                    <a:cubicBezTo>
                      <a:pt x="0" y="0"/>
                      <a:pt x="0" y="363"/>
                      <a:pt x="247" y="363"/>
                    </a:cubicBezTo>
                    <a:lnTo>
                      <a:pt x="17250" y="363"/>
                    </a:lnTo>
                    <a:cubicBezTo>
                      <a:pt x="17497" y="363"/>
                      <a:pt x="17497" y="0"/>
                      <a:pt x="17250" y="0"/>
                    </a:cubicBezTo>
                    <a:close/>
                  </a:path>
                </a:pathLst>
              </a:custGeom>
              <a:solidFill>
                <a:srgbClr val="002E48"/>
              </a:solidFill>
              <a:ln w="28575" cap="flat" cmpd="sng">
                <a:solidFill>
                  <a:srgbClr val="002E4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4" name="Google Shape;159;p17">
              <a:extLst>
                <a:ext uri="{FF2B5EF4-FFF2-40B4-BE49-F238E27FC236}">
                  <a16:creationId xmlns:a16="http://schemas.microsoft.com/office/drawing/2014/main" id="{353E5F2B-0B73-7B5A-B4CC-71648BF4AEF4}"/>
                </a:ext>
              </a:extLst>
            </p:cNvPr>
            <p:cNvGrpSpPr/>
            <p:nvPr/>
          </p:nvGrpSpPr>
          <p:grpSpPr>
            <a:xfrm>
              <a:off x="3305702" y="2845979"/>
              <a:ext cx="294027" cy="293310"/>
              <a:chOff x="-59092025" y="2296300"/>
              <a:chExt cx="317425" cy="316650"/>
            </a:xfrm>
            <a:grpFill/>
          </p:grpSpPr>
          <p:sp>
            <p:nvSpPr>
              <p:cNvPr id="46" name="Google Shape;160;p17">
                <a:extLst>
                  <a:ext uri="{FF2B5EF4-FFF2-40B4-BE49-F238E27FC236}">
                    <a16:creationId xmlns:a16="http://schemas.microsoft.com/office/drawing/2014/main" id="{ABB157B3-CD47-A094-DDB2-380178C2ED1A}"/>
                  </a:ext>
                </a:extLst>
              </p:cNvPr>
              <p:cNvSpPr/>
              <p:nvPr/>
            </p:nvSpPr>
            <p:spPr>
              <a:xfrm>
                <a:off x="-58994350" y="2382950"/>
                <a:ext cx="122875" cy="133925"/>
              </a:xfrm>
              <a:custGeom>
                <a:avLst/>
                <a:gdLst/>
                <a:ahLst/>
                <a:cxnLst/>
                <a:rect l="l" t="t" r="r" b="b"/>
                <a:pathLst>
                  <a:path w="4915" h="5357" extrusionOk="0">
                    <a:moveTo>
                      <a:pt x="2457" y="819"/>
                    </a:moveTo>
                    <a:cubicBezTo>
                      <a:pt x="2930" y="819"/>
                      <a:pt x="3277" y="1166"/>
                      <a:pt x="3277" y="1639"/>
                    </a:cubicBezTo>
                    <a:cubicBezTo>
                      <a:pt x="3277" y="2111"/>
                      <a:pt x="2930" y="2458"/>
                      <a:pt x="2457" y="2458"/>
                    </a:cubicBezTo>
                    <a:cubicBezTo>
                      <a:pt x="1985" y="2458"/>
                      <a:pt x="1607" y="2111"/>
                      <a:pt x="1607" y="1639"/>
                    </a:cubicBezTo>
                    <a:cubicBezTo>
                      <a:pt x="1607" y="1166"/>
                      <a:pt x="2016" y="819"/>
                      <a:pt x="2457" y="819"/>
                    </a:cubicBezTo>
                    <a:close/>
                    <a:moveTo>
                      <a:pt x="2489" y="3245"/>
                    </a:moveTo>
                    <a:cubicBezTo>
                      <a:pt x="3277" y="3245"/>
                      <a:pt x="3907" y="3781"/>
                      <a:pt x="4096" y="4506"/>
                    </a:cubicBezTo>
                    <a:lnTo>
                      <a:pt x="882" y="4506"/>
                    </a:lnTo>
                    <a:cubicBezTo>
                      <a:pt x="1071" y="3812"/>
                      <a:pt x="1701" y="3245"/>
                      <a:pt x="2489" y="3245"/>
                    </a:cubicBezTo>
                    <a:close/>
                    <a:moveTo>
                      <a:pt x="2489" y="0"/>
                    </a:moveTo>
                    <a:cubicBezTo>
                      <a:pt x="1575" y="0"/>
                      <a:pt x="819" y="725"/>
                      <a:pt x="819" y="1639"/>
                    </a:cubicBezTo>
                    <a:cubicBezTo>
                      <a:pt x="819" y="2080"/>
                      <a:pt x="977" y="2458"/>
                      <a:pt x="1292" y="2773"/>
                    </a:cubicBezTo>
                    <a:cubicBezTo>
                      <a:pt x="567" y="3214"/>
                      <a:pt x="0" y="4001"/>
                      <a:pt x="0" y="4947"/>
                    </a:cubicBezTo>
                    <a:cubicBezTo>
                      <a:pt x="0" y="5199"/>
                      <a:pt x="189" y="5356"/>
                      <a:pt x="410" y="5356"/>
                    </a:cubicBezTo>
                    <a:lnTo>
                      <a:pt x="4537" y="5356"/>
                    </a:lnTo>
                    <a:cubicBezTo>
                      <a:pt x="4757" y="5356"/>
                      <a:pt x="4915" y="5136"/>
                      <a:pt x="4915" y="4947"/>
                    </a:cubicBezTo>
                    <a:cubicBezTo>
                      <a:pt x="4915" y="4001"/>
                      <a:pt x="4411" y="3182"/>
                      <a:pt x="3655" y="2773"/>
                    </a:cubicBezTo>
                    <a:cubicBezTo>
                      <a:pt x="3938" y="2458"/>
                      <a:pt x="4127" y="2080"/>
                      <a:pt x="4127" y="1639"/>
                    </a:cubicBezTo>
                    <a:cubicBezTo>
                      <a:pt x="4127" y="725"/>
                      <a:pt x="3403" y="0"/>
                      <a:pt x="2489" y="0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solidFill>
                  <a:srgbClr val="6D41FA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161;p17">
                <a:extLst>
                  <a:ext uri="{FF2B5EF4-FFF2-40B4-BE49-F238E27FC236}">
                    <a16:creationId xmlns:a16="http://schemas.microsoft.com/office/drawing/2014/main" id="{1BAEFF02-0195-6058-74AC-64E21C34CA3E}"/>
                  </a:ext>
                </a:extLst>
              </p:cNvPr>
              <p:cNvSpPr/>
              <p:nvPr/>
            </p:nvSpPr>
            <p:spPr>
              <a:xfrm>
                <a:off x="-59092025" y="2296300"/>
                <a:ext cx="31742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697" h="12666" extrusionOk="0">
                    <a:moveTo>
                      <a:pt x="1261" y="820"/>
                    </a:moveTo>
                    <a:cubicBezTo>
                      <a:pt x="1513" y="820"/>
                      <a:pt x="1702" y="1009"/>
                      <a:pt x="1702" y="1198"/>
                    </a:cubicBezTo>
                    <a:cubicBezTo>
                      <a:pt x="1670" y="1450"/>
                      <a:pt x="1513" y="1639"/>
                      <a:pt x="1261" y="1639"/>
                    </a:cubicBezTo>
                    <a:cubicBezTo>
                      <a:pt x="1040" y="1639"/>
                      <a:pt x="883" y="1450"/>
                      <a:pt x="883" y="1198"/>
                    </a:cubicBezTo>
                    <a:cubicBezTo>
                      <a:pt x="883" y="977"/>
                      <a:pt x="1072" y="820"/>
                      <a:pt x="1261" y="820"/>
                    </a:cubicBezTo>
                    <a:close/>
                    <a:moveTo>
                      <a:pt x="11468" y="820"/>
                    </a:moveTo>
                    <a:cubicBezTo>
                      <a:pt x="11720" y="820"/>
                      <a:pt x="11878" y="1009"/>
                      <a:pt x="11878" y="1198"/>
                    </a:cubicBezTo>
                    <a:cubicBezTo>
                      <a:pt x="11878" y="1450"/>
                      <a:pt x="11657" y="1639"/>
                      <a:pt x="11468" y="1639"/>
                    </a:cubicBezTo>
                    <a:cubicBezTo>
                      <a:pt x="11248" y="1639"/>
                      <a:pt x="11027" y="1450"/>
                      <a:pt x="11027" y="1198"/>
                    </a:cubicBezTo>
                    <a:cubicBezTo>
                      <a:pt x="11027" y="1009"/>
                      <a:pt x="11248" y="820"/>
                      <a:pt x="11468" y="820"/>
                    </a:cubicBezTo>
                    <a:close/>
                    <a:moveTo>
                      <a:pt x="6396" y="2616"/>
                    </a:moveTo>
                    <a:cubicBezTo>
                      <a:pt x="7341" y="2616"/>
                      <a:pt x="8286" y="2994"/>
                      <a:pt x="9042" y="3718"/>
                    </a:cubicBezTo>
                    <a:cubicBezTo>
                      <a:pt x="10492" y="5136"/>
                      <a:pt x="10492" y="7499"/>
                      <a:pt x="9042" y="8917"/>
                    </a:cubicBezTo>
                    <a:cubicBezTo>
                      <a:pt x="8318" y="9641"/>
                      <a:pt x="7373" y="10019"/>
                      <a:pt x="6396" y="10019"/>
                    </a:cubicBezTo>
                    <a:cubicBezTo>
                      <a:pt x="4348" y="10019"/>
                      <a:pt x="2647" y="8381"/>
                      <a:pt x="2647" y="6333"/>
                    </a:cubicBezTo>
                    <a:cubicBezTo>
                      <a:pt x="2647" y="4222"/>
                      <a:pt x="4348" y="2616"/>
                      <a:pt x="6396" y="2616"/>
                    </a:cubicBezTo>
                    <a:close/>
                    <a:moveTo>
                      <a:pt x="1261" y="10965"/>
                    </a:moveTo>
                    <a:cubicBezTo>
                      <a:pt x="1513" y="10965"/>
                      <a:pt x="1702" y="11185"/>
                      <a:pt x="1702" y="11406"/>
                    </a:cubicBezTo>
                    <a:cubicBezTo>
                      <a:pt x="1670" y="11658"/>
                      <a:pt x="1513" y="11847"/>
                      <a:pt x="1261" y="11847"/>
                    </a:cubicBezTo>
                    <a:cubicBezTo>
                      <a:pt x="1040" y="11847"/>
                      <a:pt x="883" y="11658"/>
                      <a:pt x="883" y="11406"/>
                    </a:cubicBezTo>
                    <a:cubicBezTo>
                      <a:pt x="883" y="11185"/>
                      <a:pt x="1072" y="10965"/>
                      <a:pt x="1261" y="10965"/>
                    </a:cubicBezTo>
                    <a:close/>
                    <a:moveTo>
                      <a:pt x="11468" y="11028"/>
                    </a:moveTo>
                    <a:cubicBezTo>
                      <a:pt x="11720" y="11028"/>
                      <a:pt x="11878" y="11217"/>
                      <a:pt x="11878" y="11437"/>
                    </a:cubicBezTo>
                    <a:cubicBezTo>
                      <a:pt x="11878" y="11689"/>
                      <a:pt x="11657" y="11878"/>
                      <a:pt x="11468" y="11878"/>
                    </a:cubicBezTo>
                    <a:cubicBezTo>
                      <a:pt x="11248" y="11878"/>
                      <a:pt x="11027" y="11689"/>
                      <a:pt x="11027" y="11437"/>
                    </a:cubicBezTo>
                    <a:cubicBezTo>
                      <a:pt x="11027" y="11217"/>
                      <a:pt x="11248" y="11028"/>
                      <a:pt x="11468" y="11028"/>
                    </a:cubicBezTo>
                    <a:close/>
                    <a:moveTo>
                      <a:pt x="1229" y="1"/>
                    </a:moveTo>
                    <a:cubicBezTo>
                      <a:pt x="567" y="1"/>
                      <a:pt x="0" y="536"/>
                      <a:pt x="0" y="1198"/>
                    </a:cubicBezTo>
                    <a:cubicBezTo>
                      <a:pt x="0" y="1891"/>
                      <a:pt x="567" y="2458"/>
                      <a:pt x="1229" y="2458"/>
                    </a:cubicBezTo>
                    <a:cubicBezTo>
                      <a:pt x="1418" y="2458"/>
                      <a:pt x="1576" y="2427"/>
                      <a:pt x="1796" y="2364"/>
                    </a:cubicBezTo>
                    <a:lnTo>
                      <a:pt x="2836" y="3403"/>
                    </a:lnTo>
                    <a:cubicBezTo>
                      <a:pt x="2174" y="4222"/>
                      <a:pt x="1828" y="5231"/>
                      <a:pt x="1828" y="6302"/>
                    </a:cubicBezTo>
                    <a:cubicBezTo>
                      <a:pt x="1828" y="7341"/>
                      <a:pt x="2174" y="8381"/>
                      <a:pt x="2899" y="9200"/>
                    </a:cubicBezTo>
                    <a:lnTo>
                      <a:pt x="1796" y="10303"/>
                    </a:lnTo>
                    <a:cubicBezTo>
                      <a:pt x="1639" y="10240"/>
                      <a:pt x="1418" y="10177"/>
                      <a:pt x="1229" y="10177"/>
                    </a:cubicBezTo>
                    <a:cubicBezTo>
                      <a:pt x="567" y="10177"/>
                      <a:pt x="0" y="10744"/>
                      <a:pt x="0" y="11437"/>
                    </a:cubicBezTo>
                    <a:cubicBezTo>
                      <a:pt x="0" y="12130"/>
                      <a:pt x="567" y="12666"/>
                      <a:pt x="1229" y="12666"/>
                    </a:cubicBezTo>
                    <a:cubicBezTo>
                      <a:pt x="1891" y="12666"/>
                      <a:pt x="2489" y="12130"/>
                      <a:pt x="2489" y="11437"/>
                    </a:cubicBezTo>
                    <a:cubicBezTo>
                      <a:pt x="2489" y="11248"/>
                      <a:pt x="2458" y="11091"/>
                      <a:pt x="2363" y="10901"/>
                    </a:cubicBezTo>
                    <a:lnTo>
                      <a:pt x="3466" y="9799"/>
                    </a:lnTo>
                    <a:cubicBezTo>
                      <a:pt x="4317" y="10460"/>
                      <a:pt x="5325" y="10838"/>
                      <a:pt x="6396" y="10838"/>
                    </a:cubicBezTo>
                    <a:cubicBezTo>
                      <a:pt x="7467" y="10838"/>
                      <a:pt x="8475" y="10492"/>
                      <a:pt x="9263" y="9830"/>
                    </a:cubicBezTo>
                    <a:lnTo>
                      <a:pt x="10334" y="10901"/>
                    </a:lnTo>
                    <a:cubicBezTo>
                      <a:pt x="10240" y="11059"/>
                      <a:pt x="10208" y="11248"/>
                      <a:pt x="10208" y="11437"/>
                    </a:cubicBezTo>
                    <a:cubicBezTo>
                      <a:pt x="10208" y="12099"/>
                      <a:pt x="10775" y="12666"/>
                      <a:pt x="11468" y="12666"/>
                    </a:cubicBezTo>
                    <a:cubicBezTo>
                      <a:pt x="12130" y="12666"/>
                      <a:pt x="12697" y="12099"/>
                      <a:pt x="12697" y="11437"/>
                    </a:cubicBezTo>
                    <a:cubicBezTo>
                      <a:pt x="12697" y="10775"/>
                      <a:pt x="12130" y="10177"/>
                      <a:pt x="11468" y="10177"/>
                    </a:cubicBezTo>
                    <a:cubicBezTo>
                      <a:pt x="11279" y="10177"/>
                      <a:pt x="11122" y="10208"/>
                      <a:pt x="10933" y="10303"/>
                    </a:cubicBezTo>
                    <a:lnTo>
                      <a:pt x="9861" y="9232"/>
                    </a:lnTo>
                    <a:cubicBezTo>
                      <a:pt x="11279" y="7562"/>
                      <a:pt x="11279" y="5073"/>
                      <a:pt x="9861" y="3403"/>
                    </a:cubicBezTo>
                    <a:lnTo>
                      <a:pt x="10933" y="2364"/>
                    </a:lnTo>
                    <a:cubicBezTo>
                      <a:pt x="11122" y="2427"/>
                      <a:pt x="11279" y="2458"/>
                      <a:pt x="11468" y="2458"/>
                    </a:cubicBezTo>
                    <a:cubicBezTo>
                      <a:pt x="12130" y="2458"/>
                      <a:pt x="12697" y="1923"/>
                      <a:pt x="12697" y="1198"/>
                    </a:cubicBezTo>
                    <a:cubicBezTo>
                      <a:pt x="12697" y="536"/>
                      <a:pt x="12130" y="1"/>
                      <a:pt x="11468" y="1"/>
                    </a:cubicBezTo>
                    <a:cubicBezTo>
                      <a:pt x="10807" y="1"/>
                      <a:pt x="10208" y="536"/>
                      <a:pt x="10208" y="1198"/>
                    </a:cubicBezTo>
                    <a:cubicBezTo>
                      <a:pt x="10208" y="1419"/>
                      <a:pt x="10240" y="1576"/>
                      <a:pt x="10334" y="1765"/>
                    </a:cubicBezTo>
                    <a:lnTo>
                      <a:pt x="9263" y="2836"/>
                    </a:lnTo>
                    <a:cubicBezTo>
                      <a:pt x="8412" y="2127"/>
                      <a:pt x="7373" y="1773"/>
                      <a:pt x="6337" y="1773"/>
                    </a:cubicBezTo>
                    <a:cubicBezTo>
                      <a:pt x="5301" y="1773"/>
                      <a:pt x="4269" y="2127"/>
                      <a:pt x="3434" y="2836"/>
                    </a:cubicBezTo>
                    <a:lnTo>
                      <a:pt x="2363" y="1765"/>
                    </a:lnTo>
                    <a:cubicBezTo>
                      <a:pt x="2458" y="1608"/>
                      <a:pt x="2489" y="1419"/>
                      <a:pt x="2489" y="1198"/>
                    </a:cubicBezTo>
                    <a:cubicBezTo>
                      <a:pt x="2489" y="536"/>
                      <a:pt x="1954" y="1"/>
                      <a:pt x="1229" y="1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solidFill>
                  <a:srgbClr val="6D41FA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9C56139-53D9-323E-C5A1-95EA65B68D25}"/>
                </a:ext>
              </a:extLst>
            </p:cNvPr>
            <p:cNvSpPr txBox="1"/>
            <p:nvPr/>
          </p:nvSpPr>
          <p:spPr>
            <a:xfrm>
              <a:off x="2952547" y="3234142"/>
              <a:ext cx="1115861" cy="2240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7732184-C2EB-6ACC-13C3-30699EBF4AB4}"/>
              </a:ext>
            </a:extLst>
          </p:cNvPr>
          <p:cNvGrpSpPr/>
          <p:nvPr/>
        </p:nvGrpSpPr>
        <p:grpSpPr>
          <a:xfrm>
            <a:off x="5861812" y="2605486"/>
            <a:ext cx="1957920" cy="1729831"/>
            <a:chOff x="4463925" y="2676322"/>
            <a:chExt cx="1425369" cy="1259320"/>
          </a:xfrm>
        </p:grpSpPr>
        <p:grpSp>
          <p:nvGrpSpPr>
            <p:cNvPr id="55" name="Google Shape;124;p17">
              <a:extLst>
                <a:ext uri="{FF2B5EF4-FFF2-40B4-BE49-F238E27FC236}">
                  <a16:creationId xmlns:a16="http://schemas.microsoft.com/office/drawing/2014/main" id="{A5350B9D-D706-4B1A-A802-2933C45B6BC0}"/>
                </a:ext>
              </a:extLst>
            </p:cNvPr>
            <p:cNvGrpSpPr/>
            <p:nvPr/>
          </p:nvGrpSpPr>
          <p:grpSpPr>
            <a:xfrm>
              <a:off x="4463925" y="2676322"/>
              <a:ext cx="1425369" cy="1259320"/>
              <a:chOff x="4809510" y="1664173"/>
              <a:chExt cx="1779921" cy="1572569"/>
            </a:xfrm>
            <a:solidFill>
              <a:srgbClr val="0000FF"/>
            </a:solidFill>
          </p:grpSpPr>
          <p:grpSp>
            <p:nvGrpSpPr>
              <p:cNvPr id="67" name="Google Shape;125;p17">
                <a:extLst>
                  <a:ext uri="{FF2B5EF4-FFF2-40B4-BE49-F238E27FC236}">
                    <a16:creationId xmlns:a16="http://schemas.microsoft.com/office/drawing/2014/main" id="{0A571BBF-3DB8-8C89-26D0-018DBA0A262D}"/>
                  </a:ext>
                </a:extLst>
              </p:cNvPr>
              <p:cNvGrpSpPr/>
              <p:nvPr/>
            </p:nvGrpSpPr>
            <p:grpSpPr>
              <a:xfrm>
                <a:off x="4809510" y="1664173"/>
                <a:ext cx="1742370" cy="1393916"/>
                <a:chOff x="4534734" y="1782206"/>
                <a:chExt cx="1742370" cy="1393916"/>
              </a:xfrm>
              <a:grpFill/>
            </p:grpSpPr>
            <p:grpSp>
              <p:nvGrpSpPr>
                <p:cNvPr id="69" name="Google Shape;126;p17">
                  <a:extLst>
                    <a:ext uri="{FF2B5EF4-FFF2-40B4-BE49-F238E27FC236}">
                      <a16:creationId xmlns:a16="http://schemas.microsoft.com/office/drawing/2014/main" id="{975D78A1-5105-DC00-4B74-A4AB3C568804}"/>
                    </a:ext>
                  </a:extLst>
                </p:cNvPr>
                <p:cNvGrpSpPr/>
                <p:nvPr/>
              </p:nvGrpSpPr>
              <p:grpSpPr>
                <a:xfrm>
                  <a:off x="4534734" y="1782206"/>
                  <a:ext cx="1742370" cy="1393916"/>
                  <a:chOff x="4534829" y="1782212"/>
                  <a:chExt cx="1458660" cy="1166750"/>
                </a:xfrm>
                <a:grpFill/>
              </p:grpSpPr>
              <p:sp>
                <p:nvSpPr>
                  <p:cNvPr id="71" name="Google Shape;127;p17">
                    <a:extLst>
                      <a:ext uri="{FF2B5EF4-FFF2-40B4-BE49-F238E27FC236}">
                        <a16:creationId xmlns:a16="http://schemas.microsoft.com/office/drawing/2014/main" id="{246A7045-D426-6DBB-1FBC-39594ACE8429}"/>
                      </a:ext>
                    </a:extLst>
                  </p:cNvPr>
                  <p:cNvSpPr/>
                  <p:nvPr/>
                </p:nvSpPr>
                <p:spPr>
                  <a:xfrm>
                    <a:off x="4534829" y="1782212"/>
                    <a:ext cx="1458660" cy="1166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099" h="23342" extrusionOk="0">
                        <a:moveTo>
                          <a:pt x="16842" y="1"/>
                        </a:moveTo>
                        <a:cubicBezTo>
                          <a:pt x="14279" y="1"/>
                          <a:pt x="11752" y="843"/>
                          <a:pt x="9676" y="2455"/>
                        </a:cubicBezTo>
                        <a:cubicBezTo>
                          <a:pt x="9528" y="2561"/>
                          <a:pt x="9632" y="2756"/>
                          <a:pt x="9766" y="2756"/>
                        </a:cubicBezTo>
                        <a:cubicBezTo>
                          <a:pt x="9800" y="2756"/>
                          <a:pt x="9837" y="2743"/>
                          <a:pt x="9871" y="2713"/>
                        </a:cubicBezTo>
                        <a:cubicBezTo>
                          <a:pt x="11905" y="1134"/>
                          <a:pt x="14359" y="329"/>
                          <a:pt x="16828" y="329"/>
                        </a:cubicBezTo>
                        <a:cubicBezTo>
                          <a:pt x="18644" y="329"/>
                          <a:pt x="20468" y="765"/>
                          <a:pt x="22137" y="1648"/>
                        </a:cubicBezTo>
                        <a:cubicBezTo>
                          <a:pt x="26083" y="3732"/>
                          <a:pt x="28434" y="7936"/>
                          <a:pt x="28159" y="12388"/>
                        </a:cubicBezTo>
                        <a:cubicBezTo>
                          <a:pt x="27875" y="16840"/>
                          <a:pt x="25019" y="20716"/>
                          <a:pt x="20842" y="22295"/>
                        </a:cubicBezTo>
                        <a:cubicBezTo>
                          <a:pt x="19539" y="22788"/>
                          <a:pt x="18183" y="23028"/>
                          <a:pt x="16838" y="23028"/>
                        </a:cubicBezTo>
                        <a:cubicBezTo>
                          <a:pt x="13881" y="23028"/>
                          <a:pt x="10977" y="21869"/>
                          <a:pt x="8807" y="19705"/>
                        </a:cubicBezTo>
                        <a:cubicBezTo>
                          <a:pt x="8630" y="19528"/>
                          <a:pt x="8452" y="19341"/>
                          <a:pt x="8284" y="19146"/>
                        </a:cubicBezTo>
                        <a:lnTo>
                          <a:pt x="7761" y="18437"/>
                        </a:lnTo>
                        <a:lnTo>
                          <a:pt x="7654" y="18472"/>
                        </a:lnTo>
                        <a:cubicBezTo>
                          <a:pt x="7583" y="18499"/>
                          <a:pt x="7512" y="18525"/>
                          <a:pt x="7441" y="18543"/>
                        </a:cubicBezTo>
                        <a:cubicBezTo>
                          <a:pt x="6569" y="18774"/>
                          <a:pt x="5672" y="18889"/>
                          <a:pt x="4774" y="18889"/>
                        </a:cubicBezTo>
                        <a:cubicBezTo>
                          <a:pt x="4741" y="18889"/>
                          <a:pt x="4708" y="18889"/>
                          <a:pt x="4674" y="18889"/>
                        </a:cubicBezTo>
                        <a:cubicBezTo>
                          <a:pt x="3929" y="18889"/>
                          <a:pt x="3193" y="18827"/>
                          <a:pt x="2457" y="18712"/>
                        </a:cubicBezTo>
                        <a:cubicBezTo>
                          <a:pt x="1739" y="18579"/>
                          <a:pt x="1029" y="18383"/>
                          <a:pt x="355" y="18126"/>
                        </a:cubicBezTo>
                        <a:lnTo>
                          <a:pt x="355" y="15120"/>
                        </a:lnTo>
                        <a:cubicBezTo>
                          <a:pt x="932" y="15395"/>
                          <a:pt x="1535" y="15608"/>
                          <a:pt x="2164" y="15758"/>
                        </a:cubicBezTo>
                        <a:cubicBezTo>
                          <a:pt x="2794" y="15918"/>
                          <a:pt x="3442" y="15998"/>
                          <a:pt x="4089" y="16007"/>
                        </a:cubicBezTo>
                        <a:cubicBezTo>
                          <a:pt x="5020" y="16007"/>
                          <a:pt x="5685" y="15874"/>
                          <a:pt x="6129" y="15608"/>
                        </a:cubicBezTo>
                        <a:cubicBezTo>
                          <a:pt x="6581" y="15324"/>
                          <a:pt x="6812" y="14880"/>
                          <a:pt x="6812" y="14295"/>
                        </a:cubicBezTo>
                        <a:cubicBezTo>
                          <a:pt x="6812" y="13843"/>
                          <a:pt x="6688" y="13479"/>
                          <a:pt x="6448" y="13231"/>
                        </a:cubicBezTo>
                        <a:cubicBezTo>
                          <a:pt x="6217" y="12982"/>
                          <a:pt x="5845" y="12796"/>
                          <a:pt x="5339" y="12672"/>
                        </a:cubicBezTo>
                        <a:cubicBezTo>
                          <a:pt x="4758" y="12556"/>
                          <a:pt x="4168" y="12494"/>
                          <a:pt x="3578" y="12494"/>
                        </a:cubicBezTo>
                        <a:cubicBezTo>
                          <a:pt x="3538" y="12494"/>
                          <a:pt x="3499" y="12494"/>
                          <a:pt x="3459" y="12495"/>
                        </a:cubicBezTo>
                        <a:lnTo>
                          <a:pt x="2697" y="12495"/>
                        </a:lnTo>
                        <a:lnTo>
                          <a:pt x="2697" y="9763"/>
                        </a:lnTo>
                        <a:lnTo>
                          <a:pt x="3486" y="9763"/>
                        </a:lnTo>
                        <a:cubicBezTo>
                          <a:pt x="5650" y="9763"/>
                          <a:pt x="6741" y="9178"/>
                          <a:pt x="6741" y="8016"/>
                        </a:cubicBezTo>
                        <a:cubicBezTo>
                          <a:pt x="6767" y="7608"/>
                          <a:pt x="6563" y="7218"/>
                          <a:pt x="6209" y="6996"/>
                        </a:cubicBezTo>
                        <a:cubicBezTo>
                          <a:pt x="5880" y="6792"/>
                          <a:pt x="5437" y="6686"/>
                          <a:pt x="4896" y="6686"/>
                        </a:cubicBezTo>
                        <a:cubicBezTo>
                          <a:pt x="3947" y="6686"/>
                          <a:pt x="2963" y="6987"/>
                          <a:pt x="1960" y="7590"/>
                        </a:cubicBezTo>
                        <a:lnTo>
                          <a:pt x="435" y="5143"/>
                        </a:lnTo>
                        <a:cubicBezTo>
                          <a:pt x="1136" y="4672"/>
                          <a:pt x="1898" y="4309"/>
                          <a:pt x="2705" y="4078"/>
                        </a:cubicBezTo>
                        <a:cubicBezTo>
                          <a:pt x="3595" y="3847"/>
                          <a:pt x="4509" y="3732"/>
                          <a:pt x="5432" y="3732"/>
                        </a:cubicBezTo>
                        <a:cubicBezTo>
                          <a:pt x="5466" y="3732"/>
                          <a:pt x="5500" y="3732"/>
                          <a:pt x="5535" y="3732"/>
                        </a:cubicBezTo>
                        <a:cubicBezTo>
                          <a:pt x="5567" y="3732"/>
                          <a:pt x="5600" y="3732"/>
                          <a:pt x="5633" y="3732"/>
                        </a:cubicBezTo>
                        <a:cubicBezTo>
                          <a:pt x="6390" y="3732"/>
                          <a:pt x="7154" y="3830"/>
                          <a:pt x="7885" y="4043"/>
                        </a:cubicBezTo>
                        <a:cubicBezTo>
                          <a:pt x="7905" y="4050"/>
                          <a:pt x="7925" y="4053"/>
                          <a:pt x="7943" y="4053"/>
                        </a:cubicBezTo>
                        <a:cubicBezTo>
                          <a:pt x="8105" y="4053"/>
                          <a:pt x="8166" y="3797"/>
                          <a:pt x="7982" y="3741"/>
                        </a:cubicBezTo>
                        <a:cubicBezTo>
                          <a:pt x="7215" y="3511"/>
                          <a:pt x="6423" y="3404"/>
                          <a:pt x="5629" y="3404"/>
                        </a:cubicBezTo>
                        <a:cubicBezTo>
                          <a:pt x="5598" y="3404"/>
                          <a:pt x="5566" y="3404"/>
                          <a:pt x="5535" y="3404"/>
                        </a:cubicBezTo>
                        <a:cubicBezTo>
                          <a:pt x="5499" y="3404"/>
                          <a:pt x="5464" y="3404"/>
                          <a:pt x="5429" y="3404"/>
                        </a:cubicBezTo>
                        <a:cubicBezTo>
                          <a:pt x="4481" y="3404"/>
                          <a:pt x="3540" y="3520"/>
                          <a:pt x="2617" y="3759"/>
                        </a:cubicBezTo>
                        <a:cubicBezTo>
                          <a:pt x="1730" y="4016"/>
                          <a:pt x="887" y="4424"/>
                          <a:pt x="125" y="4956"/>
                        </a:cubicBezTo>
                        <a:lnTo>
                          <a:pt x="0" y="5045"/>
                        </a:lnTo>
                        <a:lnTo>
                          <a:pt x="1854" y="8034"/>
                        </a:lnTo>
                        <a:lnTo>
                          <a:pt x="1996" y="7945"/>
                        </a:lnTo>
                        <a:cubicBezTo>
                          <a:pt x="2989" y="7315"/>
                          <a:pt x="3965" y="7005"/>
                          <a:pt x="4896" y="7005"/>
                        </a:cubicBezTo>
                        <a:cubicBezTo>
                          <a:pt x="5375" y="7005"/>
                          <a:pt x="5756" y="7094"/>
                          <a:pt x="6040" y="7262"/>
                        </a:cubicBezTo>
                        <a:cubicBezTo>
                          <a:pt x="6297" y="7422"/>
                          <a:pt x="6439" y="7714"/>
                          <a:pt x="6421" y="8016"/>
                        </a:cubicBezTo>
                        <a:cubicBezTo>
                          <a:pt x="6421" y="8956"/>
                          <a:pt x="5428" y="9435"/>
                          <a:pt x="3486" y="9435"/>
                        </a:cubicBezTo>
                        <a:lnTo>
                          <a:pt x="2377" y="9435"/>
                        </a:lnTo>
                        <a:lnTo>
                          <a:pt x="2377" y="12814"/>
                        </a:lnTo>
                        <a:lnTo>
                          <a:pt x="3459" y="12814"/>
                        </a:lnTo>
                        <a:cubicBezTo>
                          <a:pt x="3503" y="12813"/>
                          <a:pt x="3546" y="12813"/>
                          <a:pt x="3590" y="12813"/>
                        </a:cubicBezTo>
                        <a:cubicBezTo>
                          <a:pt x="4158" y="12813"/>
                          <a:pt x="4725" y="12867"/>
                          <a:pt x="5277" y="12982"/>
                        </a:cubicBezTo>
                        <a:cubicBezTo>
                          <a:pt x="5721" y="13089"/>
                          <a:pt x="6049" y="13249"/>
                          <a:pt x="6226" y="13444"/>
                        </a:cubicBezTo>
                        <a:cubicBezTo>
                          <a:pt x="6413" y="13630"/>
                          <a:pt x="6501" y="13914"/>
                          <a:pt x="6501" y="14286"/>
                        </a:cubicBezTo>
                        <a:cubicBezTo>
                          <a:pt x="6501" y="14765"/>
                          <a:pt x="6324" y="15102"/>
                          <a:pt x="5969" y="15324"/>
                        </a:cubicBezTo>
                        <a:cubicBezTo>
                          <a:pt x="5588" y="15554"/>
                          <a:pt x="4958" y="15679"/>
                          <a:pt x="4098" y="15679"/>
                        </a:cubicBezTo>
                        <a:cubicBezTo>
                          <a:pt x="3477" y="15670"/>
                          <a:pt x="2856" y="15590"/>
                          <a:pt x="2244" y="15439"/>
                        </a:cubicBezTo>
                        <a:cubicBezTo>
                          <a:pt x="1561" y="15271"/>
                          <a:pt x="896" y="15022"/>
                          <a:pt x="275" y="14703"/>
                        </a:cubicBezTo>
                        <a:lnTo>
                          <a:pt x="36" y="14588"/>
                        </a:lnTo>
                        <a:lnTo>
                          <a:pt x="36" y="18339"/>
                        </a:lnTo>
                        <a:lnTo>
                          <a:pt x="142" y="18375"/>
                        </a:lnTo>
                        <a:cubicBezTo>
                          <a:pt x="878" y="18667"/>
                          <a:pt x="1632" y="18880"/>
                          <a:pt x="2413" y="19022"/>
                        </a:cubicBezTo>
                        <a:cubicBezTo>
                          <a:pt x="3167" y="19146"/>
                          <a:pt x="3929" y="19199"/>
                          <a:pt x="4692" y="19199"/>
                        </a:cubicBezTo>
                        <a:cubicBezTo>
                          <a:pt x="4752" y="19201"/>
                          <a:pt x="4812" y="19201"/>
                          <a:pt x="4872" y="19201"/>
                        </a:cubicBezTo>
                        <a:cubicBezTo>
                          <a:pt x="5770" y="19201"/>
                          <a:pt x="6666" y="19077"/>
                          <a:pt x="7539" y="18845"/>
                        </a:cubicBezTo>
                        <a:lnTo>
                          <a:pt x="7654" y="18809"/>
                        </a:lnTo>
                        <a:lnTo>
                          <a:pt x="8044" y="19341"/>
                        </a:lnTo>
                        <a:lnTo>
                          <a:pt x="8053" y="19350"/>
                        </a:lnTo>
                        <a:cubicBezTo>
                          <a:pt x="8222" y="19545"/>
                          <a:pt x="8408" y="19740"/>
                          <a:pt x="8594" y="19927"/>
                        </a:cubicBezTo>
                        <a:cubicBezTo>
                          <a:pt x="10776" y="22117"/>
                          <a:pt x="13747" y="23341"/>
                          <a:pt x="16842" y="23341"/>
                        </a:cubicBezTo>
                        <a:lnTo>
                          <a:pt x="16833" y="23341"/>
                        </a:lnTo>
                        <a:cubicBezTo>
                          <a:pt x="16842" y="23341"/>
                          <a:pt x="16852" y="23341"/>
                          <a:pt x="16861" y="23341"/>
                        </a:cubicBezTo>
                        <a:cubicBezTo>
                          <a:pt x="20620" y="23341"/>
                          <a:pt x="24146" y="21516"/>
                          <a:pt x="26332" y="18463"/>
                        </a:cubicBezTo>
                        <a:cubicBezTo>
                          <a:pt x="28522" y="15395"/>
                          <a:pt x="29099" y="11457"/>
                          <a:pt x="27884" y="7892"/>
                        </a:cubicBezTo>
                        <a:cubicBezTo>
                          <a:pt x="26660" y="4327"/>
                          <a:pt x="23786" y="1568"/>
                          <a:pt x="20177" y="486"/>
                        </a:cubicBezTo>
                        <a:cubicBezTo>
                          <a:pt x="19081" y="161"/>
                          <a:pt x="17958" y="1"/>
                          <a:pt x="16842" y="1"/>
                        </a:cubicBezTo>
                        <a:close/>
                      </a:path>
                    </a:pathLst>
                  </a:custGeom>
                  <a:solidFill>
                    <a:srgbClr val="002E48"/>
                  </a:solidFill>
                  <a:ln w="19050" cap="flat" cmpd="sng">
                    <a:solidFill>
                      <a:srgbClr val="002E48"/>
                    </a:solidFill>
                    <a:prstDash val="solid"/>
                    <a:miter lim="8868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2" name="Google Shape;128;p17">
                    <a:extLst>
                      <a:ext uri="{FF2B5EF4-FFF2-40B4-BE49-F238E27FC236}">
                        <a16:creationId xmlns:a16="http://schemas.microsoft.com/office/drawing/2014/main" id="{72183B9B-E61E-83AC-ED66-BAC803F665D4}"/>
                      </a:ext>
                    </a:extLst>
                  </p:cNvPr>
                  <p:cNvSpPr/>
                  <p:nvPr/>
                </p:nvSpPr>
                <p:spPr>
                  <a:xfrm>
                    <a:off x="4981164" y="1874784"/>
                    <a:ext cx="84966" cy="726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95" h="1454" extrusionOk="0">
                        <a:moveTo>
                          <a:pt x="967" y="0"/>
                        </a:moveTo>
                        <a:cubicBezTo>
                          <a:pt x="320" y="0"/>
                          <a:pt x="1" y="781"/>
                          <a:pt x="453" y="1242"/>
                        </a:cubicBezTo>
                        <a:cubicBezTo>
                          <a:pt x="602" y="1388"/>
                          <a:pt x="784" y="1454"/>
                          <a:pt x="963" y="1454"/>
                        </a:cubicBezTo>
                        <a:cubicBezTo>
                          <a:pt x="1337" y="1454"/>
                          <a:pt x="1695" y="1166"/>
                          <a:pt x="1695" y="727"/>
                        </a:cubicBezTo>
                        <a:cubicBezTo>
                          <a:pt x="1695" y="320"/>
                          <a:pt x="1375" y="0"/>
                          <a:pt x="967" y="0"/>
                        </a:cubicBezTo>
                        <a:close/>
                      </a:path>
                    </a:pathLst>
                  </a:custGeom>
                  <a:solidFill>
                    <a:srgbClr val="002E48"/>
                  </a:solidFill>
                  <a:ln>
                    <a:solidFill>
                      <a:srgbClr val="002E48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70" name="Google Shape;129;p17">
                  <a:extLst>
                    <a:ext uri="{FF2B5EF4-FFF2-40B4-BE49-F238E27FC236}">
                      <a16:creationId xmlns:a16="http://schemas.microsoft.com/office/drawing/2014/main" id="{E137D8DA-F40A-ADE9-CC5C-57F652F82474}"/>
                    </a:ext>
                  </a:extLst>
                </p:cNvPr>
                <p:cNvSpPr/>
                <p:nvPr/>
              </p:nvSpPr>
              <p:spPr>
                <a:xfrm>
                  <a:off x="4983018" y="2436807"/>
                  <a:ext cx="1120548" cy="6125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714" h="10258" extrusionOk="0">
                      <a:moveTo>
                        <a:pt x="9358" y="1"/>
                      </a:moveTo>
                      <a:cubicBezTo>
                        <a:pt x="9315" y="1"/>
                        <a:pt x="9273" y="23"/>
                        <a:pt x="9251" y="67"/>
                      </a:cubicBezTo>
                      <a:lnTo>
                        <a:pt x="8763" y="901"/>
                      </a:lnTo>
                      <a:lnTo>
                        <a:pt x="1" y="901"/>
                      </a:lnTo>
                      <a:cubicBezTo>
                        <a:pt x="1" y="6071"/>
                        <a:pt x="4196" y="10257"/>
                        <a:pt x="9357" y="10257"/>
                      </a:cubicBezTo>
                      <a:cubicBezTo>
                        <a:pt x="14528" y="10257"/>
                        <a:pt x="18714" y="6071"/>
                        <a:pt x="18714" y="901"/>
                      </a:cubicBezTo>
                      <a:lnTo>
                        <a:pt x="9951" y="901"/>
                      </a:lnTo>
                      <a:lnTo>
                        <a:pt x="9472" y="67"/>
                      </a:lnTo>
                      <a:cubicBezTo>
                        <a:pt x="9446" y="23"/>
                        <a:pt x="9402" y="1"/>
                        <a:pt x="9358" y="1"/>
                      </a:cubicBezTo>
                      <a:close/>
                    </a:path>
                  </a:pathLst>
                </a:custGeom>
                <a:solidFill>
                  <a:srgbClr val="002E48"/>
                </a:solidFill>
                <a:ln>
                  <a:solidFill>
                    <a:srgbClr val="6D41FA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68" name="Google Shape;130;p17">
                <a:extLst>
                  <a:ext uri="{FF2B5EF4-FFF2-40B4-BE49-F238E27FC236}">
                    <a16:creationId xmlns:a16="http://schemas.microsoft.com/office/drawing/2014/main" id="{61A9AE79-A072-5752-B2EA-9BF8313FA8F6}"/>
                  </a:ext>
                </a:extLst>
              </p:cNvPr>
              <p:cNvSpPr/>
              <p:nvPr/>
            </p:nvSpPr>
            <p:spPr>
              <a:xfrm>
                <a:off x="5049477" y="3219992"/>
                <a:ext cx="153995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17497" h="363" extrusionOk="0">
                    <a:moveTo>
                      <a:pt x="247" y="0"/>
                    </a:moveTo>
                    <a:cubicBezTo>
                      <a:pt x="0" y="0"/>
                      <a:pt x="0" y="363"/>
                      <a:pt x="247" y="363"/>
                    </a:cubicBezTo>
                    <a:lnTo>
                      <a:pt x="17250" y="363"/>
                    </a:lnTo>
                    <a:cubicBezTo>
                      <a:pt x="17497" y="363"/>
                      <a:pt x="17497" y="0"/>
                      <a:pt x="17250" y="0"/>
                    </a:cubicBezTo>
                    <a:close/>
                  </a:path>
                </a:pathLst>
              </a:custGeom>
              <a:solidFill>
                <a:srgbClr val="6D41FA"/>
              </a:solidFill>
              <a:ln w="28575" cap="flat" cmpd="sng">
                <a:solidFill>
                  <a:srgbClr val="6D41FA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6" name="Google Shape;163;p17">
              <a:extLst>
                <a:ext uri="{FF2B5EF4-FFF2-40B4-BE49-F238E27FC236}">
                  <a16:creationId xmlns:a16="http://schemas.microsoft.com/office/drawing/2014/main" id="{6E9DDF5F-8BF5-03B9-13FE-2526BC12449F}"/>
                </a:ext>
              </a:extLst>
            </p:cNvPr>
            <p:cNvGrpSpPr/>
            <p:nvPr/>
          </p:nvGrpSpPr>
          <p:grpSpPr>
            <a:xfrm>
              <a:off x="5067267" y="2845920"/>
              <a:ext cx="293613" cy="293431"/>
              <a:chOff x="6479471" y="2079003"/>
              <a:chExt cx="348923" cy="348706"/>
            </a:xfrm>
            <a:solidFill>
              <a:schemeClr val="tx1"/>
            </a:solidFill>
          </p:grpSpPr>
          <p:sp>
            <p:nvSpPr>
              <p:cNvPr id="58" name="Google Shape;164;p17">
                <a:extLst>
                  <a:ext uri="{FF2B5EF4-FFF2-40B4-BE49-F238E27FC236}">
                    <a16:creationId xmlns:a16="http://schemas.microsoft.com/office/drawing/2014/main" id="{01EE8934-6611-C8AC-C7BE-C2771053351F}"/>
                  </a:ext>
                </a:extLst>
              </p:cNvPr>
              <p:cNvSpPr/>
              <p:nvPr/>
            </p:nvSpPr>
            <p:spPr>
              <a:xfrm>
                <a:off x="6479471" y="2200291"/>
                <a:ext cx="38170" cy="22566"/>
              </a:xfrm>
              <a:custGeom>
                <a:avLst/>
                <a:gdLst/>
                <a:ahLst/>
                <a:cxnLst/>
                <a:rect l="l" t="t" r="r" b="b"/>
                <a:pathLst>
                  <a:path w="1387" h="820" extrusionOk="0">
                    <a:moveTo>
                      <a:pt x="379" y="0"/>
                    </a:moveTo>
                    <a:cubicBezTo>
                      <a:pt x="158" y="0"/>
                      <a:pt x="1" y="189"/>
                      <a:pt x="1" y="378"/>
                    </a:cubicBezTo>
                    <a:cubicBezTo>
                      <a:pt x="1" y="630"/>
                      <a:pt x="190" y="819"/>
                      <a:pt x="379" y="819"/>
                    </a:cubicBezTo>
                    <a:lnTo>
                      <a:pt x="946" y="819"/>
                    </a:lnTo>
                    <a:cubicBezTo>
                      <a:pt x="1166" y="819"/>
                      <a:pt x="1387" y="630"/>
                      <a:pt x="1387" y="378"/>
                    </a:cubicBezTo>
                    <a:cubicBezTo>
                      <a:pt x="1387" y="189"/>
                      <a:pt x="1166" y="0"/>
                      <a:pt x="946" y="0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59" name="Google Shape;165;p17">
                <a:extLst>
                  <a:ext uri="{FF2B5EF4-FFF2-40B4-BE49-F238E27FC236}">
                    <a16:creationId xmlns:a16="http://schemas.microsoft.com/office/drawing/2014/main" id="{7906BA40-8615-7E7A-D650-2B64DFE25047}"/>
                  </a:ext>
                </a:extLst>
              </p:cNvPr>
              <p:cNvGrpSpPr/>
              <p:nvPr/>
            </p:nvGrpSpPr>
            <p:grpSpPr>
              <a:xfrm>
                <a:off x="6520582" y="2079003"/>
                <a:ext cx="307811" cy="348706"/>
                <a:chOff x="-60218325" y="2304850"/>
                <a:chExt cx="279625" cy="316775"/>
              </a:xfrm>
              <a:grpFill/>
            </p:grpSpPr>
            <p:sp>
              <p:nvSpPr>
                <p:cNvPr id="60" name="Google Shape;166;p17">
                  <a:extLst>
                    <a:ext uri="{FF2B5EF4-FFF2-40B4-BE49-F238E27FC236}">
                      <a16:creationId xmlns:a16="http://schemas.microsoft.com/office/drawing/2014/main" id="{F839CA7C-C49A-4E18-4DA6-294D296FBA8C}"/>
                    </a:ext>
                  </a:extLst>
                </p:cNvPr>
                <p:cNvSpPr/>
                <p:nvPr/>
              </p:nvSpPr>
              <p:spPr>
                <a:xfrm>
                  <a:off x="-60218325" y="2304850"/>
                  <a:ext cx="235525" cy="316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21" h="12671" extrusionOk="0">
                      <a:moveTo>
                        <a:pt x="4884" y="825"/>
                      </a:moveTo>
                      <a:cubicBezTo>
                        <a:pt x="6994" y="825"/>
                        <a:pt x="8633" y="2463"/>
                        <a:pt x="8633" y="4542"/>
                      </a:cubicBezTo>
                      <a:cubicBezTo>
                        <a:pt x="8570" y="6023"/>
                        <a:pt x="7688" y="7378"/>
                        <a:pt x="6364" y="7945"/>
                      </a:cubicBezTo>
                      <a:cubicBezTo>
                        <a:pt x="6207" y="8039"/>
                        <a:pt x="6112" y="8165"/>
                        <a:pt x="6112" y="8354"/>
                      </a:cubicBezTo>
                      <a:lnTo>
                        <a:pt x="6112" y="8543"/>
                      </a:lnTo>
                      <a:lnTo>
                        <a:pt x="3623" y="8543"/>
                      </a:lnTo>
                      <a:lnTo>
                        <a:pt x="3623" y="8354"/>
                      </a:lnTo>
                      <a:cubicBezTo>
                        <a:pt x="3623" y="8197"/>
                        <a:pt x="3560" y="8039"/>
                        <a:pt x="3403" y="7945"/>
                      </a:cubicBezTo>
                      <a:cubicBezTo>
                        <a:pt x="1828" y="7251"/>
                        <a:pt x="914" y="5582"/>
                        <a:pt x="1229" y="3880"/>
                      </a:cubicBezTo>
                      <a:cubicBezTo>
                        <a:pt x="1481" y="2431"/>
                        <a:pt x="2647" y="1203"/>
                        <a:pt x="4096" y="888"/>
                      </a:cubicBezTo>
                      <a:cubicBezTo>
                        <a:pt x="4379" y="856"/>
                        <a:pt x="4663" y="825"/>
                        <a:pt x="4884" y="825"/>
                      </a:cubicBezTo>
                      <a:close/>
                      <a:moveTo>
                        <a:pt x="6081" y="9362"/>
                      </a:moveTo>
                      <a:lnTo>
                        <a:pt x="6081" y="10213"/>
                      </a:lnTo>
                      <a:lnTo>
                        <a:pt x="3592" y="10213"/>
                      </a:lnTo>
                      <a:lnTo>
                        <a:pt x="3592" y="9362"/>
                      </a:lnTo>
                      <a:close/>
                      <a:moveTo>
                        <a:pt x="5986" y="11032"/>
                      </a:moveTo>
                      <a:cubicBezTo>
                        <a:pt x="5829" y="11505"/>
                        <a:pt x="5419" y="11851"/>
                        <a:pt x="4852" y="11851"/>
                      </a:cubicBezTo>
                      <a:cubicBezTo>
                        <a:pt x="4316" y="11851"/>
                        <a:pt x="3875" y="11505"/>
                        <a:pt x="3686" y="11032"/>
                      </a:cubicBezTo>
                      <a:close/>
                      <a:moveTo>
                        <a:pt x="4842" y="0"/>
                      </a:moveTo>
                      <a:cubicBezTo>
                        <a:pt x="4526" y="0"/>
                        <a:pt x="4202" y="32"/>
                        <a:pt x="3875" y="100"/>
                      </a:cubicBezTo>
                      <a:cubicBezTo>
                        <a:pt x="2111" y="509"/>
                        <a:pt x="693" y="1959"/>
                        <a:pt x="378" y="3723"/>
                      </a:cubicBezTo>
                      <a:cubicBezTo>
                        <a:pt x="0" y="5834"/>
                        <a:pt x="1071" y="7724"/>
                        <a:pt x="2773" y="8575"/>
                      </a:cubicBezTo>
                      <a:lnTo>
                        <a:pt x="2773" y="10591"/>
                      </a:lnTo>
                      <a:cubicBezTo>
                        <a:pt x="2773" y="11725"/>
                        <a:pt x="3718" y="12670"/>
                        <a:pt x="4852" y="12670"/>
                      </a:cubicBezTo>
                      <a:cubicBezTo>
                        <a:pt x="5986" y="12670"/>
                        <a:pt x="6963" y="11725"/>
                        <a:pt x="6963" y="10591"/>
                      </a:cubicBezTo>
                      <a:lnTo>
                        <a:pt x="6963" y="8575"/>
                      </a:lnTo>
                      <a:cubicBezTo>
                        <a:pt x="8444" y="7787"/>
                        <a:pt x="9420" y="6243"/>
                        <a:pt x="9420" y="4511"/>
                      </a:cubicBezTo>
                      <a:cubicBezTo>
                        <a:pt x="9392" y="1995"/>
                        <a:pt x="7331" y="0"/>
                        <a:pt x="4842" y="0"/>
                      </a:cubicBezTo>
                      <a:close/>
                    </a:path>
                  </a:pathLst>
                </a:custGeom>
                <a:solidFill>
                  <a:srgbClr val="6D41FA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1" name="Google Shape;167;p17">
                  <a:extLst>
                    <a:ext uri="{FF2B5EF4-FFF2-40B4-BE49-F238E27FC236}">
                      <a16:creationId xmlns:a16="http://schemas.microsoft.com/office/drawing/2014/main" id="{1228F885-C787-E571-4842-53728E37E989}"/>
                    </a:ext>
                  </a:extLst>
                </p:cNvPr>
                <p:cNvSpPr/>
                <p:nvPr/>
              </p:nvSpPr>
              <p:spPr>
                <a:xfrm>
                  <a:off x="-60127750" y="2347500"/>
                  <a:ext cx="62250" cy="145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90" h="5830" extrusionOk="0">
                      <a:moveTo>
                        <a:pt x="1229" y="1"/>
                      </a:moveTo>
                      <a:cubicBezTo>
                        <a:pt x="1009" y="1"/>
                        <a:pt x="851" y="190"/>
                        <a:pt x="851" y="379"/>
                      </a:cubicBezTo>
                      <a:lnTo>
                        <a:pt x="851" y="662"/>
                      </a:lnTo>
                      <a:cubicBezTo>
                        <a:pt x="378" y="820"/>
                        <a:pt x="0" y="1292"/>
                        <a:pt x="0" y="1828"/>
                      </a:cubicBezTo>
                      <a:cubicBezTo>
                        <a:pt x="0" y="2521"/>
                        <a:pt x="567" y="2899"/>
                        <a:pt x="1009" y="3214"/>
                      </a:cubicBezTo>
                      <a:cubicBezTo>
                        <a:pt x="1324" y="3466"/>
                        <a:pt x="1670" y="3687"/>
                        <a:pt x="1670" y="3939"/>
                      </a:cubicBezTo>
                      <a:cubicBezTo>
                        <a:pt x="1670" y="4159"/>
                        <a:pt x="1481" y="4348"/>
                        <a:pt x="1229" y="4348"/>
                      </a:cubicBezTo>
                      <a:cubicBezTo>
                        <a:pt x="1009" y="4348"/>
                        <a:pt x="851" y="4159"/>
                        <a:pt x="851" y="3939"/>
                      </a:cubicBezTo>
                      <a:cubicBezTo>
                        <a:pt x="851" y="3687"/>
                        <a:pt x="630" y="3498"/>
                        <a:pt x="441" y="3498"/>
                      </a:cubicBezTo>
                      <a:cubicBezTo>
                        <a:pt x="221" y="3498"/>
                        <a:pt x="0" y="3687"/>
                        <a:pt x="0" y="3939"/>
                      </a:cubicBezTo>
                      <a:cubicBezTo>
                        <a:pt x="0" y="4474"/>
                        <a:pt x="378" y="4915"/>
                        <a:pt x="851" y="5104"/>
                      </a:cubicBezTo>
                      <a:lnTo>
                        <a:pt x="851" y="5388"/>
                      </a:lnTo>
                      <a:cubicBezTo>
                        <a:pt x="851" y="5608"/>
                        <a:pt x="1040" y="5829"/>
                        <a:pt x="1229" y="5829"/>
                      </a:cubicBezTo>
                      <a:cubicBezTo>
                        <a:pt x="1481" y="5829"/>
                        <a:pt x="1670" y="5608"/>
                        <a:pt x="1670" y="5388"/>
                      </a:cubicBezTo>
                      <a:lnTo>
                        <a:pt x="1670" y="5104"/>
                      </a:lnTo>
                      <a:cubicBezTo>
                        <a:pt x="2143" y="4947"/>
                        <a:pt x="2489" y="4474"/>
                        <a:pt x="2489" y="3939"/>
                      </a:cubicBezTo>
                      <a:cubicBezTo>
                        <a:pt x="2489" y="3246"/>
                        <a:pt x="1954" y="2868"/>
                        <a:pt x="1513" y="2553"/>
                      </a:cubicBezTo>
                      <a:cubicBezTo>
                        <a:pt x="1198" y="2300"/>
                        <a:pt x="851" y="2080"/>
                        <a:pt x="851" y="1828"/>
                      </a:cubicBezTo>
                      <a:cubicBezTo>
                        <a:pt x="788" y="1607"/>
                        <a:pt x="1009" y="1418"/>
                        <a:pt x="1229" y="1418"/>
                      </a:cubicBezTo>
                      <a:cubicBezTo>
                        <a:pt x="1481" y="1418"/>
                        <a:pt x="1670" y="1607"/>
                        <a:pt x="1670" y="1828"/>
                      </a:cubicBezTo>
                      <a:cubicBezTo>
                        <a:pt x="1670" y="2080"/>
                        <a:pt x="1859" y="2269"/>
                        <a:pt x="2048" y="2269"/>
                      </a:cubicBezTo>
                      <a:cubicBezTo>
                        <a:pt x="2300" y="2269"/>
                        <a:pt x="2489" y="2080"/>
                        <a:pt x="2489" y="1828"/>
                      </a:cubicBezTo>
                      <a:cubicBezTo>
                        <a:pt x="2489" y="1292"/>
                        <a:pt x="2143" y="851"/>
                        <a:pt x="1670" y="662"/>
                      </a:cubicBezTo>
                      <a:lnTo>
                        <a:pt x="1670" y="379"/>
                      </a:lnTo>
                      <a:cubicBezTo>
                        <a:pt x="1670" y="158"/>
                        <a:pt x="1481" y="1"/>
                        <a:pt x="1229" y="1"/>
                      </a:cubicBezTo>
                      <a:close/>
                    </a:path>
                  </a:pathLst>
                </a:custGeom>
                <a:solidFill>
                  <a:srgbClr val="6D41FA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2" name="Google Shape;168;p17">
                  <a:extLst>
                    <a:ext uri="{FF2B5EF4-FFF2-40B4-BE49-F238E27FC236}">
                      <a16:creationId xmlns:a16="http://schemas.microsoft.com/office/drawing/2014/main" id="{6C01597D-03FF-319B-E268-DC2F3848B913}"/>
                    </a:ext>
                  </a:extLst>
                </p:cNvPr>
                <p:cNvSpPr/>
                <p:nvPr/>
              </p:nvSpPr>
              <p:spPr>
                <a:xfrm>
                  <a:off x="-60212825" y="2510750"/>
                  <a:ext cx="32325" cy="30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3" h="1213" extrusionOk="0">
                      <a:moveTo>
                        <a:pt x="836" y="0"/>
                      </a:moveTo>
                      <a:cubicBezTo>
                        <a:pt x="725" y="0"/>
                        <a:pt x="615" y="39"/>
                        <a:pt x="536" y="118"/>
                      </a:cubicBezTo>
                      <a:lnTo>
                        <a:pt x="158" y="496"/>
                      </a:lnTo>
                      <a:cubicBezTo>
                        <a:pt x="1" y="654"/>
                        <a:pt x="1" y="906"/>
                        <a:pt x="158" y="1095"/>
                      </a:cubicBezTo>
                      <a:cubicBezTo>
                        <a:pt x="237" y="1174"/>
                        <a:pt x="340" y="1213"/>
                        <a:pt x="442" y="1213"/>
                      </a:cubicBezTo>
                      <a:cubicBezTo>
                        <a:pt x="544" y="1213"/>
                        <a:pt x="647" y="1174"/>
                        <a:pt x="725" y="1095"/>
                      </a:cubicBezTo>
                      <a:lnTo>
                        <a:pt x="1135" y="717"/>
                      </a:lnTo>
                      <a:cubicBezTo>
                        <a:pt x="1293" y="559"/>
                        <a:pt x="1293" y="276"/>
                        <a:pt x="1135" y="118"/>
                      </a:cubicBezTo>
                      <a:cubicBezTo>
                        <a:pt x="1056" y="39"/>
                        <a:pt x="946" y="0"/>
                        <a:pt x="836" y="0"/>
                      </a:cubicBezTo>
                      <a:close/>
                    </a:path>
                  </a:pathLst>
                </a:custGeom>
                <a:solidFill>
                  <a:srgbClr val="6D41FA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" name="Google Shape;169;p17">
                  <a:extLst>
                    <a:ext uri="{FF2B5EF4-FFF2-40B4-BE49-F238E27FC236}">
                      <a16:creationId xmlns:a16="http://schemas.microsoft.com/office/drawing/2014/main" id="{875F165F-B4EE-FC37-7A12-AEB1FFC6C3FA}"/>
                    </a:ext>
                  </a:extLst>
                </p:cNvPr>
                <p:cNvSpPr/>
                <p:nvPr/>
              </p:nvSpPr>
              <p:spPr>
                <a:xfrm>
                  <a:off x="-60012750" y="2310675"/>
                  <a:ext cx="32300" cy="30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2" h="1214" extrusionOk="0">
                      <a:moveTo>
                        <a:pt x="835" y="1"/>
                      </a:moveTo>
                      <a:cubicBezTo>
                        <a:pt x="725" y="1"/>
                        <a:pt x="614" y="40"/>
                        <a:pt x="536" y="119"/>
                      </a:cubicBezTo>
                      <a:lnTo>
                        <a:pt x="126" y="528"/>
                      </a:lnTo>
                      <a:cubicBezTo>
                        <a:pt x="0" y="686"/>
                        <a:pt x="0" y="938"/>
                        <a:pt x="126" y="1096"/>
                      </a:cubicBezTo>
                      <a:cubicBezTo>
                        <a:pt x="205" y="1174"/>
                        <a:pt x="315" y="1214"/>
                        <a:pt x="425" y="1214"/>
                      </a:cubicBezTo>
                      <a:cubicBezTo>
                        <a:pt x="536" y="1214"/>
                        <a:pt x="646" y="1174"/>
                        <a:pt x="725" y="1096"/>
                      </a:cubicBezTo>
                      <a:lnTo>
                        <a:pt x="1134" y="718"/>
                      </a:lnTo>
                      <a:cubicBezTo>
                        <a:pt x="1292" y="560"/>
                        <a:pt x="1292" y="276"/>
                        <a:pt x="1134" y="119"/>
                      </a:cubicBezTo>
                      <a:cubicBezTo>
                        <a:pt x="1056" y="40"/>
                        <a:pt x="945" y="1"/>
                        <a:pt x="835" y="1"/>
                      </a:cubicBezTo>
                      <a:close/>
                    </a:path>
                  </a:pathLst>
                </a:custGeom>
                <a:solidFill>
                  <a:srgbClr val="6D41FA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" name="Google Shape;170;p17">
                  <a:extLst>
                    <a:ext uri="{FF2B5EF4-FFF2-40B4-BE49-F238E27FC236}">
                      <a16:creationId xmlns:a16="http://schemas.microsoft.com/office/drawing/2014/main" id="{C7D825D6-2A75-DB68-7B76-7F1213FA522F}"/>
                    </a:ext>
                  </a:extLst>
                </p:cNvPr>
                <p:cNvSpPr/>
                <p:nvPr/>
              </p:nvSpPr>
              <p:spPr>
                <a:xfrm>
                  <a:off x="-60012750" y="2510750"/>
                  <a:ext cx="32300" cy="30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2" h="1213" extrusionOk="0">
                      <a:moveTo>
                        <a:pt x="425" y="0"/>
                      </a:moveTo>
                      <a:cubicBezTo>
                        <a:pt x="315" y="0"/>
                        <a:pt x="205" y="39"/>
                        <a:pt x="126" y="118"/>
                      </a:cubicBezTo>
                      <a:cubicBezTo>
                        <a:pt x="0" y="276"/>
                        <a:pt x="0" y="559"/>
                        <a:pt x="126" y="717"/>
                      </a:cubicBezTo>
                      <a:lnTo>
                        <a:pt x="536" y="1095"/>
                      </a:lnTo>
                      <a:cubicBezTo>
                        <a:pt x="614" y="1174"/>
                        <a:pt x="725" y="1213"/>
                        <a:pt x="835" y="1213"/>
                      </a:cubicBezTo>
                      <a:cubicBezTo>
                        <a:pt x="945" y="1213"/>
                        <a:pt x="1056" y="1174"/>
                        <a:pt x="1134" y="1095"/>
                      </a:cubicBezTo>
                      <a:cubicBezTo>
                        <a:pt x="1292" y="937"/>
                        <a:pt x="1292" y="654"/>
                        <a:pt x="1134" y="496"/>
                      </a:cubicBezTo>
                      <a:lnTo>
                        <a:pt x="725" y="118"/>
                      </a:lnTo>
                      <a:cubicBezTo>
                        <a:pt x="646" y="39"/>
                        <a:pt x="536" y="0"/>
                        <a:pt x="425" y="0"/>
                      </a:cubicBezTo>
                      <a:close/>
                    </a:path>
                  </a:pathLst>
                </a:custGeom>
                <a:solidFill>
                  <a:srgbClr val="6D41FA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5" name="Google Shape;171;p17">
                  <a:extLst>
                    <a:ext uri="{FF2B5EF4-FFF2-40B4-BE49-F238E27FC236}">
                      <a16:creationId xmlns:a16="http://schemas.microsoft.com/office/drawing/2014/main" id="{A262BCA9-EEA4-00C7-7119-4042AE196327}"/>
                    </a:ext>
                  </a:extLst>
                </p:cNvPr>
                <p:cNvSpPr/>
                <p:nvPr/>
              </p:nvSpPr>
              <p:spPr>
                <a:xfrm>
                  <a:off x="-60212825" y="2310675"/>
                  <a:ext cx="32325" cy="30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3" h="1214" extrusionOk="0">
                      <a:moveTo>
                        <a:pt x="442" y="1"/>
                      </a:moveTo>
                      <a:cubicBezTo>
                        <a:pt x="340" y="1"/>
                        <a:pt x="237" y="40"/>
                        <a:pt x="158" y="119"/>
                      </a:cubicBezTo>
                      <a:cubicBezTo>
                        <a:pt x="1" y="276"/>
                        <a:pt x="1" y="560"/>
                        <a:pt x="158" y="718"/>
                      </a:cubicBezTo>
                      <a:lnTo>
                        <a:pt x="536" y="1096"/>
                      </a:lnTo>
                      <a:cubicBezTo>
                        <a:pt x="615" y="1174"/>
                        <a:pt x="725" y="1214"/>
                        <a:pt x="836" y="1214"/>
                      </a:cubicBezTo>
                      <a:cubicBezTo>
                        <a:pt x="946" y="1214"/>
                        <a:pt x="1056" y="1174"/>
                        <a:pt x="1135" y="1096"/>
                      </a:cubicBezTo>
                      <a:cubicBezTo>
                        <a:pt x="1293" y="938"/>
                        <a:pt x="1293" y="686"/>
                        <a:pt x="1135" y="528"/>
                      </a:cubicBezTo>
                      <a:lnTo>
                        <a:pt x="725" y="119"/>
                      </a:lnTo>
                      <a:cubicBezTo>
                        <a:pt x="647" y="40"/>
                        <a:pt x="544" y="1"/>
                        <a:pt x="442" y="1"/>
                      </a:cubicBezTo>
                      <a:close/>
                    </a:path>
                  </a:pathLst>
                </a:custGeom>
                <a:solidFill>
                  <a:srgbClr val="6D41FA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6" name="Google Shape;172;p17">
                  <a:extLst>
                    <a:ext uri="{FF2B5EF4-FFF2-40B4-BE49-F238E27FC236}">
                      <a16:creationId xmlns:a16="http://schemas.microsoft.com/office/drawing/2014/main" id="{83420F1F-84CD-DDB2-6663-BEBEB322BEB9}"/>
                    </a:ext>
                  </a:extLst>
                </p:cNvPr>
                <p:cNvSpPr/>
                <p:nvPr/>
              </p:nvSpPr>
              <p:spPr>
                <a:xfrm>
                  <a:off x="-59974175" y="2415250"/>
                  <a:ext cx="35475" cy="2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19" h="820" extrusionOk="0">
                      <a:moveTo>
                        <a:pt x="442" y="0"/>
                      </a:moveTo>
                      <a:cubicBezTo>
                        <a:pt x="221" y="0"/>
                        <a:pt x="1" y="189"/>
                        <a:pt x="1" y="378"/>
                      </a:cubicBezTo>
                      <a:cubicBezTo>
                        <a:pt x="1" y="630"/>
                        <a:pt x="221" y="819"/>
                        <a:pt x="442" y="819"/>
                      </a:cubicBezTo>
                      <a:lnTo>
                        <a:pt x="1009" y="819"/>
                      </a:lnTo>
                      <a:cubicBezTo>
                        <a:pt x="1230" y="819"/>
                        <a:pt x="1387" y="630"/>
                        <a:pt x="1387" y="378"/>
                      </a:cubicBezTo>
                      <a:cubicBezTo>
                        <a:pt x="1419" y="189"/>
                        <a:pt x="1230" y="0"/>
                        <a:pt x="1009" y="0"/>
                      </a:cubicBezTo>
                      <a:close/>
                    </a:path>
                  </a:pathLst>
                </a:custGeom>
                <a:solidFill>
                  <a:srgbClr val="6D41FA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9F51056-9B50-BC32-F5C0-856300435D17}"/>
                </a:ext>
              </a:extLst>
            </p:cNvPr>
            <p:cNvSpPr txBox="1"/>
            <p:nvPr/>
          </p:nvSpPr>
          <p:spPr>
            <a:xfrm>
              <a:off x="4727881" y="3234142"/>
              <a:ext cx="1115861" cy="2240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8C47FCBC-A5D5-34B1-D783-7E6998ED1A70}"/>
              </a:ext>
            </a:extLst>
          </p:cNvPr>
          <p:cNvGrpSpPr/>
          <p:nvPr/>
        </p:nvGrpSpPr>
        <p:grpSpPr>
          <a:xfrm>
            <a:off x="8337192" y="2644476"/>
            <a:ext cx="1939146" cy="1690841"/>
            <a:chOff x="6266006" y="2704707"/>
            <a:chExt cx="1411701" cy="1230935"/>
          </a:xfrm>
        </p:grpSpPr>
        <p:grpSp>
          <p:nvGrpSpPr>
            <p:cNvPr id="74" name="Google Shape;131;p17">
              <a:extLst>
                <a:ext uri="{FF2B5EF4-FFF2-40B4-BE49-F238E27FC236}">
                  <a16:creationId xmlns:a16="http://schemas.microsoft.com/office/drawing/2014/main" id="{D4871B7A-9FE2-A7C0-C3F8-B486F6B88128}"/>
                </a:ext>
              </a:extLst>
            </p:cNvPr>
            <p:cNvGrpSpPr/>
            <p:nvPr/>
          </p:nvGrpSpPr>
          <p:grpSpPr>
            <a:xfrm>
              <a:off x="6266006" y="2704707"/>
              <a:ext cx="1411701" cy="1230935"/>
              <a:chOff x="6986652" y="1699618"/>
              <a:chExt cx="1762854" cy="1537124"/>
            </a:xfrm>
            <a:solidFill>
              <a:srgbClr val="0000FF"/>
            </a:solidFill>
          </p:grpSpPr>
          <p:grpSp>
            <p:nvGrpSpPr>
              <p:cNvPr id="82" name="Google Shape;132;p17">
                <a:extLst>
                  <a:ext uri="{FF2B5EF4-FFF2-40B4-BE49-F238E27FC236}">
                    <a16:creationId xmlns:a16="http://schemas.microsoft.com/office/drawing/2014/main" id="{19116AF7-D404-4851-9487-B1B07A00F299}"/>
                  </a:ext>
                </a:extLst>
              </p:cNvPr>
              <p:cNvGrpSpPr/>
              <p:nvPr/>
            </p:nvGrpSpPr>
            <p:grpSpPr>
              <a:xfrm>
                <a:off x="6986652" y="1699618"/>
                <a:ext cx="1742456" cy="1358469"/>
                <a:chOff x="6030102" y="1773801"/>
                <a:chExt cx="1742456" cy="1358469"/>
              </a:xfrm>
              <a:grpFill/>
            </p:grpSpPr>
            <p:sp>
              <p:nvSpPr>
                <p:cNvPr id="84" name="Google Shape;133;p17">
                  <a:extLst>
                    <a:ext uri="{FF2B5EF4-FFF2-40B4-BE49-F238E27FC236}">
                      <a16:creationId xmlns:a16="http://schemas.microsoft.com/office/drawing/2014/main" id="{05533597-5B63-523C-3D35-879D2E12846A}"/>
                    </a:ext>
                  </a:extLst>
                </p:cNvPr>
                <p:cNvSpPr/>
                <p:nvPr/>
              </p:nvSpPr>
              <p:spPr>
                <a:xfrm>
                  <a:off x="6220500" y="2266100"/>
                  <a:ext cx="182349" cy="2310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8" h="4622" extrusionOk="0">
                      <a:moveTo>
                        <a:pt x="2794" y="1615"/>
                      </a:moveTo>
                      <a:cubicBezTo>
                        <a:pt x="2776" y="1987"/>
                        <a:pt x="2776" y="2297"/>
                        <a:pt x="2776" y="2537"/>
                      </a:cubicBezTo>
                      <a:lnTo>
                        <a:pt x="2767" y="2537"/>
                      </a:lnTo>
                      <a:lnTo>
                        <a:pt x="2767" y="3965"/>
                      </a:lnTo>
                      <a:lnTo>
                        <a:pt x="1233" y="3965"/>
                      </a:lnTo>
                      <a:lnTo>
                        <a:pt x="2563" y="1987"/>
                      </a:lnTo>
                      <a:cubicBezTo>
                        <a:pt x="2643" y="1872"/>
                        <a:pt x="2723" y="1748"/>
                        <a:pt x="2794" y="1615"/>
                      </a:cubicBezTo>
                      <a:close/>
                      <a:moveTo>
                        <a:pt x="2865" y="0"/>
                      </a:moveTo>
                      <a:lnTo>
                        <a:pt x="2776" y="196"/>
                      </a:lnTo>
                      <a:cubicBezTo>
                        <a:pt x="2554" y="692"/>
                        <a:pt x="2306" y="1171"/>
                        <a:pt x="2013" y="1623"/>
                      </a:cubicBezTo>
                      <a:lnTo>
                        <a:pt x="0" y="4621"/>
                      </a:lnTo>
                      <a:lnTo>
                        <a:pt x="3423" y="4621"/>
                      </a:lnTo>
                      <a:lnTo>
                        <a:pt x="3423" y="2537"/>
                      </a:lnTo>
                      <a:cubicBezTo>
                        <a:pt x="3423" y="2226"/>
                        <a:pt x="3539" y="196"/>
                        <a:pt x="3539" y="178"/>
                      </a:cubicBezTo>
                      <a:lnTo>
                        <a:pt x="3548" y="0"/>
                      </a:lnTo>
                      <a:close/>
                    </a:path>
                  </a:pathLst>
                </a:custGeom>
                <a:solidFill>
                  <a:srgbClr val="002E48"/>
                </a:solidFill>
                <a:ln>
                  <a:solidFill>
                    <a:srgbClr val="002E48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85" name="Google Shape;134;p17">
                  <a:extLst>
                    <a:ext uri="{FF2B5EF4-FFF2-40B4-BE49-F238E27FC236}">
                      <a16:creationId xmlns:a16="http://schemas.microsoft.com/office/drawing/2014/main" id="{99A9FE34-4EDA-6234-12F3-494C8DC4652F}"/>
                    </a:ext>
                  </a:extLst>
                </p:cNvPr>
                <p:cNvGrpSpPr/>
                <p:nvPr/>
              </p:nvGrpSpPr>
              <p:grpSpPr>
                <a:xfrm>
                  <a:off x="6030102" y="1773801"/>
                  <a:ext cx="1742456" cy="1358469"/>
                  <a:chOff x="6030102" y="1773801"/>
                  <a:chExt cx="1742456" cy="1358469"/>
                </a:xfrm>
                <a:grpFill/>
              </p:grpSpPr>
              <p:grpSp>
                <p:nvGrpSpPr>
                  <p:cNvPr id="86" name="Google Shape;135;p17">
                    <a:extLst>
                      <a:ext uri="{FF2B5EF4-FFF2-40B4-BE49-F238E27FC236}">
                        <a16:creationId xmlns:a16="http://schemas.microsoft.com/office/drawing/2014/main" id="{CA0AEA12-0A3E-FBE7-FC66-0669EC366D08}"/>
                      </a:ext>
                    </a:extLst>
                  </p:cNvPr>
                  <p:cNvGrpSpPr/>
                  <p:nvPr/>
                </p:nvGrpSpPr>
                <p:grpSpPr>
                  <a:xfrm>
                    <a:off x="6030102" y="1773801"/>
                    <a:ext cx="1742456" cy="1358469"/>
                    <a:chOff x="6029882" y="1773714"/>
                    <a:chExt cx="1520467" cy="1183645"/>
                  </a:xfrm>
                  <a:grpFill/>
                </p:grpSpPr>
                <p:sp>
                  <p:nvSpPr>
                    <p:cNvPr id="88" name="Google Shape;136;p17">
                      <a:extLst>
                        <a:ext uri="{FF2B5EF4-FFF2-40B4-BE49-F238E27FC236}">
                          <a16:creationId xmlns:a16="http://schemas.microsoft.com/office/drawing/2014/main" id="{183119FA-1F4B-34A3-A179-0F31D380E5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29882" y="1773714"/>
                      <a:ext cx="1520467" cy="11836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0332" h="23680" extrusionOk="0">
                          <a:moveTo>
                            <a:pt x="17266" y="1"/>
                          </a:moveTo>
                          <a:cubicBezTo>
                            <a:pt x="14719" y="1"/>
                            <a:pt x="12161" y="819"/>
                            <a:pt x="10014" y="2483"/>
                          </a:cubicBezTo>
                          <a:cubicBezTo>
                            <a:pt x="9745" y="2643"/>
                            <a:pt x="10012" y="3077"/>
                            <a:pt x="10259" y="3077"/>
                          </a:cubicBezTo>
                          <a:cubicBezTo>
                            <a:pt x="10313" y="3077"/>
                            <a:pt x="10366" y="3056"/>
                            <a:pt x="10413" y="3007"/>
                          </a:cubicBezTo>
                          <a:cubicBezTo>
                            <a:pt x="12484" y="1402"/>
                            <a:pt x="14883" y="654"/>
                            <a:pt x="17245" y="654"/>
                          </a:cubicBezTo>
                          <a:cubicBezTo>
                            <a:pt x="21800" y="654"/>
                            <a:pt x="26213" y="3438"/>
                            <a:pt x="27849" y="8221"/>
                          </a:cubicBezTo>
                          <a:cubicBezTo>
                            <a:pt x="30332" y="15476"/>
                            <a:pt x="24940" y="23023"/>
                            <a:pt x="17268" y="23023"/>
                          </a:cubicBezTo>
                          <a:lnTo>
                            <a:pt x="17197" y="23023"/>
                          </a:lnTo>
                          <a:cubicBezTo>
                            <a:pt x="14253" y="23014"/>
                            <a:pt x="11442" y="21835"/>
                            <a:pt x="9366" y="19751"/>
                          </a:cubicBezTo>
                          <a:cubicBezTo>
                            <a:pt x="9233" y="19609"/>
                            <a:pt x="9100" y="19476"/>
                            <a:pt x="8967" y="19325"/>
                          </a:cubicBezTo>
                          <a:cubicBezTo>
                            <a:pt x="8896" y="19254"/>
                            <a:pt x="8843" y="19174"/>
                            <a:pt x="8799" y="19086"/>
                          </a:cubicBezTo>
                          <a:lnTo>
                            <a:pt x="8559" y="18669"/>
                          </a:lnTo>
                          <a:lnTo>
                            <a:pt x="6670" y="18669"/>
                          </a:lnTo>
                          <a:lnTo>
                            <a:pt x="6670" y="15760"/>
                          </a:lnTo>
                          <a:lnTo>
                            <a:pt x="666" y="15760"/>
                          </a:lnTo>
                          <a:lnTo>
                            <a:pt x="666" y="13206"/>
                          </a:lnTo>
                          <a:lnTo>
                            <a:pt x="6768" y="4284"/>
                          </a:lnTo>
                          <a:lnTo>
                            <a:pt x="9029" y="4284"/>
                          </a:lnTo>
                          <a:cubicBezTo>
                            <a:pt x="9049" y="4287"/>
                            <a:pt x="9068" y="4289"/>
                            <a:pt x="9086" y="4289"/>
                          </a:cubicBezTo>
                          <a:cubicBezTo>
                            <a:pt x="9265" y="4289"/>
                            <a:pt x="9411" y="4140"/>
                            <a:pt x="9411" y="3956"/>
                          </a:cubicBezTo>
                          <a:cubicBezTo>
                            <a:pt x="9411" y="3767"/>
                            <a:pt x="9260" y="3624"/>
                            <a:pt x="9076" y="3624"/>
                          </a:cubicBezTo>
                          <a:cubicBezTo>
                            <a:pt x="9061" y="3624"/>
                            <a:pt x="9045" y="3625"/>
                            <a:pt x="9029" y="3627"/>
                          </a:cubicBezTo>
                          <a:lnTo>
                            <a:pt x="6422" y="3627"/>
                          </a:lnTo>
                          <a:lnTo>
                            <a:pt x="63" y="12922"/>
                          </a:lnTo>
                          <a:lnTo>
                            <a:pt x="1" y="13002"/>
                          </a:lnTo>
                          <a:lnTo>
                            <a:pt x="1" y="16425"/>
                          </a:lnTo>
                          <a:lnTo>
                            <a:pt x="6014" y="16425"/>
                          </a:lnTo>
                          <a:lnTo>
                            <a:pt x="6014" y="19334"/>
                          </a:lnTo>
                          <a:lnTo>
                            <a:pt x="8178" y="19334"/>
                          </a:lnTo>
                          <a:lnTo>
                            <a:pt x="8222" y="19414"/>
                          </a:lnTo>
                          <a:cubicBezTo>
                            <a:pt x="8293" y="19538"/>
                            <a:pt x="8382" y="19662"/>
                            <a:pt x="8479" y="19768"/>
                          </a:cubicBezTo>
                          <a:cubicBezTo>
                            <a:pt x="8621" y="19919"/>
                            <a:pt x="8754" y="20070"/>
                            <a:pt x="8905" y="20212"/>
                          </a:cubicBezTo>
                          <a:cubicBezTo>
                            <a:pt x="11096" y="22420"/>
                            <a:pt x="14085" y="23671"/>
                            <a:pt x="17197" y="23680"/>
                          </a:cubicBezTo>
                          <a:lnTo>
                            <a:pt x="17277" y="23680"/>
                          </a:lnTo>
                          <a:cubicBezTo>
                            <a:pt x="17285" y="23680"/>
                            <a:pt x="17292" y="23680"/>
                            <a:pt x="17299" y="23680"/>
                          </a:cubicBezTo>
                          <a:cubicBezTo>
                            <a:pt x="22071" y="23680"/>
                            <a:pt x="26379" y="20808"/>
                            <a:pt x="28221" y="16398"/>
                          </a:cubicBezTo>
                          <a:cubicBezTo>
                            <a:pt x="30057" y="11982"/>
                            <a:pt x="29055" y="6882"/>
                            <a:pt x="25676" y="3494"/>
                          </a:cubicBezTo>
                          <a:lnTo>
                            <a:pt x="25667" y="3494"/>
                          </a:lnTo>
                          <a:cubicBezTo>
                            <a:pt x="23368" y="1181"/>
                            <a:pt x="20325" y="1"/>
                            <a:pt x="17266" y="1"/>
                          </a:cubicBezTo>
                          <a:close/>
                        </a:path>
                      </a:pathLst>
                    </a:custGeom>
                    <a:solidFill>
                      <a:srgbClr val="002E48"/>
                    </a:solidFill>
                    <a:ln>
                      <a:solidFill>
                        <a:srgbClr val="002E48"/>
                      </a:solidFill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89" name="Google Shape;137;p17">
                      <a:extLst>
                        <a:ext uri="{FF2B5EF4-FFF2-40B4-BE49-F238E27FC236}">
                          <a16:creationId xmlns:a16="http://schemas.microsoft.com/office/drawing/2014/main" id="{507F9DCA-D222-9449-F123-0FD92B18D8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93160" y="1874784"/>
                      <a:ext cx="85367" cy="7267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03" h="1454" extrusionOk="0">
                          <a:moveTo>
                            <a:pt x="976" y="0"/>
                          </a:moveTo>
                          <a:cubicBezTo>
                            <a:pt x="328" y="0"/>
                            <a:pt x="0" y="781"/>
                            <a:pt x="461" y="1242"/>
                          </a:cubicBezTo>
                          <a:cubicBezTo>
                            <a:pt x="608" y="1388"/>
                            <a:pt x="789" y="1454"/>
                            <a:pt x="967" y="1454"/>
                          </a:cubicBezTo>
                          <a:cubicBezTo>
                            <a:pt x="1341" y="1454"/>
                            <a:pt x="1703" y="1166"/>
                            <a:pt x="1703" y="727"/>
                          </a:cubicBezTo>
                          <a:cubicBezTo>
                            <a:pt x="1703" y="320"/>
                            <a:pt x="1375" y="0"/>
                            <a:pt x="976" y="0"/>
                          </a:cubicBezTo>
                          <a:close/>
                        </a:path>
                      </a:pathLst>
                    </a:custGeom>
                    <a:solidFill>
                      <a:srgbClr val="002E48"/>
                    </a:solidFill>
                    <a:ln>
                      <a:solidFill>
                        <a:srgbClr val="002E48"/>
                      </a:solidFill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87" name="Google Shape;138;p17">
                    <a:extLst>
                      <a:ext uri="{FF2B5EF4-FFF2-40B4-BE49-F238E27FC236}">
                        <a16:creationId xmlns:a16="http://schemas.microsoft.com/office/drawing/2014/main" id="{D4AB81A5-604B-A1E2-A07C-678C1C838074}"/>
                      </a:ext>
                    </a:extLst>
                  </p:cNvPr>
                  <p:cNvSpPr/>
                  <p:nvPr/>
                </p:nvSpPr>
                <p:spPr>
                  <a:xfrm>
                    <a:off x="6484840" y="2394159"/>
                    <a:ext cx="1075026" cy="588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714" h="10258" extrusionOk="0">
                        <a:moveTo>
                          <a:pt x="9349" y="1"/>
                        </a:moveTo>
                        <a:cubicBezTo>
                          <a:pt x="9306" y="1"/>
                          <a:pt x="9264" y="23"/>
                          <a:pt x="9242" y="67"/>
                        </a:cubicBezTo>
                        <a:lnTo>
                          <a:pt x="8754" y="901"/>
                        </a:lnTo>
                        <a:lnTo>
                          <a:pt x="1" y="901"/>
                        </a:lnTo>
                        <a:cubicBezTo>
                          <a:pt x="1" y="6071"/>
                          <a:pt x="4187" y="10257"/>
                          <a:pt x="9357" y="10257"/>
                        </a:cubicBezTo>
                        <a:cubicBezTo>
                          <a:pt x="14519" y="10257"/>
                          <a:pt x="18714" y="6071"/>
                          <a:pt x="18714" y="901"/>
                        </a:cubicBezTo>
                        <a:lnTo>
                          <a:pt x="9943" y="901"/>
                        </a:lnTo>
                        <a:lnTo>
                          <a:pt x="9464" y="67"/>
                        </a:lnTo>
                        <a:cubicBezTo>
                          <a:pt x="9437" y="23"/>
                          <a:pt x="9393" y="1"/>
                          <a:pt x="9349" y="1"/>
                        </a:cubicBezTo>
                        <a:close/>
                      </a:path>
                    </a:pathLst>
                  </a:custGeom>
                  <a:solidFill>
                    <a:srgbClr val="002E48"/>
                  </a:solidFill>
                  <a:ln>
                    <a:solidFill>
                      <a:srgbClr val="6D41FA"/>
                    </a:solidFill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83" name="Google Shape;139;p17">
                <a:extLst>
                  <a:ext uri="{FF2B5EF4-FFF2-40B4-BE49-F238E27FC236}">
                    <a16:creationId xmlns:a16="http://schemas.microsoft.com/office/drawing/2014/main" id="{5242B247-8EC2-4B16-6355-719D9CC1BD33}"/>
                  </a:ext>
                </a:extLst>
              </p:cNvPr>
              <p:cNvSpPr/>
              <p:nvPr/>
            </p:nvSpPr>
            <p:spPr>
              <a:xfrm>
                <a:off x="7209551" y="3219992"/>
                <a:ext cx="1539955" cy="16750"/>
              </a:xfrm>
              <a:custGeom>
                <a:avLst/>
                <a:gdLst/>
                <a:ahLst/>
                <a:cxnLst/>
                <a:rect l="l" t="t" r="r" b="b"/>
                <a:pathLst>
                  <a:path w="17497" h="363" extrusionOk="0">
                    <a:moveTo>
                      <a:pt x="247" y="0"/>
                    </a:moveTo>
                    <a:cubicBezTo>
                      <a:pt x="0" y="0"/>
                      <a:pt x="0" y="363"/>
                      <a:pt x="247" y="363"/>
                    </a:cubicBezTo>
                    <a:lnTo>
                      <a:pt x="17250" y="363"/>
                    </a:lnTo>
                    <a:cubicBezTo>
                      <a:pt x="17497" y="363"/>
                      <a:pt x="17497" y="0"/>
                      <a:pt x="17250" y="0"/>
                    </a:cubicBezTo>
                    <a:close/>
                  </a:path>
                </a:pathLst>
              </a:custGeom>
              <a:solidFill>
                <a:srgbClr val="002E48"/>
              </a:solidFill>
              <a:ln w="28575" cap="flat" cmpd="sng">
                <a:solidFill>
                  <a:srgbClr val="002E4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5" name="Google Shape;175;p17">
              <a:extLst>
                <a:ext uri="{FF2B5EF4-FFF2-40B4-BE49-F238E27FC236}">
                  <a16:creationId xmlns:a16="http://schemas.microsoft.com/office/drawing/2014/main" id="{3B6DFA8D-838E-3D76-6116-0CBE6DAAD364}"/>
                </a:ext>
              </a:extLst>
            </p:cNvPr>
            <p:cNvGrpSpPr/>
            <p:nvPr/>
          </p:nvGrpSpPr>
          <p:grpSpPr>
            <a:xfrm>
              <a:off x="6825732" y="2849999"/>
              <a:ext cx="291110" cy="292592"/>
              <a:chOff x="-62150375" y="2297875"/>
              <a:chExt cx="314275" cy="315875"/>
            </a:xfrm>
            <a:solidFill>
              <a:schemeClr val="tx1"/>
            </a:solidFill>
          </p:grpSpPr>
          <p:sp>
            <p:nvSpPr>
              <p:cNvPr id="77" name="Google Shape;176;p17">
                <a:extLst>
                  <a:ext uri="{FF2B5EF4-FFF2-40B4-BE49-F238E27FC236}">
                    <a16:creationId xmlns:a16="http://schemas.microsoft.com/office/drawing/2014/main" id="{71379570-13B4-A194-A6B1-9FE2691046EC}"/>
                  </a:ext>
                </a:extLst>
              </p:cNvPr>
              <p:cNvSpPr/>
              <p:nvPr/>
            </p:nvSpPr>
            <p:spPr>
              <a:xfrm>
                <a:off x="-61994425" y="2297875"/>
                <a:ext cx="64600" cy="69925"/>
              </a:xfrm>
              <a:custGeom>
                <a:avLst/>
                <a:gdLst/>
                <a:ahLst/>
                <a:cxnLst/>
                <a:rect l="l" t="t" r="r" b="b"/>
                <a:pathLst>
                  <a:path w="2584" h="2797" extrusionOk="0">
                    <a:moveTo>
                      <a:pt x="1324" y="1"/>
                    </a:moveTo>
                    <a:cubicBezTo>
                      <a:pt x="1072" y="1"/>
                      <a:pt x="883" y="190"/>
                      <a:pt x="883" y="442"/>
                    </a:cubicBezTo>
                    <a:lnTo>
                      <a:pt x="883" y="1387"/>
                    </a:lnTo>
                    <a:lnTo>
                      <a:pt x="757" y="1261"/>
                    </a:lnTo>
                    <a:cubicBezTo>
                      <a:pt x="678" y="1182"/>
                      <a:pt x="568" y="1143"/>
                      <a:pt x="457" y="1143"/>
                    </a:cubicBezTo>
                    <a:cubicBezTo>
                      <a:pt x="347" y="1143"/>
                      <a:pt x="237" y="1182"/>
                      <a:pt x="158" y="1261"/>
                    </a:cubicBezTo>
                    <a:cubicBezTo>
                      <a:pt x="1" y="1419"/>
                      <a:pt x="1" y="1702"/>
                      <a:pt x="158" y="1860"/>
                    </a:cubicBezTo>
                    <a:lnTo>
                      <a:pt x="1009" y="2679"/>
                    </a:lnTo>
                    <a:cubicBezTo>
                      <a:pt x="1088" y="2758"/>
                      <a:pt x="1190" y="2797"/>
                      <a:pt x="1292" y="2797"/>
                    </a:cubicBezTo>
                    <a:cubicBezTo>
                      <a:pt x="1395" y="2797"/>
                      <a:pt x="1497" y="2758"/>
                      <a:pt x="1576" y="2679"/>
                    </a:cubicBezTo>
                    <a:lnTo>
                      <a:pt x="2426" y="1860"/>
                    </a:lnTo>
                    <a:cubicBezTo>
                      <a:pt x="2584" y="1702"/>
                      <a:pt x="2584" y="1419"/>
                      <a:pt x="2426" y="1261"/>
                    </a:cubicBezTo>
                    <a:cubicBezTo>
                      <a:pt x="2348" y="1182"/>
                      <a:pt x="2237" y="1143"/>
                      <a:pt x="2127" y="1143"/>
                    </a:cubicBezTo>
                    <a:cubicBezTo>
                      <a:pt x="2017" y="1143"/>
                      <a:pt x="1907" y="1182"/>
                      <a:pt x="1828" y="1261"/>
                    </a:cubicBezTo>
                    <a:lnTo>
                      <a:pt x="1702" y="1387"/>
                    </a:lnTo>
                    <a:lnTo>
                      <a:pt x="1702" y="442"/>
                    </a:lnTo>
                    <a:cubicBezTo>
                      <a:pt x="1733" y="190"/>
                      <a:pt x="1544" y="1"/>
                      <a:pt x="1324" y="1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177;p17">
                <a:extLst>
                  <a:ext uri="{FF2B5EF4-FFF2-40B4-BE49-F238E27FC236}">
                    <a16:creationId xmlns:a16="http://schemas.microsoft.com/office/drawing/2014/main" id="{346EBA44-37A9-F305-5B70-AE1405644A69}"/>
                  </a:ext>
                </a:extLst>
              </p:cNvPr>
              <p:cNvSpPr/>
              <p:nvPr/>
            </p:nvSpPr>
            <p:spPr>
              <a:xfrm>
                <a:off x="-62150375" y="2338050"/>
                <a:ext cx="314275" cy="275700"/>
              </a:xfrm>
              <a:custGeom>
                <a:avLst/>
                <a:gdLst/>
                <a:ahLst/>
                <a:cxnLst/>
                <a:rect l="l" t="t" r="r" b="b"/>
                <a:pathLst>
                  <a:path w="12571" h="11028" extrusionOk="0">
                    <a:moveTo>
                      <a:pt x="11752" y="2805"/>
                    </a:moveTo>
                    <a:lnTo>
                      <a:pt x="11059" y="6932"/>
                    </a:lnTo>
                    <a:lnTo>
                      <a:pt x="3970" y="6932"/>
                    </a:lnTo>
                    <a:lnTo>
                      <a:pt x="3183" y="2805"/>
                    </a:lnTo>
                    <a:close/>
                    <a:moveTo>
                      <a:pt x="5199" y="9421"/>
                    </a:moveTo>
                    <a:cubicBezTo>
                      <a:pt x="5388" y="9452"/>
                      <a:pt x="5514" y="9610"/>
                      <a:pt x="5514" y="9830"/>
                    </a:cubicBezTo>
                    <a:cubicBezTo>
                      <a:pt x="5514" y="10051"/>
                      <a:pt x="5293" y="10240"/>
                      <a:pt x="5073" y="10240"/>
                    </a:cubicBezTo>
                    <a:cubicBezTo>
                      <a:pt x="4821" y="10240"/>
                      <a:pt x="4663" y="10051"/>
                      <a:pt x="4663" y="9830"/>
                    </a:cubicBezTo>
                    <a:cubicBezTo>
                      <a:pt x="4663" y="9610"/>
                      <a:pt x="4789" y="9452"/>
                      <a:pt x="4978" y="9421"/>
                    </a:cubicBezTo>
                    <a:close/>
                    <a:moveTo>
                      <a:pt x="9830" y="9421"/>
                    </a:moveTo>
                    <a:cubicBezTo>
                      <a:pt x="10019" y="9452"/>
                      <a:pt x="10145" y="9610"/>
                      <a:pt x="10145" y="9830"/>
                    </a:cubicBezTo>
                    <a:cubicBezTo>
                      <a:pt x="10145" y="10051"/>
                      <a:pt x="9956" y="10240"/>
                      <a:pt x="9704" y="10240"/>
                    </a:cubicBezTo>
                    <a:cubicBezTo>
                      <a:pt x="9484" y="10240"/>
                      <a:pt x="9326" y="10051"/>
                      <a:pt x="9326" y="9830"/>
                    </a:cubicBezTo>
                    <a:cubicBezTo>
                      <a:pt x="9358" y="9610"/>
                      <a:pt x="9484" y="9452"/>
                      <a:pt x="9673" y="9421"/>
                    </a:cubicBezTo>
                    <a:close/>
                    <a:moveTo>
                      <a:pt x="284" y="1"/>
                    </a:moveTo>
                    <a:cubicBezTo>
                      <a:pt x="190" y="64"/>
                      <a:pt x="1" y="253"/>
                      <a:pt x="1" y="473"/>
                    </a:cubicBezTo>
                    <a:cubicBezTo>
                      <a:pt x="1" y="725"/>
                      <a:pt x="190" y="883"/>
                      <a:pt x="379" y="883"/>
                    </a:cubicBezTo>
                    <a:lnTo>
                      <a:pt x="1954" y="883"/>
                    </a:lnTo>
                    <a:lnTo>
                      <a:pt x="3151" y="7058"/>
                    </a:lnTo>
                    <a:cubicBezTo>
                      <a:pt x="2710" y="7247"/>
                      <a:pt x="2427" y="7688"/>
                      <a:pt x="2427" y="8192"/>
                    </a:cubicBezTo>
                    <a:cubicBezTo>
                      <a:pt x="2427" y="8885"/>
                      <a:pt x="2994" y="9421"/>
                      <a:pt x="3655" y="9421"/>
                    </a:cubicBezTo>
                    <a:lnTo>
                      <a:pt x="3844" y="9421"/>
                    </a:lnTo>
                    <a:cubicBezTo>
                      <a:pt x="3813" y="9547"/>
                      <a:pt x="3781" y="9704"/>
                      <a:pt x="3781" y="9830"/>
                    </a:cubicBezTo>
                    <a:cubicBezTo>
                      <a:pt x="3781" y="10492"/>
                      <a:pt x="4317" y="11027"/>
                      <a:pt x="5010" y="11027"/>
                    </a:cubicBezTo>
                    <a:cubicBezTo>
                      <a:pt x="5672" y="11027"/>
                      <a:pt x="6207" y="10492"/>
                      <a:pt x="6207" y="9830"/>
                    </a:cubicBezTo>
                    <a:cubicBezTo>
                      <a:pt x="6207" y="9673"/>
                      <a:pt x="6176" y="9547"/>
                      <a:pt x="6144" y="9421"/>
                    </a:cubicBezTo>
                    <a:lnTo>
                      <a:pt x="8475" y="9421"/>
                    </a:lnTo>
                    <a:cubicBezTo>
                      <a:pt x="8412" y="9547"/>
                      <a:pt x="8381" y="9704"/>
                      <a:pt x="8381" y="9830"/>
                    </a:cubicBezTo>
                    <a:cubicBezTo>
                      <a:pt x="8381" y="10492"/>
                      <a:pt x="8948" y="11027"/>
                      <a:pt x="9610" y="11027"/>
                    </a:cubicBezTo>
                    <a:cubicBezTo>
                      <a:pt x="10271" y="11027"/>
                      <a:pt x="10870" y="10492"/>
                      <a:pt x="10870" y="9830"/>
                    </a:cubicBezTo>
                    <a:cubicBezTo>
                      <a:pt x="10870" y="9673"/>
                      <a:pt x="10838" y="9547"/>
                      <a:pt x="10775" y="9421"/>
                    </a:cubicBezTo>
                    <a:lnTo>
                      <a:pt x="11405" y="9421"/>
                    </a:lnTo>
                    <a:cubicBezTo>
                      <a:pt x="11657" y="9421"/>
                      <a:pt x="11815" y="9231"/>
                      <a:pt x="11815" y="9042"/>
                    </a:cubicBezTo>
                    <a:cubicBezTo>
                      <a:pt x="11815" y="8822"/>
                      <a:pt x="11626" y="8601"/>
                      <a:pt x="11405" y="8601"/>
                    </a:cubicBezTo>
                    <a:lnTo>
                      <a:pt x="3529" y="8601"/>
                    </a:lnTo>
                    <a:cubicBezTo>
                      <a:pt x="3309" y="8601"/>
                      <a:pt x="3151" y="8412"/>
                      <a:pt x="3151" y="8160"/>
                    </a:cubicBezTo>
                    <a:cubicBezTo>
                      <a:pt x="3151" y="7940"/>
                      <a:pt x="3340" y="7719"/>
                      <a:pt x="3529" y="7719"/>
                    </a:cubicBezTo>
                    <a:lnTo>
                      <a:pt x="11311" y="7719"/>
                    </a:lnTo>
                    <a:cubicBezTo>
                      <a:pt x="11500" y="7719"/>
                      <a:pt x="11689" y="7562"/>
                      <a:pt x="11689" y="7373"/>
                    </a:cubicBezTo>
                    <a:lnTo>
                      <a:pt x="12508" y="2426"/>
                    </a:lnTo>
                    <a:cubicBezTo>
                      <a:pt x="12571" y="2174"/>
                      <a:pt x="12351" y="1954"/>
                      <a:pt x="12130" y="1954"/>
                    </a:cubicBezTo>
                    <a:lnTo>
                      <a:pt x="2899" y="1954"/>
                    </a:lnTo>
                    <a:lnTo>
                      <a:pt x="2584" y="379"/>
                    </a:lnTo>
                    <a:cubicBezTo>
                      <a:pt x="2553" y="158"/>
                      <a:pt x="2395" y="1"/>
                      <a:pt x="2206" y="1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178;p17">
                <a:extLst>
                  <a:ext uri="{FF2B5EF4-FFF2-40B4-BE49-F238E27FC236}">
                    <a16:creationId xmlns:a16="http://schemas.microsoft.com/office/drawing/2014/main" id="{93DC2031-A9A7-7E29-3DB0-310662D04C27}"/>
                  </a:ext>
                </a:extLst>
              </p:cNvPr>
              <p:cNvSpPr/>
              <p:nvPr/>
            </p:nvSpPr>
            <p:spPr>
              <a:xfrm>
                <a:off x="-61972375" y="2430200"/>
                <a:ext cx="20500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2427" extrusionOk="0">
                    <a:moveTo>
                      <a:pt x="442" y="1"/>
                    </a:moveTo>
                    <a:cubicBezTo>
                      <a:pt x="190" y="1"/>
                      <a:pt x="1" y="190"/>
                      <a:pt x="1" y="379"/>
                    </a:cubicBezTo>
                    <a:lnTo>
                      <a:pt x="1" y="2048"/>
                    </a:lnTo>
                    <a:cubicBezTo>
                      <a:pt x="32" y="2269"/>
                      <a:pt x="221" y="2427"/>
                      <a:pt x="442" y="2427"/>
                    </a:cubicBezTo>
                    <a:cubicBezTo>
                      <a:pt x="662" y="2427"/>
                      <a:pt x="820" y="2237"/>
                      <a:pt x="820" y="2048"/>
                    </a:cubicBezTo>
                    <a:lnTo>
                      <a:pt x="820" y="379"/>
                    </a:lnTo>
                    <a:cubicBezTo>
                      <a:pt x="820" y="158"/>
                      <a:pt x="631" y="1"/>
                      <a:pt x="442" y="1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179;p17">
                <a:extLst>
                  <a:ext uri="{FF2B5EF4-FFF2-40B4-BE49-F238E27FC236}">
                    <a16:creationId xmlns:a16="http://schemas.microsoft.com/office/drawing/2014/main" id="{427E1C07-7A18-90C2-EE65-681A8B0CD79F}"/>
                  </a:ext>
                </a:extLst>
              </p:cNvPr>
              <p:cNvSpPr/>
              <p:nvPr/>
            </p:nvSpPr>
            <p:spPr>
              <a:xfrm>
                <a:off x="-61909350" y="2430200"/>
                <a:ext cx="19700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788" h="2427" extrusionOk="0">
                    <a:moveTo>
                      <a:pt x="378" y="1"/>
                    </a:moveTo>
                    <a:cubicBezTo>
                      <a:pt x="189" y="1"/>
                      <a:pt x="0" y="190"/>
                      <a:pt x="0" y="379"/>
                    </a:cubicBezTo>
                    <a:lnTo>
                      <a:pt x="0" y="2048"/>
                    </a:lnTo>
                    <a:cubicBezTo>
                      <a:pt x="0" y="2269"/>
                      <a:pt x="189" y="2427"/>
                      <a:pt x="378" y="2427"/>
                    </a:cubicBezTo>
                    <a:cubicBezTo>
                      <a:pt x="630" y="2427"/>
                      <a:pt x="788" y="2237"/>
                      <a:pt x="788" y="2048"/>
                    </a:cubicBezTo>
                    <a:lnTo>
                      <a:pt x="788" y="379"/>
                    </a:lnTo>
                    <a:cubicBezTo>
                      <a:pt x="788" y="158"/>
                      <a:pt x="599" y="1"/>
                      <a:pt x="378" y="1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180;p17">
                <a:extLst>
                  <a:ext uri="{FF2B5EF4-FFF2-40B4-BE49-F238E27FC236}">
                    <a16:creationId xmlns:a16="http://schemas.microsoft.com/office/drawing/2014/main" id="{E23C92E6-CBC2-9032-6351-261162D6C60F}"/>
                  </a:ext>
                </a:extLst>
              </p:cNvPr>
              <p:cNvSpPr/>
              <p:nvPr/>
            </p:nvSpPr>
            <p:spPr>
              <a:xfrm>
                <a:off x="-62033800" y="2430200"/>
                <a:ext cx="21275" cy="60675"/>
              </a:xfrm>
              <a:custGeom>
                <a:avLst/>
                <a:gdLst/>
                <a:ahLst/>
                <a:cxnLst/>
                <a:rect l="l" t="t" r="r" b="b"/>
                <a:pathLst>
                  <a:path w="851" h="2427" extrusionOk="0">
                    <a:moveTo>
                      <a:pt x="410" y="1"/>
                    </a:moveTo>
                    <a:cubicBezTo>
                      <a:pt x="158" y="1"/>
                      <a:pt x="0" y="190"/>
                      <a:pt x="0" y="379"/>
                    </a:cubicBezTo>
                    <a:lnTo>
                      <a:pt x="0" y="2048"/>
                    </a:lnTo>
                    <a:cubicBezTo>
                      <a:pt x="0" y="2269"/>
                      <a:pt x="221" y="2427"/>
                      <a:pt x="410" y="2427"/>
                    </a:cubicBezTo>
                    <a:cubicBezTo>
                      <a:pt x="630" y="2427"/>
                      <a:pt x="851" y="2237"/>
                      <a:pt x="851" y="2048"/>
                    </a:cubicBezTo>
                    <a:lnTo>
                      <a:pt x="851" y="379"/>
                    </a:lnTo>
                    <a:cubicBezTo>
                      <a:pt x="851" y="158"/>
                      <a:pt x="630" y="1"/>
                      <a:pt x="410" y="1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CDA90CD3-7612-2A22-9E18-7ABE9C35A749}"/>
                </a:ext>
              </a:extLst>
            </p:cNvPr>
            <p:cNvSpPr txBox="1"/>
            <p:nvPr/>
          </p:nvSpPr>
          <p:spPr>
            <a:xfrm>
              <a:off x="6503215" y="3234142"/>
              <a:ext cx="1115861" cy="2240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</a:t>
              </a:r>
            </a:p>
          </p:txBody>
        </p:sp>
      </p:grpSp>
      <p:sp>
        <p:nvSpPr>
          <p:cNvPr id="91" name="TextBox 90">
            <a:extLst>
              <a:ext uri="{FF2B5EF4-FFF2-40B4-BE49-F238E27FC236}">
                <a16:creationId xmlns:a16="http://schemas.microsoft.com/office/drawing/2014/main" id="{9736C9DC-4DC0-FCC2-0C18-6D4932E4DDE3}"/>
              </a:ext>
            </a:extLst>
          </p:cNvPr>
          <p:cNvSpPr txBox="1"/>
          <p:nvPr/>
        </p:nvSpPr>
        <p:spPr>
          <a:xfrm>
            <a:off x="944438" y="4452824"/>
            <a:ext cx="2338109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CFE6293-2C2A-5272-091F-41E15BF587D7}"/>
              </a:ext>
            </a:extLst>
          </p:cNvPr>
          <p:cNvSpPr txBox="1"/>
          <p:nvPr/>
        </p:nvSpPr>
        <p:spPr>
          <a:xfrm>
            <a:off x="3396521" y="4452824"/>
            <a:ext cx="2338109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76529F2-3188-02E6-F5C7-9FED60EEDDE4}"/>
              </a:ext>
            </a:extLst>
          </p:cNvPr>
          <p:cNvSpPr txBox="1"/>
          <p:nvPr/>
        </p:nvSpPr>
        <p:spPr>
          <a:xfrm>
            <a:off x="5848604" y="4452824"/>
            <a:ext cx="2338109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4F7AC734-70A9-9F89-7839-AE62F5529AB0}"/>
              </a:ext>
            </a:extLst>
          </p:cNvPr>
          <p:cNvSpPr txBox="1"/>
          <p:nvPr/>
        </p:nvSpPr>
        <p:spPr>
          <a:xfrm>
            <a:off x="8300687" y="4452824"/>
            <a:ext cx="2338109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8ACA1CA3-8779-CD37-3ACC-084395035500}"/>
              </a:ext>
            </a:extLst>
          </p:cNvPr>
          <p:cNvSpPr txBox="1"/>
          <p:nvPr/>
        </p:nvSpPr>
        <p:spPr>
          <a:xfrm>
            <a:off x="2934506" y="141438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332369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93" grpId="0"/>
      <p:bldP spid="94" grpId="0"/>
      <p:bldP spid="9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8F0326E-3ECF-5859-1A60-BB025DEA58CB}"/>
              </a:ext>
            </a:extLst>
          </p:cNvPr>
          <p:cNvSpPr/>
          <p:nvPr/>
        </p:nvSpPr>
        <p:spPr>
          <a:xfrm>
            <a:off x="954712" y="-1712288"/>
            <a:ext cx="10282575" cy="10282575"/>
          </a:xfrm>
          <a:prstGeom prst="ellipse">
            <a:avLst/>
          </a:prstGeom>
          <a:solidFill>
            <a:srgbClr val="002E48"/>
          </a:solidFill>
          <a:ln w="127000">
            <a:solidFill>
              <a:srgbClr val="6D41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9CADC1-8AE8-87AD-3C76-FEBBD40E6672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089" y="677976"/>
            <a:ext cx="2292102" cy="229210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AD3F6F4-7D96-AD3C-8369-778700D2B0A5}"/>
              </a:ext>
            </a:extLst>
          </p:cNvPr>
          <p:cNvSpPr txBox="1"/>
          <p:nvPr/>
        </p:nvSpPr>
        <p:spPr>
          <a:xfrm>
            <a:off x="0" y="4282923"/>
            <a:ext cx="12191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8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سوم</a:t>
            </a:r>
            <a:endParaRPr lang="en-US" sz="8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82953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C03DBA-9DE3-419B-3433-DC4BE74C7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3399-8A71-4E0E-AD79-AC68DD298D8A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29A7BC7A-E77C-263F-4FFA-F7CBF8A46E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2555" y="140718"/>
            <a:ext cx="829686" cy="8296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B26472A-FE14-C981-9B6D-DC248F898C7D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551" y="414240"/>
            <a:ext cx="310773" cy="263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EC23F5-FCA6-E564-B211-951E85F934A1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380" y="4993059"/>
            <a:ext cx="329746" cy="329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CFF6B24-60B7-6367-7433-284C9498265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4632" y="1954862"/>
            <a:ext cx="415242" cy="415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82ADFC-E52C-A770-8A93-5882C6C874C0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3320" y="2787392"/>
            <a:ext cx="317866" cy="3178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F74471-F1C5-59B4-0C1F-75AC83BA4CF4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157" y="3522546"/>
            <a:ext cx="314192" cy="314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5AD4C3-917B-BF16-9A88-B0B5806E347C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1381" y="4254026"/>
            <a:ext cx="321745" cy="3217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6C954AD-D9EB-9F09-E1C8-8BF2F54E5A3B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94" y="5740095"/>
            <a:ext cx="269119" cy="26911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A3B82D-4CF3-9083-749D-593E3309759C}"/>
              </a:ext>
            </a:extLst>
          </p:cNvPr>
          <p:cNvCxnSpPr>
            <a:cxnSpLocks/>
          </p:cNvCxnSpPr>
          <p:nvPr/>
        </p:nvCxnSpPr>
        <p:spPr>
          <a:xfrm>
            <a:off x="11546006" y="2578748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4732A10-2319-C5C3-EA23-DF20257E0881}"/>
              </a:ext>
            </a:extLst>
          </p:cNvPr>
          <p:cNvCxnSpPr>
            <a:cxnSpLocks/>
          </p:cNvCxnSpPr>
          <p:nvPr/>
        </p:nvCxnSpPr>
        <p:spPr>
          <a:xfrm>
            <a:off x="11546006" y="331390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7C87D2-DBF8-A4AA-461F-F25278D6F1A4}"/>
              </a:ext>
            </a:extLst>
          </p:cNvPr>
          <p:cNvCxnSpPr>
            <a:cxnSpLocks/>
          </p:cNvCxnSpPr>
          <p:nvPr/>
        </p:nvCxnSpPr>
        <p:spPr>
          <a:xfrm>
            <a:off x="11546006" y="404538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1B98374-C289-46AE-C6CB-A4A633201ED1}"/>
              </a:ext>
            </a:extLst>
          </p:cNvPr>
          <p:cNvCxnSpPr>
            <a:cxnSpLocks/>
          </p:cNvCxnSpPr>
          <p:nvPr/>
        </p:nvCxnSpPr>
        <p:spPr>
          <a:xfrm>
            <a:off x="11546006" y="4784415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861292F-F0D7-E0D7-94BA-FB66E6AA8C77}"/>
              </a:ext>
            </a:extLst>
          </p:cNvPr>
          <p:cNvCxnSpPr>
            <a:cxnSpLocks/>
          </p:cNvCxnSpPr>
          <p:nvPr/>
        </p:nvCxnSpPr>
        <p:spPr>
          <a:xfrm>
            <a:off x="11546006" y="5531449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0F4663E-3F4E-4DA7-412A-6820136A8FB4}"/>
              </a:ext>
            </a:extLst>
          </p:cNvPr>
          <p:cNvSpPr txBox="1"/>
          <p:nvPr/>
        </p:nvSpPr>
        <p:spPr>
          <a:xfrm>
            <a:off x="8778881" y="392546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اول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DF46D2-DDD5-C194-2EDD-689FE39CB7DF}"/>
              </a:ext>
            </a:extLst>
          </p:cNvPr>
          <p:cNvSpPr txBox="1"/>
          <p:nvPr/>
        </p:nvSpPr>
        <p:spPr>
          <a:xfrm>
            <a:off x="7236459" y="392546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دوم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DC858C-C71F-9624-57FF-45DEE3886329}"/>
              </a:ext>
            </a:extLst>
          </p:cNvPr>
          <p:cNvSpPr txBox="1"/>
          <p:nvPr/>
        </p:nvSpPr>
        <p:spPr>
          <a:xfrm>
            <a:off x="5613347" y="402240"/>
            <a:ext cx="1367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سوم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F0A2CEC-60A1-E983-AA6D-C011BBB0DA9B}"/>
              </a:ext>
            </a:extLst>
          </p:cNvPr>
          <p:cNvSpPr txBox="1"/>
          <p:nvPr/>
        </p:nvSpPr>
        <p:spPr>
          <a:xfrm>
            <a:off x="4068983" y="381116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چهارم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CE1D23-62EE-2A97-E097-BC54E1EC5BA0}"/>
              </a:ext>
            </a:extLst>
          </p:cNvPr>
          <p:cNvSpPr txBox="1"/>
          <p:nvPr/>
        </p:nvSpPr>
        <p:spPr>
          <a:xfrm>
            <a:off x="2502041" y="392002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پنجم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F457BD-956F-1C8B-8029-6973D2D4C7E1}"/>
              </a:ext>
            </a:extLst>
          </p:cNvPr>
          <p:cNvSpPr txBox="1"/>
          <p:nvPr/>
        </p:nvSpPr>
        <p:spPr>
          <a:xfrm>
            <a:off x="901506" y="414422"/>
            <a:ext cx="1477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ششم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7E1900A-099F-096C-A453-0655ECC6ADB7}"/>
              </a:ext>
            </a:extLst>
          </p:cNvPr>
          <p:cNvSpPr txBox="1"/>
          <p:nvPr/>
        </p:nvSpPr>
        <p:spPr>
          <a:xfrm>
            <a:off x="2934506" y="141438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D1B813C-0948-37D5-B901-3DA87263F436}"/>
              </a:ext>
            </a:extLst>
          </p:cNvPr>
          <p:cNvSpPr txBox="1"/>
          <p:nvPr/>
        </p:nvSpPr>
        <p:spPr>
          <a:xfrm>
            <a:off x="484909" y="2086045"/>
            <a:ext cx="1061258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  <a:p>
            <a:pPr algn="ctr" rtl="1">
              <a:lnSpc>
                <a:spcPct val="300000"/>
              </a:lnSpc>
            </a:pPr>
            <a:endParaRPr lang="en-US" sz="16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152994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C03DBA-9DE3-419B-3433-DC4BE74C7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3399-8A71-4E0E-AD79-AC68DD298D8A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29A7BC7A-E77C-263F-4FFA-F7CBF8A46E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2555" y="140718"/>
            <a:ext cx="829686" cy="8296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B26472A-FE14-C981-9B6D-DC248F898C7D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551" y="414240"/>
            <a:ext cx="310773" cy="263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EC23F5-FCA6-E564-B211-951E85F934A1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380" y="4993059"/>
            <a:ext cx="329746" cy="329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CFF6B24-60B7-6367-7433-284C9498265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4632" y="1954862"/>
            <a:ext cx="415242" cy="415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82ADFC-E52C-A770-8A93-5882C6C874C0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3320" y="2787392"/>
            <a:ext cx="317866" cy="3178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F74471-F1C5-59B4-0C1F-75AC83BA4CF4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157" y="3522546"/>
            <a:ext cx="314192" cy="314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5AD4C3-917B-BF16-9A88-B0B5806E347C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1381" y="4254026"/>
            <a:ext cx="321745" cy="3217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6C954AD-D9EB-9F09-E1C8-8BF2F54E5A3B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94" y="5740095"/>
            <a:ext cx="269119" cy="26911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A3B82D-4CF3-9083-749D-593E3309759C}"/>
              </a:ext>
            </a:extLst>
          </p:cNvPr>
          <p:cNvCxnSpPr>
            <a:cxnSpLocks/>
          </p:cNvCxnSpPr>
          <p:nvPr/>
        </p:nvCxnSpPr>
        <p:spPr>
          <a:xfrm>
            <a:off x="11546006" y="2578748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4732A10-2319-C5C3-EA23-DF20257E0881}"/>
              </a:ext>
            </a:extLst>
          </p:cNvPr>
          <p:cNvCxnSpPr>
            <a:cxnSpLocks/>
          </p:cNvCxnSpPr>
          <p:nvPr/>
        </p:nvCxnSpPr>
        <p:spPr>
          <a:xfrm>
            <a:off x="11546006" y="331390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7C87D2-DBF8-A4AA-461F-F25278D6F1A4}"/>
              </a:ext>
            </a:extLst>
          </p:cNvPr>
          <p:cNvCxnSpPr>
            <a:cxnSpLocks/>
          </p:cNvCxnSpPr>
          <p:nvPr/>
        </p:nvCxnSpPr>
        <p:spPr>
          <a:xfrm>
            <a:off x="11546006" y="404538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1B98374-C289-46AE-C6CB-A4A633201ED1}"/>
              </a:ext>
            </a:extLst>
          </p:cNvPr>
          <p:cNvCxnSpPr>
            <a:cxnSpLocks/>
          </p:cNvCxnSpPr>
          <p:nvPr/>
        </p:nvCxnSpPr>
        <p:spPr>
          <a:xfrm>
            <a:off x="11546006" y="4784415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861292F-F0D7-E0D7-94BA-FB66E6AA8C77}"/>
              </a:ext>
            </a:extLst>
          </p:cNvPr>
          <p:cNvCxnSpPr>
            <a:cxnSpLocks/>
          </p:cNvCxnSpPr>
          <p:nvPr/>
        </p:nvCxnSpPr>
        <p:spPr>
          <a:xfrm>
            <a:off x="11546006" y="5531449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0F4663E-3F4E-4DA7-412A-6820136A8FB4}"/>
              </a:ext>
            </a:extLst>
          </p:cNvPr>
          <p:cNvSpPr txBox="1"/>
          <p:nvPr/>
        </p:nvSpPr>
        <p:spPr>
          <a:xfrm>
            <a:off x="8778881" y="392546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اول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DF46D2-DDD5-C194-2EDD-689FE39CB7DF}"/>
              </a:ext>
            </a:extLst>
          </p:cNvPr>
          <p:cNvSpPr txBox="1"/>
          <p:nvPr/>
        </p:nvSpPr>
        <p:spPr>
          <a:xfrm>
            <a:off x="7236459" y="392546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دوم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DC858C-C71F-9624-57FF-45DEE3886329}"/>
              </a:ext>
            </a:extLst>
          </p:cNvPr>
          <p:cNvSpPr txBox="1"/>
          <p:nvPr/>
        </p:nvSpPr>
        <p:spPr>
          <a:xfrm>
            <a:off x="5613347" y="402240"/>
            <a:ext cx="1367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سوم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F0A2CEC-60A1-E983-AA6D-C011BBB0DA9B}"/>
              </a:ext>
            </a:extLst>
          </p:cNvPr>
          <p:cNvSpPr txBox="1"/>
          <p:nvPr/>
        </p:nvSpPr>
        <p:spPr>
          <a:xfrm>
            <a:off x="4068983" y="381116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چهارم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CE1D23-62EE-2A97-E097-BC54E1EC5BA0}"/>
              </a:ext>
            </a:extLst>
          </p:cNvPr>
          <p:cNvSpPr txBox="1"/>
          <p:nvPr/>
        </p:nvSpPr>
        <p:spPr>
          <a:xfrm>
            <a:off x="2502041" y="392002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پنجم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F457BD-956F-1C8B-8029-6973D2D4C7E1}"/>
              </a:ext>
            </a:extLst>
          </p:cNvPr>
          <p:cNvSpPr txBox="1"/>
          <p:nvPr/>
        </p:nvSpPr>
        <p:spPr>
          <a:xfrm>
            <a:off x="901506" y="414422"/>
            <a:ext cx="1477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ششم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0538D22-512B-50B2-9AF6-7F235E1081A4}"/>
              </a:ext>
            </a:extLst>
          </p:cNvPr>
          <p:cNvSpPr/>
          <p:nvPr/>
        </p:nvSpPr>
        <p:spPr>
          <a:xfrm>
            <a:off x="10330598" y="2947357"/>
            <a:ext cx="551868" cy="551868"/>
          </a:xfrm>
          <a:prstGeom prst="roundRect">
            <a:avLst/>
          </a:prstGeom>
          <a:solidFill>
            <a:srgbClr val="002E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01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029E4B5-A5DC-6EF7-C387-D373641F186F}"/>
              </a:ext>
            </a:extLst>
          </p:cNvPr>
          <p:cNvSpPr/>
          <p:nvPr/>
        </p:nvSpPr>
        <p:spPr>
          <a:xfrm>
            <a:off x="10295447" y="4792520"/>
            <a:ext cx="551868" cy="551868"/>
          </a:xfrm>
          <a:prstGeom prst="roundRect">
            <a:avLst/>
          </a:prstGeom>
          <a:solidFill>
            <a:srgbClr val="6D4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03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810FBCE1-226E-8FB4-1306-6812CCCD083E}"/>
              </a:ext>
            </a:extLst>
          </p:cNvPr>
          <p:cNvSpPr/>
          <p:nvPr/>
        </p:nvSpPr>
        <p:spPr>
          <a:xfrm>
            <a:off x="5159325" y="2947357"/>
            <a:ext cx="551868" cy="551868"/>
          </a:xfrm>
          <a:prstGeom prst="roundRect">
            <a:avLst/>
          </a:prstGeom>
          <a:solidFill>
            <a:srgbClr val="6D41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02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4DD9DA03-DACC-A077-8F5C-AB914FDE995E}"/>
              </a:ext>
            </a:extLst>
          </p:cNvPr>
          <p:cNvSpPr/>
          <p:nvPr/>
        </p:nvSpPr>
        <p:spPr>
          <a:xfrm>
            <a:off x="5159325" y="4792520"/>
            <a:ext cx="551868" cy="551868"/>
          </a:xfrm>
          <a:prstGeom prst="roundRect">
            <a:avLst/>
          </a:prstGeom>
          <a:solidFill>
            <a:srgbClr val="002E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04</a:t>
            </a:r>
            <a:endParaRPr lang="en-US" b="1" dirty="0">
              <a:cs typeface="B Yekan" panose="00000400000000000000" pitchFamily="2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0734C5D-5811-FE2F-9FF9-DB88E0D59105}"/>
              </a:ext>
            </a:extLst>
          </p:cNvPr>
          <p:cNvSpPr txBox="1"/>
          <p:nvPr/>
        </p:nvSpPr>
        <p:spPr>
          <a:xfrm>
            <a:off x="2934506" y="141438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A789493-FD6F-85CC-7948-BAD3D8B13BD6}"/>
              </a:ext>
            </a:extLst>
          </p:cNvPr>
          <p:cNvSpPr txBox="1"/>
          <p:nvPr/>
        </p:nvSpPr>
        <p:spPr>
          <a:xfrm>
            <a:off x="5816339" y="2445924"/>
            <a:ext cx="4440025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EDD96FB-DEFE-EADB-2364-416082D66094}"/>
              </a:ext>
            </a:extLst>
          </p:cNvPr>
          <p:cNvSpPr txBox="1"/>
          <p:nvPr/>
        </p:nvSpPr>
        <p:spPr>
          <a:xfrm>
            <a:off x="678571" y="2445924"/>
            <a:ext cx="4440025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2E23703-7E92-4B4D-0C1B-44DD854D7BC8}"/>
              </a:ext>
            </a:extLst>
          </p:cNvPr>
          <p:cNvSpPr txBox="1"/>
          <p:nvPr/>
        </p:nvSpPr>
        <p:spPr>
          <a:xfrm>
            <a:off x="5804869" y="4187782"/>
            <a:ext cx="4440025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E5F7CD-3323-E5FB-5E1F-35C0A1853AA6}"/>
              </a:ext>
            </a:extLst>
          </p:cNvPr>
          <p:cNvSpPr txBox="1"/>
          <p:nvPr/>
        </p:nvSpPr>
        <p:spPr>
          <a:xfrm>
            <a:off x="667101" y="4187782"/>
            <a:ext cx="4440025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263554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30" grpId="0"/>
      <p:bldP spid="31" grpId="0"/>
      <p:bldP spid="32" grpId="0"/>
      <p:bldP spid="33" grpId="0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C03DBA-9DE3-419B-3433-DC4BE74C7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3399-8A71-4E0E-AD79-AC68DD298D8A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29A7BC7A-E77C-263F-4FFA-F7CBF8A46E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2555" y="140718"/>
            <a:ext cx="829686" cy="8296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B26472A-FE14-C981-9B6D-DC248F898C7D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551" y="414240"/>
            <a:ext cx="310773" cy="263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EC23F5-FCA6-E564-B211-951E85F934A1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380" y="4993059"/>
            <a:ext cx="329746" cy="329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CFF6B24-60B7-6367-7433-284C9498265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4632" y="1954862"/>
            <a:ext cx="415242" cy="415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82ADFC-E52C-A770-8A93-5882C6C874C0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3320" y="2787392"/>
            <a:ext cx="317866" cy="3178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F74471-F1C5-59B4-0C1F-75AC83BA4CF4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157" y="3522546"/>
            <a:ext cx="314192" cy="314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5AD4C3-917B-BF16-9A88-B0B5806E347C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1381" y="4254026"/>
            <a:ext cx="321745" cy="3217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6C954AD-D9EB-9F09-E1C8-8BF2F54E5A3B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94" y="5740095"/>
            <a:ext cx="269119" cy="26911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A3B82D-4CF3-9083-749D-593E3309759C}"/>
              </a:ext>
            </a:extLst>
          </p:cNvPr>
          <p:cNvCxnSpPr>
            <a:cxnSpLocks/>
          </p:cNvCxnSpPr>
          <p:nvPr/>
        </p:nvCxnSpPr>
        <p:spPr>
          <a:xfrm>
            <a:off x="11546006" y="2578748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4732A10-2319-C5C3-EA23-DF20257E0881}"/>
              </a:ext>
            </a:extLst>
          </p:cNvPr>
          <p:cNvCxnSpPr>
            <a:cxnSpLocks/>
          </p:cNvCxnSpPr>
          <p:nvPr/>
        </p:nvCxnSpPr>
        <p:spPr>
          <a:xfrm>
            <a:off x="11546006" y="331390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7C87D2-DBF8-A4AA-461F-F25278D6F1A4}"/>
              </a:ext>
            </a:extLst>
          </p:cNvPr>
          <p:cNvCxnSpPr>
            <a:cxnSpLocks/>
          </p:cNvCxnSpPr>
          <p:nvPr/>
        </p:nvCxnSpPr>
        <p:spPr>
          <a:xfrm>
            <a:off x="11546006" y="404538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1B98374-C289-46AE-C6CB-A4A633201ED1}"/>
              </a:ext>
            </a:extLst>
          </p:cNvPr>
          <p:cNvCxnSpPr>
            <a:cxnSpLocks/>
          </p:cNvCxnSpPr>
          <p:nvPr/>
        </p:nvCxnSpPr>
        <p:spPr>
          <a:xfrm>
            <a:off x="11546006" y="4784415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861292F-F0D7-E0D7-94BA-FB66E6AA8C77}"/>
              </a:ext>
            </a:extLst>
          </p:cNvPr>
          <p:cNvCxnSpPr>
            <a:cxnSpLocks/>
          </p:cNvCxnSpPr>
          <p:nvPr/>
        </p:nvCxnSpPr>
        <p:spPr>
          <a:xfrm>
            <a:off x="11546006" y="5531449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0F4663E-3F4E-4DA7-412A-6820136A8FB4}"/>
              </a:ext>
            </a:extLst>
          </p:cNvPr>
          <p:cNvSpPr txBox="1"/>
          <p:nvPr/>
        </p:nvSpPr>
        <p:spPr>
          <a:xfrm>
            <a:off x="8778881" y="392546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اول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DF46D2-DDD5-C194-2EDD-689FE39CB7DF}"/>
              </a:ext>
            </a:extLst>
          </p:cNvPr>
          <p:cNvSpPr txBox="1"/>
          <p:nvPr/>
        </p:nvSpPr>
        <p:spPr>
          <a:xfrm>
            <a:off x="7236459" y="392546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دوم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DC858C-C71F-9624-57FF-45DEE3886329}"/>
              </a:ext>
            </a:extLst>
          </p:cNvPr>
          <p:cNvSpPr txBox="1"/>
          <p:nvPr/>
        </p:nvSpPr>
        <p:spPr>
          <a:xfrm>
            <a:off x="5613347" y="402240"/>
            <a:ext cx="1367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سوم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F0A2CEC-60A1-E983-AA6D-C011BBB0DA9B}"/>
              </a:ext>
            </a:extLst>
          </p:cNvPr>
          <p:cNvSpPr txBox="1"/>
          <p:nvPr/>
        </p:nvSpPr>
        <p:spPr>
          <a:xfrm>
            <a:off x="4068983" y="381116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چهارم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CE1D23-62EE-2A97-E097-BC54E1EC5BA0}"/>
              </a:ext>
            </a:extLst>
          </p:cNvPr>
          <p:cNvSpPr txBox="1"/>
          <p:nvPr/>
        </p:nvSpPr>
        <p:spPr>
          <a:xfrm>
            <a:off x="2502041" y="392002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پنجم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F457BD-956F-1C8B-8029-6973D2D4C7E1}"/>
              </a:ext>
            </a:extLst>
          </p:cNvPr>
          <p:cNvSpPr txBox="1"/>
          <p:nvPr/>
        </p:nvSpPr>
        <p:spPr>
          <a:xfrm>
            <a:off x="901506" y="414422"/>
            <a:ext cx="1477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ششم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8E992B4B-69F8-C86E-C84F-C94502EB86C6}"/>
              </a:ext>
            </a:extLst>
          </p:cNvPr>
          <p:cNvSpPr/>
          <p:nvPr/>
        </p:nvSpPr>
        <p:spPr>
          <a:xfrm>
            <a:off x="2967291" y="2825628"/>
            <a:ext cx="916279" cy="127386"/>
          </a:xfrm>
          <a:custGeom>
            <a:avLst/>
            <a:gdLst>
              <a:gd name="connsiteX0" fmla="*/ 831665 w 916279"/>
              <a:gd name="connsiteY0" fmla="*/ 63680 h 127386"/>
              <a:gd name="connsiteX1" fmla="*/ 873973 w 916279"/>
              <a:gd name="connsiteY1" fmla="*/ 105987 h 127386"/>
              <a:gd name="connsiteX2" fmla="*/ 916280 w 916279"/>
              <a:gd name="connsiteY2" fmla="*/ 63680 h 127386"/>
              <a:gd name="connsiteX3" fmla="*/ 873973 w 916279"/>
              <a:gd name="connsiteY3" fmla="*/ 21372 h 127386"/>
              <a:gd name="connsiteX4" fmla="*/ 831665 w 916279"/>
              <a:gd name="connsiteY4" fmla="*/ 63680 h 127386"/>
              <a:gd name="connsiteX5" fmla="*/ 831665 w 916279"/>
              <a:gd name="connsiteY5" fmla="*/ 63680 h 127386"/>
              <a:gd name="connsiteX6" fmla="*/ 115756 w 916279"/>
              <a:gd name="connsiteY6" fmla="*/ 127386 h 127386"/>
              <a:gd name="connsiteX7" fmla="*/ 0 w 916279"/>
              <a:gd name="connsiteY7" fmla="*/ 63680 h 127386"/>
              <a:gd name="connsiteX8" fmla="*/ 115756 w 916279"/>
              <a:gd name="connsiteY8" fmla="*/ 0 h 127386"/>
              <a:gd name="connsiteX9" fmla="*/ 115756 w 916279"/>
              <a:gd name="connsiteY9" fmla="*/ 127386 h 127386"/>
              <a:gd name="connsiteX10" fmla="*/ 115756 w 916279"/>
              <a:gd name="connsiteY10" fmla="*/ 127386 h 127386"/>
              <a:gd name="connsiteX11" fmla="*/ 177192 w 916279"/>
              <a:gd name="connsiteY11" fmla="*/ 75885 h 127386"/>
              <a:gd name="connsiteX12" fmla="*/ 165014 w 916279"/>
              <a:gd name="connsiteY12" fmla="*/ 63707 h 127386"/>
              <a:gd name="connsiteX13" fmla="*/ 177192 w 916279"/>
              <a:gd name="connsiteY13" fmla="*/ 51529 h 127386"/>
              <a:gd name="connsiteX14" fmla="*/ 201547 w 916279"/>
              <a:gd name="connsiteY14" fmla="*/ 51529 h 127386"/>
              <a:gd name="connsiteX15" fmla="*/ 213725 w 916279"/>
              <a:gd name="connsiteY15" fmla="*/ 63707 h 127386"/>
              <a:gd name="connsiteX16" fmla="*/ 201547 w 916279"/>
              <a:gd name="connsiteY16" fmla="*/ 75885 h 127386"/>
              <a:gd name="connsiteX17" fmla="*/ 177192 w 916279"/>
              <a:gd name="connsiteY17" fmla="*/ 75885 h 127386"/>
              <a:gd name="connsiteX18" fmla="*/ 177192 w 916279"/>
              <a:gd name="connsiteY18" fmla="*/ 75885 h 127386"/>
              <a:gd name="connsiteX19" fmla="*/ 274640 w 916279"/>
              <a:gd name="connsiteY19" fmla="*/ 75885 h 127386"/>
              <a:gd name="connsiteX20" fmla="*/ 262463 w 916279"/>
              <a:gd name="connsiteY20" fmla="*/ 63707 h 127386"/>
              <a:gd name="connsiteX21" fmla="*/ 274640 w 916279"/>
              <a:gd name="connsiteY21" fmla="*/ 51529 h 127386"/>
              <a:gd name="connsiteX22" fmla="*/ 298996 w 916279"/>
              <a:gd name="connsiteY22" fmla="*/ 51529 h 127386"/>
              <a:gd name="connsiteX23" fmla="*/ 311173 w 916279"/>
              <a:gd name="connsiteY23" fmla="*/ 63707 h 127386"/>
              <a:gd name="connsiteX24" fmla="*/ 298996 w 916279"/>
              <a:gd name="connsiteY24" fmla="*/ 75885 h 127386"/>
              <a:gd name="connsiteX25" fmla="*/ 274640 w 916279"/>
              <a:gd name="connsiteY25" fmla="*/ 75885 h 127386"/>
              <a:gd name="connsiteX26" fmla="*/ 274640 w 916279"/>
              <a:gd name="connsiteY26" fmla="*/ 75885 h 127386"/>
              <a:gd name="connsiteX27" fmla="*/ 372089 w 916279"/>
              <a:gd name="connsiteY27" fmla="*/ 75885 h 127386"/>
              <a:gd name="connsiteX28" fmla="*/ 359911 w 916279"/>
              <a:gd name="connsiteY28" fmla="*/ 63707 h 127386"/>
              <a:gd name="connsiteX29" fmla="*/ 372089 w 916279"/>
              <a:gd name="connsiteY29" fmla="*/ 51529 h 127386"/>
              <a:gd name="connsiteX30" fmla="*/ 396444 w 916279"/>
              <a:gd name="connsiteY30" fmla="*/ 51529 h 127386"/>
              <a:gd name="connsiteX31" fmla="*/ 408622 w 916279"/>
              <a:gd name="connsiteY31" fmla="*/ 63707 h 127386"/>
              <a:gd name="connsiteX32" fmla="*/ 396444 w 916279"/>
              <a:gd name="connsiteY32" fmla="*/ 75885 h 127386"/>
              <a:gd name="connsiteX33" fmla="*/ 372089 w 916279"/>
              <a:gd name="connsiteY33" fmla="*/ 75885 h 127386"/>
              <a:gd name="connsiteX34" fmla="*/ 372089 w 916279"/>
              <a:gd name="connsiteY34" fmla="*/ 75885 h 127386"/>
              <a:gd name="connsiteX35" fmla="*/ 469538 w 916279"/>
              <a:gd name="connsiteY35" fmla="*/ 75885 h 127386"/>
              <a:gd name="connsiteX36" fmla="*/ 457360 w 916279"/>
              <a:gd name="connsiteY36" fmla="*/ 63707 h 127386"/>
              <a:gd name="connsiteX37" fmla="*/ 469538 w 916279"/>
              <a:gd name="connsiteY37" fmla="*/ 51529 h 127386"/>
              <a:gd name="connsiteX38" fmla="*/ 493893 w 916279"/>
              <a:gd name="connsiteY38" fmla="*/ 51529 h 127386"/>
              <a:gd name="connsiteX39" fmla="*/ 506071 w 916279"/>
              <a:gd name="connsiteY39" fmla="*/ 63707 h 127386"/>
              <a:gd name="connsiteX40" fmla="*/ 493893 w 916279"/>
              <a:gd name="connsiteY40" fmla="*/ 75885 h 127386"/>
              <a:gd name="connsiteX41" fmla="*/ 469538 w 916279"/>
              <a:gd name="connsiteY41" fmla="*/ 75885 h 127386"/>
              <a:gd name="connsiteX42" fmla="*/ 469538 w 916279"/>
              <a:gd name="connsiteY42" fmla="*/ 75885 h 127386"/>
              <a:gd name="connsiteX43" fmla="*/ 566986 w 916279"/>
              <a:gd name="connsiteY43" fmla="*/ 75885 h 127386"/>
              <a:gd name="connsiteX44" fmla="*/ 554809 w 916279"/>
              <a:gd name="connsiteY44" fmla="*/ 63707 h 127386"/>
              <a:gd name="connsiteX45" fmla="*/ 566986 w 916279"/>
              <a:gd name="connsiteY45" fmla="*/ 51529 h 127386"/>
              <a:gd name="connsiteX46" fmla="*/ 591341 w 916279"/>
              <a:gd name="connsiteY46" fmla="*/ 51529 h 127386"/>
              <a:gd name="connsiteX47" fmla="*/ 603519 w 916279"/>
              <a:gd name="connsiteY47" fmla="*/ 63707 h 127386"/>
              <a:gd name="connsiteX48" fmla="*/ 591341 w 916279"/>
              <a:gd name="connsiteY48" fmla="*/ 75885 h 127386"/>
              <a:gd name="connsiteX49" fmla="*/ 566986 w 916279"/>
              <a:gd name="connsiteY49" fmla="*/ 75885 h 127386"/>
              <a:gd name="connsiteX50" fmla="*/ 566986 w 916279"/>
              <a:gd name="connsiteY50" fmla="*/ 75885 h 127386"/>
              <a:gd name="connsiteX51" fmla="*/ 664435 w 916279"/>
              <a:gd name="connsiteY51" fmla="*/ 75885 h 127386"/>
              <a:gd name="connsiteX52" fmla="*/ 652257 w 916279"/>
              <a:gd name="connsiteY52" fmla="*/ 63707 h 127386"/>
              <a:gd name="connsiteX53" fmla="*/ 664435 w 916279"/>
              <a:gd name="connsiteY53" fmla="*/ 51529 h 127386"/>
              <a:gd name="connsiteX54" fmla="*/ 688790 w 916279"/>
              <a:gd name="connsiteY54" fmla="*/ 51529 h 127386"/>
              <a:gd name="connsiteX55" fmla="*/ 700968 w 916279"/>
              <a:gd name="connsiteY55" fmla="*/ 63707 h 127386"/>
              <a:gd name="connsiteX56" fmla="*/ 688790 w 916279"/>
              <a:gd name="connsiteY56" fmla="*/ 75885 h 127386"/>
              <a:gd name="connsiteX57" fmla="*/ 664435 w 916279"/>
              <a:gd name="connsiteY57" fmla="*/ 75885 h 127386"/>
              <a:gd name="connsiteX58" fmla="*/ 664435 w 916279"/>
              <a:gd name="connsiteY58" fmla="*/ 75885 h 127386"/>
              <a:gd name="connsiteX59" fmla="*/ 761883 w 916279"/>
              <a:gd name="connsiteY59" fmla="*/ 75885 h 127386"/>
              <a:gd name="connsiteX60" fmla="*/ 749706 w 916279"/>
              <a:gd name="connsiteY60" fmla="*/ 63707 h 127386"/>
              <a:gd name="connsiteX61" fmla="*/ 761883 w 916279"/>
              <a:gd name="connsiteY61" fmla="*/ 51529 h 127386"/>
              <a:gd name="connsiteX62" fmla="*/ 786239 w 916279"/>
              <a:gd name="connsiteY62" fmla="*/ 51529 h 127386"/>
              <a:gd name="connsiteX63" fmla="*/ 798416 w 916279"/>
              <a:gd name="connsiteY63" fmla="*/ 63707 h 127386"/>
              <a:gd name="connsiteX64" fmla="*/ 786239 w 916279"/>
              <a:gd name="connsiteY64" fmla="*/ 75885 h 127386"/>
              <a:gd name="connsiteX65" fmla="*/ 761883 w 916279"/>
              <a:gd name="connsiteY65" fmla="*/ 75885 h 127386"/>
              <a:gd name="connsiteX66" fmla="*/ 761883 w 916279"/>
              <a:gd name="connsiteY66" fmla="*/ 75885 h 127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916279" h="127386">
                <a:moveTo>
                  <a:pt x="831665" y="63680"/>
                </a:moveTo>
                <a:cubicBezTo>
                  <a:pt x="831665" y="87050"/>
                  <a:pt x="850602" y="105987"/>
                  <a:pt x="873973" y="105987"/>
                </a:cubicBezTo>
                <a:cubicBezTo>
                  <a:pt x="897343" y="105987"/>
                  <a:pt x="916280" y="87050"/>
                  <a:pt x="916280" y="63680"/>
                </a:cubicBezTo>
                <a:cubicBezTo>
                  <a:pt x="916280" y="40337"/>
                  <a:pt x="897343" y="21372"/>
                  <a:pt x="873973" y="21372"/>
                </a:cubicBezTo>
                <a:cubicBezTo>
                  <a:pt x="850602" y="21400"/>
                  <a:pt x="831665" y="40337"/>
                  <a:pt x="831665" y="63680"/>
                </a:cubicBezTo>
                <a:lnTo>
                  <a:pt x="831665" y="63680"/>
                </a:lnTo>
                <a:close/>
                <a:moveTo>
                  <a:pt x="115756" y="127386"/>
                </a:moveTo>
                <a:lnTo>
                  <a:pt x="0" y="63680"/>
                </a:lnTo>
                <a:lnTo>
                  <a:pt x="115756" y="0"/>
                </a:lnTo>
                <a:lnTo>
                  <a:pt x="115756" y="127386"/>
                </a:lnTo>
                <a:lnTo>
                  <a:pt x="115756" y="127386"/>
                </a:lnTo>
                <a:close/>
                <a:moveTo>
                  <a:pt x="177192" y="75885"/>
                </a:moveTo>
                <a:cubicBezTo>
                  <a:pt x="170460" y="75885"/>
                  <a:pt x="165014" y="70439"/>
                  <a:pt x="165014" y="63707"/>
                </a:cubicBezTo>
                <a:cubicBezTo>
                  <a:pt x="165014" y="56975"/>
                  <a:pt x="170460" y="51529"/>
                  <a:pt x="177192" y="51529"/>
                </a:cubicBezTo>
                <a:lnTo>
                  <a:pt x="201547" y="51529"/>
                </a:lnTo>
                <a:cubicBezTo>
                  <a:pt x="208279" y="51529"/>
                  <a:pt x="213725" y="56975"/>
                  <a:pt x="213725" y="63707"/>
                </a:cubicBezTo>
                <a:cubicBezTo>
                  <a:pt x="213725" y="70439"/>
                  <a:pt x="208279" y="75885"/>
                  <a:pt x="201547" y="75885"/>
                </a:cubicBezTo>
                <a:lnTo>
                  <a:pt x="177192" y="75885"/>
                </a:lnTo>
                <a:lnTo>
                  <a:pt x="177192" y="75885"/>
                </a:lnTo>
                <a:close/>
                <a:moveTo>
                  <a:pt x="274640" y="75885"/>
                </a:moveTo>
                <a:cubicBezTo>
                  <a:pt x="267908" y="75885"/>
                  <a:pt x="262463" y="70439"/>
                  <a:pt x="262463" y="63707"/>
                </a:cubicBezTo>
                <a:cubicBezTo>
                  <a:pt x="262463" y="56975"/>
                  <a:pt x="267908" y="51529"/>
                  <a:pt x="274640" y="51529"/>
                </a:cubicBezTo>
                <a:lnTo>
                  <a:pt x="298996" y="51529"/>
                </a:lnTo>
                <a:cubicBezTo>
                  <a:pt x="305728" y="51529"/>
                  <a:pt x="311173" y="56975"/>
                  <a:pt x="311173" y="63707"/>
                </a:cubicBezTo>
                <a:cubicBezTo>
                  <a:pt x="311173" y="70439"/>
                  <a:pt x="305728" y="75885"/>
                  <a:pt x="298996" y="75885"/>
                </a:cubicBezTo>
                <a:lnTo>
                  <a:pt x="274640" y="75885"/>
                </a:lnTo>
                <a:lnTo>
                  <a:pt x="274640" y="75885"/>
                </a:lnTo>
                <a:close/>
                <a:moveTo>
                  <a:pt x="372089" y="75885"/>
                </a:moveTo>
                <a:cubicBezTo>
                  <a:pt x="365357" y="75885"/>
                  <a:pt x="359911" y="70439"/>
                  <a:pt x="359911" y="63707"/>
                </a:cubicBezTo>
                <a:cubicBezTo>
                  <a:pt x="359911" y="56975"/>
                  <a:pt x="365357" y="51529"/>
                  <a:pt x="372089" y="51529"/>
                </a:cubicBezTo>
                <a:lnTo>
                  <a:pt x="396444" y="51529"/>
                </a:lnTo>
                <a:cubicBezTo>
                  <a:pt x="403176" y="51529"/>
                  <a:pt x="408622" y="56975"/>
                  <a:pt x="408622" y="63707"/>
                </a:cubicBezTo>
                <a:cubicBezTo>
                  <a:pt x="408622" y="70439"/>
                  <a:pt x="403176" y="75885"/>
                  <a:pt x="396444" y="75885"/>
                </a:cubicBezTo>
                <a:lnTo>
                  <a:pt x="372089" y="75885"/>
                </a:lnTo>
                <a:lnTo>
                  <a:pt x="372089" y="75885"/>
                </a:lnTo>
                <a:close/>
                <a:moveTo>
                  <a:pt x="469538" y="75885"/>
                </a:moveTo>
                <a:cubicBezTo>
                  <a:pt x="462806" y="75885"/>
                  <a:pt x="457360" y="70439"/>
                  <a:pt x="457360" y="63707"/>
                </a:cubicBezTo>
                <a:cubicBezTo>
                  <a:pt x="457360" y="56975"/>
                  <a:pt x="462806" y="51529"/>
                  <a:pt x="469538" y="51529"/>
                </a:cubicBezTo>
                <a:lnTo>
                  <a:pt x="493893" y="51529"/>
                </a:lnTo>
                <a:cubicBezTo>
                  <a:pt x="500625" y="51529"/>
                  <a:pt x="506071" y="56975"/>
                  <a:pt x="506071" y="63707"/>
                </a:cubicBezTo>
                <a:cubicBezTo>
                  <a:pt x="506071" y="70439"/>
                  <a:pt x="500625" y="75885"/>
                  <a:pt x="493893" y="75885"/>
                </a:cubicBezTo>
                <a:lnTo>
                  <a:pt x="469538" y="75885"/>
                </a:lnTo>
                <a:lnTo>
                  <a:pt x="469538" y="75885"/>
                </a:lnTo>
                <a:close/>
                <a:moveTo>
                  <a:pt x="566986" y="75885"/>
                </a:moveTo>
                <a:cubicBezTo>
                  <a:pt x="560254" y="75885"/>
                  <a:pt x="554809" y="70439"/>
                  <a:pt x="554809" y="63707"/>
                </a:cubicBezTo>
                <a:cubicBezTo>
                  <a:pt x="554809" y="56975"/>
                  <a:pt x="560254" y="51529"/>
                  <a:pt x="566986" y="51529"/>
                </a:cubicBezTo>
                <a:lnTo>
                  <a:pt x="591341" y="51529"/>
                </a:lnTo>
                <a:cubicBezTo>
                  <a:pt x="598073" y="51529"/>
                  <a:pt x="603519" y="56975"/>
                  <a:pt x="603519" y="63707"/>
                </a:cubicBezTo>
                <a:cubicBezTo>
                  <a:pt x="603519" y="70439"/>
                  <a:pt x="598073" y="75885"/>
                  <a:pt x="591341" y="75885"/>
                </a:cubicBezTo>
                <a:lnTo>
                  <a:pt x="566986" y="75885"/>
                </a:lnTo>
                <a:lnTo>
                  <a:pt x="566986" y="75885"/>
                </a:lnTo>
                <a:close/>
                <a:moveTo>
                  <a:pt x="664435" y="75885"/>
                </a:moveTo>
                <a:cubicBezTo>
                  <a:pt x="657703" y="75885"/>
                  <a:pt x="652257" y="70439"/>
                  <a:pt x="652257" y="63707"/>
                </a:cubicBezTo>
                <a:cubicBezTo>
                  <a:pt x="652257" y="56975"/>
                  <a:pt x="657703" y="51529"/>
                  <a:pt x="664435" y="51529"/>
                </a:cubicBezTo>
                <a:lnTo>
                  <a:pt x="688790" y="51529"/>
                </a:lnTo>
                <a:cubicBezTo>
                  <a:pt x="695522" y="51529"/>
                  <a:pt x="700968" y="56975"/>
                  <a:pt x="700968" y="63707"/>
                </a:cubicBezTo>
                <a:cubicBezTo>
                  <a:pt x="700968" y="70439"/>
                  <a:pt x="695522" y="75885"/>
                  <a:pt x="688790" y="75885"/>
                </a:cubicBezTo>
                <a:lnTo>
                  <a:pt x="664435" y="75885"/>
                </a:lnTo>
                <a:lnTo>
                  <a:pt x="664435" y="75885"/>
                </a:lnTo>
                <a:close/>
                <a:moveTo>
                  <a:pt x="761883" y="75885"/>
                </a:moveTo>
                <a:cubicBezTo>
                  <a:pt x="755152" y="75885"/>
                  <a:pt x="749706" y="70439"/>
                  <a:pt x="749706" y="63707"/>
                </a:cubicBezTo>
                <a:cubicBezTo>
                  <a:pt x="749706" y="56975"/>
                  <a:pt x="755152" y="51529"/>
                  <a:pt x="761883" y="51529"/>
                </a:cubicBezTo>
                <a:lnTo>
                  <a:pt x="786239" y="51529"/>
                </a:lnTo>
                <a:cubicBezTo>
                  <a:pt x="792971" y="51529"/>
                  <a:pt x="798416" y="56975"/>
                  <a:pt x="798416" y="63707"/>
                </a:cubicBezTo>
                <a:cubicBezTo>
                  <a:pt x="798416" y="70439"/>
                  <a:pt x="792971" y="75885"/>
                  <a:pt x="786239" y="75885"/>
                </a:cubicBezTo>
                <a:lnTo>
                  <a:pt x="761883" y="75885"/>
                </a:lnTo>
                <a:lnTo>
                  <a:pt x="761883" y="75885"/>
                </a:lnTo>
                <a:close/>
              </a:path>
            </a:pathLst>
          </a:custGeom>
          <a:solidFill>
            <a:srgbClr val="002E48"/>
          </a:solidFill>
          <a:ln w="27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D9168E88-E2A0-413B-97CD-02DF39C40CDD}"/>
              </a:ext>
            </a:extLst>
          </p:cNvPr>
          <p:cNvSpPr/>
          <p:nvPr/>
        </p:nvSpPr>
        <p:spPr>
          <a:xfrm>
            <a:off x="2967291" y="4583289"/>
            <a:ext cx="1260592" cy="127386"/>
          </a:xfrm>
          <a:custGeom>
            <a:avLst/>
            <a:gdLst>
              <a:gd name="connsiteX0" fmla="*/ 1175978 w 1260592"/>
              <a:gd name="connsiteY0" fmla="*/ 63707 h 127386"/>
              <a:gd name="connsiteX1" fmla="*/ 1218286 w 1260592"/>
              <a:gd name="connsiteY1" fmla="*/ 105987 h 127386"/>
              <a:gd name="connsiteX2" fmla="*/ 1260593 w 1260592"/>
              <a:gd name="connsiteY2" fmla="*/ 63707 h 127386"/>
              <a:gd name="connsiteX3" fmla="*/ 1218286 w 1260592"/>
              <a:gd name="connsiteY3" fmla="*/ 21400 h 127386"/>
              <a:gd name="connsiteX4" fmla="*/ 1175978 w 1260592"/>
              <a:gd name="connsiteY4" fmla="*/ 63707 h 127386"/>
              <a:gd name="connsiteX5" fmla="*/ 1175978 w 1260592"/>
              <a:gd name="connsiteY5" fmla="*/ 63707 h 127386"/>
              <a:gd name="connsiteX6" fmla="*/ 1112901 w 1260592"/>
              <a:gd name="connsiteY6" fmla="*/ 51502 h 127386"/>
              <a:gd name="connsiteX7" fmla="*/ 1125079 w 1260592"/>
              <a:gd name="connsiteY7" fmla="*/ 63707 h 127386"/>
              <a:gd name="connsiteX8" fmla="*/ 1112901 w 1260592"/>
              <a:gd name="connsiteY8" fmla="*/ 75885 h 127386"/>
              <a:gd name="connsiteX9" fmla="*/ 1088546 w 1260592"/>
              <a:gd name="connsiteY9" fmla="*/ 75885 h 127386"/>
              <a:gd name="connsiteX10" fmla="*/ 1076368 w 1260592"/>
              <a:gd name="connsiteY10" fmla="*/ 63707 h 127386"/>
              <a:gd name="connsiteX11" fmla="*/ 1088546 w 1260592"/>
              <a:gd name="connsiteY11" fmla="*/ 51502 h 127386"/>
              <a:gd name="connsiteX12" fmla="*/ 1112901 w 1260592"/>
              <a:gd name="connsiteY12" fmla="*/ 51502 h 127386"/>
              <a:gd name="connsiteX13" fmla="*/ 1112901 w 1260592"/>
              <a:gd name="connsiteY13" fmla="*/ 51502 h 127386"/>
              <a:gd name="connsiteX14" fmla="*/ 115756 w 1260592"/>
              <a:gd name="connsiteY14" fmla="*/ 127387 h 127386"/>
              <a:gd name="connsiteX15" fmla="*/ 0 w 1260592"/>
              <a:gd name="connsiteY15" fmla="*/ 63707 h 127386"/>
              <a:gd name="connsiteX16" fmla="*/ 115756 w 1260592"/>
              <a:gd name="connsiteY16" fmla="*/ 0 h 127386"/>
              <a:gd name="connsiteX17" fmla="*/ 115756 w 1260592"/>
              <a:gd name="connsiteY17" fmla="*/ 51502 h 127386"/>
              <a:gd name="connsiteX18" fmla="*/ 138415 w 1260592"/>
              <a:gd name="connsiteY18" fmla="*/ 51502 h 127386"/>
              <a:gd name="connsiteX19" fmla="*/ 150592 w 1260592"/>
              <a:gd name="connsiteY19" fmla="*/ 63707 h 127386"/>
              <a:gd name="connsiteX20" fmla="*/ 138415 w 1260592"/>
              <a:gd name="connsiteY20" fmla="*/ 75885 h 127386"/>
              <a:gd name="connsiteX21" fmla="*/ 115756 w 1260592"/>
              <a:gd name="connsiteY21" fmla="*/ 75885 h 127386"/>
              <a:gd name="connsiteX22" fmla="*/ 115756 w 1260592"/>
              <a:gd name="connsiteY22" fmla="*/ 127387 h 127386"/>
              <a:gd name="connsiteX23" fmla="*/ 115756 w 1260592"/>
              <a:gd name="connsiteY23" fmla="*/ 127387 h 127386"/>
              <a:gd name="connsiteX24" fmla="*/ 211508 w 1260592"/>
              <a:gd name="connsiteY24" fmla="*/ 75885 h 127386"/>
              <a:gd name="connsiteX25" fmla="*/ 199330 w 1260592"/>
              <a:gd name="connsiteY25" fmla="*/ 63707 h 127386"/>
              <a:gd name="connsiteX26" fmla="*/ 211508 w 1260592"/>
              <a:gd name="connsiteY26" fmla="*/ 51502 h 127386"/>
              <a:gd name="connsiteX27" fmla="*/ 235863 w 1260592"/>
              <a:gd name="connsiteY27" fmla="*/ 51502 h 127386"/>
              <a:gd name="connsiteX28" fmla="*/ 248041 w 1260592"/>
              <a:gd name="connsiteY28" fmla="*/ 63707 h 127386"/>
              <a:gd name="connsiteX29" fmla="*/ 235863 w 1260592"/>
              <a:gd name="connsiteY29" fmla="*/ 75885 h 127386"/>
              <a:gd name="connsiteX30" fmla="*/ 211508 w 1260592"/>
              <a:gd name="connsiteY30" fmla="*/ 75885 h 127386"/>
              <a:gd name="connsiteX31" fmla="*/ 211508 w 1260592"/>
              <a:gd name="connsiteY31" fmla="*/ 75885 h 127386"/>
              <a:gd name="connsiteX32" fmla="*/ 308957 w 1260592"/>
              <a:gd name="connsiteY32" fmla="*/ 75885 h 127386"/>
              <a:gd name="connsiteX33" fmla="*/ 296779 w 1260592"/>
              <a:gd name="connsiteY33" fmla="*/ 63707 h 127386"/>
              <a:gd name="connsiteX34" fmla="*/ 308957 w 1260592"/>
              <a:gd name="connsiteY34" fmla="*/ 51502 h 127386"/>
              <a:gd name="connsiteX35" fmla="*/ 333312 w 1260592"/>
              <a:gd name="connsiteY35" fmla="*/ 51502 h 127386"/>
              <a:gd name="connsiteX36" fmla="*/ 345490 w 1260592"/>
              <a:gd name="connsiteY36" fmla="*/ 63707 h 127386"/>
              <a:gd name="connsiteX37" fmla="*/ 333312 w 1260592"/>
              <a:gd name="connsiteY37" fmla="*/ 75885 h 127386"/>
              <a:gd name="connsiteX38" fmla="*/ 308957 w 1260592"/>
              <a:gd name="connsiteY38" fmla="*/ 75885 h 127386"/>
              <a:gd name="connsiteX39" fmla="*/ 308957 w 1260592"/>
              <a:gd name="connsiteY39" fmla="*/ 75885 h 127386"/>
              <a:gd name="connsiteX40" fmla="*/ 406405 w 1260592"/>
              <a:gd name="connsiteY40" fmla="*/ 75885 h 127386"/>
              <a:gd name="connsiteX41" fmla="*/ 394228 w 1260592"/>
              <a:gd name="connsiteY41" fmla="*/ 63707 h 127386"/>
              <a:gd name="connsiteX42" fmla="*/ 406405 w 1260592"/>
              <a:gd name="connsiteY42" fmla="*/ 51502 h 127386"/>
              <a:gd name="connsiteX43" fmla="*/ 430761 w 1260592"/>
              <a:gd name="connsiteY43" fmla="*/ 51502 h 127386"/>
              <a:gd name="connsiteX44" fmla="*/ 442938 w 1260592"/>
              <a:gd name="connsiteY44" fmla="*/ 63707 h 127386"/>
              <a:gd name="connsiteX45" fmla="*/ 430761 w 1260592"/>
              <a:gd name="connsiteY45" fmla="*/ 75885 h 127386"/>
              <a:gd name="connsiteX46" fmla="*/ 406405 w 1260592"/>
              <a:gd name="connsiteY46" fmla="*/ 75885 h 127386"/>
              <a:gd name="connsiteX47" fmla="*/ 406405 w 1260592"/>
              <a:gd name="connsiteY47" fmla="*/ 75885 h 127386"/>
              <a:gd name="connsiteX48" fmla="*/ 503854 w 1260592"/>
              <a:gd name="connsiteY48" fmla="*/ 75885 h 127386"/>
              <a:gd name="connsiteX49" fmla="*/ 491676 w 1260592"/>
              <a:gd name="connsiteY49" fmla="*/ 63707 h 127386"/>
              <a:gd name="connsiteX50" fmla="*/ 503854 w 1260592"/>
              <a:gd name="connsiteY50" fmla="*/ 51502 h 127386"/>
              <a:gd name="connsiteX51" fmla="*/ 528209 w 1260592"/>
              <a:gd name="connsiteY51" fmla="*/ 51502 h 127386"/>
              <a:gd name="connsiteX52" fmla="*/ 540387 w 1260592"/>
              <a:gd name="connsiteY52" fmla="*/ 63707 h 127386"/>
              <a:gd name="connsiteX53" fmla="*/ 528209 w 1260592"/>
              <a:gd name="connsiteY53" fmla="*/ 75885 h 127386"/>
              <a:gd name="connsiteX54" fmla="*/ 503854 w 1260592"/>
              <a:gd name="connsiteY54" fmla="*/ 75885 h 127386"/>
              <a:gd name="connsiteX55" fmla="*/ 503854 w 1260592"/>
              <a:gd name="connsiteY55" fmla="*/ 75885 h 127386"/>
              <a:gd name="connsiteX56" fmla="*/ 601303 w 1260592"/>
              <a:gd name="connsiteY56" fmla="*/ 75885 h 127386"/>
              <a:gd name="connsiteX57" fmla="*/ 589125 w 1260592"/>
              <a:gd name="connsiteY57" fmla="*/ 63707 h 127386"/>
              <a:gd name="connsiteX58" fmla="*/ 601303 w 1260592"/>
              <a:gd name="connsiteY58" fmla="*/ 51502 h 127386"/>
              <a:gd name="connsiteX59" fmla="*/ 625658 w 1260592"/>
              <a:gd name="connsiteY59" fmla="*/ 51502 h 127386"/>
              <a:gd name="connsiteX60" fmla="*/ 637836 w 1260592"/>
              <a:gd name="connsiteY60" fmla="*/ 63707 h 127386"/>
              <a:gd name="connsiteX61" fmla="*/ 625658 w 1260592"/>
              <a:gd name="connsiteY61" fmla="*/ 75885 h 127386"/>
              <a:gd name="connsiteX62" fmla="*/ 601303 w 1260592"/>
              <a:gd name="connsiteY62" fmla="*/ 75885 h 127386"/>
              <a:gd name="connsiteX63" fmla="*/ 601303 w 1260592"/>
              <a:gd name="connsiteY63" fmla="*/ 75885 h 127386"/>
              <a:gd name="connsiteX64" fmla="*/ 698751 w 1260592"/>
              <a:gd name="connsiteY64" fmla="*/ 75885 h 127386"/>
              <a:gd name="connsiteX65" fmla="*/ 686573 w 1260592"/>
              <a:gd name="connsiteY65" fmla="*/ 63707 h 127386"/>
              <a:gd name="connsiteX66" fmla="*/ 698751 w 1260592"/>
              <a:gd name="connsiteY66" fmla="*/ 51502 h 127386"/>
              <a:gd name="connsiteX67" fmla="*/ 723106 w 1260592"/>
              <a:gd name="connsiteY67" fmla="*/ 51502 h 127386"/>
              <a:gd name="connsiteX68" fmla="*/ 735284 w 1260592"/>
              <a:gd name="connsiteY68" fmla="*/ 63707 h 127386"/>
              <a:gd name="connsiteX69" fmla="*/ 723106 w 1260592"/>
              <a:gd name="connsiteY69" fmla="*/ 75885 h 127386"/>
              <a:gd name="connsiteX70" fmla="*/ 698751 w 1260592"/>
              <a:gd name="connsiteY70" fmla="*/ 75885 h 127386"/>
              <a:gd name="connsiteX71" fmla="*/ 698751 w 1260592"/>
              <a:gd name="connsiteY71" fmla="*/ 75885 h 127386"/>
              <a:gd name="connsiteX72" fmla="*/ 796200 w 1260592"/>
              <a:gd name="connsiteY72" fmla="*/ 75885 h 127386"/>
              <a:gd name="connsiteX73" fmla="*/ 784022 w 1260592"/>
              <a:gd name="connsiteY73" fmla="*/ 63707 h 127386"/>
              <a:gd name="connsiteX74" fmla="*/ 796200 w 1260592"/>
              <a:gd name="connsiteY74" fmla="*/ 51502 h 127386"/>
              <a:gd name="connsiteX75" fmla="*/ 820555 w 1260592"/>
              <a:gd name="connsiteY75" fmla="*/ 51502 h 127386"/>
              <a:gd name="connsiteX76" fmla="*/ 832733 w 1260592"/>
              <a:gd name="connsiteY76" fmla="*/ 63707 h 127386"/>
              <a:gd name="connsiteX77" fmla="*/ 820555 w 1260592"/>
              <a:gd name="connsiteY77" fmla="*/ 75885 h 127386"/>
              <a:gd name="connsiteX78" fmla="*/ 796200 w 1260592"/>
              <a:gd name="connsiteY78" fmla="*/ 75885 h 127386"/>
              <a:gd name="connsiteX79" fmla="*/ 796200 w 1260592"/>
              <a:gd name="connsiteY79" fmla="*/ 75885 h 127386"/>
              <a:gd name="connsiteX80" fmla="*/ 893648 w 1260592"/>
              <a:gd name="connsiteY80" fmla="*/ 75885 h 127386"/>
              <a:gd name="connsiteX81" fmla="*/ 881471 w 1260592"/>
              <a:gd name="connsiteY81" fmla="*/ 63707 h 127386"/>
              <a:gd name="connsiteX82" fmla="*/ 893648 w 1260592"/>
              <a:gd name="connsiteY82" fmla="*/ 51502 h 127386"/>
              <a:gd name="connsiteX83" fmla="*/ 918004 w 1260592"/>
              <a:gd name="connsiteY83" fmla="*/ 51502 h 127386"/>
              <a:gd name="connsiteX84" fmla="*/ 930181 w 1260592"/>
              <a:gd name="connsiteY84" fmla="*/ 63707 h 127386"/>
              <a:gd name="connsiteX85" fmla="*/ 918004 w 1260592"/>
              <a:gd name="connsiteY85" fmla="*/ 75885 h 127386"/>
              <a:gd name="connsiteX86" fmla="*/ 893648 w 1260592"/>
              <a:gd name="connsiteY86" fmla="*/ 75885 h 127386"/>
              <a:gd name="connsiteX87" fmla="*/ 893648 w 1260592"/>
              <a:gd name="connsiteY87" fmla="*/ 75885 h 127386"/>
              <a:gd name="connsiteX88" fmla="*/ 991097 w 1260592"/>
              <a:gd name="connsiteY88" fmla="*/ 75885 h 127386"/>
              <a:gd name="connsiteX89" fmla="*/ 978919 w 1260592"/>
              <a:gd name="connsiteY89" fmla="*/ 63707 h 127386"/>
              <a:gd name="connsiteX90" fmla="*/ 991097 w 1260592"/>
              <a:gd name="connsiteY90" fmla="*/ 51502 h 127386"/>
              <a:gd name="connsiteX91" fmla="*/ 1015452 w 1260592"/>
              <a:gd name="connsiteY91" fmla="*/ 51502 h 127386"/>
              <a:gd name="connsiteX92" fmla="*/ 1027630 w 1260592"/>
              <a:gd name="connsiteY92" fmla="*/ 63707 h 127386"/>
              <a:gd name="connsiteX93" fmla="*/ 1015452 w 1260592"/>
              <a:gd name="connsiteY93" fmla="*/ 75885 h 127386"/>
              <a:gd name="connsiteX94" fmla="*/ 991097 w 1260592"/>
              <a:gd name="connsiteY94" fmla="*/ 75885 h 127386"/>
              <a:gd name="connsiteX95" fmla="*/ 991097 w 1260592"/>
              <a:gd name="connsiteY95" fmla="*/ 75885 h 127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60592" h="127386">
                <a:moveTo>
                  <a:pt x="1175978" y="63707"/>
                </a:moveTo>
                <a:cubicBezTo>
                  <a:pt x="1175978" y="87050"/>
                  <a:pt x="1194915" y="105987"/>
                  <a:pt x="1218286" y="105987"/>
                </a:cubicBezTo>
                <a:cubicBezTo>
                  <a:pt x="1241656" y="105987"/>
                  <a:pt x="1260593" y="87050"/>
                  <a:pt x="1260593" y="63707"/>
                </a:cubicBezTo>
                <a:cubicBezTo>
                  <a:pt x="1260593" y="40337"/>
                  <a:pt x="1241656" y="21400"/>
                  <a:pt x="1218286" y="21400"/>
                </a:cubicBezTo>
                <a:cubicBezTo>
                  <a:pt x="1194915" y="21400"/>
                  <a:pt x="1175978" y="40337"/>
                  <a:pt x="1175978" y="63707"/>
                </a:cubicBezTo>
                <a:lnTo>
                  <a:pt x="1175978" y="63707"/>
                </a:lnTo>
                <a:close/>
                <a:moveTo>
                  <a:pt x="1112901" y="51502"/>
                </a:moveTo>
                <a:cubicBezTo>
                  <a:pt x="1119633" y="51502"/>
                  <a:pt x="1125079" y="56975"/>
                  <a:pt x="1125079" y="63707"/>
                </a:cubicBezTo>
                <a:cubicBezTo>
                  <a:pt x="1125079" y="70411"/>
                  <a:pt x="1119633" y="75885"/>
                  <a:pt x="1112901" y="75885"/>
                </a:cubicBezTo>
                <a:lnTo>
                  <a:pt x="1088546" y="75885"/>
                </a:lnTo>
                <a:cubicBezTo>
                  <a:pt x="1081814" y="75885"/>
                  <a:pt x="1076368" y="70411"/>
                  <a:pt x="1076368" y="63707"/>
                </a:cubicBezTo>
                <a:cubicBezTo>
                  <a:pt x="1076368" y="56975"/>
                  <a:pt x="1081814" y="51502"/>
                  <a:pt x="1088546" y="51502"/>
                </a:cubicBezTo>
                <a:lnTo>
                  <a:pt x="1112901" y="51502"/>
                </a:lnTo>
                <a:lnTo>
                  <a:pt x="1112901" y="51502"/>
                </a:lnTo>
                <a:close/>
                <a:moveTo>
                  <a:pt x="115756" y="127387"/>
                </a:moveTo>
                <a:lnTo>
                  <a:pt x="0" y="63707"/>
                </a:lnTo>
                <a:lnTo>
                  <a:pt x="115756" y="0"/>
                </a:lnTo>
                <a:lnTo>
                  <a:pt x="115756" y="51502"/>
                </a:lnTo>
                <a:lnTo>
                  <a:pt x="138415" y="51502"/>
                </a:lnTo>
                <a:cubicBezTo>
                  <a:pt x="145147" y="51502"/>
                  <a:pt x="150592" y="56975"/>
                  <a:pt x="150592" y="63707"/>
                </a:cubicBezTo>
                <a:cubicBezTo>
                  <a:pt x="150592" y="70411"/>
                  <a:pt x="145147" y="75885"/>
                  <a:pt x="138415" y="75885"/>
                </a:cubicBezTo>
                <a:lnTo>
                  <a:pt x="115756" y="75885"/>
                </a:lnTo>
                <a:lnTo>
                  <a:pt x="115756" y="127387"/>
                </a:lnTo>
                <a:lnTo>
                  <a:pt x="115756" y="127387"/>
                </a:lnTo>
                <a:close/>
                <a:moveTo>
                  <a:pt x="211508" y="75885"/>
                </a:moveTo>
                <a:cubicBezTo>
                  <a:pt x="204776" y="75885"/>
                  <a:pt x="199330" y="70411"/>
                  <a:pt x="199330" y="63707"/>
                </a:cubicBezTo>
                <a:cubicBezTo>
                  <a:pt x="199330" y="56975"/>
                  <a:pt x="204776" y="51502"/>
                  <a:pt x="211508" y="51502"/>
                </a:cubicBezTo>
                <a:lnTo>
                  <a:pt x="235863" y="51502"/>
                </a:lnTo>
                <a:cubicBezTo>
                  <a:pt x="242595" y="51502"/>
                  <a:pt x="248041" y="56975"/>
                  <a:pt x="248041" y="63707"/>
                </a:cubicBezTo>
                <a:cubicBezTo>
                  <a:pt x="248041" y="70411"/>
                  <a:pt x="242595" y="75885"/>
                  <a:pt x="235863" y="75885"/>
                </a:cubicBezTo>
                <a:lnTo>
                  <a:pt x="211508" y="75885"/>
                </a:lnTo>
                <a:lnTo>
                  <a:pt x="211508" y="75885"/>
                </a:lnTo>
                <a:close/>
                <a:moveTo>
                  <a:pt x="308957" y="75885"/>
                </a:moveTo>
                <a:cubicBezTo>
                  <a:pt x="302225" y="75885"/>
                  <a:pt x="296779" y="70411"/>
                  <a:pt x="296779" y="63707"/>
                </a:cubicBezTo>
                <a:cubicBezTo>
                  <a:pt x="296779" y="56975"/>
                  <a:pt x="302225" y="51502"/>
                  <a:pt x="308957" y="51502"/>
                </a:cubicBezTo>
                <a:lnTo>
                  <a:pt x="333312" y="51502"/>
                </a:lnTo>
                <a:cubicBezTo>
                  <a:pt x="340044" y="51502"/>
                  <a:pt x="345490" y="56975"/>
                  <a:pt x="345490" y="63707"/>
                </a:cubicBezTo>
                <a:cubicBezTo>
                  <a:pt x="345490" y="70411"/>
                  <a:pt x="340044" y="75885"/>
                  <a:pt x="333312" y="75885"/>
                </a:cubicBezTo>
                <a:lnTo>
                  <a:pt x="308957" y="75885"/>
                </a:lnTo>
                <a:lnTo>
                  <a:pt x="308957" y="75885"/>
                </a:lnTo>
                <a:close/>
                <a:moveTo>
                  <a:pt x="406405" y="75885"/>
                </a:moveTo>
                <a:cubicBezTo>
                  <a:pt x="399673" y="75885"/>
                  <a:pt x="394228" y="70411"/>
                  <a:pt x="394228" y="63707"/>
                </a:cubicBezTo>
                <a:cubicBezTo>
                  <a:pt x="394228" y="56975"/>
                  <a:pt x="399673" y="51502"/>
                  <a:pt x="406405" y="51502"/>
                </a:cubicBezTo>
                <a:lnTo>
                  <a:pt x="430761" y="51502"/>
                </a:lnTo>
                <a:cubicBezTo>
                  <a:pt x="437493" y="51502"/>
                  <a:pt x="442938" y="56975"/>
                  <a:pt x="442938" y="63707"/>
                </a:cubicBezTo>
                <a:cubicBezTo>
                  <a:pt x="442938" y="70411"/>
                  <a:pt x="437493" y="75885"/>
                  <a:pt x="430761" y="75885"/>
                </a:cubicBezTo>
                <a:lnTo>
                  <a:pt x="406405" y="75885"/>
                </a:lnTo>
                <a:lnTo>
                  <a:pt x="406405" y="75885"/>
                </a:lnTo>
                <a:close/>
                <a:moveTo>
                  <a:pt x="503854" y="75885"/>
                </a:moveTo>
                <a:cubicBezTo>
                  <a:pt x="497122" y="75885"/>
                  <a:pt x="491676" y="70411"/>
                  <a:pt x="491676" y="63707"/>
                </a:cubicBezTo>
                <a:cubicBezTo>
                  <a:pt x="491676" y="56975"/>
                  <a:pt x="497122" y="51502"/>
                  <a:pt x="503854" y="51502"/>
                </a:cubicBezTo>
                <a:lnTo>
                  <a:pt x="528209" y="51502"/>
                </a:lnTo>
                <a:cubicBezTo>
                  <a:pt x="534941" y="51502"/>
                  <a:pt x="540387" y="56975"/>
                  <a:pt x="540387" y="63707"/>
                </a:cubicBezTo>
                <a:cubicBezTo>
                  <a:pt x="540387" y="70411"/>
                  <a:pt x="534941" y="75885"/>
                  <a:pt x="528209" y="75885"/>
                </a:cubicBezTo>
                <a:lnTo>
                  <a:pt x="503854" y="75885"/>
                </a:lnTo>
                <a:lnTo>
                  <a:pt x="503854" y="75885"/>
                </a:lnTo>
                <a:close/>
                <a:moveTo>
                  <a:pt x="601303" y="75885"/>
                </a:moveTo>
                <a:cubicBezTo>
                  <a:pt x="594571" y="75885"/>
                  <a:pt x="589125" y="70411"/>
                  <a:pt x="589125" y="63707"/>
                </a:cubicBezTo>
                <a:cubicBezTo>
                  <a:pt x="589125" y="56975"/>
                  <a:pt x="594571" y="51502"/>
                  <a:pt x="601303" y="51502"/>
                </a:cubicBezTo>
                <a:lnTo>
                  <a:pt x="625658" y="51502"/>
                </a:lnTo>
                <a:cubicBezTo>
                  <a:pt x="632390" y="51502"/>
                  <a:pt x="637836" y="56975"/>
                  <a:pt x="637836" y="63707"/>
                </a:cubicBezTo>
                <a:cubicBezTo>
                  <a:pt x="637836" y="70411"/>
                  <a:pt x="632390" y="75885"/>
                  <a:pt x="625658" y="75885"/>
                </a:cubicBezTo>
                <a:lnTo>
                  <a:pt x="601303" y="75885"/>
                </a:lnTo>
                <a:lnTo>
                  <a:pt x="601303" y="75885"/>
                </a:lnTo>
                <a:close/>
                <a:moveTo>
                  <a:pt x="698751" y="75885"/>
                </a:moveTo>
                <a:cubicBezTo>
                  <a:pt x="692019" y="75885"/>
                  <a:pt x="686573" y="70411"/>
                  <a:pt x="686573" y="63707"/>
                </a:cubicBezTo>
                <a:cubicBezTo>
                  <a:pt x="686573" y="56975"/>
                  <a:pt x="692019" y="51502"/>
                  <a:pt x="698751" y="51502"/>
                </a:cubicBezTo>
                <a:lnTo>
                  <a:pt x="723106" y="51502"/>
                </a:lnTo>
                <a:cubicBezTo>
                  <a:pt x="729838" y="51502"/>
                  <a:pt x="735284" y="56975"/>
                  <a:pt x="735284" y="63707"/>
                </a:cubicBezTo>
                <a:cubicBezTo>
                  <a:pt x="735284" y="70411"/>
                  <a:pt x="729838" y="75885"/>
                  <a:pt x="723106" y="75885"/>
                </a:cubicBezTo>
                <a:lnTo>
                  <a:pt x="698751" y="75885"/>
                </a:lnTo>
                <a:lnTo>
                  <a:pt x="698751" y="75885"/>
                </a:lnTo>
                <a:close/>
                <a:moveTo>
                  <a:pt x="796200" y="75885"/>
                </a:moveTo>
                <a:cubicBezTo>
                  <a:pt x="789468" y="75885"/>
                  <a:pt x="784022" y="70411"/>
                  <a:pt x="784022" y="63707"/>
                </a:cubicBezTo>
                <a:cubicBezTo>
                  <a:pt x="784022" y="56975"/>
                  <a:pt x="789468" y="51502"/>
                  <a:pt x="796200" y="51502"/>
                </a:cubicBezTo>
                <a:lnTo>
                  <a:pt x="820555" y="51502"/>
                </a:lnTo>
                <a:cubicBezTo>
                  <a:pt x="827287" y="51502"/>
                  <a:pt x="832733" y="56975"/>
                  <a:pt x="832733" y="63707"/>
                </a:cubicBezTo>
                <a:cubicBezTo>
                  <a:pt x="832733" y="70411"/>
                  <a:pt x="827287" y="75885"/>
                  <a:pt x="820555" y="75885"/>
                </a:cubicBezTo>
                <a:lnTo>
                  <a:pt x="796200" y="75885"/>
                </a:lnTo>
                <a:lnTo>
                  <a:pt x="796200" y="75885"/>
                </a:lnTo>
                <a:close/>
                <a:moveTo>
                  <a:pt x="893648" y="75885"/>
                </a:moveTo>
                <a:cubicBezTo>
                  <a:pt x="886916" y="75885"/>
                  <a:pt x="881471" y="70411"/>
                  <a:pt x="881471" y="63707"/>
                </a:cubicBezTo>
                <a:cubicBezTo>
                  <a:pt x="881471" y="56975"/>
                  <a:pt x="886916" y="51502"/>
                  <a:pt x="893648" y="51502"/>
                </a:cubicBezTo>
                <a:lnTo>
                  <a:pt x="918004" y="51502"/>
                </a:lnTo>
                <a:cubicBezTo>
                  <a:pt x="924736" y="51502"/>
                  <a:pt x="930181" y="56975"/>
                  <a:pt x="930181" y="63707"/>
                </a:cubicBezTo>
                <a:cubicBezTo>
                  <a:pt x="930181" y="70411"/>
                  <a:pt x="924736" y="75885"/>
                  <a:pt x="918004" y="75885"/>
                </a:cubicBezTo>
                <a:lnTo>
                  <a:pt x="893648" y="75885"/>
                </a:lnTo>
                <a:lnTo>
                  <a:pt x="893648" y="75885"/>
                </a:lnTo>
                <a:close/>
                <a:moveTo>
                  <a:pt x="991097" y="75885"/>
                </a:moveTo>
                <a:cubicBezTo>
                  <a:pt x="984365" y="75885"/>
                  <a:pt x="978919" y="70411"/>
                  <a:pt x="978919" y="63707"/>
                </a:cubicBezTo>
                <a:cubicBezTo>
                  <a:pt x="978919" y="56975"/>
                  <a:pt x="984365" y="51502"/>
                  <a:pt x="991097" y="51502"/>
                </a:cubicBezTo>
                <a:lnTo>
                  <a:pt x="1015452" y="51502"/>
                </a:lnTo>
                <a:cubicBezTo>
                  <a:pt x="1022184" y="51502"/>
                  <a:pt x="1027630" y="56975"/>
                  <a:pt x="1027630" y="63707"/>
                </a:cubicBezTo>
                <a:cubicBezTo>
                  <a:pt x="1027630" y="70411"/>
                  <a:pt x="1022184" y="75885"/>
                  <a:pt x="1015452" y="75885"/>
                </a:cubicBezTo>
                <a:lnTo>
                  <a:pt x="991097" y="75885"/>
                </a:lnTo>
                <a:lnTo>
                  <a:pt x="991097" y="75885"/>
                </a:lnTo>
                <a:close/>
              </a:path>
            </a:pathLst>
          </a:custGeom>
          <a:solidFill>
            <a:srgbClr val="002E48"/>
          </a:solidFill>
          <a:ln w="27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3C27345E-F952-22BE-01B9-0173FC3E3258}"/>
              </a:ext>
            </a:extLst>
          </p:cNvPr>
          <p:cNvSpPr/>
          <p:nvPr/>
        </p:nvSpPr>
        <p:spPr>
          <a:xfrm>
            <a:off x="7696134" y="4980171"/>
            <a:ext cx="1273590" cy="127386"/>
          </a:xfrm>
          <a:custGeom>
            <a:avLst/>
            <a:gdLst>
              <a:gd name="connsiteX0" fmla="*/ 84614 w 1273590"/>
              <a:gd name="connsiteY0" fmla="*/ 63680 h 127386"/>
              <a:gd name="connsiteX1" fmla="*/ 42307 w 1273590"/>
              <a:gd name="connsiteY1" fmla="*/ 105959 h 127386"/>
              <a:gd name="connsiteX2" fmla="*/ 0 w 1273590"/>
              <a:gd name="connsiteY2" fmla="*/ 63680 h 127386"/>
              <a:gd name="connsiteX3" fmla="*/ 42307 w 1273590"/>
              <a:gd name="connsiteY3" fmla="*/ 21372 h 127386"/>
              <a:gd name="connsiteX4" fmla="*/ 84614 w 1273590"/>
              <a:gd name="connsiteY4" fmla="*/ 63680 h 127386"/>
              <a:gd name="connsiteX5" fmla="*/ 84614 w 1273590"/>
              <a:gd name="connsiteY5" fmla="*/ 63680 h 127386"/>
              <a:gd name="connsiteX6" fmla="*/ 160690 w 1273590"/>
              <a:gd name="connsiteY6" fmla="*/ 75857 h 127386"/>
              <a:gd name="connsiteX7" fmla="*/ 148513 w 1273590"/>
              <a:gd name="connsiteY7" fmla="*/ 63680 h 127386"/>
              <a:gd name="connsiteX8" fmla="*/ 160690 w 1273590"/>
              <a:gd name="connsiteY8" fmla="*/ 51474 h 127386"/>
              <a:gd name="connsiteX9" fmla="*/ 185073 w 1273590"/>
              <a:gd name="connsiteY9" fmla="*/ 51474 h 127386"/>
              <a:gd name="connsiteX10" fmla="*/ 197251 w 1273590"/>
              <a:gd name="connsiteY10" fmla="*/ 63680 h 127386"/>
              <a:gd name="connsiteX11" fmla="*/ 185073 w 1273590"/>
              <a:gd name="connsiteY11" fmla="*/ 75857 h 127386"/>
              <a:gd name="connsiteX12" fmla="*/ 160690 w 1273590"/>
              <a:gd name="connsiteY12" fmla="*/ 75857 h 127386"/>
              <a:gd name="connsiteX13" fmla="*/ 160690 w 1273590"/>
              <a:gd name="connsiteY13" fmla="*/ 75857 h 127386"/>
              <a:gd name="connsiteX14" fmla="*/ 1157808 w 1273590"/>
              <a:gd name="connsiteY14" fmla="*/ 0 h 127386"/>
              <a:gd name="connsiteX15" fmla="*/ 1273591 w 1273590"/>
              <a:gd name="connsiteY15" fmla="*/ 63707 h 127386"/>
              <a:gd name="connsiteX16" fmla="*/ 1157808 w 1273590"/>
              <a:gd name="connsiteY16" fmla="*/ 127386 h 127386"/>
              <a:gd name="connsiteX17" fmla="*/ 1157808 w 1273590"/>
              <a:gd name="connsiteY17" fmla="*/ 75885 h 127386"/>
              <a:gd name="connsiteX18" fmla="*/ 1135149 w 1273590"/>
              <a:gd name="connsiteY18" fmla="*/ 75885 h 127386"/>
              <a:gd name="connsiteX19" fmla="*/ 1122971 w 1273590"/>
              <a:gd name="connsiteY19" fmla="*/ 63707 h 127386"/>
              <a:gd name="connsiteX20" fmla="*/ 1135149 w 1273590"/>
              <a:gd name="connsiteY20" fmla="*/ 51502 h 127386"/>
              <a:gd name="connsiteX21" fmla="*/ 1157808 w 1273590"/>
              <a:gd name="connsiteY21" fmla="*/ 51502 h 127386"/>
              <a:gd name="connsiteX22" fmla="*/ 1157808 w 1273590"/>
              <a:gd name="connsiteY22" fmla="*/ 0 h 127386"/>
              <a:gd name="connsiteX23" fmla="*/ 1157808 w 1273590"/>
              <a:gd name="connsiteY23" fmla="*/ 0 h 127386"/>
              <a:gd name="connsiteX24" fmla="*/ 1062083 w 1273590"/>
              <a:gd name="connsiteY24" fmla="*/ 51502 h 127386"/>
              <a:gd name="connsiteX25" fmla="*/ 1074261 w 1273590"/>
              <a:gd name="connsiteY25" fmla="*/ 63707 h 127386"/>
              <a:gd name="connsiteX26" fmla="*/ 1062083 w 1273590"/>
              <a:gd name="connsiteY26" fmla="*/ 75885 h 127386"/>
              <a:gd name="connsiteX27" fmla="*/ 1037700 w 1273590"/>
              <a:gd name="connsiteY27" fmla="*/ 75885 h 127386"/>
              <a:gd name="connsiteX28" fmla="*/ 1025523 w 1273590"/>
              <a:gd name="connsiteY28" fmla="*/ 63707 h 127386"/>
              <a:gd name="connsiteX29" fmla="*/ 1037700 w 1273590"/>
              <a:gd name="connsiteY29" fmla="*/ 51502 h 127386"/>
              <a:gd name="connsiteX30" fmla="*/ 1062083 w 1273590"/>
              <a:gd name="connsiteY30" fmla="*/ 51502 h 127386"/>
              <a:gd name="connsiteX31" fmla="*/ 1062083 w 1273590"/>
              <a:gd name="connsiteY31" fmla="*/ 51502 h 127386"/>
              <a:gd name="connsiteX32" fmla="*/ 964607 w 1273590"/>
              <a:gd name="connsiteY32" fmla="*/ 51502 h 127386"/>
              <a:gd name="connsiteX33" fmla="*/ 976812 w 1273590"/>
              <a:gd name="connsiteY33" fmla="*/ 63707 h 127386"/>
              <a:gd name="connsiteX34" fmla="*/ 964607 w 1273590"/>
              <a:gd name="connsiteY34" fmla="*/ 75885 h 127386"/>
              <a:gd name="connsiteX35" fmla="*/ 940252 w 1273590"/>
              <a:gd name="connsiteY35" fmla="*/ 75885 h 127386"/>
              <a:gd name="connsiteX36" fmla="*/ 928074 w 1273590"/>
              <a:gd name="connsiteY36" fmla="*/ 63707 h 127386"/>
              <a:gd name="connsiteX37" fmla="*/ 940252 w 1273590"/>
              <a:gd name="connsiteY37" fmla="*/ 51502 h 127386"/>
              <a:gd name="connsiteX38" fmla="*/ 964607 w 1273590"/>
              <a:gd name="connsiteY38" fmla="*/ 51502 h 127386"/>
              <a:gd name="connsiteX39" fmla="*/ 964607 w 1273590"/>
              <a:gd name="connsiteY39" fmla="*/ 51502 h 127386"/>
              <a:gd name="connsiteX40" fmla="*/ 867159 w 1273590"/>
              <a:gd name="connsiteY40" fmla="*/ 51502 h 127386"/>
              <a:gd name="connsiteX41" fmla="*/ 879364 w 1273590"/>
              <a:gd name="connsiteY41" fmla="*/ 63707 h 127386"/>
              <a:gd name="connsiteX42" fmla="*/ 867159 w 1273590"/>
              <a:gd name="connsiteY42" fmla="*/ 75885 h 127386"/>
              <a:gd name="connsiteX43" fmla="*/ 842803 w 1273590"/>
              <a:gd name="connsiteY43" fmla="*/ 75885 h 127386"/>
              <a:gd name="connsiteX44" fmla="*/ 830626 w 1273590"/>
              <a:gd name="connsiteY44" fmla="*/ 63707 h 127386"/>
              <a:gd name="connsiteX45" fmla="*/ 842803 w 1273590"/>
              <a:gd name="connsiteY45" fmla="*/ 51502 h 127386"/>
              <a:gd name="connsiteX46" fmla="*/ 867159 w 1273590"/>
              <a:gd name="connsiteY46" fmla="*/ 51502 h 127386"/>
              <a:gd name="connsiteX47" fmla="*/ 867159 w 1273590"/>
              <a:gd name="connsiteY47" fmla="*/ 51502 h 127386"/>
              <a:gd name="connsiteX48" fmla="*/ 769737 w 1273590"/>
              <a:gd name="connsiteY48" fmla="*/ 51502 h 127386"/>
              <a:gd name="connsiteX49" fmla="*/ 781942 w 1273590"/>
              <a:gd name="connsiteY49" fmla="*/ 63707 h 127386"/>
              <a:gd name="connsiteX50" fmla="*/ 769737 w 1273590"/>
              <a:gd name="connsiteY50" fmla="*/ 75885 h 127386"/>
              <a:gd name="connsiteX51" fmla="*/ 745382 w 1273590"/>
              <a:gd name="connsiteY51" fmla="*/ 75885 h 127386"/>
              <a:gd name="connsiteX52" fmla="*/ 733204 w 1273590"/>
              <a:gd name="connsiteY52" fmla="*/ 63707 h 127386"/>
              <a:gd name="connsiteX53" fmla="*/ 745382 w 1273590"/>
              <a:gd name="connsiteY53" fmla="*/ 51502 h 127386"/>
              <a:gd name="connsiteX54" fmla="*/ 769737 w 1273590"/>
              <a:gd name="connsiteY54" fmla="*/ 51502 h 127386"/>
              <a:gd name="connsiteX55" fmla="*/ 769737 w 1273590"/>
              <a:gd name="connsiteY55" fmla="*/ 51502 h 127386"/>
              <a:gd name="connsiteX56" fmla="*/ 672261 w 1273590"/>
              <a:gd name="connsiteY56" fmla="*/ 51502 h 127386"/>
              <a:gd name="connsiteX57" fmla="*/ 684466 w 1273590"/>
              <a:gd name="connsiteY57" fmla="*/ 63707 h 127386"/>
              <a:gd name="connsiteX58" fmla="*/ 672261 w 1273590"/>
              <a:gd name="connsiteY58" fmla="*/ 75885 h 127386"/>
              <a:gd name="connsiteX59" fmla="*/ 647906 w 1273590"/>
              <a:gd name="connsiteY59" fmla="*/ 75885 h 127386"/>
              <a:gd name="connsiteX60" fmla="*/ 635728 w 1273590"/>
              <a:gd name="connsiteY60" fmla="*/ 63707 h 127386"/>
              <a:gd name="connsiteX61" fmla="*/ 647906 w 1273590"/>
              <a:gd name="connsiteY61" fmla="*/ 51502 h 127386"/>
              <a:gd name="connsiteX62" fmla="*/ 672261 w 1273590"/>
              <a:gd name="connsiteY62" fmla="*/ 51502 h 127386"/>
              <a:gd name="connsiteX63" fmla="*/ 672261 w 1273590"/>
              <a:gd name="connsiteY63" fmla="*/ 51502 h 127386"/>
              <a:gd name="connsiteX64" fmla="*/ 574813 w 1273590"/>
              <a:gd name="connsiteY64" fmla="*/ 51502 h 127386"/>
              <a:gd name="connsiteX65" fmla="*/ 587018 w 1273590"/>
              <a:gd name="connsiteY65" fmla="*/ 63707 h 127386"/>
              <a:gd name="connsiteX66" fmla="*/ 574813 w 1273590"/>
              <a:gd name="connsiteY66" fmla="*/ 75885 h 127386"/>
              <a:gd name="connsiteX67" fmla="*/ 550457 w 1273590"/>
              <a:gd name="connsiteY67" fmla="*/ 75885 h 127386"/>
              <a:gd name="connsiteX68" fmla="*/ 538280 w 1273590"/>
              <a:gd name="connsiteY68" fmla="*/ 63707 h 127386"/>
              <a:gd name="connsiteX69" fmla="*/ 550457 w 1273590"/>
              <a:gd name="connsiteY69" fmla="*/ 51502 h 127386"/>
              <a:gd name="connsiteX70" fmla="*/ 574813 w 1273590"/>
              <a:gd name="connsiteY70" fmla="*/ 51502 h 127386"/>
              <a:gd name="connsiteX71" fmla="*/ 574813 w 1273590"/>
              <a:gd name="connsiteY71" fmla="*/ 51502 h 127386"/>
              <a:gd name="connsiteX72" fmla="*/ 477364 w 1273590"/>
              <a:gd name="connsiteY72" fmla="*/ 51502 h 127386"/>
              <a:gd name="connsiteX73" fmla="*/ 489569 w 1273590"/>
              <a:gd name="connsiteY73" fmla="*/ 63707 h 127386"/>
              <a:gd name="connsiteX74" fmla="*/ 477364 w 1273590"/>
              <a:gd name="connsiteY74" fmla="*/ 75885 h 127386"/>
              <a:gd name="connsiteX75" fmla="*/ 453009 w 1273590"/>
              <a:gd name="connsiteY75" fmla="*/ 75885 h 127386"/>
              <a:gd name="connsiteX76" fmla="*/ 440831 w 1273590"/>
              <a:gd name="connsiteY76" fmla="*/ 63707 h 127386"/>
              <a:gd name="connsiteX77" fmla="*/ 453009 w 1273590"/>
              <a:gd name="connsiteY77" fmla="*/ 51502 h 127386"/>
              <a:gd name="connsiteX78" fmla="*/ 477364 w 1273590"/>
              <a:gd name="connsiteY78" fmla="*/ 51502 h 127386"/>
              <a:gd name="connsiteX79" fmla="*/ 477364 w 1273590"/>
              <a:gd name="connsiteY79" fmla="*/ 51502 h 127386"/>
              <a:gd name="connsiteX80" fmla="*/ 379943 w 1273590"/>
              <a:gd name="connsiteY80" fmla="*/ 51502 h 127386"/>
              <a:gd name="connsiteX81" fmla="*/ 392120 w 1273590"/>
              <a:gd name="connsiteY81" fmla="*/ 63707 h 127386"/>
              <a:gd name="connsiteX82" fmla="*/ 379943 w 1273590"/>
              <a:gd name="connsiteY82" fmla="*/ 75885 h 127386"/>
              <a:gd name="connsiteX83" fmla="*/ 355560 w 1273590"/>
              <a:gd name="connsiteY83" fmla="*/ 75885 h 127386"/>
              <a:gd name="connsiteX84" fmla="*/ 343382 w 1273590"/>
              <a:gd name="connsiteY84" fmla="*/ 63707 h 127386"/>
              <a:gd name="connsiteX85" fmla="*/ 355560 w 1273590"/>
              <a:gd name="connsiteY85" fmla="*/ 51502 h 127386"/>
              <a:gd name="connsiteX86" fmla="*/ 379943 w 1273590"/>
              <a:gd name="connsiteY86" fmla="*/ 51502 h 127386"/>
              <a:gd name="connsiteX87" fmla="*/ 379943 w 1273590"/>
              <a:gd name="connsiteY87" fmla="*/ 51502 h 127386"/>
              <a:gd name="connsiteX88" fmla="*/ 282494 w 1273590"/>
              <a:gd name="connsiteY88" fmla="*/ 51502 h 127386"/>
              <a:gd name="connsiteX89" fmla="*/ 294672 w 1273590"/>
              <a:gd name="connsiteY89" fmla="*/ 63707 h 127386"/>
              <a:gd name="connsiteX90" fmla="*/ 282494 w 1273590"/>
              <a:gd name="connsiteY90" fmla="*/ 75885 h 127386"/>
              <a:gd name="connsiteX91" fmla="*/ 258111 w 1273590"/>
              <a:gd name="connsiteY91" fmla="*/ 75885 h 127386"/>
              <a:gd name="connsiteX92" fmla="*/ 245934 w 1273590"/>
              <a:gd name="connsiteY92" fmla="*/ 63707 h 127386"/>
              <a:gd name="connsiteX93" fmla="*/ 258111 w 1273590"/>
              <a:gd name="connsiteY93" fmla="*/ 51502 h 127386"/>
              <a:gd name="connsiteX94" fmla="*/ 282494 w 1273590"/>
              <a:gd name="connsiteY94" fmla="*/ 51502 h 127386"/>
              <a:gd name="connsiteX95" fmla="*/ 282494 w 1273590"/>
              <a:gd name="connsiteY95" fmla="*/ 51502 h 127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73590" h="127386">
                <a:moveTo>
                  <a:pt x="84614" y="63680"/>
                </a:moveTo>
                <a:cubicBezTo>
                  <a:pt x="84614" y="87022"/>
                  <a:pt x="65650" y="105959"/>
                  <a:pt x="42307" y="105959"/>
                </a:cubicBezTo>
                <a:cubicBezTo>
                  <a:pt x="18937" y="105959"/>
                  <a:pt x="0" y="87022"/>
                  <a:pt x="0" y="63680"/>
                </a:cubicBezTo>
                <a:cubicBezTo>
                  <a:pt x="0" y="40309"/>
                  <a:pt x="18937" y="21372"/>
                  <a:pt x="42307" y="21372"/>
                </a:cubicBezTo>
                <a:cubicBezTo>
                  <a:pt x="65677" y="21372"/>
                  <a:pt x="84614" y="40309"/>
                  <a:pt x="84614" y="63680"/>
                </a:cubicBezTo>
                <a:lnTo>
                  <a:pt x="84614" y="63680"/>
                </a:lnTo>
                <a:close/>
                <a:moveTo>
                  <a:pt x="160690" y="75857"/>
                </a:moveTo>
                <a:cubicBezTo>
                  <a:pt x="153958" y="75857"/>
                  <a:pt x="148513" y="70384"/>
                  <a:pt x="148513" y="63680"/>
                </a:cubicBezTo>
                <a:cubicBezTo>
                  <a:pt x="148513" y="56947"/>
                  <a:pt x="153958" y="51474"/>
                  <a:pt x="160690" y="51474"/>
                </a:cubicBezTo>
                <a:lnTo>
                  <a:pt x="185073" y="51474"/>
                </a:lnTo>
                <a:cubicBezTo>
                  <a:pt x="191777" y="51474"/>
                  <a:pt x="197251" y="56920"/>
                  <a:pt x="197251" y="63680"/>
                </a:cubicBezTo>
                <a:cubicBezTo>
                  <a:pt x="197251" y="70384"/>
                  <a:pt x="191777" y="75857"/>
                  <a:pt x="185073" y="75857"/>
                </a:cubicBezTo>
                <a:lnTo>
                  <a:pt x="160690" y="75857"/>
                </a:lnTo>
                <a:lnTo>
                  <a:pt x="160690" y="75857"/>
                </a:lnTo>
                <a:close/>
                <a:moveTo>
                  <a:pt x="1157808" y="0"/>
                </a:moveTo>
                <a:lnTo>
                  <a:pt x="1273591" y="63707"/>
                </a:lnTo>
                <a:lnTo>
                  <a:pt x="1157808" y="127386"/>
                </a:lnTo>
                <a:lnTo>
                  <a:pt x="1157808" y="75885"/>
                </a:lnTo>
                <a:lnTo>
                  <a:pt x="1135149" y="75885"/>
                </a:lnTo>
                <a:cubicBezTo>
                  <a:pt x="1128417" y="75885"/>
                  <a:pt x="1122971" y="70411"/>
                  <a:pt x="1122971" y="63707"/>
                </a:cubicBezTo>
                <a:cubicBezTo>
                  <a:pt x="1122971" y="56975"/>
                  <a:pt x="1128417" y="51502"/>
                  <a:pt x="1135149" y="51502"/>
                </a:cubicBezTo>
                <a:lnTo>
                  <a:pt x="1157808" y="51502"/>
                </a:lnTo>
                <a:lnTo>
                  <a:pt x="1157808" y="0"/>
                </a:lnTo>
                <a:lnTo>
                  <a:pt x="1157808" y="0"/>
                </a:lnTo>
                <a:close/>
                <a:moveTo>
                  <a:pt x="1062083" y="51502"/>
                </a:moveTo>
                <a:cubicBezTo>
                  <a:pt x="1068788" y="51502"/>
                  <a:pt x="1074261" y="56947"/>
                  <a:pt x="1074261" y="63707"/>
                </a:cubicBezTo>
                <a:cubicBezTo>
                  <a:pt x="1074261" y="70411"/>
                  <a:pt x="1068788" y="75885"/>
                  <a:pt x="1062083" y="75885"/>
                </a:cubicBezTo>
                <a:lnTo>
                  <a:pt x="1037700" y="75885"/>
                </a:lnTo>
                <a:cubicBezTo>
                  <a:pt x="1030969" y="75885"/>
                  <a:pt x="1025523" y="70411"/>
                  <a:pt x="1025523" y="63707"/>
                </a:cubicBezTo>
                <a:cubicBezTo>
                  <a:pt x="1025523" y="56975"/>
                  <a:pt x="1030969" y="51502"/>
                  <a:pt x="1037700" y="51502"/>
                </a:cubicBezTo>
                <a:lnTo>
                  <a:pt x="1062083" y="51502"/>
                </a:lnTo>
                <a:lnTo>
                  <a:pt x="1062083" y="51502"/>
                </a:lnTo>
                <a:close/>
                <a:moveTo>
                  <a:pt x="964607" y="51502"/>
                </a:moveTo>
                <a:cubicBezTo>
                  <a:pt x="971339" y="51502"/>
                  <a:pt x="976812" y="56947"/>
                  <a:pt x="976812" y="63707"/>
                </a:cubicBezTo>
                <a:cubicBezTo>
                  <a:pt x="976812" y="70411"/>
                  <a:pt x="971339" y="75885"/>
                  <a:pt x="964607" y="75885"/>
                </a:cubicBezTo>
                <a:lnTo>
                  <a:pt x="940252" y="75885"/>
                </a:lnTo>
                <a:cubicBezTo>
                  <a:pt x="933520" y="75885"/>
                  <a:pt x="928074" y="70411"/>
                  <a:pt x="928074" y="63707"/>
                </a:cubicBezTo>
                <a:cubicBezTo>
                  <a:pt x="928074" y="56975"/>
                  <a:pt x="933520" y="51502"/>
                  <a:pt x="940252" y="51502"/>
                </a:cubicBezTo>
                <a:lnTo>
                  <a:pt x="964607" y="51502"/>
                </a:lnTo>
                <a:lnTo>
                  <a:pt x="964607" y="51502"/>
                </a:lnTo>
                <a:close/>
                <a:moveTo>
                  <a:pt x="867159" y="51502"/>
                </a:moveTo>
                <a:cubicBezTo>
                  <a:pt x="873890" y="51502"/>
                  <a:pt x="879364" y="56947"/>
                  <a:pt x="879364" y="63707"/>
                </a:cubicBezTo>
                <a:cubicBezTo>
                  <a:pt x="879364" y="70411"/>
                  <a:pt x="873890" y="75885"/>
                  <a:pt x="867159" y="75885"/>
                </a:cubicBezTo>
                <a:lnTo>
                  <a:pt x="842803" y="75885"/>
                </a:lnTo>
                <a:cubicBezTo>
                  <a:pt x="836071" y="75885"/>
                  <a:pt x="830626" y="70411"/>
                  <a:pt x="830626" y="63707"/>
                </a:cubicBezTo>
                <a:cubicBezTo>
                  <a:pt x="830626" y="56975"/>
                  <a:pt x="836071" y="51502"/>
                  <a:pt x="842803" y="51502"/>
                </a:cubicBezTo>
                <a:lnTo>
                  <a:pt x="867159" y="51502"/>
                </a:lnTo>
                <a:lnTo>
                  <a:pt x="867159" y="51502"/>
                </a:lnTo>
                <a:close/>
                <a:moveTo>
                  <a:pt x="769737" y="51502"/>
                </a:moveTo>
                <a:cubicBezTo>
                  <a:pt x="776469" y="51502"/>
                  <a:pt x="781942" y="56947"/>
                  <a:pt x="781942" y="63707"/>
                </a:cubicBezTo>
                <a:cubicBezTo>
                  <a:pt x="781942" y="70411"/>
                  <a:pt x="776469" y="75885"/>
                  <a:pt x="769737" y="75885"/>
                </a:cubicBezTo>
                <a:lnTo>
                  <a:pt x="745382" y="75885"/>
                </a:lnTo>
                <a:cubicBezTo>
                  <a:pt x="738650" y="75885"/>
                  <a:pt x="733204" y="70411"/>
                  <a:pt x="733204" y="63707"/>
                </a:cubicBezTo>
                <a:cubicBezTo>
                  <a:pt x="733204" y="56975"/>
                  <a:pt x="738650" y="51502"/>
                  <a:pt x="745382" y="51502"/>
                </a:cubicBezTo>
                <a:lnTo>
                  <a:pt x="769737" y="51502"/>
                </a:lnTo>
                <a:lnTo>
                  <a:pt x="769737" y="51502"/>
                </a:lnTo>
                <a:close/>
                <a:moveTo>
                  <a:pt x="672261" y="51502"/>
                </a:moveTo>
                <a:cubicBezTo>
                  <a:pt x="678993" y="51502"/>
                  <a:pt x="684466" y="56947"/>
                  <a:pt x="684466" y="63707"/>
                </a:cubicBezTo>
                <a:cubicBezTo>
                  <a:pt x="684466" y="70411"/>
                  <a:pt x="678993" y="75885"/>
                  <a:pt x="672261" y="75885"/>
                </a:cubicBezTo>
                <a:lnTo>
                  <a:pt x="647906" y="75885"/>
                </a:lnTo>
                <a:cubicBezTo>
                  <a:pt x="641174" y="75885"/>
                  <a:pt x="635728" y="70411"/>
                  <a:pt x="635728" y="63707"/>
                </a:cubicBezTo>
                <a:cubicBezTo>
                  <a:pt x="635728" y="56975"/>
                  <a:pt x="641174" y="51502"/>
                  <a:pt x="647906" y="51502"/>
                </a:cubicBezTo>
                <a:lnTo>
                  <a:pt x="672261" y="51502"/>
                </a:lnTo>
                <a:lnTo>
                  <a:pt x="672261" y="51502"/>
                </a:lnTo>
                <a:close/>
                <a:moveTo>
                  <a:pt x="574813" y="51502"/>
                </a:moveTo>
                <a:cubicBezTo>
                  <a:pt x="581545" y="51502"/>
                  <a:pt x="587018" y="56947"/>
                  <a:pt x="587018" y="63707"/>
                </a:cubicBezTo>
                <a:cubicBezTo>
                  <a:pt x="587018" y="70411"/>
                  <a:pt x="581572" y="75885"/>
                  <a:pt x="574813" y="75885"/>
                </a:cubicBezTo>
                <a:lnTo>
                  <a:pt x="550457" y="75885"/>
                </a:lnTo>
                <a:cubicBezTo>
                  <a:pt x="543725" y="75885"/>
                  <a:pt x="538280" y="70411"/>
                  <a:pt x="538280" y="63707"/>
                </a:cubicBezTo>
                <a:cubicBezTo>
                  <a:pt x="538280" y="56975"/>
                  <a:pt x="543725" y="51502"/>
                  <a:pt x="550457" y="51502"/>
                </a:cubicBezTo>
                <a:lnTo>
                  <a:pt x="574813" y="51502"/>
                </a:lnTo>
                <a:lnTo>
                  <a:pt x="574813" y="51502"/>
                </a:lnTo>
                <a:close/>
                <a:moveTo>
                  <a:pt x="477364" y="51502"/>
                </a:moveTo>
                <a:cubicBezTo>
                  <a:pt x="484096" y="51502"/>
                  <a:pt x="489569" y="56947"/>
                  <a:pt x="489569" y="63707"/>
                </a:cubicBezTo>
                <a:cubicBezTo>
                  <a:pt x="489569" y="70411"/>
                  <a:pt x="484096" y="75885"/>
                  <a:pt x="477364" y="75885"/>
                </a:cubicBezTo>
                <a:lnTo>
                  <a:pt x="453009" y="75885"/>
                </a:lnTo>
                <a:cubicBezTo>
                  <a:pt x="446277" y="75885"/>
                  <a:pt x="440831" y="70411"/>
                  <a:pt x="440831" y="63707"/>
                </a:cubicBezTo>
                <a:cubicBezTo>
                  <a:pt x="440831" y="56975"/>
                  <a:pt x="446277" y="51502"/>
                  <a:pt x="453009" y="51502"/>
                </a:cubicBezTo>
                <a:lnTo>
                  <a:pt x="477364" y="51502"/>
                </a:lnTo>
                <a:lnTo>
                  <a:pt x="477364" y="51502"/>
                </a:lnTo>
                <a:close/>
                <a:moveTo>
                  <a:pt x="379943" y="51502"/>
                </a:moveTo>
                <a:cubicBezTo>
                  <a:pt x="386675" y="51502"/>
                  <a:pt x="392120" y="56947"/>
                  <a:pt x="392120" y="63707"/>
                </a:cubicBezTo>
                <a:cubicBezTo>
                  <a:pt x="392120" y="70411"/>
                  <a:pt x="386675" y="75885"/>
                  <a:pt x="379943" y="75885"/>
                </a:cubicBezTo>
                <a:lnTo>
                  <a:pt x="355560" y="75885"/>
                </a:lnTo>
                <a:cubicBezTo>
                  <a:pt x="348828" y="75885"/>
                  <a:pt x="343382" y="70411"/>
                  <a:pt x="343382" y="63707"/>
                </a:cubicBezTo>
                <a:cubicBezTo>
                  <a:pt x="343382" y="56975"/>
                  <a:pt x="348828" y="51502"/>
                  <a:pt x="355560" y="51502"/>
                </a:cubicBezTo>
                <a:lnTo>
                  <a:pt x="379943" y="51502"/>
                </a:lnTo>
                <a:lnTo>
                  <a:pt x="379943" y="51502"/>
                </a:lnTo>
                <a:close/>
                <a:moveTo>
                  <a:pt x="282494" y="51502"/>
                </a:moveTo>
                <a:cubicBezTo>
                  <a:pt x="289199" y="51502"/>
                  <a:pt x="294672" y="56947"/>
                  <a:pt x="294672" y="63707"/>
                </a:cubicBezTo>
                <a:cubicBezTo>
                  <a:pt x="294672" y="70411"/>
                  <a:pt x="289199" y="75885"/>
                  <a:pt x="282494" y="75885"/>
                </a:cubicBezTo>
                <a:lnTo>
                  <a:pt x="258111" y="75885"/>
                </a:lnTo>
                <a:cubicBezTo>
                  <a:pt x="251380" y="75885"/>
                  <a:pt x="245934" y="70411"/>
                  <a:pt x="245934" y="63707"/>
                </a:cubicBezTo>
                <a:cubicBezTo>
                  <a:pt x="245934" y="56975"/>
                  <a:pt x="251380" y="51502"/>
                  <a:pt x="258111" y="51502"/>
                </a:cubicBezTo>
                <a:lnTo>
                  <a:pt x="282494" y="51502"/>
                </a:lnTo>
                <a:lnTo>
                  <a:pt x="282494" y="51502"/>
                </a:lnTo>
                <a:close/>
              </a:path>
            </a:pathLst>
          </a:custGeom>
          <a:solidFill>
            <a:srgbClr val="002E48"/>
          </a:solidFill>
          <a:ln w="27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CDC087C0-1C84-27E4-9508-3AE6A5D2862C}"/>
              </a:ext>
            </a:extLst>
          </p:cNvPr>
          <p:cNvSpPr/>
          <p:nvPr/>
        </p:nvSpPr>
        <p:spPr>
          <a:xfrm>
            <a:off x="7445740" y="2667784"/>
            <a:ext cx="1523985" cy="127359"/>
          </a:xfrm>
          <a:custGeom>
            <a:avLst/>
            <a:gdLst>
              <a:gd name="connsiteX0" fmla="*/ 183239 w 1523985"/>
              <a:gd name="connsiteY0" fmla="*/ 75857 h 127359"/>
              <a:gd name="connsiteX1" fmla="*/ 171062 w 1523985"/>
              <a:gd name="connsiteY1" fmla="*/ 63680 h 127359"/>
              <a:gd name="connsiteX2" fmla="*/ 183239 w 1523985"/>
              <a:gd name="connsiteY2" fmla="*/ 51502 h 127359"/>
              <a:gd name="connsiteX3" fmla="*/ 207622 w 1523985"/>
              <a:gd name="connsiteY3" fmla="*/ 51502 h 127359"/>
              <a:gd name="connsiteX4" fmla="*/ 219800 w 1523985"/>
              <a:gd name="connsiteY4" fmla="*/ 63680 h 127359"/>
              <a:gd name="connsiteX5" fmla="*/ 207622 w 1523985"/>
              <a:gd name="connsiteY5" fmla="*/ 75857 h 127359"/>
              <a:gd name="connsiteX6" fmla="*/ 183239 w 1523985"/>
              <a:gd name="connsiteY6" fmla="*/ 75857 h 127359"/>
              <a:gd name="connsiteX7" fmla="*/ 183239 w 1523985"/>
              <a:gd name="connsiteY7" fmla="*/ 75857 h 127359"/>
              <a:gd name="connsiteX8" fmla="*/ 84614 w 1523985"/>
              <a:gd name="connsiteY8" fmla="*/ 63680 h 127359"/>
              <a:gd name="connsiteX9" fmla="*/ 42307 w 1523985"/>
              <a:gd name="connsiteY9" fmla="*/ 105987 h 127359"/>
              <a:gd name="connsiteX10" fmla="*/ 0 w 1523985"/>
              <a:gd name="connsiteY10" fmla="*/ 63680 h 127359"/>
              <a:gd name="connsiteX11" fmla="*/ 42307 w 1523985"/>
              <a:gd name="connsiteY11" fmla="*/ 21372 h 127359"/>
              <a:gd name="connsiteX12" fmla="*/ 84614 w 1523985"/>
              <a:gd name="connsiteY12" fmla="*/ 63680 h 127359"/>
              <a:gd name="connsiteX13" fmla="*/ 84614 w 1523985"/>
              <a:gd name="connsiteY13" fmla="*/ 63680 h 127359"/>
              <a:gd name="connsiteX14" fmla="*/ 1408202 w 1523985"/>
              <a:gd name="connsiteY14" fmla="*/ 0 h 127359"/>
              <a:gd name="connsiteX15" fmla="*/ 1523985 w 1523985"/>
              <a:gd name="connsiteY15" fmla="*/ 63680 h 127359"/>
              <a:gd name="connsiteX16" fmla="*/ 1408202 w 1523985"/>
              <a:gd name="connsiteY16" fmla="*/ 127359 h 127359"/>
              <a:gd name="connsiteX17" fmla="*/ 1408202 w 1523985"/>
              <a:gd name="connsiteY17" fmla="*/ 0 h 127359"/>
              <a:gd name="connsiteX18" fmla="*/ 1408202 w 1523985"/>
              <a:gd name="connsiteY18" fmla="*/ 0 h 127359"/>
              <a:gd name="connsiteX19" fmla="*/ 1377005 w 1523985"/>
              <a:gd name="connsiteY19" fmla="*/ 51502 h 127359"/>
              <a:gd name="connsiteX20" fmla="*/ 1389183 w 1523985"/>
              <a:gd name="connsiteY20" fmla="*/ 63680 h 127359"/>
              <a:gd name="connsiteX21" fmla="*/ 1377005 w 1523985"/>
              <a:gd name="connsiteY21" fmla="*/ 75857 h 127359"/>
              <a:gd name="connsiteX22" fmla="*/ 1352623 w 1523985"/>
              <a:gd name="connsiteY22" fmla="*/ 75857 h 127359"/>
              <a:gd name="connsiteX23" fmla="*/ 1340445 w 1523985"/>
              <a:gd name="connsiteY23" fmla="*/ 63680 h 127359"/>
              <a:gd name="connsiteX24" fmla="*/ 1352623 w 1523985"/>
              <a:gd name="connsiteY24" fmla="*/ 51502 h 127359"/>
              <a:gd name="connsiteX25" fmla="*/ 1377005 w 1523985"/>
              <a:gd name="connsiteY25" fmla="*/ 51502 h 127359"/>
              <a:gd name="connsiteX26" fmla="*/ 1377005 w 1523985"/>
              <a:gd name="connsiteY26" fmla="*/ 51502 h 127359"/>
              <a:gd name="connsiteX27" fmla="*/ 1279557 w 1523985"/>
              <a:gd name="connsiteY27" fmla="*/ 51502 h 127359"/>
              <a:gd name="connsiteX28" fmla="*/ 1291735 w 1523985"/>
              <a:gd name="connsiteY28" fmla="*/ 63680 h 127359"/>
              <a:gd name="connsiteX29" fmla="*/ 1279557 w 1523985"/>
              <a:gd name="connsiteY29" fmla="*/ 75857 h 127359"/>
              <a:gd name="connsiteX30" fmla="*/ 1255174 w 1523985"/>
              <a:gd name="connsiteY30" fmla="*/ 75857 h 127359"/>
              <a:gd name="connsiteX31" fmla="*/ 1242997 w 1523985"/>
              <a:gd name="connsiteY31" fmla="*/ 63680 h 127359"/>
              <a:gd name="connsiteX32" fmla="*/ 1255174 w 1523985"/>
              <a:gd name="connsiteY32" fmla="*/ 51502 h 127359"/>
              <a:gd name="connsiteX33" fmla="*/ 1279557 w 1523985"/>
              <a:gd name="connsiteY33" fmla="*/ 51502 h 127359"/>
              <a:gd name="connsiteX34" fmla="*/ 1279557 w 1523985"/>
              <a:gd name="connsiteY34" fmla="*/ 51502 h 127359"/>
              <a:gd name="connsiteX35" fmla="*/ 1182108 w 1523985"/>
              <a:gd name="connsiteY35" fmla="*/ 51502 h 127359"/>
              <a:gd name="connsiteX36" fmla="*/ 1194286 w 1523985"/>
              <a:gd name="connsiteY36" fmla="*/ 63680 h 127359"/>
              <a:gd name="connsiteX37" fmla="*/ 1182108 w 1523985"/>
              <a:gd name="connsiteY37" fmla="*/ 75857 h 127359"/>
              <a:gd name="connsiteX38" fmla="*/ 1157726 w 1523985"/>
              <a:gd name="connsiteY38" fmla="*/ 75857 h 127359"/>
              <a:gd name="connsiteX39" fmla="*/ 1145548 w 1523985"/>
              <a:gd name="connsiteY39" fmla="*/ 63680 h 127359"/>
              <a:gd name="connsiteX40" fmla="*/ 1157726 w 1523985"/>
              <a:gd name="connsiteY40" fmla="*/ 51502 h 127359"/>
              <a:gd name="connsiteX41" fmla="*/ 1182108 w 1523985"/>
              <a:gd name="connsiteY41" fmla="*/ 51502 h 127359"/>
              <a:gd name="connsiteX42" fmla="*/ 1182108 w 1523985"/>
              <a:gd name="connsiteY42" fmla="*/ 51502 h 127359"/>
              <a:gd name="connsiteX43" fmla="*/ 1084660 w 1523985"/>
              <a:gd name="connsiteY43" fmla="*/ 51502 h 127359"/>
              <a:gd name="connsiteX44" fmla="*/ 1096837 w 1523985"/>
              <a:gd name="connsiteY44" fmla="*/ 63680 h 127359"/>
              <a:gd name="connsiteX45" fmla="*/ 1084660 w 1523985"/>
              <a:gd name="connsiteY45" fmla="*/ 75857 h 127359"/>
              <a:gd name="connsiteX46" fmla="*/ 1060277 w 1523985"/>
              <a:gd name="connsiteY46" fmla="*/ 75857 h 127359"/>
              <a:gd name="connsiteX47" fmla="*/ 1048099 w 1523985"/>
              <a:gd name="connsiteY47" fmla="*/ 63680 h 127359"/>
              <a:gd name="connsiteX48" fmla="*/ 1060277 w 1523985"/>
              <a:gd name="connsiteY48" fmla="*/ 51502 h 127359"/>
              <a:gd name="connsiteX49" fmla="*/ 1084660 w 1523985"/>
              <a:gd name="connsiteY49" fmla="*/ 51502 h 127359"/>
              <a:gd name="connsiteX50" fmla="*/ 1084660 w 1523985"/>
              <a:gd name="connsiteY50" fmla="*/ 51502 h 127359"/>
              <a:gd name="connsiteX51" fmla="*/ 987211 w 1523985"/>
              <a:gd name="connsiteY51" fmla="*/ 51502 h 127359"/>
              <a:gd name="connsiteX52" fmla="*/ 999389 w 1523985"/>
              <a:gd name="connsiteY52" fmla="*/ 63680 h 127359"/>
              <a:gd name="connsiteX53" fmla="*/ 987211 w 1523985"/>
              <a:gd name="connsiteY53" fmla="*/ 75857 h 127359"/>
              <a:gd name="connsiteX54" fmla="*/ 962828 w 1523985"/>
              <a:gd name="connsiteY54" fmla="*/ 75857 h 127359"/>
              <a:gd name="connsiteX55" fmla="*/ 950651 w 1523985"/>
              <a:gd name="connsiteY55" fmla="*/ 63680 h 127359"/>
              <a:gd name="connsiteX56" fmla="*/ 962828 w 1523985"/>
              <a:gd name="connsiteY56" fmla="*/ 51502 h 127359"/>
              <a:gd name="connsiteX57" fmla="*/ 987211 w 1523985"/>
              <a:gd name="connsiteY57" fmla="*/ 51502 h 127359"/>
              <a:gd name="connsiteX58" fmla="*/ 987211 w 1523985"/>
              <a:gd name="connsiteY58" fmla="*/ 51502 h 127359"/>
              <a:gd name="connsiteX59" fmla="*/ 889763 w 1523985"/>
              <a:gd name="connsiteY59" fmla="*/ 51502 h 127359"/>
              <a:gd name="connsiteX60" fmla="*/ 901940 w 1523985"/>
              <a:gd name="connsiteY60" fmla="*/ 63680 h 127359"/>
              <a:gd name="connsiteX61" fmla="*/ 889763 w 1523985"/>
              <a:gd name="connsiteY61" fmla="*/ 75857 h 127359"/>
              <a:gd name="connsiteX62" fmla="*/ 865380 w 1523985"/>
              <a:gd name="connsiteY62" fmla="*/ 75857 h 127359"/>
              <a:gd name="connsiteX63" fmla="*/ 853202 w 1523985"/>
              <a:gd name="connsiteY63" fmla="*/ 63680 h 127359"/>
              <a:gd name="connsiteX64" fmla="*/ 865380 w 1523985"/>
              <a:gd name="connsiteY64" fmla="*/ 51502 h 127359"/>
              <a:gd name="connsiteX65" fmla="*/ 889763 w 1523985"/>
              <a:gd name="connsiteY65" fmla="*/ 51502 h 127359"/>
              <a:gd name="connsiteX66" fmla="*/ 889763 w 1523985"/>
              <a:gd name="connsiteY66" fmla="*/ 51502 h 127359"/>
              <a:gd name="connsiteX67" fmla="*/ 792314 w 1523985"/>
              <a:gd name="connsiteY67" fmla="*/ 51502 h 127359"/>
              <a:gd name="connsiteX68" fmla="*/ 804491 w 1523985"/>
              <a:gd name="connsiteY68" fmla="*/ 63680 h 127359"/>
              <a:gd name="connsiteX69" fmla="*/ 792314 w 1523985"/>
              <a:gd name="connsiteY69" fmla="*/ 75857 h 127359"/>
              <a:gd name="connsiteX70" fmla="*/ 767931 w 1523985"/>
              <a:gd name="connsiteY70" fmla="*/ 75857 h 127359"/>
              <a:gd name="connsiteX71" fmla="*/ 755753 w 1523985"/>
              <a:gd name="connsiteY71" fmla="*/ 63680 h 127359"/>
              <a:gd name="connsiteX72" fmla="*/ 767931 w 1523985"/>
              <a:gd name="connsiteY72" fmla="*/ 51502 h 127359"/>
              <a:gd name="connsiteX73" fmla="*/ 792314 w 1523985"/>
              <a:gd name="connsiteY73" fmla="*/ 51502 h 127359"/>
              <a:gd name="connsiteX74" fmla="*/ 792314 w 1523985"/>
              <a:gd name="connsiteY74" fmla="*/ 51502 h 127359"/>
              <a:gd name="connsiteX75" fmla="*/ 694865 w 1523985"/>
              <a:gd name="connsiteY75" fmla="*/ 51502 h 127359"/>
              <a:gd name="connsiteX76" fmla="*/ 707043 w 1523985"/>
              <a:gd name="connsiteY76" fmla="*/ 63680 h 127359"/>
              <a:gd name="connsiteX77" fmla="*/ 694865 w 1523985"/>
              <a:gd name="connsiteY77" fmla="*/ 75857 h 127359"/>
              <a:gd name="connsiteX78" fmla="*/ 670483 w 1523985"/>
              <a:gd name="connsiteY78" fmla="*/ 75857 h 127359"/>
              <a:gd name="connsiteX79" fmla="*/ 658305 w 1523985"/>
              <a:gd name="connsiteY79" fmla="*/ 63680 h 127359"/>
              <a:gd name="connsiteX80" fmla="*/ 670483 w 1523985"/>
              <a:gd name="connsiteY80" fmla="*/ 51502 h 127359"/>
              <a:gd name="connsiteX81" fmla="*/ 694865 w 1523985"/>
              <a:gd name="connsiteY81" fmla="*/ 51502 h 127359"/>
              <a:gd name="connsiteX82" fmla="*/ 694865 w 1523985"/>
              <a:gd name="connsiteY82" fmla="*/ 51502 h 127359"/>
              <a:gd name="connsiteX83" fmla="*/ 597416 w 1523985"/>
              <a:gd name="connsiteY83" fmla="*/ 51502 h 127359"/>
              <a:gd name="connsiteX84" fmla="*/ 609594 w 1523985"/>
              <a:gd name="connsiteY84" fmla="*/ 63680 h 127359"/>
              <a:gd name="connsiteX85" fmla="*/ 597416 w 1523985"/>
              <a:gd name="connsiteY85" fmla="*/ 75857 h 127359"/>
              <a:gd name="connsiteX86" fmla="*/ 573034 w 1523985"/>
              <a:gd name="connsiteY86" fmla="*/ 75857 h 127359"/>
              <a:gd name="connsiteX87" fmla="*/ 560856 w 1523985"/>
              <a:gd name="connsiteY87" fmla="*/ 63680 h 127359"/>
              <a:gd name="connsiteX88" fmla="*/ 573034 w 1523985"/>
              <a:gd name="connsiteY88" fmla="*/ 51502 h 127359"/>
              <a:gd name="connsiteX89" fmla="*/ 597416 w 1523985"/>
              <a:gd name="connsiteY89" fmla="*/ 51502 h 127359"/>
              <a:gd name="connsiteX90" fmla="*/ 597416 w 1523985"/>
              <a:gd name="connsiteY90" fmla="*/ 51502 h 127359"/>
              <a:gd name="connsiteX91" fmla="*/ 499968 w 1523985"/>
              <a:gd name="connsiteY91" fmla="*/ 51502 h 127359"/>
              <a:gd name="connsiteX92" fmla="*/ 512146 w 1523985"/>
              <a:gd name="connsiteY92" fmla="*/ 63680 h 127359"/>
              <a:gd name="connsiteX93" fmla="*/ 499968 w 1523985"/>
              <a:gd name="connsiteY93" fmla="*/ 75857 h 127359"/>
              <a:gd name="connsiteX94" fmla="*/ 475585 w 1523985"/>
              <a:gd name="connsiteY94" fmla="*/ 75857 h 127359"/>
              <a:gd name="connsiteX95" fmla="*/ 463408 w 1523985"/>
              <a:gd name="connsiteY95" fmla="*/ 63680 h 127359"/>
              <a:gd name="connsiteX96" fmla="*/ 475585 w 1523985"/>
              <a:gd name="connsiteY96" fmla="*/ 51502 h 127359"/>
              <a:gd name="connsiteX97" fmla="*/ 499968 w 1523985"/>
              <a:gd name="connsiteY97" fmla="*/ 51502 h 127359"/>
              <a:gd name="connsiteX98" fmla="*/ 499968 w 1523985"/>
              <a:gd name="connsiteY98" fmla="*/ 51502 h 127359"/>
              <a:gd name="connsiteX99" fmla="*/ 402519 w 1523985"/>
              <a:gd name="connsiteY99" fmla="*/ 51502 h 127359"/>
              <a:gd name="connsiteX100" fmla="*/ 414697 w 1523985"/>
              <a:gd name="connsiteY100" fmla="*/ 63680 h 127359"/>
              <a:gd name="connsiteX101" fmla="*/ 402519 w 1523985"/>
              <a:gd name="connsiteY101" fmla="*/ 75857 h 127359"/>
              <a:gd name="connsiteX102" fmla="*/ 378137 w 1523985"/>
              <a:gd name="connsiteY102" fmla="*/ 75857 h 127359"/>
              <a:gd name="connsiteX103" fmla="*/ 365959 w 1523985"/>
              <a:gd name="connsiteY103" fmla="*/ 63680 h 127359"/>
              <a:gd name="connsiteX104" fmla="*/ 378137 w 1523985"/>
              <a:gd name="connsiteY104" fmla="*/ 51502 h 127359"/>
              <a:gd name="connsiteX105" fmla="*/ 402519 w 1523985"/>
              <a:gd name="connsiteY105" fmla="*/ 51502 h 127359"/>
              <a:gd name="connsiteX106" fmla="*/ 402519 w 1523985"/>
              <a:gd name="connsiteY106" fmla="*/ 51502 h 127359"/>
              <a:gd name="connsiteX107" fmla="*/ 305071 w 1523985"/>
              <a:gd name="connsiteY107" fmla="*/ 51502 h 127359"/>
              <a:gd name="connsiteX108" fmla="*/ 317248 w 1523985"/>
              <a:gd name="connsiteY108" fmla="*/ 63680 h 127359"/>
              <a:gd name="connsiteX109" fmla="*/ 305071 w 1523985"/>
              <a:gd name="connsiteY109" fmla="*/ 75857 h 127359"/>
              <a:gd name="connsiteX110" fmla="*/ 280688 w 1523985"/>
              <a:gd name="connsiteY110" fmla="*/ 75857 h 127359"/>
              <a:gd name="connsiteX111" fmla="*/ 268510 w 1523985"/>
              <a:gd name="connsiteY111" fmla="*/ 63680 h 127359"/>
              <a:gd name="connsiteX112" fmla="*/ 280688 w 1523985"/>
              <a:gd name="connsiteY112" fmla="*/ 51502 h 127359"/>
              <a:gd name="connsiteX113" fmla="*/ 305071 w 1523985"/>
              <a:gd name="connsiteY113" fmla="*/ 51502 h 127359"/>
              <a:gd name="connsiteX114" fmla="*/ 305071 w 1523985"/>
              <a:gd name="connsiteY114" fmla="*/ 51502 h 127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1523985" h="127359">
                <a:moveTo>
                  <a:pt x="183239" y="75857"/>
                </a:moveTo>
                <a:cubicBezTo>
                  <a:pt x="176535" y="75857"/>
                  <a:pt x="171062" y="70411"/>
                  <a:pt x="171062" y="63680"/>
                </a:cubicBezTo>
                <a:cubicBezTo>
                  <a:pt x="171062" y="56948"/>
                  <a:pt x="176535" y="51502"/>
                  <a:pt x="183239" y="51502"/>
                </a:cubicBezTo>
                <a:lnTo>
                  <a:pt x="207622" y="51502"/>
                </a:lnTo>
                <a:cubicBezTo>
                  <a:pt x="214327" y="51502"/>
                  <a:pt x="219800" y="56948"/>
                  <a:pt x="219800" y="63680"/>
                </a:cubicBezTo>
                <a:cubicBezTo>
                  <a:pt x="219800" y="70411"/>
                  <a:pt x="214327" y="75857"/>
                  <a:pt x="207622" y="75857"/>
                </a:cubicBezTo>
                <a:lnTo>
                  <a:pt x="183239" y="75857"/>
                </a:lnTo>
                <a:lnTo>
                  <a:pt x="183239" y="75857"/>
                </a:lnTo>
                <a:close/>
                <a:moveTo>
                  <a:pt x="84614" y="63680"/>
                </a:moveTo>
                <a:cubicBezTo>
                  <a:pt x="84614" y="87022"/>
                  <a:pt x="65677" y="105987"/>
                  <a:pt x="42307" y="105987"/>
                </a:cubicBezTo>
                <a:cubicBezTo>
                  <a:pt x="18937" y="105987"/>
                  <a:pt x="0" y="87050"/>
                  <a:pt x="0" y="63680"/>
                </a:cubicBezTo>
                <a:cubicBezTo>
                  <a:pt x="0" y="40309"/>
                  <a:pt x="18937" y="21372"/>
                  <a:pt x="42307" y="21372"/>
                </a:cubicBezTo>
                <a:cubicBezTo>
                  <a:pt x="65677" y="21400"/>
                  <a:pt x="84614" y="40337"/>
                  <a:pt x="84614" y="63680"/>
                </a:cubicBezTo>
                <a:lnTo>
                  <a:pt x="84614" y="63680"/>
                </a:lnTo>
                <a:close/>
                <a:moveTo>
                  <a:pt x="1408202" y="0"/>
                </a:moveTo>
                <a:lnTo>
                  <a:pt x="1523985" y="63680"/>
                </a:lnTo>
                <a:lnTo>
                  <a:pt x="1408202" y="127359"/>
                </a:lnTo>
                <a:lnTo>
                  <a:pt x="1408202" y="0"/>
                </a:lnTo>
                <a:lnTo>
                  <a:pt x="1408202" y="0"/>
                </a:lnTo>
                <a:close/>
                <a:moveTo>
                  <a:pt x="1377005" y="51502"/>
                </a:moveTo>
                <a:cubicBezTo>
                  <a:pt x="1383710" y="51502"/>
                  <a:pt x="1389183" y="56948"/>
                  <a:pt x="1389183" y="63680"/>
                </a:cubicBezTo>
                <a:cubicBezTo>
                  <a:pt x="1389183" y="70411"/>
                  <a:pt x="1383710" y="75857"/>
                  <a:pt x="1377005" y="75857"/>
                </a:cubicBezTo>
                <a:lnTo>
                  <a:pt x="1352623" y="75857"/>
                </a:lnTo>
                <a:cubicBezTo>
                  <a:pt x="1345919" y="75857"/>
                  <a:pt x="1340445" y="70411"/>
                  <a:pt x="1340445" y="63680"/>
                </a:cubicBezTo>
                <a:cubicBezTo>
                  <a:pt x="1340445" y="56948"/>
                  <a:pt x="1345919" y="51502"/>
                  <a:pt x="1352623" y="51502"/>
                </a:cubicBezTo>
                <a:lnTo>
                  <a:pt x="1377005" y="51502"/>
                </a:lnTo>
                <a:lnTo>
                  <a:pt x="1377005" y="51502"/>
                </a:lnTo>
                <a:close/>
                <a:moveTo>
                  <a:pt x="1279557" y="51502"/>
                </a:moveTo>
                <a:cubicBezTo>
                  <a:pt x="1286289" y="51502"/>
                  <a:pt x="1291735" y="56948"/>
                  <a:pt x="1291735" y="63680"/>
                </a:cubicBezTo>
                <a:cubicBezTo>
                  <a:pt x="1291735" y="70411"/>
                  <a:pt x="1286289" y="75857"/>
                  <a:pt x="1279557" y="75857"/>
                </a:cubicBezTo>
                <a:lnTo>
                  <a:pt x="1255174" y="75857"/>
                </a:lnTo>
                <a:cubicBezTo>
                  <a:pt x="1248470" y="75857"/>
                  <a:pt x="1242997" y="70411"/>
                  <a:pt x="1242997" y="63680"/>
                </a:cubicBezTo>
                <a:cubicBezTo>
                  <a:pt x="1242997" y="56948"/>
                  <a:pt x="1248470" y="51502"/>
                  <a:pt x="1255174" y="51502"/>
                </a:cubicBezTo>
                <a:lnTo>
                  <a:pt x="1279557" y="51502"/>
                </a:lnTo>
                <a:lnTo>
                  <a:pt x="1279557" y="51502"/>
                </a:lnTo>
                <a:close/>
                <a:moveTo>
                  <a:pt x="1182108" y="51502"/>
                </a:moveTo>
                <a:cubicBezTo>
                  <a:pt x="1188813" y="51502"/>
                  <a:pt x="1194286" y="56948"/>
                  <a:pt x="1194286" y="63680"/>
                </a:cubicBezTo>
                <a:cubicBezTo>
                  <a:pt x="1194286" y="70411"/>
                  <a:pt x="1188813" y="75857"/>
                  <a:pt x="1182108" y="75857"/>
                </a:cubicBezTo>
                <a:lnTo>
                  <a:pt x="1157726" y="75857"/>
                </a:lnTo>
                <a:cubicBezTo>
                  <a:pt x="1151021" y="75857"/>
                  <a:pt x="1145548" y="70411"/>
                  <a:pt x="1145548" y="63680"/>
                </a:cubicBezTo>
                <a:cubicBezTo>
                  <a:pt x="1145548" y="56948"/>
                  <a:pt x="1151021" y="51502"/>
                  <a:pt x="1157726" y="51502"/>
                </a:cubicBezTo>
                <a:lnTo>
                  <a:pt x="1182108" y="51502"/>
                </a:lnTo>
                <a:lnTo>
                  <a:pt x="1182108" y="51502"/>
                </a:lnTo>
                <a:close/>
                <a:moveTo>
                  <a:pt x="1084660" y="51502"/>
                </a:moveTo>
                <a:cubicBezTo>
                  <a:pt x="1091364" y="51502"/>
                  <a:pt x="1096837" y="56948"/>
                  <a:pt x="1096837" y="63680"/>
                </a:cubicBezTo>
                <a:cubicBezTo>
                  <a:pt x="1096837" y="70411"/>
                  <a:pt x="1091364" y="75857"/>
                  <a:pt x="1084660" y="75857"/>
                </a:cubicBezTo>
                <a:lnTo>
                  <a:pt x="1060277" y="75857"/>
                </a:lnTo>
                <a:cubicBezTo>
                  <a:pt x="1053572" y="75857"/>
                  <a:pt x="1048099" y="70411"/>
                  <a:pt x="1048099" y="63680"/>
                </a:cubicBezTo>
                <a:cubicBezTo>
                  <a:pt x="1048099" y="56948"/>
                  <a:pt x="1053572" y="51502"/>
                  <a:pt x="1060277" y="51502"/>
                </a:cubicBezTo>
                <a:lnTo>
                  <a:pt x="1084660" y="51502"/>
                </a:lnTo>
                <a:lnTo>
                  <a:pt x="1084660" y="51502"/>
                </a:lnTo>
                <a:close/>
                <a:moveTo>
                  <a:pt x="987211" y="51502"/>
                </a:moveTo>
                <a:cubicBezTo>
                  <a:pt x="993915" y="51502"/>
                  <a:pt x="999389" y="56948"/>
                  <a:pt x="999389" y="63680"/>
                </a:cubicBezTo>
                <a:cubicBezTo>
                  <a:pt x="999389" y="70411"/>
                  <a:pt x="993915" y="75857"/>
                  <a:pt x="987211" y="75857"/>
                </a:cubicBezTo>
                <a:lnTo>
                  <a:pt x="962828" y="75857"/>
                </a:lnTo>
                <a:cubicBezTo>
                  <a:pt x="956124" y="75857"/>
                  <a:pt x="950651" y="70411"/>
                  <a:pt x="950651" y="63680"/>
                </a:cubicBezTo>
                <a:cubicBezTo>
                  <a:pt x="950651" y="56948"/>
                  <a:pt x="956124" y="51502"/>
                  <a:pt x="962828" y="51502"/>
                </a:cubicBezTo>
                <a:lnTo>
                  <a:pt x="987211" y="51502"/>
                </a:lnTo>
                <a:lnTo>
                  <a:pt x="987211" y="51502"/>
                </a:lnTo>
                <a:close/>
                <a:moveTo>
                  <a:pt x="889763" y="51502"/>
                </a:moveTo>
                <a:cubicBezTo>
                  <a:pt x="896467" y="51502"/>
                  <a:pt x="901940" y="56948"/>
                  <a:pt x="901940" y="63680"/>
                </a:cubicBezTo>
                <a:cubicBezTo>
                  <a:pt x="901940" y="70411"/>
                  <a:pt x="896467" y="75857"/>
                  <a:pt x="889763" y="75857"/>
                </a:cubicBezTo>
                <a:lnTo>
                  <a:pt x="865380" y="75857"/>
                </a:lnTo>
                <a:cubicBezTo>
                  <a:pt x="858675" y="75857"/>
                  <a:pt x="853202" y="70411"/>
                  <a:pt x="853202" y="63680"/>
                </a:cubicBezTo>
                <a:cubicBezTo>
                  <a:pt x="853202" y="56948"/>
                  <a:pt x="858675" y="51502"/>
                  <a:pt x="865380" y="51502"/>
                </a:cubicBezTo>
                <a:lnTo>
                  <a:pt x="889763" y="51502"/>
                </a:lnTo>
                <a:lnTo>
                  <a:pt x="889763" y="51502"/>
                </a:lnTo>
                <a:close/>
                <a:moveTo>
                  <a:pt x="792314" y="51502"/>
                </a:moveTo>
                <a:cubicBezTo>
                  <a:pt x="799018" y="51502"/>
                  <a:pt x="804491" y="56948"/>
                  <a:pt x="804491" y="63680"/>
                </a:cubicBezTo>
                <a:cubicBezTo>
                  <a:pt x="804491" y="70411"/>
                  <a:pt x="799018" y="75857"/>
                  <a:pt x="792314" y="75857"/>
                </a:cubicBezTo>
                <a:lnTo>
                  <a:pt x="767931" y="75857"/>
                </a:lnTo>
                <a:cubicBezTo>
                  <a:pt x="761226" y="75857"/>
                  <a:pt x="755753" y="70411"/>
                  <a:pt x="755753" y="63680"/>
                </a:cubicBezTo>
                <a:cubicBezTo>
                  <a:pt x="755753" y="56948"/>
                  <a:pt x="761226" y="51502"/>
                  <a:pt x="767931" y="51502"/>
                </a:cubicBezTo>
                <a:lnTo>
                  <a:pt x="792314" y="51502"/>
                </a:lnTo>
                <a:lnTo>
                  <a:pt x="792314" y="51502"/>
                </a:lnTo>
                <a:close/>
                <a:moveTo>
                  <a:pt x="694865" y="51502"/>
                </a:moveTo>
                <a:cubicBezTo>
                  <a:pt x="701570" y="51502"/>
                  <a:pt x="707043" y="56948"/>
                  <a:pt x="707043" y="63680"/>
                </a:cubicBezTo>
                <a:cubicBezTo>
                  <a:pt x="707043" y="70411"/>
                  <a:pt x="701570" y="75857"/>
                  <a:pt x="694865" y="75857"/>
                </a:cubicBezTo>
                <a:lnTo>
                  <a:pt x="670483" y="75857"/>
                </a:lnTo>
                <a:cubicBezTo>
                  <a:pt x="663778" y="75857"/>
                  <a:pt x="658305" y="70411"/>
                  <a:pt x="658305" y="63680"/>
                </a:cubicBezTo>
                <a:cubicBezTo>
                  <a:pt x="658305" y="56948"/>
                  <a:pt x="663778" y="51502"/>
                  <a:pt x="670483" y="51502"/>
                </a:cubicBezTo>
                <a:lnTo>
                  <a:pt x="694865" y="51502"/>
                </a:lnTo>
                <a:lnTo>
                  <a:pt x="694865" y="51502"/>
                </a:lnTo>
                <a:close/>
                <a:moveTo>
                  <a:pt x="597416" y="51502"/>
                </a:moveTo>
                <a:cubicBezTo>
                  <a:pt x="604121" y="51502"/>
                  <a:pt x="609594" y="56948"/>
                  <a:pt x="609594" y="63680"/>
                </a:cubicBezTo>
                <a:cubicBezTo>
                  <a:pt x="609594" y="70411"/>
                  <a:pt x="604121" y="75857"/>
                  <a:pt x="597416" y="75857"/>
                </a:cubicBezTo>
                <a:lnTo>
                  <a:pt x="573034" y="75857"/>
                </a:lnTo>
                <a:cubicBezTo>
                  <a:pt x="566329" y="75857"/>
                  <a:pt x="560856" y="70411"/>
                  <a:pt x="560856" y="63680"/>
                </a:cubicBezTo>
                <a:cubicBezTo>
                  <a:pt x="560856" y="56948"/>
                  <a:pt x="566329" y="51502"/>
                  <a:pt x="573034" y="51502"/>
                </a:cubicBezTo>
                <a:lnTo>
                  <a:pt x="597416" y="51502"/>
                </a:lnTo>
                <a:lnTo>
                  <a:pt x="597416" y="51502"/>
                </a:lnTo>
                <a:close/>
                <a:moveTo>
                  <a:pt x="499968" y="51502"/>
                </a:moveTo>
                <a:cubicBezTo>
                  <a:pt x="506673" y="51502"/>
                  <a:pt x="512146" y="56948"/>
                  <a:pt x="512146" y="63680"/>
                </a:cubicBezTo>
                <a:cubicBezTo>
                  <a:pt x="512146" y="70411"/>
                  <a:pt x="506700" y="75857"/>
                  <a:pt x="499968" y="75857"/>
                </a:cubicBezTo>
                <a:lnTo>
                  <a:pt x="475585" y="75857"/>
                </a:lnTo>
                <a:cubicBezTo>
                  <a:pt x="468881" y="75857"/>
                  <a:pt x="463408" y="70411"/>
                  <a:pt x="463408" y="63680"/>
                </a:cubicBezTo>
                <a:cubicBezTo>
                  <a:pt x="463408" y="56948"/>
                  <a:pt x="468881" y="51502"/>
                  <a:pt x="475585" y="51502"/>
                </a:cubicBezTo>
                <a:lnTo>
                  <a:pt x="499968" y="51502"/>
                </a:lnTo>
                <a:lnTo>
                  <a:pt x="499968" y="51502"/>
                </a:lnTo>
                <a:close/>
                <a:moveTo>
                  <a:pt x="402519" y="51502"/>
                </a:moveTo>
                <a:cubicBezTo>
                  <a:pt x="409224" y="51502"/>
                  <a:pt x="414697" y="56948"/>
                  <a:pt x="414697" y="63680"/>
                </a:cubicBezTo>
                <a:cubicBezTo>
                  <a:pt x="414697" y="70411"/>
                  <a:pt x="409224" y="75857"/>
                  <a:pt x="402519" y="75857"/>
                </a:cubicBezTo>
                <a:lnTo>
                  <a:pt x="378137" y="75857"/>
                </a:lnTo>
                <a:cubicBezTo>
                  <a:pt x="371405" y="75857"/>
                  <a:pt x="365959" y="70411"/>
                  <a:pt x="365959" y="63680"/>
                </a:cubicBezTo>
                <a:cubicBezTo>
                  <a:pt x="365959" y="56948"/>
                  <a:pt x="371405" y="51502"/>
                  <a:pt x="378137" y="51502"/>
                </a:cubicBezTo>
                <a:lnTo>
                  <a:pt x="402519" y="51502"/>
                </a:lnTo>
                <a:lnTo>
                  <a:pt x="402519" y="51502"/>
                </a:lnTo>
                <a:close/>
                <a:moveTo>
                  <a:pt x="305071" y="51502"/>
                </a:moveTo>
                <a:cubicBezTo>
                  <a:pt x="311775" y="51502"/>
                  <a:pt x="317248" y="56948"/>
                  <a:pt x="317248" y="63680"/>
                </a:cubicBezTo>
                <a:cubicBezTo>
                  <a:pt x="317248" y="70411"/>
                  <a:pt x="311775" y="75857"/>
                  <a:pt x="305071" y="75857"/>
                </a:cubicBezTo>
                <a:lnTo>
                  <a:pt x="280688" y="75857"/>
                </a:lnTo>
                <a:cubicBezTo>
                  <a:pt x="273956" y="75857"/>
                  <a:pt x="268510" y="70411"/>
                  <a:pt x="268510" y="63680"/>
                </a:cubicBezTo>
                <a:cubicBezTo>
                  <a:pt x="268510" y="56948"/>
                  <a:pt x="273956" y="51502"/>
                  <a:pt x="280688" y="51502"/>
                </a:cubicBezTo>
                <a:lnTo>
                  <a:pt x="305071" y="51502"/>
                </a:lnTo>
                <a:lnTo>
                  <a:pt x="305071" y="51502"/>
                </a:lnTo>
                <a:close/>
              </a:path>
            </a:pathLst>
          </a:custGeom>
          <a:solidFill>
            <a:srgbClr val="002E48"/>
          </a:solidFill>
          <a:ln w="27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297B528-A40D-DEA1-9D85-9B1EF3ED76F4}"/>
              </a:ext>
            </a:extLst>
          </p:cNvPr>
          <p:cNvGrpSpPr/>
          <p:nvPr/>
        </p:nvGrpSpPr>
        <p:grpSpPr>
          <a:xfrm>
            <a:off x="5668376" y="1789241"/>
            <a:ext cx="1901766" cy="1901903"/>
            <a:chOff x="5668376" y="1789241"/>
            <a:chExt cx="1901766" cy="1901903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5A9D58-0844-57F4-36EF-E8B48F62A697}"/>
                </a:ext>
              </a:extLst>
            </p:cNvPr>
            <p:cNvSpPr/>
            <p:nvPr/>
          </p:nvSpPr>
          <p:spPr>
            <a:xfrm>
              <a:off x="5668376" y="1789241"/>
              <a:ext cx="1901766" cy="1901903"/>
            </a:xfrm>
            <a:custGeom>
              <a:avLst/>
              <a:gdLst>
                <a:gd name="connsiteX0" fmla="*/ 564250 w 1901766"/>
                <a:gd name="connsiteY0" fmla="*/ 164 h 1901903"/>
                <a:gd name="connsiteX1" fmla="*/ 1337079 w 1901766"/>
                <a:gd name="connsiteY1" fmla="*/ 0 h 1901903"/>
                <a:gd name="connsiteX2" fmla="*/ 1901603 w 1901766"/>
                <a:gd name="connsiteY2" fmla="*/ 564277 h 1901903"/>
                <a:gd name="connsiteX3" fmla="*/ 1901767 w 1901766"/>
                <a:gd name="connsiteY3" fmla="*/ 1337107 h 1901903"/>
                <a:gd name="connsiteX4" fmla="*/ 1337490 w 1901766"/>
                <a:gd name="connsiteY4" fmla="*/ 1901603 h 1901903"/>
                <a:gd name="connsiteX5" fmla="*/ 301 w 1901766"/>
                <a:gd name="connsiteY5" fmla="*/ 1901904 h 1901903"/>
                <a:gd name="connsiteX6" fmla="*/ 0 w 1901766"/>
                <a:gd name="connsiteY6" fmla="*/ 564688 h 1901903"/>
                <a:gd name="connsiteX7" fmla="*/ 564250 w 1901766"/>
                <a:gd name="connsiteY7" fmla="*/ 164 h 1901903"/>
                <a:gd name="connsiteX8" fmla="*/ 564250 w 1901766"/>
                <a:gd name="connsiteY8" fmla="*/ 164 h 1901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1766" h="1901903">
                  <a:moveTo>
                    <a:pt x="564250" y="164"/>
                  </a:moveTo>
                  <a:lnTo>
                    <a:pt x="1337079" y="0"/>
                  </a:lnTo>
                  <a:cubicBezTo>
                    <a:pt x="1647486" y="-55"/>
                    <a:pt x="1901521" y="253843"/>
                    <a:pt x="1901603" y="564277"/>
                  </a:cubicBezTo>
                  <a:lnTo>
                    <a:pt x="1901767" y="1337107"/>
                  </a:lnTo>
                  <a:cubicBezTo>
                    <a:pt x="1901822" y="1647514"/>
                    <a:pt x="1647897" y="1901548"/>
                    <a:pt x="1337490" y="1901603"/>
                  </a:cubicBezTo>
                  <a:lnTo>
                    <a:pt x="301" y="1901904"/>
                  </a:lnTo>
                  <a:lnTo>
                    <a:pt x="0" y="564688"/>
                  </a:lnTo>
                  <a:cubicBezTo>
                    <a:pt x="-55" y="254280"/>
                    <a:pt x="253843" y="246"/>
                    <a:pt x="564250" y="164"/>
                  </a:cubicBezTo>
                  <a:lnTo>
                    <a:pt x="564250" y="164"/>
                  </a:lnTo>
                  <a:close/>
                </a:path>
              </a:pathLst>
            </a:custGeom>
            <a:solidFill>
              <a:srgbClr val="E4E4E4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D8B2B69-FF44-A7EA-23B6-FCC73E67ADE3}"/>
                </a:ext>
              </a:extLst>
            </p:cNvPr>
            <p:cNvSpPr/>
            <p:nvPr/>
          </p:nvSpPr>
          <p:spPr>
            <a:xfrm>
              <a:off x="5837277" y="1958032"/>
              <a:ext cx="1564513" cy="1564514"/>
            </a:xfrm>
            <a:custGeom>
              <a:avLst/>
              <a:gdLst>
                <a:gd name="connsiteX0" fmla="*/ 464338 w 1564513"/>
                <a:gd name="connsiteY0" fmla="*/ 0 h 1564514"/>
                <a:gd name="connsiteX1" fmla="*/ 1100176 w 1564513"/>
                <a:gd name="connsiteY1" fmla="*/ 0 h 1564514"/>
                <a:gd name="connsiteX2" fmla="*/ 1564514 w 1564513"/>
                <a:gd name="connsiteY2" fmla="*/ 464338 h 1564514"/>
                <a:gd name="connsiteX3" fmla="*/ 1564514 w 1564513"/>
                <a:gd name="connsiteY3" fmla="*/ 1100176 h 1564514"/>
                <a:gd name="connsiteX4" fmla="*/ 1100176 w 1564513"/>
                <a:gd name="connsiteY4" fmla="*/ 1564514 h 1564514"/>
                <a:gd name="connsiteX5" fmla="*/ 464338 w 1564513"/>
                <a:gd name="connsiteY5" fmla="*/ 1564514 h 1564514"/>
                <a:gd name="connsiteX6" fmla="*/ 0 w 1564513"/>
                <a:gd name="connsiteY6" fmla="*/ 1100176 h 1564514"/>
                <a:gd name="connsiteX7" fmla="*/ 0 w 1564513"/>
                <a:gd name="connsiteY7" fmla="*/ 464366 h 1564514"/>
                <a:gd name="connsiteX8" fmla="*/ 464338 w 1564513"/>
                <a:gd name="connsiteY8" fmla="*/ 0 h 1564514"/>
                <a:gd name="connsiteX9" fmla="*/ 464338 w 1564513"/>
                <a:gd name="connsiteY9" fmla="*/ 0 h 1564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64513" h="1564514">
                  <a:moveTo>
                    <a:pt x="464338" y="0"/>
                  </a:moveTo>
                  <a:lnTo>
                    <a:pt x="1100176" y="0"/>
                  </a:lnTo>
                  <a:cubicBezTo>
                    <a:pt x="1355551" y="0"/>
                    <a:pt x="1564514" y="208936"/>
                    <a:pt x="1564514" y="464338"/>
                  </a:cubicBezTo>
                  <a:lnTo>
                    <a:pt x="1564514" y="1100176"/>
                  </a:lnTo>
                  <a:cubicBezTo>
                    <a:pt x="1564514" y="1355578"/>
                    <a:pt x="1355551" y="1564514"/>
                    <a:pt x="1100176" y="1564514"/>
                  </a:cubicBezTo>
                  <a:lnTo>
                    <a:pt x="464338" y="1564514"/>
                  </a:lnTo>
                  <a:cubicBezTo>
                    <a:pt x="208936" y="1564514"/>
                    <a:pt x="0" y="1355551"/>
                    <a:pt x="0" y="1100176"/>
                  </a:cubicBezTo>
                  <a:lnTo>
                    <a:pt x="0" y="464366"/>
                  </a:lnTo>
                  <a:cubicBezTo>
                    <a:pt x="0" y="208963"/>
                    <a:pt x="208936" y="0"/>
                    <a:pt x="464338" y="0"/>
                  </a:cubicBezTo>
                  <a:lnTo>
                    <a:pt x="464338" y="0"/>
                  </a:lnTo>
                  <a:close/>
                </a:path>
              </a:pathLst>
            </a:custGeom>
            <a:solidFill>
              <a:schemeClr val="bg1"/>
            </a:solidFill>
            <a:ln w="2736" cap="flat">
              <a:noFill/>
              <a:prstDash val="solid"/>
              <a:miter/>
            </a:ln>
            <a:effectLst>
              <a:outerShdw blurRad="63500" algn="ctr" rotWithShape="0">
                <a:prstClr val="black">
                  <a:alpha val="21000"/>
                </a:prstClr>
              </a:outerShdw>
            </a:effectLst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36" name="Graphic 34">
              <a:extLst>
                <a:ext uri="{FF2B5EF4-FFF2-40B4-BE49-F238E27FC236}">
                  <a16:creationId xmlns:a16="http://schemas.microsoft.com/office/drawing/2014/main" id="{9A4261C2-38D2-532D-875F-B136688F26B9}"/>
                </a:ext>
              </a:extLst>
            </p:cNvPr>
            <p:cNvGrpSpPr/>
            <p:nvPr/>
          </p:nvGrpSpPr>
          <p:grpSpPr>
            <a:xfrm>
              <a:off x="6368690" y="2610700"/>
              <a:ext cx="501194" cy="507986"/>
              <a:chOff x="6423009" y="2281891"/>
              <a:chExt cx="501194" cy="507986"/>
            </a:xfrm>
            <a:solidFill>
              <a:srgbClr val="002E48"/>
            </a:solidFill>
          </p:grpSpPr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8CE69C53-54F6-AC22-EA3E-A470EC90EE92}"/>
                  </a:ext>
                </a:extLst>
              </p:cNvPr>
              <p:cNvSpPr/>
              <p:nvPr/>
            </p:nvSpPr>
            <p:spPr>
              <a:xfrm>
                <a:off x="6659198" y="2281891"/>
                <a:ext cx="14476" cy="55250"/>
              </a:xfrm>
              <a:custGeom>
                <a:avLst/>
                <a:gdLst>
                  <a:gd name="connsiteX0" fmla="*/ 14476 w 14476"/>
                  <a:gd name="connsiteY0" fmla="*/ 49231 h 55250"/>
                  <a:gd name="connsiteX1" fmla="*/ 7252 w 14476"/>
                  <a:gd name="connsiteY1" fmla="*/ 55251 h 55250"/>
                  <a:gd name="connsiteX2" fmla="*/ 7279 w 14476"/>
                  <a:gd name="connsiteY2" fmla="*/ 55251 h 55250"/>
                  <a:gd name="connsiteX3" fmla="*/ 0 w 14476"/>
                  <a:gd name="connsiteY3" fmla="*/ 49231 h 55250"/>
                  <a:gd name="connsiteX4" fmla="*/ 27 w 14476"/>
                  <a:gd name="connsiteY4" fmla="*/ 6048 h 55250"/>
                  <a:gd name="connsiteX5" fmla="*/ 7252 w 14476"/>
                  <a:gd name="connsiteY5" fmla="*/ 0 h 55250"/>
                  <a:gd name="connsiteX6" fmla="*/ 7279 w 14476"/>
                  <a:gd name="connsiteY6" fmla="*/ 0 h 55250"/>
                  <a:gd name="connsiteX7" fmla="*/ 14476 w 14476"/>
                  <a:gd name="connsiteY7" fmla="*/ 6048 h 55250"/>
                  <a:gd name="connsiteX8" fmla="*/ 14476 w 14476"/>
                  <a:gd name="connsiteY8" fmla="*/ 49231 h 55250"/>
                  <a:gd name="connsiteX9" fmla="*/ 14476 w 14476"/>
                  <a:gd name="connsiteY9" fmla="*/ 49231 h 5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476" h="55250">
                    <a:moveTo>
                      <a:pt x="14476" y="49231"/>
                    </a:moveTo>
                    <a:cubicBezTo>
                      <a:pt x="14476" y="52569"/>
                      <a:pt x="11247" y="55251"/>
                      <a:pt x="7252" y="55251"/>
                    </a:cubicBezTo>
                    <a:lnTo>
                      <a:pt x="7279" y="55251"/>
                    </a:lnTo>
                    <a:cubicBezTo>
                      <a:pt x="3256" y="55251"/>
                      <a:pt x="0" y="52569"/>
                      <a:pt x="0" y="49231"/>
                    </a:cubicBezTo>
                    <a:lnTo>
                      <a:pt x="27" y="6048"/>
                    </a:lnTo>
                    <a:cubicBezTo>
                      <a:pt x="27" y="2709"/>
                      <a:pt x="3229" y="0"/>
                      <a:pt x="7252" y="0"/>
                    </a:cubicBezTo>
                    <a:lnTo>
                      <a:pt x="7279" y="0"/>
                    </a:lnTo>
                    <a:cubicBezTo>
                      <a:pt x="11275" y="0"/>
                      <a:pt x="14476" y="2709"/>
                      <a:pt x="14476" y="6048"/>
                    </a:cubicBezTo>
                    <a:lnTo>
                      <a:pt x="14476" y="49231"/>
                    </a:lnTo>
                    <a:lnTo>
                      <a:pt x="14476" y="49231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67B85C6A-0B5E-51DE-B6BC-2E7FD93C2342}"/>
                  </a:ext>
                </a:extLst>
              </p:cNvPr>
              <p:cNvSpPr/>
              <p:nvPr/>
            </p:nvSpPr>
            <p:spPr>
              <a:xfrm>
                <a:off x="6479252" y="2367384"/>
                <a:ext cx="45290" cy="42354"/>
              </a:xfrm>
              <a:custGeom>
                <a:avLst/>
                <a:gdLst>
                  <a:gd name="connsiteX0" fmla="*/ 43557 w 45290"/>
                  <a:gd name="connsiteY0" fmla="*/ 30235 h 42354"/>
                  <a:gd name="connsiteX1" fmla="*/ 43174 w 45290"/>
                  <a:gd name="connsiteY1" fmla="*/ 39676 h 42354"/>
                  <a:gd name="connsiteX2" fmla="*/ 43174 w 45290"/>
                  <a:gd name="connsiteY2" fmla="*/ 39676 h 42354"/>
                  <a:gd name="connsiteX3" fmla="*/ 33842 w 45290"/>
                  <a:gd name="connsiteY3" fmla="*/ 41017 h 42354"/>
                  <a:gd name="connsiteX4" fmla="*/ 1770 w 45290"/>
                  <a:gd name="connsiteY4" fmla="*/ 12119 h 42354"/>
                  <a:gd name="connsiteX5" fmla="*/ 2098 w 45290"/>
                  <a:gd name="connsiteY5" fmla="*/ 2678 h 42354"/>
                  <a:gd name="connsiteX6" fmla="*/ 2125 w 45290"/>
                  <a:gd name="connsiteY6" fmla="*/ 2678 h 42354"/>
                  <a:gd name="connsiteX7" fmla="*/ 11430 w 45290"/>
                  <a:gd name="connsiteY7" fmla="*/ 1337 h 42354"/>
                  <a:gd name="connsiteX8" fmla="*/ 43557 w 45290"/>
                  <a:gd name="connsiteY8" fmla="*/ 30235 h 42354"/>
                  <a:gd name="connsiteX9" fmla="*/ 43557 w 45290"/>
                  <a:gd name="connsiteY9" fmla="*/ 30235 h 42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290" h="42354">
                    <a:moveTo>
                      <a:pt x="43557" y="30235"/>
                    </a:moveTo>
                    <a:cubicBezTo>
                      <a:pt x="46019" y="32479"/>
                      <a:pt x="45828" y="36693"/>
                      <a:pt x="43174" y="39676"/>
                    </a:cubicBezTo>
                    <a:lnTo>
                      <a:pt x="43174" y="39676"/>
                    </a:lnTo>
                    <a:cubicBezTo>
                      <a:pt x="40519" y="42632"/>
                      <a:pt x="36332" y="43234"/>
                      <a:pt x="33842" y="41017"/>
                    </a:cubicBezTo>
                    <a:lnTo>
                      <a:pt x="1770" y="12119"/>
                    </a:lnTo>
                    <a:cubicBezTo>
                      <a:pt x="-721" y="9875"/>
                      <a:pt x="-556" y="5661"/>
                      <a:pt x="2098" y="2678"/>
                    </a:cubicBezTo>
                    <a:lnTo>
                      <a:pt x="2125" y="2678"/>
                    </a:lnTo>
                    <a:cubicBezTo>
                      <a:pt x="4807" y="-277"/>
                      <a:pt x="8967" y="-879"/>
                      <a:pt x="11430" y="1337"/>
                    </a:cubicBezTo>
                    <a:lnTo>
                      <a:pt x="43557" y="30235"/>
                    </a:lnTo>
                    <a:lnTo>
                      <a:pt x="43557" y="30235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22605165-F9FF-5B64-7071-466AA4D30973}"/>
                  </a:ext>
                </a:extLst>
              </p:cNvPr>
              <p:cNvSpPr/>
              <p:nvPr/>
            </p:nvSpPr>
            <p:spPr>
              <a:xfrm>
                <a:off x="6423009" y="2554203"/>
                <a:ext cx="55081" cy="18991"/>
              </a:xfrm>
              <a:custGeom>
                <a:avLst/>
                <a:gdLst>
                  <a:gd name="connsiteX0" fmla="*/ 48243 w 55081"/>
                  <a:gd name="connsiteY0" fmla="*/ 29 h 18991"/>
                  <a:gd name="connsiteX1" fmla="*/ 55030 w 55081"/>
                  <a:gd name="connsiteY1" fmla="*/ 6597 h 18991"/>
                  <a:gd name="connsiteX2" fmla="*/ 55030 w 55081"/>
                  <a:gd name="connsiteY2" fmla="*/ 6597 h 18991"/>
                  <a:gd name="connsiteX3" fmla="*/ 49776 w 55081"/>
                  <a:gd name="connsiteY3" fmla="*/ 14451 h 18991"/>
                  <a:gd name="connsiteX4" fmla="*/ 6839 w 55081"/>
                  <a:gd name="connsiteY4" fmla="*/ 18966 h 18991"/>
                  <a:gd name="connsiteX5" fmla="*/ 52 w 55081"/>
                  <a:gd name="connsiteY5" fmla="*/ 12371 h 18991"/>
                  <a:gd name="connsiteX6" fmla="*/ 52 w 55081"/>
                  <a:gd name="connsiteY6" fmla="*/ 12371 h 18991"/>
                  <a:gd name="connsiteX7" fmla="*/ 5279 w 55081"/>
                  <a:gd name="connsiteY7" fmla="*/ 4544 h 18991"/>
                  <a:gd name="connsiteX8" fmla="*/ 48243 w 55081"/>
                  <a:gd name="connsiteY8" fmla="*/ 29 h 18991"/>
                  <a:gd name="connsiteX9" fmla="*/ 48243 w 55081"/>
                  <a:gd name="connsiteY9" fmla="*/ 29 h 1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5081" h="18991">
                    <a:moveTo>
                      <a:pt x="48243" y="29"/>
                    </a:moveTo>
                    <a:cubicBezTo>
                      <a:pt x="51582" y="-327"/>
                      <a:pt x="54592" y="2629"/>
                      <a:pt x="55030" y="6597"/>
                    </a:cubicBezTo>
                    <a:lnTo>
                      <a:pt x="55030" y="6597"/>
                    </a:lnTo>
                    <a:cubicBezTo>
                      <a:pt x="55468" y="10592"/>
                      <a:pt x="53087" y="14095"/>
                      <a:pt x="49776" y="14451"/>
                    </a:cubicBezTo>
                    <a:lnTo>
                      <a:pt x="6839" y="18966"/>
                    </a:lnTo>
                    <a:cubicBezTo>
                      <a:pt x="3500" y="19294"/>
                      <a:pt x="463" y="16366"/>
                      <a:pt x="52" y="12371"/>
                    </a:cubicBezTo>
                    <a:lnTo>
                      <a:pt x="52" y="12371"/>
                    </a:lnTo>
                    <a:cubicBezTo>
                      <a:pt x="-385" y="8403"/>
                      <a:pt x="1968" y="4900"/>
                      <a:pt x="5279" y="4544"/>
                    </a:cubicBezTo>
                    <a:lnTo>
                      <a:pt x="48243" y="29"/>
                    </a:lnTo>
                    <a:lnTo>
                      <a:pt x="48243" y="29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71E99549-6209-170B-8050-8158BEA19153}"/>
                  </a:ext>
                </a:extLst>
              </p:cNvPr>
              <p:cNvSpPr/>
              <p:nvPr/>
            </p:nvSpPr>
            <p:spPr>
              <a:xfrm>
                <a:off x="6869122" y="2541287"/>
                <a:ext cx="55081" cy="18967"/>
              </a:xfrm>
              <a:custGeom>
                <a:avLst/>
                <a:gdLst>
                  <a:gd name="connsiteX0" fmla="*/ 5279 w 55081"/>
                  <a:gd name="connsiteY0" fmla="*/ 14451 h 18967"/>
                  <a:gd name="connsiteX1" fmla="*/ 52 w 55081"/>
                  <a:gd name="connsiteY1" fmla="*/ 6624 h 18967"/>
                  <a:gd name="connsiteX2" fmla="*/ 52 w 55081"/>
                  <a:gd name="connsiteY2" fmla="*/ 6624 h 18967"/>
                  <a:gd name="connsiteX3" fmla="*/ 6839 w 55081"/>
                  <a:gd name="connsiteY3" fmla="*/ 29 h 18967"/>
                  <a:gd name="connsiteX4" fmla="*/ 49775 w 55081"/>
                  <a:gd name="connsiteY4" fmla="*/ 4544 h 18967"/>
                  <a:gd name="connsiteX5" fmla="*/ 55029 w 55081"/>
                  <a:gd name="connsiteY5" fmla="*/ 12344 h 18967"/>
                  <a:gd name="connsiteX6" fmla="*/ 55029 w 55081"/>
                  <a:gd name="connsiteY6" fmla="*/ 12344 h 18967"/>
                  <a:gd name="connsiteX7" fmla="*/ 48270 w 55081"/>
                  <a:gd name="connsiteY7" fmla="*/ 18939 h 18967"/>
                  <a:gd name="connsiteX8" fmla="*/ 5279 w 55081"/>
                  <a:gd name="connsiteY8" fmla="*/ 14451 h 18967"/>
                  <a:gd name="connsiteX9" fmla="*/ 5279 w 55081"/>
                  <a:gd name="connsiteY9" fmla="*/ 14451 h 18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5081" h="18967">
                    <a:moveTo>
                      <a:pt x="5279" y="14451"/>
                    </a:moveTo>
                    <a:cubicBezTo>
                      <a:pt x="1995" y="14095"/>
                      <a:pt x="-386" y="10592"/>
                      <a:pt x="52" y="6624"/>
                    </a:cubicBezTo>
                    <a:lnTo>
                      <a:pt x="52" y="6624"/>
                    </a:lnTo>
                    <a:cubicBezTo>
                      <a:pt x="490" y="2629"/>
                      <a:pt x="3527" y="-327"/>
                      <a:pt x="6839" y="29"/>
                    </a:cubicBezTo>
                    <a:lnTo>
                      <a:pt x="49775" y="4544"/>
                    </a:lnTo>
                    <a:cubicBezTo>
                      <a:pt x="53114" y="4900"/>
                      <a:pt x="55467" y="8403"/>
                      <a:pt x="55029" y="12344"/>
                    </a:cubicBezTo>
                    <a:lnTo>
                      <a:pt x="55029" y="12344"/>
                    </a:lnTo>
                    <a:cubicBezTo>
                      <a:pt x="54619" y="16339"/>
                      <a:pt x="51581" y="19294"/>
                      <a:pt x="48270" y="18939"/>
                    </a:cubicBezTo>
                    <a:lnTo>
                      <a:pt x="5279" y="14451"/>
                    </a:lnTo>
                    <a:lnTo>
                      <a:pt x="5279" y="14451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0332AF7B-0E98-E67A-B546-003088BF510A}"/>
                  </a:ext>
                </a:extLst>
              </p:cNvPr>
              <p:cNvSpPr/>
              <p:nvPr/>
            </p:nvSpPr>
            <p:spPr>
              <a:xfrm>
                <a:off x="6812628" y="2357689"/>
                <a:ext cx="45276" cy="42382"/>
              </a:xfrm>
              <a:custGeom>
                <a:avLst/>
                <a:gdLst>
                  <a:gd name="connsiteX0" fmla="*/ 11447 w 45276"/>
                  <a:gd name="connsiteY0" fmla="*/ 41025 h 42382"/>
                  <a:gd name="connsiteX1" fmla="*/ 2088 w 45276"/>
                  <a:gd name="connsiteY1" fmla="*/ 39684 h 42382"/>
                  <a:gd name="connsiteX2" fmla="*/ 2088 w 45276"/>
                  <a:gd name="connsiteY2" fmla="*/ 39684 h 42382"/>
                  <a:gd name="connsiteX3" fmla="*/ 1760 w 45276"/>
                  <a:gd name="connsiteY3" fmla="*/ 30271 h 42382"/>
                  <a:gd name="connsiteX4" fmla="*/ 33832 w 45276"/>
                  <a:gd name="connsiteY4" fmla="*/ 1345 h 42382"/>
                  <a:gd name="connsiteX5" fmla="*/ 43136 w 45276"/>
                  <a:gd name="connsiteY5" fmla="*/ 2686 h 42382"/>
                  <a:gd name="connsiteX6" fmla="*/ 43136 w 45276"/>
                  <a:gd name="connsiteY6" fmla="*/ 2686 h 42382"/>
                  <a:gd name="connsiteX7" fmla="*/ 43547 w 45276"/>
                  <a:gd name="connsiteY7" fmla="*/ 12127 h 42382"/>
                  <a:gd name="connsiteX8" fmla="*/ 11447 w 45276"/>
                  <a:gd name="connsiteY8" fmla="*/ 41025 h 42382"/>
                  <a:gd name="connsiteX9" fmla="*/ 11447 w 45276"/>
                  <a:gd name="connsiteY9" fmla="*/ 41025 h 42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276" h="42382">
                    <a:moveTo>
                      <a:pt x="11447" y="41025"/>
                    </a:moveTo>
                    <a:cubicBezTo>
                      <a:pt x="8984" y="43269"/>
                      <a:pt x="4770" y="42667"/>
                      <a:pt x="2088" y="39684"/>
                    </a:cubicBezTo>
                    <a:lnTo>
                      <a:pt x="2088" y="39684"/>
                    </a:lnTo>
                    <a:cubicBezTo>
                      <a:pt x="-539" y="36702"/>
                      <a:pt x="-730" y="32487"/>
                      <a:pt x="1760" y="30271"/>
                    </a:cubicBezTo>
                    <a:lnTo>
                      <a:pt x="33832" y="1345"/>
                    </a:lnTo>
                    <a:cubicBezTo>
                      <a:pt x="36322" y="-871"/>
                      <a:pt x="40509" y="-297"/>
                      <a:pt x="43136" y="2686"/>
                    </a:cubicBezTo>
                    <a:lnTo>
                      <a:pt x="43136" y="2686"/>
                    </a:lnTo>
                    <a:cubicBezTo>
                      <a:pt x="45845" y="5669"/>
                      <a:pt x="45982" y="9911"/>
                      <a:pt x="43547" y="12127"/>
                    </a:cubicBezTo>
                    <a:lnTo>
                      <a:pt x="11447" y="41025"/>
                    </a:lnTo>
                    <a:lnTo>
                      <a:pt x="11447" y="41025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1FBAD7D0-9D1D-64CE-7DB7-43823F7943D0}"/>
                  </a:ext>
                </a:extLst>
              </p:cNvPr>
              <p:cNvSpPr/>
              <p:nvPr/>
            </p:nvSpPr>
            <p:spPr>
              <a:xfrm>
                <a:off x="6511808" y="2359937"/>
                <a:ext cx="308053" cy="429939"/>
              </a:xfrm>
              <a:custGeom>
                <a:avLst/>
                <a:gdLst>
                  <a:gd name="connsiteX0" fmla="*/ 202970 w 308053"/>
                  <a:gd name="connsiteY0" fmla="*/ 367820 h 429939"/>
                  <a:gd name="connsiteX1" fmla="*/ 197470 w 308053"/>
                  <a:gd name="connsiteY1" fmla="*/ 379177 h 429939"/>
                  <a:gd name="connsiteX2" fmla="*/ 191121 w 308053"/>
                  <a:gd name="connsiteY2" fmla="*/ 381311 h 429939"/>
                  <a:gd name="connsiteX3" fmla="*/ 117042 w 308053"/>
                  <a:gd name="connsiteY3" fmla="*/ 381338 h 429939"/>
                  <a:gd name="connsiteX4" fmla="*/ 110639 w 308053"/>
                  <a:gd name="connsiteY4" fmla="*/ 379204 h 429939"/>
                  <a:gd name="connsiteX5" fmla="*/ 105138 w 308053"/>
                  <a:gd name="connsiteY5" fmla="*/ 367847 h 429939"/>
                  <a:gd name="connsiteX6" fmla="*/ 105138 w 308053"/>
                  <a:gd name="connsiteY6" fmla="*/ 326197 h 429939"/>
                  <a:gd name="connsiteX7" fmla="*/ 202970 w 308053"/>
                  <a:gd name="connsiteY7" fmla="*/ 326170 h 429939"/>
                  <a:gd name="connsiteX8" fmla="*/ 202970 w 308053"/>
                  <a:gd name="connsiteY8" fmla="*/ 367820 h 429939"/>
                  <a:gd name="connsiteX9" fmla="*/ 202970 w 308053"/>
                  <a:gd name="connsiteY9" fmla="*/ 367820 h 429939"/>
                  <a:gd name="connsiteX10" fmla="*/ 96600 w 308053"/>
                  <a:gd name="connsiteY10" fmla="*/ 77034 h 429939"/>
                  <a:gd name="connsiteX11" fmla="*/ 57933 w 308053"/>
                  <a:gd name="connsiteY11" fmla="*/ 154040 h 429939"/>
                  <a:gd name="connsiteX12" fmla="*/ 92304 w 308053"/>
                  <a:gd name="connsiteY12" fmla="*/ 227599 h 429939"/>
                  <a:gd name="connsiteX13" fmla="*/ 93481 w 308053"/>
                  <a:gd name="connsiteY13" fmla="*/ 237040 h 429939"/>
                  <a:gd name="connsiteX14" fmla="*/ 93399 w 308053"/>
                  <a:gd name="connsiteY14" fmla="*/ 237177 h 429939"/>
                  <a:gd name="connsiteX15" fmla="*/ 82835 w 308053"/>
                  <a:gd name="connsiteY15" fmla="*/ 238573 h 429939"/>
                  <a:gd name="connsiteX16" fmla="*/ 43429 w 308053"/>
                  <a:gd name="connsiteY16" fmla="*/ 154040 h 429939"/>
                  <a:gd name="connsiteX17" fmla="*/ 87843 w 308053"/>
                  <a:gd name="connsiteY17" fmla="*/ 65513 h 429939"/>
                  <a:gd name="connsiteX18" fmla="*/ 98078 w 308053"/>
                  <a:gd name="connsiteY18" fmla="*/ 67155 h 429939"/>
                  <a:gd name="connsiteX19" fmla="*/ 98160 w 308053"/>
                  <a:gd name="connsiteY19" fmla="*/ 67264 h 429939"/>
                  <a:gd name="connsiteX20" fmla="*/ 96600 w 308053"/>
                  <a:gd name="connsiteY20" fmla="*/ 77034 h 429939"/>
                  <a:gd name="connsiteX21" fmla="*/ 96600 w 308053"/>
                  <a:gd name="connsiteY21" fmla="*/ 77034 h 429939"/>
                  <a:gd name="connsiteX22" fmla="*/ 308054 w 308053"/>
                  <a:gd name="connsiteY22" fmla="*/ 153986 h 429939"/>
                  <a:gd name="connsiteX23" fmla="*/ 153986 w 308053"/>
                  <a:gd name="connsiteY23" fmla="*/ 0 h 429939"/>
                  <a:gd name="connsiteX24" fmla="*/ 0 w 308053"/>
                  <a:gd name="connsiteY24" fmla="*/ 154068 h 429939"/>
                  <a:gd name="connsiteX25" fmla="*/ 90635 w 308053"/>
                  <a:gd name="connsiteY25" fmla="*/ 294398 h 429939"/>
                  <a:gd name="connsiteX26" fmla="*/ 90635 w 308053"/>
                  <a:gd name="connsiteY26" fmla="*/ 326170 h 429939"/>
                  <a:gd name="connsiteX27" fmla="*/ 90635 w 308053"/>
                  <a:gd name="connsiteY27" fmla="*/ 367820 h 429939"/>
                  <a:gd name="connsiteX28" fmla="*/ 112718 w 308053"/>
                  <a:gd name="connsiteY28" fmla="*/ 395322 h 429939"/>
                  <a:gd name="connsiteX29" fmla="*/ 116550 w 308053"/>
                  <a:gd name="connsiteY29" fmla="*/ 406378 h 429939"/>
                  <a:gd name="connsiteX30" fmla="*/ 143669 w 308053"/>
                  <a:gd name="connsiteY30" fmla="*/ 429940 h 429939"/>
                  <a:gd name="connsiteX31" fmla="*/ 164521 w 308053"/>
                  <a:gd name="connsiteY31" fmla="*/ 429940 h 429939"/>
                  <a:gd name="connsiteX32" fmla="*/ 191586 w 308053"/>
                  <a:gd name="connsiteY32" fmla="*/ 406351 h 429939"/>
                  <a:gd name="connsiteX33" fmla="*/ 195417 w 308053"/>
                  <a:gd name="connsiteY33" fmla="*/ 395295 h 429939"/>
                  <a:gd name="connsiteX34" fmla="*/ 217501 w 308053"/>
                  <a:gd name="connsiteY34" fmla="*/ 367765 h 429939"/>
                  <a:gd name="connsiteX35" fmla="*/ 217501 w 308053"/>
                  <a:gd name="connsiteY35" fmla="*/ 311420 h 429939"/>
                  <a:gd name="connsiteX36" fmla="*/ 217501 w 308053"/>
                  <a:gd name="connsiteY36" fmla="*/ 294316 h 429939"/>
                  <a:gd name="connsiteX37" fmla="*/ 308054 w 308053"/>
                  <a:gd name="connsiteY37" fmla="*/ 153986 h 429939"/>
                  <a:gd name="connsiteX38" fmla="*/ 308054 w 308053"/>
                  <a:gd name="connsiteY38" fmla="*/ 153986 h 429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08053" h="429939">
                    <a:moveTo>
                      <a:pt x="202970" y="367820"/>
                    </a:moveTo>
                    <a:cubicBezTo>
                      <a:pt x="202970" y="372554"/>
                      <a:pt x="200808" y="376768"/>
                      <a:pt x="197470" y="379177"/>
                    </a:cubicBezTo>
                    <a:cubicBezTo>
                      <a:pt x="195663" y="380490"/>
                      <a:pt x="193474" y="381311"/>
                      <a:pt x="191121" y="381311"/>
                    </a:cubicBezTo>
                    <a:lnTo>
                      <a:pt x="117042" y="381338"/>
                    </a:lnTo>
                    <a:cubicBezTo>
                      <a:pt x="114716" y="381338"/>
                      <a:pt x="112500" y="380572"/>
                      <a:pt x="110639" y="379204"/>
                    </a:cubicBezTo>
                    <a:cubicBezTo>
                      <a:pt x="107355" y="376851"/>
                      <a:pt x="105138" y="372582"/>
                      <a:pt x="105138" y="367847"/>
                    </a:cubicBezTo>
                    <a:lnTo>
                      <a:pt x="105138" y="326197"/>
                    </a:lnTo>
                    <a:lnTo>
                      <a:pt x="202970" y="326170"/>
                    </a:lnTo>
                    <a:lnTo>
                      <a:pt x="202970" y="367820"/>
                    </a:lnTo>
                    <a:lnTo>
                      <a:pt x="202970" y="367820"/>
                    </a:lnTo>
                    <a:close/>
                    <a:moveTo>
                      <a:pt x="96600" y="77034"/>
                    </a:moveTo>
                    <a:cubicBezTo>
                      <a:pt x="73121" y="94575"/>
                      <a:pt x="57933" y="122570"/>
                      <a:pt x="57933" y="154040"/>
                    </a:cubicBezTo>
                    <a:cubicBezTo>
                      <a:pt x="57933" y="183540"/>
                      <a:pt x="71287" y="210003"/>
                      <a:pt x="92304" y="227599"/>
                    </a:cubicBezTo>
                    <a:cubicBezTo>
                      <a:pt x="95068" y="229925"/>
                      <a:pt x="95560" y="234057"/>
                      <a:pt x="93481" y="237040"/>
                    </a:cubicBezTo>
                    <a:lnTo>
                      <a:pt x="93399" y="237177"/>
                    </a:lnTo>
                    <a:cubicBezTo>
                      <a:pt x="90990" y="240680"/>
                      <a:pt x="86092" y="241309"/>
                      <a:pt x="82835" y="238573"/>
                    </a:cubicBezTo>
                    <a:cubicBezTo>
                      <a:pt x="58754" y="218267"/>
                      <a:pt x="43429" y="187919"/>
                      <a:pt x="43429" y="154040"/>
                    </a:cubicBezTo>
                    <a:cubicBezTo>
                      <a:pt x="43429" y="117836"/>
                      <a:pt x="60888" y="85681"/>
                      <a:pt x="87843" y="65513"/>
                    </a:cubicBezTo>
                    <a:cubicBezTo>
                      <a:pt x="91073" y="63077"/>
                      <a:pt x="95752" y="63816"/>
                      <a:pt x="98078" y="67155"/>
                    </a:cubicBezTo>
                    <a:lnTo>
                      <a:pt x="98160" y="67264"/>
                    </a:lnTo>
                    <a:cubicBezTo>
                      <a:pt x="100322" y="70411"/>
                      <a:pt x="99665" y="74735"/>
                      <a:pt x="96600" y="77034"/>
                    </a:cubicBezTo>
                    <a:lnTo>
                      <a:pt x="96600" y="77034"/>
                    </a:lnTo>
                    <a:close/>
                    <a:moveTo>
                      <a:pt x="308054" y="153986"/>
                    </a:moveTo>
                    <a:cubicBezTo>
                      <a:pt x="308026" y="68934"/>
                      <a:pt x="239065" y="0"/>
                      <a:pt x="153986" y="0"/>
                    </a:cubicBezTo>
                    <a:cubicBezTo>
                      <a:pt x="68934" y="0"/>
                      <a:pt x="-27" y="68988"/>
                      <a:pt x="0" y="154068"/>
                    </a:cubicBezTo>
                    <a:cubicBezTo>
                      <a:pt x="27" y="216516"/>
                      <a:pt x="37190" y="270235"/>
                      <a:pt x="90635" y="294398"/>
                    </a:cubicBezTo>
                    <a:lnTo>
                      <a:pt x="90635" y="326170"/>
                    </a:lnTo>
                    <a:lnTo>
                      <a:pt x="90635" y="367820"/>
                    </a:lnTo>
                    <a:cubicBezTo>
                      <a:pt x="90635" y="381694"/>
                      <a:pt x="100158" y="393242"/>
                      <a:pt x="112718" y="395322"/>
                    </a:cubicBezTo>
                    <a:cubicBezTo>
                      <a:pt x="113649" y="399126"/>
                      <a:pt x="114935" y="402848"/>
                      <a:pt x="116550" y="406378"/>
                    </a:cubicBezTo>
                    <a:cubicBezTo>
                      <a:pt x="123281" y="421292"/>
                      <a:pt x="134583" y="429940"/>
                      <a:pt x="143669" y="429940"/>
                    </a:cubicBezTo>
                    <a:lnTo>
                      <a:pt x="164521" y="429940"/>
                    </a:lnTo>
                    <a:cubicBezTo>
                      <a:pt x="173579" y="429940"/>
                      <a:pt x="184909" y="421265"/>
                      <a:pt x="191586" y="406351"/>
                    </a:cubicBezTo>
                    <a:cubicBezTo>
                      <a:pt x="193228" y="402820"/>
                      <a:pt x="194514" y="399099"/>
                      <a:pt x="195417" y="395295"/>
                    </a:cubicBezTo>
                    <a:cubicBezTo>
                      <a:pt x="207951" y="393188"/>
                      <a:pt x="217501" y="381640"/>
                      <a:pt x="217501" y="367765"/>
                    </a:cubicBezTo>
                    <a:lnTo>
                      <a:pt x="217501" y="311420"/>
                    </a:lnTo>
                    <a:lnTo>
                      <a:pt x="217501" y="294316"/>
                    </a:lnTo>
                    <a:cubicBezTo>
                      <a:pt x="270891" y="270180"/>
                      <a:pt x="308054" y="216434"/>
                      <a:pt x="308054" y="153986"/>
                    </a:cubicBezTo>
                    <a:lnTo>
                      <a:pt x="308054" y="153986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4DDCD23-3C94-06CF-39F6-E65852290658}"/>
                </a:ext>
              </a:extLst>
            </p:cNvPr>
            <p:cNvSpPr txBox="1"/>
            <p:nvPr/>
          </p:nvSpPr>
          <p:spPr>
            <a:xfrm>
              <a:off x="6026029" y="2155358"/>
              <a:ext cx="1152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dirty="0">
                  <a:latin typeface="Shabnam" panose="020B0603030804020204" pitchFamily="34" charset="-78"/>
                  <a:cs typeface="Shabnam" panose="020B0603030804020204" pitchFamily="34" charset="-78"/>
                </a:rPr>
                <a:t>تیترعنوان</a:t>
              </a:r>
              <a:endParaRPr lang="en-US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191C67-3322-7A7A-3FD6-FDE7079DE477}"/>
              </a:ext>
            </a:extLst>
          </p:cNvPr>
          <p:cNvGrpSpPr/>
          <p:nvPr/>
        </p:nvGrpSpPr>
        <p:grpSpPr>
          <a:xfrm>
            <a:off x="3768307" y="2070066"/>
            <a:ext cx="1621489" cy="1621352"/>
            <a:chOff x="3768307" y="2070066"/>
            <a:chExt cx="1621489" cy="1621352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9F8012F-49A7-1725-FCB4-26548090E183}"/>
                </a:ext>
              </a:extLst>
            </p:cNvPr>
            <p:cNvSpPr/>
            <p:nvPr/>
          </p:nvSpPr>
          <p:spPr>
            <a:xfrm>
              <a:off x="3768307" y="2070066"/>
              <a:ext cx="1621489" cy="1621352"/>
            </a:xfrm>
            <a:custGeom>
              <a:avLst/>
              <a:gdLst>
                <a:gd name="connsiteX0" fmla="*/ 564277 w 1621489"/>
                <a:gd name="connsiteY0" fmla="*/ 109 h 1621352"/>
                <a:gd name="connsiteX1" fmla="*/ 1056747 w 1621489"/>
                <a:gd name="connsiteY1" fmla="*/ 0 h 1621352"/>
                <a:gd name="connsiteX2" fmla="*/ 1621270 w 1621489"/>
                <a:gd name="connsiteY2" fmla="*/ 564277 h 1621352"/>
                <a:gd name="connsiteX3" fmla="*/ 1621489 w 1621489"/>
                <a:gd name="connsiteY3" fmla="*/ 1621134 h 1621352"/>
                <a:gd name="connsiteX4" fmla="*/ 564633 w 1621489"/>
                <a:gd name="connsiteY4" fmla="*/ 1621352 h 1621352"/>
                <a:gd name="connsiteX5" fmla="*/ 109 w 1621489"/>
                <a:gd name="connsiteY5" fmla="*/ 1057075 h 1621352"/>
                <a:gd name="connsiteX6" fmla="*/ 0 w 1621489"/>
                <a:gd name="connsiteY6" fmla="*/ 564605 h 1621352"/>
                <a:gd name="connsiteX7" fmla="*/ 564277 w 1621489"/>
                <a:gd name="connsiteY7" fmla="*/ 109 h 1621352"/>
                <a:gd name="connsiteX8" fmla="*/ 564277 w 1621489"/>
                <a:gd name="connsiteY8" fmla="*/ 109 h 1621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1489" h="1621352">
                  <a:moveTo>
                    <a:pt x="564277" y="109"/>
                  </a:moveTo>
                  <a:lnTo>
                    <a:pt x="1056747" y="0"/>
                  </a:lnTo>
                  <a:cubicBezTo>
                    <a:pt x="1367154" y="-55"/>
                    <a:pt x="1621188" y="253843"/>
                    <a:pt x="1621270" y="564277"/>
                  </a:cubicBezTo>
                  <a:lnTo>
                    <a:pt x="1621489" y="1621134"/>
                  </a:lnTo>
                  <a:lnTo>
                    <a:pt x="564633" y="1621352"/>
                  </a:lnTo>
                  <a:cubicBezTo>
                    <a:pt x="254226" y="1621435"/>
                    <a:pt x="192" y="1367510"/>
                    <a:pt x="109" y="1057075"/>
                  </a:cubicBezTo>
                  <a:lnTo>
                    <a:pt x="0" y="564605"/>
                  </a:lnTo>
                  <a:cubicBezTo>
                    <a:pt x="-55" y="254198"/>
                    <a:pt x="253870" y="192"/>
                    <a:pt x="564277" y="109"/>
                  </a:cubicBezTo>
                  <a:lnTo>
                    <a:pt x="564277" y="109"/>
                  </a:lnTo>
                  <a:close/>
                </a:path>
              </a:pathLst>
            </a:custGeom>
            <a:solidFill>
              <a:srgbClr val="E4E4E4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57F4F01-F248-7854-5301-A4E700630121}"/>
                </a:ext>
              </a:extLst>
            </p:cNvPr>
            <p:cNvSpPr/>
            <p:nvPr/>
          </p:nvSpPr>
          <p:spPr>
            <a:xfrm>
              <a:off x="3937070" y="2238337"/>
              <a:ext cx="1284318" cy="1284318"/>
            </a:xfrm>
            <a:custGeom>
              <a:avLst/>
              <a:gdLst>
                <a:gd name="connsiteX0" fmla="*/ 447098 w 1284318"/>
                <a:gd name="connsiteY0" fmla="*/ 0 h 1284318"/>
                <a:gd name="connsiteX1" fmla="*/ 837221 w 1284318"/>
                <a:gd name="connsiteY1" fmla="*/ 0 h 1284318"/>
                <a:gd name="connsiteX2" fmla="*/ 1284319 w 1284318"/>
                <a:gd name="connsiteY2" fmla="*/ 447098 h 1284318"/>
                <a:gd name="connsiteX3" fmla="*/ 1284319 w 1284318"/>
                <a:gd name="connsiteY3" fmla="*/ 837221 h 1284318"/>
                <a:gd name="connsiteX4" fmla="*/ 837221 w 1284318"/>
                <a:gd name="connsiteY4" fmla="*/ 1284319 h 1284318"/>
                <a:gd name="connsiteX5" fmla="*/ 447098 w 1284318"/>
                <a:gd name="connsiteY5" fmla="*/ 1284319 h 1284318"/>
                <a:gd name="connsiteX6" fmla="*/ 0 w 1284318"/>
                <a:gd name="connsiteY6" fmla="*/ 837221 h 1284318"/>
                <a:gd name="connsiteX7" fmla="*/ 0 w 1284318"/>
                <a:gd name="connsiteY7" fmla="*/ 447071 h 1284318"/>
                <a:gd name="connsiteX8" fmla="*/ 447098 w 1284318"/>
                <a:gd name="connsiteY8" fmla="*/ 0 h 1284318"/>
                <a:gd name="connsiteX9" fmla="*/ 447098 w 1284318"/>
                <a:gd name="connsiteY9" fmla="*/ 0 h 1284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4318" h="1284318">
                  <a:moveTo>
                    <a:pt x="447098" y="0"/>
                  </a:moveTo>
                  <a:lnTo>
                    <a:pt x="837221" y="0"/>
                  </a:lnTo>
                  <a:cubicBezTo>
                    <a:pt x="1083127" y="0"/>
                    <a:pt x="1284319" y="201191"/>
                    <a:pt x="1284319" y="447098"/>
                  </a:cubicBezTo>
                  <a:lnTo>
                    <a:pt x="1284319" y="837221"/>
                  </a:lnTo>
                  <a:cubicBezTo>
                    <a:pt x="1284319" y="1083127"/>
                    <a:pt x="1083127" y="1284319"/>
                    <a:pt x="837221" y="1284319"/>
                  </a:cubicBezTo>
                  <a:lnTo>
                    <a:pt x="447098" y="1284319"/>
                  </a:lnTo>
                  <a:cubicBezTo>
                    <a:pt x="201191" y="1284319"/>
                    <a:pt x="0" y="1083127"/>
                    <a:pt x="0" y="837221"/>
                  </a:cubicBezTo>
                  <a:lnTo>
                    <a:pt x="0" y="447071"/>
                  </a:lnTo>
                  <a:cubicBezTo>
                    <a:pt x="0" y="201191"/>
                    <a:pt x="201191" y="0"/>
                    <a:pt x="447098" y="0"/>
                  </a:cubicBezTo>
                  <a:lnTo>
                    <a:pt x="447098" y="0"/>
                  </a:lnTo>
                  <a:close/>
                </a:path>
              </a:pathLst>
            </a:custGeom>
            <a:solidFill>
              <a:srgbClr val="6D41FA"/>
            </a:solidFill>
            <a:ln w="2736" cap="flat">
              <a:noFill/>
              <a:prstDash val="solid"/>
              <a:miter/>
            </a:ln>
            <a:effectLst>
              <a:outerShdw blurRad="63500" algn="ctr" rotWithShape="0">
                <a:prstClr val="black">
                  <a:alpha val="21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1" name="Graphic 34">
              <a:extLst>
                <a:ext uri="{FF2B5EF4-FFF2-40B4-BE49-F238E27FC236}">
                  <a16:creationId xmlns:a16="http://schemas.microsoft.com/office/drawing/2014/main" id="{107E4031-E771-4A45-CC12-B71F6BA1596F}"/>
                </a:ext>
              </a:extLst>
            </p:cNvPr>
            <p:cNvGrpSpPr/>
            <p:nvPr/>
          </p:nvGrpSpPr>
          <p:grpSpPr>
            <a:xfrm>
              <a:off x="4404938" y="2852939"/>
              <a:ext cx="348226" cy="396471"/>
              <a:chOff x="4459257" y="2524130"/>
              <a:chExt cx="348226" cy="396471"/>
            </a:xfrm>
            <a:solidFill>
              <a:schemeClr val="bg1"/>
            </a:solidFill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6FB87A3A-475A-B8DD-0A8E-6C0E488C2281}"/>
                  </a:ext>
                </a:extLst>
              </p:cNvPr>
              <p:cNvSpPr/>
              <p:nvPr/>
            </p:nvSpPr>
            <p:spPr>
              <a:xfrm>
                <a:off x="4584810" y="2524130"/>
                <a:ext cx="97010" cy="97010"/>
              </a:xfrm>
              <a:custGeom>
                <a:avLst/>
                <a:gdLst>
                  <a:gd name="connsiteX0" fmla="*/ 48519 w 97010"/>
                  <a:gd name="connsiteY0" fmla="*/ 72874 h 97010"/>
                  <a:gd name="connsiteX1" fmla="*/ 24136 w 97010"/>
                  <a:gd name="connsiteY1" fmla="*/ 48519 h 97010"/>
                  <a:gd name="connsiteX2" fmla="*/ 48492 w 97010"/>
                  <a:gd name="connsiteY2" fmla="*/ 24136 h 97010"/>
                  <a:gd name="connsiteX3" fmla="*/ 72874 w 97010"/>
                  <a:gd name="connsiteY3" fmla="*/ 48519 h 97010"/>
                  <a:gd name="connsiteX4" fmla="*/ 48519 w 97010"/>
                  <a:gd name="connsiteY4" fmla="*/ 72874 h 97010"/>
                  <a:gd name="connsiteX5" fmla="*/ 48519 w 97010"/>
                  <a:gd name="connsiteY5" fmla="*/ 72874 h 97010"/>
                  <a:gd name="connsiteX6" fmla="*/ 97011 w 97010"/>
                  <a:gd name="connsiteY6" fmla="*/ 48492 h 97010"/>
                  <a:gd name="connsiteX7" fmla="*/ 48492 w 97010"/>
                  <a:gd name="connsiteY7" fmla="*/ 0 h 97010"/>
                  <a:gd name="connsiteX8" fmla="*/ 0 w 97010"/>
                  <a:gd name="connsiteY8" fmla="*/ 48519 h 97010"/>
                  <a:gd name="connsiteX9" fmla="*/ 32373 w 97010"/>
                  <a:gd name="connsiteY9" fmla="*/ 94192 h 97010"/>
                  <a:gd name="connsiteX10" fmla="*/ 48519 w 97010"/>
                  <a:gd name="connsiteY10" fmla="*/ 97011 h 97010"/>
                  <a:gd name="connsiteX11" fmla="*/ 64665 w 97010"/>
                  <a:gd name="connsiteY11" fmla="*/ 94192 h 97010"/>
                  <a:gd name="connsiteX12" fmla="*/ 97011 w 97010"/>
                  <a:gd name="connsiteY12" fmla="*/ 48492 h 97010"/>
                  <a:gd name="connsiteX13" fmla="*/ 97011 w 97010"/>
                  <a:gd name="connsiteY13" fmla="*/ 48492 h 97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7010" h="97010">
                    <a:moveTo>
                      <a:pt x="48519" y="72874"/>
                    </a:moveTo>
                    <a:cubicBezTo>
                      <a:pt x="35083" y="72874"/>
                      <a:pt x="24136" y="61928"/>
                      <a:pt x="24136" y="48519"/>
                    </a:cubicBezTo>
                    <a:cubicBezTo>
                      <a:pt x="24136" y="35055"/>
                      <a:pt x="35083" y="24136"/>
                      <a:pt x="48492" y="24136"/>
                    </a:cubicBezTo>
                    <a:cubicBezTo>
                      <a:pt x="61956" y="24136"/>
                      <a:pt x="72874" y="35055"/>
                      <a:pt x="72874" y="48519"/>
                    </a:cubicBezTo>
                    <a:cubicBezTo>
                      <a:pt x="72902" y="61901"/>
                      <a:pt x="61956" y="72847"/>
                      <a:pt x="48519" y="72874"/>
                    </a:cubicBezTo>
                    <a:lnTo>
                      <a:pt x="48519" y="72874"/>
                    </a:lnTo>
                    <a:close/>
                    <a:moveTo>
                      <a:pt x="97011" y="48492"/>
                    </a:moveTo>
                    <a:cubicBezTo>
                      <a:pt x="97011" y="21756"/>
                      <a:pt x="75255" y="-27"/>
                      <a:pt x="48492" y="0"/>
                    </a:cubicBezTo>
                    <a:cubicBezTo>
                      <a:pt x="21756" y="0"/>
                      <a:pt x="0" y="21783"/>
                      <a:pt x="0" y="48519"/>
                    </a:cubicBezTo>
                    <a:cubicBezTo>
                      <a:pt x="27" y="69591"/>
                      <a:pt x="13573" y="87515"/>
                      <a:pt x="32373" y="94192"/>
                    </a:cubicBezTo>
                    <a:cubicBezTo>
                      <a:pt x="37436" y="95971"/>
                      <a:pt x="42854" y="97011"/>
                      <a:pt x="48519" y="97011"/>
                    </a:cubicBezTo>
                    <a:cubicBezTo>
                      <a:pt x="54211" y="97011"/>
                      <a:pt x="59602" y="95971"/>
                      <a:pt x="64665" y="94192"/>
                    </a:cubicBezTo>
                    <a:cubicBezTo>
                      <a:pt x="83492" y="87488"/>
                      <a:pt x="97011" y="69536"/>
                      <a:pt x="97011" y="48492"/>
                    </a:cubicBezTo>
                    <a:lnTo>
                      <a:pt x="97011" y="48492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1A2606E9-CAF4-4451-CDD1-DC8E42830476}"/>
                  </a:ext>
                </a:extLst>
              </p:cNvPr>
              <p:cNvSpPr/>
              <p:nvPr/>
            </p:nvSpPr>
            <p:spPr>
              <a:xfrm>
                <a:off x="4459257" y="2737362"/>
                <a:ext cx="63570" cy="58151"/>
              </a:xfrm>
              <a:custGeom>
                <a:avLst/>
                <a:gdLst>
                  <a:gd name="connsiteX0" fmla="*/ 39516 w 63570"/>
                  <a:gd name="connsiteY0" fmla="*/ 0 h 58151"/>
                  <a:gd name="connsiteX1" fmla="*/ 19785 w 63570"/>
                  <a:gd name="connsiteY1" fmla="*/ 24492 h 58151"/>
                  <a:gd name="connsiteX2" fmla="*/ 0 w 63570"/>
                  <a:gd name="connsiteY2" fmla="*/ 48984 h 58151"/>
                  <a:gd name="connsiteX3" fmla="*/ 31799 w 63570"/>
                  <a:gd name="connsiteY3" fmla="*/ 53582 h 58151"/>
                  <a:gd name="connsiteX4" fmla="*/ 63570 w 63570"/>
                  <a:gd name="connsiteY4" fmla="*/ 58152 h 58151"/>
                  <a:gd name="connsiteX5" fmla="*/ 51529 w 63570"/>
                  <a:gd name="connsiteY5" fmla="*/ 29062 h 58151"/>
                  <a:gd name="connsiteX6" fmla="*/ 39516 w 63570"/>
                  <a:gd name="connsiteY6" fmla="*/ 0 h 58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570" h="58151">
                    <a:moveTo>
                      <a:pt x="39516" y="0"/>
                    </a:moveTo>
                    <a:lnTo>
                      <a:pt x="19785" y="24492"/>
                    </a:lnTo>
                    <a:lnTo>
                      <a:pt x="0" y="48984"/>
                    </a:lnTo>
                    <a:lnTo>
                      <a:pt x="31799" y="53582"/>
                    </a:lnTo>
                    <a:lnTo>
                      <a:pt x="63570" y="58152"/>
                    </a:lnTo>
                    <a:lnTo>
                      <a:pt x="51529" y="29062"/>
                    </a:lnTo>
                    <a:lnTo>
                      <a:pt x="39516" y="0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F8929833-419E-8F6E-AA8E-D3BCDE258907}"/>
                  </a:ext>
                </a:extLst>
              </p:cNvPr>
              <p:cNvSpPr/>
              <p:nvPr/>
            </p:nvSpPr>
            <p:spPr>
              <a:xfrm>
                <a:off x="4743940" y="2737308"/>
                <a:ext cx="63542" cy="58151"/>
              </a:xfrm>
              <a:custGeom>
                <a:avLst/>
                <a:gdLst>
                  <a:gd name="connsiteX0" fmla="*/ 63543 w 63542"/>
                  <a:gd name="connsiteY0" fmla="*/ 48957 h 58151"/>
                  <a:gd name="connsiteX1" fmla="*/ 43785 w 63542"/>
                  <a:gd name="connsiteY1" fmla="*/ 24465 h 58151"/>
                  <a:gd name="connsiteX2" fmla="*/ 24000 w 63542"/>
                  <a:gd name="connsiteY2" fmla="*/ 0 h 58151"/>
                  <a:gd name="connsiteX3" fmla="*/ 12014 w 63542"/>
                  <a:gd name="connsiteY3" fmla="*/ 29062 h 58151"/>
                  <a:gd name="connsiteX4" fmla="*/ 0 w 63542"/>
                  <a:gd name="connsiteY4" fmla="*/ 58152 h 58151"/>
                  <a:gd name="connsiteX5" fmla="*/ 31771 w 63542"/>
                  <a:gd name="connsiteY5" fmla="*/ 53554 h 58151"/>
                  <a:gd name="connsiteX6" fmla="*/ 63543 w 63542"/>
                  <a:gd name="connsiteY6" fmla="*/ 48957 h 58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542" h="58151">
                    <a:moveTo>
                      <a:pt x="63543" y="48957"/>
                    </a:moveTo>
                    <a:lnTo>
                      <a:pt x="43785" y="24465"/>
                    </a:lnTo>
                    <a:lnTo>
                      <a:pt x="24000" y="0"/>
                    </a:lnTo>
                    <a:lnTo>
                      <a:pt x="12014" y="29062"/>
                    </a:lnTo>
                    <a:lnTo>
                      <a:pt x="0" y="58152"/>
                    </a:lnTo>
                    <a:lnTo>
                      <a:pt x="31771" y="53554"/>
                    </a:lnTo>
                    <a:lnTo>
                      <a:pt x="63543" y="48957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64B7675C-ADD9-C2DF-06EF-6859E5AAF87E}"/>
                  </a:ext>
                </a:extLst>
              </p:cNvPr>
              <p:cNvSpPr/>
              <p:nvPr/>
            </p:nvSpPr>
            <p:spPr>
              <a:xfrm>
                <a:off x="4471886" y="2628229"/>
                <a:ext cx="322941" cy="292373"/>
              </a:xfrm>
              <a:custGeom>
                <a:avLst/>
                <a:gdLst>
                  <a:gd name="connsiteX0" fmla="*/ 322736 w 322941"/>
                  <a:gd name="connsiteY0" fmla="*/ 186496 h 292373"/>
                  <a:gd name="connsiteX1" fmla="*/ 318713 w 322941"/>
                  <a:gd name="connsiteY1" fmla="*/ 170241 h 292373"/>
                  <a:gd name="connsiteX2" fmla="*/ 305167 w 322941"/>
                  <a:gd name="connsiteY2" fmla="*/ 172184 h 292373"/>
                  <a:gd name="connsiteX3" fmla="*/ 291730 w 322941"/>
                  <a:gd name="connsiteY3" fmla="*/ 174127 h 292373"/>
                  <a:gd name="connsiteX4" fmla="*/ 275202 w 322941"/>
                  <a:gd name="connsiteY4" fmla="*/ 194541 h 292373"/>
                  <a:gd name="connsiteX5" fmla="*/ 188891 w 322941"/>
                  <a:gd name="connsiteY5" fmla="*/ 194049 h 292373"/>
                  <a:gd name="connsiteX6" fmla="*/ 179559 w 322941"/>
                  <a:gd name="connsiteY6" fmla="*/ 42608 h 292373"/>
                  <a:gd name="connsiteX7" fmla="*/ 218117 w 322941"/>
                  <a:gd name="connsiteY7" fmla="*/ 42608 h 292373"/>
                  <a:gd name="connsiteX8" fmla="*/ 229501 w 322941"/>
                  <a:gd name="connsiteY8" fmla="*/ 30649 h 292373"/>
                  <a:gd name="connsiteX9" fmla="*/ 229501 w 322941"/>
                  <a:gd name="connsiteY9" fmla="*/ 30403 h 292373"/>
                  <a:gd name="connsiteX10" fmla="*/ 218090 w 322941"/>
                  <a:gd name="connsiteY10" fmla="*/ 18472 h 292373"/>
                  <a:gd name="connsiteX11" fmla="*/ 178683 w 322941"/>
                  <a:gd name="connsiteY11" fmla="*/ 18472 h 292373"/>
                  <a:gd name="connsiteX12" fmla="*/ 177972 w 322941"/>
                  <a:gd name="connsiteY12" fmla="*/ 0 h 292373"/>
                  <a:gd name="connsiteX13" fmla="*/ 161416 w 322941"/>
                  <a:gd name="connsiteY13" fmla="*/ 2518 h 292373"/>
                  <a:gd name="connsiteX14" fmla="*/ 144887 w 322941"/>
                  <a:gd name="connsiteY14" fmla="*/ 27 h 292373"/>
                  <a:gd name="connsiteX15" fmla="*/ 144176 w 322941"/>
                  <a:gd name="connsiteY15" fmla="*/ 18499 h 292373"/>
                  <a:gd name="connsiteX16" fmla="*/ 104769 w 322941"/>
                  <a:gd name="connsiteY16" fmla="*/ 18499 h 292373"/>
                  <a:gd name="connsiteX17" fmla="*/ 93358 w 322941"/>
                  <a:gd name="connsiteY17" fmla="*/ 30430 h 292373"/>
                  <a:gd name="connsiteX18" fmla="*/ 93358 w 322941"/>
                  <a:gd name="connsiteY18" fmla="*/ 30677 h 292373"/>
                  <a:gd name="connsiteX19" fmla="*/ 104742 w 322941"/>
                  <a:gd name="connsiteY19" fmla="*/ 42636 h 292373"/>
                  <a:gd name="connsiteX20" fmla="*/ 143272 w 322941"/>
                  <a:gd name="connsiteY20" fmla="*/ 42636 h 292373"/>
                  <a:gd name="connsiteX21" fmla="*/ 133995 w 322941"/>
                  <a:gd name="connsiteY21" fmla="*/ 194076 h 292373"/>
                  <a:gd name="connsiteX22" fmla="*/ 47712 w 322941"/>
                  <a:gd name="connsiteY22" fmla="*/ 194624 h 292373"/>
                  <a:gd name="connsiteX23" fmla="*/ 31156 w 322941"/>
                  <a:gd name="connsiteY23" fmla="*/ 174209 h 292373"/>
                  <a:gd name="connsiteX24" fmla="*/ 17719 w 322941"/>
                  <a:gd name="connsiteY24" fmla="*/ 172266 h 292373"/>
                  <a:gd name="connsiteX25" fmla="*/ 4228 w 322941"/>
                  <a:gd name="connsiteY25" fmla="*/ 170323 h 292373"/>
                  <a:gd name="connsiteX26" fmla="*/ 205 w 322941"/>
                  <a:gd name="connsiteY26" fmla="*/ 186605 h 292373"/>
                  <a:gd name="connsiteX27" fmla="*/ 47548 w 322941"/>
                  <a:gd name="connsiteY27" fmla="*/ 242322 h 292373"/>
                  <a:gd name="connsiteX28" fmla="*/ 68729 w 322941"/>
                  <a:gd name="connsiteY28" fmla="*/ 249108 h 292373"/>
                  <a:gd name="connsiteX29" fmla="*/ 152905 w 322941"/>
                  <a:gd name="connsiteY29" fmla="*/ 288433 h 292373"/>
                  <a:gd name="connsiteX30" fmla="*/ 170009 w 322941"/>
                  <a:gd name="connsiteY30" fmla="*/ 288433 h 292373"/>
                  <a:gd name="connsiteX31" fmla="*/ 254185 w 322941"/>
                  <a:gd name="connsiteY31" fmla="*/ 249081 h 292373"/>
                  <a:gd name="connsiteX32" fmla="*/ 275366 w 322941"/>
                  <a:gd name="connsiteY32" fmla="*/ 242294 h 292373"/>
                  <a:gd name="connsiteX33" fmla="*/ 322736 w 322941"/>
                  <a:gd name="connsiteY33" fmla="*/ 186496 h 292373"/>
                  <a:gd name="connsiteX34" fmla="*/ 322736 w 322941"/>
                  <a:gd name="connsiteY34" fmla="*/ 186496 h 29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22941" h="292373">
                    <a:moveTo>
                      <a:pt x="322736" y="186496"/>
                    </a:moveTo>
                    <a:cubicBezTo>
                      <a:pt x="322243" y="180831"/>
                      <a:pt x="320793" y="175386"/>
                      <a:pt x="318713" y="170241"/>
                    </a:cubicBezTo>
                    <a:lnTo>
                      <a:pt x="305167" y="172184"/>
                    </a:lnTo>
                    <a:lnTo>
                      <a:pt x="291730" y="174127"/>
                    </a:lnTo>
                    <a:cubicBezTo>
                      <a:pt x="288994" y="182118"/>
                      <a:pt x="283740" y="189178"/>
                      <a:pt x="275202" y="194541"/>
                    </a:cubicBezTo>
                    <a:cubicBezTo>
                      <a:pt x="257332" y="205816"/>
                      <a:pt x="196006" y="216653"/>
                      <a:pt x="188891" y="194049"/>
                    </a:cubicBezTo>
                    <a:cubicBezTo>
                      <a:pt x="184594" y="180229"/>
                      <a:pt x="181803" y="104509"/>
                      <a:pt x="179559" y="42608"/>
                    </a:cubicBezTo>
                    <a:lnTo>
                      <a:pt x="218117" y="42608"/>
                    </a:lnTo>
                    <a:cubicBezTo>
                      <a:pt x="224411" y="42608"/>
                      <a:pt x="229501" y="37245"/>
                      <a:pt x="229501" y="30649"/>
                    </a:cubicBezTo>
                    <a:lnTo>
                      <a:pt x="229501" y="30403"/>
                    </a:lnTo>
                    <a:cubicBezTo>
                      <a:pt x="229501" y="23808"/>
                      <a:pt x="224384" y="18472"/>
                      <a:pt x="218090" y="18472"/>
                    </a:cubicBezTo>
                    <a:lnTo>
                      <a:pt x="178683" y="18472"/>
                    </a:lnTo>
                    <a:cubicBezTo>
                      <a:pt x="178437" y="11959"/>
                      <a:pt x="178191" y="5747"/>
                      <a:pt x="177972" y="0"/>
                    </a:cubicBezTo>
                    <a:cubicBezTo>
                      <a:pt x="172554" y="1615"/>
                      <a:pt x="166971" y="2490"/>
                      <a:pt x="161416" y="2518"/>
                    </a:cubicBezTo>
                    <a:cubicBezTo>
                      <a:pt x="155861" y="2518"/>
                      <a:pt x="150305" y="1642"/>
                      <a:pt x="144887" y="27"/>
                    </a:cubicBezTo>
                    <a:cubicBezTo>
                      <a:pt x="144641" y="5774"/>
                      <a:pt x="144422" y="11986"/>
                      <a:pt x="144176" y="18499"/>
                    </a:cubicBezTo>
                    <a:lnTo>
                      <a:pt x="104769" y="18499"/>
                    </a:lnTo>
                    <a:cubicBezTo>
                      <a:pt x="98475" y="18499"/>
                      <a:pt x="93358" y="23835"/>
                      <a:pt x="93358" y="30430"/>
                    </a:cubicBezTo>
                    <a:lnTo>
                      <a:pt x="93358" y="30677"/>
                    </a:lnTo>
                    <a:cubicBezTo>
                      <a:pt x="93358" y="37272"/>
                      <a:pt x="98448" y="42636"/>
                      <a:pt x="104742" y="42636"/>
                    </a:cubicBezTo>
                    <a:lnTo>
                      <a:pt x="143272" y="42636"/>
                    </a:lnTo>
                    <a:cubicBezTo>
                      <a:pt x="141056" y="104564"/>
                      <a:pt x="138292" y="180257"/>
                      <a:pt x="133995" y="194076"/>
                    </a:cubicBezTo>
                    <a:cubicBezTo>
                      <a:pt x="126935" y="216680"/>
                      <a:pt x="65582" y="205871"/>
                      <a:pt x="47712" y="194624"/>
                    </a:cubicBezTo>
                    <a:cubicBezTo>
                      <a:pt x="39174" y="189260"/>
                      <a:pt x="33892" y="182200"/>
                      <a:pt x="31156" y="174209"/>
                    </a:cubicBezTo>
                    <a:lnTo>
                      <a:pt x="17719" y="172266"/>
                    </a:lnTo>
                    <a:lnTo>
                      <a:pt x="4228" y="170323"/>
                    </a:lnTo>
                    <a:cubicBezTo>
                      <a:pt x="2121" y="175495"/>
                      <a:pt x="698" y="180941"/>
                      <a:pt x="205" y="186605"/>
                    </a:cubicBezTo>
                    <a:cubicBezTo>
                      <a:pt x="-2558" y="217091"/>
                      <a:pt x="23056" y="232306"/>
                      <a:pt x="47548" y="242322"/>
                    </a:cubicBezTo>
                    <a:cubicBezTo>
                      <a:pt x="54389" y="245140"/>
                      <a:pt x="61586" y="247165"/>
                      <a:pt x="68729" y="249108"/>
                    </a:cubicBezTo>
                    <a:cubicBezTo>
                      <a:pt x="103565" y="258905"/>
                      <a:pt x="132791" y="264597"/>
                      <a:pt x="152905" y="288433"/>
                    </a:cubicBezTo>
                    <a:cubicBezTo>
                      <a:pt x="157338" y="293687"/>
                      <a:pt x="165575" y="293687"/>
                      <a:pt x="170009" y="288433"/>
                    </a:cubicBezTo>
                    <a:cubicBezTo>
                      <a:pt x="190150" y="264597"/>
                      <a:pt x="219321" y="258878"/>
                      <a:pt x="254185" y="249081"/>
                    </a:cubicBezTo>
                    <a:cubicBezTo>
                      <a:pt x="261327" y="247138"/>
                      <a:pt x="268497" y="245113"/>
                      <a:pt x="275366" y="242294"/>
                    </a:cubicBezTo>
                    <a:cubicBezTo>
                      <a:pt x="299913" y="232224"/>
                      <a:pt x="325499" y="216981"/>
                      <a:pt x="322736" y="186496"/>
                    </a:cubicBezTo>
                    <a:lnTo>
                      <a:pt x="322736" y="186496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B9CA7B5-256B-E6B8-E652-C1B0E5E114FD}"/>
                </a:ext>
              </a:extLst>
            </p:cNvPr>
            <p:cNvSpPr txBox="1"/>
            <p:nvPr/>
          </p:nvSpPr>
          <p:spPr>
            <a:xfrm>
              <a:off x="4002624" y="2393329"/>
              <a:ext cx="1152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تیترعنوان</a:t>
              </a:r>
              <a:endParaRPr lang="en-US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48B2A5A-CA00-669B-E310-C5A56EFA4F10}"/>
              </a:ext>
            </a:extLst>
          </p:cNvPr>
          <p:cNvGrpSpPr/>
          <p:nvPr/>
        </p:nvGrpSpPr>
        <p:grpSpPr>
          <a:xfrm>
            <a:off x="4114508" y="3970055"/>
            <a:ext cx="1275534" cy="1275616"/>
            <a:chOff x="4114508" y="3970055"/>
            <a:chExt cx="1275534" cy="1275616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7C6B40E-D417-8DC3-6930-3BD03361865D}"/>
                </a:ext>
              </a:extLst>
            </p:cNvPr>
            <p:cNvSpPr/>
            <p:nvPr/>
          </p:nvSpPr>
          <p:spPr>
            <a:xfrm>
              <a:off x="4114508" y="3970055"/>
              <a:ext cx="1275534" cy="1275616"/>
            </a:xfrm>
            <a:custGeom>
              <a:avLst/>
              <a:gdLst>
                <a:gd name="connsiteX0" fmla="*/ 398305 w 1275534"/>
                <a:gd name="connsiteY0" fmla="*/ 192 h 1275616"/>
                <a:gd name="connsiteX1" fmla="*/ 1275343 w 1275534"/>
                <a:gd name="connsiteY1" fmla="*/ 0 h 1275616"/>
                <a:gd name="connsiteX2" fmla="*/ 1275534 w 1275534"/>
                <a:gd name="connsiteY2" fmla="*/ 877038 h 1275616"/>
                <a:gd name="connsiteX3" fmla="*/ 877229 w 1275534"/>
                <a:gd name="connsiteY3" fmla="*/ 1275507 h 1275616"/>
                <a:gd name="connsiteX4" fmla="*/ 398579 w 1275534"/>
                <a:gd name="connsiteY4" fmla="*/ 1275617 h 1275616"/>
                <a:gd name="connsiteX5" fmla="*/ 109 w 1275534"/>
                <a:gd name="connsiteY5" fmla="*/ 877311 h 1275616"/>
                <a:gd name="connsiteX6" fmla="*/ 0 w 1275534"/>
                <a:gd name="connsiteY6" fmla="*/ 398661 h 1275616"/>
                <a:gd name="connsiteX7" fmla="*/ 398305 w 1275534"/>
                <a:gd name="connsiteY7" fmla="*/ 192 h 1275616"/>
                <a:gd name="connsiteX8" fmla="*/ 398305 w 1275534"/>
                <a:gd name="connsiteY8" fmla="*/ 192 h 127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75534" h="1275616">
                  <a:moveTo>
                    <a:pt x="398305" y="192"/>
                  </a:moveTo>
                  <a:lnTo>
                    <a:pt x="1275343" y="0"/>
                  </a:lnTo>
                  <a:lnTo>
                    <a:pt x="1275534" y="877038"/>
                  </a:lnTo>
                  <a:cubicBezTo>
                    <a:pt x="1275589" y="1096153"/>
                    <a:pt x="1096345" y="1275452"/>
                    <a:pt x="877229" y="1275507"/>
                  </a:cubicBezTo>
                  <a:lnTo>
                    <a:pt x="398579" y="1275617"/>
                  </a:lnTo>
                  <a:cubicBezTo>
                    <a:pt x="179463" y="1275671"/>
                    <a:pt x="137" y="1096427"/>
                    <a:pt x="109" y="877311"/>
                  </a:cubicBezTo>
                  <a:lnTo>
                    <a:pt x="0" y="398661"/>
                  </a:lnTo>
                  <a:cubicBezTo>
                    <a:pt x="-55" y="179573"/>
                    <a:pt x="179189" y="246"/>
                    <a:pt x="398305" y="192"/>
                  </a:cubicBezTo>
                  <a:lnTo>
                    <a:pt x="398305" y="192"/>
                  </a:lnTo>
                  <a:close/>
                </a:path>
              </a:pathLst>
            </a:custGeom>
            <a:solidFill>
              <a:srgbClr val="E4E4E4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F3CACB-7C98-161D-F3CA-D247C106D66C}"/>
                </a:ext>
              </a:extLst>
            </p:cNvPr>
            <p:cNvSpPr/>
            <p:nvPr/>
          </p:nvSpPr>
          <p:spPr>
            <a:xfrm>
              <a:off x="4260503" y="4116077"/>
              <a:ext cx="983243" cy="983242"/>
            </a:xfrm>
            <a:custGeom>
              <a:avLst/>
              <a:gdLst>
                <a:gd name="connsiteX0" fmla="*/ 324610 w 983243"/>
                <a:gd name="connsiteY0" fmla="*/ 0 h 983242"/>
                <a:gd name="connsiteX1" fmla="*/ 658633 w 983243"/>
                <a:gd name="connsiteY1" fmla="*/ 0 h 983242"/>
                <a:gd name="connsiteX2" fmla="*/ 983243 w 983243"/>
                <a:gd name="connsiteY2" fmla="*/ 324610 h 983242"/>
                <a:gd name="connsiteX3" fmla="*/ 983243 w 983243"/>
                <a:gd name="connsiteY3" fmla="*/ 658633 h 983242"/>
                <a:gd name="connsiteX4" fmla="*/ 658633 w 983243"/>
                <a:gd name="connsiteY4" fmla="*/ 983243 h 983242"/>
                <a:gd name="connsiteX5" fmla="*/ 324610 w 983243"/>
                <a:gd name="connsiteY5" fmla="*/ 983243 h 983242"/>
                <a:gd name="connsiteX6" fmla="*/ 0 w 983243"/>
                <a:gd name="connsiteY6" fmla="*/ 658633 h 983242"/>
                <a:gd name="connsiteX7" fmla="*/ 0 w 983243"/>
                <a:gd name="connsiteY7" fmla="*/ 324610 h 983242"/>
                <a:gd name="connsiteX8" fmla="*/ 324610 w 983243"/>
                <a:gd name="connsiteY8" fmla="*/ 0 h 983242"/>
                <a:gd name="connsiteX9" fmla="*/ 324610 w 983243"/>
                <a:gd name="connsiteY9" fmla="*/ 0 h 983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83243" h="983242">
                  <a:moveTo>
                    <a:pt x="324610" y="0"/>
                  </a:moveTo>
                  <a:lnTo>
                    <a:pt x="658633" y="0"/>
                  </a:lnTo>
                  <a:cubicBezTo>
                    <a:pt x="837166" y="0"/>
                    <a:pt x="983243" y="146077"/>
                    <a:pt x="983243" y="324610"/>
                  </a:cubicBezTo>
                  <a:lnTo>
                    <a:pt x="983243" y="658633"/>
                  </a:lnTo>
                  <a:cubicBezTo>
                    <a:pt x="983243" y="837166"/>
                    <a:pt x="837166" y="983243"/>
                    <a:pt x="658633" y="983243"/>
                  </a:cubicBezTo>
                  <a:lnTo>
                    <a:pt x="324610" y="983243"/>
                  </a:lnTo>
                  <a:cubicBezTo>
                    <a:pt x="146077" y="983243"/>
                    <a:pt x="0" y="837166"/>
                    <a:pt x="0" y="658633"/>
                  </a:cubicBezTo>
                  <a:lnTo>
                    <a:pt x="0" y="324610"/>
                  </a:lnTo>
                  <a:cubicBezTo>
                    <a:pt x="27" y="146050"/>
                    <a:pt x="146077" y="0"/>
                    <a:pt x="324610" y="0"/>
                  </a:cubicBezTo>
                  <a:lnTo>
                    <a:pt x="324610" y="0"/>
                  </a:lnTo>
                  <a:close/>
                </a:path>
              </a:pathLst>
            </a:custGeom>
            <a:solidFill>
              <a:schemeClr val="bg1"/>
            </a:solidFill>
            <a:ln w="2736" cap="flat">
              <a:noFill/>
              <a:prstDash val="solid"/>
              <a:miter/>
            </a:ln>
            <a:effectLst>
              <a:outerShdw blurRad="63500" algn="ctr" rotWithShape="0">
                <a:prstClr val="black">
                  <a:alpha val="21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1DCAD8C-5081-081F-8584-ABF928111E64}"/>
                </a:ext>
              </a:extLst>
            </p:cNvPr>
            <p:cNvSpPr/>
            <p:nvPr/>
          </p:nvSpPr>
          <p:spPr>
            <a:xfrm>
              <a:off x="4611438" y="4305775"/>
              <a:ext cx="281618" cy="275160"/>
            </a:xfrm>
            <a:custGeom>
              <a:avLst/>
              <a:gdLst>
                <a:gd name="connsiteX0" fmla="*/ 276282 w 281618"/>
                <a:gd name="connsiteY0" fmla="*/ 82754 h 275160"/>
                <a:gd name="connsiteX1" fmla="*/ 140796 w 281618"/>
                <a:gd name="connsiteY1" fmla="*/ 114415 h 275160"/>
                <a:gd name="connsiteX2" fmla="*/ 5309 w 281618"/>
                <a:gd name="connsiteY2" fmla="*/ 82808 h 275160"/>
                <a:gd name="connsiteX3" fmla="*/ 14668 w 281618"/>
                <a:gd name="connsiteY3" fmla="*/ 71917 h 275160"/>
                <a:gd name="connsiteX4" fmla="*/ 140796 w 281618"/>
                <a:gd name="connsiteY4" fmla="*/ 91702 h 275160"/>
                <a:gd name="connsiteX5" fmla="*/ 266951 w 281618"/>
                <a:gd name="connsiteY5" fmla="*/ 71835 h 275160"/>
                <a:gd name="connsiteX6" fmla="*/ 276282 w 281618"/>
                <a:gd name="connsiteY6" fmla="*/ 82754 h 275160"/>
                <a:gd name="connsiteX7" fmla="*/ 276282 w 281618"/>
                <a:gd name="connsiteY7" fmla="*/ 82754 h 275160"/>
                <a:gd name="connsiteX8" fmla="*/ 276282 w 281618"/>
                <a:gd name="connsiteY8" fmla="*/ 128618 h 275160"/>
                <a:gd name="connsiteX9" fmla="*/ 140796 w 281618"/>
                <a:gd name="connsiteY9" fmla="*/ 160253 h 275160"/>
                <a:gd name="connsiteX10" fmla="*/ 5309 w 281618"/>
                <a:gd name="connsiteY10" fmla="*/ 128673 h 275160"/>
                <a:gd name="connsiteX11" fmla="*/ 14640 w 281618"/>
                <a:gd name="connsiteY11" fmla="*/ 117781 h 275160"/>
                <a:gd name="connsiteX12" fmla="*/ 140796 w 281618"/>
                <a:gd name="connsiteY12" fmla="*/ 137594 h 275160"/>
                <a:gd name="connsiteX13" fmla="*/ 266951 w 281618"/>
                <a:gd name="connsiteY13" fmla="*/ 117727 h 275160"/>
                <a:gd name="connsiteX14" fmla="*/ 276282 w 281618"/>
                <a:gd name="connsiteY14" fmla="*/ 128618 h 275160"/>
                <a:gd name="connsiteX15" fmla="*/ 276282 w 281618"/>
                <a:gd name="connsiteY15" fmla="*/ 128618 h 275160"/>
                <a:gd name="connsiteX16" fmla="*/ 276310 w 281618"/>
                <a:gd name="connsiteY16" fmla="*/ 174455 h 275160"/>
                <a:gd name="connsiteX17" fmla="*/ 140823 w 281618"/>
                <a:gd name="connsiteY17" fmla="*/ 206090 h 275160"/>
                <a:gd name="connsiteX18" fmla="*/ 5336 w 281618"/>
                <a:gd name="connsiteY18" fmla="*/ 174510 h 275160"/>
                <a:gd name="connsiteX19" fmla="*/ 14695 w 281618"/>
                <a:gd name="connsiteY19" fmla="*/ 163619 h 275160"/>
                <a:gd name="connsiteX20" fmla="*/ 140850 w 281618"/>
                <a:gd name="connsiteY20" fmla="*/ 183404 h 275160"/>
                <a:gd name="connsiteX21" fmla="*/ 266978 w 281618"/>
                <a:gd name="connsiteY21" fmla="*/ 163564 h 275160"/>
                <a:gd name="connsiteX22" fmla="*/ 276310 w 281618"/>
                <a:gd name="connsiteY22" fmla="*/ 174455 h 275160"/>
                <a:gd name="connsiteX23" fmla="*/ 276310 w 281618"/>
                <a:gd name="connsiteY23" fmla="*/ 174455 h 275160"/>
                <a:gd name="connsiteX24" fmla="*/ 276310 w 281618"/>
                <a:gd name="connsiteY24" fmla="*/ 220292 h 275160"/>
                <a:gd name="connsiteX25" fmla="*/ 140823 w 281618"/>
                <a:gd name="connsiteY25" fmla="*/ 251954 h 275160"/>
                <a:gd name="connsiteX26" fmla="*/ 5336 w 281618"/>
                <a:gd name="connsiteY26" fmla="*/ 220375 h 275160"/>
                <a:gd name="connsiteX27" fmla="*/ 14695 w 281618"/>
                <a:gd name="connsiteY27" fmla="*/ 209483 h 275160"/>
                <a:gd name="connsiteX28" fmla="*/ 140850 w 281618"/>
                <a:gd name="connsiteY28" fmla="*/ 229268 h 275160"/>
                <a:gd name="connsiteX29" fmla="*/ 266978 w 281618"/>
                <a:gd name="connsiteY29" fmla="*/ 209428 h 275160"/>
                <a:gd name="connsiteX30" fmla="*/ 276310 w 281618"/>
                <a:gd name="connsiteY30" fmla="*/ 220292 h 275160"/>
                <a:gd name="connsiteX31" fmla="*/ 276310 w 281618"/>
                <a:gd name="connsiteY31" fmla="*/ 220292 h 275160"/>
                <a:gd name="connsiteX32" fmla="*/ 140768 w 281618"/>
                <a:gd name="connsiteY32" fmla="*/ 5309 h 275160"/>
                <a:gd name="connsiteX33" fmla="*/ 276255 w 281618"/>
                <a:gd name="connsiteY33" fmla="*/ 36889 h 275160"/>
                <a:gd name="connsiteX34" fmla="*/ 140768 w 281618"/>
                <a:gd name="connsiteY34" fmla="*/ 68551 h 275160"/>
                <a:gd name="connsiteX35" fmla="*/ 5282 w 281618"/>
                <a:gd name="connsiteY35" fmla="*/ 36943 h 275160"/>
                <a:gd name="connsiteX36" fmla="*/ 140768 w 281618"/>
                <a:gd name="connsiteY36" fmla="*/ 5309 h 275160"/>
                <a:gd name="connsiteX37" fmla="*/ 140768 w 281618"/>
                <a:gd name="connsiteY37" fmla="*/ 5309 h 275160"/>
                <a:gd name="connsiteX38" fmla="*/ 281591 w 281618"/>
                <a:gd name="connsiteY38" fmla="*/ 54758 h 275160"/>
                <a:gd name="connsiteX39" fmla="*/ 281591 w 281618"/>
                <a:gd name="connsiteY39" fmla="*/ 36889 h 275160"/>
                <a:gd name="connsiteX40" fmla="*/ 140796 w 281618"/>
                <a:gd name="connsiteY40" fmla="*/ 0 h 275160"/>
                <a:gd name="connsiteX41" fmla="*/ 0 w 281618"/>
                <a:gd name="connsiteY41" fmla="*/ 36971 h 275160"/>
                <a:gd name="connsiteX42" fmla="*/ 0 w 281618"/>
                <a:gd name="connsiteY42" fmla="*/ 54841 h 275160"/>
                <a:gd name="connsiteX43" fmla="*/ 9441 w 281618"/>
                <a:gd name="connsiteY43" fmla="*/ 68852 h 275160"/>
                <a:gd name="connsiteX44" fmla="*/ 0 w 281618"/>
                <a:gd name="connsiteY44" fmla="*/ 82836 h 275160"/>
                <a:gd name="connsiteX45" fmla="*/ 0 w 281618"/>
                <a:gd name="connsiteY45" fmla="*/ 100705 h 275160"/>
                <a:gd name="connsiteX46" fmla="*/ 9469 w 281618"/>
                <a:gd name="connsiteY46" fmla="*/ 114716 h 275160"/>
                <a:gd name="connsiteX47" fmla="*/ 0 w 281618"/>
                <a:gd name="connsiteY47" fmla="*/ 128700 h 275160"/>
                <a:gd name="connsiteX48" fmla="*/ 0 w 281618"/>
                <a:gd name="connsiteY48" fmla="*/ 146543 h 275160"/>
                <a:gd name="connsiteX49" fmla="*/ 9469 w 281618"/>
                <a:gd name="connsiteY49" fmla="*/ 160581 h 275160"/>
                <a:gd name="connsiteX50" fmla="*/ 0 w 281618"/>
                <a:gd name="connsiteY50" fmla="*/ 174565 h 275160"/>
                <a:gd name="connsiteX51" fmla="*/ 0 w 281618"/>
                <a:gd name="connsiteY51" fmla="*/ 192407 h 275160"/>
                <a:gd name="connsiteX52" fmla="*/ 9441 w 281618"/>
                <a:gd name="connsiteY52" fmla="*/ 206418 h 275160"/>
                <a:gd name="connsiteX53" fmla="*/ 0 w 281618"/>
                <a:gd name="connsiteY53" fmla="*/ 220402 h 275160"/>
                <a:gd name="connsiteX54" fmla="*/ 0 w 281618"/>
                <a:gd name="connsiteY54" fmla="*/ 238272 h 275160"/>
                <a:gd name="connsiteX55" fmla="*/ 140823 w 281618"/>
                <a:gd name="connsiteY55" fmla="*/ 275161 h 275160"/>
                <a:gd name="connsiteX56" fmla="*/ 281618 w 281618"/>
                <a:gd name="connsiteY56" fmla="*/ 238190 h 275160"/>
                <a:gd name="connsiteX57" fmla="*/ 281618 w 281618"/>
                <a:gd name="connsiteY57" fmla="*/ 220320 h 275160"/>
                <a:gd name="connsiteX58" fmla="*/ 272150 w 281618"/>
                <a:gd name="connsiteY58" fmla="*/ 206364 h 275160"/>
                <a:gd name="connsiteX59" fmla="*/ 281591 w 281618"/>
                <a:gd name="connsiteY59" fmla="*/ 192325 h 275160"/>
                <a:gd name="connsiteX60" fmla="*/ 281591 w 281618"/>
                <a:gd name="connsiteY60" fmla="*/ 174483 h 275160"/>
                <a:gd name="connsiteX61" fmla="*/ 272123 w 281618"/>
                <a:gd name="connsiteY61" fmla="*/ 160499 h 275160"/>
                <a:gd name="connsiteX62" fmla="*/ 281591 w 281618"/>
                <a:gd name="connsiteY62" fmla="*/ 146460 h 275160"/>
                <a:gd name="connsiteX63" fmla="*/ 281591 w 281618"/>
                <a:gd name="connsiteY63" fmla="*/ 128618 h 275160"/>
                <a:gd name="connsiteX64" fmla="*/ 272123 w 281618"/>
                <a:gd name="connsiteY64" fmla="*/ 114634 h 275160"/>
                <a:gd name="connsiteX65" fmla="*/ 281564 w 281618"/>
                <a:gd name="connsiteY65" fmla="*/ 100623 h 275160"/>
                <a:gd name="connsiteX66" fmla="*/ 281564 w 281618"/>
                <a:gd name="connsiteY66" fmla="*/ 82754 h 275160"/>
                <a:gd name="connsiteX67" fmla="*/ 272123 w 281618"/>
                <a:gd name="connsiteY67" fmla="*/ 68770 h 275160"/>
                <a:gd name="connsiteX68" fmla="*/ 281591 w 281618"/>
                <a:gd name="connsiteY68" fmla="*/ 54758 h 275160"/>
                <a:gd name="connsiteX69" fmla="*/ 281591 w 281618"/>
                <a:gd name="connsiteY69" fmla="*/ 54758 h 27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81618" h="275160">
                  <a:moveTo>
                    <a:pt x="276282" y="82754"/>
                  </a:moveTo>
                  <a:cubicBezTo>
                    <a:pt x="276282" y="97695"/>
                    <a:pt x="220648" y="114388"/>
                    <a:pt x="140796" y="114415"/>
                  </a:cubicBezTo>
                  <a:cubicBezTo>
                    <a:pt x="60916" y="114443"/>
                    <a:pt x="5309" y="97750"/>
                    <a:pt x="5309" y="82808"/>
                  </a:cubicBezTo>
                  <a:cubicBezTo>
                    <a:pt x="5309" y="79169"/>
                    <a:pt x="8620" y="75502"/>
                    <a:pt x="14668" y="71917"/>
                  </a:cubicBezTo>
                  <a:cubicBezTo>
                    <a:pt x="39297" y="84833"/>
                    <a:pt x="91155" y="91702"/>
                    <a:pt x="140796" y="91702"/>
                  </a:cubicBezTo>
                  <a:cubicBezTo>
                    <a:pt x="190464" y="91702"/>
                    <a:pt x="242322" y="84806"/>
                    <a:pt x="266951" y="71835"/>
                  </a:cubicBezTo>
                  <a:cubicBezTo>
                    <a:pt x="273026" y="75419"/>
                    <a:pt x="276282" y="79114"/>
                    <a:pt x="276282" y="82754"/>
                  </a:cubicBezTo>
                  <a:lnTo>
                    <a:pt x="276282" y="82754"/>
                  </a:lnTo>
                  <a:close/>
                  <a:moveTo>
                    <a:pt x="276282" y="128618"/>
                  </a:moveTo>
                  <a:cubicBezTo>
                    <a:pt x="276282" y="143560"/>
                    <a:pt x="220648" y="160225"/>
                    <a:pt x="140796" y="160253"/>
                  </a:cubicBezTo>
                  <a:cubicBezTo>
                    <a:pt x="60916" y="160280"/>
                    <a:pt x="5309" y="143614"/>
                    <a:pt x="5309" y="128673"/>
                  </a:cubicBezTo>
                  <a:cubicBezTo>
                    <a:pt x="5309" y="125033"/>
                    <a:pt x="8593" y="121339"/>
                    <a:pt x="14640" y="117781"/>
                  </a:cubicBezTo>
                  <a:cubicBezTo>
                    <a:pt x="39269" y="130725"/>
                    <a:pt x="91127" y="137594"/>
                    <a:pt x="140796" y="137594"/>
                  </a:cubicBezTo>
                  <a:cubicBezTo>
                    <a:pt x="190464" y="137594"/>
                    <a:pt x="242322" y="130698"/>
                    <a:pt x="266951" y="117727"/>
                  </a:cubicBezTo>
                  <a:cubicBezTo>
                    <a:pt x="273026" y="121284"/>
                    <a:pt x="276282" y="124978"/>
                    <a:pt x="276282" y="128618"/>
                  </a:cubicBezTo>
                  <a:lnTo>
                    <a:pt x="276282" y="128618"/>
                  </a:lnTo>
                  <a:close/>
                  <a:moveTo>
                    <a:pt x="276310" y="174455"/>
                  </a:moveTo>
                  <a:cubicBezTo>
                    <a:pt x="276310" y="189397"/>
                    <a:pt x="220676" y="206063"/>
                    <a:pt x="140823" y="206090"/>
                  </a:cubicBezTo>
                  <a:cubicBezTo>
                    <a:pt x="60943" y="206117"/>
                    <a:pt x="5336" y="189452"/>
                    <a:pt x="5336" y="174510"/>
                  </a:cubicBezTo>
                  <a:cubicBezTo>
                    <a:pt x="5336" y="170870"/>
                    <a:pt x="8620" y="167176"/>
                    <a:pt x="14695" y="163619"/>
                  </a:cubicBezTo>
                  <a:cubicBezTo>
                    <a:pt x="39324" y="176562"/>
                    <a:pt x="91182" y="183404"/>
                    <a:pt x="140850" y="183404"/>
                  </a:cubicBezTo>
                  <a:cubicBezTo>
                    <a:pt x="190491" y="183404"/>
                    <a:pt x="242349" y="176535"/>
                    <a:pt x="266978" y="163564"/>
                  </a:cubicBezTo>
                  <a:cubicBezTo>
                    <a:pt x="272998" y="167121"/>
                    <a:pt x="276310" y="170843"/>
                    <a:pt x="276310" y="174455"/>
                  </a:cubicBezTo>
                  <a:lnTo>
                    <a:pt x="276310" y="174455"/>
                  </a:lnTo>
                  <a:close/>
                  <a:moveTo>
                    <a:pt x="276310" y="220292"/>
                  </a:moveTo>
                  <a:cubicBezTo>
                    <a:pt x="276310" y="235234"/>
                    <a:pt x="220676" y="251927"/>
                    <a:pt x="140823" y="251954"/>
                  </a:cubicBezTo>
                  <a:cubicBezTo>
                    <a:pt x="60943" y="251982"/>
                    <a:pt x="5336" y="235316"/>
                    <a:pt x="5336" y="220375"/>
                  </a:cubicBezTo>
                  <a:cubicBezTo>
                    <a:pt x="5336" y="216762"/>
                    <a:pt x="8620" y="213068"/>
                    <a:pt x="14695" y="209483"/>
                  </a:cubicBezTo>
                  <a:cubicBezTo>
                    <a:pt x="39324" y="222427"/>
                    <a:pt x="91182" y="229268"/>
                    <a:pt x="140850" y="229268"/>
                  </a:cubicBezTo>
                  <a:cubicBezTo>
                    <a:pt x="190491" y="229268"/>
                    <a:pt x="242349" y="222400"/>
                    <a:pt x="266978" y="209428"/>
                  </a:cubicBezTo>
                  <a:cubicBezTo>
                    <a:pt x="272998" y="212986"/>
                    <a:pt x="276310" y="216708"/>
                    <a:pt x="276310" y="220292"/>
                  </a:cubicBezTo>
                  <a:lnTo>
                    <a:pt x="276310" y="220292"/>
                  </a:lnTo>
                  <a:close/>
                  <a:moveTo>
                    <a:pt x="140768" y="5309"/>
                  </a:moveTo>
                  <a:cubicBezTo>
                    <a:pt x="220621" y="5282"/>
                    <a:pt x="276255" y="21920"/>
                    <a:pt x="276255" y="36889"/>
                  </a:cubicBezTo>
                  <a:cubicBezTo>
                    <a:pt x="276255" y="51830"/>
                    <a:pt x="220621" y="68523"/>
                    <a:pt x="140768" y="68551"/>
                  </a:cubicBezTo>
                  <a:cubicBezTo>
                    <a:pt x="60888" y="68578"/>
                    <a:pt x="5282" y="51885"/>
                    <a:pt x="5282" y="36943"/>
                  </a:cubicBezTo>
                  <a:cubicBezTo>
                    <a:pt x="5282" y="21975"/>
                    <a:pt x="60916" y="5336"/>
                    <a:pt x="140768" y="5309"/>
                  </a:cubicBezTo>
                  <a:lnTo>
                    <a:pt x="140768" y="5309"/>
                  </a:lnTo>
                  <a:close/>
                  <a:moveTo>
                    <a:pt x="281591" y="54758"/>
                  </a:moveTo>
                  <a:lnTo>
                    <a:pt x="281591" y="36889"/>
                  </a:lnTo>
                  <a:cubicBezTo>
                    <a:pt x="281591" y="12944"/>
                    <a:pt x="209073" y="-27"/>
                    <a:pt x="140796" y="0"/>
                  </a:cubicBezTo>
                  <a:cubicBezTo>
                    <a:pt x="72519" y="0"/>
                    <a:pt x="0" y="12999"/>
                    <a:pt x="0" y="36971"/>
                  </a:cubicBezTo>
                  <a:lnTo>
                    <a:pt x="0" y="54841"/>
                  </a:lnTo>
                  <a:cubicBezTo>
                    <a:pt x="0" y="60040"/>
                    <a:pt x="3421" y="64720"/>
                    <a:pt x="9441" y="68852"/>
                  </a:cubicBezTo>
                  <a:cubicBezTo>
                    <a:pt x="3421" y="72984"/>
                    <a:pt x="0" y="77636"/>
                    <a:pt x="0" y="82836"/>
                  </a:cubicBezTo>
                  <a:lnTo>
                    <a:pt x="0" y="100705"/>
                  </a:lnTo>
                  <a:cubicBezTo>
                    <a:pt x="0" y="105905"/>
                    <a:pt x="3421" y="110584"/>
                    <a:pt x="9469" y="114716"/>
                  </a:cubicBezTo>
                  <a:cubicBezTo>
                    <a:pt x="3448" y="118849"/>
                    <a:pt x="0" y="123501"/>
                    <a:pt x="0" y="128700"/>
                  </a:cubicBezTo>
                  <a:lnTo>
                    <a:pt x="0" y="146543"/>
                  </a:lnTo>
                  <a:cubicBezTo>
                    <a:pt x="0" y="151769"/>
                    <a:pt x="3421" y="156449"/>
                    <a:pt x="9469" y="160581"/>
                  </a:cubicBezTo>
                  <a:cubicBezTo>
                    <a:pt x="3448" y="164713"/>
                    <a:pt x="0" y="169365"/>
                    <a:pt x="0" y="174565"/>
                  </a:cubicBezTo>
                  <a:lnTo>
                    <a:pt x="0" y="192407"/>
                  </a:lnTo>
                  <a:cubicBezTo>
                    <a:pt x="0" y="197607"/>
                    <a:pt x="3421" y="202286"/>
                    <a:pt x="9441" y="206418"/>
                  </a:cubicBezTo>
                  <a:cubicBezTo>
                    <a:pt x="3421" y="210550"/>
                    <a:pt x="0" y="215230"/>
                    <a:pt x="0" y="220402"/>
                  </a:cubicBezTo>
                  <a:lnTo>
                    <a:pt x="0" y="238272"/>
                  </a:lnTo>
                  <a:cubicBezTo>
                    <a:pt x="0" y="262244"/>
                    <a:pt x="72546" y="275188"/>
                    <a:pt x="140823" y="275161"/>
                  </a:cubicBezTo>
                  <a:cubicBezTo>
                    <a:pt x="209100" y="275133"/>
                    <a:pt x="281618" y="262162"/>
                    <a:pt x="281618" y="238190"/>
                  </a:cubicBezTo>
                  <a:lnTo>
                    <a:pt x="281618" y="220320"/>
                  </a:lnTo>
                  <a:cubicBezTo>
                    <a:pt x="281618" y="215148"/>
                    <a:pt x="278171" y="210468"/>
                    <a:pt x="272150" y="206364"/>
                  </a:cubicBezTo>
                  <a:cubicBezTo>
                    <a:pt x="278198" y="202231"/>
                    <a:pt x="281591" y="197552"/>
                    <a:pt x="281591" y="192325"/>
                  </a:cubicBezTo>
                  <a:lnTo>
                    <a:pt x="281591" y="174483"/>
                  </a:lnTo>
                  <a:cubicBezTo>
                    <a:pt x="281591" y="169283"/>
                    <a:pt x="278143" y="164631"/>
                    <a:pt x="272123" y="160499"/>
                  </a:cubicBezTo>
                  <a:cubicBezTo>
                    <a:pt x="278171" y="156367"/>
                    <a:pt x="281591" y="151687"/>
                    <a:pt x="281591" y="146460"/>
                  </a:cubicBezTo>
                  <a:lnTo>
                    <a:pt x="281591" y="128618"/>
                  </a:lnTo>
                  <a:cubicBezTo>
                    <a:pt x="281591" y="123419"/>
                    <a:pt x="278143" y="118766"/>
                    <a:pt x="272123" y="114634"/>
                  </a:cubicBezTo>
                  <a:cubicBezTo>
                    <a:pt x="278171" y="110502"/>
                    <a:pt x="281564" y="105823"/>
                    <a:pt x="281564" y="100623"/>
                  </a:cubicBezTo>
                  <a:lnTo>
                    <a:pt x="281564" y="82754"/>
                  </a:lnTo>
                  <a:cubicBezTo>
                    <a:pt x="281564" y="77554"/>
                    <a:pt x="278143" y="72902"/>
                    <a:pt x="272123" y="68770"/>
                  </a:cubicBezTo>
                  <a:cubicBezTo>
                    <a:pt x="278171" y="64610"/>
                    <a:pt x="281591" y="59931"/>
                    <a:pt x="281591" y="54758"/>
                  </a:cubicBezTo>
                  <a:lnTo>
                    <a:pt x="281591" y="54758"/>
                  </a:lnTo>
                  <a:close/>
                </a:path>
              </a:pathLst>
            </a:custGeom>
            <a:solidFill>
              <a:srgbClr val="002E48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2402016-23D8-D7DC-4879-C6E9B2A04472}"/>
                </a:ext>
              </a:extLst>
            </p:cNvPr>
            <p:cNvSpPr txBox="1"/>
            <p:nvPr/>
          </p:nvSpPr>
          <p:spPr>
            <a:xfrm>
              <a:off x="4164136" y="4725797"/>
              <a:ext cx="11527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400" dirty="0">
                  <a:latin typeface="Shabnam" panose="020B0603030804020204" pitchFamily="34" charset="-78"/>
                  <a:cs typeface="Shabnam" panose="020B0603030804020204" pitchFamily="34" charset="-78"/>
                </a:rPr>
                <a:t>تیترعنوان</a:t>
              </a:r>
              <a:endParaRPr lang="en-US" sz="14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A67CA56-AE73-C720-F9A7-4E0F8ACD251D}"/>
              </a:ext>
            </a:extLst>
          </p:cNvPr>
          <p:cNvGrpSpPr/>
          <p:nvPr/>
        </p:nvGrpSpPr>
        <p:grpSpPr>
          <a:xfrm>
            <a:off x="5668732" y="3969644"/>
            <a:ext cx="2158318" cy="2158181"/>
            <a:chOff x="5668732" y="3969644"/>
            <a:chExt cx="2158318" cy="2158181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F34D02C-BEB8-48C2-42AC-6A3E53E6E9D7}"/>
                </a:ext>
              </a:extLst>
            </p:cNvPr>
            <p:cNvSpPr/>
            <p:nvPr/>
          </p:nvSpPr>
          <p:spPr>
            <a:xfrm>
              <a:off x="5668732" y="3969644"/>
              <a:ext cx="2158318" cy="2158181"/>
            </a:xfrm>
            <a:custGeom>
              <a:avLst/>
              <a:gdLst>
                <a:gd name="connsiteX0" fmla="*/ 0 w 2158318"/>
                <a:gd name="connsiteY0" fmla="*/ 356 h 2158181"/>
                <a:gd name="connsiteX1" fmla="*/ 1593576 w 2158318"/>
                <a:gd name="connsiteY1" fmla="*/ 0 h 2158181"/>
                <a:gd name="connsiteX2" fmla="*/ 2158100 w 2158318"/>
                <a:gd name="connsiteY2" fmla="*/ 564277 h 2158181"/>
                <a:gd name="connsiteX3" fmla="*/ 2158319 w 2158318"/>
                <a:gd name="connsiteY3" fmla="*/ 1593467 h 2158181"/>
                <a:gd name="connsiteX4" fmla="*/ 1594042 w 2158318"/>
                <a:gd name="connsiteY4" fmla="*/ 2157963 h 2158181"/>
                <a:gd name="connsiteX5" fmla="*/ 564852 w 2158318"/>
                <a:gd name="connsiteY5" fmla="*/ 2158182 h 2158181"/>
                <a:gd name="connsiteX6" fmla="*/ 356 w 2158318"/>
                <a:gd name="connsiteY6" fmla="*/ 1593932 h 2158181"/>
                <a:gd name="connsiteX7" fmla="*/ 0 w 2158318"/>
                <a:gd name="connsiteY7" fmla="*/ 356 h 2158181"/>
                <a:gd name="connsiteX8" fmla="*/ 0 w 2158318"/>
                <a:gd name="connsiteY8" fmla="*/ 356 h 215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8318" h="2158181">
                  <a:moveTo>
                    <a:pt x="0" y="356"/>
                  </a:moveTo>
                  <a:lnTo>
                    <a:pt x="1593576" y="0"/>
                  </a:lnTo>
                  <a:cubicBezTo>
                    <a:pt x="1903984" y="-82"/>
                    <a:pt x="2158018" y="253843"/>
                    <a:pt x="2158100" y="564277"/>
                  </a:cubicBezTo>
                  <a:lnTo>
                    <a:pt x="2158319" y="1593467"/>
                  </a:lnTo>
                  <a:cubicBezTo>
                    <a:pt x="2158373" y="1903874"/>
                    <a:pt x="1904449" y="2157908"/>
                    <a:pt x="1594042" y="2157963"/>
                  </a:cubicBezTo>
                  <a:lnTo>
                    <a:pt x="564852" y="2158182"/>
                  </a:lnTo>
                  <a:cubicBezTo>
                    <a:pt x="254445" y="2158236"/>
                    <a:pt x="411" y="1904339"/>
                    <a:pt x="356" y="1593932"/>
                  </a:cubicBezTo>
                  <a:lnTo>
                    <a:pt x="0" y="356"/>
                  </a:lnTo>
                  <a:lnTo>
                    <a:pt x="0" y="356"/>
                  </a:lnTo>
                  <a:close/>
                </a:path>
              </a:pathLst>
            </a:custGeom>
            <a:solidFill>
              <a:srgbClr val="E4E4E4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3655C39-4051-CDE5-0B52-F1D60F68EB73}"/>
                </a:ext>
              </a:extLst>
            </p:cNvPr>
            <p:cNvSpPr/>
            <p:nvPr/>
          </p:nvSpPr>
          <p:spPr>
            <a:xfrm>
              <a:off x="5847621" y="4148888"/>
              <a:ext cx="1800158" cy="1800158"/>
            </a:xfrm>
            <a:custGeom>
              <a:avLst/>
              <a:gdLst>
                <a:gd name="connsiteX0" fmla="*/ 470796 w 1800158"/>
                <a:gd name="connsiteY0" fmla="*/ 0 h 1800158"/>
                <a:gd name="connsiteX1" fmla="*/ 1329362 w 1800158"/>
                <a:gd name="connsiteY1" fmla="*/ 0 h 1800158"/>
                <a:gd name="connsiteX2" fmla="*/ 1800158 w 1800158"/>
                <a:gd name="connsiteY2" fmla="*/ 470797 h 1800158"/>
                <a:gd name="connsiteX3" fmla="*/ 1800158 w 1800158"/>
                <a:gd name="connsiteY3" fmla="*/ 1329335 h 1800158"/>
                <a:gd name="connsiteX4" fmla="*/ 1329362 w 1800158"/>
                <a:gd name="connsiteY4" fmla="*/ 1800159 h 1800158"/>
                <a:gd name="connsiteX5" fmla="*/ 470796 w 1800158"/>
                <a:gd name="connsiteY5" fmla="*/ 1800159 h 1800158"/>
                <a:gd name="connsiteX6" fmla="*/ 0 w 1800158"/>
                <a:gd name="connsiteY6" fmla="*/ 1329335 h 1800158"/>
                <a:gd name="connsiteX7" fmla="*/ 0 w 1800158"/>
                <a:gd name="connsiteY7" fmla="*/ 470797 h 1800158"/>
                <a:gd name="connsiteX8" fmla="*/ 470796 w 1800158"/>
                <a:gd name="connsiteY8" fmla="*/ 0 h 1800158"/>
                <a:gd name="connsiteX9" fmla="*/ 470796 w 1800158"/>
                <a:gd name="connsiteY9" fmla="*/ 0 h 180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158" h="1800158">
                  <a:moveTo>
                    <a:pt x="470796" y="0"/>
                  </a:moveTo>
                  <a:lnTo>
                    <a:pt x="1329362" y="0"/>
                  </a:lnTo>
                  <a:cubicBezTo>
                    <a:pt x="1588294" y="0"/>
                    <a:pt x="1800158" y="211836"/>
                    <a:pt x="1800158" y="470797"/>
                  </a:cubicBezTo>
                  <a:lnTo>
                    <a:pt x="1800158" y="1329335"/>
                  </a:lnTo>
                  <a:cubicBezTo>
                    <a:pt x="1800158" y="1588295"/>
                    <a:pt x="1588294" y="1800159"/>
                    <a:pt x="1329362" y="1800159"/>
                  </a:cubicBezTo>
                  <a:lnTo>
                    <a:pt x="470796" y="1800159"/>
                  </a:lnTo>
                  <a:cubicBezTo>
                    <a:pt x="211864" y="1800159"/>
                    <a:pt x="0" y="1588295"/>
                    <a:pt x="0" y="1329335"/>
                  </a:cubicBezTo>
                  <a:lnTo>
                    <a:pt x="0" y="470797"/>
                  </a:lnTo>
                  <a:cubicBezTo>
                    <a:pt x="0" y="211836"/>
                    <a:pt x="211864" y="0"/>
                    <a:pt x="470796" y="0"/>
                  </a:cubicBezTo>
                  <a:lnTo>
                    <a:pt x="470796" y="0"/>
                  </a:lnTo>
                  <a:close/>
                </a:path>
              </a:pathLst>
            </a:custGeom>
            <a:solidFill>
              <a:srgbClr val="002E48"/>
            </a:solidFill>
            <a:ln w="2736" cap="flat">
              <a:noFill/>
              <a:prstDash val="solid"/>
              <a:miter/>
            </a:ln>
            <a:effectLst>
              <a:outerShdw blurRad="63500" algn="ctr" rotWithShape="0">
                <a:prstClr val="black">
                  <a:alpha val="21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3" name="Graphic 34">
              <a:extLst>
                <a:ext uri="{FF2B5EF4-FFF2-40B4-BE49-F238E27FC236}">
                  <a16:creationId xmlns:a16="http://schemas.microsoft.com/office/drawing/2014/main" id="{09DA6E0A-3F1D-E21A-F71C-0BABDAE85650}"/>
                </a:ext>
              </a:extLst>
            </p:cNvPr>
            <p:cNvGrpSpPr/>
            <p:nvPr/>
          </p:nvGrpSpPr>
          <p:grpSpPr>
            <a:xfrm>
              <a:off x="6475906" y="4568785"/>
              <a:ext cx="543999" cy="544026"/>
              <a:chOff x="6530225" y="4239976"/>
              <a:chExt cx="543999" cy="544026"/>
            </a:xfrm>
            <a:solidFill>
              <a:schemeClr val="bg1"/>
            </a:solidFill>
          </p:grpSpPr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4C3EE0F5-31B7-A5D1-D4F8-BB8CEC51B004}"/>
                  </a:ext>
                </a:extLst>
              </p:cNvPr>
              <p:cNvSpPr/>
              <p:nvPr/>
            </p:nvSpPr>
            <p:spPr>
              <a:xfrm>
                <a:off x="6530225" y="4239976"/>
                <a:ext cx="543999" cy="544026"/>
              </a:xfrm>
              <a:custGeom>
                <a:avLst/>
                <a:gdLst>
                  <a:gd name="connsiteX0" fmla="*/ 272041 w 543999"/>
                  <a:gd name="connsiteY0" fmla="*/ 503690 h 544026"/>
                  <a:gd name="connsiteX1" fmla="*/ 40282 w 543999"/>
                  <a:gd name="connsiteY1" fmla="*/ 272041 h 544026"/>
                  <a:gd name="connsiteX2" fmla="*/ 271931 w 543999"/>
                  <a:gd name="connsiteY2" fmla="*/ 40282 h 544026"/>
                  <a:gd name="connsiteX3" fmla="*/ 503663 w 543999"/>
                  <a:gd name="connsiteY3" fmla="*/ 271931 h 544026"/>
                  <a:gd name="connsiteX4" fmla="*/ 272041 w 543999"/>
                  <a:gd name="connsiteY4" fmla="*/ 503690 h 544026"/>
                  <a:gd name="connsiteX5" fmla="*/ 272041 w 543999"/>
                  <a:gd name="connsiteY5" fmla="*/ 503690 h 544026"/>
                  <a:gd name="connsiteX6" fmla="*/ 271931 w 543999"/>
                  <a:gd name="connsiteY6" fmla="*/ 0 h 544026"/>
                  <a:gd name="connsiteX7" fmla="*/ 0 w 543999"/>
                  <a:gd name="connsiteY7" fmla="*/ 272068 h 544026"/>
                  <a:gd name="connsiteX8" fmla="*/ 272068 w 543999"/>
                  <a:gd name="connsiteY8" fmla="*/ 544027 h 544026"/>
                  <a:gd name="connsiteX9" fmla="*/ 543999 w 543999"/>
                  <a:gd name="connsiteY9" fmla="*/ 271931 h 544026"/>
                  <a:gd name="connsiteX10" fmla="*/ 271931 w 543999"/>
                  <a:gd name="connsiteY10" fmla="*/ 0 h 544026"/>
                  <a:gd name="connsiteX11" fmla="*/ 271931 w 543999"/>
                  <a:gd name="connsiteY11" fmla="*/ 0 h 544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43999" h="544026">
                    <a:moveTo>
                      <a:pt x="272041" y="503690"/>
                    </a:moveTo>
                    <a:cubicBezTo>
                      <a:pt x="144271" y="503717"/>
                      <a:pt x="40309" y="399810"/>
                      <a:pt x="40282" y="272041"/>
                    </a:cubicBezTo>
                    <a:cubicBezTo>
                      <a:pt x="40255" y="144298"/>
                      <a:pt x="144162" y="40337"/>
                      <a:pt x="271931" y="40282"/>
                    </a:cubicBezTo>
                    <a:cubicBezTo>
                      <a:pt x="399674" y="40255"/>
                      <a:pt x="503635" y="144162"/>
                      <a:pt x="503663" y="271931"/>
                    </a:cubicBezTo>
                    <a:cubicBezTo>
                      <a:pt x="503717" y="399701"/>
                      <a:pt x="399783" y="503662"/>
                      <a:pt x="272041" y="503690"/>
                    </a:cubicBezTo>
                    <a:lnTo>
                      <a:pt x="272041" y="503690"/>
                    </a:lnTo>
                    <a:close/>
                    <a:moveTo>
                      <a:pt x="271931" y="0"/>
                    </a:moveTo>
                    <a:cubicBezTo>
                      <a:pt x="121941" y="27"/>
                      <a:pt x="-55" y="122077"/>
                      <a:pt x="0" y="272068"/>
                    </a:cubicBezTo>
                    <a:cubicBezTo>
                      <a:pt x="27" y="422058"/>
                      <a:pt x="122078" y="544054"/>
                      <a:pt x="272068" y="544027"/>
                    </a:cubicBezTo>
                    <a:cubicBezTo>
                      <a:pt x="422058" y="543999"/>
                      <a:pt x="544054" y="421922"/>
                      <a:pt x="543999" y="271931"/>
                    </a:cubicBezTo>
                    <a:cubicBezTo>
                      <a:pt x="543944" y="121968"/>
                      <a:pt x="421894" y="-27"/>
                      <a:pt x="271931" y="0"/>
                    </a:cubicBezTo>
                    <a:lnTo>
                      <a:pt x="271931" y="0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C56D438-C8DF-8ECC-FAF4-3554F8E3B396}"/>
                  </a:ext>
                </a:extLst>
              </p:cNvPr>
              <p:cNvSpPr/>
              <p:nvPr/>
            </p:nvSpPr>
            <p:spPr>
              <a:xfrm>
                <a:off x="6788856" y="4293530"/>
                <a:ext cx="26681" cy="53390"/>
              </a:xfrm>
              <a:custGeom>
                <a:avLst/>
                <a:gdLst>
                  <a:gd name="connsiteX0" fmla="*/ 13327 w 26681"/>
                  <a:gd name="connsiteY0" fmla="*/ 53390 h 53390"/>
                  <a:gd name="connsiteX1" fmla="*/ 26681 w 26681"/>
                  <a:gd name="connsiteY1" fmla="*/ 40036 h 53390"/>
                  <a:gd name="connsiteX2" fmla="*/ 26681 w 26681"/>
                  <a:gd name="connsiteY2" fmla="*/ 13327 h 53390"/>
                  <a:gd name="connsiteX3" fmla="*/ 13327 w 26681"/>
                  <a:gd name="connsiteY3" fmla="*/ 0 h 53390"/>
                  <a:gd name="connsiteX4" fmla="*/ 0 w 26681"/>
                  <a:gd name="connsiteY4" fmla="*/ 13354 h 53390"/>
                  <a:gd name="connsiteX5" fmla="*/ 0 w 26681"/>
                  <a:gd name="connsiteY5" fmla="*/ 40063 h 53390"/>
                  <a:gd name="connsiteX6" fmla="*/ 13327 w 26681"/>
                  <a:gd name="connsiteY6" fmla="*/ 53390 h 53390"/>
                  <a:gd name="connsiteX7" fmla="*/ 13327 w 26681"/>
                  <a:gd name="connsiteY7" fmla="*/ 53390 h 53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681" h="53390">
                    <a:moveTo>
                      <a:pt x="13327" y="53390"/>
                    </a:moveTo>
                    <a:cubicBezTo>
                      <a:pt x="20716" y="53390"/>
                      <a:pt x="26681" y="47424"/>
                      <a:pt x="26681" y="40036"/>
                    </a:cubicBezTo>
                    <a:lnTo>
                      <a:pt x="26681" y="13327"/>
                    </a:lnTo>
                    <a:cubicBezTo>
                      <a:pt x="26681" y="5965"/>
                      <a:pt x="20688" y="0"/>
                      <a:pt x="13327" y="0"/>
                    </a:cubicBezTo>
                    <a:cubicBezTo>
                      <a:pt x="5966" y="0"/>
                      <a:pt x="0" y="5993"/>
                      <a:pt x="0" y="13354"/>
                    </a:cubicBezTo>
                    <a:lnTo>
                      <a:pt x="0" y="40063"/>
                    </a:lnTo>
                    <a:cubicBezTo>
                      <a:pt x="-27" y="47397"/>
                      <a:pt x="5966" y="53390"/>
                      <a:pt x="13327" y="53390"/>
                    </a:cubicBezTo>
                    <a:lnTo>
                      <a:pt x="13327" y="53390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F16848B5-F86F-3690-C941-59B476F3DF2B}"/>
                  </a:ext>
                </a:extLst>
              </p:cNvPr>
              <p:cNvSpPr/>
              <p:nvPr/>
            </p:nvSpPr>
            <p:spPr>
              <a:xfrm>
                <a:off x="6788911" y="4674020"/>
                <a:ext cx="26708" cy="53417"/>
              </a:xfrm>
              <a:custGeom>
                <a:avLst/>
                <a:gdLst>
                  <a:gd name="connsiteX0" fmla="*/ 13327 w 26708"/>
                  <a:gd name="connsiteY0" fmla="*/ 0 h 53417"/>
                  <a:gd name="connsiteX1" fmla="*/ 0 w 26708"/>
                  <a:gd name="connsiteY1" fmla="*/ 13354 h 53417"/>
                  <a:gd name="connsiteX2" fmla="*/ 0 w 26708"/>
                  <a:gd name="connsiteY2" fmla="*/ 40063 h 53417"/>
                  <a:gd name="connsiteX3" fmla="*/ 13354 w 26708"/>
                  <a:gd name="connsiteY3" fmla="*/ 53418 h 53417"/>
                  <a:gd name="connsiteX4" fmla="*/ 26709 w 26708"/>
                  <a:gd name="connsiteY4" fmla="*/ 40063 h 53417"/>
                  <a:gd name="connsiteX5" fmla="*/ 26709 w 26708"/>
                  <a:gd name="connsiteY5" fmla="*/ 13354 h 53417"/>
                  <a:gd name="connsiteX6" fmla="*/ 13327 w 26708"/>
                  <a:gd name="connsiteY6" fmla="*/ 0 h 53417"/>
                  <a:gd name="connsiteX7" fmla="*/ 13327 w 26708"/>
                  <a:gd name="connsiteY7" fmla="*/ 0 h 53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08" h="53417">
                    <a:moveTo>
                      <a:pt x="13327" y="0"/>
                    </a:moveTo>
                    <a:cubicBezTo>
                      <a:pt x="5965" y="0"/>
                      <a:pt x="0" y="5966"/>
                      <a:pt x="0" y="13354"/>
                    </a:cubicBezTo>
                    <a:lnTo>
                      <a:pt x="0" y="40063"/>
                    </a:lnTo>
                    <a:cubicBezTo>
                      <a:pt x="0" y="47452"/>
                      <a:pt x="5965" y="53418"/>
                      <a:pt x="13354" y="53418"/>
                    </a:cubicBezTo>
                    <a:cubicBezTo>
                      <a:pt x="20743" y="53418"/>
                      <a:pt x="26709" y="47452"/>
                      <a:pt x="26709" y="40063"/>
                    </a:cubicBezTo>
                    <a:lnTo>
                      <a:pt x="26709" y="13354"/>
                    </a:lnTo>
                    <a:cubicBezTo>
                      <a:pt x="26709" y="5966"/>
                      <a:pt x="20716" y="0"/>
                      <a:pt x="13327" y="0"/>
                    </a:cubicBezTo>
                    <a:lnTo>
                      <a:pt x="13327" y="0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A6BDD53E-746E-B4EF-30F0-00615DDBA265}"/>
                  </a:ext>
                </a:extLst>
              </p:cNvPr>
              <p:cNvSpPr/>
              <p:nvPr/>
            </p:nvSpPr>
            <p:spPr>
              <a:xfrm>
                <a:off x="6585257" y="4497157"/>
                <a:ext cx="53417" cy="26708"/>
              </a:xfrm>
              <a:custGeom>
                <a:avLst/>
                <a:gdLst>
                  <a:gd name="connsiteX0" fmla="*/ 40036 w 53417"/>
                  <a:gd name="connsiteY0" fmla="*/ 0 h 26708"/>
                  <a:gd name="connsiteX1" fmla="*/ 13327 w 53417"/>
                  <a:gd name="connsiteY1" fmla="*/ 0 h 26708"/>
                  <a:gd name="connsiteX2" fmla="*/ 0 w 53417"/>
                  <a:gd name="connsiteY2" fmla="*/ 13354 h 26708"/>
                  <a:gd name="connsiteX3" fmla="*/ 13354 w 53417"/>
                  <a:gd name="connsiteY3" fmla="*/ 26709 h 26708"/>
                  <a:gd name="connsiteX4" fmla="*/ 40063 w 53417"/>
                  <a:gd name="connsiteY4" fmla="*/ 26709 h 26708"/>
                  <a:gd name="connsiteX5" fmla="*/ 53418 w 53417"/>
                  <a:gd name="connsiteY5" fmla="*/ 13354 h 26708"/>
                  <a:gd name="connsiteX6" fmla="*/ 40036 w 53417"/>
                  <a:gd name="connsiteY6" fmla="*/ 0 h 26708"/>
                  <a:gd name="connsiteX7" fmla="*/ 40036 w 53417"/>
                  <a:gd name="connsiteY7" fmla="*/ 0 h 2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3417" h="26708">
                    <a:moveTo>
                      <a:pt x="40036" y="0"/>
                    </a:moveTo>
                    <a:lnTo>
                      <a:pt x="13327" y="0"/>
                    </a:lnTo>
                    <a:cubicBezTo>
                      <a:pt x="5966" y="0"/>
                      <a:pt x="-27" y="5993"/>
                      <a:pt x="0" y="13354"/>
                    </a:cubicBezTo>
                    <a:cubicBezTo>
                      <a:pt x="0" y="20743"/>
                      <a:pt x="5966" y="26709"/>
                      <a:pt x="13354" y="26709"/>
                    </a:cubicBezTo>
                    <a:lnTo>
                      <a:pt x="40063" y="26709"/>
                    </a:lnTo>
                    <a:cubicBezTo>
                      <a:pt x="47452" y="26709"/>
                      <a:pt x="53418" y="20716"/>
                      <a:pt x="53418" y="13354"/>
                    </a:cubicBezTo>
                    <a:cubicBezTo>
                      <a:pt x="53418" y="5966"/>
                      <a:pt x="47424" y="0"/>
                      <a:pt x="40036" y="0"/>
                    </a:cubicBezTo>
                    <a:lnTo>
                      <a:pt x="40036" y="0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D57F2D97-D92C-27C2-627D-3F49BCB1F876}"/>
                  </a:ext>
                </a:extLst>
              </p:cNvPr>
              <p:cNvSpPr/>
              <p:nvPr/>
            </p:nvSpPr>
            <p:spPr>
              <a:xfrm>
                <a:off x="6965747" y="4497075"/>
                <a:ext cx="53417" cy="26708"/>
              </a:xfrm>
              <a:custGeom>
                <a:avLst/>
                <a:gdLst>
                  <a:gd name="connsiteX0" fmla="*/ 40063 w 53417"/>
                  <a:gd name="connsiteY0" fmla="*/ 0 h 26708"/>
                  <a:gd name="connsiteX1" fmla="*/ 13354 w 53417"/>
                  <a:gd name="connsiteY1" fmla="*/ 0 h 26708"/>
                  <a:gd name="connsiteX2" fmla="*/ 0 w 53417"/>
                  <a:gd name="connsiteY2" fmla="*/ 13354 h 26708"/>
                  <a:gd name="connsiteX3" fmla="*/ 13354 w 53417"/>
                  <a:gd name="connsiteY3" fmla="*/ 26709 h 26708"/>
                  <a:gd name="connsiteX4" fmla="*/ 40063 w 53417"/>
                  <a:gd name="connsiteY4" fmla="*/ 26709 h 26708"/>
                  <a:gd name="connsiteX5" fmla="*/ 53418 w 53417"/>
                  <a:gd name="connsiteY5" fmla="*/ 13354 h 26708"/>
                  <a:gd name="connsiteX6" fmla="*/ 40063 w 53417"/>
                  <a:gd name="connsiteY6" fmla="*/ 0 h 26708"/>
                  <a:gd name="connsiteX7" fmla="*/ 40063 w 53417"/>
                  <a:gd name="connsiteY7" fmla="*/ 0 h 26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3417" h="26708">
                    <a:moveTo>
                      <a:pt x="40063" y="0"/>
                    </a:moveTo>
                    <a:lnTo>
                      <a:pt x="13354" y="0"/>
                    </a:lnTo>
                    <a:cubicBezTo>
                      <a:pt x="5993" y="0"/>
                      <a:pt x="0" y="5965"/>
                      <a:pt x="0" y="13354"/>
                    </a:cubicBezTo>
                    <a:cubicBezTo>
                      <a:pt x="27" y="20743"/>
                      <a:pt x="5993" y="26709"/>
                      <a:pt x="13354" y="26709"/>
                    </a:cubicBezTo>
                    <a:lnTo>
                      <a:pt x="40063" y="26709"/>
                    </a:lnTo>
                    <a:cubicBezTo>
                      <a:pt x="47452" y="26709"/>
                      <a:pt x="53418" y="20743"/>
                      <a:pt x="53418" y="13354"/>
                    </a:cubicBezTo>
                    <a:cubicBezTo>
                      <a:pt x="53418" y="5965"/>
                      <a:pt x="47452" y="0"/>
                      <a:pt x="40063" y="0"/>
                    </a:cubicBezTo>
                    <a:lnTo>
                      <a:pt x="40063" y="0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C206A88B-3E41-F63E-3BB1-DAAE200401C0}"/>
                  </a:ext>
                </a:extLst>
              </p:cNvPr>
              <p:cNvSpPr/>
              <p:nvPr/>
            </p:nvSpPr>
            <p:spPr>
              <a:xfrm>
                <a:off x="6656720" y="4383645"/>
                <a:ext cx="176252" cy="250218"/>
              </a:xfrm>
              <a:custGeom>
                <a:avLst/>
                <a:gdLst>
                  <a:gd name="connsiteX0" fmla="*/ 158845 w 176252"/>
                  <a:gd name="connsiteY0" fmla="*/ 98762 h 250218"/>
                  <a:gd name="connsiteX1" fmla="*/ 158817 w 176252"/>
                  <a:gd name="connsiteY1" fmla="*/ 13327 h 250218"/>
                  <a:gd name="connsiteX2" fmla="*/ 145463 w 176252"/>
                  <a:gd name="connsiteY2" fmla="*/ 0 h 250218"/>
                  <a:gd name="connsiteX3" fmla="*/ 132136 w 176252"/>
                  <a:gd name="connsiteY3" fmla="*/ 13354 h 250218"/>
                  <a:gd name="connsiteX4" fmla="*/ 132163 w 176252"/>
                  <a:gd name="connsiteY4" fmla="*/ 98954 h 250218"/>
                  <a:gd name="connsiteX5" fmla="*/ 117796 w 176252"/>
                  <a:gd name="connsiteY5" fmla="*/ 138771 h 250218"/>
                  <a:gd name="connsiteX6" fmla="*/ 5160 w 176252"/>
                  <a:gd name="connsiteY6" fmla="*/ 226313 h 250218"/>
                  <a:gd name="connsiteX7" fmla="*/ 2806 w 176252"/>
                  <a:gd name="connsiteY7" fmla="*/ 245058 h 250218"/>
                  <a:gd name="connsiteX8" fmla="*/ 21552 w 176252"/>
                  <a:gd name="connsiteY8" fmla="*/ 247412 h 250218"/>
                  <a:gd name="connsiteX9" fmla="*/ 139005 w 176252"/>
                  <a:gd name="connsiteY9" fmla="*/ 156093 h 250218"/>
                  <a:gd name="connsiteX10" fmla="*/ 158845 w 176252"/>
                  <a:gd name="connsiteY10" fmla="*/ 98762 h 250218"/>
                  <a:gd name="connsiteX11" fmla="*/ 158845 w 176252"/>
                  <a:gd name="connsiteY11" fmla="*/ 98762 h 250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6252" h="250218">
                    <a:moveTo>
                      <a:pt x="158845" y="98762"/>
                    </a:moveTo>
                    <a:lnTo>
                      <a:pt x="158817" y="13327"/>
                    </a:lnTo>
                    <a:cubicBezTo>
                      <a:pt x="158817" y="5966"/>
                      <a:pt x="152824" y="0"/>
                      <a:pt x="145463" y="0"/>
                    </a:cubicBezTo>
                    <a:cubicBezTo>
                      <a:pt x="138101" y="0"/>
                      <a:pt x="132108" y="5993"/>
                      <a:pt x="132136" y="13354"/>
                    </a:cubicBezTo>
                    <a:lnTo>
                      <a:pt x="132163" y="98954"/>
                    </a:lnTo>
                    <a:cubicBezTo>
                      <a:pt x="117632" y="106151"/>
                      <a:pt x="110873" y="123391"/>
                      <a:pt x="117796" y="138771"/>
                    </a:cubicBezTo>
                    <a:lnTo>
                      <a:pt x="5160" y="226313"/>
                    </a:lnTo>
                    <a:cubicBezTo>
                      <a:pt x="-669" y="230855"/>
                      <a:pt x="-1709" y="239257"/>
                      <a:pt x="2806" y="245058"/>
                    </a:cubicBezTo>
                    <a:cubicBezTo>
                      <a:pt x="7322" y="250887"/>
                      <a:pt x="15723" y="251927"/>
                      <a:pt x="21552" y="247412"/>
                    </a:cubicBezTo>
                    <a:lnTo>
                      <a:pt x="139005" y="156093"/>
                    </a:lnTo>
                    <a:cubicBezTo>
                      <a:pt x="174279" y="163920"/>
                      <a:pt x="191574" y="114498"/>
                      <a:pt x="158845" y="98762"/>
                    </a:cubicBezTo>
                    <a:lnTo>
                      <a:pt x="158845" y="98762"/>
                    </a:lnTo>
                    <a:close/>
                  </a:path>
                </a:pathLst>
              </a:custGeom>
              <a:grpFill/>
              <a:ln w="27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F8F9522-DC71-7ED8-2B57-DAB47E1FC649}"/>
                </a:ext>
              </a:extLst>
            </p:cNvPr>
            <p:cNvSpPr txBox="1"/>
            <p:nvPr/>
          </p:nvSpPr>
          <p:spPr>
            <a:xfrm>
              <a:off x="6142204" y="5386140"/>
              <a:ext cx="1152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تیترعنوان</a:t>
              </a:r>
              <a:endParaRPr lang="en-US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1B736642-C2A1-B319-5D4D-D07848093E64}"/>
              </a:ext>
            </a:extLst>
          </p:cNvPr>
          <p:cNvSpPr txBox="1"/>
          <p:nvPr/>
        </p:nvSpPr>
        <p:spPr>
          <a:xfrm>
            <a:off x="7724617" y="1414201"/>
            <a:ext cx="2849707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1A52039-7222-7D4A-1E3E-48326E9E0D9E}"/>
              </a:ext>
            </a:extLst>
          </p:cNvPr>
          <p:cNvSpPr txBox="1"/>
          <p:nvPr/>
        </p:nvSpPr>
        <p:spPr>
          <a:xfrm>
            <a:off x="7968213" y="3749107"/>
            <a:ext cx="2849707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91A4C5C-02F5-F0E6-3A58-49AF32FB4FEB}"/>
              </a:ext>
            </a:extLst>
          </p:cNvPr>
          <p:cNvSpPr txBox="1"/>
          <p:nvPr/>
        </p:nvSpPr>
        <p:spPr>
          <a:xfrm>
            <a:off x="634206" y="1652497"/>
            <a:ext cx="309242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9EE423A-FD3B-1D2B-E874-C21A187D37E0}"/>
              </a:ext>
            </a:extLst>
          </p:cNvPr>
          <p:cNvSpPr txBox="1"/>
          <p:nvPr/>
        </p:nvSpPr>
        <p:spPr>
          <a:xfrm>
            <a:off x="897713" y="4710675"/>
            <a:ext cx="309242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45287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8" grpId="0"/>
      <p:bldP spid="59" grpId="0"/>
      <p:bldP spid="60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1D639A7-8D5D-BDCB-9125-C3343BFC6F39}"/>
              </a:ext>
            </a:extLst>
          </p:cNvPr>
          <p:cNvSpPr/>
          <p:nvPr/>
        </p:nvSpPr>
        <p:spPr>
          <a:xfrm>
            <a:off x="954712" y="-1712288"/>
            <a:ext cx="10282575" cy="10282575"/>
          </a:xfrm>
          <a:prstGeom prst="ellipse">
            <a:avLst/>
          </a:prstGeom>
          <a:solidFill>
            <a:srgbClr val="002E48"/>
          </a:solidFill>
          <a:ln w="127000">
            <a:solidFill>
              <a:srgbClr val="6D41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7526C0-C5F1-331B-8596-3696E3346258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447" y="377313"/>
            <a:ext cx="2347199" cy="23471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EA4453C-8F28-5B7F-08EA-9A7111E8E4D7}"/>
              </a:ext>
            </a:extLst>
          </p:cNvPr>
          <p:cNvSpPr txBox="1"/>
          <p:nvPr/>
        </p:nvSpPr>
        <p:spPr>
          <a:xfrm>
            <a:off x="0" y="4282923"/>
            <a:ext cx="12191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8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چهارم</a:t>
            </a:r>
            <a:endParaRPr lang="en-US" sz="8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967024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4D4E64-28C4-1786-097D-B09AF07EB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3399-8A71-4E0E-AD79-AC68DD298D8A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8EB4E30-C13F-2080-68FF-8D96ED481C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2555" y="140718"/>
            <a:ext cx="829686" cy="8296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802D817-9081-79DD-63DC-7995B6767E7D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551" y="414240"/>
            <a:ext cx="310773" cy="263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5B356B-3DF1-5D6B-3895-221A62E9C587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380" y="4993059"/>
            <a:ext cx="329746" cy="329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79BEF6-84D4-EBBD-990D-8CDD6A326628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4632" y="1954862"/>
            <a:ext cx="415242" cy="415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D07AAB-6569-96F4-1D48-3939D0AFAE2B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3320" y="2787392"/>
            <a:ext cx="317866" cy="3178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EAB91C-AF11-B77B-4A18-FE31783EEC83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157" y="3522546"/>
            <a:ext cx="314192" cy="314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E16866D-03D4-01EF-027D-9907C13601C4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1381" y="4254026"/>
            <a:ext cx="321745" cy="3217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371858F-8D52-8A38-F646-01ED877CDAB6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94" y="5740095"/>
            <a:ext cx="269119" cy="26911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FAABEF0-8A60-E79B-2703-B5278D3D0B6B}"/>
              </a:ext>
            </a:extLst>
          </p:cNvPr>
          <p:cNvCxnSpPr>
            <a:cxnSpLocks/>
          </p:cNvCxnSpPr>
          <p:nvPr/>
        </p:nvCxnSpPr>
        <p:spPr>
          <a:xfrm>
            <a:off x="11546006" y="2578748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C9BAE93-0F5D-CAE1-89E0-415F1566A1AB}"/>
              </a:ext>
            </a:extLst>
          </p:cNvPr>
          <p:cNvCxnSpPr>
            <a:cxnSpLocks/>
          </p:cNvCxnSpPr>
          <p:nvPr/>
        </p:nvCxnSpPr>
        <p:spPr>
          <a:xfrm>
            <a:off x="11546006" y="331390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DA71617-1D0C-21D7-892E-F81E6B9995D1}"/>
              </a:ext>
            </a:extLst>
          </p:cNvPr>
          <p:cNvCxnSpPr>
            <a:cxnSpLocks/>
          </p:cNvCxnSpPr>
          <p:nvPr/>
        </p:nvCxnSpPr>
        <p:spPr>
          <a:xfrm>
            <a:off x="11546006" y="404538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AC6F3E-7F77-5D7D-7EA3-99E36E8D27BD}"/>
              </a:ext>
            </a:extLst>
          </p:cNvPr>
          <p:cNvCxnSpPr>
            <a:cxnSpLocks/>
          </p:cNvCxnSpPr>
          <p:nvPr/>
        </p:nvCxnSpPr>
        <p:spPr>
          <a:xfrm>
            <a:off x="11546006" y="4784415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273874C-10E9-08EC-065D-8E4D13717B36}"/>
              </a:ext>
            </a:extLst>
          </p:cNvPr>
          <p:cNvCxnSpPr>
            <a:cxnSpLocks/>
          </p:cNvCxnSpPr>
          <p:nvPr/>
        </p:nvCxnSpPr>
        <p:spPr>
          <a:xfrm>
            <a:off x="11546006" y="5531449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F347880-90B1-85A3-99F5-926F2336C2E3}"/>
              </a:ext>
            </a:extLst>
          </p:cNvPr>
          <p:cNvSpPr txBox="1"/>
          <p:nvPr/>
        </p:nvSpPr>
        <p:spPr>
          <a:xfrm>
            <a:off x="8778881" y="392546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اول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072D36-0751-6456-1F3A-55093558D8FF}"/>
              </a:ext>
            </a:extLst>
          </p:cNvPr>
          <p:cNvSpPr txBox="1"/>
          <p:nvPr/>
        </p:nvSpPr>
        <p:spPr>
          <a:xfrm>
            <a:off x="7236459" y="392546"/>
            <a:ext cx="1454564" cy="307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دوم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30BDAF4-E501-DC43-F986-3A5354759D25}"/>
              </a:ext>
            </a:extLst>
          </p:cNvPr>
          <p:cNvSpPr txBox="1"/>
          <p:nvPr/>
        </p:nvSpPr>
        <p:spPr>
          <a:xfrm>
            <a:off x="5635925" y="402239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سوم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C6B9EC8-80EC-592C-B761-381FCEFF2FB6}"/>
              </a:ext>
            </a:extLst>
          </p:cNvPr>
          <p:cNvSpPr txBox="1"/>
          <p:nvPr/>
        </p:nvSpPr>
        <p:spPr>
          <a:xfrm>
            <a:off x="4023827" y="392405"/>
            <a:ext cx="1409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چهارم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1123AA-473D-8B8A-FEB7-785F9D6F5FDD}"/>
              </a:ext>
            </a:extLst>
          </p:cNvPr>
          <p:cNvSpPr txBox="1"/>
          <p:nvPr/>
        </p:nvSpPr>
        <p:spPr>
          <a:xfrm>
            <a:off x="2502041" y="392002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پنجم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494627-0ACF-0505-25F0-63BE9D2AEACA}"/>
              </a:ext>
            </a:extLst>
          </p:cNvPr>
          <p:cNvSpPr txBox="1"/>
          <p:nvPr/>
        </p:nvSpPr>
        <p:spPr>
          <a:xfrm>
            <a:off x="901506" y="414422"/>
            <a:ext cx="1477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ششم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CA2269-A3E6-6EB5-776C-8CA0E4734ECC}"/>
              </a:ext>
            </a:extLst>
          </p:cNvPr>
          <p:cNvSpPr txBox="1"/>
          <p:nvPr/>
        </p:nvSpPr>
        <p:spPr>
          <a:xfrm>
            <a:off x="2934506" y="141438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519A99-E930-D49F-7A5E-154936323499}"/>
              </a:ext>
            </a:extLst>
          </p:cNvPr>
          <p:cNvSpPr txBox="1"/>
          <p:nvPr/>
        </p:nvSpPr>
        <p:spPr>
          <a:xfrm>
            <a:off x="484909" y="2086045"/>
            <a:ext cx="1061258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  <a:p>
            <a:pPr algn="ctr" rtl="1">
              <a:lnSpc>
                <a:spcPct val="300000"/>
              </a:lnSpc>
            </a:pPr>
            <a:endParaRPr lang="en-US" sz="16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740328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4D4E64-28C4-1786-097D-B09AF07EB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3399-8A71-4E0E-AD79-AC68DD298D8A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8EB4E30-C13F-2080-68FF-8D96ED481C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2555" y="140718"/>
            <a:ext cx="829686" cy="8296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802D817-9081-79DD-63DC-7995B6767E7D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551" y="414240"/>
            <a:ext cx="310773" cy="263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5B356B-3DF1-5D6B-3895-221A62E9C587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380" y="4993059"/>
            <a:ext cx="329746" cy="329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79BEF6-84D4-EBBD-990D-8CDD6A326628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4632" y="1954862"/>
            <a:ext cx="415242" cy="415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D07AAB-6569-96F4-1D48-3939D0AFAE2B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3320" y="2787392"/>
            <a:ext cx="317866" cy="3178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EAB91C-AF11-B77B-4A18-FE31783EEC83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157" y="3522546"/>
            <a:ext cx="314192" cy="314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E16866D-03D4-01EF-027D-9907C13601C4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1381" y="4254026"/>
            <a:ext cx="321745" cy="3217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371858F-8D52-8A38-F646-01ED877CDAB6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94" y="5740095"/>
            <a:ext cx="269119" cy="26911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FAABEF0-8A60-E79B-2703-B5278D3D0B6B}"/>
              </a:ext>
            </a:extLst>
          </p:cNvPr>
          <p:cNvCxnSpPr>
            <a:cxnSpLocks/>
          </p:cNvCxnSpPr>
          <p:nvPr/>
        </p:nvCxnSpPr>
        <p:spPr>
          <a:xfrm>
            <a:off x="11546006" y="2578748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C9BAE93-0F5D-CAE1-89E0-415F1566A1AB}"/>
              </a:ext>
            </a:extLst>
          </p:cNvPr>
          <p:cNvCxnSpPr>
            <a:cxnSpLocks/>
          </p:cNvCxnSpPr>
          <p:nvPr/>
        </p:nvCxnSpPr>
        <p:spPr>
          <a:xfrm>
            <a:off x="11546006" y="331390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DA71617-1D0C-21D7-892E-F81E6B9995D1}"/>
              </a:ext>
            </a:extLst>
          </p:cNvPr>
          <p:cNvCxnSpPr>
            <a:cxnSpLocks/>
          </p:cNvCxnSpPr>
          <p:nvPr/>
        </p:nvCxnSpPr>
        <p:spPr>
          <a:xfrm>
            <a:off x="11546006" y="404538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AC6F3E-7F77-5D7D-7EA3-99E36E8D27BD}"/>
              </a:ext>
            </a:extLst>
          </p:cNvPr>
          <p:cNvCxnSpPr>
            <a:cxnSpLocks/>
          </p:cNvCxnSpPr>
          <p:nvPr/>
        </p:nvCxnSpPr>
        <p:spPr>
          <a:xfrm>
            <a:off x="11546006" y="4784415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273874C-10E9-08EC-065D-8E4D13717B36}"/>
              </a:ext>
            </a:extLst>
          </p:cNvPr>
          <p:cNvCxnSpPr>
            <a:cxnSpLocks/>
          </p:cNvCxnSpPr>
          <p:nvPr/>
        </p:nvCxnSpPr>
        <p:spPr>
          <a:xfrm>
            <a:off x="11546006" y="5531449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F347880-90B1-85A3-99F5-926F2336C2E3}"/>
              </a:ext>
            </a:extLst>
          </p:cNvPr>
          <p:cNvSpPr txBox="1"/>
          <p:nvPr/>
        </p:nvSpPr>
        <p:spPr>
          <a:xfrm>
            <a:off x="8778881" y="392546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اول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072D36-0751-6456-1F3A-55093558D8FF}"/>
              </a:ext>
            </a:extLst>
          </p:cNvPr>
          <p:cNvSpPr txBox="1"/>
          <p:nvPr/>
        </p:nvSpPr>
        <p:spPr>
          <a:xfrm>
            <a:off x="7236459" y="392546"/>
            <a:ext cx="1454564" cy="307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دوم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30BDAF4-E501-DC43-F986-3A5354759D25}"/>
              </a:ext>
            </a:extLst>
          </p:cNvPr>
          <p:cNvSpPr txBox="1"/>
          <p:nvPr/>
        </p:nvSpPr>
        <p:spPr>
          <a:xfrm>
            <a:off x="5635925" y="402239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سوم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C6B9EC8-80EC-592C-B761-381FCEFF2FB6}"/>
              </a:ext>
            </a:extLst>
          </p:cNvPr>
          <p:cNvSpPr txBox="1"/>
          <p:nvPr/>
        </p:nvSpPr>
        <p:spPr>
          <a:xfrm>
            <a:off x="4023827" y="392405"/>
            <a:ext cx="1409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چهارم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1123AA-473D-8B8A-FEB7-785F9D6F5FDD}"/>
              </a:ext>
            </a:extLst>
          </p:cNvPr>
          <p:cNvSpPr txBox="1"/>
          <p:nvPr/>
        </p:nvSpPr>
        <p:spPr>
          <a:xfrm>
            <a:off x="2502041" y="392002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پنجم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494627-0ACF-0505-25F0-63BE9D2AEACA}"/>
              </a:ext>
            </a:extLst>
          </p:cNvPr>
          <p:cNvSpPr txBox="1"/>
          <p:nvPr/>
        </p:nvSpPr>
        <p:spPr>
          <a:xfrm>
            <a:off x="901506" y="414422"/>
            <a:ext cx="1477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ششم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9EB4E63-4B07-5B76-DE84-62E7ECE8731E}"/>
              </a:ext>
            </a:extLst>
          </p:cNvPr>
          <p:cNvGrpSpPr/>
          <p:nvPr/>
        </p:nvGrpSpPr>
        <p:grpSpPr>
          <a:xfrm>
            <a:off x="1971819" y="3662885"/>
            <a:ext cx="7328211" cy="1372260"/>
            <a:chOff x="2585195" y="3429000"/>
            <a:chExt cx="5885468" cy="1102096"/>
          </a:xfrm>
        </p:grpSpPr>
        <p:grpSp>
          <p:nvGrpSpPr>
            <p:cNvPr id="22" name="Google Shape;1756;p43">
              <a:extLst>
                <a:ext uri="{FF2B5EF4-FFF2-40B4-BE49-F238E27FC236}">
                  <a16:creationId xmlns:a16="http://schemas.microsoft.com/office/drawing/2014/main" id="{37DCD655-9653-56D3-4278-CF4B4F1FB55E}"/>
                </a:ext>
              </a:extLst>
            </p:cNvPr>
            <p:cNvGrpSpPr/>
            <p:nvPr/>
          </p:nvGrpSpPr>
          <p:grpSpPr>
            <a:xfrm>
              <a:off x="2585195" y="3429000"/>
              <a:ext cx="5885468" cy="1102096"/>
              <a:chOff x="1770892" y="2462767"/>
              <a:chExt cx="5612208" cy="1050926"/>
            </a:xfrm>
          </p:grpSpPr>
          <p:sp>
            <p:nvSpPr>
              <p:cNvPr id="23" name="Google Shape;1757;p43">
                <a:extLst>
                  <a:ext uri="{FF2B5EF4-FFF2-40B4-BE49-F238E27FC236}">
                    <a16:creationId xmlns:a16="http://schemas.microsoft.com/office/drawing/2014/main" id="{D22D1BE3-DDC4-C678-5749-710BFD04D8F5}"/>
                  </a:ext>
                </a:extLst>
              </p:cNvPr>
              <p:cNvSpPr/>
              <p:nvPr/>
            </p:nvSpPr>
            <p:spPr>
              <a:xfrm>
                <a:off x="1770892" y="2462767"/>
                <a:ext cx="5612208" cy="1050926"/>
              </a:xfrm>
              <a:custGeom>
                <a:avLst/>
                <a:gdLst/>
                <a:ahLst/>
                <a:cxnLst/>
                <a:rect l="l" t="t" r="r" b="b"/>
                <a:pathLst>
                  <a:path w="42616" h="7980" extrusionOk="0">
                    <a:moveTo>
                      <a:pt x="4324" y="1"/>
                    </a:moveTo>
                    <a:cubicBezTo>
                      <a:pt x="3159" y="1"/>
                      <a:pt x="1997" y="512"/>
                      <a:pt x="1246" y="1424"/>
                    </a:cubicBezTo>
                    <a:cubicBezTo>
                      <a:pt x="180" y="2720"/>
                      <a:pt x="1" y="4577"/>
                      <a:pt x="867" y="6031"/>
                    </a:cubicBezTo>
                    <a:cubicBezTo>
                      <a:pt x="1600" y="7262"/>
                      <a:pt x="2935" y="7980"/>
                      <a:pt x="4331" y="7980"/>
                    </a:cubicBezTo>
                    <a:cubicBezTo>
                      <a:pt x="4576" y="7980"/>
                      <a:pt x="4822" y="7958"/>
                      <a:pt x="5067" y="7913"/>
                    </a:cubicBezTo>
                    <a:cubicBezTo>
                      <a:pt x="6219" y="7700"/>
                      <a:pt x="7170" y="6971"/>
                      <a:pt x="7733" y="6006"/>
                    </a:cubicBezTo>
                    <a:cubicBezTo>
                      <a:pt x="8105" y="5370"/>
                      <a:pt x="8773" y="4970"/>
                      <a:pt x="9508" y="4970"/>
                    </a:cubicBezTo>
                    <a:lnTo>
                      <a:pt x="10488" y="4970"/>
                    </a:lnTo>
                    <a:cubicBezTo>
                      <a:pt x="11237" y="4970"/>
                      <a:pt x="11919" y="5376"/>
                      <a:pt x="12300" y="6020"/>
                    </a:cubicBezTo>
                    <a:lnTo>
                      <a:pt x="12307" y="6031"/>
                    </a:lnTo>
                    <a:cubicBezTo>
                      <a:pt x="13039" y="7262"/>
                      <a:pt x="14375" y="7980"/>
                      <a:pt x="15771" y="7980"/>
                    </a:cubicBezTo>
                    <a:cubicBezTo>
                      <a:pt x="16016" y="7980"/>
                      <a:pt x="16262" y="7958"/>
                      <a:pt x="16507" y="7913"/>
                    </a:cubicBezTo>
                    <a:cubicBezTo>
                      <a:pt x="17658" y="7700"/>
                      <a:pt x="18610" y="6971"/>
                      <a:pt x="19173" y="6006"/>
                    </a:cubicBezTo>
                    <a:cubicBezTo>
                      <a:pt x="19545" y="5370"/>
                      <a:pt x="20213" y="4970"/>
                      <a:pt x="20946" y="4970"/>
                    </a:cubicBezTo>
                    <a:lnTo>
                      <a:pt x="21928" y="4970"/>
                    </a:lnTo>
                    <a:cubicBezTo>
                      <a:pt x="22677" y="4970"/>
                      <a:pt x="23359" y="5376"/>
                      <a:pt x="23740" y="6020"/>
                    </a:cubicBezTo>
                    <a:lnTo>
                      <a:pt x="23747" y="6031"/>
                    </a:lnTo>
                    <a:cubicBezTo>
                      <a:pt x="24479" y="7262"/>
                      <a:pt x="25815" y="7980"/>
                      <a:pt x="27210" y="7980"/>
                    </a:cubicBezTo>
                    <a:cubicBezTo>
                      <a:pt x="27454" y="7980"/>
                      <a:pt x="27700" y="7958"/>
                      <a:pt x="27945" y="7913"/>
                    </a:cubicBezTo>
                    <a:cubicBezTo>
                      <a:pt x="29098" y="7700"/>
                      <a:pt x="30048" y="6971"/>
                      <a:pt x="30613" y="6006"/>
                    </a:cubicBezTo>
                    <a:cubicBezTo>
                      <a:pt x="30985" y="5370"/>
                      <a:pt x="31652" y="4970"/>
                      <a:pt x="32388" y="4970"/>
                    </a:cubicBezTo>
                    <a:lnTo>
                      <a:pt x="33368" y="4970"/>
                    </a:lnTo>
                    <a:cubicBezTo>
                      <a:pt x="34117" y="4970"/>
                      <a:pt x="34799" y="5376"/>
                      <a:pt x="35180" y="6020"/>
                    </a:cubicBezTo>
                    <a:lnTo>
                      <a:pt x="35187" y="6031"/>
                    </a:lnTo>
                    <a:cubicBezTo>
                      <a:pt x="35920" y="7262"/>
                      <a:pt x="37255" y="7980"/>
                      <a:pt x="38651" y="7980"/>
                    </a:cubicBezTo>
                    <a:cubicBezTo>
                      <a:pt x="38896" y="7980"/>
                      <a:pt x="39142" y="7958"/>
                      <a:pt x="39387" y="7913"/>
                    </a:cubicBezTo>
                    <a:cubicBezTo>
                      <a:pt x="41256" y="7567"/>
                      <a:pt x="42594" y="5866"/>
                      <a:pt x="42615" y="3993"/>
                    </a:cubicBezTo>
                    <a:cubicBezTo>
                      <a:pt x="42599" y="2323"/>
                      <a:pt x="41557" y="833"/>
                      <a:pt x="39994" y="246"/>
                    </a:cubicBezTo>
                    <a:cubicBezTo>
                      <a:pt x="39559" y="81"/>
                      <a:pt x="39100" y="2"/>
                      <a:pt x="38642" y="2"/>
                    </a:cubicBezTo>
                    <a:cubicBezTo>
                      <a:pt x="37477" y="2"/>
                      <a:pt x="36315" y="513"/>
                      <a:pt x="35565" y="1426"/>
                    </a:cubicBezTo>
                    <a:cubicBezTo>
                      <a:pt x="35428" y="1592"/>
                      <a:pt x="35304" y="1770"/>
                      <a:pt x="35195" y="1957"/>
                    </a:cubicBezTo>
                    <a:cubicBezTo>
                      <a:pt x="34817" y="2606"/>
                      <a:pt x="34133" y="3018"/>
                      <a:pt x="33382" y="3018"/>
                    </a:cubicBezTo>
                    <a:lnTo>
                      <a:pt x="32420" y="3018"/>
                    </a:lnTo>
                    <a:cubicBezTo>
                      <a:pt x="31683" y="3018"/>
                      <a:pt x="30996" y="2632"/>
                      <a:pt x="30624" y="1994"/>
                    </a:cubicBezTo>
                    <a:cubicBezTo>
                      <a:pt x="30157" y="1190"/>
                      <a:pt x="29425" y="572"/>
                      <a:pt x="28556" y="244"/>
                    </a:cubicBezTo>
                    <a:cubicBezTo>
                      <a:pt x="28121" y="80"/>
                      <a:pt x="27663" y="1"/>
                      <a:pt x="27205" y="1"/>
                    </a:cubicBezTo>
                    <a:cubicBezTo>
                      <a:pt x="26039" y="1"/>
                      <a:pt x="24877" y="513"/>
                      <a:pt x="24125" y="1426"/>
                    </a:cubicBezTo>
                    <a:cubicBezTo>
                      <a:pt x="23989" y="1592"/>
                      <a:pt x="23865" y="1770"/>
                      <a:pt x="23755" y="1957"/>
                    </a:cubicBezTo>
                    <a:cubicBezTo>
                      <a:pt x="23377" y="2606"/>
                      <a:pt x="22695" y="3018"/>
                      <a:pt x="21944" y="3018"/>
                    </a:cubicBezTo>
                    <a:lnTo>
                      <a:pt x="20981" y="3018"/>
                    </a:lnTo>
                    <a:cubicBezTo>
                      <a:pt x="20243" y="3018"/>
                      <a:pt x="19556" y="2632"/>
                      <a:pt x="19185" y="1994"/>
                    </a:cubicBezTo>
                    <a:cubicBezTo>
                      <a:pt x="18717" y="1190"/>
                      <a:pt x="17987" y="572"/>
                      <a:pt x="17116" y="244"/>
                    </a:cubicBezTo>
                    <a:cubicBezTo>
                      <a:pt x="16681" y="80"/>
                      <a:pt x="16223" y="1"/>
                      <a:pt x="15766" y="1"/>
                    </a:cubicBezTo>
                    <a:cubicBezTo>
                      <a:pt x="14600" y="1"/>
                      <a:pt x="13437" y="513"/>
                      <a:pt x="12686" y="1426"/>
                    </a:cubicBezTo>
                    <a:cubicBezTo>
                      <a:pt x="12549" y="1592"/>
                      <a:pt x="12425" y="1770"/>
                      <a:pt x="12316" y="1957"/>
                    </a:cubicBezTo>
                    <a:cubicBezTo>
                      <a:pt x="11937" y="2606"/>
                      <a:pt x="11255" y="3016"/>
                      <a:pt x="10504" y="3016"/>
                    </a:cubicBezTo>
                    <a:lnTo>
                      <a:pt x="9541" y="3016"/>
                    </a:lnTo>
                    <a:cubicBezTo>
                      <a:pt x="8805" y="3016"/>
                      <a:pt x="8116" y="2632"/>
                      <a:pt x="7745" y="1994"/>
                    </a:cubicBezTo>
                    <a:cubicBezTo>
                      <a:pt x="7277" y="1190"/>
                      <a:pt x="6547" y="572"/>
                      <a:pt x="5676" y="244"/>
                    </a:cubicBezTo>
                    <a:cubicBezTo>
                      <a:pt x="5241" y="80"/>
                      <a:pt x="4782" y="1"/>
                      <a:pt x="4324" y="1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1758;p43">
                <a:extLst>
                  <a:ext uri="{FF2B5EF4-FFF2-40B4-BE49-F238E27FC236}">
                    <a16:creationId xmlns:a16="http://schemas.microsoft.com/office/drawing/2014/main" id="{F939B7F2-B3BF-BE83-000B-E8644F085316}"/>
                  </a:ext>
                </a:extLst>
              </p:cNvPr>
              <p:cNvSpPr/>
              <p:nvPr/>
            </p:nvSpPr>
            <p:spPr>
              <a:xfrm>
                <a:off x="1870056" y="2520976"/>
                <a:ext cx="934885" cy="935034"/>
              </a:xfrm>
              <a:custGeom>
                <a:avLst/>
                <a:gdLst/>
                <a:ahLst/>
                <a:cxnLst/>
                <a:rect l="l" t="t" r="r" b="b"/>
                <a:pathLst>
                  <a:path w="7099" h="7100" extrusionOk="0">
                    <a:moveTo>
                      <a:pt x="3550" y="1"/>
                    </a:moveTo>
                    <a:cubicBezTo>
                      <a:pt x="1589" y="1"/>
                      <a:pt x="0" y="1589"/>
                      <a:pt x="0" y="3551"/>
                    </a:cubicBezTo>
                    <a:cubicBezTo>
                      <a:pt x="0" y="5511"/>
                      <a:pt x="1589" y="7099"/>
                      <a:pt x="3550" y="7099"/>
                    </a:cubicBezTo>
                    <a:cubicBezTo>
                      <a:pt x="5510" y="7099"/>
                      <a:pt x="7099" y="5511"/>
                      <a:pt x="7099" y="3551"/>
                    </a:cubicBezTo>
                    <a:cubicBezTo>
                      <a:pt x="7099" y="1589"/>
                      <a:pt x="5510" y="1"/>
                      <a:pt x="355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7150" dist="19050" dir="900000" algn="bl" rotWithShape="0">
                  <a:srgbClr val="000000">
                    <a:alpha val="38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1759;p43">
                <a:extLst>
                  <a:ext uri="{FF2B5EF4-FFF2-40B4-BE49-F238E27FC236}">
                    <a16:creationId xmlns:a16="http://schemas.microsoft.com/office/drawing/2014/main" id="{A79E8CFE-0CE4-A56B-8EDE-4186BE285B5D}"/>
                  </a:ext>
                </a:extLst>
              </p:cNvPr>
              <p:cNvSpPr/>
              <p:nvPr/>
            </p:nvSpPr>
            <p:spPr>
              <a:xfrm>
                <a:off x="3376618" y="2520976"/>
                <a:ext cx="934885" cy="935034"/>
              </a:xfrm>
              <a:custGeom>
                <a:avLst/>
                <a:gdLst/>
                <a:ahLst/>
                <a:cxnLst/>
                <a:rect l="l" t="t" r="r" b="b"/>
                <a:pathLst>
                  <a:path w="7099" h="7100" extrusionOk="0">
                    <a:moveTo>
                      <a:pt x="3550" y="1"/>
                    </a:moveTo>
                    <a:cubicBezTo>
                      <a:pt x="1589" y="1"/>
                      <a:pt x="0" y="1589"/>
                      <a:pt x="0" y="3551"/>
                    </a:cubicBezTo>
                    <a:cubicBezTo>
                      <a:pt x="0" y="5511"/>
                      <a:pt x="1589" y="7099"/>
                      <a:pt x="3550" y="7099"/>
                    </a:cubicBezTo>
                    <a:cubicBezTo>
                      <a:pt x="5510" y="7099"/>
                      <a:pt x="7099" y="5511"/>
                      <a:pt x="7099" y="3551"/>
                    </a:cubicBezTo>
                    <a:cubicBezTo>
                      <a:pt x="7099" y="1589"/>
                      <a:pt x="5510" y="1"/>
                      <a:pt x="355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7150" dist="19050" dir="900000" algn="bl" rotWithShape="0">
                  <a:srgbClr val="000000">
                    <a:alpha val="38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1760;p43">
                <a:extLst>
                  <a:ext uri="{FF2B5EF4-FFF2-40B4-BE49-F238E27FC236}">
                    <a16:creationId xmlns:a16="http://schemas.microsoft.com/office/drawing/2014/main" id="{5D776A78-D77D-5A36-D1D0-BDC93D5C7B99}"/>
                  </a:ext>
                </a:extLst>
              </p:cNvPr>
              <p:cNvSpPr/>
              <p:nvPr/>
            </p:nvSpPr>
            <p:spPr>
              <a:xfrm>
                <a:off x="4883181" y="2520976"/>
                <a:ext cx="934885" cy="935034"/>
              </a:xfrm>
              <a:custGeom>
                <a:avLst/>
                <a:gdLst/>
                <a:ahLst/>
                <a:cxnLst/>
                <a:rect l="l" t="t" r="r" b="b"/>
                <a:pathLst>
                  <a:path w="7099" h="7100" extrusionOk="0">
                    <a:moveTo>
                      <a:pt x="3549" y="1"/>
                    </a:moveTo>
                    <a:cubicBezTo>
                      <a:pt x="1589" y="1"/>
                      <a:pt x="0" y="1589"/>
                      <a:pt x="0" y="3551"/>
                    </a:cubicBezTo>
                    <a:cubicBezTo>
                      <a:pt x="0" y="5511"/>
                      <a:pt x="1589" y="7099"/>
                      <a:pt x="3549" y="7099"/>
                    </a:cubicBezTo>
                    <a:cubicBezTo>
                      <a:pt x="5510" y="7099"/>
                      <a:pt x="7099" y="5511"/>
                      <a:pt x="7099" y="3551"/>
                    </a:cubicBezTo>
                    <a:cubicBezTo>
                      <a:pt x="7099" y="1589"/>
                      <a:pt x="5510" y="1"/>
                      <a:pt x="354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7150" dist="19050" dir="900000" algn="bl" rotWithShape="0">
                  <a:srgbClr val="000000">
                    <a:alpha val="38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1761;p43">
                <a:extLst>
                  <a:ext uri="{FF2B5EF4-FFF2-40B4-BE49-F238E27FC236}">
                    <a16:creationId xmlns:a16="http://schemas.microsoft.com/office/drawing/2014/main" id="{6AC7BCD9-9466-3070-3C7D-684E893B2EA7}"/>
                  </a:ext>
                </a:extLst>
              </p:cNvPr>
              <p:cNvSpPr/>
              <p:nvPr/>
            </p:nvSpPr>
            <p:spPr>
              <a:xfrm>
                <a:off x="6389479" y="2520976"/>
                <a:ext cx="935148" cy="935034"/>
              </a:xfrm>
              <a:custGeom>
                <a:avLst/>
                <a:gdLst/>
                <a:ahLst/>
                <a:cxnLst/>
                <a:rect l="l" t="t" r="r" b="b"/>
                <a:pathLst>
                  <a:path w="7101" h="7100" extrusionOk="0">
                    <a:moveTo>
                      <a:pt x="3551" y="1"/>
                    </a:moveTo>
                    <a:cubicBezTo>
                      <a:pt x="1590" y="1"/>
                      <a:pt x="0" y="1589"/>
                      <a:pt x="0" y="3551"/>
                    </a:cubicBezTo>
                    <a:cubicBezTo>
                      <a:pt x="0" y="5511"/>
                      <a:pt x="1590" y="7099"/>
                      <a:pt x="3551" y="7099"/>
                    </a:cubicBezTo>
                    <a:cubicBezTo>
                      <a:pt x="5511" y="7099"/>
                      <a:pt x="7101" y="5511"/>
                      <a:pt x="7101" y="3551"/>
                    </a:cubicBezTo>
                    <a:cubicBezTo>
                      <a:pt x="7101" y="1589"/>
                      <a:pt x="5511" y="1"/>
                      <a:pt x="355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57150" dist="19050" dir="900000" algn="bl" rotWithShape="0">
                  <a:srgbClr val="000000">
                    <a:alpha val="38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8" name="Google Shape;1770;p43">
              <a:extLst>
                <a:ext uri="{FF2B5EF4-FFF2-40B4-BE49-F238E27FC236}">
                  <a16:creationId xmlns:a16="http://schemas.microsoft.com/office/drawing/2014/main" id="{6B30C7C0-1920-E2D8-6E22-2968369E1345}"/>
                </a:ext>
              </a:extLst>
            </p:cNvPr>
            <p:cNvGrpSpPr/>
            <p:nvPr/>
          </p:nvGrpSpPr>
          <p:grpSpPr>
            <a:xfrm>
              <a:off x="6094554" y="3735522"/>
              <a:ext cx="489053" cy="489057"/>
              <a:chOff x="-64774725" y="1916550"/>
              <a:chExt cx="319000" cy="314400"/>
            </a:xfrm>
            <a:solidFill>
              <a:srgbClr val="002E48"/>
            </a:solidFill>
          </p:grpSpPr>
          <p:sp>
            <p:nvSpPr>
              <p:cNvPr id="29" name="Google Shape;1771;p43">
                <a:extLst>
                  <a:ext uri="{FF2B5EF4-FFF2-40B4-BE49-F238E27FC236}">
                    <a16:creationId xmlns:a16="http://schemas.microsoft.com/office/drawing/2014/main" id="{5E23E64A-109D-A81B-7D09-39ECCA9A8982}"/>
                  </a:ext>
                </a:extLst>
              </p:cNvPr>
              <p:cNvSpPr/>
              <p:nvPr/>
            </p:nvSpPr>
            <p:spPr>
              <a:xfrm>
                <a:off x="-64774725" y="1916550"/>
                <a:ext cx="319000" cy="314400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576" extrusionOk="0">
                    <a:moveTo>
                      <a:pt x="11436" y="856"/>
                    </a:moveTo>
                    <a:cubicBezTo>
                      <a:pt x="11562" y="856"/>
                      <a:pt x="11657" y="888"/>
                      <a:pt x="11783" y="951"/>
                    </a:cubicBezTo>
                    <a:cubicBezTo>
                      <a:pt x="11877" y="1077"/>
                      <a:pt x="11940" y="1203"/>
                      <a:pt x="11909" y="1329"/>
                    </a:cubicBezTo>
                    <a:cubicBezTo>
                      <a:pt x="11814" y="2431"/>
                      <a:pt x="11562" y="3440"/>
                      <a:pt x="11090" y="4416"/>
                    </a:cubicBezTo>
                    <a:lnTo>
                      <a:pt x="8317" y="1675"/>
                    </a:lnTo>
                    <a:cubicBezTo>
                      <a:pt x="9263" y="1234"/>
                      <a:pt x="10334" y="951"/>
                      <a:pt x="11436" y="856"/>
                    </a:cubicBezTo>
                    <a:close/>
                    <a:moveTo>
                      <a:pt x="3781" y="4542"/>
                    </a:moveTo>
                    <a:lnTo>
                      <a:pt x="3781" y="4542"/>
                    </a:lnTo>
                    <a:cubicBezTo>
                      <a:pt x="3529" y="4983"/>
                      <a:pt x="3245" y="5456"/>
                      <a:pt x="3056" y="5960"/>
                    </a:cubicBezTo>
                    <a:cubicBezTo>
                      <a:pt x="2878" y="5949"/>
                      <a:pt x="2699" y="5942"/>
                      <a:pt x="2522" y="5942"/>
                    </a:cubicBezTo>
                    <a:cubicBezTo>
                      <a:pt x="2167" y="5942"/>
                      <a:pt x="1817" y="5970"/>
                      <a:pt x="1481" y="6054"/>
                    </a:cubicBezTo>
                    <a:cubicBezTo>
                      <a:pt x="1544" y="5928"/>
                      <a:pt x="1670" y="5802"/>
                      <a:pt x="1733" y="5739"/>
                    </a:cubicBezTo>
                    <a:cubicBezTo>
                      <a:pt x="2331" y="5141"/>
                      <a:pt x="2993" y="4731"/>
                      <a:pt x="3781" y="4542"/>
                    </a:cubicBezTo>
                    <a:close/>
                    <a:moveTo>
                      <a:pt x="7561" y="2022"/>
                    </a:moveTo>
                    <a:lnTo>
                      <a:pt x="10680" y="5141"/>
                    </a:lnTo>
                    <a:cubicBezTo>
                      <a:pt x="9546" y="7157"/>
                      <a:pt x="7687" y="8669"/>
                      <a:pt x="5419" y="9331"/>
                    </a:cubicBezTo>
                    <a:lnTo>
                      <a:pt x="3403" y="7346"/>
                    </a:lnTo>
                    <a:cubicBezTo>
                      <a:pt x="4064" y="5109"/>
                      <a:pt x="5576" y="3219"/>
                      <a:pt x="7561" y="2022"/>
                    </a:cubicBezTo>
                    <a:close/>
                    <a:moveTo>
                      <a:pt x="2899" y="8008"/>
                    </a:moveTo>
                    <a:lnTo>
                      <a:pt x="4789" y="9898"/>
                    </a:lnTo>
                    <a:lnTo>
                      <a:pt x="4316" y="10623"/>
                    </a:lnTo>
                    <a:lnTo>
                      <a:pt x="2142" y="8449"/>
                    </a:lnTo>
                    <a:lnTo>
                      <a:pt x="2899" y="8008"/>
                    </a:lnTo>
                    <a:close/>
                    <a:moveTo>
                      <a:pt x="2363" y="9867"/>
                    </a:moveTo>
                    <a:lnTo>
                      <a:pt x="2899" y="10371"/>
                    </a:lnTo>
                    <a:cubicBezTo>
                      <a:pt x="2741" y="10497"/>
                      <a:pt x="2520" y="10654"/>
                      <a:pt x="2300" y="10780"/>
                    </a:cubicBezTo>
                    <a:cubicBezTo>
                      <a:pt x="1985" y="10969"/>
                      <a:pt x="1733" y="11095"/>
                      <a:pt x="1638" y="11127"/>
                    </a:cubicBezTo>
                    <a:cubicBezTo>
                      <a:pt x="1701" y="10969"/>
                      <a:pt x="1796" y="10780"/>
                      <a:pt x="1985" y="10465"/>
                    </a:cubicBezTo>
                    <a:cubicBezTo>
                      <a:pt x="2142" y="10213"/>
                      <a:pt x="2268" y="10024"/>
                      <a:pt x="2363" y="9867"/>
                    </a:cubicBezTo>
                    <a:close/>
                    <a:moveTo>
                      <a:pt x="8191" y="8984"/>
                    </a:moveTo>
                    <a:lnTo>
                      <a:pt x="8191" y="8984"/>
                    </a:lnTo>
                    <a:cubicBezTo>
                      <a:pt x="7971" y="9867"/>
                      <a:pt x="7467" y="10686"/>
                      <a:pt x="6711" y="11284"/>
                    </a:cubicBezTo>
                    <a:cubicBezTo>
                      <a:pt x="6837" y="10749"/>
                      <a:pt x="6837" y="10245"/>
                      <a:pt x="6774" y="9741"/>
                    </a:cubicBezTo>
                    <a:cubicBezTo>
                      <a:pt x="7309" y="9551"/>
                      <a:pt x="7782" y="9268"/>
                      <a:pt x="8191" y="8984"/>
                    </a:cubicBezTo>
                    <a:close/>
                    <a:moveTo>
                      <a:pt x="11509" y="1"/>
                    </a:moveTo>
                    <a:cubicBezTo>
                      <a:pt x="11474" y="1"/>
                      <a:pt x="11440" y="2"/>
                      <a:pt x="11405" y="6"/>
                    </a:cubicBezTo>
                    <a:cubicBezTo>
                      <a:pt x="10365" y="100"/>
                      <a:pt x="9389" y="321"/>
                      <a:pt x="8412" y="730"/>
                    </a:cubicBezTo>
                    <a:cubicBezTo>
                      <a:pt x="7498" y="1077"/>
                      <a:pt x="6616" y="1644"/>
                      <a:pt x="5797" y="2274"/>
                    </a:cubicBezTo>
                    <a:cubicBezTo>
                      <a:pt x="5324" y="2652"/>
                      <a:pt x="4852" y="3093"/>
                      <a:pt x="4474" y="3566"/>
                    </a:cubicBezTo>
                    <a:cubicBezTo>
                      <a:pt x="3245" y="3629"/>
                      <a:pt x="2048" y="4196"/>
                      <a:pt x="1166" y="5109"/>
                    </a:cubicBezTo>
                    <a:cubicBezTo>
                      <a:pt x="725" y="5519"/>
                      <a:pt x="378" y="6054"/>
                      <a:pt x="95" y="6590"/>
                    </a:cubicBezTo>
                    <a:cubicBezTo>
                      <a:pt x="0" y="6748"/>
                      <a:pt x="63" y="6937"/>
                      <a:pt x="158" y="7063"/>
                    </a:cubicBezTo>
                    <a:cubicBezTo>
                      <a:pt x="252" y="7157"/>
                      <a:pt x="378" y="7189"/>
                      <a:pt x="441" y="7189"/>
                    </a:cubicBezTo>
                    <a:cubicBezTo>
                      <a:pt x="536" y="7189"/>
                      <a:pt x="567" y="7189"/>
                      <a:pt x="630" y="7157"/>
                    </a:cubicBezTo>
                    <a:cubicBezTo>
                      <a:pt x="1198" y="6873"/>
                      <a:pt x="1842" y="6743"/>
                      <a:pt x="2471" y="6743"/>
                    </a:cubicBezTo>
                    <a:cubicBezTo>
                      <a:pt x="2540" y="6743"/>
                      <a:pt x="2609" y="6744"/>
                      <a:pt x="2678" y="6748"/>
                    </a:cubicBezTo>
                    <a:cubicBezTo>
                      <a:pt x="2647" y="6905"/>
                      <a:pt x="2615" y="7031"/>
                      <a:pt x="2584" y="7189"/>
                    </a:cubicBezTo>
                    <a:lnTo>
                      <a:pt x="1229" y="7976"/>
                    </a:lnTo>
                    <a:cubicBezTo>
                      <a:pt x="1008" y="8134"/>
                      <a:pt x="945" y="8449"/>
                      <a:pt x="1166" y="8606"/>
                    </a:cubicBezTo>
                    <a:lnTo>
                      <a:pt x="1733" y="9173"/>
                    </a:lnTo>
                    <a:cubicBezTo>
                      <a:pt x="1544" y="9425"/>
                      <a:pt x="1323" y="9772"/>
                      <a:pt x="1103" y="10119"/>
                    </a:cubicBezTo>
                    <a:cubicBezTo>
                      <a:pt x="945" y="10465"/>
                      <a:pt x="788" y="10717"/>
                      <a:pt x="725" y="10906"/>
                    </a:cubicBezTo>
                    <a:cubicBezTo>
                      <a:pt x="599" y="11316"/>
                      <a:pt x="630" y="11599"/>
                      <a:pt x="851" y="11788"/>
                    </a:cubicBezTo>
                    <a:cubicBezTo>
                      <a:pt x="981" y="11918"/>
                      <a:pt x="1144" y="11961"/>
                      <a:pt x="1320" y="11961"/>
                    </a:cubicBezTo>
                    <a:cubicBezTo>
                      <a:pt x="1443" y="11961"/>
                      <a:pt x="1572" y="11940"/>
                      <a:pt x="1701" y="11914"/>
                    </a:cubicBezTo>
                    <a:cubicBezTo>
                      <a:pt x="1953" y="11820"/>
                      <a:pt x="2174" y="11694"/>
                      <a:pt x="2489" y="11505"/>
                    </a:cubicBezTo>
                    <a:cubicBezTo>
                      <a:pt x="2836" y="11316"/>
                      <a:pt x="3151" y="11095"/>
                      <a:pt x="3434" y="10875"/>
                    </a:cubicBezTo>
                    <a:lnTo>
                      <a:pt x="4033" y="11473"/>
                    </a:lnTo>
                    <a:cubicBezTo>
                      <a:pt x="4116" y="11557"/>
                      <a:pt x="4225" y="11597"/>
                      <a:pt x="4330" y="11597"/>
                    </a:cubicBezTo>
                    <a:cubicBezTo>
                      <a:pt x="4464" y="11597"/>
                      <a:pt x="4593" y="11533"/>
                      <a:pt x="4663" y="11410"/>
                    </a:cubicBezTo>
                    <a:lnTo>
                      <a:pt x="5450" y="10056"/>
                    </a:lnTo>
                    <a:cubicBezTo>
                      <a:pt x="5608" y="10024"/>
                      <a:pt x="5734" y="9993"/>
                      <a:pt x="5892" y="9930"/>
                    </a:cubicBezTo>
                    <a:lnTo>
                      <a:pt x="5892" y="9930"/>
                    </a:lnTo>
                    <a:cubicBezTo>
                      <a:pt x="5923" y="10591"/>
                      <a:pt x="5797" y="11316"/>
                      <a:pt x="5482" y="11977"/>
                    </a:cubicBezTo>
                    <a:cubicBezTo>
                      <a:pt x="5419" y="12135"/>
                      <a:pt x="5450" y="12324"/>
                      <a:pt x="5576" y="12450"/>
                    </a:cubicBezTo>
                    <a:cubicBezTo>
                      <a:pt x="5639" y="12534"/>
                      <a:pt x="5759" y="12576"/>
                      <a:pt x="5878" y="12576"/>
                    </a:cubicBezTo>
                    <a:cubicBezTo>
                      <a:pt x="5937" y="12576"/>
                      <a:pt x="5997" y="12565"/>
                      <a:pt x="6049" y="12544"/>
                    </a:cubicBezTo>
                    <a:cubicBezTo>
                      <a:pt x="6585" y="12261"/>
                      <a:pt x="7089" y="11914"/>
                      <a:pt x="7530" y="11473"/>
                    </a:cubicBezTo>
                    <a:cubicBezTo>
                      <a:pt x="8443" y="10560"/>
                      <a:pt x="8979" y="9394"/>
                      <a:pt x="9074" y="8165"/>
                    </a:cubicBezTo>
                    <a:cubicBezTo>
                      <a:pt x="9546" y="7756"/>
                      <a:pt x="9987" y="7346"/>
                      <a:pt x="10365" y="6811"/>
                    </a:cubicBezTo>
                    <a:cubicBezTo>
                      <a:pt x="11027" y="5991"/>
                      <a:pt x="11562" y="5141"/>
                      <a:pt x="11940" y="4227"/>
                    </a:cubicBezTo>
                    <a:cubicBezTo>
                      <a:pt x="12350" y="3282"/>
                      <a:pt x="12571" y="2242"/>
                      <a:pt x="12665" y="1234"/>
                    </a:cubicBezTo>
                    <a:cubicBezTo>
                      <a:pt x="12760" y="1014"/>
                      <a:pt x="12665" y="636"/>
                      <a:pt x="12382" y="384"/>
                    </a:cubicBezTo>
                    <a:cubicBezTo>
                      <a:pt x="12126" y="128"/>
                      <a:pt x="11820" y="1"/>
                      <a:pt x="1150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1772;p43">
                <a:extLst>
                  <a:ext uri="{FF2B5EF4-FFF2-40B4-BE49-F238E27FC236}">
                    <a16:creationId xmlns:a16="http://schemas.microsoft.com/office/drawing/2014/main" id="{A3342C60-3196-5FD9-CD28-C86A5AC1FF1B}"/>
                  </a:ext>
                </a:extLst>
              </p:cNvPr>
              <p:cNvSpPr/>
              <p:nvPr/>
            </p:nvSpPr>
            <p:spPr>
              <a:xfrm>
                <a:off x="-64636900" y="2010600"/>
                <a:ext cx="89800" cy="82525"/>
              </a:xfrm>
              <a:custGeom>
                <a:avLst/>
                <a:gdLst/>
                <a:ahLst/>
                <a:cxnLst/>
                <a:rect l="l" t="t" r="r" b="b"/>
                <a:pathLst>
                  <a:path w="3592" h="3301" extrusionOk="0">
                    <a:moveTo>
                      <a:pt x="1828" y="827"/>
                    </a:moveTo>
                    <a:cubicBezTo>
                      <a:pt x="2048" y="827"/>
                      <a:pt x="2269" y="906"/>
                      <a:pt x="2426" y="1064"/>
                    </a:cubicBezTo>
                    <a:cubicBezTo>
                      <a:pt x="2741" y="1410"/>
                      <a:pt x="2741" y="1914"/>
                      <a:pt x="2426" y="2229"/>
                    </a:cubicBezTo>
                    <a:cubicBezTo>
                      <a:pt x="2269" y="2387"/>
                      <a:pt x="2048" y="2466"/>
                      <a:pt x="1828" y="2466"/>
                    </a:cubicBezTo>
                    <a:cubicBezTo>
                      <a:pt x="1607" y="2466"/>
                      <a:pt x="1387" y="2387"/>
                      <a:pt x="1229" y="2229"/>
                    </a:cubicBezTo>
                    <a:cubicBezTo>
                      <a:pt x="914" y="1914"/>
                      <a:pt x="914" y="1379"/>
                      <a:pt x="1229" y="1064"/>
                    </a:cubicBezTo>
                    <a:cubicBezTo>
                      <a:pt x="1387" y="906"/>
                      <a:pt x="1607" y="827"/>
                      <a:pt x="1828" y="827"/>
                    </a:cubicBezTo>
                    <a:close/>
                    <a:moveTo>
                      <a:pt x="1820" y="0"/>
                    </a:moveTo>
                    <a:cubicBezTo>
                      <a:pt x="1402" y="0"/>
                      <a:pt x="977" y="166"/>
                      <a:pt x="631" y="497"/>
                    </a:cubicBezTo>
                    <a:cubicBezTo>
                      <a:pt x="0" y="1127"/>
                      <a:pt x="0" y="2198"/>
                      <a:pt x="631" y="2828"/>
                    </a:cubicBezTo>
                    <a:cubicBezTo>
                      <a:pt x="946" y="3143"/>
                      <a:pt x="1371" y="3301"/>
                      <a:pt x="1796" y="3301"/>
                    </a:cubicBezTo>
                    <a:cubicBezTo>
                      <a:pt x="2222" y="3301"/>
                      <a:pt x="2647" y="3143"/>
                      <a:pt x="2962" y="2828"/>
                    </a:cubicBezTo>
                    <a:cubicBezTo>
                      <a:pt x="3592" y="2198"/>
                      <a:pt x="3592" y="1127"/>
                      <a:pt x="2962" y="497"/>
                    </a:cubicBezTo>
                    <a:cubicBezTo>
                      <a:pt x="2647" y="166"/>
                      <a:pt x="2237" y="0"/>
                      <a:pt x="18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1" name="Google Shape;1773;p43">
              <a:extLst>
                <a:ext uri="{FF2B5EF4-FFF2-40B4-BE49-F238E27FC236}">
                  <a16:creationId xmlns:a16="http://schemas.microsoft.com/office/drawing/2014/main" id="{6B2ED68B-6C1D-78B6-3FF0-CAFE674F7A59}"/>
                </a:ext>
              </a:extLst>
            </p:cNvPr>
            <p:cNvGrpSpPr/>
            <p:nvPr/>
          </p:nvGrpSpPr>
          <p:grpSpPr>
            <a:xfrm>
              <a:off x="4514781" y="3735532"/>
              <a:ext cx="489053" cy="489037"/>
              <a:chOff x="-64401400" y="1914475"/>
              <a:chExt cx="319000" cy="317275"/>
            </a:xfrm>
            <a:solidFill>
              <a:srgbClr val="002E48"/>
            </a:solidFill>
          </p:grpSpPr>
          <p:sp>
            <p:nvSpPr>
              <p:cNvPr id="32" name="Google Shape;1774;p43">
                <a:extLst>
                  <a:ext uri="{FF2B5EF4-FFF2-40B4-BE49-F238E27FC236}">
                    <a16:creationId xmlns:a16="http://schemas.microsoft.com/office/drawing/2014/main" id="{08291698-E42C-EE49-0A15-E6B75440C307}"/>
                  </a:ext>
                </a:extLst>
              </p:cNvPr>
              <p:cNvSpPr/>
              <p:nvPr/>
            </p:nvSpPr>
            <p:spPr>
              <a:xfrm>
                <a:off x="-64401400" y="1914475"/>
                <a:ext cx="319000" cy="317275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691" extrusionOk="0">
                    <a:moveTo>
                      <a:pt x="4726" y="1317"/>
                    </a:moveTo>
                    <a:lnTo>
                      <a:pt x="4726" y="2703"/>
                    </a:lnTo>
                    <a:cubicBezTo>
                      <a:pt x="4663" y="2735"/>
                      <a:pt x="4600" y="2829"/>
                      <a:pt x="4569" y="2861"/>
                    </a:cubicBezTo>
                    <a:lnTo>
                      <a:pt x="4065" y="3554"/>
                    </a:lnTo>
                    <a:cubicBezTo>
                      <a:pt x="3970" y="3176"/>
                      <a:pt x="3907" y="2703"/>
                      <a:pt x="3907" y="2388"/>
                    </a:cubicBezTo>
                    <a:cubicBezTo>
                      <a:pt x="3876" y="1947"/>
                      <a:pt x="3970" y="1632"/>
                      <a:pt x="4222" y="1475"/>
                    </a:cubicBezTo>
                    <a:cubicBezTo>
                      <a:pt x="4348" y="1349"/>
                      <a:pt x="4537" y="1317"/>
                      <a:pt x="4726" y="1317"/>
                    </a:cubicBezTo>
                    <a:close/>
                    <a:moveTo>
                      <a:pt x="7046" y="813"/>
                    </a:moveTo>
                    <a:cubicBezTo>
                      <a:pt x="7507" y="813"/>
                      <a:pt x="7937" y="916"/>
                      <a:pt x="8286" y="1128"/>
                    </a:cubicBezTo>
                    <a:cubicBezTo>
                      <a:pt x="8759" y="1412"/>
                      <a:pt x="8979" y="1821"/>
                      <a:pt x="8948" y="2420"/>
                    </a:cubicBezTo>
                    <a:cubicBezTo>
                      <a:pt x="8948" y="2703"/>
                      <a:pt x="8853" y="3113"/>
                      <a:pt x="8790" y="3554"/>
                    </a:cubicBezTo>
                    <a:lnTo>
                      <a:pt x="8286" y="2861"/>
                    </a:lnTo>
                    <a:cubicBezTo>
                      <a:pt x="8066" y="2609"/>
                      <a:pt x="7814" y="2451"/>
                      <a:pt x="7499" y="2451"/>
                    </a:cubicBezTo>
                    <a:lnTo>
                      <a:pt x="5514" y="2451"/>
                    </a:lnTo>
                    <a:lnTo>
                      <a:pt x="5514" y="1160"/>
                    </a:lnTo>
                    <a:cubicBezTo>
                      <a:pt x="6020" y="931"/>
                      <a:pt x="6551" y="813"/>
                      <a:pt x="7046" y="813"/>
                    </a:cubicBezTo>
                    <a:close/>
                    <a:moveTo>
                      <a:pt x="7530" y="3334"/>
                    </a:moveTo>
                    <a:cubicBezTo>
                      <a:pt x="7562" y="3334"/>
                      <a:pt x="7593" y="3365"/>
                      <a:pt x="7656" y="3365"/>
                    </a:cubicBezTo>
                    <a:lnTo>
                      <a:pt x="8601" y="4657"/>
                    </a:lnTo>
                    <a:cubicBezTo>
                      <a:pt x="8444" y="5917"/>
                      <a:pt x="7688" y="7177"/>
                      <a:pt x="6427" y="7177"/>
                    </a:cubicBezTo>
                    <a:cubicBezTo>
                      <a:pt x="5167" y="7177"/>
                      <a:pt x="4411" y="5980"/>
                      <a:pt x="4254" y="4657"/>
                    </a:cubicBezTo>
                    <a:lnTo>
                      <a:pt x="5199" y="3365"/>
                    </a:lnTo>
                    <a:cubicBezTo>
                      <a:pt x="5230" y="3334"/>
                      <a:pt x="5293" y="3334"/>
                      <a:pt x="5325" y="3334"/>
                    </a:cubicBezTo>
                    <a:close/>
                    <a:moveTo>
                      <a:pt x="5199" y="7681"/>
                    </a:moveTo>
                    <a:cubicBezTo>
                      <a:pt x="5608" y="7902"/>
                      <a:pt x="5986" y="8028"/>
                      <a:pt x="6427" y="8028"/>
                    </a:cubicBezTo>
                    <a:cubicBezTo>
                      <a:pt x="6869" y="8028"/>
                      <a:pt x="7310" y="7902"/>
                      <a:pt x="7688" y="7713"/>
                    </a:cubicBezTo>
                    <a:lnTo>
                      <a:pt x="7688" y="7807"/>
                    </a:lnTo>
                    <a:cubicBezTo>
                      <a:pt x="7688" y="8028"/>
                      <a:pt x="7719" y="8185"/>
                      <a:pt x="7814" y="8343"/>
                    </a:cubicBezTo>
                    <a:lnTo>
                      <a:pt x="6427" y="9634"/>
                    </a:lnTo>
                    <a:lnTo>
                      <a:pt x="5073" y="8280"/>
                    </a:lnTo>
                    <a:cubicBezTo>
                      <a:pt x="5167" y="8122"/>
                      <a:pt x="5199" y="7965"/>
                      <a:pt x="5199" y="7776"/>
                    </a:cubicBezTo>
                    <a:lnTo>
                      <a:pt x="5199" y="7681"/>
                    </a:lnTo>
                    <a:close/>
                    <a:moveTo>
                      <a:pt x="4537" y="8878"/>
                    </a:moveTo>
                    <a:lnTo>
                      <a:pt x="5829" y="10170"/>
                    </a:lnTo>
                    <a:lnTo>
                      <a:pt x="5230" y="10769"/>
                    </a:lnTo>
                    <a:lnTo>
                      <a:pt x="4065" y="9036"/>
                    </a:lnTo>
                    <a:cubicBezTo>
                      <a:pt x="4222" y="9036"/>
                      <a:pt x="4380" y="9004"/>
                      <a:pt x="4537" y="8878"/>
                    </a:cubicBezTo>
                    <a:close/>
                    <a:moveTo>
                      <a:pt x="8318" y="8878"/>
                    </a:moveTo>
                    <a:cubicBezTo>
                      <a:pt x="8475" y="8973"/>
                      <a:pt x="8633" y="9036"/>
                      <a:pt x="8790" y="9036"/>
                    </a:cubicBezTo>
                    <a:lnTo>
                      <a:pt x="7593" y="10769"/>
                    </a:lnTo>
                    <a:lnTo>
                      <a:pt x="7026" y="10170"/>
                    </a:lnTo>
                    <a:lnTo>
                      <a:pt x="8318" y="8878"/>
                    </a:lnTo>
                    <a:close/>
                    <a:moveTo>
                      <a:pt x="10460" y="9067"/>
                    </a:moveTo>
                    <a:cubicBezTo>
                      <a:pt x="11279" y="9067"/>
                      <a:pt x="11941" y="9760"/>
                      <a:pt x="11941" y="10580"/>
                    </a:cubicBezTo>
                    <a:lnTo>
                      <a:pt x="11941" y="11840"/>
                    </a:lnTo>
                    <a:lnTo>
                      <a:pt x="7814" y="11840"/>
                    </a:lnTo>
                    <a:cubicBezTo>
                      <a:pt x="7908" y="11808"/>
                      <a:pt x="8003" y="11745"/>
                      <a:pt x="8034" y="11682"/>
                    </a:cubicBezTo>
                    <a:lnTo>
                      <a:pt x="9798" y="9067"/>
                    </a:lnTo>
                    <a:close/>
                    <a:moveTo>
                      <a:pt x="3088" y="9067"/>
                    </a:moveTo>
                    <a:lnTo>
                      <a:pt x="4852" y="11651"/>
                    </a:lnTo>
                    <a:cubicBezTo>
                      <a:pt x="4915" y="11745"/>
                      <a:pt x="5041" y="11808"/>
                      <a:pt x="5167" y="11840"/>
                    </a:cubicBezTo>
                    <a:lnTo>
                      <a:pt x="5199" y="11840"/>
                    </a:lnTo>
                    <a:cubicBezTo>
                      <a:pt x="5325" y="11840"/>
                      <a:pt x="5419" y="11808"/>
                      <a:pt x="5482" y="11714"/>
                    </a:cubicBezTo>
                    <a:lnTo>
                      <a:pt x="6427" y="10769"/>
                    </a:lnTo>
                    <a:lnTo>
                      <a:pt x="7404" y="11745"/>
                    </a:lnTo>
                    <a:cubicBezTo>
                      <a:pt x="7436" y="11777"/>
                      <a:pt x="7530" y="11840"/>
                      <a:pt x="7593" y="11871"/>
                    </a:cubicBezTo>
                    <a:lnTo>
                      <a:pt x="914" y="11871"/>
                    </a:lnTo>
                    <a:lnTo>
                      <a:pt x="914" y="11840"/>
                    </a:lnTo>
                    <a:lnTo>
                      <a:pt x="914" y="10580"/>
                    </a:lnTo>
                    <a:cubicBezTo>
                      <a:pt x="914" y="9760"/>
                      <a:pt x="1576" y="9067"/>
                      <a:pt x="2395" y="9067"/>
                    </a:cubicBezTo>
                    <a:close/>
                    <a:moveTo>
                      <a:pt x="7043" y="1"/>
                    </a:moveTo>
                    <a:cubicBezTo>
                      <a:pt x="6380" y="1"/>
                      <a:pt x="5673" y="166"/>
                      <a:pt x="5010" y="498"/>
                    </a:cubicBezTo>
                    <a:cubicBezTo>
                      <a:pt x="4898" y="477"/>
                      <a:pt x="4788" y="467"/>
                      <a:pt x="4680" y="467"/>
                    </a:cubicBezTo>
                    <a:cubicBezTo>
                      <a:pt x="4300" y="467"/>
                      <a:pt x="3942" y="592"/>
                      <a:pt x="3624" y="813"/>
                    </a:cubicBezTo>
                    <a:cubicBezTo>
                      <a:pt x="3308" y="1034"/>
                      <a:pt x="2962" y="1506"/>
                      <a:pt x="2962" y="2388"/>
                    </a:cubicBezTo>
                    <a:cubicBezTo>
                      <a:pt x="2962" y="3144"/>
                      <a:pt x="3277" y="4405"/>
                      <a:pt x="3340" y="4625"/>
                    </a:cubicBezTo>
                    <a:cubicBezTo>
                      <a:pt x="3466" y="5570"/>
                      <a:pt x="3781" y="6389"/>
                      <a:pt x="4285" y="6988"/>
                    </a:cubicBezTo>
                    <a:lnTo>
                      <a:pt x="4285" y="7744"/>
                    </a:lnTo>
                    <a:cubicBezTo>
                      <a:pt x="4285" y="8028"/>
                      <a:pt x="4065" y="8248"/>
                      <a:pt x="3781" y="8248"/>
                    </a:cubicBezTo>
                    <a:lnTo>
                      <a:pt x="2332" y="8248"/>
                    </a:lnTo>
                    <a:cubicBezTo>
                      <a:pt x="1072" y="8248"/>
                      <a:pt x="0" y="9288"/>
                      <a:pt x="0" y="10580"/>
                    </a:cubicBezTo>
                    <a:lnTo>
                      <a:pt x="0" y="12281"/>
                    </a:lnTo>
                    <a:cubicBezTo>
                      <a:pt x="0" y="12501"/>
                      <a:pt x="189" y="12690"/>
                      <a:pt x="410" y="12690"/>
                    </a:cubicBezTo>
                    <a:lnTo>
                      <a:pt x="12256" y="12690"/>
                    </a:lnTo>
                    <a:cubicBezTo>
                      <a:pt x="12508" y="12690"/>
                      <a:pt x="12697" y="12501"/>
                      <a:pt x="12697" y="12281"/>
                    </a:cubicBezTo>
                    <a:lnTo>
                      <a:pt x="12697" y="10580"/>
                    </a:lnTo>
                    <a:cubicBezTo>
                      <a:pt x="12760" y="9319"/>
                      <a:pt x="11689" y="8248"/>
                      <a:pt x="10429" y="8248"/>
                    </a:cubicBezTo>
                    <a:lnTo>
                      <a:pt x="8979" y="8248"/>
                    </a:lnTo>
                    <a:cubicBezTo>
                      <a:pt x="8696" y="8248"/>
                      <a:pt x="8475" y="8028"/>
                      <a:pt x="8475" y="7744"/>
                    </a:cubicBezTo>
                    <a:lnTo>
                      <a:pt x="8475" y="6957"/>
                    </a:lnTo>
                    <a:cubicBezTo>
                      <a:pt x="8979" y="6358"/>
                      <a:pt x="9294" y="5539"/>
                      <a:pt x="9389" y="4625"/>
                    </a:cubicBezTo>
                    <a:cubicBezTo>
                      <a:pt x="9546" y="4121"/>
                      <a:pt x="9735" y="3050"/>
                      <a:pt x="9767" y="2420"/>
                    </a:cubicBezTo>
                    <a:cubicBezTo>
                      <a:pt x="9767" y="1538"/>
                      <a:pt x="9420" y="845"/>
                      <a:pt x="8664" y="404"/>
                    </a:cubicBezTo>
                    <a:cubicBezTo>
                      <a:pt x="8202" y="135"/>
                      <a:pt x="7640" y="1"/>
                      <a:pt x="704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1775;p43">
                <a:extLst>
                  <a:ext uri="{FF2B5EF4-FFF2-40B4-BE49-F238E27FC236}">
                    <a16:creationId xmlns:a16="http://schemas.microsoft.com/office/drawing/2014/main" id="{950DF1ED-E072-B4F7-A064-ADB0E8B27800}"/>
                  </a:ext>
                </a:extLst>
              </p:cNvPr>
              <p:cNvSpPr/>
              <p:nvPr/>
            </p:nvSpPr>
            <p:spPr>
              <a:xfrm>
                <a:off x="-64172200" y="2175800"/>
                <a:ext cx="48850" cy="22075"/>
              </a:xfrm>
              <a:custGeom>
                <a:avLst/>
                <a:gdLst/>
                <a:ahLst/>
                <a:cxnLst/>
                <a:rect l="l" t="t" r="r" b="b"/>
                <a:pathLst>
                  <a:path w="1954" h="883" extrusionOk="0">
                    <a:moveTo>
                      <a:pt x="410" y="1"/>
                    </a:moveTo>
                    <a:cubicBezTo>
                      <a:pt x="158" y="1"/>
                      <a:pt x="0" y="190"/>
                      <a:pt x="0" y="442"/>
                    </a:cubicBezTo>
                    <a:cubicBezTo>
                      <a:pt x="0" y="662"/>
                      <a:pt x="221" y="883"/>
                      <a:pt x="410" y="883"/>
                    </a:cubicBezTo>
                    <a:lnTo>
                      <a:pt x="1513" y="883"/>
                    </a:lnTo>
                    <a:cubicBezTo>
                      <a:pt x="1765" y="883"/>
                      <a:pt x="1891" y="662"/>
                      <a:pt x="1891" y="442"/>
                    </a:cubicBezTo>
                    <a:cubicBezTo>
                      <a:pt x="1954" y="190"/>
                      <a:pt x="1733" y="1"/>
                      <a:pt x="15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1776;p43">
                <a:extLst>
                  <a:ext uri="{FF2B5EF4-FFF2-40B4-BE49-F238E27FC236}">
                    <a16:creationId xmlns:a16="http://schemas.microsoft.com/office/drawing/2014/main" id="{FFF8A2EF-1659-0573-5A46-10ADB80074CC}"/>
                  </a:ext>
                </a:extLst>
              </p:cNvPr>
              <p:cNvSpPr/>
              <p:nvPr/>
            </p:nvSpPr>
            <p:spPr>
              <a:xfrm>
                <a:off x="-64212375" y="2210450"/>
                <a:ext cx="55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21" h="1" extrusionOk="0">
                    <a:moveTo>
                      <a:pt x="1" y="1"/>
                    </a:moveTo>
                    <a:lnTo>
                      <a:pt x="221" y="1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5" name="Google Shape;1777;p43">
              <a:extLst>
                <a:ext uri="{FF2B5EF4-FFF2-40B4-BE49-F238E27FC236}">
                  <a16:creationId xmlns:a16="http://schemas.microsoft.com/office/drawing/2014/main" id="{4D220930-43F0-0062-DE78-CDF3EF83A206}"/>
                </a:ext>
              </a:extLst>
            </p:cNvPr>
            <p:cNvGrpSpPr/>
            <p:nvPr/>
          </p:nvGrpSpPr>
          <p:grpSpPr>
            <a:xfrm>
              <a:off x="2922683" y="3753865"/>
              <a:ext cx="489066" cy="452369"/>
              <a:chOff x="-62518200" y="2692475"/>
              <a:chExt cx="318225" cy="289100"/>
            </a:xfrm>
            <a:solidFill>
              <a:srgbClr val="002E48"/>
            </a:solidFill>
          </p:grpSpPr>
          <p:sp>
            <p:nvSpPr>
              <p:cNvPr id="36" name="Google Shape;1778;p43">
                <a:extLst>
                  <a:ext uri="{FF2B5EF4-FFF2-40B4-BE49-F238E27FC236}">
                    <a16:creationId xmlns:a16="http://schemas.microsoft.com/office/drawing/2014/main" id="{2B69C189-C683-7BAB-4106-E17C2211F862}"/>
                  </a:ext>
                </a:extLst>
              </p:cNvPr>
              <p:cNvSpPr/>
              <p:nvPr/>
            </p:nvSpPr>
            <p:spPr>
              <a:xfrm>
                <a:off x="-62518200" y="2692475"/>
                <a:ext cx="318225" cy="289100"/>
              </a:xfrm>
              <a:custGeom>
                <a:avLst/>
                <a:gdLst/>
                <a:ahLst/>
                <a:cxnLst/>
                <a:rect l="l" t="t" r="r" b="b"/>
                <a:pathLst>
                  <a:path w="12729" h="11564" extrusionOk="0">
                    <a:moveTo>
                      <a:pt x="3750" y="851"/>
                    </a:moveTo>
                    <a:cubicBezTo>
                      <a:pt x="5420" y="851"/>
                      <a:pt x="6617" y="1513"/>
                      <a:pt x="6617" y="2112"/>
                    </a:cubicBezTo>
                    <a:cubicBezTo>
                      <a:pt x="6617" y="2679"/>
                      <a:pt x="5420" y="3309"/>
                      <a:pt x="3750" y="3309"/>
                    </a:cubicBezTo>
                    <a:cubicBezTo>
                      <a:pt x="2206" y="3309"/>
                      <a:pt x="851" y="2679"/>
                      <a:pt x="851" y="2112"/>
                    </a:cubicBezTo>
                    <a:cubicBezTo>
                      <a:pt x="851" y="1481"/>
                      <a:pt x="2112" y="851"/>
                      <a:pt x="3750" y="851"/>
                    </a:cubicBezTo>
                    <a:close/>
                    <a:moveTo>
                      <a:pt x="6617" y="3403"/>
                    </a:moveTo>
                    <a:lnTo>
                      <a:pt x="6617" y="3781"/>
                    </a:lnTo>
                    <a:cubicBezTo>
                      <a:pt x="5829" y="4222"/>
                      <a:pt x="5199" y="4884"/>
                      <a:pt x="4821" y="5672"/>
                    </a:cubicBezTo>
                    <a:cubicBezTo>
                      <a:pt x="4475" y="5766"/>
                      <a:pt x="4096" y="5766"/>
                      <a:pt x="3750" y="5766"/>
                    </a:cubicBezTo>
                    <a:cubicBezTo>
                      <a:pt x="2206" y="5766"/>
                      <a:pt x="851" y="5136"/>
                      <a:pt x="851" y="4506"/>
                    </a:cubicBezTo>
                    <a:lnTo>
                      <a:pt x="851" y="3403"/>
                    </a:lnTo>
                    <a:cubicBezTo>
                      <a:pt x="1639" y="3939"/>
                      <a:pt x="2742" y="4159"/>
                      <a:pt x="3750" y="4159"/>
                    </a:cubicBezTo>
                    <a:cubicBezTo>
                      <a:pt x="4727" y="4159"/>
                      <a:pt x="5829" y="3939"/>
                      <a:pt x="6617" y="3403"/>
                    </a:cubicBezTo>
                    <a:close/>
                    <a:moveTo>
                      <a:pt x="883" y="5913"/>
                    </a:moveTo>
                    <a:cubicBezTo>
                      <a:pt x="1396" y="6254"/>
                      <a:pt x="2361" y="6617"/>
                      <a:pt x="3750" y="6617"/>
                    </a:cubicBezTo>
                    <a:cubicBezTo>
                      <a:pt x="4033" y="6617"/>
                      <a:pt x="4254" y="6617"/>
                      <a:pt x="4538" y="6585"/>
                    </a:cubicBezTo>
                    <a:lnTo>
                      <a:pt x="4538" y="6585"/>
                    </a:lnTo>
                    <a:cubicBezTo>
                      <a:pt x="4475" y="6869"/>
                      <a:pt x="4475" y="7184"/>
                      <a:pt x="4475" y="7467"/>
                    </a:cubicBezTo>
                    <a:cubicBezTo>
                      <a:pt x="4475" y="7719"/>
                      <a:pt x="4506" y="7971"/>
                      <a:pt x="4538" y="8255"/>
                    </a:cubicBezTo>
                    <a:cubicBezTo>
                      <a:pt x="4317" y="8287"/>
                      <a:pt x="4033" y="8287"/>
                      <a:pt x="3781" y="8287"/>
                    </a:cubicBezTo>
                    <a:cubicBezTo>
                      <a:pt x="2269" y="8287"/>
                      <a:pt x="883" y="7656"/>
                      <a:pt x="883" y="7026"/>
                    </a:cubicBezTo>
                    <a:lnTo>
                      <a:pt x="883" y="5913"/>
                    </a:lnTo>
                    <a:close/>
                    <a:moveTo>
                      <a:pt x="851" y="8350"/>
                    </a:moveTo>
                    <a:cubicBezTo>
                      <a:pt x="1639" y="8917"/>
                      <a:pt x="2773" y="9106"/>
                      <a:pt x="3750" y="9106"/>
                    </a:cubicBezTo>
                    <a:cubicBezTo>
                      <a:pt x="4096" y="9106"/>
                      <a:pt x="4412" y="9074"/>
                      <a:pt x="4727" y="9043"/>
                    </a:cubicBezTo>
                    <a:cubicBezTo>
                      <a:pt x="4979" y="9547"/>
                      <a:pt x="5294" y="10019"/>
                      <a:pt x="5672" y="10397"/>
                    </a:cubicBezTo>
                    <a:cubicBezTo>
                      <a:pt x="5136" y="10649"/>
                      <a:pt x="4475" y="10775"/>
                      <a:pt x="3750" y="10775"/>
                    </a:cubicBezTo>
                    <a:cubicBezTo>
                      <a:pt x="2112" y="10775"/>
                      <a:pt x="851" y="10082"/>
                      <a:pt x="851" y="9547"/>
                    </a:cubicBezTo>
                    <a:lnTo>
                      <a:pt x="851" y="8350"/>
                    </a:lnTo>
                    <a:close/>
                    <a:moveTo>
                      <a:pt x="8570" y="4159"/>
                    </a:moveTo>
                    <a:cubicBezTo>
                      <a:pt x="10366" y="4159"/>
                      <a:pt x="11878" y="5640"/>
                      <a:pt x="11878" y="7467"/>
                    </a:cubicBezTo>
                    <a:cubicBezTo>
                      <a:pt x="11878" y="9263"/>
                      <a:pt x="10366" y="10775"/>
                      <a:pt x="8570" y="10775"/>
                    </a:cubicBezTo>
                    <a:cubicBezTo>
                      <a:pt x="6743" y="10775"/>
                      <a:pt x="5262" y="9263"/>
                      <a:pt x="5262" y="7467"/>
                    </a:cubicBezTo>
                    <a:cubicBezTo>
                      <a:pt x="5262" y="5609"/>
                      <a:pt x="6743" y="4159"/>
                      <a:pt x="8570" y="4159"/>
                    </a:cubicBezTo>
                    <a:close/>
                    <a:moveTo>
                      <a:pt x="3781" y="1"/>
                    </a:moveTo>
                    <a:cubicBezTo>
                      <a:pt x="1797" y="1"/>
                      <a:pt x="64" y="851"/>
                      <a:pt x="64" y="2112"/>
                    </a:cubicBezTo>
                    <a:lnTo>
                      <a:pt x="64" y="9547"/>
                    </a:lnTo>
                    <a:cubicBezTo>
                      <a:pt x="1" y="10082"/>
                      <a:pt x="442" y="10649"/>
                      <a:pt x="1230" y="11027"/>
                    </a:cubicBezTo>
                    <a:cubicBezTo>
                      <a:pt x="1891" y="11405"/>
                      <a:pt x="2805" y="11563"/>
                      <a:pt x="3750" y="11563"/>
                    </a:cubicBezTo>
                    <a:cubicBezTo>
                      <a:pt x="4790" y="11563"/>
                      <a:pt x="5735" y="11311"/>
                      <a:pt x="6428" y="10964"/>
                    </a:cubicBezTo>
                    <a:cubicBezTo>
                      <a:pt x="7058" y="11342"/>
                      <a:pt x="7814" y="11563"/>
                      <a:pt x="8602" y="11563"/>
                    </a:cubicBezTo>
                    <a:cubicBezTo>
                      <a:pt x="10870" y="11563"/>
                      <a:pt x="12729" y="9704"/>
                      <a:pt x="12729" y="7404"/>
                    </a:cubicBezTo>
                    <a:cubicBezTo>
                      <a:pt x="12729" y="5136"/>
                      <a:pt x="10870" y="3277"/>
                      <a:pt x="8602" y="3277"/>
                    </a:cubicBezTo>
                    <a:cubicBezTo>
                      <a:pt x="8192" y="3277"/>
                      <a:pt x="7846" y="3309"/>
                      <a:pt x="7499" y="3435"/>
                    </a:cubicBezTo>
                    <a:lnTo>
                      <a:pt x="7499" y="2049"/>
                    </a:lnTo>
                    <a:cubicBezTo>
                      <a:pt x="7499" y="1481"/>
                      <a:pt x="7058" y="914"/>
                      <a:pt x="6302" y="536"/>
                    </a:cubicBezTo>
                    <a:cubicBezTo>
                      <a:pt x="5640" y="158"/>
                      <a:pt x="4727" y="1"/>
                      <a:pt x="378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1779;p43">
                <a:extLst>
                  <a:ext uri="{FF2B5EF4-FFF2-40B4-BE49-F238E27FC236}">
                    <a16:creationId xmlns:a16="http://schemas.microsoft.com/office/drawing/2014/main" id="{1AB4AF60-5003-9691-BBC6-E5E2A48C9A24}"/>
                  </a:ext>
                </a:extLst>
              </p:cNvPr>
              <p:cNvSpPr/>
              <p:nvPr/>
            </p:nvSpPr>
            <p:spPr>
              <a:xfrm>
                <a:off x="-62335475" y="2804325"/>
                <a:ext cx="62250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5861" extrusionOk="0">
                    <a:moveTo>
                      <a:pt x="1261" y="0"/>
                    </a:moveTo>
                    <a:cubicBezTo>
                      <a:pt x="1009" y="0"/>
                      <a:pt x="820" y="189"/>
                      <a:pt x="820" y="410"/>
                    </a:cubicBezTo>
                    <a:lnTo>
                      <a:pt x="820" y="694"/>
                    </a:lnTo>
                    <a:cubicBezTo>
                      <a:pt x="348" y="851"/>
                      <a:pt x="1" y="1324"/>
                      <a:pt x="1" y="1891"/>
                    </a:cubicBezTo>
                    <a:cubicBezTo>
                      <a:pt x="1" y="2552"/>
                      <a:pt x="537" y="2930"/>
                      <a:pt x="978" y="3245"/>
                    </a:cubicBezTo>
                    <a:cubicBezTo>
                      <a:pt x="1293" y="3497"/>
                      <a:pt x="1639" y="3718"/>
                      <a:pt x="1639" y="3970"/>
                    </a:cubicBezTo>
                    <a:cubicBezTo>
                      <a:pt x="1671" y="4254"/>
                      <a:pt x="1482" y="4411"/>
                      <a:pt x="1261" y="4411"/>
                    </a:cubicBezTo>
                    <a:cubicBezTo>
                      <a:pt x="1009" y="4411"/>
                      <a:pt x="820" y="4191"/>
                      <a:pt x="820" y="3970"/>
                    </a:cubicBezTo>
                    <a:cubicBezTo>
                      <a:pt x="820" y="3718"/>
                      <a:pt x="631" y="3529"/>
                      <a:pt x="411" y="3529"/>
                    </a:cubicBezTo>
                    <a:cubicBezTo>
                      <a:pt x="190" y="3529"/>
                      <a:pt x="1" y="3718"/>
                      <a:pt x="1" y="3970"/>
                    </a:cubicBezTo>
                    <a:cubicBezTo>
                      <a:pt x="1" y="4506"/>
                      <a:pt x="348" y="4947"/>
                      <a:pt x="820" y="5136"/>
                    </a:cubicBezTo>
                    <a:lnTo>
                      <a:pt x="820" y="5419"/>
                    </a:lnTo>
                    <a:cubicBezTo>
                      <a:pt x="820" y="5671"/>
                      <a:pt x="1009" y="5860"/>
                      <a:pt x="1261" y="5860"/>
                    </a:cubicBezTo>
                    <a:cubicBezTo>
                      <a:pt x="1482" y="5860"/>
                      <a:pt x="1639" y="5671"/>
                      <a:pt x="1639" y="5419"/>
                    </a:cubicBezTo>
                    <a:lnTo>
                      <a:pt x="1639" y="5136"/>
                    </a:lnTo>
                    <a:cubicBezTo>
                      <a:pt x="2112" y="4978"/>
                      <a:pt x="2458" y="4506"/>
                      <a:pt x="2458" y="3970"/>
                    </a:cubicBezTo>
                    <a:cubicBezTo>
                      <a:pt x="2458" y="3308"/>
                      <a:pt x="1923" y="2899"/>
                      <a:pt x="1482" y="2584"/>
                    </a:cubicBezTo>
                    <a:cubicBezTo>
                      <a:pt x="1167" y="2363"/>
                      <a:pt x="820" y="2111"/>
                      <a:pt x="820" y="1891"/>
                    </a:cubicBezTo>
                    <a:cubicBezTo>
                      <a:pt x="820" y="1639"/>
                      <a:pt x="1009" y="1450"/>
                      <a:pt x="1261" y="1450"/>
                    </a:cubicBezTo>
                    <a:cubicBezTo>
                      <a:pt x="1482" y="1450"/>
                      <a:pt x="1639" y="1639"/>
                      <a:pt x="1639" y="1891"/>
                    </a:cubicBezTo>
                    <a:cubicBezTo>
                      <a:pt x="1639" y="2111"/>
                      <a:pt x="1860" y="2300"/>
                      <a:pt x="2049" y="2300"/>
                    </a:cubicBezTo>
                    <a:cubicBezTo>
                      <a:pt x="2269" y="2300"/>
                      <a:pt x="2490" y="2111"/>
                      <a:pt x="2490" y="1891"/>
                    </a:cubicBezTo>
                    <a:cubicBezTo>
                      <a:pt x="2490" y="1324"/>
                      <a:pt x="2112" y="883"/>
                      <a:pt x="1639" y="694"/>
                    </a:cubicBezTo>
                    <a:lnTo>
                      <a:pt x="1639" y="410"/>
                    </a:lnTo>
                    <a:cubicBezTo>
                      <a:pt x="1639" y="189"/>
                      <a:pt x="1450" y="0"/>
                      <a:pt x="126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" name="Google Shape;1780;p43">
              <a:extLst>
                <a:ext uri="{FF2B5EF4-FFF2-40B4-BE49-F238E27FC236}">
                  <a16:creationId xmlns:a16="http://schemas.microsoft.com/office/drawing/2014/main" id="{83B2816D-10BF-B431-A45E-E76110C3D8C3}"/>
                </a:ext>
              </a:extLst>
            </p:cNvPr>
            <p:cNvGrpSpPr/>
            <p:nvPr/>
          </p:nvGrpSpPr>
          <p:grpSpPr>
            <a:xfrm>
              <a:off x="7673851" y="3735518"/>
              <a:ext cx="489036" cy="489066"/>
              <a:chOff x="-62150375" y="2664925"/>
              <a:chExt cx="316650" cy="318225"/>
            </a:xfrm>
            <a:solidFill>
              <a:srgbClr val="002E48"/>
            </a:solidFill>
          </p:grpSpPr>
          <p:sp>
            <p:nvSpPr>
              <p:cNvPr id="39" name="Google Shape;1781;p43">
                <a:extLst>
                  <a:ext uri="{FF2B5EF4-FFF2-40B4-BE49-F238E27FC236}">
                    <a16:creationId xmlns:a16="http://schemas.microsoft.com/office/drawing/2014/main" id="{0CBC777B-0D98-3BB1-A8CA-2F282223745F}"/>
                  </a:ext>
                </a:extLst>
              </p:cNvPr>
              <p:cNvSpPr/>
              <p:nvPr/>
            </p:nvSpPr>
            <p:spPr>
              <a:xfrm>
                <a:off x="-62150375" y="2961850"/>
                <a:ext cx="316650" cy="21300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852" extrusionOk="0">
                    <a:moveTo>
                      <a:pt x="379" y="0"/>
                    </a:moveTo>
                    <a:cubicBezTo>
                      <a:pt x="158" y="0"/>
                      <a:pt x="1" y="189"/>
                      <a:pt x="1" y="410"/>
                    </a:cubicBezTo>
                    <a:cubicBezTo>
                      <a:pt x="1" y="662"/>
                      <a:pt x="190" y="851"/>
                      <a:pt x="379" y="851"/>
                    </a:cubicBezTo>
                    <a:lnTo>
                      <a:pt x="12225" y="851"/>
                    </a:lnTo>
                    <a:cubicBezTo>
                      <a:pt x="12477" y="851"/>
                      <a:pt x="12634" y="662"/>
                      <a:pt x="12634" y="410"/>
                    </a:cubicBezTo>
                    <a:cubicBezTo>
                      <a:pt x="12666" y="158"/>
                      <a:pt x="12477" y="0"/>
                      <a:pt x="122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1782;p43">
                <a:extLst>
                  <a:ext uri="{FF2B5EF4-FFF2-40B4-BE49-F238E27FC236}">
                    <a16:creationId xmlns:a16="http://schemas.microsoft.com/office/drawing/2014/main" id="{81CED151-FCFC-582E-AE73-D388E1070E23}"/>
                  </a:ext>
                </a:extLst>
              </p:cNvPr>
              <p:cNvSpPr/>
              <p:nvPr/>
            </p:nvSpPr>
            <p:spPr>
              <a:xfrm>
                <a:off x="-62150375" y="2838200"/>
                <a:ext cx="82725" cy="102400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4096" extrusionOk="0">
                    <a:moveTo>
                      <a:pt x="2363" y="756"/>
                    </a:moveTo>
                    <a:cubicBezTo>
                      <a:pt x="2427" y="756"/>
                      <a:pt x="2521" y="851"/>
                      <a:pt x="2521" y="914"/>
                    </a:cubicBezTo>
                    <a:lnTo>
                      <a:pt x="2521" y="3119"/>
                    </a:lnTo>
                    <a:cubicBezTo>
                      <a:pt x="2521" y="3214"/>
                      <a:pt x="2427" y="3245"/>
                      <a:pt x="2363" y="3245"/>
                    </a:cubicBezTo>
                    <a:lnTo>
                      <a:pt x="977" y="3245"/>
                    </a:lnTo>
                    <a:cubicBezTo>
                      <a:pt x="883" y="3245"/>
                      <a:pt x="820" y="3151"/>
                      <a:pt x="820" y="3119"/>
                    </a:cubicBezTo>
                    <a:lnTo>
                      <a:pt x="820" y="914"/>
                    </a:lnTo>
                    <a:cubicBezTo>
                      <a:pt x="820" y="851"/>
                      <a:pt x="883" y="756"/>
                      <a:pt x="977" y="756"/>
                    </a:cubicBezTo>
                    <a:close/>
                    <a:moveTo>
                      <a:pt x="946" y="0"/>
                    </a:moveTo>
                    <a:cubicBezTo>
                      <a:pt x="379" y="0"/>
                      <a:pt x="1" y="441"/>
                      <a:pt x="1" y="945"/>
                    </a:cubicBezTo>
                    <a:lnTo>
                      <a:pt x="1" y="3151"/>
                    </a:lnTo>
                    <a:cubicBezTo>
                      <a:pt x="1" y="3686"/>
                      <a:pt x="410" y="4096"/>
                      <a:pt x="946" y="4096"/>
                    </a:cubicBezTo>
                    <a:lnTo>
                      <a:pt x="2300" y="4096"/>
                    </a:lnTo>
                    <a:cubicBezTo>
                      <a:pt x="2868" y="4096"/>
                      <a:pt x="3309" y="3686"/>
                      <a:pt x="3309" y="3151"/>
                    </a:cubicBezTo>
                    <a:lnTo>
                      <a:pt x="3309" y="945"/>
                    </a:lnTo>
                    <a:cubicBezTo>
                      <a:pt x="3309" y="410"/>
                      <a:pt x="2868" y="0"/>
                      <a:pt x="230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1783;p43">
                <a:extLst>
                  <a:ext uri="{FF2B5EF4-FFF2-40B4-BE49-F238E27FC236}">
                    <a16:creationId xmlns:a16="http://schemas.microsoft.com/office/drawing/2014/main" id="{CF09EE16-0A79-3C23-2554-456975E37F0C}"/>
                  </a:ext>
                </a:extLst>
              </p:cNvPr>
              <p:cNvSpPr/>
              <p:nvPr/>
            </p:nvSpPr>
            <p:spPr>
              <a:xfrm>
                <a:off x="-62033800" y="2664925"/>
                <a:ext cx="82725" cy="274900"/>
              </a:xfrm>
              <a:custGeom>
                <a:avLst/>
                <a:gdLst/>
                <a:ahLst/>
                <a:cxnLst/>
                <a:rect l="l" t="t" r="r" b="b"/>
                <a:pathLst>
                  <a:path w="3309" h="10996" extrusionOk="0">
                    <a:moveTo>
                      <a:pt x="2332" y="788"/>
                    </a:moveTo>
                    <a:cubicBezTo>
                      <a:pt x="2426" y="851"/>
                      <a:pt x="2489" y="882"/>
                      <a:pt x="2489" y="945"/>
                    </a:cubicBezTo>
                    <a:lnTo>
                      <a:pt x="2489" y="10050"/>
                    </a:lnTo>
                    <a:cubicBezTo>
                      <a:pt x="2489" y="10145"/>
                      <a:pt x="2426" y="10176"/>
                      <a:pt x="2332" y="10176"/>
                    </a:cubicBezTo>
                    <a:lnTo>
                      <a:pt x="946" y="10176"/>
                    </a:lnTo>
                    <a:cubicBezTo>
                      <a:pt x="882" y="10176"/>
                      <a:pt x="851" y="10082"/>
                      <a:pt x="851" y="10050"/>
                    </a:cubicBezTo>
                    <a:lnTo>
                      <a:pt x="851" y="945"/>
                    </a:lnTo>
                    <a:cubicBezTo>
                      <a:pt x="851" y="882"/>
                      <a:pt x="914" y="788"/>
                      <a:pt x="946" y="788"/>
                    </a:cubicBezTo>
                    <a:close/>
                    <a:moveTo>
                      <a:pt x="946" y="0"/>
                    </a:moveTo>
                    <a:cubicBezTo>
                      <a:pt x="410" y="0"/>
                      <a:pt x="0" y="441"/>
                      <a:pt x="0" y="945"/>
                    </a:cubicBezTo>
                    <a:lnTo>
                      <a:pt x="0" y="10050"/>
                    </a:lnTo>
                    <a:cubicBezTo>
                      <a:pt x="0" y="10617"/>
                      <a:pt x="441" y="10995"/>
                      <a:pt x="946" y="10995"/>
                    </a:cubicBezTo>
                    <a:lnTo>
                      <a:pt x="2332" y="10995"/>
                    </a:lnTo>
                    <a:cubicBezTo>
                      <a:pt x="2899" y="10995"/>
                      <a:pt x="3308" y="10554"/>
                      <a:pt x="3308" y="10050"/>
                    </a:cubicBezTo>
                    <a:lnTo>
                      <a:pt x="3308" y="945"/>
                    </a:lnTo>
                    <a:cubicBezTo>
                      <a:pt x="3308" y="410"/>
                      <a:pt x="2899" y="0"/>
                      <a:pt x="233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1784;p43">
                <a:extLst>
                  <a:ext uri="{FF2B5EF4-FFF2-40B4-BE49-F238E27FC236}">
                    <a16:creationId xmlns:a16="http://schemas.microsoft.com/office/drawing/2014/main" id="{9C492E11-87A9-6FAF-41BB-D893662844A0}"/>
                  </a:ext>
                </a:extLst>
              </p:cNvPr>
              <p:cNvSpPr/>
              <p:nvPr/>
            </p:nvSpPr>
            <p:spPr>
              <a:xfrm>
                <a:off x="-61917225" y="2754700"/>
                <a:ext cx="83500" cy="185900"/>
              </a:xfrm>
              <a:custGeom>
                <a:avLst/>
                <a:gdLst/>
                <a:ahLst/>
                <a:cxnLst/>
                <a:rect l="l" t="t" r="r" b="b"/>
                <a:pathLst>
                  <a:path w="3340" h="7436" extrusionOk="0">
                    <a:moveTo>
                      <a:pt x="2394" y="788"/>
                    </a:moveTo>
                    <a:cubicBezTo>
                      <a:pt x="2489" y="788"/>
                      <a:pt x="2520" y="883"/>
                      <a:pt x="2520" y="946"/>
                    </a:cubicBezTo>
                    <a:lnTo>
                      <a:pt x="2520" y="6459"/>
                    </a:lnTo>
                    <a:cubicBezTo>
                      <a:pt x="2520" y="6554"/>
                      <a:pt x="2426" y="6585"/>
                      <a:pt x="2394" y="6585"/>
                    </a:cubicBezTo>
                    <a:lnTo>
                      <a:pt x="1008" y="6585"/>
                    </a:lnTo>
                    <a:cubicBezTo>
                      <a:pt x="945" y="6585"/>
                      <a:pt x="851" y="6491"/>
                      <a:pt x="851" y="6459"/>
                    </a:cubicBezTo>
                    <a:lnTo>
                      <a:pt x="851" y="946"/>
                    </a:lnTo>
                    <a:cubicBezTo>
                      <a:pt x="851" y="883"/>
                      <a:pt x="945" y="788"/>
                      <a:pt x="1008" y="788"/>
                    </a:cubicBezTo>
                    <a:close/>
                    <a:moveTo>
                      <a:pt x="977" y="1"/>
                    </a:moveTo>
                    <a:cubicBezTo>
                      <a:pt x="441" y="1"/>
                      <a:pt x="0" y="442"/>
                      <a:pt x="0" y="977"/>
                    </a:cubicBezTo>
                    <a:lnTo>
                      <a:pt x="0" y="6491"/>
                    </a:lnTo>
                    <a:cubicBezTo>
                      <a:pt x="0" y="7058"/>
                      <a:pt x="441" y="7436"/>
                      <a:pt x="977" y="7436"/>
                    </a:cubicBezTo>
                    <a:lnTo>
                      <a:pt x="2363" y="7436"/>
                    </a:lnTo>
                    <a:cubicBezTo>
                      <a:pt x="2899" y="7436"/>
                      <a:pt x="3308" y="7026"/>
                      <a:pt x="3308" y="6491"/>
                    </a:cubicBezTo>
                    <a:lnTo>
                      <a:pt x="3308" y="977"/>
                    </a:lnTo>
                    <a:cubicBezTo>
                      <a:pt x="3340" y="442"/>
                      <a:pt x="2899" y="1"/>
                      <a:pt x="236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53F5F909-10E9-A76D-BA8E-5ECEA1A0E58E}"/>
              </a:ext>
            </a:extLst>
          </p:cNvPr>
          <p:cNvSpPr txBox="1"/>
          <p:nvPr/>
        </p:nvSpPr>
        <p:spPr>
          <a:xfrm>
            <a:off x="1172652" y="2251705"/>
            <a:ext cx="3047726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37FC12A-D6EF-4640-7D68-25EA13127877}"/>
              </a:ext>
            </a:extLst>
          </p:cNvPr>
          <p:cNvSpPr txBox="1"/>
          <p:nvPr/>
        </p:nvSpPr>
        <p:spPr>
          <a:xfrm>
            <a:off x="3155022" y="5155015"/>
            <a:ext cx="3047726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C3CAAE6-9A08-DBAE-3ACB-6F4E24E24032}"/>
              </a:ext>
            </a:extLst>
          </p:cNvPr>
          <p:cNvSpPr txBox="1"/>
          <p:nvPr/>
        </p:nvSpPr>
        <p:spPr>
          <a:xfrm>
            <a:off x="5183312" y="2251705"/>
            <a:ext cx="3047726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8B99778-DA45-EE36-990B-CF4E38284710}"/>
              </a:ext>
            </a:extLst>
          </p:cNvPr>
          <p:cNvSpPr txBox="1"/>
          <p:nvPr/>
        </p:nvSpPr>
        <p:spPr>
          <a:xfrm>
            <a:off x="7165682" y="5155015"/>
            <a:ext cx="3047726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4F21460-4365-040D-3294-76CB552BFF91}"/>
              </a:ext>
            </a:extLst>
          </p:cNvPr>
          <p:cNvSpPr txBox="1"/>
          <p:nvPr/>
        </p:nvSpPr>
        <p:spPr>
          <a:xfrm>
            <a:off x="2934506" y="141438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871520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0" grpId="0"/>
      <p:bldP spid="51" grpId="0"/>
      <p:bldP spid="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29C46FBC-D9D4-DDDD-73DD-924EA2306E28}"/>
              </a:ext>
            </a:extLst>
          </p:cNvPr>
          <p:cNvSpPr/>
          <p:nvPr/>
        </p:nvSpPr>
        <p:spPr>
          <a:xfrm>
            <a:off x="954712" y="-1712288"/>
            <a:ext cx="10282575" cy="10282575"/>
          </a:xfrm>
          <a:prstGeom prst="ellipse">
            <a:avLst/>
          </a:prstGeom>
          <a:solidFill>
            <a:srgbClr val="002E48"/>
          </a:solidFill>
          <a:ln w="127000">
            <a:solidFill>
              <a:srgbClr val="6D41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AC4A88-20F6-D1E6-A95C-E12D0274501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354" y="651605"/>
            <a:ext cx="2405571" cy="240557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C69E70-ACE8-33B8-08C1-14E9A7E9C3A7}"/>
              </a:ext>
            </a:extLst>
          </p:cNvPr>
          <p:cNvSpPr txBox="1"/>
          <p:nvPr/>
        </p:nvSpPr>
        <p:spPr>
          <a:xfrm>
            <a:off x="0" y="4282923"/>
            <a:ext cx="12191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8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پنجم</a:t>
            </a:r>
            <a:endParaRPr lang="en-US" sz="8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269279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A20E49-0F28-9E9F-7B13-007885639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3399-8A71-4E0E-AD79-AC68DD298D8A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DDCB52C9-9798-6484-57D6-23F6C9EDD8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2555" y="140718"/>
            <a:ext cx="829686" cy="8296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FD75235-2597-96F2-4DEA-F641971B0857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551" y="414240"/>
            <a:ext cx="310773" cy="263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4791706-1958-EECC-7748-810B47D00176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380" y="4993059"/>
            <a:ext cx="329746" cy="329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53B29D-963A-803E-168A-E651A0DE14F9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4632" y="1954862"/>
            <a:ext cx="415242" cy="415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A6EE43-08A7-DA31-BAC0-8DEBC2E56CA1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3320" y="2787392"/>
            <a:ext cx="317866" cy="3178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8BADDC-7D86-1F9D-0BF0-68DD9CDD6717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157" y="3522546"/>
            <a:ext cx="314192" cy="314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E6048F-4170-3732-C3BF-AAF03F550547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1381" y="4254026"/>
            <a:ext cx="321745" cy="3217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07F939-D133-B305-16EE-F72F51ACE86A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94" y="5740095"/>
            <a:ext cx="269119" cy="26911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6B24F52-3B28-E640-E157-BD01C47AC472}"/>
              </a:ext>
            </a:extLst>
          </p:cNvPr>
          <p:cNvCxnSpPr>
            <a:cxnSpLocks/>
          </p:cNvCxnSpPr>
          <p:nvPr/>
        </p:nvCxnSpPr>
        <p:spPr>
          <a:xfrm>
            <a:off x="11546006" y="2578748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3E4C14-62A9-D170-5FA0-D5F72CE20779}"/>
              </a:ext>
            </a:extLst>
          </p:cNvPr>
          <p:cNvCxnSpPr>
            <a:cxnSpLocks/>
          </p:cNvCxnSpPr>
          <p:nvPr/>
        </p:nvCxnSpPr>
        <p:spPr>
          <a:xfrm>
            <a:off x="11546006" y="331390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53C5E1-AFBD-196C-C299-8FECB524D5A3}"/>
              </a:ext>
            </a:extLst>
          </p:cNvPr>
          <p:cNvCxnSpPr>
            <a:cxnSpLocks/>
          </p:cNvCxnSpPr>
          <p:nvPr/>
        </p:nvCxnSpPr>
        <p:spPr>
          <a:xfrm>
            <a:off x="11546006" y="404538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E9D26D5-8D1E-E16D-F889-055CA1E6889E}"/>
              </a:ext>
            </a:extLst>
          </p:cNvPr>
          <p:cNvCxnSpPr>
            <a:cxnSpLocks/>
          </p:cNvCxnSpPr>
          <p:nvPr/>
        </p:nvCxnSpPr>
        <p:spPr>
          <a:xfrm>
            <a:off x="11546006" y="4784415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9DD34A7-E25B-BFDF-E8A6-B43517EC3796}"/>
              </a:ext>
            </a:extLst>
          </p:cNvPr>
          <p:cNvCxnSpPr>
            <a:cxnSpLocks/>
          </p:cNvCxnSpPr>
          <p:nvPr/>
        </p:nvCxnSpPr>
        <p:spPr>
          <a:xfrm>
            <a:off x="11546006" y="5531449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BB13CF2-C696-658E-DD22-C63E760595F2}"/>
              </a:ext>
            </a:extLst>
          </p:cNvPr>
          <p:cNvSpPr txBox="1"/>
          <p:nvPr/>
        </p:nvSpPr>
        <p:spPr>
          <a:xfrm>
            <a:off x="8778881" y="392546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اول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758D07-16D6-7727-6C1F-FB3E0A3CCB12}"/>
              </a:ext>
            </a:extLst>
          </p:cNvPr>
          <p:cNvSpPr txBox="1"/>
          <p:nvPr/>
        </p:nvSpPr>
        <p:spPr>
          <a:xfrm>
            <a:off x="7236459" y="392546"/>
            <a:ext cx="13091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دوم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7A9CC4-FB8D-DFE1-1E18-3F7472D595CE}"/>
              </a:ext>
            </a:extLst>
          </p:cNvPr>
          <p:cNvSpPr txBox="1"/>
          <p:nvPr/>
        </p:nvSpPr>
        <p:spPr>
          <a:xfrm>
            <a:off x="5635925" y="402239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سوم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D0771B-3D26-F0E2-F03A-7AD2D78A5035}"/>
              </a:ext>
            </a:extLst>
          </p:cNvPr>
          <p:cNvSpPr txBox="1"/>
          <p:nvPr/>
        </p:nvSpPr>
        <p:spPr>
          <a:xfrm>
            <a:off x="4068983" y="381116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چهارم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8B68B8E-FC92-8488-5E4A-9AAB8A8BEB06}"/>
              </a:ext>
            </a:extLst>
          </p:cNvPr>
          <p:cNvSpPr txBox="1"/>
          <p:nvPr/>
        </p:nvSpPr>
        <p:spPr>
          <a:xfrm>
            <a:off x="2400440" y="392002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پنجم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253721-36A1-F343-4632-7CB67302C27C}"/>
              </a:ext>
            </a:extLst>
          </p:cNvPr>
          <p:cNvSpPr txBox="1"/>
          <p:nvPr/>
        </p:nvSpPr>
        <p:spPr>
          <a:xfrm>
            <a:off x="901506" y="414422"/>
            <a:ext cx="1477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ششم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D47FE1-A93B-4D73-2A39-B8C0768BF94B}"/>
              </a:ext>
            </a:extLst>
          </p:cNvPr>
          <p:cNvSpPr txBox="1"/>
          <p:nvPr/>
        </p:nvSpPr>
        <p:spPr>
          <a:xfrm>
            <a:off x="2934506" y="141438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533265-3ED2-A47F-B01B-AF04E72907CA}"/>
              </a:ext>
            </a:extLst>
          </p:cNvPr>
          <p:cNvSpPr txBox="1"/>
          <p:nvPr/>
        </p:nvSpPr>
        <p:spPr>
          <a:xfrm>
            <a:off x="484909" y="2086045"/>
            <a:ext cx="1061258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  <a:p>
            <a:pPr algn="ctr" rtl="1">
              <a:lnSpc>
                <a:spcPct val="300000"/>
              </a:lnSpc>
            </a:pPr>
            <a:endParaRPr lang="en-US" sz="16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29349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EDFD2A5-18C0-9CA3-7D23-423D74B737D5}"/>
              </a:ext>
            </a:extLst>
          </p:cNvPr>
          <p:cNvSpPr txBox="1"/>
          <p:nvPr/>
        </p:nvSpPr>
        <p:spPr>
          <a:xfrm>
            <a:off x="0" y="222400"/>
            <a:ext cx="12191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4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 </a:t>
            </a:r>
            <a:endParaRPr lang="en-US" sz="4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2155B7C-A72F-7D2E-2742-CC4C3C27E4EA}"/>
              </a:ext>
            </a:extLst>
          </p:cNvPr>
          <p:cNvSpPr txBox="1"/>
          <p:nvPr/>
        </p:nvSpPr>
        <p:spPr>
          <a:xfrm>
            <a:off x="10035372" y="4070612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اول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01CADBA-8916-3398-1052-9B15806D651C}"/>
              </a:ext>
            </a:extLst>
          </p:cNvPr>
          <p:cNvSpPr txBox="1"/>
          <p:nvPr/>
        </p:nvSpPr>
        <p:spPr>
          <a:xfrm>
            <a:off x="8200478" y="4070612"/>
            <a:ext cx="1474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دوم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F2D60DF-CB64-3A56-E821-7228020D6263}"/>
              </a:ext>
            </a:extLst>
          </p:cNvPr>
          <p:cNvSpPr txBox="1"/>
          <p:nvPr/>
        </p:nvSpPr>
        <p:spPr>
          <a:xfrm>
            <a:off x="6323708" y="4070612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سوم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C2BE9A0-B458-3C7F-9664-B455CCE89608}"/>
              </a:ext>
            </a:extLst>
          </p:cNvPr>
          <p:cNvSpPr txBox="1"/>
          <p:nvPr/>
        </p:nvSpPr>
        <p:spPr>
          <a:xfrm>
            <a:off x="4486448" y="4070612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چهارم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B7A34FD-C5EC-E909-E15D-72B5DF3FA2D2}"/>
              </a:ext>
            </a:extLst>
          </p:cNvPr>
          <p:cNvSpPr txBox="1"/>
          <p:nvPr/>
        </p:nvSpPr>
        <p:spPr>
          <a:xfrm>
            <a:off x="2649188" y="4070612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پنجم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9BBCBCD-9CC2-BE6A-9595-8ABB0BCBFDDA}"/>
              </a:ext>
            </a:extLst>
          </p:cNvPr>
          <p:cNvSpPr txBox="1"/>
          <p:nvPr/>
        </p:nvSpPr>
        <p:spPr>
          <a:xfrm>
            <a:off x="811927" y="4070612"/>
            <a:ext cx="1477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ششم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52" name="Section Zoom 51">
                <a:extLst>
                  <a:ext uri="{FF2B5EF4-FFF2-40B4-BE49-F238E27FC236}">
                    <a16:creationId xmlns:a16="http://schemas.microsoft.com/office/drawing/2014/main" id="{7A13B39F-2A7E-6FA7-21C0-9848585EDDF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81995413"/>
                  </p:ext>
                </p:extLst>
              </p:nvPr>
            </p:nvGraphicFramePr>
            <p:xfrm>
              <a:off x="10100962" y="2310310"/>
              <a:ext cx="1385386" cy="1382670"/>
            </p:xfrm>
            <a:graphic>
              <a:graphicData uri="http://schemas.microsoft.com/office/powerpoint/2016/sectionzoom">
                <psez:sectionZm>
                  <psez:sectionZmObj sectionId="{9D774C5E-E08D-4D6D-B0E0-05DE2EBE2056}">
                    <psez:zmPr id="{F2E74818-9938-4777-A8AD-CBDB3B0A761C}" imageType="cover" transitionDur="1000">
                      <p166:blipFill xmlns:p166="http://schemas.microsoft.com/office/powerpoint/2016/6/main">
                        <a:blip r:embed="rId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385386" cy="138267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52" name="Section Zoom 51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7A13B39F-2A7E-6FA7-21C0-9848585EDDF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00962" y="2310310"/>
                <a:ext cx="1385386" cy="138267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53" name="Section Zoom 52">
                <a:extLst>
                  <a:ext uri="{FF2B5EF4-FFF2-40B4-BE49-F238E27FC236}">
                    <a16:creationId xmlns:a16="http://schemas.microsoft.com/office/drawing/2014/main" id="{27AE587B-D5AE-FBE3-3B27-FE50E3E0BFF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21394407"/>
                  </p:ext>
                </p:extLst>
              </p:nvPr>
            </p:nvGraphicFramePr>
            <p:xfrm>
              <a:off x="8249477" y="2310310"/>
              <a:ext cx="1382670" cy="1382670"/>
            </p:xfrm>
            <a:graphic>
              <a:graphicData uri="http://schemas.microsoft.com/office/powerpoint/2016/sectionzoom">
                <psez:sectionZm>
                  <psez:sectionZmObj sectionId="{41BAD7E2-AD32-4FED-B41F-3ED94085BC3C}">
                    <psez:zmPr id="{66B9319D-AED6-43B0-8DBA-F936562D54C2}" imageType="cover" transitionDur="1000">
                      <p166:blipFill xmlns:p166="http://schemas.microsoft.com/office/powerpoint/2016/6/main"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382670" cy="138267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53" name="Section Zoom 52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27AE587B-D5AE-FBE3-3B27-FE50E3E0BFF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49477" y="2310310"/>
                <a:ext cx="1382670" cy="138267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54" name="Section Zoom 53">
                <a:extLst>
                  <a:ext uri="{FF2B5EF4-FFF2-40B4-BE49-F238E27FC236}">
                    <a16:creationId xmlns:a16="http://schemas.microsoft.com/office/drawing/2014/main" id="{E145BFFC-70E6-C1C6-5346-7CD0CBA735B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97600241"/>
                  </p:ext>
                </p:extLst>
              </p:nvPr>
            </p:nvGraphicFramePr>
            <p:xfrm>
              <a:off x="6397992" y="2310310"/>
              <a:ext cx="1382670" cy="1382670"/>
            </p:xfrm>
            <a:graphic>
              <a:graphicData uri="http://schemas.microsoft.com/office/powerpoint/2016/sectionzoom">
                <psez:sectionZm>
                  <psez:sectionZmObj sectionId="{B1042305-73FD-4C2B-BE6E-230C74F04DA8}">
                    <psez:zmPr id="{FC4FBA8A-B284-4A19-A82D-0B7A883E23D2}" imageType="cover" transitionDur="1000">
                      <p166:blipFill xmlns:p166="http://schemas.microsoft.com/office/powerpoint/2016/6/main"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382670" cy="138267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54" name="Section Zoom 53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E145BFFC-70E6-C1C6-5346-7CD0CBA735B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97992" y="2310310"/>
                <a:ext cx="1382670" cy="138267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55" name="Section Zoom 54">
                <a:extLst>
                  <a:ext uri="{FF2B5EF4-FFF2-40B4-BE49-F238E27FC236}">
                    <a16:creationId xmlns:a16="http://schemas.microsoft.com/office/drawing/2014/main" id="{5F3BF9A3-B2CC-98F6-3550-231B8301E08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43699867"/>
                  </p:ext>
                </p:extLst>
              </p:nvPr>
            </p:nvGraphicFramePr>
            <p:xfrm>
              <a:off x="4546507" y="2310310"/>
              <a:ext cx="1382670" cy="1382670"/>
            </p:xfrm>
            <a:graphic>
              <a:graphicData uri="http://schemas.microsoft.com/office/powerpoint/2016/sectionzoom">
                <psez:sectionZm>
                  <psez:sectionZmObj sectionId="{C9860E03-67E7-4F46-A030-8D08F2241E0E}">
                    <psez:zmPr id="{F101F18F-C1CF-43F3-B48A-5729E05F7369}" imageType="cover" transitionDur="1000">
                      <p166:blipFill xmlns:p166="http://schemas.microsoft.com/office/powerpoint/2016/6/main"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382670" cy="138267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55" name="Section Zoom 54">
                <a:hlinkClick r:id="rId12" action="ppaction://hlinksldjump"/>
                <a:extLst>
                  <a:ext uri="{FF2B5EF4-FFF2-40B4-BE49-F238E27FC236}">
                    <a16:creationId xmlns:a16="http://schemas.microsoft.com/office/drawing/2014/main" id="{5F3BF9A3-B2CC-98F6-3550-231B8301E08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46507" y="2310310"/>
                <a:ext cx="1382670" cy="138267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56" name="Section Zoom 55">
                <a:extLst>
                  <a:ext uri="{FF2B5EF4-FFF2-40B4-BE49-F238E27FC236}">
                    <a16:creationId xmlns:a16="http://schemas.microsoft.com/office/drawing/2014/main" id="{89C4A2E8-154A-284A-98D7-39A67A03004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14650413"/>
                  </p:ext>
                </p:extLst>
              </p:nvPr>
            </p:nvGraphicFramePr>
            <p:xfrm>
              <a:off x="2692306" y="2310310"/>
              <a:ext cx="1385386" cy="1382670"/>
            </p:xfrm>
            <a:graphic>
              <a:graphicData uri="http://schemas.microsoft.com/office/powerpoint/2016/sectionzoom">
                <psez:sectionZm>
                  <psez:sectionZmObj sectionId="{16A5C6B2-19F4-4867-A0AB-E140B47BBBD0}">
                    <psez:zmPr id="{7173F43D-A61C-400C-95F6-18933EA67E85}" imageType="cover" transitionDur="1000">
                      <p166:blipFill xmlns:p166="http://schemas.microsoft.com/office/powerpoint/2016/6/main"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385386" cy="138267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56" name="Section Zoom 55">
                <a:hlinkClick r:id="rId15" action="ppaction://hlinksldjump"/>
                <a:extLst>
                  <a:ext uri="{FF2B5EF4-FFF2-40B4-BE49-F238E27FC236}">
                    <a16:creationId xmlns:a16="http://schemas.microsoft.com/office/drawing/2014/main" id="{89C4A2E8-154A-284A-98D7-39A67A03004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92306" y="2310310"/>
                <a:ext cx="1385386" cy="138267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57" name="Section Zoom 56">
                <a:extLst>
                  <a:ext uri="{FF2B5EF4-FFF2-40B4-BE49-F238E27FC236}">
                    <a16:creationId xmlns:a16="http://schemas.microsoft.com/office/drawing/2014/main" id="{C732897C-E80B-C9BF-548F-210DCCA0023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47451496"/>
                  </p:ext>
                </p:extLst>
              </p:nvPr>
            </p:nvGraphicFramePr>
            <p:xfrm>
              <a:off x="840821" y="2310310"/>
              <a:ext cx="1382670" cy="1382670"/>
            </p:xfrm>
            <a:graphic>
              <a:graphicData uri="http://schemas.microsoft.com/office/powerpoint/2016/sectionzoom">
                <psez:sectionZm>
                  <psez:sectionZmObj sectionId="{DD7879A6-AEE9-440C-A003-146F26619567}">
                    <psez:zmPr id="{A6681941-73AD-4B3E-8A04-6320C7D6FE79}" imageType="cover" transitionDur="1000">
                      <p166:blipFill xmlns:p166="http://schemas.microsoft.com/office/powerpoint/2016/6/main"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1382670" cy="1382670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57" name="Section Zoom 56">
                <a:hlinkClick r:id="rId18" action="ppaction://hlinksldjump"/>
                <a:extLst>
                  <a:ext uri="{FF2B5EF4-FFF2-40B4-BE49-F238E27FC236}">
                    <a16:creationId xmlns:a16="http://schemas.microsoft.com/office/drawing/2014/main" id="{C732897C-E80B-C9BF-548F-210DCCA0023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40821" y="2310310"/>
                <a:ext cx="1382670" cy="1382670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83236549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A20E49-0F28-9E9F-7B13-007885639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3399-8A71-4E0E-AD79-AC68DD298D8A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DDCB52C9-9798-6484-57D6-23F6C9EDD8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2555" y="140718"/>
            <a:ext cx="829686" cy="8296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FD75235-2597-96F2-4DEA-F641971B0857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551" y="414240"/>
            <a:ext cx="310773" cy="263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4791706-1958-EECC-7748-810B47D00176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380" y="4993059"/>
            <a:ext cx="329746" cy="329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53B29D-963A-803E-168A-E651A0DE14F9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4632" y="1954862"/>
            <a:ext cx="415242" cy="415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A6EE43-08A7-DA31-BAC0-8DEBC2E56CA1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3320" y="2787392"/>
            <a:ext cx="317866" cy="3178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8BADDC-7D86-1F9D-0BF0-68DD9CDD6717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157" y="3522546"/>
            <a:ext cx="314192" cy="314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E6048F-4170-3732-C3BF-AAF03F550547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1381" y="4254026"/>
            <a:ext cx="321745" cy="3217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07F939-D133-B305-16EE-F72F51ACE86A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94" y="5740095"/>
            <a:ext cx="269119" cy="26911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6B24F52-3B28-E640-E157-BD01C47AC472}"/>
              </a:ext>
            </a:extLst>
          </p:cNvPr>
          <p:cNvCxnSpPr>
            <a:cxnSpLocks/>
          </p:cNvCxnSpPr>
          <p:nvPr/>
        </p:nvCxnSpPr>
        <p:spPr>
          <a:xfrm>
            <a:off x="11546006" y="2578748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3E4C14-62A9-D170-5FA0-D5F72CE20779}"/>
              </a:ext>
            </a:extLst>
          </p:cNvPr>
          <p:cNvCxnSpPr>
            <a:cxnSpLocks/>
          </p:cNvCxnSpPr>
          <p:nvPr/>
        </p:nvCxnSpPr>
        <p:spPr>
          <a:xfrm>
            <a:off x="11546006" y="331390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53C5E1-AFBD-196C-C299-8FECB524D5A3}"/>
              </a:ext>
            </a:extLst>
          </p:cNvPr>
          <p:cNvCxnSpPr>
            <a:cxnSpLocks/>
          </p:cNvCxnSpPr>
          <p:nvPr/>
        </p:nvCxnSpPr>
        <p:spPr>
          <a:xfrm>
            <a:off x="11546006" y="404538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E9D26D5-8D1E-E16D-F889-055CA1E6889E}"/>
              </a:ext>
            </a:extLst>
          </p:cNvPr>
          <p:cNvCxnSpPr>
            <a:cxnSpLocks/>
          </p:cNvCxnSpPr>
          <p:nvPr/>
        </p:nvCxnSpPr>
        <p:spPr>
          <a:xfrm>
            <a:off x="11546006" y="4784415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9DD34A7-E25B-BFDF-E8A6-B43517EC3796}"/>
              </a:ext>
            </a:extLst>
          </p:cNvPr>
          <p:cNvCxnSpPr>
            <a:cxnSpLocks/>
          </p:cNvCxnSpPr>
          <p:nvPr/>
        </p:nvCxnSpPr>
        <p:spPr>
          <a:xfrm>
            <a:off x="11546006" y="5531449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BB13CF2-C696-658E-DD22-C63E760595F2}"/>
              </a:ext>
            </a:extLst>
          </p:cNvPr>
          <p:cNvSpPr txBox="1"/>
          <p:nvPr/>
        </p:nvSpPr>
        <p:spPr>
          <a:xfrm>
            <a:off x="8778881" y="392546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اول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758D07-16D6-7727-6C1F-FB3E0A3CCB12}"/>
              </a:ext>
            </a:extLst>
          </p:cNvPr>
          <p:cNvSpPr txBox="1"/>
          <p:nvPr/>
        </p:nvSpPr>
        <p:spPr>
          <a:xfrm>
            <a:off x="7236459" y="392546"/>
            <a:ext cx="13091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دوم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7A9CC4-FB8D-DFE1-1E18-3F7472D595CE}"/>
              </a:ext>
            </a:extLst>
          </p:cNvPr>
          <p:cNvSpPr txBox="1"/>
          <p:nvPr/>
        </p:nvSpPr>
        <p:spPr>
          <a:xfrm>
            <a:off x="5635925" y="402239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سوم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D0771B-3D26-F0E2-F03A-7AD2D78A5035}"/>
              </a:ext>
            </a:extLst>
          </p:cNvPr>
          <p:cNvSpPr txBox="1"/>
          <p:nvPr/>
        </p:nvSpPr>
        <p:spPr>
          <a:xfrm>
            <a:off x="4068983" y="381116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چهارم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8B68B8E-FC92-8488-5E4A-9AAB8A8BEB06}"/>
              </a:ext>
            </a:extLst>
          </p:cNvPr>
          <p:cNvSpPr txBox="1"/>
          <p:nvPr/>
        </p:nvSpPr>
        <p:spPr>
          <a:xfrm>
            <a:off x="2400440" y="392002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پنجم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253721-36A1-F343-4632-7CB67302C27C}"/>
              </a:ext>
            </a:extLst>
          </p:cNvPr>
          <p:cNvSpPr txBox="1"/>
          <p:nvPr/>
        </p:nvSpPr>
        <p:spPr>
          <a:xfrm>
            <a:off x="901506" y="414422"/>
            <a:ext cx="1477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ششم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CF4D137-94DC-D1F7-2298-4B263A134362}"/>
              </a:ext>
            </a:extLst>
          </p:cNvPr>
          <p:cNvSpPr txBox="1"/>
          <p:nvPr/>
        </p:nvSpPr>
        <p:spPr>
          <a:xfrm>
            <a:off x="2934506" y="141438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17" name="Google Shape;336;p21">
            <a:extLst>
              <a:ext uri="{FF2B5EF4-FFF2-40B4-BE49-F238E27FC236}">
                <a16:creationId xmlns:a16="http://schemas.microsoft.com/office/drawing/2014/main" id="{0AB32591-FE6C-E7A9-24F8-3F5AF11E3305}"/>
              </a:ext>
            </a:extLst>
          </p:cNvPr>
          <p:cNvGrpSpPr/>
          <p:nvPr/>
        </p:nvGrpSpPr>
        <p:grpSpPr>
          <a:xfrm>
            <a:off x="2611855" y="4442029"/>
            <a:ext cx="564145" cy="556045"/>
            <a:chOff x="3049341" y="2562990"/>
            <a:chExt cx="445903" cy="439501"/>
          </a:xfrm>
          <a:solidFill>
            <a:srgbClr val="002E48"/>
          </a:solidFill>
        </p:grpSpPr>
        <p:sp>
          <p:nvSpPr>
            <p:cNvPr id="118" name="Google Shape;337;p21">
              <a:extLst>
                <a:ext uri="{FF2B5EF4-FFF2-40B4-BE49-F238E27FC236}">
                  <a16:creationId xmlns:a16="http://schemas.microsoft.com/office/drawing/2014/main" id="{BF2F7BE0-D6CD-C914-AAA8-B7EC0E17FDF8}"/>
                </a:ext>
              </a:extLst>
            </p:cNvPr>
            <p:cNvSpPr/>
            <p:nvPr/>
          </p:nvSpPr>
          <p:spPr>
            <a:xfrm>
              <a:off x="3310752" y="2782901"/>
              <a:ext cx="72887" cy="142346"/>
            </a:xfrm>
            <a:custGeom>
              <a:avLst/>
              <a:gdLst/>
              <a:ahLst/>
              <a:cxnLst/>
              <a:rect l="l" t="t" r="r" b="b"/>
              <a:pathLst>
                <a:path w="2573" h="5025" extrusionOk="0">
                  <a:moveTo>
                    <a:pt x="1274" y="1"/>
                  </a:moveTo>
                  <a:cubicBezTo>
                    <a:pt x="1108" y="1"/>
                    <a:pt x="977" y="132"/>
                    <a:pt x="977" y="298"/>
                  </a:cubicBezTo>
                  <a:lnTo>
                    <a:pt x="977" y="465"/>
                  </a:lnTo>
                  <a:cubicBezTo>
                    <a:pt x="381" y="596"/>
                    <a:pt x="0" y="1060"/>
                    <a:pt x="0" y="1632"/>
                  </a:cubicBezTo>
                  <a:cubicBezTo>
                    <a:pt x="0" y="2287"/>
                    <a:pt x="572" y="2834"/>
                    <a:pt x="1286" y="2834"/>
                  </a:cubicBezTo>
                  <a:cubicBezTo>
                    <a:pt x="1655" y="2834"/>
                    <a:pt x="1965" y="3096"/>
                    <a:pt x="1965" y="3418"/>
                  </a:cubicBezTo>
                  <a:cubicBezTo>
                    <a:pt x="1965" y="3739"/>
                    <a:pt x="1655" y="4001"/>
                    <a:pt x="1286" y="4001"/>
                  </a:cubicBezTo>
                  <a:cubicBezTo>
                    <a:pt x="917" y="4001"/>
                    <a:pt x="608" y="3739"/>
                    <a:pt x="608" y="3418"/>
                  </a:cubicBezTo>
                  <a:cubicBezTo>
                    <a:pt x="608" y="3239"/>
                    <a:pt x="465" y="3108"/>
                    <a:pt x="298" y="3108"/>
                  </a:cubicBezTo>
                  <a:cubicBezTo>
                    <a:pt x="131" y="3108"/>
                    <a:pt x="0" y="3239"/>
                    <a:pt x="0" y="3418"/>
                  </a:cubicBezTo>
                  <a:cubicBezTo>
                    <a:pt x="0" y="3977"/>
                    <a:pt x="381" y="4454"/>
                    <a:pt x="977" y="4584"/>
                  </a:cubicBezTo>
                  <a:lnTo>
                    <a:pt x="977" y="4715"/>
                  </a:lnTo>
                  <a:cubicBezTo>
                    <a:pt x="977" y="4882"/>
                    <a:pt x="1108" y="5025"/>
                    <a:pt x="1274" y="5025"/>
                  </a:cubicBezTo>
                  <a:cubicBezTo>
                    <a:pt x="1453" y="5025"/>
                    <a:pt x="1572" y="4882"/>
                    <a:pt x="1572" y="4715"/>
                  </a:cubicBezTo>
                  <a:lnTo>
                    <a:pt x="1572" y="4584"/>
                  </a:lnTo>
                  <a:cubicBezTo>
                    <a:pt x="2167" y="4454"/>
                    <a:pt x="2572" y="3977"/>
                    <a:pt x="2572" y="3418"/>
                  </a:cubicBezTo>
                  <a:cubicBezTo>
                    <a:pt x="2572" y="2751"/>
                    <a:pt x="1989" y="2215"/>
                    <a:pt x="1286" y="2215"/>
                  </a:cubicBezTo>
                  <a:cubicBezTo>
                    <a:pt x="905" y="2215"/>
                    <a:pt x="608" y="1953"/>
                    <a:pt x="608" y="1632"/>
                  </a:cubicBezTo>
                  <a:cubicBezTo>
                    <a:pt x="608" y="1310"/>
                    <a:pt x="917" y="1048"/>
                    <a:pt x="1286" y="1048"/>
                  </a:cubicBezTo>
                  <a:cubicBezTo>
                    <a:pt x="1655" y="1048"/>
                    <a:pt x="1965" y="1310"/>
                    <a:pt x="1965" y="1632"/>
                  </a:cubicBezTo>
                  <a:cubicBezTo>
                    <a:pt x="1965" y="1798"/>
                    <a:pt x="2096" y="1941"/>
                    <a:pt x="2262" y="1941"/>
                  </a:cubicBezTo>
                  <a:cubicBezTo>
                    <a:pt x="2441" y="1941"/>
                    <a:pt x="2572" y="1798"/>
                    <a:pt x="2572" y="1632"/>
                  </a:cubicBezTo>
                  <a:cubicBezTo>
                    <a:pt x="2572" y="1060"/>
                    <a:pt x="2167" y="596"/>
                    <a:pt x="1572" y="465"/>
                  </a:cubicBezTo>
                  <a:lnTo>
                    <a:pt x="1572" y="298"/>
                  </a:lnTo>
                  <a:cubicBezTo>
                    <a:pt x="1572" y="132"/>
                    <a:pt x="1453" y="1"/>
                    <a:pt x="12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19" name="Google Shape;338;p21">
              <a:extLst>
                <a:ext uri="{FF2B5EF4-FFF2-40B4-BE49-F238E27FC236}">
                  <a16:creationId xmlns:a16="http://schemas.microsoft.com/office/drawing/2014/main" id="{11CCE323-4622-F1BA-241D-D8DC6F39D99A}"/>
                </a:ext>
              </a:extLst>
            </p:cNvPr>
            <p:cNvSpPr/>
            <p:nvPr/>
          </p:nvSpPr>
          <p:spPr>
            <a:xfrm>
              <a:off x="3382592" y="2752023"/>
              <a:ext cx="77929" cy="160759"/>
            </a:xfrm>
            <a:custGeom>
              <a:avLst/>
              <a:gdLst/>
              <a:ahLst/>
              <a:cxnLst/>
              <a:rect l="l" t="t" r="r" b="b"/>
              <a:pathLst>
                <a:path w="2751" h="5675" extrusionOk="0">
                  <a:moveTo>
                    <a:pt x="342" y="1"/>
                  </a:moveTo>
                  <a:cubicBezTo>
                    <a:pt x="229" y="1"/>
                    <a:pt x="123" y="63"/>
                    <a:pt x="72" y="174"/>
                  </a:cubicBezTo>
                  <a:cubicBezTo>
                    <a:pt x="0" y="329"/>
                    <a:pt x="60" y="507"/>
                    <a:pt x="215" y="579"/>
                  </a:cubicBezTo>
                  <a:cubicBezTo>
                    <a:pt x="1381" y="1138"/>
                    <a:pt x="2132" y="2341"/>
                    <a:pt x="2132" y="3627"/>
                  </a:cubicBezTo>
                  <a:cubicBezTo>
                    <a:pt x="2132" y="4186"/>
                    <a:pt x="1989" y="4734"/>
                    <a:pt x="1739" y="5222"/>
                  </a:cubicBezTo>
                  <a:cubicBezTo>
                    <a:pt x="1655" y="5365"/>
                    <a:pt x="1715" y="5555"/>
                    <a:pt x="1858" y="5639"/>
                  </a:cubicBezTo>
                  <a:cubicBezTo>
                    <a:pt x="1905" y="5663"/>
                    <a:pt x="1965" y="5674"/>
                    <a:pt x="2012" y="5674"/>
                  </a:cubicBezTo>
                  <a:cubicBezTo>
                    <a:pt x="2120" y="5674"/>
                    <a:pt x="2227" y="5615"/>
                    <a:pt x="2274" y="5508"/>
                  </a:cubicBezTo>
                  <a:cubicBezTo>
                    <a:pt x="2584" y="4936"/>
                    <a:pt x="2751" y="4281"/>
                    <a:pt x="2751" y="3627"/>
                  </a:cubicBezTo>
                  <a:cubicBezTo>
                    <a:pt x="2751" y="2865"/>
                    <a:pt x="2524" y="2115"/>
                    <a:pt x="2120" y="1472"/>
                  </a:cubicBezTo>
                  <a:cubicBezTo>
                    <a:pt x="1715" y="852"/>
                    <a:pt x="1143" y="352"/>
                    <a:pt x="477" y="31"/>
                  </a:cubicBezTo>
                  <a:cubicBezTo>
                    <a:pt x="433" y="11"/>
                    <a:pt x="387" y="1"/>
                    <a:pt x="3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0" name="Google Shape;339;p21">
              <a:extLst>
                <a:ext uri="{FF2B5EF4-FFF2-40B4-BE49-F238E27FC236}">
                  <a16:creationId xmlns:a16="http://schemas.microsoft.com/office/drawing/2014/main" id="{FA693712-3416-608E-3B4E-47857B1B5B48}"/>
                </a:ext>
              </a:extLst>
            </p:cNvPr>
            <p:cNvSpPr/>
            <p:nvPr/>
          </p:nvSpPr>
          <p:spPr>
            <a:xfrm>
              <a:off x="3049341" y="2562990"/>
              <a:ext cx="445903" cy="439501"/>
            </a:xfrm>
            <a:custGeom>
              <a:avLst/>
              <a:gdLst/>
              <a:ahLst/>
              <a:cxnLst/>
              <a:rect l="l" t="t" r="r" b="b"/>
              <a:pathLst>
                <a:path w="15741" h="15515" extrusionOk="0">
                  <a:moveTo>
                    <a:pt x="8943" y="596"/>
                  </a:moveTo>
                  <a:cubicBezTo>
                    <a:pt x="9383" y="596"/>
                    <a:pt x="9740" y="977"/>
                    <a:pt x="9740" y="1418"/>
                  </a:cubicBezTo>
                  <a:cubicBezTo>
                    <a:pt x="9740" y="1858"/>
                    <a:pt x="9383" y="2239"/>
                    <a:pt x="8943" y="2239"/>
                  </a:cubicBezTo>
                  <a:lnTo>
                    <a:pt x="1418" y="2239"/>
                  </a:lnTo>
                  <a:cubicBezTo>
                    <a:pt x="977" y="2239"/>
                    <a:pt x="620" y="1858"/>
                    <a:pt x="620" y="1418"/>
                  </a:cubicBezTo>
                  <a:cubicBezTo>
                    <a:pt x="620" y="977"/>
                    <a:pt x="977" y="596"/>
                    <a:pt x="1418" y="596"/>
                  </a:cubicBezTo>
                  <a:close/>
                  <a:moveTo>
                    <a:pt x="12574" y="2834"/>
                  </a:moveTo>
                  <a:cubicBezTo>
                    <a:pt x="13014" y="2834"/>
                    <a:pt x="13372" y="3215"/>
                    <a:pt x="13372" y="3656"/>
                  </a:cubicBezTo>
                  <a:cubicBezTo>
                    <a:pt x="13372" y="4096"/>
                    <a:pt x="13014" y="4466"/>
                    <a:pt x="12574" y="4466"/>
                  </a:cubicBezTo>
                  <a:lnTo>
                    <a:pt x="5037" y="4466"/>
                  </a:lnTo>
                  <a:cubicBezTo>
                    <a:pt x="4597" y="4466"/>
                    <a:pt x="4240" y="4096"/>
                    <a:pt x="4240" y="3656"/>
                  </a:cubicBezTo>
                  <a:cubicBezTo>
                    <a:pt x="4240" y="3215"/>
                    <a:pt x="4597" y="2834"/>
                    <a:pt x="5037" y="2834"/>
                  </a:cubicBezTo>
                  <a:close/>
                  <a:moveTo>
                    <a:pt x="10609" y="5061"/>
                  </a:moveTo>
                  <a:cubicBezTo>
                    <a:pt x="10728" y="5061"/>
                    <a:pt x="10848" y="5073"/>
                    <a:pt x="10955" y="5120"/>
                  </a:cubicBezTo>
                  <a:cubicBezTo>
                    <a:pt x="10812" y="5108"/>
                    <a:pt x="10657" y="5061"/>
                    <a:pt x="10514" y="5061"/>
                  </a:cubicBezTo>
                  <a:close/>
                  <a:moveTo>
                    <a:pt x="10514" y="5061"/>
                  </a:moveTo>
                  <a:cubicBezTo>
                    <a:pt x="9074" y="5061"/>
                    <a:pt x="7764" y="5656"/>
                    <a:pt x="6811" y="6549"/>
                  </a:cubicBezTo>
                  <a:lnTo>
                    <a:pt x="3073" y="6549"/>
                  </a:lnTo>
                  <a:cubicBezTo>
                    <a:pt x="2632" y="6549"/>
                    <a:pt x="2275" y="6251"/>
                    <a:pt x="2275" y="5811"/>
                  </a:cubicBezTo>
                  <a:cubicBezTo>
                    <a:pt x="2275" y="5370"/>
                    <a:pt x="2632" y="5061"/>
                    <a:pt x="3073" y="5061"/>
                  </a:cubicBezTo>
                  <a:close/>
                  <a:moveTo>
                    <a:pt x="6287" y="7299"/>
                  </a:moveTo>
                  <a:cubicBezTo>
                    <a:pt x="5942" y="7740"/>
                    <a:pt x="5668" y="8192"/>
                    <a:pt x="5502" y="8788"/>
                  </a:cubicBezTo>
                  <a:lnTo>
                    <a:pt x="3073" y="8788"/>
                  </a:lnTo>
                  <a:cubicBezTo>
                    <a:pt x="2632" y="8788"/>
                    <a:pt x="2275" y="8490"/>
                    <a:pt x="2275" y="8037"/>
                  </a:cubicBezTo>
                  <a:cubicBezTo>
                    <a:pt x="2275" y="7597"/>
                    <a:pt x="2632" y="7299"/>
                    <a:pt x="3073" y="7299"/>
                  </a:cubicBezTo>
                  <a:close/>
                  <a:moveTo>
                    <a:pt x="5359" y="9383"/>
                  </a:moveTo>
                  <a:cubicBezTo>
                    <a:pt x="5311" y="9680"/>
                    <a:pt x="5287" y="9966"/>
                    <a:pt x="5287" y="10264"/>
                  </a:cubicBezTo>
                  <a:cubicBezTo>
                    <a:pt x="5287" y="10514"/>
                    <a:pt x="5311" y="10871"/>
                    <a:pt x="5335" y="11014"/>
                  </a:cubicBezTo>
                  <a:lnTo>
                    <a:pt x="3073" y="11014"/>
                  </a:lnTo>
                  <a:cubicBezTo>
                    <a:pt x="2632" y="11014"/>
                    <a:pt x="2275" y="10645"/>
                    <a:pt x="2275" y="10204"/>
                  </a:cubicBezTo>
                  <a:cubicBezTo>
                    <a:pt x="2275" y="9764"/>
                    <a:pt x="2632" y="9383"/>
                    <a:pt x="3073" y="9383"/>
                  </a:cubicBezTo>
                  <a:close/>
                  <a:moveTo>
                    <a:pt x="5466" y="11609"/>
                  </a:moveTo>
                  <a:cubicBezTo>
                    <a:pt x="5621" y="12205"/>
                    <a:pt x="5871" y="12800"/>
                    <a:pt x="6204" y="13252"/>
                  </a:cubicBezTo>
                  <a:lnTo>
                    <a:pt x="3073" y="13252"/>
                  </a:lnTo>
                  <a:cubicBezTo>
                    <a:pt x="2632" y="13252"/>
                    <a:pt x="2275" y="12871"/>
                    <a:pt x="2275" y="12431"/>
                  </a:cubicBezTo>
                  <a:cubicBezTo>
                    <a:pt x="2275" y="11990"/>
                    <a:pt x="2632" y="11609"/>
                    <a:pt x="3073" y="11609"/>
                  </a:cubicBezTo>
                  <a:close/>
                  <a:moveTo>
                    <a:pt x="10514" y="5692"/>
                  </a:moveTo>
                  <a:cubicBezTo>
                    <a:pt x="13050" y="5692"/>
                    <a:pt x="15122" y="7764"/>
                    <a:pt x="15122" y="10300"/>
                  </a:cubicBezTo>
                  <a:cubicBezTo>
                    <a:pt x="15122" y="12848"/>
                    <a:pt x="13050" y="14919"/>
                    <a:pt x="10514" y="14919"/>
                  </a:cubicBezTo>
                  <a:cubicBezTo>
                    <a:pt x="7966" y="14919"/>
                    <a:pt x="5906" y="12848"/>
                    <a:pt x="5906" y="10300"/>
                  </a:cubicBezTo>
                  <a:cubicBezTo>
                    <a:pt x="5906" y="7764"/>
                    <a:pt x="7966" y="5692"/>
                    <a:pt x="10514" y="5692"/>
                  </a:cubicBezTo>
                  <a:close/>
                  <a:moveTo>
                    <a:pt x="1418" y="1"/>
                  </a:moveTo>
                  <a:cubicBezTo>
                    <a:pt x="632" y="1"/>
                    <a:pt x="1" y="644"/>
                    <a:pt x="1" y="1418"/>
                  </a:cubicBezTo>
                  <a:cubicBezTo>
                    <a:pt x="1" y="2203"/>
                    <a:pt x="632" y="2834"/>
                    <a:pt x="1418" y="2834"/>
                  </a:cubicBezTo>
                  <a:lnTo>
                    <a:pt x="3870" y="2834"/>
                  </a:lnTo>
                  <a:cubicBezTo>
                    <a:pt x="3716" y="2977"/>
                    <a:pt x="3632" y="3358"/>
                    <a:pt x="3632" y="3656"/>
                  </a:cubicBezTo>
                  <a:cubicBezTo>
                    <a:pt x="3632" y="3954"/>
                    <a:pt x="3716" y="4168"/>
                    <a:pt x="3870" y="4466"/>
                  </a:cubicBezTo>
                  <a:lnTo>
                    <a:pt x="3073" y="4466"/>
                  </a:lnTo>
                  <a:cubicBezTo>
                    <a:pt x="2299" y="4466"/>
                    <a:pt x="1656" y="5073"/>
                    <a:pt x="1656" y="5847"/>
                  </a:cubicBezTo>
                  <a:cubicBezTo>
                    <a:pt x="1656" y="6299"/>
                    <a:pt x="1870" y="6680"/>
                    <a:pt x="2192" y="6942"/>
                  </a:cubicBezTo>
                  <a:cubicBezTo>
                    <a:pt x="1870" y="7204"/>
                    <a:pt x="1656" y="7585"/>
                    <a:pt x="1656" y="8037"/>
                  </a:cubicBezTo>
                  <a:cubicBezTo>
                    <a:pt x="1656" y="8490"/>
                    <a:pt x="1870" y="8883"/>
                    <a:pt x="2192" y="9145"/>
                  </a:cubicBezTo>
                  <a:cubicBezTo>
                    <a:pt x="1870" y="9395"/>
                    <a:pt x="1656" y="9800"/>
                    <a:pt x="1656" y="10240"/>
                  </a:cubicBezTo>
                  <a:cubicBezTo>
                    <a:pt x="1656" y="10693"/>
                    <a:pt x="1870" y="11097"/>
                    <a:pt x="2192" y="11347"/>
                  </a:cubicBezTo>
                  <a:cubicBezTo>
                    <a:pt x="1870" y="11609"/>
                    <a:pt x="1656" y="12002"/>
                    <a:pt x="1656" y="12443"/>
                  </a:cubicBezTo>
                  <a:cubicBezTo>
                    <a:pt x="1656" y="13229"/>
                    <a:pt x="2299" y="13848"/>
                    <a:pt x="3073" y="13848"/>
                  </a:cubicBezTo>
                  <a:lnTo>
                    <a:pt x="6692" y="13848"/>
                  </a:lnTo>
                  <a:cubicBezTo>
                    <a:pt x="7657" y="14895"/>
                    <a:pt x="9014" y="15515"/>
                    <a:pt x="10514" y="15515"/>
                  </a:cubicBezTo>
                  <a:cubicBezTo>
                    <a:pt x="13395" y="15515"/>
                    <a:pt x="15741" y="13193"/>
                    <a:pt x="15741" y="10312"/>
                  </a:cubicBezTo>
                  <a:cubicBezTo>
                    <a:pt x="15741" y="7918"/>
                    <a:pt x="14110" y="5906"/>
                    <a:pt x="11907" y="5299"/>
                  </a:cubicBezTo>
                  <a:cubicBezTo>
                    <a:pt x="11871" y="5204"/>
                    <a:pt x="11824" y="5061"/>
                    <a:pt x="11776" y="5061"/>
                  </a:cubicBezTo>
                  <a:lnTo>
                    <a:pt x="12574" y="5061"/>
                  </a:lnTo>
                  <a:cubicBezTo>
                    <a:pt x="13348" y="5061"/>
                    <a:pt x="13991" y="4430"/>
                    <a:pt x="13991" y="3656"/>
                  </a:cubicBezTo>
                  <a:cubicBezTo>
                    <a:pt x="13991" y="2870"/>
                    <a:pt x="13348" y="2239"/>
                    <a:pt x="12574" y="2239"/>
                  </a:cubicBezTo>
                  <a:lnTo>
                    <a:pt x="10109" y="2239"/>
                  </a:lnTo>
                  <a:cubicBezTo>
                    <a:pt x="10264" y="1941"/>
                    <a:pt x="10359" y="1727"/>
                    <a:pt x="10359" y="1429"/>
                  </a:cubicBezTo>
                  <a:cubicBezTo>
                    <a:pt x="10359" y="656"/>
                    <a:pt x="9728" y="1"/>
                    <a:pt x="894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21" name="Google Shape;347;p21">
            <a:extLst>
              <a:ext uri="{FF2B5EF4-FFF2-40B4-BE49-F238E27FC236}">
                <a16:creationId xmlns:a16="http://schemas.microsoft.com/office/drawing/2014/main" id="{221B69E4-75FA-ADD3-EAE1-DE90BA2E2120}"/>
              </a:ext>
            </a:extLst>
          </p:cNvPr>
          <p:cNvGrpSpPr/>
          <p:nvPr/>
        </p:nvGrpSpPr>
        <p:grpSpPr>
          <a:xfrm>
            <a:off x="2598682" y="2295190"/>
            <a:ext cx="564145" cy="562855"/>
            <a:chOff x="1727893" y="2535682"/>
            <a:chExt cx="445903" cy="444883"/>
          </a:xfrm>
          <a:solidFill>
            <a:srgbClr val="002E48"/>
          </a:solidFill>
        </p:grpSpPr>
        <p:sp>
          <p:nvSpPr>
            <p:cNvPr id="122" name="Google Shape;348;p21">
              <a:extLst>
                <a:ext uri="{FF2B5EF4-FFF2-40B4-BE49-F238E27FC236}">
                  <a16:creationId xmlns:a16="http://schemas.microsoft.com/office/drawing/2014/main" id="{0EC8EA6F-5C97-1F58-C26B-DA20BEBC746B}"/>
                </a:ext>
              </a:extLst>
            </p:cNvPr>
            <p:cNvSpPr/>
            <p:nvPr/>
          </p:nvSpPr>
          <p:spPr>
            <a:xfrm>
              <a:off x="1727893" y="2685422"/>
              <a:ext cx="445903" cy="295143"/>
            </a:xfrm>
            <a:custGeom>
              <a:avLst/>
              <a:gdLst/>
              <a:ahLst/>
              <a:cxnLst/>
              <a:rect l="l" t="t" r="r" b="b"/>
              <a:pathLst>
                <a:path w="15741" h="10419" extrusionOk="0">
                  <a:moveTo>
                    <a:pt x="2691" y="6549"/>
                  </a:moveTo>
                  <a:lnTo>
                    <a:pt x="2691" y="9823"/>
                  </a:lnTo>
                  <a:lnTo>
                    <a:pt x="1346" y="9823"/>
                  </a:lnTo>
                  <a:lnTo>
                    <a:pt x="1346" y="6549"/>
                  </a:lnTo>
                  <a:close/>
                  <a:moveTo>
                    <a:pt x="6561" y="3275"/>
                  </a:moveTo>
                  <a:lnTo>
                    <a:pt x="6561" y="9823"/>
                  </a:lnTo>
                  <a:lnTo>
                    <a:pt x="5215" y="9823"/>
                  </a:lnTo>
                  <a:lnTo>
                    <a:pt x="5215" y="3275"/>
                  </a:lnTo>
                  <a:close/>
                  <a:moveTo>
                    <a:pt x="10430" y="4608"/>
                  </a:moveTo>
                  <a:lnTo>
                    <a:pt x="10430" y="9823"/>
                  </a:lnTo>
                  <a:lnTo>
                    <a:pt x="9240" y="9823"/>
                  </a:lnTo>
                  <a:lnTo>
                    <a:pt x="9240" y="4608"/>
                  </a:lnTo>
                  <a:close/>
                  <a:moveTo>
                    <a:pt x="14443" y="596"/>
                  </a:moveTo>
                  <a:lnTo>
                    <a:pt x="14443" y="9823"/>
                  </a:lnTo>
                  <a:lnTo>
                    <a:pt x="13109" y="9823"/>
                  </a:lnTo>
                  <a:lnTo>
                    <a:pt x="13109" y="596"/>
                  </a:lnTo>
                  <a:close/>
                  <a:moveTo>
                    <a:pt x="12788" y="1"/>
                  </a:moveTo>
                  <a:cubicBezTo>
                    <a:pt x="12609" y="1"/>
                    <a:pt x="12514" y="108"/>
                    <a:pt x="12514" y="286"/>
                  </a:cubicBezTo>
                  <a:lnTo>
                    <a:pt x="12514" y="9823"/>
                  </a:lnTo>
                  <a:lnTo>
                    <a:pt x="11168" y="9823"/>
                  </a:lnTo>
                  <a:lnTo>
                    <a:pt x="11168" y="4215"/>
                  </a:lnTo>
                  <a:cubicBezTo>
                    <a:pt x="11168" y="4037"/>
                    <a:pt x="11002" y="3870"/>
                    <a:pt x="10823" y="3870"/>
                  </a:cubicBezTo>
                  <a:lnTo>
                    <a:pt x="8859" y="3870"/>
                  </a:lnTo>
                  <a:cubicBezTo>
                    <a:pt x="8680" y="3870"/>
                    <a:pt x="8489" y="4037"/>
                    <a:pt x="8489" y="4215"/>
                  </a:cubicBezTo>
                  <a:lnTo>
                    <a:pt x="8489" y="9823"/>
                  </a:lnTo>
                  <a:lnTo>
                    <a:pt x="7156" y="9823"/>
                  </a:lnTo>
                  <a:lnTo>
                    <a:pt x="7156" y="2906"/>
                  </a:lnTo>
                  <a:cubicBezTo>
                    <a:pt x="7156" y="2727"/>
                    <a:pt x="7073" y="2525"/>
                    <a:pt x="6894" y="2525"/>
                  </a:cubicBezTo>
                  <a:lnTo>
                    <a:pt x="4918" y="2525"/>
                  </a:lnTo>
                  <a:cubicBezTo>
                    <a:pt x="4739" y="2525"/>
                    <a:pt x="4620" y="2727"/>
                    <a:pt x="4620" y="2906"/>
                  </a:cubicBezTo>
                  <a:lnTo>
                    <a:pt x="4620" y="9823"/>
                  </a:lnTo>
                  <a:lnTo>
                    <a:pt x="3286" y="9823"/>
                  </a:lnTo>
                  <a:lnTo>
                    <a:pt x="3286" y="6192"/>
                  </a:lnTo>
                  <a:cubicBezTo>
                    <a:pt x="3286" y="6001"/>
                    <a:pt x="3132" y="5799"/>
                    <a:pt x="2953" y="5799"/>
                  </a:cubicBezTo>
                  <a:lnTo>
                    <a:pt x="988" y="5799"/>
                  </a:lnTo>
                  <a:cubicBezTo>
                    <a:pt x="810" y="5799"/>
                    <a:pt x="607" y="6001"/>
                    <a:pt x="607" y="6192"/>
                  </a:cubicBezTo>
                  <a:lnTo>
                    <a:pt x="607" y="9823"/>
                  </a:lnTo>
                  <a:lnTo>
                    <a:pt x="334" y="9823"/>
                  </a:lnTo>
                  <a:cubicBezTo>
                    <a:pt x="155" y="9823"/>
                    <a:pt x="0" y="9942"/>
                    <a:pt x="0" y="10121"/>
                  </a:cubicBezTo>
                  <a:cubicBezTo>
                    <a:pt x="0" y="10300"/>
                    <a:pt x="155" y="10419"/>
                    <a:pt x="334" y="10419"/>
                  </a:cubicBezTo>
                  <a:lnTo>
                    <a:pt x="15419" y="10419"/>
                  </a:lnTo>
                  <a:cubicBezTo>
                    <a:pt x="15597" y="10419"/>
                    <a:pt x="15740" y="10300"/>
                    <a:pt x="15740" y="10121"/>
                  </a:cubicBezTo>
                  <a:cubicBezTo>
                    <a:pt x="15740" y="9942"/>
                    <a:pt x="15597" y="9823"/>
                    <a:pt x="15419" y="9823"/>
                  </a:cubicBezTo>
                  <a:lnTo>
                    <a:pt x="15038" y="9823"/>
                  </a:lnTo>
                  <a:lnTo>
                    <a:pt x="15038" y="286"/>
                  </a:lnTo>
                  <a:cubicBezTo>
                    <a:pt x="15038" y="108"/>
                    <a:pt x="14943" y="1"/>
                    <a:pt x="147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3" name="Google Shape;349;p21">
              <a:extLst>
                <a:ext uri="{FF2B5EF4-FFF2-40B4-BE49-F238E27FC236}">
                  <a16:creationId xmlns:a16="http://schemas.microsoft.com/office/drawing/2014/main" id="{AE6D5622-E301-A903-905A-0124688A5F32}"/>
                </a:ext>
              </a:extLst>
            </p:cNvPr>
            <p:cNvSpPr/>
            <p:nvPr/>
          </p:nvSpPr>
          <p:spPr>
            <a:xfrm>
              <a:off x="1746449" y="2535682"/>
              <a:ext cx="408794" cy="241520"/>
            </a:xfrm>
            <a:custGeom>
              <a:avLst/>
              <a:gdLst/>
              <a:ahLst/>
              <a:cxnLst/>
              <a:rect l="l" t="t" r="r" b="b"/>
              <a:pathLst>
                <a:path w="14431" h="8526" extrusionOk="0">
                  <a:moveTo>
                    <a:pt x="13121" y="655"/>
                  </a:moveTo>
                  <a:cubicBezTo>
                    <a:pt x="13478" y="655"/>
                    <a:pt x="13776" y="953"/>
                    <a:pt x="13776" y="1310"/>
                  </a:cubicBezTo>
                  <a:cubicBezTo>
                    <a:pt x="13776" y="1667"/>
                    <a:pt x="13478" y="1965"/>
                    <a:pt x="13121" y="1965"/>
                  </a:cubicBezTo>
                  <a:cubicBezTo>
                    <a:pt x="12942" y="1965"/>
                    <a:pt x="12776" y="1893"/>
                    <a:pt x="12656" y="1774"/>
                  </a:cubicBezTo>
                  <a:cubicBezTo>
                    <a:pt x="12537" y="1655"/>
                    <a:pt x="12466" y="1489"/>
                    <a:pt x="12466" y="1310"/>
                  </a:cubicBezTo>
                  <a:cubicBezTo>
                    <a:pt x="12466" y="953"/>
                    <a:pt x="12764" y="655"/>
                    <a:pt x="13121" y="655"/>
                  </a:cubicBezTo>
                  <a:close/>
                  <a:moveTo>
                    <a:pt x="5251" y="3275"/>
                  </a:moveTo>
                  <a:cubicBezTo>
                    <a:pt x="5608" y="3275"/>
                    <a:pt x="5906" y="3572"/>
                    <a:pt x="5906" y="3929"/>
                  </a:cubicBezTo>
                  <a:cubicBezTo>
                    <a:pt x="5906" y="4298"/>
                    <a:pt x="5620" y="4584"/>
                    <a:pt x="5251" y="4584"/>
                  </a:cubicBezTo>
                  <a:cubicBezTo>
                    <a:pt x="4894" y="4584"/>
                    <a:pt x="4596" y="4298"/>
                    <a:pt x="4596" y="3929"/>
                  </a:cubicBezTo>
                  <a:cubicBezTo>
                    <a:pt x="4596" y="3572"/>
                    <a:pt x="4894" y="3275"/>
                    <a:pt x="5251" y="3275"/>
                  </a:cubicBezTo>
                  <a:close/>
                  <a:moveTo>
                    <a:pt x="9192" y="4584"/>
                  </a:moveTo>
                  <a:cubicBezTo>
                    <a:pt x="9549" y="4584"/>
                    <a:pt x="9847" y="4882"/>
                    <a:pt x="9847" y="5239"/>
                  </a:cubicBezTo>
                  <a:cubicBezTo>
                    <a:pt x="9847" y="5608"/>
                    <a:pt x="9549" y="5894"/>
                    <a:pt x="9192" y="5894"/>
                  </a:cubicBezTo>
                  <a:cubicBezTo>
                    <a:pt x="8823" y="5894"/>
                    <a:pt x="8525" y="5608"/>
                    <a:pt x="8525" y="5239"/>
                  </a:cubicBezTo>
                  <a:cubicBezTo>
                    <a:pt x="8525" y="4882"/>
                    <a:pt x="8823" y="4584"/>
                    <a:pt x="9192" y="4584"/>
                  </a:cubicBezTo>
                  <a:close/>
                  <a:moveTo>
                    <a:pt x="1322" y="6561"/>
                  </a:moveTo>
                  <a:cubicBezTo>
                    <a:pt x="1679" y="6561"/>
                    <a:pt x="1977" y="6846"/>
                    <a:pt x="1977" y="7215"/>
                  </a:cubicBezTo>
                  <a:cubicBezTo>
                    <a:pt x="1977" y="7573"/>
                    <a:pt x="1679" y="7870"/>
                    <a:pt x="1322" y="7870"/>
                  </a:cubicBezTo>
                  <a:cubicBezTo>
                    <a:pt x="953" y="7870"/>
                    <a:pt x="667" y="7573"/>
                    <a:pt x="667" y="7215"/>
                  </a:cubicBezTo>
                  <a:cubicBezTo>
                    <a:pt x="667" y="6846"/>
                    <a:pt x="953" y="6561"/>
                    <a:pt x="1322" y="6561"/>
                  </a:cubicBezTo>
                  <a:close/>
                  <a:moveTo>
                    <a:pt x="13121" y="0"/>
                  </a:moveTo>
                  <a:cubicBezTo>
                    <a:pt x="12395" y="0"/>
                    <a:pt x="11811" y="584"/>
                    <a:pt x="11811" y="1310"/>
                  </a:cubicBezTo>
                  <a:cubicBezTo>
                    <a:pt x="11811" y="1548"/>
                    <a:pt x="11883" y="1774"/>
                    <a:pt x="11990" y="1977"/>
                  </a:cubicBezTo>
                  <a:lnTo>
                    <a:pt x="9847" y="4120"/>
                  </a:lnTo>
                  <a:cubicBezTo>
                    <a:pt x="9656" y="4001"/>
                    <a:pt x="9430" y="3929"/>
                    <a:pt x="9192" y="3929"/>
                  </a:cubicBezTo>
                  <a:cubicBezTo>
                    <a:pt x="8775" y="3929"/>
                    <a:pt x="8406" y="4120"/>
                    <a:pt x="8168" y="4418"/>
                  </a:cubicBezTo>
                  <a:lnTo>
                    <a:pt x="6560" y="3965"/>
                  </a:lnTo>
                  <a:cubicBezTo>
                    <a:pt x="6560" y="3953"/>
                    <a:pt x="6560" y="3941"/>
                    <a:pt x="6560" y="3929"/>
                  </a:cubicBezTo>
                  <a:cubicBezTo>
                    <a:pt x="6560" y="3203"/>
                    <a:pt x="5977" y="2620"/>
                    <a:pt x="5251" y="2620"/>
                  </a:cubicBezTo>
                  <a:cubicBezTo>
                    <a:pt x="4524" y="2620"/>
                    <a:pt x="3941" y="3203"/>
                    <a:pt x="3941" y="3929"/>
                  </a:cubicBezTo>
                  <a:cubicBezTo>
                    <a:pt x="3941" y="4120"/>
                    <a:pt x="3977" y="4298"/>
                    <a:pt x="4060" y="4465"/>
                  </a:cubicBezTo>
                  <a:lnTo>
                    <a:pt x="2012" y="6096"/>
                  </a:lnTo>
                  <a:cubicBezTo>
                    <a:pt x="1810" y="5977"/>
                    <a:pt x="1572" y="5894"/>
                    <a:pt x="1322" y="5894"/>
                  </a:cubicBezTo>
                  <a:cubicBezTo>
                    <a:pt x="595" y="5894"/>
                    <a:pt x="0" y="6489"/>
                    <a:pt x="0" y="7215"/>
                  </a:cubicBezTo>
                  <a:cubicBezTo>
                    <a:pt x="0" y="7930"/>
                    <a:pt x="595" y="8525"/>
                    <a:pt x="1322" y="8525"/>
                  </a:cubicBezTo>
                  <a:cubicBezTo>
                    <a:pt x="2036" y="8525"/>
                    <a:pt x="2631" y="7930"/>
                    <a:pt x="2631" y="7215"/>
                  </a:cubicBezTo>
                  <a:cubicBezTo>
                    <a:pt x="2631" y="6977"/>
                    <a:pt x="2572" y="6763"/>
                    <a:pt x="2465" y="6573"/>
                  </a:cubicBezTo>
                  <a:lnTo>
                    <a:pt x="4465" y="4977"/>
                  </a:lnTo>
                  <a:cubicBezTo>
                    <a:pt x="4679" y="5144"/>
                    <a:pt x="4953" y="5239"/>
                    <a:pt x="5251" y="5239"/>
                  </a:cubicBezTo>
                  <a:cubicBezTo>
                    <a:pt x="5727" y="5239"/>
                    <a:pt x="6156" y="4977"/>
                    <a:pt x="6382" y="4596"/>
                  </a:cubicBezTo>
                  <a:lnTo>
                    <a:pt x="7894" y="5025"/>
                  </a:lnTo>
                  <a:cubicBezTo>
                    <a:pt x="7882" y="5096"/>
                    <a:pt x="7870" y="5168"/>
                    <a:pt x="7870" y="5239"/>
                  </a:cubicBezTo>
                  <a:cubicBezTo>
                    <a:pt x="7870" y="5965"/>
                    <a:pt x="8465" y="6561"/>
                    <a:pt x="9192" y="6561"/>
                  </a:cubicBezTo>
                  <a:cubicBezTo>
                    <a:pt x="9906" y="6561"/>
                    <a:pt x="10501" y="5965"/>
                    <a:pt x="10501" y="5239"/>
                  </a:cubicBezTo>
                  <a:cubicBezTo>
                    <a:pt x="10501" y="5001"/>
                    <a:pt x="10430" y="4775"/>
                    <a:pt x="10311" y="4584"/>
                  </a:cubicBezTo>
                  <a:lnTo>
                    <a:pt x="12454" y="2441"/>
                  </a:lnTo>
                  <a:cubicBezTo>
                    <a:pt x="12656" y="2548"/>
                    <a:pt x="12883" y="2620"/>
                    <a:pt x="13121" y="2620"/>
                  </a:cubicBezTo>
                  <a:cubicBezTo>
                    <a:pt x="13847" y="2620"/>
                    <a:pt x="14430" y="2036"/>
                    <a:pt x="14430" y="1310"/>
                  </a:cubicBezTo>
                  <a:cubicBezTo>
                    <a:pt x="14430" y="584"/>
                    <a:pt x="13847" y="0"/>
                    <a:pt x="131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124" name="Google Shape;306;p21">
            <a:extLst>
              <a:ext uri="{FF2B5EF4-FFF2-40B4-BE49-F238E27FC236}">
                <a16:creationId xmlns:a16="http://schemas.microsoft.com/office/drawing/2014/main" id="{0BAF8630-47C8-D293-CFBF-3A577BF3CDA1}"/>
              </a:ext>
            </a:extLst>
          </p:cNvPr>
          <p:cNvSpPr/>
          <p:nvPr/>
        </p:nvSpPr>
        <p:spPr>
          <a:xfrm>
            <a:off x="5395301" y="4574736"/>
            <a:ext cx="586760" cy="402868"/>
          </a:xfrm>
          <a:custGeom>
            <a:avLst/>
            <a:gdLst/>
            <a:ahLst/>
            <a:cxnLst/>
            <a:rect l="l" t="t" r="r" b="b"/>
            <a:pathLst>
              <a:path w="16372" h="11241" extrusionOk="0">
                <a:moveTo>
                  <a:pt x="8524" y="1470"/>
                </a:moveTo>
                <a:cubicBezTo>
                  <a:pt x="8856" y="1470"/>
                  <a:pt x="9218" y="1568"/>
                  <a:pt x="9656" y="1763"/>
                </a:cubicBezTo>
                <a:cubicBezTo>
                  <a:pt x="10930" y="2335"/>
                  <a:pt x="12192" y="2799"/>
                  <a:pt x="12585" y="2930"/>
                </a:cubicBezTo>
                <a:cubicBezTo>
                  <a:pt x="13037" y="4013"/>
                  <a:pt x="13633" y="5692"/>
                  <a:pt x="14026" y="6859"/>
                </a:cubicBezTo>
                <a:lnTo>
                  <a:pt x="13323" y="7323"/>
                </a:lnTo>
                <a:cubicBezTo>
                  <a:pt x="12811" y="6621"/>
                  <a:pt x="11740" y="5752"/>
                  <a:pt x="10704" y="4906"/>
                </a:cubicBezTo>
                <a:cubicBezTo>
                  <a:pt x="10013" y="4359"/>
                  <a:pt x="9358" y="3835"/>
                  <a:pt x="8954" y="3418"/>
                </a:cubicBezTo>
                <a:cubicBezTo>
                  <a:pt x="8881" y="3346"/>
                  <a:pt x="8787" y="3311"/>
                  <a:pt x="8693" y="3311"/>
                </a:cubicBezTo>
                <a:cubicBezTo>
                  <a:pt x="8648" y="3311"/>
                  <a:pt x="8603" y="3319"/>
                  <a:pt x="8561" y="3335"/>
                </a:cubicBezTo>
                <a:cubicBezTo>
                  <a:pt x="8299" y="3418"/>
                  <a:pt x="7299" y="3763"/>
                  <a:pt x="7239" y="3859"/>
                </a:cubicBezTo>
                <a:cubicBezTo>
                  <a:pt x="6879" y="4395"/>
                  <a:pt x="6507" y="4539"/>
                  <a:pt x="6190" y="4539"/>
                </a:cubicBezTo>
                <a:cubicBezTo>
                  <a:pt x="6036" y="4539"/>
                  <a:pt x="5895" y="4505"/>
                  <a:pt x="5775" y="4466"/>
                </a:cubicBezTo>
                <a:cubicBezTo>
                  <a:pt x="5656" y="4418"/>
                  <a:pt x="5644" y="4371"/>
                  <a:pt x="5632" y="4323"/>
                </a:cubicBezTo>
                <a:cubicBezTo>
                  <a:pt x="5548" y="3990"/>
                  <a:pt x="5941" y="3216"/>
                  <a:pt x="6465" y="2704"/>
                </a:cubicBezTo>
                <a:cubicBezTo>
                  <a:pt x="7289" y="1880"/>
                  <a:pt x="7844" y="1470"/>
                  <a:pt x="8524" y="1470"/>
                </a:cubicBezTo>
                <a:close/>
                <a:moveTo>
                  <a:pt x="5917" y="2192"/>
                </a:moveTo>
                <a:cubicBezTo>
                  <a:pt x="5405" y="2644"/>
                  <a:pt x="4715" y="3739"/>
                  <a:pt x="4894" y="4501"/>
                </a:cubicBezTo>
                <a:cubicBezTo>
                  <a:pt x="4965" y="4835"/>
                  <a:pt x="5203" y="5073"/>
                  <a:pt x="5536" y="5180"/>
                </a:cubicBezTo>
                <a:cubicBezTo>
                  <a:pt x="5758" y="5254"/>
                  <a:pt x="5976" y="5291"/>
                  <a:pt x="6186" y="5291"/>
                </a:cubicBezTo>
                <a:cubicBezTo>
                  <a:pt x="6787" y="5291"/>
                  <a:pt x="7331" y="4992"/>
                  <a:pt x="7763" y="4418"/>
                </a:cubicBezTo>
                <a:cubicBezTo>
                  <a:pt x="8001" y="4382"/>
                  <a:pt x="8477" y="4168"/>
                  <a:pt x="8596" y="4120"/>
                </a:cubicBezTo>
                <a:cubicBezTo>
                  <a:pt x="9025" y="4537"/>
                  <a:pt x="9608" y="5002"/>
                  <a:pt x="10228" y="5502"/>
                </a:cubicBezTo>
                <a:cubicBezTo>
                  <a:pt x="11335" y="6395"/>
                  <a:pt x="12597" y="7419"/>
                  <a:pt x="12883" y="8002"/>
                </a:cubicBezTo>
                <a:cubicBezTo>
                  <a:pt x="13014" y="8300"/>
                  <a:pt x="12871" y="8490"/>
                  <a:pt x="12764" y="8573"/>
                </a:cubicBezTo>
                <a:cubicBezTo>
                  <a:pt x="12669" y="8660"/>
                  <a:pt x="12549" y="8705"/>
                  <a:pt x="12447" y="8705"/>
                </a:cubicBezTo>
                <a:cubicBezTo>
                  <a:pt x="12395" y="8705"/>
                  <a:pt x="12348" y="8693"/>
                  <a:pt x="12311" y="8669"/>
                </a:cubicBezTo>
                <a:cubicBezTo>
                  <a:pt x="12025" y="8442"/>
                  <a:pt x="11132" y="7561"/>
                  <a:pt x="10394" y="6799"/>
                </a:cubicBezTo>
                <a:cubicBezTo>
                  <a:pt x="10321" y="6720"/>
                  <a:pt x="10224" y="6682"/>
                  <a:pt x="10125" y="6682"/>
                </a:cubicBezTo>
                <a:cubicBezTo>
                  <a:pt x="10030" y="6682"/>
                  <a:pt x="9934" y="6717"/>
                  <a:pt x="9858" y="6787"/>
                </a:cubicBezTo>
                <a:cubicBezTo>
                  <a:pt x="9716" y="6930"/>
                  <a:pt x="9704" y="7168"/>
                  <a:pt x="9847" y="7323"/>
                </a:cubicBezTo>
                <a:cubicBezTo>
                  <a:pt x="10025" y="7502"/>
                  <a:pt x="11168" y="8669"/>
                  <a:pt x="11692" y="9133"/>
                </a:cubicBezTo>
                <a:cubicBezTo>
                  <a:pt x="11644" y="9300"/>
                  <a:pt x="11501" y="9407"/>
                  <a:pt x="11418" y="9443"/>
                </a:cubicBezTo>
                <a:cubicBezTo>
                  <a:pt x="11303" y="9500"/>
                  <a:pt x="11184" y="9524"/>
                  <a:pt x="11082" y="9524"/>
                </a:cubicBezTo>
                <a:cubicBezTo>
                  <a:pt x="10974" y="9524"/>
                  <a:pt x="10884" y="9497"/>
                  <a:pt x="10835" y="9454"/>
                </a:cubicBezTo>
                <a:cubicBezTo>
                  <a:pt x="10823" y="9454"/>
                  <a:pt x="10823" y="9454"/>
                  <a:pt x="10823" y="9443"/>
                </a:cubicBezTo>
                <a:lnTo>
                  <a:pt x="10811" y="9443"/>
                </a:lnTo>
                <a:cubicBezTo>
                  <a:pt x="10358" y="9073"/>
                  <a:pt x="8668" y="7276"/>
                  <a:pt x="8418" y="6990"/>
                </a:cubicBezTo>
                <a:cubicBezTo>
                  <a:pt x="8342" y="6908"/>
                  <a:pt x="8240" y="6866"/>
                  <a:pt x="8137" y="6866"/>
                </a:cubicBezTo>
                <a:cubicBezTo>
                  <a:pt x="8046" y="6866"/>
                  <a:pt x="7955" y="6899"/>
                  <a:pt x="7882" y="6966"/>
                </a:cubicBezTo>
                <a:cubicBezTo>
                  <a:pt x="7727" y="7109"/>
                  <a:pt x="7715" y="7347"/>
                  <a:pt x="7858" y="7502"/>
                </a:cubicBezTo>
                <a:cubicBezTo>
                  <a:pt x="7870" y="7514"/>
                  <a:pt x="9454" y="9228"/>
                  <a:pt x="10156" y="9871"/>
                </a:cubicBezTo>
                <a:cubicBezTo>
                  <a:pt x="10085" y="10050"/>
                  <a:pt x="9930" y="10205"/>
                  <a:pt x="9751" y="10276"/>
                </a:cubicBezTo>
                <a:cubicBezTo>
                  <a:pt x="9700" y="10297"/>
                  <a:pt x="9639" y="10313"/>
                  <a:pt x="9575" y="10313"/>
                </a:cubicBezTo>
                <a:cubicBezTo>
                  <a:pt x="9492" y="10313"/>
                  <a:pt x="9403" y="10285"/>
                  <a:pt x="9323" y="10205"/>
                </a:cubicBezTo>
                <a:lnTo>
                  <a:pt x="9311" y="10205"/>
                </a:lnTo>
                <a:cubicBezTo>
                  <a:pt x="9311" y="10205"/>
                  <a:pt x="9311" y="10205"/>
                  <a:pt x="9311" y="10193"/>
                </a:cubicBezTo>
                <a:cubicBezTo>
                  <a:pt x="8763" y="9740"/>
                  <a:pt x="8215" y="9157"/>
                  <a:pt x="8001" y="8931"/>
                </a:cubicBezTo>
                <a:cubicBezTo>
                  <a:pt x="7925" y="8849"/>
                  <a:pt x="7823" y="8807"/>
                  <a:pt x="7720" y="8807"/>
                </a:cubicBezTo>
                <a:cubicBezTo>
                  <a:pt x="7629" y="8807"/>
                  <a:pt x="7538" y="8840"/>
                  <a:pt x="7465" y="8907"/>
                </a:cubicBezTo>
                <a:cubicBezTo>
                  <a:pt x="7310" y="9050"/>
                  <a:pt x="7310" y="9288"/>
                  <a:pt x="7453" y="9443"/>
                </a:cubicBezTo>
                <a:cubicBezTo>
                  <a:pt x="7691" y="9705"/>
                  <a:pt x="8061" y="10097"/>
                  <a:pt x="8477" y="10478"/>
                </a:cubicBezTo>
                <a:cubicBezTo>
                  <a:pt x="8430" y="10478"/>
                  <a:pt x="8382" y="10490"/>
                  <a:pt x="8311" y="10490"/>
                </a:cubicBezTo>
                <a:cubicBezTo>
                  <a:pt x="8049" y="10490"/>
                  <a:pt x="7596" y="10324"/>
                  <a:pt x="7382" y="10169"/>
                </a:cubicBezTo>
                <a:cubicBezTo>
                  <a:pt x="7120" y="10002"/>
                  <a:pt x="5453" y="8752"/>
                  <a:pt x="4012" y="7549"/>
                </a:cubicBezTo>
                <a:cubicBezTo>
                  <a:pt x="3810" y="7383"/>
                  <a:pt x="3465" y="7014"/>
                  <a:pt x="3155" y="6692"/>
                </a:cubicBezTo>
                <a:cubicBezTo>
                  <a:pt x="2929" y="6454"/>
                  <a:pt x="2715" y="6252"/>
                  <a:pt x="2584" y="6121"/>
                </a:cubicBezTo>
                <a:cubicBezTo>
                  <a:pt x="2893" y="5085"/>
                  <a:pt x="3358" y="3537"/>
                  <a:pt x="3608" y="2192"/>
                </a:cubicBezTo>
                <a:close/>
                <a:moveTo>
                  <a:pt x="738" y="1"/>
                </a:moveTo>
                <a:lnTo>
                  <a:pt x="738" y="763"/>
                </a:lnTo>
                <a:cubicBezTo>
                  <a:pt x="1786" y="870"/>
                  <a:pt x="2608" y="1013"/>
                  <a:pt x="2989" y="1203"/>
                </a:cubicBezTo>
                <a:cubicBezTo>
                  <a:pt x="2786" y="2858"/>
                  <a:pt x="1881" y="5764"/>
                  <a:pt x="1607" y="6657"/>
                </a:cubicBezTo>
                <a:lnTo>
                  <a:pt x="0" y="6657"/>
                </a:lnTo>
                <a:lnTo>
                  <a:pt x="0" y="7395"/>
                </a:lnTo>
                <a:lnTo>
                  <a:pt x="1881" y="7395"/>
                </a:lnTo>
                <a:cubicBezTo>
                  <a:pt x="2048" y="7395"/>
                  <a:pt x="2191" y="7323"/>
                  <a:pt x="2238" y="7168"/>
                </a:cubicBezTo>
                <a:cubicBezTo>
                  <a:pt x="2250" y="7145"/>
                  <a:pt x="2286" y="7061"/>
                  <a:pt x="2334" y="6907"/>
                </a:cubicBezTo>
                <a:cubicBezTo>
                  <a:pt x="2417" y="7002"/>
                  <a:pt x="2512" y="7109"/>
                  <a:pt x="2608" y="7216"/>
                </a:cubicBezTo>
                <a:cubicBezTo>
                  <a:pt x="2941" y="7561"/>
                  <a:pt x="3298" y="7930"/>
                  <a:pt x="3524" y="8133"/>
                </a:cubicBezTo>
                <a:cubicBezTo>
                  <a:pt x="4941" y="9312"/>
                  <a:pt x="6632" y="10586"/>
                  <a:pt x="6965" y="10800"/>
                </a:cubicBezTo>
                <a:cubicBezTo>
                  <a:pt x="7239" y="10978"/>
                  <a:pt x="7846" y="11240"/>
                  <a:pt x="8311" y="11240"/>
                </a:cubicBezTo>
                <a:cubicBezTo>
                  <a:pt x="8680" y="11240"/>
                  <a:pt x="8965" y="11157"/>
                  <a:pt x="9168" y="10990"/>
                </a:cubicBezTo>
                <a:cubicBezTo>
                  <a:pt x="9295" y="11043"/>
                  <a:pt x="9431" y="11069"/>
                  <a:pt x="9572" y="11069"/>
                </a:cubicBezTo>
                <a:cubicBezTo>
                  <a:pt x="9720" y="11069"/>
                  <a:pt x="9872" y="11040"/>
                  <a:pt x="10025" y="10978"/>
                </a:cubicBezTo>
                <a:cubicBezTo>
                  <a:pt x="10370" y="10848"/>
                  <a:pt x="10644" y="10586"/>
                  <a:pt x="10811" y="10252"/>
                </a:cubicBezTo>
                <a:cubicBezTo>
                  <a:pt x="10902" y="10274"/>
                  <a:pt x="10996" y="10285"/>
                  <a:pt x="11092" y="10285"/>
                </a:cubicBezTo>
                <a:cubicBezTo>
                  <a:pt x="11311" y="10285"/>
                  <a:pt x="11540" y="10229"/>
                  <a:pt x="11763" y="10121"/>
                </a:cubicBezTo>
                <a:cubicBezTo>
                  <a:pt x="12061" y="9966"/>
                  <a:pt x="12275" y="9728"/>
                  <a:pt x="12394" y="9454"/>
                </a:cubicBezTo>
                <a:cubicBezTo>
                  <a:pt x="12422" y="9457"/>
                  <a:pt x="12449" y="9458"/>
                  <a:pt x="12476" y="9458"/>
                </a:cubicBezTo>
                <a:cubicBezTo>
                  <a:pt x="12748" y="9458"/>
                  <a:pt x="13024" y="9350"/>
                  <a:pt x="13252" y="9145"/>
                </a:cubicBezTo>
                <a:cubicBezTo>
                  <a:pt x="13597" y="8859"/>
                  <a:pt x="13740" y="8431"/>
                  <a:pt x="13657" y="8002"/>
                </a:cubicBezTo>
                <a:lnTo>
                  <a:pt x="14264" y="7597"/>
                </a:lnTo>
                <a:cubicBezTo>
                  <a:pt x="14299" y="7728"/>
                  <a:pt x="14335" y="7895"/>
                  <a:pt x="14371" y="7978"/>
                </a:cubicBezTo>
                <a:cubicBezTo>
                  <a:pt x="14407" y="8145"/>
                  <a:pt x="14561" y="8288"/>
                  <a:pt x="14728" y="8288"/>
                </a:cubicBezTo>
                <a:lnTo>
                  <a:pt x="16371" y="8288"/>
                </a:lnTo>
                <a:lnTo>
                  <a:pt x="16371" y="7395"/>
                </a:lnTo>
                <a:lnTo>
                  <a:pt x="15014" y="7395"/>
                </a:lnTo>
                <a:cubicBezTo>
                  <a:pt x="14657" y="6359"/>
                  <a:pt x="13609" y="3228"/>
                  <a:pt x="13025" y="1965"/>
                </a:cubicBezTo>
                <a:cubicBezTo>
                  <a:pt x="13573" y="1775"/>
                  <a:pt x="14728" y="1501"/>
                  <a:pt x="16371" y="1430"/>
                </a:cubicBezTo>
                <a:lnTo>
                  <a:pt x="16371" y="680"/>
                </a:lnTo>
                <a:cubicBezTo>
                  <a:pt x="13835" y="775"/>
                  <a:pt x="12394" y="1430"/>
                  <a:pt x="12335" y="1454"/>
                </a:cubicBezTo>
                <a:cubicBezTo>
                  <a:pt x="12240" y="1501"/>
                  <a:pt x="12156" y="1584"/>
                  <a:pt x="12121" y="1692"/>
                </a:cubicBezTo>
                <a:cubicBezTo>
                  <a:pt x="12097" y="1787"/>
                  <a:pt x="12109" y="1882"/>
                  <a:pt x="12144" y="1965"/>
                </a:cubicBezTo>
                <a:cubicBezTo>
                  <a:pt x="11573" y="1751"/>
                  <a:pt x="10775" y="1442"/>
                  <a:pt x="9977" y="1084"/>
                </a:cubicBezTo>
                <a:cubicBezTo>
                  <a:pt x="9438" y="845"/>
                  <a:pt x="8974" y="735"/>
                  <a:pt x="8551" y="735"/>
                </a:cubicBezTo>
                <a:cubicBezTo>
                  <a:pt x="7901" y="735"/>
                  <a:pt x="7347" y="994"/>
                  <a:pt x="6763" y="1442"/>
                </a:cubicBezTo>
                <a:lnTo>
                  <a:pt x="3727" y="1442"/>
                </a:lnTo>
                <a:cubicBezTo>
                  <a:pt x="3751" y="1299"/>
                  <a:pt x="3762" y="1192"/>
                  <a:pt x="3774" y="1084"/>
                </a:cubicBezTo>
                <a:cubicBezTo>
                  <a:pt x="3774" y="977"/>
                  <a:pt x="3727" y="846"/>
                  <a:pt x="3643" y="775"/>
                </a:cubicBezTo>
                <a:cubicBezTo>
                  <a:pt x="3191" y="346"/>
                  <a:pt x="1786" y="120"/>
                  <a:pt x="738" y="1"/>
                </a:cubicBezTo>
                <a:close/>
              </a:path>
            </a:pathLst>
          </a:custGeom>
          <a:solidFill>
            <a:srgbClr val="002E4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grpSp>
        <p:nvGrpSpPr>
          <p:cNvPr id="125" name="Google Shape;315;p21">
            <a:extLst>
              <a:ext uri="{FF2B5EF4-FFF2-40B4-BE49-F238E27FC236}">
                <a16:creationId xmlns:a16="http://schemas.microsoft.com/office/drawing/2014/main" id="{A4B5B589-B4A5-D287-52D2-AA0A45E3A65D}"/>
              </a:ext>
            </a:extLst>
          </p:cNvPr>
          <p:cNvGrpSpPr/>
          <p:nvPr/>
        </p:nvGrpSpPr>
        <p:grpSpPr>
          <a:xfrm>
            <a:off x="5353257" y="2295185"/>
            <a:ext cx="609373" cy="608119"/>
            <a:chOff x="4338436" y="2512397"/>
            <a:chExt cx="481652" cy="480661"/>
          </a:xfrm>
          <a:solidFill>
            <a:srgbClr val="002E48"/>
          </a:solidFill>
        </p:grpSpPr>
        <p:sp>
          <p:nvSpPr>
            <p:cNvPr id="126" name="Google Shape;316;p21">
              <a:extLst>
                <a:ext uri="{FF2B5EF4-FFF2-40B4-BE49-F238E27FC236}">
                  <a16:creationId xmlns:a16="http://schemas.microsoft.com/office/drawing/2014/main" id="{BF249BF6-7AE8-84D5-E17A-AA5D1B3442ED}"/>
                </a:ext>
              </a:extLst>
            </p:cNvPr>
            <p:cNvSpPr/>
            <p:nvPr/>
          </p:nvSpPr>
          <p:spPr>
            <a:xfrm>
              <a:off x="4540132" y="2622026"/>
              <a:ext cx="63425" cy="63425"/>
            </a:xfrm>
            <a:custGeom>
              <a:avLst/>
              <a:gdLst/>
              <a:ahLst/>
              <a:cxnLst/>
              <a:rect l="l" t="t" r="r" b="b"/>
              <a:pathLst>
                <a:path w="2239" h="2239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0"/>
                  </a:moveTo>
                  <a:cubicBezTo>
                    <a:pt x="132" y="0"/>
                    <a:pt x="1" y="131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39"/>
                    <a:pt x="286" y="2239"/>
                  </a:cubicBezTo>
                  <a:lnTo>
                    <a:pt x="1953" y="2239"/>
                  </a:lnTo>
                  <a:cubicBezTo>
                    <a:pt x="2108" y="2239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1"/>
                    <a:pt x="2108" y="0"/>
                    <a:pt x="19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7" name="Google Shape;317;p21">
              <a:extLst>
                <a:ext uri="{FF2B5EF4-FFF2-40B4-BE49-F238E27FC236}">
                  <a16:creationId xmlns:a16="http://schemas.microsoft.com/office/drawing/2014/main" id="{BA3DD80A-8AF2-1715-A4BD-B6E940ADE801}"/>
                </a:ext>
              </a:extLst>
            </p:cNvPr>
            <p:cNvSpPr/>
            <p:nvPr/>
          </p:nvSpPr>
          <p:spPr>
            <a:xfrm>
              <a:off x="4540132" y="2542084"/>
              <a:ext cx="63425" cy="63085"/>
            </a:xfrm>
            <a:custGeom>
              <a:avLst/>
              <a:gdLst/>
              <a:ahLst/>
              <a:cxnLst/>
              <a:rect l="l" t="t" r="r" b="b"/>
              <a:pathLst>
                <a:path w="2239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596" y="1786"/>
                  </a:lnTo>
                  <a:lnTo>
                    <a:pt x="596" y="596"/>
                  </a:lnTo>
                  <a:close/>
                  <a:moveTo>
                    <a:pt x="286" y="1"/>
                  </a:moveTo>
                  <a:cubicBezTo>
                    <a:pt x="132" y="1"/>
                    <a:pt x="1" y="132"/>
                    <a:pt x="1" y="286"/>
                  </a:cubicBezTo>
                  <a:lnTo>
                    <a:pt x="1" y="1953"/>
                  </a:lnTo>
                  <a:cubicBezTo>
                    <a:pt x="1" y="2108"/>
                    <a:pt x="132" y="2227"/>
                    <a:pt x="286" y="2227"/>
                  </a:cubicBezTo>
                  <a:lnTo>
                    <a:pt x="1953" y="2227"/>
                  </a:lnTo>
                  <a:cubicBezTo>
                    <a:pt x="2108" y="2227"/>
                    <a:pt x="2239" y="2108"/>
                    <a:pt x="2239" y="1953"/>
                  </a:cubicBezTo>
                  <a:lnTo>
                    <a:pt x="2239" y="286"/>
                  </a:lnTo>
                  <a:cubicBezTo>
                    <a:pt x="2239" y="132"/>
                    <a:pt x="2108" y="1"/>
                    <a:pt x="19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8" name="Google Shape;318;p21">
              <a:extLst>
                <a:ext uri="{FF2B5EF4-FFF2-40B4-BE49-F238E27FC236}">
                  <a16:creationId xmlns:a16="http://schemas.microsoft.com/office/drawing/2014/main" id="{7A15E68F-8D87-B0A5-B033-F5CB2EC70E09}"/>
                </a:ext>
              </a:extLst>
            </p:cNvPr>
            <p:cNvSpPr/>
            <p:nvPr/>
          </p:nvSpPr>
          <p:spPr>
            <a:xfrm>
              <a:off x="4459850" y="2622026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0"/>
                  </a:moveTo>
                  <a:cubicBezTo>
                    <a:pt x="96" y="0"/>
                    <a:pt x="1" y="179"/>
                    <a:pt x="1" y="334"/>
                  </a:cubicBezTo>
                  <a:lnTo>
                    <a:pt x="1" y="2036"/>
                  </a:lnTo>
                  <a:cubicBezTo>
                    <a:pt x="1" y="2191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1"/>
                    <a:pt x="2239" y="2036"/>
                  </a:cubicBezTo>
                  <a:lnTo>
                    <a:pt x="2239" y="334"/>
                  </a:lnTo>
                  <a:cubicBezTo>
                    <a:pt x="2239" y="179"/>
                    <a:pt x="2108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9" name="Google Shape;319;p21">
              <a:extLst>
                <a:ext uri="{FF2B5EF4-FFF2-40B4-BE49-F238E27FC236}">
                  <a16:creationId xmlns:a16="http://schemas.microsoft.com/office/drawing/2014/main" id="{90DAFE8A-5CD7-D9D8-3144-54CBA6C37C05}"/>
                </a:ext>
              </a:extLst>
            </p:cNvPr>
            <p:cNvSpPr/>
            <p:nvPr/>
          </p:nvSpPr>
          <p:spPr>
            <a:xfrm>
              <a:off x="4459850" y="2542084"/>
              <a:ext cx="63454" cy="63085"/>
            </a:xfrm>
            <a:custGeom>
              <a:avLst/>
              <a:gdLst/>
              <a:ahLst/>
              <a:cxnLst/>
              <a:rect l="l" t="t" r="r" b="b"/>
              <a:pathLst>
                <a:path w="2240" h="2227" extrusionOk="0">
                  <a:moveTo>
                    <a:pt x="1644" y="596"/>
                  </a:moveTo>
                  <a:lnTo>
                    <a:pt x="1644" y="1786"/>
                  </a:lnTo>
                  <a:lnTo>
                    <a:pt x="608" y="1786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67"/>
                    <a:pt x="1" y="322"/>
                  </a:cubicBezTo>
                  <a:lnTo>
                    <a:pt x="1" y="2025"/>
                  </a:lnTo>
                  <a:cubicBezTo>
                    <a:pt x="1" y="2179"/>
                    <a:pt x="96" y="2227"/>
                    <a:pt x="251" y="2227"/>
                  </a:cubicBezTo>
                  <a:lnTo>
                    <a:pt x="1954" y="2227"/>
                  </a:lnTo>
                  <a:cubicBezTo>
                    <a:pt x="2108" y="2227"/>
                    <a:pt x="2239" y="2179"/>
                    <a:pt x="2239" y="2025"/>
                  </a:cubicBezTo>
                  <a:lnTo>
                    <a:pt x="2239" y="322"/>
                  </a:lnTo>
                  <a:cubicBezTo>
                    <a:pt x="2239" y="167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0" name="Google Shape;320;p21">
              <a:extLst>
                <a:ext uri="{FF2B5EF4-FFF2-40B4-BE49-F238E27FC236}">
                  <a16:creationId xmlns:a16="http://schemas.microsoft.com/office/drawing/2014/main" id="{EEEF42B8-21B3-6399-F548-23622A015C34}"/>
                </a:ext>
              </a:extLst>
            </p:cNvPr>
            <p:cNvSpPr/>
            <p:nvPr/>
          </p:nvSpPr>
          <p:spPr>
            <a:xfrm>
              <a:off x="4459850" y="2702279"/>
              <a:ext cx="63454" cy="67504"/>
            </a:xfrm>
            <a:custGeom>
              <a:avLst/>
              <a:gdLst/>
              <a:ahLst/>
              <a:cxnLst/>
              <a:rect l="l" t="t" r="r" b="b"/>
              <a:pathLst>
                <a:path w="2240" h="2383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80"/>
                    <a:pt x="1" y="334"/>
                  </a:cubicBezTo>
                  <a:lnTo>
                    <a:pt x="1" y="2037"/>
                  </a:lnTo>
                  <a:cubicBezTo>
                    <a:pt x="1" y="2192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192"/>
                    <a:pt x="2239" y="2037"/>
                  </a:cubicBezTo>
                  <a:lnTo>
                    <a:pt x="2239" y="334"/>
                  </a:lnTo>
                  <a:cubicBezTo>
                    <a:pt x="2239" y="180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1" name="Google Shape;321;p21">
              <a:extLst>
                <a:ext uri="{FF2B5EF4-FFF2-40B4-BE49-F238E27FC236}">
                  <a16:creationId xmlns:a16="http://schemas.microsoft.com/office/drawing/2014/main" id="{7E5F8319-3E94-A489-399F-117ED5C9D91E}"/>
                </a:ext>
              </a:extLst>
            </p:cNvPr>
            <p:cNvSpPr/>
            <p:nvPr/>
          </p:nvSpPr>
          <p:spPr>
            <a:xfrm>
              <a:off x="4459850" y="2782221"/>
              <a:ext cx="63454" cy="67476"/>
            </a:xfrm>
            <a:custGeom>
              <a:avLst/>
              <a:gdLst/>
              <a:ahLst/>
              <a:cxnLst/>
              <a:rect l="l" t="t" r="r" b="b"/>
              <a:pathLst>
                <a:path w="2240" h="2382" extrusionOk="0">
                  <a:moveTo>
                    <a:pt x="1644" y="596"/>
                  </a:moveTo>
                  <a:lnTo>
                    <a:pt x="1644" y="1787"/>
                  </a:lnTo>
                  <a:lnTo>
                    <a:pt x="608" y="1787"/>
                  </a:lnTo>
                  <a:lnTo>
                    <a:pt x="608" y="596"/>
                  </a:lnTo>
                  <a:close/>
                  <a:moveTo>
                    <a:pt x="251" y="1"/>
                  </a:moveTo>
                  <a:cubicBezTo>
                    <a:pt x="96" y="1"/>
                    <a:pt x="1" y="191"/>
                    <a:pt x="1" y="346"/>
                  </a:cubicBezTo>
                  <a:lnTo>
                    <a:pt x="1" y="2049"/>
                  </a:lnTo>
                  <a:cubicBezTo>
                    <a:pt x="1" y="2203"/>
                    <a:pt x="96" y="2382"/>
                    <a:pt x="251" y="2382"/>
                  </a:cubicBezTo>
                  <a:lnTo>
                    <a:pt x="1954" y="2382"/>
                  </a:lnTo>
                  <a:cubicBezTo>
                    <a:pt x="2108" y="2382"/>
                    <a:pt x="2239" y="2203"/>
                    <a:pt x="2239" y="2049"/>
                  </a:cubicBezTo>
                  <a:lnTo>
                    <a:pt x="2239" y="346"/>
                  </a:lnTo>
                  <a:cubicBezTo>
                    <a:pt x="2239" y="191"/>
                    <a:pt x="2108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2" name="Google Shape;322;p21">
              <a:extLst>
                <a:ext uri="{FF2B5EF4-FFF2-40B4-BE49-F238E27FC236}">
                  <a16:creationId xmlns:a16="http://schemas.microsoft.com/office/drawing/2014/main" id="{95F4E38B-F296-DDA7-301D-3E89E8CD5B19}"/>
                </a:ext>
              </a:extLst>
            </p:cNvPr>
            <p:cNvSpPr/>
            <p:nvPr/>
          </p:nvSpPr>
          <p:spPr>
            <a:xfrm>
              <a:off x="4658175" y="2815960"/>
              <a:ext cx="67476" cy="63425"/>
            </a:xfrm>
            <a:custGeom>
              <a:avLst/>
              <a:gdLst/>
              <a:ahLst/>
              <a:cxnLst/>
              <a:rect l="l" t="t" r="r" b="b"/>
              <a:pathLst>
                <a:path w="2382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79" y="2239"/>
                    <a:pt x="334" y="2239"/>
                  </a:cubicBezTo>
                  <a:lnTo>
                    <a:pt x="2037" y="2239"/>
                  </a:lnTo>
                  <a:cubicBezTo>
                    <a:pt x="2192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3" name="Google Shape;323;p21">
              <a:extLst>
                <a:ext uri="{FF2B5EF4-FFF2-40B4-BE49-F238E27FC236}">
                  <a16:creationId xmlns:a16="http://schemas.microsoft.com/office/drawing/2014/main" id="{06E8F12E-B87E-34D2-7791-64C5ED26155D}"/>
                </a:ext>
              </a:extLst>
            </p:cNvPr>
            <p:cNvSpPr/>
            <p:nvPr/>
          </p:nvSpPr>
          <p:spPr>
            <a:xfrm>
              <a:off x="4658175" y="2736018"/>
              <a:ext cx="67476" cy="63114"/>
            </a:xfrm>
            <a:custGeom>
              <a:avLst/>
              <a:gdLst/>
              <a:ahLst/>
              <a:cxnLst/>
              <a:rect l="l" t="t" r="r" b="b"/>
              <a:pathLst>
                <a:path w="2382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34" y="1"/>
                  </a:moveTo>
                  <a:cubicBezTo>
                    <a:pt x="179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92" y="1"/>
                    <a:pt x="20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4" name="Google Shape;324;p21">
              <a:extLst>
                <a:ext uri="{FF2B5EF4-FFF2-40B4-BE49-F238E27FC236}">
                  <a16:creationId xmlns:a16="http://schemas.microsoft.com/office/drawing/2014/main" id="{DACB5F59-A869-FD78-2C4C-56D0FA0E174E}"/>
                </a:ext>
              </a:extLst>
            </p:cNvPr>
            <p:cNvSpPr/>
            <p:nvPr/>
          </p:nvSpPr>
          <p:spPr>
            <a:xfrm>
              <a:off x="4645711" y="2622366"/>
              <a:ext cx="67476" cy="67136"/>
            </a:xfrm>
            <a:custGeom>
              <a:avLst/>
              <a:gdLst/>
              <a:ahLst/>
              <a:cxnLst/>
              <a:rect l="l" t="t" r="r" b="b"/>
              <a:pathLst>
                <a:path w="2382" h="2370" extrusionOk="0">
                  <a:moveTo>
                    <a:pt x="1786" y="584"/>
                  </a:moveTo>
                  <a:lnTo>
                    <a:pt x="1786" y="1774"/>
                  </a:lnTo>
                  <a:lnTo>
                    <a:pt x="596" y="1774"/>
                  </a:lnTo>
                  <a:lnTo>
                    <a:pt x="596" y="584"/>
                  </a:lnTo>
                  <a:close/>
                  <a:moveTo>
                    <a:pt x="334" y="0"/>
                  </a:moveTo>
                  <a:cubicBezTo>
                    <a:pt x="179" y="0"/>
                    <a:pt x="0" y="167"/>
                    <a:pt x="0" y="322"/>
                  </a:cubicBezTo>
                  <a:lnTo>
                    <a:pt x="0" y="2024"/>
                  </a:lnTo>
                  <a:cubicBezTo>
                    <a:pt x="0" y="2179"/>
                    <a:pt x="179" y="2370"/>
                    <a:pt x="334" y="2370"/>
                  </a:cubicBezTo>
                  <a:lnTo>
                    <a:pt x="2036" y="2370"/>
                  </a:lnTo>
                  <a:cubicBezTo>
                    <a:pt x="2191" y="2370"/>
                    <a:pt x="2381" y="2179"/>
                    <a:pt x="2381" y="2024"/>
                  </a:cubicBezTo>
                  <a:lnTo>
                    <a:pt x="2381" y="322"/>
                  </a:lnTo>
                  <a:cubicBezTo>
                    <a:pt x="2381" y="167"/>
                    <a:pt x="2191" y="0"/>
                    <a:pt x="20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5" name="Google Shape;325;p21">
              <a:extLst>
                <a:ext uri="{FF2B5EF4-FFF2-40B4-BE49-F238E27FC236}">
                  <a16:creationId xmlns:a16="http://schemas.microsoft.com/office/drawing/2014/main" id="{37DE3CBA-E2BF-321D-8C44-E65DC8781F35}"/>
                </a:ext>
              </a:extLst>
            </p:cNvPr>
            <p:cNvSpPr/>
            <p:nvPr/>
          </p:nvSpPr>
          <p:spPr>
            <a:xfrm>
              <a:off x="4658175" y="2896242"/>
              <a:ext cx="67476" cy="63085"/>
            </a:xfrm>
            <a:custGeom>
              <a:avLst/>
              <a:gdLst/>
              <a:ahLst/>
              <a:cxnLst/>
              <a:rect l="l" t="t" r="r" b="b"/>
              <a:pathLst>
                <a:path w="2382" h="2227" extrusionOk="0">
                  <a:moveTo>
                    <a:pt x="1787" y="595"/>
                  </a:moveTo>
                  <a:lnTo>
                    <a:pt x="1787" y="1631"/>
                  </a:lnTo>
                  <a:lnTo>
                    <a:pt x="596" y="1631"/>
                  </a:lnTo>
                  <a:lnTo>
                    <a:pt x="596" y="595"/>
                  </a:lnTo>
                  <a:close/>
                  <a:moveTo>
                    <a:pt x="334" y="0"/>
                  </a:moveTo>
                  <a:cubicBezTo>
                    <a:pt x="179" y="0"/>
                    <a:pt x="1" y="131"/>
                    <a:pt x="1" y="286"/>
                  </a:cubicBezTo>
                  <a:lnTo>
                    <a:pt x="1" y="1988"/>
                  </a:lnTo>
                  <a:cubicBezTo>
                    <a:pt x="1" y="2143"/>
                    <a:pt x="179" y="2227"/>
                    <a:pt x="334" y="2227"/>
                  </a:cubicBezTo>
                  <a:lnTo>
                    <a:pt x="2037" y="2227"/>
                  </a:lnTo>
                  <a:cubicBezTo>
                    <a:pt x="2192" y="2227"/>
                    <a:pt x="2382" y="2143"/>
                    <a:pt x="2382" y="1988"/>
                  </a:cubicBezTo>
                  <a:lnTo>
                    <a:pt x="2382" y="286"/>
                  </a:lnTo>
                  <a:cubicBezTo>
                    <a:pt x="2382" y="131"/>
                    <a:pt x="2192" y="0"/>
                    <a:pt x="20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6" name="Google Shape;326;p21">
              <a:extLst>
                <a:ext uri="{FF2B5EF4-FFF2-40B4-BE49-F238E27FC236}">
                  <a16:creationId xmlns:a16="http://schemas.microsoft.com/office/drawing/2014/main" id="{F463F880-5D94-8855-A8AF-2CA45417A91D}"/>
                </a:ext>
              </a:extLst>
            </p:cNvPr>
            <p:cNvSpPr/>
            <p:nvPr/>
          </p:nvSpPr>
          <p:spPr>
            <a:xfrm>
              <a:off x="4578233" y="2815960"/>
              <a:ext cx="67504" cy="63425"/>
            </a:xfrm>
            <a:custGeom>
              <a:avLst/>
              <a:gdLst/>
              <a:ahLst/>
              <a:cxnLst/>
              <a:rect l="l" t="t" r="r" b="b"/>
              <a:pathLst>
                <a:path w="2383" h="2239" extrusionOk="0">
                  <a:moveTo>
                    <a:pt x="1787" y="596"/>
                  </a:moveTo>
                  <a:lnTo>
                    <a:pt x="1787" y="1643"/>
                  </a:lnTo>
                  <a:lnTo>
                    <a:pt x="596" y="1643"/>
                  </a:lnTo>
                  <a:lnTo>
                    <a:pt x="596" y="596"/>
                  </a:lnTo>
                  <a:close/>
                  <a:moveTo>
                    <a:pt x="322" y="0"/>
                  </a:moveTo>
                  <a:cubicBezTo>
                    <a:pt x="168" y="0"/>
                    <a:pt x="1" y="131"/>
                    <a:pt x="1" y="286"/>
                  </a:cubicBezTo>
                  <a:lnTo>
                    <a:pt x="1" y="1989"/>
                  </a:lnTo>
                  <a:cubicBezTo>
                    <a:pt x="1" y="2144"/>
                    <a:pt x="168" y="2239"/>
                    <a:pt x="322" y="2239"/>
                  </a:cubicBezTo>
                  <a:lnTo>
                    <a:pt x="2025" y="2239"/>
                  </a:lnTo>
                  <a:cubicBezTo>
                    <a:pt x="2180" y="2239"/>
                    <a:pt x="2382" y="2144"/>
                    <a:pt x="2382" y="1989"/>
                  </a:cubicBezTo>
                  <a:lnTo>
                    <a:pt x="2382" y="286"/>
                  </a:lnTo>
                  <a:cubicBezTo>
                    <a:pt x="2382" y="131"/>
                    <a:pt x="2180" y="0"/>
                    <a:pt x="20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7" name="Google Shape;327;p21">
              <a:extLst>
                <a:ext uri="{FF2B5EF4-FFF2-40B4-BE49-F238E27FC236}">
                  <a16:creationId xmlns:a16="http://schemas.microsoft.com/office/drawing/2014/main" id="{75D5895B-2F85-67E7-1801-3517BA41BA18}"/>
                </a:ext>
              </a:extLst>
            </p:cNvPr>
            <p:cNvSpPr/>
            <p:nvPr/>
          </p:nvSpPr>
          <p:spPr>
            <a:xfrm>
              <a:off x="4578233" y="2736018"/>
              <a:ext cx="67504" cy="63114"/>
            </a:xfrm>
            <a:custGeom>
              <a:avLst/>
              <a:gdLst/>
              <a:ahLst/>
              <a:cxnLst/>
              <a:rect l="l" t="t" r="r" b="b"/>
              <a:pathLst>
                <a:path w="2383" h="2228" extrusionOk="0">
                  <a:moveTo>
                    <a:pt x="1787" y="596"/>
                  </a:moveTo>
                  <a:lnTo>
                    <a:pt x="1787" y="1632"/>
                  </a:lnTo>
                  <a:lnTo>
                    <a:pt x="596" y="1632"/>
                  </a:lnTo>
                  <a:lnTo>
                    <a:pt x="596" y="596"/>
                  </a:lnTo>
                  <a:close/>
                  <a:moveTo>
                    <a:pt x="322" y="1"/>
                  </a:moveTo>
                  <a:cubicBezTo>
                    <a:pt x="168" y="1"/>
                    <a:pt x="1" y="120"/>
                    <a:pt x="1" y="274"/>
                  </a:cubicBezTo>
                  <a:lnTo>
                    <a:pt x="1" y="1977"/>
                  </a:lnTo>
                  <a:cubicBezTo>
                    <a:pt x="1" y="2132"/>
                    <a:pt x="168" y="2227"/>
                    <a:pt x="322" y="2227"/>
                  </a:cubicBezTo>
                  <a:lnTo>
                    <a:pt x="2025" y="2227"/>
                  </a:lnTo>
                  <a:cubicBezTo>
                    <a:pt x="2180" y="2227"/>
                    <a:pt x="2382" y="2132"/>
                    <a:pt x="2382" y="1977"/>
                  </a:cubicBezTo>
                  <a:lnTo>
                    <a:pt x="2382" y="274"/>
                  </a:lnTo>
                  <a:cubicBezTo>
                    <a:pt x="2382" y="120"/>
                    <a:pt x="2180" y="1"/>
                    <a:pt x="20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8" name="Google Shape;328;p21">
              <a:extLst>
                <a:ext uri="{FF2B5EF4-FFF2-40B4-BE49-F238E27FC236}">
                  <a16:creationId xmlns:a16="http://schemas.microsoft.com/office/drawing/2014/main" id="{3BDD2116-F165-3BFD-0642-4DFEEA10105E}"/>
                </a:ext>
              </a:extLst>
            </p:cNvPr>
            <p:cNvSpPr/>
            <p:nvPr/>
          </p:nvSpPr>
          <p:spPr>
            <a:xfrm>
              <a:off x="4338436" y="2512397"/>
              <a:ext cx="481652" cy="480661"/>
            </a:xfrm>
            <a:custGeom>
              <a:avLst/>
              <a:gdLst/>
              <a:ahLst/>
              <a:cxnLst/>
              <a:rect l="l" t="t" r="r" b="b"/>
              <a:pathLst>
                <a:path w="17003" h="16968" extrusionOk="0">
                  <a:moveTo>
                    <a:pt x="13669" y="3275"/>
                  </a:moveTo>
                  <a:lnTo>
                    <a:pt x="13669" y="6704"/>
                  </a:lnTo>
                  <a:lnTo>
                    <a:pt x="10847" y="6704"/>
                  </a:lnTo>
                  <a:lnTo>
                    <a:pt x="10847" y="3275"/>
                  </a:lnTo>
                  <a:close/>
                  <a:moveTo>
                    <a:pt x="5930" y="14145"/>
                  </a:moveTo>
                  <a:lnTo>
                    <a:pt x="5930" y="16372"/>
                  </a:lnTo>
                  <a:lnTo>
                    <a:pt x="4739" y="16372"/>
                  </a:lnTo>
                  <a:lnTo>
                    <a:pt x="4739" y="14145"/>
                  </a:lnTo>
                  <a:close/>
                  <a:moveTo>
                    <a:pt x="10252" y="453"/>
                  </a:moveTo>
                  <a:lnTo>
                    <a:pt x="10252" y="2680"/>
                  </a:lnTo>
                  <a:lnTo>
                    <a:pt x="10252" y="6704"/>
                  </a:lnTo>
                  <a:lnTo>
                    <a:pt x="7371" y="6704"/>
                  </a:lnTo>
                  <a:cubicBezTo>
                    <a:pt x="7216" y="6704"/>
                    <a:pt x="7121" y="6883"/>
                    <a:pt x="7121" y="7037"/>
                  </a:cubicBezTo>
                  <a:lnTo>
                    <a:pt x="7121" y="16372"/>
                  </a:lnTo>
                  <a:lnTo>
                    <a:pt x="6525" y="16372"/>
                  </a:lnTo>
                  <a:lnTo>
                    <a:pt x="6525" y="13836"/>
                  </a:lnTo>
                  <a:cubicBezTo>
                    <a:pt x="6525" y="13681"/>
                    <a:pt x="6335" y="13550"/>
                    <a:pt x="6168" y="13550"/>
                  </a:cubicBezTo>
                  <a:lnTo>
                    <a:pt x="4477" y="13550"/>
                  </a:lnTo>
                  <a:cubicBezTo>
                    <a:pt x="4311" y="13550"/>
                    <a:pt x="4144" y="13681"/>
                    <a:pt x="4144" y="13836"/>
                  </a:cubicBezTo>
                  <a:lnTo>
                    <a:pt x="4144" y="16372"/>
                  </a:lnTo>
                  <a:lnTo>
                    <a:pt x="3406" y="16372"/>
                  </a:lnTo>
                  <a:lnTo>
                    <a:pt x="3406" y="453"/>
                  </a:lnTo>
                  <a:close/>
                  <a:moveTo>
                    <a:pt x="10252" y="14145"/>
                  </a:moveTo>
                  <a:lnTo>
                    <a:pt x="10252" y="16372"/>
                  </a:lnTo>
                  <a:lnTo>
                    <a:pt x="9061" y="16372"/>
                  </a:lnTo>
                  <a:lnTo>
                    <a:pt x="9061" y="14145"/>
                  </a:lnTo>
                  <a:close/>
                  <a:moveTo>
                    <a:pt x="14419" y="7299"/>
                  </a:moveTo>
                  <a:lnTo>
                    <a:pt x="14419" y="16372"/>
                  </a:lnTo>
                  <a:lnTo>
                    <a:pt x="10847" y="16372"/>
                  </a:lnTo>
                  <a:lnTo>
                    <a:pt x="10847" y="13836"/>
                  </a:lnTo>
                  <a:cubicBezTo>
                    <a:pt x="10847" y="13681"/>
                    <a:pt x="10645" y="13550"/>
                    <a:pt x="10490" y="13550"/>
                  </a:cubicBezTo>
                  <a:lnTo>
                    <a:pt x="8787" y="13550"/>
                  </a:lnTo>
                  <a:cubicBezTo>
                    <a:pt x="8633" y="13550"/>
                    <a:pt x="8466" y="13681"/>
                    <a:pt x="8466" y="13836"/>
                  </a:cubicBezTo>
                  <a:lnTo>
                    <a:pt x="8466" y="16372"/>
                  </a:lnTo>
                  <a:lnTo>
                    <a:pt x="7716" y="16372"/>
                  </a:lnTo>
                  <a:lnTo>
                    <a:pt x="7716" y="7299"/>
                  </a:lnTo>
                  <a:close/>
                  <a:moveTo>
                    <a:pt x="3120" y="1"/>
                  </a:moveTo>
                  <a:cubicBezTo>
                    <a:pt x="2965" y="1"/>
                    <a:pt x="2811" y="84"/>
                    <a:pt x="2811" y="239"/>
                  </a:cubicBezTo>
                  <a:lnTo>
                    <a:pt x="2811" y="16372"/>
                  </a:lnTo>
                  <a:lnTo>
                    <a:pt x="286" y="16372"/>
                  </a:lnTo>
                  <a:cubicBezTo>
                    <a:pt x="132" y="16372"/>
                    <a:pt x="1" y="16515"/>
                    <a:pt x="1" y="16681"/>
                  </a:cubicBezTo>
                  <a:cubicBezTo>
                    <a:pt x="1" y="16836"/>
                    <a:pt x="132" y="16967"/>
                    <a:pt x="286" y="16967"/>
                  </a:cubicBezTo>
                  <a:lnTo>
                    <a:pt x="16729" y="16967"/>
                  </a:lnTo>
                  <a:cubicBezTo>
                    <a:pt x="16884" y="16967"/>
                    <a:pt x="17003" y="16836"/>
                    <a:pt x="17003" y="16681"/>
                  </a:cubicBezTo>
                  <a:cubicBezTo>
                    <a:pt x="17003" y="16515"/>
                    <a:pt x="16884" y="16372"/>
                    <a:pt x="16729" y="16372"/>
                  </a:cubicBezTo>
                  <a:lnTo>
                    <a:pt x="15014" y="16372"/>
                  </a:lnTo>
                  <a:lnTo>
                    <a:pt x="15014" y="7037"/>
                  </a:lnTo>
                  <a:cubicBezTo>
                    <a:pt x="15014" y="6883"/>
                    <a:pt x="14895" y="6704"/>
                    <a:pt x="14741" y="6704"/>
                  </a:cubicBezTo>
                  <a:lnTo>
                    <a:pt x="14419" y="6704"/>
                  </a:lnTo>
                  <a:lnTo>
                    <a:pt x="14419" y="3275"/>
                  </a:lnTo>
                  <a:cubicBezTo>
                    <a:pt x="14419" y="2954"/>
                    <a:pt x="14110" y="2680"/>
                    <a:pt x="13788" y="2680"/>
                  </a:cubicBezTo>
                  <a:lnTo>
                    <a:pt x="10847" y="2680"/>
                  </a:lnTo>
                  <a:lnTo>
                    <a:pt x="10847" y="239"/>
                  </a:lnTo>
                  <a:cubicBezTo>
                    <a:pt x="10847" y="84"/>
                    <a:pt x="10645" y="1"/>
                    <a:pt x="1049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39" name="Google Shape;290;p21">
            <a:extLst>
              <a:ext uri="{FF2B5EF4-FFF2-40B4-BE49-F238E27FC236}">
                <a16:creationId xmlns:a16="http://schemas.microsoft.com/office/drawing/2014/main" id="{C80718FC-0D93-A36E-BB77-7D47308221EE}"/>
              </a:ext>
            </a:extLst>
          </p:cNvPr>
          <p:cNvGrpSpPr/>
          <p:nvPr/>
        </p:nvGrpSpPr>
        <p:grpSpPr>
          <a:xfrm>
            <a:off x="8073628" y="2226761"/>
            <a:ext cx="547910" cy="591029"/>
            <a:chOff x="6955123" y="2543100"/>
            <a:chExt cx="433075" cy="467152"/>
          </a:xfrm>
          <a:solidFill>
            <a:srgbClr val="002E48"/>
          </a:solidFill>
        </p:grpSpPr>
        <p:sp>
          <p:nvSpPr>
            <p:cNvPr id="140" name="Google Shape;291;p21">
              <a:extLst>
                <a:ext uri="{FF2B5EF4-FFF2-40B4-BE49-F238E27FC236}">
                  <a16:creationId xmlns:a16="http://schemas.microsoft.com/office/drawing/2014/main" id="{E5ADDD6F-0A21-40D0-5812-D86D6373A6B3}"/>
                </a:ext>
              </a:extLst>
            </p:cNvPr>
            <p:cNvSpPr/>
            <p:nvPr/>
          </p:nvSpPr>
          <p:spPr>
            <a:xfrm>
              <a:off x="7024613" y="2612562"/>
              <a:ext cx="293107" cy="397690"/>
            </a:xfrm>
            <a:custGeom>
              <a:avLst/>
              <a:gdLst/>
              <a:ahLst/>
              <a:cxnLst/>
              <a:rect l="l" t="t" r="r" b="b"/>
              <a:pathLst>
                <a:path w="10347" h="14039" extrusionOk="0">
                  <a:moveTo>
                    <a:pt x="5191" y="608"/>
                  </a:moveTo>
                  <a:cubicBezTo>
                    <a:pt x="7715" y="608"/>
                    <a:pt x="9763" y="2668"/>
                    <a:pt x="9763" y="5192"/>
                  </a:cubicBezTo>
                  <a:cubicBezTo>
                    <a:pt x="9763" y="7180"/>
                    <a:pt x="8477" y="8931"/>
                    <a:pt x="6596" y="9550"/>
                  </a:cubicBezTo>
                  <a:cubicBezTo>
                    <a:pt x="6465" y="9597"/>
                    <a:pt x="6358" y="9705"/>
                    <a:pt x="6358" y="9835"/>
                  </a:cubicBezTo>
                  <a:lnTo>
                    <a:pt x="6358" y="10455"/>
                  </a:lnTo>
                  <a:lnTo>
                    <a:pt x="3977" y="10455"/>
                  </a:lnTo>
                  <a:lnTo>
                    <a:pt x="3977" y="9835"/>
                  </a:lnTo>
                  <a:cubicBezTo>
                    <a:pt x="3977" y="9705"/>
                    <a:pt x="3881" y="9597"/>
                    <a:pt x="3762" y="9550"/>
                  </a:cubicBezTo>
                  <a:cubicBezTo>
                    <a:pt x="1869" y="8931"/>
                    <a:pt x="607" y="7180"/>
                    <a:pt x="607" y="5192"/>
                  </a:cubicBezTo>
                  <a:cubicBezTo>
                    <a:pt x="607" y="2668"/>
                    <a:pt x="2655" y="608"/>
                    <a:pt x="5191" y="608"/>
                  </a:cubicBezTo>
                  <a:close/>
                  <a:moveTo>
                    <a:pt x="6358" y="11050"/>
                  </a:moveTo>
                  <a:lnTo>
                    <a:pt x="6358" y="12538"/>
                  </a:lnTo>
                  <a:lnTo>
                    <a:pt x="6108" y="12538"/>
                  </a:lnTo>
                  <a:cubicBezTo>
                    <a:pt x="5929" y="12538"/>
                    <a:pt x="5763" y="12669"/>
                    <a:pt x="5763" y="12836"/>
                  </a:cubicBezTo>
                  <a:lnTo>
                    <a:pt x="5763" y="13431"/>
                  </a:lnTo>
                  <a:lnTo>
                    <a:pt x="4572" y="13431"/>
                  </a:lnTo>
                  <a:lnTo>
                    <a:pt x="4572" y="12836"/>
                  </a:lnTo>
                  <a:cubicBezTo>
                    <a:pt x="4572" y="12669"/>
                    <a:pt x="4441" y="12538"/>
                    <a:pt x="4274" y="12538"/>
                  </a:cubicBezTo>
                  <a:lnTo>
                    <a:pt x="3977" y="12538"/>
                  </a:lnTo>
                  <a:lnTo>
                    <a:pt x="3977" y="11050"/>
                  </a:lnTo>
                  <a:close/>
                  <a:moveTo>
                    <a:pt x="5191" y="1"/>
                  </a:moveTo>
                  <a:cubicBezTo>
                    <a:pt x="2322" y="1"/>
                    <a:pt x="0" y="2335"/>
                    <a:pt x="0" y="5192"/>
                  </a:cubicBezTo>
                  <a:cubicBezTo>
                    <a:pt x="0" y="7371"/>
                    <a:pt x="1298" y="9300"/>
                    <a:pt x="3381" y="10062"/>
                  </a:cubicBezTo>
                  <a:lnTo>
                    <a:pt x="3381" y="12836"/>
                  </a:lnTo>
                  <a:cubicBezTo>
                    <a:pt x="3381" y="13014"/>
                    <a:pt x="3489" y="13145"/>
                    <a:pt x="3655" y="13145"/>
                  </a:cubicBezTo>
                  <a:lnTo>
                    <a:pt x="3977" y="13145"/>
                  </a:lnTo>
                  <a:lnTo>
                    <a:pt x="3977" y="13753"/>
                  </a:lnTo>
                  <a:cubicBezTo>
                    <a:pt x="3977" y="13931"/>
                    <a:pt x="4096" y="14038"/>
                    <a:pt x="4274" y="14038"/>
                  </a:cubicBezTo>
                  <a:lnTo>
                    <a:pt x="6108" y="14038"/>
                  </a:lnTo>
                  <a:cubicBezTo>
                    <a:pt x="6275" y="14038"/>
                    <a:pt x="6358" y="13931"/>
                    <a:pt x="6358" y="13753"/>
                  </a:cubicBezTo>
                  <a:lnTo>
                    <a:pt x="6358" y="13134"/>
                  </a:lnTo>
                  <a:lnTo>
                    <a:pt x="6715" y="13134"/>
                  </a:lnTo>
                  <a:cubicBezTo>
                    <a:pt x="6882" y="13134"/>
                    <a:pt x="6953" y="13014"/>
                    <a:pt x="6953" y="12836"/>
                  </a:cubicBezTo>
                  <a:lnTo>
                    <a:pt x="6953" y="10062"/>
                  </a:lnTo>
                  <a:cubicBezTo>
                    <a:pt x="9037" y="9300"/>
                    <a:pt x="10347" y="7371"/>
                    <a:pt x="10347" y="5192"/>
                  </a:cubicBezTo>
                  <a:cubicBezTo>
                    <a:pt x="10347" y="2335"/>
                    <a:pt x="8049" y="1"/>
                    <a:pt x="51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1" name="Google Shape;292;p21">
              <a:extLst>
                <a:ext uri="{FF2B5EF4-FFF2-40B4-BE49-F238E27FC236}">
                  <a16:creationId xmlns:a16="http://schemas.microsoft.com/office/drawing/2014/main" id="{4825B04F-3921-C80D-3802-2065F8CE97D2}"/>
                </a:ext>
              </a:extLst>
            </p:cNvPr>
            <p:cNvSpPr/>
            <p:nvPr/>
          </p:nvSpPr>
          <p:spPr>
            <a:xfrm>
              <a:off x="7162542" y="2543100"/>
              <a:ext cx="16883" cy="51953"/>
            </a:xfrm>
            <a:custGeom>
              <a:avLst/>
              <a:gdLst/>
              <a:ahLst/>
              <a:cxnLst/>
              <a:rect l="l" t="t" r="r" b="b"/>
              <a:pathLst>
                <a:path w="596" h="1834" extrusionOk="0">
                  <a:moveTo>
                    <a:pt x="298" y="0"/>
                  </a:moveTo>
                  <a:cubicBezTo>
                    <a:pt x="132" y="0"/>
                    <a:pt x="1" y="143"/>
                    <a:pt x="1" y="310"/>
                  </a:cubicBezTo>
                  <a:lnTo>
                    <a:pt x="1" y="1536"/>
                  </a:lnTo>
                  <a:cubicBezTo>
                    <a:pt x="1" y="1703"/>
                    <a:pt x="132" y="1834"/>
                    <a:pt x="298" y="1834"/>
                  </a:cubicBezTo>
                  <a:cubicBezTo>
                    <a:pt x="465" y="1834"/>
                    <a:pt x="596" y="1703"/>
                    <a:pt x="596" y="1536"/>
                  </a:cubicBezTo>
                  <a:lnTo>
                    <a:pt x="596" y="310"/>
                  </a:lnTo>
                  <a:cubicBezTo>
                    <a:pt x="596" y="143"/>
                    <a:pt x="465" y="0"/>
                    <a:pt x="2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2" name="Google Shape;293;p21">
              <a:extLst>
                <a:ext uri="{FF2B5EF4-FFF2-40B4-BE49-F238E27FC236}">
                  <a16:creationId xmlns:a16="http://schemas.microsoft.com/office/drawing/2014/main" id="{B472E315-86FE-4373-FF08-5F3F45CA391A}"/>
                </a:ext>
              </a:extLst>
            </p:cNvPr>
            <p:cNvSpPr/>
            <p:nvPr/>
          </p:nvSpPr>
          <p:spPr>
            <a:xfrm>
              <a:off x="7336245" y="2752868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3" name="Google Shape;294;p21">
              <a:extLst>
                <a:ext uri="{FF2B5EF4-FFF2-40B4-BE49-F238E27FC236}">
                  <a16:creationId xmlns:a16="http://schemas.microsoft.com/office/drawing/2014/main" id="{9905BE73-CD56-7287-A174-2D4AD36A0D82}"/>
                </a:ext>
              </a:extLst>
            </p:cNvPr>
            <p:cNvSpPr/>
            <p:nvPr/>
          </p:nvSpPr>
          <p:spPr>
            <a:xfrm>
              <a:off x="6955123" y="2752868"/>
              <a:ext cx="51953" cy="16912"/>
            </a:xfrm>
            <a:custGeom>
              <a:avLst/>
              <a:gdLst/>
              <a:ahLst/>
              <a:cxnLst/>
              <a:rect l="l" t="t" r="r" b="b"/>
              <a:pathLst>
                <a:path w="1834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lnTo>
                    <a:pt x="1524" y="596"/>
                  </a:lnTo>
                  <a:cubicBezTo>
                    <a:pt x="1691" y="596"/>
                    <a:pt x="1834" y="465"/>
                    <a:pt x="1834" y="299"/>
                  </a:cubicBezTo>
                  <a:cubicBezTo>
                    <a:pt x="1834" y="132"/>
                    <a:pt x="1691" y="1"/>
                    <a:pt x="1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4" name="Google Shape;295;p21">
              <a:extLst>
                <a:ext uri="{FF2B5EF4-FFF2-40B4-BE49-F238E27FC236}">
                  <a16:creationId xmlns:a16="http://schemas.microsoft.com/office/drawing/2014/main" id="{B6C9C582-1937-1CD8-2B36-1EE8BA5CDC2B}"/>
                </a:ext>
              </a:extLst>
            </p:cNvPr>
            <p:cNvSpPr/>
            <p:nvPr/>
          </p:nvSpPr>
          <p:spPr>
            <a:xfrm>
              <a:off x="7284630" y="2603978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7" y="0"/>
                  </a:moveTo>
                  <a:cubicBezTo>
                    <a:pt x="1117" y="0"/>
                    <a:pt x="1037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6" y="1483"/>
                    <a:pt x="489" y="1447"/>
                    <a:pt x="548" y="1387"/>
                  </a:cubicBezTo>
                  <a:lnTo>
                    <a:pt x="1418" y="530"/>
                  </a:lnTo>
                  <a:cubicBezTo>
                    <a:pt x="1537" y="411"/>
                    <a:pt x="1537" y="209"/>
                    <a:pt x="1418" y="90"/>
                  </a:cubicBezTo>
                  <a:cubicBezTo>
                    <a:pt x="1358" y="30"/>
                    <a:pt x="1278" y="0"/>
                    <a:pt x="11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5" name="Google Shape;296;p21">
              <a:extLst>
                <a:ext uri="{FF2B5EF4-FFF2-40B4-BE49-F238E27FC236}">
                  <a16:creationId xmlns:a16="http://schemas.microsoft.com/office/drawing/2014/main" id="{34B8A883-6B0C-D562-195E-3CBEA1BDA3D0}"/>
                </a:ext>
              </a:extLst>
            </p:cNvPr>
            <p:cNvSpPr/>
            <p:nvPr/>
          </p:nvSpPr>
          <p:spPr>
            <a:xfrm>
              <a:off x="7015143" y="2873462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1193" y="0"/>
                  </a:moveTo>
                  <a:cubicBezTo>
                    <a:pt x="1114" y="0"/>
                    <a:pt x="1036" y="30"/>
                    <a:pt x="977" y="90"/>
                  </a:cubicBezTo>
                  <a:lnTo>
                    <a:pt x="120" y="959"/>
                  </a:lnTo>
                  <a:cubicBezTo>
                    <a:pt x="1" y="1078"/>
                    <a:pt x="1" y="1268"/>
                    <a:pt x="120" y="1387"/>
                  </a:cubicBezTo>
                  <a:cubicBezTo>
                    <a:pt x="179" y="1447"/>
                    <a:pt x="251" y="1483"/>
                    <a:pt x="334" y="1483"/>
                  </a:cubicBezTo>
                  <a:cubicBezTo>
                    <a:pt x="405" y="1483"/>
                    <a:pt x="489" y="1447"/>
                    <a:pt x="548" y="1387"/>
                  </a:cubicBezTo>
                  <a:lnTo>
                    <a:pt x="1417" y="530"/>
                  </a:lnTo>
                  <a:cubicBezTo>
                    <a:pt x="1537" y="411"/>
                    <a:pt x="1537" y="221"/>
                    <a:pt x="1417" y="90"/>
                  </a:cubicBezTo>
                  <a:cubicBezTo>
                    <a:pt x="1352" y="30"/>
                    <a:pt x="1272" y="0"/>
                    <a:pt x="11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6" name="Google Shape;297;p21">
              <a:extLst>
                <a:ext uri="{FF2B5EF4-FFF2-40B4-BE49-F238E27FC236}">
                  <a16:creationId xmlns:a16="http://schemas.microsoft.com/office/drawing/2014/main" id="{CDB4872A-FF8C-DFFE-7C66-8F0ABB4BA9EB}"/>
                </a:ext>
              </a:extLst>
            </p:cNvPr>
            <p:cNvSpPr/>
            <p:nvPr/>
          </p:nvSpPr>
          <p:spPr>
            <a:xfrm>
              <a:off x="7284621" y="2873463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21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7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8" y="1387"/>
                  </a:cubicBezTo>
                  <a:cubicBezTo>
                    <a:pt x="1537" y="1268"/>
                    <a:pt x="1537" y="1078"/>
                    <a:pt x="1418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7" name="Google Shape;298;p21">
              <a:extLst>
                <a:ext uri="{FF2B5EF4-FFF2-40B4-BE49-F238E27FC236}">
                  <a16:creationId xmlns:a16="http://schemas.microsoft.com/office/drawing/2014/main" id="{B0BE8C76-3E88-189C-52B4-03D52D8FEEF5}"/>
                </a:ext>
              </a:extLst>
            </p:cNvPr>
            <p:cNvSpPr/>
            <p:nvPr/>
          </p:nvSpPr>
          <p:spPr>
            <a:xfrm>
              <a:off x="7015096" y="2603981"/>
              <a:ext cx="43539" cy="42010"/>
            </a:xfrm>
            <a:custGeom>
              <a:avLst/>
              <a:gdLst/>
              <a:ahLst/>
              <a:cxnLst/>
              <a:rect l="l" t="t" r="r" b="b"/>
              <a:pathLst>
                <a:path w="1537" h="1483" extrusionOk="0">
                  <a:moveTo>
                    <a:pt x="334" y="0"/>
                  </a:moveTo>
                  <a:cubicBezTo>
                    <a:pt x="257" y="0"/>
                    <a:pt x="179" y="30"/>
                    <a:pt x="120" y="90"/>
                  </a:cubicBezTo>
                  <a:cubicBezTo>
                    <a:pt x="1" y="209"/>
                    <a:pt x="1" y="411"/>
                    <a:pt x="120" y="530"/>
                  </a:cubicBezTo>
                  <a:lnTo>
                    <a:pt x="977" y="1387"/>
                  </a:lnTo>
                  <a:cubicBezTo>
                    <a:pt x="1036" y="1447"/>
                    <a:pt x="1120" y="1483"/>
                    <a:pt x="1191" y="1483"/>
                  </a:cubicBezTo>
                  <a:cubicBezTo>
                    <a:pt x="1275" y="1483"/>
                    <a:pt x="1358" y="1447"/>
                    <a:pt x="1417" y="1387"/>
                  </a:cubicBezTo>
                  <a:cubicBezTo>
                    <a:pt x="1537" y="1268"/>
                    <a:pt x="1537" y="1078"/>
                    <a:pt x="1417" y="959"/>
                  </a:cubicBezTo>
                  <a:lnTo>
                    <a:pt x="548" y="90"/>
                  </a:lnTo>
                  <a:cubicBezTo>
                    <a:pt x="489" y="30"/>
                    <a:pt x="411" y="0"/>
                    <a:pt x="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48" name="Graphic 2">
            <a:extLst>
              <a:ext uri="{FF2B5EF4-FFF2-40B4-BE49-F238E27FC236}">
                <a16:creationId xmlns:a16="http://schemas.microsoft.com/office/drawing/2014/main" id="{6B643DCA-F7A7-A826-78B9-36A3792A1954}"/>
              </a:ext>
            </a:extLst>
          </p:cNvPr>
          <p:cNvGrpSpPr/>
          <p:nvPr/>
        </p:nvGrpSpPr>
        <p:grpSpPr>
          <a:xfrm>
            <a:off x="8233906" y="4422615"/>
            <a:ext cx="417194" cy="417194"/>
            <a:chOff x="5953481" y="3254665"/>
            <a:chExt cx="487819" cy="487817"/>
          </a:xfrm>
          <a:solidFill>
            <a:srgbClr val="002E48"/>
          </a:solidFill>
        </p:grpSpPr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8723806E-E10C-5DC1-1BDA-5BD500ACEBA8}"/>
                </a:ext>
              </a:extLst>
            </p:cNvPr>
            <p:cNvSpPr/>
            <p:nvPr/>
          </p:nvSpPr>
          <p:spPr>
            <a:xfrm>
              <a:off x="5953481" y="3254665"/>
              <a:ext cx="487819" cy="487817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C82CF24B-7A6D-1EC0-7C10-2B44BC4D11B9}"/>
                </a:ext>
              </a:extLst>
            </p:cNvPr>
            <p:cNvSpPr/>
            <p:nvPr/>
          </p:nvSpPr>
          <p:spPr>
            <a:xfrm>
              <a:off x="6185424" y="3302713"/>
              <a:ext cx="23931" cy="47863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ABA372EA-2903-1698-5F73-0F661DE29A64}"/>
                </a:ext>
              </a:extLst>
            </p:cNvPr>
            <p:cNvSpPr/>
            <p:nvPr/>
          </p:nvSpPr>
          <p:spPr>
            <a:xfrm>
              <a:off x="6185425" y="3643864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FA1DFF2-7146-D080-8FE6-9E1788CC0D48}"/>
                </a:ext>
              </a:extLst>
            </p:cNvPr>
            <p:cNvSpPr/>
            <p:nvPr/>
          </p:nvSpPr>
          <p:spPr>
            <a:xfrm>
              <a:off x="6002859" y="3485226"/>
              <a:ext cx="47864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1E5678D2-6224-C5A1-8B2E-D96914922230}"/>
                </a:ext>
              </a:extLst>
            </p:cNvPr>
            <p:cNvSpPr/>
            <p:nvPr/>
          </p:nvSpPr>
          <p:spPr>
            <a:xfrm>
              <a:off x="6344063" y="3485226"/>
              <a:ext cx="47864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3A29ABEB-8FF7-E854-F090-CB57C52869BC}"/>
                </a:ext>
              </a:extLst>
            </p:cNvPr>
            <p:cNvSpPr/>
            <p:nvPr/>
          </p:nvSpPr>
          <p:spPr>
            <a:xfrm>
              <a:off x="6066938" y="3383517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5" name="TextBox 154">
            <a:extLst>
              <a:ext uri="{FF2B5EF4-FFF2-40B4-BE49-F238E27FC236}">
                <a16:creationId xmlns:a16="http://schemas.microsoft.com/office/drawing/2014/main" id="{0800B9D1-1E95-0545-BFAD-09608713D64B}"/>
              </a:ext>
            </a:extLst>
          </p:cNvPr>
          <p:cNvSpPr txBox="1"/>
          <p:nvPr/>
        </p:nvSpPr>
        <p:spPr>
          <a:xfrm>
            <a:off x="7202572" y="2915331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CD04C944-C5E0-52A9-F417-08A2E9109D07}"/>
              </a:ext>
            </a:extLst>
          </p:cNvPr>
          <p:cNvSpPr txBox="1"/>
          <p:nvPr/>
        </p:nvSpPr>
        <p:spPr>
          <a:xfrm>
            <a:off x="4531679" y="2915331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C9338A51-0F02-2F71-8DAB-D0874ED31853}"/>
              </a:ext>
            </a:extLst>
          </p:cNvPr>
          <p:cNvSpPr txBox="1"/>
          <p:nvPr/>
        </p:nvSpPr>
        <p:spPr>
          <a:xfrm>
            <a:off x="1710840" y="2915331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123ACA0A-EB7F-04A1-6551-A5ACC5588890}"/>
              </a:ext>
            </a:extLst>
          </p:cNvPr>
          <p:cNvSpPr txBox="1"/>
          <p:nvPr/>
        </p:nvSpPr>
        <p:spPr>
          <a:xfrm>
            <a:off x="7235477" y="5026246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FF6BF37F-26A2-FB5D-BBA0-86EFD3849152}"/>
              </a:ext>
            </a:extLst>
          </p:cNvPr>
          <p:cNvSpPr txBox="1"/>
          <p:nvPr/>
        </p:nvSpPr>
        <p:spPr>
          <a:xfrm>
            <a:off x="4564584" y="5026246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88C4D0F-36D9-5668-A8E6-D56786E5E1C0}"/>
              </a:ext>
            </a:extLst>
          </p:cNvPr>
          <p:cNvSpPr txBox="1"/>
          <p:nvPr/>
        </p:nvSpPr>
        <p:spPr>
          <a:xfrm>
            <a:off x="1743745" y="5026246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668054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124" grpId="0" animBg="1"/>
      <p:bldP spid="155" grpId="0"/>
      <p:bldP spid="156" grpId="0"/>
      <p:bldP spid="157" grpId="0"/>
      <p:bldP spid="158" grpId="0"/>
      <p:bldP spid="159" grpId="0"/>
      <p:bldP spid="16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A20E49-0F28-9E9F-7B13-007885639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3399-8A71-4E0E-AD79-AC68DD298D8A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DDCB52C9-9798-6484-57D6-23F6C9EDD8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2555" y="140718"/>
            <a:ext cx="829686" cy="8296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FD75235-2597-96F2-4DEA-F641971B0857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551" y="414240"/>
            <a:ext cx="310773" cy="263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4791706-1958-EECC-7748-810B47D00176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380" y="4993059"/>
            <a:ext cx="329746" cy="329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53B29D-963A-803E-168A-E651A0DE14F9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4632" y="1954862"/>
            <a:ext cx="415242" cy="415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A6EE43-08A7-DA31-BAC0-8DEBC2E56CA1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3320" y="2787392"/>
            <a:ext cx="317866" cy="3178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8BADDC-7D86-1F9D-0BF0-68DD9CDD6717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157" y="3522546"/>
            <a:ext cx="314192" cy="314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E6048F-4170-3732-C3BF-AAF03F550547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1381" y="4254026"/>
            <a:ext cx="321745" cy="3217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07F939-D133-B305-16EE-F72F51ACE86A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94" y="5740095"/>
            <a:ext cx="269119" cy="26911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6B24F52-3B28-E640-E157-BD01C47AC472}"/>
              </a:ext>
            </a:extLst>
          </p:cNvPr>
          <p:cNvCxnSpPr>
            <a:cxnSpLocks/>
          </p:cNvCxnSpPr>
          <p:nvPr/>
        </p:nvCxnSpPr>
        <p:spPr>
          <a:xfrm>
            <a:off x="11546006" y="2578748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83E4C14-62A9-D170-5FA0-D5F72CE20779}"/>
              </a:ext>
            </a:extLst>
          </p:cNvPr>
          <p:cNvCxnSpPr>
            <a:cxnSpLocks/>
          </p:cNvCxnSpPr>
          <p:nvPr/>
        </p:nvCxnSpPr>
        <p:spPr>
          <a:xfrm>
            <a:off x="11546006" y="331390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53C5E1-AFBD-196C-C299-8FECB524D5A3}"/>
              </a:ext>
            </a:extLst>
          </p:cNvPr>
          <p:cNvCxnSpPr>
            <a:cxnSpLocks/>
          </p:cNvCxnSpPr>
          <p:nvPr/>
        </p:nvCxnSpPr>
        <p:spPr>
          <a:xfrm>
            <a:off x="11546006" y="404538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E9D26D5-8D1E-E16D-F889-055CA1E6889E}"/>
              </a:ext>
            </a:extLst>
          </p:cNvPr>
          <p:cNvCxnSpPr>
            <a:cxnSpLocks/>
          </p:cNvCxnSpPr>
          <p:nvPr/>
        </p:nvCxnSpPr>
        <p:spPr>
          <a:xfrm>
            <a:off x="11546006" y="4784415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9DD34A7-E25B-BFDF-E8A6-B43517EC3796}"/>
              </a:ext>
            </a:extLst>
          </p:cNvPr>
          <p:cNvCxnSpPr>
            <a:cxnSpLocks/>
          </p:cNvCxnSpPr>
          <p:nvPr/>
        </p:nvCxnSpPr>
        <p:spPr>
          <a:xfrm>
            <a:off x="11546006" y="5531449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BB13CF2-C696-658E-DD22-C63E760595F2}"/>
              </a:ext>
            </a:extLst>
          </p:cNvPr>
          <p:cNvSpPr txBox="1"/>
          <p:nvPr/>
        </p:nvSpPr>
        <p:spPr>
          <a:xfrm>
            <a:off x="8778881" y="392546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اول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758D07-16D6-7727-6C1F-FB3E0A3CCB12}"/>
              </a:ext>
            </a:extLst>
          </p:cNvPr>
          <p:cNvSpPr txBox="1"/>
          <p:nvPr/>
        </p:nvSpPr>
        <p:spPr>
          <a:xfrm>
            <a:off x="7236459" y="392546"/>
            <a:ext cx="13091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دوم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7A9CC4-FB8D-DFE1-1E18-3F7472D595CE}"/>
              </a:ext>
            </a:extLst>
          </p:cNvPr>
          <p:cNvSpPr txBox="1"/>
          <p:nvPr/>
        </p:nvSpPr>
        <p:spPr>
          <a:xfrm>
            <a:off x="5635925" y="402239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سوم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D0771B-3D26-F0E2-F03A-7AD2D78A5035}"/>
              </a:ext>
            </a:extLst>
          </p:cNvPr>
          <p:cNvSpPr txBox="1"/>
          <p:nvPr/>
        </p:nvSpPr>
        <p:spPr>
          <a:xfrm>
            <a:off x="4068983" y="381116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چهارم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8B68B8E-FC92-8488-5E4A-9AAB8A8BEB06}"/>
              </a:ext>
            </a:extLst>
          </p:cNvPr>
          <p:cNvSpPr txBox="1"/>
          <p:nvPr/>
        </p:nvSpPr>
        <p:spPr>
          <a:xfrm>
            <a:off x="2400440" y="392002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پنجم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253721-36A1-F343-4632-7CB67302C27C}"/>
              </a:ext>
            </a:extLst>
          </p:cNvPr>
          <p:cNvSpPr txBox="1"/>
          <p:nvPr/>
        </p:nvSpPr>
        <p:spPr>
          <a:xfrm>
            <a:off x="901506" y="414422"/>
            <a:ext cx="1477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ششم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C2686C3-1114-86EC-824B-F9BCB0CC673B}"/>
              </a:ext>
            </a:extLst>
          </p:cNvPr>
          <p:cNvSpPr/>
          <p:nvPr/>
        </p:nvSpPr>
        <p:spPr>
          <a:xfrm>
            <a:off x="1795316" y="2370104"/>
            <a:ext cx="1204258" cy="1354494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098 w 1204258"/>
              <a:gd name="connsiteY6" fmla="*/ 170785 h 1354494"/>
              <a:gd name="connsiteX7" fmla="*/ 1029302 w 1204258"/>
              <a:gd name="connsiteY7" fmla="*/ 597989 h 1354494"/>
              <a:gd name="connsiteX8" fmla="*/ 602098 w 1204258"/>
              <a:gd name="connsiteY8" fmla="*/ 1025193 h 1354494"/>
              <a:gd name="connsiteX9" fmla="*/ 174894 w 1204258"/>
              <a:gd name="connsiteY9" fmla="*/ 597989 h 1354494"/>
              <a:gd name="connsiteX10" fmla="*/ 602098 w 1204258"/>
              <a:gd name="connsiteY10" fmla="*/ 170785 h 1354494"/>
              <a:gd name="connsiteX11" fmla="*/ 602098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67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33" y="0"/>
                  <a:pt x="602098" y="0"/>
                </a:cubicBezTo>
                <a:lnTo>
                  <a:pt x="60209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6" y="1025193"/>
                  <a:pt x="174894" y="833921"/>
                  <a:pt x="174894" y="597989"/>
                </a:cubicBezTo>
                <a:cubicBezTo>
                  <a:pt x="174894" y="362057"/>
                  <a:pt x="366166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002E48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73F6B2C-7B32-89D7-1CB8-42838562C091}"/>
              </a:ext>
            </a:extLst>
          </p:cNvPr>
          <p:cNvSpPr/>
          <p:nvPr/>
        </p:nvSpPr>
        <p:spPr>
          <a:xfrm>
            <a:off x="3945658" y="2370104"/>
            <a:ext cx="1204258" cy="1354494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098 w 1204258"/>
              <a:gd name="connsiteY6" fmla="*/ 170785 h 1354494"/>
              <a:gd name="connsiteX7" fmla="*/ 1029302 w 1204258"/>
              <a:gd name="connsiteY7" fmla="*/ 597989 h 1354494"/>
              <a:gd name="connsiteX8" fmla="*/ 602098 w 1204258"/>
              <a:gd name="connsiteY8" fmla="*/ 1025193 h 1354494"/>
              <a:gd name="connsiteX9" fmla="*/ 174894 w 1204258"/>
              <a:gd name="connsiteY9" fmla="*/ 597989 h 1354494"/>
              <a:gd name="connsiteX10" fmla="*/ 602098 w 1204258"/>
              <a:gd name="connsiteY10" fmla="*/ 170785 h 1354494"/>
              <a:gd name="connsiteX11" fmla="*/ 602098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73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93" y="0"/>
                  <a:pt x="602098" y="0"/>
                </a:cubicBezTo>
                <a:lnTo>
                  <a:pt x="60209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6" y="1025193"/>
                  <a:pt x="174894" y="833921"/>
                  <a:pt x="174894" y="597989"/>
                </a:cubicBezTo>
                <a:cubicBezTo>
                  <a:pt x="174955" y="362057"/>
                  <a:pt x="366166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6D41FA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C652864B-581A-63E6-1A83-27DDB63ACD49}"/>
              </a:ext>
            </a:extLst>
          </p:cNvPr>
          <p:cNvSpPr/>
          <p:nvPr/>
        </p:nvSpPr>
        <p:spPr>
          <a:xfrm>
            <a:off x="6096000" y="2370104"/>
            <a:ext cx="1204258" cy="1354494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159 w 1204258"/>
              <a:gd name="connsiteY6" fmla="*/ 170785 h 1354494"/>
              <a:gd name="connsiteX7" fmla="*/ 1029362 w 1204258"/>
              <a:gd name="connsiteY7" fmla="*/ 597989 h 1354494"/>
              <a:gd name="connsiteX8" fmla="*/ 602159 w 1204258"/>
              <a:gd name="connsiteY8" fmla="*/ 1025193 h 1354494"/>
              <a:gd name="connsiteX9" fmla="*/ 174955 w 1204258"/>
              <a:gd name="connsiteY9" fmla="*/ 597989 h 1354494"/>
              <a:gd name="connsiteX10" fmla="*/ 602159 w 1204258"/>
              <a:gd name="connsiteY10" fmla="*/ 170785 h 1354494"/>
              <a:gd name="connsiteX11" fmla="*/ 602159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67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93" y="0"/>
                  <a:pt x="602098" y="0"/>
                </a:cubicBezTo>
                <a:lnTo>
                  <a:pt x="602098" y="0"/>
                </a:lnTo>
                <a:close/>
                <a:moveTo>
                  <a:pt x="602159" y="170785"/>
                </a:moveTo>
                <a:cubicBezTo>
                  <a:pt x="838091" y="170785"/>
                  <a:pt x="1029362" y="362057"/>
                  <a:pt x="1029362" y="597989"/>
                </a:cubicBezTo>
                <a:cubicBezTo>
                  <a:pt x="1029362" y="833921"/>
                  <a:pt x="838091" y="1025193"/>
                  <a:pt x="602159" y="1025193"/>
                </a:cubicBezTo>
                <a:cubicBezTo>
                  <a:pt x="366227" y="1025193"/>
                  <a:pt x="174955" y="833921"/>
                  <a:pt x="174955" y="597989"/>
                </a:cubicBezTo>
                <a:cubicBezTo>
                  <a:pt x="174955" y="362057"/>
                  <a:pt x="366227" y="170785"/>
                  <a:pt x="602159" y="170785"/>
                </a:cubicBezTo>
                <a:lnTo>
                  <a:pt x="602159" y="170785"/>
                </a:lnTo>
                <a:close/>
              </a:path>
            </a:pathLst>
          </a:custGeom>
          <a:solidFill>
            <a:srgbClr val="002E48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3BADD54-5782-1799-54F5-AE4416840E2B}"/>
              </a:ext>
            </a:extLst>
          </p:cNvPr>
          <p:cNvSpPr/>
          <p:nvPr/>
        </p:nvSpPr>
        <p:spPr>
          <a:xfrm>
            <a:off x="8246401" y="2370104"/>
            <a:ext cx="1204198" cy="1354494"/>
          </a:xfrm>
          <a:custGeom>
            <a:avLst/>
            <a:gdLst>
              <a:gd name="connsiteX0" fmla="*/ 602038 w 1204198"/>
              <a:gd name="connsiteY0" fmla="*/ 0 h 1354494"/>
              <a:gd name="connsiteX1" fmla="*/ 1204136 w 1204198"/>
              <a:gd name="connsiteY1" fmla="*/ 602098 h 1354494"/>
              <a:gd name="connsiteX2" fmla="*/ 602038 w 1204198"/>
              <a:gd name="connsiteY2" fmla="*/ 1354494 h 1354494"/>
              <a:gd name="connsiteX3" fmla="*/ 0 w 1204198"/>
              <a:gd name="connsiteY3" fmla="*/ 602098 h 1354494"/>
              <a:gd name="connsiteX4" fmla="*/ 602038 w 1204198"/>
              <a:gd name="connsiteY4" fmla="*/ 0 h 1354494"/>
              <a:gd name="connsiteX5" fmla="*/ 602038 w 1204198"/>
              <a:gd name="connsiteY5" fmla="*/ 0 h 1354494"/>
              <a:gd name="connsiteX6" fmla="*/ 602098 w 1204198"/>
              <a:gd name="connsiteY6" fmla="*/ 170785 h 1354494"/>
              <a:gd name="connsiteX7" fmla="*/ 1029302 w 1204198"/>
              <a:gd name="connsiteY7" fmla="*/ 597989 h 1354494"/>
              <a:gd name="connsiteX8" fmla="*/ 602098 w 1204198"/>
              <a:gd name="connsiteY8" fmla="*/ 1025193 h 1354494"/>
              <a:gd name="connsiteX9" fmla="*/ 174895 w 1204198"/>
              <a:gd name="connsiteY9" fmla="*/ 597989 h 1354494"/>
              <a:gd name="connsiteX10" fmla="*/ 602098 w 1204198"/>
              <a:gd name="connsiteY10" fmla="*/ 170785 h 1354494"/>
              <a:gd name="connsiteX11" fmla="*/ 602098 w 120419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198" h="1354494">
                <a:moveTo>
                  <a:pt x="602038" y="0"/>
                </a:moveTo>
                <a:cubicBezTo>
                  <a:pt x="934603" y="0"/>
                  <a:pt x="1199302" y="269594"/>
                  <a:pt x="1204136" y="602098"/>
                </a:cubicBezTo>
                <a:cubicBezTo>
                  <a:pt x="1211146" y="1081637"/>
                  <a:pt x="623673" y="1354494"/>
                  <a:pt x="602038" y="1354494"/>
                </a:cubicBezTo>
                <a:cubicBezTo>
                  <a:pt x="578831" y="1354494"/>
                  <a:pt x="0" y="1032626"/>
                  <a:pt x="0" y="602098"/>
                </a:cubicBezTo>
                <a:cubicBezTo>
                  <a:pt x="0" y="269594"/>
                  <a:pt x="269534" y="0"/>
                  <a:pt x="602038" y="0"/>
                </a:cubicBezTo>
                <a:lnTo>
                  <a:pt x="60203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7" y="1025193"/>
                  <a:pt x="174895" y="833921"/>
                  <a:pt x="174895" y="597989"/>
                </a:cubicBezTo>
                <a:cubicBezTo>
                  <a:pt x="174895" y="362057"/>
                  <a:pt x="366167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6D41FA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6" name="Graphic 2">
            <a:extLst>
              <a:ext uri="{FF2B5EF4-FFF2-40B4-BE49-F238E27FC236}">
                <a16:creationId xmlns:a16="http://schemas.microsoft.com/office/drawing/2014/main" id="{6E2F983B-AD0F-FBB4-A491-84915AA0DDAE}"/>
              </a:ext>
            </a:extLst>
          </p:cNvPr>
          <p:cNvGrpSpPr/>
          <p:nvPr/>
        </p:nvGrpSpPr>
        <p:grpSpPr>
          <a:xfrm>
            <a:off x="2235332" y="2718620"/>
            <a:ext cx="349365" cy="463345"/>
            <a:chOff x="1734555" y="3249109"/>
            <a:chExt cx="349365" cy="463345"/>
          </a:xfrm>
          <a:solidFill>
            <a:srgbClr val="002E48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A8F709C-956F-F814-6F4D-E6E309920923}"/>
                </a:ext>
              </a:extLst>
            </p:cNvPr>
            <p:cNvSpPr/>
            <p:nvPr/>
          </p:nvSpPr>
          <p:spPr>
            <a:xfrm>
              <a:off x="1877178" y="3491752"/>
              <a:ext cx="22602" cy="37227"/>
            </a:xfrm>
            <a:custGeom>
              <a:avLst/>
              <a:gdLst>
                <a:gd name="connsiteX0" fmla="*/ 0 w 22602"/>
                <a:gd name="connsiteY0" fmla="*/ 18734 h 37227"/>
                <a:gd name="connsiteX1" fmla="*/ 22602 w 22602"/>
                <a:gd name="connsiteY1" fmla="*/ 37227 h 37227"/>
                <a:gd name="connsiteX2" fmla="*/ 22602 w 22602"/>
                <a:gd name="connsiteY2" fmla="*/ 0 h 37227"/>
                <a:gd name="connsiteX3" fmla="*/ 6466 w 22602"/>
                <a:gd name="connsiteY3" fmla="*/ 4835 h 37227"/>
                <a:gd name="connsiteX4" fmla="*/ 0 w 22602"/>
                <a:gd name="connsiteY4" fmla="*/ 18734 h 37227"/>
                <a:gd name="connsiteX5" fmla="*/ 0 w 22602"/>
                <a:gd name="connsiteY5" fmla="*/ 18734 h 3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02" h="37227">
                  <a:moveTo>
                    <a:pt x="0" y="18734"/>
                  </a:moveTo>
                  <a:cubicBezTo>
                    <a:pt x="0" y="29068"/>
                    <a:pt x="7554" y="35233"/>
                    <a:pt x="22602" y="37227"/>
                  </a:cubicBezTo>
                  <a:lnTo>
                    <a:pt x="22602" y="0"/>
                  </a:lnTo>
                  <a:cubicBezTo>
                    <a:pt x="16196" y="60"/>
                    <a:pt x="10818" y="1692"/>
                    <a:pt x="6466" y="4835"/>
                  </a:cubicBezTo>
                  <a:cubicBezTo>
                    <a:pt x="2176" y="7977"/>
                    <a:pt x="0" y="12631"/>
                    <a:pt x="0" y="18734"/>
                  </a:cubicBezTo>
                  <a:lnTo>
                    <a:pt x="0" y="18734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C28D41D-02A6-BB87-3BBD-183F4059E1B6}"/>
                </a:ext>
              </a:extLst>
            </p:cNvPr>
            <p:cNvSpPr/>
            <p:nvPr/>
          </p:nvSpPr>
          <p:spPr>
            <a:xfrm>
              <a:off x="1914767" y="3557746"/>
              <a:ext cx="24535" cy="42484"/>
            </a:xfrm>
            <a:custGeom>
              <a:avLst/>
              <a:gdLst>
                <a:gd name="connsiteX0" fmla="*/ 0 w 24535"/>
                <a:gd name="connsiteY0" fmla="*/ 0 h 42484"/>
                <a:gd name="connsiteX1" fmla="*/ 0 w 24535"/>
                <a:gd name="connsiteY1" fmla="*/ 42485 h 42484"/>
                <a:gd name="connsiteX2" fmla="*/ 17465 w 24535"/>
                <a:gd name="connsiteY2" fmla="*/ 36381 h 42484"/>
                <a:gd name="connsiteX3" fmla="*/ 24536 w 24535"/>
                <a:gd name="connsiteY3" fmla="*/ 20729 h 42484"/>
                <a:gd name="connsiteX4" fmla="*/ 0 w 24535"/>
                <a:gd name="connsiteY4" fmla="*/ 0 h 42484"/>
                <a:gd name="connsiteX5" fmla="*/ 0 w 24535"/>
                <a:gd name="connsiteY5" fmla="*/ 0 h 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35" h="42484">
                  <a:moveTo>
                    <a:pt x="0" y="0"/>
                  </a:moveTo>
                  <a:lnTo>
                    <a:pt x="0" y="42485"/>
                  </a:lnTo>
                  <a:cubicBezTo>
                    <a:pt x="6950" y="42364"/>
                    <a:pt x="12751" y="40370"/>
                    <a:pt x="17465" y="36381"/>
                  </a:cubicBezTo>
                  <a:cubicBezTo>
                    <a:pt x="22179" y="32392"/>
                    <a:pt x="24536" y="27195"/>
                    <a:pt x="24536" y="20729"/>
                  </a:cubicBezTo>
                  <a:cubicBezTo>
                    <a:pt x="24475" y="9911"/>
                    <a:pt x="16317" y="3022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00FD9C6-CC24-1FB8-CCB6-2FD4721A14AB}"/>
                </a:ext>
              </a:extLst>
            </p:cNvPr>
            <p:cNvSpPr/>
            <p:nvPr/>
          </p:nvSpPr>
          <p:spPr>
            <a:xfrm>
              <a:off x="1827591" y="3249109"/>
              <a:ext cx="163435" cy="87450"/>
            </a:xfrm>
            <a:custGeom>
              <a:avLst/>
              <a:gdLst>
                <a:gd name="connsiteX0" fmla="*/ 126579 w 163435"/>
                <a:gd name="connsiteY0" fmla="*/ 86483 h 87450"/>
                <a:gd name="connsiteX1" fmla="*/ 128392 w 163435"/>
                <a:gd name="connsiteY1" fmla="*/ 86846 h 87450"/>
                <a:gd name="connsiteX2" fmla="*/ 158186 w 163435"/>
                <a:gd name="connsiteY2" fmla="*/ 39345 h 87450"/>
                <a:gd name="connsiteX3" fmla="*/ 81677 w 163435"/>
                <a:gd name="connsiteY3" fmla="*/ 3 h 87450"/>
                <a:gd name="connsiteX4" fmla="*/ 4322 w 163435"/>
                <a:gd name="connsiteY4" fmla="*/ 39345 h 87450"/>
                <a:gd name="connsiteX5" fmla="*/ 34297 w 163435"/>
                <a:gd name="connsiteY5" fmla="*/ 87450 h 87450"/>
                <a:gd name="connsiteX6" fmla="*/ 37561 w 163435"/>
                <a:gd name="connsiteY6" fmla="*/ 86543 h 87450"/>
                <a:gd name="connsiteX7" fmla="*/ 126579 w 163435"/>
                <a:gd name="connsiteY7" fmla="*/ 86483 h 87450"/>
                <a:gd name="connsiteX8" fmla="*/ 126579 w 163435"/>
                <a:gd name="connsiteY8" fmla="*/ 86483 h 87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435" h="87450">
                  <a:moveTo>
                    <a:pt x="126579" y="86483"/>
                  </a:moveTo>
                  <a:cubicBezTo>
                    <a:pt x="127183" y="86483"/>
                    <a:pt x="127848" y="86664"/>
                    <a:pt x="128392" y="86846"/>
                  </a:cubicBezTo>
                  <a:cubicBezTo>
                    <a:pt x="136913" y="75182"/>
                    <a:pt x="146462" y="59651"/>
                    <a:pt x="158186" y="39345"/>
                  </a:cubicBezTo>
                  <a:cubicBezTo>
                    <a:pt x="181090" y="-239"/>
                    <a:pt x="124162" y="3"/>
                    <a:pt x="81677" y="3"/>
                  </a:cubicBezTo>
                  <a:cubicBezTo>
                    <a:pt x="39192" y="3"/>
                    <a:pt x="-15923" y="-1085"/>
                    <a:pt x="4322" y="39345"/>
                  </a:cubicBezTo>
                  <a:cubicBezTo>
                    <a:pt x="14233" y="59107"/>
                    <a:pt x="24326" y="75122"/>
                    <a:pt x="34297" y="87450"/>
                  </a:cubicBezTo>
                  <a:cubicBezTo>
                    <a:pt x="35325" y="86906"/>
                    <a:pt x="36412" y="86543"/>
                    <a:pt x="37561" y="86543"/>
                  </a:cubicBezTo>
                  <a:lnTo>
                    <a:pt x="126579" y="86483"/>
                  </a:lnTo>
                  <a:lnTo>
                    <a:pt x="126579" y="864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DA81728-D4CB-59D6-2AD6-61E386DE586F}"/>
                </a:ext>
              </a:extLst>
            </p:cNvPr>
            <p:cNvSpPr/>
            <p:nvPr/>
          </p:nvSpPr>
          <p:spPr>
            <a:xfrm>
              <a:off x="1734555" y="3359343"/>
              <a:ext cx="349365" cy="353112"/>
            </a:xfrm>
            <a:custGeom>
              <a:avLst/>
              <a:gdLst>
                <a:gd name="connsiteX0" fmla="*/ 216593 w 349365"/>
                <a:gd name="connsiteY0" fmla="*/ 246871 h 353112"/>
                <a:gd name="connsiteX1" fmla="*/ 180212 w 349365"/>
                <a:gd name="connsiteY1" fmla="*/ 261193 h 353112"/>
                <a:gd name="connsiteX2" fmla="*/ 180212 w 349365"/>
                <a:gd name="connsiteY2" fmla="*/ 281680 h 353112"/>
                <a:gd name="connsiteX3" fmla="*/ 165225 w 349365"/>
                <a:gd name="connsiteY3" fmla="*/ 281680 h 353112"/>
                <a:gd name="connsiteX4" fmla="*/ 165225 w 349365"/>
                <a:gd name="connsiteY4" fmla="*/ 261193 h 353112"/>
                <a:gd name="connsiteX5" fmla="*/ 112406 w 349365"/>
                <a:gd name="connsiteY5" fmla="*/ 221307 h 353112"/>
                <a:gd name="connsiteX6" fmla="*/ 136277 w 349365"/>
                <a:gd name="connsiteY6" fmla="*/ 215747 h 353112"/>
                <a:gd name="connsiteX7" fmla="*/ 165225 w 349365"/>
                <a:gd name="connsiteY7" fmla="*/ 240948 h 353112"/>
                <a:gd name="connsiteX8" fmla="*/ 165225 w 349365"/>
                <a:gd name="connsiteY8" fmla="*/ 197134 h 353112"/>
                <a:gd name="connsiteX9" fmla="*/ 126971 w 349365"/>
                <a:gd name="connsiteY9" fmla="*/ 180031 h 353112"/>
                <a:gd name="connsiteX10" fmla="*/ 118087 w 349365"/>
                <a:gd name="connsiteY10" fmla="*/ 155253 h 353112"/>
                <a:gd name="connsiteX11" fmla="*/ 165225 w 349365"/>
                <a:gd name="connsiteY11" fmla="*/ 112104 h 353112"/>
                <a:gd name="connsiteX12" fmla="*/ 165225 w 349365"/>
                <a:gd name="connsiteY12" fmla="*/ 96029 h 353112"/>
                <a:gd name="connsiteX13" fmla="*/ 180212 w 349365"/>
                <a:gd name="connsiteY13" fmla="*/ 96029 h 353112"/>
                <a:gd name="connsiteX14" fmla="*/ 180212 w 349365"/>
                <a:gd name="connsiteY14" fmla="*/ 111983 h 353112"/>
                <a:gd name="connsiteX15" fmla="*/ 223785 w 349365"/>
                <a:gd name="connsiteY15" fmla="*/ 146007 h 353112"/>
                <a:gd name="connsiteX16" fmla="*/ 201243 w 349365"/>
                <a:gd name="connsiteY16" fmla="*/ 150781 h 353112"/>
                <a:gd name="connsiteX17" fmla="*/ 180152 w 349365"/>
                <a:gd name="connsiteY17" fmla="*/ 132410 h 353112"/>
                <a:gd name="connsiteX18" fmla="*/ 180152 w 349365"/>
                <a:gd name="connsiteY18" fmla="*/ 171087 h 353112"/>
                <a:gd name="connsiteX19" fmla="*/ 209402 w 349365"/>
                <a:gd name="connsiteY19" fmla="*/ 180635 h 353112"/>
                <a:gd name="connsiteX20" fmla="*/ 222999 w 349365"/>
                <a:gd name="connsiteY20" fmla="*/ 193629 h 353112"/>
                <a:gd name="connsiteX21" fmla="*/ 229043 w 349365"/>
                <a:gd name="connsiteY21" fmla="*/ 216291 h 353112"/>
                <a:gd name="connsiteX22" fmla="*/ 216593 w 349365"/>
                <a:gd name="connsiteY22" fmla="*/ 246871 h 353112"/>
                <a:gd name="connsiteX23" fmla="*/ 216593 w 349365"/>
                <a:gd name="connsiteY23" fmla="*/ 246871 h 353112"/>
                <a:gd name="connsiteX24" fmla="*/ 230251 w 349365"/>
                <a:gd name="connsiteY24" fmla="*/ 3263 h 353112"/>
                <a:gd name="connsiteX25" fmla="*/ 219615 w 349365"/>
                <a:gd name="connsiteY25" fmla="*/ 16015 h 353112"/>
                <a:gd name="connsiteX26" fmla="*/ 130718 w 349365"/>
                <a:gd name="connsiteY26" fmla="*/ 16015 h 353112"/>
                <a:gd name="connsiteX27" fmla="*/ 119477 w 349365"/>
                <a:gd name="connsiteY27" fmla="*/ 0 h 353112"/>
                <a:gd name="connsiteX28" fmla="*/ 0 w 349365"/>
                <a:gd name="connsiteY28" fmla="*/ 222516 h 353112"/>
                <a:gd name="connsiteX29" fmla="*/ 174653 w 349365"/>
                <a:gd name="connsiteY29" fmla="*/ 353112 h 353112"/>
                <a:gd name="connsiteX30" fmla="*/ 349366 w 349365"/>
                <a:gd name="connsiteY30" fmla="*/ 222516 h 353112"/>
                <a:gd name="connsiteX31" fmla="*/ 230251 w 349365"/>
                <a:gd name="connsiteY31" fmla="*/ 3263 h 353112"/>
                <a:gd name="connsiteX32" fmla="*/ 230251 w 349365"/>
                <a:gd name="connsiteY32" fmla="*/ 3263 h 3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9365" h="353112">
                  <a:moveTo>
                    <a:pt x="216593" y="246871"/>
                  </a:moveTo>
                  <a:cubicBezTo>
                    <a:pt x="208254" y="255029"/>
                    <a:pt x="196106" y="259803"/>
                    <a:pt x="180212" y="261193"/>
                  </a:cubicBezTo>
                  <a:lnTo>
                    <a:pt x="180212" y="281680"/>
                  </a:lnTo>
                  <a:lnTo>
                    <a:pt x="165225" y="281680"/>
                  </a:lnTo>
                  <a:lnTo>
                    <a:pt x="165225" y="261193"/>
                  </a:lnTo>
                  <a:cubicBezTo>
                    <a:pt x="137728" y="258897"/>
                    <a:pt x="120142" y="245601"/>
                    <a:pt x="112406" y="221307"/>
                  </a:cubicBezTo>
                  <a:lnTo>
                    <a:pt x="136277" y="215747"/>
                  </a:lnTo>
                  <a:cubicBezTo>
                    <a:pt x="140568" y="231339"/>
                    <a:pt x="150177" y="239739"/>
                    <a:pt x="165225" y="240948"/>
                  </a:cubicBezTo>
                  <a:lnTo>
                    <a:pt x="165225" y="197134"/>
                  </a:lnTo>
                  <a:cubicBezTo>
                    <a:pt x="145645" y="192662"/>
                    <a:pt x="132893" y="186921"/>
                    <a:pt x="126971" y="180031"/>
                  </a:cubicBezTo>
                  <a:cubicBezTo>
                    <a:pt x="121048" y="173142"/>
                    <a:pt x="118087" y="164862"/>
                    <a:pt x="118087" y="155253"/>
                  </a:cubicBezTo>
                  <a:cubicBezTo>
                    <a:pt x="118087" y="130355"/>
                    <a:pt x="133800" y="115972"/>
                    <a:pt x="165225" y="112104"/>
                  </a:cubicBezTo>
                  <a:lnTo>
                    <a:pt x="165225" y="96029"/>
                  </a:lnTo>
                  <a:lnTo>
                    <a:pt x="180212" y="96029"/>
                  </a:lnTo>
                  <a:lnTo>
                    <a:pt x="180212" y="111983"/>
                  </a:lnTo>
                  <a:cubicBezTo>
                    <a:pt x="203177" y="114944"/>
                    <a:pt x="217742" y="126306"/>
                    <a:pt x="223785" y="146007"/>
                  </a:cubicBezTo>
                  <a:lnTo>
                    <a:pt x="201243" y="150781"/>
                  </a:lnTo>
                  <a:cubicBezTo>
                    <a:pt x="197376" y="139420"/>
                    <a:pt x="190365" y="133256"/>
                    <a:pt x="180152" y="132410"/>
                  </a:cubicBezTo>
                  <a:lnTo>
                    <a:pt x="180152" y="171087"/>
                  </a:lnTo>
                  <a:cubicBezTo>
                    <a:pt x="194596" y="175257"/>
                    <a:pt x="204386" y="178399"/>
                    <a:pt x="209402" y="180635"/>
                  </a:cubicBezTo>
                  <a:cubicBezTo>
                    <a:pt x="214418" y="182872"/>
                    <a:pt x="218950" y="187223"/>
                    <a:pt x="222999" y="193629"/>
                  </a:cubicBezTo>
                  <a:cubicBezTo>
                    <a:pt x="226988" y="200095"/>
                    <a:pt x="229043" y="207649"/>
                    <a:pt x="229043" y="216291"/>
                  </a:cubicBezTo>
                  <a:cubicBezTo>
                    <a:pt x="229103" y="228559"/>
                    <a:pt x="224933" y="238772"/>
                    <a:pt x="216593" y="246871"/>
                  </a:cubicBezTo>
                  <a:lnTo>
                    <a:pt x="216593" y="246871"/>
                  </a:lnTo>
                  <a:close/>
                  <a:moveTo>
                    <a:pt x="230251" y="3263"/>
                  </a:moveTo>
                  <a:cubicBezTo>
                    <a:pt x="228620" y="10697"/>
                    <a:pt x="224450" y="16015"/>
                    <a:pt x="219615" y="16015"/>
                  </a:cubicBezTo>
                  <a:lnTo>
                    <a:pt x="130718" y="16015"/>
                  </a:lnTo>
                  <a:cubicBezTo>
                    <a:pt x="125158" y="16015"/>
                    <a:pt x="120504" y="9125"/>
                    <a:pt x="119477" y="0"/>
                  </a:cubicBezTo>
                  <a:cubicBezTo>
                    <a:pt x="53725" y="39886"/>
                    <a:pt x="0" y="142019"/>
                    <a:pt x="0" y="222516"/>
                  </a:cubicBezTo>
                  <a:cubicBezTo>
                    <a:pt x="0" y="324769"/>
                    <a:pt x="78201" y="353112"/>
                    <a:pt x="174653" y="353112"/>
                  </a:cubicBezTo>
                  <a:cubicBezTo>
                    <a:pt x="271165" y="353112"/>
                    <a:pt x="349366" y="324769"/>
                    <a:pt x="349366" y="222516"/>
                  </a:cubicBezTo>
                  <a:cubicBezTo>
                    <a:pt x="349366" y="144134"/>
                    <a:pt x="291652" y="45265"/>
                    <a:pt x="230251" y="3263"/>
                  </a:cubicBezTo>
                  <a:lnTo>
                    <a:pt x="230251" y="32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aphic 2">
            <a:extLst>
              <a:ext uri="{FF2B5EF4-FFF2-40B4-BE49-F238E27FC236}">
                <a16:creationId xmlns:a16="http://schemas.microsoft.com/office/drawing/2014/main" id="{F92CDB67-E5F5-EA4A-572B-95E768F3D803}"/>
              </a:ext>
            </a:extLst>
          </p:cNvPr>
          <p:cNvGrpSpPr/>
          <p:nvPr/>
        </p:nvGrpSpPr>
        <p:grpSpPr>
          <a:xfrm>
            <a:off x="4355601" y="2731133"/>
            <a:ext cx="409826" cy="447143"/>
            <a:chOff x="3854824" y="3261622"/>
            <a:chExt cx="409826" cy="447143"/>
          </a:xfrm>
          <a:solidFill>
            <a:srgbClr val="002E48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7A41442-00AA-48AB-FA74-2F8F278404C0}"/>
                </a:ext>
              </a:extLst>
            </p:cNvPr>
            <p:cNvSpPr/>
            <p:nvPr/>
          </p:nvSpPr>
          <p:spPr>
            <a:xfrm>
              <a:off x="3945406" y="3261622"/>
              <a:ext cx="319244" cy="319390"/>
            </a:xfrm>
            <a:custGeom>
              <a:avLst/>
              <a:gdLst>
                <a:gd name="connsiteX0" fmla="*/ 159649 w 319244"/>
                <a:gd name="connsiteY0" fmla="*/ 43814 h 319390"/>
                <a:gd name="connsiteX1" fmla="*/ 71235 w 319244"/>
                <a:gd name="connsiteY1" fmla="*/ 84728 h 319390"/>
                <a:gd name="connsiteX2" fmla="*/ 84530 w 319244"/>
                <a:gd name="connsiteY2" fmla="*/ 248140 h 319390"/>
                <a:gd name="connsiteX3" fmla="*/ 159528 w 319244"/>
                <a:gd name="connsiteY3" fmla="*/ 275697 h 319390"/>
                <a:gd name="connsiteX4" fmla="*/ 247943 w 319244"/>
                <a:gd name="connsiteY4" fmla="*/ 234784 h 319390"/>
                <a:gd name="connsiteX5" fmla="*/ 275138 w 319244"/>
                <a:gd name="connsiteY5" fmla="*/ 150358 h 319390"/>
                <a:gd name="connsiteX6" fmla="*/ 234647 w 319244"/>
                <a:gd name="connsiteY6" fmla="*/ 71432 h 319390"/>
                <a:gd name="connsiteX7" fmla="*/ 159649 w 319244"/>
                <a:gd name="connsiteY7" fmla="*/ 43814 h 319390"/>
                <a:gd name="connsiteX8" fmla="*/ 159649 w 319244"/>
                <a:gd name="connsiteY8" fmla="*/ 43814 h 319390"/>
                <a:gd name="connsiteX9" fmla="*/ 159528 w 319244"/>
                <a:gd name="connsiteY9" fmla="*/ 319391 h 319390"/>
                <a:gd name="connsiteX10" fmla="*/ 56248 w 319244"/>
                <a:gd name="connsiteY10" fmla="*/ 281378 h 319390"/>
                <a:gd name="connsiteX11" fmla="*/ 37876 w 319244"/>
                <a:gd name="connsiteY11" fmla="*/ 56324 h 319390"/>
                <a:gd name="connsiteX12" fmla="*/ 159649 w 319244"/>
                <a:gd name="connsiteY12" fmla="*/ 0 h 319390"/>
                <a:gd name="connsiteX13" fmla="*/ 262930 w 319244"/>
                <a:gd name="connsiteY13" fmla="*/ 37952 h 319390"/>
                <a:gd name="connsiteX14" fmla="*/ 318710 w 319244"/>
                <a:gd name="connsiteY14" fmla="*/ 146672 h 319390"/>
                <a:gd name="connsiteX15" fmla="*/ 281241 w 319244"/>
                <a:gd name="connsiteY15" fmla="*/ 263006 h 319390"/>
                <a:gd name="connsiteX16" fmla="*/ 159528 w 319244"/>
                <a:gd name="connsiteY16" fmla="*/ 319391 h 319390"/>
                <a:gd name="connsiteX17" fmla="*/ 159528 w 319244"/>
                <a:gd name="connsiteY17" fmla="*/ 319391 h 319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9244" h="319390">
                  <a:moveTo>
                    <a:pt x="159649" y="43814"/>
                  </a:moveTo>
                  <a:cubicBezTo>
                    <a:pt x="125504" y="43814"/>
                    <a:pt x="93293" y="58741"/>
                    <a:pt x="71235" y="84728"/>
                  </a:cubicBezTo>
                  <a:cubicBezTo>
                    <a:pt x="29838" y="133437"/>
                    <a:pt x="35821" y="206743"/>
                    <a:pt x="84530" y="248140"/>
                  </a:cubicBezTo>
                  <a:cubicBezTo>
                    <a:pt x="105441" y="265907"/>
                    <a:pt x="132091" y="275697"/>
                    <a:pt x="159528" y="275697"/>
                  </a:cubicBezTo>
                  <a:cubicBezTo>
                    <a:pt x="193673" y="275697"/>
                    <a:pt x="225884" y="260831"/>
                    <a:pt x="247943" y="234784"/>
                  </a:cubicBezTo>
                  <a:cubicBezTo>
                    <a:pt x="268007" y="211215"/>
                    <a:pt x="277615" y="181179"/>
                    <a:pt x="275138" y="150358"/>
                  </a:cubicBezTo>
                  <a:cubicBezTo>
                    <a:pt x="272599" y="119477"/>
                    <a:pt x="258276" y="91436"/>
                    <a:pt x="234647" y="71432"/>
                  </a:cubicBezTo>
                  <a:cubicBezTo>
                    <a:pt x="213677" y="53604"/>
                    <a:pt x="187086" y="43814"/>
                    <a:pt x="159649" y="43814"/>
                  </a:cubicBezTo>
                  <a:lnTo>
                    <a:pt x="159649" y="43814"/>
                  </a:lnTo>
                  <a:close/>
                  <a:moveTo>
                    <a:pt x="159528" y="319391"/>
                  </a:moveTo>
                  <a:cubicBezTo>
                    <a:pt x="121758" y="319391"/>
                    <a:pt x="85074" y="305914"/>
                    <a:pt x="56248" y="281378"/>
                  </a:cubicBezTo>
                  <a:cubicBezTo>
                    <a:pt x="-10833" y="224389"/>
                    <a:pt x="-19113" y="123405"/>
                    <a:pt x="37876" y="56324"/>
                  </a:cubicBezTo>
                  <a:cubicBezTo>
                    <a:pt x="68274" y="20547"/>
                    <a:pt x="112693" y="0"/>
                    <a:pt x="159649" y="0"/>
                  </a:cubicBezTo>
                  <a:cubicBezTo>
                    <a:pt x="197420" y="0"/>
                    <a:pt x="234103" y="13477"/>
                    <a:pt x="262930" y="37952"/>
                  </a:cubicBezTo>
                  <a:cubicBezTo>
                    <a:pt x="295443" y="65570"/>
                    <a:pt x="315266" y="104187"/>
                    <a:pt x="318710" y="146672"/>
                  </a:cubicBezTo>
                  <a:cubicBezTo>
                    <a:pt x="322155" y="189157"/>
                    <a:pt x="308859" y="230493"/>
                    <a:pt x="281241" y="263006"/>
                  </a:cubicBezTo>
                  <a:cubicBezTo>
                    <a:pt x="250904" y="298843"/>
                    <a:pt x="206485" y="319391"/>
                    <a:pt x="159528" y="319391"/>
                  </a:cubicBezTo>
                  <a:lnTo>
                    <a:pt x="159528" y="31939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93C2E4C-33E5-24F2-2D37-F063EED06F66}"/>
                </a:ext>
              </a:extLst>
            </p:cNvPr>
            <p:cNvSpPr/>
            <p:nvPr/>
          </p:nvSpPr>
          <p:spPr>
            <a:xfrm>
              <a:off x="3952401" y="3512239"/>
              <a:ext cx="80074" cy="83277"/>
            </a:xfrm>
            <a:custGeom>
              <a:avLst/>
              <a:gdLst>
                <a:gd name="connsiteX0" fmla="*/ 33299 w 80074"/>
                <a:gd name="connsiteY0" fmla="*/ 83277 h 83277"/>
                <a:gd name="connsiteX1" fmla="*/ 0 w 80074"/>
                <a:gd name="connsiteY1" fmla="*/ 54994 h 83277"/>
                <a:gd name="connsiteX2" fmla="*/ 46715 w 80074"/>
                <a:gd name="connsiteY2" fmla="*/ 0 h 83277"/>
                <a:gd name="connsiteX3" fmla="*/ 80074 w 80074"/>
                <a:gd name="connsiteY3" fmla="*/ 28283 h 83277"/>
                <a:gd name="connsiteX4" fmla="*/ 33299 w 80074"/>
                <a:gd name="connsiteY4" fmla="*/ 83277 h 8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74" h="83277">
                  <a:moveTo>
                    <a:pt x="33299" y="83277"/>
                  </a:moveTo>
                  <a:lnTo>
                    <a:pt x="0" y="54994"/>
                  </a:lnTo>
                  <a:lnTo>
                    <a:pt x="46715" y="0"/>
                  </a:lnTo>
                  <a:lnTo>
                    <a:pt x="80074" y="28283"/>
                  </a:lnTo>
                  <a:lnTo>
                    <a:pt x="33299" y="8327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D7B8C5B-B52E-7198-ED62-882C50E23689}"/>
                </a:ext>
              </a:extLst>
            </p:cNvPr>
            <p:cNvSpPr/>
            <p:nvPr/>
          </p:nvSpPr>
          <p:spPr>
            <a:xfrm>
              <a:off x="3854824" y="3561103"/>
              <a:ext cx="138214" cy="147662"/>
            </a:xfrm>
            <a:custGeom>
              <a:avLst/>
              <a:gdLst>
                <a:gd name="connsiteX0" fmla="*/ 60833 w 138214"/>
                <a:gd name="connsiteY0" fmla="*/ 139930 h 147662"/>
                <a:gd name="connsiteX1" fmla="*/ 30012 w 138214"/>
                <a:gd name="connsiteY1" fmla="*/ 142468 h 147662"/>
                <a:gd name="connsiteX2" fmla="*/ 7712 w 138214"/>
                <a:gd name="connsiteY2" fmla="*/ 123553 h 147662"/>
                <a:gd name="connsiteX3" fmla="*/ 5174 w 138214"/>
                <a:gd name="connsiteY3" fmla="*/ 92732 h 147662"/>
                <a:gd name="connsiteX4" fmla="*/ 77392 w 138214"/>
                <a:gd name="connsiteY4" fmla="*/ 7702 h 147662"/>
                <a:gd name="connsiteX5" fmla="*/ 108213 w 138214"/>
                <a:gd name="connsiteY5" fmla="*/ 5224 h 147662"/>
                <a:gd name="connsiteX6" fmla="*/ 130513 w 138214"/>
                <a:gd name="connsiteY6" fmla="*/ 24140 h 147662"/>
                <a:gd name="connsiteX7" fmla="*/ 132991 w 138214"/>
                <a:gd name="connsiteY7" fmla="*/ 54961 h 147662"/>
                <a:gd name="connsiteX8" fmla="*/ 60833 w 138214"/>
                <a:gd name="connsiteY8" fmla="*/ 139930 h 147662"/>
                <a:gd name="connsiteX9" fmla="*/ 60833 w 138214"/>
                <a:gd name="connsiteY9" fmla="*/ 139930 h 1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214" h="147662">
                  <a:moveTo>
                    <a:pt x="60833" y="139930"/>
                  </a:moveTo>
                  <a:cubicBezTo>
                    <a:pt x="53037" y="149177"/>
                    <a:pt x="39198" y="150264"/>
                    <a:pt x="30012" y="142468"/>
                  </a:cubicBezTo>
                  <a:lnTo>
                    <a:pt x="7712" y="123553"/>
                  </a:lnTo>
                  <a:cubicBezTo>
                    <a:pt x="-1474" y="115696"/>
                    <a:pt x="-2622" y="101918"/>
                    <a:pt x="5174" y="92732"/>
                  </a:cubicBezTo>
                  <a:lnTo>
                    <a:pt x="77392" y="7702"/>
                  </a:lnTo>
                  <a:cubicBezTo>
                    <a:pt x="85188" y="-1484"/>
                    <a:pt x="98967" y="-2632"/>
                    <a:pt x="108213" y="5224"/>
                  </a:cubicBezTo>
                  <a:lnTo>
                    <a:pt x="130513" y="24140"/>
                  </a:lnTo>
                  <a:cubicBezTo>
                    <a:pt x="139699" y="31996"/>
                    <a:pt x="140847" y="45775"/>
                    <a:pt x="132991" y="54961"/>
                  </a:cubicBezTo>
                  <a:lnTo>
                    <a:pt x="60833" y="139930"/>
                  </a:lnTo>
                  <a:lnTo>
                    <a:pt x="60833" y="1399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9128001-8B59-1A3E-5970-18020A5E79AB}"/>
                </a:ext>
              </a:extLst>
            </p:cNvPr>
            <p:cNvSpPr/>
            <p:nvPr/>
          </p:nvSpPr>
          <p:spPr>
            <a:xfrm>
              <a:off x="4034819" y="3323644"/>
              <a:ext cx="101615" cy="47569"/>
            </a:xfrm>
            <a:custGeom>
              <a:avLst/>
              <a:gdLst>
                <a:gd name="connsiteX0" fmla="*/ 101239 w 101615"/>
                <a:gd name="connsiteY0" fmla="*/ 18475 h 47569"/>
                <a:gd name="connsiteX1" fmla="*/ 51562 w 101615"/>
                <a:gd name="connsiteY1" fmla="*/ 25606 h 47569"/>
                <a:gd name="connsiteX2" fmla="*/ 315 w 101615"/>
                <a:gd name="connsiteY2" fmla="*/ 42528 h 47569"/>
                <a:gd name="connsiteX3" fmla="*/ 43887 w 101615"/>
                <a:gd name="connsiteY3" fmla="*/ 1796 h 47569"/>
                <a:gd name="connsiteX4" fmla="*/ 101239 w 101615"/>
                <a:gd name="connsiteY4" fmla="*/ 18475 h 47569"/>
                <a:gd name="connsiteX5" fmla="*/ 101239 w 101615"/>
                <a:gd name="connsiteY5" fmla="*/ 18475 h 47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15" h="47569">
                  <a:moveTo>
                    <a:pt x="101239" y="18475"/>
                  </a:moveTo>
                  <a:cubicBezTo>
                    <a:pt x="105046" y="34309"/>
                    <a:pt x="79422" y="18959"/>
                    <a:pt x="51562" y="25606"/>
                  </a:cubicBezTo>
                  <a:cubicBezTo>
                    <a:pt x="23703" y="32254"/>
                    <a:pt x="4122" y="58422"/>
                    <a:pt x="315" y="42528"/>
                  </a:cubicBezTo>
                  <a:cubicBezTo>
                    <a:pt x="-3432" y="26694"/>
                    <a:pt x="27148" y="6268"/>
                    <a:pt x="43887" y="1796"/>
                  </a:cubicBezTo>
                  <a:cubicBezTo>
                    <a:pt x="63045" y="-3341"/>
                    <a:pt x="97492" y="2642"/>
                    <a:pt x="101239" y="18475"/>
                  </a:cubicBezTo>
                  <a:lnTo>
                    <a:pt x="101239" y="184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91A7702-1C21-6ACF-C79F-07781394128D}"/>
                </a:ext>
              </a:extLst>
            </p:cNvPr>
            <p:cNvSpPr/>
            <p:nvPr/>
          </p:nvSpPr>
          <p:spPr>
            <a:xfrm>
              <a:off x="4142747" y="3337838"/>
              <a:ext cx="25940" cy="21439"/>
            </a:xfrm>
            <a:custGeom>
              <a:avLst/>
              <a:gdLst>
                <a:gd name="connsiteX0" fmla="*/ 25583 w 25940"/>
                <a:gd name="connsiteY0" fmla="*/ 16972 h 21439"/>
                <a:gd name="connsiteX1" fmla="*/ 8419 w 25940"/>
                <a:gd name="connsiteY1" fmla="*/ 18966 h 21439"/>
                <a:gd name="connsiteX2" fmla="*/ 745 w 25940"/>
                <a:gd name="connsiteY2" fmla="*/ 8451 h 21439"/>
                <a:gd name="connsiteX3" fmla="*/ 11260 w 25940"/>
                <a:gd name="connsiteY3" fmla="*/ 776 h 21439"/>
                <a:gd name="connsiteX4" fmla="*/ 25583 w 25940"/>
                <a:gd name="connsiteY4" fmla="*/ 16972 h 21439"/>
                <a:gd name="connsiteX5" fmla="*/ 25583 w 25940"/>
                <a:gd name="connsiteY5" fmla="*/ 16972 h 2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40" h="21439">
                  <a:moveTo>
                    <a:pt x="25583" y="16972"/>
                  </a:moveTo>
                  <a:cubicBezTo>
                    <a:pt x="23286" y="23861"/>
                    <a:pt x="15248" y="21323"/>
                    <a:pt x="8419" y="18966"/>
                  </a:cubicBezTo>
                  <a:cubicBezTo>
                    <a:pt x="1591" y="16609"/>
                    <a:pt x="-1552" y="15340"/>
                    <a:pt x="745" y="8451"/>
                  </a:cubicBezTo>
                  <a:cubicBezTo>
                    <a:pt x="3102" y="1561"/>
                    <a:pt x="4370" y="-1581"/>
                    <a:pt x="11260" y="776"/>
                  </a:cubicBezTo>
                  <a:cubicBezTo>
                    <a:pt x="18149" y="3193"/>
                    <a:pt x="27940" y="10143"/>
                    <a:pt x="25583" y="16972"/>
                  </a:cubicBezTo>
                  <a:lnTo>
                    <a:pt x="25583" y="1697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" name="Graphic 2">
            <a:extLst>
              <a:ext uri="{FF2B5EF4-FFF2-40B4-BE49-F238E27FC236}">
                <a16:creationId xmlns:a16="http://schemas.microsoft.com/office/drawing/2014/main" id="{F1B48ABD-9B3A-70BD-7905-F9BA6DE64E3B}"/>
              </a:ext>
            </a:extLst>
          </p:cNvPr>
          <p:cNvGrpSpPr/>
          <p:nvPr/>
        </p:nvGrpSpPr>
        <p:grpSpPr>
          <a:xfrm>
            <a:off x="6454249" y="2724183"/>
            <a:ext cx="487818" cy="487818"/>
            <a:chOff x="5953472" y="3254672"/>
            <a:chExt cx="487818" cy="487818"/>
          </a:xfrm>
          <a:solidFill>
            <a:srgbClr val="002E48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DD94333-F560-DD80-72DC-40E410FD33C6}"/>
                </a:ext>
              </a:extLst>
            </p:cNvPr>
            <p:cNvSpPr/>
            <p:nvPr/>
          </p:nvSpPr>
          <p:spPr>
            <a:xfrm>
              <a:off x="5953472" y="3254672"/>
              <a:ext cx="487818" cy="487818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523E9AB-F264-BB1E-9206-65B0051E0BC5}"/>
                </a:ext>
              </a:extLst>
            </p:cNvPr>
            <p:cNvSpPr/>
            <p:nvPr/>
          </p:nvSpPr>
          <p:spPr>
            <a:xfrm>
              <a:off x="6185415" y="3302716"/>
              <a:ext cx="23931" cy="47863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EAE22C2-3550-F119-8F64-5D476522046A}"/>
                </a:ext>
              </a:extLst>
            </p:cNvPr>
            <p:cNvSpPr/>
            <p:nvPr/>
          </p:nvSpPr>
          <p:spPr>
            <a:xfrm>
              <a:off x="6185416" y="3643863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54C4856-7304-9E85-1974-3309DEE15300}"/>
                </a:ext>
              </a:extLst>
            </p:cNvPr>
            <p:cNvSpPr/>
            <p:nvPr/>
          </p:nvSpPr>
          <p:spPr>
            <a:xfrm>
              <a:off x="6002846" y="3485225"/>
              <a:ext cx="47863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43810D7-B9DE-067D-52D8-1529246BF1D3}"/>
                </a:ext>
              </a:extLst>
            </p:cNvPr>
            <p:cNvSpPr/>
            <p:nvPr/>
          </p:nvSpPr>
          <p:spPr>
            <a:xfrm>
              <a:off x="6344053" y="3485225"/>
              <a:ext cx="47863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0AE29E6-7D4A-85EC-FCEC-E1794D191F68}"/>
                </a:ext>
              </a:extLst>
            </p:cNvPr>
            <p:cNvSpPr/>
            <p:nvPr/>
          </p:nvSpPr>
          <p:spPr>
            <a:xfrm>
              <a:off x="6066938" y="3383516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4" name="Graphic 2">
            <a:extLst>
              <a:ext uri="{FF2B5EF4-FFF2-40B4-BE49-F238E27FC236}">
                <a16:creationId xmlns:a16="http://schemas.microsoft.com/office/drawing/2014/main" id="{1D5FE449-DD92-BA57-ADFD-0F2B0F79E23C}"/>
              </a:ext>
            </a:extLst>
          </p:cNvPr>
          <p:cNvGrpSpPr/>
          <p:nvPr/>
        </p:nvGrpSpPr>
        <p:grpSpPr>
          <a:xfrm>
            <a:off x="8673398" y="2747631"/>
            <a:ext cx="348184" cy="410282"/>
            <a:chOff x="8172621" y="3278120"/>
            <a:chExt cx="348184" cy="410282"/>
          </a:xfrm>
          <a:solidFill>
            <a:srgbClr val="002E48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15FBDB4-3C33-A755-E524-88D79DB7CEE4}"/>
                </a:ext>
              </a:extLst>
            </p:cNvPr>
            <p:cNvSpPr/>
            <p:nvPr/>
          </p:nvSpPr>
          <p:spPr>
            <a:xfrm>
              <a:off x="8172621" y="3278120"/>
              <a:ext cx="348184" cy="410282"/>
            </a:xfrm>
            <a:custGeom>
              <a:avLst/>
              <a:gdLst>
                <a:gd name="connsiteX0" fmla="*/ 122706 w 348184"/>
                <a:gd name="connsiteY0" fmla="*/ 18493 h 410282"/>
                <a:gd name="connsiteX1" fmla="*/ 114849 w 348184"/>
                <a:gd name="connsiteY1" fmla="*/ 25624 h 410282"/>
                <a:gd name="connsiteX2" fmla="*/ 119805 w 348184"/>
                <a:gd name="connsiteY2" fmla="*/ 33964 h 410282"/>
                <a:gd name="connsiteX3" fmla="*/ 126755 w 348184"/>
                <a:gd name="connsiteY3" fmla="*/ 35716 h 410282"/>
                <a:gd name="connsiteX4" fmla="*/ 126755 w 348184"/>
                <a:gd name="connsiteY4" fmla="*/ 126366 h 410282"/>
                <a:gd name="connsiteX5" fmla="*/ 103126 w 348184"/>
                <a:gd name="connsiteY5" fmla="*/ 217621 h 410282"/>
                <a:gd name="connsiteX6" fmla="*/ 20634 w 348184"/>
                <a:gd name="connsiteY6" fmla="*/ 366650 h 410282"/>
                <a:gd name="connsiteX7" fmla="*/ 20876 w 348184"/>
                <a:gd name="connsiteY7" fmla="*/ 383390 h 410282"/>
                <a:gd name="connsiteX8" fmla="*/ 35440 w 348184"/>
                <a:gd name="connsiteY8" fmla="*/ 391729 h 410282"/>
                <a:gd name="connsiteX9" fmla="*/ 312769 w 348184"/>
                <a:gd name="connsiteY9" fmla="*/ 391729 h 410282"/>
                <a:gd name="connsiteX10" fmla="*/ 327334 w 348184"/>
                <a:gd name="connsiteY10" fmla="*/ 383390 h 410282"/>
                <a:gd name="connsiteX11" fmla="*/ 327515 w 348184"/>
                <a:gd name="connsiteY11" fmla="*/ 366650 h 410282"/>
                <a:gd name="connsiteX12" fmla="*/ 245567 w 348184"/>
                <a:gd name="connsiteY12" fmla="*/ 220099 h 410282"/>
                <a:gd name="connsiteX13" fmla="*/ 221636 w 348184"/>
                <a:gd name="connsiteY13" fmla="*/ 128179 h 410282"/>
                <a:gd name="connsiteX14" fmla="*/ 221636 w 348184"/>
                <a:gd name="connsiteY14" fmla="*/ 35535 h 410282"/>
                <a:gd name="connsiteX15" fmla="*/ 229311 w 348184"/>
                <a:gd name="connsiteY15" fmla="*/ 34205 h 410282"/>
                <a:gd name="connsiteX16" fmla="*/ 235112 w 348184"/>
                <a:gd name="connsiteY16" fmla="*/ 25563 h 410282"/>
                <a:gd name="connsiteX17" fmla="*/ 227437 w 348184"/>
                <a:gd name="connsiteY17" fmla="*/ 18493 h 410282"/>
                <a:gd name="connsiteX18" fmla="*/ 122706 w 348184"/>
                <a:gd name="connsiteY18" fmla="*/ 18493 h 410282"/>
                <a:gd name="connsiteX19" fmla="*/ 122706 w 348184"/>
                <a:gd name="connsiteY19" fmla="*/ 18493 h 410282"/>
                <a:gd name="connsiteX20" fmla="*/ 312829 w 348184"/>
                <a:gd name="connsiteY20" fmla="*/ 410283 h 410282"/>
                <a:gd name="connsiteX21" fmla="*/ 35500 w 348184"/>
                <a:gd name="connsiteY21" fmla="*/ 410283 h 410282"/>
                <a:gd name="connsiteX22" fmla="*/ 4982 w 348184"/>
                <a:gd name="connsiteY22" fmla="*/ 392817 h 410282"/>
                <a:gd name="connsiteX23" fmla="*/ 4498 w 348184"/>
                <a:gd name="connsiteY23" fmla="*/ 357705 h 410282"/>
                <a:gd name="connsiteX24" fmla="*/ 87050 w 348184"/>
                <a:gd name="connsiteY24" fmla="*/ 208677 h 410282"/>
                <a:gd name="connsiteX25" fmla="*/ 108262 w 348184"/>
                <a:gd name="connsiteY25" fmla="*/ 126427 h 410282"/>
                <a:gd name="connsiteX26" fmla="*/ 108262 w 348184"/>
                <a:gd name="connsiteY26" fmla="*/ 49012 h 410282"/>
                <a:gd name="connsiteX27" fmla="*/ 96478 w 348184"/>
                <a:gd name="connsiteY27" fmla="*/ 23327 h 410282"/>
                <a:gd name="connsiteX28" fmla="*/ 122646 w 348184"/>
                <a:gd name="connsiteY28" fmla="*/ 0 h 410282"/>
                <a:gd name="connsiteX29" fmla="*/ 227437 w 348184"/>
                <a:gd name="connsiteY29" fmla="*/ 0 h 410282"/>
                <a:gd name="connsiteX30" fmla="*/ 253605 w 348184"/>
                <a:gd name="connsiteY30" fmla="*/ 23992 h 410282"/>
                <a:gd name="connsiteX31" fmla="*/ 240128 w 348184"/>
                <a:gd name="connsiteY31" fmla="*/ 49918 h 410282"/>
                <a:gd name="connsiteX32" fmla="*/ 240128 w 348184"/>
                <a:gd name="connsiteY32" fmla="*/ 128179 h 410282"/>
                <a:gd name="connsiteX33" fmla="*/ 261703 w 348184"/>
                <a:gd name="connsiteY33" fmla="*/ 211034 h 410282"/>
                <a:gd name="connsiteX34" fmla="*/ 343650 w 348184"/>
                <a:gd name="connsiteY34" fmla="*/ 357585 h 410282"/>
                <a:gd name="connsiteX35" fmla="*/ 343288 w 348184"/>
                <a:gd name="connsiteY35" fmla="*/ 392757 h 410282"/>
                <a:gd name="connsiteX36" fmla="*/ 312829 w 348184"/>
                <a:gd name="connsiteY36" fmla="*/ 410283 h 410282"/>
                <a:gd name="connsiteX37" fmla="*/ 312829 w 348184"/>
                <a:gd name="connsiteY37" fmla="*/ 410283 h 41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48184" h="410282">
                  <a:moveTo>
                    <a:pt x="122706" y="18493"/>
                  </a:moveTo>
                  <a:cubicBezTo>
                    <a:pt x="116300" y="18493"/>
                    <a:pt x="115091" y="23932"/>
                    <a:pt x="114849" y="25624"/>
                  </a:cubicBezTo>
                  <a:cubicBezTo>
                    <a:pt x="114728" y="26772"/>
                    <a:pt x="114306" y="32574"/>
                    <a:pt x="119805" y="33964"/>
                  </a:cubicBezTo>
                  <a:lnTo>
                    <a:pt x="126755" y="35716"/>
                  </a:lnTo>
                  <a:lnTo>
                    <a:pt x="126755" y="126366"/>
                  </a:lnTo>
                  <a:cubicBezTo>
                    <a:pt x="126755" y="158215"/>
                    <a:pt x="118596" y="189761"/>
                    <a:pt x="103126" y="217621"/>
                  </a:cubicBezTo>
                  <a:lnTo>
                    <a:pt x="20634" y="366650"/>
                  </a:lnTo>
                  <a:cubicBezTo>
                    <a:pt x="17673" y="371907"/>
                    <a:pt x="17794" y="378192"/>
                    <a:pt x="20876" y="383390"/>
                  </a:cubicBezTo>
                  <a:cubicBezTo>
                    <a:pt x="23958" y="388587"/>
                    <a:pt x="29397" y="391729"/>
                    <a:pt x="35440" y="391729"/>
                  </a:cubicBezTo>
                  <a:lnTo>
                    <a:pt x="312769" y="391729"/>
                  </a:lnTo>
                  <a:cubicBezTo>
                    <a:pt x="318873" y="391729"/>
                    <a:pt x="324251" y="388587"/>
                    <a:pt x="327334" y="383390"/>
                  </a:cubicBezTo>
                  <a:cubicBezTo>
                    <a:pt x="330416" y="378192"/>
                    <a:pt x="330476" y="371907"/>
                    <a:pt x="327515" y="366650"/>
                  </a:cubicBezTo>
                  <a:lnTo>
                    <a:pt x="245567" y="220099"/>
                  </a:lnTo>
                  <a:cubicBezTo>
                    <a:pt x="229915" y="192057"/>
                    <a:pt x="221636" y="160269"/>
                    <a:pt x="221636" y="128179"/>
                  </a:cubicBezTo>
                  <a:lnTo>
                    <a:pt x="221636" y="35535"/>
                  </a:lnTo>
                  <a:lnTo>
                    <a:pt x="229311" y="34205"/>
                  </a:lnTo>
                  <a:cubicBezTo>
                    <a:pt x="235595" y="33117"/>
                    <a:pt x="235233" y="26349"/>
                    <a:pt x="235112" y="25563"/>
                  </a:cubicBezTo>
                  <a:cubicBezTo>
                    <a:pt x="234870" y="22965"/>
                    <a:pt x="233601" y="18493"/>
                    <a:pt x="227437" y="18493"/>
                  </a:cubicBezTo>
                  <a:lnTo>
                    <a:pt x="122706" y="18493"/>
                  </a:lnTo>
                  <a:lnTo>
                    <a:pt x="122706" y="18493"/>
                  </a:lnTo>
                  <a:close/>
                  <a:moveTo>
                    <a:pt x="312829" y="410283"/>
                  </a:moveTo>
                  <a:lnTo>
                    <a:pt x="35500" y="410283"/>
                  </a:lnTo>
                  <a:cubicBezTo>
                    <a:pt x="22809" y="410283"/>
                    <a:pt x="11387" y="403756"/>
                    <a:pt x="4982" y="392817"/>
                  </a:cubicBezTo>
                  <a:cubicBezTo>
                    <a:pt x="-1485" y="381939"/>
                    <a:pt x="-1666" y="368765"/>
                    <a:pt x="4498" y="357705"/>
                  </a:cubicBezTo>
                  <a:lnTo>
                    <a:pt x="87050" y="208677"/>
                  </a:lnTo>
                  <a:cubicBezTo>
                    <a:pt x="100950" y="183597"/>
                    <a:pt x="108262" y="155133"/>
                    <a:pt x="108262" y="126427"/>
                  </a:cubicBezTo>
                  <a:lnTo>
                    <a:pt x="108262" y="49012"/>
                  </a:lnTo>
                  <a:cubicBezTo>
                    <a:pt x="99802" y="43875"/>
                    <a:pt x="95088" y="34205"/>
                    <a:pt x="96478" y="23327"/>
                  </a:cubicBezTo>
                  <a:cubicBezTo>
                    <a:pt x="98230" y="9609"/>
                    <a:pt x="108988" y="0"/>
                    <a:pt x="122646" y="0"/>
                  </a:cubicBezTo>
                  <a:lnTo>
                    <a:pt x="227437" y="0"/>
                  </a:lnTo>
                  <a:cubicBezTo>
                    <a:pt x="241639" y="0"/>
                    <a:pt x="252396" y="9851"/>
                    <a:pt x="253605" y="23992"/>
                  </a:cubicBezTo>
                  <a:cubicBezTo>
                    <a:pt x="254451" y="33843"/>
                    <a:pt x="250039" y="44781"/>
                    <a:pt x="240128" y="49918"/>
                  </a:cubicBezTo>
                  <a:lnTo>
                    <a:pt x="240128" y="128179"/>
                  </a:lnTo>
                  <a:cubicBezTo>
                    <a:pt x="240128" y="157127"/>
                    <a:pt x="247562" y="185772"/>
                    <a:pt x="261703" y="211034"/>
                  </a:cubicBezTo>
                  <a:lnTo>
                    <a:pt x="343650" y="357585"/>
                  </a:lnTo>
                  <a:cubicBezTo>
                    <a:pt x="349815" y="368644"/>
                    <a:pt x="349694" y="381818"/>
                    <a:pt x="343288" y="392757"/>
                  </a:cubicBezTo>
                  <a:cubicBezTo>
                    <a:pt x="337003" y="403756"/>
                    <a:pt x="325581" y="410283"/>
                    <a:pt x="312829" y="410283"/>
                  </a:cubicBezTo>
                  <a:lnTo>
                    <a:pt x="312829" y="4102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7763505-46DB-CC46-A95B-CB2ED7657467}"/>
                </a:ext>
              </a:extLst>
            </p:cNvPr>
            <p:cNvSpPr/>
            <p:nvPr/>
          </p:nvSpPr>
          <p:spPr>
            <a:xfrm>
              <a:off x="8218634" y="3511333"/>
              <a:ext cx="256339" cy="137909"/>
            </a:xfrm>
            <a:custGeom>
              <a:avLst/>
              <a:gdLst>
                <a:gd name="connsiteX0" fmla="*/ 164019 w 256339"/>
                <a:gd name="connsiteY0" fmla="*/ 120021 h 137909"/>
                <a:gd name="connsiteX1" fmla="*/ 154350 w 256339"/>
                <a:gd name="connsiteY1" fmla="*/ 110351 h 137909"/>
                <a:gd name="connsiteX2" fmla="*/ 164019 w 256339"/>
                <a:gd name="connsiteY2" fmla="*/ 100682 h 137909"/>
                <a:gd name="connsiteX3" fmla="*/ 173688 w 256339"/>
                <a:gd name="connsiteY3" fmla="*/ 110351 h 137909"/>
                <a:gd name="connsiteX4" fmla="*/ 164019 w 256339"/>
                <a:gd name="connsiteY4" fmla="*/ 120021 h 137909"/>
                <a:gd name="connsiteX5" fmla="*/ 164019 w 256339"/>
                <a:gd name="connsiteY5" fmla="*/ 120021 h 137909"/>
                <a:gd name="connsiteX6" fmla="*/ 141719 w 256339"/>
                <a:gd name="connsiteY6" fmla="*/ 34205 h 137909"/>
                <a:gd name="connsiteX7" fmla="*/ 151389 w 256339"/>
                <a:gd name="connsiteY7" fmla="*/ 24536 h 137909"/>
                <a:gd name="connsiteX8" fmla="*/ 161058 w 256339"/>
                <a:gd name="connsiteY8" fmla="*/ 34205 h 137909"/>
                <a:gd name="connsiteX9" fmla="*/ 151389 w 256339"/>
                <a:gd name="connsiteY9" fmla="*/ 43875 h 137909"/>
                <a:gd name="connsiteX10" fmla="*/ 141719 w 256339"/>
                <a:gd name="connsiteY10" fmla="*/ 34205 h 137909"/>
                <a:gd name="connsiteX11" fmla="*/ 141719 w 256339"/>
                <a:gd name="connsiteY11" fmla="*/ 34205 h 137909"/>
                <a:gd name="connsiteX12" fmla="*/ 79654 w 256339"/>
                <a:gd name="connsiteY12" fmla="*/ 85090 h 137909"/>
                <a:gd name="connsiteX13" fmla="*/ 69985 w 256339"/>
                <a:gd name="connsiteY13" fmla="*/ 75421 h 137909"/>
                <a:gd name="connsiteX14" fmla="*/ 79654 w 256339"/>
                <a:gd name="connsiteY14" fmla="*/ 65752 h 137909"/>
                <a:gd name="connsiteX15" fmla="*/ 89323 w 256339"/>
                <a:gd name="connsiteY15" fmla="*/ 75421 h 137909"/>
                <a:gd name="connsiteX16" fmla="*/ 79654 w 256339"/>
                <a:gd name="connsiteY16" fmla="*/ 85090 h 137909"/>
                <a:gd name="connsiteX17" fmla="*/ 79654 w 256339"/>
                <a:gd name="connsiteY17" fmla="*/ 85090 h 137909"/>
                <a:gd name="connsiteX18" fmla="*/ 250197 w 256339"/>
                <a:gd name="connsiteY18" fmla="*/ 110351 h 137909"/>
                <a:gd name="connsiteX19" fmla="*/ 190549 w 256339"/>
                <a:gd name="connsiteY19" fmla="*/ 0 h 137909"/>
                <a:gd name="connsiteX20" fmla="*/ 65211 w 256339"/>
                <a:gd name="connsiteY20" fmla="*/ 0 h 137909"/>
                <a:gd name="connsiteX21" fmla="*/ 6106 w 256339"/>
                <a:gd name="connsiteY21" fmla="*/ 110412 h 137909"/>
                <a:gd name="connsiteX22" fmla="*/ 12573 w 256339"/>
                <a:gd name="connsiteY22" fmla="*/ 137909 h 137909"/>
                <a:gd name="connsiteX23" fmla="*/ 243852 w 256339"/>
                <a:gd name="connsiteY23" fmla="*/ 137909 h 137909"/>
                <a:gd name="connsiteX24" fmla="*/ 250197 w 256339"/>
                <a:gd name="connsiteY24" fmla="*/ 110351 h 137909"/>
                <a:gd name="connsiteX25" fmla="*/ 250197 w 256339"/>
                <a:gd name="connsiteY25" fmla="*/ 110351 h 13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6339" h="137909">
                  <a:moveTo>
                    <a:pt x="164019" y="120021"/>
                  </a:moveTo>
                  <a:cubicBezTo>
                    <a:pt x="158701" y="120021"/>
                    <a:pt x="154350" y="115670"/>
                    <a:pt x="154350" y="110351"/>
                  </a:cubicBezTo>
                  <a:cubicBezTo>
                    <a:pt x="154350" y="105033"/>
                    <a:pt x="158701" y="100682"/>
                    <a:pt x="164019" y="100682"/>
                  </a:cubicBezTo>
                  <a:cubicBezTo>
                    <a:pt x="169398" y="100682"/>
                    <a:pt x="173688" y="105033"/>
                    <a:pt x="173688" y="110351"/>
                  </a:cubicBezTo>
                  <a:cubicBezTo>
                    <a:pt x="173688" y="115730"/>
                    <a:pt x="169337" y="120021"/>
                    <a:pt x="164019" y="120021"/>
                  </a:cubicBezTo>
                  <a:lnTo>
                    <a:pt x="164019" y="120021"/>
                  </a:lnTo>
                  <a:close/>
                  <a:moveTo>
                    <a:pt x="141719" y="34205"/>
                  </a:moveTo>
                  <a:cubicBezTo>
                    <a:pt x="141719" y="28887"/>
                    <a:pt x="146010" y="24536"/>
                    <a:pt x="151389" y="24536"/>
                  </a:cubicBezTo>
                  <a:cubicBezTo>
                    <a:pt x="156707" y="24536"/>
                    <a:pt x="161058" y="28887"/>
                    <a:pt x="161058" y="34205"/>
                  </a:cubicBezTo>
                  <a:cubicBezTo>
                    <a:pt x="161058" y="39523"/>
                    <a:pt x="156707" y="43875"/>
                    <a:pt x="151389" y="43875"/>
                  </a:cubicBezTo>
                  <a:cubicBezTo>
                    <a:pt x="146010" y="43875"/>
                    <a:pt x="141719" y="39584"/>
                    <a:pt x="141719" y="34205"/>
                  </a:cubicBezTo>
                  <a:lnTo>
                    <a:pt x="141719" y="34205"/>
                  </a:lnTo>
                  <a:close/>
                  <a:moveTo>
                    <a:pt x="79654" y="85090"/>
                  </a:moveTo>
                  <a:cubicBezTo>
                    <a:pt x="74336" y="85090"/>
                    <a:pt x="69985" y="80739"/>
                    <a:pt x="69985" y="75421"/>
                  </a:cubicBezTo>
                  <a:cubicBezTo>
                    <a:pt x="69985" y="70103"/>
                    <a:pt x="74336" y="65752"/>
                    <a:pt x="79654" y="65752"/>
                  </a:cubicBezTo>
                  <a:cubicBezTo>
                    <a:pt x="85033" y="65752"/>
                    <a:pt x="89323" y="70103"/>
                    <a:pt x="89323" y="75421"/>
                  </a:cubicBezTo>
                  <a:cubicBezTo>
                    <a:pt x="89323" y="80800"/>
                    <a:pt x="85033" y="85151"/>
                    <a:pt x="79654" y="85090"/>
                  </a:cubicBezTo>
                  <a:lnTo>
                    <a:pt x="79654" y="85090"/>
                  </a:lnTo>
                  <a:close/>
                  <a:moveTo>
                    <a:pt x="250197" y="110351"/>
                  </a:moveTo>
                  <a:cubicBezTo>
                    <a:pt x="250197" y="110351"/>
                    <a:pt x="191818" y="2236"/>
                    <a:pt x="190549" y="0"/>
                  </a:cubicBezTo>
                  <a:lnTo>
                    <a:pt x="65211" y="0"/>
                  </a:lnTo>
                  <a:cubicBezTo>
                    <a:pt x="64243" y="1632"/>
                    <a:pt x="6106" y="110412"/>
                    <a:pt x="6106" y="110412"/>
                  </a:cubicBezTo>
                  <a:cubicBezTo>
                    <a:pt x="-1931" y="122740"/>
                    <a:pt x="-4106" y="137909"/>
                    <a:pt x="12573" y="137909"/>
                  </a:cubicBezTo>
                  <a:lnTo>
                    <a:pt x="243852" y="137909"/>
                  </a:lnTo>
                  <a:cubicBezTo>
                    <a:pt x="260411" y="137909"/>
                    <a:pt x="258295" y="122680"/>
                    <a:pt x="250197" y="110351"/>
                  </a:cubicBezTo>
                  <a:lnTo>
                    <a:pt x="250197" y="11035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7" name="Graphic 2">
            <a:extLst>
              <a:ext uri="{FF2B5EF4-FFF2-40B4-BE49-F238E27FC236}">
                <a16:creationId xmlns:a16="http://schemas.microsoft.com/office/drawing/2014/main" id="{87FBDC8F-37C5-48D1-87B2-C5499D5830E8}"/>
              </a:ext>
            </a:extLst>
          </p:cNvPr>
          <p:cNvGrpSpPr/>
          <p:nvPr/>
        </p:nvGrpSpPr>
        <p:grpSpPr>
          <a:xfrm>
            <a:off x="7397041" y="2901615"/>
            <a:ext cx="780708" cy="185228"/>
            <a:chOff x="6896264" y="3432104"/>
            <a:chExt cx="780708" cy="185228"/>
          </a:xfrm>
          <a:solidFill>
            <a:srgbClr val="013D9D"/>
          </a:soli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AEC5713-002F-B34D-578A-0F21FD0DDFD3}"/>
                </a:ext>
              </a:extLst>
            </p:cNvPr>
            <p:cNvSpPr/>
            <p:nvPr/>
          </p:nvSpPr>
          <p:spPr>
            <a:xfrm>
              <a:off x="7584328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4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6170C4F-6DB1-7C5C-C424-AB640AF96254}"/>
                </a:ext>
              </a:extLst>
            </p:cNvPr>
            <p:cNvSpPr/>
            <p:nvPr/>
          </p:nvSpPr>
          <p:spPr>
            <a:xfrm>
              <a:off x="6896264" y="3504020"/>
              <a:ext cx="630289" cy="41396"/>
            </a:xfrm>
            <a:custGeom>
              <a:avLst/>
              <a:gdLst>
                <a:gd name="connsiteX0" fmla="*/ 21786 w 630289"/>
                <a:gd name="connsiteY0" fmla="*/ 41397 h 41396"/>
                <a:gd name="connsiteX1" fmla="*/ 20396 w 630289"/>
                <a:gd name="connsiteY1" fmla="*/ 41397 h 41396"/>
                <a:gd name="connsiteX2" fmla="*/ 20396 w 630289"/>
                <a:gd name="connsiteY2" fmla="*/ 0 h 41396"/>
                <a:gd name="connsiteX3" fmla="*/ 41790 w 630289"/>
                <a:gd name="connsiteY3" fmla="*/ 20668 h 41396"/>
                <a:gd name="connsiteX4" fmla="*/ 21786 w 630289"/>
                <a:gd name="connsiteY4" fmla="*/ 41397 h 41396"/>
                <a:gd name="connsiteX5" fmla="*/ 21786 w 630289"/>
                <a:gd name="connsiteY5" fmla="*/ 41397 h 41396"/>
                <a:gd name="connsiteX6" fmla="*/ 119688 w 630289"/>
                <a:gd name="connsiteY6" fmla="*/ 41397 h 41396"/>
                <a:gd name="connsiteX7" fmla="*/ 118359 w 630289"/>
                <a:gd name="connsiteY7" fmla="*/ 41397 h 41396"/>
                <a:gd name="connsiteX8" fmla="*/ 97691 w 630289"/>
                <a:gd name="connsiteY8" fmla="*/ 20729 h 41396"/>
                <a:gd name="connsiteX9" fmla="*/ 118359 w 630289"/>
                <a:gd name="connsiteY9" fmla="*/ 60 h 41396"/>
                <a:gd name="connsiteX10" fmla="*/ 139752 w 630289"/>
                <a:gd name="connsiteY10" fmla="*/ 20729 h 41396"/>
                <a:gd name="connsiteX11" fmla="*/ 119688 w 630289"/>
                <a:gd name="connsiteY11" fmla="*/ 41397 h 41396"/>
                <a:gd name="connsiteX12" fmla="*/ 119688 w 630289"/>
                <a:gd name="connsiteY12" fmla="*/ 41397 h 41396"/>
                <a:gd name="connsiteX13" fmla="*/ 217712 w 630289"/>
                <a:gd name="connsiteY13" fmla="*/ 41397 h 41396"/>
                <a:gd name="connsiteX14" fmla="*/ 216321 w 630289"/>
                <a:gd name="connsiteY14" fmla="*/ 41397 h 41396"/>
                <a:gd name="connsiteX15" fmla="*/ 195653 w 630289"/>
                <a:gd name="connsiteY15" fmla="*/ 20729 h 41396"/>
                <a:gd name="connsiteX16" fmla="*/ 216321 w 630289"/>
                <a:gd name="connsiteY16" fmla="*/ 60 h 41396"/>
                <a:gd name="connsiteX17" fmla="*/ 217712 w 630289"/>
                <a:gd name="connsiteY17" fmla="*/ 60 h 41396"/>
                <a:gd name="connsiteX18" fmla="*/ 238379 w 630289"/>
                <a:gd name="connsiteY18" fmla="*/ 20729 h 41396"/>
                <a:gd name="connsiteX19" fmla="*/ 217712 w 630289"/>
                <a:gd name="connsiteY19" fmla="*/ 41397 h 41396"/>
                <a:gd name="connsiteX20" fmla="*/ 217712 w 630289"/>
                <a:gd name="connsiteY20" fmla="*/ 41397 h 41396"/>
                <a:gd name="connsiteX21" fmla="*/ 315674 w 630289"/>
                <a:gd name="connsiteY21" fmla="*/ 41397 h 41396"/>
                <a:gd name="connsiteX22" fmla="*/ 314284 w 630289"/>
                <a:gd name="connsiteY22" fmla="*/ 41397 h 41396"/>
                <a:gd name="connsiteX23" fmla="*/ 293616 w 630289"/>
                <a:gd name="connsiteY23" fmla="*/ 20729 h 41396"/>
                <a:gd name="connsiteX24" fmla="*/ 314284 w 630289"/>
                <a:gd name="connsiteY24" fmla="*/ 60 h 41396"/>
                <a:gd name="connsiteX25" fmla="*/ 315674 w 630289"/>
                <a:gd name="connsiteY25" fmla="*/ 60 h 41396"/>
                <a:gd name="connsiteX26" fmla="*/ 336342 w 630289"/>
                <a:gd name="connsiteY26" fmla="*/ 20729 h 41396"/>
                <a:gd name="connsiteX27" fmla="*/ 315674 w 630289"/>
                <a:gd name="connsiteY27" fmla="*/ 41397 h 41396"/>
                <a:gd name="connsiteX28" fmla="*/ 315674 w 630289"/>
                <a:gd name="connsiteY28" fmla="*/ 41397 h 41396"/>
                <a:gd name="connsiteX29" fmla="*/ 413636 w 630289"/>
                <a:gd name="connsiteY29" fmla="*/ 41397 h 41396"/>
                <a:gd name="connsiteX30" fmla="*/ 412246 w 630289"/>
                <a:gd name="connsiteY30" fmla="*/ 41397 h 41396"/>
                <a:gd name="connsiteX31" fmla="*/ 391578 w 630289"/>
                <a:gd name="connsiteY31" fmla="*/ 20729 h 41396"/>
                <a:gd name="connsiteX32" fmla="*/ 412246 w 630289"/>
                <a:gd name="connsiteY32" fmla="*/ 60 h 41396"/>
                <a:gd name="connsiteX33" fmla="*/ 433580 w 630289"/>
                <a:gd name="connsiteY33" fmla="*/ 20729 h 41396"/>
                <a:gd name="connsiteX34" fmla="*/ 413636 w 630289"/>
                <a:gd name="connsiteY34" fmla="*/ 41397 h 41396"/>
                <a:gd name="connsiteX35" fmla="*/ 413636 w 630289"/>
                <a:gd name="connsiteY35" fmla="*/ 41397 h 41396"/>
                <a:gd name="connsiteX36" fmla="*/ 511599 w 630289"/>
                <a:gd name="connsiteY36" fmla="*/ 41397 h 41396"/>
                <a:gd name="connsiteX37" fmla="*/ 510209 w 630289"/>
                <a:gd name="connsiteY37" fmla="*/ 41397 h 41396"/>
                <a:gd name="connsiteX38" fmla="*/ 489541 w 630289"/>
                <a:gd name="connsiteY38" fmla="*/ 20729 h 41396"/>
                <a:gd name="connsiteX39" fmla="*/ 510209 w 630289"/>
                <a:gd name="connsiteY39" fmla="*/ 60 h 41396"/>
                <a:gd name="connsiteX40" fmla="*/ 531602 w 630289"/>
                <a:gd name="connsiteY40" fmla="*/ 20729 h 41396"/>
                <a:gd name="connsiteX41" fmla="*/ 511599 w 630289"/>
                <a:gd name="connsiteY41" fmla="*/ 41397 h 41396"/>
                <a:gd name="connsiteX42" fmla="*/ 511599 w 630289"/>
                <a:gd name="connsiteY42" fmla="*/ 41397 h 41396"/>
                <a:gd name="connsiteX43" fmla="*/ 609622 w 630289"/>
                <a:gd name="connsiteY43" fmla="*/ 41397 h 41396"/>
                <a:gd name="connsiteX44" fmla="*/ 608232 w 630289"/>
                <a:gd name="connsiteY44" fmla="*/ 41397 h 41396"/>
                <a:gd name="connsiteX45" fmla="*/ 587564 w 630289"/>
                <a:gd name="connsiteY45" fmla="*/ 20729 h 41396"/>
                <a:gd name="connsiteX46" fmla="*/ 608232 w 630289"/>
                <a:gd name="connsiteY46" fmla="*/ 60 h 41396"/>
                <a:gd name="connsiteX47" fmla="*/ 609622 w 630289"/>
                <a:gd name="connsiteY47" fmla="*/ 60 h 41396"/>
                <a:gd name="connsiteX48" fmla="*/ 630290 w 630289"/>
                <a:gd name="connsiteY48" fmla="*/ 20729 h 41396"/>
                <a:gd name="connsiteX49" fmla="*/ 609622 w 630289"/>
                <a:gd name="connsiteY49" fmla="*/ 41397 h 41396"/>
                <a:gd name="connsiteX50" fmla="*/ 609622 w 630289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89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29" y="32090"/>
                    <a:pt x="3314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688" y="41397"/>
                  </a:moveTo>
                  <a:lnTo>
                    <a:pt x="118359" y="41397"/>
                  </a:lnTo>
                  <a:cubicBezTo>
                    <a:pt x="106937" y="41397"/>
                    <a:pt x="97691" y="32151"/>
                    <a:pt x="97691" y="20729"/>
                  </a:cubicBezTo>
                  <a:cubicBezTo>
                    <a:pt x="97691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0" y="41397"/>
                    <a:pt x="119688" y="41397"/>
                  </a:cubicBezTo>
                  <a:lnTo>
                    <a:pt x="119688" y="41397"/>
                  </a:lnTo>
                  <a:close/>
                  <a:moveTo>
                    <a:pt x="217712" y="41397"/>
                  </a:moveTo>
                  <a:lnTo>
                    <a:pt x="216321" y="41397"/>
                  </a:lnTo>
                  <a:cubicBezTo>
                    <a:pt x="204900" y="41397"/>
                    <a:pt x="195653" y="32151"/>
                    <a:pt x="195653" y="20729"/>
                  </a:cubicBezTo>
                  <a:cubicBezTo>
                    <a:pt x="195653" y="9307"/>
                    <a:pt x="204900" y="60"/>
                    <a:pt x="216321" y="60"/>
                  </a:cubicBezTo>
                  <a:lnTo>
                    <a:pt x="217712" y="60"/>
                  </a:lnTo>
                  <a:cubicBezTo>
                    <a:pt x="229134" y="60"/>
                    <a:pt x="238379" y="9307"/>
                    <a:pt x="238379" y="20729"/>
                  </a:cubicBezTo>
                  <a:cubicBezTo>
                    <a:pt x="238379" y="32090"/>
                    <a:pt x="229134" y="41397"/>
                    <a:pt x="217712" y="41397"/>
                  </a:cubicBezTo>
                  <a:lnTo>
                    <a:pt x="217712" y="41397"/>
                  </a:lnTo>
                  <a:close/>
                  <a:moveTo>
                    <a:pt x="315674" y="41397"/>
                  </a:moveTo>
                  <a:lnTo>
                    <a:pt x="314284" y="41397"/>
                  </a:lnTo>
                  <a:cubicBezTo>
                    <a:pt x="302862" y="41397"/>
                    <a:pt x="293616" y="32151"/>
                    <a:pt x="293616" y="20729"/>
                  </a:cubicBezTo>
                  <a:cubicBezTo>
                    <a:pt x="293616" y="9307"/>
                    <a:pt x="302862" y="60"/>
                    <a:pt x="314284" y="60"/>
                  </a:cubicBezTo>
                  <a:lnTo>
                    <a:pt x="315674" y="60"/>
                  </a:lnTo>
                  <a:cubicBezTo>
                    <a:pt x="327096" y="60"/>
                    <a:pt x="336342" y="9307"/>
                    <a:pt x="336342" y="20729"/>
                  </a:cubicBezTo>
                  <a:cubicBezTo>
                    <a:pt x="336342" y="32090"/>
                    <a:pt x="327096" y="41397"/>
                    <a:pt x="315674" y="41397"/>
                  </a:cubicBezTo>
                  <a:lnTo>
                    <a:pt x="315674" y="41397"/>
                  </a:lnTo>
                  <a:close/>
                  <a:moveTo>
                    <a:pt x="413636" y="41397"/>
                  </a:moveTo>
                  <a:lnTo>
                    <a:pt x="412246" y="41397"/>
                  </a:lnTo>
                  <a:cubicBezTo>
                    <a:pt x="400824" y="41397"/>
                    <a:pt x="391578" y="32151"/>
                    <a:pt x="391578" y="20729"/>
                  </a:cubicBezTo>
                  <a:cubicBezTo>
                    <a:pt x="391578" y="9307"/>
                    <a:pt x="400824" y="60"/>
                    <a:pt x="412246" y="60"/>
                  </a:cubicBezTo>
                  <a:cubicBezTo>
                    <a:pt x="423668" y="60"/>
                    <a:pt x="433580" y="9307"/>
                    <a:pt x="433580" y="20729"/>
                  </a:cubicBezTo>
                  <a:cubicBezTo>
                    <a:pt x="433640" y="32090"/>
                    <a:pt x="425058" y="41397"/>
                    <a:pt x="413636" y="41397"/>
                  </a:cubicBezTo>
                  <a:lnTo>
                    <a:pt x="413636" y="41397"/>
                  </a:lnTo>
                  <a:close/>
                  <a:moveTo>
                    <a:pt x="511599" y="41397"/>
                  </a:moveTo>
                  <a:lnTo>
                    <a:pt x="510209" y="41397"/>
                  </a:lnTo>
                  <a:cubicBezTo>
                    <a:pt x="498787" y="41397"/>
                    <a:pt x="489541" y="32151"/>
                    <a:pt x="489541" y="20729"/>
                  </a:cubicBezTo>
                  <a:cubicBezTo>
                    <a:pt x="489541" y="9307"/>
                    <a:pt x="498787" y="60"/>
                    <a:pt x="510209" y="60"/>
                  </a:cubicBezTo>
                  <a:cubicBezTo>
                    <a:pt x="521631" y="60"/>
                    <a:pt x="531602" y="9307"/>
                    <a:pt x="531602" y="20729"/>
                  </a:cubicBezTo>
                  <a:cubicBezTo>
                    <a:pt x="531663" y="32090"/>
                    <a:pt x="523021" y="41397"/>
                    <a:pt x="511599" y="41397"/>
                  </a:cubicBezTo>
                  <a:lnTo>
                    <a:pt x="511599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1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290" y="32090"/>
                    <a:pt x="62104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362431D8-FD40-3A79-55AB-B4FC2263E6AE}"/>
              </a:ext>
            </a:extLst>
          </p:cNvPr>
          <p:cNvGrpSpPr/>
          <p:nvPr/>
        </p:nvGrpSpPr>
        <p:grpSpPr>
          <a:xfrm>
            <a:off x="5246759" y="2901615"/>
            <a:ext cx="780709" cy="185228"/>
            <a:chOff x="4745982" y="3432104"/>
            <a:chExt cx="780709" cy="185228"/>
          </a:xfrm>
          <a:solidFill>
            <a:srgbClr val="013D9D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EB133B5-1E21-C8B9-2B2C-B3F1DD0F9EF9}"/>
                </a:ext>
              </a:extLst>
            </p:cNvPr>
            <p:cNvSpPr/>
            <p:nvPr/>
          </p:nvSpPr>
          <p:spPr>
            <a:xfrm>
              <a:off x="5434047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5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5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27EDE17-DC8A-C06F-CAC6-68B20A619D55}"/>
                </a:ext>
              </a:extLst>
            </p:cNvPr>
            <p:cNvSpPr/>
            <p:nvPr/>
          </p:nvSpPr>
          <p:spPr>
            <a:xfrm>
              <a:off x="4745982" y="3504020"/>
              <a:ext cx="630290" cy="41396"/>
            </a:xfrm>
            <a:custGeom>
              <a:avLst/>
              <a:gdLst>
                <a:gd name="connsiteX0" fmla="*/ 21786 w 630290"/>
                <a:gd name="connsiteY0" fmla="*/ 41397 h 41396"/>
                <a:gd name="connsiteX1" fmla="*/ 20396 w 630290"/>
                <a:gd name="connsiteY1" fmla="*/ 41397 h 41396"/>
                <a:gd name="connsiteX2" fmla="*/ 20396 w 630290"/>
                <a:gd name="connsiteY2" fmla="*/ 0 h 41396"/>
                <a:gd name="connsiteX3" fmla="*/ 41790 w 630290"/>
                <a:gd name="connsiteY3" fmla="*/ 20668 h 41396"/>
                <a:gd name="connsiteX4" fmla="*/ 21786 w 630290"/>
                <a:gd name="connsiteY4" fmla="*/ 41397 h 41396"/>
                <a:gd name="connsiteX5" fmla="*/ 21786 w 630290"/>
                <a:gd name="connsiteY5" fmla="*/ 41397 h 41396"/>
                <a:gd name="connsiteX6" fmla="*/ 119749 w 630290"/>
                <a:gd name="connsiteY6" fmla="*/ 41397 h 41396"/>
                <a:gd name="connsiteX7" fmla="*/ 118359 w 630290"/>
                <a:gd name="connsiteY7" fmla="*/ 41397 h 41396"/>
                <a:gd name="connsiteX8" fmla="*/ 97690 w 630290"/>
                <a:gd name="connsiteY8" fmla="*/ 20729 h 41396"/>
                <a:gd name="connsiteX9" fmla="*/ 118359 w 630290"/>
                <a:gd name="connsiteY9" fmla="*/ 60 h 41396"/>
                <a:gd name="connsiteX10" fmla="*/ 139752 w 630290"/>
                <a:gd name="connsiteY10" fmla="*/ 20729 h 41396"/>
                <a:gd name="connsiteX11" fmla="*/ 119749 w 630290"/>
                <a:gd name="connsiteY11" fmla="*/ 41397 h 41396"/>
                <a:gd name="connsiteX12" fmla="*/ 119749 w 630290"/>
                <a:gd name="connsiteY12" fmla="*/ 41397 h 41396"/>
                <a:gd name="connsiteX13" fmla="*/ 217711 w 630290"/>
                <a:gd name="connsiteY13" fmla="*/ 41397 h 41396"/>
                <a:gd name="connsiteX14" fmla="*/ 216321 w 630290"/>
                <a:gd name="connsiteY14" fmla="*/ 41397 h 41396"/>
                <a:gd name="connsiteX15" fmla="*/ 195653 w 630290"/>
                <a:gd name="connsiteY15" fmla="*/ 20729 h 41396"/>
                <a:gd name="connsiteX16" fmla="*/ 216321 w 630290"/>
                <a:gd name="connsiteY16" fmla="*/ 60 h 41396"/>
                <a:gd name="connsiteX17" fmla="*/ 217711 w 630290"/>
                <a:gd name="connsiteY17" fmla="*/ 60 h 41396"/>
                <a:gd name="connsiteX18" fmla="*/ 238380 w 630290"/>
                <a:gd name="connsiteY18" fmla="*/ 20729 h 41396"/>
                <a:gd name="connsiteX19" fmla="*/ 217711 w 630290"/>
                <a:gd name="connsiteY19" fmla="*/ 41397 h 41396"/>
                <a:gd name="connsiteX20" fmla="*/ 217711 w 630290"/>
                <a:gd name="connsiteY20" fmla="*/ 41397 h 41396"/>
                <a:gd name="connsiteX21" fmla="*/ 315674 w 630290"/>
                <a:gd name="connsiteY21" fmla="*/ 41397 h 41396"/>
                <a:gd name="connsiteX22" fmla="*/ 314284 w 630290"/>
                <a:gd name="connsiteY22" fmla="*/ 41397 h 41396"/>
                <a:gd name="connsiteX23" fmla="*/ 293616 w 630290"/>
                <a:gd name="connsiteY23" fmla="*/ 20729 h 41396"/>
                <a:gd name="connsiteX24" fmla="*/ 314284 w 630290"/>
                <a:gd name="connsiteY24" fmla="*/ 60 h 41396"/>
                <a:gd name="connsiteX25" fmla="*/ 315674 w 630290"/>
                <a:gd name="connsiteY25" fmla="*/ 60 h 41396"/>
                <a:gd name="connsiteX26" fmla="*/ 336342 w 630290"/>
                <a:gd name="connsiteY26" fmla="*/ 20729 h 41396"/>
                <a:gd name="connsiteX27" fmla="*/ 315674 w 630290"/>
                <a:gd name="connsiteY27" fmla="*/ 41397 h 41396"/>
                <a:gd name="connsiteX28" fmla="*/ 315674 w 630290"/>
                <a:gd name="connsiteY28" fmla="*/ 41397 h 41396"/>
                <a:gd name="connsiteX29" fmla="*/ 413637 w 630290"/>
                <a:gd name="connsiteY29" fmla="*/ 41397 h 41396"/>
                <a:gd name="connsiteX30" fmla="*/ 412246 w 630290"/>
                <a:gd name="connsiteY30" fmla="*/ 41397 h 41396"/>
                <a:gd name="connsiteX31" fmla="*/ 391578 w 630290"/>
                <a:gd name="connsiteY31" fmla="*/ 20729 h 41396"/>
                <a:gd name="connsiteX32" fmla="*/ 412246 w 630290"/>
                <a:gd name="connsiteY32" fmla="*/ 60 h 41396"/>
                <a:gd name="connsiteX33" fmla="*/ 433640 w 630290"/>
                <a:gd name="connsiteY33" fmla="*/ 20729 h 41396"/>
                <a:gd name="connsiteX34" fmla="*/ 413637 w 630290"/>
                <a:gd name="connsiteY34" fmla="*/ 41397 h 41396"/>
                <a:gd name="connsiteX35" fmla="*/ 413637 w 630290"/>
                <a:gd name="connsiteY35" fmla="*/ 41397 h 41396"/>
                <a:gd name="connsiteX36" fmla="*/ 511599 w 630290"/>
                <a:gd name="connsiteY36" fmla="*/ 41397 h 41396"/>
                <a:gd name="connsiteX37" fmla="*/ 510209 w 630290"/>
                <a:gd name="connsiteY37" fmla="*/ 41397 h 41396"/>
                <a:gd name="connsiteX38" fmla="*/ 489480 w 630290"/>
                <a:gd name="connsiteY38" fmla="*/ 20729 h 41396"/>
                <a:gd name="connsiteX39" fmla="*/ 510149 w 630290"/>
                <a:gd name="connsiteY39" fmla="*/ 60 h 41396"/>
                <a:gd name="connsiteX40" fmla="*/ 531542 w 630290"/>
                <a:gd name="connsiteY40" fmla="*/ 20729 h 41396"/>
                <a:gd name="connsiteX41" fmla="*/ 511599 w 630290"/>
                <a:gd name="connsiteY41" fmla="*/ 41397 h 41396"/>
                <a:gd name="connsiteX42" fmla="*/ 511599 w 630290"/>
                <a:gd name="connsiteY42" fmla="*/ 41397 h 41396"/>
                <a:gd name="connsiteX43" fmla="*/ 609622 w 630290"/>
                <a:gd name="connsiteY43" fmla="*/ 41397 h 41396"/>
                <a:gd name="connsiteX44" fmla="*/ 608232 w 630290"/>
                <a:gd name="connsiteY44" fmla="*/ 41397 h 41396"/>
                <a:gd name="connsiteX45" fmla="*/ 587564 w 630290"/>
                <a:gd name="connsiteY45" fmla="*/ 20729 h 41396"/>
                <a:gd name="connsiteX46" fmla="*/ 608232 w 630290"/>
                <a:gd name="connsiteY46" fmla="*/ 60 h 41396"/>
                <a:gd name="connsiteX47" fmla="*/ 609622 w 630290"/>
                <a:gd name="connsiteY47" fmla="*/ 60 h 41396"/>
                <a:gd name="connsiteX48" fmla="*/ 630290 w 630290"/>
                <a:gd name="connsiteY48" fmla="*/ 20729 h 41396"/>
                <a:gd name="connsiteX49" fmla="*/ 609622 w 630290"/>
                <a:gd name="connsiteY49" fmla="*/ 41397 h 41396"/>
                <a:gd name="connsiteX50" fmla="*/ 609622 w 630290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90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29" y="32090"/>
                    <a:pt x="3314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749" y="41397"/>
                  </a:moveTo>
                  <a:lnTo>
                    <a:pt x="118359" y="41397"/>
                  </a:lnTo>
                  <a:cubicBezTo>
                    <a:pt x="106937" y="41397"/>
                    <a:pt x="97690" y="32151"/>
                    <a:pt x="97690" y="20729"/>
                  </a:cubicBezTo>
                  <a:cubicBezTo>
                    <a:pt x="97690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0" y="41397"/>
                    <a:pt x="119749" y="41397"/>
                  </a:cubicBezTo>
                  <a:lnTo>
                    <a:pt x="119749" y="41397"/>
                  </a:lnTo>
                  <a:close/>
                  <a:moveTo>
                    <a:pt x="217711" y="41397"/>
                  </a:moveTo>
                  <a:lnTo>
                    <a:pt x="216321" y="41397"/>
                  </a:lnTo>
                  <a:cubicBezTo>
                    <a:pt x="204899" y="41397"/>
                    <a:pt x="195653" y="32151"/>
                    <a:pt x="195653" y="20729"/>
                  </a:cubicBezTo>
                  <a:cubicBezTo>
                    <a:pt x="195653" y="9307"/>
                    <a:pt x="204960" y="60"/>
                    <a:pt x="216321" y="60"/>
                  </a:cubicBezTo>
                  <a:lnTo>
                    <a:pt x="217711" y="60"/>
                  </a:lnTo>
                  <a:cubicBezTo>
                    <a:pt x="229133" y="60"/>
                    <a:pt x="238380" y="9307"/>
                    <a:pt x="238380" y="20729"/>
                  </a:cubicBezTo>
                  <a:cubicBezTo>
                    <a:pt x="238380" y="32090"/>
                    <a:pt x="229133" y="41397"/>
                    <a:pt x="217711" y="41397"/>
                  </a:cubicBezTo>
                  <a:lnTo>
                    <a:pt x="217711" y="41397"/>
                  </a:lnTo>
                  <a:close/>
                  <a:moveTo>
                    <a:pt x="315674" y="41397"/>
                  </a:moveTo>
                  <a:lnTo>
                    <a:pt x="314284" y="41397"/>
                  </a:lnTo>
                  <a:cubicBezTo>
                    <a:pt x="302862" y="41397"/>
                    <a:pt x="293616" y="32151"/>
                    <a:pt x="293616" y="20729"/>
                  </a:cubicBezTo>
                  <a:cubicBezTo>
                    <a:pt x="293616" y="9307"/>
                    <a:pt x="302862" y="60"/>
                    <a:pt x="314284" y="60"/>
                  </a:cubicBezTo>
                  <a:lnTo>
                    <a:pt x="315674" y="60"/>
                  </a:lnTo>
                  <a:cubicBezTo>
                    <a:pt x="327096" y="60"/>
                    <a:pt x="336342" y="9307"/>
                    <a:pt x="336342" y="20729"/>
                  </a:cubicBezTo>
                  <a:cubicBezTo>
                    <a:pt x="336342" y="32090"/>
                    <a:pt x="327096" y="41397"/>
                    <a:pt x="315674" y="41397"/>
                  </a:cubicBezTo>
                  <a:lnTo>
                    <a:pt x="315674" y="41397"/>
                  </a:lnTo>
                  <a:close/>
                  <a:moveTo>
                    <a:pt x="413637" y="41397"/>
                  </a:moveTo>
                  <a:lnTo>
                    <a:pt x="412246" y="41397"/>
                  </a:lnTo>
                  <a:cubicBezTo>
                    <a:pt x="400824" y="41397"/>
                    <a:pt x="391578" y="32151"/>
                    <a:pt x="391578" y="20729"/>
                  </a:cubicBezTo>
                  <a:cubicBezTo>
                    <a:pt x="391578" y="9307"/>
                    <a:pt x="400824" y="60"/>
                    <a:pt x="412246" y="60"/>
                  </a:cubicBezTo>
                  <a:cubicBezTo>
                    <a:pt x="423668" y="60"/>
                    <a:pt x="433640" y="9307"/>
                    <a:pt x="433640" y="20729"/>
                  </a:cubicBezTo>
                  <a:cubicBezTo>
                    <a:pt x="433640" y="32090"/>
                    <a:pt x="425058" y="41397"/>
                    <a:pt x="413637" y="41397"/>
                  </a:cubicBezTo>
                  <a:lnTo>
                    <a:pt x="413637" y="41397"/>
                  </a:lnTo>
                  <a:close/>
                  <a:moveTo>
                    <a:pt x="511599" y="41397"/>
                  </a:moveTo>
                  <a:lnTo>
                    <a:pt x="510209" y="41397"/>
                  </a:lnTo>
                  <a:cubicBezTo>
                    <a:pt x="498787" y="41397"/>
                    <a:pt x="489480" y="32151"/>
                    <a:pt x="489480" y="20729"/>
                  </a:cubicBezTo>
                  <a:cubicBezTo>
                    <a:pt x="489480" y="9307"/>
                    <a:pt x="498727" y="60"/>
                    <a:pt x="510149" y="60"/>
                  </a:cubicBezTo>
                  <a:cubicBezTo>
                    <a:pt x="521571" y="60"/>
                    <a:pt x="531542" y="9307"/>
                    <a:pt x="531542" y="20729"/>
                  </a:cubicBezTo>
                  <a:cubicBezTo>
                    <a:pt x="531663" y="32090"/>
                    <a:pt x="523081" y="41397"/>
                    <a:pt x="511599" y="41397"/>
                  </a:cubicBezTo>
                  <a:lnTo>
                    <a:pt x="511599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7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290" y="32090"/>
                    <a:pt x="62098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3" name="Graphic 2">
            <a:extLst>
              <a:ext uri="{FF2B5EF4-FFF2-40B4-BE49-F238E27FC236}">
                <a16:creationId xmlns:a16="http://schemas.microsoft.com/office/drawing/2014/main" id="{A88AA92A-9B24-37DB-F730-620914678DFC}"/>
              </a:ext>
            </a:extLst>
          </p:cNvPr>
          <p:cNvGrpSpPr/>
          <p:nvPr/>
        </p:nvGrpSpPr>
        <p:grpSpPr>
          <a:xfrm>
            <a:off x="3081551" y="2901615"/>
            <a:ext cx="780709" cy="185228"/>
            <a:chOff x="2580774" y="3432104"/>
            <a:chExt cx="780709" cy="185228"/>
          </a:xfrm>
          <a:solidFill>
            <a:srgbClr val="013D9D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4DE4F37-3F05-7F98-590A-BDCAFF554068}"/>
                </a:ext>
              </a:extLst>
            </p:cNvPr>
            <p:cNvSpPr/>
            <p:nvPr/>
          </p:nvSpPr>
          <p:spPr>
            <a:xfrm>
              <a:off x="3268899" y="3432104"/>
              <a:ext cx="92583" cy="185228"/>
            </a:xfrm>
            <a:custGeom>
              <a:avLst/>
              <a:gdLst>
                <a:gd name="connsiteX0" fmla="*/ 0 w 92583"/>
                <a:gd name="connsiteY0" fmla="*/ 0 h 185228"/>
                <a:gd name="connsiteX1" fmla="*/ 92584 w 92583"/>
                <a:gd name="connsiteY1" fmla="*/ 92644 h 185228"/>
                <a:gd name="connsiteX2" fmla="*/ 0 w 92583"/>
                <a:gd name="connsiteY2" fmla="*/ 185228 h 185228"/>
                <a:gd name="connsiteX3" fmla="*/ 0 w 92583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583" h="185228">
                  <a:moveTo>
                    <a:pt x="0" y="0"/>
                  </a:moveTo>
                  <a:lnTo>
                    <a:pt x="9258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D96F15A-6772-9415-BE45-DD7DF65B1062}"/>
                </a:ext>
              </a:extLst>
            </p:cNvPr>
            <p:cNvSpPr/>
            <p:nvPr/>
          </p:nvSpPr>
          <p:spPr>
            <a:xfrm>
              <a:off x="2580774" y="3504020"/>
              <a:ext cx="630290" cy="41396"/>
            </a:xfrm>
            <a:custGeom>
              <a:avLst/>
              <a:gdLst>
                <a:gd name="connsiteX0" fmla="*/ 21786 w 630290"/>
                <a:gd name="connsiteY0" fmla="*/ 41397 h 41396"/>
                <a:gd name="connsiteX1" fmla="*/ 20396 w 630290"/>
                <a:gd name="connsiteY1" fmla="*/ 41397 h 41396"/>
                <a:gd name="connsiteX2" fmla="*/ 20396 w 630290"/>
                <a:gd name="connsiteY2" fmla="*/ 0 h 41396"/>
                <a:gd name="connsiteX3" fmla="*/ 41790 w 630290"/>
                <a:gd name="connsiteY3" fmla="*/ 20668 h 41396"/>
                <a:gd name="connsiteX4" fmla="*/ 21786 w 630290"/>
                <a:gd name="connsiteY4" fmla="*/ 41397 h 41396"/>
                <a:gd name="connsiteX5" fmla="*/ 21786 w 630290"/>
                <a:gd name="connsiteY5" fmla="*/ 41397 h 41396"/>
                <a:gd name="connsiteX6" fmla="*/ 119749 w 630290"/>
                <a:gd name="connsiteY6" fmla="*/ 41397 h 41396"/>
                <a:gd name="connsiteX7" fmla="*/ 118359 w 630290"/>
                <a:gd name="connsiteY7" fmla="*/ 41397 h 41396"/>
                <a:gd name="connsiteX8" fmla="*/ 97691 w 630290"/>
                <a:gd name="connsiteY8" fmla="*/ 20729 h 41396"/>
                <a:gd name="connsiteX9" fmla="*/ 118359 w 630290"/>
                <a:gd name="connsiteY9" fmla="*/ 60 h 41396"/>
                <a:gd name="connsiteX10" fmla="*/ 139752 w 630290"/>
                <a:gd name="connsiteY10" fmla="*/ 20729 h 41396"/>
                <a:gd name="connsiteX11" fmla="*/ 119749 w 630290"/>
                <a:gd name="connsiteY11" fmla="*/ 41397 h 41396"/>
                <a:gd name="connsiteX12" fmla="*/ 119749 w 630290"/>
                <a:gd name="connsiteY12" fmla="*/ 41397 h 41396"/>
                <a:gd name="connsiteX13" fmla="*/ 217711 w 630290"/>
                <a:gd name="connsiteY13" fmla="*/ 41397 h 41396"/>
                <a:gd name="connsiteX14" fmla="*/ 216321 w 630290"/>
                <a:gd name="connsiteY14" fmla="*/ 41397 h 41396"/>
                <a:gd name="connsiteX15" fmla="*/ 195653 w 630290"/>
                <a:gd name="connsiteY15" fmla="*/ 20729 h 41396"/>
                <a:gd name="connsiteX16" fmla="*/ 216321 w 630290"/>
                <a:gd name="connsiteY16" fmla="*/ 60 h 41396"/>
                <a:gd name="connsiteX17" fmla="*/ 217711 w 630290"/>
                <a:gd name="connsiteY17" fmla="*/ 60 h 41396"/>
                <a:gd name="connsiteX18" fmla="*/ 238380 w 630290"/>
                <a:gd name="connsiteY18" fmla="*/ 20729 h 41396"/>
                <a:gd name="connsiteX19" fmla="*/ 217711 w 630290"/>
                <a:gd name="connsiteY19" fmla="*/ 41397 h 41396"/>
                <a:gd name="connsiteX20" fmla="*/ 217711 w 630290"/>
                <a:gd name="connsiteY20" fmla="*/ 41397 h 41396"/>
                <a:gd name="connsiteX21" fmla="*/ 315734 w 630290"/>
                <a:gd name="connsiteY21" fmla="*/ 41397 h 41396"/>
                <a:gd name="connsiteX22" fmla="*/ 314345 w 630290"/>
                <a:gd name="connsiteY22" fmla="*/ 41397 h 41396"/>
                <a:gd name="connsiteX23" fmla="*/ 293676 w 630290"/>
                <a:gd name="connsiteY23" fmla="*/ 20729 h 41396"/>
                <a:gd name="connsiteX24" fmla="*/ 314345 w 630290"/>
                <a:gd name="connsiteY24" fmla="*/ 60 h 41396"/>
                <a:gd name="connsiteX25" fmla="*/ 315734 w 630290"/>
                <a:gd name="connsiteY25" fmla="*/ 60 h 41396"/>
                <a:gd name="connsiteX26" fmla="*/ 336403 w 630290"/>
                <a:gd name="connsiteY26" fmla="*/ 20729 h 41396"/>
                <a:gd name="connsiteX27" fmla="*/ 315734 w 630290"/>
                <a:gd name="connsiteY27" fmla="*/ 41397 h 41396"/>
                <a:gd name="connsiteX28" fmla="*/ 315734 w 630290"/>
                <a:gd name="connsiteY28" fmla="*/ 41397 h 41396"/>
                <a:gd name="connsiteX29" fmla="*/ 413697 w 630290"/>
                <a:gd name="connsiteY29" fmla="*/ 41397 h 41396"/>
                <a:gd name="connsiteX30" fmla="*/ 412307 w 630290"/>
                <a:gd name="connsiteY30" fmla="*/ 41397 h 41396"/>
                <a:gd name="connsiteX31" fmla="*/ 391639 w 630290"/>
                <a:gd name="connsiteY31" fmla="*/ 20729 h 41396"/>
                <a:gd name="connsiteX32" fmla="*/ 412307 w 630290"/>
                <a:gd name="connsiteY32" fmla="*/ 60 h 41396"/>
                <a:gd name="connsiteX33" fmla="*/ 433700 w 630290"/>
                <a:gd name="connsiteY33" fmla="*/ 20729 h 41396"/>
                <a:gd name="connsiteX34" fmla="*/ 413697 w 630290"/>
                <a:gd name="connsiteY34" fmla="*/ 41397 h 41396"/>
                <a:gd name="connsiteX35" fmla="*/ 413697 w 630290"/>
                <a:gd name="connsiteY35" fmla="*/ 41397 h 41396"/>
                <a:gd name="connsiteX36" fmla="*/ 511660 w 630290"/>
                <a:gd name="connsiteY36" fmla="*/ 41397 h 41396"/>
                <a:gd name="connsiteX37" fmla="*/ 510330 w 630290"/>
                <a:gd name="connsiteY37" fmla="*/ 41397 h 41396"/>
                <a:gd name="connsiteX38" fmla="*/ 489662 w 630290"/>
                <a:gd name="connsiteY38" fmla="*/ 20729 h 41396"/>
                <a:gd name="connsiteX39" fmla="*/ 510330 w 630290"/>
                <a:gd name="connsiteY39" fmla="*/ 60 h 41396"/>
                <a:gd name="connsiteX40" fmla="*/ 531724 w 630290"/>
                <a:gd name="connsiteY40" fmla="*/ 20729 h 41396"/>
                <a:gd name="connsiteX41" fmla="*/ 511660 w 630290"/>
                <a:gd name="connsiteY41" fmla="*/ 41397 h 41396"/>
                <a:gd name="connsiteX42" fmla="*/ 511660 w 630290"/>
                <a:gd name="connsiteY42" fmla="*/ 41397 h 41396"/>
                <a:gd name="connsiteX43" fmla="*/ 609622 w 630290"/>
                <a:gd name="connsiteY43" fmla="*/ 41397 h 41396"/>
                <a:gd name="connsiteX44" fmla="*/ 608232 w 630290"/>
                <a:gd name="connsiteY44" fmla="*/ 41397 h 41396"/>
                <a:gd name="connsiteX45" fmla="*/ 587564 w 630290"/>
                <a:gd name="connsiteY45" fmla="*/ 20729 h 41396"/>
                <a:gd name="connsiteX46" fmla="*/ 608232 w 630290"/>
                <a:gd name="connsiteY46" fmla="*/ 60 h 41396"/>
                <a:gd name="connsiteX47" fmla="*/ 609622 w 630290"/>
                <a:gd name="connsiteY47" fmla="*/ 60 h 41396"/>
                <a:gd name="connsiteX48" fmla="*/ 630290 w 630290"/>
                <a:gd name="connsiteY48" fmla="*/ 20729 h 41396"/>
                <a:gd name="connsiteX49" fmla="*/ 609622 w 630290"/>
                <a:gd name="connsiteY49" fmla="*/ 41397 h 41396"/>
                <a:gd name="connsiteX50" fmla="*/ 609622 w 630290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90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90" y="32090"/>
                    <a:pt x="3320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749" y="41397"/>
                  </a:moveTo>
                  <a:lnTo>
                    <a:pt x="118359" y="41397"/>
                  </a:lnTo>
                  <a:cubicBezTo>
                    <a:pt x="106937" y="41397"/>
                    <a:pt x="97691" y="32151"/>
                    <a:pt x="97691" y="20729"/>
                  </a:cubicBezTo>
                  <a:cubicBezTo>
                    <a:pt x="97691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1" y="41397"/>
                    <a:pt x="119749" y="41397"/>
                  </a:cubicBezTo>
                  <a:lnTo>
                    <a:pt x="119749" y="41397"/>
                  </a:lnTo>
                  <a:close/>
                  <a:moveTo>
                    <a:pt x="217711" y="41397"/>
                  </a:moveTo>
                  <a:lnTo>
                    <a:pt x="216321" y="41397"/>
                  </a:lnTo>
                  <a:cubicBezTo>
                    <a:pt x="204899" y="41397"/>
                    <a:pt x="195653" y="32151"/>
                    <a:pt x="195653" y="20729"/>
                  </a:cubicBezTo>
                  <a:cubicBezTo>
                    <a:pt x="195653" y="9307"/>
                    <a:pt x="204899" y="60"/>
                    <a:pt x="216321" y="60"/>
                  </a:cubicBezTo>
                  <a:lnTo>
                    <a:pt x="217711" y="60"/>
                  </a:lnTo>
                  <a:cubicBezTo>
                    <a:pt x="229133" y="60"/>
                    <a:pt x="238380" y="9307"/>
                    <a:pt x="238380" y="20729"/>
                  </a:cubicBezTo>
                  <a:cubicBezTo>
                    <a:pt x="238440" y="32090"/>
                    <a:pt x="229133" y="41397"/>
                    <a:pt x="217711" y="41397"/>
                  </a:cubicBezTo>
                  <a:lnTo>
                    <a:pt x="217711" y="41397"/>
                  </a:lnTo>
                  <a:close/>
                  <a:moveTo>
                    <a:pt x="315734" y="41397"/>
                  </a:moveTo>
                  <a:lnTo>
                    <a:pt x="314345" y="41397"/>
                  </a:lnTo>
                  <a:cubicBezTo>
                    <a:pt x="302923" y="41397"/>
                    <a:pt x="293676" y="32151"/>
                    <a:pt x="293676" y="20729"/>
                  </a:cubicBezTo>
                  <a:cubicBezTo>
                    <a:pt x="293676" y="9307"/>
                    <a:pt x="302923" y="60"/>
                    <a:pt x="314345" y="60"/>
                  </a:cubicBezTo>
                  <a:lnTo>
                    <a:pt x="315734" y="60"/>
                  </a:lnTo>
                  <a:cubicBezTo>
                    <a:pt x="327156" y="60"/>
                    <a:pt x="336403" y="9307"/>
                    <a:pt x="336403" y="20729"/>
                  </a:cubicBezTo>
                  <a:cubicBezTo>
                    <a:pt x="336403" y="32090"/>
                    <a:pt x="327156" y="41397"/>
                    <a:pt x="315734" y="41397"/>
                  </a:cubicBezTo>
                  <a:lnTo>
                    <a:pt x="315734" y="41397"/>
                  </a:lnTo>
                  <a:close/>
                  <a:moveTo>
                    <a:pt x="413697" y="41397"/>
                  </a:moveTo>
                  <a:lnTo>
                    <a:pt x="412307" y="41397"/>
                  </a:lnTo>
                  <a:cubicBezTo>
                    <a:pt x="400885" y="41397"/>
                    <a:pt x="391639" y="32151"/>
                    <a:pt x="391639" y="20729"/>
                  </a:cubicBezTo>
                  <a:cubicBezTo>
                    <a:pt x="391639" y="9307"/>
                    <a:pt x="400946" y="60"/>
                    <a:pt x="412307" y="60"/>
                  </a:cubicBezTo>
                  <a:cubicBezTo>
                    <a:pt x="423729" y="60"/>
                    <a:pt x="433700" y="9307"/>
                    <a:pt x="433700" y="20729"/>
                  </a:cubicBezTo>
                  <a:cubicBezTo>
                    <a:pt x="433640" y="32090"/>
                    <a:pt x="425119" y="41397"/>
                    <a:pt x="413697" y="41397"/>
                  </a:cubicBezTo>
                  <a:lnTo>
                    <a:pt x="413697" y="41397"/>
                  </a:lnTo>
                  <a:close/>
                  <a:moveTo>
                    <a:pt x="511660" y="41397"/>
                  </a:moveTo>
                  <a:lnTo>
                    <a:pt x="510330" y="41397"/>
                  </a:lnTo>
                  <a:cubicBezTo>
                    <a:pt x="498908" y="41397"/>
                    <a:pt x="489662" y="32151"/>
                    <a:pt x="489662" y="20729"/>
                  </a:cubicBezTo>
                  <a:cubicBezTo>
                    <a:pt x="489662" y="9307"/>
                    <a:pt x="498908" y="60"/>
                    <a:pt x="510330" y="60"/>
                  </a:cubicBezTo>
                  <a:cubicBezTo>
                    <a:pt x="521752" y="60"/>
                    <a:pt x="531724" y="9307"/>
                    <a:pt x="531724" y="20729"/>
                  </a:cubicBezTo>
                  <a:cubicBezTo>
                    <a:pt x="531663" y="32090"/>
                    <a:pt x="523081" y="41397"/>
                    <a:pt x="511660" y="41397"/>
                  </a:cubicBezTo>
                  <a:lnTo>
                    <a:pt x="511660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1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351" y="32090"/>
                    <a:pt x="62104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aphic 2">
            <a:extLst>
              <a:ext uri="{FF2B5EF4-FFF2-40B4-BE49-F238E27FC236}">
                <a16:creationId xmlns:a16="http://schemas.microsoft.com/office/drawing/2014/main" id="{9FB0FE49-6C6C-0E71-08C7-C164383591D2}"/>
              </a:ext>
            </a:extLst>
          </p:cNvPr>
          <p:cNvGrpSpPr/>
          <p:nvPr/>
        </p:nvGrpSpPr>
        <p:grpSpPr>
          <a:xfrm>
            <a:off x="1144328" y="2920031"/>
            <a:ext cx="3060166" cy="2707598"/>
            <a:chOff x="643551" y="3432104"/>
            <a:chExt cx="3060166" cy="2707598"/>
          </a:xfrm>
          <a:solidFill>
            <a:srgbClr val="002E48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370999D-D377-30BF-C552-C216EA9CD015}"/>
                </a:ext>
              </a:extLst>
            </p:cNvPr>
            <p:cNvSpPr/>
            <p:nvPr/>
          </p:nvSpPr>
          <p:spPr>
            <a:xfrm>
              <a:off x="643551" y="3504081"/>
              <a:ext cx="3060166" cy="2635622"/>
            </a:xfrm>
            <a:custGeom>
              <a:avLst/>
              <a:gdLst>
                <a:gd name="connsiteX0" fmla="*/ 2942140 w 3060166"/>
                <a:gd name="connsiteY0" fmla="*/ 2594286 h 2635622"/>
                <a:gd name="connsiteX1" fmla="*/ 2943530 w 3060166"/>
                <a:gd name="connsiteY1" fmla="*/ 2594286 h 2635622"/>
                <a:gd name="connsiteX2" fmla="*/ 2964199 w 3060166"/>
                <a:gd name="connsiteY2" fmla="*/ 2614954 h 2635622"/>
                <a:gd name="connsiteX3" fmla="*/ 2943530 w 3060166"/>
                <a:gd name="connsiteY3" fmla="*/ 2635622 h 2635622"/>
                <a:gd name="connsiteX4" fmla="*/ 2942140 w 3060166"/>
                <a:gd name="connsiteY4" fmla="*/ 2635622 h 2635622"/>
                <a:gd name="connsiteX5" fmla="*/ 2921472 w 3060166"/>
                <a:gd name="connsiteY5" fmla="*/ 2614954 h 2635622"/>
                <a:gd name="connsiteX6" fmla="*/ 2942140 w 3060166"/>
                <a:gd name="connsiteY6" fmla="*/ 2594286 h 2635622"/>
                <a:gd name="connsiteX7" fmla="*/ 2942140 w 3060166"/>
                <a:gd name="connsiteY7" fmla="*/ 2594286 h 2635622"/>
                <a:gd name="connsiteX8" fmla="*/ 394570 w 3060166"/>
                <a:gd name="connsiteY8" fmla="*/ 41336 h 2635622"/>
                <a:gd name="connsiteX9" fmla="*/ 393180 w 3060166"/>
                <a:gd name="connsiteY9" fmla="*/ 41336 h 2635622"/>
                <a:gd name="connsiteX10" fmla="*/ 372512 w 3060166"/>
                <a:gd name="connsiteY10" fmla="*/ 20668 h 2635622"/>
                <a:gd name="connsiteX11" fmla="*/ 393180 w 3060166"/>
                <a:gd name="connsiteY11" fmla="*/ 0 h 2635622"/>
                <a:gd name="connsiteX12" fmla="*/ 394570 w 3060166"/>
                <a:gd name="connsiteY12" fmla="*/ 0 h 2635622"/>
                <a:gd name="connsiteX13" fmla="*/ 415238 w 3060166"/>
                <a:gd name="connsiteY13" fmla="*/ 20668 h 2635622"/>
                <a:gd name="connsiteX14" fmla="*/ 394570 w 3060166"/>
                <a:gd name="connsiteY14" fmla="*/ 41336 h 2635622"/>
                <a:gd name="connsiteX15" fmla="*/ 394570 w 3060166"/>
                <a:gd name="connsiteY15" fmla="*/ 41336 h 2635622"/>
                <a:gd name="connsiteX16" fmla="*/ 295822 w 3060166"/>
                <a:gd name="connsiteY16" fmla="*/ 49737 h 2635622"/>
                <a:gd name="connsiteX17" fmla="*/ 275576 w 3060166"/>
                <a:gd name="connsiteY17" fmla="*/ 33238 h 2635622"/>
                <a:gd name="connsiteX18" fmla="*/ 291652 w 3060166"/>
                <a:gd name="connsiteY18" fmla="*/ 8823 h 2635622"/>
                <a:gd name="connsiteX19" fmla="*/ 316732 w 3060166"/>
                <a:gd name="connsiteY19" fmla="*/ 24536 h 2635622"/>
                <a:gd name="connsiteX20" fmla="*/ 301744 w 3060166"/>
                <a:gd name="connsiteY20" fmla="*/ 48951 h 2635622"/>
                <a:gd name="connsiteX21" fmla="*/ 299991 w 3060166"/>
                <a:gd name="connsiteY21" fmla="*/ 49314 h 2635622"/>
                <a:gd name="connsiteX22" fmla="*/ 295822 w 3060166"/>
                <a:gd name="connsiteY22" fmla="*/ 49737 h 2635622"/>
                <a:gd name="connsiteX23" fmla="*/ 295822 w 3060166"/>
                <a:gd name="connsiteY23" fmla="*/ 49737 h 2635622"/>
                <a:gd name="connsiteX24" fmla="*/ 204446 w 3060166"/>
                <a:gd name="connsiteY24" fmla="*/ 84123 h 2635622"/>
                <a:gd name="connsiteX25" fmla="*/ 186195 w 3060166"/>
                <a:gd name="connsiteY25" fmla="*/ 73185 h 2635622"/>
                <a:gd name="connsiteX26" fmla="*/ 194716 w 3060166"/>
                <a:gd name="connsiteY26" fmla="*/ 45204 h 2635622"/>
                <a:gd name="connsiteX27" fmla="*/ 223301 w 3060166"/>
                <a:gd name="connsiteY27" fmla="*/ 53061 h 2635622"/>
                <a:gd name="connsiteX28" fmla="*/ 215626 w 3060166"/>
                <a:gd name="connsiteY28" fmla="*/ 80920 h 2635622"/>
                <a:gd name="connsiteX29" fmla="*/ 214176 w 3060166"/>
                <a:gd name="connsiteY29" fmla="*/ 81706 h 2635622"/>
                <a:gd name="connsiteX30" fmla="*/ 204446 w 3060166"/>
                <a:gd name="connsiteY30" fmla="*/ 84123 h 2635622"/>
                <a:gd name="connsiteX31" fmla="*/ 204446 w 3060166"/>
                <a:gd name="connsiteY31" fmla="*/ 84123 h 2635622"/>
                <a:gd name="connsiteX32" fmla="*/ 126064 w 3060166"/>
                <a:gd name="connsiteY32" fmla="*/ 142321 h 2635622"/>
                <a:gd name="connsiteX33" fmla="*/ 111016 w 3060166"/>
                <a:gd name="connsiteY33" fmla="*/ 135794 h 2635622"/>
                <a:gd name="connsiteX34" fmla="*/ 111923 w 3060166"/>
                <a:gd name="connsiteY34" fmla="*/ 106544 h 2635622"/>
                <a:gd name="connsiteX35" fmla="*/ 141414 w 3060166"/>
                <a:gd name="connsiteY35" fmla="*/ 106725 h 2635622"/>
                <a:gd name="connsiteX36" fmla="*/ 141656 w 3060166"/>
                <a:gd name="connsiteY36" fmla="*/ 135250 h 2635622"/>
                <a:gd name="connsiteX37" fmla="*/ 140206 w 3060166"/>
                <a:gd name="connsiteY37" fmla="*/ 136640 h 2635622"/>
                <a:gd name="connsiteX38" fmla="*/ 126064 w 3060166"/>
                <a:gd name="connsiteY38" fmla="*/ 142321 h 2635622"/>
                <a:gd name="connsiteX39" fmla="*/ 126064 w 3060166"/>
                <a:gd name="connsiteY39" fmla="*/ 142321 h 2635622"/>
                <a:gd name="connsiteX40" fmla="*/ 66477 w 3060166"/>
                <a:gd name="connsiteY40" fmla="*/ 219676 h 2635622"/>
                <a:gd name="connsiteX41" fmla="*/ 56143 w 3060166"/>
                <a:gd name="connsiteY41" fmla="*/ 216896 h 2635622"/>
                <a:gd name="connsiteX42" fmla="*/ 48528 w 3060166"/>
                <a:gd name="connsiteY42" fmla="*/ 188613 h 2635622"/>
                <a:gd name="connsiteX43" fmla="*/ 77113 w 3060166"/>
                <a:gd name="connsiteY43" fmla="*/ 180394 h 2635622"/>
                <a:gd name="connsiteX44" fmla="*/ 85090 w 3060166"/>
                <a:gd name="connsiteY44" fmla="*/ 208072 h 2635622"/>
                <a:gd name="connsiteX45" fmla="*/ 84365 w 3060166"/>
                <a:gd name="connsiteY45" fmla="*/ 209281 h 2635622"/>
                <a:gd name="connsiteX46" fmla="*/ 66477 w 3060166"/>
                <a:gd name="connsiteY46" fmla="*/ 219676 h 2635622"/>
                <a:gd name="connsiteX47" fmla="*/ 66477 w 3060166"/>
                <a:gd name="connsiteY47" fmla="*/ 219676 h 2635622"/>
                <a:gd name="connsiteX48" fmla="*/ 30579 w 3060166"/>
                <a:gd name="connsiteY48" fmla="*/ 310446 h 2635622"/>
                <a:gd name="connsiteX49" fmla="*/ 25745 w 3060166"/>
                <a:gd name="connsiteY49" fmla="*/ 309903 h 2635622"/>
                <a:gd name="connsiteX50" fmla="*/ 10455 w 3060166"/>
                <a:gd name="connsiteY50" fmla="*/ 285004 h 2635622"/>
                <a:gd name="connsiteX51" fmla="*/ 10757 w 3060166"/>
                <a:gd name="connsiteY51" fmla="*/ 283554 h 2635622"/>
                <a:gd name="connsiteX52" fmla="*/ 35777 w 3060166"/>
                <a:gd name="connsiteY52" fmla="*/ 268324 h 2635622"/>
                <a:gd name="connsiteX53" fmla="*/ 51006 w 3060166"/>
                <a:gd name="connsiteY53" fmla="*/ 293283 h 2635622"/>
                <a:gd name="connsiteX54" fmla="*/ 30881 w 3060166"/>
                <a:gd name="connsiteY54" fmla="*/ 288388 h 2635622"/>
                <a:gd name="connsiteX55" fmla="*/ 50704 w 3060166"/>
                <a:gd name="connsiteY55" fmla="*/ 294553 h 2635622"/>
                <a:gd name="connsiteX56" fmla="*/ 30579 w 3060166"/>
                <a:gd name="connsiteY56" fmla="*/ 310446 h 2635622"/>
                <a:gd name="connsiteX57" fmla="*/ 30579 w 3060166"/>
                <a:gd name="connsiteY57" fmla="*/ 310446 h 2635622"/>
                <a:gd name="connsiteX58" fmla="*/ 20668 w 3060166"/>
                <a:gd name="connsiteY58" fmla="*/ 407623 h 2635622"/>
                <a:gd name="connsiteX59" fmla="*/ 0 w 3060166"/>
                <a:gd name="connsiteY59" fmla="*/ 386955 h 2635622"/>
                <a:gd name="connsiteX60" fmla="*/ 0 w 3060166"/>
                <a:gd name="connsiteY60" fmla="*/ 385565 h 2635622"/>
                <a:gd name="connsiteX61" fmla="*/ 20668 w 3060166"/>
                <a:gd name="connsiteY61" fmla="*/ 364897 h 2635622"/>
                <a:gd name="connsiteX62" fmla="*/ 41336 w 3060166"/>
                <a:gd name="connsiteY62" fmla="*/ 385565 h 2635622"/>
                <a:gd name="connsiteX63" fmla="*/ 41336 w 3060166"/>
                <a:gd name="connsiteY63" fmla="*/ 386955 h 2635622"/>
                <a:gd name="connsiteX64" fmla="*/ 20668 w 3060166"/>
                <a:gd name="connsiteY64" fmla="*/ 407623 h 2635622"/>
                <a:gd name="connsiteX65" fmla="*/ 20668 w 3060166"/>
                <a:gd name="connsiteY65" fmla="*/ 407623 h 2635622"/>
                <a:gd name="connsiteX66" fmla="*/ 20668 w 3060166"/>
                <a:gd name="connsiteY66" fmla="*/ 505586 h 2635622"/>
                <a:gd name="connsiteX67" fmla="*/ 0 w 3060166"/>
                <a:gd name="connsiteY67" fmla="*/ 484918 h 2635622"/>
                <a:gd name="connsiteX68" fmla="*/ 0 w 3060166"/>
                <a:gd name="connsiteY68" fmla="*/ 483528 h 2635622"/>
                <a:gd name="connsiteX69" fmla="*/ 20668 w 3060166"/>
                <a:gd name="connsiteY69" fmla="*/ 462860 h 2635622"/>
                <a:gd name="connsiteX70" fmla="*/ 41336 w 3060166"/>
                <a:gd name="connsiteY70" fmla="*/ 483528 h 2635622"/>
                <a:gd name="connsiteX71" fmla="*/ 41336 w 3060166"/>
                <a:gd name="connsiteY71" fmla="*/ 484918 h 2635622"/>
                <a:gd name="connsiteX72" fmla="*/ 20668 w 3060166"/>
                <a:gd name="connsiteY72" fmla="*/ 505586 h 2635622"/>
                <a:gd name="connsiteX73" fmla="*/ 20668 w 3060166"/>
                <a:gd name="connsiteY73" fmla="*/ 505586 h 2635622"/>
                <a:gd name="connsiteX74" fmla="*/ 20668 w 3060166"/>
                <a:gd name="connsiteY74" fmla="*/ 603549 h 2635622"/>
                <a:gd name="connsiteX75" fmla="*/ 0 w 3060166"/>
                <a:gd name="connsiteY75" fmla="*/ 582880 h 2635622"/>
                <a:gd name="connsiteX76" fmla="*/ 0 w 3060166"/>
                <a:gd name="connsiteY76" fmla="*/ 581490 h 2635622"/>
                <a:gd name="connsiteX77" fmla="*/ 20668 w 3060166"/>
                <a:gd name="connsiteY77" fmla="*/ 560822 h 2635622"/>
                <a:gd name="connsiteX78" fmla="*/ 41336 w 3060166"/>
                <a:gd name="connsiteY78" fmla="*/ 581490 h 2635622"/>
                <a:gd name="connsiteX79" fmla="*/ 41336 w 3060166"/>
                <a:gd name="connsiteY79" fmla="*/ 582880 h 2635622"/>
                <a:gd name="connsiteX80" fmla="*/ 20668 w 3060166"/>
                <a:gd name="connsiteY80" fmla="*/ 603549 h 2635622"/>
                <a:gd name="connsiteX81" fmla="*/ 20668 w 3060166"/>
                <a:gd name="connsiteY81" fmla="*/ 603549 h 2635622"/>
                <a:gd name="connsiteX82" fmla="*/ 20668 w 3060166"/>
                <a:gd name="connsiteY82" fmla="*/ 701511 h 2635622"/>
                <a:gd name="connsiteX83" fmla="*/ 0 w 3060166"/>
                <a:gd name="connsiteY83" fmla="*/ 680843 h 2635622"/>
                <a:gd name="connsiteX84" fmla="*/ 0 w 3060166"/>
                <a:gd name="connsiteY84" fmla="*/ 679453 h 2635622"/>
                <a:gd name="connsiteX85" fmla="*/ 20668 w 3060166"/>
                <a:gd name="connsiteY85" fmla="*/ 658785 h 2635622"/>
                <a:gd name="connsiteX86" fmla="*/ 41336 w 3060166"/>
                <a:gd name="connsiteY86" fmla="*/ 679453 h 2635622"/>
                <a:gd name="connsiteX87" fmla="*/ 41336 w 3060166"/>
                <a:gd name="connsiteY87" fmla="*/ 680843 h 2635622"/>
                <a:gd name="connsiteX88" fmla="*/ 20668 w 3060166"/>
                <a:gd name="connsiteY88" fmla="*/ 701511 h 2635622"/>
                <a:gd name="connsiteX89" fmla="*/ 20668 w 3060166"/>
                <a:gd name="connsiteY89" fmla="*/ 701511 h 2635622"/>
                <a:gd name="connsiteX90" fmla="*/ 20668 w 3060166"/>
                <a:gd name="connsiteY90" fmla="*/ 799534 h 2635622"/>
                <a:gd name="connsiteX91" fmla="*/ 0 w 3060166"/>
                <a:gd name="connsiteY91" fmla="*/ 778866 h 2635622"/>
                <a:gd name="connsiteX92" fmla="*/ 20668 w 3060166"/>
                <a:gd name="connsiteY92" fmla="*/ 757473 h 2635622"/>
                <a:gd name="connsiteX93" fmla="*/ 41336 w 3060166"/>
                <a:gd name="connsiteY93" fmla="*/ 777476 h 2635622"/>
                <a:gd name="connsiteX94" fmla="*/ 41336 w 3060166"/>
                <a:gd name="connsiteY94" fmla="*/ 778866 h 2635622"/>
                <a:gd name="connsiteX95" fmla="*/ 20668 w 3060166"/>
                <a:gd name="connsiteY95" fmla="*/ 799534 h 2635622"/>
                <a:gd name="connsiteX96" fmla="*/ 20668 w 3060166"/>
                <a:gd name="connsiteY96" fmla="*/ 799534 h 2635622"/>
                <a:gd name="connsiteX97" fmla="*/ 20668 w 3060166"/>
                <a:gd name="connsiteY97" fmla="*/ 897497 h 2635622"/>
                <a:gd name="connsiteX98" fmla="*/ 0 w 3060166"/>
                <a:gd name="connsiteY98" fmla="*/ 876829 h 2635622"/>
                <a:gd name="connsiteX99" fmla="*/ 20668 w 3060166"/>
                <a:gd name="connsiteY99" fmla="*/ 855435 h 2635622"/>
                <a:gd name="connsiteX100" fmla="*/ 41336 w 3060166"/>
                <a:gd name="connsiteY100" fmla="*/ 875439 h 2635622"/>
                <a:gd name="connsiteX101" fmla="*/ 41336 w 3060166"/>
                <a:gd name="connsiteY101" fmla="*/ 876829 h 2635622"/>
                <a:gd name="connsiteX102" fmla="*/ 20668 w 3060166"/>
                <a:gd name="connsiteY102" fmla="*/ 897497 h 2635622"/>
                <a:gd name="connsiteX103" fmla="*/ 20668 w 3060166"/>
                <a:gd name="connsiteY103" fmla="*/ 897497 h 2635622"/>
                <a:gd name="connsiteX104" fmla="*/ 20668 w 3060166"/>
                <a:gd name="connsiteY104" fmla="*/ 995459 h 2635622"/>
                <a:gd name="connsiteX105" fmla="*/ 0 w 3060166"/>
                <a:gd name="connsiteY105" fmla="*/ 974791 h 2635622"/>
                <a:gd name="connsiteX106" fmla="*/ 20668 w 3060166"/>
                <a:gd name="connsiteY106" fmla="*/ 953398 h 2635622"/>
                <a:gd name="connsiteX107" fmla="*/ 41336 w 3060166"/>
                <a:gd name="connsiteY107" fmla="*/ 973401 h 2635622"/>
                <a:gd name="connsiteX108" fmla="*/ 41336 w 3060166"/>
                <a:gd name="connsiteY108" fmla="*/ 974791 h 2635622"/>
                <a:gd name="connsiteX109" fmla="*/ 20668 w 3060166"/>
                <a:gd name="connsiteY109" fmla="*/ 995459 h 2635622"/>
                <a:gd name="connsiteX110" fmla="*/ 20668 w 3060166"/>
                <a:gd name="connsiteY110" fmla="*/ 995459 h 2635622"/>
                <a:gd name="connsiteX111" fmla="*/ 20668 w 3060166"/>
                <a:gd name="connsiteY111" fmla="*/ 1093422 h 2635622"/>
                <a:gd name="connsiteX112" fmla="*/ 0 w 3060166"/>
                <a:gd name="connsiteY112" fmla="*/ 1072754 h 2635622"/>
                <a:gd name="connsiteX113" fmla="*/ 0 w 3060166"/>
                <a:gd name="connsiteY113" fmla="*/ 1071364 h 2635622"/>
                <a:gd name="connsiteX114" fmla="*/ 20668 w 3060166"/>
                <a:gd name="connsiteY114" fmla="*/ 1050696 h 2635622"/>
                <a:gd name="connsiteX115" fmla="*/ 41336 w 3060166"/>
                <a:gd name="connsiteY115" fmla="*/ 1071364 h 2635622"/>
                <a:gd name="connsiteX116" fmla="*/ 41336 w 3060166"/>
                <a:gd name="connsiteY116" fmla="*/ 1072754 h 2635622"/>
                <a:gd name="connsiteX117" fmla="*/ 20668 w 3060166"/>
                <a:gd name="connsiteY117" fmla="*/ 1093422 h 2635622"/>
                <a:gd name="connsiteX118" fmla="*/ 20668 w 3060166"/>
                <a:gd name="connsiteY118" fmla="*/ 1093422 h 2635622"/>
                <a:gd name="connsiteX119" fmla="*/ 20668 w 3060166"/>
                <a:gd name="connsiteY119" fmla="*/ 1190720 h 2635622"/>
                <a:gd name="connsiteX120" fmla="*/ 0 w 3060166"/>
                <a:gd name="connsiteY120" fmla="*/ 1170052 h 2635622"/>
                <a:gd name="connsiteX121" fmla="*/ 0 w 3060166"/>
                <a:gd name="connsiteY121" fmla="*/ 1168661 h 2635622"/>
                <a:gd name="connsiteX122" fmla="*/ 41397 w 3060166"/>
                <a:gd name="connsiteY122" fmla="*/ 1168661 h 2635622"/>
                <a:gd name="connsiteX123" fmla="*/ 41397 w 3060166"/>
                <a:gd name="connsiteY123" fmla="*/ 1170052 h 2635622"/>
                <a:gd name="connsiteX124" fmla="*/ 20668 w 3060166"/>
                <a:gd name="connsiteY124" fmla="*/ 1190720 h 2635622"/>
                <a:gd name="connsiteX125" fmla="*/ 20668 w 3060166"/>
                <a:gd name="connsiteY125" fmla="*/ 1190720 h 2635622"/>
                <a:gd name="connsiteX126" fmla="*/ 20668 w 3060166"/>
                <a:gd name="connsiteY126" fmla="*/ 1288682 h 2635622"/>
                <a:gd name="connsiteX127" fmla="*/ 0 w 3060166"/>
                <a:gd name="connsiteY127" fmla="*/ 1268014 h 2635622"/>
                <a:gd name="connsiteX128" fmla="*/ 0 w 3060166"/>
                <a:gd name="connsiteY128" fmla="*/ 1266624 h 2635622"/>
                <a:gd name="connsiteX129" fmla="*/ 20668 w 3060166"/>
                <a:gd name="connsiteY129" fmla="*/ 1245956 h 2635622"/>
                <a:gd name="connsiteX130" fmla="*/ 41336 w 3060166"/>
                <a:gd name="connsiteY130" fmla="*/ 1266624 h 2635622"/>
                <a:gd name="connsiteX131" fmla="*/ 41336 w 3060166"/>
                <a:gd name="connsiteY131" fmla="*/ 1268014 h 2635622"/>
                <a:gd name="connsiteX132" fmla="*/ 20668 w 3060166"/>
                <a:gd name="connsiteY132" fmla="*/ 1288682 h 2635622"/>
                <a:gd name="connsiteX133" fmla="*/ 20668 w 3060166"/>
                <a:gd name="connsiteY133" fmla="*/ 1288682 h 2635622"/>
                <a:gd name="connsiteX134" fmla="*/ 20668 w 3060166"/>
                <a:gd name="connsiteY134" fmla="*/ 1386705 h 2635622"/>
                <a:gd name="connsiteX135" fmla="*/ 0 w 3060166"/>
                <a:gd name="connsiteY135" fmla="*/ 1366037 h 2635622"/>
                <a:gd name="connsiteX136" fmla="*/ 0 w 3060166"/>
                <a:gd name="connsiteY136" fmla="*/ 1364647 h 2635622"/>
                <a:gd name="connsiteX137" fmla="*/ 20668 w 3060166"/>
                <a:gd name="connsiteY137" fmla="*/ 1343979 h 2635622"/>
                <a:gd name="connsiteX138" fmla="*/ 41336 w 3060166"/>
                <a:gd name="connsiteY138" fmla="*/ 1364647 h 2635622"/>
                <a:gd name="connsiteX139" fmla="*/ 41336 w 3060166"/>
                <a:gd name="connsiteY139" fmla="*/ 1366037 h 2635622"/>
                <a:gd name="connsiteX140" fmla="*/ 20668 w 3060166"/>
                <a:gd name="connsiteY140" fmla="*/ 1386705 h 2635622"/>
                <a:gd name="connsiteX141" fmla="*/ 20668 w 3060166"/>
                <a:gd name="connsiteY141" fmla="*/ 1386705 h 2635622"/>
                <a:gd name="connsiteX142" fmla="*/ 20668 w 3060166"/>
                <a:gd name="connsiteY142" fmla="*/ 1484668 h 2635622"/>
                <a:gd name="connsiteX143" fmla="*/ 0 w 3060166"/>
                <a:gd name="connsiteY143" fmla="*/ 1464000 h 2635622"/>
                <a:gd name="connsiteX144" fmla="*/ 0 w 3060166"/>
                <a:gd name="connsiteY144" fmla="*/ 1462610 h 2635622"/>
                <a:gd name="connsiteX145" fmla="*/ 20668 w 3060166"/>
                <a:gd name="connsiteY145" fmla="*/ 1441941 h 2635622"/>
                <a:gd name="connsiteX146" fmla="*/ 41336 w 3060166"/>
                <a:gd name="connsiteY146" fmla="*/ 1462610 h 2635622"/>
                <a:gd name="connsiteX147" fmla="*/ 41336 w 3060166"/>
                <a:gd name="connsiteY147" fmla="*/ 1464000 h 2635622"/>
                <a:gd name="connsiteX148" fmla="*/ 20668 w 3060166"/>
                <a:gd name="connsiteY148" fmla="*/ 1484668 h 2635622"/>
                <a:gd name="connsiteX149" fmla="*/ 20668 w 3060166"/>
                <a:gd name="connsiteY149" fmla="*/ 1484668 h 2635622"/>
                <a:gd name="connsiteX150" fmla="*/ 3038109 w 3060166"/>
                <a:gd name="connsiteY150" fmla="*/ 2594286 h 2635622"/>
                <a:gd name="connsiteX151" fmla="*/ 3039499 w 3060166"/>
                <a:gd name="connsiteY151" fmla="*/ 2594286 h 2635622"/>
                <a:gd name="connsiteX152" fmla="*/ 3060167 w 3060166"/>
                <a:gd name="connsiteY152" fmla="*/ 2614954 h 2635622"/>
                <a:gd name="connsiteX153" fmla="*/ 3039499 w 3060166"/>
                <a:gd name="connsiteY153" fmla="*/ 2635622 h 2635622"/>
                <a:gd name="connsiteX154" fmla="*/ 3038109 w 3060166"/>
                <a:gd name="connsiteY154" fmla="*/ 2635622 h 2635622"/>
                <a:gd name="connsiteX155" fmla="*/ 3017440 w 3060166"/>
                <a:gd name="connsiteY155" fmla="*/ 2614954 h 2635622"/>
                <a:gd name="connsiteX156" fmla="*/ 3038109 w 3060166"/>
                <a:gd name="connsiteY156" fmla="*/ 2594286 h 2635622"/>
                <a:gd name="connsiteX157" fmla="*/ 3038109 w 3060166"/>
                <a:gd name="connsiteY157" fmla="*/ 2594286 h 2635622"/>
                <a:gd name="connsiteX158" fmla="*/ 394570 w 3060166"/>
                <a:gd name="connsiteY158" fmla="*/ 2593319 h 2635622"/>
                <a:gd name="connsiteX159" fmla="*/ 393180 w 3060166"/>
                <a:gd name="connsiteY159" fmla="*/ 2593319 h 2635622"/>
                <a:gd name="connsiteX160" fmla="*/ 372512 w 3060166"/>
                <a:gd name="connsiteY160" fmla="*/ 2613987 h 2635622"/>
                <a:gd name="connsiteX161" fmla="*/ 393180 w 3060166"/>
                <a:gd name="connsiteY161" fmla="*/ 2634656 h 2635622"/>
                <a:gd name="connsiteX162" fmla="*/ 394570 w 3060166"/>
                <a:gd name="connsiteY162" fmla="*/ 2634656 h 2635622"/>
                <a:gd name="connsiteX163" fmla="*/ 415238 w 3060166"/>
                <a:gd name="connsiteY163" fmla="*/ 2613987 h 2635622"/>
                <a:gd name="connsiteX164" fmla="*/ 394570 w 3060166"/>
                <a:gd name="connsiteY164" fmla="*/ 2593319 h 2635622"/>
                <a:gd name="connsiteX165" fmla="*/ 394570 w 3060166"/>
                <a:gd name="connsiteY165" fmla="*/ 2593319 h 2635622"/>
                <a:gd name="connsiteX166" fmla="*/ 295822 w 3060166"/>
                <a:gd name="connsiteY166" fmla="*/ 2584859 h 2635622"/>
                <a:gd name="connsiteX167" fmla="*/ 275576 w 3060166"/>
                <a:gd name="connsiteY167" fmla="*/ 2601417 h 2635622"/>
                <a:gd name="connsiteX168" fmla="*/ 291652 w 3060166"/>
                <a:gd name="connsiteY168" fmla="*/ 2625832 h 2635622"/>
                <a:gd name="connsiteX169" fmla="*/ 316732 w 3060166"/>
                <a:gd name="connsiteY169" fmla="*/ 2610120 h 2635622"/>
                <a:gd name="connsiteX170" fmla="*/ 301744 w 3060166"/>
                <a:gd name="connsiteY170" fmla="*/ 2585704 h 2635622"/>
                <a:gd name="connsiteX171" fmla="*/ 299991 w 3060166"/>
                <a:gd name="connsiteY171" fmla="*/ 2585342 h 2635622"/>
                <a:gd name="connsiteX172" fmla="*/ 295822 w 3060166"/>
                <a:gd name="connsiteY172" fmla="*/ 2584859 h 2635622"/>
                <a:gd name="connsiteX173" fmla="*/ 295822 w 3060166"/>
                <a:gd name="connsiteY173" fmla="*/ 2584859 h 2635622"/>
                <a:gd name="connsiteX174" fmla="*/ 204446 w 3060166"/>
                <a:gd name="connsiteY174" fmla="*/ 2550472 h 2635622"/>
                <a:gd name="connsiteX175" fmla="*/ 186195 w 3060166"/>
                <a:gd name="connsiteY175" fmla="*/ 2561410 h 2635622"/>
                <a:gd name="connsiteX176" fmla="*/ 194716 w 3060166"/>
                <a:gd name="connsiteY176" fmla="*/ 2589391 h 2635622"/>
                <a:gd name="connsiteX177" fmla="*/ 223301 w 3060166"/>
                <a:gd name="connsiteY177" fmla="*/ 2581474 h 2635622"/>
                <a:gd name="connsiteX178" fmla="*/ 215626 w 3060166"/>
                <a:gd name="connsiteY178" fmla="*/ 2553675 h 2635622"/>
                <a:gd name="connsiteX179" fmla="*/ 214176 w 3060166"/>
                <a:gd name="connsiteY179" fmla="*/ 2552889 h 2635622"/>
                <a:gd name="connsiteX180" fmla="*/ 204446 w 3060166"/>
                <a:gd name="connsiteY180" fmla="*/ 2550472 h 2635622"/>
                <a:gd name="connsiteX181" fmla="*/ 204446 w 3060166"/>
                <a:gd name="connsiteY181" fmla="*/ 2550472 h 2635622"/>
                <a:gd name="connsiteX182" fmla="*/ 126064 w 3060166"/>
                <a:gd name="connsiteY182" fmla="*/ 2492335 h 2635622"/>
                <a:gd name="connsiteX183" fmla="*/ 111016 w 3060166"/>
                <a:gd name="connsiteY183" fmla="*/ 2498862 h 2635622"/>
                <a:gd name="connsiteX184" fmla="*/ 111923 w 3060166"/>
                <a:gd name="connsiteY184" fmla="*/ 2528111 h 2635622"/>
                <a:gd name="connsiteX185" fmla="*/ 141414 w 3060166"/>
                <a:gd name="connsiteY185" fmla="*/ 2527930 h 2635622"/>
                <a:gd name="connsiteX186" fmla="*/ 141656 w 3060166"/>
                <a:gd name="connsiteY186" fmla="*/ 2499345 h 2635622"/>
                <a:gd name="connsiteX187" fmla="*/ 140206 w 3060166"/>
                <a:gd name="connsiteY187" fmla="*/ 2497955 h 2635622"/>
                <a:gd name="connsiteX188" fmla="*/ 126064 w 3060166"/>
                <a:gd name="connsiteY188" fmla="*/ 2492335 h 2635622"/>
                <a:gd name="connsiteX189" fmla="*/ 126064 w 3060166"/>
                <a:gd name="connsiteY189" fmla="*/ 2492335 h 2635622"/>
                <a:gd name="connsiteX190" fmla="*/ 66477 w 3060166"/>
                <a:gd name="connsiteY190" fmla="*/ 2414980 h 2635622"/>
                <a:gd name="connsiteX191" fmla="*/ 56143 w 3060166"/>
                <a:gd name="connsiteY191" fmla="*/ 2417760 h 2635622"/>
                <a:gd name="connsiteX192" fmla="*/ 48528 w 3060166"/>
                <a:gd name="connsiteY192" fmla="*/ 2446043 h 2635622"/>
                <a:gd name="connsiteX193" fmla="*/ 77113 w 3060166"/>
                <a:gd name="connsiteY193" fmla="*/ 2454262 h 2635622"/>
                <a:gd name="connsiteX194" fmla="*/ 85090 w 3060166"/>
                <a:gd name="connsiteY194" fmla="*/ 2426583 h 2635622"/>
                <a:gd name="connsiteX195" fmla="*/ 84365 w 3060166"/>
                <a:gd name="connsiteY195" fmla="*/ 2425375 h 2635622"/>
                <a:gd name="connsiteX196" fmla="*/ 66477 w 3060166"/>
                <a:gd name="connsiteY196" fmla="*/ 2414980 h 2635622"/>
                <a:gd name="connsiteX197" fmla="*/ 66477 w 3060166"/>
                <a:gd name="connsiteY197" fmla="*/ 2414980 h 2635622"/>
                <a:gd name="connsiteX198" fmla="*/ 30579 w 3060166"/>
                <a:gd name="connsiteY198" fmla="*/ 2324209 h 2635622"/>
                <a:gd name="connsiteX199" fmla="*/ 25745 w 3060166"/>
                <a:gd name="connsiteY199" fmla="*/ 2324813 h 2635622"/>
                <a:gd name="connsiteX200" fmla="*/ 10455 w 3060166"/>
                <a:gd name="connsiteY200" fmla="*/ 2349712 h 2635622"/>
                <a:gd name="connsiteX201" fmla="*/ 10757 w 3060166"/>
                <a:gd name="connsiteY201" fmla="*/ 2351102 h 2635622"/>
                <a:gd name="connsiteX202" fmla="*/ 35777 w 3060166"/>
                <a:gd name="connsiteY202" fmla="*/ 2366331 h 2635622"/>
                <a:gd name="connsiteX203" fmla="*/ 51006 w 3060166"/>
                <a:gd name="connsiteY203" fmla="*/ 2341372 h 2635622"/>
                <a:gd name="connsiteX204" fmla="*/ 30881 w 3060166"/>
                <a:gd name="connsiteY204" fmla="*/ 2346207 h 2635622"/>
                <a:gd name="connsiteX205" fmla="*/ 50704 w 3060166"/>
                <a:gd name="connsiteY205" fmla="*/ 2340043 h 2635622"/>
                <a:gd name="connsiteX206" fmla="*/ 30579 w 3060166"/>
                <a:gd name="connsiteY206" fmla="*/ 2324209 h 2635622"/>
                <a:gd name="connsiteX207" fmla="*/ 30579 w 3060166"/>
                <a:gd name="connsiteY207" fmla="*/ 2324209 h 2635622"/>
                <a:gd name="connsiteX208" fmla="*/ 20668 w 3060166"/>
                <a:gd name="connsiteY208" fmla="*/ 2227032 h 2635622"/>
                <a:gd name="connsiteX209" fmla="*/ 0 w 3060166"/>
                <a:gd name="connsiteY209" fmla="*/ 2247700 h 2635622"/>
                <a:gd name="connsiteX210" fmla="*/ 0 w 3060166"/>
                <a:gd name="connsiteY210" fmla="*/ 2249090 h 2635622"/>
                <a:gd name="connsiteX211" fmla="*/ 20668 w 3060166"/>
                <a:gd name="connsiteY211" fmla="*/ 2269759 h 2635622"/>
                <a:gd name="connsiteX212" fmla="*/ 41336 w 3060166"/>
                <a:gd name="connsiteY212" fmla="*/ 2249090 h 2635622"/>
                <a:gd name="connsiteX213" fmla="*/ 41336 w 3060166"/>
                <a:gd name="connsiteY213" fmla="*/ 2247700 h 2635622"/>
                <a:gd name="connsiteX214" fmla="*/ 20668 w 3060166"/>
                <a:gd name="connsiteY214" fmla="*/ 2227032 h 2635622"/>
                <a:gd name="connsiteX215" fmla="*/ 20668 w 3060166"/>
                <a:gd name="connsiteY215" fmla="*/ 2227032 h 2635622"/>
                <a:gd name="connsiteX216" fmla="*/ 20668 w 3060166"/>
                <a:gd name="connsiteY216" fmla="*/ 2129070 h 2635622"/>
                <a:gd name="connsiteX217" fmla="*/ 0 w 3060166"/>
                <a:gd name="connsiteY217" fmla="*/ 2149738 h 2635622"/>
                <a:gd name="connsiteX218" fmla="*/ 0 w 3060166"/>
                <a:gd name="connsiteY218" fmla="*/ 2151128 h 2635622"/>
                <a:gd name="connsiteX219" fmla="*/ 20668 w 3060166"/>
                <a:gd name="connsiteY219" fmla="*/ 2171796 h 2635622"/>
                <a:gd name="connsiteX220" fmla="*/ 41336 w 3060166"/>
                <a:gd name="connsiteY220" fmla="*/ 2151128 h 2635622"/>
                <a:gd name="connsiteX221" fmla="*/ 41336 w 3060166"/>
                <a:gd name="connsiteY221" fmla="*/ 2149738 h 2635622"/>
                <a:gd name="connsiteX222" fmla="*/ 20668 w 3060166"/>
                <a:gd name="connsiteY222" fmla="*/ 2129070 h 2635622"/>
                <a:gd name="connsiteX223" fmla="*/ 20668 w 3060166"/>
                <a:gd name="connsiteY223" fmla="*/ 2129070 h 2635622"/>
                <a:gd name="connsiteX224" fmla="*/ 20668 w 3060166"/>
                <a:gd name="connsiteY224" fmla="*/ 2031107 h 2635622"/>
                <a:gd name="connsiteX225" fmla="*/ 0 w 3060166"/>
                <a:gd name="connsiteY225" fmla="*/ 2051775 h 2635622"/>
                <a:gd name="connsiteX226" fmla="*/ 0 w 3060166"/>
                <a:gd name="connsiteY226" fmla="*/ 2053165 h 2635622"/>
                <a:gd name="connsiteX227" fmla="*/ 20668 w 3060166"/>
                <a:gd name="connsiteY227" fmla="*/ 2073833 h 2635622"/>
                <a:gd name="connsiteX228" fmla="*/ 41336 w 3060166"/>
                <a:gd name="connsiteY228" fmla="*/ 2053165 h 2635622"/>
                <a:gd name="connsiteX229" fmla="*/ 41336 w 3060166"/>
                <a:gd name="connsiteY229" fmla="*/ 2051775 h 2635622"/>
                <a:gd name="connsiteX230" fmla="*/ 20668 w 3060166"/>
                <a:gd name="connsiteY230" fmla="*/ 2031107 h 2635622"/>
                <a:gd name="connsiteX231" fmla="*/ 20668 w 3060166"/>
                <a:gd name="connsiteY231" fmla="*/ 2031107 h 2635622"/>
                <a:gd name="connsiteX232" fmla="*/ 20668 w 3060166"/>
                <a:gd name="connsiteY232" fmla="*/ 1933084 h 2635622"/>
                <a:gd name="connsiteX233" fmla="*/ 0 w 3060166"/>
                <a:gd name="connsiteY233" fmla="*/ 1953752 h 2635622"/>
                <a:gd name="connsiteX234" fmla="*/ 0 w 3060166"/>
                <a:gd name="connsiteY234" fmla="*/ 1955142 h 2635622"/>
                <a:gd name="connsiteX235" fmla="*/ 20668 w 3060166"/>
                <a:gd name="connsiteY235" fmla="*/ 1975810 h 2635622"/>
                <a:gd name="connsiteX236" fmla="*/ 41336 w 3060166"/>
                <a:gd name="connsiteY236" fmla="*/ 1955142 h 2635622"/>
                <a:gd name="connsiteX237" fmla="*/ 41336 w 3060166"/>
                <a:gd name="connsiteY237" fmla="*/ 1953752 h 2635622"/>
                <a:gd name="connsiteX238" fmla="*/ 20668 w 3060166"/>
                <a:gd name="connsiteY238" fmla="*/ 1933084 h 2635622"/>
                <a:gd name="connsiteX239" fmla="*/ 20668 w 3060166"/>
                <a:gd name="connsiteY239" fmla="*/ 1933084 h 2635622"/>
                <a:gd name="connsiteX240" fmla="*/ 20668 w 3060166"/>
                <a:gd name="connsiteY240" fmla="*/ 1835121 h 2635622"/>
                <a:gd name="connsiteX241" fmla="*/ 0 w 3060166"/>
                <a:gd name="connsiteY241" fmla="*/ 1855790 h 2635622"/>
                <a:gd name="connsiteX242" fmla="*/ 20668 w 3060166"/>
                <a:gd name="connsiteY242" fmla="*/ 1877183 h 2635622"/>
                <a:gd name="connsiteX243" fmla="*/ 41336 w 3060166"/>
                <a:gd name="connsiteY243" fmla="*/ 1857180 h 2635622"/>
                <a:gd name="connsiteX244" fmla="*/ 41336 w 3060166"/>
                <a:gd name="connsiteY244" fmla="*/ 1855790 h 2635622"/>
                <a:gd name="connsiteX245" fmla="*/ 20668 w 3060166"/>
                <a:gd name="connsiteY245" fmla="*/ 1835121 h 2635622"/>
                <a:gd name="connsiteX246" fmla="*/ 20668 w 3060166"/>
                <a:gd name="connsiteY246" fmla="*/ 1835121 h 2635622"/>
                <a:gd name="connsiteX247" fmla="*/ 20668 w 3060166"/>
                <a:gd name="connsiteY247" fmla="*/ 1737159 h 2635622"/>
                <a:gd name="connsiteX248" fmla="*/ 0 w 3060166"/>
                <a:gd name="connsiteY248" fmla="*/ 1757827 h 2635622"/>
                <a:gd name="connsiteX249" fmla="*/ 20668 w 3060166"/>
                <a:gd name="connsiteY249" fmla="*/ 1779220 h 2635622"/>
                <a:gd name="connsiteX250" fmla="*/ 41336 w 3060166"/>
                <a:gd name="connsiteY250" fmla="*/ 1759217 h 2635622"/>
                <a:gd name="connsiteX251" fmla="*/ 41336 w 3060166"/>
                <a:gd name="connsiteY251" fmla="*/ 1757887 h 2635622"/>
                <a:gd name="connsiteX252" fmla="*/ 20668 w 3060166"/>
                <a:gd name="connsiteY252" fmla="*/ 1737159 h 2635622"/>
                <a:gd name="connsiteX253" fmla="*/ 20668 w 3060166"/>
                <a:gd name="connsiteY253" fmla="*/ 1737159 h 2635622"/>
                <a:gd name="connsiteX254" fmla="*/ 20668 w 3060166"/>
                <a:gd name="connsiteY254" fmla="*/ 1639196 h 2635622"/>
                <a:gd name="connsiteX255" fmla="*/ 0 w 3060166"/>
                <a:gd name="connsiteY255" fmla="*/ 1659864 h 2635622"/>
                <a:gd name="connsiteX256" fmla="*/ 20668 w 3060166"/>
                <a:gd name="connsiteY256" fmla="*/ 1681258 h 2635622"/>
                <a:gd name="connsiteX257" fmla="*/ 41336 w 3060166"/>
                <a:gd name="connsiteY257" fmla="*/ 1661254 h 2635622"/>
                <a:gd name="connsiteX258" fmla="*/ 41336 w 3060166"/>
                <a:gd name="connsiteY258" fmla="*/ 1659864 h 2635622"/>
                <a:gd name="connsiteX259" fmla="*/ 20668 w 3060166"/>
                <a:gd name="connsiteY259" fmla="*/ 1639196 h 2635622"/>
                <a:gd name="connsiteX260" fmla="*/ 20668 w 3060166"/>
                <a:gd name="connsiteY260" fmla="*/ 1639196 h 2635622"/>
                <a:gd name="connsiteX261" fmla="*/ 20668 w 3060166"/>
                <a:gd name="connsiteY261" fmla="*/ 1541234 h 2635622"/>
                <a:gd name="connsiteX262" fmla="*/ 0 w 3060166"/>
                <a:gd name="connsiteY262" fmla="*/ 1561902 h 2635622"/>
                <a:gd name="connsiteX263" fmla="*/ 0 w 3060166"/>
                <a:gd name="connsiteY263" fmla="*/ 1563292 h 2635622"/>
                <a:gd name="connsiteX264" fmla="*/ 20668 w 3060166"/>
                <a:gd name="connsiteY264" fmla="*/ 1583960 h 2635622"/>
                <a:gd name="connsiteX265" fmla="*/ 41336 w 3060166"/>
                <a:gd name="connsiteY265" fmla="*/ 1563292 h 2635622"/>
                <a:gd name="connsiteX266" fmla="*/ 41336 w 3060166"/>
                <a:gd name="connsiteY266" fmla="*/ 1561902 h 2635622"/>
                <a:gd name="connsiteX267" fmla="*/ 20668 w 3060166"/>
                <a:gd name="connsiteY267" fmla="*/ 1541234 h 2635622"/>
                <a:gd name="connsiteX268" fmla="*/ 20668 w 3060166"/>
                <a:gd name="connsiteY268" fmla="*/ 1541234 h 2635622"/>
                <a:gd name="connsiteX269" fmla="*/ 2844178 w 3060166"/>
                <a:gd name="connsiteY269" fmla="*/ 2594286 h 2635622"/>
                <a:gd name="connsiteX270" fmla="*/ 2845568 w 3060166"/>
                <a:gd name="connsiteY270" fmla="*/ 2594286 h 2635622"/>
                <a:gd name="connsiteX271" fmla="*/ 2866236 w 3060166"/>
                <a:gd name="connsiteY271" fmla="*/ 2614954 h 2635622"/>
                <a:gd name="connsiteX272" fmla="*/ 2845568 w 3060166"/>
                <a:gd name="connsiteY272" fmla="*/ 2635622 h 2635622"/>
                <a:gd name="connsiteX273" fmla="*/ 2844178 w 3060166"/>
                <a:gd name="connsiteY273" fmla="*/ 2635622 h 2635622"/>
                <a:gd name="connsiteX274" fmla="*/ 2823510 w 3060166"/>
                <a:gd name="connsiteY274" fmla="*/ 2614954 h 2635622"/>
                <a:gd name="connsiteX275" fmla="*/ 2844178 w 3060166"/>
                <a:gd name="connsiteY275" fmla="*/ 2594286 h 2635622"/>
                <a:gd name="connsiteX276" fmla="*/ 2844178 w 3060166"/>
                <a:gd name="connsiteY276" fmla="*/ 2594286 h 2635622"/>
                <a:gd name="connsiteX277" fmla="*/ 2746215 w 3060166"/>
                <a:gd name="connsiteY277" fmla="*/ 2594286 h 2635622"/>
                <a:gd name="connsiteX278" fmla="*/ 2747605 w 3060166"/>
                <a:gd name="connsiteY278" fmla="*/ 2594286 h 2635622"/>
                <a:gd name="connsiteX279" fmla="*/ 2768274 w 3060166"/>
                <a:gd name="connsiteY279" fmla="*/ 2614954 h 2635622"/>
                <a:gd name="connsiteX280" fmla="*/ 2747605 w 3060166"/>
                <a:gd name="connsiteY280" fmla="*/ 2635622 h 2635622"/>
                <a:gd name="connsiteX281" fmla="*/ 2726212 w 3060166"/>
                <a:gd name="connsiteY281" fmla="*/ 2614954 h 2635622"/>
                <a:gd name="connsiteX282" fmla="*/ 2746215 w 3060166"/>
                <a:gd name="connsiteY282" fmla="*/ 2594286 h 2635622"/>
                <a:gd name="connsiteX283" fmla="*/ 2746215 w 3060166"/>
                <a:gd name="connsiteY283" fmla="*/ 2594286 h 2635622"/>
                <a:gd name="connsiteX284" fmla="*/ 2648253 w 3060166"/>
                <a:gd name="connsiteY284" fmla="*/ 2594286 h 2635622"/>
                <a:gd name="connsiteX285" fmla="*/ 2649643 w 3060166"/>
                <a:gd name="connsiteY285" fmla="*/ 2594286 h 2635622"/>
                <a:gd name="connsiteX286" fmla="*/ 2670311 w 3060166"/>
                <a:gd name="connsiteY286" fmla="*/ 2614954 h 2635622"/>
                <a:gd name="connsiteX287" fmla="*/ 2649643 w 3060166"/>
                <a:gd name="connsiteY287" fmla="*/ 2635622 h 2635622"/>
                <a:gd name="connsiteX288" fmla="*/ 2628249 w 3060166"/>
                <a:gd name="connsiteY288" fmla="*/ 2614954 h 2635622"/>
                <a:gd name="connsiteX289" fmla="*/ 2648253 w 3060166"/>
                <a:gd name="connsiteY289" fmla="*/ 2594286 h 2635622"/>
                <a:gd name="connsiteX290" fmla="*/ 2648253 w 3060166"/>
                <a:gd name="connsiteY290" fmla="*/ 2594286 h 2635622"/>
                <a:gd name="connsiteX291" fmla="*/ 2550290 w 3060166"/>
                <a:gd name="connsiteY291" fmla="*/ 2594286 h 2635622"/>
                <a:gd name="connsiteX292" fmla="*/ 2551680 w 3060166"/>
                <a:gd name="connsiteY292" fmla="*/ 2594286 h 2635622"/>
                <a:gd name="connsiteX293" fmla="*/ 2572348 w 3060166"/>
                <a:gd name="connsiteY293" fmla="*/ 2614954 h 2635622"/>
                <a:gd name="connsiteX294" fmla="*/ 2551680 w 3060166"/>
                <a:gd name="connsiteY294" fmla="*/ 2635622 h 2635622"/>
                <a:gd name="connsiteX295" fmla="*/ 2530287 w 3060166"/>
                <a:gd name="connsiteY295" fmla="*/ 2614954 h 2635622"/>
                <a:gd name="connsiteX296" fmla="*/ 2550290 w 3060166"/>
                <a:gd name="connsiteY296" fmla="*/ 2594286 h 2635622"/>
                <a:gd name="connsiteX297" fmla="*/ 2550290 w 3060166"/>
                <a:gd name="connsiteY297" fmla="*/ 2594286 h 2635622"/>
                <a:gd name="connsiteX298" fmla="*/ 2452267 w 3060166"/>
                <a:gd name="connsiteY298" fmla="*/ 2594286 h 2635622"/>
                <a:gd name="connsiteX299" fmla="*/ 2453657 w 3060166"/>
                <a:gd name="connsiteY299" fmla="*/ 2594286 h 2635622"/>
                <a:gd name="connsiteX300" fmla="*/ 2474325 w 3060166"/>
                <a:gd name="connsiteY300" fmla="*/ 2614954 h 2635622"/>
                <a:gd name="connsiteX301" fmla="*/ 2453657 w 3060166"/>
                <a:gd name="connsiteY301" fmla="*/ 2635622 h 2635622"/>
                <a:gd name="connsiteX302" fmla="*/ 2452267 w 3060166"/>
                <a:gd name="connsiteY302" fmla="*/ 2635622 h 2635622"/>
                <a:gd name="connsiteX303" fmla="*/ 2431599 w 3060166"/>
                <a:gd name="connsiteY303" fmla="*/ 2614954 h 2635622"/>
                <a:gd name="connsiteX304" fmla="*/ 2452267 w 3060166"/>
                <a:gd name="connsiteY304" fmla="*/ 2594286 h 2635622"/>
                <a:gd name="connsiteX305" fmla="*/ 2452267 w 3060166"/>
                <a:gd name="connsiteY305" fmla="*/ 2594286 h 2635622"/>
                <a:gd name="connsiteX306" fmla="*/ 2354305 w 3060166"/>
                <a:gd name="connsiteY306" fmla="*/ 2594286 h 2635622"/>
                <a:gd name="connsiteX307" fmla="*/ 2355634 w 3060166"/>
                <a:gd name="connsiteY307" fmla="*/ 2594286 h 2635622"/>
                <a:gd name="connsiteX308" fmla="*/ 2376302 w 3060166"/>
                <a:gd name="connsiteY308" fmla="*/ 2614954 h 2635622"/>
                <a:gd name="connsiteX309" fmla="*/ 2355634 w 3060166"/>
                <a:gd name="connsiteY309" fmla="*/ 2635622 h 2635622"/>
                <a:gd name="connsiteX310" fmla="*/ 2334241 w 3060166"/>
                <a:gd name="connsiteY310" fmla="*/ 2614954 h 2635622"/>
                <a:gd name="connsiteX311" fmla="*/ 2354305 w 3060166"/>
                <a:gd name="connsiteY311" fmla="*/ 2594286 h 2635622"/>
                <a:gd name="connsiteX312" fmla="*/ 2354305 w 3060166"/>
                <a:gd name="connsiteY312" fmla="*/ 2594286 h 2635622"/>
                <a:gd name="connsiteX313" fmla="*/ 2256342 w 3060166"/>
                <a:gd name="connsiteY313" fmla="*/ 2594286 h 2635622"/>
                <a:gd name="connsiteX314" fmla="*/ 2257732 w 3060166"/>
                <a:gd name="connsiteY314" fmla="*/ 2594286 h 2635622"/>
                <a:gd name="connsiteX315" fmla="*/ 2278400 w 3060166"/>
                <a:gd name="connsiteY315" fmla="*/ 2614954 h 2635622"/>
                <a:gd name="connsiteX316" fmla="*/ 2257732 w 3060166"/>
                <a:gd name="connsiteY316" fmla="*/ 2635622 h 2635622"/>
                <a:gd name="connsiteX317" fmla="*/ 2236339 w 3060166"/>
                <a:gd name="connsiteY317" fmla="*/ 2614954 h 2635622"/>
                <a:gd name="connsiteX318" fmla="*/ 2256342 w 3060166"/>
                <a:gd name="connsiteY318" fmla="*/ 2594286 h 2635622"/>
                <a:gd name="connsiteX319" fmla="*/ 2256342 w 3060166"/>
                <a:gd name="connsiteY319" fmla="*/ 2594286 h 2635622"/>
                <a:gd name="connsiteX320" fmla="*/ 2158379 w 3060166"/>
                <a:gd name="connsiteY320" fmla="*/ 2594286 h 2635622"/>
                <a:gd name="connsiteX321" fmla="*/ 2159709 w 3060166"/>
                <a:gd name="connsiteY321" fmla="*/ 2594286 h 2635622"/>
                <a:gd name="connsiteX322" fmla="*/ 2180377 w 3060166"/>
                <a:gd name="connsiteY322" fmla="*/ 2614954 h 2635622"/>
                <a:gd name="connsiteX323" fmla="*/ 2159709 w 3060166"/>
                <a:gd name="connsiteY323" fmla="*/ 2635622 h 2635622"/>
                <a:gd name="connsiteX324" fmla="*/ 2138376 w 3060166"/>
                <a:gd name="connsiteY324" fmla="*/ 2614954 h 2635622"/>
                <a:gd name="connsiteX325" fmla="*/ 2158379 w 3060166"/>
                <a:gd name="connsiteY325" fmla="*/ 2594286 h 2635622"/>
                <a:gd name="connsiteX326" fmla="*/ 2158379 w 3060166"/>
                <a:gd name="connsiteY326" fmla="*/ 2594286 h 2635622"/>
                <a:gd name="connsiteX327" fmla="*/ 2060417 w 3060166"/>
                <a:gd name="connsiteY327" fmla="*/ 2594286 h 2635622"/>
                <a:gd name="connsiteX328" fmla="*/ 2061807 w 3060166"/>
                <a:gd name="connsiteY328" fmla="*/ 2594286 h 2635622"/>
                <a:gd name="connsiteX329" fmla="*/ 2082475 w 3060166"/>
                <a:gd name="connsiteY329" fmla="*/ 2614954 h 2635622"/>
                <a:gd name="connsiteX330" fmla="*/ 2061807 w 3060166"/>
                <a:gd name="connsiteY330" fmla="*/ 2635622 h 2635622"/>
                <a:gd name="connsiteX331" fmla="*/ 2060417 w 3060166"/>
                <a:gd name="connsiteY331" fmla="*/ 2635622 h 2635622"/>
                <a:gd name="connsiteX332" fmla="*/ 2039749 w 3060166"/>
                <a:gd name="connsiteY332" fmla="*/ 2614954 h 2635622"/>
                <a:gd name="connsiteX333" fmla="*/ 2060417 w 3060166"/>
                <a:gd name="connsiteY333" fmla="*/ 2594286 h 2635622"/>
                <a:gd name="connsiteX334" fmla="*/ 2060417 w 3060166"/>
                <a:gd name="connsiteY334" fmla="*/ 2594286 h 2635622"/>
                <a:gd name="connsiteX335" fmla="*/ 1962394 w 3060166"/>
                <a:gd name="connsiteY335" fmla="*/ 2594286 h 2635622"/>
                <a:gd name="connsiteX336" fmla="*/ 1963784 w 3060166"/>
                <a:gd name="connsiteY336" fmla="*/ 2594286 h 2635622"/>
                <a:gd name="connsiteX337" fmla="*/ 1984452 w 3060166"/>
                <a:gd name="connsiteY337" fmla="*/ 2614954 h 2635622"/>
                <a:gd name="connsiteX338" fmla="*/ 1963784 w 3060166"/>
                <a:gd name="connsiteY338" fmla="*/ 2635622 h 2635622"/>
                <a:gd name="connsiteX339" fmla="*/ 1962394 w 3060166"/>
                <a:gd name="connsiteY339" fmla="*/ 2635622 h 2635622"/>
                <a:gd name="connsiteX340" fmla="*/ 1941726 w 3060166"/>
                <a:gd name="connsiteY340" fmla="*/ 2614954 h 2635622"/>
                <a:gd name="connsiteX341" fmla="*/ 1962394 w 3060166"/>
                <a:gd name="connsiteY341" fmla="*/ 2594286 h 2635622"/>
                <a:gd name="connsiteX342" fmla="*/ 1962394 w 3060166"/>
                <a:gd name="connsiteY342" fmla="*/ 2594286 h 2635622"/>
                <a:gd name="connsiteX343" fmla="*/ 1864431 w 3060166"/>
                <a:gd name="connsiteY343" fmla="*/ 2594286 h 2635622"/>
                <a:gd name="connsiteX344" fmla="*/ 1865821 w 3060166"/>
                <a:gd name="connsiteY344" fmla="*/ 2594286 h 2635622"/>
                <a:gd name="connsiteX345" fmla="*/ 1886490 w 3060166"/>
                <a:gd name="connsiteY345" fmla="*/ 2614954 h 2635622"/>
                <a:gd name="connsiteX346" fmla="*/ 1865821 w 3060166"/>
                <a:gd name="connsiteY346" fmla="*/ 2635622 h 2635622"/>
                <a:gd name="connsiteX347" fmla="*/ 1844428 w 3060166"/>
                <a:gd name="connsiteY347" fmla="*/ 2614954 h 2635622"/>
                <a:gd name="connsiteX348" fmla="*/ 1864431 w 3060166"/>
                <a:gd name="connsiteY348" fmla="*/ 2594286 h 2635622"/>
                <a:gd name="connsiteX349" fmla="*/ 1864431 w 3060166"/>
                <a:gd name="connsiteY349" fmla="*/ 2594286 h 2635622"/>
                <a:gd name="connsiteX350" fmla="*/ 1766469 w 3060166"/>
                <a:gd name="connsiteY350" fmla="*/ 2594286 h 2635622"/>
                <a:gd name="connsiteX351" fmla="*/ 1767859 w 3060166"/>
                <a:gd name="connsiteY351" fmla="*/ 2594286 h 2635622"/>
                <a:gd name="connsiteX352" fmla="*/ 1788527 w 3060166"/>
                <a:gd name="connsiteY352" fmla="*/ 2614954 h 2635622"/>
                <a:gd name="connsiteX353" fmla="*/ 1767859 w 3060166"/>
                <a:gd name="connsiteY353" fmla="*/ 2635622 h 2635622"/>
                <a:gd name="connsiteX354" fmla="*/ 1746465 w 3060166"/>
                <a:gd name="connsiteY354" fmla="*/ 2614954 h 2635622"/>
                <a:gd name="connsiteX355" fmla="*/ 1766469 w 3060166"/>
                <a:gd name="connsiteY355" fmla="*/ 2594286 h 2635622"/>
                <a:gd name="connsiteX356" fmla="*/ 1766469 w 3060166"/>
                <a:gd name="connsiteY356" fmla="*/ 2594286 h 2635622"/>
                <a:gd name="connsiteX357" fmla="*/ 1668506 w 3060166"/>
                <a:gd name="connsiteY357" fmla="*/ 2594286 h 2635622"/>
                <a:gd name="connsiteX358" fmla="*/ 1669896 w 3060166"/>
                <a:gd name="connsiteY358" fmla="*/ 2594286 h 2635622"/>
                <a:gd name="connsiteX359" fmla="*/ 1690564 w 3060166"/>
                <a:gd name="connsiteY359" fmla="*/ 2614954 h 2635622"/>
                <a:gd name="connsiteX360" fmla="*/ 1669896 w 3060166"/>
                <a:gd name="connsiteY360" fmla="*/ 2635622 h 2635622"/>
                <a:gd name="connsiteX361" fmla="*/ 1668506 w 3060166"/>
                <a:gd name="connsiteY361" fmla="*/ 2635622 h 2635622"/>
                <a:gd name="connsiteX362" fmla="*/ 1647838 w 3060166"/>
                <a:gd name="connsiteY362" fmla="*/ 2614954 h 2635622"/>
                <a:gd name="connsiteX363" fmla="*/ 1668506 w 3060166"/>
                <a:gd name="connsiteY363" fmla="*/ 2594286 h 2635622"/>
                <a:gd name="connsiteX364" fmla="*/ 1668506 w 3060166"/>
                <a:gd name="connsiteY364" fmla="*/ 2594286 h 2635622"/>
                <a:gd name="connsiteX365" fmla="*/ 1570544 w 3060166"/>
                <a:gd name="connsiteY365" fmla="*/ 2594286 h 2635622"/>
                <a:gd name="connsiteX366" fmla="*/ 1571933 w 3060166"/>
                <a:gd name="connsiteY366" fmla="*/ 2594286 h 2635622"/>
                <a:gd name="connsiteX367" fmla="*/ 1592602 w 3060166"/>
                <a:gd name="connsiteY367" fmla="*/ 2614954 h 2635622"/>
                <a:gd name="connsiteX368" fmla="*/ 1571933 w 3060166"/>
                <a:gd name="connsiteY368" fmla="*/ 2635622 h 2635622"/>
                <a:gd name="connsiteX369" fmla="*/ 1570544 w 3060166"/>
                <a:gd name="connsiteY369" fmla="*/ 2635622 h 2635622"/>
                <a:gd name="connsiteX370" fmla="*/ 1549875 w 3060166"/>
                <a:gd name="connsiteY370" fmla="*/ 2614954 h 2635622"/>
                <a:gd name="connsiteX371" fmla="*/ 1570544 w 3060166"/>
                <a:gd name="connsiteY371" fmla="*/ 2594286 h 2635622"/>
                <a:gd name="connsiteX372" fmla="*/ 1570544 w 3060166"/>
                <a:gd name="connsiteY372" fmla="*/ 2594286 h 2635622"/>
                <a:gd name="connsiteX373" fmla="*/ 1472581 w 3060166"/>
                <a:gd name="connsiteY373" fmla="*/ 2594286 h 2635622"/>
                <a:gd name="connsiteX374" fmla="*/ 1473971 w 3060166"/>
                <a:gd name="connsiteY374" fmla="*/ 2594286 h 2635622"/>
                <a:gd name="connsiteX375" fmla="*/ 1494639 w 3060166"/>
                <a:gd name="connsiteY375" fmla="*/ 2614954 h 2635622"/>
                <a:gd name="connsiteX376" fmla="*/ 1473971 w 3060166"/>
                <a:gd name="connsiteY376" fmla="*/ 2635622 h 2635622"/>
                <a:gd name="connsiteX377" fmla="*/ 1452578 w 3060166"/>
                <a:gd name="connsiteY377" fmla="*/ 2614954 h 2635622"/>
                <a:gd name="connsiteX378" fmla="*/ 1472581 w 3060166"/>
                <a:gd name="connsiteY378" fmla="*/ 2594286 h 2635622"/>
                <a:gd name="connsiteX379" fmla="*/ 1472581 w 3060166"/>
                <a:gd name="connsiteY379" fmla="*/ 2594286 h 2635622"/>
                <a:gd name="connsiteX380" fmla="*/ 1374558 w 3060166"/>
                <a:gd name="connsiteY380" fmla="*/ 2594286 h 2635622"/>
                <a:gd name="connsiteX381" fmla="*/ 1375948 w 3060166"/>
                <a:gd name="connsiteY381" fmla="*/ 2594286 h 2635622"/>
                <a:gd name="connsiteX382" fmla="*/ 1396616 w 3060166"/>
                <a:gd name="connsiteY382" fmla="*/ 2614954 h 2635622"/>
                <a:gd name="connsiteX383" fmla="*/ 1375948 w 3060166"/>
                <a:gd name="connsiteY383" fmla="*/ 2635622 h 2635622"/>
                <a:gd name="connsiteX384" fmla="*/ 1354555 w 3060166"/>
                <a:gd name="connsiteY384" fmla="*/ 2614954 h 2635622"/>
                <a:gd name="connsiteX385" fmla="*/ 1374558 w 3060166"/>
                <a:gd name="connsiteY385" fmla="*/ 2594286 h 2635622"/>
                <a:gd name="connsiteX386" fmla="*/ 1374558 w 3060166"/>
                <a:gd name="connsiteY386" fmla="*/ 2594286 h 2635622"/>
                <a:gd name="connsiteX387" fmla="*/ 1276596 w 3060166"/>
                <a:gd name="connsiteY387" fmla="*/ 2594286 h 2635622"/>
                <a:gd name="connsiteX388" fmla="*/ 1277985 w 3060166"/>
                <a:gd name="connsiteY388" fmla="*/ 2594286 h 2635622"/>
                <a:gd name="connsiteX389" fmla="*/ 1298654 w 3060166"/>
                <a:gd name="connsiteY389" fmla="*/ 2614954 h 2635622"/>
                <a:gd name="connsiteX390" fmla="*/ 1277985 w 3060166"/>
                <a:gd name="connsiteY390" fmla="*/ 2635622 h 2635622"/>
                <a:gd name="connsiteX391" fmla="*/ 1276596 w 3060166"/>
                <a:gd name="connsiteY391" fmla="*/ 2635622 h 2635622"/>
                <a:gd name="connsiteX392" fmla="*/ 1255927 w 3060166"/>
                <a:gd name="connsiteY392" fmla="*/ 2614954 h 2635622"/>
                <a:gd name="connsiteX393" fmla="*/ 1276596 w 3060166"/>
                <a:gd name="connsiteY393" fmla="*/ 2594286 h 2635622"/>
                <a:gd name="connsiteX394" fmla="*/ 1276596 w 3060166"/>
                <a:gd name="connsiteY394" fmla="*/ 2594286 h 2635622"/>
                <a:gd name="connsiteX395" fmla="*/ 1178633 w 3060166"/>
                <a:gd name="connsiteY395" fmla="*/ 2594286 h 2635622"/>
                <a:gd name="connsiteX396" fmla="*/ 1180023 w 3060166"/>
                <a:gd name="connsiteY396" fmla="*/ 2594286 h 2635622"/>
                <a:gd name="connsiteX397" fmla="*/ 1200691 w 3060166"/>
                <a:gd name="connsiteY397" fmla="*/ 2614954 h 2635622"/>
                <a:gd name="connsiteX398" fmla="*/ 1180023 w 3060166"/>
                <a:gd name="connsiteY398" fmla="*/ 2635622 h 2635622"/>
                <a:gd name="connsiteX399" fmla="*/ 1178633 w 3060166"/>
                <a:gd name="connsiteY399" fmla="*/ 2635622 h 2635622"/>
                <a:gd name="connsiteX400" fmla="*/ 1157965 w 3060166"/>
                <a:gd name="connsiteY400" fmla="*/ 2614954 h 2635622"/>
                <a:gd name="connsiteX401" fmla="*/ 1178633 w 3060166"/>
                <a:gd name="connsiteY401" fmla="*/ 2594286 h 2635622"/>
                <a:gd name="connsiteX402" fmla="*/ 1178633 w 3060166"/>
                <a:gd name="connsiteY402" fmla="*/ 2594286 h 2635622"/>
                <a:gd name="connsiteX403" fmla="*/ 1080670 w 3060166"/>
                <a:gd name="connsiteY403" fmla="*/ 2594286 h 2635622"/>
                <a:gd name="connsiteX404" fmla="*/ 1082060 w 3060166"/>
                <a:gd name="connsiteY404" fmla="*/ 2594286 h 2635622"/>
                <a:gd name="connsiteX405" fmla="*/ 1102729 w 3060166"/>
                <a:gd name="connsiteY405" fmla="*/ 2614954 h 2635622"/>
                <a:gd name="connsiteX406" fmla="*/ 1082060 w 3060166"/>
                <a:gd name="connsiteY406" fmla="*/ 2635622 h 2635622"/>
                <a:gd name="connsiteX407" fmla="*/ 1060667 w 3060166"/>
                <a:gd name="connsiteY407" fmla="*/ 2614954 h 2635622"/>
                <a:gd name="connsiteX408" fmla="*/ 1080670 w 3060166"/>
                <a:gd name="connsiteY408" fmla="*/ 2594286 h 2635622"/>
                <a:gd name="connsiteX409" fmla="*/ 1080670 w 3060166"/>
                <a:gd name="connsiteY409" fmla="*/ 2594286 h 2635622"/>
                <a:gd name="connsiteX410" fmla="*/ 982708 w 3060166"/>
                <a:gd name="connsiteY410" fmla="*/ 2594286 h 2635622"/>
                <a:gd name="connsiteX411" fmla="*/ 984098 w 3060166"/>
                <a:gd name="connsiteY411" fmla="*/ 2594286 h 2635622"/>
                <a:gd name="connsiteX412" fmla="*/ 1004766 w 3060166"/>
                <a:gd name="connsiteY412" fmla="*/ 2614954 h 2635622"/>
                <a:gd name="connsiteX413" fmla="*/ 984098 w 3060166"/>
                <a:gd name="connsiteY413" fmla="*/ 2635622 h 2635622"/>
                <a:gd name="connsiteX414" fmla="*/ 962704 w 3060166"/>
                <a:gd name="connsiteY414" fmla="*/ 2614954 h 2635622"/>
                <a:gd name="connsiteX415" fmla="*/ 982708 w 3060166"/>
                <a:gd name="connsiteY415" fmla="*/ 2594286 h 2635622"/>
                <a:gd name="connsiteX416" fmla="*/ 982708 w 3060166"/>
                <a:gd name="connsiteY416" fmla="*/ 2594286 h 2635622"/>
                <a:gd name="connsiteX417" fmla="*/ 884745 w 3060166"/>
                <a:gd name="connsiteY417" fmla="*/ 2594286 h 2635622"/>
                <a:gd name="connsiteX418" fmla="*/ 886135 w 3060166"/>
                <a:gd name="connsiteY418" fmla="*/ 2594286 h 2635622"/>
                <a:gd name="connsiteX419" fmla="*/ 906803 w 3060166"/>
                <a:gd name="connsiteY419" fmla="*/ 2614954 h 2635622"/>
                <a:gd name="connsiteX420" fmla="*/ 886135 w 3060166"/>
                <a:gd name="connsiteY420" fmla="*/ 2635622 h 2635622"/>
                <a:gd name="connsiteX421" fmla="*/ 884745 w 3060166"/>
                <a:gd name="connsiteY421" fmla="*/ 2635622 h 2635622"/>
                <a:gd name="connsiteX422" fmla="*/ 864077 w 3060166"/>
                <a:gd name="connsiteY422" fmla="*/ 2614954 h 2635622"/>
                <a:gd name="connsiteX423" fmla="*/ 884745 w 3060166"/>
                <a:gd name="connsiteY423" fmla="*/ 2594286 h 2635622"/>
                <a:gd name="connsiteX424" fmla="*/ 884745 w 3060166"/>
                <a:gd name="connsiteY424" fmla="*/ 2594286 h 2635622"/>
                <a:gd name="connsiteX425" fmla="*/ 786722 w 3060166"/>
                <a:gd name="connsiteY425" fmla="*/ 2594286 h 2635622"/>
                <a:gd name="connsiteX426" fmla="*/ 788112 w 3060166"/>
                <a:gd name="connsiteY426" fmla="*/ 2594286 h 2635622"/>
                <a:gd name="connsiteX427" fmla="*/ 808780 w 3060166"/>
                <a:gd name="connsiteY427" fmla="*/ 2614954 h 2635622"/>
                <a:gd name="connsiteX428" fmla="*/ 788112 w 3060166"/>
                <a:gd name="connsiteY428" fmla="*/ 2635622 h 2635622"/>
                <a:gd name="connsiteX429" fmla="*/ 786722 w 3060166"/>
                <a:gd name="connsiteY429" fmla="*/ 2635622 h 2635622"/>
                <a:gd name="connsiteX430" fmla="*/ 766054 w 3060166"/>
                <a:gd name="connsiteY430" fmla="*/ 2614954 h 2635622"/>
                <a:gd name="connsiteX431" fmla="*/ 786722 w 3060166"/>
                <a:gd name="connsiteY431" fmla="*/ 2594286 h 2635622"/>
                <a:gd name="connsiteX432" fmla="*/ 786722 w 3060166"/>
                <a:gd name="connsiteY432" fmla="*/ 2594286 h 2635622"/>
                <a:gd name="connsiteX433" fmla="*/ 688760 w 3060166"/>
                <a:gd name="connsiteY433" fmla="*/ 2594286 h 2635622"/>
                <a:gd name="connsiteX434" fmla="*/ 690150 w 3060166"/>
                <a:gd name="connsiteY434" fmla="*/ 2594286 h 2635622"/>
                <a:gd name="connsiteX435" fmla="*/ 710818 w 3060166"/>
                <a:gd name="connsiteY435" fmla="*/ 2614954 h 2635622"/>
                <a:gd name="connsiteX436" fmla="*/ 690150 w 3060166"/>
                <a:gd name="connsiteY436" fmla="*/ 2635622 h 2635622"/>
                <a:gd name="connsiteX437" fmla="*/ 668756 w 3060166"/>
                <a:gd name="connsiteY437" fmla="*/ 2614954 h 2635622"/>
                <a:gd name="connsiteX438" fmla="*/ 688760 w 3060166"/>
                <a:gd name="connsiteY438" fmla="*/ 2594286 h 2635622"/>
                <a:gd name="connsiteX439" fmla="*/ 688760 w 3060166"/>
                <a:gd name="connsiteY439" fmla="*/ 2594286 h 2635622"/>
                <a:gd name="connsiteX440" fmla="*/ 590797 w 3060166"/>
                <a:gd name="connsiteY440" fmla="*/ 2594286 h 2635622"/>
                <a:gd name="connsiteX441" fmla="*/ 592187 w 3060166"/>
                <a:gd name="connsiteY441" fmla="*/ 2594286 h 2635622"/>
                <a:gd name="connsiteX442" fmla="*/ 612855 w 3060166"/>
                <a:gd name="connsiteY442" fmla="*/ 2614954 h 2635622"/>
                <a:gd name="connsiteX443" fmla="*/ 592187 w 3060166"/>
                <a:gd name="connsiteY443" fmla="*/ 2635622 h 2635622"/>
                <a:gd name="connsiteX444" fmla="*/ 570794 w 3060166"/>
                <a:gd name="connsiteY444" fmla="*/ 2614954 h 2635622"/>
                <a:gd name="connsiteX445" fmla="*/ 590797 w 3060166"/>
                <a:gd name="connsiteY445" fmla="*/ 2594286 h 2635622"/>
                <a:gd name="connsiteX446" fmla="*/ 590797 w 3060166"/>
                <a:gd name="connsiteY446" fmla="*/ 2594286 h 2635622"/>
                <a:gd name="connsiteX447" fmla="*/ 492835 w 3060166"/>
                <a:gd name="connsiteY447" fmla="*/ 2594286 h 2635622"/>
                <a:gd name="connsiteX448" fmla="*/ 494224 w 3060166"/>
                <a:gd name="connsiteY448" fmla="*/ 2594286 h 2635622"/>
                <a:gd name="connsiteX449" fmla="*/ 514893 w 3060166"/>
                <a:gd name="connsiteY449" fmla="*/ 2614954 h 2635622"/>
                <a:gd name="connsiteX450" fmla="*/ 494224 w 3060166"/>
                <a:gd name="connsiteY450" fmla="*/ 2635622 h 2635622"/>
                <a:gd name="connsiteX451" fmla="*/ 472831 w 3060166"/>
                <a:gd name="connsiteY451" fmla="*/ 2614954 h 2635622"/>
                <a:gd name="connsiteX452" fmla="*/ 492835 w 3060166"/>
                <a:gd name="connsiteY452" fmla="*/ 2594286 h 2635622"/>
                <a:gd name="connsiteX453" fmla="*/ 492835 w 3060166"/>
                <a:gd name="connsiteY453" fmla="*/ 2594286 h 263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</a:cxnLst>
              <a:rect l="l" t="t" r="r" b="b"/>
              <a:pathLst>
                <a:path w="3060166" h="2635622">
                  <a:moveTo>
                    <a:pt x="2942140" y="2594286"/>
                  </a:moveTo>
                  <a:lnTo>
                    <a:pt x="2943530" y="2594286"/>
                  </a:lnTo>
                  <a:cubicBezTo>
                    <a:pt x="2954952" y="2594286"/>
                    <a:pt x="2964199" y="2603532"/>
                    <a:pt x="2964199" y="2614954"/>
                  </a:cubicBezTo>
                  <a:cubicBezTo>
                    <a:pt x="2964199" y="2626376"/>
                    <a:pt x="2954952" y="2635622"/>
                    <a:pt x="2943530" y="2635622"/>
                  </a:cubicBezTo>
                  <a:lnTo>
                    <a:pt x="2942140" y="2635622"/>
                  </a:lnTo>
                  <a:cubicBezTo>
                    <a:pt x="2930719" y="2635622"/>
                    <a:pt x="2921472" y="2626376"/>
                    <a:pt x="2921472" y="2614954"/>
                  </a:cubicBezTo>
                  <a:cubicBezTo>
                    <a:pt x="2921472" y="2603593"/>
                    <a:pt x="2930719" y="2594286"/>
                    <a:pt x="2942140" y="2594286"/>
                  </a:cubicBezTo>
                  <a:lnTo>
                    <a:pt x="2942140" y="2594286"/>
                  </a:lnTo>
                  <a:close/>
                  <a:moveTo>
                    <a:pt x="394570" y="41336"/>
                  </a:moveTo>
                  <a:lnTo>
                    <a:pt x="393180" y="41336"/>
                  </a:lnTo>
                  <a:cubicBezTo>
                    <a:pt x="381758" y="41336"/>
                    <a:pt x="372512" y="32090"/>
                    <a:pt x="372512" y="20668"/>
                  </a:cubicBezTo>
                  <a:cubicBezTo>
                    <a:pt x="372512" y="9246"/>
                    <a:pt x="381758" y="0"/>
                    <a:pt x="393180" y="0"/>
                  </a:cubicBezTo>
                  <a:lnTo>
                    <a:pt x="394570" y="0"/>
                  </a:lnTo>
                  <a:cubicBezTo>
                    <a:pt x="405992" y="0"/>
                    <a:pt x="415238" y="9246"/>
                    <a:pt x="415238" y="20668"/>
                  </a:cubicBezTo>
                  <a:cubicBezTo>
                    <a:pt x="415238" y="32030"/>
                    <a:pt x="405992" y="41336"/>
                    <a:pt x="394570" y="41336"/>
                  </a:cubicBezTo>
                  <a:lnTo>
                    <a:pt x="394570" y="41336"/>
                  </a:lnTo>
                  <a:close/>
                  <a:moveTo>
                    <a:pt x="295822" y="49737"/>
                  </a:moveTo>
                  <a:cubicBezTo>
                    <a:pt x="286213" y="49737"/>
                    <a:pt x="277571" y="43029"/>
                    <a:pt x="275576" y="33238"/>
                  </a:cubicBezTo>
                  <a:cubicBezTo>
                    <a:pt x="273280" y="22058"/>
                    <a:pt x="280471" y="11120"/>
                    <a:pt x="291652" y="8823"/>
                  </a:cubicBezTo>
                  <a:cubicBezTo>
                    <a:pt x="302771" y="6466"/>
                    <a:pt x="314314" y="13477"/>
                    <a:pt x="316732" y="24536"/>
                  </a:cubicBezTo>
                  <a:cubicBezTo>
                    <a:pt x="319149" y="35595"/>
                    <a:pt x="312803" y="46413"/>
                    <a:pt x="301744" y="48951"/>
                  </a:cubicBezTo>
                  <a:cubicBezTo>
                    <a:pt x="301623" y="48951"/>
                    <a:pt x="300112" y="49314"/>
                    <a:pt x="299991" y="49314"/>
                  </a:cubicBezTo>
                  <a:cubicBezTo>
                    <a:pt x="298602" y="49616"/>
                    <a:pt x="297212" y="49737"/>
                    <a:pt x="295822" y="49737"/>
                  </a:cubicBezTo>
                  <a:lnTo>
                    <a:pt x="295822" y="49737"/>
                  </a:lnTo>
                  <a:close/>
                  <a:moveTo>
                    <a:pt x="204446" y="84123"/>
                  </a:moveTo>
                  <a:cubicBezTo>
                    <a:pt x="197073" y="84123"/>
                    <a:pt x="189882" y="80135"/>
                    <a:pt x="186195" y="73185"/>
                  </a:cubicBezTo>
                  <a:cubicBezTo>
                    <a:pt x="180817" y="63093"/>
                    <a:pt x="184624" y="50583"/>
                    <a:pt x="194716" y="45204"/>
                  </a:cubicBezTo>
                  <a:cubicBezTo>
                    <a:pt x="204688" y="39705"/>
                    <a:pt x="217802" y="43089"/>
                    <a:pt x="223301" y="53061"/>
                  </a:cubicBezTo>
                  <a:cubicBezTo>
                    <a:pt x="228801" y="63093"/>
                    <a:pt x="225658" y="75421"/>
                    <a:pt x="215626" y="80920"/>
                  </a:cubicBezTo>
                  <a:lnTo>
                    <a:pt x="214176" y="81706"/>
                  </a:lnTo>
                  <a:cubicBezTo>
                    <a:pt x="211094" y="83338"/>
                    <a:pt x="207770" y="84123"/>
                    <a:pt x="204446" y="84123"/>
                  </a:cubicBezTo>
                  <a:lnTo>
                    <a:pt x="204446" y="84123"/>
                  </a:lnTo>
                  <a:close/>
                  <a:moveTo>
                    <a:pt x="126064" y="142321"/>
                  </a:moveTo>
                  <a:cubicBezTo>
                    <a:pt x="120565" y="142321"/>
                    <a:pt x="115065" y="140145"/>
                    <a:pt x="111016" y="135794"/>
                  </a:cubicBezTo>
                  <a:cubicBezTo>
                    <a:pt x="103160" y="127454"/>
                    <a:pt x="103583" y="114400"/>
                    <a:pt x="111923" y="106544"/>
                  </a:cubicBezTo>
                  <a:cubicBezTo>
                    <a:pt x="120202" y="98809"/>
                    <a:pt x="133558" y="98627"/>
                    <a:pt x="141414" y="106725"/>
                  </a:cubicBezTo>
                  <a:cubicBezTo>
                    <a:pt x="149271" y="114824"/>
                    <a:pt x="149694" y="127273"/>
                    <a:pt x="141656" y="135250"/>
                  </a:cubicBezTo>
                  <a:cubicBezTo>
                    <a:pt x="141535" y="135371"/>
                    <a:pt x="140387" y="136519"/>
                    <a:pt x="140206" y="136640"/>
                  </a:cubicBezTo>
                  <a:cubicBezTo>
                    <a:pt x="136217" y="140447"/>
                    <a:pt x="131141" y="142321"/>
                    <a:pt x="126064" y="142321"/>
                  </a:cubicBezTo>
                  <a:lnTo>
                    <a:pt x="126064" y="142321"/>
                  </a:lnTo>
                  <a:close/>
                  <a:moveTo>
                    <a:pt x="66477" y="219676"/>
                  </a:moveTo>
                  <a:cubicBezTo>
                    <a:pt x="62972" y="219676"/>
                    <a:pt x="59406" y="218769"/>
                    <a:pt x="56143" y="216896"/>
                  </a:cubicBezTo>
                  <a:cubicBezTo>
                    <a:pt x="46232" y="211154"/>
                    <a:pt x="42847" y="198524"/>
                    <a:pt x="48528" y="188613"/>
                  </a:cubicBezTo>
                  <a:cubicBezTo>
                    <a:pt x="54209" y="178702"/>
                    <a:pt x="67202" y="174713"/>
                    <a:pt x="77113" y="180394"/>
                  </a:cubicBezTo>
                  <a:cubicBezTo>
                    <a:pt x="87024" y="186074"/>
                    <a:pt x="90771" y="198161"/>
                    <a:pt x="85090" y="208072"/>
                  </a:cubicBezTo>
                  <a:lnTo>
                    <a:pt x="84365" y="209281"/>
                  </a:lnTo>
                  <a:cubicBezTo>
                    <a:pt x="80618" y="215989"/>
                    <a:pt x="73668" y="219676"/>
                    <a:pt x="66477" y="219676"/>
                  </a:cubicBezTo>
                  <a:lnTo>
                    <a:pt x="66477" y="219676"/>
                  </a:lnTo>
                  <a:close/>
                  <a:moveTo>
                    <a:pt x="30579" y="310446"/>
                  </a:moveTo>
                  <a:cubicBezTo>
                    <a:pt x="29008" y="310446"/>
                    <a:pt x="27376" y="310265"/>
                    <a:pt x="25745" y="309903"/>
                  </a:cubicBezTo>
                  <a:cubicBezTo>
                    <a:pt x="14625" y="307244"/>
                    <a:pt x="7796" y="296063"/>
                    <a:pt x="10455" y="285004"/>
                  </a:cubicBezTo>
                  <a:cubicBezTo>
                    <a:pt x="10455" y="285004"/>
                    <a:pt x="10757" y="283614"/>
                    <a:pt x="10757" y="283554"/>
                  </a:cubicBezTo>
                  <a:cubicBezTo>
                    <a:pt x="13477" y="272494"/>
                    <a:pt x="24596" y="265665"/>
                    <a:pt x="35777" y="268324"/>
                  </a:cubicBezTo>
                  <a:cubicBezTo>
                    <a:pt x="46896" y="271044"/>
                    <a:pt x="53725" y="282164"/>
                    <a:pt x="51006" y="293283"/>
                  </a:cubicBezTo>
                  <a:lnTo>
                    <a:pt x="30881" y="288388"/>
                  </a:lnTo>
                  <a:lnTo>
                    <a:pt x="50704" y="294553"/>
                  </a:lnTo>
                  <a:cubicBezTo>
                    <a:pt x="48407" y="304041"/>
                    <a:pt x="39886" y="310446"/>
                    <a:pt x="30579" y="310446"/>
                  </a:cubicBezTo>
                  <a:lnTo>
                    <a:pt x="30579" y="310446"/>
                  </a:lnTo>
                  <a:close/>
                  <a:moveTo>
                    <a:pt x="20668" y="407623"/>
                  </a:moveTo>
                  <a:cubicBezTo>
                    <a:pt x="9246" y="407623"/>
                    <a:pt x="0" y="398377"/>
                    <a:pt x="0" y="386955"/>
                  </a:cubicBezTo>
                  <a:lnTo>
                    <a:pt x="0" y="385565"/>
                  </a:lnTo>
                  <a:cubicBezTo>
                    <a:pt x="0" y="374143"/>
                    <a:pt x="9246" y="364897"/>
                    <a:pt x="20668" y="364897"/>
                  </a:cubicBezTo>
                  <a:cubicBezTo>
                    <a:pt x="32090" y="364897"/>
                    <a:pt x="41336" y="374143"/>
                    <a:pt x="41336" y="385565"/>
                  </a:cubicBezTo>
                  <a:lnTo>
                    <a:pt x="41336" y="386955"/>
                  </a:lnTo>
                  <a:cubicBezTo>
                    <a:pt x="41397" y="398377"/>
                    <a:pt x="32090" y="407623"/>
                    <a:pt x="20668" y="407623"/>
                  </a:cubicBezTo>
                  <a:lnTo>
                    <a:pt x="20668" y="407623"/>
                  </a:lnTo>
                  <a:close/>
                  <a:moveTo>
                    <a:pt x="20668" y="505586"/>
                  </a:moveTo>
                  <a:cubicBezTo>
                    <a:pt x="9246" y="505586"/>
                    <a:pt x="0" y="496340"/>
                    <a:pt x="0" y="484918"/>
                  </a:cubicBezTo>
                  <a:lnTo>
                    <a:pt x="0" y="483528"/>
                  </a:lnTo>
                  <a:cubicBezTo>
                    <a:pt x="0" y="472106"/>
                    <a:pt x="9246" y="462860"/>
                    <a:pt x="20668" y="462860"/>
                  </a:cubicBezTo>
                  <a:cubicBezTo>
                    <a:pt x="32090" y="462860"/>
                    <a:pt x="41336" y="472106"/>
                    <a:pt x="41336" y="483528"/>
                  </a:cubicBezTo>
                  <a:lnTo>
                    <a:pt x="41336" y="484918"/>
                  </a:lnTo>
                  <a:cubicBezTo>
                    <a:pt x="41397" y="496340"/>
                    <a:pt x="32090" y="505586"/>
                    <a:pt x="20668" y="505586"/>
                  </a:cubicBezTo>
                  <a:lnTo>
                    <a:pt x="20668" y="505586"/>
                  </a:lnTo>
                  <a:close/>
                  <a:moveTo>
                    <a:pt x="20668" y="603549"/>
                  </a:moveTo>
                  <a:cubicBezTo>
                    <a:pt x="9246" y="603549"/>
                    <a:pt x="0" y="594302"/>
                    <a:pt x="0" y="582880"/>
                  </a:cubicBezTo>
                  <a:lnTo>
                    <a:pt x="0" y="581490"/>
                  </a:lnTo>
                  <a:cubicBezTo>
                    <a:pt x="0" y="570069"/>
                    <a:pt x="9246" y="560822"/>
                    <a:pt x="20668" y="560822"/>
                  </a:cubicBezTo>
                  <a:cubicBezTo>
                    <a:pt x="32090" y="560822"/>
                    <a:pt x="41336" y="570069"/>
                    <a:pt x="41336" y="581490"/>
                  </a:cubicBezTo>
                  <a:lnTo>
                    <a:pt x="41336" y="582880"/>
                  </a:lnTo>
                  <a:cubicBezTo>
                    <a:pt x="41397" y="594302"/>
                    <a:pt x="32090" y="603549"/>
                    <a:pt x="20668" y="603549"/>
                  </a:cubicBezTo>
                  <a:lnTo>
                    <a:pt x="20668" y="603549"/>
                  </a:lnTo>
                  <a:close/>
                  <a:moveTo>
                    <a:pt x="20668" y="701511"/>
                  </a:moveTo>
                  <a:cubicBezTo>
                    <a:pt x="9246" y="701511"/>
                    <a:pt x="0" y="692265"/>
                    <a:pt x="0" y="680843"/>
                  </a:cubicBezTo>
                  <a:lnTo>
                    <a:pt x="0" y="679453"/>
                  </a:lnTo>
                  <a:cubicBezTo>
                    <a:pt x="0" y="668031"/>
                    <a:pt x="9246" y="658785"/>
                    <a:pt x="20668" y="658785"/>
                  </a:cubicBezTo>
                  <a:cubicBezTo>
                    <a:pt x="32090" y="658785"/>
                    <a:pt x="41336" y="668031"/>
                    <a:pt x="41336" y="679453"/>
                  </a:cubicBezTo>
                  <a:lnTo>
                    <a:pt x="41336" y="680843"/>
                  </a:lnTo>
                  <a:cubicBezTo>
                    <a:pt x="41397" y="692265"/>
                    <a:pt x="32090" y="701572"/>
                    <a:pt x="20668" y="701511"/>
                  </a:cubicBezTo>
                  <a:lnTo>
                    <a:pt x="20668" y="701511"/>
                  </a:lnTo>
                  <a:close/>
                  <a:moveTo>
                    <a:pt x="20668" y="799534"/>
                  </a:moveTo>
                  <a:cubicBezTo>
                    <a:pt x="9246" y="799534"/>
                    <a:pt x="0" y="790288"/>
                    <a:pt x="0" y="778866"/>
                  </a:cubicBezTo>
                  <a:cubicBezTo>
                    <a:pt x="0" y="767444"/>
                    <a:pt x="9246" y="757473"/>
                    <a:pt x="20668" y="757473"/>
                  </a:cubicBezTo>
                  <a:cubicBezTo>
                    <a:pt x="32090" y="757473"/>
                    <a:pt x="41336" y="766054"/>
                    <a:pt x="41336" y="777476"/>
                  </a:cubicBezTo>
                  <a:lnTo>
                    <a:pt x="41336" y="778866"/>
                  </a:lnTo>
                  <a:cubicBezTo>
                    <a:pt x="41397" y="790227"/>
                    <a:pt x="32090" y="799534"/>
                    <a:pt x="20668" y="799534"/>
                  </a:cubicBezTo>
                  <a:lnTo>
                    <a:pt x="20668" y="799534"/>
                  </a:lnTo>
                  <a:close/>
                  <a:moveTo>
                    <a:pt x="20668" y="897497"/>
                  </a:moveTo>
                  <a:cubicBezTo>
                    <a:pt x="9246" y="897497"/>
                    <a:pt x="0" y="888190"/>
                    <a:pt x="0" y="876829"/>
                  </a:cubicBezTo>
                  <a:cubicBezTo>
                    <a:pt x="0" y="865407"/>
                    <a:pt x="9246" y="855435"/>
                    <a:pt x="20668" y="855435"/>
                  </a:cubicBezTo>
                  <a:cubicBezTo>
                    <a:pt x="32090" y="855435"/>
                    <a:pt x="41336" y="864017"/>
                    <a:pt x="41336" y="875439"/>
                  </a:cubicBezTo>
                  <a:lnTo>
                    <a:pt x="41336" y="876829"/>
                  </a:lnTo>
                  <a:cubicBezTo>
                    <a:pt x="41397" y="888190"/>
                    <a:pt x="32090" y="897497"/>
                    <a:pt x="20668" y="897497"/>
                  </a:cubicBezTo>
                  <a:lnTo>
                    <a:pt x="20668" y="897497"/>
                  </a:lnTo>
                  <a:close/>
                  <a:moveTo>
                    <a:pt x="20668" y="995459"/>
                  </a:moveTo>
                  <a:cubicBezTo>
                    <a:pt x="9246" y="995459"/>
                    <a:pt x="0" y="986213"/>
                    <a:pt x="0" y="974791"/>
                  </a:cubicBezTo>
                  <a:cubicBezTo>
                    <a:pt x="0" y="963369"/>
                    <a:pt x="9246" y="953398"/>
                    <a:pt x="20668" y="953398"/>
                  </a:cubicBezTo>
                  <a:cubicBezTo>
                    <a:pt x="32090" y="953398"/>
                    <a:pt x="41336" y="961979"/>
                    <a:pt x="41336" y="973401"/>
                  </a:cubicBezTo>
                  <a:lnTo>
                    <a:pt x="41336" y="974791"/>
                  </a:lnTo>
                  <a:cubicBezTo>
                    <a:pt x="41397" y="986213"/>
                    <a:pt x="32090" y="995459"/>
                    <a:pt x="20668" y="995459"/>
                  </a:cubicBezTo>
                  <a:lnTo>
                    <a:pt x="20668" y="995459"/>
                  </a:lnTo>
                  <a:close/>
                  <a:moveTo>
                    <a:pt x="20668" y="1093422"/>
                  </a:moveTo>
                  <a:cubicBezTo>
                    <a:pt x="9246" y="1093422"/>
                    <a:pt x="0" y="1084176"/>
                    <a:pt x="0" y="1072754"/>
                  </a:cubicBezTo>
                  <a:lnTo>
                    <a:pt x="0" y="1071364"/>
                  </a:lnTo>
                  <a:cubicBezTo>
                    <a:pt x="0" y="1059942"/>
                    <a:pt x="9246" y="1050696"/>
                    <a:pt x="20668" y="1050696"/>
                  </a:cubicBezTo>
                  <a:cubicBezTo>
                    <a:pt x="32090" y="1050696"/>
                    <a:pt x="41336" y="1059942"/>
                    <a:pt x="41336" y="1071364"/>
                  </a:cubicBezTo>
                  <a:lnTo>
                    <a:pt x="41336" y="1072754"/>
                  </a:lnTo>
                  <a:cubicBezTo>
                    <a:pt x="41397" y="1084176"/>
                    <a:pt x="32090" y="1093422"/>
                    <a:pt x="20668" y="1093422"/>
                  </a:cubicBezTo>
                  <a:lnTo>
                    <a:pt x="20668" y="1093422"/>
                  </a:lnTo>
                  <a:close/>
                  <a:moveTo>
                    <a:pt x="20668" y="1190720"/>
                  </a:moveTo>
                  <a:cubicBezTo>
                    <a:pt x="9246" y="1190720"/>
                    <a:pt x="0" y="1181473"/>
                    <a:pt x="0" y="1170052"/>
                  </a:cubicBezTo>
                  <a:lnTo>
                    <a:pt x="0" y="1168661"/>
                  </a:lnTo>
                  <a:cubicBezTo>
                    <a:pt x="0" y="1141466"/>
                    <a:pt x="41397" y="1141466"/>
                    <a:pt x="41397" y="1168661"/>
                  </a:cubicBezTo>
                  <a:lnTo>
                    <a:pt x="41397" y="1170052"/>
                  </a:lnTo>
                  <a:cubicBezTo>
                    <a:pt x="41397" y="1181473"/>
                    <a:pt x="32090" y="1190720"/>
                    <a:pt x="20668" y="1190720"/>
                  </a:cubicBezTo>
                  <a:lnTo>
                    <a:pt x="20668" y="1190720"/>
                  </a:lnTo>
                  <a:close/>
                  <a:moveTo>
                    <a:pt x="20668" y="1288682"/>
                  </a:moveTo>
                  <a:cubicBezTo>
                    <a:pt x="9246" y="1288682"/>
                    <a:pt x="0" y="1279436"/>
                    <a:pt x="0" y="1268014"/>
                  </a:cubicBezTo>
                  <a:lnTo>
                    <a:pt x="0" y="1266624"/>
                  </a:lnTo>
                  <a:cubicBezTo>
                    <a:pt x="0" y="1255202"/>
                    <a:pt x="9246" y="1245956"/>
                    <a:pt x="20668" y="1245956"/>
                  </a:cubicBezTo>
                  <a:cubicBezTo>
                    <a:pt x="32090" y="1245956"/>
                    <a:pt x="41336" y="1255202"/>
                    <a:pt x="41336" y="1266624"/>
                  </a:cubicBezTo>
                  <a:lnTo>
                    <a:pt x="41336" y="1268014"/>
                  </a:lnTo>
                  <a:cubicBezTo>
                    <a:pt x="41397" y="1279436"/>
                    <a:pt x="32090" y="1288682"/>
                    <a:pt x="20668" y="1288682"/>
                  </a:cubicBezTo>
                  <a:lnTo>
                    <a:pt x="20668" y="1288682"/>
                  </a:lnTo>
                  <a:close/>
                  <a:moveTo>
                    <a:pt x="20668" y="1386705"/>
                  </a:moveTo>
                  <a:cubicBezTo>
                    <a:pt x="9246" y="1386705"/>
                    <a:pt x="0" y="1377459"/>
                    <a:pt x="0" y="1366037"/>
                  </a:cubicBezTo>
                  <a:lnTo>
                    <a:pt x="0" y="1364647"/>
                  </a:lnTo>
                  <a:cubicBezTo>
                    <a:pt x="0" y="1353225"/>
                    <a:pt x="9246" y="1343979"/>
                    <a:pt x="20668" y="1343979"/>
                  </a:cubicBezTo>
                  <a:cubicBezTo>
                    <a:pt x="32090" y="1343979"/>
                    <a:pt x="41336" y="1353225"/>
                    <a:pt x="41336" y="1364647"/>
                  </a:cubicBezTo>
                  <a:lnTo>
                    <a:pt x="41336" y="1366037"/>
                  </a:lnTo>
                  <a:cubicBezTo>
                    <a:pt x="41397" y="1377399"/>
                    <a:pt x="32090" y="1386705"/>
                    <a:pt x="20668" y="1386705"/>
                  </a:cubicBezTo>
                  <a:lnTo>
                    <a:pt x="20668" y="1386705"/>
                  </a:lnTo>
                  <a:close/>
                  <a:moveTo>
                    <a:pt x="20668" y="1484668"/>
                  </a:moveTo>
                  <a:cubicBezTo>
                    <a:pt x="9246" y="1484668"/>
                    <a:pt x="0" y="1475422"/>
                    <a:pt x="0" y="1464000"/>
                  </a:cubicBezTo>
                  <a:lnTo>
                    <a:pt x="0" y="1462610"/>
                  </a:lnTo>
                  <a:cubicBezTo>
                    <a:pt x="0" y="1451188"/>
                    <a:pt x="9246" y="1441941"/>
                    <a:pt x="20668" y="1441941"/>
                  </a:cubicBezTo>
                  <a:cubicBezTo>
                    <a:pt x="32090" y="1441941"/>
                    <a:pt x="41336" y="1451188"/>
                    <a:pt x="41336" y="1462610"/>
                  </a:cubicBezTo>
                  <a:lnTo>
                    <a:pt x="41336" y="1464000"/>
                  </a:lnTo>
                  <a:cubicBezTo>
                    <a:pt x="41397" y="1475361"/>
                    <a:pt x="32090" y="1484668"/>
                    <a:pt x="20668" y="1484668"/>
                  </a:cubicBezTo>
                  <a:lnTo>
                    <a:pt x="20668" y="1484668"/>
                  </a:lnTo>
                  <a:close/>
                  <a:moveTo>
                    <a:pt x="3038109" y="2594286"/>
                  </a:moveTo>
                  <a:lnTo>
                    <a:pt x="3039499" y="2594286"/>
                  </a:lnTo>
                  <a:cubicBezTo>
                    <a:pt x="3050921" y="2594286"/>
                    <a:pt x="3060167" y="2603532"/>
                    <a:pt x="3060167" y="2614954"/>
                  </a:cubicBezTo>
                  <a:cubicBezTo>
                    <a:pt x="3060167" y="2626376"/>
                    <a:pt x="3050921" y="2635622"/>
                    <a:pt x="3039499" y="2635622"/>
                  </a:cubicBezTo>
                  <a:lnTo>
                    <a:pt x="3038109" y="2635622"/>
                  </a:lnTo>
                  <a:cubicBezTo>
                    <a:pt x="3026687" y="2635622"/>
                    <a:pt x="3017440" y="2626376"/>
                    <a:pt x="3017440" y="2614954"/>
                  </a:cubicBezTo>
                  <a:cubicBezTo>
                    <a:pt x="3017440" y="2603593"/>
                    <a:pt x="3026687" y="2594286"/>
                    <a:pt x="3038109" y="2594286"/>
                  </a:cubicBezTo>
                  <a:lnTo>
                    <a:pt x="3038109" y="2594286"/>
                  </a:lnTo>
                  <a:close/>
                  <a:moveTo>
                    <a:pt x="394570" y="2593319"/>
                  </a:moveTo>
                  <a:lnTo>
                    <a:pt x="393180" y="2593319"/>
                  </a:lnTo>
                  <a:cubicBezTo>
                    <a:pt x="381758" y="2593319"/>
                    <a:pt x="372512" y="2602565"/>
                    <a:pt x="372512" y="2613987"/>
                  </a:cubicBezTo>
                  <a:cubicBezTo>
                    <a:pt x="372512" y="2625409"/>
                    <a:pt x="381758" y="2634656"/>
                    <a:pt x="393180" y="2634656"/>
                  </a:cubicBezTo>
                  <a:lnTo>
                    <a:pt x="394570" y="2634656"/>
                  </a:lnTo>
                  <a:cubicBezTo>
                    <a:pt x="405992" y="2634656"/>
                    <a:pt x="415238" y="2625409"/>
                    <a:pt x="415238" y="2613987"/>
                  </a:cubicBezTo>
                  <a:cubicBezTo>
                    <a:pt x="415238" y="2602565"/>
                    <a:pt x="405992" y="2593319"/>
                    <a:pt x="394570" y="2593319"/>
                  </a:cubicBezTo>
                  <a:lnTo>
                    <a:pt x="394570" y="2593319"/>
                  </a:lnTo>
                  <a:close/>
                  <a:moveTo>
                    <a:pt x="295822" y="2584859"/>
                  </a:moveTo>
                  <a:cubicBezTo>
                    <a:pt x="286213" y="2584859"/>
                    <a:pt x="277571" y="2591627"/>
                    <a:pt x="275576" y="2601417"/>
                  </a:cubicBezTo>
                  <a:cubicBezTo>
                    <a:pt x="273280" y="2612597"/>
                    <a:pt x="280471" y="2623536"/>
                    <a:pt x="291652" y="2625832"/>
                  </a:cubicBezTo>
                  <a:cubicBezTo>
                    <a:pt x="302771" y="2628189"/>
                    <a:pt x="314314" y="2621179"/>
                    <a:pt x="316732" y="2610120"/>
                  </a:cubicBezTo>
                  <a:cubicBezTo>
                    <a:pt x="319149" y="2599060"/>
                    <a:pt x="312803" y="2588243"/>
                    <a:pt x="301744" y="2585704"/>
                  </a:cubicBezTo>
                  <a:cubicBezTo>
                    <a:pt x="301623" y="2585644"/>
                    <a:pt x="300112" y="2585342"/>
                    <a:pt x="299991" y="2585342"/>
                  </a:cubicBezTo>
                  <a:cubicBezTo>
                    <a:pt x="298602" y="2585040"/>
                    <a:pt x="297212" y="2584859"/>
                    <a:pt x="295822" y="2584859"/>
                  </a:cubicBezTo>
                  <a:lnTo>
                    <a:pt x="295822" y="2584859"/>
                  </a:lnTo>
                  <a:close/>
                  <a:moveTo>
                    <a:pt x="204446" y="2550472"/>
                  </a:moveTo>
                  <a:cubicBezTo>
                    <a:pt x="197073" y="2550472"/>
                    <a:pt x="189882" y="2554460"/>
                    <a:pt x="186195" y="2561410"/>
                  </a:cubicBezTo>
                  <a:cubicBezTo>
                    <a:pt x="180817" y="2571503"/>
                    <a:pt x="184624" y="2584012"/>
                    <a:pt x="194716" y="2589391"/>
                  </a:cubicBezTo>
                  <a:cubicBezTo>
                    <a:pt x="204688" y="2594890"/>
                    <a:pt x="217802" y="2591506"/>
                    <a:pt x="223301" y="2581474"/>
                  </a:cubicBezTo>
                  <a:cubicBezTo>
                    <a:pt x="228801" y="2571442"/>
                    <a:pt x="225658" y="2559174"/>
                    <a:pt x="215626" y="2553675"/>
                  </a:cubicBezTo>
                  <a:lnTo>
                    <a:pt x="214176" y="2552889"/>
                  </a:lnTo>
                  <a:cubicBezTo>
                    <a:pt x="211094" y="2551318"/>
                    <a:pt x="207770" y="2550472"/>
                    <a:pt x="204446" y="2550472"/>
                  </a:cubicBezTo>
                  <a:lnTo>
                    <a:pt x="204446" y="2550472"/>
                  </a:lnTo>
                  <a:close/>
                  <a:moveTo>
                    <a:pt x="126064" y="2492335"/>
                  </a:moveTo>
                  <a:cubicBezTo>
                    <a:pt x="120565" y="2492335"/>
                    <a:pt x="115065" y="2494510"/>
                    <a:pt x="111016" y="2498862"/>
                  </a:cubicBezTo>
                  <a:cubicBezTo>
                    <a:pt x="103160" y="2507201"/>
                    <a:pt x="103583" y="2520255"/>
                    <a:pt x="111923" y="2528111"/>
                  </a:cubicBezTo>
                  <a:cubicBezTo>
                    <a:pt x="120202" y="2535847"/>
                    <a:pt x="133558" y="2536028"/>
                    <a:pt x="141414" y="2527930"/>
                  </a:cubicBezTo>
                  <a:cubicBezTo>
                    <a:pt x="149271" y="2519832"/>
                    <a:pt x="149694" y="2507383"/>
                    <a:pt x="141656" y="2499345"/>
                  </a:cubicBezTo>
                  <a:cubicBezTo>
                    <a:pt x="141535" y="2499224"/>
                    <a:pt x="140387" y="2498076"/>
                    <a:pt x="140206" y="2497955"/>
                  </a:cubicBezTo>
                  <a:cubicBezTo>
                    <a:pt x="136217" y="2494208"/>
                    <a:pt x="131141" y="2492335"/>
                    <a:pt x="126064" y="2492335"/>
                  </a:cubicBezTo>
                  <a:lnTo>
                    <a:pt x="126064" y="2492335"/>
                  </a:lnTo>
                  <a:close/>
                  <a:moveTo>
                    <a:pt x="66477" y="2414980"/>
                  </a:moveTo>
                  <a:cubicBezTo>
                    <a:pt x="62972" y="2414980"/>
                    <a:pt x="59406" y="2415887"/>
                    <a:pt x="56143" y="2417760"/>
                  </a:cubicBezTo>
                  <a:cubicBezTo>
                    <a:pt x="46232" y="2423441"/>
                    <a:pt x="42847" y="2436132"/>
                    <a:pt x="48528" y="2446043"/>
                  </a:cubicBezTo>
                  <a:cubicBezTo>
                    <a:pt x="54209" y="2455954"/>
                    <a:pt x="67202" y="2459943"/>
                    <a:pt x="77113" y="2454262"/>
                  </a:cubicBezTo>
                  <a:cubicBezTo>
                    <a:pt x="87024" y="2448521"/>
                    <a:pt x="90771" y="2436494"/>
                    <a:pt x="85090" y="2426583"/>
                  </a:cubicBezTo>
                  <a:lnTo>
                    <a:pt x="84365" y="2425375"/>
                  </a:lnTo>
                  <a:cubicBezTo>
                    <a:pt x="80618" y="2418666"/>
                    <a:pt x="73668" y="2414980"/>
                    <a:pt x="66477" y="2414980"/>
                  </a:cubicBezTo>
                  <a:lnTo>
                    <a:pt x="66477" y="2414980"/>
                  </a:lnTo>
                  <a:close/>
                  <a:moveTo>
                    <a:pt x="30579" y="2324209"/>
                  </a:moveTo>
                  <a:cubicBezTo>
                    <a:pt x="29008" y="2324209"/>
                    <a:pt x="27376" y="2324390"/>
                    <a:pt x="25745" y="2324813"/>
                  </a:cubicBezTo>
                  <a:cubicBezTo>
                    <a:pt x="14625" y="2327472"/>
                    <a:pt x="7796" y="2338592"/>
                    <a:pt x="10455" y="2349712"/>
                  </a:cubicBezTo>
                  <a:cubicBezTo>
                    <a:pt x="10455" y="2349712"/>
                    <a:pt x="10757" y="2351102"/>
                    <a:pt x="10757" y="2351102"/>
                  </a:cubicBezTo>
                  <a:cubicBezTo>
                    <a:pt x="13477" y="2362222"/>
                    <a:pt x="24596" y="2368990"/>
                    <a:pt x="35777" y="2366331"/>
                  </a:cubicBezTo>
                  <a:cubicBezTo>
                    <a:pt x="46896" y="2363612"/>
                    <a:pt x="53725" y="2352492"/>
                    <a:pt x="51006" y="2341372"/>
                  </a:cubicBezTo>
                  <a:lnTo>
                    <a:pt x="30881" y="2346207"/>
                  </a:lnTo>
                  <a:lnTo>
                    <a:pt x="50704" y="2340043"/>
                  </a:lnTo>
                  <a:cubicBezTo>
                    <a:pt x="48407" y="2330615"/>
                    <a:pt x="39886" y="2324149"/>
                    <a:pt x="30579" y="2324209"/>
                  </a:cubicBezTo>
                  <a:lnTo>
                    <a:pt x="30579" y="2324209"/>
                  </a:lnTo>
                  <a:close/>
                  <a:moveTo>
                    <a:pt x="20668" y="2227032"/>
                  </a:moveTo>
                  <a:cubicBezTo>
                    <a:pt x="9246" y="2227032"/>
                    <a:pt x="0" y="2236278"/>
                    <a:pt x="0" y="2247700"/>
                  </a:cubicBezTo>
                  <a:lnTo>
                    <a:pt x="0" y="2249090"/>
                  </a:lnTo>
                  <a:cubicBezTo>
                    <a:pt x="0" y="2260512"/>
                    <a:pt x="9246" y="2269759"/>
                    <a:pt x="20668" y="2269759"/>
                  </a:cubicBezTo>
                  <a:cubicBezTo>
                    <a:pt x="32090" y="2269759"/>
                    <a:pt x="41336" y="2260512"/>
                    <a:pt x="41336" y="2249090"/>
                  </a:cubicBezTo>
                  <a:lnTo>
                    <a:pt x="41336" y="2247700"/>
                  </a:lnTo>
                  <a:cubicBezTo>
                    <a:pt x="41397" y="2236278"/>
                    <a:pt x="32090" y="2227032"/>
                    <a:pt x="20668" y="2227032"/>
                  </a:cubicBezTo>
                  <a:lnTo>
                    <a:pt x="20668" y="2227032"/>
                  </a:lnTo>
                  <a:close/>
                  <a:moveTo>
                    <a:pt x="20668" y="2129070"/>
                  </a:moveTo>
                  <a:cubicBezTo>
                    <a:pt x="9246" y="2129070"/>
                    <a:pt x="0" y="2138316"/>
                    <a:pt x="0" y="2149738"/>
                  </a:cubicBezTo>
                  <a:lnTo>
                    <a:pt x="0" y="2151128"/>
                  </a:lnTo>
                  <a:cubicBezTo>
                    <a:pt x="0" y="2162550"/>
                    <a:pt x="9246" y="2171796"/>
                    <a:pt x="20668" y="2171796"/>
                  </a:cubicBezTo>
                  <a:cubicBezTo>
                    <a:pt x="32090" y="2171796"/>
                    <a:pt x="41336" y="2162550"/>
                    <a:pt x="41336" y="2151128"/>
                  </a:cubicBezTo>
                  <a:lnTo>
                    <a:pt x="41336" y="2149738"/>
                  </a:lnTo>
                  <a:cubicBezTo>
                    <a:pt x="41397" y="2138316"/>
                    <a:pt x="32090" y="2129070"/>
                    <a:pt x="20668" y="2129070"/>
                  </a:cubicBezTo>
                  <a:lnTo>
                    <a:pt x="20668" y="2129070"/>
                  </a:lnTo>
                  <a:close/>
                  <a:moveTo>
                    <a:pt x="20668" y="2031107"/>
                  </a:moveTo>
                  <a:cubicBezTo>
                    <a:pt x="9246" y="2031107"/>
                    <a:pt x="0" y="2040353"/>
                    <a:pt x="0" y="2051775"/>
                  </a:cubicBezTo>
                  <a:lnTo>
                    <a:pt x="0" y="2053165"/>
                  </a:lnTo>
                  <a:cubicBezTo>
                    <a:pt x="0" y="2064587"/>
                    <a:pt x="9246" y="2073833"/>
                    <a:pt x="20668" y="2073833"/>
                  </a:cubicBezTo>
                  <a:cubicBezTo>
                    <a:pt x="32090" y="2073833"/>
                    <a:pt x="41336" y="2064587"/>
                    <a:pt x="41336" y="2053165"/>
                  </a:cubicBezTo>
                  <a:lnTo>
                    <a:pt x="41336" y="2051775"/>
                  </a:lnTo>
                  <a:cubicBezTo>
                    <a:pt x="41397" y="2040353"/>
                    <a:pt x="32090" y="2031107"/>
                    <a:pt x="20668" y="2031107"/>
                  </a:cubicBezTo>
                  <a:lnTo>
                    <a:pt x="20668" y="2031107"/>
                  </a:lnTo>
                  <a:close/>
                  <a:moveTo>
                    <a:pt x="20668" y="1933084"/>
                  </a:moveTo>
                  <a:cubicBezTo>
                    <a:pt x="9246" y="1933084"/>
                    <a:pt x="0" y="1942330"/>
                    <a:pt x="0" y="1953752"/>
                  </a:cubicBezTo>
                  <a:lnTo>
                    <a:pt x="0" y="1955142"/>
                  </a:lnTo>
                  <a:cubicBezTo>
                    <a:pt x="0" y="1966564"/>
                    <a:pt x="9246" y="1975810"/>
                    <a:pt x="20668" y="1975810"/>
                  </a:cubicBezTo>
                  <a:cubicBezTo>
                    <a:pt x="32090" y="1975810"/>
                    <a:pt x="41336" y="1966564"/>
                    <a:pt x="41336" y="1955142"/>
                  </a:cubicBezTo>
                  <a:lnTo>
                    <a:pt x="41336" y="1953752"/>
                  </a:lnTo>
                  <a:cubicBezTo>
                    <a:pt x="41397" y="1942391"/>
                    <a:pt x="32090" y="1933084"/>
                    <a:pt x="20668" y="1933084"/>
                  </a:cubicBezTo>
                  <a:lnTo>
                    <a:pt x="20668" y="1933084"/>
                  </a:lnTo>
                  <a:close/>
                  <a:moveTo>
                    <a:pt x="20668" y="1835121"/>
                  </a:moveTo>
                  <a:cubicBezTo>
                    <a:pt x="9246" y="1835121"/>
                    <a:pt x="0" y="1844368"/>
                    <a:pt x="0" y="1855790"/>
                  </a:cubicBezTo>
                  <a:cubicBezTo>
                    <a:pt x="0" y="1867211"/>
                    <a:pt x="9246" y="1877183"/>
                    <a:pt x="20668" y="1877183"/>
                  </a:cubicBezTo>
                  <a:cubicBezTo>
                    <a:pt x="32090" y="1877183"/>
                    <a:pt x="41336" y="1868601"/>
                    <a:pt x="41336" y="1857180"/>
                  </a:cubicBezTo>
                  <a:lnTo>
                    <a:pt x="41336" y="1855790"/>
                  </a:lnTo>
                  <a:cubicBezTo>
                    <a:pt x="41397" y="1844428"/>
                    <a:pt x="32090" y="1835121"/>
                    <a:pt x="20668" y="1835121"/>
                  </a:cubicBezTo>
                  <a:lnTo>
                    <a:pt x="20668" y="1835121"/>
                  </a:lnTo>
                  <a:close/>
                  <a:moveTo>
                    <a:pt x="20668" y="1737159"/>
                  </a:moveTo>
                  <a:cubicBezTo>
                    <a:pt x="9246" y="1737159"/>
                    <a:pt x="0" y="1746405"/>
                    <a:pt x="0" y="1757827"/>
                  </a:cubicBezTo>
                  <a:cubicBezTo>
                    <a:pt x="0" y="1769249"/>
                    <a:pt x="9246" y="1779220"/>
                    <a:pt x="20668" y="1779220"/>
                  </a:cubicBezTo>
                  <a:cubicBezTo>
                    <a:pt x="32090" y="1779220"/>
                    <a:pt x="41336" y="1770639"/>
                    <a:pt x="41336" y="1759217"/>
                  </a:cubicBezTo>
                  <a:lnTo>
                    <a:pt x="41336" y="1757887"/>
                  </a:lnTo>
                  <a:cubicBezTo>
                    <a:pt x="41397" y="1746466"/>
                    <a:pt x="32090" y="1737159"/>
                    <a:pt x="20668" y="1737159"/>
                  </a:cubicBezTo>
                  <a:lnTo>
                    <a:pt x="20668" y="1737159"/>
                  </a:lnTo>
                  <a:close/>
                  <a:moveTo>
                    <a:pt x="20668" y="1639196"/>
                  </a:moveTo>
                  <a:cubicBezTo>
                    <a:pt x="9246" y="1639196"/>
                    <a:pt x="0" y="1648443"/>
                    <a:pt x="0" y="1659864"/>
                  </a:cubicBezTo>
                  <a:cubicBezTo>
                    <a:pt x="0" y="1671286"/>
                    <a:pt x="9246" y="1681258"/>
                    <a:pt x="20668" y="1681258"/>
                  </a:cubicBezTo>
                  <a:cubicBezTo>
                    <a:pt x="32090" y="1681258"/>
                    <a:pt x="41336" y="1672676"/>
                    <a:pt x="41336" y="1661254"/>
                  </a:cubicBezTo>
                  <a:lnTo>
                    <a:pt x="41336" y="1659864"/>
                  </a:lnTo>
                  <a:cubicBezTo>
                    <a:pt x="41397" y="1648443"/>
                    <a:pt x="32090" y="1639196"/>
                    <a:pt x="20668" y="1639196"/>
                  </a:cubicBezTo>
                  <a:lnTo>
                    <a:pt x="20668" y="1639196"/>
                  </a:lnTo>
                  <a:close/>
                  <a:moveTo>
                    <a:pt x="20668" y="1541234"/>
                  </a:moveTo>
                  <a:cubicBezTo>
                    <a:pt x="9246" y="1541234"/>
                    <a:pt x="0" y="1550480"/>
                    <a:pt x="0" y="1561902"/>
                  </a:cubicBezTo>
                  <a:lnTo>
                    <a:pt x="0" y="1563292"/>
                  </a:lnTo>
                  <a:cubicBezTo>
                    <a:pt x="0" y="1574714"/>
                    <a:pt x="9246" y="1583960"/>
                    <a:pt x="20668" y="1583960"/>
                  </a:cubicBezTo>
                  <a:cubicBezTo>
                    <a:pt x="32090" y="1583960"/>
                    <a:pt x="41336" y="1574714"/>
                    <a:pt x="41336" y="1563292"/>
                  </a:cubicBezTo>
                  <a:lnTo>
                    <a:pt x="41336" y="1561902"/>
                  </a:lnTo>
                  <a:cubicBezTo>
                    <a:pt x="41397" y="1550480"/>
                    <a:pt x="32090" y="1541234"/>
                    <a:pt x="20668" y="1541234"/>
                  </a:cubicBezTo>
                  <a:lnTo>
                    <a:pt x="20668" y="1541234"/>
                  </a:lnTo>
                  <a:close/>
                  <a:moveTo>
                    <a:pt x="2844178" y="2594286"/>
                  </a:moveTo>
                  <a:lnTo>
                    <a:pt x="2845568" y="2594286"/>
                  </a:lnTo>
                  <a:cubicBezTo>
                    <a:pt x="2856990" y="2594286"/>
                    <a:pt x="2866236" y="2603532"/>
                    <a:pt x="2866236" y="2614954"/>
                  </a:cubicBezTo>
                  <a:cubicBezTo>
                    <a:pt x="2866236" y="2626376"/>
                    <a:pt x="2856990" y="2635622"/>
                    <a:pt x="2845568" y="2635622"/>
                  </a:cubicBezTo>
                  <a:lnTo>
                    <a:pt x="2844178" y="2635622"/>
                  </a:lnTo>
                  <a:cubicBezTo>
                    <a:pt x="2832756" y="2635622"/>
                    <a:pt x="2823510" y="2626376"/>
                    <a:pt x="2823510" y="2614954"/>
                  </a:cubicBezTo>
                  <a:cubicBezTo>
                    <a:pt x="2823510" y="2603593"/>
                    <a:pt x="2832756" y="2594286"/>
                    <a:pt x="2844178" y="2594286"/>
                  </a:cubicBezTo>
                  <a:lnTo>
                    <a:pt x="2844178" y="2594286"/>
                  </a:lnTo>
                  <a:close/>
                  <a:moveTo>
                    <a:pt x="2746215" y="2594286"/>
                  </a:moveTo>
                  <a:lnTo>
                    <a:pt x="2747605" y="2594286"/>
                  </a:lnTo>
                  <a:cubicBezTo>
                    <a:pt x="2759027" y="2594286"/>
                    <a:pt x="2768274" y="2603532"/>
                    <a:pt x="2768274" y="2614954"/>
                  </a:cubicBezTo>
                  <a:cubicBezTo>
                    <a:pt x="2768274" y="2626376"/>
                    <a:pt x="2758967" y="2635622"/>
                    <a:pt x="2747605" y="2635622"/>
                  </a:cubicBezTo>
                  <a:cubicBezTo>
                    <a:pt x="2736183" y="2635622"/>
                    <a:pt x="2726212" y="2626376"/>
                    <a:pt x="2726212" y="2614954"/>
                  </a:cubicBezTo>
                  <a:cubicBezTo>
                    <a:pt x="2726212" y="2603593"/>
                    <a:pt x="2734793" y="2594286"/>
                    <a:pt x="2746215" y="2594286"/>
                  </a:cubicBezTo>
                  <a:lnTo>
                    <a:pt x="2746215" y="2594286"/>
                  </a:lnTo>
                  <a:close/>
                  <a:moveTo>
                    <a:pt x="2648253" y="2594286"/>
                  </a:moveTo>
                  <a:lnTo>
                    <a:pt x="2649643" y="2594286"/>
                  </a:lnTo>
                  <a:cubicBezTo>
                    <a:pt x="2661065" y="2594286"/>
                    <a:pt x="2670311" y="2603532"/>
                    <a:pt x="2670311" y="2614954"/>
                  </a:cubicBezTo>
                  <a:cubicBezTo>
                    <a:pt x="2670311" y="2626376"/>
                    <a:pt x="2661065" y="2635622"/>
                    <a:pt x="2649643" y="2635622"/>
                  </a:cubicBezTo>
                  <a:cubicBezTo>
                    <a:pt x="2638221" y="2635622"/>
                    <a:pt x="2628249" y="2626376"/>
                    <a:pt x="2628249" y="2614954"/>
                  </a:cubicBezTo>
                  <a:cubicBezTo>
                    <a:pt x="2628249" y="2603593"/>
                    <a:pt x="2636831" y="2594286"/>
                    <a:pt x="2648253" y="2594286"/>
                  </a:cubicBezTo>
                  <a:lnTo>
                    <a:pt x="2648253" y="2594286"/>
                  </a:lnTo>
                  <a:close/>
                  <a:moveTo>
                    <a:pt x="2550290" y="2594286"/>
                  </a:moveTo>
                  <a:lnTo>
                    <a:pt x="2551680" y="2594286"/>
                  </a:lnTo>
                  <a:cubicBezTo>
                    <a:pt x="2563102" y="2594286"/>
                    <a:pt x="2572348" y="2603532"/>
                    <a:pt x="2572348" y="2614954"/>
                  </a:cubicBezTo>
                  <a:cubicBezTo>
                    <a:pt x="2572348" y="2626376"/>
                    <a:pt x="2563042" y="2635622"/>
                    <a:pt x="2551680" y="2635622"/>
                  </a:cubicBezTo>
                  <a:cubicBezTo>
                    <a:pt x="2540258" y="2635622"/>
                    <a:pt x="2530287" y="2626376"/>
                    <a:pt x="2530287" y="2614954"/>
                  </a:cubicBezTo>
                  <a:cubicBezTo>
                    <a:pt x="2530287" y="2603593"/>
                    <a:pt x="2538868" y="2594286"/>
                    <a:pt x="2550290" y="2594286"/>
                  </a:cubicBezTo>
                  <a:lnTo>
                    <a:pt x="2550290" y="2594286"/>
                  </a:lnTo>
                  <a:close/>
                  <a:moveTo>
                    <a:pt x="2452267" y="2594286"/>
                  </a:moveTo>
                  <a:lnTo>
                    <a:pt x="2453657" y="2594286"/>
                  </a:lnTo>
                  <a:cubicBezTo>
                    <a:pt x="2465079" y="2594286"/>
                    <a:pt x="2474325" y="2603532"/>
                    <a:pt x="2474325" y="2614954"/>
                  </a:cubicBezTo>
                  <a:cubicBezTo>
                    <a:pt x="2474325" y="2626376"/>
                    <a:pt x="2465079" y="2635622"/>
                    <a:pt x="2453657" y="2635622"/>
                  </a:cubicBezTo>
                  <a:lnTo>
                    <a:pt x="2452267" y="2635622"/>
                  </a:lnTo>
                  <a:cubicBezTo>
                    <a:pt x="2440845" y="2635622"/>
                    <a:pt x="2431599" y="2626376"/>
                    <a:pt x="2431599" y="2614954"/>
                  </a:cubicBezTo>
                  <a:cubicBezTo>
                    <a:pt x="2431599" y="2603593"/>
                    <a:pt x="2440845" y="2594286"/>
                    <a:pt x="2452267" y="2594286"/>
                  </a:cubicBezTo>
                  <a:lnTo>
                    <a:pt x="2452267" y="2594286"/>
                  </a:lnTo>
                  <a:close/>
                  <a:moveTo>
                    <a:pt x="2354305" y="2594286"/>
                  </a:moveTo>
                  <a:lnTo>
                    <a:pt x="2355634" y="2594286"/>
                  </a:lnTo>
                  <a:cubicBezTo>
                    <a:pt x="2367056" y="2594286"/>
                    <a:pt x="2376302" y="2603532"/>
                    <a:pt x="2376302" y="2614954"/>
                  </a:cubicBezTo>
                  <a:cubicBezTo>
                    <a:pt x="2376302" y="2626376"/>
                    <a:pt x="2367056" y="2635622"/>
                    <a:pt x="2355634" y="2635622"/>
                  </a:cubicBezTo>
                  <a:cubicBezTo>
                    <a:pt x="2344212" y="2635622"/>
                    <a:pt x="2334241" y="2626376"/>
                    <a:pt x="2334241" y="2614954"/>
                  </a:cubicBezTo>
                  <a:cubicBezTo>
                    <a:pt x="2334301" y="2603593"/>
                    <a:pt x="2342883" y="2594286"/>
                    <a:pt x="2354305" y="2594286"/>
                  </a:cubicBezTo>
                  <a:lnTo>
                    <a:pt x="2354305" y="2594286"/>
                  </a:lnTo>
                  <a:close/>
                  <a:moveTo>
                    <a:pt x="2256342" y="2594286"/>
                  </a:moveTo>
                  <a:lnTo>
                    <a:pt x="2257732" y="2594286"/>
                  </a:lnTo>
                  <a:cubicBezTo>
                    <a:pt x="2269154" y="2594286"/>
                    <a:pt x="2278400" y="2603532"/>
                    <a:pt x="2278400" y="2614954"/>
                  </a:cubicBezTo>
                  <a:cubicBezTo>
                    <a:pt x="2278400" y="2626376"/>
                    <a:pt x="2269154" y="2635622"/>
                    <a:pt x="2257732" y="2635622"/>
                  </a:cubicBezTo>
                  <a:cubicBezTo>
                    <a:pt x="2246310" y="2635622"/>
                    <a:pt x="2236339" y="2626376"/>
                    <a:pt x="2236339" y="2614954"/>
                  </a:cubicBezTo>
                  <a:cubicBezTo>
                    <a:pt x="2236339" y="2603593"/>
                    <a:pt x="2244920" y="2594286"/>
                    <a:pt x="2256342" y="2594286"/>
                  </a:cubicBezTo>
                  <a:lnTo>
                    <a:pt x="2256342" y="2594286"/>
                  </a:lnTo>
                  <a:close/>
                  <a:moveTo>
                    <a:pt x="2158379" y="2594286"/>
                  </a:moveTo>
                  <a:lnTo>
                    <a:pt x="2159709" y="2594286"/>
                  </a:lnTo>
                  <a:cubicBezTo>
                    <a:pt x="2171131" y="2594286"/>
                    <a:pt x="2180377" y="2603532"/>
                    <a:pt x="2180377" y="2614954"/>
                  </a:cubicBezTo>
                  <a:cubicBezTo>
                    <a:pt x="2180377" y="2626376"/>
                    <a:pt x="2171131" y="2635622"/>
                    <a:pt x="2159709" y="2635622"/>
                  </a:cubicBezTo>
                  <a:cubicBezTo>
                    <a:pt x="2148287" y="2635622"/>
                    <a:pt x="2138376" y="2626376"/>
                    <a:pt x="2138376" y="2614954"/>
                  </a:cubicBezTo>
                  <a:cubicBezTo>
                    <a:pt x="2138376" y="2603593"/>
                    <a:pt x="2146958" y="2594286"/>
                    <a:pt x="2158379" y="2594286"/>
                  </a:cubicBezTo>
                  <a:lnTo>
                    <a:pt x="2158379" y="2594286"/>
                  </a:lnTo>
                  <a:close/>
                  <a:moveTo>
                    <a:pt x="2060417" y="2594286"/>
                  </a:moveTo>
                  <a:lnTo>
                    <a:pt x="2061807" y="2594286"/>
                  </a:lnTo>
                  <a:cubicBezTo>
                    <a:pt x="2073229" y="2594286"/>
                    <a:pt x="2082475" y="2603532"/>
                    <a:pt x="2082475" y="2614954"/>
                  </a:cubicBezTo>
                  <a:cubicBezTo>
                    <a:pt x="2082475" y="2626376"/>
                    <a:pt x="2073229" y="2635622"/>
                    <a:pt x="2061807" y="2635622"/>
                  </a:cubicBezTo>
                  <a:lnTo>
                    <a:pt x="2060417" y="2635622"/>
                  </a:lnTo>
                  <a:cubicBezTo>
                    <a:pt x="2048995" y="2635622"/>
                    <a:pt x="2039749" y="2626376"/>
                    <a:pt x="2039749" y="2614954"/>
                  </a:cubicBezTo>
                  <a:cubicBezTo>
                    <a:pt x="2039688" y="2603593"/>
                    <a:pt x="2048995" y="2594286"/>
                    <a:pt x="2060417" y="2594286"/>
                  </a:cubicBezTo>
                  <a:lnTo>
                    <a:pt x="2060417" y="2594286"/>
                  </a:lnTo>
                  <a:close/>
                  <a:moveTo>
                    <a:pt x="1962394" y="2594286"/>
                  </a:moveTo>
                  <a:lnTo>
                    <a:pt x="1963784" y="2594286"/>
                  </a:lnTo>
                  <a:cubicBezTo>
                    <a:pt x="1975206" y="2594286"/>
                    <a:pt x="1984452" y="2603532"/>
                    <a:pt x="1984452" y="2614954"/>
                  </a:cubicBezTo>
                  <a:cubicBezTo>
                    <a:pt x="1984452" y="2626376"/>
                    <a:pt x="1975206" y="2635622"/>
                    <a:pt x="1963784" y="2635622"/>
                  </a:cubicBezTo>
                  <a:lnTo>
                    <a:pt x="1962394" y="2635622"/>
                  </a:lnTo>
                  <a:cubicBezTo>
                    <a:pt x="1950972" y="2635622"/>
                    <a:pt x="1941726" y="2626376"/>
                    <a:pt x="1941726" y="2614954"/>
                  </a:cubicBezTo>
                  <a:cubicBezTo>
                    <a:pt x="1941726" y="2603593"/>
                    <a:pt x="1950972" y="2594286"/>
                    <a:pt x="1962394" y="2594286"/>
                  </a:cubicBezTo>
                  <a:lnTo>
                    <a:pt x="1962394" y="2594286"/>
                  </a:lnTo>
                  <a:close/>
                  <a:moveTo>
                    <a:pt x="1864431" y="2594286"/>
                  </a:moveTo>
                  <a:lnTo>
                    <a:pt x="1865821" y="2594286"/>
                  </a:lnTo>
                  <a:cubicBezTo>
                    <a:pt x="1877243" y="2594286"/>
                    <a:pt x="1886490" y="2603532"/>
                    <a:pt x="1886490" y="2614954"/>
                  </a:cubicBezTo>
                  <a:cubicBezTo>
                    <a:pt x="1886490" y="2626376"/>
                    <a:pt x="1877243" y="2635622"/>
                    <a:pt x="1865821" y="2635622"/>
                  </a:cubicBezTo>
                  <a:cubicBezTo>
                    <a:pt x="1854399" y="2635622"/>
                    <a:pt x="1844428" y="2626376"/>
                    <a:pt x="1844428" y="2614954"/>
                  </a:cubicBezTo>
                  <a:cubicBezTo>
                    <a:pt x="1844488" y="2603593"/>
                    <a:pt x="1853009" y="2594286"/>
                    <a:pt x="1864431" y="2594286"/>
                  </a:cubicBezTo>
                  <a:lnTo>
                    <a:pt x="1864431" y="2594286"/>
                  </a:lnTo>
                  <a:close/>
                  <a:moveTo>
                    <a:pt x="1766469" y="2594286"/>
                  </a:moveTo>
                  <a:lnTo>
                    <a:pt x="1767859" y="2594286"/>
                  </a:lnTo>
                  <a:cubicBezTo>
                    <a:pt x="1779281" y="2594286"/>
                    <a:pt x="1788527" y="2603532"/>
                    <a:pt x="1788527" y="2614954"/>
                  </a:cubicBezTo>
                  <a:cubicBezTo>
                    <a:pt x="1788527" y="2626376"/>
                    <a:pt x="1779281" y="2635622"/>
                    <a:pt x="1767859" y="2635622"/>
                  </a:cubicBezTo>
                  <a:cubicBezTo>
                    <a:pt x="1756437" y="2635622"/>
                    <a:pt x="1746465" y="2626376"/>
                    <a:pt x="1746465" y="2614954"/>
                  </a:cubicBezTo>
                  <a:cubicBezTo>
                    <a:pt x="1746465" y="2603593"/>
                    <a:pt x="1755047" y="2594286"/>
                    <a:pt x="1766469" y="2594286"/>
                  </a:cubicBezTo>
                  <a:lnTo>
                    <a:pt x="1766469" y="2594286"/>
                  </a:lnTo>
                  <a:close/>
                  <a:moveTo>
                    <a:pt x="1668506" y="2594286"/>
                  </a:moveTo>
                  <a:lnTo>
                    <a:pt x="1669896" y="2594286"/>
                  </a:lnTo>
                  <a:cubicBezTo>
                    <a:pt x="1681318" y="2594286"/>
                    <a:pt x="1690564" y="2603532"/>
                    <a:pt x="1690564" y="2614954"/>
                  </a:cubicBezTo>
                  <a:cubicBezTo>
                    <a:pt x="1690564" y="2626376"/>
                    <a:pt x="1681318" y="2635622"/>
                    <a:pt x="1669896" y="2635622"/>
                  </a:cubicBezTo>
                  <a:lnTo>
                    <a:pt x="1668506" y="2635622"/>
                  </a:lnTo>
                  <a:cubicBezTo>
                    <a:pt x="1657084" y="2635622"/>
                    <a:pt x="1647838" y="2626376"/>
                    <a:pt x="1647838" y="2614954"/>
                  </a:cubicBezTo>
                  <a:cubicBezTo>
                    <a:pt x="1647838" y="2603593"/>
                    <a:pt x="1657084" y="2594286"/>
                    <a:pt x="1668506" y="2594286"/>
                  </a:cubicBezTo>
                  <a:lnTo>
                    <a:pt x="1668506" y="2594286"/>
                  </a:lnTo>
                  <a:close/>
                  <a:moveTo>
                    <a:pt x="1570544" y="2594286"/>
                  </a:moveTo>
                  <a:lnTo>
                    <a:pt x="1571933" y="2594286"/>
                  </a:lnTo>
                  <a:cubicBezTo>
                    <a:pt x="1583355" y="2594286"/>
                    <a:pt x="1592602" y="2603532"/>
                    <a:pt x="1592602" y="2614954"/>
                  </a:cubicBezTo>
                  <a:cubicBezTo>
                    <a:pt x="1592602" y="2626376"/>
                    <a:pt x="1583355" y="2635622"/>
                    <a:pt x="1571933" y="2635622"/>
                  </a:cubicBezTo>
                  <a:lnTo>
                    <a:pt x="1570544" y="2635622"/>
                  </a:lnTo>
                  <a:cubicBezTo>
                    <a:pt x="1559122" y="2635622"/>
                    <a:pt x="1549875" y="2626376"/>
                    <a:pt x="1549875" y="2614954"/>
                  </a:cubicBezTo>
                  <a:cubicBezTo>
                    <a:pt x="1549815" y="2603593"/>
                    <a:pt x="1559122" y="2594286"/>
                    <a:pt x="1570544" y="2594286"/>
                  </a:cubicBezTo>
                  <a:lnTo>
                    <a:pt x="1570544" y="2594286"/>
                  </a:lnTo>
                  <a:close/>
                  <a:moveTo>
                    <a:pt x="1472581" y="2594286"/>
                  </a:moveTo>
                  <a:lnTo>
                    <a:pt x="1473971" y="2594286"/>
                  </a:lnTo>
                  <a:cubicBezTo>
                    <a:pt x="1485393" y="2594286"/>
                    <a:pt x="1494639" y="2603532"/>
                    <a:pt x="1494639" y="2614954"/>
                  </a:cubicBezTo>
                  <a:cubicBezTo>
                    <a:pt x="1494639" y="2626376"/>
                    <a:pt x="1485332" y="2635622"/>
                    <a:pt x="1473971" y="2635622"/>
                  </a:cubicBezTo>
                  <a:cubicBezTo>
                    <a:pt x="1462549" y="2635622"/>
                    <a:pt x="1452578" y="2626376"/>
                    <a:pt x="1452578" y="2614954"/>
                  </a:cubicBezTo>
                  <a:cubicBezTo>
                    <a:pt x="1452578" y="2603593"/>
                    <a:pt x="1461159" y="2594286"/>
                    <a:pt x="1472581" y="2594286"/>
                  </a:cubicBezTo>
                  <a:lnTo>
                    <a:pt x="1472581" y="2594286"/>
                  </a:lnTo>
                  <a:close/>
                  <a:moveTo>
                    <a:pt x="1374558" y="2594286"/>
                  </a:moveTo>
                  <a:lnTo>
                    <a:pt x="1375948" y="2594286"/>
                  </a:lnTo>
                  <a:cubicBezTo>
                    <a:pt x="1387370" y="2594286"/>
                    <a:pt x="1396616" y="2603532"/>
                    <a:pt x="1396616" y="2614954"/>
                  </a:cubicBezTo>
                  <a:cubicBezTo>
                    <a:pt x="1396616" y="2626376"/>
                    <a:pt x="1387370" y="2635622"/>
                    <a:pt x="1375948" y="2635622"/>
                  </a:cubicBezTo>
                  <a:cubicBezTo>
                    <a:pt x="1364526" y="2635622"/>
                    <a:pt x="1354555" y="2626376"/>
                    <a:pt x="1354555" y="2614954"/>
                  </a:cubicBezTo>
                  <a:cubicBezTo>
                    <a:pt x="1354555" y="2603593"/>
                    <a:pt x="1363136" y="2594286"/>
                    <a:pt x="1374558" y="2594286"/>
                  </a:cubicBezTo>
                  <a:lnTo>
                    <a:pt x="1374558" y="2594286"/>
                  </a:lnTo>
                  <a:close/>
                  <a:moveTo>
                    <a:pt x="1276596" y="2594286"/>
                  </a:moveTo>
                  <a:lnTo>
                    <a:pt x="1277985" y="2594286"/>
                  </a:lnTo>
                  <a:cubicBezTo>
                    <a:pt x="1289407" y="2594286"/>
                    <a:pt x="1298654" y="2603532"/>
                    <a:pt x="1298654" y="2614954"/>
                  </a:cubicBezTo>
                  <a:cubicBezTo>
                    <a:pt x="1298654" y="2626376"/>
                    <a:pt x="1289407" y="2635622"/>
                    <a:pt x="1277985" y="2635622"/>
                  </a:cubicBezTo>
                  <a:lnTo>
                    <a:pt x="1276596" y="2635622"/>
                  </a:lnTo>
                  <a:cubicBezTo>
                    <a:pt x="1265174" y="2635622"/>
                    <a:pt x="1255927" y="2626376"/>
                    <a:pt x="1255927" y="2614954"/>
                  </a:cubicBezTo>
                  <a:cubicBezTo>
                    <a:pt x="1255927" y="2603593"/>
                    <a:pt x="1265174" y="2594286"/>
                    <a:pt x="1276596" y="2594286"/>
                  </a:cubicBezTo>
                  <a:lnTo>
                    <a:pt x="1276596" y="2594286"/>
                  </a:lnTo>
                  <a:close/>
                  <a:moveTo>
                    <a:pt x="1178633" y="2594286"/>
                  </a:moveTo>
                  <a:lnTo>
                    <a:pt x="1180023" y="2594286"/>
                  </a:lnTo>
                  <a:cubicBezTo>
                    <a:pt x="1191445" y="2594286"/>
                    <a:pt x="1200691" y="2603532"/>
                    <a:pt x="1200691" y="2614954"/>
                  </a:cubicBezTo>
                  <a:cubicBezTo>
                    <a:pt x="1200691" y="2626376"/>
                    <a:pt x="1191445" y="2635622"/>
                    <a:pt x="1180023" y="2635622"/>
                  </a:cubicBezTo>
                  <a:lnTo>
                    <a:pt x="1178633" y="2635622"/>
                  </a:lnTo>
                  <a:cubicBezTo>
                    <a:pt x="1167211" y="2635622"/>
                    <a:pt x="1157965" y="2626376"/>
                    <a:pt x="1157965" y="2614954"/>
                  </a:cubicBezTo>
                  <a:cubicBezTo>
                    <a:pt x="1157965" y="2603593"/>
                    <a:pt x="1167211" y="2594286"/>
                    <a:pt x="1178633" y="2594286"/>
                  </a:cubicBezTo>
                  <a:lnTo>
                    <a:pt x="1178633" y="2594286"/>
                  </a:lnTo>
                  <a:close/>
                  <a:moveTo>
                    <a:pt x="1080670" y="2594286"/>
                  </a:moveTo>
                  <a:lnTo>
                    <a:pt x="1082060" y="2594286"/>
                  </a:lnTo>
                  <a:cubicBezTo>
                    <a:pt x="1093482" y="2594286"/>
                    <a:pt x="1102729" y="2603532"/>
                    <a:pt x="1102729" y="2614954"/>
                  </a:cubicBezTo>
                  <a:cubicBezTo>
                    <a:pt x="1102729" y="2626376"/>
                    <a:pt x="1093482" y="2635622"/>
                    <a:pt x="1082060" y="2635622"/>
                  </a:cubicBezTo>
                  <a:cubicBezTo>
                    <a:pt x="1070638" y="2635622"/>
                    <a:pt x="1060667" y="2626376"/>
                    <a:pt x="1060667" y="2614954"/>
                  </a:cubicBezTo>
                  <a:cubicBezTo>
                    <a:pt x="1060667" y="2603593"/>
                    <a:pt x="1069248" y="2594286"/>
                    <a:pt x="1080670" y="2594286"/>
                  </a:cubicBezTo>
                  <a:lnTo>
                    <a:pt x="1080670" y="2594286"/>
                  </a:lnTo>
                  <a:close/>
                  <a:moveTo>
                    <a:pt x="982708" y="2594286"/>
                  </a:moveTo>
                  <a:lnTo>
                    <a:pt x="984098" y="2594286"/>
                  </a:lnTo>
                  <a:cubicBezTo>
                    <a:pt x="995520" y="2594286"/>
                    <a:pt x="1004766" y="2603532"/>
                    <a:pt x="1004766" y="2614954"/>
                  </a:cubicBezTo>
                  <a:cubicBezTo>
                    <a:pt x="1004766" y="2626376"/>
                    <a:pt x="995459" y="2635622"/>
                    <a:pt x="984098" y="2635622"/>
                  </a:cubicBezTo>
                  <a:cubicBezTo>
                    <a:pt x="972676" y="2635622"/>
                    <a:pt x="962704" y="2626376"/>
                    <a:pt x="962704" y="2614954"/>
                  </a:cubicBezTo>
                  <a:cubicBezTo>
                    <a:pt x="962704" y="2603593"/>
                    <a:pt x="971286" y="2594286"/>
                    <a:pt x="982708" y="2594286"/>
                  </a:cubicBezTo>
                  <a:lnTo>
                    <a:pt x="982708" y="2594286"/>
                  </a:lnTo>
                  <a:close/>
                  <a:moveTo>
                    <a:pt x="884745" y="2594286"/>
                  </a:moveTo>
                  <a:lnTo>
                    <a:pt x="886135" y="2594286"/>
                  </a:lnTo>
                  <a:cubicBezTo>
                    <a:pt x="897557" y="2594286"/>
                    <a:pt x="906803" y="2603532"/>
                    <a:pt x="906803" y="2614954"/>
                  </a:cubicBezTo>
                  <a:cubicBezTo>
                    <a:pt x="906803" y="2626376"/>
                    <a:pt x="897557" y="2635622"/>
                    <a:pt x="886135" y="2635622"/>
                  </a:cubicBezTo>
                  <a:lnTo>
                    <a:pt x="884745" y="2635622"/>
                  </a:lnTo>
                  <a:cubicBezTo>
                    <a:pt x="873323" y="2635622"/>
                    <a:pt x="864077" y="2626376"/>
                    <a:pt x="864077" y="2614954"/>
                  </a:cubicBezTo>
                  <a:cubicBezTo>
                    <a:pt x="864017" y="2603593"/>
                    <a:pt x="873323" y="2594286"/>
                    <a:pt x="884745" y="2594286"/>
                  </a:cubicBezTo>
                  <a:lnTo>
                    <a:pt x="884745" y="2594286"/>
                  </a:lnTo>
                  <a:close/>
                  <a:moveTo>
                    <a:pt x="786722" y="2594286"/>
                  </a:moveTo>
                  <a:lnTo>
                    <a:pt x="788112" y="2594286"/>
                  </a:lnTo>
                  <a:cubicBezTo>
                    <a:pt x="799534" y="2594286"/>
                    <a:pt x="808780" y="2603532"/>
                    <a:pt x="808780" y="2614954"/>
                  </a:cubicBezTo>
                  <a:cubicBezTo>
                    <a:pt x="808780" y="2626376"/>
                    <a:pt x="799534" y="2635622"/>
                    <a:pt x="788112" y="2635622"/>
                  </a:cubicBezTo>
                  <a:lnTo>
                    <a:pt x="786722" y="2635622"/>
                  </a:lnTo>
                  <a:cubicBezTo>
                    <a:pt x="775300" y="2635622"/>
                    <a:pt x="766054" y="2626376"/>
                    <a:pt x="766054" y="2614954"/>
                  </a:cubicBezTo>
                  <a:cubicBezTo>
                    <a:pt x="766054" y="2603593"/>
                    <a:pt x="775300" y="2594286"/>
                    <a:pt x="786722" y="2594286"/>
                  </a:cubicBezTo>
                  <a:lnTo>
                    <a:pt x="786722" y="2594286"/>
                  </a:lnTo>
                  <a:close/>
                  <a:moveTo>
                    <a:pt x="688760" y="2594286"/>
                  </a:moveTo>
                  <a:lnTo>
                    <a:pt x="690150" y="2594286"/>
                  </a:lnTo>
                  <a:cubicBezTo>
                    <a:pt x="701572" y="2594286"/>
                    <a:pt x="710818" y="2603532"/>
                    <a:pt x="710818" y="2614954"/>
                  </a:cubicBezTo>
                  <a:cubicBezTo>
                    <a:pt x="710818" y="2626376"/>
                    <a:pt x="701572" y="2635622"/>
                    <a:pt x="690150" y="2635622"/>
                  </a:cubicBezTo>
                  <a:cubicBezTo>
                    <a:pt x="678728" y="2635622"/>
                    <a:pt x="668756" y="2626376"/>
                    <a:pt x="668756" y="2614954"/>
                  </a:cubicBezTo>
                  <a:cubicBezTo>
                    <a:pt x="668817" y="2603593"/>
                    <a:pt x="677338" y="2594286"/>
                    <a:pt x="688760" y="2594286"/>
                  </a:cubicBezTo>
                  <a:lnTo>
                    <a:pt x="688760" y="2594286"/>
                  </a:lnTo>
                  <a:close/>
                  <a:moveTo>
                    <a:pt x="590797" y="2594286"/>
                  </a:moveTo>
                  <a:lnTo>
                    <a:pt x="592187" y="2594286"/>
                  </a:lnTo>
                  <a:cubicBezTo>
                    <a:pt x="603609" y="2594286"/>
                    <a:pt x="612855" y="2603532"/>
                    <a:pt x="612855" y="2614954"/>
                  </a:cubicBezTo>
                  <a:cubicBezTo>
                    <a:pt x="612855" y="2626376"/>
                    <a:pt x="603609" y="2635622"/>
                    <a:pt x="592187" y="2635622"/>
                  </a:cubicBezTo>
                  <a:cubicBezTo>
                    <a:pt x="580765" y="2635622"/>
                    <a:pt x="570794" y="2626376"/>
                    <a:pt x="570794" y="2614954"/>
                  </a:cubicBezTo>
                  <a:cubicBezTo>
                    <a:pt x="570794" y="2603593"/>
                    <a:pt x="579375" y="2594286"/>
                    <a:pt x="590797" y="2594286"/>
                  </a:cubicBezTo>
                  <a:lnTo>
                    <a:pt x="590797" y="2594286"/>
                  </a:lnTo>
                  <a:close/>
                  <a:moveTo>
                    <a:pt x="492835" y="2594286"/>
                  </a:moveTo>
                  <a:lnTo>
                    <a:pt x="494224" y="2594286"/>
                  </a:lnTo>
                  <a:cubicBezTo>
                    <a:pt x="505646" y="2594286"/>
                    <a:pt x="514893" y="2603532"/>
                    <a:pt x="514893" y="2614954"/>
                  </a:cubicBezTo>
                  <a:cubicBezTo>
                    <a:pt x="514893" y="2626376"/>
                    <a:pt x="505646" y="2635622"/>
                    <a:pt x="494224" y="2635622"/>
                  </a:cubicBezTo>
                  <a:cubicBezTo>
                    <a:pt x="482803" y="2635622"/>
                    <a:pt x="472831" y="2626376"/>
                    <a:pt x="472831" y="2614954"/>
                  </a:cubicBezTo>
                  <a:cubicBezTo>
                    <a:pt x="472831" y="2603593"/>
                    <a:pt x="481413" y="2594286"/>
                    <a:pt x="492835" y="2594286"/>
                  </a:cubicBezTo>
                  <a:lnTo>
                    <a:pt x="492835" y="2594286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E5BEBF9-3D17-3962-3092-537AF851A6E9}"/>
                </a:ext>
              </a:extLst>
            </p:cNvPr>
            <p:cNvSpPr/>
            <p:nvPr/>
          </p:nvSpPr>
          <p:spPr>
            <a:xfrm>
              <a:off x="1102724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4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9" name="Graphic 2">
            <a:extLst>
              <a:ext uri="{FF2B5EF4-FFF2-40B4-BE49-F238E27FC236}">
                <a16:creationId xmlns:a16="http://schemas.microsoft.com/office/drawing/2014/main" id="{FC558D15-5787-5D9A-A96F-46EE6D81F096}"/>
              </a:ext>
            </a:extLst>
          </p:cNvPr>
          <p:cNvGrpSpPr/>
          <p:nvPr/>
        </p:nvGrpSpPr>
        <p:grpSpPr>
          <a:xfrm>
            <a:off x="7174011" y="2975756"/>
            <a:ext cx="3017742" cy="2707659"/>
            <a:chOff x="8673580" y="3504081"/>
            <a:chExt cx="3017742" cy="2707659"/>
          </a:xfrm>
          <a:solidFill>
            <a:srgbClr val="002E48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F0651C3-0959-A987-AA07-614D72626206}"/>
                </a:ext>
              </a:extLst>
            </p:cNvPr>
            <p:cNvSpPr/>
            <p:nvPr/>
          </p:nvSpPr>
          <p:spPr>
            <a:xfrm>
              <a:off x="8673580" y="6026451"/>
              <a:ext cx="92644" cy="185289"/>
            </a:xfrm>
            <a:custGeom>
              <a:avLst/>
              <a:gdLst>
                <a:gd name="connsiteX0" fmla="*/ 92644 w 92644"/>
                <a:gd name="connsiteY0" fmla="*/ 0 h 185289"/>
                <a:gd name="connsiteX1" fmla="*/ 0 w 92644"/>
                <a:gd name="connsiteY1" fmla="*/ 92645 h 185289"/>
                <a:gd name="connsiteX2" fmla="*/ 92644 w 92644"/>
                <a:gd name="connsiteY2" fmla="*/ 185289 h 185289"/>
                <a:gd name="connsiteX3" fmla="*/ 92644 w 92644"/>
                <a:gd name="connsiteY3" fmla="*/ 0 h 185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89">
                  <a:moveTo>
                    <a:pt x="92644" y="0"/>
                  </a:moveTo>
                  <a:lnTo>
                    <a:pt x="0" y="92645"/>
                  </a:lnTo>
                  <a:lnTo>
                    <a:pt x="92644" y="185289"/>
                  </a:lnTo>
                  <a:lnTo>
                    <a:pt x="92644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E04E10D-BD20-2526-27E5-9E089E9392B0}"/>
                </a:ext>
              </a:extLst>
            </p:cNvPr>
            <p:cNvSpPr/>
            <p:nvPr/>
          </p:nvSpPr>
          <p:spPr>
            <a:xfrm>
              <a:off x="8825419" y="3504081"/>
              <a:ext cx="2865903" cy="2635682"/>
            </a:xfrm>
            <a:custGeom>
              <a:avLst/>
              <a:gdLst>
                <a:gd name="connsiteX0" fmla="*/ 2845236 w 2865903"/>
                <a:gd name="connsiteY0" fmla="*/ 1190720 h 2635682"/>
                <a:gd name="connsiteX1" fmla="*/ 2865904 w 2865903"/>
                <a:gd name="connsiteY1" fmla="*/ 1170052 h 2635682"/>
                <a:gd name="connsiteX2" fmla="*/ 2865904 w 2865903"/>
                <a:gd name="connsiteY2" fmla="*/ 1168661 h 2635682"/>
                <a:gd name="connsiteX3" fmla="*/ 2824507 w 2865903"/>
                <a:gd name="connsiteY3" fmla="*/ 1168661 h 2635682"/>
                <a:gd name="connsiteX4" fmla="*/ 2824507 w 2865903"/>
                <a:gd name="connsiteY4" fmla="*/ 1170052 h 2635682"/>
                <a:gd name="connsiteX5" fmla="*/ 2845236 w 2865903"/>
                <a:gd name="connsiteY5" fmla="*/ 1190720 h 2635682"/>
                <a:gd name="connsiteX6" fmla="*/ 2845236 w 2865903"/>
                <a:gd name="connsiteY6" fmla="*/ 1190720 h 2635682"/>
                <a:gd name="connsiteX7" fmla="*/ 2471092 w 2865903"/>
                <a:gd name="connsiteY7" fmla="*/ 41336 h 2635682"/>
                <a:gd name="connsiteX8" fmla="*/ 2472482 w 2865903"/>
                <a:gd name="connsiteY8" fmla="*/ 41336 h 2635682"/>
                <a:gd name="connsiteX9" fmla="*/ 2493151 w 2865903"/>
                <a:gd name="connsiteY9" fmla="*/ 20668 h 2635682"/>
                <a:gd name="connsiteX10" fmla="*/ 2472482 w 2865903"/>
                <a:gd name="connsiteY10" fmla="*/ 0 h 2635682"/>
                <a:gd name="connsiteX11" fmla="*/ 2471092 w 2865903"/>
                <a:gd name="connsiteY11" fmla="*/ 0 h 2635682"/>
                <a:gd name="connsiteX12" fmla="*/ 2450424 w 2865903"/>
                <a:gd name="connsiteY12" fmla="*/ 20668 h 2635682"/>
                <a:gd name="connsiteX13" fmla="*/ 2471092 w 2865903"/>
                <a:gd name="connsiteY13" fmla="*/ 41336 h 2635682"/>
                <a:gd name="connsiteX14" fmla="*/ 2471092 w 2865903"/>
                <a:gd name="connsiteY14" fmla="*/ 41336 h 2635682"/>
                <a:gd name="connsiteX15" fmla="*/ 2373069 w 2865903"/>
                <a:gd name="connsiteY15" fmla="*/ 41336 h 2635682"/>
                <a:gd name="connsiteX16" fmla="*/ 2374459 w 2865903"/>
                <a:gd name="connsiteY16" fmla="*/ 41336 h 2635682"/>
                <a:gd name="connsiteX17" fmla="*/ 2395127 w 2865903"/>
                <a:gd name="connsiteY17" fmla="*/ 20668 h 2635682"/>
                <a:gd name="connsiteX18" fmla="*/ 2374459 w 2865903"/>
                <a:gd name="connsiteY18" fmla="*/ 0 h 2635682"/>
                <a:gd name="connsiteX19" fmla="*/ 2373069 w 2865903"/>
                <a:gd name="connsiteY19" fmla="*/ 0 h 2635682"/>
                <a:gd name="connsiteX20" fmla="*/ 2352401 w 2865903"/>
                <a:gd name="connsiteY20" fmla="*/ 20668 h 2635682"/>
                <a:gd name="connsiteX21" fmla="*/ 2373069 w 2865903"/>
                <a:gd name="connsiteY21" fmla="*/ 41336 h 2635682"/>
                <a:gd name="connsiteX22" fmla="*/ 2373069 w 2865903"/>
                <a:gd name="connsiteY22" fmla="*/ 41336 h 2635682"/>
                <a:gd name="connsiteX23" fmla="*/ 2569780 w 2865903"/>
                <a:gd name="connsiteY23" fmla="*/ 49737 h 2635682"/>
                <a:gd name="connsiteX24" fmla="*/ 2590025 w 2865903"/>
                <a:gd name="connsiteY24" fmla="*/ 33238 h 2635682"/>
                <a:gd name="connsiteX25" fmla="*/ 2573950 w 2865903"/>
                <a:gd name="connsiteY25" fmla="*/ 8823 h 2635682"/>
                <a:gd name="connsiteX26" fmla="*/ 2548870 w 2865903"/>
                <a:gd name="connsiteY26" fmla="*/ 24536 h 2635682"/>
                <a:gd name="connsiteX27" fmla="*/ 2563797 w 2865903"/>
                <a:gd name="connsiteY27" fmla="*/ 48951 h 2635682"/>
                <a:gd name="connsiteX28" fmla="*/ 2565550 w 2865903"/>
                <a:gd name="connsiteY28" fmla="*/ 49314 h 2635682"/>
                <a:gd name="connsiteX29" fmla="*/ 2569780 w 2865903"/>
                <a:gd name="connsiteY29" fmla="*/ 49737 h 2635682"/>
                <a:gd name="connsiteX30" fmla="*/ 2569780 w 2865903"/>
                <a:gd name="connsiteY30" fmla="*/ 49737 h 2635682"/>
                <a:gd name="connsiteX31" fmla="*/ 2661155 w 2865903"/>
                <a:gd name="connsiteY31" fmla="*/ 84123 h 2635682"/>
                <a:gd name="connsiteX32" fmla="*/ 2679406 w 2865903"/>
                <a:gd name="connsiteY32" fmla="*/ 73185 h 2635682"/>
                <a:gd name="connsiteX33" fmla="*/ 2670885 w 2865903"/>
                <a:gd name="connsiteY33" fmla="*/ 45204 h 2635682"/>
                <a:gd name="connsiteX34" fmla="*/ 2642300 w 2865903"/>
                <a:gd name="connsiteY34" fmla="*/ 53061 h 2635682"/>
                <a:gd name="connsiteX35" fmla="*/ 2649975 w 2865903"/>
                <a:gd name="connsiteY35" fmla="*/ 80920 h 2635682"/>
                <a:gd name="connsiteX36" fmla="*/ 2651425 w 2865903"/>
                <a:gd name="connsiteY36" fmla="*/ 81706 h 2635682"/>
                <a:gd name="connsiteX37" fmla="*/ 2661155 w 2865903"/>
                <a:gd name="connsiteY37" fmla="*/ 84123 h 2635682"/>
                <a:gd name="connsiteX38" fmla="*/ 2661155 w 2865903"/>
                <a:gd name="connsiteY38" fmla="*/ 84123 h 2635682"/>
                <a:gd name="connsiteX39" fmla="*/ 2739598 w 2865903"/>
                <a:gd name="connsiteY39" fmla="*/ 142321 h 2635682"/>
                <a:gd name="connsiteX40" fmla="*/ 2754646 w 2865903"/>
                <a:gd name="connsiteY40" fmla="*/ 135794 h 2635682"/>
                <a:gd name="connsiteX41" fmla="*/ 2753740 w 2865903"/>
                <a:gd name="connsiteY41" fmla="*/ 106544 h 2635682"/>
                <a:gd name="connsiteX42" fmla="*/ 2724187 w 2865903"/>
                <a:gd name="connsiteY42" fmla="*/ 106725 h 2635682"/>
                <a:gd name="connsiteX43" fmla="*/ 2723946 w 2865903"/>
                <a:gd name="connsiteY43" fmla="*/ 135250 h 2635682"/>
                <a:gd name="connsiteX44" fmla="*/ 2725396 w 2865903"/>
                <a:gd name="connsiteY44" fmla="*/ 136640 h 2635682"/>
                <a:gd name="connsiteX45" fmla="*/ 2739598 w 2865903"/>
                <a:gd name="connsiteY45" fmla="*/ 142321 h 2635682"/>
                <a:gd name="connsiteX46" fmla="*/ 2739598 w 2865903"/>
                <a:gd name="connsiteY46" fmla="*/ 142321 h 2635682"/>
                <a:gd name="connsiteX47" fmla="*/ 2799186 w 2865903"/>
                <a:gd name="connsiteY47" fmla="*/ 219676 h 2635682"/>
                <a:gd name="connsiteX48" fmla="*/ 2809519 w 2865903"/>
                <a:gd name="connsiteY48" fmla="*/ 216896 h 2635682"/>
                <a:gd name="connsiteX49" fmla="*/ 2817134 w 2865903"/>
                <a:gd name="connsiteY49" fmla="*/ 188613 h 2635682"/>
                <a:gd name="connsiteX50" fmla="*/ 2788549 w 2865903"/>
                <a:gd name="connsiteY50" fmla="*/ 180394 h 2635682"/>
                <a:gd name="connsiteX51" fmla="*/ 2780572 w 2865903"/>
                <a:gd name="connsiteY51" fmla="*/ 208072 h 2635682"/>
                <a:gd name="connsiteX52" fmla="*/ 2781297 w 2865903"/>
                <a:gd name="connsiteY52" fmla="*/ 209281 h 2635682"/>
                <a:gd name="connsiteX53" fmla="*/ 2799186 w 2865903"/>
                <a:gd name="connsiteY53" fmla="*/ 219676 h 2635682"/>
                <a:gd name="connsiteX54" fmla="*/ 2799186 w 2865903"/>
                <a:gd name="connsiteY54" fmla="*/ 219676 h 2635682"/>
                <a:gd name="connsiteX55" fmla="*/ 2835083 w 2865903"/>
                <a:gd name="connsiteY55" fmla="*/ 310446 h 2635682"/>
                <a:gd name="connsiteX56" fmla="*/ 2839918 w 2865903"/>
                <a:gd name="connsiteY56" fmla="*/ 309903 h 2635682"/>
                <a:gd name="connsiteX57" fmla="*/ 2855267 w 2865903"/>
                <a:gd name="connsiteY57" fmla="*/ 285004 h 2635682"/>
                <a:gd name="connsiteX58" fmla="*/ 2854905 w 2865903"/>
                <a:gd name="connsiteY58" fmla="*/ 283554 h 2635682"/>
                <a:gd name="connsiteX59" fmla="*/ 2829946 w 2865903"/>
                <a:gd name="connsiteY59" fmla="*/ 268324 h 2635682"/>
                <a:gd name="connsiteX60" fmla="*/ 2814717 w 2865903"/>
                <a:gd name="connsiteY60" fmla="*/ 293283 h 2635682"/>
                <a:gd name="connsiteX61" fmla="*/ 2834841 w 2865903"/>
                <a:gd name="connsiteY61" fmla="*/ 288388 h 2635682"/>
                <a:gd name="connsiteX62" fmla="*/ 2815019 w 2865903"/>
                <a:gd name="connsiteY62" fmla="*/ 294553 h 2635682"/>
                <a:gd name="connsiteX63" fmla="*/ 2835083 w 2865903"/>
                <a:gd name="connsiteY63" fmla="*/ 310446 h 2635682"/>
                <a:gd name="connsiteX64" fmla="*/ 2835083 w 2865903"/>
                <a:gd name="connsiteY64" fmla="*/ 310446 h 2635682"/>
                <a:gd name="connsiteX65" fmla="*/ 2844933 w 2865903"/>
                <a:gd name="connsiteY65" fmla="*/ 407623 h 2635682"/>
                <a:gd name="connsiteX66" fmla="*/ 2865662 w 2865903"/>
                <a:gd name="connsiteY66" fmla="*/ 386955 h 2635682"/>
                <a:gd name="connsiteX67" fmla="*/ 2865662 w 2865903"/>
                <a:gd name="connsiteY67" fmla="*/ 385565 h 2635682"/>
                <a:gd name="connsiteX68" fmla="*/ 2844994 w 2865903"/>
                <a:gd name="connsiteY68" fmla="*/ 364897 h 2635682"/>
                <a:gd name="connsiteX69" fmla="*/ 2824325 w 2865903"/>
                <a:gd name="connsiteY69" fmla="*/ 385565 h 2635682"/>
                <a:gd name="connsiteX70" fmla="*/ 2824325 w 2865903"/>
                <a:gd name="connsiteY70" fmla="*/ 386955 h 2635682"/>
                <a:gd name="connsiteX71" fmla="*/ 2844933 w 2865903"/>
                <a:gd name="connsiteY71" fmla="*/ 407623 h 2635682"/>
                <a:gd name="connsiteX72" fmla="*/ 2844933 w 2865903"/>
                <a:gd name="connsiteY72" fmla="*/ 407623 h 2635682"/>
                <a:gd name="connsiteX73" fmla="*/ 2844933 w 2865903"/>
                <a:gd name="connsiteY73" fmla="*/ 505586 h 2635682"/>
                <a:gd name="connsiteX74" fmla="*/ 2865662 w 2865903"/>
                <a:gd name="connsiteY74" fmla="*/ 484918 h 2635682"/>
                <a:gd name="connsiteX75" fmla="*/ 2865662 w 2865903"/>
                <a:gd name="connsiteY75" fmla="*/ 483528 h 2635682"/>
                <a:gd name="connsiteX76" fmla="*/ 2844994 w 2865903"/>
                <a:gd name="connsiteY76" fmla="*/ 462860 h 2635682"/>
                <a:gd name="connsiteX77" fmla="*/ 2824325 w 2865903"/>
                <a:gd name="connsiteY77" fmla="*/ 483528 h 2635682"/>
                <a:gd name="connsiteX78" fmla="*/ 2824325 w 2865903"/>
                <a:gd name="connsiteY78" fmla="*/ 484918 h 2635682"/>
                <a:gd name="connsiteX79" fmla="*/ 2844933 w 2865903"/>
                <a:gd name="connsiteY79" fmla="*/ 505586 h 2635682"/>
                <a:gd name="connsiteX80" fmla="*/ 2844933 w 2865903"/>
                <a:gd name="connsiteY80" fmla="*/ 505586 h 2635682"/>
                <a:gd name="connsiteX81" fmla="*/ 2844933 w 2865903"/>
                <a:gd name="connsiteY81" fmla="*/ 603549 h 2635682"/>
                <a:gd name="connsiteX82" fmla="*/ 2865662 w 2865903"/>
                <a:gd name="connsiteY82" fmla="*/ 582880 h 2635682"/>
                <a:gd name="connsiteX83" fmla="*/ 2865662 w 2865903"/>
                <a:gd name="connsiteY83" fmla="*/ 581490 h 2635682"/>
                <a:gd name="connsiteX84" fmla="*/ 2844994 w 2865903"/>
                <a:gd name="connsiteY84" fmla="*/ 560822 h 2635682"/>
                <a:gd name="connsiteX85" fmla="*/ 2824325 w 2865903"/>
                <a:gd name="connsiteY85" fmla="*/ 581490 h 2635682"/>
                <a:gd name="connsiteX86" fmla="*/ 2824325 w 2865903"/>
                <a:gd name="connsiteY86" fmla="*/ 582880 h 2635682"/>
                <a:gd name="connsiteX87" fmla="*/ 2844933 w 2865903"/>
                <a:gd name="connsiteY87" fmla="*/ 603549 h 2635682"/>
                <a:gd name="connsiteX88" fmla="*/ 2844933 w 2865903"/>
                <a:gd name="connsiteY88" fmla="*/ 603549 h 2635682"/>
                <a:gd name="connsiteX89" fmla="*/ 2844933 w 2865903"/>
                <a:gd name="connsiteY89" fmla="*/ 701511 h 2635682"/>
                <a:gd name="connsiteX90" fmla="*/ 2865662 w 2865903"/>
                <a:gd name="connsiteY90" fmla="*/ 680843 h 2635682"/>
                <a:gd name="connsiteX91" fmla="*/ 2865662 w 2865903"/>
                <a:gd name="connsiteY91" fmla="*/ 679453 h 2635682"/>
                <a:gd name="connsiteX92" fmla="*/ 2844994 w 2865903"/>
                <a:gd name="connsiteY92" fmla="*/ 658785 h 2635682"/>
                <a:gd name="connsiteX93" fmla="*/ 2824325 w 2865903"/>
                <a:gd name="connsiteY93" fmla="*/ 679453 h 2635682"/>
                <a:gd name="connsiteX94" fmla="*/ 2824325 w 2865903"/>
                <a:gd name="connsiteY94" fmla="*/ 680843 h 2635682"/>
                <a:gd name="connsiteX95" fmla="*/ 2844933 w 2865903"/>
                <a:gd name="connsiteY95" fmla="*/ 701511 h 2635682"/>
                <a:gd name="connsiteX96" fmla="*/ 2844933 w 2865903"/>
                <a:gd name="connsiteY96" fmla="*/ 701511 h 2635682"/>
                <a:gd name="connsiteX97" fmla="*/ 2844933 w 2865903"/>
                <a:gd name="connsiteY97" fmla="*/ 799534 h 2635682"/>
                <a:gd name="connsiteX98" fmla="*/ 2865662 w 2865903"/>
                <a:gd name="connsiteY98" fmla="*/ 778866 h 2635682"/>
                <a:gd name="connsiteX99" fmla="*/ 2844994 w 2865903"/>
                <a:gd name="connsiteY99" fmla="*/ 757473 h 2635682"/>
                <a:gd name="connsiteX100" fmla="*/ 2824325 w 2865903"/>
                <a:gd name="connsiteY100" fmla="*/ 777476 h 2635682"/>
                <a:gd name="connsiteX101" fmla="*/ 2824325 w 2865903"/>
                <a:gd name="connsiteY101" fmla="*/ 778866 h 2635682"/>
                <a:gd name="connsiteX102" fmla="*/ 2844933 w 2865903"/>
                <a:gd name="connsiteY102" fmla="*/ 799534 h 2635682"/>
                <a:gd name="connsiteX103" fmla="*/ 2844933 w 2865903"/>
                <a:gd name="connsiteY103" fmla="*/ 799534 h 2635682"/>
                <a:gd name="connsiteX104" fmla="*/ 2844933 w 2865903"/>
                <a:gd name="connsiteY104" fmla="*/ 897497 h 2635682"/>
                <a:gd name="connsiteX105" fmla="*/ 2865662 w 2865903"/>
                <a:gd name="connsiteY105" fmla="*/ 876829 h 2635682"/>
                <a:gd name="connsiteX106" fmla="*/ 2844994 w 2865903"/>
                <a:gd name="connsiteY106" fmla="*/ 855435 h 2635682"/>
                <a:gd name="connsiteX107" fmla="*/ 2824325 w 2865903"/>
                <a:gd name="connsiteY107" fmla="*/ 875439 h 2635682"/>
                <a:gd name="connsiteX108" fmla="*/ 2824325 w 2865903"/>
                <a:gd name="connsiteY108" fmla="*/ 876829 h 2635682"/>
                <a:gd name="connsiteX109" fmla="*/ 2844933 w 2865903"/>
                <a:gd name="connsiteY109" fmla="*/ 897497 h 2635682"/>
                <a:gd name="connsiteX110" fmla="*/ 2844933 w 2865903"/>
                <a:gd name="connsiteY110" fmla="*/ 897497 h 2635682"/>
                <a:gd name="connsiteX111" fmla="*/ 2844933 w 2865903"/>
                <a:gd name="connsiteY111" fmla="*/ 995459 h 2635682"/>
                <a:gd name="connsiteX112" fmla="*/ 2865662 w 2865903"/>
                <a:gd name="connsiteY112" fmla="*/ 974791 h 2635682"/>
                <a:gd name="connsiteX113" fmla="*/ 2844994 w 2865903"/>
                <a:gd name="connsiteY113" fmla="*/ 953398 h 2635682"/>
                <a:gd name="connsiteX114" fmla="*/ 2824325 w 2865903"/>
                <a:gd name="connsiteY114" fmla="*/ 973401 h 2635682"/>
                <a:gd name="connsiteX115" fmla="*/ 2824325 w 2865903"/>
                <a:gd name="connsiteY115" fmla="*/ 974791 h 2635682"/>
                <a:gd name="connsiteX116" fmla="*/ 2844933 w 2865903"/>
                <a:gd name="connsiteY116" fmla="*/ 995459 h 2635682"/>
                <a:gd name="connsiteX117" fmla="*/ 2844933 w 2865903"/>
                <a:gd name="connsiteY117" fmla="*/ 995459 h 2635682"/>
                <a:gd name="connsiteX118" fmla="*/ 2844933 w 2865903"/>
                <a:gd name="connsiteY118" fmla="*/ 1093422 h 2635682"/>
                <a:gd name="connsiteX119" fmla="*/ 2865662 w 2865903"/>
                <a:gd name="connsiteY119" fmla="*/ 1072754 h 2635682"/>
                <a:gd name="connsiteX120" fmla="*/ 2865662 w 2865903"/>
                <a:gd name="connsiteY120" fmla="*/ 1071364 h 2635682"/>
                <a:gd name="connsiteX121" fmla="*/ 2844994 w 2865903"/>
                <a:gd name="connsiteY121" fmla="*/ 1050696 h 2635682"/>
                <a:gd name="connsiteX122" fmla="*/ 2824325 w 2865903"/>
                <a:gd name="connsiteY122" fmla="*/ 1071364 h 2635682"/>
                <a:gd name="connsiteX123" fmla="*/ 2824325 w 2865903"/>
                <a:gd name="connsiteY123" fmla="*/ 1072754 h 2635682"/>
                <a:gd name="connsiteX124" fmla="*/ 2844933 w 2865903"/>
                <a:gd name="connsiteY124" fmla="*/ 1093422 h 2635682"/>
                <a:gd name="connsiteX125" fmla="*/ 2844933 w 2865903"/>
                <a:gd name="connsiteY125" fmla="*/ 1093422 h 2635682"/>
                <a:gd name="connsiteX126" fmla="*/ 2845236 w 2865903"/>
                <a:gd name="connsiteY126" fmla="*/ 1288682 h 2635682"/>
                <a:gd name="connsiteX127" fmla="*/ 2865904 w 2865903"/>
                <a:gd name="connsiteY127" fmla="*/ 1268014 h 2635682"/>
                <a:gd name="connsiteX128" fmla="*/ 2865904 w 2865903"/>
                <a:gd name="connsiteY128" fmla="*/ 1266624 h 2635682"/>
                <a:gd name="connsiteX129" fmla="*/ 2845236 w 2865903"/>
                <a:gd name="connsiteY129" fmla="*/ 1245956 h 2635682"/>
                <a:gd name="connsiteX130" fmla="*/ 2824567 w 2865903"/>
                <a:gd name="connsiteY130" fmla="*/ 1266624 h 2635682"/>
                <a:gd name="connsiteX131" fmla="*/ 2824567 w 2865903"/>
                <a:gd name="connsiteY131" fmla="*/ 1268014 h 2635682"/>
                <a:gd name="connsiteX132" fmla="*/ 2845236 w 2865903"/>
                <a:gd name="connsiteY132" fmla="*/ 1288682 h 2635682"/>
                <a:gd name="connsiteX133" fmla="*/ 2845236 w 2865903"/>
                <a:gd name="connsiteY133" fmla="*/ 1288682 h 2635682"/>
                <a:gd name="connsiteX134" fmla="*/ 2845236 w 2865903"/>
                <a:gd name="connsiteY134" fmla="*/ 1386705 h 2635682"/>
                <a:gd name="connsiteX135" fmla="*/ 2865904 w 2865903"/>
                <a:gd name="connsiteY135" fmla="*/ 1366037 h 2635682"/>
                <a:gd name="connsiteX136" fmla="*/ 2865904 w 2865903"/>
                <a:gd name="connsiteY136" fmla="*/ 1364647 h 2635682"/>
                <a:gd name="connsiteX137" fmla="*/ 2845236 w 2865903"/>
                <a:gd name="connsiteY137" fmla="*/ 1343979 h 2635682"/>
                <a:gd name="connsiteX138" fmla="*/ 2824567 w 2865903"/>
                <a:gd name="connsiteY138" fmla="*/ 1364647 h 2635682"/>
                <a:gd name="connsiteX139" fmla="*/ 2824567 w 2865903"/>
                <a:gd name="connsiteY139" fmla="*/ 1366037 h 2635682"/>
                <a:gd name="connsiteX140" fmla="*/ 2845236 w 2865903"/>
                <a:gd name="connsiteY140" fmla="*/ 1386705 h 2635682"/>
                <a:gd name="connsiteX141" fmla="*/ 2845236 w 2865903"/>
                <a:gd name="connsiteY141" fmla="*/ 1386705 h 2635682"/>
                <a:gd name="connsiteX142" fmla="*/ 2845236 w 2865903"/>
                <a:gd name="connsiteY142" fmla="*/ 1484668 h 2635682"/>
                <a:gd name="connsiteX143" fmla="*/ 2865904 w 2865903"/>
                <a:gd name="connsiteY143" fmla="*/ 1464000 h 2635682"/>
                <a:gd name="connsiteX144" fmla="*/ 2865904 w 2865903"/>
                <a:gd name="connsiteY144" fmla="*/ 1462610 h 2635682"/>
                <a:gd name="connsiteX145" fmla="*/ 2845236 w 2865903"/>
                <a:gd name="connsiteY145" fmla="*/ 1441941 h 2635682"/>
                <a:gd name="connsiteX146" fmla="*/ 2824567 w 2865903"/>
                <a:gd name="connsiteY146" fmla="*/ 1462610 h 2635682"/>
                <a:gd name="connsiteX147" fmla="*/ 2824567 w 2865903"/>
                <a:gd name="connsiteY147" fmla="*/ 1464000 h 2635682"/>
                <a:gd name="connsiteX148" fmla="*/ 2845236 w 2865903"/>
                <a:gd name="connsiteY148" fmla="*/ 1484668 h 2635682"/>
                <a:gd name="connsiteX149" fmla="*/ 2845236 w 2865903"/>
                <a:gd name="connsiteY149" fmla="*/ 1484668 h 2635682"/>
                <a:gd name="connsiteX150" fmla="*/ 2471395 w 2865903"/>
                <a:gd name="connsiteY150" fmla="*/ 2593319 h 2635682"/>
                <a:gd name="connsiteX151" fmla="*/ 2472785 w 2865903"/>
                <a:gd name="connsiteY151" fmla="*/ 2593319 h 2635682"/>
                <a:gd name="connsiteX152" fmla="*/ 2493452 w 2865903"/>
                <a:gd name="connsiteY152" fmla="*/ 2613987 h 2635682"/>
                <a:gd name="connsiteX153" fmla="*/ 2472785 w 2865903"/>
                <a:gd name="connsiteY153" fmla="*/ 2634656 h 2635682"/>
                <a:gd name="connsiteX154" fmla="*/ 2471395 w 2865903"/>
                <a:gd name="connsiteY154" fmla="*/ 2634656 h 2635682"/>
                <a:gd name="connsiteX155" fmla="*/ 2450726 w 2865903"/>
                <a:gd name="connsiteY155" fmla="*/ 2613987 h 2635682"/>
                <a:gd name="connsiteX156" fmla="*/ 2471395 w 2865903"/>
                <a:gd name="connsiteY156" fmla="*/ 2593319 h 2635682"/>
                <a:gd name="connsiteX157" fmla="*/ 2471395 w 2865903"/>
                <a:gd name="connsiteY157" fmla="*/ 2593319 h 2635682"/>
                <a:gd name="connsiteX158" fmla="*/ 2570143 w 2865903"/>
                <a:gd name="connsiteY158" fmla="*/ 2584859 h 2635682"/>
                <a:gd name="connsiteX159" fmla="*/ 2590388 w 2865903"/>
                <a:gd name="connsiteY159" fmla="*/ 2601417 h 2635682"/>
                <a:gd name="connsiteX160" fmla="*/ 2574312 w 2865903"/>
                <a:gd name="connsiteY160" fmla="*/ 2625832 h 2635682"/>
                <a:gd name="connsiteX161" fmla="*/ 2549232 w 2865903"/>
                <a:gd name="connsiteY161" fmla="*/ 2610120 h 2635682"/>
                <a:gd name="connsiteX162" fmla="*/ 2564220 w 2865903"/>
                <a:gd name="connsiteY162" fmla="*/ 2585704 h 2635682"/>
                <a:gd name="connsiteX163" fmla="*/ 2565972 w 2865903"/>
                <a:gd name="connsiteY163" fmla="*/ 2585342 h 2635682"/>
                <a:gd name="connsiteX164" fmla="*/ 2570143 w 2865903"/>
                <a:gd name="connsiteY164" fmla="*/ 2584859 h 2635682"/>
                <a:gd name="connsiteX165" fmla="*/ 2570143 w 2865903"/>
                <a:gd name="connsiteY165" fmla="*/ 2584859 h 2635682"/>
                <a:gd name="connsiteX166" fmla="*/ 2661458 w 2865903"/>
                <a:gd name="connsiteY166" fmla="*/ 2550472 h 2635682"/>
                <a:gd name="connsiteX167" fmla="*/ 2679709 w 2865903"/>
                <a:gd name="connsiteY167" fmla="*/ 2561410 h 2635682"/>
                <a:gd name="connsiteX168" fmla="*/ 2671187 w 2865903"/>
                <a:gd name="connsiteY168" fmla="*/ 2589391 h 2635682"/>
                <a:gd name="connsiteX169" fmla="*/ 2642602 w 2865903"/>
                <a:gd name="connsiteY169" fmla="*/ 2581474 h 2635682"/>
                <a:gd name="connsiteX170" fmla="*/ 2650278 w 2865903"/>
                <a:gd name="connsiteY170" fmla="*/ 2553675 h 2635682"/>
                <a:gd name="connsiteX171" fmla="*/ 2651728 w 2865903"/>
                <a:gd name="connsiteY171" fmla="*/ 2552889 h 2635682"/>
                <a:gd name="connsiteX172" fmla="*/ 2661458 w 2865903"/>
                <a:gd name="connsiteY172" fmla="*/ 2550472 h 2635682"/>
                <a:gd name="connsiteX173" fmla="*/ 2661458 w 2865903"/>
                <a:gd name="connsiteY173" fmla="*/ 2550472 h 2635682"/>
                <a:gd name="connsiteX174" fmla="*/ 2739900 w 2865903"/>
                <a:gd name="connsiteY174" fmla="*/ 2492335 h 2635682"/>
                <a:gd name="connsiteX175" fmla="*/ 2755008 w 2865903"/>
                <a:gd name="connsiteY175" fmla="*/ 2498862 h 2635682"/>
                <a:gd name="connsiteX176" fmla="*/ 2754102 w 2865903"/>
                <a:gd name="connsiteY176" fmla="*/ 2528111 h 2635682"/>
                <a:gd name="connsiteX177" fmla="*/ 2724610 w 2865903"/>
                <a:gd name="connsiteY177" fmla="*/ 2527930 h 2635682"/>
                <a:gd name="connsiteX178" fmla="*/ 2724369 w 2865903"/>
                <a:gd name="connsiteY178" fmla="*/ 2499345 h 2635682"/>
                <a:gd name="connsiteX179" fmla="*/ 2725819 w 2865903"/>
                <a:gd name="connsiteY179" fmla="*/ 2497955 h 2635682"/>
                <a:gd name="connsiteX180" fmla="*/ 2739900 w 2865903"/>
                <a:gd name="connsiteY180" fmla="*/ 2492335 h 2635682"/>
                <a:gd name="connsiteX181" fmla="*/ 2739900 w 2865903"/>
                <a:gd name="connsiteY181" fmla="*/ 2492335 h 2635682"/>
                <a:gd name="connsiteX182" fmla="*/ 2799487 w 2865903"/>
                <a:gd name="connsiteY182" fmla="*/ 2414980 h 2635682"/>
                <a:gd name="connsiteX183" fmla="*/ 2809822 w 2865903"/>
                <a:gd name="connsiteY183" fmla="*/ 2417760 h 2635682"/>
                <a:gd name="connsiteX184" fmla="*/ 2817436 w 2865903"/>
                <a:gd name="connsiteY184" fmla="*/ 2446043 h 2635682"/>
                <a:gd name="connsiteX185" fmla="*/ 2788851 w 2865903"/>
                <a:gd name="connsiteY185" fmla="*/ 2454262 h 2635682"/>
                <a:gd name="connsiteX186" fmla="*/ 2780874 w 2865903"/>
                <a:gd name="connsiteY186" fmla="*/ 2426583 h 2635682"/>
                <a:gd name="connsiteX187" fmla="*/ 2781539 w 2865903"/>
                <a:gd name="connsiteY187" fmla="*/ 2425375 h 2635682"/>
                <a:gd name="connsiteX188" fmla="*/ 2799487 w 2865903"/>
                <a:gd name="connsiteY188" fmla="*/ 2414980 h 2635682"/>
                <a:gd name="connsiteX189" fmla="*/ 2799487 w 2865903"/>
                <a:gd name="connsiteY189" fmla="*/ 2414980 h 2635682"/>
                <a:gd name="connsiteX190" fmla="*/ 2835385 w 2865903"/>
                <a:gd name="connsiteY190" fmla="*/ 2324209 h 2635682"/>
                <a:gd name="connsiteX191" fmla="*/ 2840219 w 2865903"/>
                <a:gd name="connsiteY191" fmla="*/ 2324813 h 2635682"/>
                <a:gd name="connsiteX192" fmla="*/ 2855509 w 2865903"/>
                <a:gd name="connsiteY192" fmla="*/ 2349712 h 2635682"/>
                <a:gd name="connsiteX193" fmla="*/ 2855207 w 2865903"/>
                <a:gd name="connsiteY193" fmla="*/ 2351102 h 2635682"/>
                <a:gd name="connsiteX194" fmla="*/ 2830188 w 2865903"/>
                <a:gd name="connsiteY194" fmla="*/ 2366331 h 2635682"/>
                <a:gd name="connsiteX195" fmla="*/ 2814959 w 2865903"/>
                <a:gd name="connsiteY195" fmla="*/ 2341372 h 2635682"/>
                <a:gd name="connsiteX196" fmla="*/ 2835083 w 2865903"/>
                <a:gd name="connsiteY196" fmla="*/ 2346207 h 2635682"/>
                <a:gd name="connsiteX197" fmla="*/ 2815260 w 2865903"/>
                <a:gd name="connsiteY197" fmla="*/ 2340043 h 2635682"/>
                <a:gd name="connsiteX198" fmla="*/ 2835385 w 2865903"/>
                <a:gd name="connsiteY198" fmla="*/ 2324209 h 2635682"/>
                <a:gd name="connsiteX199" fmla="*/ 2835385 w 2865903"/>
                <a:gd name="connsiteY199" fmla="*/ 2324209 h 2635682"/>
                <a:gd name="connsiteX200" fmla="*/ 2845236 w 2865903"/>
                <a:gd name="connsiteY200" fmla="*/ 2227032 h 2635682"/>
                <a:gd name="connsiteX201" fmla="*/ 2865904 w 2865903"/>
                <a:gd name="connsiteY201" fmla="*/ 2247700 h 2635682"/>
                <a:gd name="connsiteX202" fmla="*/ 2865904 w 2865903"/>
                <a:gd name="connsiteY202" fmla="*/ 2249090 h 2635682"/>
                <a:gd name="connsiteX203" fmla="*/ 2845236 w 2865903"/>
                <a:gd name="connsiteY203" fmla="*/ 2269759 h 2635682"/>
                <a:gd name="connsiteX204" fmla="*/ 2824567 w 2865903"/>
                <a:gd name="connsiteY204" fmla="*/ 2249090 h 2635682"/>
                <a:gd name="connsiteX205" fmla="*/ 2824567 w 2865903"/>
                <a:gd name="connsiteY205" fmla="*/ 2247700 h 2635682"/>
                <a:gd name="connsiteX206" fmla="*/ 2845236 w 2865903"/>
                <a:gd name="connsiteY206" fmla="*/ 2227032 h 2635682"/>
                <a:gd name="connsiteX207" fmla="*/ 2845236 w 2865903"/>
                <a:gd name="connsiteY207" fmla="*/ 2227032 h 2635682"/>
                <a:gd name="connsiteX208" fmla="*/ 2845236 w 2865903"/>
                <a:gd name="connsiteY208" fmla="*/ 2129070 h 2635682"/>
                <a:gd name="connsiteX209" fmla="*/ 2865904 w 2865903"/>
                <a:gd name="connsiteY209" fmla="*/ 2149738 h 2635682"/>
                <a:gd name="connsiteX210" fmla="*/ 2865904 w 2865903"/>
                <a:gd name="connsiteY210" fmla="*/ 2151128 h 2635682"/>
                <a:gd name="connsiteX211" fmla="*/ 2845236 w 2865903"/>
                <a:gd name="connsiteY211" fmla="*/ 2171796 h 2635682"/>
                <a:gd name="connsiteX212" fmla="*/ 2824567 w 2865903"/>
                <a:gd name="connsiteY212" fmla="*/ 2151128 h 2635682"/>
                <a:gd name="connsiteX213" fmla="*/ 2824567 w 2865903"/>
                <a:gd name="connsiteY213" fmla="*/ 2149738 h 2635682"/>
                <a:gd name="connsiteX214" fmla="*/ 2845236 w 2865903"/>
                <a:gd name="connsiteY214" fmla="*/ 2129070 h 2635682"/>
                <a:gd name="connsiteX215" fmla="*/ 2845236 w 2865903"/>
                <a:gd name="connsiteY215" fmla="*/ 2129070 h 2635682"/>
                <a:gd name="connsiteX216" fmla="*/ 2845236 w 2865903"/>
                <a:gd name="connsiteY216" fmla="*/ 2031107 h 2635682"/>
                <a:gd name="connsiteX217" fmla="*/ 2865904 w 2865903"/>
                <a:gd name="connsiteY217" fmla="*/ 2051775 h 2635682"/>
                <a:gd name="connsiteX218" fmla="*/ 2865904 w 2865903"/>
                <a:gd name="connsiteY218" fmla="*/ 2053165 h 2635682"/>
                <a:gd name="connsiteX219" fmla="*/ 2845236 w 2865903"/>
                <a:gd name="connsiteY219" fmla="*/ 2073833 h 2635682"/>
                <a:gd name="connsiteX220" fmla="*/ 2824567 w 2865903"/>
                <a:gd name="connsiteY220" fmla="*/ 2053165 h 2635682"/>
                <a:gd name="connsiteX221" fmla="*/ 2824567 w 2865903"/>
                <a:gd name="connsiteY221" fmla="*/ 2051775 h 2635682"/>
                <a:gd name="connsiteX222" fmla="*/ 2845236 w 2865903"/>
                <a:gd name="connsiteY222" fmla="*/ 2031107 h 2635682"/>
                <a:gd name="connsiteX223" fmla="*/ 2845236 w 2865903"/>
                <a:gd name="connsiteY223" fmla="*/ 2031107 h 2635682"/>
                <a:gd name="connsiteX224" fmla="*/ 2845236 w 2865903"/>
                <a:gd name="connsiteY224" fmla="*/ 1933084 h 2635682"/>
                <a:gd name="connsiteX225" fmla="*/ 2865904 w 2865903"/>
                <a:gd name="connsiteY225" fmla="*/ 1953752 h 2635682"/>
                <a:gd name="connsiteX226" fmla="*/ 2865904 w 2865903"/>
                <a:gd name="connsiteY226" fmla="*/ 1955142 h 2635682"/>
                <a:gd name="connsiteX227" fmla="*/ 2845236 w 2865903"/>
                <a:gd name="connsiteY227" fmla="*/ 1975810 h 2635682"/>
                <a:gd name="connsiteX228" fmla="*/ 2824567 w 2865903"/>
                <a:gd name="connsiteY228" fmla="*/ 1955142 h 2635682"/>
                <a:gd name="connsiteX229" fmla="*/ 2824567 w 2865903"/>
                <a:gd name="connsiteY229" fmla="*/ 1953752 h 2635682"/>
                <a:gd name="connsiteX230" fmla="*/ 2845236 w 2865903"/>
                <a:gd name="connsiteY230" fmla="*/ 1933084 h 2635682"/>
                <a:gd name="connsiteX231" fmla="*/ 2845236 w 2865903"/>
                <a:gd name="connsiteY231" fmla="*/ 1933084 h 2635682"/>
                <a:gd name="connsiteX232" fmla="*/ 2845236 w 2865903"/>
                <a:gd name="connsiteY232" fmla="*/ 1835121 h 2635682"/>
                <a:gd name="connsiteX233" fmla="*/ 2865904 w 2865903"/>
                <a:gd name="connsiteY233" fmla="*/ 1855790 h 2635682"/>
                <a:gd name="connsiteX234" fmla="*/ 2845236 w 2865903"/>
                <a:gd name="connsiteY234" fmla="*/ 1877183 h 2635682"/>
                <a:gd name="connsiteX235" fmla="*/ 2824567 w 2865903"/>
                <a:gd name="connsiteY235" fmla="*/ 1857180 h 2635682"/>
                <a:gd name="connsiteX236" fmla="*/ 2824567 w 2865903"/>
                <a:gd name="connsiteY236" fmla="*/ 1855790 h 2635682"/>
                <a:gd name="connsiteX237" fmla="*/ 2845236 w 2865903"/>
                <a:gd name="connsiteY237" fmla="*/ 1835121 h 2635682"/>
                <a:gd name="connsiteX238" fmla="*/ 2845236 w 2865903"/>
                <a:gd name="connsiteY238" fmla="*/ 1835121 h 2635682"/>
                <a:gd name="connsiteX239" fmla="*/ 2845236 w 2865903"/>
                <a:gd name="connsiteY239" fmla="*/ 1737159 h 2635682"/>
                <a:gd name="connsiteX240" fmla="*/ 2865904 w 2865903"/>
                <a:gd name="connsiteY240" fmla="*/ 1757827 h 2635682"/>
                <a:gd name="connsiteX241" fmla="*/ 2845236 w 2865903"/>
                <a:gd name="connsiteY241" fmla="*/ 1779220 h 2635682"/>
                <a:gd name="connsiteX242" fmla="*/ 2824567 w 2865903"/>
                <a:gd name="connsiteY242" fmla="*/ 1759217 h 2635682"/>
                <a:gd name="connsiteX243" fmla="*/ 2824567 w 2865903"/>
                <a:gd name="connsiteY243" fmla="*/ 1757887 h 2635682"/>
                <a:gd name="connsiteX244" fmla="*/ 2845236 w 2865903"/>
                <a:gd name="connsiteY244" fmla="*/ 1737159 h 2635682"/>
                <a:gd name="connsiteX245" fmla="*/ 2845236 w 2865903"/>
                <a:gd name="connsiteY245" fmla="*/ 1737159 h 2635682"/>
                <a:gd name="connsiteX246" fmla="*/ 2845236 w 2865903"/>
                <a:gd name="connsiteY246" fmla="*/ 1639196 h 2635682"/>
                <a:gd name="connsiteX247" fmla="*/ 2865904 w 2865903"/>
                <a:gd name="connsiteY247" fmla="*/ 1659864 h 2635682"/>
                <a:gd name="connsiteX248" fmla="*/ 2845236 w 2865903"/>
                <a:gd name="connsiteY248" fmla="*/ 1681258 h 2635682"/>
                <a:gd name="connsiteX249" fmla="*/ 2824567 w 2865903"/>
                <a:gd name="connsiteY249" fmla="*/ 1661254 h 2635682"/>
                <a:gd name="connsiteX250" fmla="*/ 2824567 w 2865903"/>
                <a:gd name="connsiteY250" fmla="*/ 1659864 h 2635682"/>
                <a:gd name="connsiteX251" fmla="*/ 2845236 w 2865903"/>
                <a:gd name="connsiteY251" fmla="*/ 1639196 h 2635682"/>
                <a:gd name="connsiteX252" fmla="*/ 2845236 w 2865903"/>
                <a:gd name="connsiteY252" fmla="*/ 1639196 h 2635682"/>
                <a:gd name="connsiteX253" fmla="*/ 2845236 w 2865903"/>
                <a:gd name="connsiteY253" fmla="*/ 1541234 h 2635682"/>
                <a:gd name="connsiteX254" fmla="*/ 2865904 w 2865903"/>
                <a:gd name="connsiteY254" fmla="*/ 1561902 h 2635682"/>
                <a:gd name="connsiteX255" fmla="*/ 2865904 w 2865903"/>
                <a:gd name="connsiteY255" fmla="*/ 1563292 h 2635682"/>
                <a:gd name="connsiteX256" fmla="*/ 2845236 w 2865903"/>
                <a:gd name="connsiteY256" fmla="*/ 1583960 h 2635682"/>
                <a:gd name="connsiteX257" fmla="*/ 2824567 w 2865903"/>
                <a:gd name="connsiteY257" fmla="*/ 1563292 h 2635682"/>
                <a:gd name="connsiteX258" fmla="*/ 2824567 w 2865903"/>
                <a:gd name="connsiteY258" fmla="*/ 1561902 h 2635682"/>
                <a:gd name="connsiteX259" fmla="*/ 2845236 w 2865903"/>
                <a:gd name="connsiteY259" fmla="*/ 1541234 h 2635682"/>
                <a:gd name="connsiteX260" fmla="*/ 2845236 w 2865903"/>
                <a:gd name="connsiteY260" fmla="*/ 1541234 h 2635682"/>
                <a:gd name="connsiteX261" fmla="*/ 21786 w 2865903"/>
                <a:gd name="connsiteY261" fmla="*/ 2594286 h 2635682"/>
                <a:gd name="connsiteX262" fmla="*/ 20396 w 2865903"/>
                <a:gd name="connsiteY262" fmla="*/ 2594286 h 2635682"/>
                <a:gd name="connsiteX263" fmla="*/ 20396 w 2865903"/>
                <a:gd name="connsiteY263" fmla="*/ 2635683 h 2635682"/>
                <a:gd name="connsiteX264" fmla="*/ 21786 w 2865903"/>
                <a:gd name="connsiteY264" fmla="*/ 2635683 h 2635682"/>
                <a:gd name="connsiteX265" fmla="*/ 42455 w 2865903"/>
                <a:gd name="connsiteY265" fmla="*/ 2615015 h 2635682"/>
                <a:gd name="connsiteX266" fmla="*/ 21786 w 2865903"/>
                <a:gd name="connsiteY266" fmla="*/ 2594286 h 2635682"/>
                <a:gd name="connsiteX267" fmla="*/ 21786 w 2865903"/>
                <a:gd name="connsiteY267" fmla="*/ 2594286 h 2635682"/>
                <a:gd name="connsiteX268" fmla="*/ 119749 w 2865903"/>
                <a:gd name="connsiteY268" fmla="*/ 2594286 h 2635682"/>
                <a:gd name="connsiteX269" fmla="*/ 118419 w 2865903"/>
                <a:gd name="connsiteY269" fmla="*/ 2594286 h 2635682"/>
                <a:gd name="connsiteX270" fmla="*/ 97751 w 2865903"/>
                <a:gd name="connsiteY270" fmla="*/ 2614954 h 2635682"/>
                <a:gd name="connsiteX271" fmla="*/ 118419 w 2865903"/>
                <a:gd name="connsiteY271" fmla="*/ 2635622 h 2635682"/>
                <a:gd name="connsiteX272" fmla="*/ 139813 w 2865903"/>
                <a:gd name="connsiteY272" fmla="*/ 2614954 h 2635682"/>
                <a:gd name="connsiteX273" fmla="*/ 119749 w 2865903"/>
                <a:gd name="connsiteY273" fmla="*/ 2594286 h 2635682"/>
                <a:gd name="connsiteX274" fmla="*/ 119749 w 2865903"/>
                <a:gd name="connsiteY274" fmla="*/ 2594286 h 2635682"/>
                <a:gd name="connsiteX275" fmla="*/ 217712 w 2865903"/>
                <a:gd name="connsiteY275" fmla="*/ 2594286 h 2635682"/>
                <a:gd name="connsiteX276" fmla="*/ 216322 w 2865903"/>
                <a:gd name="connsiteY276" fmla="*/ 2594286 h 2635682"/>
                <a:gd name="connsiteX277" fmla="*/ 195653 w 2865903"/>
                <a:gd name="connsiteY277" fmla="*/ 2614954 h 2635682"/>
                <a:gd name="connsiteX278" fmla="*/ 216322 w 2865903"/>
                <a:gd name="connsiteY278" fmla="*/ 2635622 h 2635682"/>
                <a:gd name="connsiteX279" fmla="*/ 237715 w 2865903"/>
                <a:gd name="connsiteY279" fmla="*/ 2614954 h 2635682"/>
                <a:gd name="connsiteX280" fmla="*/ 217712 w 2865903"/>
                <a:gd name="connsiteY280" fmla="*/ 2594286 h 2635682"/>
                <a:gd name="connsiteX281" fmla="*/ 217712 w 2865903"/>
                <a:gd name="connsiteY281" fmla="*/ 2594286 h 2635682"/>
                <a:gd name="connsiteX282" fmla="*/ 315674 w 2865903"/>
                <a:gd name="connsiteY282" fmla="*/ 2594286 h 2635682"/>
                <a:gd name="connsiteX283" fmla="*/ 314345 w 2865903"/>
                <a:gd name="connsiteY283" fmla="*/ 2594286 h 2635682"/>
                <a:gd name="connsiteX284" fmla="*/ 293676 w 2865903"/>
                <a:gd name="connsiteY284" fmla="*/ 2614954 h 2635682"/>
                <a:gd name="connsiteX285" fmla="*/ 314345 w 2865903"/>
                <a:gd name="connsiteY285" fmla="*/ 2635622 h 2635682"/>
                <a:gd name="connsiteX286" fmla="*/ 335738 w 2865903"/>
                <a:gd name="connsiteY286" fmla="*/ 2614954 h 2635682"/>
                <a:gd name="connsiteX287" fmla="*/ 315674 w 2865903"/>
                <a:gd name="connsiteY287" fmla="*/ 2594286 h 2635682"/>
                <a:gd name="connsiteX288" fmla="*/ 315674 w 2865903"/>
                <a:gd name="connsiteY288" fmla="*/ 2594286 h 2635682"/>
                <a:gd name="connsiteX289" fmla="*/ 413697 w 2865903"/>
                <a:gd name="connsiteY289" fmla="*/ 2594286 h 2635682"/>
                <a:gd name="connsiteX290" fmla="*/ 412307 w 2865903"/>
                <a:gd name="connsiteY290" fmla="*/ 2594286 h 2635682"/>
                <a:gd name="connsiteX291" fmla="*/ 391639 w 2865903"/>
                <a:gd name="connsiteY291" fmla="*/ 2614954 h 2635682"/>
                <a:gd name="connsiteX292" fmla="*/ 412307 w 2865903"/>
                <a:gd name="connsiteY292" fmla="*/ 2635622 h 2635682"/>
                <a:gd name="connsiteX293" fmla="*/ 413697 w 2865903"/>
                <a:gd name="connsiteY293" fmla="*/ 2635622 h 2635682"/>
                <a:gd name="connsiteX294" fmla="*/ 434365 w 2865903"/>
                <a:gd name="connsiteY294" fmla="*/ 2614954 h 2635682"/>
                <a:gd name="connsiteX295" fmla="*/ 413697 w 2865903"/>
                <a:gd name="connsiteY295" fmla="*/ 2594286 h 2635682"/>
                <a:gd name="connsiteX296" fmla="*/ 413697 w 2865903"/>
                <a:gd name="connsiteY296" fmla="*/ 2594286 h 2635682"/>
                <a:gd name="connsiteX297" fmla="*/ 511660 w 2865903"/>
                <a:gd name="connsiteY297" fmla="*/ 2594286 h 2635682"/>
                <a:gd name="connsiteX298" fmla="*/ 510270 w 2865903"/>
                <a:gd name="connsiteY298" fmla="*/ 2594286 h 2635682"/>
                <a:gd name="connsiteX299" fmla="*/ 489601 w 2865903"/>
                <a:gd name="connsiteY299" fmla="*/ 2614954 h 2635682"/>
                <a:gd name="connsiteX300" fmla="*/ 510270 w 2865903"/>
                <a:gd name="connsiteY300" fmla="*/ 2635622 h 2635682"/>
                <a:gd name="connsiteX301" fmla="*/ 531663 w 2865903"/>
                <a:gd name="connsiteY301" fmla="*/ 2614954 h 2635682"/>
                <a:gd name="connsiteX302" fmla="*/ 511660 w 2865903"/>
                <a:gd name="connsiteY302" fmla="*/ 2594286 h 2635682"/>
                <a:gd name="connsiteX303" fmla="*/ 511660 w 2865903"/>
                <a:gd name="connsiteY303" fmla="*/ 2594286 h 2635682"/>
                <a:gd name="connsiteX304" fmla="*/ 609622 w 2865903"/>
                <a:gd name="connsiteY304" fmla="*/ 2594286 h 2635682"/>
                <a:gd name="connsiteX305" fmla="*/ 608232 w 2865903"/>
                <a:gd name="connsiteY305" fmla="*/ 2594286 h 2635682"/>
                <a:gd name="connsiteX306" fmla="*/ 587564 w 2865903"/>
                <a:gd name="connsiteY306" fmla="*/ 2614954 h 2635682"/>
                <a:gd name="connsiteX307" fmla="*/ 608232 w 2865903"/>
                <a:gd name="connsiteY307" fmla="*/ 2635622 h 2635682"/>
                <a:gd name="connsiteX308" fmla="*/ 629626 w 2865903"/>
                <a:gd name="connsiteY308" fmla="*/ 2614954 h 2635682"/>
                <a:gd name="connsiteX309" fmla="*/ 609622 w 2865903"/>
                <a:gd name="connsiteY309" fmla="*/ 2594286 h 2635682"/>
                <a:gd name="connsiteX310" fmla="*/ 609622 w 2865903"/>
                <a:gd name="connsiteY310" fmla="*/ 2594286 h 2635682"/>
                <a:gd name="connsiteX311" fmla="*/ 707584 w 2865903"/>
                <a:gd name="connsiteY311" fmla="*/ 2594286 h 2635682"/>
                <a:gd name="connsiteX312" fmla="*/ 706195 w 2865903"/>
                <a:gd name="connsiteY312" fmla="*/ 2594286 h 2635682"/>
                <a:gd name="connsiteX313" fmla="*/ 685527 w 2865903"/>
                <a:gd name="connsiteY313" fmla="*/ 2614954 h 2635682"/>
                <a:gd name="connsiteX314" fmla="*/ 706195 w 2865903"/>
                <a:gd name="connsiteY314" fmla="*/ 2635622 h 2635682"/>
                <a:gd name="connsiteX315" fmla="*/ 727528 w 2865903"/>
                <a:gd name="connsiteY315" fmla="*/ 2614954 h 2635682"/>
                <a:gd name="connsiteX316" fmla="*/ 707584 w 2865903"/>
                <a:gd name="connsiteY316" fmla="*/ 2594286 h 2635682"/>
                <a:gd name="connsiteX317" fmla="*/ 707584 w 2865903"/>
                <a:gd name="connsiteY317" fmla="*/ 2594286 h 2635682"/>
                <a:gd name="connsiteX318" fmla="*/ 805547 w 2865903"/>
                <a:gd name="connsiteY318" fmla="*/ 2594286 h 2635682"/>
                <a:gd name="connsiteX319" fmla="*/ 804158 w 2865903"/>
                <a:gd name="connsiteY319" fmla="*/ 2594286 h 2635682"/>
                <a:gd name="connsiteX320" fmla="*/ 783489 w 2865903"/>
                <a:gd name="connsiteY320" fmla="*/ 2614954 h 2635682"/>
                <a:gd name="connsiteX321" fmla="*/ 804158 w 2865903"/>
                <a:gd name="connsiteY321" fmla="*/ 2635622 h 2635682"/>
                <a:gd name="connsiteX322" fmla="*/ 805547 w 2865903"/>
                <a:gd name="connsiteY322" fmla="*/ 2635622 h 2635682"/>
                <a:gd name="connsiteX323" fmla="*/ 826215 w 2865903"/>
                <a:gd name="connsiteY323" fmla="*/ 2614954 h 2635682"/>
                <a:gd name="connsiteX324" fmla="*/ 805547 w 2865903"/>
                <a:gd name="connsiteY324" fmla="*/ 2594286 h 2635682"/>
                <a:gd name="connsiteX325" fmla="*/ 805547 w 2865903"/>
                <a:gd name="connsiteY325" fmla="*/ 2594286 h 2635682"/>
                <a:gd name="connsiteX326" fmla="*/ 903570 w 2865903"/>
                <a:gd name="connsiteY326" fmla="*/ 2594286 h 2635682"/>
                <a:gd name="connsiteX327" fmla="*/ 902180 w 2865903"/>
                <a:gd name="connsiteY327" fmla="*/ 2594286 h 2635682"/>
                <a:gd name="connsiteX328" fmla="*/ 881512 w 2865903"/>
                <a:gd name="connsiteY328" fmla="*/ 2614954 h 2635682"/>
                <a:gd name="connsiteX329" fmla="*/ 902180 w 2865903"/>
                <a:gd name="connsiteY329" fmla="*/ 2635622 h 2635682"/>
                <a:gd name="connsiteX330" fmla="*/ 903570 w 2865903"/>
                <a:gd name="connsiteY330" fmla="*/ 2635622 h 2635682"/>
                <a:gd name="connsiteX331" fmla="*/ 924239 w 2865903"/>
                <a:gd name="connsiteY331" fmla="*/ 2614954 h 2635682"/>
                <a:gd name="connsiteX332" fmla="*/ 903570 w 2865903"/>
                <a:gd name="connsiteY332" fmla="*/ 2594286 h 2635682"/>
                <a:gd name="connsiteX333" fmla="*/ 903570 w 2865903"/>
                <a:gd name="connsiteY333" fmla="*/ 2594286 h 2635682"/>
                <a:gd name="connsiteX334" fmla="*/ 1001472 w 2865903"/>
                <a:gd name="connsiteY334" fmla="*/ 2594286 h 2635682"/>
                <a:gd name="connsiteX335" fmla="*/ 1000082 w 2865903"/>
                <a:gd name="connsiteY335" fmla="*/ 2594286 h 2635682"/>
                <a:gd name="connsiteX336" fmla="*/ 979415 w 2865903"/>
                <a:gd name="connsiteY336" fmla="*/ 2614954 h 2635682"/>
                <a:gd name="connsiteX337" fmla="*/ 1000082 w 2865903"/>
                <a:gd name="connsiteY337" fmla="*/ 2635622 h 2635682"/>
                <a:gd name="connsiteX338" fmla="*/ 1021476 w 2865903"/>
                <a:gd name="connsiteY338" fmla="*/ 2614954 h 2635682"/>
                <a:gd name="connsiteX339" fmla="*/ 1001472 w 2865903"/>
                <a:gd name="connsiteY339" fmla="*/ 2594286 h 2635682"/>
                <a:gd name="connsiteX340" fmla="*/ 1001472 w 2865903"/>
                <a:gd name="connsiteY340" fmla="*/ 2594286 h 2635682"/>
                <a:gd name="connsiteX341" fmla="*/ 1099435 w 2865903"/>
                <a:gd name="connsiteY341" fmla="*/ 2594286 h 2635682"/>
                <a:gd name="connsiteX342" fmla="*/ 1098105 w 2865903"/>
                <a:gd name="connsiteY342" fmla="*/ 2594286 h 2635682"/>
                <a:gd name="connsiteX343" fmla="*/ 1077377 w 2865903"/>
                <a:gd name="connsiteY343" fmla="*/ 2614954 h 2635682"/>
                <a:gd name="connsiteX344" fmla="*/ 1098045 w 2865903"/>
                <a:gd name="connsiteY344" fmla="*/ 2635622 h 2635682"/>
                <a:gd name="connsiteX345" fmla="*/ 1119438 w 2865903"/>
                <a:gd name="connsiteY345" fmla="*/ 2614954 h 2635682"/>
                <a:gd name="connsiteX346" fmla="*/ 1099435 w 2865903"/>
                <a:gd name="connsiteY346" fmla="*/ 2594286 h 2635682"/>
                <a:gd name="connsiteX347" fmla="*/ 1099435 w 2865903"/>
                <a:gd name="connsiteY347" fmla="*/ 2594286 h 2635682"/>
                <a:gd name="connsiteX348" fmla="*/ 1197458 w 2865903"/>
                <a:gd name="connsiteY348" fmla="*/ 2594286 h 2635682"/>
                <a:gd name="connsiteX349" fmla="*/ 1196068 w 2865903"/>
                <a:gd name="connsiteY349" fmla="*/ 2594286 h 2635682"/>
                <a:gd name="connsiteX350" fmla="*/ 1175400 w 2865903"/>
                <a:gd name="connsiteY350" fmla="*/ 2614954 h 2635682"/>
                <a:gd name="connsiteX351" fmla="*/ 1196068 w 2865903"/>
                <a:gd name="connsiteY351" fmla="*/ 2635622 h 2635682"/>
                <a:gd name="connsiteX352" fmla="*/ 1197458 w 2865903"/>
                <a:gd name="connsiteY352" fmla="*/ 2635622 h 2635682"/>
                <a:gd name="connsiteX353" fmla="*/ 1218127 w 2865903"/>
                <a:gd name="connsiteY353" fmla="*/ 2614954 h 2635682"/>
                <a:gd name="connsiteX354" fmla="*/ 1197458 w 2865903"/>
                <a:gd name="connsiteY354" fmla="*/ 2594286 h 2635682"/>
                <a:gd name="connsiteX355" fmla="*/ 1197458 w 2865903"/>
                <a:gd name="connsiteY355" fmla="*/ 2594286 h 2635682"/>
                <a:gd name="connsiteX356" fmla="*/ 1295420 w 2865903"/>
                <a:gd name="connsiteY356" fmla="*/ 2594286 h 2635682"/>
                <a:gd name="connsiteX357" fmla="*/ 1294031 w 2865903"/>
                <a:gd name="connsiteY357" fmla="*/ 2594286 h 2635682"/>
                <a:gd name="connsiteX358" fmla="*/ 1273362 w 2865903"/>
                <a:gd name="connsiteY358" fmla="*/ 2614954 h 2635682"/>
                <a:gd name="connsiteX359" fmla="*/ 1294031 w 2865903"/>
                <a:gd name="connsiteY359" fmla="*/ 2635622 h 2635682"/>
                <a:gd name="connsiteX360" fmla="*/ 1295420 w 2865903"/>
                <a:gd name="connsiteY360" fmla="*/ 2635622 h 2635682"/>
                <a:gd name="connsiteX361" fmla="*/ 1316089 w 2865903"/>
                <a:gd name="connsiteY361" fmla="*/ 2614954 h 2635682"/>
                <a:gd name="connsiteX362" fmla="*/ 1295420 w 2865903"/>
                <a:gd name="connsiteY362" fmla="*/ 2594286 h 2635682"/>
                <a:gd name="connsiteX363" fmla="*/ 1295420 w 2865903"/>
                <a:gd name="connsiteY363" fmla="*/ 2594286 h 2635682"/>
                <a:gd name="connsiteX364" fmla="*/ 1393383 w 2865903"/>
                <a:gd name="connsiteY364" fmla="*/ 2594286 h 2635682"/>
                <a:gd name="connsiteX365" fmla="*/ 1391993 w 2865903"/>
                <a:gd name="connsiteY365" fmla="*/ 2594286 h 2635682"/>
                <a:gd name="connsiteX366" fmla="*/ 1371265 w 2865903"/>
                <a:gd name="connsiteY366" fmla="*/ 2614954 h 2635682"/>
                <a:gd name="connsiteX367" fmla="*/ 1391993 w 2865903"/>
                <a:gd name="connsiteY367" fmla="*/ 2635622 h 2635682"/>
                <a:gd name="connsiteX368" fmla="*/ 1413326 w 2865903"/>
                <a:gd name="connsiteY368" fmla="*/ 2614954 h 2635682"/>
                <a:gd name="connsiteX369" fmla="*/ 1393383 w 2865903"/>
                <a:gd name="connsiteY369" fmla="*/ 2594286 h 2635682"/>
                <a:gd name="connsiteX370" fmla="*/ 1393383 w 2865903"/>
                <a:gd name="connsiteY370" fmla="*/ 2594286 h 2635682"/>
                <a:gd name="connsiteX371" fmla="*/ 1491346 w 2865903"/>
                <a:gd name="connsiteY371" fmla="*/ 2594286 h 2635682"/>
                <a:gd name="connsiteX372" fmla="*/ 1489956 w 2865903"/>
                <a:gd name="connsiteY372" fmla="*/ 2594286 h 2635682"/>
                <a:gd name="connsiteX373" fmla="*/ 1469287 w 2865903"/>
                <a:gd name="connsiteY373" fmla="*/ 2614954 h 2635682"/>
                <a:gd name="connsiteX374" fmla="*/ 1489956 w 2865903"/>
                <a:gd name="connsiteY374" fmla="*/ 2635622 h 2635682"/>
                <a:gd name="connsiteX375" fmla="*/ 1511349 w 2865903"/>
                <a:gd name="connsiteY375" fmla="*/ 2614954 h 2635682"/>
                <a:gd name="connsiteX376" fmla="*/ 1491346 w 2865903"/>
                <a:gd name="connsiteY376" fmla="*/ 2594286 h 2635682"/>
                <a:gd name="connsiteX377" fmla="*/ 1491346 w 2865903"/>
                <a:gd name="connsiteY377" fmla="*/ 2594286 h 2635682"/>
                <a:gd name="connsiteX378" fmla="*/ 1589369 w 2865903"/>
                <a:gd name="connsiteY378" fmla="*/ 2594286 h 2635682"/>
                <a:gd name="connsiteX379" fmla="*/ 1587979 w 2865903"/>
                <a:gd name="connsiteY379" fmla="*/ 2594286 h 2635682"/>
                <a:gd name="connsiteX380" fmla="*/ 1567310 w 2865903"/>
                <a:gd name="connsiteY380" fmla="*/ 2614954 h 2635682"/>
                <a:gd name="connsiteX381" fmla="*/ 1587979 w 2865903"/>
                <a:gd name="connsiteY381" fmla="*/ 2635622 h 2635682"/>
                <a:gd name="connsiteX382" fmla="*/ 1589369 w 2865903"/>
                <a:gd name="connsiteY382" fmla="*/ 2635622 h 2635682"/>
                <a:gd name="connsiteX383" fmla="*/ 1610037 w 2865903"/>
                <a:gd name="connsiteY383" fmla="*/ 2614954 h 2635682"/>
                <a:gd name="connsiteX384" fmla="*/ 1589369 w 2865903"/>
                <a:gd name="connsiteY384" fmla="*/ 2594286 h 2635682"/>
                <a:gd name="connsiteX385" fmla="*/ 1589369 w 2865903"/>
                <a:gd name="connsiteY385" fmla="*/ 2594286 h 2635682"/>
                <a:gd name="connsiteX386" fmla="*/ 1687331 w 2865903"/>
                <a:gd name="connsiteY386" fmla="*/ 2594286 h 2635682"/>
                <a:gd name="connsiteX387" fmla="*/ 1685941 w 2865903"/>
                <a:gd name="connsiteY387" fmla="*/ 2594286 h 2635682"/>
                <a:gd name="connsiteX388" fmla="*/ 1665273 w 2865903"/>
                <a:gd name="connsiteY388" fmla="*/ 2614954 h 2635682"/>
                <a:gd name="connsiteX389" fmla="*/ 1685941 w 2865903"/>
                <a:gd name="connsiteY389" fmla="*/ 2635622 h 2635682"/>
                <a:gd name="connsiteX390" fmla="*/ 1687331 w 2865903"/>
                <a:gd name="connsiteY390" fmla="*/ 2635622 h 2635682"/>
                <a:gd name="connsiteX391" fmla="*/ 1707999 w 2865903"/>
                <a:gd name="connsiteY391" fmla="*/ 2614954 h 2635682"/>
                <a:gd name="connsiteX392" fmla="*/ 1687331 w 2865903"/>
                <a:gd name="connsiteY392" fmla="*/ 2594286 h 2635682"/>
                <a:gd name="connsiteX393" fmla="*/ 1687331 w 2865903"/>
                <a:gd name="connsiteY393" fmla="*/ 2594286 h 2635682"/>
                <a:gd name="connsiteX394" fmla="*/ 1785294 w 2865903"/>
                <a:gd name="connsiteY394" fmla="*/ 2594286 h 2635682"/>
                <a:gd name="connsiteX395" fmla="*/ 1783904 w 2865903"/>
                <a:gd name="connsiteY395" fmla="*/ 2594286 h 2635682"/>
                <a:gd name="connsiteX396" fmla="*/ 1763236 w 2865903"/>
                <a:gd name="connsiteY396" fmla="*/ 2614954 h 2635682"/>
                <a:gd name="connsiteX397" fmla="*/ 1783904 w 2865903"/>
                <a:gd name="connsiteY397" fmla="*/ 2635622 h 2635682"/>
                <a:gd name="connsiteX398" fmla="*/ 1805297 w 2865903"/>
                <a:gd name="connsiteY398" fmla="*/ 2614954 h 2635682"/>
                <a:gd name="connsiteX399" fmla="*/ 1785294 w 2865903"/>
                <a:gd name="connsiteY399" fmla="*/ 2594286 h 2635682"/>
                <a:gd name="connsiteX400" fmla="*/ 1785294 w 2865903"/>
                <a:gd name="connsiteY400" fmla="*/ 2594286 h 2635682"/>
                <a:gd name="connsiteX401" fmla="*/ 1883256 w 2865903"/>
                <a:gd name="connsiteY401" fmla="*/ 2594286 h 2635682"/>
                <a:gd name="connsiteX402" fmla="*/ 1881866 w 2865903"/>
                <a:gd name="connsiteY402" fmla="*/ 2594286 h 2635682"/>
                <a:gd name="connsiteX403" fmla="*/ 1861198 w 2865903"/>
                <a:gd name="connsiteY403" fmla="*/ 2614954 h 2635682"/>
                <a:gd name="connsiteX404" fmla="*/ 1881866 w 2865903"/>
                <a:gd name="connsiteY404" fmla="*/ 2635622 h 2635682"/>
                <a:gd name="connsiteX405" fmla="*/ 1903260 w 2865903"/>
                <a:gd name="connsiteY405" fmla="*/ 2614954 h 2635682"/>
                <a:gd name="connsiteX406" fmla="*/ 1883256 w 2865903"/>
                <a:gd name="connsiteY406" fmla="*/ 2594286 h 2635682"/>
                <a:gd name="connsiteX407" fmla="*/ 1883256 w 2865903"/>
                <a:gd name="connsiteY407" fmla="*/ 2594286 h 2635682"/>
                <a:gd name="connsiteX408" fmla="*/ 1981219 w 2865903"/>
                <a:gd name="connsiteY408" fmla="*/ 2594286 h 2635682"/>
                <a:gd name="connsiteX409" fmla="*/ 1979829 w 2865903"/>
                <a:gd name="connsiteY409" fmla="*/ 2594286 h 2635682"/>
                <a:gd name="connsiteX410" fmla="*/ 1959161 w 2865903"/>
                <a:gd name="connsiteY410" fmla="*/ 2614954 h 2635682"/>
                <a:gd name="connsiteX411" fmla="*/ 1979829 w 2865903"/>
                <a:gd name="connsiteY411" fmla="*/ 2635622 h 2635682"/>
                <a:gd name="connsiteX412" fmla="*/ 1981219 w 2865903"/>
                <a:gd name="connsiteY412" fmla="*/ 2635622 h 2635682"/>
                <a:gd name="connsiteX413" fmla="*/ 2001887 w 2865903"/>
                <a:gd name="connsiteY413" fmla="*/ 2614954 h 2635682"/>
                <a:gd name="connsiteX414" fmla="*/ 1981219 w 2865903"/>
                <a:gd name="connsiteY414" fmla="*/ 2594286 h 2635682"/>
                <a:gd name="connsiteX415" fmla="*/ 1981219 w 2865903"/>
                <a:gd name="connsiteY415" fmla="*/ 2594286 h 2635682"/>
                <a:gd name="connsiteX416" fmla="*/ 2079182 w 2865903"/>
                <a:gd name="connsiteY416" fmla="*/ 2594286 h 2635682"/>
                <a:gd name="connsiteX417" fmla="*/ 2077792 w 2865903"/>
                <a:gd name="connsiteY417" fmla="*/ 2594286 h 2635682"/>
                <a:gd name="connsiteX418" fmla="*/ 2057123 w 2865903"/>
                <a:gd name="connsiteY418" fmla="*/ 2614954 h 2635682"/>
                <a:gd name="connsiteX419" fmla="*/ 2077792 w 2865903"/>
                <a:gd name="connsiteY419" fmla="*/ 2635622 h 2635682"/>
                <a:gd name="connsiteX420" fmla="*/ 2079182 w 2865903"/>
                <a:gd name="connsiteY420" fmla="*/ 2635622 h 2635682"/>
                <a:gd name="connsiteX421" fmla="*/ 2099850 w 2865903"/>
                <a:gd name="connsiteY421" fmla="*/ 2614954 h 2635682"/>
                <a:gd name="connsiteX422" fmla="*/ 2079182 w 2865903"/>
                <a:gd name="connsiteY422" fmla="*/ 2594286 h 2635682"/>
                <a:gd name="connsiteX423" fmla="*/ 2079182 w 2865903"/>
                <a:gd name="connsiteY423" fmla="*/ 2594286 h 2635682"/>
                <a:gd name="connsiteX424" fmla="*/ 2177205 w 2865903"/>
                <a:gd name="connsiteY424" fmla="*/ 2594286 h 2635682"/>
                <a:gd name="connsiteX425" fmla="*/ 2175815 w 2865903"/>
                <a:gd name="connsiteY425" fmla="*/ 2594286 h 2635682"/>
                <a:gd name="connsiteX426" fmla="*/ 2155146 w 2865903"/>
                <a:gd name="connsiteY426" fmla="*/ 2614954 h 2635682"/>
                <a:gd name="connsiteX427" fmla="*/ 2175815 w 2865903"/>
                <a:gd name="connsiteY427" fmla="*/ 2635622 h 2635682"/>
                <a:gd name="connsiteX428" fmla="*/ 2197208 w 2865903"/>
                <a:gd name="connsiteY428" fmla="*/ 2614954 h 2635682"/>
                <a:gd name="connsiteX429" fmla="*/ 2177205 w 2865903"/>
                <a:gd name="connsiteY429" fmla="*/ 2594286 h 2635682"/>
                <a:gd name="connsiteX430" fmla="*/ 2177205 w 2865903"/>
                <a:gd name="connsiteY430" fmla="*/ 2594286 h 2635682"/>
                <a:gd name="connsiteX431" fmla="*/ 2275167 w 2865903"/>
                <a:gd name="connsiteY431" fmla="*/ 2594286 h 2635682"/>
                <a:gd name="connsiteX432" fmla="*/ 2273777 w 2865903"/>
                <a:gd name="connsiteY432" fmla="*/ 2594286 h 2635682"/>
                <a:gd name="connsiteX433" fmla="*/ 2253109 w 2865903"/>
                <a:gd name="connsiteY433" fmla="*/ 2614954 h 2635682"/>
                <a:gd name="connsiteX434" fmla="*/ 2273777 w 2865903"/>
                <a:gd name="connsiteY434" fmla="*/ 2635622 h 2635682"/>
                <a:gd name="connsiteX435" fmla="*/ 2295171 w 2865903"/>
                <a:gd name="connsiteY435" fmla="*/ 2614954 h 2635682"/>
                <a:gd name="connsiteX436" fmla="*/ 2275167 w 2865903"/>
                <a:gd name="connsiteY436" fmla="*/ 2594286 h 2635682"/>
                <a:gd name="connsiteX437" fmla="*/ 2275167 w 2865903"/>
                <a:gd name="connsiteY437" fmla="*/ 2594286 h 2635682"/>
                <a:gd name="connsiteX438" fmla="*/ 2373130 w 2865903"/>
                <a:gd name="connsiteY438" fmla="*/ 2594286 h 2635682"/>
                <a:gd name="connsiteX439" fmla="*/ 2371739 w 2865903"/>
                <a:gd name="connsiteY439" fmla="*/ 2594286 h 2635682"/>
                <a:gd name="connsiteX440" fmla="*/ 2351072 w 2865903"/>
                <a:gd name="connsiteY440" fmla="*/ 2614954 h 2635682"/>
                <a:gd name="connsiteX441" fmla="*/ 2371739 w 2865903"/>
                <a:gd name="connsiteY441" fmla="*/ 2635622 h 2635682"/>
                <a:gd name="connsiteX442" fmla="*/ 2393133 w 2865903"/>
                <a:gd name="connsiteY442" fmla="*/ 2614954 h 2635682"/>
                <a:gd name="connsiteX443" fmla="*/ 2373130 w 2865903"/>
                <a:gd name="connsiteY443" fmla="*/ 2594286 h 2635682"/>
                <a:gd name="connsiteX444" fmla="*/ 2373130 w 2865903"/>
                <a:gd name="connsiteY444" fmla="*/ 2594286 h 263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</a:cxnLst>
              <a:rect l="l" t="t" r="r" b="b"/>
              <a:pathLst>
                <a:path w="2865903" h="2635682">
                  <a:moveTo>
                    <a:pt x="2845236" y="1190720"/>
                  </a:moveTo>
                  <a:cubicBezTo>
                    <a:pt x="2856658" y="1190720"/>
                    <a:pt x="2865904" y="1181473"/>
                    <a:pt x="2865904" y="1170052"/>
                  </a:cubicBezTo>
                  <a:lnTo>
                    <a:pt x="2865904" y="1168661"/>
                  </a:lnTo>
                  <a:cubicBezTo>
                    <a:pt x="2865904" y="1141466"/>
                    <a:pt x="2824507" y="1141466"/>
                    <a:pt x="2824507" y="1168661"/>
                  </a:cubicBezTo>
                  <a:lnTo>
                    <a:pt x="2824507" y="1170052"/>
                  </a:lnTo>
                  <a:cubicBezTo>
                    <a:pt x="2824567" y="1181473"/>
                    <a:pt x="2833814" y="1190720"/>
                    <a:pt x="2845236" y="1190720"/>
                  </a:cubicBezTo>
                  <a:lnTo>
                    <a:pt x="2845236" y="1190720"/>
                  </a:lnTo>
                  <a:close/>
                  <a:moveTo>
                    <a:pt x="2471092" y="41336"/>
                  </a:moveTo>
                  <a:lnTo>
                    <a:pt x="2472482" y="41336"/>
                  </a:lnTo>
                  <a:cubicBezTo>
                    <a:pt x="2483904" y="41336"/>
                    <a:pt x="2493151" y="32090"/>
                    <a:pt x="2493151" y="20668"/>
                  </a:cubicBezTo>
                  <a:cubicBezTo>
                    <a:pt x="2493151" y="9246"/>
                    <a:pt x="2483904" y="0"/>
                    <a:pt x="2472482" y="0"/>
                  </a:cubicBezTo>
                  <a:lnTo>
                    <a:pt x="2471092" y="0"/>
                  </a:lnTo>
                  <a:cubicBezTo>
                    <a:pt x="2459670" y="0"/>
                    <a:pt x="2450424" y="9246"/>
                    <a:pt x="2450424" y="20668"/>
                  </a:cubicBezTo>
                  <a:cubicBezTo>
                    <a:pt x="2450363" y="32030"/>
                    <a:pt x="2459670" y="41336"/>
                    <a:pt x="2471092" y="41336"/>
                  </a:cubicBezTo>
                  <a:lnTo>
                    <a:pt x="2471092" y="41336"/>
                  </a:lnTo>
                  <a:close/>
                  <a:moveTo>
                    <a:pt x="2373069" y="41336"/>
                  </a:moveTo>
                  <a:lnTo>
                    <a:pt x="2374459" y="41336"/>
                  </a:lnTo>
                  <a:cubicBezTo>
                    <a:pt x="2385881" y="41336"/>
                    <a:pt x="2395127" y="32090"/>
                    <a:pt x="2395127" y="20668"/>
                  </a:cubicBezTo>
                  <a:cubicBezTo>
                    <a:pt x="2395127" y="9246"/>
                    <a:pt x="2385881" y="0"/>
                    <a:pt x="2374459" y="0"/>
                  </a:cubicBezTo>
                  <a:lnTo>
                    <a:pt x="2373069" y="0"/>
                  </a:lnTo>
                  <a:cubicBezTo>
                    <a:pt x="2361647" y="0"/>
                    <a:pt x="2352401" y="9246"/>
                    <a:pt x="2352401" y="20668"/>
                  </a:cubicBezTo>
                  <a:cubicBezTo>
                    <a:pt x="2352401" y="32030"/>
                    <a:pt x="2361708" y="41336"/>
                    <a:pt x="2373069" y="41336"/>
                  </a:cubicBezTo>
                  <a:lnTo>
                    <a:pt x="2373069" y="41336"/>
                  </a:lnTo>
                  <a:close/>
                  <a:moveTo>
                    <a:pt x="2569780" y="49737"/>
                  </a:moveTo>
                  <a:cubicBezTo>
                    <a:pt x="2579389" y="49737"/>
                    <a:pt x="2588031" y="43029"/>
                    <a:pt x="2590025" y="33238"/>
                  </a:cubicBezTo>
                  <a:cubicBezTo>
                    <a:pt x="2592321" y="22058"/>
                    <a:pt x="2585130" y="11120"/>
                    <a:pt x="2573950" y="8823"/>
                  </a:cubicBezTo>
                  <a:cubicBezTo>
                    <a:pt x="2562830" y="6466"/>
                    <a:pt x="2551288" y="13477"/>
                    <a:pt x="2548870" y="24536"/>
                  </a:cubicBezTo>
                  <a:cubicBezTo>
                    <a:pt x="2546453" y="35595"/>
                    <a:pt x="2552738" y="46413"/>
                    <a:pt x="2563797" y="48951"/>
                  </a:cubicBezTo>
                  <a:cubicBezTo>
                    <a:pt x="2563918" y="48951"/>
                    <a:pt x="2565429" y="49314"/>
                    <a:pt x="2565550" y="49314"/>
                  </a:cubicBezTo>
                  <a:cubicBezTo>
                    <a:pt x="2567061" y="49616"/>
                    <a:pt x="2568450" y="49737"/>
                    <a:pt x="2569780" y="49737"/>
                  </a:cubicBezTo>
                  <a:lnTo>
                    <a:pt x="2569780" y="49737"/>
                  </a:lnTo>
                  <a:close/>
                  <a:moveTo>
                    <a:pt x="2661155" y="84123"/>
                  </a:moveTo>
                  <a:cubicBezTo>
                    <a:pt x="2668588" y="84123"/>
                    <a:pt x="2675720" y="80135"/>
                    <a:pt x="2679406" y="73185"/>
                  </a:cubicBezTo>
                  <a:cubicBezTo>
                    <a:pt x="2684785" y="63093"/>
                    <a:pt x="2680977" y="50583"/>
                    <a:pt x="2670885" y="45204"/>
                  </a:cubicBezTo>
                  <a:cubicBezTo>
                    <a:pt x="2660914" y="39705"/>
                    <a:pt x="2647800" y="43089"/>
                    <a:pt x="2642300" y="53061"/>
                  </a:cubicBezTo>
                  <a:cubicBezTo>
                    <a:pt x="2636801" y="63093"/>
                    <a:pt x="2639943" y="75421"/>
                    <a:pt x="2649975" y="80920"/>
                  </a:cubicBezTo>
                  <a:lnTo>
                    <a:pt x="2651425" y="81706"/>
                  </a:lnTo>
                  <a:cubicBezTo>
                    <a:pt x="2654508" y="83338"/>
                    <a:pt x="2657892" y="84123"/>
                    <a:pt x="2661155" y="84123"/>
                  </a:cubicBezTo>
                  <a:lnTo>
                    <a:pt x="2661155" y="84123"/>
                  </a:lnTo>
                  <a:close/>
                  <a:moveTo>
                    <a:pt x="2739598" y="142321"/>
                  </a:moveTo>
                  <a:cubicBezTo>
                    <a:pt x="2745097" y="142321"/>
                    <a:pt x="2750597" y="140145"/>
                    <a:pt x="2754646" y="135794"/>
                  </a:cubicBezTo>
                  <a:cubicBezTo>
                    <a:pt x="2762502" y="127454"/>
                    <a:pt x="2762079" y="114400"/>
                    <a:pt x="2753740" y="106544"/>
                  </a:cubicBezTo>
                  <a:cubicBezTo>
                    <a:pt x="2745460" y="98809"/>
                    <a:pt x="2732104" y="98627"/>
                    <a:pt x="2724187" y="106725"/>
                  </a:cubicBezTo>
                  <a:cubicBezTo>
                    <a:pt x="2716331" y="114824"/>
                    <a:pt x="2715969" y="127273"/>
                    <a:pt x="2723946" y="135250"/>
                  </a:cubicBezTo>
                  <a:cubicBezTo>
                    <a:pt x="2724127" y="135371"/>
                    <a:pt x="2725215" y="136519"/>
                    <a:pt x="2725396" y="136640"/>
                  </a:cubicBezTo>
                  <a:cubicBezTo>
                    <a:pt x="2729445" y="140447"/>
                    <a:pt x="2734521" y="142321"/>
                    <a:pt x="2739598" y="142321"/>
                  </a:cubicBezTo>
                  <a:lnTo>
                    <a:pt x="2739598" y="142321"/>
                  </a:lnTo>
                  <a:close/>
                  <a:moveTo>
                    <a:pt x="2799186" y="219676"/>
                  </a:moveTo>
                  <a:cubicBezTo>
                    <a:pt x="2802690" y="219676"/>
                    <a:pt x="2806256" y="218769"/>
                    <a:pt x="2809519" y="216896"/>
                  </a:cubicBezTo>
                  <a:cubicBezTo>
                    <a:pt x="2819431" y="211154"/>
                    <a:pt x="2822814" y="198524"/>
                    <a:pt x="2817134" y="188613"/>
                  </a:cubicBezTo>
                  <a:cubicBezTo>
                    <a:pt x="2811453" y="178702"/>
                    <a:pt x="2798460" y="174713"/>
                    <a:pt x="2788549" y="180394"/>
                  </a:cubicBezTo>
                  <a:cubicBezTo>
                    <a:pt x="2778638" y="186074"/>
                    <a:pt x="2774952" y="198161"/>
                    <a:pt x="2780572" y="208072"/>
                  </a:cubicBezTo>
                  <a:lnTo>
                    <a:pt x="2781297" y="209281"/>
                  </a:lnTo>
                  <a:cubicBezTo>
                    <a:pt x="2785044" y="215989"/>
                    <a:pt x="2791994" y="219676"/>
                    <a:pt x="2799186" y="219676"/>
                  </a:cubicBezTo>
                  <a:lnTo>
                    <a:pt x="2799186" y="219676"/>
                  </a:lnTo>
                  <a:close/>
                  <a:moveTo>
                    <a:pt x="2835083" y="310446"/>
                  </a:moveTo>
                  <a:cubicBezTo>
                    <a:pt x="2836654" y="310446"/>
                    <a:pt x="2838286" y="310265"/>
                    <a:pt x="2839918" y="309903"/>
                  </a:cubicBezTo>
                  <a:cubicBezTo>
                    <a:pt x="2851037" y="307244"/>
                    <a:pt x="2857866" y="296063"/>
                    <a:pt x="2855267" y="285004"/>
                  </a:cubicBezTo>
                  <a:cubicBezTo>
                    <a:pt x="2855267" y="285004"/>
                    <a:pt x="2854905" y="283614"/>
                    <a:pt x="2854905" y="283554"/>
                  </a:cubicBezTo>
                  <a:cubicBezTo>
                    <a:pt x="2852185" y="272494"/>
                    <a:pt x="2841065" y="265665"/>
                    <a:pt x="2829946" y="268324"/>
                  </a:cubicBezTo>
                  <a:cubicBezTo>
                    <a:pt x="2818826" y="271044"/>
                    <a:pt x="2811997" y="282164"/>
                    <a:pt x="2814717" y="293283"/>
                  </a:cubicBezTo>
                  <a:lnTo>
                    <a:pt x="2834841" y="288388"/>
                  </a:lnTo>
                  <a:lnTo>
                    <a:pt x="2815019" y="294553"/>
                  </a:lnTo>
                  <a:cubicBezTo>
                    <a:pt x="2817195" y="304041"/>
                    <a:pt x="2825715" y="310446"/>
                    <a:pt x="2835083" y="310446"/>
                  </a:cubicBezTo>
                  <a:lnTo>
                    <a:pt x="2835083" y="310446"/>
                  </a:lnTo>
                  <a:close/>
                  <a:moveTo>
                    <a:pt x="2844933" y="407623"/>
                  </a:moveTo>
                  <a:cubicBezTo>
                    <a:pt x="2856355" y="407623"/>
                    <a:pt x="2865662" y="398377"/>
                    <a:pt x="2865662" y="386955"/>
                  </a:cubicBezTo>
                  <a:lnTo>
                    <a:pt x="2865662" y="385565"/>
                  </a:lnTo>
                  <a:cubicBezTo>
                    <a:pt x="2865662" y="374143"/>
                    <a:pt x="2856416" y="364897"/>
                    <a:pt x="2844994" y="364897"/>
                  </a:cubicBezTo>
                  <a:cubicBezTo>
                    <a:pt x="2833572" y="364897"/>
                    <a:pt x="2824325" y="374143"/>
                    <a:pt x="2824325" y="385565"/>
                  </a:cubicBezTo>
                  <a:lnTo>
                    <a:pt x="2824325" y="386955"/>
                  </a:lnTo>
                  <a:cubicBezTo>
                    <a:pt x="2824265" y="398377"/>
                    <a:pt x="2833572" y="407623"/>
                    <a:pt x="2844933" y="407623"/>
                  </a:cubicBezTo>
                  <a:lnTo>
                    <a:pt x="2844933" y="407623"/>
                  </a:lnTo>
                  <a:close/>
                  <a:moveTo>
                    <a:pt x="2844933" y="505586"/>
                  </a:moveTo>
                  <a:cubicBezTo>
                    <a:pt x="2856355" y="505586"/>
                    <a:pt x="2865662" y="496340"/>
                    <a:pt x="2865662" y="484918"/>
                  </a:cubicBezTo>
                  <a:lnTo>
                    <a:pt x="2865662" y="483528"/>
                  </a:lnTo>
                  <a:cubicBezTo>
                    <a:pt x="2865662" y="472106"/>
                    <a:pt x="2856416" y="462860"/>
                    <a:pt x="2844994" y="462860"/>
                  </a:cubicBezTo>
                  <a:cubicBezTo>
                    <a:pt x="2833572" y="462860"/>
                    <a:pt x="2824325" y="472106"/>
                    <a:pt x="2824325" y="483528"/>
                  </a:cubicBezTo>
                  <a:lnTo>
                    <a:pt x="2824325" y="484918"/>
                  </a:lnTo>
                  <a:cubicBezTo>
                    <a:pt x="2824265" y="496340"/>
                    <a:pt x="2833572" y="505586"/>
                    <a:pt x="2844933" y="505586"/>
                  </a:cubicBezTo>
                  <a:lnTo>
                    <a:pt x="2844933" y="505586"/>
                  </a:lnTo>
                  <a:close/>
                  <a:moveTo>
                    <a:pt x="2844933" y="603549"/>
                  </a:moveTo>
                  <a:cubicBezTo>
                    <a:pt x="2856355" y="603549"/>
                    <a:pt x="2865662" y="594302"/>
                    <a:pt x="2865662" y="582880"/>
                  </a:cubicBezTo>
                  <a:lnTo>
                    <a:pt x="2865662" y="581490"/>
                  </a:lnTo>
                  <a:cubicBezTo>
                    <a:pt x="2865662" y="570069"/>
                    <a:pt x="2856416" y="560822"/>
                    <a:pt x="2844994" y="560822"/>
                  </a:cubicBezTo>
                  <a:cubicBezTo>
                    <a:pt x="2833572" y="560822"/>
                    <a:pt x="2824325" y="570069"/>
                    <a:pt x="2824325" y="581490"/>
                  </a:cubicBezTo>
                  <a:lnTo>
                    <a:pt x="2824325" y="582880"/>
                  </a:lnTo>
                  <a:cubicBezTo>
                    <a:pt x="2824265" y="594302"/>
                    <a:pt x="2833572" y="603549"/>
                    <a:pt x="2844933" y="603549"/>
                  </a:cubicBezTo>
                  <a:lnTo>
                    <a:pt x="2844933" y="603549"/>
                  </a:lnTo>
                  <a:close/>
                  <a:moveTo>
                    <a:pt x="2844933" y="701511"/>
                  </a:moveTo>
                  <a:cubicBezTo>
                    <a:pt x="2856355" y="701511"/>
                    <a:pt x="2865662" y="692265"/>
                    <a:pt x="2865662" y="680843"/>
                  </a:cubicBezTo>
                  <a:lnTo>
                    <a:pt x="2865662" y="679453"/>
                  </a:lnTo>
                  <a:cubicBezTo>
                    <a:pt x="2865662" y="668031"/>
                    <a:pt x="2856416" y="658785"/>
                    <a:pt x="2844994" y="658785"/>
                  </a:cubicBezTo>
                  <a:cubicBezTo>
                    <a:pt x="2833572" y="658785"/>
                    <a:pt x="2824325" y="668031"/>
                    <a:pt x="2824325" y="679453"/>
                  </a:cubicBezTo>
                  <a:lnTo>
                    <a:pt x="2824325" y="680843"/>
                  </a:lnTo>
                  <a:cubicBezTo>
                    <a:pt x="2824265" y="692265"/>
                    <a:pt x="2833572" y="701572"/>
                    <a:pt x="2844933" y="701511"/>
                  </a:cubicBezTo>
                  <a:lnTo>
                    <a:pt x="2844933" y="701511"/>
                  </a:lnTo>
                  <a:close/>
                  <a:moveTo>
                    <a:pt x="2844933" y="799534"/>
                  </a:moveTo>
                  <a:cubicBezTo>
                    <a:pt x="2856355" y="799534"/>
                    <a:pt x="2865662" y="790288"/>
                    <a:pt x="2865662" y="778866"/>
                  </a:cubicBezTo>
                  <a:cubicBezTo>
                    <a:pt x="2865662" y="767444"/>
                    <a:pt x="2856416" y="757473"/>
                    <a:pt x="2844994" y="757473"/>
                  </a:cubicBezTo>
                  <a:cubicBezTo>
                    <a:pt x="2833572" y="757473"/>
                    <a:pt x="2824325" y="766054"/>
                    <a:pt x="2824325" y="777476"/>
                  </a:cubicBezTo>
                  <a:lnTo>
                    <a:pt x="2824325" y="778866"/>
                  </a:lnTo>
                  <a:cubicBezTo>
                    <a:pt x="2824265" y="790227"/>
                    <a:pt x="2833572" y="799534"/>
                    <a:pt x="2844933" y="799534"/>
                  </a:cubicBezTo>
                  <a:lnTo>
                    <a:pt x="2844933" y="799534"/>
                  </a:lnTo>
                  <a:close/>
                  <a:moveTo>
                    <a:pt x="2844933" y="897497"/>
                  </a:moveTo>
                  <a:cubicBezTo>
                    <a:pt x="2856355" y="897497"/>
                    <a:pt x="2865662" y="888190"/>
                    <a:pt x="2865662" y="876829"/>
                  </a:cubicBezTo>
                  <a:cubicBezTo>
                    <a:pt x="2865662" y="865407"/>
                    <a:pt x="2856416" y="855435"/>
                    <a:pt x="2844994" y="855435"/>
                  </a:cubicBezTo>
                  <a:cubicBezTo>
                    <a:pt x="2833572" y="855435"/>
                    <a:pt x="2824325" y="864017"/>
                    <a:pt x="2824325" y="875439"/>
                  </a:cubicBezTo>
                  <a:lnTo>
                    <a:pt x="2824325" y="876829"/>
                  </a:lnTo>
                  <a:cubicBezTo>
                    <a:pt x="2824265" y="888190"/>
                    <a:pt x="2833572" y="897497"/>
                    <a:pt x="2844933" y="897497"/>
                  </a:cubicBezTo>
                  <a:lnTo>
                    <a:pt x="2844933" y="897497"/>
                  </a:lnTo>
                  <a:close/>
                  <a:moveTo>
                    <a:pt x="2844933" y="995459"/>
                  </a:moveTo>
                  <a:cubicBezTo>
                    <a:pt x="2856355" y="995459"/>
                    <a:pt x="2865662" y="986213"/>
                    <a:pt x="2865662" y="974791"/>
                  </a:cubicBezTo>
                  <a:cubicBezTo>
                    <a:pt x="2865662" y="963369"/>
                    <a:pt x="2856416" y="953398"/>
                    <a:pt x="2844994" y="953398"/>
                  </a:cubicBezTo>
                  <a:cubicBezTo>
                    <a:pt x="2833572" y="953398"/>
                    <a:pt x="2824325" y="961979"/>
                    <a:pt x="2824325" y="973401"/>
                  </a:cubicBezTo>
                  <a:lnTo>
                    <a:pt x="2824325" y="974791"/>
                  </a:lnTo>
                  <a:cubicBezTo>
                    <a:pt x="2824265" y="986213"/>
                    <a:pt x="2833572" y="995459"/>
                    <a:pt x="2844933" y="995459"/>
                  </a:cubicBezTo>
                  <a:lnTo>
                    <a:pt x="2844933" y="995459"/>
                  </a:lnTo>
                  <a:close/>
                  <a:moveTo>
                    <a:pt x="2844933" y="1093422"/>
                  </a:moveTo>
                  <a:cubicBezTo>
                    <a:pt x="2856355" y="1093422"/>
                    <a:pt x="2865662" y="1084176"/>
                    <a:pt x="2865662" y="1072754"/>
                  </a:cubicBezTo>
                  <a:lnTo>
                    <a:pt x="2865662" y="1071364"/>
                  </a:lnTo>
                  <a:cubicBezTo>
                    <a:pt x="2865662" y="1059942"/>
                    <a:pt x="2856416" y="1050696"/>
                    <a:pt x="2844994" y="1050696"/>
                  </a:cubicBezTo>
                  <a:cubicBezTo>
                    <a:pt x="2833572" y="1050696"/>
                    <a:pt x="2824325" y="1059942"/>
                    <a:pt x="2824325" y="1071364"/>
                  </a:cubicBezTo>
                  <a:lnTo>
                    <a:pt x="2824325" y="1072754"/>
                  </a:lnTo>
                  <a:cubicBezTo>
                    <a:pt x="2824265" y="1084176"/>
                    <a:pt x="2833572" y="1093422"/>
                    <a:pt x="2844933" y="1093422"/>
                  </a:cubicBezTo>
                  <a:lnTo>
                    <a:pt x="2844933" y="1093422"/>
                  </a:lnTo>
                  <a:close/>
                  <a:moveTo>
                    <a:pt x="2845236" y="1288682"/>
                  </a:moveTo>
                  <a:cubicBezTo>
                    <a:pt x="2856658" y="1288682"/>
                    <a:pt x="2865904" y="1279436"/>
                    <a:pt x="2865904" y="1268014"/>
                  </a:cubicBezTo>
                  <a:lnTo>
                    <a:pt x="2865904" y="1266624"/>
                  </a:lnTo>
                  <a:cubicBezTo>
                    <a:pt x="2865904" y="1255202"/>
                    <a:pt x="2856658" y="1245956"/>
                    <a:pt x="2845236" y="1245956"/>
                  </a:cubicBezTo>
                  <a:cubicBezTo>
                    <a:pt x="2833814" y="1245956"/>
                    <a:pt x="2824567" y="1255202"/>
                    <a:pt x="2824567" y="1266624"/>
                  </a:cubicBezTo>
                  <a:lnTo>
                    <a:pt x="2824567" y="1268014"/>
                  </a:lnTo>
                  <a:cubicBezTo>
                    <a:pt x="2824567" y="1279436"/>
                    <a:pt x="2833814" y="1288682"/>
                    <a:pt x="2845236" y="1288682"/>
                  </a:cubicBezTo>
                  <a:lnTo>
                    <a:pt x="2845236" y="1288682"/>
                  </a:lnTo>
                  <a:close/>
                  <a:moveTo>
                    <a:pt x="2845236" y="1386705"/>
                  </a:moveTo>
                  <a:cubicBezTo>
                    <a:pt x="2856658" y="1386705"/>
                    <a:pt x="2865904" y="1377459"/>
                    <a:pt x="2865904" y="1366037"/>
                  </a:cubicBezTo>
                  <a:lnTo>
                    <a:pt x="2865904" y="1364647"/>
                  </a:lnTo>
                  <a:cubicBezTo>
                    <a:pt x="2865904" y="1353225"/>
                    <a:pt x="2856658" y="1343979"/>
                    <a:pt x="2845236" y="1343979"/>
                  </a:cubicBezTo>
                  <a:cubicBezTo>
                    <a:pt x="2833814" y="1343979"/>
                    <a:pt x="2824567" y="1353225"/>
                    <a:pt x="2824567" y="1364647"/>
                  </a:cubicBezTo>
                  <a:lnTo>
                    <a:pt x="2824567" y="1366037"/>
                  </a:lnTo>
                  <a:cubicBezTo>
                    <a:pt x="2824567" y="1377399"/>
                    <a:pt x="2833814" y="1386705"/>
                    <a:pt x="2845236" y="1386705"/>
                  </a:cubicBezTo>
                  <a:lnTo>
                    <a:pt x="2845236" y="1386705"/>
                  </a:lnTo>
                  <a:close/>
                  <a:moveTo>
                    <a:pt x="2845236" y="1484668"/>
                  </a:moveTo>
                  <a:cubicBezTo>
                    <a:pt x="2856658" y="1484668"/>
                    <a:pt x="2865904" y="1475422"/>
                    <a:pt x="2865904" y="1464000"/>
                  </a:cubicBezTo>
                  <a:lnTo>
                    <a:pt x="2865904" y="1462610"/>
                  </a:lnTo>
                  <a:cubicBezTo>
                    <a:pt x="2865904" y="1451188"/>
                    <a:pt x="2856658" y="1441941"/>
                    <a:pt x="2845236" y="1441941"/>
                  </a:cubicBezTo>
                  <a:cubicBezTo>
                    <a:pt x="2833814" y="1441941"/>
                    <a:pt x="2824567" y="1451188"/>
                    <a:pt x="2824567" y="1462610"/>
                  </a:cubicBezTo>
                  <a:lnTo>
                    <a:pt x="2824567" y="1464000"/>
                  </a:lnTo>
                  <a:cubicBezTo>
                    <a:pt x="2824567" y="1475361"/>
                    <a:pt x="2833814" y="1484668"/>
                    <a:pt x="2845236" y="1484668"/>
                  </a:cubicBezTo>
                  <a:lnTo>
                    <a:pt x="2845236" y="1484668"/>
                  </a:lnTo>
                  <a:close/>
                  <a:moveTo>
                    <a:pt x="2471395" y="2593319"/>
                  </a:moveTo>
                  <a:lnTo>
                    <a:pt x="2472785" y="2593319"/>
                  </a:lnTo>
                  <a:cubicBezTo>
                    <a:pt x="2484207" y="2593319"/>
                    <a:pt x="2493452" y="2602565"/>
                    <a:pt x="2493452" y="2613987"/>
                  </a:cubicBezTo>
                  <a:cubicBezTo>
                    <a:pt x="2493452" y="2625409"/>
                    <a:pt x="2484207" y="2634656"/>
                    <a:pt x="2472785" y="2634656"/>
                  </a:cubicBezTo>
                  <a:lnTo>
                    <a:pt x="2471395" y="2634656"/>
                  </a:lnTo>
                  <a:cubicBezTo>
                    <a:pt x="2459973" y="2634656"/>
                    <a:pt x="2450726" y="2625409"/>
                    <a:pt x="2450726" y="2613987"/>
                  </a:cubicBezTo>
                  <a:cubicBezTo>
                    <a:pt x="2450666" y="2602565"/>
                    <a:pt x="2459973" y="2593319"/>
                    <a:pt x="2471395" y="2593319"/>
                  </a:cubicBezTo>
                  <a:lnTo>
                    <a:pt x="2471395" y="2593319"/>
                  </a:lnTo>
                  <a:close/>
                  <a:moveTo>
                    <a:pt x="2570143" y="2584859"/>
                  </a:moveTo>
                  <a:cubicBezTo>
                    <a:pt x="2579751" y="2584859"/>
                    <a:pt x="2588333" y="2591627"/>
                    <a:pt x="2590388" y="2601417"/>
                  </a:cubicBezTo>
                  <a:cubicBezTo>
                    <a:pt x="2592684" y="2612597"/>
                    <a:pt x="2585492" y="2623536"/>
                    <a:pt x="2574312" y="2625832"/>
                  </a:cubicBezTo>
                  <a:cubicBezTo>
                    <a:pt x="2563193" y="2628189"/>
                    <a:pt x="2551650" y="2621179"/>
                    <a:pt x="2549232" y="2610120"/>
                  </a:cubicBezTo>
                  <a:cubicBezTo>
                    <a:pt x="2546816" y="2599060"/>
                    <a:pt x="2553161" y="2588243"/>
                    <a:pt x="2564220" y="2585704"/>
                  </a:cubicBezTo>
                  <a:cubicBezTo>
                    <a:pt x="2564341" y="2585644"/>
                    <a:pt x="2565851" y="2585342"/>
                    <a:pt x="2565972" y="2585342"/>
                  </a:cubicBezTo>
                  <a:cubicBezTo>
                    <a:pt x="2567303" y="2585040"/>
                    <a:pt x="2568753" y="2584859"/>
                    <a:pt x="2570143" y="2584859"/>
                  </a:cubicBezTo>
                  <a:lnTo>
                    <a:pt x="2570143" y="2584859"/>
                  </a:lnTo>
                  <a:close/>
                  <a:moveTo>
                    <a:pt x="2661458" y="2550472"/>
                  </a:moveTo>
                  <a:cubicBezTo>
                    <a:pt x="2668830" y="2550472"/>
                    <a:pt x="2676022" y="2554460"/>
                    <a:pt x="2679709" y="2561410"/>
                  </a:cubicBezTo>
                  <a:cubicBezTo>
                    <a:pt x="2685087" y="2571503"/>
                    <a:pt x="2681280" y="2584012"/>
                    <a:pt x="2671187" y="2589391"/>
                  </a:cubicBezTo>
                  <a:cubicBezTo>
                    <a:pt x="2661216" y="2594890"/>
                    <a:pt x="2648102" y="2591506"/>
                    <a:pt x="2642602" y="2581474"/>
                  </a:cubicBezTo>
                  <a:cubicBezTo>
                    <a:pt x="2637103" y="2571442"/>
                    <a:pt x="2640245" y="2559174"/>
                    <a:pt x="2650278" y="2553675"/>
                  </a:cubicBezTo>
                  <a:lnTo>
                    <a:pt x="2651728" y="2552889"/>
                  </a:lnTo>
                  <a:cubicBezTo>
                    <a:pt x="2654871" y="2551318"/>
                    <a:pt x="2658194" y="2550472"/>
                    <a:pt x="2661458" y="2550472"/>
                  </a:cubicBezTo>
                  <a:lnTo>
                    <a:pt x="2661458" y="2550472"/>
                  </a:lnTo>
                  <a:close/>
                  <a:moveTo>
                    <a:pt x="2739900" y="2492335"/>
                  </a:moveTo>
                  <a:cubicBezTo>
                    <a:pt x="2745400" y="2492335"/>
                    <a:pt x="2750899" y="2494510"/>
                    <a:pt x="2755008" y="2498862"/>
                  </a:cubicBezTo>
                  <a:cubicBezTo>
                    <a:pt x="2762805" y="2507201"/>
                    <a:pt x="2762442" y="2520255"/>
                    <a:pt x="2754102" y="2528111"/>
                  </a:cubicBezTo>
                  <a:cubicBezTo>
                    <a:pt x="2745822" y="2535847"/>
                    <a:pt x="2732467" y="2536028"/>
                    <a:pt x="2724610" y="2527930"/>
                  </a:cubicBezTo>
                  <a:cubicBezTo>
                    <a:pt x="2716754" y="2519832"/>
                    <a:pt x="2716391" y="2507383"/>
                    <a:pt x="2724369" y="2499345"/>
                  </a:cubicBezTo>
                  <a:cubicBezTo>
                    <a:pt x="2724489" y="2499224"/>
                    <a:pt x="2725638" y="2498076"/>
                    <a:pt x="2725819" y="2497955"/>
                  </a:cubicBezTo>
                  <a:cubicBezTo>
                    <a:pt x="2729687" y="2494208"/>
                    <a:pt x="2734824" y="2492335"/>
                    <a:pt x="2739900" y="2492335"/>
                  </a:cubicBezTo>
                  <a:lnTo>
                    <a:pt x="2739900" y="2492335"/>
                  </a:lnTo>
                  <a:close/>
                  <a:moveTo>
                    <a:pt x="2799487" y="2414980"/>
                  </a:moveTo>
                  <a:cubicBezTo>
                    <a:pt x="2802993" y="2414980"/>
                    <a:pt x="2806558" y="2415887"/>
                    <a:pt x="2809822" y="2417760"/>
                  </a:cubicBezTo>
                  <a:cubicBezTo>
                    <a:pt x="2819732" y="2423441"/>
                    <a:pt x="2823117" y="2436132"/>
                    <a:pt x="2817436" y="2446043"/>
                  </a:cubicBezTo>
                  <a:cubicBezTo>
                    <a:pt x="2811755" y="2455954"/>
                    <a:pt x="2798762" y="2459943"/>
                    <a:pt x="2788851" y="2454262"/>
                  </a:cubicBezTo>
                  <a:cubicBezTo>
                    <a:pt x="2778940" y="2448521"/>
                    <a:pt x="2775193" y="2436494"/>
                    <a:pt x="2780874" y="2426583"/>
                  </a:cubicBezTo>
                  <a:lnTo>
                    <a:pt x="2781539" y="2425375"/>
                  </a:lnTo>
                  <a:cubicBezTo>
                    <a:pt x="2785346" y="2418666"/>
                    <a:pt x="2792357" y="2414980"/>
                    <a:pt x="2799487" y="2414980"/>
                  </a:cubicBezTo>
                  <a:lnTo>
                    <a:pt x="2799487" y="2414980"/>
                  </a:lnTo>
                  <a:close/>
                  <a:moveTo>
                    <a:pt x="2835385" y="2324209"/>
                  </a:moveTo>
                  <a:cubicBezTo>
                    <a:pt x="2836956" y="2324209"/>
                    <a:pt x="2838588" y="2324390"/>
                    <a:pt x="2840219" y="2324813"/>
                  </a:cubicBezTo>
                  <a:cubicBezTo>
                    <a:pt x="2851340" y="2327472"/>
                    <a:pt x="2858169" y="2338592"/>
                    <a:pt x="2855509" y="2349712"/>
                  </a:cubicBezTo>
                  <a:cubicBezTo>
                    <a:pt x="2855509" y="2349712"/>
                    <a:pt x="2855207" y="2351102"/>
                    <a:pt x="2855207" y="2351102"/>
                  </a:cubicBezTo>
                  <a:cubicBezTo>
                    <a:pt x="2852487" y="2362222"/>
                    <a:pt x="2841368" y="2368990"/>
                    <a:pt x="2830188" y="2366331"/>
                  </a:cubicBezTo>
                  <a:cubicBezTo>
                    <a:pt x="2819068" y="2363612"/>
                    <a:pt x="2812299" y="2352492"/>
                    <a:pt x="2814959" y="2341372"/>
                  </a:cubicBezTo>
                  <a:lnTo>
                    <a:pt x="2835083" y="2346207"/>
                  </a:lnTo>
                  <a:lnTo>
                    <a:pt x="2815260" y="2340043"/>
                  </a:lnTo>
                  <a:cubicBezTo>
                    <a:pt x="2817557" y="2330615"/>
                    <a:pt x="2826078" y="2324149"/>
                    <a:pt x="2835385" y="2324209"/>
                  </a:cubicBezTo>
                  <a:lnTo>
                    <a:pt x="2835385" y="2324209"/>
                  </a:lnTo>
                  <a:close/>
                  <a:moveTo>
                    <a:pt x="2845236" y="2227032"/>
                  </a:moveTo>
                  <a:cubicBezTo>
                    <a:pt x="2856658" y="2227032"/>
                    <a:pt x="2865904" y="2236278"/>
                    <a:pt x="2865904" y="2247700"/>
                  </a:cubicBezTo>
                  <a:lnTo>
                    <a:pt x="2865904" y="2249090"/>
                  </a:lnTo>
                  <a:cubicBezTo>
                    <a:pt x="2865904" y="2260512"/>
                    <a:pt x="2856658" y="2269759"/>
                    <a:pt x="2845236" y="2269759"/>
                  </a:cubicBezTo>
                  <a:cubicBezTo>
                    <a:pt x="2833814" y="2269759"/>
                    <a:pt x="2824567" y="2260512"/>
                    <a:pt x="2824567" y="2249090"/>
                  </a:cubicBezTo>
                  <a:lnTo>
                    <a:pt x="2824567" y="2247700"/>
                  </a:lnTo>
                  <a:cubicBezTo>
                    <a:pt x="2824567" y="2236278"/>
                    <a:pt x="2833814" y="2227032"/>
                    <a:pt x="2845236" y="2227032"/>
                  </a:cubicBezTo>
                  <a:lnTo>
                    <a:pt x="2845236" y="2227032"/>
                  </a:lnTo>
                  <a:close/>
                  <a:moveTo>
                    <a:pt x="2845236" y="2129070"/>
                  </a:moveTo>
                  <a:cubicBezTo>
                    <a:pt x="2856658" y="2129070"/>
                    <a:pt x="2865904" y="2138316"/>
                    <a:pt x="2865904" y="2149738"/>
                  </a:cubicBezTo>
                  <a:lnTo>
                    <a:pt x="2865904" y="2151128"/>
                  </a:lnTo>
                  <a:cubicBezTo>
                    <a:pt x="2865904" y="2162550"/>
                    <a:pt x="2856658" y="2171796"/>
                    <a:pt x="2845236" y="2171796"/>
                  </a:cubicBezTo>
                  <a:cubicBezTo>
                    <a:pt x="2833814" y="2171796"/>
                    <a:pt x="2824567" y="2162550"/>
                    <a:pt x="2824567" y="2151128"/>
                  </a:cubicBezTo>
                  <a:lnTo>
                    <a:pt x="2824567" y="2149738"/>
                  </a:lnTo>
                  <a:cubicBezTo>
                    <a:pt x="2824567" y="2138316"/>
                    <a:pt x="2833814" y="2129070"/>
                    <a:pt x="2845236" y="2129070"/>
                  </a:cubicBezTo>
                  <a:lnTo>
                    <a:pt x="2845236" y="2129070"/>
                  </a:lnTo>
                  <a:close/>
                  <a:moveTo>
                    <a:pt x="2845236" y="2031107"/>
                  </a:moveTo>
                  <a:cubicBezTo>
                    <a:pt x="2856658" y="2031107"/>
                    <a:pt x="2865904" y="2040353"/>
                    <a:pt x="2865904" y="2051775"/>
                  </a:cubicBezTo>
                  <a:lnTo>
                    <a:pt x="2865904" y="2053165"/>
                  </a:lnTo>
                  <a:cubicBezTo>
                    <a:pt x="2865904" y="2064587"/>
                    <a:pt x="2856658" y="2073833"/>
                    <a:pt x="2845236" y="2073833"/>
                  </a:cubicBezTo>
                  <a:cubicBezTo>
                    <a:pt x="2833814" y="2073833"/>
                    <a:pt x="2824567" y="2064587"/>
                    <a:pt x="2824567" y="2053165"/>
                  </a:cubicBezTo>
                  <a:lnTo>
                    <a:pt x="2824567" y="2051775"/>
                  </a:lnTo>
                  <a:cubicBezTo>
                    <a:pt x="2824567" y="2040353"/>
                    <a:pt x="2833814" y="2031107"/>
                    <a:pt x="2845236" y="2031107"/>
                  </a:cubicBezTo>
                  <a:lnTo>
                    <a:pt x="2845236" y="2031107"/>
                  </a:lnTo>
                  <a:close/>
                  <a:moveTo>
                    <a:pt x="2845236" y="1933084"/>
                  </a:moveTo>
                  <a:cubicBezTo>
                    <a:pt x="2856658" y="1933084"/>
                    <a:pt x="2865904" y="1942330"/>
                    <a:pt x="2865904" y="1953752"/>
                  </a:cubicBezTo>
                  <a:lnTo>
                    <a:pt x="2865904" y="1955142"/>
                  </a:lnTo>
                  <a:cubicBezTo>
                    <a:pt x="2865904" y="1966564"/>
                    <a:pt x="2856658" y="1975810"/>
                    <a:pt x="2845236" y="1975810"/>
                  </a:cubicBezTo>
                  <a:cubicBezTo>
                    <a:pt x="2833814" y="1975810"/>
                    <a:pt x="2824567" y="1966564"/>
                    <a:pt x="2824567" y="1955142"/>
                  </a:cubicBezTo>
                  <a:lnTo>
                    <a:pt x="2824567" y="1953752"/>
                  </a:lnTo>
                  <a:cubicBezTo>
                    <a:pt x="2824567" y="1942391"/>
                    <a:pt x="2833814" y="1933084"/>
                    <a:pt x="2845236" y="1933084"/>
                  </a:cubicBezTo>
                  <a:lnTo>
                    <a:pt x="2845236" y="1933084"/>
                  </a:lnTo>
                  <a:close/>
                  <a:moveTo>
                    <a:pt x="2845236" y="1835121"/>
                  </a:moveTo>
                  <a:cubicBezTo>
                    <a:pt x="2856658" y="1835121"/>
                    <a:pt x="2865904" y="1844368"/>
                    <a:pt x="2865904" y="1855790"/>
                  </a:cubicBezTo>
                  <a:cubicBezTo>
                    <a:pt x="2865904" y="1867211"/>
                    <a:pt x="2856658" y="1877183"/>
                    <a:pt x="2845236" y="1877183"/>
                  </a:cubicBezTo>
                  <a:cubicBezTo>
                    <a:pt x="2833814" y="1877183"/>
                    <a:pt x="2824567" y="1868601"/>
                    <a:pt x="2824567" y="1857180"/>
                  </a:cubicBezTo>
                  <a:lnTo>
                    <a:pt x="2824567" y="1855790"/>
                  </a:lnTo>
                  <a:cubicBezTo>
                    <a:pt x="2824567" y="1844428"/>
                    <a:pt x="2833814" y="1835121"/>
                    <a:pt x="2845236" y="1835121"/>
                  </a:cubicBezTo>
                  <a:lnTo>
                    <a:pt x="2845236" y="1835121"/>
                  </a:lnTo>
                  <a:close/>
                  <a:moveTo>
                    <a:pt x="2845236" y="1737159"/>
                  </a:moveTo>
                  <a:cubicBezTo>
                    <a:pt x="2856658" y="1737159"/>
                    <a:pt x="2865904" y="1746405"/>
                    <a:pt x="2865904" y="1757827"/>
                  </a:cubicBezTo>
                  <a:cubicBezTo>
                    <a:pt x="2865904" y="1769249"/>
                    <a:pt x="2856658" y="1779220"/>
                    <a:pt x="2845236" y="1779220"/>
                  </a:cubicBezTo>
                  <a:cubicBezTo>
                    <a:pt x="2833814" y="1779220"/>
                    <a:pt x="2824567" y="1770639"/>
                    <a:pt x="2824567" y="1759217"/>
                  </a:cubicBezTo>
                  <a:lnTo>
                    <a:pt x="2824567" y="1757887"/>
                  </a:lnTo>
                  <a:cubicBezTo>
                    <a:pt x="2824567" y="1746466"/>
                    <a:pt x="2833814" y="1737159"/>
                    <a:pt x="2845236" y="1737159"/>
                  </a:cubicBezTo>
                  <a:lnTo>
                    <a:pt x="2845236" y="1737159"/>
                  </a:lnTo>
                  <a:close/>
                  <a:moveTo>
                    <a:pt x="2845236" y="1639196"/>
                  </a:moveTo>
                  <a:cubicBezTo>
                    <a:pt x="2856658" y="1639196"/>
                    <a:pt x="2865904" y="1648443"/>
                    <a:pt x="2865904" y="1659864"/>
                  </a:cubicBezTo>
                  <a:cubicBezTo>
                    <a:pt x="2865904" y="1671286"/>
                    <a:pt x="2856658" y="1681258"/>
                    <a:pt x="2845236" y="1681258"/>
                  </a:cubicBezTo>
                  <a:cubicBezTo>
                    <a:pt x="2833814" y="1681258"/>
                    <a:pt x="2824567" y="1672676"/>
                    <a:pt x="2824567" y="1661254"/>
                  </a:cubicBezTo>
                  <a:lnTo>
                    <a:pt x="2824567" y="1659864"/>
                  </a:lnTo>
                  <a:cubicBezTo>
                    <a:pt x="2824567" y="1648443"/>
                    <a:pt x="2833814" y="1639196"/>
                    <a:pt x="2845236" y="1639196"/>
                  </a:cubicBezTo>
                  <a:lnTo>
                    <a:pt x="2845236" y="1639196"/>
                  </a:lnTo>
                  <a:close/>
                  <a:moveTo>
                    <a:pt x="2845236" y="1541234"/>
                  </a:moveTo>
                  <a:cubicBezTo>
                    <a:pt x="2856658" y="1541234"/>
                    <a:pt x="2865904" y="1550480"/>
                    <a:pt x="2865904" y="1561902"/>
                  </a:cubicBezTo>
                  <a:lnTo>
                    <a:pt x="2865904" y="1563292"/>
                  </a:lnTo>
                  <a:cubicBezTo>
                    <a:pt x="2865904" y="1574714"/>
                    <a:pt x="2856658" y="1583960"/>
                    <a:pt x="2845236" y="1583960"/>
                  </a:cubicBezTo>
                  <a:cubicBezTo>
                    <a:pt x="2833814" y="1583960"/>
                    <a:pt x="2824567" y="1574714"/>
                    <a:pt x="2824567" y="1563292"/>
                  </a:cubicBezTo>
                  <a:lnTo>
                    <a:pt x="2824567" y="1561902"/>
                  </a:lnTo>
                  <a:cubicBezTo>
                    <a:pt x="2824567" y="1550480"/>
                    <a:pt x="2833814" y="1541234"/>
                    <a:pt x="2845236" y="1541234"/>
                  </a:cubicBezTo>
                  <a:lnTo>
                    <a:pt x="2845236" y="1541234"/>
                  </a:lnTo>
                  <a:close/>
                  <a:moveTo>
                    <a:pt x="21786" y="2594286"/>
                  </a:moveTo>
                  <a:lnTo>
                    <a:pt x="20396" y="2594286"/>
                  </a:lnTo>
                  <a:cubicBezTo>
                    <a:pt x="-6799" y="2594286"/>
                    <a:pt x="-6799" y="2635683"/>
                    <a:pt x="20396" y="2635683"/>
                  </a:cubicBezTo>
                  <a:lnTo>
                    <a:pt x="21786" y="2635683"/>
                  </a:lnTo>
                  <a:cubicBezTo>
                    <a:pt x="33208" y="2635683"/>
                    <a:pt x="42455" y="2626437"/>
                    <a:pt x="42455" y="2615015"/>
                  </a:cubicBezTo>
                  <a:cubicBezTo>
                    <a:pt x="42455" y="2603593"/>
                    <a:pt x="33208" y="2594286"/>
                    <a:pt x="21786" y="2594286"/>
                  </a:cubicBezTo>
                  <a:lnTo>
                    <a:pt x="21786" y="2594286"/>
                  </a:lnTo>
                  <a:close/>
                  <a:moveTo>
                    <a:pt x="119749" y="2594286"/>
                  </a:moveTo>
                  <a:lnTo>
                    <a:pt x="118419" y="2594286"/>
                  </a:lnTo>
                  <a:cubicBezTo>
                    <a:pt x="106997" y="2594286"/>
                    <a:pt x="97751" y="2603532"/>
                    <a:pt x="97751" y="2614954"/>
                  </a:cubicBezTo>
                  <a:cubicBezTo>
                    <a:pt x="97751" y="2626376"/>
                    <a:pt x="106997" y="2635622"/>
                    <a:pt x="118419" y="2635622"/>
                  </a:cubicBezTo>
                  <a:cubicBezTo>
                    <a:pt x="129841" y="2635622"/>
                    <a:pt x="139813" y="2626376"/>
                    <a:pt x="139813" y="2614954"/>
                  </a:cubicBezTo>
                  <a:cubicBezTo>
                    <a:pt x="139752" y="2603593"/>
                    <a:pt x="131170" y="2594286"/>
                    <a:pt x="119749" y="2594286"/>
                  </a:cubicBezTo>
                  <a:lnTo>
                    <a:pt x="119749" y="2594286"/>
                  </a:lnTo>
                  <a:close/>
                  <a:moveTo>
                    <a:pt x="217712" y="2594286"/>
                  </a:moveTo>
                  <a:lnTo>
                    <a:pt x="216322" y="2594286"/>
                  </a:lnTo>
                  <a:cubicBezTo>
                    <a:pt x="204900" y="2594286"/>
                    <a:pt x="195653" y="2603532"/>
                    <a:pt x="195653" y="2614954"/>
                  </a:cubicBezTo>
                  <a:cubicBezTo>
                    <a:pt x="195653" y="2626376"/>
                    <a:pt x="204900" y="2635622"/>
                    <a:pt x="216322" y="2635622"/>
                  </a:cubicBezTo>
                  <a:cubicBezTo>
                    <a:pt x="227744" y="2635622"/>
                    <a:pt x="237715" y="2626376"/>
                    <a:pt x="237715" y="2614954"/>
                  </a:cubicBezTo>
                  <a:cubicBezTo>
                    <a:pt x="237715" y="2603593"/>
                    <a:pt x="229134" y="2594286"/>
                    <a:pt x="217712" y="2594286"/>
                  </a:cubicBezTo>
                  <a:lnTo>
                    <a:pt x="217712" y="2594286"/>
                  </a:lnTo>
                  <a:close/>
                  <a:moveTo>
                    <a:pt x="315674" y="2594286"/>
                  </a:moveTo>
                  <a:lnTo>
                    <a:pt x="314345" y="2594286"/>
                  </a:lnTo>
                  <a:cubicBezTo>
                    <a:pt x="302923" y="2594286"/>
                    <a:pt x="293676" y="2603532"/>
                    <a:pt x="293676" y="2614954"/>
                  </a:cubicBezTo>
                  <a:cubicBezTo>
                    <a:pt x="293676" y="2626376"/>
                    <a:pt x="302923" y="2635622"/>
                    <a:pt x="314345" y="2635622"/>
                  </a:cubicBezTo>
                  <a:cubicBezTo>
                    <a:pt x="325767" y="2635622"/>
                    <a:pt x="335738" y="2626376"/>
                    <a:pt x="335738" y="2614954"/>
                  </a:cubicBezTo>
                  <a:cubicBezTo>
                    <a:pt x="335678" y="2603593"/>
                    <a:pt x="327096" y="2594286"/>
                    <a:pt x="315674" y="2594286"/>
                  </a:cubicBezTo>
                  <a:lnTo>
                    <a:pt x="315674" y="2594286"/>
                  </a:lnTo>
                  <a:close/>
                  <a:moveTo>
                    <a:pt x="413697" y="2594286"/>
                  </a:moveTo>
                  <a:lnTo>
                    <a:pt x="412307" y="2594286"/>
                  </a:lnTo>
                  <a:cubicBezTo>
                    <a:pt x="400885" y="2594286"/>
                    <a:pt x="391639" y="2603532"/>
                    <a:pt x="391639" y="2614954"/>
                  </a:cubicBezTo>
                  <a:cubicBezTo>
                    <a:pt x="391639" y="2626376"/>
                    <a:pt x="400885" y="2635622"/>
                    <a:pt x="412307" y="2635622"/>
                  </a:cubicBezTo>
                  <a:lnTo>
                    <a:pt x="413697" y="2635622"/>
                  </a:lnTo>
                  <a:cubicBezTo>
                    <a:pt x="425119" y="2635622"/>
                    <a:pt x="434365" y="2626376"/>
                    <a:pt x="434365" y="2614954"/>
                  </a:cubicBezTo>
                  <a:cubicBezTo>
                    <a:pt x="434365" y="2603593"/>
                    <a:pt x="425058" y="2594286"/>
                    <a:pt x="413697" y="2594286"/>
                  </a:cubicBezTo>
                  <a:lnTo>
                    <a:pt x="413697" y="2594286"/>
                  </a:lnTo>
                  <a:close/>
                  <a:moveTo>
                    <a:pt x="511660" y="2594286"/>
                  </a:moveTo>
                  <a:lnTo>
                    <a:pt x="510270" y="2594286"/>
                  </a:lnTo>
                  <a:cubicBezTo>
                    <a:pt x="498848" y="2594286"/>
                    <a:pt x="489601" y="2603532"/>
                    <a:pt x="489601" y="2614954"/>
                  </a:cubicBezTo>
                  <a:cubicBezTo>
                    <a:pt x="489601" y="2626376"/>
                    <a:pt x="498848" y="2635622"/>
                    <a:pt x="510270" y="2635622"/>
                  </a:cubicBezTo>
                  <a:cubicBezTo>
                    <a:pt x="521691" y="2635622"/>
                    <a:pt x="531663" y="2626376"/>
                    <a:pt x="531663" y="2614954"/>
                  </a:cubicBezTo>
                  <a:cubicBezTo>
                    <a:pt x="531602" y="2603593"/>
                    <a:pt x="523082" y="2594286"/>
                    <a:pt x="511660" y="2594286"/>
                  </a:cubicBezTo>
                  <a:lnTo>
                    <a:pt x="511660" y="2594286"/>
                  </a:lnTo>
                  <a:close/>
                  <a:moveTo>
                    <a:pt x="609622" y="2594286"/>
                  </a:moveTo>
                  <a:lnTo>
                    <a:pt x="608232" y="2594286"/>
                  </a:lnTo>
                  <a:cubicBezTo>
                    <a:pt x="596810" y="2594286"/>
                    <a:pt x="587564" y="2603532"/>
                    <a:pt x="587564" y="2614954"/>
                  </a:cubicBezTo>
                  <a:cubicBezTo>
                    <a:pt x="587564" y="2626376"/>
                    <a:pt x="596810" y="2635622"/>
                    <a:pt x="608232" y="2635622"/>
                  </a:cubicBezTo>
                  <a:cubicBezTo>
                    <a:pt x="619654" y="2635622"/>
                    <a:pt x="629626" y="2626376"/>
                    <a:pt x="629626" y="2614954"/>
                  </a:cubicBezTo>
                  <a:cubicBezTo>
                    <a:pt x="629565" y="2603593"/>
                    <a:pt x="621044" y="2594286"/>
                    <a:pt x="609622" y="2594286"/>
                  </a:cubicBezTo>
                  <a:lnTo>
                    <a:pt x="609622" y="2594286"/>
                  </a:lnTo>
                  <a:close/>
                  <a:moveTo>
                    <a:pt x="707584" y="2594286"/>
                  </a:moveTo>
                  <a:lnTo>
                    <a:pt x="706195" y="2594286"/>
                  </a:lnTo>
                  <a:cubicBezTo>
                    <a:pt x="694773" y="2594286"/>
                    <a:pt x="685527" y="2603532"/>
                    <a:pt x="685527" y="2614954"/>
                  </a:cubicBezTo>
                  <a:cubicBezTo>
                    <a:pt x="685527" y="2626376"/>
                    <a:pt x="694773" y="2635622"/>
                    <a:pt x="706195" y="2635622"/>
                  </a:cubicBezTo>
                  <a:cubicBezTo>
                    <a:pt x="717617" y="2635622"/>
                    <a:pt x="727528" y="2626376"/>
                    <a:pt x="727528" y="2614954"/>
                  </a:cubicBezTo>
                  <a:cubicBezTo>
                    <a:pt x="727588" y="2603593"/>
                    <a:pt x="719006" y="2594286"/>
                    <a:pt x="707584" y="2594286"/>
                  </a:cubicBezTo>
                  <a:lnTo>
                    <a:pt x="707584" y="2594286"/>
                  </a:lnTo>
                  <a:close/>
                  <a:moveTo>
                    <a:pt x="805547" y="2594286"/>
                  </a:moveTo>
                  <a:lnTo>
                    <a:pt x="804158" y="2594286"/>
                  </a:lnTo>
                  <a:cubicBezTo>
                    <a:pt x="792736" y="2594286"/>
                    <a:pt x="783489" y="2603532"/>
                    <a:pt x="783489" y="2614954"/>
                  </a:cubicBezTo>
                  <a:cubicBezTo>
                    <a:pt x="783489" y="2626376"/>
                    <a:pt x="792736" y="2635622"/>
                    <a:pt x="804158" y="2635622"/>
                  </a:cubicBezTo>
                  <a:lnTo>
                    <a:pt x="805547" y="2635622"/>
                  </a:lnTo>
                  <a:cubicBezTo>
                    <a:pt x="816969" y="2635622"/>
                    <a:pt x="826215" y="2626376"/>
                    <a:pt x="826215" y="2614954"/>
                  </a:cubicBezTo>
                  <a:cubicBezTo>
                    <a:pt x="826215" y="2603593"/>
                    <a:pt x="816969" y="2594286"/>
                    <a:pt x="805547" y="2594286"/>
                  </a:cubicBezTo>
                  <a:lnTo>
                    <a:pt x="805547" y="2594286"/>
                  </a:lnTo>
                  <a:close/>
                  <a:moveTo>
                    <a:pt x="903570" y="2594286"/>
                  </a:moveTo>
                  <a:lnTo>
                    <a:pt x="902180" y="2594286"/>
                  </a:lnTo>
                  <a:cubicBezTo>
                    <a:pt x="890758" y="2594286"/>
                    <a:pt x="881512" y="2603532"/>
                    <a:pt x="881512" y="2614954"/>
                  </a:cubicBezTo>
                  <a:cubicBezTo>
                    <a:pt x="881512" y="2626376"/>
                    <a:pt x="890758" y="2635622"/>
                    <a:pt x="902180" y="2635622"/>
                  </a:cubicBezTo>
                  <a:lnTo>
                    <a:pt x="903570" y="2635622"/>
                  </a:lnTo>
                  <a:cubicBezTo>
                    <a:pt x="914992" y="2635622"/>
                    <a:pt x="924239" y="2626376"/>
                    <a:pt x="924239" y="2614954"/>
                  </a:cubicBezTo>
                  <a:cubicBezTo>
                    <a:pt x="924239" y="2603593"/>
                    <a:pt x="914992" y="2594286"/>
                    <a:pt x="903570" y="2594286"/>
                  </a:cubicBezTo>
                  <a:lnTo>
                    <a:pt x="903570" y="2594286"/>
                  </a:lnTo>
                  <a:close/>
                  <a:moveTo>
                    <a:pt x="1001472" y="2594286"/>
                  </a:moveTo>
                  <a:lnTo>
                    <a:pt x="1000082" y="2594286"/>
                  </a:lnTo>
                  <a:cubicBezTo>
                    <a:pt x="988660" y="2594286"/>
                    <a:pt x="979415" y="2603532"/>
                    <a:pt x="979415" y="2614954"/>
                  </a:cubicBezTo>
                  <a:cubicBezTo>
                    <a:pt x="979415" y="2626376"/>
                    <a:pt x="988660" y="2635622"/>
                    <a:pt x="1000082" y="2635622"/>
                  </a:cubicBezTo>
                  <a:cubicBezTo>
                    <a:pt x="1011504" y="2635622"/>
                    <a:pt x="1021476" y="2626376"/>
                    <a:pt x="1021476" y="2614954"/>
                  </a:cubicBezTo>
                  <a:cubicBezTo>
                    <a:pt x="1021476" y="2603593"/>
                    <a:pt x="1012894" y="2594286"/>
                    <a:pt x="1001472" y="2594286"/>
                  </a:cubicBezTo>
                  <a:lnTo>
                    <a:pt x="1001472" y="2594286"/>
                  </a:lnTo>
                  <a:close/>
                  <a:moveTo>
                    <a:pt x="1099435" y="2594286"/>
                  </a:moveTo>
                  <a:lnTo>
                    <a:pt x="1098105" y="2594286"/>
                  </a:lnTo>
                  <a:cubicBezTo>
                    <a:pt x="1086684" y="2594286"/>
                    <a:pt x="1077377" y="2603532"/>
                    <a:pt x="1077377" y="2614954"/>
                  </a:cubicBezTo>
                  <a:cubicBezTo>
                    <a:pt x="1077377" y="2626376"/>
                    <a:pt x="1086623" y="2635622"/>
                    <a:pt x="1098045" y="2635622"/>
                  </a:cubicBezTo>
                  <a:cubicBezTo>
                    <a:pt x="1109467" y="2635622"/>
                    <a:pt x="1119438" y="2626376"/>
                    <a:pt x="1119438" y="2614954"/>
                  </a:cubicBezTo>
                  <a:cubicBezTo>
                    <a:pt x="1119499" y="2603593"/>
                    <a:pt x="1110917" y="2594286"/>
                    <a:pt x="1099435" y="2594286"/>
                  </a:cubicBezTo>
                  <a:lnTo>
                    <a:pt x="1099435" y="2594286"/>
                  </a:lnTo>
                  <a:close/>
                  <a:moveTo>
                    <a:pt x="1197458" y="2594286"/>
                  </a:moveTo>
                  <a:lnTo>
                    <a:pt x="1196068" y="2594286"/>
                  </a:lnTo>
                  <a:cubicBezTo>
                    <a:pt x="1184646" y="2594286"/>
                    <a:pt x="1175400" y="2603532"/>
                    <a:pt x="1175400" y="2614954"/>
                  </a:cubicBezTo>
                  <a:cubicBezTo>
                    <a:pt x="1175400" y="2626376"/>
                    <a:pt x="1184646" y="2635622"/>
                    <a:pt x="1196068" y="2635622"/>
                  </a:cubicBezTo>
                  <a:lnTo>
                    <a:pt x="1197458" y="2635622"/>
                  </a:lnTo>
                  <a:cubicBezTo>
                    <a:pt x="1208880" y="2635622"/>
                    <a:pt x="1218127" y="2626376"/>
                    <a:pt x="1218127" y="2614954"/>
                  </a:cubicBezTo>
                  <a:cubicBezTo>
                    <a:pt x="1218127" y="2603593"/>
                    <a:pt x="1208880" y="2594286"/>
                    <a:pt x="1197458" y="2594286"/>
                  </a:cubicBezTo>
                  <a:lnTo>
                    <a:pt x="1197458" y="2594286"/>
                  </a:lnTo>
                  <a:close/>
                  <a:moveTo>
                    <a:pt x="1295420" y="2594286"/>
                  </a:moveTo>
                  <a:lnTo>
                    <a:pt x="1294031" y="2594286"/>
                  </a:lnTo>
                  <a:cubicBezTo>
                    <a:pt x="1282609" y="2594286"/>
                    <a:pt x="1273362" y="2603532"/>
                    <a:pt x="1273362" y="2614954"/>
                  </a:cubicBezTo>
                  <a:cubicBezTo>
                    <a:pt x="1273362" y="2626376"/>
                    <a:pt x="1282609" y="2635622"/>
                    <a:pt x="1294031" y="2635622"/>
                  </a:cubicBezTo>
                  <a:lnTo>
                    <a:pt x="1295420" y="2635622"/>
                  </a:lnTo>
                  <a:cubicBezTo>
                    <a:pt x="1306903" y="2635622"/>
                    <a:pt x="1316089" y="2626376"/>
                    <a:pt x="1316089" y="2614954"/>
                  </a:cubicBezTo>
                  <a:cubicBezTo>
                    <a:pt x="1316089" y="2603593"/>
                    <a:pt x="1306842" y="2594286"/>
                    <a:pt x="1295420" y="2594286"/>
                  </a:cubicBezTo>
                  <a:lnTo>
                    <a:pt x="1295420" y="2594286"/>
                  </a:lnTo>
                  <a:close/>
                  <a:moveTo>
                    <a:pt x="1393383" y="2594286"/>
                  </a:moveTo>
                  <a:lnTo>
                    <a:pt x="1391993" y="2594286"/>
                  </a:lnTo>
                  <a:cubicBezTo>
                    <a:pt x="1380572" y="2594286"/>
                    <a:pt x="1371265" y="2603532"/>
                    <a:pt x="1371265" y="2614954"/>
                  </a:cubicBezTo>
                  <a:cubicBezTo>
                    <a:pt x="1371265" y="2626376"/>
                    <a:pt x="1380572" y="2635622"/>
                    <a:pt x="1391993" y="2635622"/>
                  </a:cubicBezTo>
                  <a:cubicBezTo>
                    <a:pt x="1403415" y="2635622"/>
                    <a:pt x="1413326" y="2626376"/>
                    <a:pt x="1413326" y="2614954"/>
                  </a:cubicBezTo>
                  <a:cubicBezTo>
                    <a:pt x="1413387" y="2603593"/>
                    <a:pt x="1404805" y="2594286"/>
                    <a:pt x="1393383" y="2594286"/>
                  </a:cubicBezTo>
                  <a:lnTo>
                    <a:pt x="1393383" y="2594286"/>
                  </a:lnTo>
                  <a:close/>
                  <a:moveTo>
                    <a:pt x="1491346" y="2594286"/>
                  </a:moveTo>
                  <a:lnTo>
                    <a:pt x="1489956" y="2594286"/>
                  </a:lnTo>
                  <a:cubicBezTo>
                    <a:pt x="1478534" y="2594286"/>
                    <a:pt x="1469287" y="2603532"/>
                    <a:pt x="1469287" y="2614954"/>
                  </a:cubicBezTo>
                  <a:cubicBezTo>
                    <a:pt x="1469287" y="2626376"/>
                    <a:pt x="1478534" y="2635622"/>
                    <a:pt x="1489956" y="2635622"/>
                  </a:cubicBezTo>
                  <a:cubicBezTo>
                    <a:pt x="1501378" y="2635622"/>
                    <a:pt x="1511349" y="2626376"/>
                    <a:pt x="1511349" y="2614954"/>
                  </a:cubicBezTo>
                  <a:cubicBezTo>
                    <a:pt x="1511349" y="2603593"/>
                    <a:pt x="1502768" y="2594286"/>
                    <a:pt x="1491346" y="2594286"/>
                  </a:cubicBezTo>
                  <a:lnTo>
                    <a:pt x="1491346" y="2594286"/>
                  </a:lnTo>
                  <a:close/>
                  <a:moveTo>
                    <a:pt x="1589369" y="2594286"/>
                  </a:moveTo>
                  <a:lnTo>
                    <a:pt x="1587979" y="2594286"/>
                  </a:lnTo>
                  <a:cubicBezTo>
                    <a:pt x="1576557" y="2594286"/>
                    <a:pt x="1567310" y="2603532"/>
                    <a:pt x="1567310" y="2614954"/>
                  </a:cubicBezTo>
                  <a:cubicBezTo>
                    <a:pt x="1567310" y="2626376"/>
                    <a:pt x="1576557" y="2635622"/>
                    <a:pt x="1587979" y="2635622"/>
                  </a:cubicBezTo>
                  <a:lnTo>
                    <a:pt x="1589369" y="2635622"/>
                  </a:lnTo>
                  <a:cubicBezTo>
                    <a:pt x="1600791" y="2635622"/>
                    <a:pt x="1610037" y="2626376"/>
                    <a:pt x="1610037" y="2614954"/>
                  </a:cubicBezTo>
                  <a:cubicBezTo>
                    <a:pt x="1610037" y="2603593"/>
                    <a:pt x="1600791" y="2594286"/>
                    <a:pt x="1589369" y="2594286"/>
                  </a:cubicBezTo>
                  <a:lnTo>
                    <a:pt x="1589369" y="2594286"/>
                  </a:lnTo>
                  <a:close/>
                  <a:moveTo>
                    <a:pt x="1687331" y="2594286"/>
                  </a:moveTo>
                  <a:lnTo>
                    <a:pt x="1685941" y="2594286"/>
                  </a:lnTo>
                  <a:cubicBezTo>
                    <a:pt x="1674519" y="2594286"/>
                    <a:pt x="1665273" y="2603532"/>
                    <a:pt x="1665273" y="2614954"/>
                  </a:cubicBezTo>
                  <a:cubicBezTo>
                    <a:pt x="1665273" y="2626376"/>
                    <a:pt x="1674519" y="2635622"/>
                    <a:pt x="1685941" y="2635622"/>
                  </a:cubicBezTo>
                  <a:lnTo>
                    <a:pt x="1687331" y="2635622"/>
                  </a:lnTo>
                  <a:cubicBezTo>
                    <a:pt x="1698753" y="2635622"/>
                    <a:pt x="1707999" y="2626376"/>
                    <a:pt x="1707999" y="2614954"/>
                  </a:cubicBezTo>
                  <a:cubicBezTo>
                    <a:pt x="1707999" y="2603593"/>
                    <a:pt x="1698753" y="2594286"/>
                    <a:pt x="1687331" y="2594286"/>
                  </a:cubicBezTo>
                  <a:lnTo>
                    <a:pt x="1687331" y="2594286"/>
                  </a:lnTo>
                  <a:close/>
                  <a:moveTo>
                    <a:pt x="1785294" y="2594286"/>
                  </a:moveTo>
                  <a:lnTo>
                    <a:pt x="1783904" y="2594286"/>
                  </a:lnTo>
                  <a:cubicBezTo>
                    <a:pt x="1772482" y="2594286"/>
                    <a:pt x="1763236" y="2603532"/>
                    <a:pt x="1763236" y="2614954"/>
                  </a:cubicBezTo>
                  <a:cubicBezTo>
                    <a:pt x="1763236" y="2626376"/>
                    <a:pt x="1772482" y="2635622"/>
                    <a:pt x="1783904" y="2635622"/>
                  </a:cubicBezTo>
                  <a:cubicBezTo>
                    <a:pt x="1795325" y="2635622"/>
                    <a:pt x="1805297" y="2626376"/>
                    <a:pt x="1805297" y="2614954"/>
                  </a:cubicBezTo>
                  <a:cubicBezTo>
                    <a:pt x="1805297" y="2603593"/>
                    <a:pt x="1796716" y="2594286"/>
                    <a:pt x="1785294" y="2594286"/>
                  </a:cubicBezTo>
                  <a:lnTo>
                    <a:pt x="1785294" y="2594286"/>
                  </a:lnTo>
                  <a:close/>
                  <a:moveTo>
                    <a:pt x="1883256" y="2594286"/>
                  </a:moveTo>
                  <a:lnTo>
                    <a:pt x="1881866" y="2594286"/>
                  </a:lnTo>
                  <a:cubicBezTo>
                    <a:pt x="1870444" y="2594286"/>
                    <a:pt x="1861198" y="2603532"/>
                    <a:pt x="1861198" y="2614954"/>
                  </a:cubicBezTo>
                  <a:cubicBezTo>
                    <a:pt x="1861198" y="2626376"/>
                    <a:pt x="1870444" y="2635622"/>
                    <a:pt x="1881866" y="2635622"/>
                  </a:cubicBezTo>
                  <a:cubicBezTo>
                    <a:pt x="1893288" y="2635622"/>
                    <a:pt x="1903260" y="2626376"/>
                    <a:pt x="1903260" y="2614954"/>
                  </a:cubicBezTo>
                  <a:cubicBezTo>
                    <a:pt x="1903260" y="2603593"/>
                    <a:pt x="1894678" y="2594286"/>
                    <a:pt x="1883256" y="2594286"/>
                  </a:cubicBezTo>
                  <a:lnTo>
                    <a:pt x="1883256" y="2594286"/>
                  </a:lnTo>
                  <a:close/>
                  <a:moveTo>
                    <a:pt x="1981219" y="2594286"/>
                  </a:moveTo>
                  <a:lnTo>
                    <a:pt x="1979829" y="2594286"/>
                  </a:lnTo>
                  <a:cubicBezTo>
                    <a:pt x="1968407" y="2594286"/>
                    <a:pt x="1959161" y="2603532"/>
                    <a:pt x="1959161" y="2614954"/>
                  </a:cubicBezTo>
                  <a:cubicBezTo>
                    <a:pt x="1959161" y="2626376"/>
                    <a:pt x="1968407" y="2635622"/>
                    <a:pt x="1979829" y="2635622"/>
                  </a:cubicBezTo>
                  <a:lnTo>
                    <a:pt x="1981219" y="2635622"/>
                  </a:lnTo>
                  <a:cubicBezTo>
                    <a:pt x="1992641" y="2635622"/>
                    <a:pt x="2001887" y="2626376"/>
                    <a:pt x="2001887" y="2614954"/>
                  </a:cubicBezTo>
                  <a:cubicBezTo>
                    <a:pt x="2001948" y="2603593"/>
                    <a:pt x="1992641" y="2594286"/>
                    <a:pt x="1981219" y="2594286"/>
                  </a:cubicBezTo>
                  <a:lnTo>
                    <a:pt x="1981219" y="2594286"/>
                  </a:lnTo>
                  <a:close/>
                  <a:moveTo>
                    <a:pt x="2079182" y="2594286"/>
                  </a:moveTo>
                  <a:lnTo>
                    <a:pt x="2077792" y="2594286"/>
                  </a:lnTo>
                  <a:cubicBezTo>
                    <a:pt x="2066370" y="2594286"/>
                    <a:pt x="2057123" y="2603532"/>
                    <a:pt x="2057123" y="2614954"/>
                  </a:cubicBezTo>
                  <a:cubicBezTo>
                    <a:pt x="2057123" y="2626376"/>
                    <a:pt x="2066370" y="2635622"/>
                    <a:pt x="2077792" y="2635622"/>
                  </a:cubicBezTo>
                  <a:lnTo>
                    <a:pt x="2079182" y="2635622"/>
                  </a:lnTo>
                  <a:cubicBezTo>
                    <a:pt x="2090604" y="2635622"/>
                    <a:pt x="2099850" y="2626376"/>
                    <a:pt x="2099850" y="2614954"/>
                  </a:cubicBezTo>
                  <a:cubicBezTo>
                    <a:pt x="2099910" y="2603593"/>
                    <a:pt x="2090604" y="2594286"/>
                    <a:pt x="2079182" y="2594286"/>
                  </a:cubicBezTo>
                  <a:lnTo>
                    <a:pt x="2079182" y="2594286"/>
                  </a:lnTo>
                  <a:close/>
                  <a:moveTo>
                    <a:pt x="2177205" y="2594286"/>
                  </a:moveTo>
                  <a:lnTo>
                    <a:pt x="2175815" y="2594286"/>
                  </a:lnTo>
                  <a:cubicBezTo>
                    <a:pt x="2164393" y="2594286"/>
                    <a:pt x="2155146" y="2603532"/>
                    <a:pt x="2155146" y="2614954"/>
                  </a:cubicBezTo>
                  <a:cubicBezTo>
                    <a:pt x="2155146" y="2626376"/>
                    <a:pt x="2164393" y="2635622"/>
                    <a:pt x="2175815" y="2635622"/>
                  </a:cubicBezTo>
                  <a:cubicBezTo>
                    <a:pt x="2187297" y="2635622"/>
                    <a:pt x="2197208" y="2626376"/>
                    <a:pt x="2197208" y="2614954"/>
                  </a:cubicBezTo>
                  <a:cubicBezTo>
                    <a:pt x="2197148" y="2603593"/>
                    <a:pt x="2188627" y="2594286"/>
                    <a:pt x="2177205" y="2594286"/>
                  </a:cubicBezTo>
                  <a:lnTo>
                    <a:pt x="2177205" y="2594286"/>
                  </a:lnTo>
                  <a:close/>
                  <a:moveTo>
                    <a:pt x="2275167" y="2594286"/>
                  </a:moveTo>
                  <a:lnTo>
                    <a:pt x="2273777" y="2594286"/>
                  </a:lnTo>
                  <a:cubicBezTo>
                    <a:pt x="2262355" y="2594286"/>
                    <a:pt x="2253109" y="2603532"/>
                    <a:pt x="2253109" y="2614954"/>
                  </a:cubicBezTo>
                  <a:cubicBezTo>
                    <a:pt x="2253109" y="2626376"/>
                    <a:pt x="2262355" y="2635622"/>
                    <a:pt x="2273777" y="2635622"/>
                  </a:cubicBezTo>
                  <a:cubicBezTo>
                    <a:pt x="2285199" y="2635622"/>
                    <a:pt x="2295171" y="2626376"/>
                    <a:pt x="2295171" y="2614954"/>
                  </a:cubicBezTo>
                  <a:cubicBezTo>
                    <a:pt x="2295171" y="2603593"/>
                    <a:pt x="2286589" y="2594286"/>
                    <a:pt x="2275167" y="2594286"/>
                  </a:cubicBezTo>
                  <a:lnTo>
                    <a:pt x="2275167" y="2594286"/>
                  </a:lnTo>
                  <a:close/>
                  <a:moveTo>
                    <a:pt x="2373130" y="2594286"/>
                  </a:moveTo>
                  <a:lnTo>
                    <a:pt x="2371739" y="2594286"/>
                  </a:lnTo>
                  <a:cubicBezTo>
                    <a:pt x="2360318" y="2594286"/>
                    <a:pt x="2351072" y="2603532"/>
                    <a:pt x="2351072" y="2614954"/>
                  </a:cubicBezTo>
                  <a:cubicBezTo>
                    <a:pt x="2351072" y="2626376"/>
                    <a:pt x="2360318" y="2635622"/>
                    <a:pt x="2371739" y="2635622"/>
                  </a:cubicBezTo>
                  <a:cubicBezTo>
                    <a:pt x="2383161" y="2635622"/>
                    <a:pt x="2393133" y="2626376"/>
                    <a:pt x="2393133" y="2614954"/>
                  </a:cubicBezTo>
                  <a:cubicBezTo>
                    <a:pt x="2393133" y="2603593"/>
                    <a:pt x="2384551" y="2594286"/>
                    <a:pt x="2373130" y="2594286"/>
                  </a:cubicBezTo>
                  <a:lnTo>
                    <a:pt x="2373130" y="2594286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CA6C2A13-74F9-17AD-8347-5196E9780A6A}"/>
              </a:ext>
            </a:extLst>
          </p:cNvPr>
          <p:cNvSpPr/>
          <p:nvPr/>
        </p:nvSpPr>
        <p:spPr>
          <a:xfrm>
            <a:off x="3253274" y="5367241"/>
            <a:ext cx="4720876" cy="448839"/>
          </a:xfrm>
          <a:custGeom>
            <a:avLst/>
            <a:gdLst>
              <a:gd name="connsiteX0" fmla="*/ 4542055 w 4720876"/>
              <a:gd name="connsiteY0" fmla="*/ 0 h 448839"/>
              <a:gd name="connsiteX1" fmla="*/ 4720877 w 4720876"/>
              <a:gd name="connsiteY1" fmla="*/ 224691 h 448839"/>
              <a:gd name="connsiteX2" fmla="*/ 4542055 w 4720876"/>
              <a:gd name="connsiteY2" fmla="*/ 448839 h 448839"/>
              <a:gd name="connsiteX3" fmla="*/ 178823 w 4720876"/>
              <a:gd name="connsiteY3" fmla="*/ 448839 h 448839"/>
              <a:gd name="connsiteX4" fmla="*/ 0 w 4720876"/>
              <a:gd name="connsiteY4" fmla="*/ 224148 h 448839"/>
              <a:gd name="connsiteX5" fmla="*/ 178823 w 4720876"/>
              <a:gd name="connsiteY5" fmla="*/ 0 h 448839"/>
              <a:gd name="connsiteX6" fmla="*/ 4542055 w 4720876"/>
              <a:gd name="connsiteY6" fmla="*/ 0 h 448839"/>
              <a:gd name="connsiteX7" fmla="*/ 4542055 w 4720876"/>
              <a:gd name="connsiteY7" fmla="*/ 0 h 448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20876" h="448839">
                <a:moveTo>
                  <a:pt x="4542055" y="0"/>
                </a:moveTo>
                <a:cubicBezTo>
                  <a:pt x="4601642" y="0"/>
                  <a:pt x="4687216" y="172417"/>
                  <a:pt x="4720877" y="224691"/>
                </a:cubicBezTo>
                <a:cubicBezTo>
                  <a:pt x="4687156" y="276785"/>
                  <a:pt x="4601340" y="448839"/>
                  <a:pt x="4542055" y="448839"/>
                </a:cubicBezTo>
                <a:lnTo>
                  <a:pt x="178823" y="448839"/>
                </a:lnTo>
                <a:cubicBezTo>
                  <a:pt x="119235" y="448839"/>
                  <a:pt x="33661" y="276422"/>
                  <a:pt x="0" y="224148"/>
                </a:cubicBezTo>
                <a:cubicBezTo>
                  <a:pt x="33722" y="172054"/>
                  <a:pt x="119537" y="0"/>
                  <a:pt x="178823" y="0"/>
                </a:cubicBezTo>
                <a:lnTo>
                  <a:pt x="4542055" y="0"/>
                </a:lnTo>
                <a:lnTo>
                  <a:pt x="4542055" y="0"/>
                </a:lnTo>
                <a:close/>
              </a:path>
            </a:pathLst>
          </a:custGeom>
          <a:solidFill>
            <a:srgbClr val="002E48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73F8544-7235-C533-232B-74A2AAD7CB6D}"/>
              </a:ext>
            </a:extLst>
          </p:cNvPr>
          <p:cNvSpPr txBox="1"/>
          <p:nvPr/>
        </p:nvSpPr>
        <p:spPr>
          <a:xfrm>
            <a:off x="3277077" y="5387613"/>
            <a:ext cx="4638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نمودار را وارد نمایید</a:t>
            </a:r>
            <a:endParaRPr lang="en-US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7221E81-5F4B-EC74-0D61-D96C1F720791}"/>
              </a:ext>
            </a:extLst>
          </p:cNvPr>
          <p:cNvSpPr txBox="1"/>
          <p:nvPr/>
        </p:nvSpPr>
        <p:spPr>
          <a:xfrm>
            <a:off x="1435102" y="3781355"/>
            <a:ext cx="1885705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63C0F39-E774-C5B0-A46D-69F62945A4FF}"/>
              </a:ext>
            </a:extLst>
          </p:cNvPr>
          <p:cNvSpPr txBox="1"/>
          <p:nvPr/>
        </p:nvSpPr>
        <p:spPr>
          <a:xfrm>
            <a:off x="3590399" y="3781355"/>
            <a:ext cx="1885705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93D4B20-3892-D12F-B4F9-9030F7E41E85}"/>
              </a:ext>
            </a:extLst>
          </p:cNvPr>
          <p:cNvSpPr txBox="1"/>
          <p:nvPr/>
        </p:nvSpPr>
        <p:spPr>
          <a:xfrm>
            <a:off x="5722157" y="3781355"/>
            <a:ext cx="1885705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65E62FD-41B0-E506-CA71-42194DBB5390}"/>
              </a:ext>
            </a:extLst>
          </p:cNvPr>
          <p:cNvSpPr txBox="1"/>
          <p:nvPr/>
        </p:nvSpPr>
        <p:spPr>
          <a:xfrm>
            <a:off x="7883455" y="3781355"/>
            <a:ext cx="1885705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024335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500"/>
                            </p:stCondLst>
                            <p:childTnLst>
                              <p:par>
                                <p:cTn id="7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900" decel="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500"/>
                            </p:stCondLst>
                            <p:childTnLst>
                              <p:par>
                                <p:cTn id="7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9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66" grpId="0" animBg="1"/>
      <p:bldP spid="67" grpId="0"/>
      <p:bldP spid="68" grpId="0"/>
      <p:bldP spid="69" grpId="0"/>
      <p:bldP spid="70" grpId="0"/>
      <p:bldP spid="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5837D2F3-2349-7B87-20F6-487F03795A30}"/>
              </a:ext>
            </a:extLst>
          </p:cNvPr>
          <p:cNvSpPr/>
          <p:nvPr/>
        </p:nvSpPr>
        <p:spPr>
          <a:xfrm>
            <a:off x="954712" y="-1712288"/>
            <a:ext cx="10282575" cy="10282575"/>
          </a:xfrm>
          <a:prstGeom prst="ellipse">
            <a:avLst/>
          </a:prstGeom>
          <a:solidFill>
            <a:srgbClr val="002E48"/>
          </a:solidFill>
          <a:ln w="127000">
            <a:solidFill>
              <a:srgbClr val="6D41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228575-6AFC-46B7-DB61-B2FFB5BE4714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358" y="746755"/>
            <a:ext cx="1963283" cy="19632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1424D66-8DB2-DFCF-3BE9-E8390185D073}"/>
              </a:ext>
            </a:extLst>
          </p:cNvPr>
          <p:cNvSpPr txBox="1"/>
          <p:nvPr/>
        </p:nvSpPr>
        <p:spPr>
          <a:xfrm>
            <a:off x="0" y="4282923"/>
            <a:ext cx="12191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8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ششم</a:t>
            </a:r>
            <a:endParaRPr lang="en-US" sz="8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659191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FFF168-02FE-6BB5-EBD1-2F25F586C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3399-8A71-4E0E-AD79-AC68DD298D8A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A0F7BED2-55DB-E018-D38A-7E4D06BA66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2555" y="140718"/>
            <a:ext cx="829686" cy="8296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9D8A55-220F-914E-1642-824236DA1AF2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551" y="414240"/>
            <a:ext cx="310773" cy="263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5F6254-7A5C-4FA5-A7E2-4B36DB6F9BE8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380" y="4993059"/>
            <a:ext cx="329746" cy="329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BC208B-A7A5-1095-84ED-6AB25861D4E1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4632" y="1954862"/>
            <a:ext cx="415242" cy="415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AF65AB-1D19-9B2B-E106-BD392A1AC63C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3320" y="2787392"/>
            <a:ext cx="317866" cy="3178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C155B7-6A88-C7C5-E584-41F690A98589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157" y="3522546"/>
            <a:ext cx="314192" cy="314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B7F0AF-1715-8B6B-05FD-F49D9416B61A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1381" y="4254026"/>
            <a:ext cx="321745" cy="3217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59A6C8-DE59-9791-206B-0C3849067F9D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94" y="5740095"/>
            <a:ext cx="269119" cy="26911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12B264-237E-9446-8173-5AE0EAA5F116}"/>
              </a:ext>
            </a:extLst>
          </p:cNvPr>
          <p:cNvCxnSpPr>
            <a:cxnSpLocks/>
          </p:cNvCxnSpPr>
          <p:nvPr/>
        </p:nvCxnSpPr>
        <p:spPr>
          <a:xfrm>
            <a:off x="11546006" y="2578748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88BFBA2-4FBB-B6FA-4D52-AFAF9CDB0623}"/>
              </a:ext>
            </a:extLst>
          </p:cNvPr>
          <p:cNvCxnSpPr>
            <a:cxnSpLocks/>
          </p:cNvCxnSpPr>
          <p:nvPr/>
        </p:nvCxnSpPr>
        <p:spPr>
          <a:xfrm>
            <a:off x="11546006" y="331390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778F8D0-01F6-EC50-C30D-EF5A0FF21072}"/>
              </a:ext>
            </a:extLst>
          </p:cNvPr>
          <p:cNvCxnSpPr>
            <a:cxnSpLocks/>
          </p:cNvCxnSpPr>
          <p:nvPr/>
        </p:nvCxnSpPr>
        <p:spPr>
          <a:xfrm>
            <a:off x="11546006" y="404538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CCEB68-F914-8485-7475-D464B5CE75AB}"/>
              </a:ext>
            </a:extLst>
          </p:cNvPr>
          <p:cNvCxnSpPr>
            <a:cxnSpLocks/>
          </p:cNvCxnSpPr>
          <p:nvPr/>
        </p:nvCxnSpPr>
        <p:spPr>
          <a:xfrm>
            <a:off x="11546006" y="4784415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21DC773-1E79-CECD-6CFD-A7422B062D11}"/>
              </a:ext>
            </a:extLst>
          </p:cNvPr>
          <p:cNvCxnSpPr>
            <a:cxnSpLocks/>
          </p:cNvCxnSpPr>
          <p:nvPr/>
        </p:nvCxnSpPr>
        <p:spPr>
          <a:xfrm>
            <a:off x="11546006" y="5531449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BA886A1-EBC3-BE0D-1690-4FF01C32D304}"/>
              </a:ext>
            </a:extLst>
          </p:cNvPr>
          <p:cNvSpPr txBox="1"/>
          <p:nvPr/>
        </p:nvSpPr>
        <p:spPr>
          <a:xfrm>
            <a:off x="8778881" y="392546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اول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2B5627-CD97-848A-F8B4-C8EB2498B90D}"/>
              </a:ext>
            </a:extLst>
          </p:cNvPr>
          <p:cNvSpPr txBox="1"/>
          <p:nvPr/>
        </p:nvSpPr>
        <p:spPr>
          <a:xfrm>
            <a:off x="7236459" y="392546"/>
            <a:ext cx="13091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دوم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EA02E6-1D64-0C7C-2C59-DC11A1BAEDED}"/>
              </a:ext>
            </a:extLst>
          </p:cNvPr>
          <p:cNvSpPr txBox="1"/>
          <p:nvPr/>
        </p:nvSpPr>
        <p:spPr>
          <a:xfrm>
            <a:off x="5635925" y="402239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سوم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A8A1EDD-C48E-3414-64B9-929FB95281FB}"/>
              </a:ext>
            </a:extLst>
          </p:cNvPr>
          <p:cNvSpPr txBox="1"/>
          <p:nvPr/>
        </p:nvSpPr>
        <p:spPr>
          <a:xfrm>
            <a:off x="4068983" y="381116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چهارم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919788-904A-E9E9-5360-F62812317F8A}"/>
              </a:ext>
            </a:extLst>
          </p:cNvPr>
          <p:cNvSpPr txBox="1"/>
          <p:nvPr/>
        </p:nvSpPr>
        <p:spPr>
          <a:xfrm>
            <a:off x="2502041" y="392002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پنجم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884D5B-CD36-1E14-F746-8158EF3FB4BE}"/>
              </a:ext>
            </a:extLst>
          </p:cNvPr>
          <p:cNvSpPr txBox="1"/>
          <p:nvPr/>
        </p:nvSpPr>
        <p:spPr>
          <a:xfrm>
            <a:off x="833772" y="403133"/>
            <a:ext cx="1477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ششم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1C6D04F-C9E9-0071-E427-5165B697CE94}"/>
              </a:ext>
            </a:extLst>
          </p:cNvPr>
          <p:cNvSpPr txBox="1"/>
          <p:nvPr/>
        </p:nvSpPr>
        <p:spPr>
          <a:xfrm>
            <a:off x="2934506" y="141438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42105D-5EFB-A6EF-51F2-194A10E4C57D}"/>
              </a:ext>
            </a:extLst>
          </p:cNvPr>
          <p:cNvSpPr txBox="1"/>
          <p:nvPr/>
        </p:nvSpPr>
        <p:spPr>
          <a:xfrm>
            <a:off x="484909" y="2086045"/>
            <a:ext cx="1061258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  <a:p>
            <a:pPr algn="ctr" rtl="1">
              <a:lnSpc>
                <a:spcPct val="300000"/>
              </a:lnSpc>
            </a:pPr>
            <a:endParaRPr lang="en-US" sz="16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740430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FFF168-02FE-6BB5-EBD1-2F25F586C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3399-8A71-4E0E-AD79-AC68DD298D8A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A0F7BED2-55DB-E018-D38A-7E4D06BA66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2555" y="140718"/>
            <a:ext cx="829686" cy="8296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9D8A55-220F-914E-1642-824236DA1AF2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551" y="414240"/>
            <a:ext cx="310773" cy="263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5F6254-7A5C-4FA5-A7E2-4B36DB6F9BE8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380" y="4993059"/>
            <a:ext cx="329746" cy="329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BC208B-A7A5-1095-84ED-6AB25861D4E1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4632" y="1954862"/>
            <a:ext cx="415242" cy="415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AF65AB-1D19-9B2B-E106-BD392A1AC63C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3320" y="2787392"/>
            <a:ext cx="317866" cy="3178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C155B7-6A88-C7C5-E584-41F690A98589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157" y="3522546"/>
            <a:ext cx="314192" cy="314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B7F0AF-1715-8B6B-05FD-F49D9416B61A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1381" y="4254026"/>
            <a:ext cx="321745" cy="3217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59A6C8-DE59-9791-206B-0C3849067F9D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94" y="5740095"/>
            <a:ext cx="269119" cy="26911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12B264-237E-9446-8173-5AE0EAA5F116}"/>
              </a:ext>
            </a:extLst>
          </p:cNvPr>
          <p:cNvCxnSpPr>
            <a:cxnSpLocks/>
          </p:cNvCxnSpPr>
          <p:nvPr/>
        </p:nvCxnSpPr>
        <p:spPr>
          <a:xfrm>
            <a:off x="11546006" y="2578748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88BFBA2-4FBB-B6FA-4D52-AFAF9CDB0623}"/>
              </a:ext>
            </a:extLst>
          </p:cNvPr>
          <p:cNvCxnSpPr>
            <a:cxnSpLocks/>
          </p:cNvCxnSpPr>
          <p:nvPr/>
        </p:nvCxnSpPr>
        <p:spPr>
          <a:xfrm>
            <a:off x="11546006" y="331390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778F8D0-01F6-EC50-C30D-EF5A0FF21072}"/>
              </a:ext>
            </a:extLst>
          </p:cNvPr>
          <p:cNvCxnSpPr>
            <a:cxnSpLocks/>
          </p:cNvCxnSpPr>
          <p:nvPr/>
        </p:nvCxnSpPr>
        <p:spPr>
          <a:xfrm>
            <a:off x="11546006" y="404538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CCEB68-F914-8485-7475-D464B5CE75AB}"/>
              </a:ext>
            </a:extLst>
          </p:cNvPr>
          <p:cNvCxnSpPr>
            <a:cxnSpLocks/>
          </p:cNvCxnSpPr>
          <p:nvPr/>
        </p:nvCxnSpPr>
        <p:spPr>
          <a:xfrm>
            <a:off x="11546006" y="4784415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21DC773-1E79-CECD-6CFD-A7422B062D11}"/>
              </a:ext>
            </a:extLst>
          </p:cNvPr>
          <p:cNvCxnSpPr>
            <a:cxnSpLocks/>
          </p:cNvCxnSpPr>
          <p:nvPr/>
        </p:nvCxnSpPr>
        <p:spPr>
          <a:xfrm>
            <a:off x="11546006" y="5531449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BA886A1-EBC3-BE0D-1690-4FF01C32D304}"/>
              </a:ext>
            </a:extLst>
          </p:cNvPr>
          <p:cNvSpPr txBox="1"/>
          <p:nvPr/>
        </p:nvSpPr>
        <p:spPr>
          <a:xfrm>
            <a:off x="8778881" y="392546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اول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2B5627-CD97-848A-F8B4-C8EB2498B90D}"/>
              </a:ext>
            </a:extLst>
          </p:cNvPr>
          <p:cNvSpPr txBox="1"/>
          <p:nvPr/>
        </p:nvSpPr>
        <p:spPr>
          <a:xfrm>
            <a:off x="7236459" y="392546"/>
            <a:ext cx="13091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دوم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EA02E6-1D64-0C7C-2C59-DC11A1BAEDED}"/>
              </a:ext>
            </a:extLst>
          </p:cNvPr>
          <p:cNvSpPr txBox="1"/>
          <p:nvPr/>
        </p:nvSpPr>
        <p:spPr>
          <a:xfrm>
            <a:off x="5635925" y="402239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سوم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A8A1EDD-C48E-3414-64B9-929FB95281FB}"/>
              </a:ext>
            </a:extLst>
          </p:cNvPr>
          <p:cNvSpPr txBox="1"/>
          <p:nvPr/>
        </p:nvSpPr>
        <p:spPr>
          <a:xfrm>
            <a:off x="4068983" y="381116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چهارم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919788-904A-E9E9-5360-F62812317F8A}"/>
              </a:ext>
            </a:extLst>
          </p:cNvPr>
          <p:cNvSpPr txBox="1"/>
          <p:nvPr/>
        </p:nvSpPr>
        <p:spPr>
          <a:xfrm>
            <a:off x="2502041" y="392002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پنجم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884D5B-CD36-1E14-F746-8158EF3FB4BE}"/>
              </a:ext>
            </a:extLst>
          </p:cNvPr>
          <p:cNvSpPr txBox="1"/>
          <p:nvPr/>
        </p:nvSpPr>
        <p:spPr>
          <a:xfrm>
            <a:off x="833772" y="403133"/>
            <a:ext cx="1477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ششم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037C2B0-675A-E5B6-09A2-0B4DD6BAD946}"/>
              </a:ext>
            </a:extLst>
          </p:cNvPr>
          <p:cNvGrpSpPr/>
          <p:nvPr/>
        </p:nvGrpSpPr>
        <p:grpSpPr>
          <a:xfrm>
            <a:off x="1138483" y="2358444"/>
            <a:ext cx="8815111" cy="4096423"/>
            <a:chOff x="-642669" y="2805228"/>
            <a:chExt cx="10570865" cy="4080923"/>
          </a:xfrm>
        </p:grpSpPr>
        <p:grpSp>
          <p:nvGrpSpPr>
            <p:cNvPr id="23" name="Google Shape;1313;p40">
              <a:extLst>
                <a:ext uri="{FF2B5EF4-FFF2-40B4-BE49-F238E27FC236}">
                  <a16:creationId xmlns:a16="http://schemas.microsoft.com/office/drawing/2014/main" id="{5BC66BD9-F350-D0E1-EB2A-B0D2EB406BFC}"/>
                </a:ext>
              </a:extLst>
            </p:cNvPr>
            <p:cNvGrpSpPr/>
            <p:nvPr/>
          </p:nvGrpSpPr>
          <p:grpSpPr>
            <a:xfrm>
              <a:off x="252329" y="2954780"/>
              <a:ext cx="9475189" cy="3143542"/>
              <a:chOff x="1693075" y="1767450"/>
              <a:chExt cx="6358500" cy="2109532"/>
            </a:xfrm>
          </p:grpSpPr>
          <p:cxnSp>
            <p:nvCxnSpPr>
              <p:cNvPr id="62" name="Google Shape;1314;p40">
                <a:extLst>
                  <a:ext uri="{FF2B5EF4-FFF2-40B4-BE49-F238E27FC236}">
                    <a16:creationId xmlns:a16="http://schemas.microsoft.com/office/drawing/2014/main" id="{AAE0F44D-E59C-0699-71C5-A86B8F539CF5}"/>
                  </a:ext>
                </a:extLst>
              </p:cNvPr>
              <p:cNvCxnSpPr/>
              <p:nvPr/>
            </p:nvCxnSpPr>
            <p:spPr>
              <a:xfrm>
                <a:off x="1693075" y="176745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3" name="Google Shape;1315;p40">
                <a:extLst>
                  <a:ext uri="{FF2B5EF4-FFF2-40B4-BE49-F238E27FC236}">
                    <a16:creationId xmlns:a16="http://schemas.microsoft.com/office/drawing/2014/main" id="{769F2ADB-8707-E2FE-756B-470BBE506BA7}"/>
                  </a:ext>
                </a:extLst>
              </p:cNvPr>
              <p:cNvCxnSpPr/>
              <p:nvPr/>
            </p:nvCxnSpPr>
            <p:spPr>
              <a:xfrm>
                <a:off x="1693075" y="200184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4" name="Google Shape;1316;p40">
                <a:extLst>
                  <a:ext uri="{FF2B5EF4-FFF2-40B4-BE49-F238E27FC236}">
                    <a16:creationId xmlns:a16="http://schemas.microsoft.com/office/drawing/2014/main" id="{8EB543EC-DA7A-70D3-3C49-BDCF273A5F4E}"/>
                  </a:ext>
                </a:extLst>
              </p:cNvPr>
              <p:cNvCxnSpPr/>
              <p:nvPr/>
            </p:nvCxnSpPr>
            <p:spPr>
              <a:xfrm>
                <a:off x="1693075" y="223623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5" name="Google Shape;1317;p40">
                <a:extLst>
                  <a:ext uri="{FF2B5EF4-FFF2-40B4-BE49-F238E27FC236}">
                    <a16:creationId xmlns:a16="http://schemas.microsoft.com/office/drawing/2014/main" id="{E82D0618-DEDC-B325-4FAD-D061885C0265}"/>
                  </a:ext>
                </a:extLst>
              </p:cNvPr>
              <p:cNvCxnSpPr/>
              <p:nvPr/>
            </p:nvCxnSpPr>
            <p:spPr>
              <a:xfrm>
                <a:off x="1693075" y="2470628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6" name="Google Shape;1318;p40">
                <a:extLst>
                  <a:ext uri="{FF2B5EF4-FFF2-40B4-BE49-F238E27FC236}">
                    <a16:creationId xmlns:a16="http://schemas.microsoft.com/office/drawing/2014/main" id="{19015A8E-3B47-9F12-062E-58855197F143}"/>
                  </a:ext>
                </a:extLst>
              </p:cNvPr>
              <p:cNvCxnSpPr/>
              <p:nvPr/>
            </p:nvCxnSpPr>
            <p:spPr>
              <a:xfrm>
                <a:off x="1693075" y="270502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7" name="Google Shape;1319;p40">
                <a:extLst>
                  <a:ext uri="{FF2B5EF4-FFF2-40B4-BE49-F238E27FC236}">
                    <a16:creationId xmlns:a16="http://schemas.microsoft.com/office/drawing/2014/main" id="{65C8B57D-A1C7-AEBF-2909-0101A0B2311D}"/>
                  </a:ext>
                </a:extLst>
              </p:cNvPr>
              <p:cNvCxnSpPr/>
              <p:nvPr/>
            </p:nvCxnSpPr>
            <p:spPr>
              <a:xfrm>
                <a:off x="1693075" y="293941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8" name="Google Shape;1320;p40">
                <a:extLst>
                  <a:ext uri="{FF2B5EF4-FFF2-40B4-BE49-F238E27FC236}">
                    <a16:creationId xmlns:a16="http://schemas.microsoft.com/office/drawing/2014/main" id="{98F1B8A8-1B60-1AE0-882B-E9CD525C993C}"/>
                  </a:ext>
                </a:extLst>
              </p:cNvPr>
              <p:cNvCxnSpPr/>
              <p:nvPr/>
            </p:nvCxnSpPr>
            <p:spPr>
              <a:xfrm>
                <a:off x="1693075" y="317380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9" name="Google Shape;1321;p40">
                <a:extLst>
                  <a:ext uri="{FF2B5EF4-FFF2-40B4-BE49-F238E27FC236}">
                    <a16:creationId xmlns:a16="http://schemas.microsoft.com/office/drawing/2014/main" id="{BF2EADC5-01F3-A0E1-A499-5F3F37D87BA0}"/>
                  </a:ext>
                </a:extLst>
              </p:cNvPr>
              <p:cNvCxnSpPr/>
              <p:nvPr/>
            </p:nvCxnSpPr>
            <p:spPr>
              <a:xfrm>
                <a:off x="1693075" y="3408198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0" name="Google Shape;1322;p40">
                <a:extLst>
                  <a:ext uri="{FF2B5EF4-FFF2-40B4-BE49-F238E27FC236}">
                    <a16:creationId xmlns:a16="http://schemas.microsoft.com/office/drawing/2014/main" id="{6B378E3D-38F6-F23B-834D-708681C070A2}"/>
                  </a:ext>
                </a:extLst>
              </p:cNvPr>
              <p:cNvCxnSpPr/>
              <p:nvPr/>
            </p:nvCxnSpPr>
            <p:spPr>
              <a:xfrm>
                <a:off x="1693075" y="3642590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1" name="Google Shape;1323;p40">
                <a:extLst>
                  <a:ext uri="{FF2B5EF4-FFF2-40B4-BE49-F238E27FC236}">
                    <a16:creationId xmlns:a16="http://schemas.microsoft.com/office/drawing/2014/main" id="{B376DA0C-AB32-8DAC-ACBD-43A18E92DCDB}"/>
                  </a:ext>
                </a:extLst>
              </p:cNvPr>
              <p:cNvCxnSpPr/>
              <p:nvPr/>
            </p:nvCxnSpPr>
            <p:spPr>
              <a:xfrm>
                <a:off x="1693075" y="3876983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24" name="Google Shape;1324;p40">
              <a:extLst>
                <a:ext uri="{FF2B5EF4-FFF2-40B4-BE49-F238E27FC236}">
                  <a16:creationId xmlns:a16="http://schemas.microsoft.com/office/drawing/2014/main" id="{4BDF583B-18D1-EBF3-0B23-F654E4A3B874}"/>
                </a:ext>
              </a:extLst>
            </p:cNvPr>
            <p:cNvGrpSpPr/>
            <p:nvPr/>
          </p:nvGrpSpPr>
          <p:grpSpPr>
            <a:xfrm>
              <a:off x="735030" y="3304074"/>
              <a:ext cx="8661598" cy="3143718"/>
              <a:chOff x="2017000" y="2001850"/>
              <a:chExt cx="5812525" cy="2109650"/>
            </a:xfrm>
          </p:grpSpPr>
          <p:sp>
            <p:nvSpPr>
              <p:cNvPr id="50" name="Google Shape;1325;p40">
                <a:extLst>
                  <a:ext uri="{FF2B5EF4-FFF2-40B4-BE49-F238E27FC236}">
                    <a16:creationId xmlns:a16="http://schemas.microsoft.com/office/drawing/2014/main" id="{AEEC9488-56C3-2621-1E22-46213E3BB4CC}"/>
                  </a:ext>
                </a:extLst>
              </p:cNvPr>
              <p:cNvSpPr/>
              <p:nvPr/>
            </p:nvSpPr>
            <p:spPr>
              <a:xfrm>
                <a:off x="2017000" y="2705025"/>
                <a:ext cx="217800" cy="1406400"/>
              </a:xfrm>
              <a:prstGeom prst="rect">
                <a:avLst/>
              </a:prstGeom>
              <a:solidFill>
                <a:srgbClr val="6D41FA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1" name="Google Shape;1326;p40">
                <a:extLst>
                  <a:ext uri="{FF2B5EF4-FFF2-40B4-BE49-F238E27FC236}">
                    <a16:creationId xmlns:a16="http://schemas.microsoft.com/office/drawing/2014/main" id="{F39BB628-A908-D211-B2BC-B330EC53E0E8}"/>
                  </a:ext>
                </a:extLst>
              </p:cNvPr>
              <p:cNvSpPr/>
              <p:nvPr/>
            </p:nvSpPr>
            <p:spPr>
              <a:xfrm>
                <a:off x="2525611" y="2470625"/>
                <a:ext cx="217800" cy="1640700"/>
              </a:xfrm>
              <a:prstGeom prst="rect">
                <a:avLst/>
              </a:prstGeom>
              <a:solidFill>
                <a:srgbClr val="002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327;p40">
                <a:extLst>
                  <a:ext uri="{FF2B5EF4-FFF2-40B4-BE49-F238E27FC236}">
                    <a16:creationId xmlns:a16="http://schemas.microsoft.com/office/drawing/2014/main" id="{87DFF198-5D6D-4C8A-C68B-5708AF26C28E}"/>
                  </a:ext>
                </a:extLst>
              </p:cNvPr>
              <p:cNvSpPr/>
              <p:nvPr/>
            </p:nvSpPr>
            <p:spPr>
              <a:xfrm>
                <a:off x="3034223" y="2704950"/>
                <a:ext cx="217800" cy="1406400"/>
              </a:xfrm>
              <a:prstGeom prst="rect">
                <a:avLst/>
              </a:prstGeom>
              <a:solidFill>
                <a:srgbClr val="6D41FA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1328;p40">
                <a:extLst>
                  <a:ext uri="{FF2B5EF4-FFF2-40B4-BE49-F238E27FC236}">
                    <a16:creationId xmlns:a16="http://schemas.microsoft.com/office/drawing/2014/main" id="{18006FE3-122C-8BB6-5698-35AD40A94826}"/>
                  </a:ext>
                </a:extLst>
              </p:cNvPr>
              <p:cNvSpPr/>
              <p:nvPr/>
            </p:nvSpPr>
            <p:spPr>
              <a:xfrm>
                <a:off x="3542834" y="2939350"/>
                <a:ext cx="217800" cy="1171800"/>
              </a:xfrm>
              <a:prstGeom prst="rect">
                <a:avLst/>
              </a:prstGeom>
              <a:solidFill>
                <a:srgbClr val="002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1329;p40">
                <a:extLst>
                  <a:ext uri="{FF2B5EF4-FFF2-40B4-BE49-F238E27FC236}">
                    <a16:creationId xmlns:a16="http://schemas.microsoft.com/office/drawing/2014/main" id="{C8A704AA-8A2B-E2BE-6AC7-A70386534525}"/>
                  </a:ext>
                </a:extLst>
              </p:cNvPr>
              <p:cNvSpPr/>
              <p:nvPr/>
            </p:nvSpPr>
            <p:spPr>
              <a:xfrm>
                <a:off x="4051445" y="3173800"/>
                <a:ext cx="217800" cy="937500"/>
              </a:xfrm>
              <a:prstGeom prst="rect">
                <a:avLst/>
              </a:prstGeom>
              <a:solidFill>
                <a:srgbClr val="6D41FA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1330;p40">
                <a:extLst>
                  <a:ext uri="{FF2B5EF4-FFF2-40B4-BE49-F238E27FC236}">
                    <a16:creationId xmlns:a16="http://schemas.microsoft.com/office/drawing/2014/main" id="{E85081CB-4B4D-E8BC-98AC-0C2C94C0C8EF}"/>
                  </a:ext>
                </a:extLst>
              </p:cNvPr>
              <p:cNvSpPr/>
              <p:nvPr/>
            </p:nvSpPr>
            <p:spPr>
              <a:xfrm>
                <a:off x="4560057" y="3408025"/>
                <a:ext cx="217800" cy="703200"/>
              </a:xfrm>
              <a:prstGeom prst="rect">
                <a:avLst/>
              </a:prstGeom>
              <a:solidFill>
                <a:srgbClr val="002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1331;p40">
                <a:extLst>
                  <a:ext uri="{FF2B5EF4-FFF2-40B4-BE49-F238E27FC236}">
                    <a16:creationId xmlns:a16="http://schemas.microsoft.com/office/drawing/2014/main" id="{03F50CDC-6DFC-27EE-1B8F-DB6FADA69923}"/>
                  </a:ext>
                </a:extLst>
              </p:cNvPr>
              <p:cNvSpPr/>
              <p:nvPr/>
            </p:nvSpPr>
            <p:spPr>
              <a:xfrm>
                <a:off x="5068668" y="3173900"/>
                <a:ext cx="217800" cy="937500"/>
              </a:xfrm>
              <a:prstGeom prst="rect">
                <a:avLst/>
              </a:prstGeom>
              <a:solidFill>
                <a:srgbClr val="6D41FA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1332;p40">
                <a:extLst>
                  <a:ext uri="{FF2B5EF4-FFF2-40B4-BE49-F238E27FC236}">
                    <a16:creationId xmlns:a16="http://schemas.microsoft.com/office/drawing/2014/main" id="{E6A0B479-5120-1308-A77E-81FDDBBF17BE}"/>
                  </a:ext>
                </a:extLst>
              </p:cNvPr>
              <p:cNvSpPr/>
              <p:nvPr/>
            </p:nvSpPr>
            <p:spPr>
              <a:xfrm>
                <a:off x="5577280" y="2939425"/>
                <a:ext cx="217800" cy="1171800"/>
              </a:xfrm>
              <a:prstGeom prst="rect">
                <a:avLst/>
              </a:prstGeom>
              <a:solidFill>
                <a:srgbClr val="002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1333;p40">
                <a:extLst>
                  <a:ext uri="{FF2B5EF4-FFF2-40B4-BE49-F238E27FC236}">
                    <a16:creationId xmlns:a16="http://schemas.microsoft.com/office/drawing/2014/main" id="{3D4CA289-E497-EB29-760C-54CDC96C4CCA}"/>
                  </a:ext>
                </a:extLst>
              </p:cNvPr>
              <p:cNvSpPr/>
              <p:nvPr/>
            </p:nvSpPr>
            <p:spPr>
              <a:xfrm>
                <a:off x="6085891" y="2705100"/>
                <a:ext cx="217800" cy="1406400"/>
              </a:xfrm>
              <a:prstGeom prst="rect">
                <a:avLst/>
              </a:prstGeom>
              <a:solidFill>
                <a:srgbClr val="6D41FA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334;p40">
                <a:extLst>
                  <a:ext uri="{FF2B5EF4-FFF2-40B4-BE49-F238E27FC236}">
                    <a16:creationId xmlns:a16="http://schemas.microsoft.com/office/drawing/2014/main" id="{C6CDD951-CEBC-94A8-33C3-5749A0C751AC}"/>
                  </a:ext>
                </a:extLst>
              </p:cNvPr>
              <p:cNvSpPr/>
              <p:nvPr/>
            </p:nvSpPr>
            <p:spPr>
              <a:xfrm>
                <a:off x="6594502" y="2470525"/>
                <a:ext cx="217800" cy="1640700"/>
              </a:xfrm>
              <a:prstGeom prst="rect">
                <a:avLst/>
              </a:prstGeom>
              <a:solidFill>
                <a:srgbClr val="002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1335;p40">
                <a:extLst>
                  <a:ext uri="{FF2B5EF4-FFF2-40B4-BE49-F238E27FC236}">
                    <a16:creationId xmlns:a16="http://schemas.microsoft.com/office/drawing/2014/main" id="{B00C5EC1-4BE0-B032-53C6-76BE08E5AAE8}"/>
                  </a:ext>
                </a:extLst>
              </p:cNvPr>
              <p:cNvSpPr/>
              <p:nvPr/>
            </p:nvSpPr>
            <p:spPr>
              <a:xfrm>
                <a:off x="7103114" y="2236500"/>
                <a:ext cx="217800" cy="1875000"/>
              </a:xfrm>
              <a:prstGeom prst="rect">
                <a:avLst/>
              </a:prstGeom>
              <a:solidFill>
                <a:srgbClr val="6D41FA"/>
              </a:solidFill>
              <a:ln>
                <a:solidFill>
                  <a:srgbClr val="FED966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1336;p40">
                <a:extLst>
                  <a:ext uri="{FF2B5EF4-FFF2-40B4-BE49-F238E27FC236}">
                    <a16:creationId xmlns:a16="http://schemas.microsoft.com/office/drawing/2014/main" id="{1468A696-25E0-E894-BFDA-DC65BE8AAD9F}"/>
                  </a:ext>
                </a:extLst>
              </p:cNvPr>
              <p:cNvSpPr/>
              <p:nvPr/>
            </p:nvSpPr>
            <p:spPr>
              <a:xfrm>
                <a:off x="7611725" y="2001850"/>
                <a:ext cx="217800" cy="2109300"/>
              </a:xfrm>
              <a:prstGeom prst="rect">
                <a:avLst/>
              </a:prstGeom>
              <a:solidFill>
                <a:srgbClr val="002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" name="Google Shape;1337;p40">
              <a:extLst>
                <a:ext uri="{FF2B5EF4-FFF2-40B4-BE49-F238E27FC236}">
                  <a16:creationId xmlns:a16="http://schemas.microsoft.com/office/drawing/2014/main" id="{E4CDF4C0-EB1F-EFEE-7BAB-05BA4301671F}"/>
                </a:ext>
              </a:extLst>
            </p:cNvPr>
            <p:cNvGrpSpPr/>
            <p:nvPr/>
          </p:nvGrpSpPr>
          <p:grpSpPr>
            <a:xfrm>
              <a:off x="-642669" y="2805228"/>
              <a:ext cx="10570865" cy="4080923"/>
              <a:chOff x="1092470" y="1667090"/>
              <a:chExt cx="7093773" cy="2738579"/>
            </a:xfrm>
          </p:grpSpPr>
          <p:sp>
            <p:nvSpPr>
              <p:cNvPr id="27" name="Google Shape;1338;p40">
                <a:extLst>
                  <a:ext uri="{FF2B5EF4-FFF2-40B4-BE49-F238E27FC236}">
                    <a16:creationId xmlns:a16="http://schemas.microsoft.com/office/drawing/2014/main" id="{662496E1-5C7B-B361-9725-6042C6F2065F}"/>
                  </a:ext>
                </a:extLst>
              </p:cNvPr>
              <p:cNvSpPr txBox="1"/>
              <p:nvPr/>
            </p:nvSpPr>
            <p:spPr>
              <a:xfrm>
                <a:off x="1092470" y="3776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8" name="Google Shape;1339;p40">
                <a:extLst>
                  <a:ext uri="{FF2B5EF4-FFF2-40B4-BE49-F238E27FC236}">
                    <a16:creationId xmlns:a16="http://schemas.microsoft.com/office/drawing/2014/main" id="{80389095-1AB6-237E-DDA6-4CB4C9B296C0}"/>
                  </a:ext>
                </a:extLst>
              </p:cNvPr>
              <p:cNvSpPr txBox="1"/>
              <p:nvPr/>
            </p:nvSpPr>
            <p:spPr>
              <a:xfrm>
                <a:off x="1092470" y="3542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200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9" name="Google Shape;1340;p40">
                <a:extLst>
                  <a:ext uri="{FF2B5EF4-FFF2-40B4-BE49-F238E27FC236}">
                    <a16:creationId xmlns:a16="http://schemas.microsoft.com/office/drawing/2014/main" id="{B69657CE-3412-34AC-5D3D-D2665332046C}"/>
                  </a:ext>
                </a:extLst>
              </p:cNvPr>
              <p:cNvSpPr txBox="1"/>
              <p:nvPr/>
            </p:nvSpPr>
            <p:spPr>
              <a:xfrm>
                <a:off x="1092470" y="33077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300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30" name="Google Shape;1341;p40">
                <a:extLst>
                  <a:ext uri="{FF2B5EF4-FFF2-40B4-BE49-F238E27FC236}">
                    <a16:creationId xmlns:a16="http://schemas.microsoft.com/office/drawing/2014/main" id="{0B018A30-363C-BBC8-26C6-F16DCF10E146}"/>
                  </a:ext>
                </a:extLst>
              </p:cNvPr>
              <p:cNvSpPr txBox="1"/>
              <p:nvPr/>
            </p:nvSpPr>
            <p:spPr>
              <a:xfrm>
                <a:off x="1092470" y="30733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400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31" name="Google Shape;1342;p40">
                <a:extLst>
                  <a:ext uri="{FF2B5EF4-FFF2-40B4-BE49-F238E27FC236}">
                    <a16:creationId xmlns:a16="http://schemas.microsoft.com/office/drawing/2014/main" id="{D8C917DA-B431-04CF-5245-ACEF063E9389}"/>
                  </a:ext>
                </a:extLst>
              </p:cNvPr>
              <p:cNvSpPr txBox="1"/>
              <p:nvPr/>
            </p:nvSpPr>
            <p:spPr>
              <a:xfrm>
                <a:off x="1092470" y="28389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500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32" name="Google Shape;1343;p40">
                <a:extLst>
                  <a:ext uri="{FF2B5EF4-FFF2-40B4-BE49-F238E27FC236}">
                    <a16:creationId xmlns:a16="http://schemas.microsoft.com/office/drawing/2014/main" id="{4D514789-8C2D-49E5-7379-9768F5DB7765}"/>
                  </a:ext>
                </a:extLst>
              </p:cNvPr>
              <p:cNvSpPr txBox="1"/>
              <p:nvPr/>
            </p:nvSpPr>
            <p:spPr>
              <a:xfrm>
                <a:off x="1092470" y="26045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600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33" name="Google Shape;1344;p40">
                <a:extLst>
                  <a:ext uri="{FF2B5EF4-FFF2-40B4-BE49-F238E27FC236}">
                    <a16:creationId xmlns:a16="http://schemas.microsoft.com/office/drawing/2014/main" id="{DAA5A40F-0F15-C556-B03C-B525812FC14F}"/>
                  </a:ext>
                </a:extLst>
              </p:cNvPr>
              <p:cNvSpPr txBox="1"/>
              <p:nvPr/>
            </p:nvSpPr>
            <p:spPr>
              <a:xfrm>
                <a:off x="1092470" y="237021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700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34" name="Google Shape;1345;p40">
                <a:extLst>
                  <a:ext uri="{FF2B5EF4-FFF2-40B4-BE49-F238E27FC236}">
                    <a16:creationId xmlns:a16="http://schemas.microsoft.com/office/drawing/2014/main" id="{A65A0E7D-2C4F-7F6F-DBE4-65EBE315D047}"/>
                  </a:ext>
                </a:extLst>
              </p:cNvPr>
              <p:cNvSpPr txBox="1"/>
              <p:nvPr/>
            </p:nvSpPr>
            <p:spPr>
              <a:xfrm>
                <a:off x="1092470" y="21358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800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35" name="Google Shape;1346;p40">
                <a:extLst>
                  <a:ext uri="{FF2B5EF4-FFF2-40B4-BE49-F238E27FC236}">
                    <a16:creationId xmlns:a16="http://schemas.microsoft.com/office/drawing/2014/main" id="{B77AA1FB-C704-572A-E816-5880EA5BD822}"/>
                  </a:ext>
                </a:extLst>
              </p:cNvPr>
              <p:cNvSpPr txBox="1"/>
              <p:nvPr/>
            </p:nvSpPr>
            <p:spPr>
              <a:xfrm>
                <a:off x="1092470" y="1901465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900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36" name="Google Shape;1347;p40">
                <a:extLst>
                  <a:ext uri="{FF2B5EF4-FFF2-40B4-BE49-F238E27FC236}">
                    <a16:creationId xmlns:a16="http://schemas.microsoft.com/office/drawing/2014/main" id="{9AC28486-4DB8-690D-171A-34B0A62D1885}"/>
                  </a:ext>
                </a:extLst>
              </p:cNvPr>
              <p:cNvSpPr txBox="1"/>
              <p:nvPr/>
            </p:nvSpPr>
            <p:spPr>
              <a:xfrm>
                <a:off x="1092470" y="166709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rgbClr val="434343"/>
                    </a:solidFill>
                    <a:latin typeface="Roboto"/>
                    <a:ea typeface="Roboto"/>
                    <a:cs typeface="Roboto"/>
                    <a:sym typeface="Roboto"/>
                  </a:rPr>
                  <a:t>1000</a:t>
                </a:r>
                <a:endParaRPr sz="1000">
                  <a:solidFill>
                    <a:srgbClr val="434343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37" name="Google Shape;1348;p40">
                <a:extLst>
                  <a:ext uri="{FF2B5EF4-FFF2-40B4-BE49-F238E27FC236}">
                    <a16:creationId xmlns:a16="http://schemas.microsoft.com/office/drawing/2014/main" id="{4157F842-6EA9-5C9B-9D5A-17BC96119212}"/>
                  </a:ext>
                </a:extLst>
              </p:cNvPr>
              <p:cNvSpPr txBox="1"/>
              <p:nvPr/>
            </p:nvSpPr>
            <p:spPr>
              <a:xfrm>
                <a:off x="1863695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اسفند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cxnSp>
            <p:nvCxnSpPr>
              <p:cNvPr id="38" name="Google Shape;1349;p40">
                <a:extLst>
                  <a:ext uri="{FF2B5EF4-FFF2-40B4-BE49-F238E27FC236}">
                    <a16:creationId xmlns:a16="http://schemas.microsoft.com/office/drawing/2014/main" id="{D3D9A228-3403-BC35-3331-8301BFCFA2A6}"/>
                  </a:ext>
                </a:extLst>
              </p:cNvPr>
              <p:cNvCxnSpPr/>
              <p:nvPr/>
            </p:nvCxnSpPr>
            <p:spPr>
              <a:xfrm>
                <a:off x="1693075" y="4106825"/>
                <a:ext cx="6358500" cy="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39" name="Google Shape;1350;p40">
                <a:extLst>
                  <a:ext uri="{FF2B5EF4-FFF2-40B4-BE49-F238E27FC236}">
                    <a16:creationId xmlns:a16="http://schemas.microsoft.com/office/drawing/2014/main" id="{517B1624-BFC5-E838-1F55-3C6D906EDA20}"/>
                  </a:ext>
                </a:extLst>
              </p:cNvPr>
              <p:cNvSpPr txBox="1"/>
              <p:nvPr/>
            </p:nvSpPr>
            <p:spPr>
              <a:xfrm>
                <a:off x="237230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بهمن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40" name="Google Shape;1351;p40">
                <a:extLst>
                  <a:ext uri="{FF2B5EF4-FFF2-40B4-BE49-F238E27FC236}">
                    <a16:creationId xmlns:a16="http://schemas.microsoft.com/office/drawing/2014/main" id="{3B95C2F3-80BB-8798-446B-B2047D71E7CD}"/>
                  </a:ext>
                </a:extLst>
              </p:cNvPr>
              <p:cNvSpPr txBox="1"/>
              <p:nvPr/>
            </p:nvSpPr>
            <p:spPr>
              <a:xfrm>
                <a:off x="2880918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تیر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41" name="Google Shape;1352;p40">
                <a:extLst>
                  <a:ext uri="{FF2B5EF4-FFF2-40B4-BE49-F238E27FC236}">
                    <a16:creationId xmlns:a16="http://schemas.microsoft.com/office/drawing/2014/main" id="{3408DA22-BEB4-453D-2262-E4F360408685}"/>
                  </a:ext>
                </a:extLst>
              </p:cNvPr>
              <p:cNvSpPr txBox="1"/>
              <p:nvPr/>
            </p:nvSpPr>
            <p:spPr>
              <a:xfrm>
                <a:off x="3389529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آذر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42" name="Google Shape;1353;p40">
                <a:extLst>
                  <a:ext uri="{FF2B5EF4-FFF2-40B4-BE49-F238E27FC236}">
                    <a16:creationId xmlns:a16="http://schemas.microsoft.com/office/drawing/2014/main" id="{FF984AA2-1AB8-CC37-9F5B-8A44420FA3FE}"/>
                  </a:ext>
                </a:extLst>
              </p:cNvPr>
              <p:cNvSpPr txBox="1"/>
              <p:nvPr/>
            </p:nvSpPr>
            <p:spPr>
              <a:xfrm>
                <a:off x="3898140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آبان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43" name="Google Shape;1354;p40">
                <a:extLst>
                  <a:ext uri="{FF2B5EF4-FFF2-40B4-BE49-F238E27FC236}">
                    <a16:creationId xmlns:a16="http://schemas.microsoft.com/office/drawing/2014/main" id="{D5C5E1A0-F2FB-8213-3E47-317567D475D2}"/>
                  </a:ext>
                </a:extLst>
              </p:cNvPr>
              <p:cNvSpPr txBox="1"/>
              <p:nvPr/>
            </p:nvSpPr>
            <p:spPr>
              <a:xfrm>
                <a:off x="4406752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مهر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44" name="Google Shape;1355;p40">
                <a:extLst>
                  <a:ext uri="{FF2B5EF4-FFF2-40B4-BE49-F238E27FC236}">
                    <a16:creationId xmlns:a16="http://schemas.microsoft.com/office/drawing/2014/main" id="{0E0E86A1-D71E-D47F-FBAF-4AFBCAA1B79F}"/>
                  </a:ext>
                </a:extLst>
              </p:cNvPr>
              <p:cNvSpPr txBox="1"/>
              <p:nvPr/>
            </p:nvSpPr>
            <p:spPr>
              <a:xfrm>
                <a:off x="4864413" y="4187540"/>
                <a:ext cx="661907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شهریور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45" name="Google Shape;1356;p40">
                <a:extLst>
                  <a:ext uri="{FF2B5EF4-FFF2-40B4-BE49-F238E27FC236}">
                    <a16:creationId xmlns:a16="http://schemas.microsoft.com/office/drawing/2014/main" id="{C6B79F0D-C827-35A7-0AC2-5287D7C42DE8}"/>
                  </a:ext>
                </a:extLst>
              </p:cNvPr>
              <p:cNvSpPr txBox="1"/>
              <p:nvPr/>
            </p:nvSpPr>
            <p:spPr>
              <a:xfrm>
                <a:off x="5423975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مرداد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46" name="Google Shape;1357;p40">
                <a:extLst>
                  <a:ext uri="{FF2B5EF4-FFF2-40B4-BE49-F238E27FC236}">
                    <a16:creationId xmlns:a16="http://schemas.microsoft.com/office/drawing/2014/main" id="{54060BAD-845D-9131-E401-DAB75F6E195C}"/>
                  </a:ext>
                </a:extLst>
              </p:cNvPr>
              <p:cNvSpPr txBox="1"/>
              <p:nvPr/>
            </p:nvSpPr>
            <p:spPr>
              <a:xfrm>
                <a:off x="593258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تیر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47" name="Google Shape;1358;p40">
                <a:extLst>
                  <a:ext uri="{FF2B5EF4-FFF2-40B4-BE49-F238E27FC236}">
                    <a16:creationId xmlns:a16="http://schemas.microsoft.com/office/drawing/2014/main" id="{833D6395-7B89-1605-02A2-E670230FA161}"/>
                  </a:ext>
                </a:extLst>
              </p:cNvPr>
              <p:cNvSpPr txBox="1"/>
              <p:nvPr/>
            </p:nvSpPr>
            <p:spPr>
              <a:xfrm>
                <a:off x="6432706" y="4187540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خرداد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48" name="Google Shape;1359;p40">
                <a:extLst>
                  <a:ext uri="{FF2B5EF4-FFF2-40B4-BE49-F238E27FC236}">
                    <a16:creationId xmlns:a16="http://schemas.microsoft.com/office/drawing/2014/main" id="{D5317504-C39D-6FDE-8EA1-DAB4EB6161CB}"/>
                  </a:ext>
                </a:extLst>
              </p:cNvPr>
              <p:cNvSpPr txBox="1"/>
              <p:nvPr/>
            </p:nvSpPr>
            <p:spPr>
              <a:xfrm>
                <a:off x="6888731" y="4147051"/>
                <a:ext cx="722192" cy="2586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اردبیهشت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  <p:sp>
            <p:nvSpPr>
              <p:cNvPr id="49" name="Google Shape;1360;p40">
                <a:extLst>
                  <a:ext uri="{FF2B5EF4-FFF2-40B4-BE49-F238E27FC236}">
                    <a16:creationId xmlns:a16="http://schemas.microsoft.com/office/drawing/2014/main" id="{91C99460-FBA0-86CA-1637-85E8F9273DB3}"/>
                  </a:ext>
                </a:extLst>
              </p:cNvPr>
              <p:cNvSpPr txBox="1"/>
              <p:nvPr/>
            </p:nvSpPr>
            <p:spPr>
              <a:xfrm>
                <a:off x="7517856" y="4173431"/>
                <a:ext cx="668387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a-IR" sz="1200" dirty="0">
                    <a:solidFill>
                      <a:srgbClr val="002E48"/>
                    </a:solidFill>
                    <a:latin typeface="Shabnam" panose="020B0603030804020204" pitchFamily="34" charset="-78"/>
                    <a:ea typeface="Roboto"/>
                    <a:cs typeface="Shabnam" panose="020B0603030804020204" pitchFamily="34" charset="-78"/>
                    <a:sym typeface="Roboto"/>
                  </a:rPr>
                  <a:t>فروردین</a:t>
                </a:r>
                <a:endParaRPr sz="1200" dirty="0">
                  <a:solidFill>
                    <a:srgbClr val="002E48"/>
                  </a:solidFill>
                  <a:latin typeface="Shabnam" panose="020B0603030804020204" pitchFamily="34" charset="-78"/>
                  <a:ea typeface="Roboto"/>
                  <a:cs typeface="Shabnam" panose="020B0603030804020204" pitchFamily="34" charset="-78"/>
                  <a:sym typeface="Roboto"/>
                </a:endParaRPr>
              </a:p>
            </p:txBody>
          </p:sp>
        </p:grpSp>
        <p:sp>
          <p:nvSpPr>
            <p:cNvPr id="26" name="Google Shape;1361;p40">
              <a:extLst>
                <a:ext uri="{FF2B5EF4-FFF2-40B4-BE49-F238E27FC236}">
                  <a16:creationId xmlns:a16="http://schemas.microsoft.com/office/drawing/2014/main" id="{549631A3-4544-7023-D96E-EDFA36D92674}"/>
                </a:ext>
              </a:extLst>
            </p:cNvPr>
            <p:cNvSpPr/>
            <p:nvPr/>
          </p:nvSpPr>
          <p:spPr>
            <a:xfrm>
              <a:off x="886281" y="2948038"/>
              <a:ext cx="8381113" cy="3149418"/>
            </a:xfrm>
            <a:custGeom>
              <a:avLst/>
              <a:gdLst/>
              <a:ahLst/>
              <a:cxnLst/>
              <a:rect l="l" t="t" r="r" b="b"/>
              <a:pathLst>
                <a:path w="224972" h="84539" extrusionOk="0">
                  <a:moveTo>
                    <a:pt x="0" y="84539"/>
                  </a:moveTo>
                  <a:lnTo>
                    <a:pt x="20434" y="47077"/>
                  </a:lnTo>
                  <a:lnTo>
                    <a:pt x="41068" y="75524"/>
                  </a:lnTo>
                  <a:lnTo>
                    <a:pt x="61702" y="18831"/>
                  </a:lnTo>
                  <a:lnTo>
                    <a:pt x="82136" y="0"/>
                  </a:lnTo>
                  <a:lnTo>
                    <a:pt x="101568" y="65908"/>
                  </a:lnTo>
                  <a:lnTo>
                    <a:pt x="122402" y="56493"/>
                  </a:lnTo>
                  <a:lnTo>
                    <a:pt x="142636" y="75725"/>
                  </a:lnTo>
                  <a:lnTo>
                    <a:pt x="164071" y="28046"/>
                  </a:lnTo>
                  <a:lnTo>
                    <a:pt x="183103" y="56894"/>
                  </a:lnTo>
                  <a:lnTo>
                    <a:pt x="203737" y="75524"/>
                  </a:lnTo>
                  <a:lnTo>
                    <a:pt x="224972" y="28046"/>
                  </a:lnTo>
                </a:path>
              </a:pathLst>
            </a:custGeom>
            <a:noFill/>
            <a:ln w="19050" cap="flat" cmpd="sng">
              <a:solidFill>
                <a:srgbClr val="002E4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BF0E088E-221D-F732-B150-A1CEEF3E4595}"/>
              </a:ext>
            </a:extLst>
          </p:cNvPr>
          <p:cNvSpPr txBox="1"/>
          <p:nvPr/>
        </p:nvSpPr>
        <p:spPr>
          <a:xfrm>
            <a:off x="2934506" y="141438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379204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FFF168-02FE-6BB5-EBD1-2F25F586C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3399-8A71-4E0E-AD79-AC68DD298D8A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A0F7BED2-55DB-E018-D38A-7E4D06BA66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2555" y="140718"/>
            <a:ext cx="829686" cy="8296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9D8A55-220F-914E-1642-824236DA1AF2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551" y="414240"/>
            <a:ext cx="310773" cy="263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5F6254-7A5C-4FA5-A7E2-4B36DB6F9BE8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380" y="4993059"/>
            <a:ext cx="329746" cy="329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BC208B-A7A5-1095-84ED-6AB25861D4E1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4632" y="1954862"/>
            <a:ext cx="415242" cy="415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AF65AB-1D19-9B2B-E106-BD392A1AC63C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3320" y="2787392"/>
            <a:ext cx="317866" cy="3178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C155B7-6A88-C7C5-E584-41F690A98589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157" y="3522546"/>
            <a:ext cx="314192" cy="314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B7F0AF-1715-8B6B-05FD-F49D9416B61A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1381" y="4254026"/>
            <a:ext cx="321745" cy="3217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59A6C8-DE59-9791-206B-0C3849067F9D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94" y="5740095"/>
            <a:ext cx="269119" cy="26911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E12B264-237E-9446-8173-5AE0EAA5F116}"/>
              </a:ext>
            </a:extLst>
          </p:cNvPr>
          <p:cNvCxnSpPr>
            <a:cxnSpLocks/>
          </p:cNvCxnSpPr>
          <p:nvPr/>
        </p:nvCxnSpPr>
        <p:spPr>
          <a:xfrm>
            <a:off x="11546006" y="2578748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88BFBA2-4FBB-B6FA-4D52-AFAF9CDB0623}"/>
              </a:ext>
            </a:extLst>
          </p:cNvPr>
          <p:cNvCxnSpPr>
            <a:cxnSpLocks/>
          </p:cNvCxnSpPr>
          <p:nvPr/>
        </p:nvCxnSpPr>
        <p:spPr>
          <a:xfrm>
            <a:off x="11546006" y="331390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778F8D0-01F6-EC50-C30D-EF5A0FF21072}"/>
              </a:ext>
            </a:extLst>
          </p:cNvPr>
          <p:cNvCxnSpPr>
            <a:cxnSpLocks/>
          </p:cNvCxnSpPr>
          <p:nvPr/>
        </p:nvCxnSpPr>
        <p:spPr>
          <a:xfrm>
            <a:off x="11546006" y="404538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CCEB68-F914-8485-7475-D464B5CE75AB}"/>
              </a:ext>
            </a:extLst>
          </p:cNvPr>
          <p:cNvCxnSpPr>
            <a:cxnSpLocks/>
          </p:cNvCxnSpPr>
          <p:nvPr/>
        </p:nvCxnSpPr>
        <p:spPr>
          <a:xfrm>
            <a:off x="11546006" y="4784415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21DC773-1E79-CECD-6CFD-A7422B062D11}"/>
              </a:ext>
            </a:extLst>
          </p:cNvPr>
          <p:cNvCxnSpPr>
            <a:cxnSpLocks/>
          </p:cNvCxnSpPr>
          <p:nvPr/>
        </p:nvCxnSpPr>
        <p:spPr>
          <a:xfrm>
            <a:off x="11546006" y="5531449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BA886A1-EBC3-BE0D-1690-4FF01C32D304}"/>
              </a:ext>
            </a:extLst>
          </p:cNvPr>
          <p:cNvSpPr txBox="1"/>
          <p:nvPr/>
        </p:nvSpPr>
        <p:spPr>
          <a:xfrm>
            <a:off x="8778881" y="392546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اول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2B5627-CD97-848A-F8B4-C8EB2498B90D}"/>
              </a:ext>
            </a:extLst>
          </p:cNvPr>
          <p:cNvSpPr txBox="1"/>
          <p:nvPr/>
        </p:nvSpPr>
        <p:spPr>
          <a:xfrm>
            <a:off x="7236459" y="392546"/>
            <a:ext cx="13091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دوم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EA02E6-1D64-0C7C-2C59-DC11A1BAEDED}"/>
              </a:ext>
            </a:extLst>
          </p:cNvPr>
          <p:cNvSpPr txBox="1"/>
          <p:nvPr/>
        </p:nvSpPr>
        <p:spPr>
          <a:xfrm>
            <a:off x="5635925" y="402239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سوم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A8A1EDD-C48E-3414-64B9-929FB95281FB}"/>
              </a:ext>
            </a:extLst>
          </p:cNvPr>
          <p:cNvSpPr txBox="1"/>
          <p:nvPr/>
        </p:nvSpPr>
        <p:spPr>
          <a:xfrm>
            <a:off x="4068983" y="381116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چهارم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919788-904A-E9E9-5360-F62812317F8A}"/>
              </a:ext>
            </a:extLst>
          </p:cNvPr>
          <p:cNvSpPr txBox="1"/>
          <p:nvPr/>
        </p:nvSpPr>
        <p:spPr>
          <a:xfrm>
            <a:off x="2502041" y="392002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پنجم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884D5B-CD36-1E14-F746-8158EF3FB4BE}"/>
              </a:ext>
            </a:extLst>
          </p:cNvPr>
          <p:cNvSpPr txBox="1"/>
          <p:nvPr/>
        </p:nvSpPr>
        <p:spPr>
          <a:xfrm>
            <a:off x="833772" y="403133"/>
            <a:ext cx="1477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ششم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5765A5E-1272-362D-4991-4E33E9012E53}"/>
              </a:ext>
            </a:extLst>
          </p:cNvPr>
          <p:cNvGrpSpPr/>
          <p:nvPr/>
        </p:nvGrpSpPr>
        <p:grpSpPr>
          <a:xfrm>
            <a:off x="4149917" y="2328618"/>
            <a:ext cx="3724816" cy="3493815"/>
            <a:chOff x="4149917" y="2328618"/>
            <a:chExt cx="3724816" cy="3493815"/>
          </a:xfrm>
        </p:grpSpPr>
        <p:grpSp>
          <p:nvGrpSpPr>
            <p:cNvPr id="23" name="Google Shape;1470;p41">
              <a:extLst>
                <a:ext uri="{FF2B5EF4-FFF2-40B4-BE49-F238E27FC236}">
                  <a16:creationId xmlns:a16="http://schemas.microsoft.com/office/drawing/2014/main" id="{C42CB0F8-376C-BFEC-CCA6-E7E6887F52B7}"/>
                </a:ext>
              </a:extLst>
            </p:cNvPr>
            <p:cNvGrpSpPr/>
            <p:nvPr/>
          </p:nvGrpSpPr>
          <p:grpSpPr>
            <a:xfrm>
              <a:off x="4149917" y="2328618"/>
              <a:ext cx="3724816" cy="3493815"/>
              <a:chOff x="710281" y="1300472"/>
              <a:chExt cx="3267454" cy="3064819"/>
            </a:xfrm>
          </p:grpSpPr>
          <p:sp>
            <p:nvSpPr>
              <p:cNvPr id="24" name="Google Shape;1471;p41">
                <a:extLst>
                  <a:ext uri="{FF2B5EF4-FFF2-40B4-BE49-F238E27FC236}">
                    <a16:creationId xmlns:a16="http://schemas.microsoft.com/office/drawing/2014/main" id="{F197E8B1-EDCB-162E-C14B-9EE417608B75}"/>
                  </a:ext>
                </a:extLst>
              </p:cNvPr>
              <p:cNvSpPr/>
              <p:nvPr/>
            </p:nvSpPr>
            <p:spPr>
              <a:xfrm>
                <a:off x="2017063" y="1837787"/>
                <a:ext cx="653979" cy="122345"/>
              </a:xfrm>
              <a:custGeom>
                <a:avLst/>
                <a:gdLst/>
                <a:ahLst/>
                <a:cxnLst/>
                <a:rect l="l" t="t" r="r" b="b"/>
                <a:pathLst>
                  <a:path w="26230" h="4907" extrusionOk="0">
                    <a:moveTo>
                      <a:pt x="14240" y="1"/>
                    </a:moveTo>
                    <a:lnTo>
                      <a:pt x="0" y="3454"/>
                    </a:lnTo>
                    <a:lnTo>
                      <a:pt x="17657" y="4906"/>
                    </a:lnTo>
                    <a:lnTo>
                      <a:pt x="26230" y="1144"/>
                    </a:lnTo>
                    <a:lnTo>
                      <a:pt x="14240" y="1"/>
                    </a:lnTo>
                    <a:close/>
                  </a:path>
                </a:pathLst>
              </a:custGeom>
              <a:solidFill>
                <a:srgbClr val="6D41FA">
                  <a:alpha val="428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1472;p41">
                <a:extLst>
                  <a:ext uri="{FF2B5EF4-FFF2-40B4-BE49-F238E27FC236}">
                    <a16:creationId xmlns:a16="http://schemas.microsoft.com/office/drawing/2014/main" id="{B239EA08-F725-6FC4-A91A-D2245D013C5B}"/>
                  </a:ext>
                </a:extLst>
              </p:cNvPr>
              <p:cNvSpPr/>
              <p:nvPr/>
            </p:nvSpPr>
            <p:spPr>
              <a:xfrm>
                <a:off x="1690361" y="2446064"/>
                <a:ext cx="1307361" cy="124413"/>
              </a:xfrm>
              <a:custGeom>
                <a:avLst/>
                <a:gdLst/>
                <a:ahLst/>
                <a:cxnLst/>
                <a:rect l="l" t="t" r="r" b="b"/>
                <a:pathLst>
                  <a:path w="52436" h="4990" extrusionOk="0">
                    <a:moveTo>
                      <a:pt x="24837" y="1"/>
                    </a:moveTo>
                    <a:lnTo>
                      <a:pt x="0" y="3930"/>
                    </a:lnTo>
                    <a:lnTo>
                      <a:pt x="40744" y="4989"/>
                    </a:lnTo>
                    <a:lnTo>
                      <a:pt x="52436" y="1751"/>
                    </a:lnTo>
                    <a:lnTo>
                      <a:pt x="24837" y="1"/>
                    </a:lnTo>
                    <a:close/>
                  </a:path>
                </a:pathLst>
              </a:custGeom>
              <a:solidFill>
                <a:srgbClr val="6D41FA">
                  <a:alpha val="584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1473;p41">
                <a:extLst>
                  <a:ext uri="{FF2B5EF4-FFF2-40B4-BE49-F238E27FC236}">
                    <a16:creationId xmlns:a16="http://schemas.microsoft.com/office/drawing/2014/main" id="{DED3033C-010B-BD03-726A-41AF3ACFC8EF}"/>
                  </a:ext>
                </a:extLst>
              </p:cNvPr>
              <p:cNvSpPr/>
              <p:nvPr/>
            </p:nvSpPr>
            <p:spPr>
              <a:xfrm>
                <a:off x="1363660" y="3040676"/>
                <a:ext cx="1960742" cy="189113"/>
              </a:xfrm>
              <a:custGeom>
                <a:avLst/>
                <a:gdLst/>
                <a:ahLst/>
                <a:cxnLst/>
                <a:rect l="l" t="t" r="r" b="b"/>
                <a:pathLst>
                  <a:path w="78642" h="7585" extrusionOk="0">
                    <a:moveTo>
                      <a:pt x="34160" y="1"/>
                    </a:moveTo>
                    <a:lnTo>
                      <a:pt x="1" y="5251"/>
                    </a:lnTo>
                    <a:lnTo>
                      <a:pt x="62270" y="7585"/>
                    </a:lnTo>
                    <a:lnTo>
                      <a:pt x="78641" y="2775"/>
                    </a:lnTo>
                    <a:lnTo>
                      <a:pt x="34160" y="1"/>
                    </a:lnTo>
                    <a:close/>
                  </a:path>
                </a:pathLst>
              </a:custGeom>
              <a:solidFill>
                <a:srgbClr val="6D41FA">
                  <a:alpha val="437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1474;p41">
                <a:extLst>
                  <a:ext uri="{FF2B5EF4-FFF2-40B4-BE49-F238E27FC236}">
                    <a16:creationId xmlns:a16="http://schemas.microsoft.com/office/drawing/2014/main" id="{A8494FE0-C7B1-F62C-99E0-1CB83FF631BA}"/>
                  </a:ext>
                </a:extLst>
              </p:cNvPr>
              <p:cNvSpPr/>
              <p:nvPr/>
            </p:nvSpPr>
            <p:spPr>
              <a:xfrm>
                <a:off x="1036958" y="3716348"/>
                <a:ext cx="2614123" cy="117582"/>
              </a:xfrm>
              <a:custGeom>
                <a:avLst/>
                <a:gdLst/>
                <a:ahLst/>
                <a:cxnLst/>
                <a:rect l="l" t="t" r="r" b="b"/>
                <a:pathLst>
                  <a:path w="104848" h="4716" extrusionOk="0">
                    <a:moveTo>
                      <a:pt x="34672" y="0"/>
                    </a:moveTo>
                    <a:lnTo>
                      <a:pt x="1" y="3334"/>
                    </a:lnTo>
                    <a:lnTo>
                      <a:pt x="83964" y="4715"/>
                    </a:lnTo>
                    <a:lnTo>
                      <a:pt x="104847" y="846"/>
                    </a:lnTo>
                    <a:lnTo>
                      <a:pt x="34672" y="0"/>
                    </a:lnTo>
                    <a:close/>
                  </a:path>
                </a:pathLst>
              </a:custGeom>
              <a:solidFill>
                <a:srgbClr val="6D41FA">
                  <a:alpha val="428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1475;p41">
                <a:extLst>
                  <a:ext uri="{FF2B5EF4-FFF2-40B4-BE49-F238E27FC236}">
                    <a16:creationId xmlns:a16="http://schemas.microsoft.com/office/drawing/2014/main" id="{A2DAB9A2-F2A3-3E75-6E40-BE80485CDB23}"/>
                  </a:ext>
                </a:extLst>
              </p:cNvPr>
              <p:cNvSpPr/>
              <p:nvPr/>
            </p:nvSpPr>
            <p:spPr>
              <a:xfrm>
                <a:off x="2017063" y="1300472"/>
                <a:ext cx="653979" cy="565818"/>
              </a:xfrm>
              <a:custGeom>
                <a:avLst/>
                <a:gdLst/>
                <a:ahLst/>
                <a:cxnLst/>
                <a:rect l="l" t="t" r="r" b="b"/>
                <a:pathLst>
                  <a:path w="26230" h="22694" extrusionOk="0">
                    <a:moveTo>
                      <a:pt x="13109" y="0"/>
                    </a:moveTo>
                    <a:lnTo>
                      <a:pt x="0" y="22694"/>
                    </a:lnTo>
                    <a:lnTo>
                      <a:pt x="26230" y="22694"/>
                    </a:lnTo>
                    <a:lnTo>
                      <a:pt x="13133" y="0"/>
                    </a:lnTo>
                    <a:close/>
                  </a:path>
                </a:pathLst>
              </a:custGeom>
              <a:solidFill>
                <a:srgbClr val="002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1476;p41">
                <a:extLst>
                  <a:ext uri="{FF2B5EF4-FFF2-40B4-BE49-F238E27FC236}">
                    <a16:creationId xmlns:a16="http://schemas.microsoft.com/office/drawing/2014/main" id="{CC196AA2-F2AE-499A-FDCC-C02F27E6F143}"/>
                  </a:ext>
                </a:extLst>
              </p:cNvPr>
              <p:cNvSpPr/>
              <p:nvPr/>
            </p:nvSpPr>
            <p:spPr>
              <a:xfrm>
                <a:off x="1690361" y="1923883"/>
                <a:ext cx="1307361" cy="565818"/>
              </a:xfrm>
              <a:custGeom>
                <a:avLst/>
                <a:gdLst/>
                <a:ahLst/>
                <a:cxnLst/>
                <a:rect l="l" t="t" r="r" b="b"/>
                <a:pathLst>
                  <a:path w="52436" h="22694" extrusionOk="0">
                    <a:moveTo>
                      <a:pt x="13097" y="1"/>
                    </a:moveTo>
                    <a:lnTo>
                      <a:pt x="0" y="22694"/>
                    </a:lnTo>
                    <a:lnTo>
                      <a:pt x="52436" y="22694"/>
                    </a:lnTo>
                    <a:lnTo>
                      <a:pt x="39327" y="1"/>
                    </a:ln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1477;p41">
                <a:extLst>
                  <a:ext uri="{FF2B5EF4-FFF2-40B4-BE49-F238E27FC236}">
                    <a16:creationId xmlns:a16="http://schemas.microsoft.com/office/drawing/2014/main" id="{CF1E1C36-55F3-324E-2870-00B959E0D5CB}"/>
                  </a:ext>
                </a:extLst>
              </p:cNvPr>
              <p:cNvSpPr/>
              <p:nvPr/>
            </p:nvSpPr>
            <p:spPr>
              <a:xfrm>
                <a:off x="1363660" y="2544026"/>
                <a:ext cx="1960742" cy="565818"/>
              </a:xfrm>
              <a:custGeom>
                <a:avLst/>
                <a:gdLst/>
                <a:ahLst/>
                <a:cxnLst/>
                <a:rect l="l" t="t" r="r" b="b"/>
                <a:pathLst>
                  <a:path w="78642" h="22694" extrusionOk="0">
                    <a:moveTo>
                      <a:pt x="13109" y="1"/>
                    </a:moveTo>
                    <a:lnTo>
                      <a:pt x="1" y="22694"/>
                    </a:lnTo>
                    <a:lnTo>
                      <a:pt x="78641" y="22694"/>
                    </a:lnTo>
                    <a:lnTo>
                      <a:pt x="65545" y="1"/>
                    </a:lnTo>
                    <a:close/>
                  </a:path>
                </a:pathLst>
              </a:custGeom>
              <a:solidFill>
                <a:srgbClr val="002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1" name="Google Shape;1478;p41">
                <a:extLst>
                  <a:ext uri="{FF2B5EF4-FFF2-40B4-BE49-F238E27FC236}">
                    <a16:creationId xmlns:a16="http://schemas.microsoft.com/office/drawing/2014/main" id="{899E8C12-DECB-20FB-9CC8-65C386C44DDA}"/>
                  </a:ext>
                </a:extLst>
              </p:cNvPr>
              <p:cNvSpPr/>
              <p:nvPr/>
            </p:nvSpPr>
            <p:spPr>
              <a:xfrm>
                <a:off x="1036958" y="3171600"/>
                <a:ext cx="2614123" cy="565818"/>
              </a:xfrm>
              <a:custGeom>
                <a:avLst/>
                <a:gdLst/>
                <a:ahLst/>
                <a:cxnLst/>
                <a:rect l="l" t="t" r="r" b="b"/>
                <a:pathLst>
                  <a:path w="104848" h="22694" extrusionOk="0">
                    <a:moveTo>
                      <a:pt x="13098" y="0"/>
                    </a:moveTo>
                    <a:lnTo>
                      <a:pt x="1" y="22694"/>
                    </a:lnTo>
                    <a:lnTo>
                      <a:pt x="104847" y="22694"/>
                    </a:lnTo>
                    <a:lnTo>
                      <a:pt x="91738" y="0"/>
                    </a:ln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1479;p41">
                <a:extLst>
                  <a:ext uri="{FF2B5EF4-FFF2-40B4-BE49-F238E27FC236}">
                    <a16:creationId xmlns:a16="http://schemas.microsoft.com/office/drawing/2014/main" id="{8D625452-BB9C-0E57-12C5-51965630CDFC}"/>
                  </a:ext>
                </a:extLst>
              </p:cNvPr>
              <p:cNvSpPr/>
              <p:nvPr/>
            </p:nvSpPr>
            <p:spPr>
              <a:xfrm>
                <a:off x="710281" y="3799473"/>
                <a:ext cx="3267454" cy="565818"/>
              </a:xfrm>
              <a:custGeom>
                <a:avLst/>
                <a:gdLst/>
                <a:ahLst/>
                <a:cxnLst/>
                <a:rect l="l" t="t" r="r" b="b"/>
                <a:pathLst>
                  <a:path w="131052" h="22694" extrusionOk="0">
                    <a:moveTo>
                      <a:pt x="13109" y="0"/>
                    </a:moveTo>
                    <a:lnTo>
                      <a:pt x="0" y="22693"/>
                    </a:lnTo>
                    <a:lnTo>
                      <a:pt x="131052" y="22693"/>
                    </a:lnTo>
                    <a:lnTo>
                      <a:pt x="117955" y="0"/>
                    </a:lnTo>
                    <a:close/>
                  </a:path>
                </a:pathLst>
              </a:custGeom>
              <a:solidFill>
                <a:srgbClr val="002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3" name="Graphic 2">
              <a:extLst>
                <a:ext uri="{FF2B5EF4-FFF2-40B4-BE49-F238E27FC236}">
                  <a16:creationId xmlns:a16="http://schemas.microsoft.com/office/drawing/2014/main" id="{D85FDEE7-F5CB-6FDA-EB69-FDB3FE29B401}"/>
                </a:ext>
              </a:extLst>
            </p:cNvPr>
            <p:cNvGrpSpPr/>
            <p:nvPr/>
          </p:nvGrpSpPr>
          <p:grpSpPr>
            <a:xfrm>
              <a:off x="5857994" y="2520416"/>
              <a:ext cx="282661" cy="374876"/>
              <a:chOff x="1734555" y="3249113"/>
              <a:chExt cx="349365" cy="463341"/>
            </a:xfrm>
            <a:solidFill>
              <a:schemeClr val="bg1"/>
            </a:solidFill>
          </p:grpSpPr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20789ECA-B295-D6A6-56E4-99246DA4ACDB}"/>
                  </a:ext>
                </a:extLst>
              </p:cNvPr>
              <p:cNvSpPr/>
              <p:nvPr/>
            </p:nvSpPr>
            <p:spPr>
              <a:xfrm>
                <a:off x="1877177" y="3491754"/>
                <a:ext cx="22601" cy="37227"/>
              </a:xfrm>
              <a:custGeom>
                <a:avLst/>
                <a:gdLst>
                  <a:gd name="connsiteX0" fmla="*/ 0 w 22602"/>
                  <a:gd name="connsiteY0" fmla="*/ 18734 h 37227"/>
                  <a:gd name="connsiteX1" fmla="*/ 22602 w 22602"/>
                  <a:gd name="connsiteY1" fmla="*/ 37227 h 37227"/>
                  <a:gd name="connsiteX2" fmla="*/ 22602 w 22602"/>
                  <a:gd name="connsiteY2" fmla="*/ 0 h 37227"/>
                  <a:gd name="connsiteX3" fmla="*/ 6466 w 22602"/>
                  <a:gd name="connsiteY3" fmla="*/ 4835 h 37227"/>
                  <a:gd name="connsiteX4" fmla="*/ 0 w 22602"/>
                  <a:gd name="connsiteY4" fmla="*/ 18734 h 37227"/>
                  <a:gd name="connsiteX5" fmla="*/ 0 w 22602"/>
                  <a:gd name="connsiteY5" fmla="*/ 18734 h 37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02" h="37227">
                    <a:moveTo>
                      <a:pt x="0" y="18734"/>
                    </a:moveTo>
                    <a:cubicBezTo>
                      <a:pt x="0" y="29068"/>
                      <a:pt x="7554" y="35233"/>
                      <a:pt x="22602" y="37227"/>
                    </a:cubicBezTo>
                    <a:lnTo>
                      <a:pt x="22602" y="0"/>
                    </a:lnTo>
                    <a:cubicBezTo>
                      <a:pt x="16196" y="60"/>
                      <a:pt x="10818" y="1692"/>
                      <a:pt x="6466" y="4835"/>
                    </a:cubicBezTo>
                    <a:cubicBezTo>
                      <a:pt x="2176" y="7977"/>
                      <a:pt x="0" y="12631"/>
                      <a:pt x="0" y="18734"/>
                    </a:cubicBezTo>
                    <a:lnTo>
                      <a:pt x="0" y="18734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DDDA6DA1-0FDD-151E-D62F-17D98CE1A874}"/>
                  </a:ext>
                </a:extLst>
              </p:cNvPr>
              <p:cNvSpPr/>
              <p:nvPr/>
            </p:nvSpPr>
            <p:spPr>
              <a:xfrm>
                <a:off x="1914767" y="3557749"/>
                <a:ext cx="24535" cy="42484"/>
              </a:xfrm>
              <a:custGeom>
                <a:avLst/>
                <a:gdLst>
                  <a:gd name="connsiteX0" fmla="*/ 0 w 24535"/>
                  <a:gd name="connsiteY0" fmla="*/ 0 h 42484"/>
                  <a:gd name="connsiteX1" fmla="*/ 0 w 24535"/>
                  <a:gd name="connsiteY1" fmla="*/ 42485 h 42484"/>
                  <a:gd name="connsiteX2" fmla="*/ 17465 w 24535"/>
                  <a:gd name="connsiteY2" fmla="*/ 36381 h 42484"/>
                  <a:gd name="connsiteX3" fmla="*/ 24536 w 24535"/>
                  <a:gd name="connsiteY3" fmla="*/ 20729 h 42484"/>
                  <a:gd name="connsiteX4" fmla="*/ 0 w 24535"/>
                  <a:gd name="connsiteY4" fmla="*/ 0 h 42484"/>
                  <a:gd name="connsiteX5" fmla="*/ 0 w 24535"/>
                  <a:gd name="connsiteY5" fmla="*/ 0 h 4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535" h="42484">
                    <a:moveTo>
                      <a:pt x="0" y="0"/>
                    </a:moveTo>
                    <a:lnTo>
                      <a:pt x="0" y="42485"/>
                    </a:lnTo>
                    <a:cubicBezTo>
                      <a:pt x="6950" y="42364"/>
                      <a:pt x="12751" y="40370"/>
                      <a:pt x="17465" y="36381"/>
                    </a:cubicBezTo>
                    <a:cubicBezTo>
                      <a:pt x="22179" y="32392"/>
                      <a:pt x="24536" y="27195"/>
                      <a:pt x="24536" y="20729"/>
                    </a:cubicBezTo>
                    <a:cubicBezTo>
                      <a:pt x="24475" y="9911"/>
                      <a:pt x="16317" y="3022"/>
                      <a:pt x="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2211BA81-D777-08A8-6E87-50FDF4FEDA73}"/>
                  </a:ext>
                </a:extLst>
              </p:cNvPr>
              <p:cNvSpPr/>
              <p:nvPr/>
            </p:nvSpPr>
            <p:spPr>
              <a:xfrm>
                <a:off x="1827591" y="3249113"/>
                <a:ext cx="163435" cy="87449"/>
              </a:xfrm>
              <a:custGeom>
                <a:avLst/>
                <a:gdLst>
                  <a:gd name="connsiteX0" fmla="*/ 126579 w 163435"/>
                  <a:gd name="connsiteY0" fmla="*/ 86483 h 87450"/>
                  <a:gd name="connsiteX1" fmla="*/ 128392 w 163435"/>
                  <a:gd name="connsiteY1" fmla="*/ 86846 h 87450"/>
                  <a:gd name="connsiteX2" fmla="*/ 158186 w 163435"/>
                  <a:gd name="connsiteY2" fmla="*/ 39345 h 87450"/>
                  <a:gd name="connsiteX3" fmla="*/ 81677 w 163435"/>
                  <a:gd name="connsiteY3" fmla="*/ 3 h 87450"/>
                  <a:gd name="connsiteX4" fmla="*/ 4322 w 163435"/>
                  <a:gd name="connsiteY4" fmla="*/ 39345 h 87450"/>
                  <a:gd name="connsiteX5" fmla="*/ 34297 w 163435"/>
                  <a:gd name="connsiteY5" fmla="*/ 87450 h 87450"/>
                  <a:gd name="connsiteX6" fmla="*/ 37561 w 163435"/>
                  <a:gd name="connsiteY6" fmla="*/ 86543 h 87450"/>
                  <a:gd name="connsiteX7" fmla="*/ 126579 w 163435"/>
                  <a:gd name="connsiteY7" fmla="*/ 86483 h 87450"/>
                  <a:gd name="connsiteX8" fmla="*/ 126579 w 163435"/>
                  <a:gd name="connsiteY8" fmla="*/ 86483 h 87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3435" h="87450">
                    <a:moveTo>
                      <a:pt x="126579" y="86483"/>
                    </a:moveTo>
                    <a:cubicBezTo>
                      <a:pt x="127183" y="86483"/>
                      <a:pt x="127848" y="86664"/>
                      <a:pt x="128392" y="86846"/>
                    </a:cubicBezTo>
                    <a:cubicBezTo>
                      <a:pt x="136913" y="75182"/>
                      <a:pt x="146462" y="59651"/>
                      <a:pt x="158186" y="39345"/>
                    </a:cubicBezTo>
                    <a:cubicBezTo>
                      <a:pt x="181090" y="-239"/>
                      <a:pt x="124162" y="3"/>
                      <a:pt x="81677" y="3"/>
                    </a:cubicBezTo>
                    <a:cubicBezTo>
                      <a:pt x="39192" y="3"/>
                      <a:pt x="-15923" y="-1085"/>
                      <a:pt x="4322" y="39345"/>
                    </a:cubicBezTo>
                    <a:cubicBezTo>
                      <a:pt x="14233" y="59107"/>
                      <a:pt x="24326" y="75122"/>
                      <a:pt x="34297" y="87450"/>
                    </a:cubicBezTo>
                    <a:cubicBezTo>
                      <a:pt x="35325" y="86906"/>
                      <a:pt x="36412" y="86543"/>
                      <a:pt x="37561" y="86543"/>
                    </a:cubicBezTo>
                    <a:lnTo>
                      <a:pt x="126579" y="86483"/>
                    </a:lnTo>
                    <a:lnTo>
                      <a:pt x="126579" y="86483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964F54D1-3DDF-4B63-7384-DFCD8AB5CA9D}"/>
                  </a:ext>
                </a:extLst>
              </p:cNvPr>
              <p:cNvSpPr/>
              <p:nvPr/>
            </p:nvSpPr>
            <p:spPr>
              <a:xfrm>
                <a:off x="1734555" y="3359342"/>
                <a:ext cx="349365" cy="353112"/>
              </a:xfrm>
              <a:custGeom>
                <a:avLst/>
                <a:gdLst>
                  <a:gd name="connsiteX0" fmla="*/ 216593 w 349365"/>
                  <a:gd name="connsiteY0" fmla="*/ 246871 h 353112"/>
                  <a:gd name="connsiteX1" fmla="*/ 180212 w 349365"/>
                  <a:gd name="connsiteY1" fmla="*/ 261193 h 353112"/>
                  <a:gd name="connsiteX2" fmla="*/ 180212 w 349365"/>
                  <a:gd name="connsiteY2" fmla="*/ 281680 h 353112"/>
                  <a:gd name="connsiteX3" fmla="*/ 165225 w 349365"/>
                  <a:gd name="connsiteY3" fmla="*/ 281680 h 353112"/>
                  <a:gd name="connsiteX4" fmla="*/ 165225 w 349365"/>
                  <a:gd name="connsiteY4" fmla="*/ 261193 h 353112"/>
                  <a:gd name="connsiteX5" fmla="*/ 112406 w 349365"/>
                  <a:gd name="connsiteY5" fmla="*/ 221307 h 353112"/>
                  <a:gd name="connsiteX6" fmla="*/ 136277 w 349365"/>
                  <a:gd name="connsiteY6" fmla="*/ 215747 h 353112"/>
                  <a:gd name="connsiteX7" fmla="*/ 165225 w 349365"/>
                  <a:gd name="connsiteY7" fmla="*/ 240948 h 353112"/>
                  <a:gd name="connsiteX8" fmla="*/ 165225 w 349365"/>
                  <a:gd name="connsiteY8" fmla="*/ 197134 h 353112"/>
                  <a:gd name="connsiteX9" fmla="*/ 126971 w 349365"/>
                  <a:gd name="connsiteY9" fmla="*/ 180031 h 353112"/>
                  <a:gd name="connsiteX10" fmla="*/ 118087 w 349365"/>
                  <a:gd name="connsiteY10" fmla="*/ 155253 h 353112"/>
                  <a:gd name="connsiteX11" fmla="*/ 165225 w 349365"/>
                  <a:gd name="connsiteY11" fmla="*/ 112104 h 353112"/>
                  <a:gd name="connsiteX12" fmla="*/ 165225 w 349365"/>
                  <a:gd name="connsiteY12" fmla="*/ 96029 h 353112"/>
                  <a:gd name="connsiteX13" fmla="*/ 180212 w 349365"/>
                  <a:gd name="connsiteY13" fmla="*/ 96029 h 353112"/>
                  <a:gd name="connsiteX14" fmla="*/ 180212 w 349365"/>
                  <a:gd name="connsiteY14" fmla="*/ 111983 h 353112"/>
                  <a:gd name="connsiteX15" fmla="*/ 223785 w 349365"/>
                  <a:gd name="connsiteY15" fmla="*/ 146007 h 353112"/>
                  <a:gd name="connsiteX16" fmla="*/ 201243 w 349365"/>
                  <a:gd name="connsiteY16" fmla="*/ 150781 h 353112"/>
                  <a:gd name="connsiteX17" fmla="*/ 180152 w 349365"/>
                  <a:gd name="connsiteY17" fmla="*/ 132410 h 353112"/>
                  <a:gd name="connsiteX18" fmla="*/ 180152 w 349365"/>
                  <a:gd name="connsiteY18" fmla="*/ 171087 h 353112"/>
                  <a:gd name="connsiteX19" fmla="*/ 209402 w 349365"/>
                  <a:gd name="connsiteY19" fmla="*/ 180635 h 353112"/>
                  <a:gd name="connsiteX20" fmla="*/ 222999 w 349365"/>
                  <a:gd name="connsiteY20" fmla="*/ 193629 h 353112"/>
                  <a:gd name="connsiteX21" fmla="*/ 229043 w 349365"/>
                  <a:gd name="connsiteY21" fmla="*/ 216291 h 353112"/>
                  <a:gd name="connsiteX22" fmla="*/ 216593 w 349365"/>
                  <a:gd name="connsiteY22" fmla="*/ 246871 h 353112"/>
                  <a:gd name="connsiteX23" fmla="*/ 216593 w 349365"/>
                  <a:gd name="connsiteY23" fmla="*/ 246871 h 353112"/>
                  <a:gd name="connsiteX24" fmla="*/ 230251 w 349365"/>
                  <a:gd name="connsiteY24" fmla="*/ 3263 h 353112"/>
                  <a:gd name="connsiteX25" fmla="*/ 219615 w 349365"/>
                  <a:gd name="connsiteY25" fmla="*/ 16015 h 353112"/>
                  <a:gd name="connsiteX26" fmla="*/ 130718 w 349365"/>
                  <a:gd name="connsiteY26" fmla="*/ 16015 h 353112"/>
                  <a:gd name="connsiteX27" fmla="*/ 119477 w 349365"/>
                  <a:gd name="connsiteY27" fmla="*/ 0 h 353112"/>
                  <a:gd name="connsiteX28" fmla="*/ 0 w 349365"/>
                  <a:gd name="connsiteY28" fmla="*/ 222516 h 353112"/>
                  <a:gd name="connsiteX29" fmla="*/ 174653 w 349365"/>
                  <a:gd name="connsiteY29" fmla="*/ 353112 h 353112"/>
                  <a:gd name="connsiteX30" fmla="*/ 349366 w 349365"/>
                  <a:gd name="connsiteY30" fmla="*/ 222516 h 353112"/>
                  <a:gd name="connsiteX31" fmla="*/ 230251 w 349365"/>
                  <a:gd name="connsiteY31" fmla="*/ 3263 h 353112"/>
                  <a:gd name="connsiteX32" fmla="*/ 230251 w 349365"/>
                  <a:gd name="connsiteY32" fmla="*/ 3263 h 353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349365" h="353112">
                    <a:moveTo>
                      <a:pt x="216593" y="246871"/>
                    </a:moveTo>
                    <a:cubicBezTo>
                      <a:pt x="208254" y="255029"/>
                      <a:pt x="196106" y="259803"/>
                      <a:pt x="180212" y="261193"/>
                    </a:cubicBezTo>
                    <a:lnTo>
                      <a:pt x="180212" y="281680"/>
                    </a:lnTo>
                    <a:lnTo>
                      <a:pt x="165225" y="281680"/>
                    </a:lnTo>
                    <a:lnTo>
                      <a:pt x="165225" y="261193"/>
                    </a:lnTo>
                    <a:cubicBezTo>
                      <a:pt x="137728" y="258897"/>
                      <a:pt x="120142" y="245601"/>
                      <a:pt x="112406" y="221307"/>
                    </a:cubicBezTo>
                    <a:lnTo>
                      <a:pt x="136277" y="215747"/>
                    </a:lnTo>
                    <a:cubicBezTo>
                      <a:pt x="140568" y="231339"/>
                      <a:pt x="150177" y="239739"/>
                      <a:pt x="165225" y="240948"/>
                    </a:cubicBezTo>
                    <a:lnTo>
                      <a:pt x="165225" y="197134"/>
                    </a:lnTo>
                    <a:cubicBezTo>
                      <a:pt x="145645" y="192662"/>
                      <a:pt x="132893" y="186921"/>
                      <a:pt x="126971" y="180031"/>
                    </a:cubicBezTo>
                    <a:cubicBezTo>
                      <a:pt x="121048" y="173142"/>
                      <a:pt x="118087" y="164862"/>
                      <a:pt x="118087" y="155253"/>
                    </a:cubicBezTo>
                    <a:cubicBezTo>
                      <a:pt x="118087" y="130355"/>
                      <a:pt x="133800" y="115972"/>
                      <a:pt x="165225" y="112104"/>
                    </a:cubicBezTo>
                    <a:lnTo>
                      <a:pt x="165225" y="96029"/>
                    </a:lnTo>
                    <a:lnTo>
                      <a:pt x="180212" y="96029"/>
                    </a:lnTo>
                    <a:lnTo>
                      <a:pt x="180212" y="111983"/>
                    </a:lnTo>
                    <a:cubicBezTo>
                      <a:pt x="203177" y="114944"/>
                      <a:pt x="217742" y="126306"/>
                      <a:pt x="223785" y="146007"/>
                    </a:cubicBezTo>
                    <a:lnTo>
                      <a:pt x="201243" y="150781"/>
                    </a:lnTo>
                    <a:cubicBezTo>
                      <a:pt x="197376" y="139420"/>
                      <a:pt x="190365" y="133256"/>
                      <a:pt x="180152" y="132410"/>
                    </a:cubicBezTo>
                    <a:lnTo>
                      <a:pt x="180152" y="171087"/>
                    </a:lnTo>
                    <a:cubicBezTo>
                      <a:pt x="194596" y="175257"/>
                      <a:pt x="204386" y="178399"/>
                      <a:pt x="209402" y="180635"/>
                    </a:cubicBezTo>
                    <a:cubicBezTo>
                      <a:pt x="214418" y="182872"/>
                      <a:pt x="218950" y="187223"/>
                      <a:pt x="222999" y="193629"/>
                    </a:cubicBezTo>
                    <a:cubicBezTo>
                      <a:pt x="226988" y="200095"/>
                      <a:pt x="229043" y="207649"/>
                      <a:pt x="229043" y="216291"/>
                    </a:cubicBezTo>
                    <a:cubicBezTo>
                      <a:pt x="229103" y="228559"/>
                      <a:pt x="224933" y="238772"/>
                      <a:pt x="216593" y="246871"/>
                    </a:cubicBezTo>
                    <a:lnTo>
                      <a:pt x="216593" y="246871"/>
                    </a:lnTo>
                    <a:close/>
                    <a:moveTo>
                      <a:pt x="230251" y="3263"/>
                    </a:moveTo>
                    <a:cubicBezTo>
                      <a:pt x="228620" y="10697"/>
                      <a:pt x="224450" y="16015"/>
                      <a:pt x="219615" y="16015"/>
                    </a:cubicBezTo>
                    <a:lnTo>
                      <a:pt x="130718" y="16015"/>
                    </a:lnTo>
                    <a:cubicBezTo>
                      <a:pt x="125158" y="16015"/>
                      <a:pt x="120504" y="9125"/>
                      <a:pt x="119477" y="0"/>
                    </a:cubicBezTo>
                    <a:cubicBezTo>
                      <a:pt x="53725" y="39886"/>
                      <a:pt x="0" y="142019"/>
                      <a:pt x="0" y="222516"/>
                    </a:cubicBezTo>
                    <a:cubicBezTo>
                      <a:pt x="0" y="324769"/>
                      <a:pt x="78201" y="353112"/>
                      <a:pt x="174653" y="353112"/>
                    </a:cubicBezTo>
                    <a:cubicBezTo>
                      <a:pt x="271165" y="353112"/>
                      <a:pt x="349366" y="324769"/>
                      <a:pt x="349366" y="222516"/>
                    </a:cubicBezTo>
                    <a:cubicBezTo>
                      <a:pt x="349366" y="144134"/>
                      <a:pt x="291652" y="45265"/>
                      <a:pt x="230251" y="3263"/>
                    </a:cubicBezTo>
                    <a:lnTo>
                      <a:pt x="230251" y="3263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8" name="Graphic 2">
              <a:extLst>
                <a:ext uri="{FF2B5EF4-FFF2-40B4-BE49-F238E27FC236}">
                  <a16:creationId xmlns:a16="http://schemas.microsoft.com/office/drawing/2014/main" id="{5CE305A5-5F75-13C7-BDE0-74A872618F27}"/>
                </a:ext>
              </a:extLst>
            </p:cNvPr>
            <p:cNvGrpSpPr/>
            <p:nvPr/>
          </p:nvGrpSpPr>
          <p:grpSpPr>
            <a:xfrm>
              <a:off x="5804019" y="3153892"/>
              <a:ext cx="390609" cy="426169"/>
              <a:chOff x="3854837" y="3261634"/>
              <a:chExt cx="409833" cy="447142"/>
            </a:xfrm>
            <a:solidFill>
              <a:schemeClr val="bg1"/>
            </a:solidFill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BED4BCF0-5CBF-304B-6533-EC8190566C49}"/>
                  </a:ext>
                </a:extLst>
              </p:cNvPr>
              <p:cNvSpPr/>
              <p:nvPr/>
            </p:nvSpPr>
            <p:spPr>
              <a:xfrm>
                <a:off x="3945424" y="3261634"/>
                <a:ext cx="319246" cy="319391"/>
              </a:xfrm>
              <a:custGeom>
                <a:avLst/>
                <a:gdLst>
                  <a:gd name="connsiteX0" fmla="*/ 159649 w 319244"/>
                  <a:gd name="connsiteY0" fmla="*/ 43814 h 319390"/>
                  <a:gd name="connsiteX1" fmla="*/ 71235 w 319244"/>
                  <a:gd name="connsiteY1" fmla="*/ 84728 h 319390"/>
                  <a:gd name="connsiteX2" fmla="*/ 84530 w 319244"/>
                  <a:gd name="connsiteY2" fmla="*/ 248140 h 319390"/>
                  <a:gd name="connsiteX3" fmla="*/ 159528 w 319244"/>
                  <a:gd name="connsiteY3" fmla="*/ 275697 h 319390"/>
                  <a:gd name="connsiteX4" fmla="*/ 247943 w 319244"/>
                  <a:gd name="connsiteY4" fmla="*/ 234784 h 319390"/>
                  <a:gd name="connsiteX5" fmla="*/ 275138 w 319244"/>
                  <a:gd name="connsiteY5" fmla="*/ 150358 h 319390"/>
                  <a:gd name="connsiteX6" fmla="*/ 234647 w 319244"/>
                  <a:gd name="connsiteY6" fmla="*/ 71432 h 319390"/>
                  <a:gd name="connsiteX7" fmla="*/ 159649 w 319244"/>
                  <a:gd name="connsiteY7" fmla="*/ 43814 h 319390"/>
                  <a:gd name="connsiteX8" fmla="*/ 159649 w 319244"/>
                  <a:gd name="connsiteY8" fmla="*/ 43814 h 319390"/>
                  <a:gd name="connsiteX9" fmla="*/ 159528 w 319244"/>
                  <a:gd name="connsiteY9" fmla="*/ 319391 h 319390"/>
                  <a:gd name="connsiteX10" fmla="*/ 56248 w 319244"/>
                  <a:gd name="connsiteY10" fmla="*/ 281378 h 319390"/>
                  <a:gd name="connsiteX11" fmla="*/ 37876 w 319244"/>
                  <a:gd name="connsiteY11" fmla="*/ 56324 h 319390"/>
                  <a:gd name="connsiteX12" fmla="*/ 159649 w 319244"/>
                  <a:gd name="connsiteY12" fmla="*/ 0 h 319390"/>
                  <a:gd name="connsiteX13" fmla="*/ 262930 w 319244"/>
                  <a:gd name="connsiteY13" fmla="*/ 37952 h 319390"/>
                  <a:gd name="connsiteX14" fmla="*/ 318710 w 319244"/>
                  <a:gd name="connsiteY14" fmla="*/ 146672 h 319390"/>
                  <a:gd name="connsiteX15" fmla="*/ 281241 w 319244"/>
                  <a:gd name="connsiteY15" fmla="*/ 263006 h 319390"/>
                  <a:gd name="connsiteX16" fmla="*/ 159528 w 319244"/>
                  <a:gd name="connsiteY16" fmla="*/ 319391 h 319390"/>
                  <a:gd name="connsiteX17" fmla="*/ 159528 w 319244"/>
                  <a:gd name="connsiteY17" fmla="*/ 319391 h 319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19244" h="319390">
                    <a:moveTo>
                      <a:pt x="159649" y="43814"/>
                    </a:moveTo>
                    <a:cubicBezTo>
                      <a:pt x="125504" y="43814"/>
                      <a:pt x="93293" y="58741"/>
                      <a:pt x="71235" y="84728"/>
                    </a:cubicBezTo>
                    <a:cubicBezTo>
                      <a:pt x="29838" y="133437"/>
                      <a:pt x="35821" y="206743"/>
                      <a:pt x="84530" y="248140"/>
                    </a:cubicBezTo>
                    <a:cubicBezTo>
                      <a:pt x="105441" y="265907"/>
                      <a:pt x="132091" y="275697"/>
                      <a:pt x="159528" y="275697"/>
                    </a:cubicBezTo>
                    <a:cubicBezTo>
                      <a:pt x="193673" y="275697"/>
                      <a:pt x="225884" y="260831"/>
                      <a:pt x="247943" y="234784"/>
                    </a:cubicBezTo>
                    <a:cubicBezTo>
                      <a:pt x="268007" y="211215"/>
                      <a:pt x="277615" y="181179"/>
                      <a:pt x="275138" y="150358"/>
                    </a:cubicBezTo>
                    <a:cubicBezTo>
                      <a:pt x="272599" y="119477"/>
                      <a:pt x="258276" y="91436"/>
                      <a:pt x="234647" y="71432"/>
                    </a:cubicBezTo>
                    <a:cubicBezTo>
                      <a:pt x="213677" y="53604"/>
                      <a:pt x="187086" y="43814"/>
                      <a:pt x="159649" y="43814"/>
                    </a:cubicBezTo>
                    <a:lnTo>
                      <a:pt x="159649" y="43814"/>
                    </a:lnTo>
                    <a:close/>
                    <a:moveTo>
                      <a:pt x="159528" y="319391"/>
                    </a:moveTo>
                    <a:cubicBezTo>
                      <a:pt x="121758" y="319391"/>
                      <a:pt x="85074" y="305914"/>
                      <a:pt x="56248" y="281378"/>
                    </a:cubicBezTo>
                    <a:cubicBezTo>
                      <a:pt x="-10833" y="224389"/>
                      <a:pt x="-19113" y="123405"/>
                      <a:pt x="37876" y="56324"/>
                    </a:cubicBezTo>
                    <a:cubicBezTo>
                      <a:pt x="68274" y="20547"/>
                      <a:pt x="112693" y="0"/>
                      <a:pt x="159649" y="0"/>
                    </a:cubicBezTo>
                    <a:cubicBezTo>
                      <a:pt x="197420" y="0"/>
                      <a:pt x="234103" y="13477"/>
                      <a:pt x="262930" y="37952"/>
                    </a:cubicBezTo>
                    <a:cubicBezTo>
                      <a:pt x="295443" y="65570"/>
                      <a:pt x="315266" y="104187"/>
                      <a:pt x="318710" y="146672"/>
                    </a:cubicBezTo>
                    <a:cubicBezTo>
                      <a:pt x="322155" y="189157"/>
                      <a:pt x="308859" y="230493"/>
                      <a:pt x="281241" y="263006"/>
                    </a:cubicBezTo>
                    <a:cubicBezTo>
                      <a:pt x="250904" y="298843"/>
                      <a:pt x="206485" y="319391"/>
                      <a:pt x="159528" y="319391"/>
                    </a:cubicBezTo>
                    <a:lnTo>
                      <a:pt x="159528" y="319391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63681FD0-A1C9-F43A-8CCC-48D61435E138}"/>
                  </a:ext>
                </a:extLst>
              </p:cNvPr>
              <p:cNvSpPr/>
              <p:nvPr/>
            </p:nvSpPr>
            <p:spPr>
              <a:xfrm>
                <a:off x="3952419" y="3512252"/>
                <a:ext cx="80075" cy="83278"/>
              </a:xfrm>
              <a:custGeom>
                <a:avLst/>
                <a:gdLst>
                  <a:gd name="connsiteX0" fmla="*/ 33299 w 80074"/>
                  <a:gd name="connsiteY0" fmla="*/ 83277 h 83277"/>
                  <a:gd name="connsiteX1" fmla="*/ 0 w 80074"/>
                  <a:gd name="connsiteY1" fmla="*/ 54994 h 83277"/>
                  <a:gd name="connsiteX2" fmla="*/ 46715 w 80074"/>
                  <a:gd name="connsiteY2" fmla="*/ 0 h 83277"/>
                  <a:gd name="connsiteX3" fmla="*/ 80074 w 80074"/>
                  <a:gd name="connsiteY3" fmla="*/ 28283 h 83277"/>
                  <a:gd name="connsiteX4" fmla="*/ 33299 w 80074"/>
                  <a:gd name="connsiteY4" fmla="*/ 83277 h 83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74" h="83277">
                    <a:moveTo>
                      <a:pt x="33299" y="83277"/>
                    </a:moveTo>
                    <a:lnTo>
                      <a:pt x="0" y="54994"/>
                    </a:lnTo>
                    <a:lnTo>
                      <a:pt x="46715" y="0"/>
                    </a:lnTo>
                    <a:lnTo>
                      <a:pt x="80074" y="28283"/>
                    </a:lnTo>
                    <a:lnTo>
                      <a:pt x="33299" y="83277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B4D3B18B-701F-B3FC-24CC-6FF745A8557D}"/>
                  </a:ext>
                </a:extLst>
              </p:cNvPr>
              <p:cNvSpPr/>
              <p:nvPr/>
            </p:nvSpPr>
            <p:spPr>
              <a:xfrm>
                <a:off x="3854837" y="3561114"/>
                <a:ext cx="138215" cy="147662"/>
              </a:xfrm>
              <a:custGeom>
                <a:avLst/>
                <a:gdLst>
                  <a:gd name="connsiteX0" fmla="*/ 60833 w 138214"/>
                  <a:gd name="connsiteY0" fmla="*/ 139930 h 147662"/>
                  <a:gd name="connsiteX1" fmla="*/ 30012 w 138214"/>
                  <a:gd name="connsiteY1" fmla="*/ 142468 h 147662"/>
                  <a:gd name="connsiteX2" fmla="*/ 7712 w 138214"/>
                  <a:gd name="connsiteY2" fmla="*/ 123553 h 147662"/>
                  <a:gd name="connsiteX3" fmla="*/ 5174 w 138214"/>
                  <a:gd name="connsiteY3" fmla="*/ 92732 h 147662"/>
                  <a:gd name="connsiteX4" fmla="*/ 77392 w 138214"/>
                  <a:gd name="connsiteY4" fmla="*/ 7702 h 147662"/>
                  <a:gd name="connsiteX5" fmla="*/ 108213 w 138214"/>
                  <a:gd name="connsiteY5" fmla="*/ 5224 h 147662"/>
                  <a:gd name="connsiteX6" fmla="*/ 130513 w 138214"/>
                  <a:gd name="connsiteY6" fmla="*/ 24140 h 147662"/>
                  <a:gd name="connsiteX7" fmla="*/ 132991 w 138214"/>
                  <a:gd name="connsiteY7" fmla="*/ 54961 h 147662"/>
                  <a:gd name="connsiteX8" fmla="*/ 60833 w 138214"/>
                  <a:gd name="connsiteY8" fmla="*/ 139930 h 147662"/>
                  <a:gd name="connsiteX9" fmla="*/ 60833 w 138214"/>
                  <a:gd name="connsiteY9" fmla="*/ 139930 h 147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8214" h="147662">
                    <a:moveTo>
                      <a:pt x="60833" y="139930"/>
                    </a:moveTo>
                    <a:cubicBezTo>
                      <a:pt x="53037" y="149177"/>
                      <a:pt x="39198" y="150264"/>
                      <a:pt x="30012" y="142468"/>
                    </a:cubicBezTo>
                    <a:lnTo>
                      <a:pt x="7712" y="123553"/>
                    </a:lnTo>
                    <a:cubicBezTo>
                      <a:pt x="-1474" y="115696"/>
                      <a:pt x="-2622" y="101918"/>
                      <a:pt x="5174" y="92732"/>
                    </a:cubicBezTo>
                    <a:lnTo>
                      <a:pt x="77392" y="7702"/>
                    </a:lnTo>
                    <a:cubicBezTo>
                      <a:pt x="85188" y="-1484"/>
                      <a:pt x="98967" y="-2632"/>
                      <a:pt x="108213" y="5224"/>
                    </a:cubicBezTo>
                    <a:lnTo>
                      <a:pt x="130513" y="24140"/>
                    </a:lnTo>
                    <a:cubicBezTo>
                      <a:pt x="139699" y="31996"/>
                      <a:pt x="140847" y="45775"/>
                      <a:pt x="132991" y="54961"/>
                    </a:cubicBezTo>
                    <a:lnTo>
                      <a:pt x="60833" y="139930"/>
                    </a:lnTo>
                    <a:lnTo>
                      <a:pt x="60833" y="13993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B3A4B932-4204-DB21-D4AC-79AB3D1DDEFC}"/>
                  </a:ext>
                </a:extLst>
              </p:cNvPr>
              <p:cNvSpPr/>
              <p:nvPr/>
            </p:nvSpPr>
            <p:spPr>
              <a:xfrm>
                <a:off x="4034819" y="3323633"/>
                <a:ext cx="101615" cy="47569"/>
              </a:xfrm>
              <a:custGeom>
                <a:avLst/>
                <a:gdLst>
                  <a:gd name="connsiteX0" fmla="*/ 101239 w 101615"/>
                  <a:gd name="connsiteY0" fmla="*/ 18475 h 47569"/>
                  <a:gd name="connsiteX1" fmla="*/ 51562 w 101615"/>
                  <a:gd name="connsiteY1" fmla="*/ 25606 h 47569"/>
                  <a:gd name="connsiteX2" fmla="*/ 315 w 101615"/>
                  <a:gd name="connsiteY2" fmla="*/ 42528 h 47569"/>
                  <a:gd name="connsiteX3" fmla="*/ 43887 w 101615"/>
                  <a:gd name="connsiteY3" fmla="*/ 1796 h 47569"/>
                  <a:gd name="connsiteX4" fmla="*/ 101239 w 101615"/>
                  <a:gd name="connsiteY4" fmla="*/ 18475 h 47569"/>
                  <a:gd name="connsiteX5" fmla="*/ 101239 w 101615"/>
                  <a:gd name="connsiteY5" fmla="*/ 18475 h 47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1615" h="47569">
                    <a:moveTo>
                      <a:pt x="101239" y="18475"/>
                    </a:moveTo>
                    <a:cubicBezTo>
                      <a:pt x="105046" y="34309"/>
                      <a:pt x="79422" y="18959"/>
                      <a:pt x="51562" y="25606"/>
                    </a:cubicBezTo>
                    <a:cubicBezTo>
                      <a:pt x="23703" y="32254"/>
                      <a:pt x="4122" y="58422"/>
                      <a:pt x="315" y="42528"/>
                    </a:cubicBezTo>
                    <a:cubicBezTo>
                      <a:pt x="-3432" y="26694"/>
                      <a:pt x="27148" y="6268"/>
                      <a:pt x="43887" y="1796"/>
                    </a:cubicBezTo>
                    <a:cubicBezTo>
                      <a:pt x="63045" y="-3341"/>
                      <a:pt x="97492" y="2642"/>
                      <a:pt x="101239" y="18475"/>
                    </a:cubicBezTo>
                    <a:lnTo>
                      <a:pt x="101239" y="18475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6C507976-9880-D1B9-3F4C-7771F936F6EA}"/>
                  </a:ext>
                </a:extLst>
              </p:cNvPr>
              <p:cNvSpPr/>
              <p:nvPr/>
            </p:nvSpPr>
            <p:spPr>
              <a:xfrm>
                <a:off x="4142747" y="3337838"/>
                <a:ext cx="25940" cy="21439"/>
              </a:xfrm>
              <a:custGeom>
                <a:avLst/>
                <a:gdLst>
                  <a:gd name="connsiteX0" fmla="*/ 25583 w 25940"/>
                  <a:gd name="connsiteY0" fmla="*/ 16972 h 21439"/>
                  <a:gd name="connsiteX1" fmla="*/ 8419 w 25940"/>
                  <a:gd name="connsiteY1" fmla="*/ 18966 h 21439"/>
                  <a:gd name="connsiteX2" fmla="*/ 745 w 25940"/>
                  <a:gd name="connsiteY2" fmla="*/ 8451 h 21439"/>
                  <a:gd name="connsiteX3" fmla="*/ 11260 w 25940"/>
                  <a:gd name="connsiteY3" fmla="*/ 776 h 21439"/>
                  <a:gd name="connsiteX4" fmla="*/ 25583 w 25940"/>
                  <a:gd name="connsiteY4" fmla="*/ 16972 h 21439"/>
                  <a:gd name="connsiteX5" fmla="*/ 25583 w 25940"/>
                  <a:gd name="connsiteY5" fmla="*/ 16972 h 21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940" h="21439">
                    <a:moveTo>
                      <a:pt x="25583" y="16972"/>
                    </a:moveTo>
                    <a:cubicBezTo>
                      <a:pt x="23286" y="23861"/>
                      <a:pt x="15248" y="21323"/>
                      <a:pt x="8419" y="18966"/>
                    </a:cubicBezTo>
                    <a:cubicBezTo>
                      <a:pt x="1591" y="16609"/>
                      <a:pt x="-1552" y="15340"/>
                      <a:pt x="745" y="8451"/>
                    </a:cubicBezTo>
                    <a:cubicBezTo>
                      <a:pt x="3102" y="1561"/>
                      <a:pt x="4370" y="-1581"/>
                      <a:pt x="11260" y="776"/>
                    </a:cubicBezTo>
                    <a:cubicBezTo>
                      <a:pt x="18149" y="3193"/>
                      <a:pt x="27940" y="10143"/>
                      <a:pt x="25583" y="16972"/>
                    </a:cubicBezTo>
                    <a:lnTo>
                      <a:pt x="25583" y="16972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AC0D0FA7-3AFC-11BE-DCE6-89FEB452D88A}"/>
                </a:ext>
              </a:extLst>
            </p:cNvPr>
            <p:cNvGrpSpPr/>
            <p:nvPr/>
          </p:nvGrpSpPr>
          <p:grpSpPr>
            <a:xfrm>
              <a:off x="5766857" y="3838663"/>
              <a:ext cx="464938" cy="464938"/>
              <a:chOff x="5953464" y="3254667"/>
              <a:chExt cx="487817" cy="487817"/>
            </a:xfrm>
            <a:solidFill>
              <a:schemeClr val="bg1"/>
            </a:solidFill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42E97069-E7EF-9C20-6CC9-50262FDD67B9}"/>
                  </a:ext>
                </a:extLst>
              </p:cNvPr>
              <p:cNvSpPr/>
              <p:nvPr/>
            </p:nvSpPr>
            <p:spPr>
              <a:xfrm>
                <a:off x="5953464" y="3254667"/>
                <a:ext cx="487817" cy="487817"/>
              </a:xfrm>
              <a:custGeom>
                <a:avLst/>
                <a:gdLst>
                  <a:gd name="connsiteX0" fmla="*/ 243909 w 487818"/>
                  <a:gd name="connsiteY0" fmla="*/ 451679 h 487818"/>
                  <a:gd name="connsiteX1" fmla="*/ 36139 w 487818"/>
                  <a:gd name="connsiteY1" fmla="*/ 243909 h 487818"/>
                  <a:gd name="connsiteX2" fmla="*/ 243909 w 487818"/>
                  <a:gd name="connsiteY2" fmla="*/ 36139 h 487818"/>
                  <a:gd name="connsiteX3" fmla="*/ 451679 w 487818"/>
                  <a:gd name="connsiteY3" fmla="*/ 243909 h 487818"/>
                  <a:gd name="connsiteX4" fmla="*/ 243909 w 487818"/>
                  <a:gd name="connsiteY4" fmla="*/ 451679 h 487818"/>
                  <a:gd name="connsiteX5" fmla="*/ 243909 w 487818"/>
                  <a:gd name="connsiteY5" fmla="*/ 451679 h 487818"/>
                  <a:gd name="connsiteX6" fmla="*/ 243909 w 487818"/>
                  <a:gd name="connsiteY6" fmla="*/ 0 h 487818"/>
                  <a:gd name="connsiteX7" fmla="*/ 0 w 487818"/>
                  <a:gd name="connsiteY7" fmla="*/ 243909 h 487818"/>
                  <a:gd name="connsiteX8" fmla="*/ 243909 w 487818"/>
                  <a:gd name="connsiteY8" fmla="*/ 487819 h 487818"/>
                  <a:gd name="connsiteX9" fmla="*/ 487818 w 487818"/>
                  <a:gd name="connsiteY9" fmla="*/ 243909 h 487818"/>
                  <a:gd name="connsiteX10" fmla="*/ 243909 w 487818"/>
                  <a:gd name="connsiteY10" fmla="*/ 0 h 487818"/>
                  <a:gd name="connsiteX11" fmla="*/ 243909 w 487818"/>
                  <a:gd name="connsiteY11" fmla="*/ 0 h 487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7818" h="487818">
                    <a:moveTo>
                      <a:pt x="243909" y="451679"/>
                    </a:moveTo>
                    <a:cubicBezTo>
                      <a:pt x="129327" y="451679"/>
                      <a:pt x="36139" y="358491"/>
                      <a:pt x="36139" y="243909"/>
                    </a:cubicBezTo>
                    <a:cubicBezTo>
                      <a:pt x="36139" y="129328"/>
                      <a:pt x="129327" y="36139"/>
                      <a:pt x="243909" y="36139"/>
                    </a:cubicBezTo>
                    <a:cubicBezTo>
                      <a:pt x="358491" y="36139"/>
                      <a:pt x="451679" y="129328"/>
                      <a:pt x="451679" y="243909"/>
                    </a:cubicBezTo>
                    <a:cubicBezTo>
                      <a:pt x="451619" y="358491"/>
                      <a:pt x="358491" y="451679"/>
                      <a:pt x="243909" y="451679"/>
                    </a:cubicBezTo>
                    <a:lnTo>
                      <a:pt x="243909" y="451679"/>
                    </a:lnTo>
                    <a:close/>
                    <a:moveTo>
                      <a:pt x="243909" y="0"/>
                    </a:moveTo>
                    <a:cubicBezTo>
                      <a:pt x="109384" y="0"/>
                      <a:pt x="0" y="109445"/>
                      <a:pt x="0" y="243909"/>
                    </a:cubicBezTo>
                    <a:cubicBezTo>
                      <a:pt x="0" y="378374"/>
                      <a:pt x="109445" y="487819"/>
                      <a:pt x="243909" y="487819"/>
                    </a:cubicBezTo>
                    <a:cubicBezTo>
                      <a:pt x="378434" y="487819"/>
                      <a:pt x="487818" y="378374"/>
                      <a:pt x="487818" y="243909"/>
                    </a:cubicBezTo>
                    <a:cubicBezTo>
                      <a:pt x="487818" y="109445"/>
                      <a:pt x="378374" y="0"/>
                      <a:pt x="243909" y="0"/>
                    </a:cubicBezTo>
                    <a:lnTo>
                      <a:pt x="243909" y="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035A8570-A5E7-3852-53E4-93412AEA9C05}"/>
                  </a:ext>
                </a:extLst>
              </p:cNvPr>
              <p:cNvSpPr/>
              <p:nvPr/>
            </p:nvSpPr>
            <p:spPr>
              <a:xfrm>
                <a:off x="6185406" y="3302714"/>
                <a:ext cx="23931" cy="47862"/>
              </a:xfrm>
              <a:custGeom>
                <a:avLst/>
                <a:gdLst>
                  <a:gd name="connsiteX0" fmla="*/ 11966 w 23931"/>
                  <a:gd name="connsiteY0" fmla="*/ 47863 h 47863"/>
                  <a:gd name="connsiteX1" fmla="*/ 23932 w 23931"/>
                  <a:gd name="connsiteY1" fmla="*/ 35897 h 47863"/>
                  <a:gd name="connsiteX2" fmla="*/ 23932 w 23931"/>
                  <a:gd name="connsiteY2" fmla="*/ 11966 h 47863"/>
                  <a:gd name="connsiteX3" fmla="*/ 11966 w 23931"/>
                  <a:gd name="connsiteY3" fmla="*/ 0 h 47863"/>
                  <a:gd name="connsiteX4" fmla="*/ 1 w 23931"/>
                  <a:gd name="connsiteY4" fmla="*/ 11966 h 47863"/>
                  <a:gd name="connsiteX5" fmla="*/ 1 w 23931"/>
                  <a:gd name="connsiteY5" fmla="*/ 35897 h 47863"/>
                  <a:gd name="connsiteX6" fmla="*/ 11966 w 23931"/>
                  <a:gd name="connsiteY6" fmla="*/ 47863 h 47863"/>
                  <a:gd name="connsiteX7" fmla="*/ 11966 w 23931"/>
                  <a:gd name="connsiteY7" fmla="*/ 47863 h 4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1" h="47863">
                    <a:moveTo>
                      <a:pt x="11966" y="47863"/>
                    </a:moveTo>
                    <a:cubicBezTo>
                      <a:pt x="18554" y="47863"/>
                      <a:pt x="23932" y="42485"/>
                      <a:pt x="23932" y="35897"/>
                    </a:cubicBezTo>
                    <a:lnTo>
                      <a:pt x="23932" y="11966"/>
                    </a:lnTo>
                    <a:cubicBezTo>
                      <a:pt x="23932" y="5379"/>
                      <a:pt x="18554" y="0"/>
                      <a:pt x="11966" y="0"/>
                    </a:cubicBezTo>
                    <a:cubicBezTo>
                      <a:pt x="5379" y="0"/>
                      <a:pt x="1" y="5379"/>
                      <a:pt x="1" y="11966"/>
                    </a:cubicBezTo>
                    <a:lnTo>
                      <a:pt x="1" y="35897"/>
                    </a:lnTo>
                    <a:cubicBezTo>
                      <a:pt x="-60" y="42485"/>
                      <a:pt x="5319" y="47863"/>
                      <a:pt x="11966" y="47863"/>
                    </a:cubicBezTo>
                    <a:lnTo>
                      <a:pt x="11966" y="47863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E108C6F8-C6CE-453C-0D4F-CF9611ED8C6A}"/>
                  </a:ext>
                </a:extLst>
              </p:cNvPr>
              <p:cNvSpPr/>
              <p:nvPr/>
            </p:nvSpPr>
            <p:spPr>
              <a:xfrm>
                <a:off x="6185408" y="3643867"/>
                <a:ext cx="23931" cy="47863"/>
              </a:xfrm>
              <a:custGeom>
                <a:avLst/>
                <a:gdLst>
                  <a:gd name="connsiteX0" fmla="*/ 11966 w 23931"/>
                  <a:gd name="connsiteY0" fmla="*/ 0 h 47863"/>
                  <a:gd name="connsiteX1" fmla="*/ 0 w 23931"/>
                  <a:gd name="connsiteY1" fmla="*/ 11966 h 47863"/>
                  <a:gd name="connsiteX2" fmla="*/ 0 w 23931"/>
                  <a:gd name="connsiteY2" fmla="*/ 35897 h 47863"/>
                  <a:gd name="connsiteX3" fmla="*/ 11966 w 23931"/>
                  <a:gd name="connsiteY3" fmla="*/ 47863 h 47863"/>
                  <a:gd name="connsiteX4" fmla="*/ 23931 w 23931"/>
                  <a:gd name="connsiteY4" fmla="*/ 35897 h 47863"/>
                  <a:gd name="connsiteX5" fmla="*/ 23931 w 23931"/>
                  <a:gd name="connsiteY5" fmla="*/ 11966 h 47863"/>
                  <a:gd name="connsiteX6" fmla="*/ 11966 w 23931"/>
                  <a:gd name="connsiteY6" fmla="*/ 0 h 47863"/>
                  <a:gd name="connsiteX7" fmla="*/ 11966 w 23931"/>
                  <a:gd name="connsiteY7" fmla="*/ 0 h 4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1" h="47863">
                    <a:moveTo>
                      <a:pt x="11966" y="0"/>
                    </a:moveTo>
                    <a:cubicBezTo>
                      <a:pt x="5378" y="0"/>
                      <a:pt x="0" y="5379"/>
                      <a:pt x="0" y="11966"/>
                    </a:cubicBezTo>
                    <a:lnTo>
                      <a:pt x="0" y="35897"/>
                    </a:lnTo>
                    <a:cubicBezTo>
                      <a:pt x="0" y="42485"/>
                      <a:pt x="5378" y="47863"/>
                      <a:pt x="11966" y="47863"/>
                    </a:cubicBezTo>
                    <a:cubicBezTo>
                      <a:pt x="18553" y="47863"/>
                      <a:pt x="23931" y="42485"/>
                      <a:pt x="23931" y="35897"/>
                    </a:cubicBezTo>
                    <a:lnTo>
                      <a:pt x="23931" y="11966"/>
                    </a:lnTo>
                    <a:cubicBezTo>
                      <a:pt x="23931" y="5379"/>
                      <a:pt x="18553" y="0"/>
                      <a:pt x="11966" y="0"/>
                    </a:cubicBezTo>
                    <a:lnTo>
                      <a:pt x="11966" y="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5F638C0C-02F1-11C6-9D1B-D306072532FD}"/>
                  </a:ext>
                </a:extLst>
              </p:cNvPr>
              <p:cNvSpPr/>
              <p:nvPr/>
            </p:nvSpPr>
            <p:spPr>
              <a:xfrm>
                <a:off x="6002843" y="3485229"/>
                <a:ext cx="47862" cy="23931"/>
              </a:xfrm>
              <a:custGeom>
                <a:avLst/>
                <a:gdLst>
                  <a:gd name="connsiteX0" fmla="*/ 35897 w 47863"/>
                  <a:gd name="connsiteY0" fmla="*/ 0 h 23931"/>
                  <a:gd name="connsiteX1" fmla="*/ 11966 w 47863"/>
                  <a:gd name="connsiteY1" fmla="*/ 0 h 23931"/>
                  <a:gd name="connsiteX2" fmla="*/ 0 w 47863"/>
                  <a:gd name="connsiteY2" fmla="*/ 11966 h 23931"/>
                  <a:gd name="connsiteX3" fmla="*/ 11966 w 47863"/>
                  <a:gd name="connsiteY3" fmla="*/ 23932 h 23931"/>
                  <a:gd name="connsiteX4" fmla="*/ 35897 w 47863"/>
                  <a:gd name="connsiteY4" fmla="*/ 23932 h 23931"/>
                  <a:gd name="connsiteX5" fmla="*/ 47863 w 47863"/>
                  <a:gd name="connsiteY5" fmla="*/ 11966 h 23931"/>
                  <a:gd name="connsiteX6" fmla="*/ 35897 w 47863"/>
                  <a:gd name="connsiteY6" fmla="*/ 0 h 23931"/>
                  <a:gd name="connsiteX7" fmla="*/ 35897 w 47863"/>
                  <a:gd name="connsiteY7" fmla="*/ 0 h 23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7863" h="23931">
                    <a:moveTo>
                      <a:pt x="35897" y="0"/>
                    </a:moveTo>
                    <a:lnTo>
                      <a:pt x="11966" y="0"/>
                    </a:lnTo>
                    <a:cubicBezTo>
                      <a:pt x="5379" y="0"/>
                      <a:pt x="0" y="5379"/>
                      <a:pt x="0" y="11966"/>
                    </a:cubicBezTo>
                    <a:cubicBezTo>
                      <a:pt x="0" y="18553"/>
                      <a:pt x="5379" y="23932"/>
                      <a:pt x="11966" y="23932"/>
                    </a:cubicBezTo>
                    <a:lnTo>
                      <a:pt x="35897" y="23932"/>
                    </a:lnTo>
                    <a:cubicBezTo>
                      <a:pt x="42545" y="23932"/>
                      <a:pt x="47863" y="18553"/>
                      <a:pt x="47863" y="11966"/>
                    </a:cubicBezTo>
                    <a:cubicBezTo>
                      <a:pt x="47863" y="5379"/>
                      <a:pt x="42485" y="0"/>
                      <a:pt x="35897" y="0"/>
                    </a:cubicBezTo>
                    <a:lnTo>
                      <a:pt x="35897" y="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FC962CD8-3B96-AB29-9459-F10C5752FEA3}"/>
                  </a:ext>
                </a:extLst>
              </p:cNvPr>
              <p:cNvSpPr/>
              <p:nvPr/>
            </p:nvSpPr>
            <p:spPr>
              <a:xfrm>
                <a:off x="6344051" y="3485229"/>
                <a:ext cx="47862" cy="23931"/>
              </a:xfrm>
              <a:custGeom>
                <a:avLst/>
                <a:gdLst>
                  <a:gd name="connsiteX0" fmla="*/ 35897 w 47863"/>
                  <a:gd name="connsiteY0" fmla="*/ 0 h 23931"/>
                  <a:gd name="connsiteX1" fmla="*/ 11966 w 47863"/>
                  <a:gd name="connsiteY1" fmla="*/ 0 h 23931"/>
                  <a:gd name="connsiteX2" fmla="*/ 0 w 47863"/>
                  <a:gd name="connsiteY2" fmla="*/ 11966 h 23931"/>
                  <a:gd name="connsiteX3" fmla="*/ 11966 w 47863"/>
                  <a:gd name="connsiteY3" fmla="*/ 23932 h 23931"/>
                  <a:gd name="connsiteX4" fmla="*/ 35897 w 47863"/>
                  <a:gd name="connsiteY4" fmla="*/ 23932 h 23931"/>
                  <a:gd name="connsiteX5" fmla="*/ 47863 w 47863"/>
                  <a:gd name="connsiteY5" fmla="*/ 11966 h 23931"/>
                  <a:gd name="connsiteX6" fmla="*/ 35897 w 47863"/>
                  <a:gd name="connsiteY6" fmla="*/ 0 h 23931"/>
                  <a:gd name="connsiteX7" fmla="*/ 35897 w 47863"/>
                  <a:gd name="connsiteY7" fmla="*/ 0 h 23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7863" h="23931">
                    <a:moveTo>
                      <a:pt x="35897" y="0"/>
                    </a:moveTo>
                    <a:lnTo>
                      <a:pt x="11966" y="0"/>
                    </a:lnTo>
                    <a:cubicBezTo>
                      <a:pt x="5318" y="0"/>
                      <a:pt x="0" y="5379"/>
                      <a:pt x="0" y="11966"/>
                    </a:cubicBezTo>
                    <a:cubicBezTo>
                      <a:pt x="0" y="18553"/>
                      <a:pt x="5378" y="23932"/>
                      <a:pt x="11966" y="23932"/>
                    </a:cubicBezTo>
                    <a:lnTo>
                      <a:pt x="35897" y="23932"/>
                    </a:lnTo>
                    <a:cubicBezTo>
                      <a:pt x="42484" y="23932"/>
                      <a:pt x="47863" y="18553"/>
                      <a:pt x="47863" y="11966"/>
                    </a:cubicBezTo>
                    <a:cubicBezTo>
                      <a:pt x="47863" y="5379"/>
                      <a:pt x="42484" y="0"/>
                      <a:pt x="35897" y="0"/>
                    </a:cubicBezTo>
                    <a:lnTo>
                      <a:pt x="35897" y="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2C0BE1AD-5BB3-912E-483E-89FD34F2082F}"/>
                  </a:ext>
                </a:extLst>
              </p:cNvPr>
              <p:cNvSpPr/>
              <p:nvPr/>
            </p:nvSpPr>
            <p:spPr>
              <a:xfrm>
                <a:off x="6066938" y="3383515"/>
                <a:ext cx="158002" cy="224375"/>
              </a:xfrm>
              <a:custGeom>
                <a:avLst/>
                <a:gdLst>
                  <a:gd name="connsiteX0" fmla="*/ 142409 w 158002"/>
                  <a:gd name="connsiteY0" fmla="*/ 88535 h 224375"/>
                  <a:gd name="connsiteX1" fmla="*/ 142409 w 158002"/>
                  <a:gd name="connsiteY1" fmla="*/ 11966 h 224375"/>
                  <a:gd name="connsiteX2" fmla="*/ 130443 w 158002"/>
                  <a:gd name="connsiteY2" fmla="*/ 0 h 224375"/>
                  <a:gd name="connsiteX3" fmla="*/ 118478 w 158002"/>
                  <a:gd name="connsiteY3" fmla="*/ 11966 h 224375"/>
                  <a:gd name="connsiteX4" fmla="*/ 118478 w 158002"/>
                  <a:gd name="connsiteY4" fmla="*/ 88716 h 224375"/>
                  <a:gd name="connsiteX5" fmla="*/ 105605 w 158002"/>
                  <a:gd name="connsiteY5" fmla="*/ 124432 h 224375"/>
                  <a:gd name="connsiteX6" fmla="*/ 4621 w 158002"/>
                  <a:gd name="connsiteY6" fmla="*/ 202935 h 224375"/>
                  <a:gd name="connsiteX7" fmla="*/ 2506 w 158002"/>
                  <a:gd name="connsiteY7" fmla="*/ 219736 h 224375"/>
                  <a:gd name="connsiteX8" fmla="*/ 19306 w 158002"/>
                  <a:gd name="connsiteY8" fmla="*/ 221851 h 224375"/>
                  <a:gd name="connsiteX9" fmla="*/ 124641 w 158002"/>
                  <a:gd name="connsiteY9" fmla="*/ 140024 h 224375"/>
                  <a:gd name="connsiteX10" fmla="*/ 142409 w 158002"/>
                  <a:gd name="connsiteY10" fmla="*/ 88535 h 224375"/>
                  <a:gd name="connsiteX11" fmla="*/ 142409 w 158002"/>
                  <a:gd name="connsiteY11" fmla="*/ 88535 h 22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8002" h="224375">
                    <a:moveTo>
                      <a:pt x="142409" y="88535"/>
                    </a:moveTo>
                    <a:lnTo>
                      <a:pt x="142409" y="11966"/>
                    </a:lnTo>
                    <a:cubicBezTo>
                      <a:pt x="142409" y="5379"/>
                      <a:pt x="137031" y="0"/>
                      <a:pt x="130443" y="0"/>
                    </a:cubicBezTo>
                    <a:cubicBezTo>
                      <a:pt x="123856" y="0"/>
                      <a:pt x="118478" y="5379"/>
                      <a:pt x="118478" y="11966"/>
                    </a:cubicBezTo>
                    <a:lnTo>
                      <a:pt x="118478" y="88716"/>
                    </a:lnTo>
                    <a:cubicBezTo>
                      <a:pt x="105424" y="95183"/>
                      <a:pt x="99380" y="110654"/>
                      <a:pt x="105605" y="124432"/>
                    </a:cubicBezTo>
                    <a:lnTo>
                      <a:pt x="4621" y="202935"/>
                    </a:lnTo>
                    <a:cubicBezTo>
                      <a:pt x="-576" y="206984"/>
                      <a:pt x="-1544" y="214539"/>
                      <a:pt x="2506" y="219736"/>
                    </a:cubicBezTo>
                    <a:cubicBezTo>
                      <a:pt x="6555" y="224994"/>
                      <a:pt x="14109" y="225900"/>
                      <a:pt x="19306" y="221851"/>
                    </a:cubicBezTo>
                    <a:lnTo>
                      <a:pt x="124641" y="140024"/>
                    </a:lnTo>
                    <a:cubicBezTo>
                      <a:pt x="156248" y="146974"/>
                      <a:pt x="171719" y="102676"/>
                      <a:pt x="142409" y="88535"/>
                    </a:cubicBezTo>
                    <a:lnTo>
                      <a:pt x="142409" y="88535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1" name="Graphic 2">
              <a:extLst>
                <a:ext uri="{FF2B5EF4-FFF2-40B4-BE49-F238E27FC236}">
                  <a16:creationId xmlns:a16="http://schemas.microsoft.com/office/drawing/2014/main" id="{0EF58C4A-1F42-1331-DC8E-7CD33E6F8C74}"/>
                </a:ext>
              </a:extLst>
            </p:cNvPr>
            <p:cNvGrpSpPr/>
            <p:nvPr/>
          </p:nvGrpSpPr>
          <p:grpSpPr>
            <a:xfrm>
              <a:off x="5833389" y="4562199"/>
              <a:ext cx="331853" cy="391038"/>
              <a:chOff x="8172613" y="3278128"/>
              <a:chExt cx="348184" cy="410283"/>
            </a:xfrm>
            <a:solidFill>
              <a:schemeClr val="bg1"/>
            </a:solidFill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FEA82892-81ED-07FB-66E9-D2BF8984E670}"/>
                  </a:ext>
                </a:extLst>
              </p:cNvPr>
              <p:cNvSpPr/>
              <p:nvPr/>
            </p:nvSpPr>
            <p:spPr>
              <a:xfrm>
                <a:off x="8172613" y="3278128"/>
                <a:ext cx="348184" cy="410283"/>
              </a:xfrm>
              <a:custGeom>
                <a:avLst/>
                <a:gdLst>
                  <a:gd name="connsiteX0" fmla="*/ 122706 w 348184"/>
                  <a:gd name="connsiteY0" fmla="*/ 18493 h 410282"/>
                  <a:gd name="connsiteX1" fmla="*/ 114849 w 348184"/>
                  <a:gd name="connsiteY1" fmla="*/ 25624 h 410282"/>
                  <a:gd name="connsiteX2" fmla="*/ 119805 w 348184"/>
                  <a:gd name="connsiteY2" fmla="*/ 33964 h 410282"/>
                  <a:gd name="connsiteX3" fmla="*/ 126755 w 348184"/>
                  <a:gd name="connsiteY3" fmla="*/ 35716 h 410282"/>
                  <a:gd name="connsiteX4" fmla="*/ 126755 w 348184"/>
                  <a:gd name="connsiteY4" fmla="*/ 126366 h 410282"/>
                  <a:gd name="connsiteX5" fmla="*/ 103126 w 348184"/>
                  <a:gd name="connsiteY5" fmla="*/ 217621 h 410282"/>
                  <a:gd name="connsiteX6" fmla="*/ 20634 w 348184"/>
                  <a:gd name="connsiteY6" fmla="*/ 366650 h 410282"/>
                  <a:gd name="connsiteX7" fmla="*/ 20876 w 348184"/>
                  <a:gd name="connsiteY7" fmla="*/ 383390 h 410282"/>
                  <a:gd name="connsiteX8" fmla="*/ 35440 w 348184"/>
                  <a:gd name="connsiteY8" fmla="*/ 391729 h 410282"/>
                  <a:gd name="connsiteX9" fmla="*/ 312769 w 348184"/>
                  <a:gd name="connsiteY9" fmla="*/ 391729 h 410282"/>
                  <a:gd name="connsiteX10" fmla="*/ 327334 w 348184"/>
                  <a:gd name="connsiteY10" fmla="*/ 383390 h 410282"/>
                  <a:gd name="connsiteX11" fmla="*/ 327515 w 348184"/>
                  <a:gd name="connsiteY11" fmla="*/ 366650 h 410282"/>
                  <a:gd name="connsiteX12" fmla="*/ 245567 w 348184"/>
                  <a:gd name="connsiteY12" fmla="*/ 220099 h 410282"/>
                  <a:gd name="connsiteX13" fmla="*/ 221636 w 348184"/>
                  <a:gd name="connsiteY13" fmla="*/ 128179 h 410282"/>
                  <a:gd name="connsiteX14" fmla="*/ 221636 w 348184"/>
                  <a:gd name="connsiteY14" fmla="*/ 35535 h 410282"/>
                  <a:gd name="connsiteX15" fmla="*/ 229311 w 348184"/>
                  <a:gd name="connsiteY15" fmla="*/ 34205 h 410282"/>
                  <a:gd name="connsiteX16" fmla="*/ 235112 w 348184"/>
                  <a:gd name="connsiteY16" fmla="*/ 25563 h 410282"/>
                  <a:gd name="connsiteX17" fmla="*/ 227437 w 348184"/>
                  <a:gd name="connsiteY17" fmla="*/ 18493 h 410282"/>
                  <a:gd name="connsiteX18" fmla="*/ 122706 w 348184"/>
                  <a:gd name="connsiteY18" fmla="*/ 18493 h 410282"/>
                  <a:gd name="connsiteX19" fmla="*/ 122706 w 348184"/>
                  <a:gd name="connsiteY19" fmla="*/ 18493 h 410282"/>
                  <a:gd name="connsiteX20" fmla="*/ 312829 w 348184"/>
                  <a:gd name="connsiteY20" fmla="*/ 410283 h 410282"/>
                  <a:gd name="connsiteX21" fmla="*/ 35500 w 348184"/>
                  <a:gd name="connsiteY21" fmla="*/ 410283 h 410282"/>
                  <a:gd name="connsiteX22" fmla="*/ 4982 w 348184"/>
                  <a:gd name="connsiteY22" fmla="*/ 392817 h 410282"/>
                  <a:gd name="connsiteX23" fmla="*/ 4498 w 348184"/>
                  <a:gd name="connsiteY23" fmla="*/ 357705 h 410282"/>
                  <a:gd name="connsiteX24" fmla="*/ 87050 w 348184"/>
                  <a:gd name="connsiteY24" fmla="*/ 208677 h 410282"/>
                  <a:gd name="connsiteX25" fmla="*/ 108262 w 348184"/>
                  <a:gd name="connsiteY25" fmla="*/ 126427 h 410282"/>
                  <a:gd name="connsiteX26" fmla="*/ 108262 w 348184"/>
                  <a:gd name="connsiteY26" fmla="*/ 49012 h 410282"/>
                  <a:gd name="connsiteX27" fmla="*/ 96478 w 348184"/>
                  <a:gd name="connsiteY27" fmla="*/ 23327 h 410282"/>
                  <a:gd name="connsiteX28" fmla="*/ 122646 w 348184"/>
                  <a:gd name="connsiteY28" fmla="*/ 0 h 410282"/>
                  <a:gd name="connsiteX29" fmla="*/ 227437 w 348184"/>
                  <a:gd name="connsiteY29" fmla="*/ 0 h 410282"/>
                  <a:gd name="connsiteX30" fmla="*/ 253605 w 348184"/>
                  <a:gd name="connsiteY30" fmla="*/ 23992 h 410282"/>
                  <a:gd name="connsiteX31" fmla="*/ 240128 w 348184"/>
                  <a:gd name="connsiteY31" fmla="*/ 49918 h 410282"/>
                  <a:gd name="connsiteX32" fmla="*/ 240128 w 348184"/>
                  <a:gd name="connsiteY32" fmla="*/ 128179 h 410282"/>
                  <a:gd name="connsiteX33" fmla="*/ 261703 w 348184"/>
                  <a:gd name="connsiteY33" fmla="*/ 211034 h 410282"/>
                  <a:gd name="connsiteX34" fmla="*/ 343650 w 348184"/>
                  <a:gd name="connsiteY34" fmla="*/ 357585 h 410282"/>
                  <a:gd name="connsiteX35" fmla="*/ 343288 w 348184"/>
                  <a:gd name="connsiteY35" fmla="*/ 392757 h 410282"/>
                  <a:gd name="connsiteX36" fmla="*/ 312829 w 348184"/>
                  <a:gd name="connsiteY36" fmla="*/ 410283 h 410282"/>
                  <a:gd name="connsiteX37" fmla="*/ 312829 w 348184"/>
                  <a:gd name="connsiteY37" fmla="*/ 410283 h 41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48184" h="410282">
                    <a:moveTo>
                      <a:pt x="122706" y="18493"/>
                    </a:moveTo>
                    <a:cubicBezTo>
                      <a:pt x="116300" y="18493"/>
                      <a:pt x="115091" y="23932"/>
                      <a:pt x="114849" y="25624"/>
                    </a:cubicBezTo>
                    <a:cubicBezTo>
                      <a:pt x="114728" y="26772"/>
                      <a:pt x="114306" y="32574"/>
                      <a:pt x="119805" y="33964"/>
                    </a:cubicBezTo>
                    <a:lnTo>
                      <a:pt x="126755" y="35716"/>
                    </a:lnTo>
                    <a:lnTo>
                      <a:pt x="126755" y="126366"/>
                    </a:lnTo>
                    <a:cubicBezTo>
                      <a:pt x="126755" y="158215"/>
                      <a:pt x="118596" y="189761"/>
                      <a:pt x="103126" y="217621"/>
                    </a:cubicBezTo>
                    <a:lnTo>
                      <a:pt x="20634" y="366650"/>
                    </a:lnTo>
                    <a:cubicBezTo>
                      <a:pt x="17673" y="371907"/>
                      <a:pt x="17794" y="378192"/>
                      <a:pt x="20876" y="383390"/>
                    </a:cubicBezTo>
                    <a:cubicBezTo>
                      <a:pt x="23958" y="388587"/>
                      <a:pt x="29397" y="391729"/>
                      <a:pt x="35440" y="391729"/>
                    </a:cubicBezTo>
                    <a:lnTo>
                      <a:pt x="312769" y="391729"/>
                    </a:lnTo>
                    <a:cubicBezTo>
                      <a:pt x="318873" y="391729"/>
                      <a:pt x="324251" y="388587"/>
                      <a:pt x="327334" y="383390"/>
                    </a:cubicBezTo>
                    <a:cubicBezTo>
                      <a:pt x="330416" y="378192"/>
                      <a:pt x="330476" y="371907"/>
                      <a:pt x="327515" y="366650"/>
                    </a:cubicBezTo>
                    <a:lnTo>
                      <a:pt x="245567" y="220099"/>
                    </a:lnTo>
                    <a:cubicBezTo>
                      <a:pt x="229915" y="192057"/>
                      <a:pt x="221636" y="160269"/>
                      <a:pt x="221636" y="128179"/>
                    </a:cubicBezTo>
                    <a:lnTo>
                      <a:pt x="221636" y="35535"/>
                    </a:lnTo>
                    <a:lnTo>
                      <a:pt x="229311" y="34205"/>
                    </a:lnTo>
                    <a:cubicBezTo>
                      <a:pt x="235595" y="33117"/>
                      <a:pt x="235233" y="26349"/>
                      <a:pt x="235112" y="25563"/>
                    </a:cubicBezTo>
                    <a:cubicBezTo>
                      <a:pt x="234870" y="22965"/>
                      <a:pt x="233601" y="18493"/>
                      <a:pt x="227437" y="18493"/>
                    </a:cubicBezTo>
                    <a:lnTo>
                      <a:pt x="122706" y="18493"/>
                    </a:lnTo>
                    <a:lnTo>
                      <a:pt x="122706" y="18493"/>
                    </a:lnTo>
                    <a:close/>
                    <a:moveTo>
                      <a:pt x="312829" y="410283"/>
                    </a:moveTo>
                    <a:lnTo>
                      <a:pt x="35500" y="410283"/>
                    </a:lnTo>
                    <a:cubicBezTo>
                      <a:pt x="22809" y="410283"/>
                      <a:pt x="11387" y="403756"/>
                      <a:pt x="4982" y="392817"/>
                    </a:cubicBezTo>
                    <a:cubicBezTo>
                      <a:pt x="-1485" y="381939"/>
                      <a:pt x="-1666" y="368765"/>
                      <a:pt x="4498" y="357705"/>
                    </a:cubicBezTo>
                    <a:lnTo>
                      <a:pt x="87050" y="208677"/>
                    </a:lnTo>
                    <a:cubicBezTo>
                      <a:pt x="100950" y="183597"/>
                      <a:pt x="108262" y="155133"/>
                      <a:pt x="108262" y="126427"/>
                    </a:cubicBezTo>
                    <a:lnTo>
                      <a:pt x="108262" y="49012"/>
                    </a:lnTo>
                    <a:cubicBezTo>
                      <a:pt x="99802" y="43875"/>
                      <a:pt x="95088" y="34205"/>
                      <a:pt x="96478" y="23327"/>
                    </a:cubicBezTo>
                    <a:cubicBezTo>
                      <a:pt x="98230" y="9609"/>
                      <a:pt x="108988" y="0"/>
                      <a:pt x="122646" y="0"/>
                    </a:cubicBezTo>
                    <a:lnTo>
                      <a:pt x="227437" y="0"/>
                    </a:lnTo>
                    <a:cubicBezTo>
                      <a:pt x="241639" y="0"/>
                      <a:pt x="252396" y="9851"/>
                      <a:pt x="253605" y="23992"/>
                    </a:cubicBezTo>
                    <a:cubicBezTo>
                      <a:pt x="254451" y="33843"/>
                      <a:pt x="250039" y="44781"/>
                      <a:pt x="240128" y="49918"/>
                    </a:cubicBezTo>
                    <a:lnTo>
                      <a:pt x="240128" y="128179"/>
                    </a:lnTo>
                    <a:cubicBezTo>
                      <a:pt x="240128" y="157127"/>
                      <a:pt x="247562" y="185772"/>
                      <a:pt x="261703" y="211034"/>
                    </a:cubicBezTo>
                    <a:lnTo>
                      <a:pt x="343650" y="357585"/>
                    </a:lnTo>
                    <a:cubicBezTo>
                      <a:pt x="349815" y="368644"/>
                      <a:pt x="349694" y="381818"/>
                      <a:pt x="343288" y="392757"/>
                    </a:cubicBezTo>
                    <a:cubicBezTo>
                      <a:pt x="337003" y="403756"/>
                      <a:pt x="325581" y="410283"/>
                      <a:pt x="312829" y="410283"/>
                    </a:cubicBezTo>
                    <a:lnTo>
                      <a:pt x="312829" y="410283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1502CC36-33A6-9F6D-AC21-1076297A3C21}"/>
                  </a:ext>
                </a:extLst>
              </p:cNvPr>
              <p:cNvSpPr/>
              <p:nvPr/>
            </p:nvSpPr>
            <p:spPr>
              <a:xfrm>
                <a:off x="8218634" y="3511333"/>
                <a:ext cx="256339" cy="137910"/>
              </a:xfrm>
              <a:custGeom>
                <a:avLst/>
                <a:gdLst>
                  <a:gd name="connsiteX0" fmla="*/ 164019 w 256339"/>
                  <a:gd name="connsiteY0" fmla="*/ 120021 h 137909"/>
                  <a:gd name="connsiteX1" fmla="*/ 154350 w 256339"/>
                  <a:gd name="connsiteY1" fmla="*/ 110351 h 137909"/>
                  <a:gd name="connsiteX2" fmla="*/ 164019 w 256339"/>
                  <a:gd name="connsiteY2" fmla="*/ 100682 h 137909"/>
                  <a:gd name="connsiteX3" fmla="*/ 173688 w 256339"/>
                  <a:gd name="connsiteY3" fmla="*/ 110351 h 137909"/>
                  <a:gd name="connsiteX4" fmla="*/ 164019 w 256339"/>
                  <a:gd name="connsiteY4" fmla="*/ 120021 h 137909"/>
                  <a:gd name="connsiteX5" fmla="*/ 164019 w 256339"/>
                  <a:gd name="connsiteY5" fmla="*/ 120021 h 137909"/>
                  <a:gd name="connsiteX6" fmla="*/ 141719 w 256339"/>
                  <a:gd name="connsiteY6" fmla="*/ 34205 h 137909"/>
                  <a:gd name="connsiteX7" fmla="*/ 151389 w 256339"/>
                  <a:gd name="connsiteY7" fmla="*/ 24536 h 137909"/>
                  <a:gd name="connsiteX8" fmla="*/ 161058 w 256339"/>
                  <a:gd name="connsiteY8" fmla="*/ 34205 h 137909"/>
                  <a:gd name="connsiteX9" fmla="*/ 151389 w 256339"/>
                  <a:gd name="connsiteY9" fmla="*/ 43875 h 137909"/>
                  <a:gd name="connsiteX10" fmla="*/ 141719 w 256339"/>
                  <a:gd name="connsiteY10" fmla="*/ 34205 h 137909"/>
                  <a:gd name="connsiteX11" fmla="*/ 141719 w 256339"/>
                  <a:gd name="connsiteY11" fmla="*/ 34205 h 137909"/>
                  <a:gd name="connsiteX12" fmla="*/ 79654 w 256339"/>
                  <a:gd name="connsiteY12" fmla="*/ 85090 h 137909"/>
                  <a:gd name="connsiteX13" fmla="*/ 69985 w 256339"/>
                  <a:gd name="connsiteY13" fmla="*/ 75421 h 137909"/>
                  <a:gd name="connsiteX14" fmla="*/ 79654 w 256339"/>
                  <a:gd name="connsiteY14" fmla="*/ 65752 h 137909"/>
                  <a:gd name="connsiteX15" fmla="*/ 89323 w 256339"/>
                  <a:gd name="connsiteY15" fmla="*/ 75421 h 137909"/>
                  <a:gd name="connsiteX16" fmla="*/ 79654 w 256339"/>
                  <a:gd name="connsiteY16" fmla="*/ 85090 h 137909"/>
                  <a:gd name="connsiteX17" fmla="*/ 79654 w 256339"/>
                  <a:gd name="connsiteY17" fmla="*/ 85090 h 137909"/>
                  <a:gd name="connsiteX18" fmla="*/ 250197 w 256339"/>
                  <a:gd name="connsiteY18" fmla="*/ 110351 h 137909"/>
                  <a:gd name="connsiteX19" fmla="*/ 190549 w 256339"/>
                  <a:gd name="connsiteY19" fmla="*/ 0 h 137909"/>
                  <a:gd name="connsiteX20" fmla="*/ 65211 w 256339"/>
                  <a:gd name="connsiteY20" fmla="*/ 0 h 137909"/>
                  <a:gd name="connsiteX21" fmla="*/ 6106 w 256339"/>
                  <a:gd name="connsiteY21" fmla="*/ 110412 h 137909"/>
                  <a:gd name="connsiteX22" fmla="*/ 12573 w 256339"/>
                  <a:gd name="connsiteY22" fmla="*/ 137909 h 137909"/>
                  <a:gd name="connsiteX23" fmla="*/ 243852 w 256339"/>
                  <a:gd name="connsiteY23" fmla="*/ 137909 h 137909"/>
                  <a:gd name="connsiteX24" fmla="*/ 250197 w 256339"/>
                  <a:gd name="connsiteY24" fmla="*/ 110351 h 137909"/>
                  <a:gd name="connsiteX25" fmla="*/ 250197 w 256339"/>
                  <a:gd name="connsiteY25" fmla="*/ 110351 h 137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56339" h="137909">
                    <a:moveTo>
                      <a:pt x="164019" y="120021"/>
                    </a:moveTo>
                    <a:cubicBezTo>
                      <a:pt x="158701" y="120021"/>
                      <a:pt x="154350" y="115670"/>
                      <a:pt x="154350" y="110351"/>
                    </a:cubicBezTo>
                    <a:cubicBezTo>
                      <a:pt x="154350" y="105033"/>
                      <a:pt x="158701" y="100682"/>
                      <a:pt x="164019" y="100682"/>
                    </a:cubicBezTo>
                    <a:cubicBezTo>
                      <a:pt x="169398" y="100682"/>
                      <a:pt x="173688" y="105033"/>
                      <a:pt x="173688" y="110351"/>
                    </a:cubicBezTo>
                    <a:cubicBezTo>
                      <a:pt x="173688" y="115730"/>
                      <a:pt x="169337" y="120021"/>
                      <a:pt x="164019" y="120021"/>
                    </a:cubicBezTo>
                    <a:lnTo>
                      <a:pt x="164019" y="120021"/>
                    </a:lnTo>
                    <a:close/>
                    <a:moveTo>
                      <a:pt x="141719" y="34205"/>
                    </a:moveTo>
                    <a:cubicBezTo>
                      <a:pt x="141719" y="28887"/>
                      <a:pt x="146010" y="24536"/>
                      <a:pt x="151389" y="24536"/>
                    </a:cubicBezTo>
                    <a:cubicBezTo>
                      <a:pt x="156707" y="24536"/>
                      <a:pt x="161058" y="28887"/>
                      <a:pt x="161058" y="34205"/>
                    </a:cubicBezTo>
                    <a:cubicBezTo>
                      <a:pt x="161058" y="39523"/>
                      <a:pt x="156707" y="43875"/>
                      <a:pt x="151389" y="43875"/>
                    </a:cubicBezTo>
                    <a:cubicBezTo>
                      <a:pt x="146010" y="43875"/>
                      <a:pt x="141719" y="39584"/>
                      <a:pt x="141719" y="34205"/>
                    </a:cubicBezTo>
                    <a:lnTo>
                      <a:pt x="141719" y="34205"/>
                    </a:lnTo>
                    <a:close/>
                    <a:moveTo>
                      <a:pt x="79654" y="85090"/>
                    </a:moveTo>
                    <a:cubicBezTo>
                      <a:pt x="74336" y="85090"/>
                      <a:pt x="69985" y="80739"/>
                      <a:pt x="69985" y="75421"/>
                    </a:cubicBezTo>
                    <a:cubicBezTo>
                      <a:pt x="69985" y="70103"/>
                      <a:pt x="74336" y="65752"/>
                      <a:pt x="79654" y="65752"/>
                    </a:cubicBezTo>
                    <a:cubicBezTo>
                      <a:pt x="85033" y="65752"/>
                      <a:pt x="89323" y="70103"/>
                      <a:pt x="89323" y="75421"/>
                    </a:cubicBezTo>
                    <a:cubicBezTo>
                      <a:pt x="89323" y="80800"/>
                      <a:pt x="85033" y="85151"/>
                      <a:pt x="79654" y="85090"/>
                    </a:cubicBezTo>
                    <a:lnTo>
                      <a:pt x="79654" y="85090"/>
                    </a:lnTo>
                    <a:close/>
                    <a:moveTo>
                      <a:pt x="250197" y="110351"/>
                    </a:moveTo>
                    <a:cubicBezTo>
                      <a:pt x="250197" y="110351"/>
                      <a:pt x="191818" y="2236"/>
                      <a:pt x="190549" y="0"/>
                    </a:cubicBezTo>
                    <a:lnTo>
                      <a:pt x="65211" y="0"/>
                    </a:lnTo>
                    <a:cubicBezTo>
                      <a:pt x="64243" y="1632"/>
                      <a:pt x="6106" y="110412"/>
                      <a:pt x="6106" y="110412"/>
                    </a:cubicBezTo>
                    <a:cubicBezTo>
                      <a:pt x="-1931" y="122740"/>
                      <a:pt x="-4106" y="137909"/>
                      <a:pt x="12573" y="137909"/>
                    </a:cubicBezTo>
                    <a:lnTo>
                      <a:pt x="243852" y="137909"/>
                    </a:lnTo>
                    <a:cubicBezTo>
                      <a:pt x="260411" y="137909"/>
                      <a:pt x="258295" y="122680"/>
                      <a:pt x="250197" y="110351"/>
                    </a:cubicBezTo>
                    <a:lnTo>
                      <a:pt x="250197" y="110351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4" name="Graphic 2">
              <a:extLst>
                <a:ext uri="{FF2B5EF4-FFF2-40B4-BE49-F238E27FC236}">
                  <a16:creationId xmlns:a16="http://schemas.microsoft.com/office/drawing/2014/main" id="{B57E5EDA-9793-77FC-928C-7F59C73FF609}"/>
                </a:ext>
              </a:extLst>
            </p:cNvPr>
            <p:cNvGrpSpPr/>
            <p:nvPr/>
          </p:nvGrpSpPr>
          <p:grpSpPr>
            <a:xfrm>
              <a:off x="5754770" y="5211833"/>
              <a:ext cx="489097" cy="495868"/>
              <a:chOff x="10249358" y="3219984"/>
              <a:chExt cx="513167" cy="520270"/>
            </a:xfrm>
            <a:solidFill>
              <a:schemeClr val="bg1"/>
            </a:solidFill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FC1DB981-DCE7-FA55-C6B1-DF4E340FB5FD}"/>
                  </a:ext>
                </a:extLst>
              </p:cNvPr>
              <p:cNvSpPr/>
              <p:nvPr/>
            </p:nvSpPr>
            <p:spPr>
              <a:xfrm>
                <a:off x="10491261" y="3219984"/>
                <a:ext cx="14804" cy="56626"/>
              </a:xfrm>
              <a:custGeom>
                <a:avLst/>
                <a:gdLst>
                  <a:gd name="connsiteX0" fmla="*/ 14806 w 14805"/>
                  <a:gd name="connsiteY0" fmla="*/ 50462 h 56626"/>
                  <a:gd name="connsiteX1" fmla="*/ 7433 w 14805"/>
                  <a:gd name="connsiteY1" fmla="*/ 56626 h 56626"/>
                  <a:gd name="connsiteX2" fmla="*/ 7433 w 14805"/>
                  <a:gd name="connsiteY2" fmla="*/ 56626 h 56626"/>
                  <a:gd name="connsiteX3" fmla="*/ 0 w 14805"/>
                  <a:gd name="connsiteY3" fmla="*/ 50462 h 56626"/>
                  <a:gd name="connsiteX4" fmla="*/ 0 w 14805"/>
                  <a:gd name="connsiteY4" fmla="*/ 6225 h 56626"/>
                  <a:gd name="connsiteX5" fmla="*/ 7433 w 14805"/>
                  <a:gd name="connsiteY5" fmla="*/ 0 h 56626"/>
                  <a:gd name="connsiteX6" fmla="*/ 7433 w 14805"/>
                  <a:gd name="connsiteY6" fmla="*/ 0 h 56626"/>
                  <a:gd name="connsiteX7" fmla="*/ 14806 w 14805"/>
                  <a:gd name="connsiteY7" fmla="*/ 6225 h 56626"/>
                  <a:gd name="connsiteX8" fmla="*/ 14806 w 14805"/>
                  <a:gd name="connsiteY8" fmla="*/ 50462 h 56626"/>
                  <a:gd name="connsiteX9" fmla="*/ 14806 w 14805"/>
                  <a:gd name="connsiteY9" fmla="*/ 50462 h 56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805" h="56626">
                    <a:moveTo>
                      <a:pt x="14806" y="50462"/>
                    </a:moveTo>
                    <a:cubicBezTo>
                      <a:pt x="14806" y="53907"/>
                      <a:pt x="11543" y="56626"/>
                      <a:pt x="7433" y="56626"/>
                    </a:cubicBezTo>
                    <a:lnTo>
                      <a:pt x="7433" y="56626"/>
                    </a:lnTo>
                    <a:cubicBezTo>
                      <a:pt x="3324" y="56626"/>
                      <a:pt x="0" y="53907"/>
                      <a:pt x="0" y="50462"/>
                    </a:cubicBezTo>
                    <a:lnTo>
                      <a:pt x="0" y="6225"/>
                    </a:lnTo>
                    <a:cubicBezTo>
                      <a:pt x="0" y="2780"/>
                      <a:pt x="3264" y="0"/>
                      <a:pt x="7433" y="0"/>
                    </a:cubicBezTo>
                    <a:lnTo>
                      <a:pt x="7433" y="0"/>
                    </a:lnTo>
                    <a:cubicBezTo>
                      <a:pt x="11543" y="0"/>
                      <a:pt x="14806" y="2780"/>
                      <a:pt x="14806" y="6225"/>
                    </a:cubicBezTo>
                    <a:lnTo>
                      <a:pt x="14806" y="50462"/>
                    </a:lnTo>
                    <a:lnTo>
                      <a:pt x="14806" y="50462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C7EC5A06-D041-8978-631C-20B86FAE0B88}"/>
                  </a:ext>
                </a:extLst>
              </p:cNvPr>
              <p:cNvSpPr/>
              <p:nvPr/>
            </p:nvSpPr>
            <p:spPr>
              <a:xfrm>
                <a:off x="10306996" y="3307534"/>
                <a:ext cx="46339" cy="43365"/>
              </a:xfrm>
              <a:custGeom>
                <a:avLst/>
                <a:gdLst>
                  <a:gd name="connsiteX0" fmla="*/ 44544 w 46339"/>
                  <a:gd name="connsiteY0" fmla="*/ 30960 h 43366"/>
                  <a:gd name="connsiteX1" fmla="*/ 44181 w 46339"/>
                  <a:gd name="connsiteY1" fmla="*/ 40629 h 43366"/>
                  <a:gd name="connsiteX2" fmla="*/ 44181 w 46339"/>
                  <a:gd name="connsiteY2" fmla="*/ 40629 h 43366"/>
                  <a:gd name="connsiteX3" fmla="*/ 34632 w 46339"/>
                  <a:gd name="connsiteY3" fmla="*/ 42019 h 43366"/>
                  <a:gd name="connsiteX4" fmla="*/ 1817 w 46339"/>
                  <a:gd name="connsiteY4" fmla="*/ 12407 h 43366"/>
                  <a:gd name="connsiteX5" fmla="*/ 2180 w 46339"/>
                  <a:gd name="connsiteY5" fmla="*/ 2737 h 43366"/>
                  <a:gd name="connsiteX6" fmla="*/ 2180 w 46339"/>
                  <a:gd name="connsiteY6" fmla="*/ 2737 h 43366"/>
                  <a:gd name="connsiteX7" fmla="*/ 11728 w 46339"/>
                  <a:gd name="connsiteY7" fmla="*/ 1347 h 43366"/>
                  <a:gd name="connsiteX8" fmla="*/ 44544 w 46339"/>
                  <a:gd name="connsiteY8" fmla="*/ 30960 h 43366"/>
                  <a:gd name="connsiteX9" fmla="*/ 44544 w 46339"/>
                  <a:gd name="connsiteY9" fmla="*/ 30960 h 43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339" h="43366">
                    <a:moveTo>
                      <a:pt x="44544" y="30960"/>
                    </a:moveTo>
                    <a:cubicBezTo>
                      <a:pt x="47082" y="33256"/>
                      <a:pt x="46901" y="37547"/>
                      <a:pt x="44181" y="40629"/>
                    </a:cubicBezTo>
                    <a:lnTo>
                      <a:pt x="44181" y="40629"/>
                    </a:lnTo>
                    <a:cubicBezTo>
                      <a:pt x="41461" y="43651"/>
                      <a:pt x="37171" y="44255"/>
                      <a:pt x="34632" y="42019"/>
                    </a:cubicBezTo>
                    <a:lnTo>
                      <a:pt x="1817" y="12407"/>
                    </a:lnTo>
                    <a:cubicBezTo>
                      <a:pt x="-721" y="10110"/>
                      <a:pt x="-600" y="5819"/>
                      <a:pt x="2180" y="2737"/>
                    </a:cubicBezTo>
                    <a:lnTo>
                      <a:pt x="2180" y="2737"/>
                    </a:lnTo>
                    <a:cubicBezTo>
                      <a:pt x="4959" y="-284"/>
                      <a:pt x="9190" y="-889"/>
                      <a:pt x="11728" y="1347"/>
                    </a:cubicBezTo>
                    <a:lnTo>
                      <a:pt x="44544" y="30960"/>
                    </a:lnTo>
                    <a:lnTo>
                      <a:pt x="44544" y="3096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49CB86E2-E5C8-62FC-456D-B955AF6B1A79}"/>
                  </a:ext>
                </a:extLst>
              </p:cNvPr>
              <p:cNvSpPr/>
              <p:nvPr/>
            </p:nvSpPr>
            <p:spPr>
              <a:xfrm>
                <a:off x="10249358" y="3498855"/>
                <a:ext cx="56420" cy="19398"/>
              </a:xfrm>
              <a:custGeom>
                <a:avLst/>
                <a:gdLst>
                  <a:gd name="connsiteX0" fmla="*/ 49422 w 56420"/>
                  <a:gd name="connsiteY0" fmla="*/ 30 h 19397"/>
                  <a:gd name="connsiteX1" fmla="*/ 56372 w 56420"/>
                  <a:gd name="connsiteY1" fmla="*/ 6738 h 19397"/>
                  <a:gd name="connsiteX2" fmla="*/ 56372 w 56420"/>
                  <a:gd name="connsiteY2" fmla="*/ 6738 h 19397"/>
                  <a:gd name="connsiteX3" fmla="*/ 50994 w 56420"/>
                  <a:gd name="connsiteY3" fmla="*/ 14775 h 19397"/>
                  <a:gd name="connsiteX4" fmla="*/ 6998 w 56420"/>
                  <a:gd name="connsiteY4" fmla="*/ 19368 h 19397"/>
                  <a:gd name="connsiteX5" fmla="*/ 48 w 56420"/>
                  <a:gd name="connsiteY5" fmla="*/ 12600 h 19397"/>
                  <a:gd name="connsiteX6" fmla="*/ 48 w 56420"/>
                  <a:gd name="connsiteY6" fmla="*/ 12600 h 19397"/>
                  <a:gd name="connsiteX7" fmla="*/ 5427 w 56420"/>
                  <a:gd name="connsiteY7" fmla="*/ 4622 h 19397"/>
                  <a:gd name="connsiteX8" fmla="*/ 49422 w 56420"/>
                  <a:gd name="connsiteY8" fmla="*/ 30 h 19397"/>
                  <a:gd name="connsiteX9" fmla="*/ 49422 w 56420"/>
                  <a:gd name="connsiteY9" fmla="*/ 30 h 19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420" h="19397">
                    <a:moveTo>
                      <a:pt x="49422" y="30"/>
                    </a:moveTo>
                    <a:cubicBezTo>
                      <a:pt x="52806" y="-333"/>
                      <a:pt x="55888" y="2689"/>
                      <a:pt x="56372" y="6738"/>
                    </a:cubicBezTo>
                    <a:lnTo>
                      <a:pt x="56372" y="6738"/>
                    </a:lnTo>
                    <a:cubicBezTo>
                      <a:pt x="56795" y="10847"/>
                      <a:pt x="54378" y="14413"/>
                      <a:pt x="50994" y="14775"/>
                    </a:cubicBezTo>
                    <a:lnTo>
                      <a:pt x="6998" y="19368"/>
                    </a:lnTo>
                    <a:cubicBezTo>
                      <a:pt x="3553" y="19731"/>
                      <a:pt x="471" y="16709"/>
                      <a:pt x="48" y="12600"/>
                    </a:cubicBezTo>
                    <a:lnTo>
                      <a:pt x="48" y="12600"/>
                    </a:lnTo>
                    <a:cubicBezTo>
                      <a:pt x="-375" y="8551"/>
                      <a:pt x="2042" y="4985"/>
                      <a:pt x="5427" y="4622"/>
                    </a:cubicBezTo>
                    <a:lnTo>
                      <a:pt x="49422" y="30"/>
                    </a:lnTo>
                    <a:lnTo>
                      <a:pt x="49422" y="30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1909B259-1AB5-A769-02DC-84F4E0A89CE7}"/>
                  </a:ext>
                </a:extLst>
              </p:cNvPr>
              <p:cNvSpPr/>
              <p:nvPr/>
            </p:nvSpPr>
            <p:spPr>
              <a:xfrm>
                <a:off x="10706164" y="3485741"/>
                <a:ext cx="56361" cy="19458"/>
              </a:xfrm>
              <a:custGeom>
                <a:avLst/>
                <a:gdLst>
                  <a:gd name="connsiteX0" fmla="*/ 5427 w 56360"/>
                  <a:gd name="connsiteY0" fmla="*/ 14775 h 19458"/>
                  <a:gd name="connsiteX1" fmla="*/ 48 w 56360"/>
                  <a:gd name="connsiteY1" fmla="*/ 6798 h 19458"/>
                  <a:gd name="connsiteX2" fmla="*/ 48 w 56360"/>
                  <a:gd name="connsiteY2" fmla="*/ 6798 h 19458"/>
                  <a:gd name="connsiteX3" fmla="*/ 6998 w 56360"/>
                  <a:gd name="connsiteY3" fmla="*/ 30 h 19458"/>
                  <a:gd name="connsiteX4" fmla="*/ 50933 w 56360"/>
                  <a:gd name="connsiteY4" fmla="*/ 4683 h 19458"/>
                  <a:gd name="connsiteX5" fmla="*/ 56312 w 56360"/>
                  <a:gd name="connsiteY5" fmla="*/ 12660 h 19458"/>
                  <a:gd name="connsiteX6" fmla="*/ 56312 w 56360"/>
                  <a:gd name="connsiteY6" fmla="*/ 12660 h 19458"/>
                  <a:gd name="connsiteX7" fmla="*/ 49362 w 56360"/>
                  <a:gd name="connsiteY7" fmla="*/ 19429 h 19458"/>
                  <a:gd name="connsiteX8" fmla="*/ 5427 w 56360"/>
                  <a:gd name="connsiteY8" fmla="*/ 14775 h 19458"/>
                  <a:gd name="connsiteX9" fmla="*/ 5427 w 56360"/>
                  <a:gd name="connsiteY9" fmla="*/ 14775 h 19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360" h="19458">
                    <a:moveTo>
                      <a:pt x="5427" y="14775"/>
                    </a:moveTo>
                    <a:cubicBezTo>
                      <a:pt x="2043" y="14413"/>
                      <a:pt x="-375" y="10847"/>
                      <a:pt x="48" y="6798"/>
                    </a:cubicBezTo>
                    <a:lnTo>
                      <a:pt x="48" y="6798"/>
                    </a:lnTo>
                    <a:cubicBezTo>
                      <a:pt x="532" y="2689"/>
                      <a:pt x="3614" y="-333"/>
                      <a:pt x="6998" y="30"/>
                    </a:cubicBezTo>
                    <a:lnTo>
                      <a:pt x="50933" y="4683"/>
                    </a:lnTo>
                    <a:cubicBezTo>
                      <a:pt x="54378" y="5045"/>
                      <a:pt x="56735" y="8611"/>
                      <a:pt x="56312" y="12660"/>
                    </a:cubicBezTo>
                    <a:lnTo>
                      <a:pt x="56312" y="12660"/>
                    </a:lnTo>
                    <a:cubicBezTo>
                      <a:pt x="55888" y="16770"/>
                      <a:pt x="52807" y="19791"/>
                      <a:pt x="49362" y="19429"/>
                    </a:cubicBezTo>
                    <a:lnTo>
                      <a:pt x="5427" y="14775"/>
                    </a:lnTo>
                    <a:lnTo>
                      <a:pt x="5427" y="14775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1D9B9104-F2DB-79FF-B43D-D44EF683C5D7}"/>
                  </a:ext>
                </a:extLst>
              </p:cNvPr>
              <p:cNvSpPr/>
              <p:nvPr/>
            </p:nvSpPr>
            <p:spPr>
              <a:xfrm>
                <a:off x="10648276" y="3297699"/>
                <a:ext cx="46460" cy="43394"/>
              </a:xfrm>
              <a:custGeom>
                <a:avLst/>
                <a:gdLst>
                  <a:gd name="connsiteX0" fmla="*/ 11758 w 46460"/>
                  <a:gd name="connsiteY0" fmla="*/ 42002 h 43393"/>
                  <a:gd name="connsiteX1" fmla="*/ 2149 w 46460"/>
                  <a:gd name="connsiteY1" fmla="*/ 40612 h 43393"/>
                  <a:gd name="connsiteX2" fmla="*/ 2149 w 46460"/>
                  <a:gd name="connsiteY2" fmla="*/ 40612 h 43393"/>
                  <a:gd name="connsiteX3" fmla="*/ 1848 w 46460"/>
                  <a:gd name="connsiteY3" fmla="*/ 31003 h 43393"/>
                  <a:gd name="connsiteX4" fmla="*/ 34723 w 46460"/>
                  <a:gd name="connsiteY4" fmla="*/ 1391 h 43393"/>
                  <a:gd name="connsiteX5" fmla="*/ 44271 w 46460"/>
                  <a:gd name="connsiteY5" fmla="*/ 2781 h 43393"/>
                  <a:gd name="connsiteX6" fmla="*/ 44271 w 46460"/>
                  <a:gd name="connsiteY6" fmla="*/ 2781 h 43393"/>
                  <a:gd name="connsiteX7" fmla="*/ 44695 w 46460"/>
                  <a:gd name="connsiteY7" fmla="*/ 12450 h 43393"/>
                  <a:gd name="connsiteX8" fmla="*/ 11758 w 46460"/>
                  <a:gd name="connsiteY8" fmla="*/ 42002 h 43393"/>
                  <a:gd name="connsiteX9" fmla="*/ 11758 w 46460"/>
                  <a:gd name="connsiteY9" fmla="*/ 42002 h 43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460" h="43393">
                    <a:moveTo>
                      <a:pt x="11758" y="42002"/>
                    </a:moveTo>
                    <a:cubicBezTo>
                      <a:pt x="9220" y="44299"/>
                      <a:pt x="4930" y="43694"/>
                      <a:pt x="2149" y="40612"/>
                    </a:cubicBezTo>
                    <a:lnTo>
                      <a:pt x="2149" y="40612"/>
                    </a:lnTo>
                    <a:cubicBezTo>
                      <a:pt x="-570" y="37530"/>
                      <a:pt x="-751" y="33239"/>
                      <a:pt x="1848" y="31003"/>
                    </a:cubicBezTo>
                    <a:lnTo>
                      <a:pt x="34723" y="1391"/>
                    </a:lnTo>
                    <a:cubicBezTo>
                      <a:pt x="37261" y="-906"/>
                      <a:pt x="41552" y="-301"/>
                      <a:pt x="44271" y="2781"/>
                    </a:cubicBezTo>
                    <a:lnTo>
                      <a:pt x="44271" y="2781"/>
                    </a:lnTo>
                    <a:cubicBezTo>
                      <a:pt x="47052" y="5863"/>
                      <a:pt x="47173" y="10154"/>
                      <a:pt x="44695" y="12450"/>
                    </a:cubicBezTo>
                    <a:lnTo>
                      <a:pt x="11758" y="42002"/>
                    </a:lnTo>
                    <a:lnTo>
                      <a:pt x="11758" y="42002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10194A6C-A39F-EB1F-AC16-71A83D141079}"/>
                  </a:ext>
                </a:extLst>
              </p:cNvPr>
              <p:cNvSpPr/>
              <p:nvPr/>
            </p:nvSpPr>
            <p:spPr>
              <a:xfrm>
                <a:off x="10340213" y="3299937"/>
                <a:ext cx="315462" cy="440317"/>
              </a:xfrm>
              <a:custGeom>
                <a:avLst/>
                <a:gdLst>
                  <a:gd name="connsiteX0" fmla="*/ 207831 w 315462"/>
                  <a:gd name="connsiteY0" fmla="*/ 376682 h 440317"/>
                  <a:gd name="connsiteX1" fmla="*/ 202210 w 315462"/>
                  <a:gd name="connsiteY1" fmla="*/ 388285 h 440317"/>
                  <a:gd name="connsiteX2" fmla="*/ 195683 w 315462"/>
                  <a:gd name="connsiteY2" fmla="*/ 390460 h 440317"/>
                  <a:gd name="connsiteX3" fmla="*/ 119839 w 315462"/>
                  <a:gd name="connsiteY3" fmla="*/ 390460 h 440317"/>
                  <a:gd name="connsiteX4" fmla="*/ 113313 w 315462"/>
                  <a:gd name="connsiteY4" fmla="*/ 388285 h 440317"/>
                  <a:gd name="connsiteX5" fmla="*/ 107692 w 315462"/>
                  <a:gd name="connsiteY5" fmla="*/ 376682 h 440317"/>
                  <a:gd name="connsiteX6" fmla="*/ 107692 w 315462"/>
                  <a:gd name="connsiteY6" fmla="*/ 334016 h 440317"/>
                  <a:gd name="connsiteX7" fmla="*/ 207891 w 315462"/>
                  <a:gd name="connsiteY7" fmla="*/ 334016 h 440317"/>
                  <a:gd name="connsiteX8" fmla="*/ 207891 w 315462"/>
                  <a:gd name="connsiteY8" fmla="*/ 376682 h 440317"/>
                  <a:gd name="connsiteX9" fmla="*/ 207831 w 315462"/>
                  <a:gd name="connsiteY9" fmla="*/ 376682 h 440317"/>
                  <a:gd name="connsiteX10" fmla="*/ 98990 w 315462"/>
                  <a:gd name="connsiteY10" fmla="*/ 78866 h 440317"/>
                  <a:gd name="connsiteX11" fmla="*/ 59345 w 315462"/>
                  <a:gd name="connsiteY11" fmla="*/ 157731 h 440317"/>
                  <a:gd name="connsiteX12" fmla="*/ 94518 w 315462"/>
                  <a:gd name="connsiteY12" fmla="*/ 233092 h 440317"/>
                  <a:gd name="connsiteX13" fmla="*/ 95726 w 315462"/>
                  <a:gd name="connsiteY13" fmla="*/ 242761 h 440317"/>
                  <a:gd name="connsiteX14" fmla="*/ 95605 w 315462"/>
                  <a:gd name="connsiteY14" fmla="*/ 242882 h 440317"/>
                  <a:gd name="connsiteX15" fmla="*/ 84788 w 315462"/>
                  <a:gd name="connsiteY15" fmla="*/ 244332 h 440317"/>
                  <a:gd name="connsiteX16" fmla="*/ 44479 w 315462"/>
                  <a:gd name="connsiteY16" fmla="*/ 157731 h 440317"/>
                  <a:gd name="connsiteX17" fmla="*/ 89925 w 315462"/>
                  <a:gd name="connsiteY17" fmla="*/ 67081 h 440317"/>
                  <a:gd name="connsiteX18" fmla="*/ 100380 w 315462"/>
                  <a:gd name="connsiteY18" fmla="*/ 68773 h 440317"/>
                  <a:gd name="connsiteX19" fmla="*/ 100440 w 315462"/>
                  <a:gd name="connsiteY19" fmla="*/ 68894 h 440317"/>
                  <a:gd name="connsiteX20" fmla="*/ 98990 w 315462"/>
                  <a:gd name="connsiteY20" fmla="*/ 78866 h 440317"/>
                  <a:gd name="connsiteX21" fmla="*/ 98990 w 315462"/>
                  <a:gd name="connsiteY21" fmla="*/ 78866 h 440317"/>
                  <a:gd name="connsiteX22" fmla="*/ 315462 w 315462"/>
                  <a:gd name="connsiteY22" fmla="*/ 157731 h 440317"/>
                  <a:gd name="connsiteX23" fmla="*/ 157731 w 315462"/>
                  <a:gd name="connsiteY23" fmla="*/ 0 h 440317"/>
                  <a:gd name="connsiteX24" fmla="*/ 0 w 315462"/>
                  <a:gd name="connsiteY24" fmla="*/ 157731 h 440317"/>
                  <a:gd name="connsiteX25" fmla="*/ 92765 w 315462"/>
                  <a:gd name="connsiteY25" fmla="*/ 301442 h 440317"/>
                  <a:gd name="connsiteX26" fmla="*/ 92765 w 315462"/>
                  <a:gd name="connsiteY26" fmla="*/ 334016 h 440317"/>
                  <a:gd name="connsiteX27" fmla="*/ 92765 w 315462"/>
                  <a:gd name="connsiteY27" fmla="*/ 376682 h 440317"/>
                  <a:gd name="connsiteX28" fmla="*/ 115367 w 315462"/>
                  <a:gd name="connsiteY28" fmla="*/ 404844 h 440317"/>
                  <a:gd name="connsiteX29" fmla="*/ 119296 w 315462"/>
                  <a:gd name="connsiteY29" fmla="*/ 416145 h 440317"/>
                  <a:gd name="connsiteX30" fmla="*/ 147034 w 315462"/>
                  <a:gd name="connsiteY30" fmla="*/ 440318 h 440317"/>
                  <a:gd name="connsiteX31" fmla="*/ 168367 w 315462"/>
                  <a:gd name="connsiteY31" fmla="*/ 440318 h 440317"/>
                  <a:gd name="connsiteX32" fmla="*/ 196167 w 315462"/>
                  <a:gd name="connsiteY32" fmla="*/ 416145 h 440317"/>
                  <a:gd name="connsiteX33" fmla="*/ 200095 w 315462"/>
                  <a:gd name="connsiteY33" fmla="*/ 404844 h 440317"/>
                  <a:gd name="connsiteX34" fmla="*/ 222697 w 315462"/>
                  <a:gd name="connsiteY34" fmla="*/ 376682 h 440317"/>
                  <a:gd name="connsiteX35" fmla="*/ 222697 w 315462"/>
                  <a:gd name="connsiteY35" fmla="*/ 318968 h 440317"/>
                  <a:gd name="connsiteX36" fmla="*/ 222697 w 315462"/>
                  <a:gd name="connsiteY36" fmla="*/ 301442 h 440317"/>
                  <a:gd name="connsiteX37" fmla="*/ 315462 w 315462"/>
                  <a:gd name="connsiteY37" fmla="*/ 157731 h 440317"/>
                  <a:gd name="connsiteX38" fmla="*/ 315462 w 315462"/>
                  <a:gd name="connsiteY38" fmla="*/ 157731 h 440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15462" h="440317">
                    <a:moveTo>
                      <a:pt x="207831" y="376682"/>
                    </a:moveTo>
                    <a:cubicBezTo>
                      <a:pt x="207831" y="381516"/>
                      <a:pt x="205595" y="385867"/>
                      <a:pt x="202210" y="388285"/>
                    </a:cubicBezTo>
                    <a:cubicBezTo>
                      <a:pt x="200337" y="389614"/>
                      <a:pt x="198101" y="390460"/>
                      <a:pt x="195683" y="390460"/>
                    </a:cubicBezTo>
                    <a:lnTo>
                      <a:pt x="119839" y="390460"/>
                    </a:lnTo>
                    <a:cubicBezTo>
                      <a:pt x="117482" y="390460"/>
                      <a:pt x="115186" y="389675"/>
                      <a:pt x="113313" y="388285"/>
                    </a:cubicBezTo>
                    <a:cubicBezTo>
                      <a:pt x="109928" y="385867"/>
                      <a:pt x="107692" y="381516"/>
                      <a:pt x="107692" y="376682"/>
                    </a:cubicBezTo>
                    <a:lnTo>
                      <a:pt x="107692" y="334016"/>
                    </a:lnTo>
                    <a:lnTo>
                      <a:pt x="207891" y="334016"/>
                    </a:lnTo>
                    <a:lnTo>
                      <a:pt x="207891" y="376682"/>
                    </a:lnTo>
                    <a:lnTo>
                      <a:pt x="207831" y="376682"/>
                    </a:lnTo>
                    <a:close/>
                    <a:moveTo>
                      <a:pt x="98990" y="78866"/>
                    </a:moveTo>
                    <a:cubicBezTo>
                      <a:pt x="74938" y="96814"/>
                      <a:pt x="59345" y="125460"/>
                      <a:pt x="59345" y="157731"/>
                    </a:cubicBezTo>
                    <a:cubicBezTo>
                      <a:pt x="59345" y="187948"/>
                      <a:pt x="73064" y="215022"/>
                      <a:pt x="94518" y="233092"/>
                    </a:cubicBezTo>
                    <a:cubicBezTo>
                      <a:pt x="97358" y="235449"/>
                      <a:pt x="97841" y="239679"/>
                      <a:pt x="95726" y="242761"/>
                    </a:cubicBezTo>
                    <a:lnTo>
                      <a:pt x="95605" y="242882"/>
                    </a:lnTo>
                    <a:cubicBezTo>
                      <a:pt x="93128" y="246447"/>
                      <a:pt x="88112" y="247112"/>
                      <a:pt x="84788" y="244332"/>
                    </a:cubicBezTo>
                    <a:cubicBezTo>
                      <a:pt x="60131" y="223543"/>
                      <a:pt x="44479" y="192480"/>
                      <a:pt x="44479" y="157731"/>
                    </a:cubicBezTo>
                    <a:cubicBezTo>
                      <a:pt x="44479" y="120686"/>
                      <a:pt x="62367" y="87749"/>
                      <a:pt x="89925" y="67081"/>
                    </a:cubicBezTo>
                    <a:cubicBezTo>
                      <a:pt x="93248" y="64603"/>
                      <a:pt x="98023" y="65329"/>
                      <a:pt x="100380" y="68773"/>
                    </a:cubicBezTo>
                    <a:lnTo>
                      <a:pt x="100440" y="68894"/>
                    </a:lnTo>
                    <a:cubicBezTo>
                      <a:pt x="102797" y="72097"/>
                      <a:pt x="102133" y="76569"/>
                      <a:pt x="98990" y="78866"/>
                    </a:cubicBezTo>
                    <a:lnTo>
                      <a:pt x="98990" y="78866"/>
                    </a:lnTo>
                    <a:close/>
                    <a:moveTo>
                      <a:pt x="315462" y="157731"/>
                    </a:moveTo>
                    <a:cubicBezTo>
                      <a:pt x="315462" y="70647"/>
                      <a:pt x="244876" y="0"/>
                      <a:pt x="157731" y="0"/>
                    </a:cubicBezTo>
                    <a:cubicBezTo>
                      <a:pt x="70646" y="0"/>
                      <a:pt x="0" y="70586"/>
                      <a:pt x="0" y="157731"/>
                    </a:cubicBezTo>
                    <a:cubicBezTo>
                      <a:pt x="60" y="221670"/>
                      <a:pt x="38073" y="276725"/>
                      <a:pt x="92765" y="301442"/>
                    </a:cubicBezTo>
                    <a:lnTo>
                      <a:pt x="92765" y="334016"/>
                    </a:lnTo>
                    <a:lnTo>
                      <a:pt x="92765" y="376682"/>
                    </a:lnTo>
                    <a:cubicBezTo>
                      <a:pt x="92765" y="390883"/>
                      <a:pt x="102495" y="402728"/>
                      <a:pt x="115367" y="404844"/>
                    </a:cubicBezTo>
                    <a:cubicBezTo>
                      <a:pt x="116334" y="408711"/>
                      <a:pt x="117603" y="412519"/>
                      <a:pt x="119296" y="416145"/>
                    </a:cubicBezTo>
                    <a:cubicBezTo>
                      <a:pt x="126185" y="431434"/>
                      <a:pt x="137728" y="440318"/>
                      <a:pt x="147034" y="440318"/>
                    </a:cubicBezTo>
                    <a:lnTo>
                      <a:pt x="168367" y="440318"/>
                    </a:lnTo>
                    <a:cubicBezTo>
                      <a:pt x="177674" y="440318"/>
                      <a:pt x="189277" y="431434"/>
                      <a:pt x="196167" y="416145"/>
                    </a:cubicBezTo>
                    <a:cubicBezTo>
                      <a:pt x="197798" y="412519"/>
                      <a:pt x="199188" y="408711"/>
                      <a:pt x="200095" y="404844"/>
                    </a:cubicBezTo>
                    <a:cubicBezTo>
                      <a:pt x="212907" y="402668"/>
                      <a:pt x="222697" y="390883"/>
                      <a:pt x="222697" y="376682"/>
                    </a:cubicBezTo>
                    <a:lnTo>
                      <a:pt x="222697" y="318968"/>
                    </a:lnTo>
                    <a:lnTo>
                      <a:pt x="222697" y="301442"/>
                    </a:lnTo>
                    <a:cubicBezTo>
                      <a:pt x="277390" y="276725"/>
                      <a:pt x="315462" y="221670"/>
                      <a:pt x="315462" y="157731"/>
                    </a:cubicBezTo>
                    <a:lnTo>
                      <a:pt x="315462" y="157731"/>
                    </a:lnTo>
                    <a:close/>
                  </a:path>
                </a:pathLst>
              </a:custGeom>
              <a:grpFill/>
              <a:ln w="603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93576DDD-6601-5588-DFD1-E53519FEEA12}"/>
              </a:ext>
            </a:extLst>
          </p:cNvPr>
          <p:cNvSpPr txBox="1"/>
          <p:nvPr/>
        </p:nvSpPr>
        <p:spPr>
          <a:xfrm>
            <a:off x="6434306" y="1942903"/>
            <a:ext cx="3850360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2976BA5-508E-234B-8931-EF2D1C9EDC82}"/>
              </a:ext>
            </a:extLst>
          </p:cNvPr>
          <p:cNvSpPr txBox="1"/>
          <p:nvPr/>
        </p:nvSpPr>
        <p:spPr>
          <a:xfrm>
            <a:off x="1263153" y="2548187"/>
            <a:ext cx="3850360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A14A4BC-C7D5-1031-BB0B-18941D4ED4BF}"/>
              </a:ext>
            </a:extLst>
          </p:cNvPr>
          <p:cNvSpPr txBox="1"/>
          <p:nvPr/>
        </p:nvSpPr>
        <p:spPr>
          <a:xfrm>
            <a:off x="7003415" y="3299244"/>
            <a:ext cx="3850360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9CF6F2B-81F4-C381-4D3A-591E1CBC98E8}"/>
              </a:ext>
            </a:extLst>
          </p:cNvPr>
          <p:cNvSpPr txBox="1"/>
          <p:nvPr/>
        </p:nvSpPr>
        <p:spPr>
          <a:xfrm>
            <a:off x="489906" y="3985241"/>
            <a:ext cx="3850360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81E2A95-B5F1-E7E0-C357-8602E222A5E9}"/>
              </a:ext>
            </a:extLst>
          </p:cNvPr>
          <p:cNvSpPr txBox="1"/>
          <p:nvPr/>
        </p:nvSpPr>
        <p:spPr>
          <a:xfrm>
            <a:off x="2906707" y="5847754"/>
            <a:ext cx="6133271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5103BC0-DB1D-CEBC-D9DA-0D8CE94C27C3}"/>
              </a:ext>
            </a:extLst>
          </p:cNvPr>
          <p:cNvSpPr txBox="1"/>
          <p:nvPr/>
        </p:nvSpPr>
        <p:spPr>
          <a:xfrm>
            <a:off x="2994795" y="1233516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709750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452334D-069E-6AF8-56A5-7859122291E1}"/>
              </a:ext>
            </a:extLst>
          </p:cNvPr>
          <p:cNvSpPr txBox="1"/>
          <p:nvPr/>
        </p:nvSpPr>
        <p:spPr>
          <a:xfrm>
            <a:off x="859411" y="2921168"/>
            <a:ext cx="104731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60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با تشکر از توجه شما عزیزان</a:t>
            </a:r>
            <a:endParaRPr lang="en-US" sz="60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903938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AC7B30D-E2DE-81A7-5969-DF9802FE1DDC}"/>
              </a:ext>
            </a:extLst>
          </p:cNvPr>
          <p:cNvSpPr/>
          <p:nvPr/>
        </p:nvSpPr>
        <p:spPr>
          <a:xfrm>
            <a:off x="954712" y="-1712288"/>
            <a:ext cx="10282575" cy="10282575"/>
          </a:xfrm>
          <a:prstGeom prst="ellipse">
            <a:avLst/>
          </a:prstGeom>
          <a:solidFill>
            <a:srgbClr val="002E48"/>
          </a:solidFill>
          <a:ln w="127000">
            <a:solidFill>
              <a:srgbClr val="6D41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6A2A85-56DE-1799-7558-E3D8E338D121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499" y="36272"/>
            <a:ext cx="3029282" cy="30292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8549E5C-F651-37EA-4F56-824E5DA1B8D6}"/>
              </a:ext>
            </a:extLst>
          </p:cNvPr>
          <p:cNvSpPr txBox="1"/>
          <p:nvPr/>
        </p:nvSpPr>
        <p:spPr>
          <a:xfrm>
            <a:off x="0" y="4282923"/>
            <a:ext cx="12191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8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اول</a:t>
            </a:r>
            <a:endParaRPr lang="en-US" sz="8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688740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11FB371-D1FC-741B-3F90-A1736D05D4EB}"/>
              </a:ext>
            </a:extLst>
          </p:cNvPr>
          <p:cNvSpPr/>
          <p:nvPr/>
        </p:nvSpPr>
        <p:spPr>
          <a:xfrm>
            <a:off x="2547284" y="-197218"/>
            <a:ext cx="7097432" cy="4103219"/>
          </a:xfrm>
          <a:custGeom>
            <a:avLst/>
            <a:gdLst>
              <a:gd name="connsiteX0" fmla="*/ 47574 w 7097432"/>
              <a:gd name="connsiteY0" fmla="*/ 0 h 4103219"/>
              <a:gd name="connsiteX1" fmla="*/ 7049858 w 7097432"/>
              <a:gd name="connsiteY1" fmla="*/ 0 h 4103219"/>
              <a:gd name="connsiteX2" fmla="*/ 7079110 w 7097432"/>
              <a:gd name="connsiteY2" fmla="*/ 191667 h 4103219"/>
              <a:gd name="connsiteX3" fmla="*/ 7097432 w 7097432"/>
              <a:gd name="connsiteY3" fmla="*/ 554503 h 4103219"/>
              <a:gd name="connsiteX4" fmla="*/ 3548716 w 7097432"/>
              <a:gd name="connsiteY4" fmla="*/ 4103219 h 4103219"/>
              <a:gd name="connsiteX5" fmla="*/ 0 w 7097432"/>
              <a:gd name="connsiteY5" fmla="*/ 554503 h 4103219"/>
              <a:gd name="connsiteX6" fmla="*/ 18322 w 7097432"/>
              <a:gd name="connsiteY6" fmla="*/ 191667 h 4103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97432" h="4103219">
                <a:moveTo>
                  <a:pt x="47574" y="0"/>
                </a:moveTo>
                <a:lnTo>
                  <a:pt x="7049858" y="0"/>
                </a:lnTo>
                <a:lnTo>
                  <a:pt x="7079110" y="191667"/>
                </a:lnTo>
                <a:cubicBezTo>
                  <a:pt x="7091226" y="310965"/>
                  <a:pt x="7097432" y="432009"/>
                  <a:pt x="7097432" y="554503"/>
                </a:cubicBezTo>
                <a:cubicBezTo>
                  <a:pt x="7097432" y="2514405"/>
                  <a:pt x="5508618" y="4103219"/>
                  <a:pt x="3548716" y="4103219"/>
                </a:cubicBezTo>
                <a:cubicBezTo>
                  <a:pt x="1588814" y="4103219"/>
                  <a:pt x="0" y="2514405"/>
                  <a:pt x="0" y="554503"/>
                </a:cubicBezTo>
                <a:cubicBezTo>
                  <a:pt x="0" y="432009"/>
                  <a:pt x="6207" y="310965"/>
                  <a:pt x="18322" y="191667"/>
                </a:cubicBezTo>
                <a:close/>
              </a:path>
            </a:pathLst>
          </a:custGeom>
          <a:solidFill>
            <a:srgbClr val="002E48"/>
          </a:solidFill>
          <a:ln w="76200">
            <a:solidFill>
              <a:srgbClr val="6D41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C8364B-08A1-3147-D592-97F0BEA6D8C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499" y="36272"/>
            <a:ext cx="3029282" cy="302928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789295E-1E35-D4DE-3EDF-EA3B3AE1D374}"/>
              </a:ext>
            </a:extLst>
          </p:cNvPr>
          <p:cNvSpPr txBox="1"/>
          <p:nvPr/>
        </p:nvSpPr>
        <p:spPr>
          <a:xfrm>
            <a:off x="0" y="4282923"/>
            <a:ext cx="12191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88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اول</a:t>
            </a:r>
            <a:endParaRPr lang="en-US" sz="88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00974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6D1007-DBE7-5CE4-5019-A1B842DA9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3399-8A71-4E0E-AD79-AC68DD298D8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AA7ECB6E-0EFA-01F2-7295-A30D727D2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2555" y="140718"/>
            <a:ext cx="829686" cy="8296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1D5A1-E1A9-731A-EA70-7216F938BCFC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551" y="414240"/>
            <a:ext cx="310773" cy="263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1A3E46-DFCD-BDC7-6BB5-438A5470F2B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380" y="4993059"/>
            <a:ext cx="329746" cy="329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3503BA-BA98-B1EC-AF76-B57CD477AA2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4632" y="1954862"/>
            <a:ext cx="415242" cy="415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C7ECDF-0ABE-AC95-0E33-32DD6782AB79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3320" y="2787392"/>
            <a:ext cx="317866" cy="3178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F33EFA-8EFC-09F3-1199-653687CD63DF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157" y="3522546"/>
            <a:ext cx="314192" cy="314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C000FB-4693-E862-32AE-E414A4467590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1381" y="4254026"/>
            <a:ext cx="321745" cy="3217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39ABEC-6A6B-7537-7135-B099F5CE84A5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94" y="5740095"/>
            <a:ext cx="269119" cy="26911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F3CC621-59FF-D7A0-771E-24DAF77F697A}"/>
              </a:ext>
            </a:extLst>
          </p:cNvPr>
          <p:cNvCxnSpPr>
            <a:cxnSpLocks/>
          </p:cNvCxnSpPr>
          <p:nvPr/>
        </p:nvCxnSpPr>
        <p:spPr>
          <a:xfrm>
            <a:off x="11546006" y="2578748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179E458-32EC-75F2-D360-6BC50BEC8C28}"/>
              </a:ext>
            </a:extLst>
          </p:cNvPr>
          <p:cNvCxnSpPr>
            <a:cxnSpLocks/>
          </p:cNvCxnSpPr>
          <p:nvPr/>
        </p:nvCxnSpPr>
        <p:spPr>
          <a:xfrm>
            <a:off x="11546006" y="331390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CC2748C-BAAE-0DB0-3AC1-83FBB516A1D4}"/>
              </a:ext>
            </a:extLst>
          </p:cNvPr>
          <p:cNvCxnSpPr>
            <a:cxnSpLocks/>
          </p:cNvCxnSpPr>
          <p:nvPr/>
        </p:nvCxnSpPr>
        <p:spPr>
          <a:xfrm>
            <a:off x="11546006" y="404538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70BABF-B4C6-4DED-2CBA-F20DF9EFEAC3}"/>
              </a:ext>
            </a:extLst>
          </p:cNvPr>
          <p:cNvCxnSpPr>
            <a:cxnSpLocks/>
          </p:cNvCxnSpPr>
          <p:nvPr/>
        </p:nvCxnSpPr>
        <p:spPr>
          <a:xfrm>
            <a:off x="11546006" y="4784415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14F10EE-9012-C8B0-0003-B78B80389816}"/>
              </a:ext>
            </a:extLst>
          </p:cNvPr>
          <p:cNvCxnSpPr>
            <a:cxnSpLocks/>
          </p:cNvCxnSpPr>
          <p:nvPr/>
        </p:nvCxnSpPr>
        <p:spPr>
          <a:xfrm>
            <a:off x="11546006" y="5531449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A773679-9083-BD95-A168-869AF8585376}"/>
              </a:ext>
            </a:extLst>
          </p:cNvPr>
          <p:cNvSpPr txBox="1"/>
          <p:nvPr/>
        </p:nvSpPr>
        <p:spPr>
          <a:xfrm>
            <a:off x="8711147" y="392546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اول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D7A783-2E69-94AD-20BA-ACD2DC664B2D}"/>
              </a:ext>
            </a:extLst>
          </p:cNvPr>
          <p:cNvSpPr txBox="1"/>
          <p:nvPr/>
        </p:nvSpPr>
        <p:spPr>
          <a:xfrm>
            <a:off x="7236459" y="392546"/>
            <a:ext cx="1474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دوم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089172-00E1-797E-1AF1-C73AA366D010}"/>
              </a:ext>
            </a:extLst>
          </p:cNvPr>
          <p:cNvSpPr txBox="1"/>
          <p:nvPr/>
        </p:nvSpPr>
        <p:spPr>
          <a:xfrm>
            <a:off x="5635925" y="402239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سوم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669501-7048-F767-6545-C3F913F6063B}"/>
              </a:ext>
            </a:extLst>
          </p:cNvPr>
          <p:cNvSpPr txBox="1"/>
          <p:nvPr/>
        </p:nvSpPr>
        <p:spPr>
          <a:xfrm>
            <a:off x="4068983" y="381116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چهارم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106A15-B063-6166-A718-B0B9093DF5C6}"/>
              </a:ext>
            </a:extLst>
          </p:cNvPr>
          <p:cNvSpPr txBox="1"/>
          <p:nvPr/>
        </p:nvSpPr>
        <p:spPr>
          <a:xfrm>
            <a:off x="2502041" y="392002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پنجم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4153553-44DD-AE65-E6AD-26AAA855ECA5}"/>
              </a:ext>
            </a:extLst>
          </p:cNvPr>
          <p:cNvSpPr txBox="1"/>
          <p:nvPr/>
        </p:nvSpPr>
        <p:spPr>
          <a:xfrm>
            <a:off x="901506" y="414422"/>
            <a:ext cx="1477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ششم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6C9A54-AF96-DD16-C7B4-3896839F4BF3}"/>
              </a:ext>
            </a:extLst>
          </p:cNvPr>
          <p:cNvSpPr txBox="1"/>
          <p:nvPr/>
        </p:nvSpPr>
        <p:spPr>
          <a:xfrm>
            <a:off x="2934506" y="141438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2ACD714-25FA-6F95-CEDD-0FD361CEC505}"/>
              </a:ext>
            </a:extLst>
          </p:cNvPr>
          <p:cNvSpPr txBox="1"/>
          <p:nvPr/>
        </p:nvSpPr>
        <p:spPr>
          <a:xfrm>
            <a:off x="484909" y="2086045"/>
            <a:ext cx="1061258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  <a:p>
            <a:pPr algn="ctr" rtl="1">
              <a:lnSpc>
                <a:spcPct val="300000"/>
              </a:lnSpc>
            </a:pPr>
            <a:endParaRPr lang="en-US" sz="16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673639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6D1007-DBE7-5CE4-5019-A1B842DA9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3399-8A71-4E0E-AD79-AC68DD298D8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AA7ECB6E-0EFA-01F2-7295-A30D727D2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2555" y="140718"/>
            <a:ext cx="829686" cy="8296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1D5A1-E1A9-731A-EA70-7216F938BCFC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551" y="414240"/>
            <a:ext cx="310773" cy="263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1A3E46-DFCD-BDC7-6BB5-438A5470F2B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380" y="4993059"/>
            <a:ext cx="329746" cy="329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3503BA-BA98-B1EC-AF76-B57CD477AA2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4632" y="1954862"/>
            <a:ext cx="415242" cy="415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C7ECDF-0ABE-AC95-0E33-32DD6782AB79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3320" y="2787392"/>
            <a:ext cx="317866" cy="3178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F33EFA-8EFC-09F3-1199-653687CD63DF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157" y="3522546"/>
            <a:ext cx="314192" cy="314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C000FB-4693-E862-32AE-E414A4467590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1381" y="4254026"/>
            <a:ext cx="321745" cy="3217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39ABEC-6A6B-7537-7135-B099F5CE84A5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94" y="5740095"/>
            <a:ext cx="269119" cy="26911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F3CC621-59FF-D7A0-771E-24DAF77F697A}"/>
              </a:ext>
            </a:extLst>
          </p:cNvPr>
          <p:cNvCxnSpPr>
            <a:cxnSpLocks/>
          </p:cNvCxnSpPr>
          <p:nvPr/>
        </p:nvCxnSpPr>
        <p:spPr>
          <a:xfrm>
            <a:off x="11546006" y="2578748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179E458-32EC-75F2-D360-6BC50BEC8C28}"/>
              </a:ext>
            </a:extLst>
          </p:cNvPr>
          <p:cNvCxnSpPr>
            <a:cxnSpLocks/>
          </p:cNvCxnSpPr>
          <p:nvPr/>
        </p:nvCxnSpPr>
        <p:spPr>
          <a:xfrm>
            <a:off x="11546006" y="331390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CC2748C-BAAE-0DB0-3AC1-83FBB516A1D4}"/>
              </a:ext>
            </a:extLst>
          </p:cNvPr>
          <p:cNvCxnSpPr>
            <a:cxnSpLocks/>
          </p:cNvCxnSpPr>
          <p:nvPr/>
        </p:nvCxnSpPr>
        <p:spPr>
          <a:xfrm>
            <a:off x="11546006" y="404538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70BABF-B4C6-4DED-2CBA-F20DF9EFEAC3}"/>
              </a:ext>
            </a:extLst>
          </p:cNvPr>
          <p:cNvCxnSpPr>
            <a:cxnSpLocks/>
          </p:cNvCxnSpPr>
          <p:nvPr/>
        </p:nvCxnSpPr>
        <p:spPr>
          <a:xfrm>
            <a:off x="11546006" y="4784415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14F10EE-9012-C8B0-0003-B78B80389816}"/>
              </a:ext>
            </a:extLst>
          </p:cNvPr>
          <p:cNvCxnSpPr>
            <a:cxnSpLocks/>
          </p:cNvCxnSpPr>
          <p:nvPr/>
        </p:nvCxnSpPr>
        <p:spPr>
          <a:xfrm>
            <a:off x="11546006" y="5531449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A773679-9083-BD95-A168-869AF8585376}"/>
              </a:ext>
            </a:extLst>
          </p:cNvPr>
          <p:cNvSpPr txBox="1"/>
          <p:nvPr/>
        </p:nvSpPr>
        <p:spPr>
          <a:xfrm>
            <a:off x="8711147" y="392546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اول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D7A783-2E69-94AD-20BA-ACD2DC664B2D}"/>
              </a:ext>
            </a:extLst>
          </p:cNvPr>
          <p:cNvSpPr txBox="1"/>
          <p:nvPr/>
        </p:nvSpPr>
        <p:spPr>
          <a:xfrm>
            <a:off x="7236459" y="392546"/>
            <a:ext cx="1474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دوم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089172-00E1-797E-1AF1-C73AA366D010}"/>
              </a:ext>
            </a:extLst>
          </p:cNvPr>
          <p:cNvSpPr txBox="1"/>
          <p:nvPr/>
        </p:nvSpPr>
        <p:spPr>
          <a:xfrm>
            <a:off x="5635925" y="402239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سوم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669501-7048-F767-6545-C3F913F6063B}"/>
              </a:ext>
            </a:extLst>
          </p:cNvPr>
          <p:cNvSpPr txBox="1"/>
          <p:nvPr/>
        </p:nvSpPr>
        <p:spPr>
          <a:xfrm>
            <a:off x="4068983" y="381116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چهارم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106A15-B063-6166-A718-B0B9093DF5C6}"/>
              </a:ext>
            </a:extLst>
          </p:cNvPr>
          <p:cNvSpPr txBox="1"/>
          <p:nvPr/>
        </p:nvSpPr>
        <p:spPr>
          <a:xfrm>
            <a:off x="2502041" y="392002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پنجم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4153553-44DD-AE65-E6AD-26AAA855ECA5}"/>
              </a:ext>
            </a:extLst>
          </p:cNvPr>
          <p:cNvSpPr txBox="1"/>
          <p:nvPr/>
        </p:nvSpPr>
        <p:spPr>
          <a:xfrm>
            <a:off x="901506" y="414422"/>
            <a:ext cx="1477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ششم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cxnSp>
        <p:nvCxnSpPr>
          <p:cNvPr id="22" name="Google Shape;1016;p44">
            <a:extLst>
              <a:ext uri="{FF2B5EF4-FFF2-40B4-BE49-F238E27FC236}">
                <a16:creationId xmlns:a16="http://schemas.microsoft.com/office/drawing/2014/main" id="{7B7E6A5D-5954-E339-2DB3-D07BEE640E9D}"/>
              </a:ext>
            </a:extLst>
          </p:cNvPr>
          <p:cNvCxnSpPr>
            <a:cxnSpLocks/>
            <a:endCxn id="54" idx="2"/>
          </p:cNvCxnSpPr>
          <p:nvPr/>
        </p:nvCxnSpPr>
        <p:spPr>
          <a:xfrm>
            <a:off x="3280097" y="3381702"/>
            <a:ext cx="699000" cy="0"/>
          </a:xfrm>
          <a:prstGeom prst="straightConnector1">
            <a:avLst/>
          </a:prstGeom>
          <a:noFill/>
          <a:ln w="19050" cap="flat" cmpd="sng">
            <a:solidFill>
              <a:srgbClr val="18305C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3" name="Google Shape;1019;p44">
            <a:extLst>
              <a:ext uri="{FF2B5EF4-FFF2-40B4-BE49-F238E27FC236}">
                <a16:creationId xmlns:a16="http://schemas.microsoft.com/office/drawing/2014/main" id="{3DEC86B8-1DF3-526F-5469-536D70CC7CB6}"/>
              </a:ext>
            </a:extLst>
          </p:cNvPr>
          <p:cNvCxnSpPr>
            <a:cxnSpLocks/>
            <a:endCxn id="44" idx="2"/>
          </p:cNvCxnSpPr>
          <p:nvPr/>
        </p:nvCxnSpPr>
        <p:spPr>
          <a:xfrm>
            <a:off x="3280097" y="5329427"/>
            <a:ext cx="699000" cy="0"/>
          </a:xfrm>
          <a:prstGeom prst="straightConnector1">
            <a:avLst/>
          </a:prstGeom>
          <a:noFill/>
          <a:ln w="19050" cap="flat" cmpd="sng">
            <a:solidFill>
              <a:srgbClr val="18305C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4" name="Google Shape;1022;p44">
            <a:extLst>
              <a:ext uri="{FF2B5EF4-FFF2-40B4-BE49-F238E27FC236}">
                <a16:creationId xmlns:a16="http://schemas.microsoft.com/office/drawing/2014/main" id="{D3739DA4-38A8-203A-B143-6D4210620905}"/>
              </a:ext>
            </a:extLst>
          </p:cNvPr>
          <p:cNvCxnSpPr>
            <a:cxnSpLocks/>
            <a:endCxn id="37" idx="6"/>
          </p:cNvCxnSpPr>
          <p:nvPr/>
        </p:nvCxnSpPr>
        <p:spPr>
          <a:xfrm rot="10800000">
            <a:off x="7194197" y="3381702"/>
            <a:ext cx="689700" cy="0"/>
          </a:xfrm>
          <a:prstGeom prst="straightConnector1">
            <a:avLst/>
          </a:prstGeom>
          <a:noFill/>
          <a:ln w="19050" cap="flat" cmpd="sng">
            <a:solidFill>
              <a:srgbClr val="18305C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5" name="Google Shape;1025;p44">
            <a:extLst>
              <a:ext uri="{FF2B5EF4-FFF2-40B4-BE49-F238E27FC236}">
                <a16:creationId xmlns:a16="http://schemas.microsoft.com/office/drawing/2014/main" id="{5CFE9B13-0F93-5242-9B85-361CE920DE9B}"/>
              </a:ext>
            </a:extLst>
          </p:cNvPr>
          <p:cNvCxnSpPr>
            <a:cxnSpLocks/>
            <a:endCxn id="49" idx="6"/>
          </p:cNvCxnSpPr>
          <p:nvPr/>
        </p:nvCxnSpPr>
        <p:spPr>
          <a:xfrm rot="10800000">
            <a:off x="7194197" y="5329427"/>
            <a:ext cx="689700" cy="0"/>
          </a:xfrm>
          <a:prstGeom prst="straightConnector1">
            <a:avLst/>
          </a:prstGeom>
          <a:noFill/>
          <a:ln w="19050" cap="flat" cmpd="sng">
            <a:solidFill>
              <a:srgbClr val="18305C"/>
            </a:solidFill>
            <a:prstDash val="dash"/>
            <a:round/>
            <a:headEnd type="none" w="med" len="med"/>
            <a:tailEnd type="none" w="med" len="med"/>
          </a:ln>
        </p:spPr>
      </p:cxnSp>
      <p:grpSp>
        <p:nvGrpSpPr>
          <p:cNvPr id="26" name="Google Shape;1028;p44">
            <a:extLst>
              <a:ext uri="{FF2B5EF4-FFF2-40B4-BE49-F238E27FC236}">
                <a16:creationId xmlns:a16="http://schemas.microsoft.com/office/drawing/2014/main" id="{304357B2-AD0F-2F2C-5841-C36BE84C997B}"/>
              </a:ext>
            </a:extLst>
          </p:cNvPr>
          <p:cNvGrpSpPr/>
          <p:nvPr/>
        </p:nvGrpSpPr>
        <p:grpSpPr>
          <a:xfrm>
            <a:off x="4151435" y="2925027"/>
            <a:ext cx="2861100" cy="2861100"/>
            <a:chOff x="3141449" y="1389300"/>
            <a:chExt cx="2861100" cy="2861100"/>
          </a:xfrm>
          <a:effectLst>
            <a:outerShdw blurRad="63500" algn="ctr" rotWithShape="0">
              <a:prstClr val="black">
                <a:alpha val="13000"/>
              </a:prstClr>
            </a:outerShdw>
          </a:effectLst>
        </p:grpSpPr>
        <p:sp>
          <p:nvSpPr>
            <p:cNvPr id="27" name="Google Shape;1029;p44">
              <a:extLst>
                <a:ext uri="{FF2B5EF4-FFF2-40B4-BE49-F238E27FC236}">
                  <a16:creationId xmlns:a16="http://schemas.microsoft.com/office/drawing/2014/main" id="{4886C06B-52D7-D679-FE6D-57FCB3C9ED4B}"/>
                </a:ext>
              </a:extLst>
            </p:cNvPr>
            <p:cNvSpPr/>
            <p:nvPr/>
          </p:nvSpPr>
          <p:spPr>
            <a:xfrm>
              <a:off x="3141449" y="1389300"/>
              <a:ext cx="2861100" cy="2861100"/>
            </a:xfrm>
            <a:prstGeom prst="donut">
              <a:avLst>
                <a:gd name="adj" fmla="val 2898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030;p44">
              <a:extLst>
                <a:ext uri="{FF2B5EF4-FFF2-40B4-BE49-F238E27FC236}">
                  <a16:creationId xmlns:a16="http://schemas.microsoft.com/office/drawing/2014/main" id="{A8A6A21B-0F2A-A2B0-B004-3A33DFB98DC8}"/>
                </a:ext>
              </a:extLst>
            </p:cNvPr>
            <p:cNvSpPr/>
            <p:nvPr/>
          </p:nvSpPr>
          <p:spPr>
            <a:xfrm>
              <a:off x="3523050" y="1770900"/>
              <a:ext cx="2097900" cy="2097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63500" algn="ctr" rotWithShape="0">
                <a:prstClr val="black">
                  <a:alpha val="18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032;p44">
              <a:extLst>
                <a:ext uri="{FF2B5EF4-FFF2-40B4-BE49-F238E27FC236}">
                  <a16:creationId xmlns:a16="http://schemas.microsoft.com/office/drawing/2014/main" id="{286C5254-1BFE-EC13-8189-BA06ECAF2640}"/>
                </a:ext>
              </a:extLst>
            </p:cNvPr>
            <p:cNvSpPr/>
            <p:nvPr/>
          </p:nvSpPr>
          <p:spPr>
            <a:xfrm>
              <a:off x="3667350" y="1915195"/>
              <a:ext cx="1809300" cy="1809300"/>
            </a:xfrm>
            <a:prstGeom prst="ellipse">
              <a:avLst/>
            </a:prstGeom>
            <a:noFill/>
            <a:ln w="19050" cap="flat" cmpd="sng">
              <a:solidFill>
                <a:schemeClr val="dk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F0E9F7D-D757-FB4C-6037-811F99C26C43}"/>
              </a:ext>
            </a:extLst>
          </p:cNvPr>
          <p:cNvGrpSpPr/>
          <p:nvPr/>
        </p:nvGrpSpPr>
        <p:grpSpPr>
          <a:xfrm>
            <a:off x="6217870" y="2804902"/>
            <a:ext cx="1153840" cy="1153633"/>
            <a:chOff x="5292458" y="1878325"/>
            <a:chExt cx="1153840" cy="1153633"/>
          </a:xfrm>
        </p:grpSpPr>
        <p:grpSp>
          <p:nvGrpSpPr>
            <p:cNvPr id="31" name="Google Shape;1034;p44">
              <a:extLst>
                <a:ext uri="{FF2B5EF4-FFF2-40B4-BE49-F238E27FC236}">
                  <a16:creationId xmlns:a16="http://schemas.microsoft.com/office/drawing/2014/main" id="{CB6B70C4-5E4D-3A83-D3DD-E08ADB153537}"/>
                </a:ext>
              </a:extLst>
            </p:cNvPr>
            <p:cNvGrpSpPr/>
            <p:nvPr/>
          </p:nvGrpSpPr>
          <p:grpSpPr>
            <a:xfrm>
              <a:off x="5292458" y="1878325"/>
              <a:ext cx="1153840" cy="1153633"/>
              <a:chOff x="5207884" y="1269175"/>
              <a:chExt cx="1153840" cy="1153633"/>
            </a:xfrm>
          </p:grpSpPr>
          <p:sp>
            <p:nvSpPr>
              <p:cNvPr id="36" name="Google Shape;1035;p44">
                <a:extLst>
                  <a:ext uri="{FF2B5EF4-FFF2-40B4-BE49-F238E27FC236}">
                    <a16:creationId xmlns:a16="http://schemas.microsoft.com/office/drawing/2014/main" id="{ECC992EF-AD42-CC52-7A65-4E6ADEA97D71}"/>
                  </a:ext>
                </a:extLst>
              </p:cNvPr>
              <p:cNvSpPr/>
              <p:nvPr/>
            </p:nvSpPr>
            <p:spPr>
              <a:xfrm>
                <a:off x="5207884" y="1269175"/>
                <a:ext cx="1153840" cy="1153633"/>
              </a:xfrm>
              <a:custGeom>
                <a:avLst/>
                <a:gdLst/>
                <a:ahLst/>
                <a:cxnLst/>
                <a:rect l="l" t="t" r="r" b="b"/>
                <a:pathLst>
                  <a:path w="77949" h="77935" extrusionOk="0">
                    <a:moveTo>
                      <a:pt x="38984" y="0"/>
                    </a:moveTo>
                    <a:cubicBezTo>
                      <a:pt x="17462" y="0"/>
                      <a:pt x="11" y="17444"/>
                      <a:pt x="11" y="38965"/>
                    </a:cubicBezTo>
                    <a:cubicBezTo>
                      <a:pt x="0" y="47299"/>
                      <a:pt x="2671" y="55413"/>
                      <a:pt x="7633" y="62109"/>
                    </a:cubicBezTo>
                    <a:lnTo>
                      <a:pt x="5831" y="68828"/>
                    </a:lnTo>
                    <a:lnTo>
                      <a:pt x="3686" y="76834"/>
                    </a:lnTo>
                    <a:lnTo>
                      <a:pt x="3686" y="76834"/>
                    </a:lnTo>
                    <a:lnTo>
                      <a:pt x="11691" y="74688"/>
                    </a:lnTo>
                    <a:lnTo>
                      <a:pt x="19365" y="72633"/>
                    </a:lnTo>
                    <a:cubicBezTo>
                      <a:pt x="25303" y="76106"/>
                      <a:pt x="32059" y="77934"/>
                      <a:pt x="38938" y="77934"/>
                    </a:cubicBezTo>
                    <a:cubicBezTo>
                      <a:pt x="38952" y="77934"/>
                      <a:pt x="38966" y="77934"/>
                      <a:pt x="38980" y="77934"/>
                    </a:cubicBezTo>
                    <a:cubicBezTo>
                      <a:pt x="60501" y="77934"/>
                      <a:pt x="77949" y="60486"/>
                      <a:pt x="77949" y="38965"/>
                    </a:cubicBezTo>
                    <a:cubicBezTo>
                      <a:pt x="77949" y="17444"/>
                      <a:pt x="60501" y="0"/>
                      <a:pt x="38984" y="0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1024;p44">
                <a:extLst>
                  <a:ext uri="{FF2B5EF4-FFF2-40B4-BE49-F238E27FC236}">
                    <a16:creationId xmlns:a16="http://schemas.microsoft.com/office/drawing/2014/main" id="{D05BD22A-308D-C418-EE66-04A88F5543F5}"/>
                  </a:ext>
                </a:extLst>
              </p:cNvPr>
              <p:cNvSpPr/>
              <p:nvPr/>
            </p:nvSpPr>
            <p:spPr>
              <a:xfrm>
                <a:off x="5385344" y="1446536"/>
                <a:ext cx="798900" cy="798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2" name="Google Shape;1043;p44">
              <a:extLst>
                <a:ext uri="{FF2B5EF4-FFF2-40B4-BE49-F238E27FC236}">
                  <a16:creationId xmlns:a16="http://schemas.microsoft.com/office/drawing/2014/main" id="{85A7C820-C593-D52C-BE8B-D730D2762449}"/>
                </a:ext>
              </a:extLst>
            </p:cNvPr>
            <p:cNvGrpSpPr/>
            <p:nvPr/>
          </p:nvGrpSpPr>
          <p:grpSpPr>
            <a:xfrm>
              <a:off x="5691609" y="2278323"/>
              <a:ext cx="355550" cy="353605"/>
              <a:chOff x="-2571737" y="2764550"/>
              <a:chExt cx="292225" cy="290650"/>
            </a:xfrm>
            <a:solidFill>
              <a:srgbClr val="18305C"/>
            </a:solidFill>
          </p:grpSpPr>
          <p:sp>
            <p:nvSpPr>
              <p:cNvPr id="33" name="Google Shape;1044;p44">
                <a:extLst>
                  <a:ext uri="{FF2B5EF4-FFF2-40B4-BE49-F238E27FC236}">
                    <a16:creationId xmlns:a16="http://schemas.microsoft.com/office/drawing/2014/main" id="{8472227A-1097-6AE9-B5CA-E20F4D13718C}"/>
                  </a:ext>
                </a:extLst>
              </p:cNvPr>
              <p:cNvSpPr/>
              <p:nvPr/>
            </p:nvSpPr>
            <p:spPr>
              <a:xfrm>
                <a:off x="-2496085" y="30091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27" y="1"/>
                      <a:pt x="0" y="158"/>
                      <a:pt x="0" y="347"/>
                    </a:cubicBezTo>
                    <a:cubicBezTo>
                      <a:pt x="0" y="536"/>
                      <a:pt x="127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62" y="158"/>
                      <a:pt x="505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1045;p44">
                <a:extLst>
                  <a:ext uri="{FF2B5EF4-FFF2-40B4-BE49-F238E27FC236}">
                    <a16:creationId xmlns:a16="http://schemas.microsoft.com/office/drawing/2014/main" id="{43B03F79-283D-4707-C936-C9B42F2532B4}"/>
                  </a:ext>
                </a:extLst>
              </p:cNvPr>
              <p:cNvSpPr/>
              <p:nvPr/>
            </p:nvSpPr>
            <p:spPr>
              <a:xfrm>
                <a:off x="-2398548" y="2800375"/>
                <a:ext cx="52000" cy="120525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4821" extrusionOk="0">
                    <a:moveTo>
                      <a:pt x="1008" y="0"/>
                    </a:moveTo>
                    <a:cubicBezTo>
                      <a:pt x="819" y="0"/>
                      <a:pt x="662" y="158"/>
                      <a:pt x="662" y="378"/>
                    </a:cubicBezTo>
                    <a:lnTo>
                      <a:pt x="662" y="757"/>
                    </a:lnTo>
                    <a:cubicBezTo>
                      <a:pt x="252" y="914"/>
                      <a:pt x="0" y="1261"/>
                      <a:pt x="0" y="1733"/>
                    </a:cubicBezTo>
                    <a:cubicBezTo>
                      <a:pt x="0" y="2300"/>
                      <a:pt x="473" y="2773"/>
                      <a:pt x="1008" y="2773"/>
                    </a:cubicBezTo>
                    <a:cubicBezTo>
                      <a:pt x="1323" y="2773"/>
                      <a:pt x="1481" y="3119"/>
                      <a:pt x="1260" y="3371"/>
                    </a:cubicBezTo>
                    <a:cubicBezTo>
                      <a:pt x="1197" y="3419"/>
                      <a:pt x="1103" y="3442"/>
                      <a:pt x="1012" y="3442"/>
                    </a:cubicBezTo>
                    <a:cubicBezTo>
                      <a:pt x="922" y="3442"/>
                      <a:pt x="835" y="3419"/>
                      <a:pt x="788" y="3371"/>
                    </a:cubicBezTo>
                    <a:cubicBezTo>
                      <a:pt x="725" y="3308"/>
                      <a:pt x="630" y="3277"/>
                      <a:pt x="540" y="3277"/>
                    </a:cubicBezTo>
                    <a:cubicBezTo>
                      <a:pt x="449" y="3277"/>
                      <a:pt x="362" y="3308"/>
                      <a:pt x="315" y="3371"/>
                    </a:cubicBezTo>
                    <a:cubicBezTo>
                      <a:pt x="189" y="3466"/>
                      <a:pt x="189" y="3718"/>
                      <a:pt x="315" y="3844"/>
                    </a:cubicBezTo>
                    <a:cubicBezTo>
                      <a:pt x="410" y="3939"/>
                      <a:pt x="536" y="4033"/>
                      <a:pt x="693" y="4065"/>
                    </a:cubicBezTo>
                    <a:lnTo>
                      <a:pt x="693" y="4474"/>
                    </a:lnTo>
                    <a:cubicBezTo>
                      <a:pt x="693" y="4663"/>
                      <a:pt x="851" y="4821"/>
                      <a:pt x="1040" y="4821"/>
                    </a:cubicBezTo>
                    <a:cubicBezTo>
                      <a:pt x="1260" y="4821"/>
                      <a:pt x="1418" y="4663"/>
                      <a:pt x="1418" y="4474"/>
                    </a:cubicBezTo>
                    <a:lnTo>
                      <a:pt x="1418" y="4065"/>
                    </a:lnTo>
                    <a:cubicBezTo>
                      <a:pt x="1796" y="3907"/>
                      <a:pt x="2079" y="3560"/>
                      <a:pt x="2079" y="3088"/>
                    </a:cubicBezTo>
                    <a:cubicBezTo>
                      <a:pt x="2079" y="2521"/>
                      <a:pt x="1607" y="2048"/>
                      <a:pt x="1040" y="2048"/>
                    </a:cubicBezTo>
                    <a:cubicBezTo>
                      <a:pt x="851" y="2048"/>
                      <a:pt x="693" y="1891"/>
                      <a:pt x="693" y="1702"/>
                    </a:cubicBezTo>
                    <a:cubicBezTo>
                      <a:pt x="693" y="1495"/>
                      <a:pt x="842" y="1356"/>
                      <a:pt x="1016" y="1356"/>
                    </a:cubicBezTo>
                    <a:cubicBezTo>
                      <a:pt x="1107" y="1356"/>
                      <a:pt x="1205" y="1394"/>
                      <a:pt x="1292" y="1481"/>
                    </a:cubicBezTo>
                    <a:cubicBezTo>
                      <a:pt x="1355" y="1528"/>
                      <a:pt x="1441" y="1552"/>
                      <a:pt x="1528" y="1552"/>
                    </a:cubicBezTo>
                    <a:cubicBezTo>
                      <a:pt x="1615" y="1552"/>
                      <a:pt x="1701" y="1528"/>
                      <a:pt x="1764" y="1481"/>
                    </a:cubicBezTo>
                    <a:cubicBezTo>
                      <a:pt x="1859" y="1355"/>
                      <a:pt x="1859" y="1103"/>
                      <a:pt x="1764" y="1009"/>
                    </a:cubicBezTo>
                    <a:cubicBezTo>
                      <a:pt x="1638" y="883"/>
                      <a:pt x="1512" y="788"/>
                      <a:pt x="1355" y="757"/>
                    </a:cubicBezTo>
                    <a:lnTo>
                      <a:pt x="1355" y="378"/>
                    </a:lnTo>
                    <a:cubicBezTo>
                      <a:pt x="1355" y="158"/>
                      <a:pt x="1197" y="0"/>
                      <a:pt x="10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1046;p44">
                <a:extLst>
                  <a:ext uri="{FF2B5EF4-FFF2-40B4-BE49-F238E27FC236}">
                    <a16:creationId xmlns:a16="http://schemas.microsoft.com/office/drawing/2014/main" id="{BF95CC1F-8721-37F1-78A9-8F77802D89D8}"/>
                  </a:ext>
                </a:extLst>
              </p:cNvPr>
              <p:cNvSpPr/>
              <p:nvPr/>
            </p:nvSpPr>
            <p:spPr>
              <a:xfrm>
                <a:off x="-2571737" y="2764550"/>
                <a:ext cx="292225" cy="290650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11626" extrusionOk="0">
                    <a:moveTo>
                      <a:pt x="5009" y="1355"/>
                    </a:moveTo>
                    <a:cubicBezTo>
                      <a:pt x="4789" y="1576"/>
                      <a:pt x="4694" y="1796"/>
                      <a:pt x="4537" y="2049"/>
                    </a:cubicBezTo>
                    <a:lnTo>
                      <a:pt x="662" y="2049"/>
                    </a:lnTo>
                    <a:lnTo>
                      <a:pt x="662" y="1670"/>
                    </a:lnTo>
                    <a:cubicBezTo>
                      <a:pt x="662" y="1513"/>
                      <a:pt x="819" y="1355"/>
                      <a:pt x="1008" y="1355"/>
                    </a:cubicBezTo>
                    <a:close/>
                    <a:moveTo>
                      <a:pt x="7908" y="694"/>
                    </a:moveTo>
                    <a:cubicBezTo>
                      <a:pt x="9609" y="694"/>
                      <a:pt x="10995" y="2080"/>
                      <a:pt x="10995" y="3781"/>
                    </a:cubicBezTo>
                    <a:cubicBezTo>
                      <a:pt x="10995" y="5451"/>
                      <a:pt x="9609" y="6837"/>
                      <a:pt x="7908" y="6837"/>
                    </a:cubicBezTo>
                    <a:cubicBezTo>
                      <a:pt x="7309" y="6837"/>
                      <a:pt x="6679" y="6680"/>
                      <a:pt x="6206" y="6365"/>
                    </a:cubicBezTo>
                    <a:cubicBezTo>
                      <a:pt x="6162" y="6342"/>
                      <a:pt x="6086" y="6320"/>
                      <a:pt x="6023" y="6320"/>
                    </a:cubicBezTo>
                    <a:cubicBezTo>
                      <a:pt x="5997" y="6320"/>
                      <a:pt x="5973" y="6324"/>
                      <a:pt x="5954" y="6333"/>
                    </a:cubicBezTo>
                    <a:cubicBezTo>
                      <a:pt x="5671" y="6396"/>
                      <a:pt x="5324" y="6522"/>
                      <a:pt x="5009" y="6648"/>
                    </a:cubicBezTo>
                    <a:lnTo>
                      <a:pt x="5324" y="5703"/>
                    </a:lnTo>
                    <a:cubicBezTo>
                      <a:pt x="5356" y="5609"/>
                      <a:pt x="5324" y="5514"/>
                      <a:pt x="5261" y="5420"/>
                    </a:cubicBezTo>
                    <a:cubicBezTo>
                      <a:pt x="4946" y="4947"/>
                      <a:pt x="4789" y="4348"/>
                      <a:pt x="4789" y="3781"/>
                    </a:cubicBezTo>
                    <a:cubicBezTo>
                      <a:pt x="4789" y="2080"/>
                      <a:pt x="6238" y="694"/>
                      <a:pt x="7908" y="694"/>
                    </a:cubicBezTo>
                    <a:close/>
                    <a:moveTo>
                      <a:pt x="4253" y="2710"/>
                    </a:moveTo>
                    <a:cubicBezTo>
                      <a:pt x="4190" y="3025"/>
                      <a:pt x="4096" y="3372"/>
                      <a:pt x="4096" y="3718"/>
                    </a:cubicBezTo>
                    <a:cubicBezTo>
                      <a:pt x="4096" y="4411"/>
                      <a:pt x="4253" y="5041"/>
                      <a:pt x="4600" y="5609"/>
                    </a:cubicBezTo>
                    <a:lnTo>
                      <a:pt x="4127" y="7089"/>
                    </a:lnTo>
                    <a:cubicBezTo>
                      <a:pt x="4096" y="7184"/>
                      <a:pt x="4127" y="7341"/>
                      <a:pt x="4222" y="7436"/>
                    </a:cubicBezTo>
                    <a:cubicBezTo>
                      <a:pt x="4266" y="7480"/>
                      <a:pt x="4358" y="7525"/>
                      <a:pt x="4453" y="7525"/>
                    </a:cubicBezTo>
                    <a:cubicBezTo>
                      <a:pt x="4492" y="7525"/>
                      <a:pt x="4531" y="7517"/>
                      <a:pt x="4568" y="7499"/>
                    </a:cubicBezTo>
                    <a:cubicBezTo>
                      <a:pt x="4568" y="7499"/>
                      <a:pt x="5387" y="7247"/>
                      <a:pt x="6017" y="7026"/>
                    </a:cubicBezTo>
                    <a:cubicBezTo>
                      <a:pt x="6080" y="7089"/>
                      <a:pt x="6143" y="7089"/>
                      <a:pt x="6175" y="7121"/>
                    </a:cubicBezTo>
                    <a:lnTo>
                      <a:pt x="6175" y="8223"/>
                    </a:lnTo>
                    <a:lnTo>
                      <a:pt x="662" y="8223"/>
                    </a:lnTo>
                    <a:lnTo>
                      <a:pt x="662" y="2710"/>
                    </a:lnTo>
                    <a:close/>
                    <a:moveTo>
                      <a:pt x="6112" y="8885"/>
                    </a:moveTo>
                    <a:lnTo>
                      <a:pt x="6112" y="10618"/>
                    </a:lnTo>
                    <a:cubicBezTo>
                      <a:pt x="6143" y="10807"/>
                      <a:pt x="5986" y="10964"/>
                      <a:pt x="5797" y="10964"/>
                    </a:cubicBezTo>
                    <a:lnTo>
                      <a:pt x="977" y="10964"/>
                    </a:lnTo>
                    <a:cubicBezTo>
                      <a:pt x="788" y="10964"/>
                      <a:pt x="630" y="10807"/>
                      <a:pt x="630" y="10618"/>
                    </a:cubicBezTo>
                    <a:lnTo>
                      <a:pt x="630" y="8885"/>
                    </a:lnTo>
                    <a:close/>
                    <a:moveTo>
                      <a:pt x="7908" y="1"/>
                    </a:moveTo>
                    <a:cubicBezTo>
                      <a:pt x="7120" y="1"/>
                      <a:pt x="6364" y="221"/>
                      <a:pt x="5734" y="662"/>
                    </a:cubicBezTo>
                    <a:lnTo>
                      <a:pt x="1008" y="662"/>
                    </a:lnTo>
                    <a:cubicBezTo>
                      <a:pt x="473" y="662"/>
                      <a:pt x="0" y="1135"/>
                      <a:pt x="0" y="1670"/>
                    </a:cubicBezTo>
                    <a:lnTo>
                      <a:pt x="0" y="10618"/>
                    </a:lnTo>
                    <a:cubicBezTo>
                      <a:pt x="0" y="11153"/>
                      <a:pt x="473" y="11626"/>
                      <a:pt x="1008" y="11626"/>
                    </a:cubicBezTo>
                    <a:lnTo>
                      <a:pt x="5828" y="11626"/>
                    </a:lnTo>
                    <a:cubicBezTo>
                      <a:pt x="6364" y="11626"/>
                      <a:pt x="6837" y="11153"/>
                      <a:pt x="6837" y="10618"/>
                    </a:cubicBezTo>
                    <a:lnTo>
                      <a:pt x="6837" y="7341"/>
                    </a:lnTo>
                    <a:cubicBezTo>
                      <a:pt x="7215" y="7436"/>
                      <a:pt x="7561" y="7499"/>
                      <a:pt x="7908" y="7499"/>
                    </a:cubicBezTo>
                    <a:cubicBezTo>
                      <a:pt x="9987" y="7499"/>
                      <a:pt x="11688" y="5798"/>
                      <a:pt x="11688" y="3718"/>
                    </a:cubicBezTo>
                    <a:cubicBezTo>
                      <a:pt x="11657" y="1670"/>
                      <a:pt x="9956" y="1"/>
                      <a:pt x="79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3E169B6-6253-EC72-2977-2755D8E8A0C8}"/>
              </a:ext>
            </a:extLst>
          </p:cNvPr>
          <p:cNvGrpSpPr/>
          <p:nvPr/>
        </p:nvGrpSpPr>
        <p:grpSpPr>
          <a:xfrm>
            <a:off x="3801561" y="4752559"/>
            <a:ext cx="1153781" cy="1153692"/>
            <a:chOff x="2876149" y="3825982"/>
            <a:chExt cx="1153781" cy="1153692"/>
          </a:xfrm>
        </p:grpSpPr>
        <p:grpSp>
          <p:nvGrpSpPr>
            <p:cNvPr id="39" name="Google Shape;1038;p44">
              <a:extLst>
                <a:ext uri="{FF2B5EF4-FFF2-40B4-BE49-F238E27FC236}">
                  <a16:creationId xmlns:a16="http://schemas.microsoft.com/office/drawing/2014/main" id="{108608AB-206A-89C8-5960-85371128AA87}"/>
                </a:ext>
              </a:extLst>
            </p:cNvPr>
            <p:cNvGrpSpPr/>
            <p:nvPr/>
          </p:nvGrpSpPr>
          <p:grpSpPr>
            <a:xfrm>
              <a:off x="2876149" y="3825982"/>
              <a:ext cx="1153781" cy="1153692"/>
              <a:chOff x="2791575" y="3216832"/>
              <a:chExt cx="1153781" cy="1153692"/>
            </a:xfrm>
          </p:grpSpPr>
          <p:sp>
            <p:nvSpPr>
              <p:cNvPr id="43" name="Google Shape;1039;p44">
                <a:extLst>
                  <a:ext uri="{FF2B5EF4-FFF2-40B4-BE49-F238E27FC236}">
                    <a16:creationId xmlns:a16="http://schemas.microsoft.com/office/drawing/2014/main" id="{92E133DC-2305-472F-8438-B6A7603E46C5}"/>
                  </a:ext>
                </a:extLst>
              </p:cNvPr>
              <p:cNvSpPr/>
              <p:nvPr/>
            </p:nvSpPr>
            <p:spPr>
              <a:xfrm>
                <a:off x="2791575" y="3216832"/>
                <a:ext cx="1153781" cy="1153692"/>
              </a:xfrm>
              <a:custGeom>
                <a:avLst/>
                <a:gdLst/>
                <a:ahLst/>
                <a:cxnLst/>
                <a:rect l="l" t="t" r="r" b="b"/>
                <a:pathLst>
                  <a:path w="77945" h="77939" extrusionOk="0">
                    <a:moveTo>
                      <a:pt x="39007" y="1"/>
                    </a:moveTo>
                    <a:cubicBezTo>
                      <a:pt x="38993" y="1"/>
                      <a:pt x="38979" y="1"/>
                      <a:pt x="38965" y="1"/>
                    </a:cubicBezTo>
                    <a:cubicBezTo>
                      <a:pt x="17444" y="1"/>
                      <a:pt x="0" y="17452"/>
                      <a:pt x="0" y="38973"/>
                    </a:cubicBezTo>
                    <a:cubicBezTo>
                      <a:pt x="0" y="60491"/>
                      <a:pt x="17444" y="77938"/>
                      <a:pt x="38965" y="77938"/>
                    </a:cubicBezTo>
                    <a:cubicBezTo>
                      <a:pt x="60486" y="77938"/>
                      <a:pt x="77934" y="60491"/>
                      <a:pt x="77934" y="38973"/>
                    </a:cubicBezTo>
                    <a:cubicBezTo>
                      <a:pt x="77945" y="30639"/>
                      <a:pt x="75274" y="22525"/>
                      <a:pt x="70316" y="15829"/>
                    </a:cubicBezTo>
                    <a:lnTo>
                      <a:pt x="72114" y="9111"/>
                    </a:lnTo>
                    <a:lnTo>
                      <a:pt x="74259" y="1101"/>
                    </a:lnTo>
                    <a:lnTo>
                      <a:pt x="66254" y="3246"/>
                    </a:lnTo>
                    <a:lnTo>
                      <a:pt x="58584" y="5305"/>
                    </a:lnTo>
                    <a:cubicBezTo>
                      <a:pt x="52642" y="1832"/>
                      <a:pt x="45886" y="1"/>
                      <a:pt x="39007" y="1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1021;p44">
                <a:extLst>
                  <a:ext uri="{FF2B5EF4-FFF2-40B4-BE49-F238E27FC236}">
                    <a16:creationId xmlns:a16="http://schemas.microsoft.com/office/drawing/2014/main" id="{1606A833-C17D-C9D1-F3D6-69DB0A363D59}"/>
                  </a:ext>
                </a:extLst>
              </p:cNvPr>
              <p:cNvSpPr/>
              <p:nvPr/>
            </p:nvSpPr>
            <p:spPr>
              <a:xfrm>
                <a:off x="2969007" y="3394236"/>
                <a:ext cx="798900" cy="798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0" name="Google Shape;1047;p44">
              <a:extLst>
                <a:ext uri="{FF2B5EF4-FFF2-40B4-BE49-F238E27FC236}">
                  <a16:creationId xmlns:a16="http://schemas.microsoft.com/office/drawing/2014/main" id="{3699C799-46F8-7563-2ED2-CEF8AC9D0C23}"/>
                </a:ext>
              </a:extLst>
            </p:cNvPr>
            <p:cNvGrpSpPr/>
            <p:nvPr/>
          </p:nvGrpSpPr>
          <p:grpSpPr>
            <a:xfrm>
              <a:off x="3275735" y="4224593"/>
              <a:ext cx="354607" cy="356464"/>
              <a:chOff x="-3852025" y="2764950"/>
              <a:chExt cx="291450" cy="293000"/>
            </a:xfrm>
            <a:solidFill>
              <a:srgbClr val="18305C"/>
            </a:solidFill>
          </p:grpSpPr>
          <p:sp>
            <p:nvSpPr>
              <p:cNvPr id="41" name="Google Shape;1048;p44">
                <a:extLst>
                  <a:ext uri="{FF2B5EF4-FFF2-40B4-BE49-F238E27FC236}">
                    <a16:creationId xmlns:a16="http://schemas.microsoft.com/office/drawing/2014/main" id="{A6C56D77-57B5-7345-E4F8-6C1605F63037}"/>
                  </a:ext>
                </a:extLst>
              </p:cNvPr>
              <p:cNvSpPr/>
              <p:nvPr/>
            </p:nvSpPr>
            <p:spPr>
              <a:xfrm>
                <a:off x="-3852025" y="2764950"/>
                <a:ext cx="291450" cy="293000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720" extrusionOk="0">
                    <a:moveTo>
                      <a:pt x="4380" y="693"/>
                    </a:moveTo>
                    <a:cubicBezTo>
                      <a:pt x="6774" y="693"/>
                      <a:pt x="8161" y="1355"/>
                      <a:pt x="8161" y="1733"/>
                    </a:cubicBezTo>
                    <a:cubicBezTo>
                      <a:pt x="8161" y="2080"/>
                      <a:pt x="6774" y="2741"/>
                      <a:pt x="4380" y="2741"/>
                    </a:cubicBezTo>
                    <a:cubicBezTo>
                      <a:pt x="1986" y="2741"/>
                      <a:pt x="599" y="2080"/>
                      <a:pt x="599" y="1733"/>
                    </a:cubicBezTo>
                    <a:cubicBezTo>
                      <a:pt x="631" y="1355"/>
                      <a:pt x="2017" y="693"/>
                      <a:pt x="4380" y="693"/>
                    </a:cubicBezTo>
                    <a:close/>
                    <a:moveTo>
                      <a:pt x="8224" y="2710"/>
                    </a:moveTo>
                    <a:lnTo>
                      <a:pt x="8224" y="4190"/>
                    </a:lnTo>
                    <a:lnTo>
                      <a:pt x="7845" y="4190"/>
                    </a:lnTo>
                    <a:cubicBezTo>
                      <a:pt x="7815" y="4189"/>
                      <a:pt x="7784" y="4189"/>
                      <a:pt x="7753" y="4189"/>
                    </a:cubicBezTo>
                    <a:cubicBezTo>
                      <a:pt x="6625" y="4189"/>
                      <a:pt x="5622" y="4748"/>
                      <a:pt x="4947" y="5545"/>
                    </a:cubicBezTo>
                    <a:cubicBezTo>
                      <a:pt x="4743" y="5555"/>
                      <a:pt x="4544" y="5560"/>
                      <a:pt x="4352" y="5560"/>
                    </a:cubicBezTo>
                    <a:cubicBezTo>
                      <a:pt x="2081" y="5560"/>
                      <a:pt x="662" y="4912"/>
                      <a:pt x="662" y="4505"/>
                    </a:cubicBezTo>
                    <a:lnTo>
                      <a:pt x="662" y="2710"/>
                    </a:lnTo>
                    <a:cubicBezTo>
                      <a:pt x="1639" y="3308"/>
                      <a:pt x="3246" y="3466"/>
                      <a:pt x="4443" y="3466"/>
                    </a:cubicBezTo>
                    <a:cubicBezTo>
                      <a:pt x="5577" y="3466"/>
                      <a:pt x="7215" y="3308"/>
                      <a:pt x="8224" y="2710"/>
                    </a:cubicBezTo>
                    <a:close/>
                    <a:moveTo>
                      <a:pt x="631" y="5514"/>
                    </a:moveTo>
                    <a:cubicBezTo>
                      <a:pt x="1639" y="6081"/>
                      <a:pt x="3309" y="6238"/>
                      <a:pt x="4474" y="6238"/>
                    </a:cubicBezTo>
                    <a:cubicBezTo>
                      <a:pt x="4222" y="6711"/>
                      <a:pt x="4065" y="7309"/>
                      <a:pt x="4065" y="7939"/>
                    </a:cubicBezTo>
                    <a:lnTo>
                      <a:pt x="4065" y="8286"/>
                    </a:lnTo>
                    <a:cubicBezTo>
                      <a:pt x="1860" y="8223"/>
                      <a:pt x="631" y="7624"/>
                      <a:pt x="631" y="7278"/>
                    </a:cubicBezTo>
                    <a:lnTo>
                      <a:pt x="631" y="5514"/>
                    </a:lnTo>
                    <a:close/>
                    <a:moveTo>
                      <a:pt x="631" y="8223"/>
                    </a:moveTo>
                    <a:cubicBezTo>
                      <a:pt x="1576" y="8759"/>
                      <a:pt x="3120" y="8979"/>
                      <a:pt x="4222" y="8979"/>
                    </a:cubicBezTo>
                    <a:cubicBezTo>
                      <a:pt x="4474" y="9798"/>
                      <a:pt x="4947" y="10460"/>
                      <a:pt x="5609" y="10964"/>
                    </a:cubicBezTo>
                    <a:cubicBezTo>
                      <a:pt x="5199" y="11005"/>
                      <a:pt x="4802" y="11024"/>
                      <a:pt x="4424" y="11024"/>
                    </a:cubicBezTo>
                    <a:cubicBezTo>
                      <a:pt x="2216" y="11024"/>
                      <a:pt x="631" y="10391"/>
                      <a:pt x="631" y="9987"/>
                    </a:cubicBezTo>
                    <a:lnTo>
                      <a:pt x="631" y="8223"/>
                    </a:lnTo>
                    <a:close/>
                    <a:moveTo>
                      <a:pt x="7814" y="4852"/>
                    </a:moveTo>
                    <a:cubicBezTo>
                      <a:pt x="9515" y="4852"/>
                      <a:pt x="10933" y="6238"/>
                      <a:pt x="10933" y="7939"/>
                    </a:cubicBezTo>
                    <a:cubicBezTo>
                      <a:pt x="10964" y="9641"/>
                      <a:pt x="9547" y="11027"/>
                      <a:pt x="7814" y="11027"/>
                    </a:cubicBezTo>
                    <a:cubicBezTo>
                      <a:pt x="6113" y="11027"/>
                      <a:pt x="4726" y="9641"/>
                      <a:pt x="4726" y="7939"/>
                    </a:cubicBezTo>
                    <a:cubicBezTo>
                      <a:pt x="4726" y="6238"/>
                      <a:pt x="6113" y="4852"/>
                      <a:pt x="7814" y="4852"/>
                    </a:cubicBezTo>
                    <a:close/>
                    <a:moveTo>
                      <a:pt x="4411" y="0"/>
                    </a:moveTo>
                    <a:cubicBezTo>
                      <a:pt x="3277" y="0"/>
                      <a:pt x="2206" y="158"/>
                      <a:pt x="1418" y="410"/>
                    </a:cubicBezTo>
                    <a:cubicBezTo>
                      <a:pt x="253" y="819"/>
                      <a:pt x="1" y="1323"/>
                      <a:pt x="1" y="1733"/>
                    </a:cubicBezTo>
                    <a:lnTo>
                      <a:pt x="1" y="9987"/>
                    </a:lnTo>
                    <a:cubicBezTo>
                      <a:pt x="1" y="10334"/>
                      <a:pt x="253" y="10901"/>
                      <a:pt x="1418" y="11279"/>
                    </a:cubicBezTo>
                    <a:cubicBezTo>
                      <a:pt x="2269" y="11562"/>
                      <a:pt x="3309" y="11720"/>
                      <a:pt x="4411" y="11720"/>
                    </a:cubicBezTo>
                    <a:cubicBezTo>
                      <a:pt x="5199" y="11720"/>
                      <a:pt x="5955" y="11657"/>
                      <a:pt x="6617" y="11531"/>
                    </a:cubicBezTo>
                    <a:cubicBezTo>
                      <a:pt x="7026" y="11657"/>
                      <a:pt x="7404" y="11720"/>
                      <a:pt x="7845" y="11720"/>
                    </a:cubicBezTo>
                    <a:cubicBezTo>
                      <a:pt x="9925" y="11720"/>
                      <a:pt x="11658" y="10019"/>
                      <a:pt x="11658" y="7939"/>
                    </a:cubicBezTo>
                    <a:cubicBezTo>
                      <a:pt x="11626" y="6175"/>
                      <a:pt x="10397" y="4757"/>
                      <a:pt x="8822" y="4316"/>
                    </a:cubicBezTo>
                    <a:lnTo>
                      <a:pt x="8822" y="1733"/>
                    </a:lnTo>
                    <a:cubicBezTo>
                      <a:pt x="8822" y="1355"/>
                      <a:pt x="8602" y="819"/>
                      <a:pt x="7404" y="410"/>
                    </a:cubicBezTo>
                    <a:cubicBezTo>
                      <a:pt x="6585" y="158"/>
                      <a:pt x="5514" y="0"/>
                      <a:pt x="44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1049;p44">
                <a:extLst>
                  <a:ext uri="{FF2B5EF4-FFF2-40B4-BE49-F238E27FC236}">
                    <a16:creationId xmlns:a16="http://schemas.microsoft.com/office/drawing/2014/main" id="{68888799-0167-DBB4-5BE9-4F815928196F}"/>
                  </a:ext>
                </a:extLst>
              </p:cNvPr>
              <p:cNvSpPr/>
              <p:nvPr/>
            </p:nvSpPr>
            <p:spPr>
              <a:xfrm>
                <a:off x="-3707100" y="2937425"/>
                <a:ext cx="103200" cy="67775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2711" extrusionOk="0">
                    <a:moveTo>
                      <a:pt x="3785" y="1"/>
                    </a:moveTo>
                    <a:cubicBezTo>
                      <a:pt x="3695" y="1"/>
                      <a:pt x="3608" y="32"/>
                      <a:pt x="3561" y="95"/>
                    </a:cubicBezTo>
                    <a:lnTo>
                      <a:pt x="1733" y="1923"/>
                    </a:lnTo>
                    <a:lnTo>
                      <a:pt x="599" y="757"/>
                    </a:lnTo>
                    <a:cubicBezTo>
                      <a:pt x="536" y="710"/>
                      <a:pt x="450" y="686"/>
                      <a:pt x="363" y="686"/>
                    </a:cubicBezTo>
                    <a:cubicBezTo>
                      <a:pt x="276" y="686"/>
                      <a:pt x="190" y="710"/>
                      <a:pt x="127" y="757"/>
                    </a:cubicBezTo>
                    <a:cubicBezTo>
                      <a:pt x="1" y="883"/>
                      <a:pt x="1" y="1135"/>
                      <a:pt x="127" y="1229"/>
                    </a:cubicBezTo>
                    <a:lnTo>
                      <a:pt x="1513" y="2616"/>
                    </a:lnTo>
                    <a:cubicBezTo>
                      <a:pt x="1560" y="2679"/>
                      <a:pt x="1647" y="2710"/>
                      <a:pt x="1737" y="2710"/>
                    </a:cubicBezTo>
                    <a:cubicBezTo>
                      <a:pt x="1828" y="2710"/>
                      <a:pt x="1922" y="2679"/>
                      <a:pt x="1985" y="2616"/>
                    </a:cubicBezTo>
                    <a:lnTo>
                      <a:pt x="4033" y="568"/>
                    </a:lnTo>
                    <a:cubicBezTo>
                      <a:pt x="4128" y="442"/>
                      <a:pt x="4128" y="221"/>
                      <a:pt x="4033" y="95"/>
                    </a:cubicBezTo>
                    <a:cubicBezTo>
                      <a:pt x="3970" y="32"/>
                      <a:pt x="3876" y="1"/>
                      <a:pt x="378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4A455F1-5C9A-029E-71F1-6C7EA90B6DDF}"/>
              </a:ext>
            </a:extLst>
          </p:cNvPr>
          <p:cNvGrpSpPr/>
          <p:nvPr/>
        </p:nvGrpSpPr>
        <p:grpSpPr>
          <a:xfrm>
            <a:off x="6217870" y="4752559"/>
            <a:ext cx="1153840" cy="1153692"/>
            <a:chOff x="5292458" y="3825982"/>
            <a:chExt cx="1153840" cy="1153692"/>
          </a:xfrm>
        </p:grpSpPr>
        <p:grpSp>
          <p:nvGrpSpPr>
            <p:cNvPr id="46" name="Google Shape;1036;p44">
              <a:extLst>
                <a:ext uri="{FF2B5EF4-FFF2-40B4-BE49-F238E27FC236}">
                  <a16:creationId xmlns:a16="http://schemas.microsoft.com/office/drawing/2014/main" id="{A4C170FA-9E01-3F57-2B55-9BD702244481}"/>
                </a:ext>
              </a:extLst>
            </p:cNvPr>
            <p:cNvGrpSpPr/>
            <p:nvPr/>
          </p:nvGrpSpPr>
          <p:grpSpPr>
            <a:xfrm>
              <a:off x="5292458" y="3825982"/>
              <a:ext cx="1153840" cy="1153692"/>
              <a:chOff x="5207884" y="3216832"/>
              <a:chExt cx="1153840" cy="1153692"/>
            </a:xfrm>
          </p:grpSpPr>
          <p:sp>
            <p:nvSpPr>
              <p:cNvPr id="48" name="Google Shape;1037;p44">
                <a:extLst>
                  <a:ext uri="{FF2B5EF4-FFF2-40B4-BE49-F238E27FC236}">
                    <a16:creationId xmlns:a16="http://schemas.microsoft.com/office/drawing/2014/main" id="{74BE930D-3259-8289-77A5-E17275D3BA48}"/>
                  </a:ext>
                </a:extLst>
              </p:cNvPr>
              <p:cNvSpPr/>
              <p:nvPr/>
            </p:nvSpPr>
            <p:spPr>
              <a:xfrm>
                <a:off x="5207884" y="3216832"/>
                <a:ext cx="1153840" cy="1153692"/>
              </a:xfrm>
              <a:custGeom>
                <a:avLst/>
                <a:gdLst/>
                <a:ahLst/>
                <a:cxnLst/>
                <a:rect l="l" t="t" r="r" b="b"/>
                <a:pathLst>
                  <a:path w="77949" h="77939" extrusionOk="0">
                    <a:moveTo>
                      <a:pt x="38942" y="1"/>
                    </a:moveTo>
                    <a:cubicBezTo>
                      <a:pt x="32059" y="1"/>
                      <a:pt x="25303" y="1832"/>
                      <a:pt x="19365" y="5302"/>
                    </a:cubicBezTo>
                    <a:lnTo>
                      <a:pt x="11695" y="3246"/>
                    </a:lnTo>
                    <a:lnTo>
                      <a:pt x="3686" y="1101"/>
                    </a:lnTo>
                    <a:lnTo>
                      <a:pt x="3686" y="1101"/>
                    </a:lnTo>
                    <a:lnTo>
                      <a:pt x="5831" y="9107"/>
                    </a:lnTo>
                    <a:lnTo>
                      <a:pt x="7633" y="15829"/>
                    </a:lnTo>
                    <a:cubicBezTo>
                      <a:pt x="2671" y="22525"/>
                      <a:pt x="0" y="30639"/>
                      <a:pt x="11" y="38970"/>
                    </a:cubicBezTo>
                    <a:cubicBezTo>
                      <a:pt x="11" y="60491"/>
                      <a:pt x="17459" y="77938"/>
                      <a:pt x="38984" y="77938"/>
                    </a:cubicBezTo>
                    <a:cubicBezTo>
                      <a:pt x="60509" y="77938"/>
                      <a:pt x="77949" y="60491"/>
                      <a:pt x="77949" y="38973"/>
                    </a:cubicBezTo>
                    <a:cubicBezTo>
                      <a:pt x="77949" y="17452"/>
                      <a:pt x="60501" y="1"/>
                      <a:pt x="38984" y="1"/>
                    </a:cubicBezTo>
                    <a:cubicBezTo>
                      <a:pt x="38970" y="1"/>
                      <a:pt x="38956" y="1"/>
                      <a:pt x="38942" y="1"/>
                    </a:cubicBezTo>
                    <a:close/>
                  </a:path>
                </a:pathLst>
              </a:custGeom>
              <a:solidFill>
                <a:srgbClr val="002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027;p44">
                <a:extLst>
                  <a:ext uri="{FF2B5EF4-FFF2-40B4-BE49-F238E27FC236}">
                    <a16:creationId xmlns:a16="http://schemas.microsoft.com/office/drawing/2014/main" id="{E1847A41-7EC7-A2A8-6442-FD7E4C7B15A2}"/>
                  </a:ext>
                </a:extLst>
              </p:cNvPr>
              <p:cNvSpPr/>
              <p:nvPr/>
            </p:nvSpPr>
            <p:spPr>
              <a:xfrm>
                <a:off x="5385344" y="3394236"/>
                <a:ext cx="798900" cy="798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7" name="Google Shape;1050;p44">
              <a:extLst>
                <a:ext uri="{FF2B5EF4-FFF2-40B4-BE49-F238E27FC236}">
                  <a16:creationId xmlns:a16="http://schemas.microsoft.com/office/drawing/2014/main" id="{51E4F0B5-413F-EDEE-03EC-B7DBFC79B623}"/>
                </a:ext>
              </a:extLst>
            </p:cNvPr>
            <p:cNvSpPr/>
            <p:nvPr/>
          </p:nvSpPr>
          <p:spPr>
            <a:xfrm>
              <a:off x="5683936" y="4225298"/>
              <a:ext cx="370881" cy="355065"/>
            </a:xfrm>
            <a:custGeom>
              <a:avLst/>
              <a:gdLst/>
              <a:ahLst/>
              <a:cxnLst/>
              <a:rect l="l" t="t" r="r" b="b"/>
              <a:pathLst>
                <a:path w="12193" h="11674" extrusionOk="0">
                  <a:moveTo>
                    <a:pt x="9483" y="1174"/>
                  </a:moveTo>
                  <a:lnTo>
                    <a:pt x="9483" y="2308"/>
                  </a:lnTo>
                  <a:cubicBezTo>
                    <a:pt x="9483" y="2497"/>
                    <a:pt x="9641" y="2655"/>
                    <a:pt x="9830" y="2655"/>
                  </a:cubicBezTo>
                  <a:lnTo>
                    <a:pt x="10901" y="2655"/>
                  </a:lnTo>
                  <a:lnTo>
                    <a:pt x="9515" y="4041"/>
                  </a:lnTo>
                  <a:lnTo>
                    <a:pt x="8097" y="4041"/>
                  </a:lnTo>
                  <a:lnTo>
                    <a:pt x="8097" y="2560"/>
                  </a:lnTo>
                  <a:lnTo>
                    <a:pt x="9483" y="1174"/>
                  </a:lnTo>
                  <a:close/>
                  <a:moveTo>
                    <a:pt x="4885" y="6181"/>
                  </a:moveTo>
                  <a:cubicBezTo>
                    <a:pt x="5033" y="6181"/>
                    <a:pt x="5183" y="6212"/>
                    <a:pt x="5325" y="6278"/>
                  </a:cubicBezTo>
                  <a:lnTo>
                    <a:pt x="4600" y="7003"/>
                  </a:lnTo>
                  <a:cubicBezTo>
                    <a:pt x="4474" y="7129"/>
                    <a:pt x="4474" y="7349"/>
                    <a:pt x="4600" y="7475"/>
                  </a:cubicBezTo>
                  <a:cubicBezTo>
                    <a:pt x="4663" y="7538"/>
                    <a:pt x="4750" y="7570"/>
                    <a:pt x="4836" y="7570"/>
                  </a:cubicBezTo>
                  <a:cubicBezTo>
                    <a:pt x="4923" y="7570"/>
                    <a:pt x="5010" y="7538"/>
                    <a:pt x="5073" y="7475"/>
                  </a:cubicBezTo>
                  <a:lnTo>
                    <a:pt x="5797" y="6751"/>
                  </a:lnTo>
                  <a:lnTo>
                    <a:pt x="5797" y="6751"/>
                  </a:lnTo>
                  <a:cubicBezTo>
                    <a:pt x="5986" y="7160"/>
                    <a:pt x="5892" y="7633"/>
                    <a:pt x="5577" y="7948"/>
                  </a:cubicBezTo>
                  <a:cubicBezTo>
                    <a:pt x="5388" y="8137"/>
                    <a:pt x="5128" y="8231"/>
                    <a:pt x="4864" y="8231"/>
                  </a:cubicBezTo>
                  <a:cubicBezTo>
                    <a:pt x="4600" y="8231"/>
                    <a:pt x="4332" y="8137"/>
                    <a:pt x="4127" y="7948"/>
                  </a:cubicBezTo>
                  <a:cubicBezTo>
                    <a:pt x="3749" y="7538"/>
                    <a:pt x="3749" y="6877"/>
                    <a:pt x="4127" y="6499"/>
                  </a:cubicBezTo>
                  <a:cubicBezTo>
                    <a:pt x="4333" y="6293"/>
                    <a:pt x="4606" y="6181"/>
                    <a:pt x="4885" y="6181"/>
                  </a:cubicBezTo>
                  <a:close/>
                  <a:moveTo>
                    <a:pt x="4897" y="4831"/>
                  </a:moveTo>
                  <a:cubicBezTo>
                    <a:pt x="5396" y="4831"/>
                    <a:pt x="5890" y="4990"/>
                    <a:pt x="6301" y="5301"/>
                  </a:cubicBezTo>
                  <a:lnTo>
                    <a:pt x="5829" y="5774"/>
                  </a:lnTo>
                  <a:cubicBezTo>
                    <a:pt x="5553" y="5590"/>
                    <a:pt x="5233" y="5499"/>
                    <a:pt x="4911" y="5499"/>
                  </a:cubicBezTo>
                  <a:cubicBezTo>
                    <a:pt x="4460" y="5499"/>
                    <a:pt x="4004" y="5677"/>
                    <a:pt x="3655" y="6026"/>
                  </a:cubicBezTo>
                  <a:cubicBezTo>
                    <a:pt x="2993" y="6688"/>
                    <a:pt x="2993" y="7790"/>
                    <a:pt x="3655" y="8420"/>
                  </a:cubicBezTo>
                  <a:cubicBezTo>
                    <a:pt x="3986" y="8751"/>
                    <a:pt x="4427" y="8917"/>
                    <a:pt x="4864" y="8917"/>
                  </a:cubicBezTo>
                  <a:cubicBezTo>
                    <a:pt x="5301" y="8917"/>
                    <a:pt x="5734" y="8751"/>
                    <a:pt x="6049" y="8420"/>
                  </a:cubicBezTo>
                  <a:cubicBezTo>
                    <a:pt x="6648" y="7822"/>
                    <a:pt x="6742" y="6908"/>
                    <a:pt x="6301" y="6246"/>
                  </a:cubicBezTo>
                  <a:lnTo>
                    <a:pt x="6774" y="5774"/>
                  </a:lnTo>
                  <a:lnTo>
                    <a:pt x="6774" y="5774"/>
                  </a:lnTo>
                  <a:cubicBezTo>
                    <a:pt x="7467" y="6719"/>
                    <a:pt x="7404" y="8074"/>
                    <a:pt x="6585" y="8924"/>
                  </a:cubicBezTo>
                  <a:cubicBezTo>
                    <a:pt x="6112" y="9397"/>
                    <a:pt x="5498" y="9633"/>
                    <a:pt x="4883" y="9633"/>
                  </a:cubicBezTo>
                  <a:cubicBezTo>
                    <a:pt x="4269" y="9633"/>
                    <a:pt x="3655" y="9397"/>
                    <a:pt x="3182" y="8924"/>
                  </a:cubicBezTo>
                  <a:cubicBezTo>
                    <a:pt x="2237" y="7979"/>
                    <a:pt x="2237" y="6499"/>
                    <a:pt x="3182" y="5553"/>
                  </a:cubicBezTo>
                  <a:cubicBezTo>
                    <a:pt x="3667" y="5068"/>
                    <a:pt x="4286" y="4831"/>
                    <a:pt x="4897" y="4831"/>
                  </a:cubicBezTo>
                  <a:close/>
                  <a:moveTo>
                    <a:pt x="4873" y="3463"/>
                  </a:moveTo>
                  <a:cubicBezTo>
                    <a:pt x="5728" y="3463"/>
                    <a:pt x="6583" y="3748"/>
                    <a:pt x="7278" y="4325"/>
                  </a:cubicBezTo>
                  <a:lnTo>
                    <a:pt x="6805" y="4797"/>
                  </a:lnTo>
                  <a:cubicBezTo>
                    <a:pt x="6228" y="4353"/>
                    <a:pt x="5533" y="4125"/>
                    <a:pt x="4844" y="4125"/>
                  </a:cubicBezTo>
                  <a:cubicBezTo>
                    <a:pt x="4065" y="4125"/>
                    <a:pt x="3294" y="4416"/>
                    <a:pt x="2710" y="5018"/>
                  </a:cubicBezTo>
                  <a:cubicBezTo>
                    <a:pt x="1481" y="6246"/>
                    <a:pt x="1481" y="8168"/>
                    <a:pt x="2710" y="9397"/>
                  </a:cubicBezTo>
                  <a:cubicBezTo>
                    <a:pt x="3324" y="10011"/>
                    <a:pt x="4112" y="10318"/>
                    <a:pt x="4899" y="10318"/>
                  </a:cubicBezTo>
                  <a:cubicBezTo>
                    <a:pt x="5687" y="10318"/>
                    <a:pt x="6474" y="10011"/>
                    <a:pt x="7089" y="9397"/>
                  </a:cubicBezTo>
                  <a:cubicBezTo>
                    <a:pt x="8223" y="8263"/>
                    <a:pt x="8255" y="6467"/>
                    <a:pt x="7309" y="5301"/>
                  </a:cubicBezTo>
                  <a:lnTo>
                    <a:pt x="7782" y="4829"/>
                  </a:lnTo>
                  <a:lnTo>
                    <a:pt x="7782" y="4829"/>
                  </a:lnTo>
                  <a:cubicBezTo>
                    <a:pt x="8979" y="6278"/>
                    <a:pt x="8885" y="8483"/>
                    <a:pt x="7530" y="9870"/>
                  </a:cubicBezTo>
                  <a:cubicBezTo>
                    <a:pt x="6790" y="10594"/>
                    <a:pt x="5821" y="10956"/>
                    <a:pt x="4856" y="10956"/>
                  </a:cubicBezTo>
                  <a:cubicBezTo>
                    <a:pt x="3891" y="10956"/>
                    <a:pt x="2930" y="10594"/>
                    <a:pt x="2206" y="9870"/>
                  </a:cubicBezTo>
                  <a:cubicBezTo>
                    <a:pt x="756" y="8420"/>
                    <a:pt x="756" y="6026"/>
                    <a:pt x="2206" y="4545"/>
                  </a:cubicBezTo>
                  <a:cubicBezTo>
                    <a:pt x="2941" y="3827"/>
                    <a:pt x="3907" y="3463"/>
                    <a:pt x="4873" y="3463"/>
                  </a:cubicBezTo>
                  <a:close/>
                  <a:moveTo>
                    <a:pt x="9899" y="0"/>
                  </a:moveTo>
                  <a:cubicBezTo>
                    <a:pt x="9813" y="0"/>
                    <a:pt x="9722" y="32"/>
                    <a:pt x="9641" y="103"/>
                  </a:cubicBezTo>
                  <a:lnTo>
                    <a:pt x="7561" y="2182"/>
                  </a:lnTo>
                  <a:cubicBezTo>
                    <a:pt x="7467" y="2277"/>
                    <a:pt x="7435" y="2340"/>
                    <a:pt x="7435" y="2434"/>
                  </a:cubicBezTo>
                  <a:lnTo>
                    <a:pt x="7435" y="3600"/>
                  </a:lnTo>
                  <a:cubicBezTo>
                    <a:pt x="6670" y="3071"/>
                    <a:pt x="5769" y="2807"/>
                    <a:pt x="4868" y="2807"/>
                  </a:cubicBezTo>
                  <a:cubicBezTo>
                    <a:pt x="3731" y="2807"/>
                    <a:pt x="2595" y="3229"/>
                    <a:pt x="1733" y="4073"/>
                  </a:cubicBezTo>
                  <a:cubicBezTo>
                    <a:pt x="0" y="5805"/>
                    <a:pt x="0" y="8641"/>
                    <a:pt x="1733" y="10374"/>
                  </a:cubicBezTo>
                  <a:cubicBezTo>
                    <a:pt x="2599" y="11240"/>
                    <a:pt x="3741" y="11673"/>
                    <a:pt x="4883" y="11673"/>
                  </a:cubicBezTo>
                  <a:cubicBezTo>
                    <a:pt x="6026" y="11673"/>
                    <a:pt x="7168" y="11240"/>
                    <a:pt x="8034" y="10374"/>
                  </a:cubicBezTo>
                  <a:cubicBezTo>
                    <a:pt x="9578" y="8861"/>
                    <a:pt x="9735" y="6436"/>
                    <a:pt x="8538" y="4703"/>
                  </a:cubicBezTo>
                  <a:lnTo>
                    <a:pt x="9672" y="4703"/>
                  </a:lnTo>
                  <a:cubicBezTo>
                    <a:pt x="9767" y="4703"/>
                    <a:pt x="9893" y="4671"/>
                    <a:pt x="9924" y="4608"/>
                  </a:cubicBezTo>
                  <a:lnTo>
                    <a:pt x="12004" y="2497"/>
                  </a:lnTo>
                  <a:cubicBezTo>
                    <a:pt x="12193" y="2308"/>
                    <a:pt x="12035" y="1962"/>
                    <a:pt x="11783" y="1962"/>
                  </a:cubicBezTo>
                  <a:lnTo>
                    <a:pt x="10239" y="1962"/>
                  </a:lnTo>
                  <a:lnTo>
                    <a:pt x="10239" y="355"/>
                  </a:lnTo>
                  <a:cubicBezTo>
                    <a:pt x="10239" y="141"/>
                    <a:pt x="10080" y="0"/>
                    <a:pt x="9899" y="0"/>
                  </a:cubicBezTo>
                  <a:close/>
                </a:path>
              </a:pathLst>
            </a:custGeom>
            <a:solidFill>
              <a:srgbClr val="6D41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296C066-0B74-4D61-BF20-59D36EC6AF12}"/>
              </a:ext>
            </a:extLst>
          </p:cNvPr>
          <p:cNvGrpSpPr/>
          <p:nvPr/>
        </p:nvGrpSpPr>
        <p:grpSpPr>
          <a:xfrm>
            <a:off x="3801561" y="2804902"/>
            <a:ext cx="1153781" cy="1153633"/>
            <a:chOff x="2876149" y="1878325"/>
            <a:chExt cx="1153781" cy="1153633"/>
          </a:xfrm>
        </p:grpSpPr>
        <p:grpSp>
          <p:nvGrpSpPr>
            <p:cNvPr id="51" name="Google Shape;1040;p44">
              <a:extLst>
                <a:ext uri="{FF2B5EF4-FFF2-40B4-BE49-F238E27FC236}">
                  <a16:creationId xmlns:a16="http://schemas.microsoft.com/office/drawing/2014/main" id="{5B2D6423-1D52-CC12-1331-2543E7A7D170}"/>
                </a:ext>
              </a:extLst>
            </p:cNvPr>
            <p:cNvGrpSpPr/>
            <p:nvPr/>
          </p:nvGrpSpPr>
          <p:grpSpPr>
            <a:xfrm>
              <a:off x="2876149" y="1878325"/>
              <a:ext cx="1153781" cy="1153633"/>
              <a:chOff x="2791575" y="1269175"/>
              <a:chExt cx="1153781" cy="1153633"/>
            </a:xfrm>
          </p:grpSpPr>
          <p:sp>
            <p:nvSpPr>
              <p:cNvPr id="53" name="Google Shape;1041;p44">
                <a:extLst>
                  <a:ext uri="{FF2B5EF4-FFF2-40B4-BE49-F238E27FC236}">
                    <a16:creationId xmlns:a16="http://schemas.microsoft.com/office/drawing/2014/main" id="{6D42FE06-D092-AA34-E44F-34ABA775F4C2}"/>
                  </a:ext>
                </a:extLst>
              </p:cNvPr>
              <p:cNvSpPr/>
              <p:nvPr/>
            </p:nvSpPr>
            <p:spPr>
              <a:xfrm>
                <a:off x="2791575" y="1269175"/>
                <a:ext cx="1153781" cy="1153633"/>
              </a:xfrm>
              <a:custGeom>
                <a:avLst/>
                <a:gdLst/>
                <a:ahLst/>
                <a:cxnLst/>
                <a:rect l="l" t="t" r="r" b="b"/>
                <a:pathLst>
                  <a:path w="77945" h="77935" extrusionOk="0">
                    <a:moveTo>
                      <a:pt x="38965" y="0"/>
                    </a:moveTo>
                    <a:cubicBezTo>
                      <a:pt x="17444" y="0"/>
                      <a:pt x="0" y="17444"/>
                      <a:pt x="0" y="38965"/>
                    </a:cubicBezTo>
                    <a:cubicBezTo>
                      <a:pt x="0" y="60486"/>
                      <a:pt x="17444" y="77934"/>
                      <a:pt x="38965" y="77934"/>
                    </a:cubicBezTo>
                    <a:cubicBezTo>
                      <a:pt x="38979" y="77934"/>
                      <a:pt x="38993" y="77934"/>
                      <a:pt x="39007" y="77934"/>
                    </a:cubicBezTo>
                    <a:cubicBezTo>
                      <a:pt x="45887" y="77934"/>
                      <a:pt x="52642" y="76106"/>
                      <a:pt x="58584" y="72633"/>
                    </a:cubicBezTo>
                    <a:lnTo>
                      <a:pt x="66254" y="74688"/>
                    </a:lnTo>
                    <a:lnTo>
                      <a:pt x="74259" y="76834"/>
                    </a:lnTo>
                    <a:lnTo>
                      <a:pt x="72114" y="68828"/>
                    </a:lnTo>
                    <a:lnTo>
                      <a:pt x="70316" y="62109"/>
                    </a:lnTo>
                    <a:cubicBezTo>
                      <a:pt x="75274" y="55413"/>
                      <a:pt x="77945" y="47299"/>
                      <a:pt x="77934" y="38965"/>
                    </a:cubicBezTo>
                    <a:cubicBezTo>
                      <a:pt x="77934" y="17444"/>
                      <a:pt x="60486" y="0"/>
                      <a:pt x="38965" y="0"/>
                    </a:cubicBezTo>
                    <a:close/>
                  </a:path>
                </a:pathLst>
              </a:custGeom>
              <a:solidFill>
                <a:srgbClr val="002E4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4" name="Google Shape;1018;p44">
                <a:extLst>
                  <a:ext uri="{FF2B5EF4-FFF2-40B4-BE49-F238E27FC236}">
                    <a16:creationId xmlns:a16="http://schemas.microsoft.com/office/drawing/2014/main" id="{20830798-08E8-72C8-DA79-F840C567E43E}"/>
                  </a:ext>
                </a:extLst>
              </p:cNvPr>
              <p:cNvSpPr/>
              <p:nvPr/>
            </p:nvSpPr>
            <p:spPr>
              <a:xfrm>
                <a:off x="2969007" y="1446536"/>
                <a:ext cx="798900" cy="798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2" name="Google Shape;1051;p44">
              <a:extLst>
                <a:ext uri="{FF2B5EF4-FFF2-40B4-BE49-F238E27FC236}">
                  <a16:creationId xmlns:a16="http://schemas.microsoft.com/office/drawing/2014/main" id="{E76708AC-D88F-95F1-EB36-11D2BBC1DB15}"/>
                </a:ext>
              </a:extLst>
            </p:cNvPr>
            <p:cNvSpPr/>
            <p:nvPr/>
          </p:nvSpPr>
          <p:spPr>
            <a:xfrm>
              <a:off x="3260836" y="2278325"/>
              <a:ext cx="384365" cy="353610"/>
            </a:xfrm>
            <a:custGeom>
              <a:avLst/>
              <a:gdLst/>
              <a:ahLst/>
              <a:cxnLst/>
              <a:rect l="l" t="t" r="r" b="b"/>
              <a:pathLst>
                <a:path w="11910" h="10957" extrusionOk="0">
                  <a:moveTo>
                    <a:pt x="7325" y="654"/>
                  </a:moveTo>
                  <a:cubicBezTo>
                    <a:pt x="7412" y="654"/>
                    <a:pt x="7498" y="686"/>
                    <a:pt x="7561" y="749"/>
                  </a:cubicBezTo>
                  <a:lnTo>
                    <a:pt x="10995" y="4088"/>
                  </a:lnTo>
                  <a:cubicBezTo>
                    <a:pt x="11122" y="4246"/>
                    <a:pt x="11122" y="4466"/>
                    <a:pt x="10995" y="4592"/>
                  </a:cubicBezTo>
                  <a:lnTo>
                    <a:pt x="10082" y="5506"/>
                  </a:lnTo>
                  <a:lnTo>
                    <a:pt x="7404" y="2859"/>
                  </a:lnTo>
                  <a:cubicBezTo>
                    <a:pt x="7215" y="2670"/>
                    <a:pt x="6955" y="2576"/>
                    <a:pt x="6691" y="2576"/>
                  </a:cubicBezTo>
                  <a:cubicBezTo>
                    <a:pt x="6427" y="2576"/>
                    <a:pt x="6159" y="2670"/>
                    <a:pt x="5955" y="2859"/>
                  </a:cubicBezTo>
                  <a:lnTo>
                    <a:pt x="4978" y="3805"/>
                  </a:lnTo>
                  <a:cubicBezTo>
                    <a:pt x="4915" y="3868"/>
                    <a:pt x="4828" y="3899"/>
                    <a:pt x="4742" y="3899"/>
                  </a:cubicBezTo>
                  <a:cubicBezTo>
                    <a:pt x="4655" y="3899"/>
                    <a:pt x="4568" y="3868"/>
                    <a:pt x="4505" y="3805"/>
                  </a:cubicBezTo>
                  <a:cubicBezTo>
                    <a:pt x="4379" y="3679"/>
                    <a:pt x="4379" y="3458"/>
                    <a:pt x="4505" y="3332"/>
                  </a:cubicBezTo>
                  <a:lnTo>
                    <a:pt x="5955" y="1883"/>
                  </a:lnTo>
                  <a:lnTo>
                    <a:pt x="7089" y="749"/>
                  </a:lnTo>
                  <a:cubicBezTo>
                    <a:pt x="7152" y="686"/>
                    <a:pt x="7239" y="654"/>
                    <a:pt x="7325" y="654"/>
                  </a:cubicBezTo>
                  <a:close/>
                  <a:moveTo>
                    <a:pt x="2808" y="5183"/>
                  </a:moveTo>
                  <a:cubicBezTo>
                    <a:pt x="2899" y="5183"/>
                    <a:pt x="2993" y="5207"/>
                    <a:pt x="3056" y="5254"/>
                  </a:cubicBezTo>
                  <a:cubicBezTo>
                    <a:pt x="3151" y="5380"/>
                    <a:pt x="3151" y="5632"/>
                    <a:pt x="3056" y="5726"/>
                  </a:cubicBezTo>
                  <a:lnTo>
                    <a:pt x="2048" y="6735"/>
                  </a:lnTo>
                  <a:cubicBezTo>
                    <a:pt x="2001" y="6782"/>
                    <a:pt x="1914" y="6805"/>
                    <a:pt x="1824" y="6805"/>
                  </a:cubicBezTo>
                  <a:cubicBezTo>
                    <a:pt x="1733" y="6805"/>
                    <a:pt x="1639" y="6782"/>
                    <a:pt x="1576" y="6735"/>
                  </a:cubicBezTo>
                  <a:cubicBezTo>
                    <a:pt x="1449" y="6609"/>
                    <a:pt x="1449" y="6357"/>
                    <a:pt x="1576" y="6262"/>
                  </a:cubicBezTo>
                  <a:lnTo>
                    <a:pt x="2584" y="5254"/>
                  </a:lnTo>
                  <a:cubicBezTo>
                    <a:pt x="2631" y="5207"/>
                    <a:pt x="2718" y="5183"/>
                    <a:pt x="2808" y="5183"/>
                  </a:cubicBezTo>
                  <a:close/>
                  <a:moveTo>
                    <a:pt x="3785" y="6167"/>
                  </a:moveTo>
                  <a:cubicBezTo>
                    <a:pt x="3875" y="6167"/>
                    <a:pt x="3970" y="6199"/>
                    <a:pt x="4033" y="6262"/>
                  </a:cubicBezTo>
                  <a:cubicBezTo>
                    <a:pt x="4159" y="6357"/>
                    <a:pt x="4159" y="6609"/>
                    <a:pt x="4033" y="6735"/>
                  </a:cubicBezTo>
                  <a:lnTo>
                    <a:pt x="3056" y="7711"/>
                  </a:lnTo>
                  <a:cubicBezTo>
                    <a:pt x="2993" y="7774"/>
                    <a:pt x="2899" y="7806"/>
                    <a:pt x="2808" y="7806"/>
                  </a:cubicBezTo>
                  <a:cubicBezTo>
                    <a:pt x="2718" y="7806"/>
                    <a:pt x="2631" y="7774"/>
                    <a:pt x="2584" y="7711"/>
                  </a:cubicBezTo>
                  <a:cubicBezTo>
                    <a:pt x="2395" y="7554"/>
                    <a:pt x="2395" y="7365"/>
                    <a:pt x="2584" y="7239"/>
                  </a:cubicBezTo>
                  <a:lnTo>
                    <a:pt x="3560" y="6262"/>
                  </a:lnTo>
                  <a:cubicBezTo>
                    <a:pt x="3608" y="6199"/>
                    <a:pt x="3694" y="6167"/>
                    <a:pt x="3785" y="6167"/>
                  </a:cubicBezTo>
                  <a:close/>
                  <a:moveTo>
                    <a:pt x="4730" y="7113"/>
                  </a:moveTo>
                  <a:cubicBezTo>
                    <a:pt x="4821" y="7113"/>
                    <a:pt x="4915" y="7144"/>
                    <a:pt x="4978" y="7207"/>
                  </a:cubicBezTo>
                  <a:cubicBezTo>
                    <a:pt x="5073" y="7302"/>
                    <a:pt x="5073" y="7554"/>
                    <a:pt x="4978" y="7680"/>
                  </a:cubicBezTo>
                  <a:lnTo>
                    <a:pt x="4001" y="8656"/>
                  </a:lnTo>
                  <a:cubicBezTo>
                    <a:pt x="3938" y="8719"/>
                    <a:pt x="3844" y="8751"/>
                    <a:pt x="3749" y="8751"/>
                  </a:cubicBezTo>
                  <a:cubicBezTo>
                    <a:pt x="3655" y="8751"/>
                    <a:pt x="3560" y="8719"/>
                    <a:pt x="3497" y="8656"/>
                  </a:cubicBezTo>
                  <a:cubicBezTo>
                    <a:pt x="3403" y="8530"/>
                    <a:pt x="3403" y="8310"/>
                    <a:pt x="3497" y="8184"/>
                  </a:cubicBezTo>
                  <a:lnTo>
                    <a:pt x="4505" y="7207"/>
                  </a:lnTo>
                  <a:cubicBezTo>
                    <a:pt x="4553" y="7144"/>
                    <a:pt x="4639" y="7113"/>
                    <a:pt x="4730" y="7113"/>
                  </a:cubicBezTo>
                  <a:close/>
                  <a:moveTo>
                    <a:pt x="4100" y="969"/>
                  </a:moveTo>
                  <a:cubicBezTo>
                    <a:pt x="4190" y="969"/>
                    <a:pt x="4285" y="1001"/>
                    <a:pt x="4348" y="1064"/>
                  </a:cubicBezTo>
                  <a:lnTo>
                    <a:pt x="5041" y="1725"/>
                  </a:lnTo>
                  <a:lnTo>
                    <a:pt x="3938" y="2828"/>
                  </a:lnTo>
                  <a:cubicBezTo>
                    <a:pt x="3560" y="3206"/>
                    <a:pt x="3560" y="3899"/>
                    <a:pt x="3938" y="4277"/>
                  </a:cubicBezTo>
                  <a:cubicBezTo>
                    <a:pt x="4143" y="4482"/>
                    <a:pt x="4411" y="4584"/>
                    <a:pt x="4675" y="4584"/>
                  </a:cubicBezTo>
                  <a:cubicBezTo>
                    <a:pt x="4939" y="4584"/>
                    <a:pt x="5199" y="4482"/>
                    <a:pt x="5388" y="4277"/>
                  </a:cubicBezTo>
                  <a:lnTo>
                    <a:pt x="6396" y="3332"/>
                  </a:lnTo>
                  <a:cubicBezTo>
                    <a:pt x="6443" y="3269"/>
                    <a:pt x="6530" y="3238"/>
                    <a:pt x="6620" y="3238"/>
                  </a:cubicBezTo>
                  <a:cubicBezTo>
                    <a:pt x="6711" y="3238"/>
                    <a:pt x="6805" y="3269"/>
                    <a:pt x="6868" y="3332"/>
                  </a:cubicBezTo>
                  <a:lnTo>
                    <a:pt x="10334" y="6735"/>
                  </a:lnTo>
                  <a:cubicBezTo>
                    <a:pt x="10491" y="6829"/>
                    <a:pt x="10491" y="7113"/>
                    <a:pt x="10365" y="7239"/>
                  </a:cubicBezTo>
                  <a:cubicBezTo>
                    <a:pt x="10302" y="7302"/>
                    <a:pt x="10216" y="7333"/>
                    <a:pt x="10129" y="7333"/>
                  </a:cubicBezTo>
                  <a:cubicBezTo>
                    <a:pt x="10042" y="7333"/>
                    <a:pt x="9956" y="7302"/>
                    <a:pt x="9893" y="7239"/>
                  </a:cubicBezTo>
                  <a:lnTo>
                    <a:pt x="8444" y="5789"/>
                  </a:lnTo>
                  <a:cubicBezTo>
                    <a:pt x="8381" y="5726"/>
                    <a:pt x="8286" y="5695"/>
                    <a:pt x="8195" y="5695"/>
                  </a:cubicBezTo>
                  <a:cubicBezTo>
                    <a:pt x="8105" y="5695"/>
                    <a:pt x="8018" y="5726"/>
                    <a:pt x="7971" y="5789"/>
                  </a:cubicBezTo>
                  <a:cubicBezTo>
                    <a:pt x="7845" y="5884"/>
                    <a:pt x="7845" y="6136"/>
                    <a:pt x="7971" y="6262"/>
                  </a:cubicBezTo>
                  <a:lnTo>
                    <a:pt x="9420" y="7711"/>
                  </a:lnTo>
                  <a:cubicBezTo>
                    <a:pt x="9546" y="7837"/>
                    <a:pt x="9546" y="8058"/>
                    <a:pt x="9420" y="8184"/>
                  </a:cubicBezTo>
                  <a:cubicBezTo>
                    <a:pt x="9357" y="8247"/>
                    <a:pt x="9271" y="8278"/>
                    <a:pt x="9184" y="8278"/>
                  </a:cubicBezTo>
                  <a:cubicBezTo>
                    <a:pt x="9097" y="8278"/>
                    <a:pt x="9011" y="8247"/>
                    <a:pt x="8948" y="8184"/>
                  </a:cubicBezTo>
                  <a:lnTo>
                    <a:pt x="7498" y="6735"/>
                  </a:lnTo>
                  <a:cubicBezTo>
                    <a:pt x="7435" y="6672"/>
                    <a:pt x="7341" y="6640"/>
                    <a:pt x="7250" y="6640"/>
                  </a:cubicBezTo>
                  <a:cubicBezTo>
                    <a:pt x="7160" y="6640"/>
                    <a:pt x="7073" y="6672"/>
                    <a:pt x="7026" y="6735"/>
                  </a:cubicBezTo>
                  <a:cubicBezTo>
                    <a:pt x="6900" y="6829"/>
                    <a:pt x="6900" y="7081"/>
                    <a:pt x="7026" y="7176"/>
                  </a:cubicBezTo>
                  <a:lnTo>
                    <a:pt x="8475" y="8656"/>
                  </a:lnTo>
                  <a:cubicBezTo>
                    <a:pt x="8601" y="8751"/>
                    <a:pt x="8601" y="9003"/>
                    <a:pt x="8475" y="9129"/>
                  </a:cubicBezTo>
                  <a:cubicBezTo>
                    <a:pt x="8412" y="9176"/>
                    <a:pt x="8325" y="9200"/>
                    <a:pt x="8239" y="9200"/>
                  </a:cubicBezTo>
                  <a:cubicBezTo>
                    <a:pt x="8152" y="9200"/>
                    <a:pt x="8066" y="9176"/>
                    <a:pt x="8003" y="9129"/>
                  </a:cubicBezTo>
                  <a:lnTo>
                    <a:pt x="6459" y="7648"/>
                  </a:lnTo>
                  <a:cubicBezTo>
                    <a:pt x="6270" y="7459"/>
                    <a:pt x="6018" y="7396"/>
                    <a:pt x="5797" y="7396"/>
                  </a:cubicBezTo>
                  <a:cubicBezTo>
                    <a:pt x="5797" y="7144"/>
                    <a:pt x="5671" y="6924"/>
                    <a:pt x="5482" y="6735"/>
                  </a:cubicBezTo>
                  <a:cubicBezTo>
                    <a:pt x="5293" y="6514"/>
                    <a:pt x="5041" y="6451"/>
                    <a:pt x="4821" y="6388"/>
                  </a:cubicBezTo>
                  <a:cubicBezTo>
                    <a:pt x="4821" y="6167"/>
                    <a:pt x="4694" y="5947"/>
                    <a:pt x="4505" y="5726"/>
                  </a:cubicBezTo>
                  <a:cubicBezTo>
                    <a:pt x="4285" y="5537"/>
                    <a:pt x="4064" y="5474"/>
                    <a:pt x="3812" y="5411"/>
                  </a:cubicBezTo>
                  <a:cubicBezTo>
                    <a:pt x="3812" y="5191"/>
                    <a:pt x="3718" y="4939"/>
                    <a:pt x="3497" y="4750"/>
                  </a:cubicBezTo>
                  <a:cubicBezTo>
                    <a:pt x="3308" y="4561"/>
                    <a:pt x="3048" y="4466"/>
                    <a:pt x="2785" y="4466"/>
                  </a:cubicBezTo>
                  <a:cubicBezTo>
                    <a:pt x="2521" y="4466"/>
                    <a:pt x="2253" y="4561"/>
                    <a:pt x="2048" y="4750"/>
                  </a:cubicBezTo>
                  <a:lnTo>
                    <a:pt x="1544" y="5254"/>
                  </a:lnTo>
                  <a:lnTo>
                    <a:pt x="819" y="4561"/>
                  </a:lnTo>
                  <a:cubicBezTo>
                    <a:pt x="725" y="4435"/>
                    <a:pt x="725" y="4183"/>
                    <a:pt x="819" y="4088"/>
                  </a:cubicBezTo>
                  <a:lnTo>
                    <a:pt x="3875" y="1064"/>
                  </a:lnTo>
                  <a:cubicBezTo>
                    <a:pt x="3923" y="1001"/>
                    <a:pt x="4009" y="969"/>
                    <a:pt x="4100" y="969"/>
                  </a:cubicBezTo>
                  <a:close/>
                  <a:moveTo>
                    <a:pt x="5718" y="8089"/>
                  </a:moveTo>
                  <a:cubicBezTo>
                    <a:pt x="5805" y="8089"/>
                    <a:pt x="5892" y="8121"/>
                    <a:pt x="5955" y="8184"/>
                  </a:cubicBezTo>
                  <a:cubicBezTo>
                    <a:pt x="6081" y="8310"/>
                    <a:pt x="6081" y="8530"/>
                    <a:pt x="5955" y="8656"/>
                  </a:cubicBezTo>
                  <a:lnTo>
                    <a:pt x="4978" y="9633"/>
                  </a:lnTo>
                  <a:cubicBezTo>
                    <a:pt x="4915" y="9696"/>
                    <a:pt x="4821" y="9728"/>
                    <a:pt x="4730" y="9728"/>
                  </a:cubicBezTo>
                  <a:cubicBezTo>
                    <a:pt x="4639" y="9728"/>
                    <a:pt x="4553" y="9696"/>
                    <a:pt x="4505" y="9633"/>
                  </a:cubicBezTo>
                  <a:cubicBezTo>
                    <a:pt x="4379" y="9507"/>
                    <a:pt x="4379" y="9286"/>
                    <a:pt x="4505" y="9160"/>
                  </a:cubicBezTo>
                  <a:lnTo>
                    <a:pt x="5482" y="8184"/>
                  </a:lnTo>
                  <a:cubicBezTo>
                    <a:pt x="5545" y="8121"/>
                    <a:pt x="5632" y="8089"/>
                    <a:pt x="5718" y="8089"/>
                  </a:cubicBezTo>
                  <a:close/>
                  <a:moveTo>
                    <a:pt x="6616" y="8877"/>
                  </a:moveTo>
                  <a:lnTo>
                    <a:pt x="7467" y="9665"/>
                  </a:lnTo>
                  <a:cubicBezTo>
                    <a:pt x="7593" y="9759"/>
                    <a:pt x="7593" y="9980"/>
                    <a:pt x="7435" y="10106"/>
                  </a:cubicBezTo>
                  <a:cubicBezTo>
                    <a:pt x="7388" y="10169"/>
                    <a:pt x="7286" y="10200"/>
                    <a:pt x="7179" y="10200"/>
                  </a:cubicBezTo>
                  <a:cubicBezTo>
                    <a:pt x="7073" y="10200"/>
                    <a:pt x="6963" y="10169"/>
                    <a:pt x="6900" y="10106"/>
                  </a:cubicBezTo>
                  <a:lnTo>
                    <a:pt x="6207" y="9412"/>
                  </a:lnTo>
                  <a:lnTo>
                    <a:pt x="6427" y="9160"/>
                  </a:lnTo>
                  <a:cubicBezTo>
                    <a:pt x="6522" y="9097"/>
                    <a:pt x="6585" y="8971"/>
                    <a:pt x="6616" y="8877"/>
                  </a:cubicBezTo>
                  <a:close/>
                  <a:moveTo>
                    <a:pt x="7309" y="0"/>
                  </a:moveTo>
                  <a:cubicBezTo>
                    <a:pt x="7042" y="0"/>
                    <a:pt x="6774" y="103"/>
                    <a:pt x="6585" y="308"/>
                  </a:cubicBezTo>
                  <a:lnTo>
                    <a:pt x="5608" y="1284"/>
                  </a:lnTo>
                  <a:lnTo>
                    <a:pt x="4852" y="560"/>
                  </a:lnTo>
                  <a:cubicBezTo>
                    <a:pt x="4656" y="394"/>
                    <a:pt x="4409" y="307"/>
                    <a:pt x="4163" y="307"/>
                  </a:cubicBezTo>
                  <a:cubicBezTo>
                    <a:pt x="3897" y="307"/>
                    <a:pt x="3631" y="409"/>
                    <a:pt x="3434" y="623"/>
                  </a:cubicBezTo>
                  <a:lnTo>
                    <a:pt x="410" y="3647"/>
                  </a:lnTo>
                  <a:cubicBezTo>
                    <a:pt x="0" y="4025"/>
                    <a:pt x="0" y="4718"/>
                    <a:pt x="410" y="5096"/>
                  </a:cubicBezTo>
                  <a:lnTo>
                    <a:pt x="1103" y="5821"/>
                  </a:lnTo>
                  <a:cubicBezTo>
                    <a:pt x="725" y="6199"/>
                    <a:pt x="725" y="6829"/>
                    <a:pt x="1103" y="7239"/>
                  </a:cubicBezTo>
                  <a:cubicBezTo>
                    <a:pt x="1292" y="7428"/>
                    <a:pt x="1544" y="7491"/>
                    <a:pt x="1765" y="7554"/>
                  </a:cubicBezTo>
                  <a:cubicBezTo>
                    <a:pt x="1765" y="7774"/>
                    <a:pt x="1891" y="8026"/>
                    <a:pt x="2080" y="8215"/>
                  </a:cubicBezTo>
                  <a:cubicBezTo>
                    <a:pt x="2300" y="8404"/>
                    <a:pt x="2521" y="8499"/>
                    <a:pt x="2773" y="8530"/>
                  </a:cubicBezTo>
                  <a:cubicBezTo>
                    <a:pt x="2773" y="8751"/>
                    <a:pt x="2867" y="9003"/>
                    <a:pt x="3088" y="9192"/>
                  </a:cubicBezTo>
                  <a:cubicBezTo>
                    <a:pt x="3277" y="9381"/>
                    <a:pt x="3497" y="9475"/>
                    <a:pt x="3749" y="9507"/>
                  </a:cubicBezTo>
                  <a:cubicBezTo>
                    <a:pt x="3749" y="9759"/>
                    <a:pt x="3875" y="9980"/>
                    <a:pt x="4064" y="10169"/>
                  </a:cubicBezTo>
                  <a:cubicBezTo>
                    <a:pt x="4253" y="10373"/>
                    <a:pt x="4521" y="10476"/>
                    <a:pt x="4789" y="10476"/>
                  </a:cubicBezTo>
                  <a:cubicBezTo>
                    <a:pt x="5057" y="10476"/>
                    <a:pt x="5325" y="10373"/>
                    <a:pt x="5514" y="10169"/>
                  </a:cubicBezTo>
                  <a:lnTo>
                    <a:pt x="5766" y="9948"/>
                  </a:lnTo>
                  <a:lnTo>
                    <a:pt x="6459" y="10673"/>
                  </a:lnTo>
                  <a:cubicBezTo>
                    <a:pt x="6664" y="10862"/>
                    <a:pt x="6939" y="10956"/>
                    <a:pt x="7219" y="10956"/>
                  </a:cubicBezTo>
                  <a:cubicBezTo>
                    <a:pt x="7498" y="10956"/>
                    <a:pt x="7782" y="10862"/>
                    <a:pt x="8003" y="10673"/>
                  </a:cubicBezTo>
                  <a:cubicBezTo>
                    <a:pt x="8192" y="10452"/>
                    <a:pt x="8286" y="10232"/>
                    <a:pt x="8318" y="9980"/>
                  </a:cubicBezTo>
                  <a:cubicBezTo>
                    <a:pt x="8538" y="9980"/>
                    <a:pt x="8790" y="9885"/>
                    <a:pt x="8979" y="9665"/>
                  </a:cubicBezTo>
                  <a:cubicBezTo>
                    <a:pt x="9168" y="9475"/>
                    <a:pt x="9263" y="9255"/>
                    <a:pt x="9294" y="9003"/>
                  </a:cubicBezTo>
                  <a:cubicBezTo>
                    <a:pt x="9546" y="9003"/>
                    <a:pt x="9767" y="8877"/>
                    <a:pt x="9956" y="8688"/>
                  </a:cubicBezTo>
                  <a:cubicBezTo>
                    <a:pt x="10176" y="8499"/>
                    <a:pt x="10239" y="8247"/>
                    <a:pt x="10271" y="8026"/>
                  </a:cubicBezTo>
                  <a:cubicBezTo>
                    <a:pt x="10523" y="8026"/>
                    <a:pt x="10743" y="7900"/>
                    <a:pt x="10964" y="7711"/>
                  </a:cubicBezTo>
                  <a:cubicBezTo>
                    <a:pt x="11342" y="7302"/>
                    <a:pt x="11342" y="6640"/>
                    <a:pt x="10964" y="6262"/>
                  </a:cubicBezTo>
                  <a:lnTo>
                    <a:pt x="10680" y="5978"/>
                  </a:lnTo>
                  <a:lnTo>
                    <a:pt x="11594" y="5065"/>
                  </a:lnTo>
                  <a:cubicBezTo>
                    <a:pt x="11909" y="4687"/>
                    <a:pt x="11909" y="4057"/>
                    <a:pt x="11468" y="3647"/>
                  </a:cubicBezTo>
                  <a:lnTo>
                    <a:pt x="8034" y="308"/>
                  </a:lnTo>
                  <a:cubicBezTo>
                    <a:pt x="7845" y="103"/>
                    <a:pt x="7577" y="0"/>
                    <a:pt x="7309" y="0"/>
                  </a:cubicBezTo>
                  <a:close/>
                </a:path>
              </a:pathLst>
            </a:custGeom>
            <a:solidFill>
              <a:srgbClr val="6D41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4C68D7FC-D162-A433-7A9E-6A3EEE6F6BA4}"/>
              </a:ext>
            </a:extLst>
          </p:cNvPr>
          <p:cNvSpPr txBox="1"/>
          <p:nvPr/>
        </p:nvSpPr>
        <p:spPr>
          <a:xfrm>
            <a:off x="1479414" y="1426959"/>
            <a:ext cx="8240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3A3F978-2E6C-E01C-16FD-EB372DB065C9}"/>
              </a:ext>
            </a:extLst>
          </p:cNvPr>
          <p:cNvSpPr txBox="1"/>
          <p:nvPr/>
        </p:nvSpPr>
        <p:spPr>
          <a:xfrm>
            <a:off x="7912178" y="2611226"/>
            <a:ext cx="1883100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018CA49-7EEB-60B0-B139-ACA7EBA221F0}"/>
              </a:ext>
            </a:extLst>
          </p:cNvPr>
          <p:cNvSpPr txBox="1"/>
          <p:nvPr/>
        </p:nvSpPr>
        <p:spPr>
          <a:xfrm>
            <a:off x="7939248" y="4562715"/>
            <a:ext cx="1883100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87AD72A-9576-4DDE-4056-A620B2955CA9}"/>
              </a:ext>
            </a:extLst>
          </p:cNvPr>
          <p:cNvSpPr txBox="1"/>
          <p:nvPr/>
        </p:nvSpPr>
        <p:spPr>
          <a:xfrm>
            <a:off x="1356442" y="2618734"/>
            <a:ext cx="1883100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D843EB0-B296-2AB6-BD9A-86CC4498131F}"/>
              </a:ext>
            </a:extLst>
          </p:cNvPr>
          <p:cNvSpPr txBox="1"/>
          <p:nvPr/>
        </p:nvSpPr>
        <p:spPr>
          <a:xfrm>
            <a:off x="1383512" y="4570223"/>
            <a:ext cx="1883100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575770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3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9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6D1007-DBE7-5CE4-5019-A1B842DA9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3399-8A71-4E0E-AD79-AC68DD298D8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AA7ECB6E-0EFA-01F2-7295-A30D727D2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2555" y="140718"/>
            <a:ext cx="829686" cy="8296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1D5A1-E1A9-731A-EA70-7216F938BCFC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551" y="414240"/>
            <a:ext cx="310773" cy="263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1A3E46-DFCD-BDC7-6BB5-438A5470F2BF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380" y="4993059"/>
            <a:ext cx="329746" cy="329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3503BA-BA98-B1EC-AF76-B57CD477AA2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4632" y="1954862"/>
            <a:ext cx="415242" cy="415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C7ECDF-0ABE-AC95-0E33-32DD6782AB79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3320" y="2787392"/>
            <a:ext cx="317866" cy="3178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F33EFA-8EFC-09F3-1199-653687CD63DF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157" y="3522546"/>
            <a:ext cx="314192" cy="314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C000FB-4693-E862-32AE-E414A4467590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1381" y="4254026"/>
            <a:ext cx="321745" cy="3217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39ABEC-6A6B-7537-7135-B099F5CE84A5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94" y="5740095"/>
            <a:ext cx="269119" cy="26911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F3CC621-59FF-D7A0-771E-24DAF77F697A}"/>
              </a:ext>
            </a:extLst>
          </p:cNvPr>
          <p:cNvCxnSpPr>
            <a:cxnSpLocks/>
          </p:cNvCxnSpPr>
          <p:nvPr/>
        </p:nvCxnSpPr>
        <p:spPr>
          <a:xfrm>
            <a:off x="11546006" y="2578748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179E458-32EC-75F2-D360-6BC50BEC8C28}"/>
              </a:ext>
            </a:extLst>
          </p:cNvPr>
          <p:cNvCxnSpPr>
            <a:cxnSpLocks/>
          </p:cNvCxnSpPr>
          <p:nvPr/>
        </p:nvCxnSpPr>
        <p:spPr>
          <a:xfrm>
            <a:off x="11546006" y="331390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CC2748C-BAAE-0DB0-3AC1-83FBB516A1D4}"/>
              </a:ext>
            </a:extLst>
          </p:cNvPr>
          <p:cNvCxnSpPr>
            <a:cxnSpLocks/>
          </p:cNvCxnSpPr>
          <p:nvPr/>
        </p:nvCxnSpPr>
        <p:spPr>
          <a:xfrm>
            <a:off x="11546006" y="404538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70BABF-B4C6-4DED-2CBA-F20DF9EFEAC3}"/>
              </a:ext>
            </a:extLst>
          </p:cNvPr>
          <p:cNvCxnSpPr>
            <a:cxnSpLocks/>
          </p:cNvCxnSpPr>
          <p:nvPr/>
        </p:nvCxnSpPr>
        <p:spPr>
          <a:xfrm>
            <a:off x="11546006" y="4784415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14F10EE-9012-C8B0-0003-B78B80389816}"/>
              </a:ext>
            </a:extLst>
          </p:cNvPr>
          <p:cNvCxnSpPr>
            <a:cxnSpLocks/>
          </p:cNvCxnSpPr>
          <p:nvPr/>
        </p:nvCxnSpPr>
        <p:spPr>
          <a:xfrm>
            <a:off x="11546006" y="5531449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A773679-9083-BD95-A168-869AF8585376}"/>
              </a:ext>
            </a:extLst>
          </p:cNvPr>
          <p:cNvSpPr txBox="1"/>
          <p:nvPr/>
        </p:nvSpPr>
        <p:spPr>
          <a:xfrm>
            <a:off x="8711147" y="392546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اول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D7A783-2E69-94AD-20BA-ACD2DC664B2D}"/>
              </a:ext>
            </a:extLst>
          </p:cNvPr>
          <p:cNvSpPr txBox="1"/>
          <p:nvPr/>
        </p:nvSpPr>
        <p:spPr>
          <a:xfrm>
            <a:off x="7236459" y="392546"/>
            <a:ext cx="1474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دوم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089172-00E1-797E-1AF1-C73AA366D010}"/>
              </a:ext>
            </a:extLst>
          </p:cNvPr>
          <p:cNvSpPr txBox="1"/>
          <p:nvPr/>
        </p:nvSpPr>
        <p:spPr>
          <a:xfrm>
            <a:off x="5635925" y="402239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سوم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669501-7048-F767-6545-C3F913F6063B}"/>
              </a:ext>
            </a:extLst>
          </p:cNvPr>
          <p:cNvSpPr txBox="1"/>
          <p:nvPr/>
        </p:nvSpPr>
        <p:spPr>
          <a:xfrm>
            <a:off x="4068983" y="381116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چهارم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106A15-B063-6166-A718-B0B9093DF5C6}"/>
              </a:ext>
            </a:extLst>
          </p:cNvPr>
          <p:cNvSpPr txBox="1"/>
          <p:nvPr/>
        </p:nvSpPr>
        <p:spPr>
          <a:xfrm>
            <a:off x="2502041" y="392002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پنجم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4153553-44DD-AE65-E6AD-26AAA855ECA5}"/>
              </a:ext>
            </a:extLst>
          </p:cNvPr>
          <p:cNvSpPr txBox="1"/>
          <p:nvPr/>
        </p:nvSpPr>
        <p:spPr>
          <a:xfrm>
            <a:off x="901506" y="414422"/>
            <a:ext cx="1477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ششم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8BD0C49-6F6D-59BF-B801-4ECD1B68395E}"/>
              </a:ext>
            </a:extLst>
          </p:cNvPr>
          <p:cNvGrpSpPr/>
          <p:nvPr/>
        </p:nvGrpSpPr>
        <p:grpSpPr>
          <a:xfrm>
            <a:off x="3110346" y="2463183"/>
            <a:ext cx="5293901" cy="2699194"/>
            <a:chOff x="3110346" y="2463183"/>
            <a:chExt cx="5293901" cy="2699194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E47B061-B799-5714-9BE8-098604D85B5E}"/>
                </a:ext>
              </a:extLst>
            </p:cNvPr>
            <p:cNvGrpSpPr/>
            <p:nvPr/>
          </p:nvGrpSpPr>
          <p:grpSpPr>
            <a:xfrm>
              <a:off x="3110346" y="2463183"/>
              <a:ext cx="5293901" cy="2398095"/>
              <a:chOff x="3110346" y="2463183"/>
              <a:chExt cx="5293901" cy="2398095"/>
            </a:xfrm>
          </p:grpSpPr>
          <p:grpSp>
            <p:nvGrpSpPr>
              <p:cNvPr id="23" name="Graphic 25">
                <a:extLst>
                  <a:ext uri="{FF2B5EF4-FFF2-40B4-BE49-F238E27FC236}">
                    <a16:creationId xmlns:a16="http://schemas.microsoft.com/office/drawing/2014/main" id="{716F0ED0-5CC3-B83E-4740-F082D67C6A73}"/>
                  </a:ext>
                </a:extLst>
              </p:cNvPr>
              <p:cNvGrpSpPr/>
              <p:nvPr/>
            </p:nvGrpSpPr>
            <p:grpSpPr>
              <a:xfrm>
                <a:off x="4753298" y="2463183"/>
                <a:ext cx="1998932" cy="1003120"/>
                <a:chOff x="4758132" y="3185134"/>
                <a:chExt cx="1953291" cy="980217"/>
              </a:xfrm>
            </p:grpSpPr>
            <p:grpSp>
              <p:nvGrpSpPr>
                <p:cNvPr id="59" name="Graphic 25">
                  <a:extLst>
                    <a:ext uri="{FF2B5EF4-FFF2-40B4-BE49-F238E27FC236}">
                      <a16:creationId xmlns:a16="http://schemas.microsoft.com/office/drawing/2014/main" id="{2D8B7332-F746-FD7C-1D0F-054AA61733BF}"/>
                    </a:ext>
                  </a:extLst>
                </p:cNvPr>
                <p:cNvGrpSpPr/>
                <p:nvPr/>
              </p:nvGrpSpPr>
              <p:grpSpPr>
                <a:xfrm>
                  <a:off x="4783754" y="3209899"/>
                  <a:ext cx="1910905" cy="955452"/>
                  <a:chOff x="4783754" y="3209899"/>
                  <a:chExt cx="1910905" cy="955452"/>
                </a:xfrm>
                <a:noFill/>
              </p:grpSpPr>
              <p:sp>
                <p:nvSpPr>
                  <p:cNvPr id="66" name="Freeform: Shape 65">
                    <a:extLst>
                      <a:ext uri="{FF2B5EF4-FFF2-40B4-BE49-F238E27FC236}">
                        <a16:creationId xmlns:a16="http://schemas.microsoft.com/office/drawing/2014/main" id="{11249829-B79C-1FC1-62CF-528A98BE8F3A}"/>
                      </a:ext>
                    </a:extLst>
                  </p:cNvPr>
                  <p:cNvSpPr/>
                  <p:nvPr/>
                </p:nvSpPr>
                <p:spPr>
                  <a:xfrm>
                    <a:off x="4783754" y="3209899"/>
                    <a:ext cx="146018" cy="507968"/>
                  </a:xfrm>
                  <a:custGeom>
                    <a:avLst/>
                    <a:gdLst>
                      <a:gd name="connsiteX0" fmla="*/ 146018 w 146018"/>
                      <a:gd name="connsiteY0" fmla="*/ 507968 h 507968"/>
                      <a:gd name="connsiteX1" fmla="*/ 0 w 146018"/>
                      <a:gd name="connsiteY1" fmla="*/ 0 h 507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46018" h="507968">
                        <a:moveTo>
                          <a:pt x="146018" y="507968"/>
                        </a:moveTo>
                        <a:cubicBezTo>
                          <a:pt x="53530" y="360807"/>
                          <a:pt x="0" y="186690"/>
                          <a:pt x="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6D41FA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7" name="Freeform: Shape 66">
                    <a:extLst>
                      <a:ext uri="{FF2B5EF4-FFF2-40B4-BE49-F238E27FC236}">
                        <a16:creationId xmlns:a16="http://schemas.microsoft.com/office/drawing/2014/main" id="{CE4A931C-C4CB-3E2C-0E25-8F689F24B931}"/>
                      </a:ext>
                    </a:extLst>
                  </p:cNvPr>
                  <p:cNvSpPr/>
                  <p:nvPr/>
                </p:nvSpPr>
                <p:spPr>
                  <a:xfrm>
                    <a:off x="4929772" y="3717867"/>
                    <a:ext cx="423957" cy="366617"/>
                  </a:xfrm>
                  <a:custGeom>
                    <a:avLst/>
                    <a:gdLst>
                      <a:gd name="connsiteX0" fmla="*/ 423958 w 423957"/>
                      <a:gd name="connsiteY0" fmla="*/ 366617 h 366617"/>
                      <a:gd name="connsiteX1" fmla="*/ 0 w 423957"/>
                      <a:gd name="connsiteY1" fmla="*/ 0 h 366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23957" h="366617">
                        <a:moveTo>
                          <a:pt x="423958" y="366617"/>
                        </a:moveTo>
                        <a:cubicBezTo>
                          <a:pt x="248698" y="289274"/>
                          <a:pt x="101060" y="160782"/>
                          <a:pt x="0" y="0"/>
                        </a:cubicBezTo>
                      </a:path>
                    </a:pathLst>
                  </a:custGeom>
                  <a:noFill/>
                  <a:ln w="28575" cap="flat">
                    <a:solidFill>
                      <a:srgbClr val="6D41FA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8" name="Freeform: Shape 67">
                    <a:extLst>
                      <a:ext uri="{FF2B5EF4-FFF2-40B4-BE49-F238E27FC236}">
                        <a16:creationId xmlns:a16="http://schemas.microsoft.com/office/drawing/2014/main" id="{634441F3-0A07-640D-47E5-CEE16F14BC07}"/>
                      </a:ext>
                    </a:extLst>
                  </p:cNvPr>
                  <p:cNvSpPr/>
                  <p:nvPr/>
                </p:nvSpPr>
                <p:spPr>
                  <a:xfrm>
                    <a:off x="5353730" y="4082103"/>
                    <a:ext cx="776192" cy="83248"/>
                  </a:xfrm>
                  <a:custGeom>
                    <a:avLst/>
                    <a:gdLst>
                      <a:gd name="connsiteX0" fmla="*/ 776192 w 776192"/>
                      <a:gd name="connsiteY0" fmla="*/ 0 h 83248"/>
                      <a:gd name="connsiteX1" fmla="*/ 385477 w 776192"/>
                      <a:gd name="connsiteY1" fmla="*/ 83248 h 83248"/>
                      <a:gd name="connsiteX2" fmla="*/ 0 w 776192"/>
                      <a:gd name="connsiteY2" fmla="*/ 2286 h 832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776192" h="83248">
                        <a:moveTo>
                          <a:pt x="776192" y="0"/>
                        </a:moveTo>
                        <a:cubicBezTo>
                          <a:pt x="656939" y="53530"/>
                          <a:pt x="524637" y="83248"/>
                          <a:pt x="385477" y="83248"/>
                        </a:cubicBezTo>
                        <a:cubicBezTo>
                          <a:pt x="248317" y="83248"/>
                          <a:pt x="117920" y="54388"/>
                          <a:pt x="0" y="2286"/>
                        </a:cubicBezTo>
                      </a:path>
                    </a:pathLst>
                  </a:custGeom>
                  <a:noFill/>
                  <a:ln w="57150" cap="flat">
                    <a:solidFill>
                      <a:srgbClr val="6D41FA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9" name="Freeform: Shape 68">
                    <a:extLst>
                      <a:ext uri="{FF2B5EF4-FFF2-40B4-BE49-F238E27FC236}">
                        <a16:creationId xmlns:a16="http://schemas.microsoft.com/office/drawing/2014/main" id="{04322117-4969-871B-5DCD-1777FC7E2EEA}"/>
                      </a:ext>
                    </a:extLst>
                  </p:cNvPr>
                  <p:cNvSpPr/>
                  <p:nvPr/>
                </p:nvSpPr>
                <p:spPr>
                  <a:xfrm>
                    <a:off x="6129922" y="3729678"/>
                    <a:ext cx="411194" cy="352520"/>
                  </a:xfrm>
                  <a:custGeom>
                    <a:avLst/>
                    <a:gdLst>
                      <a:gd name="connsiteX0" fmla="*/ 411194 w 411194"/>
                      <a:gd name="connsiteY0" fmla="*/ 0 h 352520"/>
                      <a:gd name="connsiteX1" fmla="*/ 0 w 411194"/>
                      <a:gd name="connsiteY1" fmla="*/ 352520 h 3525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411194" h="352520">
                        <a:moveTo>
                          <a:pt x="411194" y="0"/>
                        </a:moveTo>
                        <a:cubicBezTo>
                          <a:pt x="311372" y="153638"/>
                          <a:pt x="168688" y="276797"/>
                          <a:pt x="0" y="352520"/>
                        </a:cubicBezTo>
                      </a:path>
                    </a:pathLst>
                  </a:custGeom>
                  <a:noFill/>
                  <a:ln w="47625" cap="flat">
                    <a:solidFill>
                      <a:srgbClr val="6D41FA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0" name="Freeform: Shape 69">
                    <a:extLst>
                      <a:ext uri="{FF2B5EF4-FFF2-40B4-BE49-F238E27FC236}">
                        <a16:creationId xmlns:a16="http://schemas.microsoft.com/office/drawing/2014/main" id="{E3FB30E7-9C7E-0F90-BE8C-67FCC742A1EF}"/>
                      </a:ext>
                    </a:extLst>
                  </p:cNvPr>
                  <p:cNvSpPr/>
                  <p:nvPr/>
                </p:nvSpPr>
                <p:spPr>
                  <a:xfrm>
                    <a:off x="6541116" y="3209899"/>
                    <a:ext cx="153542" cy="519683"/>
                  </a:xfrm>
                  <a:custGeom>
                    <a:avLst/>
                    <a:gdLst>
                      <a:gd name="connsiteX0" fmla="*/ 153543 w 153542"/>
                      <a:gd name="connsiteY0" fmla="*/ 0 h 519683"/>
                      <a:gd name="connsiteX1" fmla="*/ 0 w 153542"/>
                      <a:gd name="connsiteY1" fmla="*/ 519684 h 5196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153542" h="519683">
                        <a:moveTo>
                          <a:pt x="153543" y="0"/>
                        </a:moveTo>
                        <a:cubicBezTo>
                          <a:pt x="153543" y="191643"/>
                          <a:pt x="97155" y="370142"/>
                          <a:pt x="0" y="519684"/>
                        </a:cubicBezTo>
                      </a:path>
                    </a:pathLst>
                  </a:custGeom>
                  <a:noFill/>
                  <a:ln w="9525" cap="flat">
                    <a:solidFill>
                      <a:srgbClr val="6D41FA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CC26709D-CB40-1279-50E9-59A52A4328A9}"/>
                    </a:ext>
                  </a:extLst>
                </p:cNvPr>
                <p:cNvSpPr/>
                <p:nvPr/>
              </p:nvSpPr>
              <p:spPr>
                <a:xfrm>
                  <a:off x="6677705" y="3193325"/>
                  <a:ext cx="33718" cy="33718"/>
                </a:xfrm>
                <a:custGeom>
                  <a:avLst/>
                  <a:gdLst>
                    <a:gd name="connsiteX0" fmla="*/ 33719 w 33718"/>
                    <a:gd name="connsiteY0" fmla="*/ 16859 h 33718"/>
                    <a:gd name="connsiteX1" fmla="*/ 16859 w 33718"/>
                    <a:gd name="connsiteY1" fmla="*/ 33719 h 33718"/>
                    <a:gd name="connsiteX2" fmla="*/ 0 w 33718"/>
                    <a:gd name="connsiteY2" fmla="*/ 16859 h 33718"/>
                    <a:gd name="connsiteX3" fmla="*/ 16859 w 33718"/>
                    <a:gd name="connsiteY3" fmla="*/ 0 h 33718"/>
                    <a:gd name="connsiteX4" fmla="*/ 33719 w 33718"/>
                    <a:gd name="connsiteY4" fmla="*/ 16859 h 33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718" h="33718">
                      <a:moveTo>
                        <a:pt x="33719" y="16859"/>
                      </a:moveTo>
                      <a:cubicBezTo>
                        <a:pt x="33719" y="26194"/>
                        <a:pt x="26194" y="33719"/>
                        <a:pt x="16859" y="33719"/>
                      </a:cubicBezTo>
                      <a:cubicBezTo>
                        <a:pt x="7525" y="33719"/>
                        <a:pt x="0" y="26194"/>
                        <a:pt x="0" y="16859"/>
                      </a:cubicBezTo>
                      <a:cubicBezTo>
                        <a:pt x="0" y="7525"/>
                        <a:pt x="7525" y="0"/>
                        <a:pt x="16859" y="0"/>
                      </a:cubicBezTo>
                      <a:cubicBezTo>
                        <a:pt x="26194" y="0"/>
                        <a:pt x="33719" y="7525"/>
                        <a:pt x="33719" y="16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solidFill>
                    <a:srgbClr val="6D41FA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6B7AB39D-CB41-DF66-3241-0B28D430DECE}"/>
                    </a:ext>
                  </a:extLst>
                </p:cNvPr>
                <p:cNvSpPr/>
                <p:nvPr/>
              </p:nvSpPr>
              <p:spPr>
                <a:xfrm>
                  <a:off x="4758132" y="3185134"/>
                  <a:ext cx="50101" cy="50101"/>
                </a:xfrm>
                <a:custGeom>
                  <a:avLst/>
                  <a:gdLst>
                    <a:gd name="connsiteX0" fmla="*/ 50101 w 50101"/>
                    <a:gd name="connsiteY0" fmla="*/ 25051 h 50101"/>
                    <a:gd name="connsiteX1" fmla="*/ 25051 w 50101"/>
                    <a:gd name="connsiteY1" fmla="*/ 50102 h 50101"/>
                    <a:gd name="connsiteX2" fmla="*/ 0 w 50101"/>
                    <a:gd name="connsiteY2" fmla="*/ 25051 h 50101"/>
                    <a:gd name="connsiteX3" fmla="*/ 25051 w 50101"/>
                    <a:gd name="connsiteY3" fmla="*/ 0 h 50101"/>
                    <a:gd name="connsiteX4" fmla="*/ 50101 w 50101"/>
                    <a:gd name="connsiteY4" fmla="*/ 25051 h 50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101" h="50101">
                      <a:moveTo>
                        <a:pt x="50101" y="25051"/>
                      </a:moveTo>
                      <a:cubicBezTo>
                        <a:pt x="50101" y="38862"/>
                        <a:pt x="38862" y="50102"/>
                        <a:pt x="25051" y="50102"/>
                      </a:cubicBezTo>
                      <a:cubicBezTo>
                        <a:pt x="11239" y="50102"/>
                        <a:pt x="0" y="38862"/>
                        <a:pt x="0" y="25051"/>
                      </a:cubicBezTo>
                      <a:cubicBezTo>
                        <a:pt x="0" y="11240"/>
                        <a:pt x="11239" y="0"/>
                        <a:pt x="25051" y="0"/>
                      </a:cubicBezTo>
                      <a:cubicBezTo>
                        <a:pt x="38862" y="0"/>
                        <a:pt x="50101" y="11144"/>
                        <a:pt x="50101" y="25051"/>
                      </a:cubicBezTo>
                      <a:close/>
                    </a:path>
                  </a:pathLst>
                </a:custGeom>
                <a:solidFill>
                  <a:srgbClr val="FE9700"/>
                </a:solidFill>
                <a:ln w="9525" cap="flat">
                  <a:solidFill>
                    <a:srgbClr val="6D41FA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85C21961-6FBE-23FC-21CC-74F416CE0C9C}"/>
                    </a:ext>
                  </a:extLst>
                </p:cNvPr>
                <p:cNvSpPr/>
                <p:nvPr/>
              </p:nvSpPr>
              <p:spPr>
                <a:xfrm>
                  <a:off x="6507207" y="3695674"/>
                  <a:ext cx="68199" cy="68199"/>
                </a:xfrm>
                <a:custGeom>
                  <a:avLst/>
                  <a:gdLst>
                    <a:gd name="connsiteX0" fmla="*/ 68199 w 68199"/>
                    <a:gd name="connsiteY0" fmla="*/ 34100 h 68199"/>
                    <a:gd name="connsiteX1" fmla="*/ 34100 w 68199"/>
                    <a:gd name="connsiteY1" fmla="*/ 68199 h 68199"/>
                    <a:gd name="connsiteX2" fmla="*/ 0 w 68199"/>
                    <a:gd name="connsiteY2" fmla="*/ 34100 h 68199"/>
                    <a:gd name="connsiteX3" fmla="*/ 34100 w 68199"/>
                    <a:gd name="connsiteY3" fmla="*/ 0 h 68199"/>
                    <a:gd name="connsiteX4" fmla="*/ 68199 w 68199"/>
                    <a:gd name="connsiteY4" fmla="*/ 34100 h 68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199" h="68199">
                      <a:moveTo>
                        <a:pt x="68199" y="34100"/>
                      </a:moveTo>
                      <a:cubicBezTo>
                        <a:pt x="68199" y="52959"/>
                        <a:pt x="52959" y="68199"/>
                        <a:pt x="34100" y="68199"/>
                      </a:cubicBezTo>
                      <a:cubicBezTo>
                        <a:pt x="15240" y="68199"/>
                        <a:pt x="0" y="52959"/>
                        <a:pt x="0" y="34100"/>
                      </a:cubicBezTo>
                      <a:cubicBezTo>
                        <a:pt x="0" y="15240"/>
                        <a:pt x="15240" y="0"/>
                        <a:pt x="34100" y="0"/>
                      </a:cubicBezTo>
                      <a:cubicBezTo>
                        <a:pt x="52959" y="0"/>
                        <a:pt x="68199" y="15240"/>
                        <a:pt x="68199" y="341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solidFill>
                    <a:srgbClr val="6D41FA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BC43117E-80D9-68B5-76C9-0895E2050D51}"/>
                    </a:ext>
                  </a:extLst>
                </p:cNvPr>
                <p:cNvSpPr/>
                <p:nvPr/>
              </p:nvSpPr>
              <p:spPr>
                <a:xfrm>
                  <a:off x="4909675" y="3706055"/>
                  <a:ext cx="57150" cy="57150"/>
                </a:xfrm>
                <a:custGeom>
                  <a:avLst/>
                  <a:gdLst>
                    <a:gd name="connsiteX0" fmla="*/ 57150 w 57150"/>
                    <a:gd name="connsiteY0" fmla="*/ 28576 h 57150"/>
                    <a:gd name="connsiteX1" fmla="*/ 28575 w 57150"/>
                    <a:gd name="connsiteY1" fmla="*/ 57151 h 57150"/>
                    <a:gd name="connsiteX2" fmla="*/ 0 w 57150"/>
                    <a:gd name="connsiteY2" fmla="*/ 28576 h 57150"/>
                    <a:gd name="connsiteX3" fmla="*/ 28575 w 57150"/>
                    <a:gd name="connsiteY3" fmla="*/ 1 h 57150"/>
                    <a:gd name="connsiteX4" fmla="*/ 57150 w 57150"/>
                    <a:gd name="connsiteY4" fmla="*/ 28576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150" h="57150">
                      <a:moveTo>
                        <a:pt x="57150" y="28576"/>
                      </a:moveTo>
                      <a:cubicBezTo>
                        <a:pt x="57150" y="44387"/>
                        <a:pt x="44386" y="57151"/>
                        <a:pt x="28575" y="57151"/>
                      </a:cubicBezTo>
                      <a:cubicBezTo>
                        <a:pt x="12763" y="57151"/>
                        <a:pt x="0" y="44387"/>
                        <a:pt x="0" y="28576"/>
                      </a:cubicBezTo>
                      <a:cubicBezTo>
                        <a:pt x="0" y="12764"/>
                        <a:pt x="12763" y="1"/>
                        <a:pt x="28575" y="1"/>
                      </a:cubicBezTo>
                      <a:cubicBezTo>
                        <a:pt x="44291" y="-95"/>
                        <a:pt x="57150" y="12764"/>
                        <a:pt x="57150" y="2857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4288" cap="flat">
                  <a:solidFill>
                    <a:srgbClr val="6D41FA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7A6556BF-3DE4-65B6-1481-7EF5AE97E302}"/>
                    </a:ext>
                  </a:extLst>
                </p:cNvPr>
                <p:cNvSpPr/>
                <p:nvPr/>
              </p:nvSpPr>
              <p:spPr>
                <a:xfrm>
                  <a:off x="6088393" y="4039240"/>
                  <a:ext cx="85915" cy="85915"/>
                </a:xfrm>
                <a:custGeom>
                  <a:avLst/>
                  <a:gdLst>
                    <a:gd name="connsiteX0" fmla="*/ 85916 w 85915"/>
                    <a:gd name="connsiteY0" fmla="*/ 42958 h 85915"/>
                    <a:gd name="connsiteX1" fmla="*/ 42958 w 85915"/>
                    <a:gd name="connsiteY1" fmla="*/ 85915 h 85915"/>
                    <a:gd name="connsiteX2" fmla="*/ 0 w 85915"/>
                    <a:gd name="connsiteY2" fmla="*/ 42958 h 85915"/>
                    <a:gd name="connsiteX3" fmla="*/ 42958 w 85915"/>
                    <a:gd name="connsiteY3" fmla="*/ 0 h 85915"/>
                    <a:gd name="connsiteX4" fmla="*/ 85916 w 85915"/>
                    <a:gd name="connsiteY4" fmla="*/ 42958 h 85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915" h="85915">
                      <a:moveTo>
                        <a:pt x="85916" y="42958"/>
                      </a:moveTo>
                      <a:cubicBezTo>
                        <a:pt x="85916" y="66675"/>
                        <a:pt x="66675" y="85915"/>
                        <a:pt x="42958" y="85915"/>
                      </a:cubicBezTo>
                      <a:cubicBezTo>
                        <a:pt x="19241" y="85915"/>
                        <a:pt x="0" y="66675"/>
                        <a:pt x="0" y="42958"/>
                      </a:cubicBezTo>
                      <a:cubicBezTo>
                        <a:pt x="0" y="19240"/>
                        <a:pt x="19241" y="0"/>
                        <a:pt x="42958" y="0"/>
                      </a:cubicBezTo>
                      <a:cubicBezTo>
                        <a:pt x="66770" y="0"/>
                        <a:pt x="85916" y="19240"/>
                        <a:pt x="85916" y="4295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001" cap="flat">
                  <a:solidFill>
                    <a:srgbClr val="6D41FA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DE038BE7-175F-C7F0-40E5-31F7CD255686}"/>
                    </a:ext>
                  </a:extLst>
                </p:cNvPr>
                <p:cNvSpPr/>
                <p:nvPr/>
              </p:nvSpPr>
              <p:spPr>
                <a:xfrm>
                  <a:off x="5319345" y="4047336"/>
                  <a:ext cx="69722" cy="69723"/>
                </a:xfrm>
                <a:custGeom>
                  <a:avLst/>
                  <a:gdLst>
                    <a:gd name="connsiteX0" fmla="*/ 69723 w 69722"/>
                    <a:gd name="connsiteY0" fmla="*/ 34862 h 69723"/>
                    <a:gd name="connsiteX1" fmla="*/ 34862 w 69722"/>
                    <a:gd name="connsiteY1" fmla="*/ 69723 h 69723"/>
                    <a:gd name="connsiteX2" fmla="*/ 0 w 69722"/>
                    <a:gd name="connsiteY2" fmla="*/ 34862 h 69723"/>
                    <a:gd name="connsiteX3" fmla="*/ 34862 w 69722"/>
                    <a:gd name="connsiteY3" fmla="*/ 0 h 69723"/>
                    <a:gd name="connsiteX4" fmla="*/ 69723 w 69722"/>
                    <a:gd name="connsiteY4" fmla="*/ 34862 h 69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722" h="69723">
                      <a:moveTo>
                        <a:pt x="69723" y="34862"/>
                      </a:moveTo>
                      <a:cubicBezTo>
                        <a:pt x="69723" y="54102"/>
                        <a:pt x="54102" y="69723"/>
                        <a:pt x="34862" y="69723"/>
                      </a:cubicBezTo>
                      <a:cubicBezTo>
                        <a:pt x="15621" y="69723"/>
                        <a:pt x="0" y="54102"/>
                        <a:pt x="0" y="34862"/>
                      </a:cubicBezTo>
                      <a:cubicBezTo>
                        <a:pt x="0" y="15621"/>
                        <a:pt x="15621" y="0"/>
                        <a:pt x="34862" y="0"/>
                      </a:cubicBezTo>
                      <a:cubicBezTo>
                        <a:pt x="54102" y="0"/>
                        <a:pt x="69723" y="15621"/>
                        <a:pt x="69723" y="3486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5473" cap="flat">
                  <a:solidFill>
                    <a:srgbClr val="6D41FA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4" name="Graphic 25">
                <a:extLst>
                  <a:ext uri="{FF2B5EF4-FFF2-40B4-BE49-F238E27FC236}">
                    <a16:creationId xmlns:a16="http://schemas.microsoft.com/office/drawing/2014/main" id="{F3819C81-89C1-BEAA-8670-3639312B2D3C}"/>
                  </a:ext>
                </a:extLst>
              </p:cNvPr>
              <p:cNvGrpSpPr/>
              <p:nvPr/>
            </p:nvGrpSpPr>
            <p:grpSpPr>
              <a:xfrm>
                <a:off x="3424150" y="2590486"/>
                <a:ext cx="4666294" cy="2270792"/>
                <a:chOff x="3459332" y="3309530"/>
                <a:chExt cx="4559750" cy="2218944"/>
              </a:xfrm>
              <a:solidFill>
                <a:srgbClr val="D8DBE8"/>
              </a:solidFill>
            </p:grpSpPr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5CFD3D3F-DA62-7FDB-B564-B161F9DBA437}"/>
                    </a:ext>
                  </a:extLst>
                </p:cNvPr>
                <p:cNvSpPr/>
                <p:nvPr/>
              </p:nvSpPr>
              <p:spPr>
                <a:xfrm>
                  <a:off x="5056384" y="4475196"/>
                  <a:ext cx="1365513" cy="1053278"/>
                </a:xfrm>
                <a:custGeom>
                  <a:avLst/>
                  <a:gdLst>
                    <a:gd name="connsiteX0" fmla="*/ 682823 w 1365513"/>
                    <a:gd name="connsiteY0" fmla="*/ 32865 h 1053278"/>
                    <a:gd name="connsiteX1" fmla="*/ 406693 w 1365513"/>
                    <a:gd name="connsiteY1" fmla="*/ 2575 h 1053278"/>
                    <a:gd name="connsiteX2" fmla="*/ 282011 w 1365513"/>
                    <a:gd name="connsiteY2" fmla="*/ 71536 h 1053278"/>
                    <a:gd name="connsiteX3" fmla="*/ 6548 w 1365513"/>
                    <a:gd name="connsiteY3" fmla="*/ 831346 h 1053278"/>
                    <a:gd name="connsiteX4" fmla="*/ 79224 w 1365513"/>
                    <a:gd name="connsiteY4" fmla="*/ 972697 h 1053278"/>
                    <a:gd name="connsiteX5" fmla="*/ 682728 w 1365513"/>
                    <a:gd name="connsiteY5" fmla="*/ 1053278 h 1053278"/>
                    <a:gd name="connsiteX6" fmla="*/ 1286232 w 1365513"/>
                    <a:gd name="connsiteY6" fmla="*/ 972697 h 1053278"/>
                    <a:gd name="connsiteX7" fmla="*/ 1359003 w 1365513"/>
                    <a:gd name="connsiteY7" fmla="*/ 831346 h 1053278"/>
                    <a:gd name="connsiteX8" fmla="*/ 1083540 w 1365513"/>
                    <a:gd name="connsiteY8" fmla="*/ 71536 h 1053278"/>
                    <a:gd name="connsiteX9" fmla="*/ 958858 w 1365513"/>
                    <a:gd name="connsiteY9" fmla="*/ 2575 h 1053278"/>
                    <a:gd name="connsiteX10" fmla="*/ 682823 w 1365513"/>
                    <a:gd name="connsiteY10" fmla="*/ 32865 h 1053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65513" h="1053278">
                      <a:moveTo>
                        <a:pt x="682823" y="32865"/>
                      </a:moveTo>
                      <a:cubicBezTo>
                        <a:pt x="587954" y="32865"/>
                        <a:pt x="495562" y="22387"/>
                        <a:pt x="406693" y="2575"/>
                      </a:cubicBezTo>
                      <a:cubicBezTo>
                        <a:pt x="353830" y="-9236"/>
                        <a:pt x="300490" y="20578"/>
                        <a:pt x="282011" y="71536"/>
                      </a:cubicBezTo>
                      <a:lnTo>
                        <a:pt x="6548" y="831346"/>
                      </a:lnTo>
                      <a:cubicBezTo>
                        <a:pt x="-14978" y="890591"/>
                        <a:pt x="18454" y="956028"/>
                        <a:pt x="79224" y="972697"/>
                      </a:cubicBezTo>
                      <a:cubicBezTo>
                        <a:pt x="271534" y="1025179"/>
                        <a:pt x="473845" y="1053278"/>
                        <a:pt x="682728" y="1053278"/>
                      </a:cubicBezTo>
                      <a:cubicBezTo>
                        <a:pt x="891611" y="1053278"/>
                        <a:pt x="1094017" y="1025179"/>
                        <a:pt x="1286232" y="972697"/>
                      </a:cubicBezTo>
                      <a:cubicBezTo>
                        <a:pt x="1347097" y="956123"/>
                        <a:pt x="1380434" y="890686"/>
                        <a:pt x="1359003" y="831346"/>
                      </a:cubicBezTo>
                      <a:lnTo>
                        <a:pt x="1083540" y="71536"/>
                      </a:lnTo>
                      <a:cubicBezTo>
                        <a:pt x="1065061" y="20578"/>
                        <a:pt x="1011721" y="-9236"/>
                        <a:pt x="958858" y="2575"/>
                      </a:cubicBezTo>
                      <a:cubicBezTo>
                        <a:pt x="869990" y="22387"/>
                        <a:pt x="777692" y="32865"/>
                        <a:pt x="682823" y="32865"/>
                      </a:cubicBezTo>
                      <a:close/>
                    </a:path>
                  </a:pathLst>
                </a:custGeom>
                <a:solidFill>
                  <a:srgbClr val="D8DBE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id="{4A3C50D2-EFB0-DE4A-928B-A8F20B968703}"/>
                    </a:ext>
                  </a:extLst>
                </p:cNvPr>
                <p:cNvSpPr/>
                <p:nvPr/>
              </p:nvSpPr>
              <p:spPr>
                <a:xfrm>
                  <a:off x="3899341" y="4018679"/>
                  <a:ext cx="1317442" cy="1312897"/>
                </a:xfrm>
                <a:custGeom>
                  <a:avLst/>
                  <a:gdLst>
                    <a:gd name="connsiteX0" fmla="*/ 729537 w 1317442"/>
                    <a:gd name="connsiteY0" fmla="*/ 17132 h 1312897"/>
                    <a:gd name="connsiteX1" fmla="*/ 49833 w 1317442"/>
                    <a:gd name="connsiteY1" fmla="*/ 453854 h 1312897"/>
                    <a:gd name="connsiteX2" fmla="*/ 22305 w 1317442"/>
                    <a:gd name="connsiteY2" fmla="*/ 610921 h 1312897"/>
                    <a:gd name="connsiteX3" fmla="*/ 888318 w 1317442"/>
                    <a:gd name="connsiteY3" fmla="*/ 1303007 h 1312897"/>
                    <a:gd name="connsiteX4" fmla="*/ 1035480 w 1317442"/>
                    <a:gd name="connsiteY4" fmla="*/ 1241381 h 1312897"/>
                    <a:gd name="connsiteX5" fmla="*/ 1310943 w 1317442"/>
                    <a:gd name="connsiteY5" fmla="*/ 481667 h 1312897"/>
                    <a:gd name="connsiteX6" fmla="*/ 1258269 w 1317442"/>
                    <a:gd name="connsiteY6" fmla="*/ 348221 h 1312897"/>
                    <a:gd name="connsiteX7" fmla="*/ 871459 w 1317442"/>
                    <a:gd name="connsiteY7" fmla="*/ 39135 h 1312897"/>
                    <a:gd name="connsiteX8" fmla="*/ 729537 w 1317442"/>
                    <a:gd name="connsiteY8" fmla="*/ 17132 h 13128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17442" h="1312897">
                      <a:moveTo>
                        <a:pt x="729537" y="17132"/>
                      </a:moveTo>
                      <a:lnTo>
                        <a:pt x="49833" y="453854"/>
                      </a:lnTo>
                      <a:cubicBezTo>
                        <a:pt x="-3507" y="488144"/>
                        <a:pt x="-16176" y="560629"/>
                        <a:pt x="22305" y="610921"/>
                      </a:cubicBezTo>
                      <a:cubicBezTo>
                        <a:pt x="248715" y="906958"/>
                        <a:pt x="545704" y="1146035"/>
                        <a:pt x="888318" y="1303007"/>
                      </a:cubicBezTo>
                      <a:cubicBezTo>
                        <a:pt x="945945" y="1329392"/>
                        <a:pt x="1013858" y="1301007"/>
                        <a:pt x="1035480" y="1241381"/>
                      </a:cubicBezTo>
                      <a:lnTo>
                        <a:pt x="1310943" y="481667"/>
                      </a:lnTo>
                      <a:cubicBezTo>
                        <a:pt x="1329612" y="430232"/>
                        <a:pt x="1306847" y="373367"/>
                        <a:pt x="1258269" y="348221"/>
                      </a:cubicBezTo>
                      <a:cubicBezTo>
                        <a:pt x="1109775" y="271259"/>
                        <a:pt x="978425" y="165818"/>
                        <a:pt x="871459" y="39135"/>
                      </a:cubicBezTo>
                      <a:cubicBezTo>
                        <a:pt x="836217" y="-2775"/>
                        <a:pt x="775638" y="-12490"/>
                        <a:pt x="729537" y="17132"/>
                      </a:cubicBezTo>
                      <a:close/>
                    </a:path>
                  </a:pathLst>
                </a:custGeom>
                <a:solidFill>
                  <a:srgbClr val="D8DBE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" name="Freeform: Shape 55">
                  <a:extLst>
                    <a:ext uri="{FF2B5EF4-FFF2-40B4-BE49-F238E27FC236}">
                      <a16:creationId xmlns:a16="http://schemas.microsoft.com/office/drawing/2014/main" id="{2734C415-E7E8-9A62-A3A5-C99916EBB8F2}"/>
                    </a:ext>
                  </a:extLst>
                </p:cNvPr>
                <p:cNvSpPr/>
                <p:nvPr/>
              </p:nvSpPr>
              <p:spPr>
                <a:xfrm>
                  <a:off x="6261630" y="4018673"/>
                  <a:ext cx="1317442" cy="1312903"/>
                </a:xfrm>
                <a:custGeom>
                  <a:avLst/>
                  <a:gdLst>
                    <a:gd name="connsiteX0" fmla="*/ 6500 w 1317442"/>
                    <a:gd name="connsiteY0" fmla="*/ 481672 h 1312903"/>
                    <a:gd name="connsiteX1" fmla="*/ 281963 w 1317442"/>
                    <a:gd name="connsiteY1" fmla="*/ 1241386 h 1312903"/>
                    <a:gd name="connsiteX2" fmla="*/ 429124 w 1317442"/>
                    <a:gd name="connsiteY2" fmla="*/ 1303013 h 1312903"/>
                    <a:gd name="connsiteX3" fmla="*/ 1295137 w 1317442"/>
                    <a:gd name="connsiteY3" fmla="*/ 610927 h 1312903"/>
                    <a:gd name="connsiteX4" fmla="*/ 1267610 w 1317442"/>
                    <a:gd name="connsiteY4" fmla="*/ 453859 h 1312903"/>
                    <a:gd name="connsiteX5" fmla="*/ 587906 w 1317442"/>
                    <a:gd name="connsiteY5" fmla="*/ 17138 h 1312903"/>
                    <a:gd name="connsiteX6" fmla="*/ 445983 w 1317442"/>
                    <a:gd name="connsiteY6" fmla="*/ 39045 h 1312903"/>
                    <a:gd name="connsiteX7" fmla="*/ 59173 w 1317442"/>
                    <a:gd name="connsiteY7" fmla="*/ 348132 h 1312903"/>
                    <a:gd name="connsiteX8" fmla="*/ 6500 w 1317442"/>
                    <a:gd name="connsiteY8" fmla="*/ 481672 h 1312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17442" h="1312903">
                      <a:moveTo>
                        <a:pt x="6500" y="481672"/>
                      </a:moveTo>
                      <a:lnTo>
                        <a:pt x="281963" y="1241386"/>
                      </a:lnTo>
                      <a:cubicBezTo>
                        <a:pt x="303585" y="1301013"/>
                        <a:pt x="371498" y="1329397"/>
                        <a:pt x="429124" y="1303013"/>
                      </a:cubicBezTo>
                      <a:cubicBezTo>
                        <a:pt x="771643" y="1146041"/>
                        <a:pt x="1068728" y="906964"/>
                        <a:pt x="1295137" y="610927"/>
                      </a:cubicBezTo>
                      <a:cubicBezTo>
                        <a:pt x="1333618" y="560635"/>
                        <a:pt x="1320950" y="488149"/>
                        <a:pt x="1267610" y="453859"/>
                      </a:cubicBezTo>
                      <a:lnTo>
                        <a:pt x="587906" y="17138"/>
                      </a:lnTo>
                      <a:cubicBezTo>
                        <a:pt x="541900" y="-12485"/>
                        <a:pt x="481321" y="-2769"/>
                        <a:pt x="445983" y="39045"/>
                      </a:cubicBezTo>
                      <a:cubicBezTo>
                        <a:pt x="339018" y="165823"/>
                        <a:pt x="207763" y="271265"/>
                        <a:pt x="59173" y="348132"/>
                      </a:cubicBezTo>
                      <a:cubicBezTo>
                        <a:pt x="10596" y="373373"/>
                        <a:pt x="-12169" y="430237"/>
                        <a:pt x="6500" y="481672"/>
                      </a:cubicBezTo>
                      <a:close/>
                    </a:path>
                  </a:pathLst>
                </a:custGeom>
                <a:solidFill>
                  <a:srgbClr val="D8DBE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id="{4A704C75-C509-A2FF-E372-6F1694C6A2B4}"/>
                    </a:ext>
                  </a:extLst>
                </p:cNvPr>
                <p:cNvSpPr/>
                <p:nvPr/>
              </p:nvSpPr>
              <p:spPr>
                <a:xfrm>
                  <a:off x="6873838" y="3309530"/>
                  <a:ext cx="1145244" cy="1065739"/>
                </a:xfrm>
                <a:custGeom>
                  <a:avLst/>
                  <a:gdLst>
                    <a:gd name="connsiteX0" fmla="*/ 121431 w 1145244"/>
                    <a:gd name="connsiteY0" fmla="*/ 95250 h 1065739"/>
                    <a:gd name="connsiteX1" fmla="*/ 10655 w 1145244"/>
                    <a:gd name="connsiteY1" fmla="*/ 473297 h 1065739"/>
                    <a:gd name="connsiteX2" fmla="*/ 49613 w 1145244"/>
                    <a:gd name="connsiteY2" fmla="*/ 611791 h 1065739"/>
                    <a:gd name="connsiteX3" fmla="*/ 729412 w 1145244"/>
                    <a:gd name="connsiteY3" fmla="*/ 1048512 h 1065739"/>
                    <a:gd name="connsiteX4" fmla="*/ 883431 w 1145244"/>
                    <a:gd name="connsiteY4" fmla="*/ 1008698 h 1065739"/>
                    <a:gd name="connsiteX5" fmla="*/ 1144892 w 1145244"/>
                    <a:gd name="connsiteY5" fmla="*/ 117062 h 1065739"/>
                    <a:gd name="connsiteX6" fmla="*/ 1036783 w 1145244"/>
                    <a:gd name="connsiteY6" fmla="*/ 0 h 1065739"/>
                    <a:gd name="connsiteX7" fmla="*/ 228968 w 1145244"/>
                    <a:gd name="connsiteY7" fmla="*/ 0 h 1065739"/>
                    <a:gd name="connsiteX8" fmla="*/ 121431 w 1145244"/>
                    <a:gd name="connsiteY8" fmla="*/ 95250 h 106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5244" h="1065739">
                      <a:moveTo>
                        <a:pt x="121431" y="95250"/>
                      </a:moveTo>
                      <a:cubicBezTo>
                        <a:pt x="104191" y="228886"/>
                        <a:pt x="66186" y="356044"/>
                        <a:pt x="10655" y="473297"/>
                      </a:cubicBezTo>
                      <a:cubicBezTo>
                        <a:pt x="-12776" y="522827"/>
                        <a:pt x="3416" y="582073"/>
                        <a:pt x="49613" y="611791"/>
                      </a:cubicBezTo>
                      <a:lnTo>
                        <a:pt x="729412" y="1048512"/>
                      </a:lnTo>
                      <a:cubicBezTo>
                        <a:pt x="782561" y="1082612"/>
                        <a:pt x="853618" y="1064419"/>
                        <a:pt x="883431" y="1008698"/>
                      </a:cubicBezTo>
                      <a:cubicBezTo>
                        <a:pt x="1027544" y="739235"/>
                        <a:pt x="1119270" y="437483"/>
                        <a:pt x="1144892" y="117062"/>
                      </a:cubicBezTo>
                      <a:cubicBezTo>
                        <a:pt x="1149940" y="54007"/>
                        <a:pt x="1100125" y="0"/>
                        <a:pt x="1036783" y="0"/>
                      </a:cubicBezTo>
                      <a:lnTo>
                        <a:pt x="228968" y="0"/>
                      </a:lnTo>
                      <a:cubicBezTo>
                        <a:pt x="174199" y="95"/>
                        <a:pt x="128480" y="40958"/>
                        <a:pt x="121431" y="95250"/>
                      </a:cubicBezTo>
                      <a:close/>
                    </a:path>
                  </a:pathLst>
                </a:custGeom>
                <a:solidFill>
                  <a:srgbClr val="D8DBE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0795BF4E-CF87-1724-5E83-E121131DAA84}"/>
                    </a:ext>
                  </a:extLst>
                </p:cNvPr>
                <p:cNvSpPr/>
                <p:nvPr/>
              </p:nvSpPr>
              <p:spPr>
                <a:xfrm>
                  <a:off x="3459332" y="3309625"/>
                  <a:ext cx="1145244" cy="1065739"/>
                </a:xfrm>
                <a:custGeom>
                  <a:avLst/>
                  <a:gdLst>
                    <a:gd name="connsiteX0" fmla="*/ 916276 w 1145244"/>
                    <a:gd name="connsiteY0" fmla="*/ 0 h 1065739"/>
                    <a:gd name="connsiteX1" fmla="*/ 108461 w 1145244"/>
                    <a:gd name="connsiteY1" fmla="*/ 0 h 1065739"/>
                    <a:gd name="connsiteX2" fmla="*/ 352 w 1145244"/>
                    <a:gd name="connsiteY2" fmla="*/ 117062 h 1065739"/>
                    <a:gd name="connsiteX3" fmla="*/ 261813 w 1145244"/>
                    <a:gd name="connsiteY3" fmla="*/ 1008697 h 1065739"/>
                    <a:gd name="connsiteX4" fmla="*/ 415832 w 1145244"/>
                    <a:gd name="connsiteY4" fmla="*/ 1048512 h 1065739"/>
                    <a:gd name="connsiteX5" fmla="*/ 1095632 w 1145244"/>
                    <a:gd name="connsiteY5" fmla="*/ 611791 h 1065739"/>
                    <a:gd name="connsiteX6" fmla="*/ 1134589 w 1145244"/>
                    <a:gd name="connsiteY6" fmla="*/ 473297 h 1065739"/>
                    <a:gd name="connsiteX7" fmla="*/ 1023813 w 1145244"/>
                    <a:gd name="connsiteY7" fmla="*/ 95250 h 1065739"/>
                    <a:gd name="connsiteX8" fmla="*/ 916276 w 1145244"/>
                    <a:gd name="connsiteY8" fmla="*/ 0 h 106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45244" h="1065739">
                      <a:moveTo>
                        <a:pt x="916276" y="0"/>
                      </a:moveTo>
                      <a:lnTo>
                        <a:pt x="108461" y="0"/>
                      </a:lnTo>
                      <a:cubicBezTo>
                        <a:pt x="45215" y="0"/>
                        <a:pt x="-4696" y="54007"/>
                        <a:pt x="352" y="117062"/>
                      </a:cubicBezTo>
                      <a:cubicBezTo>
                        <a:pt x="26069" y="437388"/>
                        <a:pt x="117700" y="739140"/>
                        <a:pt x="261813" y="1008697"/>
                      </a:cubicBezTo>
                      <a:cubicBezTo>
                        <a:pt x="291626" y="1064419"/>
                        <a:pt x="362683" y="1082612"/>
                        <a:pt x="415832" y="1048512"/>
                      </a:cubicBezTo>
                      <a:lnTo>
                        <a:pt x="1095632" y="611791"/>
                      </a:lnTo>
                      <a:cubicBezTo>
                        <a:pt x="1141828" y="582168"/>
                        <a:pt x="1158021" y="522922"/>
                        <a:pt x="1134589" y="473297"/>
                      </a:cubicBezTo>
                      <a:cubicBezTo>
                        <a:pt x="1079058" y="356044"/>
                        <a:pt x="1041054" y="228886"/>
                        <a:pt x="1023813" y="95250"/>
                      </a:cubicBezTo>
                      <a:cubicBezTo>
                        <a:pt x="1016765" y="40862"/>
                        <a:pt x="970950" y="0"/>
                        <a:pt x="916276" y="0"/>
                      </a:cubicBezTo>
                      <a:close/>
                    </a:path>
                  </a:pathLst>
                </a:custGeom>
                <a:solidFill>
                  <a:srgbClr val="D8DBE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61941738-A904-687C-3D57-AF7D4BAE7599}"/>
                  </a:ext>
                </a:extLst>
              </p:cNvPr>
              <p:cNvSpPr/>
              <p:nvPr/>
            </p:nvSpPr>
            <p:spPr>
              <a:xfrm>
                <a:off x="5058519" y="3754146"/>
                <a:ext cx="1397420" cy="1077889"/>
              </a:xfrm>
              <a:custGeom>
                <a:avLst/>
                <a:gdLst>
                  <a:gd name="connsiteX0" fmla="*/ 682823 w 1365513"/>
                  <a:gd name="connsiteY0" fmla="*/ 32865 h 1053278"/>
                  <a:gd name="connsiteX1" fmla="*/ 406693 w 1365513"/>
                  <a:gd name="connsiteY1" fmla="*/ 2575 h 1053278"/>
                  <a:gd name="connsiteX2" fmla="*/ 282011 w 1365513"/>
                  <a:gd name="connsiteY2" fmla="*/ 71536 h 1053278"/>
                  <a:gd name="connsiteX3" fmla="*/ 6548 w 1365513"/>
                  <a:gd name="connsiteY3" fmla="*/ 831346 h 1053278"/>
                  <a:gd name="connsiteX4" fmla="*/ 79224 w 1365513"/>
                  <a:gd name="connsiteY4" fmla="*/ 972697 h 1053278"/>
                  <a:gd name="connsiteX5" fmla="*/ 682728 w 1365513"/>
                  <a:gd name="connsiteY5" fmla="*/ 1053278 h 1053278"/>
                  <a:gd name="connsiteX6" fmla="*/ 1286232 w 1365513"/>
                  <a:gd name="connsiteY6" fmla="*/ 972697 h 1053278"/>
                  <a:gd name="connsiteX7" fmla="*/ 1359003 w 1365513"/>
                  <a:gd name="connsiteY7" fmla="*/ 831346 h 1053278"/>
                  <a:gd name="connsiteX8" fmla="*/ 1083540 w 1365513"/>
                  <a:gd name="connsiteY8" fmla="*/ 71536 h 1053278"/>
                  <a:gd name="connsiteX9" fmla="*/ 958858 w 1365513"/>
                  <a:gd name="connsiteY9" fmla="*/ 2575 h 1053278"/>
                  <a:gd name="connsiteX10" fmla="*/ 682823 w 1365513"/>
                  <a:gd name="connsiteY10" fmla="*/ 32865 h 1053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65513" h="1053278">
                    <a:moveTo>
                      <a:pt x="682823" y="32865"/>
                    </a:moveTo>
                    <a:cubicBezTo>
                      <a:pt x="587954" y="32865"/>
                      <a:pt x="495562" y="22387"/>
                      <a:pt x="406693" y="2575"/>
                    </a:cubicBezTo>
                    <a:cubicBezTo>
                      <a:pt x="353830" y="-9236"/>
                      <a:pt x="300490" y="20578"/>
                      <a:pt x="282011" y="71536"/>
                    </a:cubicBezTo>
                    <a:lnTo>
                      <a:pt x="6548" y="831346"/>
                    </a:lnTo>
                    <a:cubicBezTo>
                      <a:pt x="-14978" y="890591"/>
                      <a:pt x="18454" y="956028"/>
                      <a:pt x="79224" y="972697"/>
                    </a:cubicBezTo>
                    <a:cubicBezTo>
                      <a:pt x="271534" y="1025179"/>
                      <a:pt x="473845" y="1053278"/>
                      <a:pt x="682728" y="1053278"/>
                    </a:cubicBezTo>
                    <a:cubicBezTo>
                      <a:pt x="891611" y="1053278"/>
                      <a:pt x="1094017" y="1025179"/>
                      <a:pt x="1286232" y="972697"/>
                    </a:cubicBezTo>
                    <a:cubicBezTo>
                      <a:pt x="1347097" y="956123"/>
                      <a:pt x="1380434" y="890686"/>
                      <a:pt x="1359003" y="831346"/>
                    </a:cubicBezTo>
                    <a:lnTo>
                      <a:pt x="1083540" y="71536"/>
                    </a:lnTo>
                    <a:cubicBezTo>
                      <a:pt x="1065061" y="20578"/>
                      <a:pt x="1011721" y="-9236"/>
                      <a:pt x="958858" y="2575"/>
                    </a:cubicBezTo>
                    <a:cubicBezTo>
                      <a:pt x="869990" y="22387"/>
                      <a:pt x="777692" y="32865"/>
                      <a:pt x="682823" y="3286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  <a:effectLst>
                <a:outerShdw blurRad="63500" sx="101000" sy="101000" algn="ctr" rotWithShape="0">
                  <a:prstClr val="black">
                    <a:alpha val="18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4B8FF1A3-6C7F-CFF3-4E7C-B01735167F72}"/>
                  </a:ext>
                </a:extLst>
              </p:cNvPr>
              <p:cNvSpPr/>
              <p:nvPr/>
            </p:nvSpPr>
            <p:spPr>
              <a:xfrm>
                <a:off x="3874441" y="3286962"/>
                <a:ext cx="1348226" cy="1343574"/>
              </a:xfrm>
              <a:custGeom>
                <a:avLst/>
                <a:gdLst>
                  <a:gd name="connsiteX0" fmla="*/ 729537 w 1317442"/>
                  <a:gd name="connsiteY0" fmla="*/ 17132 h 1312897"/>
                  <a:gd name="connsiteX1" fmla="*/ 49833 w 1317442"/>
                  <a:gd name="connsiteY1" fmla="*/ 453854 h 1312897"/>
                  <a:gd name="connsiteX2" fmla="*/ 22305 w 1317442"/>
                  <a:gd name="connsiteY2" fmla="*/ 610921 h 1312897"/>
                  <a:gd name="connsiteX3" fmla="*/ 888318 w 1317442"/>
                  <a:gd name="connsiteY3" fmla="*/ 1303007 h 1312897"/>
                  <a:gd name="connsiteX4" fmla="*/ 1035480 w 1317442"/>
                  <a:gd name="connsiteY4" fmla="*/ 1241381 h 1312897"/>
                  <a:gd name="connsiteX5" fmla="*/ 1310943 w 1317442"/>
                  <a:gd name="connsiteY5" fmla="*/ 481667 h 1312897"/>
                  <a:gd name="connsiteX6" fmla="*/ 1258269 w 1317442"/>
                  <a:gd name="connsiteY6" fmla="*/ 348221 h 1312897"/>
                  <a:gd name="connsiteX7" fmla="*/ 871459 w 1317442"/>
                  <a:gd name="connsiteY7" fmla="*/ 39135 h 1312897"/>
                  <a:gd name="connsiteX8" fmla="*/ 729537 w 1317442"/>
                  <a:gd name="connsiteY8" fmla="*/ 17132 h 13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7442" h="1312897">
                    <a:moveTo>
                      <a:pt x="729537" y="17132"/>
                    </a:moveTo>
                    <a:lnTo>
                      <a:pt x="49833" y="453854"/>
                    </a:lnTo>
                    <a:cubicBezTo>
                      <a:pt x="-3507" y="488144"/>
                      <a:pt x="-16176" y="560629"/>
                      <a:pt x="22305" y="610921"/>
                    </a:cubicBezTo>
                    <a:cubicBezTo>
                      <a:pt x="248715" y="906958"/>
                      <a:pt x="545704" y="1146035"/>
                      <a:pt x="888318" y="1303007"/>
                    </a:cubicBezTo>
                    <a:cubicBezTo>
                      <a:pt x="945945" y="1329392"/>
                      <a:pt x="1013858" y="1301007"/>
                      <a:pt x="1035480" y="1241381"/>
                    </a:cubicBezTo>
                    <a:lnTo>
                      <a:pt x="1310943" y="481667"/>
                    </a:lnTo>
                    <a:cubicBezTo>
                      <a:pt x="1329612" y="430232"/>
                      <a:pt x="1306847" y="373367"/>
                      <a:pt x="1258269" y="348221"/>
                    </a:cubicBezTo>
                    <a:cubicBezTo>
                      <a:pt x="1109775" y="271259"/>
                      <a:pt x="978425" y="165818"/>
                      <a:pt x="871459" y="39135"/>
                    </a:cubicBezTo>
                    <a:cubicBezTo>
                      <a:pt x="836217" y="-2775"/>
                      <a:pt x="775638" y="-12490"/>
                      <a:pt x="729537" y="171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  <a:effectLst>
                <a:outerShdw blurRad="63500" sx="101000" sy="101000" algn="ctr" rotWithShape="0">
                  <a:prstClr val="black">
                    <a:alpha val="18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EEC2ECD-7EC2-3B99-6967-D5DFDF50DEB1}"/>
                  </a:ext>
                </a:extLst>
              </p:cNvPr>
              <p:cNvSpPr/>
              <p:nvPr/>
            </p:nvSpPr>
            <p:spPr>
              <a:xfrm>
                <a:off x="6291927" y="3286956"/>
                <a:ext cx="1348226" cy="1343580"/>
              </a:xfrm>
              <a:custGeom>
                <a:avLst/>
                <a:gdLst>
                  <a:gd name="connsiteX0" fmla="*/ 6500 w 1317442"/>
                  <a:gd name="connsiteY0" fmla="*/ 481672 h 1312903"/>
                  <a:gd name="connsiteX1" fmla="*/ 281963 w 1317442"/>
                  <a:gd name="connsiteY1" fmla="*/ 1241386 h 1312903"/>
                  <a:gd name="connsiteX2" fmla="*/ 429124 w 1317442"/>
                  <a:gd name="connsiteY2" fmla="*/ 1303013 h 1312903"/>
                  <a:gd name="connsiteX3" fmla="*/ 1295137 w 1317442"/>
                  <a:gd name="connsiteY3" fmla="*/ 610927 h 1312903"/>
                  <a:gd name="connsiteX4" fmla="*/ 1267610 w 1317442"/>
                  <a:gd name="connsiteY4" fmla="*/ 453859 h 1312903"/>
                  <a:gd name="connsiteX5" fmla="*/ 587906 w 1317442"/>
                  <a:gd name="connsiteY5" fmla="*/ 17138 h 1312903"/>
                  <a:gd name="connsiteX6" fmla="*/ 445983 w 1317442"/>
                  <a:gd name="connsiteY6" fmla="*/ 39045 h 1312903"/>
                  <a:gd name="connsiteX7" fmla="*/ 59173 w 1317442"/>
                  <a:gd name="connsiteY7" fmla="*/ 348132 h 1312903"/>
                  <a:gd name="connsiteX8" fmla="*/ 6500 w 1317442"/>
                  <a:gd name="connsiteY8" fmla="*/ 481672 h 1312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7442" h="1312903">
                    <a:moveTo>
                      <a:pt x="6500" y="481672"/>
                    </a:moveTo>
                    <a:lnTo>
                      <a:pt x="281963" y="1241386"/>
                    </a:lnTo>
                    <a:cubicBezTo>
                      <a:pt x="303585" y="1301013"/>
                      <a:pt x="371498" y="1329397"/>
                      <a:pt x="429124" y="1303013"/>
                    </a:cubicBezTo>
                    <a:cubicBezTo>
                      <a:pt x="771643" y="1146041"/>
                      <a:pt x="1068728" y="906964"/>
                      <a:pt x="1295137" y="610927"/>
                    </a:cubicBezTo>
                    <a:cubicBezTo>
                      <a:pt x="1333618" y="560635"/>
                      <a:pt x="1320950" y="488149"/>
                      <a:pt x="1267610" y="453859"/>
                    </a:cubicBezTo>
                    <a:lnTo>
                      <a:pt x="587906" y="17138"/>
                    </a:lnTo>
                    <a:cubicBezTo>
                      <a:pt x="541900" y="-12485"/>
                      <a:pt x="481321" y="-2769"/>
                      <a:pt x="445983" y="39045"/>
                    </a:cubicBezTo>
                    <a:cubicBezTo>
                      <a:pt x="339018" y="165823"/>
                      <a:pt x="207763" y="271265"/>
                      <a:pt x="59173" y="348132"/>
                    </a:cubicBezTo>
                    <a:cubicBezTo>
                      <a:pt x="10596" y="373373"/>
                      <a:pt x="-12169" y="430237"/>
                      <a:pt x="6500" y="4816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  <a:effectLst>
                <a:outerShdw blurRad="63500" sx="101000" sy="101000" algn="ctr" rotWithShape="0">
                  <a:prstClr val="black">
                    <a:alpha val="18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1DF85B50-3AC7-A12A-F2DD-76B16ACFE07D}"/>
                  </a:ext>
                </a:extLst>
              </p:cNvPr>
              <p:cNvSpPr/>
              <p:nvPr/>
            </p:nvSpPr>
            <p:spPr>
              <a:xfrm>
                <a:off x="6918440" y="2561243"/>
                <a:ext cx="1172004" cy="1090641"/>
              </a:xfrm>
              <a:custGeom>
                <a:avLst/>
                <a:gdLst>
                  <a:gd name="connsiteX0" fmla="*/ 121431 w 1145244"/>
                  <a:gd name="connsiteY0" fmla="*/ 95250 h 1065739"/>
                  <a:gd name="connsiteX1" fmla="*/ 10655 w 1145244"/>
                  <a:gd name="connsiteY1" fmla="*/ 473297 h 1065739"/>
                  <a:gd name="connsiteX2" fmla="*/ 49613 w 1145244"/>
                  <a:gd name="connsiteY2" fmla="*/ 611791 h 1065739"/>
                  <a:gd name="connsiteX3" fmla="*/ 729412 w 1145244"/>
                  <a:gd name="connsiteY3" fmla="*/ 1048512 h 1065739"/>
                  <a:gd name="connsiteX4" fmla="*/ 883431 w 1145244"/>
                  <a:gd name="connsiteY4" fmla="*/ 1008698 h 1065739"/>
                  <a:gd name="connsiteX5" fmla="*/ 1144892 w 1145244"/>
                  <a:gd name="connsiteY5" fmla="*/ 117062 h 1065739"/>
                  <a:gd name="connsiteX6" fmla="*/ 1036783 w 1145244"/>
                  <a:gd name="connsiteY6" fmla="*/ 0 h 1065739"/>
                  <a:gd name="connsiteX7" fmla="*/ 228968 w 1145244"/>
                  <a:gd name="connsiteY7" fmla="*/ 0 h 1065739"/>
                  <a:gd name="connsiteX8" fmla="*/ 121431 w 1145244"/>
                  <a:gd name="connsiteY8" fmla="*/ 95250 h 106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244" h="1065739">
                    <a:moveTo>
                      <a:pt x="121431" y="95250"/>
                    </a:moveTo>
                    <a:cubicBezTo>
                      <a:pt x="104191" y="228886"/>
                      <a:pt x="66186" y="356044"/>
                      <a:pt x="10655" y="473297"/>
                    </a:cubicBezTo>
                    <a:cubicBezTo>
                      <a:pt x="-12776" y="522827"/>
                      <a:pt x="3416" y="582073"/>
                      <a:pt x="49613" y="611791"/>
                    </a:cubicBezTo>
                    <a:lnTo>
                      <a:pt x="729412" y="1048512"/>
                    </a:lnTo>
                    <a:cubicBezTo>
                      <a:pt x="782561" y="1082612"/>
                      <a:pt x="853618" y="1064419"/>
                      <a:pt x="883431" y="1008698"/>
                    </a:cubicBezTo>
                    <a:cubicBezTo>
                      <a:pt x="1027544" y="739235"/>
                      <a:pt x="1119270" y="437483"/>
                      <a:pt x="1144892" y="117062"/>
                    </a:cubicBezTo>
                    <a:cubicBezTo>
                      <a:pt x="1149940" y="54007"/>
                      <a:pt x="1100125" y="0"/>
                      <a:pt x="1036783" y="0"/>
                    </a:cubicBezTo>
                    <a:lnTo>
                      <a:pt x="228968" y="0"/>
                    </a:lnTo>
                    <a:cubicBezTo>
                      <a:pt x="174199" y="95"/>
                      <a:pt x="128480" y="40958"/>
                      <a:pt x="121431" y="952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  <a:effectLst>
                <a:outerShdw blurRad="63500" sx="101000" sy="101000" algn="ctr" rotWithShape="0">
                  <a:prstClr val="black">
                    <a:alpha val="18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1778E774-C6DA-7A43-2030-18268C362DB1}"/>
                  </a:ext>
                </a:extLst>
              </p:cNvPr>
              <p:cNvSpPr/>
              <p:nvPr/>
            </p:nvSpPr>
            <p:spPr>
              <a:xfrm>
                <a:off x="3424150" y="2561340"/>
                <a:ext cx="1172004" cy="1090641"/>
              </a:xfrm>
              <a:custGeom>
                <a:avLst/>
                <a:gdLst>
                  <a:gd name="connsiteX0" fmla="*/ 916276 w 1145244"/>
                  <a:gd name="connsiteY0" fmla="*/ 0 h 1065739"/>
                  <a:gd name="connsiteX1" fmla="*/ 108461 w 1145244"/>
                  <a:gd name="connsiteY1" fmla="*/ 0 h 1065739"/>
                  <a:gd name="connsiteX2" fmla="*/ 352 w 1145244"/>
                  <a:gd name="connsiteY2" fmla="*/ 117062 h 1065739"/>
                  <a:gd name="connsiteX3" fmla="*/ 261813 w 1145244"/>
                  <a:gd name="connsiteY3" fmla="*/ 1008697 h 1065739"/>
                  <a:gd name="connsiteX4" fmla="*/ 415832 w 1145244"/>
                  <a:gd name="connsiteY4" fmla="*/ 1048512 h 1065739"/>
                  <a:gd name="connsiteX5" fmla="*/ 1095632 w 1145244"/>
                  <a:gd name="connsiteY5" fmla="*/ 611791 h 1065739"/>
                  <a:gd name="connsiteX6" fmla="*/ 1134589 w 1145244"/>
                  <a:gd name="connsiteY6" fmla="*/ 473297 h 1065739"/>
                  <a:gd name="connsiteX7" fmla="*/ 1023813 w 1145244"/>
                  <a:gd name="connsiteY7" fmla="*/ 95250 h 1065739"/>
                  <a:gd name="connsiteX8" fmla="*/ 916276 w 1145244"/>
                  <a:gd name="connsiteY8" fmla="*/ 0 h 106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244" h="1065739">
                    <a:moveTo>
                      <a:pt x="916276" y="0"/>
                    </a:moveTo>
                    <a:lnTo>
                      <a:pt x="108461" y="0"/>
                    </a:lnTo>
                    <a:cubicBezTo>
                      <a:pt x="45215" y="0"/>
                      <a:pt x="-4696" y="54007"/>
                      <a:pt x="352" y="117062"/>
                    </a:cubicBezTo>
                    <a:cubicBezTo>
                      <a:pt x="26069" y="437388"/>
                      <a:pt x="117700" y="739140"/>
                      <a:pt x="261813" y="1008697"/>
                    </a:cubicBezTo>
                    <a:cubicBezTo>
                      <a:pt x="291626" y="1064419"/>
                      <a:pt x="362683" y="1082612"/>
                      <a:pt x="415832" y="1048512"/>
                    </a:cubicBezTo>
                    <a:lnTo>
                      <a:pt x="1095632" y="611791"/>
                    </a:lnTo>
                    <a:cubicBezTo>
                      <a:pt x="1141828" y="582168"/>
                      <a:pt x="1158021" y="522922"/>
                      <a:pt x="1134589" y="473297"/>
                    </a:cubicBezTo>
                    <a:cubicBezTo>
                      <a:pt x="1079058" y="356044"/>
                      <a:pt x="1041054" y="228886"/>
                      <a:pt x="1023813" y="95250"/>
                    </a:cubicBezTo>
                    <a:cubicBezTo>
                      <a:pt x="1016765" y="40862"/>
                      <a:pt x="970950" y="0"/>
                      <a:pt x="91627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  <a:effectLst>
                <a:outerShdw blurRad="63500" sx="101000" sy="101000" algn="ctr" rotWithShape="0">
                  <a:prstClr val="black">
                    <a:alpha val="18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4EE72305-0ADF-4E7D-D2A1-D9386FA81450}"/>
                  </a:ext>
                </a:extLst>
              </p:cNvPr>
              <p:cNvSpPr/>
              <p:nvPr/>
            </p:nvSpPr>
            <p:spPr>
              <a:xfrm>
                <a:off x="4437550" y="3666787"/>
                <a:ext cx="358478" cy="357881"/>
              </a:xfrm>
              <a:custGeom>
                <a:avLst/>
                <a:gdLst>
                  <a:gd name="connsiteX0" fmla="*/ 311206 w 350293"/>
                  <a:gd name="connsiteY0" fmla="*/ 39076 h 349710"/>
                  <a:gd name="connsiteX1" fmla="*/ 122325 w 350293"/>
                  <a:gd name="connsiteY1" fmla="*/ 39076 h 349710"/>
                  <a:gd name="connsiteX2" fmla="*/ 113562 w 350293"/>
                  <a:gd name="connsiteY2" fmla="*/ 218242 h 349710"/>
                  <a:gd name="connsiteX3" fmla="*/ 99751 w 350293"/>
                  <a:gd name="connsiteY3" fmla="*/ 232053 h 349710"/>
                  <a:gd name="connsiteX4" fmla="*/ 97655 w 350293"/>
                  <a:gd name="connsiteY4" fmla="*/ 229957 h 349710"/>
                  <a:gd name="connsiteX5" fmla="*/ 77176 w 350293"/>
                  <a:gd name="connsiteY5" fmla="*/ 229957 h 349710"/>
                  <a:gd name="connsiteX6" fmla="*/ 4215 w 350293"/>
                  <a:gd name="connsiteY6" fmla="*/ 302919 h 349710"/>
                  <a:gd name="connsiteX7" fmla="*/ 4215 w 350293"/>
                  <a:gd name="connsiteY7" fmla="*/ 323398 h 349710"/>
                  <a:gd name="connsiteX8" fmla="*/ 15264 w 350293"/>
                  <a:gd name="connsiteY8" fmla="*/ 334447 h 349710"/>
                  <a:gd name="connsiteX9" fmla="*/ 26313 w 350293"/>
                  <a:gd name="connsiteY9" fmla="*/ 345496 h 349710"/>
                  <a:gd name="connsiteX10" fmla="*/ 46792 w 350293"/>
                  <a:gd name="connsiteY10" fmla="*/ 345496 h 349710"/>
                  <a:gd name="connsiteX11" fmla="*/ 119753 w 350293"/>
                  <a:gd name="connsiteY11" fmla="*/ 272534 h 349710"/>
                  <a:gd name="connsiteX12" fmla="*/ 119753 w 350293"/>
                  <a:gd name="connsiteY12" fmla="*/ 252055 h 349710"/>
                  <a:gd name="connsiteX13" fmla="*/ 118229 w 350293"/>
                  <a:gd name="connsiteY13" fmla="*/ 250531 h 349710"/>
                  <a:gd name="connsiteX14" fmla="*/ 132040 w 350293"/>
                  <a:gd name="connsiteY14" fmla="*/ 236720 h 349710"/>
                  <a:gd name="connsiteX15" fmla="*/ 216813 w 350293"/>
                  <a:gd name="connsiteY15" fmla="*/ 267010 h 349710"/>
                  <a:gd name="connsiteX16" fmla="*/ 311301 w 350293"/>
                  <a:gd name="connsiteY16" fmla="*/ 227957 h 349710"/>
                  <a:gd name="connsiteX17" fmla="*/ 311206 w 350293"/>
                  <a:gd name="connsiteY17" fmla="*/ 39076 h 349710"/>
                  <a:gd name="connsiteX18" fmla="*/ 289203 w 350293"/>
                  <a:gd name="connsiteY18" fmla="*/ 205954 h 349710"/>
                  <a:gd name="connsiteX19" fmla="*/ 144328 w 350293"/>
                  <a:gd name="connsiteY19" fmla="*/ 205954 h 349710"/>
                  <a:gd name="connsiteX20" fmla="*/ 144328 w 350293"/>
                  <a:gd name="connsiteY20" fmla="*/ 61079 h 349710"/>
                  <a:gd name="connsiteX21" fmla="*/ 216718 w 350293"/>
                  <a:gd name="connsiteY21" fmla="*/ 31171 h 349710"/>
                  <a:gd name="connsiteX22" fmla="*/ 289108 w 350293"/>
                  <a:gd name="connsiteY22" fmla="*/ 61079 h 349710"/>
                  <a:gd name="connsiteX23" fmla="*/ 289203 w 350293"/>
                  <a:gd name="connsiteY23" fmla="*/ 205954 h 34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50293" h="349710">
                    <a:moveTo>
                      <a:pt x="311206" y="39076"/>
                    </a:moveTo>
                    <a:cubicBezTo>
                      <a:pt x="259104" y="-13025"/>
                      <a:pt x="174331" y="-13025"/>
                      <a:pt x="122325" y="39076"/>
                    </a:cubicBezTo>
                    <a:cubicBezTo>
                      <a:pt x="73366" y="88035"/>
                      <a:pt x="70414" y="165854"/>
                      <a:pt x="113562" y="218242"/>
                    </a:cubicBezTo>
                    <a:lnTo>
                      <a:pt x="99751" y="232053"/>
                    </a:lnTo>
                    <a:lnTo>
                      <a:pt x="97655" y="229957"/>
                    </a:lnTo>
                    <a:cubicBezTo>
                      <a:pt x="92035" y="224338"/>
                      <a:pt x="82891" y="224338"/>
                      <a:pt x="77176" y="229957"/>
                    </a:cubicBezTo>
                    <a:lnTo>
                      <a:pt x="4215" y="302919"/>
                    </a:lnTo>
                    <a:cubicBezTo>
                      <a:pt x="-1405" y="308539"/>
                      <a:pt x="-1405" y="317683"/>
                      <a:pt x="4215" y="323398"/>
                    </a:cubicBezTo>
                    <a:lnTo>
                      <a:pt x="15264" y="334447"/>
                    </a:lnTo>
                    <a:lnTo>
                      <a:pt x="26313" y="345496"/>
                    </a:lnTo>
                    <a:cubicBezTo>
                      <a:pt x="31933" y="351115"/>
                      <a:pt x="41077" y="351115"/>
                      <a:pt x="46792" y="345496"/>
                    </a:cubicBezTo>
                    <a:lnTo>
                      <a:pt x="119753" y="272534"/>
                    </a:lnTo>
                    <a:cubicBezTo>
                      <a:pt x="125373" y="266914"/>
                      <a:pt x="125373" y="257770"/>
                      <a:pt x="119753" y="252055"/>
                    </a:cubicBezTo>
                    <a:lnTo>
                      <a:pt x="118229" y="250531"/>
                    </a:lnTo>
                    <a:lnTo>
                      <a:pt x="132040" y="236720"/>
                    </a:lnTo>
                    <a:cubicBezTo>
                      <a:pt x="156615" y="256913"/>
                      <a:pt x="186714" y="267010"/>
                      <a:pt x="216813" y="267010"/>
                    </a:cubicBezTo>
                    <a:cubicBezTo>
                      <a:pt x="251008" y="267010"/>
                      <a:pt x="285202" y="253960"/>
                      <a:pt x="311301" y="227957"/>
                    </a:cubicBezTo>
                    <a:cubicBezTo>
                      <a:pt x="363307" y="175951"/>
                      <a:pt x="363307" y="91178"/>
                      <a:pt x="311206" y="39076"/>
                    </a:cubicBezTo>
                    <a:close/>
                    <a:moveTo>
                      <a:pt x="289203" y="205954"/>
                    </a:moveTo>
                    <a:cubicBezTo>
                      <a:pt x="249293" y="245864"/>
                      <a:pt x="184333" y="245864"/>
                      <a:pt x="144328" y="205954"/>
                    </a:cubicBezTo>
                    <a:cubicBezTo>
                      <a:pt x="104418" y="166045"/>
                      <a:pt x="104418" y="101084"/>
                      <a:pt x="144328" y="61079"/>
                    </a:cubicBezTo>
                    <a:cubicBezTo>
                      <a:pt x="164330" y="41077"/>
                      <a:pt x="190524" y="31171"/>
                      <a:pt x="216718" y="31171"/>
                    </a:cubicBezTo>
                    <a:cubicBezTo>
                      <a:pt x="242911" y="31171"/>
                      <a:pt x="269200" y="41172"/>
                      <a:pt x="289108" y="61079"/>
                    </a:cubicBezTo>
                    <a:cubicBezTo>
                      <a:pt x="329113" y="101084"/>
                      <a:pt x="329113" y="166045"/>
                      <a:pt x="289203" y="205954"/>
                    </a:cubicBezTo>
                    <a:close/>
                  </a:path>
                </a:pathLst>
              </a:custGeom>
              <a:solidFill>
                <a:srgbClr val="6D41F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31" name="Graphic 25">
                <a:extLst>
                  <a:ext uri="{FF2B5EF4-FFF2-40B4-BE49-F238E27FC236}">
                    <a16:creationId xmlns:a16="http://schemas.microsoft.com/office/drawing/2014/main" id="{E412CA21-4D15-B51D-ACA3-86D12627DA7D}"/>
                  </a:ext>
                </a:extLst>
              </p:cNvPr>
              <p:cNvGrpSpPr/>
              <p:nvPr/>
            </p:nvGrpSpPr>
            <p:grpSpPr>
              <a:xfrm>
                <a:off x="3852525" y="2802739"/>
                <a:ext cx="322875" cy="322790"/>
                <a:chOff x="3877926" y="3516937"/>
                <a:chExt cx="315503" cy="315420"/>
              </a:xfrm>
              <a:solidFill>
                <a:srgbClr val="002E48"/>
              </a:solidFill>
            </p:grpSpPr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id="{736CC474-583A-036E-8E72-402EE69995EE}"/>
                    </a:ext>
                  </a:extLst>
                </p:cNvPr>
                <p:cNvSpPr/>
                <p:nvPr/>
              </p:nvSpPr>
              <p:spPr>
                <a:xfrm>
                  <a:off x="3919456" y="3516937"/>
                  <a:ext cx="273974" cy="273891"/>
                </a:xfrm>
                <a:custGeom>
                  <a:avLst/>
                  <a:gdLst>
                    <a:gd name="connsiteX0" fmla="*/ 260699 w 273974"/>
                    <a:gd name="connsiteY0" fmla="*/ 13287 h 273891"/>
                    <a:gd name="connsiteX1" fmla="*/ 260699 w 273974"/>
                    <a:gd name="connsiteY1" fmla="*/ 13287 h 273891"/>
                    <a:gd name="connsiteX2" fmla="*/ 196501 w 273974"/>
                    <a:gd name="connsiteY2" fmla="*/ 13287 h 273891"/>
                    <a:gd name="connsiteX3" fmla="*/ 173831 w 273974"/>
                    <a:gd name="connsiteY3" fmla="*/ 35957 h 273891"/>
                    <a:gd name="connsiteX4" fmla="*/ 0 w 273974"/>
                    <a:gd name="connsiteY4" fmla="*/ 209693 h 273891"/>
                    <a:gd name="connsiteX5" fmla="*/ 32004 w 273974"/>
                    <a:gd name="connsiteY5" fmla="*/ 241697 h 273891"/>
                    <a:gd name="connsiteX6" fmla="*/ 64198 w 273974"/>
                    <a:gd name="connsiteY6" fmla="*/ 273891 h 273891"/>
                    <a:gd name="connsiteX7" fmla="*/ 237935 w 273974"/>
                    <a:gd name="connsiteY7" fmla="*/ 100155 h 273891"/>
                    <a:gd name="connsiteX8" fmla="*/ 260604 w 273974"/>
                    <a:gd name="connsiteY8" fmla="*/ 77486 h 273891"/>
                    <a:gd name="connsiteX9" fmla="*/ 260699 w 273974"/>
                    <a:gd name="connsiteY9" fmla="*/ 13287 h 273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3974" h="273891">
                      <a:moveTo>
                        <a:pt x="260699" y="13287"/>
                      </a:moveTo>
                      <a:cubicBezTo>
                        <a:pt x="260604" y="13287"/>
                        <a:pt x="260604" y="13287"/>
                        <a:pt x="260699" y="13287"/>
                      </a:cubicBezTo>
                      <a:cubicBezTo>
                        <a:pt x="242888" y="-4429"/>
                        <a:pt x="214217" y="-4429"/>
                        <a:pt x="196501" y="13287"/>
                      </a:cubicBezTo>
                      <a:lnTo>
                        <a:pt x="173831" y="35957"/>
                      </a:lnTo>
                      <a:lnTo>
                        <a:pt x="0" y="209693"/>
                      </a:lnTo>
                      <a:lnTo>
                        <a:pt x="32004" y="241697"/>
                      </a:lnTo>
                      <a:lnTo>
                        <a:pt x="64198" y="273891"/>
                      </a:lnTo>
                      <a:lnTo>
                        <a:pt x="237935" y="100155"/>
                      </a:lnTo>
                      <a:lnTo>
                        <a:pt x="260604" y="77486"/>
                      </a:lnTo>
                      <a:cubicBezTo>
                        <a:pt x="278416" y="59769"/>
                        <a:pt x="278416" y="31004"/>
                        <a:pt x="260699" y="1328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C3DF356D-280C-82AF-7BE5-AC91FABD094F}"/>
                    </a:ext>
                  </a:extLst>
                </p:cNvPr>
                <p:cNvSpPr/>
                <p:nvPr/>
              </p:nvSpPr>
              <p:spPr>
                <a:xfrm>
                  <a:off x="3877926" y="3769873"/>
                  <a:ext cx="91249" cy="62484"/>
                </a:xfrm>
                <a:custGeom>
                  <a:avLst/>
                  <a:gdLst>
                    <a:gd name="connsiteX0" fmla="*/ 62389 w 91249"/>
                    <a:gd name="connsiteY0" fmla="*/ 0 h 62484"/>
                    <a:gd name="connsiteX1" fmla="*/ 0 w 91249"/>
                    <a:gd name="connsiteY1" fmla="*/ 62389 h 62484"/>
                    <a:gd name="connsiteX2" fmla="*/ 0 w 91249"/>
                    <a:gd name="connsiteY2" fmla="*/ 62484 h 62484"/>
                    <a:gd name="connsiteX3" fmla="*/ 91250 w 91249"/>
                    <a:gd name="connsiteY3" fmla="*/ 28861 h 62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1249" h="62484">
                      <a:moveTo>
                        <a:pt x="62389" y="0"/>
                      </a:moveTo>
                      <a:lnTo>
                        <a:pt x="0" y="62389"/>
                      </a:lnTo>
                      <a:lnTo>
                        <a:pt x="0" y="62484"/>
                      </a:lnTo>
                      <a:lnTo>
                        <a:pt x="91250" y="2886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5FEAA29F-EE22-8AF7-B499-002AB20F50D1}"/>
                    </a:ext>
                  </a:extLst>
                </p:cNvPr>
                <p:cNvSpPr/>
                <p:nvPr/>
              </p:nvSpPr>
              <p:spPr>
                <a:xfrm>
                  <a:off x="3877926" y="3741108"/>
                  <a:ext cx="62388" cy="91154"/>
                </a:xfrm>
                <a:custGeom>
                  <a:avLst/>
                  <a:gdLst>
                    <a:gd name="connsiteX0" fmla="*/ 62389 w 62388"/>
                    <a:gd name="connsiteY0" fmla="*/ 28765 h 91154"/>
                    <a:gd name="connsiteX1" fmla="*/ 33528 w 62388"/>
                    <a:gd name="connsiteY1" fmla="*/ 0 h 91154"/>
                    <a:gd name="connsiteX2" fmla="*/ 4763 w 62388"/>
                    <a:gd name="connsiteY2" fmla="*/ 78296 h 91154"/>
                    <a:gd name="connsiteX3" fmla="*/ 0 w 62388"/>
                    <a:gd name="connsiteY3" fmla="*/ 91154 h 91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388" h="91154">
                      <a:moveTo>
                        <a:pt x="62389" y="28765"/>
                      </a:moveTo>
                      <a:lnTo>
                        <a:pt x="33528" y="0"/>
                      </a:lnTo>
                      <a:lnTo>
                        <a:pt x="4763" y="78296"/>
                      </a:lnTo>
                      <a:lnTo>
                        <a:pt x="0" y="9115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44A2834D-9B2C-E82F-ABA9-FD4E51A65C23}"/>
                  </a:ext>
                </a:extLst>
              </p:cNvPr>
              <p:cNvSpPr/>
              <p:nvPr/>
            </p:nvSpPr>
            <p:spPr>
              <a:xfrm>
                <a:off x="5578039" y="4099408"/>
                <a:ext cx="339995" cy="346135"/>
              </a:xfrm>
              <a:custGeom>
                <a:avLst/>
                <a:gdLst>
                  <a:gd name="connsiteX0" fmla="*/ 166306 w 332232"/>
                  <a:gd name="connsiteY0" fmla="*/ 164497 h 338232"/>
                  <a:gd name="connsiteX1" fmla="*/ 243935 w 332232"/>
                  <a:gd name="connsiteY1" fmla="*/ 109347 h 338232"/>
                  <a:gd name="connsiteX2" fmla="*/ 248603 w 332232"/>
                  <a:gd name="connsiteY2" fmla="*/ 82296 h 338232"/>
                  <a:gd name="connsiteX3" fmla="*/ 166306 w 332232"/>
                  <a:gd name="connsiteY3" fmla="*/ 0 h 338232"/>
                  <a:gd name="connsiteX4" fmla="*/ 84011 w 332232"/>
                  <a:gd name="connsiteY4" fmla="*/ 82296 h 338232"/>
                  <a:gd name="connsiteX5" fmla="*/ 88963 w 332232"/>
                  <a:gd name="connsiteY5" fmla="*/ 110109 h 338232"/>
                  <a:gd name="connsiteX6" fmla="*/ 166306 w 332232"/>
                  <a:gd name="connsiteY6" fmla="*/ 164497 h 338232"/>
                  <a:gd name="connsiteX7" fmla="*/ 193738 w 332232"/>
                  <a:gd name="connsiteY7" fmla="*/ 174403 h 338232"/>
                  <a:gd name="connsiteX8" fmla="*/ 175165 w 332232"/>
                  <a:gd name="connsiteY8" fmla="*/ 192119 h 338232"/>
                  <a:gd name="connsiteX9" fmla="*/ 199263 w 332232"/>
                  <a:gd name="connsiteY9" fmla="*/ 299180 h 338232"/>
                  <a:gd name="connsiteX10" fmla="*/ 166211 w 332232"/>
                  <a:gd name="connsiteY10" fmla="*/ 331946 h 338232"/>
                  <a:gd name="connsiteX11" fmla="*/ 133160 w 332232"/>
                  <a:gd name="connsiteY11" fmla="*/ 299180 h 338232"/>
                  <a:gd name="connsiteX12" fmla="*/ 157258 w 332232"/>
                  <a:gd name="connsiteY12" fmla="*/ 192119 h 338232"/>
                  <a:gd name="connsiteX13" fmla="*/ 138684 w 332232"/>
                  <a:gd name="connsiteY13" fmla="*/ 174403 h 338232"/>
                  <a:gd name="connsiteX14" fmla="*/ 0 w 332232"/>
                  <a:gd name="connsiteY14" fmla="*/ 338233 h 338232"/>
                  <a:gd name="connsiteX15" fmla="*/ 332232 w 332232"/>
                  <a:gd name="connsiteY15" fmla="*/ 338233 h 338232"/>
                  <a:gd name="connsiteX16" fmla="*/ 193738 w 332232"/>
                  <a:gd name="connsiteY16" fmla="*/ 174403 h 338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2232" h="338232">
                    <a:moveTo>
                      <a:pt x="166306" y="164497"/>
                    </a:moveTo>
                    <a:cubicBezTo>
                      <a:pt x="202216" y="164497"/>
                      <a:pt x="232696" y="141446"/>
                      <a:pt x="243935" y="109347"/>
                    </a:cubicBezTo>
                    <a:cubicBezTo>
                      <a:pt x="246888" y="100870"/>
                      <a:pt x="248603" y="91821"/>
                      <a:pt x="248603" y="82296"/>
                    </a:cubicBezTo>
                    <a:cubicBezTo>
                      <a:pt x="248603" y="36862"/>
                      <a:pt x="211741" y="0"/>
                      <a:pt x="166306" y="0"/>
                    </a:cubicBezTo>
                    <a:cubicBezTo>
                      <a:pt x="120872" y="0"/>
                      <a:pt x="84011" y="36862"/>
                      <a:pt x="84011" y="82296"/>
                    </a:cubicBezTo>
                    <a:cubicBezTo>
                      <a:pt x="84011" y="92107"/>
                      <a:pt x="85820" y="101441"/>
                      <a:pt x="88963" y="110109"/>
                    </a:cubicBezTo>
                    <a:cubicBezTo>
                      <a:pt x="100298" y="141732"/>
                      <a:pt x="130588" y="164497"/>
                      <a:pt x="166306" y="164497"/>
                    </a:cubicBezTo>
                    <a:close/>
                    <a:moveTo>
                      <a:pt x="193738" y="174403"/>
                    </a:moveTo>
                    <a:lnTo>
                      <a:pt x="175165" y="192119"/>
                    </a:lnTo>
                    <a:lnTo>
                      <a:pt x="199263" y="299180"/>
                    </a:lnTo>
                    <a:lnTo>
                      <a:pt x="166211" y="331946"/>
                    </a:lnTo>
                    <a:lnTo>
                      <a:pt x="133160" y="299180"/>
                    </a:lnTo>
                    <a:lnTo>
                      <a:pt x="157258" y="192119"/>
                    </a:lnTo>
                    <a:lnTo>
                      <a:pt x="138684" y="174403"/>
                    </a:lnTo>
                    <a:cubicBezTo>
                      <a:pt x="60007" y="187547"/>
                      <a:pt x="0" y="255842"/>
                      <a:pt x="0" y="338233"/>
                    </a:cubicBezTo>
                    <a:lnTo>
                      <a:pt x="332232" y="338233"/>
                    </a:lnTo>
                    <a:cubicBezTo>
                      <a:pt x="332422" y="255842"/>
                      <a:pt x="272415" y="187452"/>
                      <a:pt x="193738" y="174403"/>
                    </a:cubicBezTo>
                    <a:close/>
                  </a:path>
                </a:pathLst>
              </a:custGeom>
              <a:solidFill>
                <a:srgbClr val="002E4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33" name="Graphic 25">
                <a:extLst>
                  <a:ext uri="{FF2B5EF4-FFF2-40B4-BE49-F238E27FC236}">
                    <a16:creationId xmlns:a16="http://schemas.microsoft.com/office/drawing/2014/main" id="{5A6EB2BD-2332-3349-7B92-62470774897C}"/>
                  </a:ext>
                </a:extLst>
              </p:cNvPr>
              <p:cNvGrpSpPr/>
              <p:nvPr/>
            </p:nvGrpSpPr>
            <p:grpSpPr>
              <a:xfrm>
                <a:off x="6726789" y="3726954"/>
                <a:ext cx="379374" cy="349060"/>
                <a:chOff x="6686563" y="4420050"/>
                <a:chExt cx="370712" cy="341090"/>
              </a:xfrm>
              <a:solidFill>
                <a:srgbClr val="6D41FA"/>
              </a:solidFill>
            </p:grpSpPr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B8C46B24-09C8-A6D9-330E-E0042301EE67}"/>
                    </a:ext>
                  </a:extLst>
                </p:cNvPr>
                <p:cNvSpPr/>
                <p:nvPr/>
              </p:nvSpPr>
              <p:spPr>
                <a:xfrm>
                  <a:off x="6703518" y="4468627"/>
                  <a:ext cx="337375" cy="219456"/>
                </a:xfrm>
                <a:custGeom>
                  <a:avLst/>
                  <a:gdLst>
                    <a:gd name="connsiteX0" fmla="*/ 0 w 337375"/>
                    <a:gd name="connsiteY0" fmla="*/ 0 h 219456"/>
                    <a:gd name="connsiteX1" fmla="*/ 0 w 337375"/>
                    <a:gd name="connsiteY1" fmla="*/ 219456 h 219456"/>
                    <a:gd name="connsiteX2" fmla="*/ 337375 w 337375"/>
                    <a:gd name="connsiteY2" fmla="*/ 219456 h 219456"/>
                    <a:gd name="connsiteX3" fmla="*/ 337375 w 337375"/>
                    <a:gd name="connsiteY3" fmla="*/ 0 h 219456"/>
                    <a:gd name="connsiteX4" fmla="*/ 0 w 337375"/>
                    <a:gd name="connsiteY4" fmla="*/ 0 h 219456"/>
                    <a:gd name="connsiteX5" fmla="*/ 266319 w 337375"/>
                    <a:gd name="connsiteY5" fmla="*/ 107537 h 219456"/>
                    <a:gd name="connsiteX6" fmla="*/ 259937 w 337375"/>
                    <a:gd name="connsiteY6" fmla="*/ 101156 h 219456"/>
                    <a:gd name="connsiteX7" fmla="*/ 259937 w 337375"/>
                    <a:gd name="connsiteY7" fmla="*/ 69628 h 219456"/>
                    <a:gd name="connsiteX8" fmla="*/ 182594 w 337375"/>
                    <a:gd name="connsiteY8" fmla="*/ 146971 h 219456"/>
                    <a:gd name="connsiteX9" fmla="*/ 173546 w 337375"/>
                    <a:gd name="connsiteY9" fmla="*/ 146971 h 219456"/>
                    <a:gd name="connsiteX10" fmla="*/ 146304 w 337375"/>
                    <a:gd name="connsiteY10" fmla="*/ 119729 h 219456"/>
                    <a:gd name="connsiteX11" fmla="*/ 78296 w 337375"/>
                    <a:gd name="connsiteY11" fmla="*/ 187738 h 219456"/>
                    <a:gd name="connsiteX12" fmla="*/ 73819 w 337375"/>
                    <a:gd name="connsiteY12" fmla="*/ 189643 h 219456"/>
                    <a:gd name="connsiteX13" fmla="*/ 69342 w 337375"/>
                    <a:gd name="connsiteY13" fmla="*/ 187738 h 219456"/>
                    <a:gd name="connsiteX14" fmla="*/ 69342 w 337375"/>
                    <a:gd name="connsiteY14" fmla="*/ 178689 h 219456"/>
                    <a:gd name="connsiteX15" fmla="*/ 141827 w 337375"/>
                    <a:gd name="connsiteY15" fmla="*/ 106204 h 219456"/>
                    <a:gd name="connsiteX16" fmla="*/ 150876 w 337375"/>
                    <a:gd name="connsiteY16" fmla="*/ 106204 h 219456"/>
                    <a:gd name="connsiteX17" fmla="*/ 178117 w 337375"/>
                    <a:gd name="connsiteY17" fmla="*/ 133445 h 219456"/>
                    <a:gd name="connsiteX18" fmla="*/ 252031 w 337375"/>
                    <a:gd name="connsiteY18" fmla="*/ 59531 h 219456"/>
                    <a:gd name="connsiteX19" fmla="*/ 218694 w 337375"/>
                    <a:gd name="connsiteY19" fmla="*/ 59531 h 219456"/>
                    <a:gd name="connsiteX20" fmla="*/ 212312 w 337375"/>
                    <a:gd name="connsiteY20" fmla="*/ 53150 h 219456"/>
                    <a:gd name="connsiteX21" fmla="*/ 218694 w 337375"/>
                    <a:gd name="connsiteY21" fmla="*/ 46768 h 219456"/>
                    <a:gd name="connsiteX22" fmla="*/ 266414 w 337375"/>
                    <a:gd name="connsiteY22" fmla="*/ 46768 h 219456"/>
                    <a:gd name="connsiteX23" fmla="*/ 272796 w 337375"/>
                    <a:gd name="connsiteY23" fmla="*/ 53150 h 219456"/>
                    <a:gd name="connsiteX24" fmla="*/ 272796 w 337375"/>
                    <a:gd name="connsiteY24" fmla="*/ 101156 h 219456"/>
                    <a:gd name="connsiteX25" fmla="*/ 266319 w 337375"/>
                    <a:gd name="connsiteY25" fmla="*/ 107537 h 219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37375" h="219456">
                      <a:moveTo>
                        <a:pt x="0" y="0"/>
                      </a:moveTo>
                      <a:lnTo>
                        <a:pt x="0" y="219456"/>
                      </a:lnTo>
                      <a:lnTo>
                        <a:pt x="337375" y="219456"/>
                      </a:lnTo>
                      <a:lnTo>
                        <a:pt x="337375" y="0"/>
                      </a:lnTo>
                      <a:lnTo>
                        <a:pt x="0" y="0"/>
                      </a:lnTo>
                      <a:close/>
                      <a:moveTo>
                        <a:pt x="266319" y="107537"/>
                      </a:moveTo>
                      <a:cubicBezTo>
                        <a:pt x="262795" y="107537"/>
                        <a:pt x="259937" y="104680"/>
                        <a:pt x="259937" y="101156"/>
                      </a:cubicBezTo>
                      <a:lnTo>
                        <a:pt x="259937" y="69628"/>
                      </a:lnTo>
                      <a:lnTo>
                        <a:pt x="182594" y="146971"/>
                      </a:lnTo>
                      <a:cubicBezTo>
                        <a:pt x="180118" y="149447"/>
                        <a:pt x="176022" y="149447"/>
                        <a:pt x="173546" y="146971"/>
                      </a:cubicBezTo>
                      <a:lnTo>
                        <a:pt x="146304" y="119729"/>
                      </a:lnTo>
                      <a:lnTo>
                        <a:pt x="78296" y="187738"/>
                      </a:lnTo>
                      <a:cubicBezTo>
                        <a:pt x="77057" y="188976"/>
                        <a:pt x="75438" y="189643"/>
                        <a:pt x="73819" y="189643"/>
                      </a:cubicBezTo>
                      <a:cubicBezTo>
                        <a:pt x="72199" y="189643"/>
                        <a:pt x="70580" y="188976"/>
                        <a:pt x="69342" y="187738"/>
                      </a:cubicBezTo>
                      <a:cubicBezTo>
                        <a:pt x="66865" y="185261"/>
                        <a:pt x="66865" y="181166"/>
                        <a:pt x="69342" y="178689"/>
                      </a:cubicBezTo>
                      <a:lnTo>
                        <a:pt x="141827" y="106204"/>
                      </a:lnTo>
                      <a:cubicBezTo>
                        <a:pt x="144304" y="103727"/>
                        <a:pt x="148399" y="103727"/>
                        <a:pt x="150876" y="106204"/>
                      </a:cubicBezTo>
                      <a:lnTo>
                        <a:pt x="178117" y="133445"/>
                      </a:lnTo>
                      <a:lnTo>
                        <a:pt x="252031" y="59531"/>
                      </a:lnTo>
                      <a:lnTo>
                        <a:pt x="218694" y="59531"/>
                      </a:lnTo>
                      <a:cubicBezTo>
                        <a:pt x="215170" y="59531"/>
                        <a:pt x="212312" y="56674"/>
                        <a:pt x="212312" y="53150"/>
                      </a:cubicBezTo>
                      <a:cubicBezTo>
                        <a:pt x="212312" y="49625"/>
                        <a:pt x="215170" y="46768"/>
                        <a:pt x="218694" y="46768"/>
                      </a:cubicBezTo>
                      <a:lnTo>
                        <a:pt x="266414" y="46768"/>
                      </a:lnTo>
                      <a:cubicBezTo>
                        <a:pt x="269938" y="46768"/>
                        <a:pt x="272796" y="49625"/>
                        <a:pt x="272796" y="53150"/>
                      </a:cubicBezTo>
                      <a:lnTo>
                        <a:pt x="272796" y="101156"/>
                      </a:lnTo>
                      <a:cubicBezTo>
                        <a:pt x="272701" y="104680"/>
                        <a:pt x="269843" y="107537"/>
                        <a:pt x="266319" y="10753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id="{3C4AD42B-D0E3-DA79-E037-007C9E6403D0}"/>
                    </a:ext>
                  </a:extLst>
                </p:cNvPr>
                <p:cNvSpPr/>
                <p:nvPr/>
              </p:nvSpPr>
              <p:spPr>
                <a:xfrm>
                  <a:off x="6703518" y="4699037"/>
                  <a:ext cx="337375" cy="62103"/>
                </a:xfrm>
                <a:custGeom>
                  <a:avLst/>
                  <a:gdLst>
                    <a:gd name="connsiteX0" fmla="*/ 0 w 337375"/>
                    <a:gd name="connsiteY0" fmla="*/ 5906 h 62103"/>
                    <a:gd name="connsiteX1" fmla="*/ 0 w 337375"/>
                    <a:gd name="connsiteY1" fmla="*/ 0 h 62103"/>
                    <a:gd name="connsiteX2" fmla="*/ 0 w 337375"/>
                    <a:gd name="connsiteY2" fmla="*/ 0 h 62103"/>
                    <a:gd name="connsiteX3" fmla="*/ 0 w 337375"/>
                    <a:gd name="connsiteY3" fmla="*/ 11716 h 62103"/>
                    <a:gd name="connsiteX4" fmla="*/ 162306 w 337375"/>
                    <a:gd name="connsiteY4" fmla="*/ 11716 h 62103"/>
                    <a:gd name="connsiteX5" fmla="*/ 162306 w 337375"/>
                    <a:gd name="connsiteY5" fmla="*/ 20098 h 62103"/>
                    <a:gd name="connsiteX6" fmla="*/ 133064 w 337375"/>
                    <a:gd name="connsiteY6" fmla="*/ 49340 h 62103"/>
                    <a:gd name="connsiteX7" fmla="*/ 66008 w 337375"/>
                    <a:gd name="connsiteY7" fmla="*/ 49340 h 62103"/>
                    <a:gd name="connsiteX8" fmla="*/ 66008 w 337375"/>
                    <a:gd name="connsiteY8" fmla="*/ 62103 h 62103"/>
                    <a:gd name="connsiteX9" fmla="*/ 271367 w 337375"/>
                    <a:gd name="connsiteY9" fmla="*/ 62103 h 62103"/>
                    <a:gd name="connsiteX10" fmla="*/ 271367 w 337375"/>
                    <a:gd name="connsiteY10" fmla="*/ 49340 h 62103"/>
                    <a:gd name="connsiteX11" fmla="*/ 204311 w 337375"/>
                    <a:gd name="connsiteY11" fmla="*/ 49340 h 62103"/>
                    <a:gd name="connsiteX12" fmla="*/ 175070 w 337375"/>
                    <a:gd name="connsiteY12" fmla="*/ 20098 h 62103"/>
                    <a:gd name="connsiteX13" fmla="*/ 175070 w 337375"/>
                    <a:gd name="connsiteY13" fmla="*/ 11716 h 62103"/>
                    <a:gd name="connsiteX14" fmla="*/ 337375 w 337375"/>
                    <a:gd name="connsiteY14" fmla="*/ 11716 h 62103"/>
                    <a:gd name="connsiteX15" fmla="*/ 337375 w 337375"/>
                    <a:gd name="connsiteY15" fmla="*/ 0 h 62103"/>
                    <a:gd name="connsiteX16" fmla="*/ 337375 w 337375"/>
                    <a:gd name="connsiteY16" fmla="*/ 0 h 62103"/>
                    <a:gd name="connsiteX17" fmla="*/ 337375 w 337375"/>
                    <a:gd name="connsiteY17" fmla="*/ 5906 h 62103"/>
                    <a:gd name="connsiteX18" fmla="*/ 0 w 337375"/>
                    <a:gd name="connsiteY18" fmla="*/ 5906 h 62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37375" h="62103">
                      <a:moveTo>
                        <a:pt x="0" y="5906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1716"/>
                      </a:lnTo>
                      <a:lnTo>
                        <a:pt x="162306" y="11716"/>
                      </a:lnTo>
                      <a:lnTo>
                        <a:pt x="162306" y="20098"/>
                      </a:lnTo>
                      <a:cubicBezTo>
                        <a:pt x="162306" y="36290"/>
                        <a:pt x="149162" y="49340"/>
                        <a:pt x="133064" y="49340"/>
                      </a:cubicBezTo>
                      <a:lnTo>
                        <a:pt x="66008" y="49340"/>
                      </a:lnTo>
                      <a:lnTo>
                        <a:pt x="66008" y="62103"/>
                      </a:lnTo>
                      <a:lnTo>
                        <a:pt x="271367" y="62103"/>
                      </a:lnTo>
                      <a:lnTo>
                        <a:pt x="271367" y="49340"/>
                      </a:lnTo>
                      <a:lnTo>
                        <a:pt x="204311" y="49340"/>
                      </a:lnTo>
                      <a:cubicBezTo>
                        <a:pt x="188119" y="49340"/>
                        <a:pt x="175070" y="36195"/>
                        <a:pt x="175070" y="20098"/>
                      </a:cubicBezTo>
                      <a:lnTo>
                        <a:pt x="175070" y="11716"/>
                      </a:lnTo>
                      <a:lnTo>
                        <a:pt x="337375" y="11716"/>
                      </a:lnTo>
                      <a:lnTo>
                        <a:pt x="337375" y="0"/>
                      </a:lnTo>
                      <a:lnTo>
                        <a:pt x="337375" y="0"/>
                      </a:lnTo>
                      <a:lnTo>
                        <a:pt x="337375" y="5906"/>
                      </a:lnTo>
                      <a:lnTo>
                        <a:pt x="0" y="5906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07811892-7367-CDF5-BC07-7F290EAC0E64}"/>
                    </a:ext>
                  </a:extLst>
                </p:cNvPr>
                <p:cNvSpPr/>
                <p:nvPr/>
              </p:nvSpPr>
              <p:spPr>
                <a:xfrm>
                  <a:off x="6686563" y="4420050"/>
                  <a:ext cx="370712" cy="48577"/>
                </a:xfrm>
                <a:custGeom>
                  <a:avLst/>
                  <a:gdLst>
                    <a:gd name="connsiteX0" fmla="*/ 370713 w 370712"/>
                    <a:gd name="connsiteY0" fmla="*/ 48577 h 48577"/>
                    <a:gd name="connsiteX1" fmla="*/ 370713 w 370712"/>
                    <a:gd name="connsiteY1" fmla="*/ 0 h 48577"/>
                    <a:gd name="connsiteX2" fmla="*/ 0 w 370712"/>
                    <a:gd name="connsiteY2" fmla="*/ 0 h 48577"/>
                    <a:gd name="connsiteX3" fmla="*/ 0 w 370712"/>
                    <a:gd name="connsiteY3" fmla="*/ 48577 h 48577"/>
                    <a:gd name="connsiteX4" fmla="*/ 16954 w 370712"/>
                    <a:gd name="connsiteY4" fmla="*/ 37338 h 48577"/>
                    <a:gd name="connsiteX5" fmla="*/ 354330 w 370712"/>
                    <a:gd name="connsiteY5" fmla="*/ 37338 h 48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0712" h="48577">
                      <a:moveTo>
                        <a:pt x="370713" y="48577"/>
                      </a:moveTo>
                      <a:lnTo>
                        <a:pt x="370713" y="0"/>
                      </a:lnTo>
                      <a:lnTo>
                        <a:pt x="0" y="0"/>
                      </a:lnTo>
                      <a:lnTo>
                        <a:pt x="0" y="48577"/>
                      </a:lnTo>
                      <a:lnTo>
                        <a:pt x="16954" y="37338"/>
                      </a:lnTo>
                      <a:lnTo>
                        <a:pt x="354330" y="37338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27181240-4C50-D948-F2A1-7D05B7589441}"/>
                    </a:ext>
                  </a:extLst>
                </p:cNvPr>
                <p:cNvSpPr/>
                <p:nvPr/>
              </p:nvSpPr>
              <p:spPr>
                <a:xfrm>
                  <a:off x="6703518" y="4699132"/>
                  <a:ext cx="337375" cy="5905"/>
                </a:xfrm>
                <a:custGeom>
                  <a:avLst/>
                  <a:gdLst>
                    <a:gd name="connsiteX0" fmla="*/ 0 w 337375"/>
                    <a:gd name="connsiteY0" fmla="*/ 0 h 5905"/>
                    <a:gd name="connsiteX1" fmla="*/ 337376 w 337375"/>
                    <a:gd name="connsiteY1" fmla="*/ 0 h 5905"/>
                    <a:gd name="connsiteX2" fmla="*/ 337376 w 337375"/>
                    <a:gd name="connsiteY2" fmla="*/ 5906 h 5905"/>
                    <a:gd name="connsiteX3" fmla="*/ 0 w 337375"/>
                    <a:gd name="connsiteY3" fmla="*/ 5906 h 5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7375" h="5905">
                      <a:moveTo>
                        <a:pt x="0" y="0"/>
                      </a:moveTo>
                      <a:lnTo>
                        <a:pt x="337376" y="0"/>
                      </a:lnTo>
                      <a:lnTo>
                        <a:pt x="337376" y="5906"/>
                      </a:lnTo>
                      <a:lnTo>
                        <a:pt x="0" y="5906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2446304F-4E2C-BCC9-8D7A-3A37A03CD3AA}"/>
                  </a:ext>
                </a:extLst>
              </p:cNvPr>
              <p:cNvSpPr/>
              <p:nvPr/>
            </p:nvSpPr>
            <p:spPr>
              <a:xfrm>
                <a:off x="7329481" y="2809220"/>
                <a:ext cx="421778" cy="336193"/>
              </a:xfrm>
              <a:custGeom>
                <a:avLst/>
                <a:gdLst>
                  <a:gd name="connsiteX0" fmla="*/ 43339 w 412147"/>
                  <a:gd name="connsiteY0" fmla="*/ 122777 h 328517"/>
                  <a:gd name="connsiteX1" fmla="*/ 0 w 412147"/>
                  <a:gd name="connsiteY1" fmla="*/ 166116 h 328517"/>
                  <a:gd name="connsiteX2" fmla="*/ 43339 w 412147"/>
                  <a:gd name="connsiteY2" fmla="*/ 209455 h 328517"/>
                  <a:gd name="connsiteX3" fmla="*/ 86678 w 412147"/>
                  <a:gd name="connsiteY3" fmla="*/ 166116 h 328517"/>
                  <a:gd name="connsiteX4" fmla="*/ 43339 w 412147"/>
                  <a:gd name="connsiteY4" fmla="*/ 122777 h 328517"/>
                  <a:gd name="connsiteX5" fmla="*/ 71819 w 412147"/>
                  <a:gd name="connsiteY5" fmla="*/ 156210 h 328517"/>
                  <a:gd name="connsiteX6" fmla="*/ 37433 w 412147"/>
                  <a:gd name="connsiteY6" fmla="*/ 190595 h 328517"/>
                  <a:gd name="connsiteX7" fmla="*/ 32576 w 412147"/>
                  <a:gd name="connsiteY7" fmla="*/ 192596 h 328517"/>
                  <a:gd name="connsiteX8" fmla="*/ 27718 w 412147"/>
                  <a:gd name="connsiteY8" fmla="*/ 190595 h 328517"/>
                  <a:gd name="connsiteX9" fmla="*/ 12573 w 412147"/>
                  <a:gd name="connsiteY9" fmla="*/ 175450 h 328517"/>
                  <a:gd name="connsiteX10" fmla="*/ 12573 w 412147"/>
                  <a:gd name="connsiteY10" fmla="*/ 165735 h 328517"/>
                  <a:gd name="connsiteX11" fmla="*/ 22288 w 412147"/>
                  <a:gd name="connsiteY11" fmla="*/ 165735 h 328517"/>
                  <a:gd name="connsiteX12" fmla="*/ 32576 w 412147"/>
                  <a:gd name="connsiteY12" fmla="*/ 176022 h 328517"/>
                  <a:gd name="connsiteX13" fmla="*/ 62103 w 412147"/>
                  <a:gd name="connsiteY13" fmla="*/ 146494 h 328517"/>
                  <a:gd name="connsiteX14" fmla="*/ 71819 w 412147"/>
                  <a:gd name="connsiteY14" fmla="*/ 146494 h 328517"/>
                  <a:gd name="connsiteX15" fmla="*/ 71819 w 412147"/>
                  <a:gd name="connsiteY15" fmla="*/ 156210 h 328517"/>
                  <a:gd name="connsiteX16" fmla="*/ 43339 w 412147"/>
                  <a:gd name="connsiteY16" fmla="*/ 241840 h 328517"/>
                  <a:gd name="connsiteX17" fmla="*/ 0 w 412147"/>
                  <a:gd name="connsiteY17" fmla="*/ 285178 h 328517"/>
                  <a:gd name="connsiteX18" fmla="*/ 43339 w 412147"/>
                  <a:gd name="connsiteY18" fmla="*/ 328517 h 328517"/>
                  <a:gd name="connsiteX19" fmla="*/ 86678 w 412147"/>
                  <a:gd name="connsiteY19" fmla="*/ 285178 h 328517"/>
                  <a:gd name="connsiteX20" fmla="*/ 43339 w 412147"/>
                  <a:gd name="connsiteY20" fmla="*/ 241840 h 328517"/>
                  <a:gd name="connsiteX21" fmla="*/ 177641 w 412147"/>
                  <a:gd name="connsiteY21" fmla="*/ 77152 h 328517"/>
                  <a:gd name="connsiteX22" fmla="*/ 378333 w 412147"/>
                  <a:gd name="connsiteY22" fmla="*/ 77152 h 328517"/>
                  <a:gd name="connsiteX23" fmla="*/ 412147 w 412147"/>
                  <a:gd name="connsiteY23" fmla="*/ 43244 h 328517"/>
                  <a:gd name="connsiteX24" fmla="*/ 378333 w 412147"/>
                  <a:gd name="connsiteY24" fmla="*/ 9430 h 328517"/>
                  <a:gd name="connsiteX25" fmla="*/ 177641 w 412147"/>
                  <a:gd name="connsiteY25" fmla="*/ 9430 h 328517"/>
                  <a:gd name="connsiteX26" fmla="*/ 143828 w 412147"/>
                  <a:gd name="connsiteY26" fmla="*/ 43244 h 328517"/>
                  <a:gd name="connsiteX27" fmla="*/ 177641 w 412147"/>
                  <a:gd name="connsiteY27" fmla="*/ 77152 h 328517"/>
                  <a:gd name="connsiteX28" fmla="*/ 378333 w 412147"/>
                  <a:gd name="connsiteY28" fmla="*/ 129254 h 328517"/>
                  <a:gd name="connsiteX29" fmla="*/ 177641 w 412147"/>
                  <a:gd name="connsiteY29" fmla="*/ 129254 h 328517"/>
                  <a:gd name="connsiteX30" fmla="*/ 143828 w 412147"/>
                  <a:gd name="connsiteY30" fmla="*/ 163068 h 328517"/>
                  <a:gd name="connsiteX31" fmla="*/ 177641 w 412147"/>
                  <a:gd name="connsiteY31" fmla="*/ 196882 h 328517"/>
                  <a:gd name="connsiteX32" fmla="*/ 378333 w 412147"/>
                  <a:gd name="connsiteY32" fmla="*/ 196882 h 328517"/>
                  <a:gd name="connsiteX33" fmla="*/ 412147 w 412147"/>
                  <a:gd name="connsiteY33" fmla="*/ 163068 h 328517"/>
                  <a:gd name="connsiteX34" fmla="*/ 378333 w 412147"/>
                  <a:gd name="connsiteY34" fmla="*/ 129254 h 328517"/>
                  <a:gd name="connsiteX35" fmla="*/ 378333 w 412147"/>
                  <a:gd name="connsiteY35" fmla="*/ 249079 h 328517"/>
                  <a:gd name="connsiteX36" fmla="*/ 177641 w 412147"/>
                  <a:gd name="connsiteY36" fmla="*/ 249079 h 328517"/>
                  <a:gd name="connsiteX37" fmla="*/ 143828 w 412147"/>
                  <a:gd name="connsiteY37" fmla="*/ 282893 h 328517"/>
                  <a:gd name="connsiteX38" fmla="*/ 177641 w 412147"/>
                  <a:gd name="connsiteY38" fmla="*/ 316706 h 328517"/>
                  <a:gd name="connsiteX39" fmla="*/ 378333 w 412147"/>
                  <a:gd name="connsiteY39" fmla="*/ 316706 h 328517"/>
                  <a:gd name="connsiteX40" fmla="*/ 412147 w 412147"/>
                  <a:gd name="connsiteY40" fmla="*/ 282893 h 328517"/>
                  <a:gd name="connsiteX41" fmla="*/ 378333 w 412147"/>
                  <a:gd name="connsiteY41" fmla="*/ 249079 h 328517"/>
                  <a:gd name="connsiteX42" fmla="*/ 43339 w 412147"/>
                  <a:gd name="connsiteY42" fmla="*/ 0 h 328517"/>
                  <a:gd name="connsiteX43" fmla="*/ 0 w 412147"/>
                  <a:gd name="connsiteY43" fmla="*/ 43339 h 328517"/>
                  <a:gd name="connsiteX44" fmla="*/ 43339 w 412147"/>
                  <a:gd name="connsiteY44" fmla="*/ 86677 h 328517"/>
                  <a:gd name="connsiteX45" fmla="*/ 86678 w 412147"/>
                  <a:gd name="connsiteY45" fmla="*/ 43339 h 328517"/>
                  <a:gd name="connsiteX46" fmla="*/ 43339 w 412147"/>
                  <a:gd name="connsiteY46" fmla="*/ 0 h 328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412147" h="328517">
                    <a:moveTo>
                      <a:pt x="43339" y="122777"/>
                    </a:moveTo>
                    <a:cubicBezTo>
                      <a:pt x="19431" y="122777"/>
                      <a:pt x="0" y="142208"/>
                      <a:pt x="0" y="166116"/>
                    </a:cubicBezTo>
                    <a:cubicBezTo>
                      <a:pt x="0" y="190024"/>
                      <a:pt x="19431" y="209455"/>
                      <a:pt x="43339" y="209455"/>
                    </a:cubicBezTo>
                    <a:cubicBezTo>
                      <a:pt x="67246" y="209455"/>
                      <a:pt x="86678" y="190024"/>
                      <a:pt x="86678" y="166116"/>
                    </a:cubicBezTo>
                    <a:cubicBezTo>
                      <a:pt x="86678" y="142113"/>
                      <a:pt x="67246" y="122777"/>
                      <a:pt x="43339" y="122777"/>
                    </a:cubicBezTo>
                    <a:close/>
                    <a:moveTo>
                      <a:pt x="71819" y="156210"/>
                    </a:moveTo>
                    <a:lnTo>
                      <a:pt x="37433" y="190595"/>
                    </a:lnTo>
                    <a:cubicBezTo>
                      <a:pt x="36100" y="191929"/>
                      <a:pt x="34290" y="192596"/>
                      <a:pt x="32576" y="192596"/>
                    </a:cubicBezTo>
                    <a:cubicBezTo>
                      <a:pt x="30861" y="192596"/>
                      <a:pt x="29051" y="191929"/>
                      <a:pt x="27718" y="190595"/>
                    </a:cubicBezTo>
                    <a:lnTo>
                      <a:pt x="12573" y="175450"/>
                    </a:lnTo>
                    <a:cubicBezTo>
                      <a:pt x="9906" y="172784"/>
                      <a:pt x="9906" y="168402"/>
                      <a:pt x="12573" y="165735"/>
                    </a:cubicBezTo>
                    <a:cubicBezTo>
                      <a:pt x="15240" y="163068"/>
                      <a:pt x="19621" y="163068"/>
                      <a:pt x="22288" y="165735"/>
                    </a:cubicBezTo>
                    <a:lnTo>
                      <a:pt x="32576" y="176022"/>
                    </a:lnTo>
                    <a:lnTo>
                      <a:pt x="62103" y="146494"/>
                    </a:lnTo>
                    <a:cubicBezTo>
                      <a:pt x="64770" y="143827"/>
                      <a:pt x="69152" y="143827"/>
                      <a:pt x="71819" y="146494"/>
                    </a:cubicBezTo>
                    <a:cubicBezTo>
                      <a:pt x="74486" y="149257"/>
                      <a:pt x="74486" y="153543"/>
                      <a:pt x="71819" y="156210"/>
                    </a:cubicBezTo>
                    <a:close/>
                    <a:moveTo>
                      <a:pt x="43339" y="241840"/>
                    </a:moveTo>
                    <a:cubicBezTo>
                      <a:pt x="19431" y="241840"/>
                      <a:pt x="0" y="261271"/>
                      <a:pt x="0" y="285178"/>
                    </a:cubicBezTo>
                    <a:cubicBezTo>
                      <a:pt x="0" y="309086"/>
                      <a:pt x="19431" y="328517"/>
                      <a:pt x="43339" y="328517"/>
                    </a:cubicBezTo>
                    <a:cubicBezTo>
                      <a:pt x="67246" y="328517"/>
                      <a:pt x="86678" y="309086"/>
                      <a:pt x="86678" y="285178"/>
                    </a:cubicBezTo>
                    <a:cubicBezTo>
                      <a:pt x="86678" y="261176"/>
                      <a:pt x="67246" y="241840"/>
                      <a:pt x="43339" y="241840"/>
                    </a:cubicBezTo>
                    <a:close/>
                    <a:moveTo>
                      <a:pt x="177641" y="77152"/>
                    </a:moveTo>
                    <a:lnTo>
                      <a:pt x="378333" y="77152"/>
                    </a:lnTo>
                    <a:cubicBezTo>
                      <a:pt x="397002" y="77152"/>
                      <a:pt x="412147" y="61913"/>
                      <a:pt x="412147" y="43244"/>
                    </a:cubicBezTo>
                    <a:cubicBezTo>
                      <a:pt x="412147" y="24575"/>
                      <a:pt x="396907" y="9430"/>
                      <a:pt x="378333" y="9430"/>
                    </a:cubicBezTo>
                    <a:lnTo>
                      <a:pt x="177641" y="9430"/>
                    </a:lnTo>
                    <a:cubicBezTo>
                      <a:pt x="158972" y="9430"/>
                      <a:pt x="143828" y="24670"/>
                      <a:pt x="143828" y="43244"/>
                    </a:cubicBezTo>
                    <a:cubicBezTo>
                      <a:pt x="143828" y="61913"/>
                      <a:pt x="159068" y="77152"/>
                      <a:pt x="177641" y="77152"/>
                    </a:cubicBezTo>
                    <a:close/>
                    <a:moveTo>
                      <a:pt x="378333" y="129254"/>
                    </a:moveTo>
                    <a:lnTo>
                      <a:pt x="177641" y="129254"/>
                    </a:lnTo>
                    <a:cubicBezTo>
                      <a:pt x="158972" y="129254"/>
                      <a:pt x="143828" y="144494"/>
                      <a:pt x="143828" y="163068"/>
                    </a:cubicBezTo>
                    <a:cubicBezTo>
                      <a:pt x="143828" y="181642"/>
                      <a:pt x="159068" y="196882"/>
                      <a:pt x="177641" y="196882"/>
                    </a:cubicBezTo>
                    <a:lnTo>
                      <a:pt x="378333" y="196882"/>
                    </a:lnTo>
                    <a:cubicBezTo>
                      <a:pt x="397002" y="196882"/>
                      <a:pt x="412147" y="181642"/>
                      <a:pt x="412147" y="163068"/>
                    </a:cubicBezTo>
                    <a:cubicBezTo>
                      <a:pt x="412147" y="144494"/>
                      <a:pt x="397002" y="129254"/>
                      <a:pt x="378333" y="129254"/>
                    </a:cubicBezTo>
                    <a:close/>
                    <a:moveTo>
                      <a:pt x="378333" y="249079"/>
                    </a:moveTo>
                    <a:lnTo>
                      <a:pt x="177641" y="249079"/>
                    </a:lnTo>
                    <a:cubicBezTo>
                      <a:pt x="158972" y="249079"/>
                      <a:pt x="143828" y="264319"/>
                      <a:pt x="143828" y="282893"/>
                    </a:cubicBezTo>
                    <a:cubicBezTo>
                      <a:pt x="143828" y="301561"/>
                      <a:pt x="159068" y="316706"/>
                      <a:pt x="177641" y="316706"/>
                    </a:cubicBezTo>
                    <a:lnTo>
                      <a:pt x="378333" y="316706"/>
                    </a:lnTo>
                    <a:cubicBezTo>
                      <a:pt x="397002" y="316706"/>
                      <a:pt x="412147" y="301466"/>
                      <a:pt x="412147" y="282893"/>
                    </a:cubicBezTo>
                    <a:cubicBezTo>
                      <a:pt x="412242" y="264319"/>
                      <a:pt x="397002" y="249079"/>
                      <a:pt x="378333" y="249079"/>
                    </a:cubicBezTo>
                    <a:close/>
                    <a:moveTo>
                      <a:pt x="43339" y="0"/>
                    </a:moveTo>
                    <a:cubicBezTo>
                      <a:pt x="19431" y="0"/>
                      <a:pt x="0" y="19431"/>
                      <a:pt x="0" y="43339"/>
                    </a:cubicBezTo>
                    <a:cubicBezTo>
                      <a:pt x="0" y="67246"/>
                      <a:pt x="19431" y="86677"/>
                      <a:pt x="43339" y="86677"/>
                    </a:cubicBezTo>
                    <a:cubicBezTo>
                      <a:pt x="67246" y="86677"/>
                      <a:pt x="86678" y="67246"/>
                      <a:pt x="86678" y="43339"/>
                    </a:cubicBezTo>
                    <a:cubicBezTo>
                      <a:pt x="86678" y="19431"/>
                      <a:pt x="67246" y="0"/>
                      <a:pt x="43339" y="0"/>
                    </a:cubicBezTo>
                    <a:close/>
                  </a:path>
                </a:pathLst>
              </a:custGeom>
              <a:solidFill>
                <a:srgbClr val="002E4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35" name="Graphic 25">
                <a:extLst>
                  <a:ext uri="{FF2B5EF4-FFF2-40B4-BE49-F238E27FC236}">
                    <a16:creationId xmlns:a16="http://schemas.microsoft.com/office/drawing/2014/main" id="{1F5A13CB-DF78-D220-DA2F-2205AA3522F2}"/>
                  </a:ext>
                </a:extLst>
              </p:cNvPr>
              <p:cNvGrpSpPr/>
              <p:nvPr/>
            </p:nvGrpSpPr>
            <p:grpSpPr>
              <a:xfrm>
                <a:off x="3110346" y="2837490"/>
                <a:ext cx="5293901" cy="1238526"/>
                <a:chOff x="3152693" y="3550894"/>
                <a:chExt cx="5173027" cy="1210246"/>
              </a:xfrm>
              <a:noFill/>
            </p:grpSpPr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745A9694-660F-4DFD-D032-07AFAE7F70F5}"/>
                    </a:ext>
                  </a:extLst>
                </p:cNvPr>
                <p:cNvSpPr/>
                <p:nvPr/>
              </p:nvSpPr>
              <p:spPr>
                <a:xfrm>
                  <a:off x="3152693" y="3550894"/>
                  <a:ext cx="122491" cy="1210246"/>
                </a:xfrm>
                <a:custGeom>
                  <a:avLst/>
                  <a:gdLst>
                    <a:gd name="connsiteX0" fmla="*/ 0 w 122491"/>
                    <a:gd name="connsiteY0" fmla="*/ 686657 h 686657"/>
                    <a:gd name="connsiteX1" fmla="*/ 0 w 122491"/>
                    <a:gd name="connsiteY1" fmla="*/ 0 h 686657"/>
                    <a:gd name="connsiteX2" fmla="*/ 122492 w 122491"/>
                    <a:gd name="connsiteY2" fmla="*/ 0 h 686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2491" h="686657">
                      <a:moveTo>
                        <a:pt x="0" y="686657"/>
                      </a:moveTo>
                      <a:lnTo>
                        <a:pt x="0" y="0"/>
                      </a:lnTo>
                      <a:lnTo>
                        <a:pt x="122492" y="0"/>
                      </a:lnTo>
                    </a:path>
                  </a:pathLst>
                </a:custGeom>
                <a:noFill/>
                <a:ln w="19050" cap="rnd">
                  <a:solidFill>
                    <a:srgbClr val="002E48"/>
                  </a:solidFill>
                  <a:prstDash val="sysDash"/>
                  <a:round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D3E79D3F-5211-0B6A-845B-5C2A3424CFDE}"/>
                    </a:ext>
                  </a:extLst>
                </p:cNvPr>
                <p:cNvSpPr/>
                <p:nvPr/>
              </p:nvSpPr>
              <p:spPr>
                <a:xfrm>
                  <a:off x="8203229" y="3550894"/>
                  <a:ext cx="122491" cy="1210243"/>
                </a:xfrm>
                <a:custGeom>
                  <a:avLst/>
                  <a:gdLst>
                    <a:gd name="connsiteX0" fmla="*/ 122491 w 122491"/>
                    <a:gd name="connsiteY0" fmla="*/ 686657 h 686657"/>
                    <a:gd name="connsiteX1" fmla="*/ 122491 w 122491"/>
                    <a:gd name="connsiteY1" fmla="*/ 0 h 686657"/>
                    <a:gd name="connsiteX2" fmla="*/ 0 w 122491"/>
                    <a:gd name="connsiteY2" fmla="*/ 0 h 686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2491" h="686657">
                      <a:moveTo>
                        <a:pt x="122491" y="686657"/>
                      </a:moveTo>
                      <a:lnTo>
                        <a:pt x="122491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9050" cap="rnd">
                  <a:solidFill>
                    <a:srgbClr val="002E48"/>
                  </a:solidFill>
                  <a:prstDash val="sysDash"/>
                  <a:round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DC3C5B3-7202-A072-8A67-7E2247184212}"/>
                </a:ext>
              </a:extLst>
            </p:cNvPr>
            <p:cNvSpPr/>
            <p:nvPr/>
          </p:nvSpPr>
          <p:spPr>
            <a:xfrm>
              <a:off x="5757297" y="4940524"/>
              <a:ext cx="9748" cy="221853"/>
            </a:xfrm>
            <a:custGeom>
              <a:avLst/>
              <a:gdLst>
                <a:gd name="connsiteX0" fmla="*/ 0 w 9525"/>
                <a:gd name="connsiteY0" fmla="*/ 216789 h 216788"/>
                <a:gd name="connsiteX1" fmla="*/ 0 w 9525"/>
                <a:gd name="connsiteY1" fmla="*/ 0 h 21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216788">
                  <a:moveTo>
                    <a:pt x="0" y="216789"/>
                  </a:moveTo>
                  <a:lnTo>
                    <a:pt x="0" y="0"/>
                  </a:lnTo>
                </a:path>
              </a:pathLst>
            </a:custGeom>
            <a:ln w="19050" cap="rnd">
              <a:solidFill>
                <a:srgbClr val="002E48"/>
              </a:solidFill>
              <a:prstDash val="sys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" name="Google Shape;649;p38">
            <a:extLst>
              <a:ext uri="{FF2B5EF4-FFF2-40B4-BE49-F238E27FC236}">
                <a16:creationId xmlns:a16="http://schemas.microsoft.com/office/drawing/2014/main" id="{93CD094C-4106-3DEE-348F-DEDB1507A934}"/>
              </a:ext>
            </a:extLst>
          </p:cNvPr>
          <p:cNvGrpSpPr/>
          <p:nvPr/>
        </p:nvGrpSpPr>
        <p:grpSpPr>
          <a:xfrm>
            <a:off x="5375169" y="2014990"/>
            <a:ext cx="764118" cy="755992"/>
            <a:chOff x="4263650" y="3963700"/>
            <a:chExt cx="298550" cy="295375"/>
          </a:xfrm>
          <a:solidFill>
            <a:srgbClr val="002E48"/>
          </a:solidFill>
        </p:grpSpPr>
        <p:sp>
          <p:nvSpPr>
            <p:cNvPr id="38" name="Google Shape;650;p38">
              <a:extLst>
                <a:ext uri="{FF2B5EF4-FFF2-40B4-BE49-F238E27FC236}">
                  <a16:creationId xmlns:a16="http://schemas.microsoft.com/office/drawing/2014/main" id="{004FE882-B694-4C86-F650-72AF71309C2E}"/>
                </a:ext>
              </a:extLst>
            </p:cNvPr>
            <p:cNvSpPr/>
            <p:nvPr/>
          </p:nvSpPr>
          <p:spPr>
            <a:xfrm>
              <a:off x="4384950" y="3963700"/>
              <a:ext cx="53575" cy="51225"/>
            </a:xfrm>
            <a:custGeom>
              <a:avLst/>
              <a:gdLst/>
              <a:ahLst/>
              <a:cxnLst/>
              <a:rect l="l" t="t" r="r" b="b"/>
              <a:pathLst>
                <a:path w="2143" h="2049" extrusionOk="0">
                  <a:moveTo>
                    <a:pt x="1072" y="1"/>
                  </a:moveTo>
                  <a:cubicBezTo>
                    <a:pt x="473" y="1"/>
                    <a:pt x="1" y="473"/>
                    <a:pt x="1" y="1040"/>
                  </a:cubicBezTo>
                  <a:cubicBezTo>
                    <a:pt x="1" y="1607"/>
                    <a:pt x="473" y="2048"/>
                    <a:pt x="1072" y="2048"/>
                  </a:cubicBezTo>
                  <a:cubicBezTo>
                    <a:pt x="1670" y="2048"/>
                    <a:pt x="2143" y="1576"/>
                    <a:pt x="2143" y="1040"/>
                  </a:cubicBezTo>
                  <a:cubicBezTo>
                    <a:pt x="2143" y="442"/>
                    <a:pt x="1670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651;p38">
              <a:extLst>
                <a:ext uri="{FF2B5EF4-FFF2-40B4-BE49-F238E27FC236}">
                  <a16:creationId xmlns:a16="http://schemas.microsoft.com/office/drawing/2014/main" id="{DA47D6C5-4204-8B49-2C48-EF112A3BA327}"/>
                </a:ext>
              </a:extLst>
            </p:cNvPr>
            <p:cNvSpPr/>
            <p:nvPr/>
          </p:nvSpPr>
          <p:spPr>
            <a:xfrm>
              <a:off x="43156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607" y="2048"/>
                    <a:pt x="2048" y="1576"/>
                    <a:pt x="2048" y="1040"/>
                  </a:cubicBezTo>
                  <a:cubicBezTo>
                    <a:pt x="2048" y="473"/>
                    <a:pt x="1607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652;p38">
              <a:extLst>
                <a:ext uri="{FF2B5EF4-FFF2-40B4-BE49-F238E27FC236}">
                  <a16:creationId xmlns:a16="http://schemas.microsoft.com/office/drawing/2014/main" id="{7F94931A-A675-730D-21BB-44A0F6067575}"/>
                </a:ext>
              </a:extLst>
            </p:cNvPr>
            <p:cNvSpPr/>
            <p:nvPr/>
          </p:nvSpPr>
          <p:spPr>
            <a:xfrm>
              <a:off x="44558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575" y="2048"/>
                    <a:pt x="2048" y="1576"/>
                    <a:pt x="2048" y="1040"/>
                  </a:cubicBezTo>
                  <a:cubicBezTo>
                    <a:pt x="2048" y="473"/>
                    <a:pt x="1575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653;p38">
              <a:extLst>
                <a:ext uri="{FF2B5EF4-FFF2-40B4-BE49-F238E27FC236}">
                  <a16:creationId xmlns:a16="http://schemas.microsoft.com/office/drawing/2014/main" id="{CB77A52D-FFA8-CEC0-9300-E44589C603F5}"/>
                </a:ext>
              </a:extLst>
            </p:cNvPr>
            <p:cNvSpPr/>
            <p:nvPr/>
          </p:nvSpPr>
          <p:spPr>
            <a:xfrm>
              <a:off x="4263650" y="4085000"/>
              <a:ext cx="298550" cy="122100"/>
            </a:xfrm>
            <a:custGeom>
              <a:avLst/>
              <a:gdLst/>
              <a:ahLst/>
              <a:cxnLst/>
              <a:rect l="l" t="t" r="r" b="b"/>
              <a:pathLst>
                <a:path w="11942" h="4884" extrusionOk="0">
                  <a:moveTo>
                    <a:pt x="1545" y="0"/>
                  </a:moveTo>
                  <a:cubicBezTo>
                    <a:pt x="1041" y="0"/>
                    <a:pt x="599" y="347"/>
                    <a:pt x="505" y="851"/>
                  </a:cubicBezTo>
                  <a:lnTo>
                    <a:pt x="64" y="3655"/>
                  </a:lnTo>
                  <a:cubicBezTo>
                    <a:pt x="1" y="3970"/>
                    <a:pt x="95" y="4253"/>
                    <a:pt x="284" y="4474"/>
                  </a:cubicBezTo>
                  <a:cubicBezTo>
                    <a:pt x="410" y="4631"/>
                    <a:pt x="599" y="4757"/>
                    <a:pt x="788" y="4789"/>
                  </a:cubicBezTo>
                  <a:cubicBezTo>
                    <a:pt x="1009" y="4442"/>
                    <a:pt x="1324" y="4127"/>
                    <a:pt x="1639" y="3938"/>
                  </a:cubicBezTo>
                  <a:cubicBezTo>
                    <a:pt x="1513" y="3686"/>
                    <a:pt x="1419" y="3434"/>
                    <a:pt x="1419" y="3151"/>
                  </a:cubicBezTo>
                  <a:cubicBezTo>
                    <a:pt x="1419" y="2206"/>
                    <a:pt x="2206" y="1418"/>
                    <a:pt x="3151" y="1418"/>
                  </a:cubicBezTo>
                  <a:cubicBezTo>
                    <a:pt x="4097" y="1418"/>
                    <a:pt x="4884" y="2206"/>
                    <a:pt x="4884" y="3151"/>
                  </a:cubicBezTo>
                  <a:cubicBezTo>
                    <a:pt x="4884" y="3434"/>
                    <a:pt x="4821" y="3686"/>
                    <a:pt x="4695" y="3938"/>
                  </a:cubicBezTo>
                  <a:cubicBezTo>
                    <a:pt x="5042" y="4159"/>
                    <a:pt x="5325" y="4474"/>
                    <a:pt x="5577" y="4883"/>
                  </a:cubicBezTo>
                  <a:lnTo>
                    <a:pt x="6396" y="4883"/>
                  </a:lnTo>
                  <a:cubicBezTo>
                    <a:pt x="6585" y="4537"/>
                    <a:pt x="6900" y="4159"/>
                    <a:pt x="7247" y="3938"/>
                  </a:cubicBezTo>
                  <a:cubicBezTo>
                    <a:pt x="7152" y="3686"/>
                    <a:pt x="7058" y="3434"/>
                    <a:pt x="7058" y="3151"/>
                  </a:cubicBezTo>
                  <a:cubicBezTo>
                    <a:pt x="7058" y="2206"/>
                    <a:pt x="7846" y="1418"/>
                    <a:pt x="8791" y="1418"/>
                  </a:cubicBezTo>
                  <a:cubicBezTo>
                    <a:pt x="9736" y="1418"/>
                    <a:pt x="10524" y="2206"/>
                    <a:pt x="10524" y="3151"/>
                  </a:cubicBezTo>
                  <a:cubicBezTo>
                    <a:pt x="10524" y="3434"/>
                    <a:pt x="10461" y="3686"/>
                    <a:pt x="10334" y="3938"/>
                  </a:cubicBezTo>
                  <a:cubicBezTo>
                    <a:pt x="10681" y="4159"/>
                    <a:pt x="10965" y="4442"/>
                    <a:pt x="11154" y="4789"/>
                  </a:cubicBezTo>
                  <a:cubicBezTo>
                    <a:pt x="11343" y="4757"/>
                    <a:pt x="11563" y="4631"/>
                    <a:pt x="11658" y="4474"/>
                  </a:cubicBezTo>
                  <a:cubicBezTo>
                    <a:pt x="11878" y="4253"/>
                    <a:pt x="11941" y="3938"/>
                    <a:pt x="11910" y="3655"/>
                  </a:cubicBezTo>
                  <a:lnTo>
                    <a:pt x="11343" y="851"/>
                  </a:lnTo>
                  <a:cubicBezTo>
                    <a:pt x="11280" y="347"/>
                    <a:pt x="10839" y="0"/>
                    <a:pt x="10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654;p38">
              <a:extLst>
                <a:ext uri="{FF2B5EF4-FFF2-40B4-BE49-F238E27FC236}">
                  <a16:creationId xmlns:a16="http://schemas.microsoft.com/office/drawing/2014/main" id="{39B4ACD4-6CAD-BF32-89A3-491A87408247}"/>
                </a:ext>
              </a:extLst>
            </p:cNvPr>
            <p:cNvSpPr/>
            <p:nvPr/>
          </p:nvSpPr>
          <p:spPr>
            <a:xfrm>
              <a:off x="4431425" y="4196825"/>
              <a:ext cx="104000" cy="62250"/>
            </a:xfrm>
            <a:custGeom>
              <a:avLst/>
              <a:gdLst/>
              <a:ahLst/>
              <a:cxnLst/>
              <a:rect l="l" t="t" r="r" b="b"/>
              <a:pathLst>
                <a:path w="4160" h="2490" extrusionOk="0">
                  <a:moveTo>
                    <a:pt x="977" y="1"/>
                  </a:moveTo>
                  <a:cubicBezTo>
                    <a:pt x="536" y="284"/>
                    <a:pt x="189" y="694"/>
                    <a:pt x="63" y="1198"/>
                  </a:cubicBezTo>
                  <a:cubicBezTo>
                    <a:pt x="32" y="1387"/>
                    <a:pt x="0" y="1576"/>
                    <a:pt x="0" y="1797"/>
                  </a:cubicBezTo>
                  <a:lnTo>
                    <a:pt x="0" y="2143"/>
                  </a:lnTo>
                  <a:cubicBezTo>
                    <a:pt x="0" y="2332"/>
                    <a:pt x="158" y="2490"/>
                    <a:pt x="347" y="2490"/>
                  </a:cubicBezTo>
                  <a:lnTo>
                    <a:pt x="3813" y="2490"/>
                  </a:lnTo>
                  <a:cubicBezTo>
                    <a:pt x="4002" y="2490"/>
                    <a:pt x="4159" y="2332"/>
                    <a:pt x="4159" y="2143"/>
                  </a:cubicBezTo>
                  <a:lnTo>
                    <a:pt x="4159" y="1797"/>
                  </a:lnTo>
                  <a:cubicBezTo>
                    <a:pt x="4096" y="1576"/>
                    <a:pt x="4065" y="1356"/>
                    <a:pt x="4002" y="1198"/>
                  </a:cubicBezTo>
                  <a:cubicBezTo>
                    <a:pt x="3844" y="694"/>
                    <a:pt x="3529" y="284"/>
                    <a:pt x="3119" y="1"/>
                  </a:cubicBezTo>
                  <a:cubicBezTo>
                    <a:pt x="2804" y="253"/>
                    <a:pt x="2426" y="410"/>
                    <a:pt x="2048" y="410"/>
                  </a:cubicBezTo>
                  <a:cubicBezTo>
                    <a:pt x="1639" y="410"/>
                    <a:pt x="1261" y="253"/>
                    <a:pt x="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655;p38">
              <a:extLst>
                <a:ext uri="{FF2B5EF4-FFF2-40B4-BE49-F238E27FC236}">
                  <a16:creationId xmlns:a16="http://schemas.microsoft.com/office/drawing/2014/main" id="{67822334-9CFF-A42E-5109-657AEE35C2C7}"/>
                </a:ext>
              </a:extLst>
            </p:cNvPr>
            <p:cNvSpPr/>
            <p:nvPr/>
          </p:nvSpPr>
          <p:spPr>
            <a:xfrm>
              <a:off x="4359750" y="4022775"/>
              <a:ext cx="104775" cy="44125"/>
            </a:xfrm>
            <a:custGeom>
              <a:avLst/>
              <a:gdLst/>
              <a:ahLst/>
              <a:cxnLst/>
              <a:rect l="l" t="t" r="r" b="b"/>
              <a:pathLst>
                <a:path w="4191" h="1765" extrusionOk="0">
                  <a:moveTo>
                    <a:pt x="1009" y="0"/>
                  </a:moveTo>
                  <a:cubicBezTo>
                    <a:pt x="379" y="347"/>
                    <a:pt x="0" y="1040"/>
                    <a:pt x="0" y="1765"/>
                  </a:cubicBezTo>
                  <a:lnTo>
                    <a:pt x="4191" y="1765"/>
                  </a:lnTo>
                  <a:cubicBezTo>
                    <a:pt x="4191" y="1040"/>
                    <a:pt x="3813" y="347"/>
                    <a:pt x="3214" y="0"/>
                  </a:cubicBezTo>
                  <a:cubicBezTo>
                    <a:pt x="2899" y="252"/>
                    <a:pt x="2521" y="378"/>
                    <a:pt x="2111" y="378"/>
                  </a:cubicBezTo>
                  <a:cubicBezTo>
                    <a:pt x="1733" y="378"/>
                    <a:pt x="1324" y="252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656;p38">
              <a:extLst>
                <a:ext uri="{FF2B5EF4-FFF2-40B4-BE49-F238E27FC236}">
                  <a16:creationId xmlns:a16="http://schemas.microsoft.com/office/drawing/2014/main" id="{E01F0FF8-489D-0ACC-3F40-19E90B09ABBA}"/>
                </a:ext>
              </a:extLst>
            </p:cNvPr>
            <p:cNvSpPr/>
            <p:nvPr/>
          </p:nvSpPr>
          <p:spPr>
            <a:xfrm>
              <a:off x="4291225" y="4196825"/>
              <a:ext cx="102425" cy="62250"/>
            </a:xfrm>
            <a:custGeom>
              <a:avLst/>
              <a:gdLst/>
              <a:ahLst/>
              <a:cxnLst/>
              <a:rect l="l" t="t" r="r" b="b"/>
              <a:pathLst>
                <a:path w="4097" h="2490" extrusionOk="0">
                  <a:moveTo>
                    <a:pt x="1009" y="1"/>
                  </a:moveTo>
                  <a:cubicBezTo>
                    <a:pt x="568" y="284"/>
                    <a:pt x="221" y="694"/>
                    <a:pt x="95" y="1198"/>
                  </a:cubicBezTo>
                  <a:cubicBezTo>
                    <a:pt x="64" y="1387"/>
                    <a:pt x="1" y="1576"/>
                    <a:pt x="1" y="1797"/>
                  </a:cubicBezTo>
                  <a:lnTo>
                    <a:pt x="1" y="2143"/>
                  </a:lnTo>
                  <a:cubicBezTo>
                    <a:pt x="1" y="2332"/>
                    <a:pt x="158" y="2490"/>
                    <a:pt x="379" y="2490"/>
                  </a:cubicBezTo>
                  <a:lnTo>
                    <a:pt x="3844" y="2490"/>
                  </a:lnTo>
                  <a:cubicBezTo>
                    <a:pt x="3939" y="2490"/>
                    <a:pt x="4096" y="2332"/>
                    <a:pt x="4096" y="2143"/>
                  </a:cubicBezTo>
                  <a:lnTo>
                    <a:pt x="4096" y="1797"/>
                  </a:lnTo>
                  <a:cubicBezTo>
                    <a:pt x="4096" y="1576"/>
                    <a:pt x="4065" y="1356"/>
                    <a:pt x="4033" y="1198"/>
                  </a:cubicBezTo>
                  <a:cubicBezTo>
                    <a:pt x="3876" y="694"/>
                    <a:pt x="3561" y="284"/>
                    <a:pt x="3120" y="1"/>
                  </a:cubicBezTo>
                  <a:cubicBezTo>
                    <a:pt x="2804" y="253"/>
                    <a:pt x="2458" y="410"/>
                    <a:pt x="2048" y="410"/>
                  </a:cubicBezTo>
                  <a:cubicBezTo>
                    <a:pt x="1670" y="410"/>
                    <a:pt x="1261" y="253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B7B7FD70-70D2-D4E6-EB9F-DAAE57FC19AC}"/>
              </a:ext>
            </a:extLst>
          </p:cNvPr>
          <p:cNvSpPr txBox="1"/>
          <p:nvPr/>
        </p:nvSpPr>
        <p:spPr>
          <a:xfrm>
            <a:off x="7254447" y="4034169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A4FD90E-BECC-4E6A-385E-F112581315EE}"/>
              </a:ext>
            </a:extLst>
          </p:cNvPr>
          <p:cNvSpPr txBox="1"/>
          <p:nvPr/>
        </p:nvSpPr>
        <p:spPr>
          <a:xfrm>
            <a:off x="4609285" y="5138454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18B41A4-118F-14DD-B7A0-BD647E3C4F5C}"/>
              </a:ext>
            </a:extLst>
          </p:cNvPr>
          <p:cNvSpPr txBox="1"/>
          <p:nvPr/>
        </p:nvSpPr>
        <p:spPr>
          <a:xfrm>
            <a:off x="1954188" y="4119188"/>
            <a:ext cx="230577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7CA2443-8089-8AFE-D4DA-0CAFDDEAB4D2}"/>
              </a:ext>
            </a:extLst>
          </p:cNvPr>
          <p:cNvSpPr txBox="1"/>
          <p:nvPr/>
        </p:nvSpPr>
        <p:spPr>
          <a:xfrm>
            <a:off x="1479414" y="1426959"/>
            <a:ext cx="8240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387355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/>
      <p:bldP spid="76" grpId="0"/>
      <p:bldP spid="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FBC739C-371F-AF75-0EC5-C5794F1378F3}"/>
              </a:ext>
            </a:extLst>
          </p:cNvPr>
          <p:cNvSpPr/>
          <p:nvPr/>
        </p:nvSpPr>
        <p:spPr>
          <a:xfrm>
            <a:off x="954712" y="-1712288"/>
            <a:ext cx="10282575" cy="10282575"/>
          </a:xfrm>
          <a:prstGeom prst="ellipse">
            <a:avLst/>
          </a:prstGeom>
          <a:solidFill>
            <a:srgbClr val="002E48"/>
          </a:solidFill>
          <a:ln w="127000">
            <a:solidFill>
              <a:srgbClr val="6D41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7B4340-B6BB-68A8-D81A-832E145F45C7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447" y="497607"/>
            <a:ext cx="2318903" cy="23189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3B348A4-DB32-D782-D0F2-C73B2B54C0BE}"/>
              </a:ext>
            </a:extLst>
          </p:cNvPr>
          <p:cNvSpPr txBox="1"/>
          <p:nvPr/>
        </p:nvSpPr>
        <p:spPr>
          <a:xfrm>
            <a:off x="0" y="4282923"/>
            <a:ext cx="12191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88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دوم</a:t>
            </a:r>
            <a:endParaRPr lang="en-US" sz="88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379222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6E1B80-1ABE-DB0F-ED53-EAE51D1F4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3399-8A71-4E0E-AD79-AC68DD298D8A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F0ACEBD-5035-44CD-0E7B-2870542563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2555" y="140718"/>
            <a:ext cx="829686" cy="8296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F3691D-13A5-C12E-9D7D-C9152FAEACAB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551" y="414240"/>
            <a:ext cx="310773" cy="263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558F5E-ADC9-587E-E14D-2B394D3DAF5D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380" y="4993059"/>
            <a:ext cx="329746" cy="329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CBD700-C106-FF80-921E-6A11BC7AB4F1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4632" y="1954862"/>
            <a:ext cx="415242" cy="415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704F98-DA8F-2FCF-5CB1-F833ACDECEA1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3320" y="2787392"/>
            <a:ext cx="317866" cy="3178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2350DB-8EFB-C636-010B-02201783020F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157" y="3522546"/>
            <a:ext cx="314192" cy="314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4CCED0-BCE3-BE55-40C3-C3DB8B07C334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1381" y="4254026"/>
            <a:ext cx="321745" cy="3217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E06F88-BE61-9FC1-877E-5BBF3F50F2DA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94" y="5740095"/>
            <a:ext cx="269119" cy="26911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CA5D01D-7919-AD87-7AC1-6F812D97DEEA}"/>
              </a:ext>
            </a:extLst>
          </p:cNvPr>
          <p:cNvCxnSpPr>
            <a:cxnSpLocks/>
          </p:cNvCxnSpPr>
          <p:nvPr/>
        </p:nvCxnSpPr>
        <p:spPr>
          <a:xfrm>
            <a:off x="11546006" y="2578748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5A8819-EB27-28C0-BC0D-624B8F54EF41}"/>
              </a:ext>
            </a:extLst>
          </p:cNvPr>
          <p:cNvCxnSpPr>
            <a:cxnSpLocks/>
          </p:cNvCxnSpPr>
          <p:nvPr/>
        </p:nvCxnSpPr>
        <p:spPr>
          <a:xfrm>
            <a:off x="11546006" y="331390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CCA71A-7E98-D0DF-288E-358F2CB1DA70}"/>
              </a:ext>
            </a:extLst>
          </p:cNvPr>
          <p:cNvCxnSpPr>
            <a:cxnSpLocks/>
          </p:cNvCxnSpPr>
          <p:nvPr/>
        </p:nvCxnSpPr>
        <p:spPr>
          <a:xfrm>
            <a:off x="11546006" y="404538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205D9D-0AD8-E384-9999-1508754F4183}"/>
              </a:ext>
            </a:extLst>
          </p:cNvPr>
          <p:cNvCxnSpPr>
            <a:cxnSpLocks/>
          </p:cNvCxnSpPr>
          <p:nvPr/>
        </p:nvCxnSpPr>
        <p:spPr>
          <a:xfrm>
            <a:off x="11546006" y="4784415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B3E2F2D-1A76-B029-1CEE-4DE2BE0C6869}"/>
              </a:ext>
            </a:extLst>
          </p:cNvPr>
          <p:cNvCxnSpPr>
            <a:cxnSpLocks/>
          </p:cNvCxnSpPr>
          <p:nvPr/>
        </p:nvCxnSpPr>
        <p:spPr>
          <a:xfrm>
            <a:off x="11546006" y="5531449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6DE3613-EE9D-171C-249B-18DE0C474E27}"/>
              </a:ext>
            </a:extLst>
          </p:cNvPr>
          <p:cNvSpPr txBox="1"/>
          <p:nvPr/>
        </p:nvSpPr>
        <p:spPr>
          <a:xfrm>
            <a:off x="8778881" y="392546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اول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792449-E485-2D59-9438-064CFD979185}"/>
              </a:ext>
            </a:extLst>
          </p:cNvPr>
          <p:cNvSpPr txBox="1"/>
          <p:nvPr/>
        </p:nvSpPr>
        <p:spPr>
          <a:xfrm>
            <a:off x="7236459" y="392546"/>
            <a:ext cx="13091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دوم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53DF1C-A9C5-1354-A318-5B3CD6F49DE9}"/>
              </a:ext>
            </a:extLst>
          </p:cNvPr>
          <p:cNvSpPr txBox="1"/>
          <p:nvPr/>
        </p:nvSpPr>
        <p:spPr>
          <a:xfrm>
            <a:off x="5635925" y="402239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سوم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882539-DA14-33D7-C5A5-221FEBD03FDB}"/>
              </a:ext>
            </a:extLst>
          </p:cNvPr>
          <p:cNvSpPr txBox="1"/>
          <p:nvPr/>
        </p:nvSpPr>
        <p:spPr>
          <a:xfrm>
            <a:off x="4068983" y="381116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چهارم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C8351E-7B27-88C0-4635-0FCDA0900285}"/>
              </a:ext>
            </a:extLst>
          </p:cNvPr>
          <p:cNvSpPr txBox="1"/>
          <p:nvPr/>
        </p:nvSpPr>
        <p:spPr>
          <a:xfrm>
            <a:off x="2502041" y="392002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پنجم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12DB573-7167-D153-9D6B-0F6773F64DC4}"/>
              </a:ext>
            </a:extLst>
          </p:cNvPr>
          <p:cNvSpPr txBox="1"/>
          <p:nvPr/>
        </p:nvSpPr>
        <p:spPr>
          <a:xfrm>
            <a:off x="901506" y="414422"/>
            <a:ext cx="1477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ششم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58CE2C8-BC45-C248-8776-60559C06687F}"/>
              </a:ext>
            </a:extLst>
          </p:cNvPr>
          <p:cNvSpPr txBox="1"/>
          <p:nvPr/>
        </p:nvSpPr>
        <p:spPr>
          <a:xfrm>
            <a:off x="2934506" y="1414385"/>
            <a:ext cx="571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AFC7DF5-FCCC-8B88-85AC-DE795AEF2CCC}"/>
              </a:ext>
            </a:extLst>
          </p:cNvPr>
          <p:cNvSpPr txBox="1"/>
          <p:nvPr/>
        </p:nvSpPr>
        <p:spPr>
          <a:xfrm>
            <a:off x="484909" y="2086045"/>
            <a:ext cx="1061258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</a:p>
          <a:p>
            <a:pPr algn="ctr" rtl="1">
              <a:lnSpc>
                <a:spcPct val="300000"/>
              </a:lnSpc>
            </a:pPr>
            <a:endParaRPr lang="en-US" sz="16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240244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6E1B80-1ABE-DB0F-ED53-EAE51D1F4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13399-8A71-4E0E-AD79-AC68DD298D8A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F0ACEBD-5035-44CD-0E7B-2870542563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2555" y="140718"/>
            <a:ext cx="829686" cy="8296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F3691D-13A5-C12E-9D7D-C9152FAEACAB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551" y="414240"/>
            <a:ext cx="310773" cy="2631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558F5E-ADC9-587E-E14D-2B394D3DAF5D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380" y="4993059"/>
            <a:ext cx="329746" cy="3297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CBD700-C106-FF80-921E-6A11BC7AB4F1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4632" y="1954862"/>
            <a:ext cx="415242" cy="415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704F98-DA8F-2FCF-5CB1-F833ACDECEA1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3320" y="2787392"/>
            <a:ext cx="317866" cy="3178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2350DB-8EFB-C636-010B-02201783020F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157" y="3522546"/>
            <a:ext cx="314192" cy="314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4CCED0-BCE3-BE55-40C3-C3DB8B07C334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1381" y="4254026"/>
            <a:ext cx="321745" cy="3217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E06F88-BE61-9FC1-877E-5BBF3F50F2DA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94" y="5740095"/>
            <a:ext cx="269119" cy="26911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CA5D01D-7919-AD87-7AC1-6F812D97DEEA}"/>
              </a:ext>
            </a:extLst>
          </p:cNvPr>
          <p:cNvCxnSpPr>
            <a:cxnSpLocks/>
          </p:cNvCxnSpPr>
          <p:nvPr/>
        </p:nvCxnSpPr>
        <p:spPr>
          <a:xfrm>
            <a:off x="11546006" y="2578748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5A8819-EB27-28C0-BC0D-624B8F54EF41}"/>
              </a:ext>
            </a:extLst>
          </p:cNvPr>
          <p:cNvCxnSpPr>
            <a:cxnSpLocks/>
          </p:cNvCxnSpPr>
          <p:nvPr/>
        </p:nvCxnSpPr>
        <p:spPr>
          <a:xfrm>
            <a:off x="11546006" y="331390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CCA71A-7E98-D0DF-288E-358F2CB1DA70}"/>
              </a:ext>
            </a:extLst>
          </p:cNvPr>
          <p:cNvCxnSpPr>
            <a:cxnSpLocks/>
          </p:cNvCxnSpPr>
          <p:nvPr/>
        </p:nvCxnSpPr>
        <p:spPr>
          <a:xfrm>
            <a:off x="11546006" y="4045382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205D9D-0AD8-E384-9999-1508754F4183}"/>
              </a:ext>
            </a:extLst>
          </p:cNvPr>
          <p:cNvCxnSpPr>
            <a:cxnSpLocks/>
          </p:cNvCxnSpPr>
          <p:nvPr/>
        </p:nvCxnSpPr>
        <p:spPr>
          <a:xfrm>
            <a:off x="11546006" y="4784415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B3E2F2D-1A76-B029-1CEE-4DE2BE0C6869}"/>
              </a:ext>
            </a:extLst>
          </p:cNvPr>
          <p:cNvCxnSpPr>
            <a:cxnSpLocks/>
          </p:cNvCxnSpPr>
          <p:nvPr/>
        </p:nvCxnSpPr>
        <p:spPr>
          <a:xfrm>
            <a:off x="11546006" y="5531449"/>
            <a:ext cx="372494" cy="0"/>
          </a:xfrm>
          <a:prstGeom prst="line">
            <a:avLst/>
          </a:prstGeom>
          <a:ln w="1905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6DE3613-EE9D-171C-249B-18DE0C474E27}"/>
              </a:ext>
            </a:extLst>
          </p:cNvPr>
          <p:cNvSpPr txBox="1"/>
          <p:nvPr/>
        </p:nvSpPr>
        <p:spPr>
          <a:xfrm>
            <a:off x="8778881" y="392546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اول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792449-E485-2D59-9438-064CFD979185}"/>
              </a:ext>
            </a:extLst>
          </p:cNvPr>
          <p:cNvSpPr txBox="1"/>
          <p:nvPr/>
        </p:nvSpPr>
        <p:spPr>
          <a:xfrm>
            <a:off x="7236459" y="392546"/>
            <a:ext cx="13091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دوم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53DF1C-A9C5-1354-A318-5B3CD6F49DE9}"/>
              </a:ext>
            </a:extLst>
          </p:cNvPr>
          <p:cNvSpPr txBox="1"/>
          <p:nvPr/>
        </p:nvSpPr>
        <p:spPr>
          <a:xfrm>
            <a:off x="5635925" y="402239"/>
            <a:ext cx="1516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سوم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882539-DA14-33D7-C5A5-221FEBD03FDB}"/>
              </a:ext>
            </a:extLst>
          </p:cNvPr>
          <p:cNvSpPr txBox="1"/>
          <p:nvPr/>
        </p:nvSpPr>
        <p:spPr>
          <a:xfrm>
            <a:off x="4068983" y="381116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چهارم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C8351E-7B27-88C0-4635-0FCDA0900285}"/>
              </a:ext>
            </a:extLst>
          </p:cNvPr>
          <p:cNvSpPr txBox="1"/>
          <p:nvPr/>
        </p:nvSpPr>
        <p:spPr>
          <a:xfrm>
            <a:off x="2502041" y="392002"/>
            <a:ext cx="1477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پنجم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12DB573-7167-D153-9D6B-0F6773F64DC4}"/>
              </a:ext>
            </a:extLst>
          </p:cNvPr>
          <p:cNvSpPr txBox="1"/>
          <p:nvPr/>
        </p:nvSpPr>
        <p:spPr>
          <a:xfrm>
            <a:off x="901506" y="414422"/>
            <a:ext cx="1477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ششم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5C81043-06A5-88F0-109F-622207A30C9B}"/>
              </a:ext>
            </a:extLst>
          </p:cNvPr>
          <p:cNvGrpSpPr/>
          <p:nvPr/>
        </p:nvGrpSpPr>
        <p:grpSpPr>
          <a:xfrm>
            <a:off x="2281918" y="2734127"/>
            <a:ext cx="1089534" cy="1089591"/>
            <a:chOff x="2281918" y="2734127"/>
            <a:chExt cx="1089534" cy="1089591"/>
          </a:xfrm>
        </p:grpSpPr>
        <p:grpSp>
          <p:nvGrpSpPr>
            <p:cNvPr id="22" name="Google Shape;80;p16">
              <a:extLst>
                <a:ext uri="{FF2B5EF4-FFF2-40B4-BE49-F238E27FC236}">
                  <a16:creationId xmlns:a16="http://schemas.microsoft.com/office/drawing/2014/main" id="{E813A677-E8D3-D528-A4B6-90860FA00634}"/>
                </a:ext>
              </a:extLst>
            </p:cNvPr>
            <p:cNvGrpSpPr/>
            <p:nvPr/>
          </p:nvGrpSpPr>
          <p:grpSpPr>
            <a:xfrm>
              <a:off x="2281918" y="2734127"/>
              <a:ext cx="1089534" cy="1089591"/>
              <a:chOff x="1298661" y="1653185"/>
              <a:chExt cx="1063314" cy="1063370"/>
            </a:xfrm>
          </p:grpSpPr>
          <p:sp>
            <p:nvSpPr>
              <p:cNvPr id="23" name="Google Shape;81;p16">
                <a:extLst>
                  <a:ext uri="{FF2B5EF4-FFF2-40B4-BE49-F238E27FC236}">
                    <a16:creationId xmlns:a16="http://schemas.microsoft.com/office/drawing/2014/main" id="{9EEBE6F8-A094-AC62-D061-D18E75480089}"/>
                  </a:ext>
                </a:extLst>
              </p:cNvPr>
              <p:cNvSpPr/>
              <p:nvPr/>
            </p:nvSpPr>
            <p:spPr>
              <a:xfrm>
                <a:off x="1298661" y="1653185"/>
                <a:ext cx="1063314" cy="1063370"/>
              </a:xfrm>
              <a:custGeom>
                <a:avLst/>
                <a:gdLst/>
                <a:ahLst/>
                <a:cxnLst/>
                <a:rect l="l" t="t" r="r" b="b"/>
                <a:pathLst>
                  <a:path w="19209" h="19210" extrusionOk="0">
                    <a:moveTo>
                      <a:pt x="19209" y="9598"/>
                    </a:moveTo>
                    <a:cubicBezTo>
                      <a:pt x="19209" y="14905"/>
                      <a:pt x="14905" y="19209"/>
                      <a:pt x="9598" y="19209"/>
                    </a:cubicBezTo>
                    <a:cubicBezTo>
                      <a:pt x="4291" y="19209"/>
                      <a:pt x="0" y="14905"/>
                      <a:pt x="0" y="9598"/>
                    </a:cubicBezTo>
                    <a:cubicBezTo>
                      <a:pt x="0" y="4291"/>
                      <a:pt x="4291" y="1"/>
                      <a:pt x="9598" y="1"/>
                    </a:cubicBezTo>
                    <a:cubicBezTo>
                      <a:pt x="14905" y="1"/>
                      <a:pt x="19209" y="4291"/>
                      <a:pt x="19209" y="9598"/>
                    </a:cubicBezTo>
                    <a:close/>
                  </a:path>
                </a:pathLst>
              </a:custGeom>
              <a:solidFill>
                <a:srgbClr val="002E48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82;p16">
                <a:extLst>
                  <a:ext uri="{FF2B5EF4-FFF2-40B4-BE49-F238E27FC236}">
                    <a16:creationId xmlns:a16="http://schemas.microsoft.com/office/drawing/2014/main" id="{902ECCFD-B5CE-50F1-0798-A0B6762AF9BC}"/>
                  </a:ext>
                </a:extLst>
              </p:cNvPr>
              <p:cNvSpPr/>
              <p:nvPr/>
            </p:nvSpPr>
            <p:spPr>
              <a:xfrm>
                <a:off x="1371731" y="1726254"/>
                <a:ext cx="916457" cy="916457"/>
              </a:xfrm>
              <a:custGeom>
                <a:avLst/>
                <a:gdLst/>
                <a:ahLst/>
                <a:cxnLst/>
                <a:rect l="l" t="t" r="r" b="b"/>
                <a:pathLst>
                  <a:path w="16556" h="16556" extrusionOk="0">
                    <a:moveTo>
                      <a:pt x="8278" y="1"/>
                    </a:moveTo>
                    <a:cubicBezTo>
                      <a:pt x="3710" y="1"/>
                      <a:pt x="0" y="3710"/>
                      <a:pt x="0" y="8278"/>
                    </a:cubicBezTo>
                    <a:cubicBezTo>
                      <a:pt x="0" y="12846"/>
                      <a:pt x="3710" y="16556"/>
                      <a:pt x="8278" y="16556"/>
                    </a:cubicBezTo>
                    <a:cubicBezTo>
                      <a:pt x="12846" y="16556"/>
                      <a:pt x="16555" y="12846"/>
                      <a:pt x="16555" y="8278"/>
                    </a:cubicBezTo>
                    <a:cubicBezTo>
                      <a:pt x="16555" y="3710"/>
                      <a:pt x="12846" y="1"/>
                      <a:pt x="82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5" name="Google Shape;83;p16">
              <a:extLst>
                <a:ext uri="{FF2B5EF4-FFF2-40B4-BE49-F238E27FC236}">
                  <a16:creationId xmlns:a16="http://schemas.microsoft.com/office/drawing/2014/main" id="{1A47DD09-0A74-C670-BE99-2F49069761C4}"/>
                </a:ext>
              </a:extLst>
            </p:cNvPr>
            <p:cNvSpPr/>
            <p:nvPr/>
          </p:nvSpPr>
          <p:spPr>
            <a:xfrm>
              <a:off x="2589690" y="3048120"/>
              <a:ext cx="466442" cy="460813"/>
            </a:xfrm>
            <a:custGeom>
              <a:avLst/>
              <a:gdLst/>
              <a:ahLst/>
              <a:cxnLst/>
              <a:rect l="l" t="t" r="r" b="b"/>
              <a:pathLst>
                <a:path w="12761" h="12607" extrusionOk="0">
                  <a:moveTo>
                    <a:pt x="1860" y="2084"/>
                  </a:moveTo>
                  <a:lnTo>
                    <a:pt x="7373" y="2997"/>
                  </a:lnTo>
                  <a:lnTo>
                    <a:pt x="5861" y="4509"/>
                  </a:lnTo>
                  <a:lnTo>
                    <a:pt x="1261" y="2682"/>
                  </a:lnTo>
                  <a:lnTo>
                    <a:pt x="1860" y="2084"/>
                  </a:lnTo>
                  <a:close/>
                  <a:moveTo>
                    <a:pt x="11229" y="836"/>
                  </a:moveTo>
                  <a:cubicBezTo>
                    <a:pt x="11412" y="836"/>
                    <a:pt x="11578" y="881"/>
                    <a:pt x="11689" y="981"/>
                  </a:cubicBezTo>
                  <a:cubicBezTo>
                    <a:pt x="11847" y="1107"/>
                    <a:pt x="11878" y="1359"/>
                    <a:pt x="11847" y="1611"/>
                  </a:cubicBezTo>
                  <a:cubicBezTo>
                    <a:pt x="11815" y="1894"/>
                    <a:pt x="11658" y="2210"/>
                    <a:pt x="11500" y="2367"/>
                  </a:cubicBezTo>
                  <a:lnTo>
                    <a:pt x="7405" y="6463"/>
                  </a:lnTo>
                  <a:lnTo>
                    <a:pt x="5168" y="8700"/>
                  </a:lnTo>
                  <a:cubicBezTo>
                    <a:pt x="5073" y="8794"/>
                    <a:pt x="5010" y="8952"/>
                    <a:pt x="5042" y="9078"/>
                  </a:cubicBezTo>
                  <a:lnTo>
                    <a:pt x="5262" y="10306"/>
                  </a:lnTo>
                  <a:lnTo>
                    <a:pt x="4223" y="11377"/>
                  </a:lnTo>
                  <a:lnTo>
                    <a:pt x="3782" y="9204"/>
                  </a:lnTo>
                  <a:cubicBezTo>
                    <a:pt x="3750" y="9046"/>
                    <a:pt x="3624" y="8952"/>
                    <a:pt x="3466" y="8889"/>
                  </a:cubicBezTo>
                  <a:lnTo>
                    <a:pt x="1293" y="8479"/>
                  </a:lnTo>
                  <a:lnTo>
                    <a:pt x="2364" y="7408"/>
                  </a:lnTo>
                  <a:lnTo>
                    <a:pt x="3624" y="7628"/>
                  </a:lnTo>
                  <a:cubicBezTo>
                    <a:pt x="3659" y="7646"/>
                    <a:pt x="3697" y="7654"/>
                    <a:pt x="3734" y="7654"/>
                  </a:cubicBezTo>
                  <a:cubicBezTo>
                    <a:pt x="3831" y="7654"/>
                    <a:pt x="3925" y="7602"/>
                    <a:pt x="3971" y="7534"/>
                  </a:cubicBezTo>
                  <a:lnTo>
                    <a:pt x="6207" y="5266"/>
                  </a:lnTo>
                  <a:lnTo>
                    <a:pt x="10272" y="1233"/>
                  </a:lnTo>
                  <a:cubicBezTo>
                    <a:pt x="10496" y="988"/>
                    <a:pt x="10892" y="836"/>
                    <a:pt x="11229" y="836"/>
                  </a:cubicBezTo>
                  <a:close/>
                  <a:moveTo>
                    <a:pt x="9641" y="5360"/>
                  </a:moveTo>
                  <a:lnTo>
                    <a:pt x="10587" y="10873"/>
                  </a:lnTo>
                  <a:lnTo>
                    <a:pt x="9988" y="11472"/>
                  </a:lnTo>
                  <a:lnTo>
                    <a:pt x="8161" y="6872"/>
                  </a:lnTo>
                  <a:lnTo>
                    <a:pt x="9641" y="5360"/>
                  </a:lnTo>
                  <a:close/>
                  <a:moveTo>
                    <a:pt x="11241" y="1"/>
                  </a:moveTo>
                  <a:cubicBezTo>
                    <a:pt x="10688" y="1"/>
                    <a:pt x="10104" y="248"/>
                    <a:pt x="9736" y="634"/>
                  </a:cubicBezTo>
                  <a:lnTo>
                    <a:pt x="8066" y="2304"/>
                  </a:lnTo>
                  <a:lnTo>
                    <a:pt x="1765" y="1233"/>
                  </a:lnTo>
                  <a:cubicBezTo>
                    <a:pt x="1742" y="1227"/>
                    <a:pt x="1718" y="1225"/>
                    <a:pt x="1693" y="1225"/>
                  </a:cubicBezTo>
                  <a:cubicBezTo>
                    <a:pt x="1585" y="1225"/>
                    <a:pt x="1470" y="1276"/>
                    <a:pt x="1419" y="1327"/>
                  </a:cubicBezTo>
                  <a:lnTo>
                    <a:pt x="221" y="2525"/>
                  </a:lnTo>
                  <a:cubicBezTo>
                    <a:pt x="158" y="2588"/>
                    <a:pt x="64" y="2745"/>
                    <a:pt x="127" y="2903"/>
                  </a:cubicBezTo>
                  <a:cubicBezTo>
                    <a:pt x="158" y="3029"/>
                    <a:pt x="221" y="3155"/>
                    <a:pt x="348" y="3218"/>
                  </a:cubicBezTo>
                  <a:lnTo>
                    <a:pt x="5199" y="5171"/>
                  </a:lnTo>
                  <a:lnTo>
                    <a:pt x="3561" y="6809"/>
                  </a:lnTo>
                  <a:lnTo>
                    <a:pt x="2301" y="6589"/>
                  </a:lnTo>
                  <a:cubicBezTo>
                    <a:pt x="2267" y="6572"/>
                    <a:pt x="2231" y="6564"/>
                    <a:pt x="2195" y="6564"/>
                  </a:cubicBezTo>
                  <a:cubicBezTo>
                    <a:pt x="2095" y="6564"/>
                    <a:pt x="1992" y="6622"/>
                    <a:pt x="1923" y="6715"/>
                  </a:cubicBezTo>
                  <a:lnTo>
                    <a:pt x="158" y="8479"/>
                  </a:lnTo>
                  <a:cubicBezTo>
                    <a:pt x="32" y="8605"/>
                    <a:pt x="1" y="8731"/>
                    <a:pt x="32" y="8857"/>
                  </a:cubicBezTo>
                  <a:cubicBezTo>
                    <a:pt x="95" y="9015"/>
                    <a:pt x="190" y="9109"/>
                    <a:pt x="348" y="9141"/>
                  </a:cubicBezTo>
                  <a:lnTo>
                    <a:pt x="2994" y="9645"/>
                  </a:lnTo>
                  <a:lnTo>
                    <a:pt x="3498" y="12291"/>
                  </a:lnTo>
                  <a:cubicBezTo>
                    <a:pt x="3561" y="12449"/>
                    <a:pt x="3656" y="12575"/>
                    <a:pt x="3782" y="12606"/>
                  </a:cubicBezTo>
                  <a:lnTo>
                    <a:pt x="3908" y="12606"/>
                  </a:lnTo>
                  <a:cubicBezTo>
                    <a:pt x="4034" y="12606"/>
                    <a:pt x="4097" y="12575"/>
                    <a:pt x="4191" y="12480"/>
                  </a:cubicBezTo>
                  <a:lnTo>
                    <a:pt x="5955" y="10716"/>
                  </a:lnTo>
                  <a:cubicBezTo>
                    <a:pt x="6018" y="10653"/>
                    <a:pt x="6113" y="10464"/>
                    <a:pt x="6081" y="10369"/>
                  </a:cubicBezTo>
                  <a:lnTo>
                    <a:pt x="5829" y="9109"/>
                  </a:lnTo>
                  <a:lnTo>
                    <a:pt x="7499" y="7439"/>
                  </a:lnTo>
                  <a:lnTo>
                    <a:pt x="9421" y="12291"/>
                  </a:lnTo>
                  <a:cubicBezTo>
                    <a:pt x="9452" y="12417"/>
                    <a:pt x="9578" y="12543"/>
                    <a:pt x="9736" y="12543"/>
                  </a:cubicBezTo>
                  <a:lnTo>
                    <a:pt x="9799" y="12543"/>
                  </a:lnTo>
                  <a:cubicBezTo>
                    <a:pt x="9925" y="12543"/>
                    <a:pt x="9988" y="12480"/>
                    <a:pt x="10083" y="12417"/>
                  </a:cubicBezTo>
                  <a:lnTo>
                    <a:pt x="11248" y="11220"/>
                  </a:lnTo>
                  <a:cubicBezTo>
                    <a:pt x="11343" y="11157"/>
                    <a:pt x="11374" y="10999"/>
                    <a:pt x="11374" y="10873"/>
                  </a:cubicBezTo>
                  <a:lnTo>
                    <a:pt x="10303" y="4572"/>
                  </a:lnTo>
                  <a:lnTo>
                    <a:pt x="11973" y="2903"/>
                  </a:lnTo>
                  <a:cubicBezTo>
                    <a:pt x="12288" y="2588"/>
                    <a:pt x="12477" y="2178"/>
                    <a:pt x="12571" y="1705"/>
                  </a:cubicBezTo>
                  <a:cubicBezTo>
                    <a:pt x="12760" y="1201"/>
                    <a:pt x="12603" y="729"/>
                    <a:pt x="12288" y="414"/>
                  </a:cubicBezTo>
                  <a:cubicBezTo>
                    <a:pt x="12013" y="126"/>
                    <a:pt x="11635" y="1"/>
                    <a:pt x="11241" y="1"/>
                  </a:cubicBezTo>
                  <a:close/>
                </a:path>
              </a:pathLst>
            </a:custGeom>
            <a:solidFill>
              <a:srgbClr val="6D41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744E546-ADF2-DE2F-EC3E-E78C813B4338}"/>
              </a:ext>
            </a:extLst>
          </p:cNvPr>
          <p:cNvGrpSpPr/>
          <p:nvPr/>
        </p:nvGrpSpPr>
        <p:grpSpPr>
          <a:xfrm>
            <a:off x="6059888" y="2734127"/>
            <a:ext cx="1089591" cy="1089591"/>
            <a:chOff x="6059888" y="2734127"/>
            <a:chExt cx="1089591" cy="1089591"/>
          </a:xfrm>
        </p:grpSpPr>
        <p:grpSp>
          <p:nvGrpSpPr>
            <p:cNvPr id="26" name="Google Shape;84;p16">
              <a:extLst>
                <a:ext uri="{FF2B5EF4-FFF2-40B4-BE49-F238E27FC236}">
                  <a16:creationId xmlns:a16="http://schemas.microsoft.com/office/drawing/2014/main" id="{7D7EFA37-C8FB-6D57-6139-859CB1DB6FBE}"/>
                </a:ext>
              </a:extLst>
            </p:cNvPr>
            <p:cNvGrpSpPr/>
            <p:nvPr/>
          </p:nvGrpSpPr>
          <p:grpSpPr>
            <a:xfrm>
              <a:off x="6059888" y="2734127"/>
              <a:ext cx="1089591" cy="1089591"/>
              <a:chOff x="4985712" y="1653185"/>
              <a:chExt cx="1063370" cy="1063370"/>
            </a:xfrm>
          </p:grpSpPr>
          <p:sp>
            <p:nvSpPr>
              <p:cNvPr id="27" name="Google Shape;85;p16">
                <a:extLst>
                  <a:ext uri="{FF2B5EF4-FFF2-40B4-BE49-F238E27FC236}">
                    <a16:creationId xmlns:a16="http://schemas.microsoft.com/office/drawing/2014/main" id="{93500130-17D7-20F5-0B1A-B6FEE0FD81E4}"/>
                  </a:ext>
                </a:extLst>
              </p:cNvPr>
              <p:cNvSpPr/>
              <p:nvPr/>
            </p:nvSpPr>
            <p:spPr>
              <a:xfrm>
                <a:off x="4985712" y="1653185"/>
                <a:ext cx="1063370" cy="1063370"/>
              </a:xfrm>
              <a:custGeom>
                <a:avLst/>
                <a:gdLst/>
                <a:ahLst/>
                <a:cxnLst/>
                <a:rect l="l" t="t" r="r" b="b"/>
                <a:pathLst>
                  <a:path w="19210" h="19210" extrusionOk="0">
                    <a:moveTo>
                      <a:pt x="19209" y="9598"/>
                    </a:moveTo>
                    <a:cubicBezTo>
                      <a:pt x="19209" y="14905"/>
                      <a:pt x="14905" y="19209"/>
                      <a:pt x="9611" y="19209"/>
                    </a:cubicBezTo>
                    <a:cubicBezTo>
                      <a:pt x="4304" y="19209"/>
                      <a:pt x="1" y="14905"/>
                      <a:pt x="1" y="9598"/>
                    </a:cubicBezTo>
                    <a:cubicBezTo>
                      <a:pt x="1" y="4291"/>
                      <a:pt x="4304" y="1"/>
                      <a:pt x="9611" y="1"/>
                    </a:cubicBezTo>
                    <a:cubicBezTo>
                      <a:pt x="14905" y="1"/>
                      <a:pt x="19209" y="4291"/>
                      <a:pt x="19209" y="9598"/>
                    </a:cubicBezTo>
                    <a:close/>
                  </a:path>
                </a:pathLst>
              </a:custGeom>
              <a:solidFill>
                <a:srgbClr val="002E48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86;p16">
                <a:extLst>
                  <a:ext uri="{FF2B5EF4-FFF2-40B4-BE49-F238E27FC236}">
                    <a16:creationId xmlns:a16="http://schemas.microsoft.com/office/drawing/2014/main" id="{6A5E3EB5-B8BB-4AC2-B77A-E4AE3DA826B0}"/>
                  </a:ext>
                </a:extLst>
              </p:cNvPr>
              <p:cNvSpPr/>
              <p:nvPr/>
            </p:nvSpPr>
            <p:spPr>
              <a:xfrm>
                <a:off x="5059556" y="1726254"/>
                <a:ext cx="915682" cy="916457"/>
              </a:xfrm>
              <a:custGeom>
                <a:avLst/>
                <a:gdLst/>
                <a:ahLst/>
                <a:cxnLst/>
                <a:rect l="l" t="t" r="r" b="b"/>
                <a:pathLst>
                  <a:path w="16542" h="16556" extrusionOk="0">
                    <a:moveTo>
                      <a:pt x="8277" y="1"/>
                    </a:moveTo>
                    <a:cubicBezTo>
                      <a:pt x="3696" y="1"/>
                      <a:pt x="0" y="3710"/>
                      <a:pt x="0" y="8278"/>
                    </a:cubicBezTo>
                    <a:cubicBezTo>
                      <a:pt x="0" y="12846"/>
                      <a:pt x="3696" y="16556"/>
                      <a:pt x="8277" y="16556"/>
                    </a:cubicBezTo>
                    <a:cubicBezTo>
                      <a:pt x="12845" y="16556"/>
                      <a:pt x="16542" y="12846"/>
                      <a:pt x="16542" y="8278"/>
                    </a:cubicBezTo>
                    <a:cubicBezTo>
                      <a:pt x="16542" y="3710"/>
                      <a:pt x="12845" y="1"/>
                      <a:pt x="827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9" name="Google Shape;87;p16">
              <a:extLst>
                <a:ext uri="{FF2B5EF4-FFF2-40B4-BE49-F238E27FC236}">
                  <a16:creationId xmlns:a16="http://schemas.microsoft.com/office/drawing/2014/main" id="{2C45D834-4C90-39AB-03BC-F74DB4EFDE85}"/>
                </a:ext>
              </a:extLst>
            </p:cNvPr>
            <p:cNvSpPr/>
            <p:nvPr/>
          </p:nvSpPr>
          <p:spPr>
            <a:xfrm>
              <a:off x="6375252" y="3068817"/>
              <a:ext cx="465272" cy="362780"/>
            </a:xfrm>
            <a:custGeom>
              <a:avLst/>
              <a:gdLst/>
              <a:ahLst/>
              <a:cxnLst/>
              <a:rect l="l" t="t" r="r" b="b"/>
              <a:pathLst>
                <a:path w="12729" h="9925" extrusionOk="0">
                  <a:moveTo>
                    <a:pt x="925" y="3644"/>
                  </a:moveTo>
                  <a:cubicBezTo>
                    <a:pt x="944" y="3644"/>
                    <a:pt x="963" y="3648"/>
                    <a:pt x="978" y="3655"/>
                  </a:cubicBezTo>
                  <a:lnTo>
                    <a:pt x="1608" y="3970"/>
                  </a:lnTo>
                  <a:lnTo>
                    <a:pt x="1608" y="5923"/>
                  </a:lnTo>
                  <a:lnTo>
                    <a:pt x="978" y="6239"/>
                  </a:lnTo>
                  <a:cubicBezTo>
                    <a:pt x="963" y="6253"/>
                    <a:pt x="945" y="6259"/>
                    <a:pt x="926" y="6259"/>
                  </a:cubicBezTo>
                  <a:cubicBezTo>
                    <a:pt x="863" y="6259"/>
                    <a:pt x="788" y="6192"/>
                    <a:pt x="788" y="6144"/>
                  </a:cubicBezTo>
                  <a:lnTo>
                    <a:pt x="788" y="3781"/>
                  </a:lnTo>
                  <a:cubicBezTo>
                    <a:pt x="788" y="3685"/>
                    <a:pt x="862" y="3644"/>
                    <a:pt x="925" y="3644"/>
                  </a:cubicBezTo>
                  <a:close/>
                  <a:moveTo>
                    <a:pt x="10177" y="1796"/>
                  </a:moveTo>
                  <a:lnTo>
                    <a:pt x="10177" y="8129"/>
                  </a:lnTo>
                  <a:lnTo>
                    <a:pt x="2458" y="5892"/>
                  </a:lnTo>
                  <a:lnTo>
                    <a:pt x="2458" y="4033"/>
                  </a:lnTo>
                  <a:lnTo>
                    <a:pt x="10177" y="1796"/>
                  </a:lnTo>
                  <a:close/>
                  <a:moveTo>
                    <a:pt x="4128" y="7247"/>
                  </a:moveTo>
                  <a:lnTo>
                    <a:pt x="6963" y="8066"/>
                  </a:lnTo>
                  <a:cubicBezTo>
                    <a:pt x="6648" y="8507"/>
                    <a:pt x="6176" y="8822"/>
                    <a:pt x="5640" y="8822"/>
                  </a:cubicBezTo>
                  <a:cubicBezTo>
                    <a:pt x="4758" y="8822"/>
                    <a:pt x="4097" y="8097"/>
                    <a:pt x="4128" y="7247"/>
                  </a:cubicBezTo>
                  <a:close/>
                  <a:moveTo>
                    <a:pt x="11374" y="820"/>
                  </a:moveTo>
                  <a:cubicBezTo>
                    <a:pt x="11626" y="820"/>
                    <a:pt x="11815" y="1009"/>
                    <a:pt x="11815" y="1261"/>
                  </a:cubicBezTo>
                  <a:lnTo>
                    <a:pt x="11815" y="8696"/>
                  </a:lnTo>
                  <a:cubicBezTo>
                    <a:pt x="11815" y="8916"/>
                    <a:pt x="11626" y="9137"/>
                    <a:pt x="11374" y="9137"/>
                  </a:cubicBezTo>
                  <a:cubicBezTo>
                    <a:pt x="11154" y="9137"/>
                    <a:pt x="10996" y="8916"/>
                    <a:pt x="10996" y="8696"/>
                  </a:cubicBezTo>
                  <a:lnTo>
                    <a:pt x="10996" y="1261"/>
                  </a:lnTo>
                  <a:cubicBezTo>
                    <a:pt x="10996" y="1009"/>
                    <a:pt x="11185" y="820"/>
                    <a:pt x="11374" y="820"/>
                  </a:cubicBezTo>
                  <a:close/>
                  <a:moveTo>
                    <a:pt x="11437" y="1"/>
                  </a:moveTo>
                  <a:cubicBezTo>
                    <a:pt x="10839" y="1"/>
                    <a:pt x="10366" y="379"/>
                    <a:pt x="10240" y="883"/>
                  </a:cubicBezTo>
                  <a:lnTo>
                    <a:pt x="2080" y="3246"/>
                  </a:lnTo>
                  <a:lnTo>
                    <a:pt x="1387" y="2899"/>
                  </a:lnTo>
                  <a:cubicBezTo>
                    <a:pt x="1251" y="2831"/>
                    <a:pt x="1109" y="2800"/>
                    <a:pt x="970" y="2800"/>
                  </a:cubicBezTo>
                  <a:cubicBezTo>
                    <a:pt x="466" y="2800"/>
                    <a:pt x="1" y="3213"/>
                    <a:pt x="1" y="3781"/>
                  </a:cubicBezTo>
                  <a:lnTo>
                    <a:pt x="1" y="6144"/>
                  </a:lnTo>
                  <a:cubicBezTo>
                    <a:pt x="1" y="6687"/>
                    <a:pt x="465" y="7094"/>
                    <a:pt x="983" y="7094"/>
                  </a:cubicBezTo>
                  <a:cubicBezTo>
                    <a:pt x="1127" y="7094"/>
                    <a:pt x="1275" y="7063"/>
                    <a:pt x="1419" y="6995"/>
                  </a:cubicBezTo>
                  <a:lnTo>
                    <a:pt x="2143" y="6648"/>
                  </a:lnTo>
                  <a:lnTo>
                    <a:pt x="3340" y="6995"/>
                  </a:lnTo>
                  <a:cubicBezTo>
                    <a:pt x="3151" y="8412"/>
                    <a:pt x="4254" y="9641"/>
                    <a:pt x="5672" y="9641"/>
                  </a:cubicBezTo>
                  <a:cubicBezTo>
                    <a:pt x="6585" y="9641"/>
                    <a:pt x="7405" y="9074"/>
                    <a:pt x="7814" y="8286"/>
                  </a:cubicBezTo>
                  <a:lnTo>
                    <a:pt x="10271" y="9011"/>
                  </a:lnTo>
                  <a:cubicBezTo>
                    <a:pt x="10429" y="9515"/>
                    <a:pt x="10902" y="9925"/>
                    <a:pt x="11469" y="9925"/>
                  </a:cubicBezTo>
                  <a:cubicBezTo>
                    <a:pt x="12130" y="9925"/>
                    <a:pt x="12729" y="9358"/>
                    <a:pt x="12729" y="8664"/>
                  </a:cubicBezTo>
                  <a:lnTo>
                    <a:pt x="12729" y="1198"/>
                  </a:lnTo>
                  <a:cubicBezTo>
                    <a:pt x="12634" y="536"/>
                    <a:pt x="12099" y="1"/>
                    <a:pt x="11437" y="1"/>
                  </a:cubicBezTo>
                  <a:close/>
                </a:path>
              </a:pathLst>
            </a:custGeom>
            <a:solidFill>
              <a:srgbClr val="6D41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oogle Shape;91;p16">
            <a:extLst>
              <a:ext uri="{FF2B5EF4-FFF2-40B4-BE49-F238E27FC236}">
                <a16:creationId xmlns:a16="http://schemas.microsoft.com/office/drawing/2014/main" id="{CFE6430F-7BEF-EF20-AF7A-17135287EDE0}"/>
              </a:ext>
            </a:extLst>
          </p:cNvPr>
          <p:cNvGrpSpPr/>
          <p:nvPr/>
        </p:nvGrpSpPr>
        <p:grpSpPr>
          <a:xfrm>
            <a:off x="1389455" y="3461963"/>
            <a:ext cx="8492939" cy="831235"/>
            <a:chOff x="427675" y="2363506"/>
            <a:chExt cx="8288553" cy="811232"/>
          </a:xfrm>
          <a:solidFill>
            <a:srgbClr val="0000FF"/>
          </a:solidFill>
        </p:grpSpPr>
        <p:sp>
          <p:nvSpPr>
            <p:cNvPr id="34" name="Google Shape;92;p16">
              <a:extLst>
                <a:ext uri="{FF2B5EF4-FFF2-40B4-BE49-F238E27FC236}">
                  <a16:creationId xmlns:a16="http://schemas.microsoft.com/office/drawing/2014/main" id="{5EC0FCA2-A809-0690-33FB-CE3C2A4243EA}"/>
                </a:ext>
              </a:extLst>
            </p:cNvPr>
            <p:cNvSpPr/>
            <p:nvPr/>
          </p:nvSpPr>
          <p:spPr>
            <a:xfrm>
              <a:off x="427675" y="2430759"/>
              <a:ext cx="8288553" cy="675995"/>
            </a:xfrm>
            <a:custGeom>
              <a:avLst/>
              <a:gdLst/>
              <a:ahLst/>
              <a:cxnLst/>
              <a:rect l="l" t="t" r="r" b="b"/>
              <a:pathLst>
                <a:path w="108188" h="12212" extrusionOk="0">
                  <a:moveTo>
                    <a:pt x="107422" y="9070"/>
                  </a:moveTo>
                  <a:cubicBezTo>
                    <a:pt x="105362" y="8146"/>
                    <a:pt x="103805" y="6799"/>
                    <a:pt x="102155" y="5360"/>
                  </a:cubicBezTo>
                  <a:cubicBezTo>
                    <a:pt x="99118" y="2720"/>
                    <a:pt x="95976" y="0"/>
                    <a:pt x="89705" y="0"/>
                  </a:cubicBezTo>
                  <a:cubicBezTo>
                    <a:pt x="83435" y="0"/>
                    <a:pt x="80293" y="2733"/>
                    <a:pt x="77243" y="5360"/>
                  </a:cubicBezTo>
                  <a:cubicBezTo>
                    <a:pt x="74352" y="7868"/>
                    <a:pt x="71619" y="10231"/>
                    <a:pt x="66088" y="10231"/>
                  </a:cubicBezTo>
                  <a:cubicBezTo>
                    <a:pt x="60556" y="10231"/>
                    <a:pt x="57837" y="7868"/>
                    <a:pt x="54932" y="5360"/>
                  </a:cubicBezTo>
                  <a:cubicBezTo>
                    <a:pt x="51896" y="2720"/>
                    <a:pt x="48754" y="0"/>
                    <a:pt x="42483" y="0"/>
                  </a:cubicBezTo>
                  <a:cubicBezTo>
                    <a:pt x="36212" y="0"/>
                    <a:pt x="33070" y="2720"/>
                    <a:pt x="30034" y="5360"/>
                  </a:cubicBezTo>
                  <a:cubicBezTo>
                    <a:pt x="27143" y="7868"/>
                    <a:pt x="24410" y="10231"/>
                    <a:pt x="18879" y="10231"/>
                  </a:cubicBezTo>
                  <a:cubicBezTo>
                    <a:pt x="13347" y="10231"/>
                    <a:pt x="10614" y="7868"/>
                    <a:pt x="7723" y="5360"/>
                  </a:cubicBezTo>
                  <a:cubicBezTo>
                    <a:pt x="6033" y="3895"/>
                    <a:pt x="4291" y="2390"/>
                    <a:pt x="1967" y="1347"/>
                  </a:cubicBezTo>
                  <a:cubicBezTo>
                    <a:pt x="779" y="845"/>
                    <a:pt x="0" y="2588"/>
                    <a:pt x="1149" y="3142"/>
                  </a:cubicBezTo>
                  <a:cubicBezTo>
                    <a:pt x="3208" y="4066"/>
                    <a:pt x="4766" y="5426"/>
                    <a:pt x="6416" y="6852"/>
                  </a:cubicBezTo>
                  <a:cubicBezTo>
                    <a:pt x="9466" y="9492"/>
                    <a:pt x="12608" y="12212"/>
                    <a:pt x="18879" y="12212"/>
                  </a:cubicBezTo>
                  <a:cubicBezTo>
                    <a:pt x="25149" y="12212"/>
                    <a:pt x="28278" y="9492"/>
                    <a:pt x="31328" y="6852"/>
                  </a:cubicBezTo>
                  <a:cubicBezTo>
                    <a:pt x="34219" y="4344"/>
                    <a:pt x="36952" y="1980"/>
                    <a:pt x="42483" y="1980"/>
                  </a:cubicBezTo>
                  <a:cubicBezTo>
                    <a:pt x="48015" y="1980"/>
                    <a:pt x="50747" y="4344"/>
                    <a:pt x="53639" y="6852"/>
                  </a:cubicBezTo>
                  <a:cubicBezTo>
                    <a:pt x="56675" y="9492"/>
                    <a:pt x="59817" y="12212"/>
                    <a:pt x="66088" y="12212"/>
                  </a:cubicBezTo>
                  <a:cubicBezTo>
                    <a:pt x="72358" y="12212"/>
                    <a:pt x="75500" y="9492"/>
                    <a:pt x="78550" y="6852"/>
                  </a:cubicBezTo>
                  <a:cubicBezTo>
                    <a:pt x="81441" y="4344"/>
                    <a:pt x="84174" y="1980"/>
                    <a:pt x="89705" y="1980"/>
                  </a:cubicBezTo>
                  <a:cubicBezTo>
                    <a:pt x="95237" y="1980"/>
                    <a:pt x="97970" y="4344"/>
                    <a:pt x="100861" y="6852"/>
                  </a:cubicBezTo>
                  <a:cubicBezTo>
                    <a:pt x="102551" y="8317"/>
                    <a:pt x="104293" y="9822"/>
                    <a:pt x="106617" y="10878"/>
                  </a:cubicBezTo>
                  <a:cubicBezTo>
                    <a:pt x="107118" y="11129"/>
                    <a:pt x="107726" y="10905"/>
                    <a:pt x="107950" y="10390"/>
                  </a:cubicBezTo>
                  <a:cubicBezTo>
                    <a:pt x="108188" y="9875"/>
                    <a:pt x="107950" y="9281"/>
                    <a:pt x="107422" y="9070"/>
                  </a:cubicBezTo>
                  <a:close/>
                </a:path>
              </a:pathLst>
            </a:custGeom>
            <a:solidFill>
              <a:srgbClr val="002E4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5" name="Google Shape;93;p16">
              <a:extLst>
                <a:ext uri="{FF2B5EF4-FFF2-40B4-BE49-F238E27FC236}">
                  <a16:creationId xmlns:a16="http://schemas.microsoft.com/office/drawing/2014/main" id="{CE4AB7D7-2F14-8D56-A93B-7F4CF01E7652}"/>
                </a:ext>
              </a:extLst>
            </p:cNvPr>
            <p:cNvGrpSpPr/>
            <p:nvPr/>
          </p:nvGrpSpPr>
          <p:grpSpPr>
            <a:xfrm>
              <a:off x="1708067" y="2929847"/>
              <a:ext cx="245610" cy="244891"/>
              <a:chOff x="1177442" y="2884512"/>
              <a:chExt cx="245610" cy="244891"/>
            </a:xfrm>
            <a:grpFill/>
          </p:grpSpPr>
          <p:sp>
            <p:nvSpPr>
              <p:cNvPr id="45" name="Google Shape;94;p16">
                <a:extLst>
                  <a:ext uri="{FF2B5EF4-FFF2-40B4-BE49-F238E27FC236}">
                    <a16:creationId xmlns:a16="http://schemas.microsoft.com/office/drawing/2014/main" id="{21F9D96C-40C0-4649-3B76-22218F57AD57}"/>
                  </a:ext>
                </a:extLst>
              </p:cNvPr>
              <p:cNvSpPr/>
              <p:nvPr/>
            </p:nvSpPr>
            <p:spPr>
              <a:xfrm>
                <a:off x="1177442" y="2884512"/>
                <a:ext cx="245610" cy="244891"/>
              </a:xfrm>
              <a:custGeom>
                <a:avLst/>
                <a:gdLst/>
                <a:ahLst/>
                <a:cxnLst/>
                <a:rect l="l" t="t" r="r" b="b"/>
                <a:pathLst>
                  <a:path w="4437" h="4424" extrusionOk="0">
                    <a:moveTo>
                      <a:pt x="2219" y="1"/>
                    </a:moveTo>
                    <a:cubicBezTo>
                      <a:pt x="991" y="1"/>
                      <a:pt x="1" y="991"/>
                      <a:pt x="1" y="2206"/>
                    </a:cubicBezTo>
                    <a:cubicBezTo>
                      <a:pt x="1" y="3433"/>
                      <a:pt x="991" y="4423"/>
                      <a:pt x="2219" y="4423"/>
                    </a:cubicBezTo>
                    <a:cubicBezTo>
                      <a:pt x="3447" y="4423"/>
                      <a:pt x="4437" y="3433"/>
                      <a:pt x="4437" y="2206"/>
                    </a:cubicBezTo>
                    <a:cubicBezTo>
                      <a:pt x="4437" y="991"/>
                      <a:pt x="3447" y="1"/>
                      <a:pt x="2219" y="1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95;p16">
                <a:extLst>
                  <a:ext uri="{FF2B5EF4-FFF2-40B4-BE49-F238E27FC236}">
                    <a16:creationId xmlns:a16="http://schemas.microsoft.com/office/drawing/2014/main" id="{320B28E4-CF34-AEBF-1321-3C72BD23A047}"/>
                  </a:ext>
                </a:extLst>
              </p:cNvPr>
              <p:cNvSpPr/>
              <p:nvPr/>
            </p:nvSpPr>
            <p:spPr>
              <a:xfrm>
                <a:off x="1234458" y="2940809"/>
                <a:ext cx="131579" cy="131579"/>
              </a:xfrm>
              <a:custGeom>
                <a:avLst/>
                <a:gdLst/>
                <a:ahLst/>
                <a:cxnLst/>
                <a:rect l="l" t="t" r="r" b="b"/>
                <a:pathLst>
                  <a:path w="2377" h="2377" extrusionOk="0">
                    <a:moveTo>
                      <a:pt x="2377" y="1189"/>
                    </a:moveTo>
                    <a:cubicBezTo>
                      <a:pt x="2377" y="1849"/>
                      <a:pt x="1849" y="2377"/>
                      <a:pt x="1189" y="2377"/>
                    </a:cubicBezTo>
                    <a:cubicBezTo>
                      <a:pt x="529" y="2377"/>
                      <a:pt x="1" y="1849"/>
                      <a:pt x="1" y="1189"/>
                    </a:cubicBezTo>
                    <a:cubicBezTo>
                      <a:pt x="1" y="529"/>
                      <a:pt x="529" y="0"/>
                      <a:pt x="1189" y="0"/>
                    </a:cubicBezTo>
                    <a:cubicBezTo>
                      <a:pt x="1849" y="0"/>
                      <a:pt x="2377" y="529"/>
                      <a:pt x="2377" y="11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" name="Google Shape;96;p16">
              <a:extLst>
                <a:ext uri="{FF2B5EF4-FFF2-40B4-BE49-F238E27FC236}">
                  <a16:creationId xmlns:a16="http://schemas.microsoft.com/office/drawing/2014/main" id="{98C640AC-A154-65C0-EAAA-205C92A248B8}"/>
                </a:ext>
              </a:extLst>
            </p:cNvPr>
            <p:cNvGrpSpPr/>
            <p:nvPr/>
          </p:nvGrpSpPr>
          <p:grpSpPr>
            <a:xfrm>
              <a:off x="3551407" y="2363506"/>
              <a:ext cx="245610" cy="244891"/>
              <a:chOff x="3804994" y="2454571"/>
              <a:chExt cx="245610" cy="244891"/>
            </a:xfrm>
            <a:grpFill/>
          </p:grpSpPr>
          <p:sp>
            <p:nvSpPr>
              <p:cNvPr id="43" name="Google Shape;97;p16">
                <a:extLst>
                  <a:ext uri="{FF2B5EF4-FFF2-40B4-BE49-F238E27FC236}">
                    <a16:creationId xmlns:a16="http://schemas.microsoft.com/office/drawing/2014/main" id="{58D0228B-E02F-4703-39F2-4B1389299739}"/>
                  </a:ext>
                </a:extLst>
              </p:cNvPr>
              <p:cNvSpPr/>
              <p:nvPr/>
            </p:nvSpPr>
            <p:spPr>
              <a:xfrm>
                <a:off x="3804994" y="2454571"/>
                <a:ext cx="245610" cy="244891"/>
              </a:xfrm>
              <a:custGeom>
                <a:avLst/>
                <a:gdLst/>
                <a:ahLst/>
                <a:cxnLst/>
                <a:rect l="l" t="t" r="r" b="b"/>
                <a:pathLst>
                  <a:path w="4437" h="4424" extrusionOk="0">
                    <a:moveTo>
                      <a:pt x="2219" y="1"/>
                    </a:moveTo>
                    <a:cubicBezTo>
                      <a:pt x="991" y="1"/>
                      <a:pt x="1" y="991"/>
                      <a:pt x="1" y="2205"/>
                    </a:cubicBezTo>
                    <a:cubicBezTo>
                      <a:pt x="1" y="3433"/>
                      <a:pt x="991" y="4423"/>
                      <a:pt x="2219" y="4423"/>
                    </a:cubicBezTo>
                    <a:cubicBezTo>
                      <a:pt x="3433" y="4423"/>
                      <a:pt x="4437" y="3433"/>
                      <a:pt x="4437" y="2205"/>
                    </a:cubicBezTo>
                    <a:cubicBezTo>
                      <a:pt x="4437" y="991"/>
                      <a:pt x="3433" y="1"/>
                      <a:pt x="2219" y="1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98;p16">
                <a:extLst>
                  <a:ext uri="{FF2B5EF4-FFF2-40B4-BE49-F238E27FC236}">
                    <a16:creationId xmlns:a16="http://schemas.microsoft.com/office/drawing/2014/main" id="{CD4CE258-6C30-2B50-47B6-AD80CA0DA230}"/>
                  </a:ext>
                </a:extLst>
              </p:cNvPr>
              <p:cNvSpPr/>
              <p:nvPr/>
            </p:nvSpPr>
            <p:spPr>
              <a:xfrm>
                <a:off x="3862010" y="2510868"/>
                <a:ext cx="131579" cy="131579"/>
              </a:xfrm>
              <a:custGeom>
                <a:avLst/>
                <a:gdLst/>
                <a:ahLst/>
                <a:cxnLst/>
                <a:rect l="l" t="t" r="r" b="b"/>
                <a:pathLst>
                  <a:path w="2377" h="2377" extrusionOk="0">
                    <a:moveTo>
                      <a:pt x="2377" y="1188"/>
                    </a:moveTo>
                    <a:cubicBezTo>
                      <a:pt x="2377" y="1848"/>
                      <a:pt x="1849" y="2376"/>
                      <a:pt x="1189" y="2376"/>
                    </a:cubicBezTo>
                    <a:cubicBezTo>
                      <a:pt x="529" y="2376"/>
                      <a:pt x="1" y="1848"/>
                      <a:pt x="1" y="1188"/>
                    </a:cubicBezTo>
                    <a:cubicBezTo>
                      <a:pt x="1" y="528"/>
                      <a:pt x="529" y="0"/>
                      <a:pt x="1189" y="0"/>
                    </a:cubicBezTo>
                    <a:cubicBezTo>
                      <a:pt x="1849" y="0"/>
                      <a:pt x="2377" y="528"/>
                      <a:pt x="2377" y="11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7" name="Google Shape;99;p16">
              <a:extLst>
                <a:ext uri="{FF2B5EF4-FFF2-40B4-BE49-F238E27FC236}">
                  <a16:creationId xmlns:a16="http://schemas.microsoft.com/office/drawing/2014/main" id="{BE2CF389-C860-0143-FE62-D8D0E1645F6A}"/>
                </a:ext>
              </a:extLst>
            </p:cNvPr>
            <p:cNvGrpSpPr/>
            <p:nvPr/>
          </p:nvGrpSpPr>
          <p:grpSpPr>
            <a:xfrm>
              <a:off x="5394746" y="2929847"/>
              <a:ext cx="244891" cy="244891"/>
              <a:chOff x="5112380" y="3020912"/>
              <a:chExt cx="244891" cy="244891"/>
            </a:xfrm>
            <a:grpFill/>
          </p:grpSpPr>
          <p:sp>
            <p:nvSpPr>
              <p:cNvPr id="41" name="Google Shape;100;p16">
                <a:extLst>
                  <a:ext uri="{FF2B5EF4-FFF2-40B4-BE49-F238E27FC236}">
                    <a16:creationId xmlns:a16="http://schemas.microsoft.com/office/drawing/2014/main" id="{56564D7E-F2BD-8927-61CA-57740AA710AC}"/>
                  </a:ext>
                </a:extLst>
              </p:cNvPr>
              <p:cNvSpPr/>
              <p:nvPr/>
            </p:nvSpPr>
            <p:spPr>
              <a:xfrm>
                <a:off x="5112380" y="3020912"/>
                <a:ext cx="244891" cy="244891"/>
              </a:xfrm>
              <a:custGeom>
                <a:avLst/>
                <a:gdLst/>
                <a:ahLst/>
                <a:cxnLst/>
                <a:rect l="l" t="t" r="r" b="b"/>
                <a:pathLst>
                  <a:path w="4424" h="4424" extrusionOk="0">
                    <a:moveTo>
                      <a:pt x="2218" y="1"/>
                    </a:moveTo>
                    <a:cubicBezTo>
                      <a:pt x="991" y="1"/>
                      <a:pt x="1" y="991"/>
                      <a:pt x="1" y="2206"/>
                    </a:cubicBezTo>
                    <a:cubicBezTo>
                      <a:pt x="1" y="3433"/>
                      <a:pt x="991" y="4423"/>
                      <a:pt x="2218" y="4423"/>
                    </a:cubicBezTo>
                    <a:cubicBezTo>
                      <a:pt x="3433" y="4423"/>
                      <a:pt x="4423" y="3433"/>
                      <a:pt x="4423" y="2206"/>
                    </a:cubicBezTo>
                    <a:cubicBezTo>
                      <a:pt x="4423" y="991"/>
                      <a:pt x="3433" y="1"/>
                      <a:pt x="2218" y="1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101;p16">
                <a:extLst>
                  <a:ext uri="{FF2B5EF4-FFF2-40B4-BE49-F238E27FC236}">
                    <a16:creationId xmlns:a16="http://schemas.microsoft.com/office/drawing/2014/main" id="{700B9791-9839-194B-557B-1A8492DF708F}"/>
                  </a:ext>
                </a:extLst>
              </p:cNvPr>
              <p:cNvSpPr/>
              <p:nvPr/>
            </p:nvSpPr>
            <p:spPr>
              <a:xfrm>
                <a:off x="5169396" y="3077209"/>
                <a:ext cx="130859" cy="131579"/>
              </a:xfrm>
              <a:custGeom>
                <a:avLst/>
                <a:gdLst/>
                <a:ahLst/>
                <a:cxnLst/>
                <a:rect l="l" t="t" r="r" b="b"/>
                <a:pathLst>
                  <a:path w="2364" h="2377" extrusionOk="0">
                    <a:moveTo>
                      <a:pt x="2363" y="1189"/>
                    </a:moveTo>
                    <a:cubicBezTo>
                      <a:pt x="2363" y="1849"/>
                      <a:pt x="1835" y="2377"/>
                      <a:pt x="1188" y="2377"/>
                    </a:cubicBezTo>
                    <a:cubicBezTo>
                      <a:pt x="528" y="2377"/>
                      <a:pt x="0" y="1849"/>
                      <a:pt x="0" y="1189"/>
                    </a:cubicBezTo>
                    <a:cubicBezTo>
                      <a:pt x="0" y="529"/>
                      <a:pt x="528" y="0"/>
                      <a:pt x="1188" y="0"/>
                    </a:cubicBezTo>
                    <a:cubicBezTo>
                      <a:pt x="1835" y="0"/>
                      <a:pt x="2363" y="529"/>
                      <a:pt x="2363" y="11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8" name="Google Shape;102;p16">
              <a:extLst>
                <a:ext uri="{FF2B5EF4-FFF2-40B4-BE49-F238E27FC236}">
                  <a16:creationId xmlns:a16="http://schemas.microsoft.com/office/drawing/2014/main" id="{80352209-F7CF-5851-18A7-ABD64101BFB3}"/>
                </a:ext>
              </a:extLst>
            </p:cNvPr>
            <p:cNvGrpSpPr/>
            <p:nvPr/>
          </p:nvGrpSpPr>
          <p:grpSpPr>
            <a:xfrm>
              <a:off x="7237366" y="2363506"/>
              <a:ext cx="244835" cy="244891"/>
              <a:chOff x="7723466" y="2521821"/>
              <a:chExt cx="244835" cy="244891"/>
            </a:xfrm>
            <a:grpFill/>
          </p:grpSpPr>
          <p:sp>
            <p:nvSpPr>
              <p:cNvPr id="39" name="Google Shape;103;p16">
                <a:extLst>
                  <a:ext uri="{FF2B5EF4-FFF2-40B4-BE49-F238E27FC236}">
                    <a16:creationId xmlns:a16="http://schemas.microsoft.com/office/drawing/2014/main" id="{A561A024-1F30-9512-A032-465523378BC8}"/>
                  </a:ext>
                </a:extLst>
              </p:cNvPr>
              <p:cNvSpPr/>
              <p:nvPr/>
            </p:nvSpPr>
            <p:spPr>
              <a:xfrm>
                <a:off x="7723466" y="2521821"/>
                <a:ext cx="244835" cy="244891"/>
              </a:xfrm>
              <a:custGeom>
                <a:avLst/>
                <a:gdLst/>
                <a:ahLst/>
                <a:cxnLst/>
                <a:rect l="l" t="t" r="r" b="b"/>
                <a:pathLst>
                  <a:path w="4423" h="4424" extrusionOk="0">
                    <a:moveTo>
                      <a:pt x="2205" y="1"/>
                    </a:moveTo>
                    <a:cubicBezTo>
                      <a:pt x="990" y="1"/>
                      <a:pt x="0" y="991"/>
                      <a:pt x="0" y="2205"/>
                    </a:cubicBezTo>
                    <a:cubicBezTo>
                      <a:pt x="0" y="3433"/>
                      <a:pt x="990" y="4423"/>
                      <a:pt x="2205" y="4423"/>
                    </a:cubicBezTo>
                    <a:cubicBezTo>
                      <a:pt x="3433" y="4423"/>
                      <a:pt x="4423" y="3433"/>
                      <a:pt x="4423" y="2205"/>
                    </a:cubicBezTo>
                    <a:cubicBezTo>
                      <a:pt x="4423" y="991"/>
                      <a:pt x="3433" y="1"/>
                      <a:pt x="2205" y="1"/>
                    </a:cubicBezTo>
                    <a:close/>
                  </a:path>
                </a:pathLst>
              </a:custGeom>
              <a:solidFill>
                <a:srgbClr val="6D41FA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104;p16">
                <a:extLst>
                  <a:ext uri="{FF2B5EF4-FFF2-40B4-BE49-F238E27FC236}">
                    <a16:creationId xmlns:a16="http://schemas.microsoft.com/office/drawing/2014/main" id="{45352F27-81D0-141B-A20C-F59EC17F380F}"/>
                  </a:ext>
                </a:extLst>
              </p:cNvPr>
              <p:cNvSpPr/>
              <p:nvPr/>
            </p:nvSpPr>
            <p:spPr>
              <a:xfrm>
                <a:off x="7780482" y="2578118"/>
                <a:ext cx="130859" cy="131579"/>
              </a:xfrm>
              <a:custGeom>
                <a:avLst/>
                <a:gdLst/>
                <a:ahLst/>
                <a:cxnLst/>
                <a:rect l="l" t="t" r="r" b="b"/>
                <a:pathLst>
                  <a:path w="2364" h="2377" extrusionOk="0">
                    <a:moveTo>
                      <a:pt x="2363" y="1188"/>
                    </a:moveTo>
                    <a:cubicBezTo>
                      <a:pt x="2363" y="1848"/>
                      <a:pt x="1835" y="2376"/>
                      <a:pt x="1175" y="2376"/>
                    </a:cubicBezTo>
                    <a:cubicBezTo>
                      <a:pt x="528" y="2376"/>
                      <a:pt x="0" y="1848"/>
                      <a:pt x="0" y="1188"/>
                    </a:cubicBezTo>
                    <a:cubicBezTo>
                      <a:pt x="0" y="528"/>
                      <a:pt x="528" y="0"/>
                      <a:pt x="1175" y="0"/>
                    </a:cubicBezTo>
                    <a:cubicBezTo>
                      <a:pt x="1835" y="0"/>
                      <a:pt x="2363" y="528"/>
                      <a:pt x="2363" y="11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F0BC5A8-7743-0345-BDC4-26DAED0267B4}"/>
              </a:ext>
            </a:extLst>
          </p:cNvPr>
          <p:cNvGrpSpPr/>
          <p:nvPr/>
        </p:nvGrpSpPr>
        <p:grpSpPr>
          <a:xfrm>
            <a:off x="4171456" y="3931495"/>
            <a:ext cx="1089591" cy="1089534"/>
            <a:chOff x="4171456" y="3931495"/>
            <a:chExt cx="1089591" cy="1089534"/>
          </a:xfrm>
        </p:grpSpPr>
        <p:grpSp>
          <p:nvGrpSpPr>
            <p:cNvPr id="47" name="Google Shape;105;p16">
              <a:extLst>
                <a:ext uri="{FF2B5EF4-FFF2-40B4-BE49-F238E27FC236}">
                  <a16:creationId xmlns:a16="http://schemas.microsoft.com/office/drawing/2014/main" id="{CB559845-EBE6-1E06-501A-80AFB9158332}"/>
                </a:ext>
              </a:extLst>
            </p:cNvPr>
            <p:cNvGrpSpPr/>
            <p:nvPr/>
          </p:nvGrpSpPr>
          <p:grpSpPr>
            <a:xfrm>
              <a:off x="4171456" y="3931495"/>
              <a:ext cx="1089591" cy="1089534"/>
              <a:chOff x="3142726" y="2821738"/>
              <a:chExt cx="1063370" cy="1063314"/>
            </a:xfrm>
          </p:grpSpPr>
          <p:sp>
            <p:nvSpPr>
              <p:cNvPr id="48" name="Google Shape;106;p16">
                <a:extLst>
                  <a:ext uri="{FF2B5EF4-FFF2-40B4-BE49-F238E27FC236}">
                    <a16:creationId xmlns:a16="http://schemas.microsoft.com/office/drawing/2014/main" id="{70F572C0-3A07-9481-D52A-22FECDD862A8}"/>
                  </a:ext>
                </a:extLst>
              </p:cNvPr>
              <p:cNvSpPr/>
              <p:nvPr/>
            </p:nvSpPr>
            <p:spPr>
              <a:xfrm>
                <a:off x="3142726" y="2821738"/>
                <a:ext cx="1063370" cy="1063314"/>
              </a:xfrm>
              <a:custGeom>
                <a:avLst/>
                <a:gdLst/>
                <a:ahLst/>
                <a:cxnLst/>
                <a:rect l="l" t="t" r="r" b="b"/>
                <a:pathLst>
                  <a:path w="19210" h="19209" extrusionOk="0">
                    <a:moveTo>
                      <a:pt x="19209" y="9598"/>
                    </a:moveTo>
                    <a:cubicBezTo>
                      <a:pt x="19209" y="14905"/>
                      <a:pt x="14919" y="19209"/>
                      <a:pt x="9612" y="19209"/>
                    </a:cubicBezTo>
                    <a:cubicBezTo>
                      <a:pt x="4305" y="19209"/>
                      <a:pt x="1" y="14905"/>
                      <a:pt x="1" y="9598"/>
                    </a:cubicBezTo>
                    <a:cubicBezTo>
                      <a:pt x="1" y="4291"/>
                      <a:pt x="4305" y="0"/>
                      <a:pt x="9612" y="0"/>
                    </a:cubicBezTo>
                    <a:cubicBezTo>
                      <a:pt x="14919" y="0"/>
                      <a:pt x="19209" y="4291"/>
                      <a:pt x="19209" y="9598"/>
                    </a:cubicBezTo>
                    <a:close/>
                  </a:path>
                </a:pathLst>
              </a:custGeom>
              <a:solidFill>
                <a:srgbClr val="002E48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07;p16">
                <a:extLst>
                  <a:ext uri="{FF2B5EF4-FFF2-40B4-BE49-F238E27FC236}">
                    <a16:creationId xmlns:a16="http://schemas.microsoft.com/office/drawing/2014/main" id="{9FEB1EE9-F0B7-4675-AF67-8095F027FEA3}"/>
                  </a:ext>
                </a:extLst>
              </p:cNvPr>
              <p:cNvSpPr/>
              <p:nvPr/>
            </p:nvSpPr>
            <p:spPr>
              <a:xfrm>
                <a:off x="3216570" y="2894807"/>
                <a:ext cx="916457" cy="916457"/>
              </a:xfrm>
              <a:custGeom>
                <a:avLst/>
                <a:gdLst/>
                <a:ahLst/>
                <a:cxnLst/>
                <a:rect l="l" t="t" r="r" b="b"/>
                <a:pathLst>
                  <a:path w="16556" h="16556" extrusionOk="0">
                    <a:moveTo>
                      <a:pt x="8278" y="0"/>
                    </a:moveTo>
                    <a:cubicBezTo>
                      <a:pt x="3710" y="0"/>
                      <a:pt x="0" y="3710"/>
                      <a:pt x="0" y="8278"/>
                    </a:cubicBezTo>
                    <a:cubicBezTo>
                      <a:pt x="0" y="12845"/>
                      <a:pt x="3710" y="16555"/>
                      <a:pt x="8278" y="16555"/>
                    </a:cubicBezTo>
                    <a:cubicBezTo>
                      <a:pt x="12846" y="16555"/>
                      <a:pt x="16555" y="12845"/>
                      <a:pt x="16555" y="8278"/>
                    </a:cubicBezTo>
                    <a:cubicBezTo>
                      <a:pt x="16555" y="3710"/>
                      <a:pt x="12846" y="0"/>
                      <a:pt x="827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0" name="Google Shape;108;p16">
              <a:extLst>
                <a:ext uri="{FF2B5EF4-FFF2-40B4-BE49-F238E27FC236}">
                  <a16:creationId xmlns:a16="http://schemas.microsoft.com/office/drawing/2014/main" id="{79BC42A4-E3AE-E87B-661E-7FF8AD838801}"/>
                </a:ext>
              </a:extLst>
            </p:cNvPr>
            <p:cNvGrpSpPr/>
            <p:nvPr/>
          </p:nvGrpSpPr>
          <p:grpSpPr>
            <a:xfrm>
              <a:off x="4476275" y="4242978"/>
              <a:ext cx="466406" cy="465819"/>
              <a:chOff x="-60620800" y="2304600"/>
              <a:chExt cx="319000" cy="318600"/>
            </a:xfrm>
            <a:solidFill>
              <a:srgbClr val="6D41FA"/>
            </a:solidFill>
          </p:grpSpPr>
          <p:sp>
            <p:nvSpPr>
              <p:cNvPr id="51" name="Google Shape;109;p16">
                <a:extLst>
                  <a:ext uri="{FF2B5EF4-FFF2-40B4-BE49-F238E27FC236}">
                    <a16:creationId xmlns:a16="http://schemas.microsoft.com/office/drawing/2014/main" id="{E30D153D-265C-1525-FDA3-F17BDF4889A4}"/>
                  </a:ext>
                </a:extLst>
              </p:cNvPr>
              <p:cNvSpPr/>
              <p:nvPr/>
            </p:nvSpPr>
            <p:spPr>
              <a:xfrm>
                <a:off x="-60620800" y="2304600"/>
                <a:ext cx="319000" cy="318600"/>
              </a:xfrm>
              <a:custGeom>
                <a:avLst/>
                <a:gdLst/>
                <a:ahLst/>
                <a:cxnLst/>
                <a:rect l="l" t="t" r="r" b="b"/>
                <a:pathLst>
                  <a:path w="12760" h="12744" extrusionOk="0">
                    <a:moveTo>
                      <a:pt x="10939" y="845"/>
                    </a:moveTo>
                    <a:cubicBezTo>
                      <a:pt x="10969" y="845"/>
                      <a:pt x="11001" y="853"/>
                      <a:pt x="11027" y="866"/>
                    </a:cubicBezTo>
                    <a:lnTo>
                      <a:pt x="11752" y="1276"/>
                    </a:lnTo>
                    <a:cubicBezTo>
                      <a:pt x="11783" y="1339"/>
                      <a:pt x="11815" y="1433"/>
                      <a:pt x="11783" y="1465"/>
                    </a:cubicBezTo>
                    <a:lnTo>
                      <a:pt x="11437" y="2063"/>
                    </a:lnTo>
                    <a:lnTo>
                      <a:pt x="10491" y="1496"/>
                    </a:lnTo>
                    <a:lnTo>
                      <a:pt x="10838" y="898"/>
                    </a:lnTo>
                    <a:cubicBezTo>
                      <a:pt x="10856" y="861"/>
                      <a:pt x="10897" y="845"/>
                      <a:pt x="10939" y="845"/>
                    </a:cubicBezTo>
                    <a:close/>
                    <a:moveTo>
                      <a:pt x="10050" y="2252"/>
                    </a:moveTo>
                    <a:lnTo>
                      <a:pt x="10995" y="2819"/>
                    </a:lnTo>
                    <a:lnTo>
                      <a:pt x="8916" y="6379"/>
                    </a:lnTo>
                    <a:lnTo>
                      <a:pt x="7971" y="5844"/>
                    </a:lnTo>
                    <a:lnTo>
                      <a:pt x="10050" y="2252"/>
                    </a:lnTo>
                    <a:close/>
                    <a:moveTo>
                      <a:pt x="7813" y="6663"/>
                    </a:moveTo>
                    <a:lnTo>
                      <a:pt x="8318" y="6978"/>
                    </a:lnTo>
                    <a:lnTo>
                      <a:pt x="7782" y="7324"/>
                    </a:lnTo>
                    <a:lnTo>
                      <a:pt x="7813" y="6663"/>
                    </a:lnTo>
                    <a:close/>
                    <a:moveTo>
                      <a:pt x="11342" y="5245"/>
                    </a:moveTo>
                    <a:cubicBezTo>
                      <a:pt x="11594" y="5245"/>
                      <a:pt x="11752" y="5434"/>
                      <a:pt x="11752" y="5686"/>
                    </a:cubicBezTo>
                    <a:lnTo>
                      <a:pt x="11752" y="11483"/>
                    </a:lnTo>
                    <a:cubicBezTo>
                      <a:pt x="11752" y="11704"/>
                      <a:pt x="11531" y="11893"/>
                      <a:pt x="11342" y="11893"/>
                    </a:cubicBezTo>
                    <a:lnTo>
                      <a:pt x="1197" y="11893"/>
                    </a:lnTo>
                    <a:cubicBezTo>
                      <a:pt x="945" y="11893"/>
                      <a:pt x="788" y="11704"/>
                      <a:pt x="788" y="11483"/>
                    </a:cubicBezTo>
                    <a:lnTo>
                      <a:pt x="788" y="5686"/>
                    </a:lnTo>
                    <a:cubicBezTo>
                      <a:pt x="788" y="5434"/>
                      <a:pt x="977" y="5245"/>
                      <a:pt x="1197" y="5245"/>
                    </a:cubicBezTo>
                    <a:lnTo>
                      <a:pt x="7372" y="5245"/>
                    </a:lnTo>
                    <a:lnTo>
                      <a:pt x="7057" y="5749"/>
                    </a:lnTo>
                    <a:cubicBezTo>
                      <a:pt x="7026" y="5812"/>
                      <a:pt x="7026" y="5875"/>
                      <a:pt x="7026" y="5970"/>
                    </a:cubicBezTo>
                    <a:lnTo>
                      <a:pt x="6900" y="7734"/>
                    </a:lnTo>
                    <a:lnTo>
                      <a:pt x="5545" y="7734"/>
                    </a:lnTo>
                    <a:cubicBezTo>
                      <a:pt x="5325" y="7734"/>
                      <a:pt x="5167" y="7923"/>
                      <a:pt x="5167" y="8175"/>
                    </a:cubicBezTo>
                    <a:cubicBezTo>
                      <a:pt x="5167" y="8396"/>
                      <a:pt x="5356" y="8585"/>
                      <a:pt x="5545" y="8585"/>
                    </a:cubicBezTo>
                    <a:lnTo>
                      <a:pt x="10523" y="8585"/>
                    </a:lnTo>
                    <a:cubicBezTo>
                      <a:pt x="10743" y="8585"/>
                      <a:pt x="10964" y="8396"/>
                      <a:pt x="10964" y="8175"/>
                    </a:cubicBezTo>
                    <a:cubicBezTo>
                      <a:pt x="10964" y="7923"/>
                      <a:pt x="10743" y="7734"/>
                      <a:pt x="10523" y="7734"/>
                    </a:cubicBezTo>
                    <a:lnTo>
                      <a:pt x="8633" y="7734"/>
                    </a:lnTo>
                    <a:lnTo>
                      <a:pt x="9294" y="7293"/>
                    </a:lnTo>
                    <a:cubicBezTo>
                      <a:pt x="9326" y="7261"/>
                      <a:pt x="9420" y="7230"/>
                      <a:pt x="9420" y="7135"/>
                    </a:cubicBezTo>
                    <a:lnTo>
                      <a:pt x="10523" y="5245"/>
                    </a:lnTo>
                    <a:close/>
                    <a:moveTo>
                      <a:pt x="10933" y="0"/>
                    </a:moveTo>
                    <a:cubicBezTo>
                      <a:pt x="10599" y="0"/>
                      <a:pt x="10280" y="175"/>
                      <a:pt x="10113" y="488"/>
                    </a:cubicBezTo>
                    <a:lnTo>
                      <a:pt x="9578" y="1433"/>
                    </a:lnTo>
                    <a:lnTo>
                      <a:pt x="7877" y="4395"/>
                    </a:lnTo>
                    <a:lnTo>
                      <a:pt x="1229" y="4395"/>
                    </a:lnTo>
                    <a:cubicBezTo>
                      <a:pt x="567" y="4395"/>
                      <a:pt x="0" y="4930"/>
                      <a:pt x="0" y="5592"/>
                    </a:cubicBezTo>
                    <a:lnTo>
                      <a:pt x="0" y="11483"/>
                    </a:lnTo>
                    <a:cubicBezTo>
                      <a:pt x="0" y="12145"/>
                      <a:pt x="567" y="12743"/>
                      <a:pt x="1229" y="12743"/>
                    </a:cubicBezTo>
                    <a:lnTo>
                      <a:pt x="11374" y="12743"/>
                    </a:lnTo>
                    <a:cubicBezTo>
                      <a:pt x="12067" y="12743"/>
                      <a:pt x="12602" y="12176"/>
                      <a:pt x="12602" y="11483"/>
                    </a:cubicBezTo>
                    <a:lnTo>
                      <a:pt x="12602" y="5686"/>
                    </a:lnTo>
                    <a:cubicBezTo>
                      <a:pt x="12602" y="5025"/>
                      <a:pt x="12067" y="4458"/>
                      <a:pt x="11374" y="4458"/>
                    </a:cubicBezTo>
                    <a:lnTo>
                      <a:pt x="11027" y="4458"/>
                    </a:lnTo>
                    <a:lnTo>
                      <a:pt x="12508" y="1937"/>
                    </a:lnTo>
                    <a:cubicBezTo>
                      <a:pt x="12760" y="1433"/>
                      <a:pt x="12602" y="835"/>
                      <a:pt x="12130" y="551"/>
                    </a:cubicBezTo>
                    <a:lnTo>
                      <a:pt x="11437" y="141"/>
                    </a:lnTo>
                    <a:cubicBezTo>
                      <a:pt x="11277" y="46"/>
                      <a:pt x="11103" y="0"/>
                      <a:pt x="109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10;p16">
                <a:extLst>
                  <a:ext uri="{FF2B5EF4-FFF2-40B4-BE49-F238E27FC236}">
                    <a16:creationId xmlns:a16="http://schemas.microsoft.com/office/drawing/2014/main" id="{680D7639-CA9A-145E-BEF8-AFE0C4025A0D}"/>
                  </a:ext>
                </a:extLst>
              </p:cNvPr>
              <p:cNvSpPr/>
              <p:nvPr/>
            </p:nvSpPr>
            <p:spPr>
              <a:xfrm>
                <a:off x="-60491625" y="2560150"/>
                <a:ext cx="144925" cy="20525"/>
              </a:xfrm>
              <a:custGeom>
                <a:avLst/>
                <a:gdLst/>
                <a:ahLst/>
                <a:cxnLst/>
                <a:rect l="l" t="t" r="r" b="b"/>
                <a:pathLst>
                  <a:path w="5797" h="821" extrusionOk="0">
                    <a:moveTo>
                      <a:pt x="378" y="1"/>
                    </a:moveTo>
                    <a:cubicBezTo>
                      <a:pt x="158" y="1"/>
                      <a:pt x="0" y="190"/>
                      <a:pt x="0" y="411"/>
                    </a:cubicBezTo>
                    <a:cubicBezTo>
                      <a:pt x="0" y="663"/>
                      <a:pt x="189" y="820"/>
                      <a:pt x="378" y="820"/>
                    </a:cubicBezTo>
                    <a:lnTo>
                      <a:pt x="5356" y="820"/>
                    </a:lnTo>
                    <a:cubicBezTo>
                      <a:pt x="5576" y="820"/>
                      <a:pt x="5797" y="631"/>
                      <a:pt x="5797" y="411"/>
                    </a:cubicBezTo>
                    <a:cubicBezTo>
                      <a:pt x="5797" y="190"/>
                      <a:pt x="5576" y="1"/>
                      <a:pt x="53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111;p16">
                <a:extLst>
                  <a:ext uri="{FF2B5EF4-FFF2-40B4-BE49-F238E27FC236}">
                    <a16:creationId xmlns:a16="http://schemas.microsoft.com/office/drawing/2014/main" id="{1F3F6729-8916-E0A4-AD37-B51BC4ACCF56}"/>
                  </a:ext>
                </a:extLst>
              </p:cNvPr>
              <p:cNvSpPr/>
              <p:nvPr/>
            </p:nvSpPr>
            <p:spPr>
              <a:xfrm>
                <a:off x="-60573550" y="2445950"/>
                <a:ext cx="62250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2490" h="5861" extrusionOk="0">
                    <a:moveTo>
                      <a:pt x="1229" y="1"/>
                    </a:moveTo>
                    <a:cubicBezTo>
                      <a:pt x="977" y="1"/>
                      <a:pt x="820" y="190"/>
                      <a:pt x="820" y="410"/>
                    </a:cubicBezTo>
                    <a:lnTo>
                      <a:pt x="820" y="694"/>
                    </a:lnTo>
                    <a:cubicBezTo>
                      <a:pt x="347" y="851"/>
                      <a:pt x="1" y="1324"/>
                      <a:pt x="1" y="1891"/>
                    </a:cubicBezTo>
                    <a:cubicBezTo>
                      <a:pt x="1" y="2553"/>
                      <a:pt x="568" y="2931"/>
                      <a:pt x="977" y="3246"/>
                    </a:cubicBezTo>
                    <a:cubicBezTo>
                      <a:pt x="1292" y="3498"/>
                      <a:pt x="1670" y="3718"/>
                      <a:pt x="1670" y="3970"/>
                    </a:cubicBezTo>
                    <a:cubicBezTo>
                      <a:pt x="1670" y="4191"/>
                      <a:pt x="1450" y="4348"/>
                      <a:pt x="1229" y="4348"/>
                    </a:cubicBezTo>
                    <a:cubicBezTo>
                      <a:pt x="977" y="4348"/>
                      <a:pt x="820" y="4159"/>
                      <a:pt x="820" y="3970"/>
                    </a:cubicBezTo>
                    <a:cubicBezTo>
                      <a:pt x="820" y="3718"/>
                      <a:pt x="631" y="3529"/>
                      <a:pt x="442" y="3529"/>
                    </a:cubicBezTo>
                    <a:cubicBezTo>
                      <a:pt x="190" y="3529"/>
                      <a:pt x="1" y="3718"/>
                      <a:pt x="1" y="3970"/>
                    </a:cubicBezTo>
                    <a:cubicBezTo>
                      <a:pt x="1" y="4506"/>
                      <a:pt x="347" y="4947"/>
                      <a:pt x="820" y="5136"/>
                    </a:cubicBezTo>
                    <a:lnTo>
                      <a:pt x="820" y="5420"/>
                    </a:lnTo>
                    <a:cubicBezTo>
                      <a:pt x="820" y="5672"/>
                      <a:pt x="1040" y="5861"/>
                      <a:pt x="1229" y="5861"/>
                    </a:cubicBezTo>
                    <a:cubicBezTo>
                      <a:pt x="1450" y="5861"/>
                      <a:pt x="1670" y="5672"/>
                      <a:pt x="1670" y="5420"/>
                    </a:cubicBezTo>
                    <a:lnTo>
                      <a:pt x="1670" y="5136"/>
                    </a:lnTo>
                    <a:cubicBezTo>
                      <a:pt x="2143" y="4979"/>
                      <a:pt x="2489" y="4506"/>
                      <a:pt x="2489" y="3970"/>
                    </a:cubicBezTo>
                    <a:cubicBezTo>
                      <a:pt x="2489" y="3309"/>
                      <a:pt x="1922" y="2899"/>
                      <a:pt x="1513" y="2584"/>
                    </a:cubicBezTo>
                    <a:cubicBezTo>
                      <a:pt x="1198" y="2364"/>
                      <a:pt x="820" y="2112"/>
                      <a:pt x="820" y="1891"/>
                    </a:cubicBezTo>
                    <a:cubicBezTo>
                      <a:pt x="788" y="1639"/>
                      <a:pt x="977" y="1450"/>
                      <a:pt x="1229" y="1450"/>
                    </a:cubicBezTo>
                    <a:cubicBezTo>
                      <a:pt x="1450" y="1450"/>
                      <a:pt x="1670" y="1639"/>
                      <a:pt x="1670" y="1891"/>
                    </a:cubicBezTo>
                    <a:cubicBezTo>
                      <a:pt x="1670" y="2112"/>
                      <a:pt x="1859" y="2269"/>
                      <a:pt x="2048" y="2269"/>
                    </a:cubicBezTo>
                    <a:cubicBezTo>
                      <a:pt x="2300" y="2269"/>
                      <a:pt x="2489" y="2080"/>
                      <a:pt x="2489" y="1891"/>
                    </a:cubicBezTo>
                    <a:cubicBezTo>
                      <a:pt x="2489" y="1324"/>
                      <a:pt x="2143" y="883"/>
                      <a:pt x="1670" y="694"/>
                    </a:cubicBezTo>
                    <a:lnTo>
                      <a:pt x="1670" y="410"/>
                    </a:lnTo>
                    <a:cubicBezTo>
                      <a:pt x="1670" y="190"/>
                      <a:pt x="1450" y="1"/>
                      <a:pt x="122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5DC25AF-6BAA-6097-B953-BFC463EE91D1}"/>
              </a:ext>
            </a:extLst>
          </p:cNvPr>
          <p:cNvGrpSpPr/>
          <p:nvPr/>
        </p:nvGrpSpPr>
        <p:grpSpPr>
          <a:xfrm>
            <a:off x="7946143" y="4000403"/>
            <a:ext cx="1089534" cy="1089534"/>
            <a:chOff x="7946143" y="4000403"/>
            <a:chExt cx="1089534" cy="1089534"/>
          </a:xfrm>
        </p:grpSpPr>
        <p:grpSp>
          <p:nvGrpSpPr>
            <p:cNvPr id="30" name="Google Shape;88;p16">
              <a:extLst>
                <a:ext uri="{FF2B5EF4-FFF2-40B4-BE49-F238E27FC236}">
                  <a16:creationId xmlns:a16="http://schemas.microsoft.com/office/drawing/2014/main" id="{3720FBB6-AB6B-A7FC-B8AC-0BCB949019F8}"/>
                </a:ext>
              </a:extLst>
            </p:cNvPr>
            <p:cNvGrpSpPr/>
            <p:nvPr/>
          </p:nvGrpSpPr>
          <p:grpSpPr>
            <a:xfrm>
              <a:off x="7946143" y="4000403"/>
              <a:ext cx="1089534" cy="1089534"/>
              <a:chOff x="6826573" y="2888988"/>
              <a:chExt cx="1063314" cy="1063314"/>
            </a:xfrm>
          </p:grpSpPr>
          <p:sp>
            <p:nvSpPr>
              <p:cNvPr id="31" name="Google Shape;89;p16">
                <a:extLst>
                  <a:ext uri="{FF2B5EF4-FFF2-40B4-BE49-F238E27FC236}">
                    <a16:creationId xmlns:a16="http://schemas.microsoft.com/office/drawing/2014/main" id="{12911ADF-1F51-BDC7-079D-7228E654E2A7}"/>
                  </a:ext>
                </a:extLst>
              </p:cNvPr>
              <p:cNvSpPr/>
              <p:nvPr/>
            </p:nvSpPr>
            <p:spPr>
              <a:xfrm>
                <a:off x="6826573" y="2888988"/>
                <a:ext cx="1063314" cy="1063314"/>
              </a:xfrm>
              <a:custGeom>
                <a:avLst/>
                <a:gdLst/>
                <a:ahLst/>
                <a:cxnLst/>
                <a:rect l="l" t="t" r="r" b="b"/>
                <a:pathLst>
                  <a:path w="19209" h="19209" extrusionOk="0">
                    <a:moveTo>
                      <a:pt x="19209" y="9598"/>
                    </a:moveTo>
                    <a:cubicBezTo>
                      <a:pt x="19209" y="14905"/>
                      <a:pt x="14905" y="19209"/>
                      <a:pt x="9598" y="19209"/>
                    </a:cubicBezTo>
                    <a:cubicBezTo>
                      <a:pt x="4304" y="19209"/>
                      <a:pt x="0" y="14905"/>
                      <a:pt x="0" y="9598"/>
                    </a:cubicBezTo>
                    <a:cubicBezTo>
                      <a:pt x="0" y="4291"/>
                      <a:pt x="4304" y="0"/>
                      <a:pt x="9598" y="0"/>
                    </a:cubicBezTo>
                    <a:cubicBezTo>
                      <a:pt x="14905" y="0"/>
                      <a:pt x="19209" y="4291"/>
                      <a:pt x="19209" y="9598"/>
                    </a:cubicBezTo>
                    <a:close/>
                  </a:path>
                </a:pathLst>
              </a:custGeom>
              <a:solidFill>
                <a:srgbClr val="002E48"/>
              </a:solidFill>
              <a:ln>
                <a:noFill/>
              </a:ln>
              <a:effectLst>
                <a:outerShdw blurRad="42863" dist="38100" dir="3300000" algn="bl" rotWithShape="0">
                  <a:schemeClr val="dk2">
                    <a:alpha val="34000"/>
                  </a:scheme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2" name="Google Shape;90;p16">
                <a:extLst>
                  <a:ext uri="{FF2B5EF4-FFF2-40B4-BE49-F238E27FC236}">
                    <a16:creationId xmlns:a16="http://schemas.microsoft.com/office/drawing/2014/main" id="{92144EDE-9AC4-77F1-3732-2CB2826CB546}"/>
                  </a:ext>
                </a:extLst>
              </p:cNvPr>
              <p:cNvSpPr/>
              <p:nvPr/>
            </p:nvSpPr>
            <p:spPr>
              <a:xfrm>
                <a:off x="6900362" y="2962057"/>
                <a:ext cx="915738" cy="916457"/>
              </a:xfrm>
              <a:custGeom>
                <a:avLst/>
                <a:gdLst/>
                <a:ahLst/>
                <a:cxnLst/>
                <a:rect l="l" t="t" r="r" b="b"/>
                <a:pathLst>
                  <a:path w="16543" h="16556" extrusionOk="0">
                    <a:moveTo>
                      <a:pt x="8265" y="0"/>
                    </a:moveTo>
                    <a:cubicBezTo>
                      <a:pt x="3697" y="0"/>
                      <a:pt x="1" y="3710"/>
                      <a:pt x="1" y="8278"/>
                    </a:cubicBezTo>
                    <a:cubicBezTo>
                      <a:pt x="1" y="12845"/>
                      <a:pt x="3697" y="16555"/>
                      <a:pt x="8265" y="16555"/>
                    </a:cubicBezTo>
                    <a:cubicBezTo>
                      <a:pt x="12846" y="16555"/>
                      <a:pt x="16542" y="12845"/>
                      <a:pt x="16542" y="8278"/>
                    </a:cubicBezTo>
                    <a:cubicBezTo>
                      <a:pt x="16542" y="3710"/>
                      <a:pt x="12846" y="0"/>
                      <a:pt x="82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4" name="Google Shape;112;p16">
              <a:extLst>
                <a:ext uri="{FF2B5EF4-FFF2-40B4-BE49-F238E27FC236}">
                  <a16:creationId xmlns:a16="http://schemas.microsoft.com/office/drawing/2014/main" id="{344AC9BE-ECBA-2E03-103B-5B2ED0E202D7}"/>
                </a:ext>
              </a:extLst>
            </p:cNvPr>
            <p:cNvSpPr/>
            <p:nvPr/>
          </p:nvSpPr>
          <p:spPr>
            <a:xfrm>
              <a:off x="8254566" y="4293189"/>
              <a:ext cx="478048" cy="468485"/>
            </a:xfrm>
            <a:custGeom>
              <a:avLst/>
              <a:gdLst/>
              <a:ahLst/>
              <a:cxnLst/>
              <a:rect l="l" t="t" r="r" b="b"/>
              <a:pathLst>
                <a:path w="12005" h="11815" extrusionOk="0">
                  <a:moveTo>
                    <a:pt x="6003" y="693"/>
                  </a:moveTo>
                  <a:cubicBezTo>
                    <a:pt x="6089" y="693"/>
                    <a:pt x="6176" y="725"/>
                    <a:pt x="6239" y="788"/>
                  </a:cubicBezTo>
                  <a:lnTo>
                    <a:pt x="8444" y="2993"/>
                  </a:lnTo>
                  <a:lnTo>
                    <a:pt x="7972" y="3466"/>
                  </a:lnTo>
                  <a:lnTo>
                    <a:pt x="7751" y="3214"/>
                  </a:lnTo>
                  <a:cubicBezTo>
                    <a:pt x="7562" y="3025"/>
                    <a:pt x="7279" y="2899"/>
                    <a:pt x="6995" y="2899"/>
                  </a:cubicBezTo>
                  <a:cubicBezTo>
                    <a:pt x="6711" y="2899"/>
                    <a:pt x="6459" y="3025"/>
                    <a:pt x="6239" y="3214"/>
                  </a:cubicBezTo>
                  <a:cubicBezTo>
                    <a:pt x="5861" y="3623"/>
                    <a:pt x="5861" y="4285"/>
                    <a:pt x="6239" y="4663"/>
                  </a:cubicBezTo>
                  <a:lnTo>
                    <a:pt x="6491" y="4915"/>
                  </a:lnTo>
                  <a:lnTo>
                    <a:pt x="6018" y="5388"/>
                  </a:lnTo>
                  <a:lnTo>
                    <a:pt x="5262" y="4631"/>
                  </a:lnTo>
                  <a:cubicBezTo>
                    <a:pt x="5199" y="4568"/>
                    <a:pt x="5113" y="4537"/>
                    <a:pt x="5026" y="4537"/>
                  </a:cubicBezTo>
                  <a:cubicBezTo>
                    <a:pt x="4939" y="4537"/>
                    <a:pt x="4853" y="4568"/>
                    <a:pt x="4790" y="4631"/>
                  </a:cubicBezTo>
                  <a:lnTo>
                    <a:pt x="4317" y="5104"/>
                  </a:lnTo>
                  <a:cubicBezTo>
                    <a:pt x="4254" y="5167"/>
                    <a:pt x="4167" y="5198"/>
                    <a:pt x="4081" y="5198"/>
                  </a:cubicBezTo>
                  <a:cubicBezTo>
                    <a:pt x="3994" y="5198"/>
                    <a:pt x="3907" y="5167"/>
                    <a:pt x="3844" y="5104"/>
                  </a:cubicBezTo>
                  <a:cubicBezTo>
                    <a:pt x="3718" y="4978"/>
                    <a:pt x="3718" y="4757"/>
                    <a:pt x="3844" y="4631"/>
                  </a:cubicBezTo>
                  <a:lnTo>
                    <a:pt x="4317" y="4159"/>
                  </a:lnTo>
                  <a:cubicBezTo>
                    <a:pt x="4443" y="4033"/>
                    <a:pt x="4443" y="3812"/>
                    <a:pt x="4317" y="3686"/>
                  </a:cubicBezTo>
                  <a:lnTo>
                    <a:pt x="3624" y="2993"/>
                  </a:lnTo>
                  <a:lnTo>
                    <a:pt x="5766" y="788"/>
                  </a:lnTo>
                  <a:cubicBezTo>
                    <a:pt x="5829" y="725"/>
                    <a:pt x="5916" y="693"/>
                    <a:pt x="6003" y="693"/>
                  </a:cubicBezTo>
                  <a:close/>
                  <a:moveTo>
                    <a:pt x="3088" y="3466"/>
                  </a:moveTo>
                  <a:lnTo>
                    <a:pt x="3561" y="3938"/>
                  </a:lnTo>
                  <a:lnTo>
                    <a:pt x="3340" y="4159"/>
                  </a:lnTo>
                  <a:cubicBezTo>
                    <a:pt x="2931" y="4568"/>
                    <a:pt x="2931" y="5230"/>
                    <a:pt x="3340" y="5608"/>
                  </a:cubicBezTo>
                  <a:cubicBezTo>
                    <a:pt x="3529" y="5813"/>
                    <a:pt x="3797" y="5915"/>
                    <a:pt x="4065" y="5915"/>
                  </a:cubicBezTo>
                  <a:cubicBezTo>
                    <a:pt x="4333" y="5915"/>
                    <a:pt x="4601" y="5813"/>
                    <a:pt x="4790" y="5608"/>
                  </a:cubicBezTo>
                  <a:lnTo>
                    <a:pt x="5042" y="5388"/>
                  </a:lnTo>
                  <a:lnTo>
                    <a:pt x="5514" y="5860"/>
                  </a:lnTo>
                  <a:lnTo>
                    <a:pt x="4758" y="6616"/>
                  </a:lnTo>
                  <a:cubicBezTo>
                    <a:pt x="4632" y="6711"/>
                    <a:pt x="4632" y="6963"/>
                    <a:pt x="4758" y="7089"/>
                  </a:cubicBezTo>
                  <a:lnTo>
                    <a:pt x="5231" y="7561"/>
                  </a:lnTo>
                  <a:cubicBezTo>
                    <a:pt x="5357" y="7656"/>
                    <a:pt x="5357" y="7908"/>
                    <a:pt x="5231" y="8002"/>
                  </a:cubicBezTo>
                  <a:cubicBezTo>
                    <a:pt x="5168" y="8065"/>
                    <a:pt x="5081" y="8097"/>
                    <a:pt x="4994" y="8097"/>
                  </a:cubicBezTo>
                  <a:cubicBezTo>
                    <a:pt x="4908" y="8097"/>
                    <a:pt x="4821" y="8065"/>
                    <a:pt x="4758" y="8002"/>
                  </a:cubicBezTo>
                  <a:lnTo>
                    <a:pt x="4286" y="7561"/>
                  </a:lnTo>
                  <a:cubicBezTo>
                    <a:pt x="4223" y="7498"/>
                    <a:pt x="4136" y="7467"/>
                    <a:pt x="4049" y="7467"/>
                  </a:cubicBezTo>
                  <a:cubicBezTo>
                    <a:pt x="3963" y="7467"/>
                    <a:pt x="3876" y="7498"/>
                    <a:pt x="3813" y="7561"/>
                  </a:cubicBezTo>
                  <a:lnTo>
                    <a:pt x="3088" y="8254"/>
                  </a:lnTo>
                  <a:lnTo>
                    <a:pt x="883" y="6049"/>
                  </a:lnTo>
                  <a:cubicBezTo>
                    <a:pt x="789" y="6018"/>
                    <a:pt x="789" y="5829"/>
                    <a:pt x="883" y="5671"/>
                  </a:cubicBezTo>
                  <a:lnTo>
                    <a:pt x="3088" y="3466"/>
                  </a:lnTo>
                  <a:close/>
                  <a:moveTo>
                    <a:pt x="8917" y="3529"/>
                  </a:moveTo>
                  <a:lnTo>
                    <a:pt x="11122" y="5671"/>
                  </a:lnTo>
                  <a:cubicBezTo>
                    <a:pt x="11248" y="5766"/>
                    <a:pt x="11248" y="6018"/>
                    <a:pt x="11122" y="6144"/>
                  </a:cubicBezTo>
                  <a:lnTo>
                    <a:pt x="8917" y="8349"/>
                  </a:lnTo>
                  <a:lnTo>
                    <a:pt x="8444" y="7876"/>
                  </a:lnTo>
                  <a:lnTo>
                    <a:pt x="8696" y="7624"/>
                  </a:lnTo>
                  <a:cubicBezTo>
                    <a:pt x="9074" y="7246"/>
                    <a:pt x="9074" y="6553"/>
                    <a:pt x="8696" y="6175"/>
                  </a:cubicBezTo>
                  <a:cubicBezTo>
                    <a:pt x="8491" y="5970"/>
                    <a:pt x="8224" y="5868"/>
                    <a:pt x="7956" y="5868"/>
                  </a:cubicBezTo>
                  <a:cubicBezTo>
                    <a:pt x="7688" y="5868"/>
                    <a:pt x="7420" y="5970"/>
                    <a:pt x="7216" y="6175"/>
                  </a:cubicBezTo>
                  <a:lnTo>
                    <a:pt x="6995" y="6396"/>
                  </a:lnTo>
                  <a:lnTo>
                    <a:pt x="6522" y="5923"/>
                  </a:lnTo>
                  <a:lnTo>
                    <a:pt x="7279" y="5198"/>
                  </a:lnTo>
                  <a:cubicBezTo>
                    <a:pt x="7373" y="5072"/>
                    <a:pt x="7373" y="4820"/>
                    <a:pt x="7279" y="4726"/>
                  </a:cubicBezTo>
                  <a:lnTo>
                    <a:pt x="6806" y="4222"/>
                  </a:lnTo>
                  <a:cubicBezTo>
                    <a:pt x="6680" y="4127"/>
                    <a:pt x="6680" y="3875"/>
                    <a:pt x="6806" y="3749"/>
                  </a:cubicBezTo>
                  <a:cubicBezTo>
                    <a:pt x="6869" y="3686"/>
                    <a:pt x="6963" y="3655"/>
                    <a:pt x="7026" y="3655"/>
                  </a:cubicBezTo>
                  <a:cubicBezTo>
                    <a:pt x="7121" y="3655"/>
                    <a:pt x="7216" y="3686"/>
                    <a:pt x="7279" y="3749"/>
                  </a:cubicBezTo>
                  <a:lnTo>
                    <a:pt x="7751" y="4222"/>
                  </a:lnTo>
                  <a:cubicBezTo>
                    <a:pt x="7798" y="4285"/>
                    <a:pt x="7885" y="4316"/>
                    <a:pt x="7976" y="4316"/>
                  </a:cubicBezTo>
                  <a:cubicBezTo>
                    <a:pt x="8066" y="4316"/>
                    <a:pt x="8161" y="4285"/>
                    <a:pt x="8224" y="4222"/>
                  </a:cubicBezTo>
                  <a:lnTo>
                    <a:pt x="8917" y="3529"/>
                  </a:lnTo>
                  <a:close/>
                  <a:moveTo>
                    <a:pt x="5987" y="6396"/>
                  </a:moveTo>
                  <a:lnTo>
                    <a:pt x="6711" y="7152"/>
                  </a:lnTo>
                  <a:cubicBezTo>
                    <a:pt x="6774" y="7215"/>
                    <a:pt x="6869" y="7246"/>
                    <a:pt x="6960" y="7246"/>
                  </a:cubicBezTo>
                  <a:cubicBezTo>
                    <a:pt x="7050" y="7246"/>
                    <a:pt x="7137" y="7215"/>
                    <a:pt x="7184" y="7152"/>
                  </a:cubicBezTo>
                  <a:lnTo>
                    <a:pt x="7657" y="6679"/>
                  </a:lnTo>
                  <a:cubicBezTo>
                    <a:pt x="7720" y="6616"/>
                    <a:pt x="7814" y="6585"/>
                    <a:pt x="7905" y="6585"/>
                  </a:cubicBezTo>
                  <a:cubicBezTo>
                    <a:pt x="7995" y="6585"/>
                    <a:pt x="8082" y="6616"/>
                    <a:pt x="8129" y="6679"/>
                  </a:cubicBezTo>
                  <a:cubicBezTo>
                    <a:pt x="8255" y="6805"/>
                    <a:pt x="8255" y="7026"/>
                    <a:pt x="8129" y="7152"/>
                  </a:cubicBezTo>
                  <a:lnTo>
                    <a:pt x="7657" y="7624"/>
                  </a:lnTo>
                  <a:cubicBezTo>
                    <a:pt x="7562" y="7750"/>
                    <a:pt x="7562" y="7971"/>
                    <a:pt x="7657" y="8097"/>
                  </a:cubicBezTo>
                  <a:lnTo>
                    <a:pt x="8381" y="8822"/>
                  </a:lnTo>
                  <a:lnTo>
                    <a:pt x="6239" y="11027"/>
                  </a:lnTo>
                  <a:cubicBezTo>
                    <a:pt x="6192" y="11074"/>
                    <a:pt x="6105" y="11098"/>
                    <a:pt x="6014" y="11098"/>
                  </a:cubicBezTo>
                  <a:cubicBezTo>
                    <a:pt x="5924" y="11098"/>
                    <a:pt x="5829" y="11074"/>
                    <a:pt x="5766" y="11027"/>
                  </a:cubicBezTo>
                  <a:lnTo>
                    <a:pt x="3561" y="8822"/>
                  </a:lnTo>
                  <a:lnTo>
                    <a:pt x="4034" y="8349"/>
                  </a:lnTo>
                  <a:lnTo>
                    <a:pt x="4286" y="8570"/>
                  </a:lnTo>
                  <a:cubicBezTo>
                    <a:pt x="4475" y="8774"/>
                    <a:pt x="4742" y="8877"/>
                    <a:pt x="5010" y="8877"/>
                  </a:cubicBezTo>
                  <a:cubicBezTo>
                    <a:pt x="5278" y="8877"/>
                    <a:pt x="5546" y="8774"/>
                    <a:pt x="5735" y="8570"/>
                  </a:cubicBezTo>
                  <a:cubicBezTo>
                    <a:pt x="6144" y="8191"/>
                    <a:pt x="6144" y="7498"/>
                    <a:pt x="5735" y="7120"/>
                  </a:cubicBezTo>
                  <a:lnTo>
                    <a:pt x="5514" y="6868"/>
                  </a:lnTo>
                  <a:lnTo>
                    <a:pt x="5987" y="6396"/>
                  </a:lnTo>
                  <a:close/>
                  <a:moveTo>
                    <a:pt x="5999" y="0"/>
                  </a:moveTo>
                  <a:cubicBezTo>
                    <a:pt x="5735" y="0"/>
                    <a:pt x="5467" y="95"/>
                    <a:pt x="5262" y="284"/>
                  </a:cubicBezTo>
                  <a:lnTo>
                    <a:pt x="379" y="5167"/>
                  </a:lnTo>
                  <a:cubicBezTo>
                    <a:pt x="1" y="5577"/>
                    <a:pt x="1" y="6238"/>
                    <a:pt x="379" y="6648"/>
                  </a:cubicBezTo>
                  <a:lnTo>
                    <a:pt x="5262" y="11531"/>
                  </a:lnTo>
                  <a:cubicBezTo>
                    <a:pt x="5467" y="11720"/>
                    <a:pt x="5735" y="11814"/>
                    <a:pt x="5999" y="11814"/>
                  </a:cubicBezTo>
                  <a:cubicBezTo>
                    <a:pt x="6262" y="11814"/>
                    <a:pt x="6522" y="11720"/>
                    <a:pt x="6711" y="11531"/>
                  </a:cubicBezTo>
                  <a:lnTo>
                    <a:pt x="11595" y="6648"/>
                  </a:lnTo>
                  <a:cubicBezTo>
                    <a:pt x="12004" y="6238"/>
                    <a:pt x="12004" y="5577"/>
                    <a:pt x="11595" y="5167"/>
                  </a:cubicBezTo>
                  <a:lnTo>
                    <a:pt x="6711" y="284"/>
                  </a:lnTo>
                  <a:cubicBezTo>
                    <a:pt x="6522" y="95"/>
                    <a:pt x="6262" y="0"/>
                    <a:pt x="5999" y="0"/>
                  </a:cubicBezTo>
                  <a:close/>
                </a:path>
              </a:pathLst>
            </a:custGeom>
            <a:solidFill>
              <a:srgbClr val="6D41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AA60AFF-BFC3-27F6-5AF7-C05109DCEA8F}"/>
              </a:ext>
            </a:extLst>
          </p:cNvPr>
          <p:cNvSpPr txBox="1"/>
          <p:nvPr/>
        </p:nvSpPr>
        <p:spPr>
          <a:xfrm>
            <a:off x="1166986" y="1356757"/>
            <a:ext cx="331906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EE5E1FF-0545-9419-A6A2-6C33AE6DF19D}"/>
              </a:ext>
            </a:extLst>
          </p:cNvPr>
          <p:cNvSpPr txBox="1"/>
          <p:nvPr/>
        </p:nvSpPr>
        <p:spPr>
          <a:xfrm>
            <a:off x="3046077" y="5143743"/>
            <a:ext cx="331906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AC7D7EE-A36B-0153-5E60-2F17A7CBD69A}"/>
              </a:ext>
            </a:extLst>
          </p:cNvPr>
          <p:cNvSpPr txBox="1"/>
          <p:nvPr/>
        </p:nvSpPr>
        <p:spPr>
          <a:xfrm>
            <a:off x="4934762" y="1377416"/>
            <a:ext cx="331906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910EC8A-508F-E645-BAD4-B354ABCECD2A}"/>
              </a:ext>
            </a:extLst>
          </p:cNvPr>
          <p:cNvSpPr txBox="1"/>
          <p:nvPr/>
        </p:nvSpPr>
        <p:spPr>
          <a:xfrm>
            <a:off x="6813853" y="5164402"/>
            <a:ext cx="331906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2E48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2E48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02E48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02E48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173357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Cha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  <p:bldP spid="6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2195</Words>
  <Application>Microsoft Office PowerPoint</Application>
  <PresentationFormat>Widescreen</PresentationFormat>
  <Paragraphs>275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Roboto</vt:lpstr>
      <vt:lpstr>Shabnam</vt:lpstr>
      <vt:lpstr>Times New Roman</vt:lpstr>
      <vt:lpstr>Vazir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36</cp:revision>
  <dcterms:created xsi:type="dcterms:W3CDTF">2024-01-04T09:14:12Z</dcterms:created>
  <dcterms:modified xsi:type="dcterms:W3CDTF">2024-01-07T06:23:11Z</dcterms:modified>
</cp:coreProperties>
</file>